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 id="2147483684" r:id="rId3"/>
    <p:sldMasterId id="2147483696" r:id="rId4"/>
    <p:sldMasterId id="2147483756" r:id="rId5"/>
    <p:sldMasterId id="2147483768" r:id="rId6"/>
  </p:sldMasterIdLst>
  <p:notesMasterIdLst>
    <p:notesMasterId r:id="rId46"/>
  </p:notesMasterIdLst>
  <p:sldIdLst>
    <p:sldId id="634" r:id="rId7"/>
    <p:sldId id="631" r:id="rId8"/>
    <p:sldId id="630" r:id="rId9"/>
    <p:sldId id="521" r:id="rId10"/>
    <p:sldId id="604" r:id="rId11"/>
    <p:sldId id="627" r:id="rId12"/>
    <p:sldId id="628" r:id="rId13"/>
    <p:sldId id="621" r:id="rId14"/>
    <p:sldId id="565" r:id="rId15"/>
    <p:sldId id="622" r:id="rId16"/>
    <p:sldId id="623" r:id="rId17"/>
    <p:sldId id="646" r:id="rId18"/>
    <p:sldId id="644" r:id="rId19"/>
    <p:sldId id="605" r:id="rId20"/>
    <p:sldId id="645" r:id="rId21"/>
    <p:sldId id="613" r:id="rId22"/>
    <p:sldId id="614" r:id="rId23"/>
    <p:sldId id="642" r:id="rId24"/>
    <p:sldId id="643" r:id="rId25"/>
    <p:sldId id="598" r:id="rId26"/>
    <p:sldId id="649" r:id="rId27"/>
    <p:sldId id="650" r:id="rId28"/>
    <p:sldId id="651" r:id="rId29"/>
    <p:sldId id="652" r:id="rId30"/>
    <p:sldId id="653" r:id="rId31"/>
    <p:sldId id="618" r:id="rId32"/>
    <p:sldId id="647" r:id="rId33"/>
    <p:sldId id="620" r:id="rId34"/>
    <p:sldId id="648" r:id="rId35"/>
    <p:sldId id="606" r:id="rId36"/>
    <p:sldId id="607" r:id="rId37"/>
    <p:sldId id="599" r:id="rId38"/>
    <p:sldId id="635" r:id="rId39"/>
    <p:sldId id="637" r:id="rId40"/>
    <p:sldId id="602" r:id="rId41"/>
    <p:sldId id="600" r:id="rId42"/>
    <p:sldId id="601" r:id="rId43"/>
    <p:sldId id="638" r:id="rId44"/>
    <p:sldId id="639" r:id="rId45"/>
  </p:sldIdLst>
  <p:sldSz cx="10058400" cy="7772400"/>
  <p:notesSz cx="6858000" cy="9144000"/>
  <p:defaultTextStyle>
    <a:defPPr>
      <a:defRPr lang="en-US"/>
    </a:defPPr>
    <a:lvl1pPr marL="0" algn="l" defTabSz="508997" rtl="0" eaLnBrk="1" latinLnBrk="0" hangingPunct="1">
      <a:defRPr sz="2000" kern="1200">
        <a:solidFill>
          <a:schemeClr val="tx1"/>
        </a:solidFill>
        <a:latin typeface="+mn-lt"/>
        <a:ea typeface="+mn-ea"/>
        <a:cs typeface="+mn-cs"/>
      </a:defRPr>
    </a:lvl1pPr>
    <a:lvl2pPr marL="508997" algn="l" defTabSz="508997" rtl="0" eaLnBrk="1" latinLnBrk="0" hangingPunct="1">
      <a:defRPr sz="2000" kern="1200">
        <a:solidFill>
          <a:schemeClr val="tx1"/>
        </a:solidFill>
        <a:latin typeface="+mn-lt"/>
        <a:ea typeface="+mn-ea"/>
        <a:cs typeface="+mn-cs"/>
      </a:defRPr>
    </a:lvl2pPr>
    <a:lvl3pPr marL="1017990" algn="l" defTabSz="508997" rtl="0" eaLnBrk="1" latinLnBrk="0" hangingPunct="1">
      <a:defRPr sz="2000" kern="1200">
        <a:solidFill>
          <a:schemeClr val="tx1"/>
        </a:solidFill>
        <a:latin typeface="+mn-lt"/>
        <a:ea typeface="+mn-ea"/>
        <a:cs typeface="+mn-cs"/>
      </a:defRPr>
    </a:lvl3pPr>
    <a:lvl4pPr marL="1526988" algn="l" defTabSz="508997" rtl="0" eaLnBrk="1" latinLnBrk="0" hangingPunct="1">
      <a:defRPr sz="2000" kern="1200">
        <a:solidFill>
          <a:schemeClr val="tx1"/>
        </a:solidFill>
        <a:latin typeface="+mn-lt"/>
        <a:ea typeface="+mn-ea"/>
        <a:cs typeface="+mn-cs"/>
      </a:defRPr>
    </a:lvl4pPr>
    <a:lvl5pPr marL="2035981" algn="l" defTabSz="508997" rtl="0" eaLnBrk="1" latinLnBrk="0" hangingPunct="1">
      <a:defRPr sz="2000" kern="1200">
        <a:solidFill>
          <a:schemeClr val="tx1"/>
        </a:solidFill>
        <a:latin typeface="+mn-lt"/>
        <a:ea typeface="+mn-ea"/>
        <a:cs typeface="+mn-cs"/>
      </a:defRPr>
    </a:lvl5pPr>
    <a:lvl6pPr marL="2544979" algn="l" defTabSz="508997" rtl="0" eaLnBrk="1" latinLnBrk="0" hangingPunct="1">
      <a:defRPr sz="2000" kern="1200">
        <a:solidFill>
          <a:schemeClr val="tx1"/>
        </a:solidFill>
        <a:latin typeface="+mn-lt"/>
        <a:ea typeface="+mn-ea"/>
        <a:cs typeface="+mn-cs"/>
      </a:defRPr>
    </a:lvl6pPr>
    <a:lvl7pPr marL="3053972" algn="l" defTabSz="508997" rtl="0" eaLnBrk="1" latinLnBrk="0" hangingPunct="1">
      <a:defRPr sz="2000" kern="1200">
        <a:solidFill>
          <a:schemeClr val="tx1"/>
        </a:solidFill>
        <a:latin typeface="+mn-lt"/>
        <a:ea typeface="+mn-ea"/>
        <a:cs typeface="+mn-cs"/>
      </a:defRPr>
    </a:lvl7pPr>
    <a:lvl8pPr marL="3562969" algn="l" defTabSz="508997" rtl="0" eaLnBrk="1" latinLnBrk="0" hangingPunct="1">
      <a:defRPr sz="2000" kern="1200">
        <a:solidFill>
          <a:schemeClr val="tx1"/>
        </a:solidFill>
        <a:latin typeface="+mn-lt"/>
        <a:ea typeface="+mn-ea"/>
        <a:cs typeface="+mn-cs"/>
      </a:defRPr>
    </a:lvl8pPr>
    <a:lvl9pPr marL="4071962" algn="l" defTabSz="508997" rtl="0" eaLnBrk="1" latinLnBrk="0" hangingPunct="1">
      <a:defRPr sz="20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a:srgbClr val="117004"/>
    <a:srgbClr val="C9C9C9"/>
    <a:srgbClr val="D74341"/>
    <a:srgbClr val="268711"/>
    <a:srgbClr val="1F497D"/>
    <a:srgbClr val="326822"/>
    <a:srgbClr val="3CFF00"/>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620"/>
    <p:restoredTop sz="94638" autoAdjust="0"/>
  </p:normalViewPr>
  <p:slideViewPr>
    <p:cSldViewPr snapToGrid="0" snapToObjects="1">
      <p:cViewPr>
        <p:scale>
          <a:sx n="80" d="100"/>
          <a:sy n="80" d="100"/>
        </p:scale>
        <p:origin x="-1712" y="-536"/>
      </p:cViewPr>
      <p:guideLst>
        <p:guide orient="horz" pos="2448"/>
        <p:guide pos="3168"/>
      </p:guideLst>
    </p:cSldViewPr>
  </p:slideViewPr>
  <p:notesTextViewPr>
    <p:cViewPr>
      <p:scale>
        <a:sx n="100" d="100"/>
        <a:sy n="100" d="100"/>
      </p:scale>
      <p:origin x="0" y="0"/>
    </p:cViewPr>
  </p:notesTextViewPr>
  <p:sorterViewPr>
    <p:cViewPr>
      <p:scale>
        <a:sx n="60" d="100"/>
        <a:sy n="60" d="100"/>
      </p:scale>
      <p:origin x="0" y="112"/>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notesMaster" Target="notesMasters/notesMaster1.xml"/><Relationship Id="rId47" Type="http://schemas.openxmlformats.org/officeDocument/2006/relationships/printerSettings" Target="printerSettings/printerSettings1.bin"/><Relationship Id="rId48" Type="http://schemas.openxmlformats.org/officeDocument/2006/relationships/presProps" Target="presProps.xml"/><Relationship Id="rId49" Type="http://schemas.openxmlformats.org/officeDocument/2006/relationships/viewProps" Target="viewProps.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50" Type="http://schemas.openxmlformats.org/officeDocument/2006/relationships/theme" Target="theme/theme1.xml"/><Relationship Id="rId5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9" Type="http://schemas.openxmlformats.org/officeDocument/2006/relationships/slide" Target="slides/slide3.xml"/><Relationship Id="rId6" Type="http://schemas.openxmlformats.org/officeDocument/2006/relationships/slideMaster" Target="slideMasters/slideMaster6.xml"/><Relationship Id="rId7" Type="http://schemas.openxmlformats.org/officeDocument/2006/relationships/slide" Target="slides/slide1.xml"/><Relationship Id="rId8" Type="http://schemas.openxmlformats.org/officeDocument/2006/relationships/slide" Target="slides/slide2.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slide" Target="slides/slide33.xml"/><Relationship Id="rId40" Type="http://schemas.openxmlformats.org/officeDocument/2006/relationships/slide" Target="slides/slide34.xml"/><Relationship Id="rId41" Type="http://schemas.openxmlformats.org/officeDocument/2006/relationships/slide" Target="slides/slide35.xml"/><Relationship Id="rId42" Type="http://schemas.openxmlformats.org/officeDocument/2006/relationships/slide" Target="slides/slide36.xml"/><Relationship Id="rId43" Type="http://schemas.openxmlformats.org/officeDocument/2006/relationships/slide" Target="slides/slide37.xml"/><Relationship Id="rId44" Type="http://schemas.openxmlformats.org/officeDocument/2006/relationships/slide" Target="slides/slide38.xml"/><Relationship Id="rId45" Type="http://schemas.openxmlformats.org/officeDocument/2006/relationships/slide" Target="slides/slide39.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Macintosh%20HD:Users:jrf:Desktop:todo:todo2:assessor-agreement.xlsx" TargetMode="External"/></Relationships>
</file>

<file path=ppt/charts/_rels/chart2.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oleObject" Target="Macintosh%20HD:Users:jrf:Documents:git:KBA:2012-judgments:judgments-2012JUN14.time-series-F.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dk1" tx1="lt1" bg2="dk2" tx2="lt2" accent1="accent1" accent2="accent2" accent3="accent3" accent4="accent4" accent5="accent5" accent6="accent6" hlink="hlink" folHlink="folHlink"/>
  <c:chart>
    <c:autoTitleDeleted val="1"/>
    <c:plotArea>
      <c:layout>
        <c:manualLayout>
          <c:layoutTarget val="inner"/>
          <c:xMode val="edge"/>
          <c:yMode val="edge"/>
          <c:x val="0.107979941980937"/>
          <c:y val="0.0601851851851852"/>
          <c:w val="0.457902053496415"/>
          <c:h val="0.822469378827647"/>
        </c:manualLayout>
      </c:layout>
      <c:lineChart>
        <c:grouping val="standard"/>
        <c:varyColors val="0"/>
        <c:ser>
          <c:idx val="0"/>
          <c:order val="0"/>
          <c:tx>
            <c:strRef>
              <c:f>f.txt!$I$2</c:f>
              <c:strCache>
                <c:ptCount val="1"/>
                <c:pt idx="0">
                  <c:v>coref</c:v>
                </c:pt>
              </c:strCache>
            </c:strRef>
          </c:tx>
          <c:dLbls>
            <c:dLbl>
              <c:idx val="0"/>
              <c:layout>
                <c:manualLayout>
                  <c:x val="-0.00393184796854524"/>
                  <c:y val="0.0207373271889401"/>
                </c:manualLayout>
              </c:layout>
              <c:showLegendKey val="0"/>
              <c:showVal val="1"/>
              <c:showCatName val="0"/>
              <c:showSerName val="1"/>
              <c:showPercent val="0"/>
              <c:showBubbleSize val="0"/>
            </c:dLbl>
            <c:dLbl>
              <c:idx val="1"/>
              <c:layout>
                <c:manualLayout>
                  <c:x val="-4.80553644758815E-17"/>
                  <c:y val="-0.0207373271889401"/>
                </c:manualLayout>
              </c:layout>
              <c:showLegendKey val="0"/>
              <c:showVal val="1"/>
              <c:showCatName val="0"/>
              <c:showSerName val="1"/>
              <c:showPercent val="0"/>
              <c:showBubbleSize val="0"/>
            </c:dLbl>
            <c:showLegendKey val="0"/>
            <c:showVal val="1"/>
            <c:showCatName val="0"/>
            <c:showSerName val="1"/>
            <c:showPercent val="0"/>
            <c:showBubbleSize val="0"/>
            <c:showLeaderLines val="0"/>
          </c:dLbls>
          <c:errBars>
            <c:errDir val="y"/>
            <c:errBarType val="both"/>
            <c:errValType val="stdErr"/>
            <c:noEndCap val="0"/>
          </c:errBars>
          <c:cat>
            <c:numRef>
              <c:f>f.txt!$F$1:$H$1</c:f>
              <c:numCache>
                <c:formatCode>General</c:formatCode>
                <c:ptCount val="3"/>
                <c:pt idx="0">
                  <c:v>2012.0</c:v>
                </c:pt>
                <c:pt idx="1">
                  <c:v>2013.0</c:v>
                </c:pt>
                <c:pt idx="2">
                  <c:v>2014.0</c:v>
                </c:pt>
              </c:numCache>
            </c:numRef>
          </c:cat>
          <c:val>
            <c:numRef>
              <c:f>f.txt!$F$2:$H$2</c:f>
              <c:numCache>
                <c:formatCode>0.00%</c:formatCode>
                <c:ptCount val="3"/>
                <c:pt idx="0">
                  <c:v>0.976</c:v>
                </c:pt>
                <c:pt idx="1">
                  <c:v>0.995</c:v>
                </c:pt>
                <c:pt idx="2">
                  <c:v>0.964</c:v>
                </c:pt>
              </c:numCache>
            </c:numRef>
          </c:val>
          <c:smooth val="0"/>
        </c:ser>
        <c:ser>
          <c:idx val="1"/>
          <c:order val="1"/>
          <c:tx>
            <c:strRef>
              <c:f>f.txt!$I$3</c:f>
              <c:strCache>
                <c:ptCount val="1"/>
                <c:pt idx="0">
                  <c:v>vital</c:v>
                </c:pt>
              </c:strCache>
            </c:strRef>
          </c:tx>
          <c:dLbls>
            <c:dLbl>
              <c:idx val="0"/>
              <c:layout>
                <c:manualLayout>
                  <c:x val="-0.0449696081567786"/>
                  <c:y val="0.0778716571718859"/>
                </c:manualLayout>
              </c:layout>
              <c:showLegendKey val="0"/>
              <c:showVal val="1"/>
              <c:showCatName val="0"/>
              <c:showSerName val="1"/>
              <c:showPercent val="0"/>
              <c:showBubbleSize val="0"/>
            </c:dLbl>
            <c:dLbl>
              <c:idx val="1"/>
              <c:layout>
                <c:manualLayout>
                  <c:x val="-0.0453654833248233"/>
                  <c:y val="-0.0769005387484459"/>
                </c:manualLayout>
              </c:layout>
              <c:showLegendKey val="0"/>
              <c:showVal val="1"/>
              <c:showCatName val="0"/>
              <c:showSerName val="1"/>
              <c:showPercent val="0"/>
              <c:showBubbleSize val="0"/>
            </c:dLbl>
            <c:dLbl>
              <c:idx val="2"/>
              <c:layout>
                <c:manualLayout>
                  <c:x val="-0.0558660901332288"/>
                  <c:y val="0.0506910628106971"/>
                </c:manualLayout>
              </c:layout>
              <c:showLegendKey val="0"/>
              <c:showVal val="1"/>
              <c:showCatName val="0"/>
              <c:showSerName val="1"/>
              <c:showPercent val="0"/>
              <c:showBubbleSize val="0"/>
            </c:dLbl>
            <c:showLegendKey val="0"/>
            <c:showVal val="1"/>
            <c:showCatName val="0"/>
            <c:showSerName val="1"/>
            <c:showPercent val="0"/>
            <c:showBubbleSize val="0"/>
            <c:showLeaderLines val="0"/>
          </c:dLbls>
          <c:errBars>
            <c:errDir val="y"/>
            <c:errBarType val="both"/>
            <c:errValType val="cust"/>
            <c:noEndCap val="1"/>
            <c:plus>
              <c:numRef>
                <c:f>f.txt!$C$3</c:f>
                <c:numCache>
                  <c:formatCode>General</c:formatCode>
                  <c:ptCount val="1"/>
                  <c:pt idx="0">
                    <c:v>0.027</c:v>
                  </c:pt>
                </c:numCache>
              </c:numRef>
            </c:plus>
            <c:minus>
              <c:numRef>
                <c:f>f.txt!$C$3</c:f>
                <c:numCache>
                  <c:formatCode>General</c:formatCode>
                  <c:ptCount val="1"/>
                  <c:pt idx="0">
                    <c:v>0.027</c:v>
                  </c:pt>
                </c:numCache>
              </c:numRef>
            </c:minus>
          </c:errBars>
          <c:cat>
            <c:numRef>
              <c:f>f.txt!$F$1:$H$1</c:f>
              <c:numCache>
                <c:formatCode>General</c:formatCode>
                <c:ptCount val="3"/>
                <c:pt idx="0">
                  <c:v>2012.0</c:v>
                </c:pt>
                <c:pt idx="1">
                  <c:v>2013.0</c:v>
                </c:pt>
                <c:pt idx="2">
                  <c:v>2014.0</c:v>
                </c:pt>
              </c:numCache>
            </c:numRef>
          </c:cat>
          <c:val>
            <c:numRef>
              <c:f>f.txt!$F$3:$H$3</c:f>
              <c:numCache>
                <c:formatCode>0.00%</c:formatCode>
                <c:ptCount val="3"/>
                <c:pt idx="0">
                  <c:v>0.695</c:v>
                </c:pt>
                <c:pt idx="1">
                  <c:v>0.764</c:v>
                </c:pt>
                <c:pt idx="2">
                  <c:v>0.677</c:v>
                </c:pt>
              </c:numCache>
            </c:numRef>
          </c:val>
          <c:smooth val="0"/>
        </c:ser>
        <c:ser>
          <c:idx val="2"/>
          <c:order val="2"/>
          <c:tx>
            <c:strRef>
              <c:f>f.txt!$I$4</c:f>
              <c:strCache>
                <c:ptCount val="1"/>
                <c:pt idx="0">
                  <c:v>          useful</c:v>
                </c:pt>
              </c:strCache>
            </c:strRef>
          </c:tx>
          <c:dLbls>
            <c:dLbl>
              <c:idx val="0"/>
              <c:layout>
                <c:manualLayout>
                  <c:x val="-0.0917431192660551"/>
                  <c:y val="-0.0414746543778803"/>
                </c:manualLayout>
              </c:layout>
              <c:showLegendKey val="0"/>
              <c:showVal val="1"/>
              <c:showCatName val="0"/>
              <c:showSerName val="1"/>
              <c:showPercent val="0"/>
              <c:showBubbleSize val="0"/>
            </c:dLbl>
            <c:dLbl>
              <c:idx val="1"/>
              <c:layout>
                <c:manualLayout>
                  <c:x val="-0.0747051114023591"/>
                  <c:y val="0.0552995391705069"/>
                </c:manualLayout>
              </c:layout>
              <c:showLegendKey val="0"/>
              <c:showVal val="1"/>
              <c:showCatName val="0"/>
              <c:showSerName val="1"/>
              <c:showPercent val="0"/>
              <c:showBubbleSize val="0"/>
            </c:dLbl>
            <c:dLbl>
              <c:idx val="2"/>
              <c:layout>
                <c:manualLayout>
                  <c:x val="-0.0432503276539974"/>
                  <c:y val="0.0622119815668203"/>
                </c:manualLayout>
              </c:layout>
              <c:showLegendKey val="0"/>
              <c:showVal val="1"/>
              <c:showCatName val="0"/>
              <c:showSerName val="1"/>
              <c:showPercent val="0"/>
              <c:showBubbleSize val="0"/>
            </c:dLbl>
            <c:showLegendKey val="0"/>
            <c:showVal val="1"/>
            <c:showCatName val="0"/>
            <c:showSerName val="1"/>
            <c:showPercent val="0"/>
            <c:showBubbleSize val="0"/>
            <c:showLeaderLines val="0"/>
          </c:dLbls>
          <c:errBars>
            <c:errDir val="y"/>
            <c:errBarType val="both"/>
            <c:errValType val="cust"/>
            <c:noEndCap val="1"/>
            <c:plus>
              <c:numRef>
                <c:f>f.txt!$C$4</c:f>
                <c:numCache>
                  <c:formatCode>General</c:formatCode>
                  <c:ptCount val="1"/>
                  <c:pt idx="0">
                    <c:v>0.02</c:v>
                  </c:pt>
                </c:numCache>
              </c:numRef>
            </c:plus>
            <c:minus>
              <c:numRef>
                <c:f>f.txt!$C$4</c:f>
                <c:numCache>
                  <c:formatCode>General</c:formatCode>
                  <c:ptCount val="1"/>
                  <c:pt idx="0">
                    <c:v>0.02</c:v>
                  </c:pt>
                </c:numCache>
              </c:numRef>
            </c:minus>
          </c:errBars>
          <c:cat>
            <c:numRef>
              <c:f>f.txt!$F$1:$H$1</c:f>
              <c:numCache>
                <c:formatCode>General</c:formatCode>
                <c:ptCount val="3"/>
                <c:pt idx="0">
                  <c:v>2012.0</c:v>
                </c:pt>
                <c:pt idx="1">
                  <c:v>2013.0</c:v>
                </c:pt>
                <c:pt idx="2">
                  <c:v>2014.0</c:v>
                </c:pt>
              </c:numCache>
            </c:numRef>
          </c:cat>
          <c:val>
            <c:numRef>
              <c:f>f.txt!$F$4:$H$4</c:f>
              <c:numCache>
                <c:formatCode>0.00%</c:formatCode>
                <c:ptCount val="3"/>
                <c:pt idx="0">
                  <c:v>0.709</c:v>
                </c:pt>
                <c:pt idx="1">
                  <c:v>0.688</c:v>
                </c:pt>
                <c:pt idx="2">
                  <c:v>0.818</c:v>
                </c:pt>
              </c:numCache>
            </c:numRef>
          </c:val>
          <c:smooth val="0"/>
        </c:ser>
        <c:ser>
          <c:idx val="5"/>
          <c:order val="3"/>
          <c:tx>
            <c:strRef>
              <c:f>f.txt!$I$7</c:f>
              <c:strCache>
                <c:ptCount val="1"/>
                <c:pt idx="0">
                  <c:v>vital + useful</c:v>
                </c:pt>
              </c:strCache>
            </c:strRef>
          </c:tx>
          <c:dLbls>
            <c:dLbl>
              <c:idx val="0"/>
              <c:layout>
                <c:manualLayout>
                  <c:x val="-0.0865007585061042"/>
                  <c:y val="-0.0921658986175115"/>
                </c:manualLayout>
              </c:layout>
              <c:showLegendKey val="0"/>
              <c:showVal val="1"/>
              <c:showCatName val="0"/>
              <c:showSerName val="1"/>
              <c:showPercent val="0"/>
              <c:showBubbleSize val="0"/>
            </c:dLbl>
            <c:dLbl>
              <c:idx val="1"/>
              <c:layout>
                <c:manualLayout>
                  <c:x val="-0.0432503276539974"/>
                  <c:y val="0.0576036866359447"/>
                </c:manualLayout>
              </c:layout>
              <c:showLegendKey val="0"/>
              <c:showVal val="1"/>
              <c:showCatName val="0"/>
              <c:showSerName val="1"/>
              <c:showPercent val="0"/>
              <c:showBubbleSize val="0"/>
            </c:dLbl>
            <c:dLbl>
              <c:idx val="2"/>
              <c:layout>
                <c:manualLayout>
                  <c:x val="-0.00131061598951507"/>
                  <c:y val="0.043778801843318"/>
                </c:manualLayout>
              </c:layout>
              <c:showLegendKey val="0"/>
              <c:showVal val="1"/>
              <c:showCatName val="0"/>
              <c:showSerName val="1"/>
              <c:showPercent val="0"/>
              <c:showBubbleSize val="0"/>
            </c:dLbl>
            <c:showLegendKey val="0"/>
            <c:showVal val="1"/>
            <c:showCatName val="0"/>
            <c:showSerName val="1"/>
            <c:showPercent val="0"/>
            <c:showBubbleSize val="0"/>
            <c:showLeaderLines val="0"/>
          </c:dLbls>
          <c:errBars>
            <c:errDir val="y"/>
            <c:errBarType val="both"/>
            <c:errValType val="cust"/>
            <c:noEndCap val="0"/>
            <c:plus>
              <c:numRef>
                <c:f>f.txt!$C$7</c:f>
                <c:numCache>
                  <c:formatCode>General</c:formatCode>
                  <c:ptCount val="1"/>
                  <c:pt idx="0">
                    <c:v>0.018</c:v>
                  </c:pt>
                </c:numCache>
              </c:numRef>
            </c:plus>
            <c:minus>
              <c:numRef>
                <c:f>f.txt!$C$7</c:f>
                <c:numCache>
                  <c:formatCode>General</c:formatCode>
                  <c:ptCount val="1"/>
                  <c:pt idx="0">
                    <c:v>0.018</c:v>
                  </c:pt>
                </c:numCache>
              </c:numRef>
            </c:minus>
          </c:errBars>
          <c:cat>
            <c:numRef>
              <c:f>f.txt!$F$1:$H$1</c:f>
              <c:numCache>
                <c:formatCode>General</c:formatCode>
                <c:ptCount val="3"/>
                <c:pt idx="0">
                  <c:v>2012.0</c:v>
                </c:pt>
                <c:pt idx="1">
                  <c:v>2013.0</c:v>
                </c:pt>
                <c:pt idx="2">
                  <c:v>2014.0</c:v>
                </c:pt>
              </c:numCache>
            </c:numRef>
          </c:cat>
          <c:val>
            <c:numRef>
              <c:f>f.txt!$F$7:$H$7</c:f>
              <c:numCache>
                <c:formatCode>0.00%</c:formatCode>
                <c:ptCount val="3"/>
                <c:pt idx="0">
                  <c:v>0.826</c:v>
                </c:pt>
                <c:pt idx="1">
                  <c:v>0.934</c:v>
                </c:pt>
                <c:pt idx="2">
                  <c:v>0.964</c:v>
                </c:pt>
              </c:numCache>
            </c:numRef>
          </c:val>
          <c:smooth val="0"/>
        </c:ser>
        <c:dLbls>
          <c:showLegendKey val="0"/>
          <c:showVal val="0"/>
          <c:showCatName val="0"/>
          <c:showSerName val="0"/>
          <c:showPercent val="0"/>
          <c:showBubbleSize val="0"/>
        </c:dLbls>
        <c:marker val="1"/>
        <c:smooth val="0"/>
        <c:axId val="-2115199592"/>
        <c:axId val="-2115196680"/>
      </c:lineChart>
      <c:catAx>
        <c:axId val="-2115199592"/>
        <c:scaling>
          <c:orientation val="minMax"/>
        </c:scaling>
        <c:delete val="0"/>
        <c:axPos val="b"/>
        <c:numFmt formatCode="General" sourceLinked="1"/>
        <c:majorTickMark val="out"/>
        <c:minorTickMark val="none"/>
        <c:tickLblPos val="nextTo"/>
        <c:crossAx val="-2115196680"/>
        <c:crosses val="autoZero"/>
        <c:auto val="1"/>
        <c:lblAlgn val="ctr"/>
        <c:lblOffset val="100"/>
        <c:noMultiLvlLbl val="0"/>
      </c:catAx>
      <c:valAx>
        <c:axId val="-2115196680"/>
        <c:scaling>
          <c:orientation val="minMax"/>
          <c:max val="1.0"/>
          <c:min val="0.55"/>
        </c:scaling>
        <c:delete val="0"/>
        <c:axPos val="l"/>
        <c:majorGridlines/>
        <c:numFmt formatCode="0%" sourceLinked="0"/>
        <c:majorTickMark val="out"/>
        <c:minorTickMark val="none"/>
        <c:tickLblPos val="nextTo"/>
        <c:crossAx val="-2115199592"/>
        <c:crosses val="autoZero"/>
        <c:crossBetween val="between"/>
      </c:valAx>
    </c:plotArea>
    <c:plotVisOnly val="1"/>
    <c:dispBlanksAs val="gap"/>
    <c:showDLblsOverMax val="0"/>
  </c:chart>
  <c:txPr>
    <a:bodyPr/>
    <a:lstStyle/>
    <a:p>
      <a:pPr>
        <a:defRPr sz="1200"/>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autoTitleDeleted val="1"/>
    <c:plotArea>
      <c:layout>
        <c:manualLayout>
          <c:layoutTarget val="inner"/>
          <c:xMode val="edge"/>
          <c:yMode val="edge"/>
          <c:x val="0.0917079922634816"/>
          <c:y val="0.0485292670217693"/>
          <c:w val="0.877113288661967"/>
          <c:h val="0.743697467033488"/>
        </c:manualLayout>
      </c:layout>
      <c:scatterChart>
        <c:scatterStyle val="lineMarker"/>
        <c:varyColors val="0"/>
        <c:ser>
          <c:idx val="0"/>
          <c:order val="0"/>
          <c:tx>
            <c:strRef>
              <c:f>'judgments-2012JUN14.time-series'!$B$1</c:f>
              <c:strCache>
                <c:ptCount val="1"/>
                <c:pt idx="0">
                  <c:v>Aharon_Barak</c:v>
                </c:pt>
              </c:strCache>
            </c:strRef>
          </c:tx>
          <c:spPr>
            <a:ln w="47625">
              <a:noFill/>
            </a:ln>
          </c:spPr>
          <c:xVal>
            <c:strRef>
              <c:f>'[judgments-2012JUN14.time-series-F.xlsx]judgments-2012JUN14.time-series'!$A$2:$A$4974</c:f>
              <c:strCache>
                <c:ptCount val="4973"/>
                <c:pt idx="0">
                  <c:v>2011-10-07-14</c:v>
                </c:pt>
                <c:pt idx="1">
                  <c:v>2011-10-07-15</c:v>
                </c:pt>
                <c:pt idx="2">
                  <c:v>2011-10-07-16</c:v>
                </c:pt>
                <c:pt idx="3">
                  <c:v>2011-10-07-17</c:v>
                </c:pt>
                <c:pt idx="4">
                  <c:v>2011-10-07-18</c:v>
                </c:pt>
                <c:pt idx="5">
                  <c:v>2011-10-07-19</c:v>
                </c:pt>
                <c:pt idx="6">
                  <c:v>2011-10-07-20</c:v>
                </c:pt>
                <c:pt idx="7">
                  <c:v>2011-10-07-21</c:v>
                </c:pt>
                <c:pt idx="8">
                  <c:v>2011-10-07-22</c:v>
                </c:pt>
                <c:pt idx="9">
                  <c:v>2011-10-07-23</c:v>
                </c:pt>
                <c:pt idx="10">
                  <c:v>2011-10-08-00</c:v>
                </c:pt>
                <c:pt idx="11">
                  <c:v>2011-10-08-01</c:v>
                </c:pt>
                <c:pt idx="12">
                  <c:v>2011-10-08-02</c:v>
                </c:pt>
                <c:pt idx="13">
                  <c:v>2011-10-08-03</c:v>
                </c:pt>
                <c:pt idx="14">
                  <c:v>2011-10-08-04</c:v>
                </c:pt>
                <c:pt idx="15">
                  <c:v>2011-10-08-05</c:v>
                </c:pt>
                <c:pt idx="16">
                  <c:v>2011-10-08-06</c:v>
                </c:pt>
                <c:pt idx="17">
                  <c:v>2011-10-08-07</c:v>
                </c:pt>
                <c:pt idx="18">
                  <c:v>2011-10-08-08</c:v>
                </c:pt>
                <c:pt idx="19">
                  <c:v>2011-10-08-09</c:v>
                </c:pt>
                <c:pt idx="20">
                  <c:v>2011-10-08-10</c:v>
                </c:pt>
                <c:pt idx="21">
                  <c:v>2011-10-08-11</c:v>
                </c:pt>
                <c:pt idx="22">
                  <c:v>2011-10-08-12</c:v>
                </c:pt>
                <c:pt idx="23">
                  <c:v>2011-10-08-13</c:v>
                </c:pt>
                <c:pt idx="24">
                  <c:v>2011-10-08-14</c:v>
                </c:pt>
                <c:pt idx="25">
                  <c:v>2011-10-08-15</c:v>
                </c:pt>
                <c:pt idx="26">
                  <c:v>2011-10-08-16</c:v>
                </c:pt>
                <c:pt idx="27">
                  <c:v>2011-10-08-17</c:v>
                </c:pt>
                <c:pt idx="28">
                  <c:v>2011-10-08-18</c:v>
                </c:pt>
                <c:pt idx="29">
                  <c:v>2011-10-08-19</c:v>
                </c:pt>
                <c:pt idx="30">
                  <c:v>2011-10-08-20</c:v>
                </c:pt>
                <c:pt idx="31">
                  <c:v>2011-10-08-21</c:v>
                </c:pt>
                <c:pt idx="32">
                  <c:v>2011-10-08-22</c:v>
                </c:pt>
                <c:pt idx="33">
                  <c:v>2011-10-08-23</c:v>
                </c:pt>
                <c:pt idx="34">
                  <c:v>2011-10-09-00</c:v>
                </c:pt>
                <c:pt idx="35">
                  <c:v>2011-10-09-01</c:v>
                </c:pt>
                <c:pt idx="36">
                  <c:v>2011-10-09-02</c:v>
                </c:pt>
                <c:pt idx="37">
                  <c:v>2011-10-09-03</c:v>
                </c:pt>
                <c:pt idx="38">
                  <c:v>2011-10-09-04</c:v>
                </c:pt>
                <c:pt idx="39">
                  <c:v>2011-10-09-05</c:v>
                </c:pt>
                <c:pt idx="40">
                  <c:v>2011-10-09-06</c:v>
                </c:pt>
                <c:pt idx="41">
                  <c:v>2011-10-09-07</c:v>
                </c:pt>
                <c:pt idx="42">
                  <c:v>2011-10-09-08</c:v>
                </c:pt>
                <c:pt idx="43">
                  <c:v>2011-10-09-09</c:v>
                </c:pt>
                <c:pt idx="44">
                  <c:v>2011-10-09-10</c:v>
                </c:pt>
                <c:pt idx="45">
                  <c:v>2011-10-09-11</c:v>
                </c:pt>
                <c:pt idx="46">
                  <c:v>2011-10-09-12</c:v>
                </c:pt>
                <c:pt idx="47">
                  <c:v>2011-10-09-13</c:v>
                </c:pt>
                <c:pt idx="48">
                  <c:v>2011-10-09-14</c:v>
                </c:pt>
                <c:pt idx="49">
                  <c:v>2011-10-09-15</c:v>
                </c:pt>
                <c:pt idx="50">
                  <c:v>2011-10-09-16</c:v>
                </c:pt>
                <c:pt idx="51">
                  <c:v>2011-10-09-17</c:v>
                </c:pt>
                <c:pt idx="52">
                  <c:v>2011-10-09-18</c:v>
                </c:pt>
                <c:pt idx="53">
                  <c:v>2011-10-09-19</c:v>
                </c:pt>
                <c:pt idx="54">
                  <c:v>2011-10-09-20</c:v>
                </c:pt>
                <c:pt idx="55">
                  <c:v>2011-10-09-21</c:v>
                </c:pt>
                <c:pt idx="56">
                  <c:v>2011-10-09-22</c:v>
                </c:pt>
                <c:pt idx="57">
                  <c:v>2011-10-09-23</c:v>
                </c:pt>
                <c:pt idx="58">
                  <c:v>2011-10-10-00</c:v>
                </c:pt>
                <c:pt idx="59">
                  <c:v>2011-10-10-01</c:v>
                </c:pt>
                <c:pt idx="60">
                  <c:v>2011-10-10-02</c:v>
                </c:pt>
                <c:pt idx="61">
                  <c:v>2011-10-10-03</c:v>
                </c:pt>
                <c:pt idx="62">
                  <c:v>2011-10-10-04</c:v>
                </c:pt>
                <c:pt idx="63">
                  <c:v>2011-10-10-05</c:v>
                </c:pt>
                <c:pt idx="64">
                  <c:v>2011-10-10-06</c:v>
                </c:pt>
                <c:pt idx="65">
                  <c:v>2011-10-10-07</c:v>
                </c:pt>
                <c:pt idx="66">
                  <c:v>2011-10-10-08</c:v>
                </c:pt>
                <c:pt idx="67">
                  <c:v>2011-10-10-09</c:v>
                </c:pt>
                <c:pt idx="68">
                  <c:v>2011-10-10-10</c:v>
                </c:pt>
                <c:pt idx="69">
                  <c:v>2011-10-10-11</c:v>
                </c:pt>
                <c:pt idx="70">
                  <c:v>2011-10-10-12</c:v>
                </c:pt>
                <c:pt idx="71">
                  <c:v>2011-10-10-13</c:v>
                </c:pt>
                <c:pt idx="72">
                  <c:v>2011-10-10-14</c:v>
                </c:pt>
                <c:pt idx="73">
                  <c:v>2011-10-10-15</c:v>
                </c:pt>
                <c:pt idx="74">
                  <c:v>2011-10-10-16</c:v>
                </c:pt>
                <c:pt idx="75">
                  <c:v>2011-10-10-17</c:v>
                </c:pt>
                <c:pt idx="76">
                  <c:v>2011-10-10-18</c:v>
                </c:pt>
                <c:pt idx="77">
                  <c:v>2011-10-10-19</c:v>
                </c:pt>
                <c:pt idx="78">
                  <c:v>2011-10-10-20</c:v>
                </c:pt>
                <c:pt idx="79">
                  <c:v>2011-10-10-21</c:v>
                </c:pt>
                <c:pt idx="80">
                  <c:v>2011-10-10-22</c:v>
                </c:pt>
                <c:pt idx="81">
                  <c:v>2011-10-10-23</c:v>
                </c:pt>
                <c:pt idx="82">
                  <c:v>2011-10-11-00</c:v>
                </c:pt>
                <c:pt idx="83">
                  <c:v>2011-10-11-01</c:v>
                </c:pt>
                <c:pt idx="84">
                  <c:v>2011-10-11-02</c:v>
                </c:pt>
                <c:pt idx="85">
                  <c:v>2011-10-11-03</c:v>
                </c:pt>
                <c:pt idx="86">
                  <c:v>2011-10-11-04</c:v>
                </c:pt>
                <c:pt idx="87">
                  <c:v>2011-10-11-05</c:v>
                </c:pt>
                <c:pt idx="88">
                  <c:v>2011-10-11-06</c:v>
                </c:pt>
                <c:pt idx="89">
                  <c:v>2011-10-11-07</c:v>
                </c:pt>
                <c:pt idx="90">
                  <c:v>2011-10-11-08</c:v>
                </c:pt>
                <c:pt idx="91">
                  <c:v>2011-10-11-09</c:v>
                </c:pt>
                <c:pt idx="92">
                  <c:v>2011-10-11-10</c:v>
                </c:pt>
                <c:pt idx="93">
                  <c:v>2011-10-11-11</c:v>
                </c:pt>
                <c:pt idx="94">
                  <c:v>2011-10-11-12</c:v>
                </c:pt>
                <c:pt idx="95">
                  <c:v>2011-10-11-13</c:v>
                </c:pt>
                <c:pt idx="96">
                  <c:v>2011-10-11-14</c:v>
                </c:pt>
                <c:pt idx="97">
                  <c:v>2011-10-11-15</c:v>
                </c:pt>
                <c:pt idx="98">
                  <c:v>2011-10-11-16</c:v>
                </c:pt>
                <c:pt idx="99">
                  <c:v>2011-10-11-17</c:v>
                </c:pt>
                <c:pt idx="100">
                  <c:v>2011-10-11-18</c:v>
                </c:pt>
                <c:pt idx="101">
                  <c:v>2011-10-11-19</c:v>
                </c:pt>
                <c:pt idx="102">
                  <c:v>2011-10-11-20</c:v>
                </c:pt>
                <c:pt idx="103">
                  <c:v>2011-10-11-21</c:v>
                </c:pt>
                <c:pt idx="104">
                  <c:v>2011-10-11-22</c:v>
                </c:pt>
                <c:pt idx="105">
                  <c:v>2011-10-11-23</c:v>
                </c:pt>
                <c:pt idx="106">
                  <c:v>2011-10-12-00</c:v>
                </c:pt>
                <c:pt idx="107">
                  <c:v>2011-10-12-01</c:v>
                </c:pt>
                <c:pt idx="108">
                  <c:v>2011-10-12-02</c:v>
                </c:pt>
                <c:pt idx="109">
                  <c:v>2011-10-12-03</c:v>
                </c:pt>
                <c:pt idx="110">
                  <c:v>2011-10-12-04</c:v>
                </c:pt>
                <c:pt idx="111">
                  <c:v>2011-10-12-05</c:v>
                </c:pt>
                <c:pt idx="112">
                  <c:v>2011-10-12-06</c:v>
                </c:pt>
                <c:pt idx="113">
                  <c:v>2011-10-12-07</c:v>
                </c:pt>
                <c:pt idx="114">
                  <c:v>2011-10-12-08</c:v>
                </c:pt>
                <c:pt idx="115">
                  <c:v>2011-10-12-09</c:v>
                </c:pt>
                <c:pt idx="116">
                  <c:v>2011-10-12-10</c:v>
                </c:pt>
                <c:pt idx="117">
                  <c:v>2011-10-12-11</c:v>
                </c:pt>
                <c:pt idx="118">
                  <c:v>2011-10-12-12</c:v>
                </c:pt>
                <c:pt idx="119">
                  <c:v>2011-10-12-13</c:v>
                </c:pt>
                <c:pt idx="120">
                  <c:v>2011-10-12-14</c:v>
                </c:pt>
                <c:pt idx="121">
                  <c:v>2011-10-12-15</c:v>
                </c:pt>
                <c:pt idx="122">
                  <c:v>2011-10-12-16</c:v>
                </c:pt>
                <c:pt idx="123">
                  <c:v>2011-10-12-17</c:v>
                </c:pt>
                <c:pt idx="124">
                  <c:v>2011-10-12-18</c:v>
                </c:pt>
                <c:pt idx="125">
                  <c:v>2011-10-12-19</c:v>
                </c:pt>
                <c:pt idx="126">
                  <c:v>2011-10-12-20</c:v>
                </c:pt>
                <c:pt idx="127">
                  <c:v>2011-10-12-21</c:v>
                </c:pt>
                <c:pt idx="128">
                  <c:v>2011-10-12-22</c:v>
                </c:pt>
                <c:pt idx="129">
                  <c:v>2011-10-12-23</c:v>
                </c:pt>
                <c:pt idx="130">
                  <c:v>2011-10-13-00</c:v>
                </c:pt>
                <c:pt idx="131">
                  <c:v>2011-10-13-01</c:v>
                </c:pt>
                <c:pt idx="132">
                  <c:v>2011-10-13-02</c:v>
                </c:pt>
                <c:pt idx="133">
                  <c:v>2011-10-13-03</c:v>
                </c:pt>
                <c:pt idx="134">
                  <c:v>2011-10-13-04</c:v>
                </c:pt>
                <c:pt idx="135">
                  <c:v>2011-10-13-05</c:v>
                </c:pt>
                <c:pt idx="136">
                  <c:v>2011-10-13-06</c:v>
                </c:pt>
                <c:pt idx="137">
                  <c:v>2011-10-13-07</c:v>
                </c:pt>
                <c:pt idx="138">
                  <c:v>2011-10-13-08</c:v>
                </c:pt>
                <c:pt idx="139">
                  <c:v>2011-10-13-09</c:v>
                </c:pt>
                <c:pt idx="140">
                  <c:v>2011-10-13-10</c:v>
                </c:pt>
                <c:pt idx="141">
                  <c:v>2011-10-13-11</c:v>
                </c:pt>
                <c:pt idx="142">
                  <c:v>2011-10-13-12</c:v>
                </c:pt>
                <c:pt idx="143">
                  <c:v>2011-10-13-13</c:v>
                </c:pt>
                <c:pt idx="144">
                  <c:v>2011-10-13-14</c:v>
                </c:pt>
                <c:pt idx="145">
                  <c:v>2011-10-13-15</c:v>
                </c:pt>
                <c:pt idx="146">
                  <c:v>2011-10-13-16</c:v>
                </c:pt>
                <c:pt idx="147">
                  <c:v>2011-10-13-17</c:v>
                </c:pt>
                <c:pt idx="148">
                  <c:v>2011-10-13-18</c:v>
                </c:pt>
                <c:pt idx="149">
                  <c:v>2011-10-13-19</c:v>
                </c:pt>
                <c:pt idx="150">
                  <c:v>2011-10-13-20</c:v>
                </c:pt>
                <c:pt idx="151">
                  <c:v>2011-10-13-21</c:v>
                </c:pt>
                <c:pt idx="152">
                  <c:v>2011-10-13-22</c:v>
                </c:pt>
                <c:pt idx="153">
                  <c:v>2011-10-13-23</c:v>
                </c:pt>
                <c:pt idx="154">
                  <c:v>2011-10-14-00</c:v>
                </c:pt>
                <c:pt idx="155">
                  <c:v>2011-10-14-01</c:v>
                </c:pt>
                <c:pt idx="156">
                  <c:v>2011-10-14-02</c:v>
                </c:pt>
                <c:pt idx="157">
                  <c:v>2011-10-14-03</c:v>
                </c:pt>
                <c:pt idx="158">
                  <c:v>2011-10-14-04</c:v>
                </c:pt>
                <c:pt idx="159">
                  <c:v>2011-10-14-05</c:v>
                </c:pt>
                <c:pt idx="160">
                  <c:v>2011-10-14-06</c:v>
                </c:pt>
                <c:pt idx="161">
                  <c:v>2011-10-14-07</c:v>
                </c:pt>
                <c:pt idx="162">
                  <c:v>2011-10-14-08</c:v>
                </c:pt>
                <c:pt idx="163">
                  <c:v>2011-10-14-09</c:v>
                </c:pt>
                <c:pt idx="164">
                  <c:v>2011-10-14-10</c:v>
                </c:pt>
                <c:pt idx="165">
                  <c:v>2011-10-14-11</c:v>
                </c:pt>
                <c:pt idx="166">
                  <c:v>2011-10-14-12</c:v>
                </c:pt>
                <c:pt idx="167">
                  <c:v>2011-10-14-13</c:v>
                </c:pt>
                <c:pt idx="168">
                  <c:v>2011-10-14-14</c:v>
                </c:pt>
                <c:pt idx="169">
                  <c:v>2011-10-14-15</c:v>
                </c:pt>
                <c:pt idx="170">
                  <c:v>2011-10-14-16</c:v>
                </c:pt>
                <c:pt idx="171">
                  <c:v>2011-10-14-17</c:v>
                </c:pt>
                <c:pt idx="172">
                  <c:v>2011-10-14-18</c:v>
                </c:pt>
                <c:pt idx="173">
                  <c:v>2011-10-14-19</c:v>
                </c:pt>
                <c:pt idx="174">
                  <c:v>2011-10-14-20</c:v>
                </c:pt>
                <c:pt idx="175">
                  <c:v>2011-10-14-21</c:v>
                </c:pt>
                <c:pt idx="176">
                  <c:v>2011-10-14-22</c:v>
                </c:pt>
                <c:pt idx="177">
                  <c:v>2011-10-14-23</c:v>
                </c:pt>
                <c:pt idx="178">
                  <c:v>2011-10-15-00</c:v>
                </c:pt>
                <c:pt idx="179">
                  <c:v>2011-10-15-01</c:v>
                </c:pt>
                <c:pt idx="180">
                  <c:v>2011-10-15-02</c:v>
                </c:pt>
                <c:pt idx="181">
                  <c:v>2011-10-15-03</c:v>
                </c:pt>
                <c:pt idx="182">
                  <c:v>2011-10-15-04</c:v>
                </c:pt>
                <c:pt idx="183">
                  <c:v>2011-10-15-05</c:v>
                </c:pt>
                <c:pt idx="184">
                  <c:v>2011-10-15-06</c:v>
                </c:pt>
                <c:pt idx="185">
                  <c:v>2011-10-15-07</c:v>
                </c:pt>
                <c:pt idx="186">
                  <c:v>2011-10-15-08</c:v>
                </c:pt>
                <c:pt idx="187">
                  <c:v>2011-10-15-09</c:v>
                </c:pt>
                <c:pt idx="188">
                  <c:v>2011-10-15-10</c:v>
                </c:pt>
                <c:pt idx="189">
                  <c:v>2011-10-15-11</c:v>
                </c:pt>
                <c:pt idx="190">
                  <c:v>2011-10-15-12</c:v>
                </c:pt>
                <c:pt idx="191">
                  <c:v>2011-10-15-13</c:v>
                </c:pt>
                <c:pt idx="192">
                  <c:v>2011-10-15-14</c:v>
                </c:pt>
                <c:pt idx="193">
                  <c:v>2011-10-15-15</c:v>
                </c:pt>
                <c:pt idx="194">
                  <c:v>2011-10-15-16</c:v>
                </c:pt>
                <c:pt idx="195">
                  <c:v>2011-10-15-17</c:v>
                </c:pt>
                <c:pt idx="196">
                  <c:v>2011-10-15-18</c:v>
                </c:pt>
                <c:pt idx="197">
                  <c:v>2011-10-15-19</c:v>
                </c:pt>
                <c:pt idx="198">
                  <c:v>2011-10-15-20</c:v>
                </c:pt>
                <c:pt idx="199">
                  <c:v>2011-10-15-21</c:v>
                </c:pt>
                <c:pt idx="200">
                  <c:v>2011-10-15-22</c:v>
                </c:pt>
                <c:pt idx="201">
                  <c:v>2011-10-15-23</c:v>
                </c:pt>
                <c:pt idx="202">
                  <c:v>2011-10-16-00</c:v>
                </c:pt>
                <c:pt idx="203">
                  <c:v>2011-10-16-01</c:v>
                </c:pt>
                <c:pt idx="204">
                  <c:v>2011-10-16-02</c:v>
                </c:pt>
                <c:pt idx="205">
                  <c:v>2011-10-16-03</c:v>
                </c:pt>
                <c:pt idx="206">
                  <c:v>2011-10-16-04</c:v>
                </c:pt>
                <c:pt idx="207">
                  <c:v>2011-10-16-05</c:v>
                </c:pt>
                <c:pt idx="208">
                  <c:v>2011-10-16-06</c:v>
                </c:pt>
                <c:pt idx="209">
                  <c:v>2011-10-16-07</c:v>
                </c:pt>
                <c:pt idx="210">
                  <c:v>2011-10-16-08</c:v>
                </c:pt>
                <c:pt idx="211">
                  <c:v>2011-10-16-09</c:v>
                </c:pt>
                <c:pt idx="212">
                  <c:v>2011-10-16-10</c:v>
                </c:pt>
                <c:pt idx="213">
                  <c:v>2011-10-16-11</c:v>
                </c:pt>
                <c:pt idx="214">
                  <c:v>2011-10-16-12</c:v>
                </c:pt>
                <c:pt idx="215">
                  <c:v>2011-10-16-13</c:v>
                </c:pt>
                <c:pt idx="216">
                  <c:v>2011-10-16-14</c:v>
                </c:pt>
                <c:pt idx="217">
                  <c:v>2011-10-16-15</c:v>
                </c:pt>
                <c:pt idx="218">
                  <c:v>2011-10-16-16</c:v>
                </c:pt>
                <c:pt idx="219">
                  <c:v>2011-10-16-17</c:v>
                </c:pt>
                <c:pt idx="220">
                  <c:v>2011-10-16-18</c:v>
                </c:pt>
                <c:pt idx="221">
                  <c:v>2011-10-16-19</c:v>
                </c:pt>
                <c:pt idx="222">
                  <c:v>2011-10-16-20</c:v>
                </c:pt>
                <c:pt idx="223">
                  <c:v>2011-10-16-21</c:v>
                </c:pt>
                <c:pt idx="224">
                  <c:v>2011-10-16-22</c:v>
                </c:pt>
                <c:pt idx="225">
                  <c:v>2011-10-16-23</c:v>
                </c:pt>
                <c:pt idx="226">
                  <c:v>2011-10-17-00</c:v>
                </c:pt>
                <c:pt idx="227">
                  <c:v>2011-10-17-01</c:v>
                </c:pt>
                <c:pt idx="228">
                  <c:v>2011-10-17-02</c:v>
                </c:pt>
                <c:pt idx="229">
                  <c:v>2011-10-17-03</c:v>
                </c:pt>
                <c:pt idx="230">
                  <c:v>2011-10-17-04</c:v>
                </c:pt>
                <c:pt idx="231">
                  <c:v>2011-10-17-05</c:v>
                </c:pt>
                <c:pt idx="232">
                  <c:v>2011-10-17-06</c:v>
                </c:pt>
                <c:pt idx="233">
                  <c:v>2011-10-17-07</c:v>
                </c:pt>
                <c:pt idx="234">
                  <c:v>2011-10-17-08</c:v>
                </c:pt>
                <c:pt idx="235">
                  <c:v>2011-10-17-09</c:v>
                </c:pt>
                <c:pt idx="236">
                  <c:v>2011-10-17-10</c:v>
                </c:pt>
                <c:pt idx="237">
                  <c:v>2011-10-17-11</c:v>
                </c:pt>
                <c:pt idx="238">
                  <c:v>2011-10-17-12</c:v>
                </c:pt>
                <c:pt idx="239">
                  <c:v>2011-10-17-13</c:v>
                </c:pt>
                <c:pt idx="240">
                  <c:v>2011-10-17-14</c:v>
                </c:pt>
                <c:pt idx="241">
                  <c:v>2011-10-17-15</c:v>
                </c:pt>
                <c:pt idx="242">
                  <c:v>2011-10-17-16</c:v>
                </c:pt>
                <c:pt idx="243">
                  <c:v>2011-10-17-17</c:v>
                </c:pt>
                <c:pt idx="244">
                  <c:v>2011-10-17-18</c:v>
                </c:pt>
                <c:pt idx="245">
                  <c:v>2011-10-17-19</c:v>
                </c:pt>
                <c:pt idx="246">
                  <c:v>2011-10-17-20</c:v>
                </c:pt>
                <c:pt idx="247">
                  <c:v>2011-10-17-21</c:v>
                </c:pt>
                <c:pt idx="248">
                  <c:v>2011-10-17-22</c:v>
                </c:pt>
                <c:pt idx="249">
                  <c:v>2011-10-17-23</c:v>
                </c:pt>
                <c:pt idx="250">
                  <c:v>2011-10-18-00</c:v>
                </c:pt>
                <c:pt idx="251">
                  <c:v>2011-10-18-01</c:v>
                </c:pt>
                <c:pt idx="252">
                  <c:v>2011-10-18-02</c:v>
                </c:pt>
                <c:pt idx="253">
                  <c:v>2011-10-18-03</c:v>
                </c:pt>
                <c:pt idx="254">
                  <c:v>2011-10-18-04</c:v>
                </c:pt>
                <c:pt idx="255">
                  <c:v>2011-10-18-05</c:v>
                </c:pt>
                <c:pt idx="256">
                  <c:v>2011-10-18-06</c:v>
                </c:pt>
                <c:pt idx="257">
                  <c:v>2011-10-18-07</c:v>
                </c:pt>
                <c:pt idx="258">
                  <c:v>2011-10-18-08</c:v>
                </c:pt>
                <c:pt idx="259">
                  <c:v>2011-10-18-09</c:v>
                </c:pt>
                <c:pt idx="260">
                  <c:v>2011-10-18-10</c:v>
                </c:pt>
                <c:pt idx="261">
                  <c:v>2011-10-18-11</c:v>
                </c:pt>
                <c:pt idx="262">
                  <c:v>2011-10-18-12</c:v>
                </c:pt>
                <c:pt idx="263">
                  <c:v>2011-10-18-13</c:v>
                </c:pt>
                <c:pt idx="264">
                  <c:v>2011-10-18-14</c:v>
                </c:pt>
                <c:pt idx="265">
                  <c:v>2011-10-18-15</c:v>
                </c:pt>
                <c:pt idx="266">
                  <c:v>2011-10-18-16</c:v>
                </c:pt>
                <c:pt idx="267">
                  <c:v>2011-10-18-17</c:v>
                </c:pt>
                <c:pt idx="268">
                  <c:v>2011-10-18-18</c:v>
                </c:pt>
                <c:pt idx="269">
                  <c:v>2011-10-18-19</c:v>
                </c:pt>
                <c:pt idx="270">
                  <c:v>2011-10-18-20</c:v>
                </c:pt>
                <c:pt idx="271">
                  <c:v>2011-10-18-21</c:v>
                </c:pt>
                <c:pt idx="272">
                  <c:v>2011-10-18-22</c:v>
                </c:pt>
                <c:pt idx="273">
                  <c:v>2011-10-18-23</c:v>
                </c:pt>
                <c:pt idx="274">
                  <c:v>2011-10-19-00</c:v>
                </c:pt>
                <c:pt idx="275">
                  <c:v>2011-10-19-01</c:v>
                </c:pt>
                <c:pt idx="276">
                  <c:v>2011-10-19-02</c:v>
                </c:pt>
                <c:pt idx="277">
                  <c:v>2011-10-19-03</c:v>
                </c:pt>
                <c:pt idx="278">
                  <c:v>2011-10-19-04</c:v>
                </c:pt>
                <c:pt idx="279">
                  <c:v>2011-10-19-05</c:v>
                </c:pt>
                <c:pt idx="280">
                  <c:v>2011-10-19-06</c:v>
                </c:pt>
                <c:pt idx="281">
                  <c:v>2011-10-19-07</c:v>
                </c:pt>
                <c:pt idx="282">
                  <c:v>2011-10-19-08</c:v>
                </c:pt>
                <c:pt idx="283">
                  <c:v>2011-10-19-09</c:v>
                </c:pt>
                <c:pt idx="284">
                  <c:v>2011-10-19-10</c:v>
                </c:pt>
                <c:pt idx="285">
                  <c:v>2011-10-19-11</c:v>
                </c:pt>
                <c:pt idx="286">
                  <c:v>2011-10-19-12</c:v>
                </c:pt>
                <c:pt idx="287">
                  <c:v>2011-10-19-13</c:v>
                </c:pt>
                <c:pt idx="288">
                  <c:v>2011-10-19-14</c:v>
                </c:pt>
                <c:pt idx="289">
                  <c:v>2011-10-19-15</c:v>
                </c:pt>
                <c:pt idx="290">
                  <c:v>2011-10-19-16</c:v>
                </c:pt>
                <c:pt idx="291">
                  <c:v>2011-10-19-17</c:v>
                </c:pt>
                <c:pt idx="292">
                  <c:v>2011-10-19-18</c:v>
                </c:pt>
                <c:pt idx="293">
                  <c:v>2011-10-19-19</c:v>
                </c:pt>
                <c:pt idx="294">
                  <c:v>2011-10-19-20</c:v>
                </c:pt>
                <c:pt idx="295">
                  <c:v>2011-10-19-21</c:v>
                </c:pt>
                <c:pt idx="296">
                  <c:v>2011-10-19-22</c:v>
                </c:pt>
                <c:pt idx="297">
                  <c:v>2011-10-19-23</c:v>
                </c:pt>
                <c:pt idx="298">
                  <c:v>2011-10-20-00</c:v>
                </c:pt>
                <c:pt idx="299">
                  <c:v>2011-10-20-01</c:v>
                </c:pt>
                <c:pt idx="300">
                  <c:v>2011-10-20-02</c:v>
                </c:pt>
                <c:pt idx="301">
                  <c:v>2011-10-20-03</c:v>
                </c:pt>
                <c:pt idx="302">
                  <c:v>2011-10-20-04</c:v>
                </c:pt>
                <c:pt idx="303">
                  <c:v>2011-10-20-05</c:v>
                </c:pt>
                <c:pt idx="304">
                  <c:v>2011-10-20-06</c:v>
                </c:pt>
                <c:pt idx="305">
                  <c:v>2011-10-20-07</c:v>
                </c:pt>
                <c:pt idx="306">
                  <c:v>2011-10-20-08</c:v>
                </c:pt>
                <c:pt idx="307">
                  <c:v>2011-10-20-09</c:v>
                </c:pt>
                <c:pt idx="308">
                  <c:v>2011-10-20-10</c:v>
                </c:pt>
                <c:pt idx="309">
                  <c:v>2011-10-20-11</c:v>
                </c:pt>
                <c:pt idx="310">
                  <c:v>2011-10-20-12</c:v>
                </c:pt>
                <c:pt idx="311">
                  <c:v>2011-10-20-13</c:v>
                </c:pt>
                <c:pt idx="312">
                  <c:v>2011-10-20-14</c:v>
                </c:pt>
                <c:pt idx="313">
                  <c:v>2011-10-20-15</c:v>
                </c:pt>
                <c:pt idx="314">
                  <c:v>2011-10-20-16</c:v>
                </c:pt>
                <c:pt idx="315">
                  <c:v>2011-10-20-17</c:v>
                </c:pt>
                <c:pt idx="316">
                  <c:v>2011-10-20-18</c:v>
                </c:pt>
                <c:pt idx="317">
                  <c:v>2011-10-20-19</c:v>
                </c:pt>
                <c:pt idx="318">
                  <c:v>2011-10-20-20</c:v>
                </c:pt>
                <c:pt idx="319">
                  <c:v>2011-10-20-21</c:v>
                </c:pt>
                <c:pt idx="320">
                  <c:v>2011-10-20-22</c:v>
                </c:pt>
                <c:pt idx="321">
                  <c:v>2011-10-20-23</c:v>
                </c:pt>
                <c:pt idx="322">
                  <c:v>2011-10-21-00</c:v>
                </c:pt>
                <c:pt idx="323">
                  <c:v>2011-10-21-01</c:v>
                </c:pt>
                <c:pt idx="324">
                  <c:v>2011-10-21-02</c:v>
                </c:pt>
                <c:pt idx="325">
                  <c:v>2011-10-21-03</c:v>
                </c:pt>
                <c:pt idx="326">
                  <c:v>2011-10-21-04</c:v>
                </c:pt>
                <c:pt idx="327">
                  <c:v>2011-10-21-05</c:v>
                </c:pt>
                <c:pt idx="328">
                  <c:v>2011-10-21-06</c:v>
                </c:pt>
                <c:pt idx="329">
                  <c:v>2011-10-21-07</c:v>
                </c:pt>
                <c:pt idx="330">
                  <c:v>2011-10-21-08</c:v>
                </c:pt>
                <c:pt idx="331">
                  <c:v>2011-10-21-09</c:v>
                </c:pt>
                <c:pt idx="332">
                  <c:v>2011-10-21-10</c:v>
                </c:pt>
                <c:pt idx="333">
                  <c:v>2011-10-21-11</c:v>
                </c:pt>
                <c:pt idx="334">
                  <c:v>2011-10-21-12</c:v>
                </c:pt>
                <c:pt idx="335">
                  <c:v>2011-10-21-13</c:v>
                </c:pt>
                <c:pt idx="336">
                  <c:v>2011-10-21-14</c:v>
                </c:pt>
                <c:pt idx="337">
                  <c:v>2011-10-21-15</c:v>
                </c:pt>
                <c:pt idx="338">
                  <c:v>2011-10-21-16</c:v>
                </c:pt>
                <c:pt idx="339">
                  <c:v>2011-10-21-17</c:v>
                </c:pt>
                <c:pt idx="340">
                  <c:v>2011-10-21-18</c:v>
                </c:pt>
                <c:pt idx="341">
                  <c:v>2011-10-21-19</c:v>
                </c:pt>
                <c:pt idx="342">
                  <c:v>2011-10-21-20</c:v>
                </c:pt>
                <c:pt idx="343">
                  <c:v>2011-10-21-21</c:v>
                </c:pt>
                <c:pt idx="344">
                  <c:v>2011-10-21-22</c:v>
                </c:pt>
                <c:pt idx="345">
                  <c:v>2011-10-21-23</c:v>
                </c:pt>
                <c:pt idx="346">
                  <c:v>2011-10-22-00</c:v>
                </c:pt>
                <c:pt idx="347">
                  <c:v>2011-10-22-01</c:v>
                </c:pt>
                <c:pt idx="348">
                  <c:v>2011-10-22-02</c:v>
                </c:pt>
                <c:pt idx="349">
                  <c:v>2011-10-22-03</c:v>
                </c:pt>
                <c:pt idx="350">
                  <c:v>2011-10-22-04</c:v>
                </c:pt>
                <c:pt idx="351">
                  <c:v>2011-10-22-05</c:v>
                </c:pt>
                <c:pt idx="352">
                  <c:v>2011-10-22-06</c:v>
                </c:pt>
                <c:pt idx="353">
                  <c:v>2011-10-22-07</c:v>
                </c:pt>
                <c:pt idx="354">
                  <c:v>2011-10-22-08</c:v>
                </c:pt>
                <c:pt idx="355">
                  <c:v>2011-10-22-09</c:v>
                </c:pt>
                <c:pt idx="356">
                  <c:v>2011-10-22-10</c:v>
                </c:pt>
                <c:pt idx="357">
                  <c:v>2011-10-22-11</c:v>
                </c:pt>
                <c:pt idx="358">
                  <c:v>2011-10-22-12</c:v>
                </c:pt>
                <c:pt idx="359">
                  <c:v>2011-10-22-13</c:v>
                </c:pt>
                <c:pt idx="360">
                  <c:v>2011-10-22-14</c:v>
                </c:pt>
                <c:pt idx="361">
                  <c:v>2011-10-22-15</c:v>
                </c:pt>
                <c:pt idx="362">
                  <c:v>2011-10-22-16</c:v>
                </c:pt>
                <c:pt idx="363">
                  <c:v>2011-10-22-17</c:v>
                </c:pt>
                <c:pt idx="364">
                  <c:v>2011-10-22-19</c:v>
                </c:pt>
                <c:pt idx="365">
                  <c:v>2011-10-22-20</c:v>
                </c:pt>
                <c:pt idx="366">
                  <c:v>2011-10-22-21</c:v>
                </c:pt>
                <c:pt idx="367">
                  <c:v>2011-10-22-22</c:v>
                </c:pt>
                <c:pt idx="368">
                  <c:v>2011-10-22-23</c:v>
                </c:pt>
                <c:pt idx="369">
                  <c:v>2011-10-23-00</c:v>
                </c:pt>
                <c:pt idx="370">
                  <c:v>2011-10-23-01</c:v>
                </c:pt>
                <c:pt idx="371">
                  <c:v>2011-10-23-02</c:v>
                </c:pt>
                <c:pt idx="372">
                  <c:v>2011-10-23-03</c:v>
                </c:pt>
                <c:pt idx="373">
                  <c:v>2011-10-23-04</c:v>
                </c:pt>
                <c:pt idx="374">
                  <c:v>2011-10-23-05</c:v>
                </c:pt>
                <c:pt idx="375">
                  <c:v>2011-10-23-06</c:v>
                </c:pt>
                <c:pt idx="376">
                  <c:v>2011-10-23-07</c:v>
                </c:pt>
                <c:pt idx="377">
                  <c:v>2011-10-23-08</c:v>
                </c:pt>
                <c:pt idx="378">
                  <c:v>2011-10-23-09</c:v>
                </c:pt>
                <c:pt idx="379">
                  <c:v>2011-10-23-10</c:v>
                </c:pt>
                <c:pt idx="380">
                  <c:v>2011-10-23-11</c:v>
                </c:pt>
                <c:pt idx="381">
                  <c:v>2011-10-23-12</c:v>
                </c:pt>
                <c:pt idx="382">
                  <c:v>2011-10-23-13</c:v>
                </c:pt>
                <c:pt idx="383">
                  <c:v>2011-10-23-14</c:v>
                </c:pt>
                <c:pt idx="384">
                  <c:v>2011-10-23-15</c:v>
                </c:pt>
                <c:pt idx="385">
                  <c:v>2011-10-23-16</c:v>
                </c:pt>
                <c:pt idx="386">
                  <c:v>2011-10-23-17</c:v>
                </c:pt>
                <c:pt idx="387">
                  <c:v>2011-10-23-18</c:v>
                </c:pt>
                <c:pt idx="388">
                  <c:v>2011-10-23-19</c:v>
                </c:pt>
                <c:pt idx="389">
                  <c:v>2011-10-23-20</c:v>
                </c:pt>
                <c:pt idx="390">
                  <c:v>2011-10-23-21</c:v>
                </c:pt>
                <c:pt idx="391">
                  <c:v>2011-10-23-22</c:v>
                </c:pt>
                <c:pt idx="392">
                  <c:v>2011-10-23-23</c:v>
                </c:pt>
                <c:pt idx="393">
                  <c:v>2011-10-24-00</c:v>
                </c:pt>
                <c:pt idx="394">
                  <c:v>2011-10-24-01</c:v>
                </c:pt>
                <c:pt idx="395">
                  <c:v>2011-10-24-02</c:v>
                </c:pt>
                <c:pt idx="396">
                  <c:v>2011-10-24-03</c:v>
                </c:pt>
                <c:pt idx="397">
                  <c:v>2011-10-24-04</c:v>
                </c:pt>
                <c:pt idx="398">
                  <c:v>2011-10-24-05</c:v>
                </c:pt>
                <c:pt idx="399">
                  <c:v>2011-10-24-06</c:v>
                </c:pt>
                <c:pt idx="400">
                  <c:v>2011-10-24-07</c:v>
                </c:pt>
                <c:pt idx="401">
                  <c:v>2011-10-24-08</c:v>
                </c:pt>
                <c:pt idx="402">
                  <c:v>2011-10-24-09</c:v>
                </c:pt>
                <c:pt idx="403">
                  <c:v>2011-10-24-10</c:v>
                </c:pt>
                <c:pt idx="404">
                  <c:v>2011-10-24-11</c:v>
                </c:pt>
                <c:pt idx="405">
                  <c:v>2011-10-24-12</c:v>
                </c:pt>
                <c:pt idx="406">
                  <c:v>2011-10-24-13</c:v>
                </c:pt>
                <c:pt idx="407">
                  <c:v>2011-10-24-14</c:v>
                </c:pt>
                <c:pt idx="408">
                  <c:v>2011-10-24-15</c:v>
                </c:pt>
                <c:pt idx="409">
                  <c:v>2011-10-24-16</c:v>
                </c:pt>
                <c:pt idx="410">
                  <c:v>2011-10-24-17</c:v>
                </c:pt>
                <c:pt idx="411">
                  <c:v>2011-10-24-18</c:v>
                </c:pt>
                <c:pt idx="412">
                  <c:v>2011-10-24-19</c:v>
                </c:pt>
                <c:pt idx="413">
                  <c:v>2011-10-24-20</c:v>
                </c:pt>
                <c:pt idx="414">
                  <c:v>2011-10-24-21</c:v>
                </c:pt>
                <c:pt idx="415">
                  <c:v>2011-10-24-22</c:v>
                </c:pt>
                <c:pt idx="416">
                  <c:v>2011-10-24-23</c:v>
                </c:pt>
                <c:pt idx="417">
                  <c:v>2011-10-25-00</c:v>
                </c:pt>
                <c:pt idx="418">
                  <c:v>2011-10-25-01</c:v>
                </c:pt>
                <c:pt idx="419">
                  <c:v>2011-10-25-02</c:v>
                </c:pt>
                <c:pt idx="420">
                  <c:v>2011-10-25-03</c:v>
                </c:pt>
                <c:pt idx="421">
                  <c:v>2011-10-25-04</c:v>
                </c:pt>
                <c:pt idx="422">
                  <c:v>2011-10-25-05</c:v>
                </c:pt>
                <c:pt idx="423">
                  <c:v>2011-10-25-06</c:v>
                </c:pt>
                <c:pt idx="424">
                  <c:v>2011-10-25-07</c:v>
                </c:pt>
                <c:pt idx="425">
                  <c:v>2011-10-25-08</c:v>
                </c:pt>
                <c:pt idx="426">
                  <c:v>2011-10-25-09</c:v>
                </c:pt>
                <c:pt idx="427">
                  <c:v>2011-10-25-10</c:v>
                </c:pt>
                <c:pt idx="428">
                  <c:v>2011-10-25-11</c:v>
                </c:pt>
                <c:pt idx="429">
                  <c:v>2011-10-25-12</c:v>
                </c:pt>
                <c:pt idx="430">
                  <c:v>2011-10-25-13</c:v>
                </c:pt>
                <c:pt idx="431">
                  <c:v>2011-10-25-14</c:v>
                </c:pt>
                <c:pt idx="432">
                  <c:v>2011-10-25-15</c:v>
                </c:pt>
                <c:pt idx="433">
                  <c:v>2011-10-25-16</c:v>
                </c:pt>
                <c:pt idx="434">
                  <c:v>2011-10-25-17</c:v>
                </c:pt>
                <c:pt idx="435">
                  <c:v>2011-10-25-18</c:v>
                </c:pt>
                <c:pt idx="436">
                  <c:v>2011-10-25-19</c:v>
                </c:pt>
                <c:pt idx="437">
                  <c:v>2011-10-25-20</c:v>
                </c:pt>
                <c:pt idx="438">
                  <c:v>2011-10-25-21</c:v>
                </c:pt>
                <c:pt idx="439">
                  <c:v>2011-10-25-22</c:v>
                </c:pt>
                <c:pt idx="440">
                  <c:v>2011-10-25-23</c:v>
                </c:pt>
                <c:pt idx="441">
                  <c:v>2011-10-26-00</c:v>
                </c:pt>
                <c:pt idx="442">
                  <c:v>2011-10-26-01</c:v>
                </c:pt>
                <c:pt idx="443">
                  <c:v>2011-10-26-02</c:v>
                </c:pt>
                <c:pt idx="444">
                  <c:v>2011-10-26-03</c:v>
                </c:pt>
                <c:pt idx="445">
                  <c:v>2011-10-26-04</c:v>
                </c:pt>
                <c:pt idx="446">
                  <c:v>2011-10-26-05</c:v>
                </c:pt>
                <c:pt idx="447">
                  <c:v>2011-10-26-06</c:v>
                </c:pt>
                <c:pt idx="448">
                  <c:v>2011-10-26-07</c:v>
                </c:pt>
                <c:pt idx="449">
                  <c:v>2011-10-26-08</c:v>
                </c:pt>
                <c:pt idx="450">
                  <c:v>2011-10-26-09</c:v>
                </c:pt>
                <c:pt idx="451">
                  <c:v>2011-10-26-10</c:v>
                </c:pt>
                <c:pt idx="452">
                  <c:v>2011-10-26-11</c:v>
                </c:pt>
                <c:pt idx="453">
                  <c:v>2011-10-26-12</c:v>
                </c:pt>
                <c:pt idx="454">
                  <c:v>2011-10-26-13</c:v>
                </c:pt>
                <c:pt idx="455">
                  <c:v>2011-10-26-14</c:v>
                </c:pt>
                <c:pt idx="456">
                  <c:v>2011-10-26-15</c:v>
                </c:pt>
                <c:pt idx="457">
                  <c:v>2011-10-26-16</c:v>
                </c:pt>
                <c:pt idx="458">
                  <c:v>2011-10-26-17</c:v>
                </c:pt>
                <c:pt idx="459">
                  <c:v>2011-10-26-18</c:v>
                </c:pt>
                <c:pt idx="460">
                  <c:v>2011-10-26-19</c:v>
                </c:pt>
                <c:pt idx="461">
                  <c:v>2011-10-26-20</c:v>
                </c:pt>
                <c:pt idx="462">
                  <c:v>2011-10-26-21</c:v>
                </c:pt>
                <c:pt idx="463">
                  <c:v>2011-10-26-22</c:v>
                </c:pt>
                <c:pt idx="464">
                  <c:v>2011-10-26-23</c:v>
                </c:pt>
                <c:pt idx="465">
                  <c:v>2011-10-27-00</c:v>
                </c:pt>
                <c:pt idx="466">
                  <c:v>2011-10-27-01</c:v>
                </c:pt>
                <c:pt idx="467">
                  <c:v>2011-10-27-02</c:v>
                </c:pt>
                <c:pt idx="468">
                  <c:v>2011-10-27-03</c:v>
                </c:pt>
                <c:pt idx="469">
                  <c:v>2011-10-27-04</c:v>
                </c:pt>
                <c:pt idx="470">
                  <c:v>2011-10-27-05</c:v>
                </c:pt>
                <c:pt idx="471">
                  <c:v>2011-10-27-06</c:v>
                </c:pt>
                <c:pt idx="472">
                  <c:v>2011-10-27-07</c:v>
                </c:pt>
                <c:pt idx="473">
                  <c:v>2011-10-27-08</c:v>
                </c:pt>
                <c:pt idx="474">
                  <c:v>2011-10-27-09</c:v>
                </c:pt>
                <c:pt idx="475">
                  <c:v>2011-10-27-10</c:v>
                </c:pt>
                <c:pt idx="476">
                  <c:v>2011-10-27-11</c:v>
                </c:pt>
                <c:pt idx="477">
                  <c:v>2011-10-27-12</c:v>
                </c:pt>
                <c:pt idx="478">
                  <c:v>2011-10-27-13</c:v>
                </c:pt>
                <c:pt idx="479">
                  <c:v>2011-10-27-14</c:v>
                </c:pt>
                <c:pt idx="480">
                  <c:v>2011-10-27-15</c:v>
                </c:pt>
                <c:pt idx="481">
                  <c:v>2011-10-27-16</c:v>
                </c:pt>
                <c:pt idx="482">
                  <c:v>2011-10-27-17</c:v>
                </c:pt>
                <c:pt idx="483">
                  <c:v>2011-10-27-18</c:v>
                </c:pt>
                <c:pt idx="484">
                  <c:v>2011-10-27-19</c:v>
                </c:pt>
                <c:pt idx="485">
                  <c:v>2011-10-27-20</c:v>
                </c:pt>
                <c:pt idx="486">
                  <c:v>2011-10-27-21</c:v>
                </c:pt>
                <c:pt idx="487">
                  <c:v>2011-10-27-22</c:v>
                </c:pt>
                <c:pt idx="488">
                  <c:v>2011-10-27-23</c:v>
                </c:pt>
                <c:pt idx="489">
                  <c:v>2011-10-28-00</c:v>
                </c:pt>
                <c:pt idx="490">
                  <c:v>2011-10-28-01</c:v>
                </c:pt>
                <c:pt idx="491">
                  <c:v>2011-10-28-02</c:v>
                </c:pt>
                <c:pt idx="492">
                  <c:v>2011-10-28-03</c:v>
                </c:pt>
                <c:pt idx="493">
                  <c:v>2011-10-28-04</c:v>
                </c:pt>
                <c:pt idx="494">
                  <c:v>2011-10-28-05</c:v>
                </c:pt>
                <c:pt idx="495">
                  <c:v>2011-10-28-06</c:v>
                </c:pt>
                <c:pt idx="496">
                  <c:v>2011-10-28-07</c:v>
                </c:pt>
                <c:pt idx="497">
                  <c:v>2011-10-28-08</c:v>
                </c:pt>
                <c:pt idx="498">
                  <c:v>2011-10-28-09</c:v>
                </c:pt>
                <c:pt idx="499">
                  <c:v>2011-10-28-10</c:v>
                </c:pt>
                <c:pt idx="500">
                  <c:v>2011-10-28-11</c:v>
                </c:pt>
                <c:pt idx="501">
                  <c:v>2011-10-28-12</c:v>
                </c:pt>
                <c:pt idx="502">
                  <c:v>2011-10-28-13</c:v>
                </c:pt>
                <c:pt idx="503">
                  <c:v>2011-10-28-14</c:v>
                </c:pt>
                <c:pt idx="504">
                  <c:v>2011-10-28-15</c:v>
                </c:pt>
                <c:pt idx="505">
                  <c:v>2011-10-28-16</c:v>
                </c:pt>
                <c:pt idx="506">
                  <c:v>2011-10-28-17</c:v>
                </c:pt>
                <c:pt idx="507">
                  <c:v>2011-10-28-18</c:v>
                </c:pt>
                <c:pt idx="508">
                  <c:v>2011-10-28-19</c:v>
                </c:pt>
                <c:pt idx="509">
                  <c:v>2011-10-28-20</c:v>
                </c:pt>
                <c:pt idx="510">
                  <c:v>2011-10-28-21</c:v>
                </c:pt>
                <c:pt idx="511">
                  <c:v>2011-10-28-22</c:v>
                </c:pt>
                <c:pt idx="512">
                  <c:v>2011-10-28-23</c:v>
                </c:pt>
                <c:pt idx="513">
                  <c:v>2011-10-29-00</c:v>
                </c:pt>
                <c:pt idx="514">
                  <c:v>2011-10-29-01</c:v>
                </c:pt>
                <c:pt idx="515">
                  <c:v>2011-10-29-02</c:v>
                </c:pt>
                <c:pt idx="516">
                  <c:v>2011-10-29-03</c:v>
                </c:pt>
                <c:pt idx="517">
                  <c:v>2011-10-29-04</c:v>
                </c:pt>
                <c:pt idx="518">
                  <c:v>2011-10-29-05</c:v>
                </c:pt>
                <c:pt idx="519">
                  <c:v>2011-10-29-06</c:v>
                </c:pt>
                <c:pt idx="520">
                  <c:v>2011-10-29-07</c:v>
                </c:pt>
                <c:pt idx="521">
                  <c:v>2011-10-29-08</c:v>
                </c:pt>
                <c:pt idx="522">
                  <c:v>2011-10-29-09</c:v>
                </c:pt>
                <c:pt idx="523">
                  <c:v>2011-10-29-10</c:v>
                </c:pt>
                <c:pt idx="524">
                  <c:v>2011-10-29-11</c:v>
                </c:pt>
                <c:pt idx="525">
                  <c:v>2011-10-29-17</c:v>
                </c:pt>
                <c:pt idx="526">
                  <c:v>2011-10-29-18</c:v>
                </c:pt>
                <c:pt idx="527">
                  <c:v>2011-10-29-19</c:v>
                </c:pt>
                <c:pt idx="528">
                  <c:v>2011-10-29-20</c:v>
                </c:pt>
                <c:pt idx="529">
                  <c:v>2011-10-29-21</c:v>
                </c:pt>
                <c:pt idx="530">
                  <c:v>2011-10-29-22</c:v>
                </c:pt>
                <c:pt idx="531">
                  <c:v>2011-10-29-23</c:v>
                </c:pt>
                <c:pt idx="532">
                  <c:v>2011-10-30-00</c:v>
                </c:pt>
                <c:pt idx="533">
                  <c:v>2011-10-30-01</c:v>
                </c:pt>
                <c:pt idx="534">
                  <c:v>2011-10-30-02</c:v>
                </c:pt>
                <c:pt idx="535">
                  <c:v>2011-10-30-03</c:v>
                </c:pt>
                <c:pt idx="536">
                  <c:v>2011-10-30-04</c:v>
                </c:pt>
                <c:pt idx="537">
                  <c:v>2011-10-30-05</c:v>
                </c:pt>
                <c:pt idx="538">
                  <c:v>2011-10-30-06</c:v>
                </c:pt>
                <c:pt idx="539">
                  <c:v>2011-10-30-07</c:v>
                </c:pt>
                <c:pt idx="540">
                  <c:v>2011-10-30-08</c:v>
                </c:pt>
                <c:pt idx="541">
                  <c:v>2011-10-30-09</c:v>
                </c:pt>
                <c:pt idx="542">
                  <c:v>2011-10-30-10</c:v>
                </c:pt>
                <c:pt idx="543">
                  <c:v>2011-10-30-11</c:v>
                </c:pt>
                <c:pt idx="544">
                  <c:v>2011-10-30-12</c:v>
                </c:pt>
                <c:pt idx="545">
                  <c:v>2011-10-30-13</c:v>
                </c:pt>
                <c:pt idx="546">
                  <c:v>2011-10-30-14</c:v>
                </c:pt>
                <c:pt idx="547">
                  <c:v>2011-10-30-15</c:v>
                </c:pt>
                <c:pt idx="548">
                  <c:v>2011-10-30-16</c:v>
                </c:pt>
                <c:pt idx="549">
                  <c:v>2011-10-30-17</c:v>
                </c:pt>
                <c:pt idx="550">
                  <c:v>2011-10-30-18</c:v>
                </c:pt>
                <c:pt idx="551">
                  <c:v>2011-10-30-19</c:v>
                </c:pt>
                <c:pt idx="552">
                  <c:v>2011-10-30-20</c:v>
                </c:pt>
                <c:pt idx="553">
                  <c:v>2011-10-30-21</c:v>
                </c:pt>
                <c:pt idx="554">
                  <c:v>2011-10-30-22</c:v>
                </c:pt>
                <c:pt idx="555">
                  <c:v>2011-10-30-23</c:v>
                </c:pt>
                <c:pt idx="556">
                  <c:v>2011-10-31-00</c:v>
                </c:pt>
                <c:pt idx="557">
                  <c:v>2011-10-31-01</c:v>
                </c:pt>
                <c:pt idx="558">
                  <c:v>2011-10-31-02</c:v>
                </c:pt>
                <c:pt idx="559">
                  <c:v>2011-10-31-03</c:v>
                </c:pt>
                <c:pt idx="560">
                  <c:v>2011-10-31-04</c:v>
                </c:pt>
                <c:pt idx="561">
                  <c:v>2011-10-31-05</c:v>
                </c:pt>
                <c:pt idx="562">
                  <c:v>2011-10-31-06</c:v>
                </c:pt>
                <c:pt idx="563">
                  <c:v>2011-10-31-07</c:v>
                </c:pt>
                <c:pt idx="564">
                  <c:v>2011-10-31-08</c:v>
                </c:pt>
                <c:pt idx="565">
                  <c:v>2011-10-31-09</c:v>
                </c:pt>
                <c:pt idx="566">
                  <c:v>2011-10-31-10</c:v>
                </c:pt>
                <c:pt idx="567">
                  <c:v>2011-10-31-11</c:v>
                </c:pt>
                <c:pt idx="568">
                  <c:v>2011-10-31-12</c:v>
                </c:pt>
                <c:pt idx="569">
                  <c:v>2011-10-31-13</c:v>
                </c:pt>
                <c:pt idx="570">
                  <c:v>2011-10-31-14</c:v>
                </c:pt>
                <c:pt idx="571">
                  <c:v>2011-10-31-15</c:v>
                </c:pt>
                <c:pt idx="572">
                  <c:v>2011-10-31-16</c:v>
                </c:pt>
                <c:pt idx="573">
                  <c:v>2011-10-31-17</c:v>
                </c:pt>
                <c:pt idx="574">
                  <c:v>2011-10-31-18</c:v>
                </c:pt>
                <c:pt idx="575">
                  <c:v>2011-10-31-19</c:v>
                </c:pt>
                <c:pt idx="576">
                  <c:v>2011-10-31-20</c:v>
                </c:pt>
                <c:pt idx="577">
                  <c:v>2011-10-31-21</c:v>
                </c:pt>
                <c:pt idx="578">
                  <c:v>2011-10-31-22</c:v>
                </c:pt>
                <c:pt idx="579">
                  <c:v>2011-10-31-23</c:v>
                </c:pt>
                <c:pt idx="580">
                  <c:v>2011-11-01-00</c:v>
                </c:pt>
                <c:pt idx="581">
                  <c:v>2011-11-01-01</c:v>
                </c:pt>
                <c:pt idx="582">
                  <c:v>2011-11-01-02</c:v>
                </c:pt>
                <c:pt idx="583">
                  <c:v>2011-11-01-03</c:v>
                </c:pt>
                <c:pt idx="584">
                  <c:v>2011-11-01-04</c:v>
                </c:pt>
                <c:pt idx="585">
                  <c:v>2011-11-01-05</c:v>
                </c:pt>
                <c:pt idx="586">
                  <c:v>2011-11-01-06</c:v>
                </c:pt>
                <c:pt idx="587">
                  <c:v>2011-11-01-07</c:v>
                </c:pt>
                <c:pt idx="588">
                  <c:v>2011-11-01-08</c:v>
                </c:pt>
                <c:pt idx="589">
                  <c:v>2011-11-01-09</c:v>
                </c:pt>
                <c:pt idx="590">
                  <c:v>2011-11-01-10</c:v>
                </c:pt>
                <c:pt idx="591">
                  <c:v>2011-11-01-11</c:v>
                </c:pt>
                <c:pt idx="592">
                  <c:v>2011-11-01-12</c:v>
                </c:pt>
                <c:pt idx="593">
                  <c:v>2011-11-01-13</c:v>
                </c:pt>
                <c:pt idx="594">
                  <c:v>2011-11-01-14</c:v>
                </c:pt>
                <c:pt idx="595">
                  <c:v>2011-11-01-15</c:v>
                </c:pt>
                <c:pt idx="596">
                  <c:v>2011-11-01-16</c:v>
                </c:pt>
                <c:pt idx="597">
                  <c:v>2011-11-01-17</c:v>
                </c:pt>
                <c:pt idx="598">
                  <c:v>2011-11-01-18</c:v>
                </c:pt>
                <c:pt idx="599">
                  <c:v>2011-11-01-19</c:v>
                </c:pt>
                <c:pt idx="600">
                  <c:v>2011-11-01-20</c:v>
                </c:pt>
                <c:pt idx="601">
                  <c:v>2011-11-01-21</c:v>
                </c:pt>
                <c:pt idx="602">
                  <c:v>2011-11-01-22</c:v>
                </c:pt>
                <c:pt idx="603">
                  <c:v>2011-11-01-23</c:v>
                </c:pt>
                <c:pt idx="604">
                  <c:v>2011-11-02-00</c:v>
                </c:pt>
                <c:pt idx="605">
                  <c:v>2011-11-02-01</c:v>
                </c:pt>
                <c:pt idx="606">
                  <c:v>2011-11-02-02</c:v>
                </c:pt>
                <c:pt idx="607">
                  <c:v>2011-11-02-03</c:v>
                </c:pt>
                <c:pt idx="608">
                  <c:v>2011-11-02-04</c:v>
                </c:pt>
                <c:pt idx="609">
                  <c:v>2011-11-02-05</c:v>
                </c:pt>
                <c:pt idx="610">
                  <c:v>2011-11-02-06</c:v>
                </c:pt>
                <c:pt idx="611">
                  <c:v>2011-11-02-07</c:v>
                </c:pt>
                <c:pt idx="612">
                  <c:v>2011-11-02-08</c:v>
                </c:pt>
                <c:pt idx="613">
                  <c:v>2011-11-02-09</c:v>
                </c:pt>
                <c:pt idx="614">
                  <c:v>2011-11-02-10</c:v>
                </c:pt>
                <c:pt idx="615">
                  <c:v>2011-11-02-11</c:v>
                </c:pt>
                <c:pt idx="616">
                  <c:v>2011-11-02-12</c:v>
                </c:pt>
                <c:pt idx="617">
                  <c:v>2011-11-02-13</c:v>
                </c:pt>
                <c:pt idx="618">
                  <c:v>2011-11-02-14</c:v>
                </c:pt>
                <c:pt idx="619">
                  <c:v>2011-11-02-15</c:v>
                </c:pt>
                <c:pt idx="620">
                  <c:v>2011-11-02-16</c:v>
                </c:pt>
                <c:pt idx="621">
                  <c:v>2011-11-02-17</c:v>
                </c:pt>
                <c:pt idx="622">
                  <c:v>2011-11-02-18</c:v>
                </c:pt>
                <c:pt idx="623">
                  <c:v>2011-11-02-19</c:v>
                </c:pt>
                <c:pt idx="624">
                  <c:v>2011-11-02-20</c:v>
                </c:pt>
                <c:pt idx="625">
                  <c:v>2011-11-02-21</c:v>
                </c:pt>
                <c:pt idx="626">
                  <c:v>2011-11-02-22</c:v>
                </c:pt>
                <c:pt idx="627">
                  <c:v>2011-11-02-23</c:v>
                </c:pt>
                <c:pt idx="628">
                  <c:v>2011-11-03-00</c:v>
                </c:pt>
                <c:pt idx="629">
                  <c:v>2011-11-03-01</c:v>
                </c:pt>
                <c:pt idx="630">
                  <c:v>2011-11-03-02</c:v>
                </c:pt>
                <c:pt idx="631">
                  <c:v>2011-11-03-03</c:v>
                </c:pt>
                <c:pt idx="632">
                  <c:v>2011-11-03-04</c:v>
                </c:pt>
                <c:pt idx="633">
                  <c:v>2011-11-03-05</c:v>
                </c:pt>
                <c:pt idx="634">
                  <c:v>2011-11-03-06</c:v>
                </c:pt>
                <c:pt idx="635">
                  <c:v>2011-11-03-07</c:v>
                </c:pt>
                <c:pt idx="636">
                  <c:v>2011-11-03-08</c:v>
                </c:pt>
                <c:pt idx="637">
                  <c:v>2011-11-03-09</c:v>
                </c:pt>
                <c:pt idx="638">
                  <c:v>2011-11-03-10</c:v>
                </c:pt>
                <c:pt idx="639">
                  <c:v>2011-11-03-11</c:v>
                </c:pt>
                <c:pt idx="640">
                  <c:v>2011-11-03-12</c:v>
                </c:pt>
                <c:pt idx="641">
                  <c:v>2011-11-03-13</c:v>
                </c:pt>
                <c:pt idx="642">
                  <c:v>2011-11-03-14</c:v>
                </c:pt>
                <c:pt idx="643">
                  <c:v>2011-11-03-15</c:v>
                </c:pt>
                <c:pt idx="644">
                  <c:v>2011-11-03-16</c:v>
                </c:pt>
                <c:pt idx="645">
                  <c:v>2011-11-03-17</c:v>
                </c:pt>
                <c:pt idx="646">
                  <c:v>2011-11-03-18</c:v>
                </c:pt>
                <c:pt idx="647">
                  <c:v>2011-11-03-19</c:v>
                </c:pt>
                <c:pt idx="648">
                  <c:v>2011-11-03-20</c:v>
                </c:pt>
                <c:pt idx="649">
                  <c:v>2011-11-03-21</c:v>
                </c:pt>
                <c:pt idx="650">
                  <c:v>2011-11-03-22</c:v>
                </c:pt>
                <c:pt idx="651">
                  <c:v>2011-11-03-23</c:v>
                </c:pt>
                <c:pt idx="652">
                  <c:v>2011-11-04-00</c:v>
                </c:pt>
                <c:pt idx="653">
                  <c:v>2011-11-04-01</c:v>
                </c:pt>
                <c:pt idx="654">
                  <c:v>2011-11-04-02</c:v>
                </c:pt>
                <c:pt idx="655">
                  <c:v>2011-11-04-03</c:v>
                </c:pt>
                <c:pt idx="656">
                  <c:v>2011-11-04-04</c:v>
                </c:pt>
                <c:pt idx="657">
                  <c:v>2011-11-04-05</c:v>
                </c:pt>
                <c:pt idx="658">
                  <c:v>2011-11-04-06</c:v>
                </c:pt>
                <c:pt idx="659">
                  <c:v>2011-11-04-07</c:v>
                </c:pt>
                <c:pt idx="660">
                  <c:v>2011-11-04-08</c:v>
                </c:pt>
                <c:pt idx="661">
                  <c:v>2011-11-04-09</c:v>
                </c:pt>
                <c:pt idx="662">
                  <c:v>2011-11-04-10</c:v>
                </c:pt>
                <c:pt idx="663">
                  <c:v>2011-11-04-11</c:v>
                </c:pt>
                <c:pt idx="664">
                  <c:v>2011-11-04-12</c:v>
                </c:pt>
                <c:pt idx="665">
                  <c:v>2011-11-04-13</c:v>
                </c:pt>
                <c:pt idx="666">
                  <c:v>2011-11-04-14</c:v>
                </c:pt>
                <c:pt idx="667">
                  <c:v>2011-11-04-15</c:v>
                </c:pt>
                <c:pt idx="668">
                  <c:v>2011-11-04-16</c:v>
                </c:pt>
                <c:pt idx="669">
                  <c:v>2011-11-04-17</c:v>
                </c:pt>
                <c:pt idx="670">
                  <c:v>2011-11-04-18</c:v>
                </c:pt>
                <c:pt idx="671">
                  <c:v>2011-11-04-19</c:v>
                </c:pt>
                <c:pt idx="672">
                  <c:v>2011-11-04-20</c:v>
                </c:pt>
                <c:pt idx="673">
                  <c:v>2011-11-04-21</c:v>
                </c:pt>
                <c:pt idx="674">
                  <c:v>2011-11-04-22</c:v>
                </c:pt>
                <c:pt idx="675">
                  <c:v>2011-11-04-23</c:v>
                </c:pt>
                <c:pt idx="676">
                  <c:v>2011-11-05-00</c:v>
                </c:pt>
                <c:pt idx="677">
                  <c:v>2011-11-05-01</c:v>
                </c:pt>
                <c:pt idx="678">
                  <c:v>2011-11-05-02</c:v>
                </c:pt>
                <c:pt idx="679">
                  <c:v>2011-11-05-03</c:v>
                </c:pt>
                <c:pt idx="680">
                  <c:v>2011-11-05-04</c:v>
                </c:pt>
                <c:pt idx="681">
                  <c:v>2011-11-05-05</c:v>
                </c:pt>
                <c:pt idx="682">
                  <c:v>2011-11-05-06</c:v>
                </c:pt>
                <c:pt idx="683">
                  <c:v>2011-11-05-07</c:v>
                </c:pt>
                <c:pt idx="684">
                  <c:v>2011-11-05-08</c:v>
                </c:pt>
                <c:pt idx="685">
                  <c:v>2011-11-05-09</c:v>
                </c:pt>
                <c:pt idx="686">
                  <c:v>2011-11-05-10</c:v>
                </c:pt>
                <c:pt idx="687">
                  <c:v>2011-11-05-11</c:v>
                </c:pt>
                <c:pt idx="688">
                  <c:v>2011-11-05-12</c:v>
                </c:pt>
                <c:pt idx="689">
                  <c:v>2011-11-05-13</c:v>
                </c:pt>
                <c:pt idx="690">
                  <c:v>2011-11-05-14</c:v>
                </c:pt>
                <c:pt idx="691">
                  <c:v>2011-11-05-15</c:v>
                </c:pt>
                <c:pt idx="692">
                  <c:v>2011-11-05-16</c:v>
                </c:pt>
                <c:pt idx="693">
                  <c:v>2011-11-05-17</c:v>
                </c:pt>
                <c:pt idx="694">
                  <c:v>2011-11-05-18</c:v>
                </c:pt>
                <c:pt idx="695">
                  <c:v>2011-11-05-19</c:v>
                </c:pt>
                <c:pt idx="696">
                  <c:v>2011-11-05-20</c:v>
                </c:pt>
                <c:pt idx="697">
                  <c:v>2011-11-05-21</c:v>
                </c:pt>
                <c:pt idx="698">
                  <c:v>2011-11-05-22</c:v>
                </c:pt>
                <c:pt idx="699">
                  <c:v>2011-11-05-23</c:v>
                </c:pt>
                <c:pt idx="700">
                  <c:v>2011-11-06-00</c:v>
                </c:pt>
                <c:pt idx="701">
                  <c:v>2011-11-06-01</c:v>
                </c:pt>
                <c:pt idx="702">
                  <c:v>2011-11-06-02</c:v>
                </c:pt>
                <c:pt idx="703">
                  <c:v>2011-11-06-03</c:v>
                </c:pt>
                <c:pt idx="704">
                  <c:v>2011-11-06-04</c:v>
                </c:pt>
                <c:pt idx="705">
                  <c:v>2011-11-06-05</c:v>
                </c:pt>
                <c:pt idx="706">
                  <c:v>2011-11-06-06</c:v>
                </c:pt>
                <c:pt idx="707">
                  <c:v>2011-11-06-07</c:v>
                </c:pt>
                <c:pt idx="708">
                  <c:v>2011-11-06-08</c:v>
                </c:pt>
                <c:pt idx="709">
                  <c:v>2011-11-06-09</c:v>
                </c:pt>
                <c:pt idx="710">
                  <c:v>2011-11-06-10</c:v>
                </c:pt>
                <c:pt idx="711">
                  <c:v>2011-11-06-11</c:v>
                </c:pt>
                <c:pt idx="712">
                  <c:v>2011-11-06-12</c:v>
                </c:pt>
                <c:pt idx="713">
                  <c:v>2011-11-06-13</c:v>
                </c:pt>
                <c:pt idx="714">
                  <c:v>2011-11-06-14</c:v>
                </c:pt>
                <c:pt idx="715">
                  <c:v>2011-11-06-15</c:v>
                </c:pt>
                <c:pt idx="716">
                  <c:v>2011-11-06-16</c:v>
                </c:pt>
                <c:pt idx="717">
                  <c:v>2011-11-06-17</c:v>
                </c:pt>
                <c:pt idx="718">
                  <c:v>2011-11-06-18</c:v>
                </c:pt>
                <c:pt idx="719">
                  <c:v>2011-11-06-19</c:v>
                </c:pt>
                <c:pt idx="720">
                  <c:v>2011-11-06-20</c:v>
                </c:pt>
                <c:pt idx="721">
                  <c:v>2011-11-06-21</c:v>
                </c:pt>
                <c:pt idx="722">
                  <c:v>2011-11-06-22</c:v>
                </c:pt>
                <c:pt idx="723">
                  <c:v>2011-11-06-23</c:v>
                </c:pt>
                <c:pt idx="724">
                  <c:v>2011-11-07-00</c:v>
                </c:pt>
                <c:pt idx="725">
                  <c:v>2011-11-07-01</c:v>
                </c:pt>
                <c:pt idx="726">
                  <c:v>2011-11-07-02</c:v>
                </c:pt>
                <c:pt idx="727">
                  <c:v>2011-11-07-03</c:v>
                </c:pt>
                <c:pt idx="728">
                  <c:v>2011-11-07-04</c:v>
                </c:pt>
                <c:pt idx="729">
                  <c:v>2011-11-07-05</c:v>
                </c:pt>
                <c:pt idx="730">
                  <c:v>2011-11-07-06</c:v>
                </c:pt>
                <c:pt idx="731">
                  <c:v>2011-11-07-07</c:v>
                </c:pt>
                <c:pt idx="732">
                  <c:v>2011-11-07-08</c:v>
                </c:pt>
                <c:pt idx="733">
                  <c:v>2011-11-07-09</c:v>
                </c:pt>
                <c:pt idx="734">
                  <c:v>2011-11-07-10</c:v>
                </c:pt>
                <c:pt idx="735">
                  <c:v>2011-11-07-11</c:v>
                </c:pt>
                <c:pt idx="736">
                  <c:v>2011-11-07-12</c:v>
                </c:pt>
                <c:pt idx="737">
                  <c:v>2011-11-07-13</c:v>
                </c:pt>
                <c:pt idx="738">
                  <c:v>2011-11-07-14</c:v>
                </c:pt>
                <c:pt idx="739">
                  <c:v>2011-11-07-15</c:v>
                </c:pt>
                <c:pt idx="740">
                  <c:v>2011-11-07-16</c:v>
                </c:pt>
                <c:pt idx="741">
                  <c:v>2011-11-07-17</c:v>
                </c:pt>
                <c:pt idx="742">
                  <c:v>2011-11-07-18</c:v>
                </c:pt>
                <c:pt idx="743">
                  <c:v>2011-11-07-19</c:v>
                </c:pt>
                <c:pt idx="744">
                  <c:v>2011-11-07-20</c:v>
                </c:pt>
                <c:pt idx="745">
                  <c:v>2011-11-07-21</c:v>
                </c:pt>
                <c:pt idx="746">
                  <c:v>2011-11-07-22</c:v>
                </c:pt>
                <c:pt idx="747">
                  <c:v>2011-11-07-23</c:v>
                </c:pt>
                <c:pt idx="748">
                  <c:v>2011-11-08-00</c:v>
                </c:pt>
                <c:pt idx="749">
                  <c:v>2011-11-08-01</c:v>
                </c:pt>
                <c:pt idx="750">
                  <c:v>2011-11-08-02</c:v>
                </c:pt>
                <c:pt idx="751">
                  <c:v>2011-11-08-03</c:v>
                </c:pt>
                <c:pt idx="752">
                  <c:v>2011-11-08-04</c:v>
                </c:pt>
                <c:pt idx="753">
                  <c:v>2011-11-08-05</c:v>
                </c:pt>
                <c:pt idx="754">
                  <c:v>2011-11-08-06</c:v>
                </c:pt>
                <c:pt idx="755">
                  <c:v>2011-11-08-07</c:v>
                </c:pt>
                <c:pt idx="756">
                  <c:v>2011-11-08-08</c:v>
                </c:pt>
                <c:pt idx="757">
                  <c:v>2011-11-08-09</c:v>
                </c:pt>
                <c:pt idx="758">
                  <c:v>2011-11-08-10</c:v>
                </c:pt>
                <c:pt idx="759">
                  <c:v>2011-11-08-11</c:v>
                </c:pt>
                <c:pt idx="760">
                  <c:v>2011-11-08-12</c:v>
                </c:pt>
                <c:pt idx="761">
                  <c:v>2011-11-08-13</c:v>
                </c:pt>
                <c:pt idx="762">
                  <c:v>2011-11-08-14</c:v>
                </c:pt>
                <c:pt idx="763">
                  <c:v>2011-11-08-15</c:v>
                </c:pt>
                <c:pt idx="764">
                  <c:v>2011-11-08-16</c:v>
                </c:pt>
                <c:pt idx="765">
                  <c:v>2011-11-08-17</c:v>
                </c:pt>
                <c:pt idx="766">
                  <c:v>2011-11-08-18</c:v>
                </c:pt>
                <c:pt idx="767">
                  <c:v>2011-11-08-19</c:v>
                </c:pt>
                <c:pt idx="768">
                  <c:v>2011-11-08-20</c:v>
                </c:pt>
                <c:pt idx="769">
                  <c:v>2011-11-08-21</c:v>
                </c:pt>
                <c:pt idx="770">
                  <c:v>2011-11-08-22</c:v>
                </c:pt>
                <c:pt idx="771">
                  <c:v>2011-11-08-23</c:v>
                </c:pt>
                <c:pt idx="772">
                  <c:v>2011-11-09-00</c:v>
                </c:pt>
                <c:pt idx="773">
                  <c:v>2011-11-09-01</c:v>
                </c:pt>
                <c:pt idx="774">
                  <c:v>2011-11-09-02</c:v>
                </c:pt>
                <c:pt idx="775">
                  <c:v>2011-11-09-03</c:v>
                </c:pt>
                <c:pt idx="776">
                  <c:v>2011-11-09-04</c:v>
                </c:pt>
                <c:pt idx="777">
                  <c:v>2011-11-09-05</c:v>
                </c:pt>
                <c:pt idx="778">
                  <c:v>2011-11-09-06</c:v>
                </c:pt>
                <c:pt idx="779">
                  <c:v>2011-11-09-07</c:v>
                </c:pt>
                <c:pt idx="780">
                  <c:v>2011-11-09-08</c:v>
                </c:pt>
                <c:pt idx="781">
                  <c:v>2011-11-09-09</c:v>
                </c:pt>
                <c:pt idx="782">
                  <c:v>2011-11-09-10</c:v>
                </c:pt>
                <c:pt idx="783">
                  <c:v>2011-11-09-11</c:v>
                </c:pt>
                <c:pt idx="784">
                  <c:v>2011-11-09-12</c:v>
                </c:pt>
                <c:pt idx="785">
                  <c:v>2011-11-09-13</c:v>
                </c:pt>
                <c:pt idx="786">
                  <c:v>2011-11-09-14</c:v>
                </c:pt>
                <c:pt idx="787">
                  <c:v>2011-11-09-15</c:v>
                </c:pt>
                <c:pt idx="788">
                  <c:v>2011-11-09-16</c:v>
                </c:pt>
                <c:pt idx="789">
                  <c:v>2011-11-09-17</c:v>
                </c:pt>
                <c:pt idx="790">
                  <c:v>2011-11-09-18</c:v>
                </c:pt>
                <c:pt idx="791">
                  <c:v>2011-11-09-19</c:v>
                </c:pt>
                <c:pt idx="792">
                  <c:v>2011-11-09-20</c:v>
                </c:pt>
                <c:pt idx="793">
                  <c:v>2011-11-09-21</c:v>
                </c:pt>
                <c:pt idx="794">
                  <c:v>2011-11-09-22</c:v>
                </c:pt>
                <c:pt idx="795">
                  <c:v>2011-11-09-23</c:v>
                </c:pt>
                <c:pt idx="796">
                  <c:v>2011-11-10-00</c:v>
                </c:pt>
                <c:pt idx="797">
                  <c:v>2011-11-10-01</c:v>
                </c:pt>
                <c:pt idx="798">
                  <c:v>2011-11-10-02</c:v>
                </c:pt>
                <c:pt idx="799">
                  <c:v>2011-11-10-03</c:v>
                </c:pt>
                <c:pt idx="800">
                  <c:v>2011-11-10-04</c:v>
                </c:pt>
                <c:pt idx="801">
                  <c:v>2011-11-10-05</c:v>
                </c:pt>
                <c:pt idx="802">
                  <c:v>2011-11-10-06</c:v>
                </c:pt>
                <c:pt idx="803">
                  <c:v>2011-11-10-07</c:v>
                </c:pt>
                <c:pt idx="804">
                  <c:v>2011-11-10-08</c:v>
                </c:pt>
                <c:pt idx="805">
                  <c:v>2011-11-10-09</c:v>
                </c:pt>
                <c:pt idx="806">
                  <c:v>2011-11-10-10</c:v>
                </c:pt>
                <c:pt idx="807">
                  <c:v>2011-11-10-11</c:v>
                </c:pt>
                <c:pt idx="808">
                  <c:v>2011-11-10-12</c:v>
                </c:pt>
                <c:pt idx="809">
                  <c:v>2011-11-10-13</c:v>
                </c:pt>
                <c:pt idx="810">
                  <c:v>2011-11-10-14</c:v>
                </c:pt>
                <c:pt idx="811">
                  <c:v>2011-11-10-15</c:v>
                </c:pt>
                <c:pt idx="812">
                  <c:v>2011-11-10-16</c:v>
                </c:pt>
                <c:pt idx="813">
                  <c:v>2011-11-10-17</c:v>
                </c:pt>
                <c:pt idx="814">
                  <c:v>2011-11-10-18</c:v>
                </c:pt>
                <c:pt idx="815">
                  <c:v>2011-11-10-19</c:v>
                </c:pt>
                <c:pt idx="816">
                  <c:v>2011-11-10-20</c:v>
                </c:pt>
                <c:pt idx="817">
                  <c:v>2011-11-10-21</c:v>
                </c:pt>
                <c:pt idx="818">
                  <c:v>2011-11-10-22</c:v>
                </c:pt>
                <c:pt idx="819">
                  <c:v>2011-11-10-23</c:v>
                </c:pt>
                <c:pt idx="820">
                  <c:v>2011-11-11-00</c:v>
                </c:pt>
                <c:pt idx="821">
                  <c:v>2011-11-11-01</c:v>
                </c:pt>
                <c:pt idx="822">
                  <c:v>2011-11-11-02</c:v>
                </c:pt>
                <c:pt idx="823">
                  <c:v>2011-11-11-03</c:v>
                </c:pt>
                <c:pt idx="824">
                  <c:v>2011-11-11-04</c:v>
                </c:pt>
                <c:pt idx="825">
                  <c:v>2011-11-11-05</c:v>
                </c:pt>
                <c:pt idx="826">
                  <c:v>2011-11-11-06</c:v>
                </c:pt>
                <c:pt idx="827">
                  <c:v>2011-11-11-07</c:v>
                </c:pt>
                <c:pt idx="828">
                  <c:v>2011-11-11-08</c:v>
                </c:pt>
                <c:pt idx="829">
                  <c:v>2011-11-11-09</c:v>
                </c:pt>
                <c:pt idx="830">
                  <c:v>2011-11-11-10</c:v>
                </c:pt>
                <c:pt idx="831">
                  <c:v>2011-11-11-11</c:v>
                </c:pt>
                <c:pt idx="832">
                  <c:v>2011-11-11-12</c:v>
                </c:pt>
                <c:pt idx="833">
                  <c:v>2011-11-11-13</c:v>
                </c:pt>
                <c:pt idx="834">
                  <c:v>2011-11-11-14</c:v>
                </c:pt>
                <c:pt idx="835">
                  <c:v>2011-11-11-15</c:v>
                </c:pt>
                <c:pt idx="836">
                  <c:v>2011-11-11-16</c:v>
                </c:pt>
                <c:pt idx="837">
                  <c:v>2011-11-11-17</c:v>
                </c:pt>
                <c:pt idx="838">
                  <c:v>2011-11-11-18</c:v>
                </c:pt>
                <c:pt idx="839">
                  <c:v>2011-11-11-19</c:v>
                </c:pt>
                <c:pt idx="840">
                  <c:v>2011-11-11-20</c:v>
                </c:pt>
                <c:pt idx="841">
                  <c:v>2011-11-11-21</c:v>
                </c:pt>
                <c:pt idx="842">
                  <c:v>2011-11-11-22</c:v>
                </c:pt>
                <c:pt idx="843">
                  <c:v>2011-11-11-23</c:v>
                </c:pt>
                <c:pt idx="844">
                  <c:v>2011-11-12-00</c:v>
                </c:pt>
                <c:pt idx="845">
                  <c:v>2011-11-12-01</c:v>
                </c:pt>
                <c:pt idx="846">
                  <c:v>2011-11-12-02</c:v>
                </c:pt>
                <c:pt idx="847">
                  <c:v>2011-11-12-03</c:v>
                </c:pt>
                <c:pt idx="848">
                  <c:v>2011-11-12-04</c:v>
                </c:pt>
                <c:pt idx="849">
                  <c:v>2011-11-12-05</c:v>
                </c:pt>
                <c:pt idx="850">
                  <c:v>2011-11-12-06</c:v>
                </c:pt>
                <c:pt idx="851">
                  <c:v>2011-11-12-07</c:v>
                </c:pt>
                <c:pt idx="852">
                  <c:v>2011-11-12-08</c:v>
                </c:pt>
                <c:pt idx="853">
                  <c:v>2011-11-12-09</c:v>
                </c:pt>
                <c:pt idx="854">
                  <c:v>2011-11-12-10</c:v>
                </c:pt>
                <c:pt idx="855">
                  <c:v>2011-11-12-11</c:v>
                </c:pt>
                <c:pt idx="856">
                  <c:v>2011-11-12-12</c:v>
                </c:pt>
                <c:pt idx="857">
                  <c:v>2011-11-12-13</c:v>
                </c:pt>
                <c:pt idx="858">
                  <c:v>2011-11-12-14</c:v>
                </c:pt>
                <c:pt idx="859">
                  <c:v>2011-11-12-15</c:v>
                </c:pt>
                <c:pt idx="860">
                  <c:v>2011-11-12-16</c:v>
                </c:pt>
                <c:pt idx="861">
                  <c:v>2011-11-12-17</c:v>
                </c:pt>
                <c:pt idx="862">
                  <c:v>2011-11-12-18</c:v>
                </c:pt>
                <c:pt idx="863">
                  <c:v>2011-11-12-19</c:v>
                </c:pt>
                <c:pt idx="864">
                  <c:v>2011-11-12-20</c:v>
                </c:pt>
                <c:pt idx="865">
                  <c:v>2011-11-12-21</c:v>
                </c:pt>
                <c:pt idx="866">
                  <c:v>2011-11-12-22</c:v>
                </c:pt>
                <c:pt idx="867">
                  <c:v>2011-11-12-23</c:v>
                </c:pt>
                <c:pt idx="868">
                  <c:v>2011-11-13-00</c:v>
                </c:pt>
                <c:pt idx="869">
                  <c:v>2011-11-13-01</c:v>
                </c:pt>
                <c:pt idx="870">
                  <c:v>2011-11-13-02</c:v>
                </c:pt>
                <c:pt idx="871">
                  <c:v>2011-11-13-03</c:v>
                </c:pt>
                <c:pt idx="872">
                  <c:v>2011-11-13-04</c:v>
                </c:pt>
                <c:pt idx="873">
                  <c:v>2011-11-13-05</c:v>
                </c:pt>
                <c:pt idx="874">
                  <c:v>2011-11-13-06</c:v>
                </c:pt>
                <c:pt idx="875">
                  <c:v>2011-11-13-07</c:v>
                </c:pt>
                <c:pt idx="876">
                  <c:v>2011-11-13-08</c:v>
                </c:pt>
                <c:pt idx="877">
                  <c:v>2011-11-13-09</c:v>
                </c:pt>
                <c:pt idx="878">
                  <c:v>2011-11-13-10</c:v>
                </c:pt>
                <c:pt idx="879">
                  <c:v>2011-11-13-11</c:v>
                </c:pt>
                <c:pt idx="880">
                  <c:v>2011-11-13-12</c:v>
                </c:pt>
                <c:pt idx="881">
                  <c:v>2011-11-13-13</c:v>
                </c:pt>
                <c:pt idx="882">
                  <c:v>2011-11-13-14</c:v>
                </c:pt>
                <c:pt idx="883">
                  <c:v>2011-11-13-15</c:v>
                </c:pt>
                <c:pt idx="884">
                  <c:v>2011-11-13-16</c:v>
                </c:pt>
                <c:pt idx="885">
                  <c:v>2011-11-13-17</c:v>
                </c:pt>
                <c:pt idx="886">
                  <c:v>2011-11-13-18</c:v>
                </c:pt>
                <c:pt idx="887">
                  <c:v>2011-11-13-19</c:v>
                </c:pt>
                <c:pt idx="888">
                  <c:v>2011-11-13-20</c:v>
                </c:pt>
                <c:pt idx="889">
                  <c:v>2011-11-13-21</c:v>
                </c:pt>
                <c:pt idx="890">
                  <c:v>2011-11-13-22</c:v>
                </c:pt>
                <c:pt idx="891">
                  <c:v>2011-11-13-23</c:v>
                </c:pt>
                <c:pt idx="892">
                  <c:v>2011-11-14-00</c:v>
                </c:pt>
                <c:pt idx="893">
                  <c:v>2011-11-14-01</c:v>
                </c:pt>
                <c:pt idx="894">
                  <c:v>2011-11-14-02</c:v>
                </c:pt>
                <c:pt idx="895">
                  <c:v>2011-11-14-03</c:v>
                </c:pt>
                <c:pt idx="896">
                  <c:v>2011-11-14-04</c:v>
                </c:pt>
                <c:pt idx="897">
                  <c:v>2011-11-14-05</c:v>
                </c:pt>
                <c:pt idx="898">
                  <c:v>2011-11-14-06</c:v>
                </c:pt>
                <c:pt idx="899">
                  <c:v>2011-11-14-07</c:v>
                </c:pt>
                <c:pt idx="900">
                  <c:v>2011-11-14-08</c:v>
                </c:pt>
                <c:pt idx="901">
                  <c:v>2011-11-14-09</c:v>
                </c:pt>
                <c:pt idx="902">
                  <c:v>2011-11-14-10</c:v>
                </c:pt>
                <c:pt idx="903">
                  <c:v>2011-11-14-11</c:v>
                </c:pt>
                <c:pt idx="904">
                  <c:v>2011-11-14-12</c:v>
                </c:pt>
                <c:pt idx="905">
                  <c:v>2011-11-14-13</c:v>
                </c:pt>
                <c:pt idx="906">
                  <c:v>2011-11-14-14</c:v>
                </c:pt>
                <c:pt idx="907">
                  <c:v>2011-11-14-15</c:v>
                </c:pt>
                <c:pt idx="908">
                  <c:v>2011-11-14-16</c:v>
                </c:pt>
                <c:pt idx="909">
                  <c:v>2011-11-14-17</c:v>
                </c:pt>
                <c:pt idx="910">
                  <c:v>2011-11-14-18</c:v>
                </c:pt>
                <c:pt idx="911">
                  <c:v>2011-11-14-19</c:v>
                </c:pt>
                <c:pt idx="912">
                  <c:v>2011-11-14-20</c:v>
                </c:pt>
                <c:pt idx="913">
                  <c:v>2011-11-14-21</c:v>
                </c:pt>
                <c:pt idx="914">
                  <c:v>2011-11-14-22</c:v>
                </c:pt>
                <c:pt idx="915">
                  <c:v>2011-11-14-23</c:v>
                </c:pt>
                <c:pt idx="916">
                  <c:v>2011-11-15-00</c:v>
                </c:pt>
                <c:pt idx="917">
                  <c:v>2011-11-15-01</c:v>
                </c:pt>
                <c:pt idx="918">
                  <c:v>2011-11-15-02</c:v>
                </c:pt>
                <c:pt idx="919">
                  <c:v>2011-11-15-03</c:v>
                </c:pt>
                <c:pt idx="920">
                  <c:v>2011-11-15-04</c:v>
                </c:pt>
                <c:pt idx="921">
                  <c:v>2011-11-15-05</c:v>
                </c:pt>
                <c:pt idx="922">
                  <c:v>2011-11-15-06</c:v>
                </c:pt>
                <c:pt idx="923">
                  <c:v>2011-11-15-07</c:v>
                </c:pt>
                <c:pt idx="924">
                  <c:v>2011-11-15-08</c:v>
                </c:pt>
                <c:pt idx="925">
                  <c:v>2011-11-15-09</c:v>
                </c:pt>
                <c:pt idx="926">
                  <c:v>2011-11-15-10</c:v>
                </c:pt>
                <c:pt idx="927">
                  <c:v>2011-11-15-11</c:v>
                </c:pt>
                <c:pt idx="928">
                  <c:v>2011-11-15-12</c:v>
                </c:pt>
                <c:pt idx="929">
                  <c:v>2011-11-15-13</c:v>
                </c:pt>
                <c:pt idx="930">
                  <c:v>2011-11-15-14</c:v>
                </c:pt>
                <c:pt idx="931">
                  <c:v>2011-11-15-15</c:v>
                </c:pt>
                <c:pt idx="932">
                  <c:v>2011-11-15-16</c:v>
                </c:pt>
                <c:pt idx="933">
                  <c:v>2011-11-15-17</c:v>
                </c:pt>
                <c:pt idx="934">
                  <c:v>2011-11-15-18</c:v>
                </c:pt>
                <c:pt idx="935">
                  <c:v>2011-11-15-19</c:v>
                </c:pt>
                <c:pt idx="936">
                  <c:v>2011-11-15-20</c:v>
                </c:pt>
                <c:pt idx="937">
                  <c:v>2011-11-15-21</c:v>
                </c:pt>
                <c:pt idx="938">
                  <c:v>2011-11-15-22</c:v>
                </c:pt>
                <c:pt idx="939">
                  <c:v>2011-11-15-23</c:v>
                </c:pt>
                <c:pt idx="940">
                  <c:v>2011-11-16-00</c:v>
                </c:pt>
                <c:pt idx="941">
                  <c:v>2011-11-16-01</c:v>
                </c:pt>
                <c:pt idx="942">
                  <c:v>2011-11-16-02</c:v>
                </c:pt>
                <c:pt idx="943">
                  <c:v>2011-11-16-03</c:v>
                </c:pt>
                <c:pt idx="944">
                  <c:v>2011-11-16-04</c:v>
                </c:pt>
                <c:pt idx="945">
                  <c:v>2011-11-16-05</c:v>
                </c:pt>
                <c:pt idx="946">
                  <c:v>2011-11-16-06</c:v>
                </c:pt>
                <c:pt idx="947">
                  <c:v>2011-11-16-07</c:v>
                </c:pt>
                <c:pt idx="948">
                  <c:v>2011-11-16-08</c:v>
                </c:pt>
                <c:pt idx="949">
                  <c:v>2011-11-16-09</c:v>
                </c:pt>
                <c:pt idx="950">
                  <c:v>2011-11-16-10</c:v>
                </c:pt>
                <c:pt idx="951">
                  <c:v>2011-11-16-11</c:v>
                </c:pt>
                <c:pt idx="952">
                  <c:v>2011-11-16-12</c:v>
                </c:pt>
                <c:pt idx="953">
                  <c:v>2011-11-16-13</c:v>
                </c:pt>
                <c:pt idx="954">
                  <c:v>2011-11-16-14</c:v>
                </c:pt>
                <c:pt idx="955">
                  <c:v>2011-11-16-15</c:v>
                </c:pt>
                <c:pt idx="956">
                  <c:v>2011-11-16-16</c:v>
                </c:pt>
                <c:pt idx="957">
                  <c:v>2011-11-16-17</c:v>
                </c:pt>
                <c:pt idx="958">
                  <c:v>2011-11-16-18</c:v>
                </c:pt>
                <c:pt idx="959">
                  <c:v>2011-11-16-19</c:v>
                </c:pt>
                <c:pt idx="960">
                  <c:v>2011-11-16-20</c:v>
                </c:pt>
                <c:pt idx="961">
                  <c:v>2011-11-16-21</c:v>
                </c:pt>
                <c:pt idx="962">
                  <c:v>2011-11-16-22</c:v>
                </c:pt>
                <c:pt idx="963">
                  <c:v>2011-11-16-23</c:v>
                </c:pt>
                <c:pt idx="964">
                  <c:v>2011-11-17-00</c:v>
                </c:pt>
                <c:pt idx="965">
                  <c:v>2011-11-17-01</c:v>
                </c:pt>
                <c:pt idx="966">
                  <c:v>2011-11-17-02</c:v>
                </c:pt>
                <c:pt idx="967">
                  <c:v>2011-11-17-03</c:v>
                </c:pt>
                <c:pt idx="968">
                  <c:v>2011-11-17-04</c:v>
                </c:pt>
                <c:pt idx="969">
                  <c:v>2011-11-17-05</c:v>
                </c:pt>
                <c:pt idx="970">
                  <c:v>2011-11-17-06</c:v>
                </c:pt>
                <c:pt idx="971">
                  <c:v>2011-11-17-07</c:v>
                </c:pt>
                <c:pt idx="972">
                  <c:v>2011-11-17-08</c:v>
                </c:pt>
                <c:pt idx="973">
                  <c:v>2011-11-17-09</c:v>
                </c:pt>
                <c:pt idx="974">
                  <c:v>2011-11-17-10</c:v>
                </c:pt>
                <c:pt idx="975">
                  <c:v>2011-11-17-11</c:v>
                </c:pt>
                <c:pt idx="976">
                  <c:v>2011-11-17-12</c:v>
                </c:pt>
                <c:pt idx="977">
                  <c:v>2011-11-17-13</c:v>
                </c:pt>
                <c:pt idx="978">
                  <c:v>2011-11-17-14</c:v>
                </c:pt>
                <c:pt idx="979">
                  <c:v>2011-11-17-15</c:v>
                </c:pt>
                <c:pt idx="980">
                  <c:v>2011-11-17-16</c:v>
                </c:pt>
                <c:pt idx="981">
                  <c:v>2011-11-17-17</c:v>
                </c:pt>
                <c:pt idx="982">
                  <c:v>2011-11-17-18</c:v>
                </c:pt>
                <c:pt idx="983">
                  <c:v>2011-11-17-19</c:v>
                </c:pt>
                <c:pt idx="984">
                  <c:v>2011-11-17-20</c:v>
                </c:pt>
                <c:pt idx="985">
                  <c:v>2011-11-17-21</c:v>
                </c:pt>
                <c:pt idx="986">
                  <c:v>2011-11-17-22</c:v>
                </c:pt>
                <c:pt idx="987">
                  <c:v>2011-11-17-23</c:v>
                </c:pt>
                <c:pt idx="988">
                  <c:v>2011-11-18-00</c:v>
                </c:pt>
                <c:pt idx="989">
                  <c:v>2011-11-18-01</c:v>
                </c:pt>
                <c:pt idx="990">
                  <c:v>2011-11-18-02</c:v>
                </c:pt>
                <c:pt idx="991">
                  <c:v>2011-11-18-03</c:v>
                </c:pt>
                <c:pt idx="992">
                  <c:v>2011-11-18-04</c:v>
                </c:pt>
                <c:pt idx="993">
                  <c:v>2011-11-18-05</c:v>
                </c:pt>
                <c:pt idx="994">
                  <c:v>2011-11-18-06</c:v>
                </c:pt>
                <c:pt idx="995">
                  <c:v>2011-11-18-07</c:v>
                </c:pt>
                <c:pt idx="996">
                  <c:v>2011-11-18-08</c:v>
                </c:pt>
                <c:pt idx="997">
                  <c:v>2011-11-18-09</c:v>
                </c:pt>
                <c:pt idx="998">
                  <c:v>2011-11-18-10</c:v>
                </c:pt>
                <c:pt idx="999">
                  <c:v>2011-11-18-11</c:v>
                </c:pt>
                <c:pt idx="1000">
                  <c:v>2011-11-18-12</c:v>
                </c:pt>
                <c:pt idx="1001">
                  <c:v>2011-11-18-13</c:v>
                </c:pt>
                <c:pt idx="1002">
                  <c:v>2011-11-18-14</c:v>
                </c:pt>
                <c:pt idx="1003">
                  <c:v>2011-11-18-15</c:v>
                </c:pt>
                <c:pt idx="1004">
                  <c:v>2011-11-18-16</c:v>
                </c:pt>
                <c:pt idx="1005">
                  <c:v>2011-11-18-17</c:v>
                </c:pt>
                <c:pt idx="1006">
                  <c:v>2011-11-18-18</c:v>
                </c:pt>
                <c:pt idx="1007">
                  <c:v>2011-11-18-19</c:v>
                </c:pt>
                <c:pt idx="1008">
                  <c:v>2011-11-18-20</c:v>
                </c:pt>
                <c:pt idx="1009">
                  <c:v>2011-11-18-21</c:v>
                </c:pt>
                <c:pt idx="1010">
                  <c:v>2011-11-18-22</c:v>
                </c:pt>
                <c:pt idx="1011">
                  <c:v>2011-11-18-23</c:v>
                </c:pt>
                <c:pt idx="1012">
                  <c:v>2011-11-19-00</c:v>
                </c:pt>
                <c:pt idx="1013">
                  <c:v>2011-11-19-01</c:v>
                </c:pt>
                <c:pt idx="1014">
                  <c:v>2011-11-19-02</c:v>
                </c:pt>
                <c:pt idx="1015">
                  <c:v>2011-11-19-03</c:v>
                </c:pt>
                <c:pt idx="1016">
                  <c:v>2011-11-19-04</c:v>
                </c:pt>
                <c:pt idx="1017">
                  <c:v>2011-11-19-05</c:v>
                </c:pt>
                <c:pt idx="1018">
                  <c:v>2011-11-19-06</c:v>
                </c:pt>
                <c:pt idx="1019">
                  <c:v>2011-11-19-07</c:v>
                </c:pt>
                <c:pt idx="1020">
                  <c:v>2011-11-19-08</c:v>
                </c:pt>
                <c:pt idx="1021">
                  <c:v>2011-11-19-09</c:v>
                </c:pt>
                <c:pt idx="1022">
                  <c:v>2011-11-19-10</c:v>
                </c:pt>
                <c:pt idx="1023">
                  <c:v>2011-11-19-11</c:v>
                </c:pt>
                <c:pt idx="1024">
                  <c:v>2011-11-19-12</c:v>
                </c:pt>
                <c:pt idx="1025">
                  <c:v>2011-11-19-13</c:v>
                </c:pt>
                <c:pt idx="1026">
                  <c:v>2011-11-19-14</c:v>
                </c:pt>
                <c:pt idx="1027">
                  <c:v>2011-11-19-15</c:v>
                </c:pt>
                <c:pt idx="1028">
                  <c:v>2011-11-19-16</c:v>
                </c:pt>
                <c:pt idx="1029">
                  <c:v>2011-11-19-17</c:v>
                </c:pt>
                <c:pt idx="1030">
                  <c:v>2011-11-19-18</c:v>
                </c:pt>
                <c:pt idx="1031">
                  <c:v>2011-11-19-19</c:v>
                </c:pt>
                <c:pt idx="1032">
                  <c:v>2011-11-19-20</c:v>
                </c:pt>
                <c:pt idx="1033">
                  <c:v>2011-11-19-21</c:v>
                </c:pt>
                <c:pt idx="1034">
                  <c:v>2011-11-19-22</c:v>
                </c:pt>
                <c:pt idx="1035">
                  <c:v>2011-11-19-23</c:v>
                </c:pt>
                <c:pt idx="1036">
                  <c:v>2011-11-20-00</c:v>
                </c:pt>
                <c:pt idx="1037">
                  <c:v>2011-11-20-01</c:v>
                </c:pt>
                <c:pt idx="1038">
                  <c:v>2011-11-20-02</c:v>
                </c:pt>
                <c:pt idx="1039">
                  <c:v>2011-11-20-03</c:v>
                </c:pt>
                <c:pt idx="1040">
                  <c:v>2011-11-20-04</c:v>
                </c:pt>
                <c:pt idx="1041">
                  <c:v>2011-11-20-05</c:v>
                </c:pt>
                <c:pt idx="1042">
                  <c:v>2011-11-20-06</c:v>
                </c:pt>
                <c:pt idx="1043">
                  <c:v>2011-11-20-07</c:v>
                </c:pt>
                <c:pt idx="1044">
                  <c:v>2011-11-20-08</c:v>
                </c:pt>
                <c:pt idx="1045">
                  <c:v>2011-11-20-09</c:v>
                </c:pt>
                <c:pt idx="1046">
                  <c:v>2011-11-20-10</c:v>
                </c:pt>
                <c:pt idx="1047">
                  <c:v>2011-11-20-11</c:v>
                </c:pt>
                <c:pt idx="1048">
                  <c:v>2011-11-20-12</c:v>
                </c:pt>
                <c:pt idx="1049">
                  <c:v>2011-11-20-13</c:v>
                </c:pt>
                <c:pt idx="1050">
                  <c:v>2011-11-20-14</c:v>
                </c:pt>
                <c:pt idx="1051">
                  <c:v>2011-11-20-15</c:v>
                </c:pt>
                <c:pt idx="1052">
                  <c:v>2011-11-20-16</c:v>
                </c:pt>
                <c:pt idx="1053">
                  <c:v>2011-11-20-17</c:v>
                </c:pt>
                <c:pt idx="1054">
                  <c:v>2011-11-20-18</c:v>
                </c:pt>
                <c:pt idx="1055">
                  <c:v>2011-11-20-19</c:v>
                </c:pt>
                <c:pt idx="1056">
                  <c:v>2011-11-20-20</c:v>
                </c:pt>
                <c:pt idx="1057">
                  <c:v>2011-11-20-21</c:v>
                </c:pt>
                <c:pt idx="1058">
                  <c:v>2011-11-20-22</c:v>
                </c:pt>
                <c:pt idx="1059">
                  <c:v>2011-11-20-23</c:v>
                </c:pt>
                <c:pt idx="1060">
                  <c:v>2011-11-21-00</c:v>
                </c:pt>
                <c:pt idx="1061">
                  <c:v>2011-11-21-01</c:v>
                </c:pt>
                <c:pt idx="1062">
                  <c:v>2011-11-21-02</c:v>
                </c:pt>
                <c:pt idx="1063">
                  <c:v>2011-11-21-03</c:v>
                </c:pt>
                <c:pt idx="1064">
                  <c:v>2011-11-21-04</c:v>
                </c:pt>
                <c:pt idx="1065">
                  <c:v>2011-11-21-05</c:v>
                </c:pt>
                <c:pt idx="1066">
                  <c:v>2011-11-21-06</c:v>
                </c:pt>
                <c:pt idx="1067">
                  <c:v>2011-11-21-07</c:v>
                </c:pt>
                <c:pt idx="1068">
                  <c:v>2011-11-21-08</c:v>
                </c:pt>
                <c:pt idx="1069">
                  <c:v>2011-11-21-09</c:v>
                </c:pt>
                <c:pt idx="1070">
                  <c:v>2011-11-21-10</c:v>
                </c:pt>
                <c:pt idx="1071">
                  <c:v>2011-11-21-11</c:v>
                </c:pt>
                <c:pt idx="1072">
                  <c:v>2011-11-21-12</c:v>
                </c:pt>
                <c:pt idx="1073">
                  <c:v>2011-11-21-13</c:v>
                </c:pt>
                <c:pt idx="1074">
                  <c:v>2011-11-21-14</c:v>
                </c:pt>
                <c:pt idx="1075">
                  <c:v>2011-11-21-15</c:v>
                </c:pt>
                <c:pt idx="1076">
                  <c:v>2011-11-21-16</c:v>
                </c:pt>
                <c:pt idx="1077">
                  <c:v>2011-11-21-17</c:v>
                </c:pt>
                <c:pt idx="1078">
                  <c:v>2011-11-21-18</c:v>
                </c:pt>
                <c:pt idx="1079">
                  <c:v>2011-11-21-19</c:v>
                </c:pt>
                <c:pt idx="1080">
                  <c:v>2011-11-21-20</c:v>
                </c:pt>
                <c:pt idx="1081">
                  <c:v>2011-11-21-21</c:v>
                </c:pt>
                <c:pt idx="1082">
                  <c:v>2011-11-21-22</c:v>
                </c:pt>
                <c:pt idx="1083">
                  <c:v>2011-11-21-23</c:v>
                </c:pt>
                <c:pt idx="1084">
                  <c:v>2011-11-22-00</c:v>
                </c:pt>
                <c:pt idx="1085">
                  <c:v>2011-11-22-01</c:v>
                </c:pt>
                <c:pt idx="1086">
                  <c:v>2011-11-22-02</c:v>
                </c:pt>
                <c:pt idx="1087">
                  <c:v>2011-11-22-03</c:v>
                </c:pt>
                <c:pt idx="1088">
                  <c:v>2011-11-22-04</c:v>
                </c:pt>
                <c:pt idx="1089">
                  <c:v>2011-11-22-05</c:v>
                </c:pt>
                <c:pt idx="1090">
                  <c:v>2011-11-22-06</c:v>
                </c:pt>
                <c:pt idx="1091">
                  <c:v>2011-11-22-07</c:v>
                </c:pt>
                <c:pt idx="1092">
                  <c:v>2011-11-22-08</c:v>
                </c:pt>
                <c:pt idx="1093">
                  <c:v>2011-11-22-09</c:v>
                </c:pt>
                <c:pt idx="1094">
                  <c:v>2011-11-22-10</c:v>
                </c:pt>
                <c:pt idx="1095">
                  <c:v>2011-11-22-11</c:v>
                </c:pt>
                <c:pt idx="1096">
                  <c:v>2011-11-22-12</c:v>
                </c:pt>
                <c:pt idx="1097">
                  <c:v>2011-11-22-13</c:v>
                </c:pt>
                <c:pt idx="1098">
                  <c:v>2011-11-22-14</c:v>
                </c:pt>
                <c:pt idx="1099">
                  <c:v>2011-11-22-15</c:v>
                </c:pt>
                <c:pt idx="1100">
                  <c:v>2011-11-22-16</c:v>
                </c:pt>
                <c:pt idx="1101">
                  <c:v>2011-11-22-17</c:v>
                </c:pt>
                <c:pt idx="1102">
                  <c:v>2011-11-22-18</c:v>
                </c:pt>
                <c:pt idx="1103">
                  <c:v>2011-11-22-19</c:v>
                </c:pt>
                <c:pt idx="1104">
                  <c:v>2011-11-22-20</c:v>
                </c:pt>
                <c:pt idx="1105">
                  <c:v>2011-11-22-21</c:v>
                </c:pt>
                <c:pt idx="1106">
                  <c:v>2011-11-22-22</c:v>
                </c:pt>
                <c:pt idx="1107">
                  <c:v>2011-11-22-23</c:v>
                </c:pt>
                <c:pt idx="1108">
                  <c:v>2011-11-23-00</c:v>
                </c:pt>
                <c:pt idx="1109">
                  <c:v>2011-11-23-01</c:v>
                </c:pt>
                <c:pt idx="1110">
                  <c:v>2011-11-23-02</c:v>
                </c:pt>
                <c:pt idx="1111">
                  <c:v>2011-11-23-03</c:v>
                </c:pt>
                <c:pt idx="1112">
                  <c:v>2011-11-23-04</c:v>
                </c:pt>
                <c:pt idx="1113">
                  <c:v>2011-11-23-05</c:v>
                </c:pt>
                <c:pt idx="1114">
                  <c:v>2011-11-23-06</c:v>
                </c:pt>
                <c:pt idx="1115">
                  <c:v>2011-11-23-07</c:v>
                </c:pt>
                <c:pt idx="1116">
                  <c:v>2011-11-23-08</c:v>
                </c:pt>
                <c:pt idx="1117">
                  <c:v>2011-11-23-09</c:v>
                </c:pt>
                <c:pt idx="1118">
                  <c:v>2011-11-23-10</c:v>
                </c:pt>
                <c:pt idx="1119">
                  <c:v>2011-11-23-11</c:v>
                </c:pt>
                <c:pt idx="1120">
                  <c:v>2011-11-23-12</c:v>
                </c:pt>
                <c:pt idx="1121">
                  <c:v>2011-11-23-13</c:v>
                </c:pt>
                <c:pt idx="1122">
                  <c:v>2011-11-23-14</c:v>
                </c:pt>
                <c:pt idx="1123">
                  <c:v>2011-11-23-15</c:v>
                </c:pt>
                <c:pt idx="1124">
                  <c:v>2011-11-23-16</c:v>
                </c:pt>
                <c:pt idx="1125">
                  <c:v>2011-11-23-17</c:v>
                </c:pt>
                <c:pt idx="1126">
                  <c:v>2011-11-23-18</c:v>
                </c:pt>
                <c:pt idx="1127">
                  <c:v>2011-11-23-19</c:v>
                </c:pt>
                <c:pt idx="1128">
                  <c:v>2011-11-23-20</c:v>
                </c:pt>
                <c:pt idx="1129">
                  <c:v>2011-11-23-21</c:v>
                </c:pt>
                <c:pt idx="1130">
                  <c:v>2011-11-23-22</c:v>
                </c:pt>
                <c:pt idx="1131">
                  <c:v>2011-11-23-23</c:v>
                </c:pt>
                <c:pt idx="1132">
                  <c:v>2011-11-24-00</c:v>
                </c:pt>
                <c:pt idx="1133">
                  <c:v>2011-11-24-01</c:v>
                </c:pt>
                <c:pt idx="1134">
                  <c:v>2011-11-24-02</c:v>
                </c:pt>
                <c:pt idx="1135">
                  <c:v>2011-11-24-03</c:v>
                </c:pt>
                <c:pt idx="1136">
                  <c:v>2011-11-24-04</c:v>
                </c:pt>
                <c:pt idx="1137">
                  <c:v>2011-11-24-05</c:v>
                </c:pt>
                <c:pt idx="1138">
                  <c:v>2011-11-24-06</c:v>
                </c:pt>
                <c:pt idx="1139">
                  <c:v>2011-11-24-07</c:v>
                </c:pt>
                <c:pt idx="1140">
                  <c:v>2011-11-24-08</c:v>
                </c:pt>
                <c:pt idx="1141">
                  <c:v>2011-11-24-09</c:v>
                </c:pt>
                <c:pt idx="1142">
                  <c:v>2011-11-24-10</c:v>
                </c:pt>
                <c:pt idx="1143">
                  <c:v>2011-11-24-11</c:v>
                </c:pt>
                <c:pt idx="1144">
                  <c:v>2011-11-24-12</c:v>
                </c:pt>
                <c:pt idx="1145">
                  <c:v>2011-11-24-13</c:v>
                </c:pt>
                <c:pt idx="1146">
                  <c:v>2011-11-24-14</c:v>
                </c:pt>
                <c:pt idx="1147">
                  <c:v>2011-11-24-15</c:v>
                </c:pt>
                <c:pt idx="1148">
                  <c:v>2011-11-24-16</c:v>
                </c:pt>
                <c:pt idx="1149">
                  <c:v>2011-11-24-17</c:v>
                </c:pt>
                <c:pt idx="1150">
                  <c:v>2011-11-24-18</c:v>
                </c:pt>
                <c:pt idx="1151">
                  <c:v>2011-11-24-19</c:v>
                </c:pt>
                <c:pt idx="1152">
                  <c:v>2011-11-24-20</c:v>
                </c:pt>
                <c:pt idx="1153">
                  <c:v>2011-11-24-21</c:v>
                </c:pt>
                <c:pt idx="1154">
                  <c:v>2011-11-24-22</c:v>
                </c:pt>
                <c:pt idx="1155">
                  <c:v>2011-11-24-23</c:v>
                </c:pt>
                <c:pt idx="1156">
                  <c:v>2011-11-25-00</c:v>
                </c:pt>
                <c:pt idx="1157">
                  <c:v>2011-11-25-01</c:v>
                </c:pt>
                <c:pt idx="1158">
                  <c:v>2011-11-25-02</c:v>
                </c:pt>
                <c:pt idx="1159">
                  <c:v>2011-11-25-03</c:v>
                </c:pt>
                <c:pt idx="1160">
                  <c:v>2011-11-25-04</c:v>
                </c:pt>
                <c:pt idx="1161">
                  <c:v>2011-11-25-05</c:v>
                </c:pt>
                <c:pt idx="1162">
                  <c:v>2011-11-25-06</c:v>
                </c:pt>
                <c:pt idx="1163">
                  <c:v>2011-11-25-07</c:v>
                </c:pt>
                <c:pt idx="1164">
                  <c:v>2011-11-25-08</c:v>
                </c:pt>
                <c:pt idx="1165">
                  <c:v>2011-11-25-09</c:v>
                </c:pt>
                <c:pt idx="1166">
                  <c:v>2011-11-25-10</c:v>
                </c:pt>
                <c:pt idx="1167">
                  <c:v>2011-11-25-11</c:v>
                </c:pt>
                <c:pt idx="1168">
                  <c:v>2011-11-25-12</c:v>
                </c:pt>
                <c:pt idx="1169">
                  <c:v>2011-11-25-13</c:v>
                </c:pt>
                <c:pt idx="1170">
                  <c:v>2011-11-25-14</c:v>
                </c:pt>
                <c:pt idx="1171">
                  <c:v>2011-11-25-15</c:v>
                </c:pt>
                <c:pt idx="1172">
                  <c:v>2011-11-25-16</c:v>
                </c:pt>
                <c:pt idx="1173">
                  <c:v>2011-11-25-17</c:v>
                </c:pt>
                <c:pt idx="1174">
                  <c:v>2011-11-25-18</c:v>
                </c:pt>
                <c:pt idx="1175">
                  <c:v>2011-11-25-19</c:v>
                </c:pt>
                <c:pt idx="1176">
                  <c:v>2011-11-25-20</c:v>
                </c:pt>
                <c:pt idx="1177">
                  <c:v>2011-11-25-21</c:v>
                </c:pt>
                <c:pt idx="1178">
                  <c:v>2011-11-25-22</c:v>
                </c:pt>
                <c:pt idx="1179">
                  <c:v>2011-11-25-23</c:v>
                </c:pt>
                <c:pt idx="1180">
                  <c:v>2011-11-26-00</c:v>
                </c:pt>
                <c:pt idx="1181">
                  <c:v>2011-11-26-01</c:v>
                </c:pt>
                <c:pt idx="1182">
                  <c:v>2011-11-26-02</c:v>
                </c:pt>
                <c:pt idx="1183">
                  <c:v>2011-11-26-03</c:v>
                </c:pt>
                <c:pt idx="1184">
                  <c:v>2011-11-26-04</c:v>
                </c:pt>
                <c:pt idx="1185">
                  <c:v>2011-11-26-05</c:v>
                </c:pt>
                <c:pt idx="1186">
                  <c:v>2011-11-26-06</c:v>
                </c:pt>
                <c:pt idx="1187">
                  <c:v>2011-11-26-07</c:v>
                </c:pt>
                <c:pt idx="1188">
                  <c:v>2011-11-26-08</c:v>
                </c:pt>
                <c:pt idx="1189">
                  <c:v>2011-11-26-09</c:v>
                </c:pt>
                <c:pt idx="1190">
                  <c:v>2011-11-26-10</c:v>
                </c:pt>
                <c:pt idx="1191">
                  <c:v>2011-11-26-11</c:v>
                </c:pt>
                <c:pt idx="1192">
                  <c:v>2011-11-26-12</c:v>
                </c:pt>
                <c:pt idx="1193">
                  <c:v>2011-11-26-13</c:v>
                </c:pt>
                <c:pt idx="1194">
                  <c:v>2011-11-26-14</c:v>
                </c:pt>
                <c:pt idx="1195">
                  <c:v>2011-11-26-15</c:v>
                </c:pt>
                <c:pt idx="1196">
                  <c:v>2011-11-26-16</c:v>
                </c:pt>
                <c:pt idx="1197">
                  <c:v>2011-11-26-17</c:v>
                </c:pt>
                <c:pt idx="1198">
                  <c:v>2011-11-26-18</c:v>
                </c:pt>
                <c:pt idx="1199">
                  <c:v>2011-11-26-19</c:v>
                </c:pt>
                <c:pt idx="1200">
                  <c:v>2011-11-26-20</c:v>
                </c:pt>
                <c:pt idx="1201">
                  <c:v>2011-11-26-21</c:v>
                </c:pt>
                <c:pt idx="1202">
                  <c:v>2011-11-26-22</c:v>
                </c:pt>
                <c:pt idx="1203">
                  <c:v>2011-11-26-23</c:v>
                </c:pt>
                <c:pt idx="1204">
                  <c:v>2011-11-27-00</c:v>
                </c:pt>
                <c:pt idx="1205">
                  <c:v>2011-11-27-01</c:v>
                </c:pt>
                <c:pt idx="1206">
                  <c:v>2011-11-27-02</c:v>
                </c:pt>
                <c:pt idx="1207">
                  <c:v>2011-11-27-03</c:v>
                </c:pt>
                <c:pt idx="1208">
                  <c:v>2011-11-27-04</c:v>
                </c:pt>
                <c:pt idx="1209">
                  <c:v>2011-11-27-05</c:v>
                </c:pt>
                <c:pt idx="1210">
                  <c:v>2011-11-27-06</c:v>
                </c:pt>
                <c:pt idx="1211">
                  <c:v>2011-11-27-07</c:v>
                </c:pt>
                <c:pt idx="1212">
                  <c:v>2011-11-27-08</c:v>
                </c:pt>
                <c:pt idx="1213">
                  <c:v>2011-11-27-09</c:v>
                </c:pt>
                <c:pt idx="1214">
                  <c:v>2011-11-27-10</c:v>
                </c:pt>
                <c:pt idx="1215">
                  <c:v>2011-11-27-11</c:v>
                </c:pt>
                <c:pt idx="1216">
                  <c:v>2011-11-27-12</c:v>
                </c:pt>
                <c:pt idx="1217">
                  <c:v>2011-11-27-13</c:v>
                </c:pt>
                <c:pt idx="1218">
                  <c:v>2011-11-27-14</c:v>
                </c:pt>
                <c:pt idx="1219">
                  <c:v>2011-11-27-15</c:v>
                </c:pt>
                <c:pt idx="1220">
                  <c:v>2011-11-27-16</c:v>
                </c:pt>
                <c:pt idx="1221">
                  <c:v>2011-11-27-17</c:v>
                </c:pt>
                <c:pt idx="1222">
                  <c:v>2011-11-27-18</c:v>
                </c:pt>
                <c:pt idx="1223">
                  <c:v>2011-11-27-19</c:v>
                </c:pt>
                <c:pt idx="1224">
                  <c:v>2011-11-27-20</c:v>
                </c:pt>
                <c:pt idx="1225">
                  <c:v>2011-11-27-21</c:v>
                </c:pt>
                <c:pt idx="1226">
                  <c:v>2011-11-27-22</c:v>
                </c:pt>
                <c:pt idx="1227">
                  <c:v>2011-11-27-23</c:v>
                </c:pt>
                <c:pt idx="1228">
                  <c:v>2011-11-28-00</c:v>
                </c:pt>
                <c:pt idx="1229">
                  <c:v>2011-11-28-01</c:v>
                </c:pt>
                <c:pt idx="1230">
                  <c:v>2011-11-28-02</c:v>
                </c:pt>
                <c:pt idx="1231">
                  <c:v>2011-11-28-03</c:v>
                </c:pt>
                <c:pt idx="1232">
                  <c:v>2011-11-28-04</c:v>
                </c:pt>
                <c:pt idx="1233">
                  <c:v>2011-11-28-05</c:v>
                </c:pt>
                <c:pt idx="1234">
                  <c:v>2011-11-28-06</c:v>
                </c:pt>
                <c:pt idx="1235">
                  <c:v>2011-11-28-07</c:v>
                </c:pt>
                <c:pt idx="1236">
                  <c:v>2011-11-28-08</c:v>
                </c:pt>
                <c:pt idx="1237">
                  <c:v>2011-11-28-09</c:v>
                </c:pt>
                <c:pt idx="1238">
                  <c:v>2011-11-28-10</c:v>
                </c:pt>
                <c:pt idx="1239">
                  <c:v>2011-11-28-11</c:v>
                </c:pt>
                <c:pt idx="1240">
                  <c:v>2011-11-28-12</c:v>
                </c:pt>
                <c:pt idx="1241">
                  <c:v>2011-11-28-13</c:v>
                </c:pt>
                <c:pt idx="1242">
                  <c:v>2011-11-28-14</c:v>
                </c:pt>
                <c:pt idx="1243">
                  <c:v>2011-11-28-15</c:v>
                </c:pt>
                <c:pt idx="1244">
                  <c:v>2011-11-28-16</c:v>
                </c:pt>
                <c:pt idx="1245">
                  <c:v>2011-11-28-17</c:v>
                </c:pt>
                <c:pt idx="1246">
                  <c:v>2011-11-28-18</c:v>
                </c:pt>
                <c:pt idx="1247">
                  <c:v>2011-11-28-19</c:v>
                </c:pt>
                <c:pt idx="1248">
                  <c:v>2011-11-28-20</c:v>
                </c:pt>
                <c:pt idx="1249">
                  <c:v>2011-11-28-21</c:v>
                </c:pt>
                <c:pt idx="1250">
                  <c:v>2011-11-28-22</c:v>
                </c:pt>
                <c:pt idx="1251">
                  <c:v>2011-11-28-23</c:v>
                </c:pt>
                <c:pt idx="1252">
                  <c:v>2011-11-29-00</c:v>
                </c:pt>
                <c:pt idx="1253">
                  <c:v>2011-11-29-01</c:v>
                </c:pt>
                <c:pt idx="1254">
                  <c:v>2011-11-29-02</c:v>
                </c:pt>
                <c:pt idx="1255">
                  <c:v>2011-11-29-03</c:v>
                </c:pt>
                <c:pt idx="1256">
                  <c:v>2011-11-29-04</c:v>
                </c:pt>
                <c:pt idx="1257">
                  <c:v>2011-11-29-05</c:v>
                </c:pt>
                <c:pt idx="1258">
                  <c:v>2011-11-29-06</c:v>
                </c:pt>
                <c:pt idx="1259">
                  <c:v>2011-11-29-07</c:v>
                </c:pt>
                <c:pt idx="1260">
                  <c:v>2011-11-29-08</c:v>
                </c:pt>
                <c:pt idx="1261">
                  <c:v>2011-11-29-09</c:v>
                </c:pt>
                <c:pt idx="1262">
                  <c:v>2011-11-29-10</c:v>
                </c:pt>
                <c:pt idx="1263">
                  <c:v>2011-11-29-11</c:v>
                </c:pt>
                <c:pt idx="1264">
                  <c:v>2011-11-29-12</c:v>
                </c:pt>
                <c:pt idx="1265">
                  <c:v>2011-11-29-13</c:v>
                </c:pt>
                <c:pt idx="1266">
                  <c:v>2011-11-29-14</c:v>
                </c:pt>
                <c:pt idx="1267">
                  <c:v>2011-11-29-15</c:v>
                </c:pt>
                <c:pt idx="1268">
                  <c:v>2011-11-29-16</c:v>
                </c:pt>
                <c:pt idx="1269">
                  <c:v>2011-11-29-17</c:v>
                </c:pt>
                <c:pt idx="1270">
                  <c:v>2011-11-29-18</c:v>
                </c:pt>
                <c:pt idx="1271">
                  <c:v>2011-11-29-19</c:v>
                </c:pt>
                <c:pt idx="1272">
                  <c:v>2011-11-29-20</c:v>
                </c:pt>
                <c:pt idx="1273">
                  <c:v>2011-11-29-21</c:v>
                </c:pt>
                <c:pt idx="1274">
                  <c:v>2011-11-29-22</c:v>
                </c:pt>
                <c:pt idx="1275">
                  <c:v>2011-11-29-23</c:v>
                </c:pt>
                <c:pt idx="1276">
                  <c:v>2011-11-30-00</c:v>
                </c:pt>
                <c:pt idx="1277">
                  <c:v>2011-11-30-01</c:v>
                </c:pt>
                <c:pt idx="1278">
                  <c:v>2011-11-30-02</c:v>
                </c:pt>
                <c:pt idx="1279">
                  <c:v>2011-11-30-03</c:v>
                </c:pt>
                <c:pt idx="1280">
                  <c:v>2011-11-30-04</c:v>
                </c:pt>
                <c:pt idx="1281">
                  <c:v>2011-11-30-05</c:v>
                </c:pt>
                <c:pt idx="1282">
                  <c:v>2011-11-30-06</c:v>
                </c:pt>
                <c:pt idx="1283">
                  <c:v>2011-11-30-07</c:v>
                </c:pt>
                <c:pt idx="1284">
                  <c:v>2011-11-30-08</c:v>
                </c:pt>
                <c:pt idx="1285">
                  <c:v>2011-11-30-09</c:v>
                </c:pt>
                <c:pt idx="1286">
                  <c:v>2011-11-30-10</c:v>
                </c:pt>
                <c:pt idx="1287">
                  <c:v>2011-11-30-11</c:v>
                </c:pt>
                <c:pt idx="1288">
                  <c:v>2011-11-30-12</c:v>
                </c:pt>
                <c:pt idx="1289">
                  <c:v>2011-11-30-13</c:v>
                </c:pt>
                <c:pt idx="1290">
                  <c:v>2011-11-30-14</c:v>
                </c:pt>
                <c:pt idx="1291">
                  <c:v>2011-11-30-15</c:v>
                </c:pt>
                <c:pt idx="1292">
                  <c:v>2011-11-30-16</c:v>
                </c:pt>
                <c:pt idx="1293">
                  <c:v>2011-11-30-17</c:v>
                </c:pt>
                <c:pt idx="1294">
                  <c:v>2011-11-30-18</c:v>
                </c:pt>
                <c:pt idx="1295">
                  <c:v>2011-11-30-19</c:v>
                </c:pt>
                <c:pt idx="1296">
                  <c:v>2011-11-30-20</c:v>
                </c:pt>
                <c:pt idx="1297">
                  <c:v>2011-11-30-21</c:v>
                </c:pt>
                <c:pt idx="1298">
                  <c:v>2011-11-30-22</c:v>
                </c:pt>
                <c:pt idx="1299">
                  <c:v>2011-11-30-23</c:v>
                </c:pt>
                <c:pt idx="1300">
                  <c:v>2011-12-01-00</c:v>
                </c:pt>
                <c:pt idx="1301">
                  <c:v>2011-12-01-01</c:v>
                </c:pt>
                <c:pt idx="1302">
                  <c:v>2011-12-01-02</c:v>
                </c:pt>
                <c:pt idx="1303">
                  <c:v>2011-12-01-03</c:v>
                </c:pt>
                <c:pt idx="1304">
                  <c:v>2011-12-01-04</c:v>
                </c:pt>
                <c:pt idx="1305">
                  <c:v>2011-12-01-05</c:v>
                </c:pt>
                <c:pt idx="1306">
                  <c:v>2011-12-01-06</c:v>
                </c:pt>
                <c:pt idx="1307">
                  <c:v>2011-12-01-07</c:v>
                </c:pt>
                <c:pt idx="1308">
                  <c:v>2011-12-01-08</c:v>
                </c:pt>
                <c:pt idx="1309">
                  <c:v>2011-12-01-09</c:v>
                </c:pt>
                <c:pt idx="1310">
                  <c:v>2011-12-01-10</c:v>
                </c:pt>
                <c:pt idx="1311">
                  <c:v>2011-12-01-11</c:v>
                </c:pt>
                <c:pt idx="1312">
                  <c:v>2011-12-01-12</c:v>
                </c:pt>
                <c:pt idx="1313">
                  <c:v>2011-12-01-13</c:v>
                </c:pt>
                <c:pt idx="1314">
                  <c:v>2011-12-01-14</c:v>
                </c:pt>
                <c:pt idx="1315">
                  <c:v>2011-12-01-15</c:v>
                </c:pt>
                <c:pt idx="1316">
                  <c:v>2011-12-01-16</c:v>
                </c:pt>
                <c:pt idx="1317">
                  <c:v>2011-12-01-17</c:v>
                </c:pt>
                <c:pt idx="1318">
                  <c:v>2011-12-01-18</c:v>
                </c:pt>
                <c:pt idx="1319">
                  <c:v>2011-12-01-19</c:v>
                </c:pt>
                <c:pt idx="1320">
                  <c:v>2011-12-01-20</c:v>
                </c:pt>
                <c:pt idx="1321">
                  <c:v>2011-12-01-21</c:v>
                </c:pt>
                <c:pt idx="1322">
                  <c:v>2011-12-01-22</c:v>
                </c:pt>
                <c:pt idx="1323">
                  <c:v>2011-12-01-23</c:v>
                </c:pt>
                <c:pt idx="1324">
                  <c:v>2011-12-02-00</c:v>
                </c:pt>
                <c:pt idx="1325">
                  <c:v>2011-12-02-01</c:v>
                </c:pt>
                <c:pt idx="1326">
                  <c:v>2011-12-02-02</c:v>
                </c:pt>
                <c:pt idx="1327">
                  <c:v>2011-12-02-03</c:v>
                </c:pt>
                <c:pt idx="1328">
                  <c:v>2011-12-02-04</c:v>
                </c:pt>
                <c:pt idx="1329">
                  <c:v>2011-12-02-05</c:v>
                </c:pt>
                <c:pt idx="1330">
                  <c:v>2011-12-02-06</c:v>
                </c:pt>
                <c:pt idx="1331">
                  <c:v>2011-12-02-07</c:v>
                </c:pt>
                <c:pt idx="1332">
                  <c:v>2011-12-02-08</c:v>
                </c:pt>
                <c:pt idx="1333">
                  <c:v>2011-12-02-09</c:v>
                </c:pt>
                <c:pt idx="1334">
                  <c:v>2011-12-02-10</c:v>
                </c:pt>
                <c:pt idx="1335">
                  <c:v>2011-12-02-11</c:v>
                </c:pt>
                <c:pt idx="1336">
                  <c:v>2011-12-02-12</c:v>
                </c:pt>
                <c:pt idx="1337">
                  <c:v>2011-12-02-13</c:v>
                </c:pt>
                <c:pt idx="1338">
                  <c:v>2011-12-02-14</c:v>
                </c:pt>
                <c:pt idx="1339">
                  <c:v>2011-12-02-15</c:v>
                </c:pt>
                <c:pt idx="1340">
                  <c:v>2011-12-02-16</c:v>
                </c:pt>
                <c:pt idx="1341">
                  <c:v>2011-12-02-17</c:v>
                </c:pt>
                <c:pt idx="1342">
                  <c:v>2011-12-02-18</c:v>
                </c:pt>
                <c:pt idx="1343">
                  <c:v>2011-12-02-19</c:v>
                </c:pt>
                <c:pt idx="1344">
                  <c:v>2011-12-02-20</c:v>
                </c:pt>
                <c:pt idx="1345">
                  <c:v>2011-12-02-21</c:v>
                </c:pt>
                <c:pt idx="1346">
                  <c:v>2011-12-02-22</c:v>
                </c:pt>
                <c:pt idx="1347">
                  <c:v>2011-12-02-23</c:v>
                </c:pt>
                <c:pt idx="1348">
                  <c:v>2011-12-03-00</c:v>
                </c:pt>
                <c:pt idx="1349">
                  <c:v>2011-12-03-01</c:v>
                </c:pt>
                <c:pt idx="1350">
                  <c:v>2011-12-03-02</c:v>
                </c:pt>
                <c:pt idx="1351">
                  <c:v>2011-12-03-03</c:v>
                </c:pt>
                <c:pt idx="1352">
                  <c:v>2011-12-03-04</c:v>
                </c:pt>
                <c:pt idx="1353">
                  <c:v>2011-12-03-05</c:v>
                </c:pt>
                <c:pt idx="1354">
                  <c:v>2011-12-03-06</c:v>
                </c:pt>
                <c:pt idx="1355">
                  <c:v>2011-12-03-07</c:v>
                </c:pt>
                <c:pt idx="1356">
                  <c:v>2011-12-03-08</c:v>
                </c:pt>
                <c:pt idx="1357">
                  <c:v>2011-12-03-09</c:v>
                </c:pt>
                <c:pt idx="1358">
                  <c:v>2011-12-03-10</c:v>
                </c:pt>
                <c:pt idx="1359">
                  <c:v>2011-12-03-11</c:v>
                </c:pt>
                <c:pt idx="1360">
                  <c:v>2011-12-03-12</c:v>
                </c:pt>
                <c:pt idx="1361">
                  <c:v>2011-12-03-13</c:v>
                </c:pt>
                <c:pt idx="1362">
                  <c:v>2011-12-03-14</c:v>
                </c:pt>
                <c:pt idx="1363">
                  <c:v>2011-12-03-15</c:v>
                </c:pt>
                <c:pt idx="1364">
                  <c:v>2011-12-03-16</c:v>
                </c:pt>
                <c:pt idx="1365">
                  <c:v>2011-12-03-17</c:v>
                </c:pt>
                <c:pt idx="1366">
                  <c:v>2011-12-03-18</c:v>
                </c:pt>
                <c:pt idx="1367">
                  <c:v>2011-12-03-19</c:v>
                </c:pt>
                <c:pt idx="1368">
                  <c:v>2011-12-03-20</c:v>
                </c:pt>
                <c:pt idx="1369">
                  <c:v>2011-12-03-21</c:v>
                </c:pt>
                <c:pt idx="1370">
                  <c:v>2011-12-03-22</c:v>
                </c:pt>
                <c:pt idx="1371">
                  <c:v>2011-12-03-23</c:v>
                </c:pt>
                <c:pt idx="1372">
                  <c:v>2011-12-04-00</c:v>
                </c:pt>
                <c:pt idx="1373">
                  <c:v>2011-12-04-01</c:v>
                </c:pt>
                <c:pt idx="1374">
                  <c:v>2011-12-04-02</c:v>
                </c:pt>
                <c:pt idx="1375">
                  <c:v>2011-12-04-03</c:v>
                </c:pt>
                <c:pt idx="1376">
                  <c:v>2011-12-04-04</c:v>
                </c:pt>
                <c:pt idx="1377">
                  <c:v>2011-12-04-05</c:v>
                </c:pt>
                <c:pt idx="1378">
                  <c:v>2011-12-04-06</c:v>
                </c:pt>
                <c:pt idx="1379">
                  <c:v>2011-12-04-07</c:v>
                </c:pt>
                <c:pt idx="1380">
                  <c:v>2011-12-04-08</c:v>
                </c:pt>
                <c:pt idx="1381">
                  <c:v>2011-12-04-09</c:v>
                </c:pt>
                <c:pt idx="1382">
                  <c:v>2011-12-04-10</c:v>
                </c:pt>
                <c:pt idx="1383">
                  <c:v>2011-12-04-11</c:v>
                </c:pt>
                <c:pt idx="1384">
                  <c:v>2011-12-04-12</c:v>
                </c:pt>
                <c:pt idx="1385">
                  <c:v>2011-12-04-13</c:v>
                </c:pt>
                <c:pt idx="1386">
                  <c:v>2011-12-04-14</c:v>
                </c:pt>
                <c:pt idx="1387">
                  <c:v>2011-12-04-15</c:v>
                </c:pt>
                <c:pt idx="1388">
                  <c:v>2011-12-04-16</c:v>
                </c:pt>
                <c:pt idx="1389">
                  <c:v>2011-12-04-17</c:v>
                </c:pt>
                <c:pt idx="1390">
                  <c:v>2011-12-04-18</c:v>
                </c:pt>
                <c:pt idx="1391">
                  <c:v>2011-12-04-19</c:v>
                </c:pt>
                <c:pt idx="1392">
                  <c:v>2011-12-04-20</c:v>
                </c:pt>
                <c:pt idx="1393">
                  <c:v>2011-12-04-21</c:v>
                </c:pt>
                <c:pt idx="1394">
                  <c:v>2011-12-04-22</c:v>
                </c:pt>
                <c:pt idx="1395">
                  <c:v>2011-12-04-23</c:v>
                </c:pt>
                <c:pt idx="1396">
                  <c:v>2011-12-05-00</c:v>
                </c:pt>
                <c:pt idx="1397">
                  <c:v>2011-12-05-01</c:v>
                </c:pt>
                <c:pt idx="1398">
                  <c:v>2011-12-05-02</c:v>
                </c:pt>
                <c:pt idx="1399">
                  <c:v>2011-12-05-03</c:v>
                </c:pt>
                <c:pt idx="1400">
                  <c:v>2011-12-05-04</c:v>
                </c:pt>
                <c:pt idx="1401">
                  <c:v>2011-12-05-05</c:v>
                </c:pt>
                <c:pt idx="1402">
                  <c:v>2011-12-05-06</c:v>
                </c:pt>
                <c:pt idx="1403">
                  <c:v>2011-12-05-07</c:v>
                </c:pt>
                <c:pt idx="1404">
                  <c:v>2011-12-05-08</c:v>
                </c:pt>
                <c:pt idx="1405">
                  <c:v>2011-12-05-09</c:v>
                </c:pt>
                <c:pt idx="1406">
                  <c:v>2011-12-05-10</c:v>
                </c:pt>
                <c:pt idx="1407">
                  <c:v>2011-12-05-11</c:v>
                </c:pt>
                <c:pt idx="1408">
                  <c:v>2011-12-05-12</c:v>
                </c:pt>
                <c:pt idx="1409">
                  <c:v>2011-12-05-13</c:v>
                </c:pt>
                <c:pt idx="1410">
                  <c:v>2011-12-05-14</c:v>
                </c:pt>
                <c:pt idx="1411">
                  <c:v>2011-12-05-15</c:v>
                </c:pt>
                <c:pt idx="1412">
                  <c:v>2011-12-05-16</c:v>
                </c:pt>
                <c:pt idx="1413">
                  <c:v>2011-12-05-17</c:v>
                </c:pt>
                <c:pt idx="1414">
                  <c:v>2011-12-05-18</c:v>
                </c:pt>
                <c:pt idx="1415">
                  <c:v>2011-12-05-19</c:v>
                </c:pt>
                <c:pt idx="1416">
                  <c:v>2011-12-05-20</c:v>
                </c:pt>
                <c:pt idx="1417">
                  <c:v>2011-12-05-21</c:v>
                </c:pt>
                <c:pt idx="1418">
                  <c:v>2011-12-05-22</c:v>
                </c:pt>
                <c:pt idx="1419">
                  <c:v>2011-12-05-23</c:v>
                </c:pt>
                <c:pt idx="1420">
                  <c:v>2011-12-06-00</c:v>
                </c:pt>
                <c:pt idx="1421">
                  <c:v>2011-12-06-01</c:v>
                </c:pt>
                <c:pt idx="1422">
                  <c:v>2011-12-06-02</c:v>
                </c:pt>
                <c:pt idx="1423">
                  <c:v>2011-12-06-03</c:v>
                </c:pt>
                <c:pt idx="1424">
                  <c:v>2011-12-06-04</c:v>
                </c:pt>
                <c:pt idx="1425">
                  <c:v>2011-12-06-05</c:v>
                </c:pt>
                <c:pt idx="1426">
                  <c:v>2011-12-06-06</c:v>
                </c:pt>
                <c:pt idx="1427">
                  <c:v>2011-12-06-07</c:v>
                </c:pt>
                <c:pt idx="1428">
                  <c:v>2011-12-06-08</c:v>
                </c:pt>
                <c:pt idx="1429">
                  <c:v>2011-12-06-09</c:v>
                </c:pt>
                <c:pt idx="1430">
                  <c:v>2011-12-06-10</c:v>
                </c:pt>
                <c:pt idx="1431">
                  <c:v>2011-12-06-11</c:v>
                </c:pt>
                <c:pt idx="1432">
                  <c:v>2011-12-06-12</c:v>
                </c:pt>
                <c:pt idx="1433">
                  <c:v>2011-12-06-13</c:v>
                </c:pt>
                <c:pt idx="1434">
                  <c:v>2011-12-06-14</c:v>
                </c:pt>
                <c:pt idx="1435">
                  <c:v>2011-12-06-15</c:v>
                </c:pt>
                <c:pt idx="1436">
                  <c:v>2011-12-06-16</c:v>
                </c:pt>
                <c:pt idx="1437">
                  <c:v>2011-12-06-17</c:v>
                </c:pt>
                <c:pt idx="1438">
                  <c:v>2011-12-06-18</c:v>
                </c:pt>
                <c:pt idx="1439">
                  <c:v>2011-12-06-19</c:v>
                </c:pt>
                <c:pt idx="1440">
                  <c:v>2011-12-06-20</c:v>
                </c:pt>
                <c:pt idx="1441">
                  <c:v>2011-12-06-21</c:v>
                </c:pt>
                <c:pt idx="1442">
                  <c:v>2011-12-06-22</c:v>
                </c:pt>
                <c:pt idx="1443">
                  <c:v>2011-12-06-23</c:v>
                </c:pt>
                <c:pt idx="1444">
                  <c:v>2011-12-07-00</c:v>
                </c:pt>
                <c:pt idx="1445">
                  <c:v>2011-12-07-01</c:v>
                </c:pt>
                <c:pt idx="1446">
                  <c:v>2011-12-07-02</c:v>
                </c:pt>
                <c:pt idx="1447">
                  <c:v>2011-12-07-03</c:v>
                </c:pt>
                <c:pt idx="1448">
                  <c:v>2011-12-07-04</c:v>
                </c:pt>
                <c:pt idx="1449">
                  <c:v>2011-12-07-05</c:v>
                </c:pt>
                <c:pt idx="1450">
                  <c:v>2011-12-07-06</c:v>
                </c:pt>
                <c:pt idx="1451">
                  <c:v>2011-12-07-07</c:v>
                </c:pt>
                <c:pt idx="1452">
                  <c:v>2011-12-07-08</c:v>
                </c:pt>
                <c:pt idx="1453">
                  <c:v>2011-12-07-09</c:v>
                </c:pt>
                <c:pt idx="1454">
                  <c:v>2011-12-07-10</c:v>
                </c:pt>
                <c:pt idx="1455">
                  <c:v>2011-12-07-11</c:v>
                </c:pt>
                <c:pt idx="1456">
                  <c:v>2011-12-07-12</c:v>
                </c:pt>
                <c:pt idx="1457">
                  <c:v>2011-12-07-13</c:v>
                </c:pt>
                <c:pt idx="1458">
                  <c:v>2011-12-07-14</c:v>
                </c:pt>
                <c:pt idx="1459">
                  <c:v>2011-12-07-15</c:v>
                </c:pt>
                <c:pt idx="1460">
                  <c:v>2011-12-07-16</c:v>
                </c:pt>
                <c:pt idx="1461">
                  <c:v>2011-12-07-17</c:v>
                </c:pt>
                <c:pt idx="1462">
                  <c:v>2011-12-07-18</c:v>
                </c:pt>
                <c:pt idx="1463">
                  <c:v>2011-12-07-19</c:v>
                </c:pt>
                <c:pt idx="1464">
                  <c:v>2011-12-07-20</c:v>
                </c:pt>
                <c:pt idx="1465">
                  <c:v>2011-12-07-21</c:v>
                </c:pt>
                <c:pt idx="1466">
                  <c:v>2011-12-07-22</c:v>
                </c:pt>
                <c:pt idx="1467">
                  <c:v>2011-12-07-23</c:v>
                </c:pt>
                <c:pt idx="1468">
                  <c:v>2011-12-08-00</c:v>
                </c:pt>
                <c:pt idx="1469">
                  <c:v>2011-12-08-01</c:v>
                </c:pt>
                <c:pt idx="1470">
                  <c:v>2011-12-08-02</c:v>
                </c:pt>
                <c:pt idx="1471">
                  <c:v>2011-12-08-03</c:v>
                </c:pt>
                <c:pt idx="1472">
                  <c:v>2011-12-08-04</c:v>
                </c:pt>
                <c:pt idx="1473">
                  <c:v>2011-12-08-05</c:v>
                </c:pt>
                <c:pt idx="1474">
                  <c:v>2011-12-08-06</c:v>
                </c:pt>
                <c:pt idx="1475">
                  <c:v>2011-12-08-07</c:v>
                </c:pt>
                <c:pt idx="1476">
                  <c:v>2011-12-08-08</c:v>
                </c:pt>
                <c:pt idx="1477">
                  <c:v>2011-12-08-09</c:v>
                </c:pt>
                <c:pt idx="1478">
                  <c:v>2011-12-08-10</c:v>
                </c:pt>
                <c:pt idx="1479">
                  <c:v>2011-12-08-11</c:v>
                </c:pt>
                <c:pt idx="1480">
                  <c:v>2011-12-08-12</c:v>
                </c:pt>
                <c:pt idx="1481">
                  <c:v>2011-12-08-13</c:v>
                </c:pt>
                <c:pt idx="1482">
                  <c:v>2011-12-08-14</c:v>
                </c:pt>
                <c:pt idx="1483">
                  <c:v>2011-12-08-15</c:v>
                </c:pt>
                <c:pt idx="1484">
                  <c:v>2011-12-08-16</c:v>
                </c:pt>
                <c:pt idx="1485">
                  <c:v>2011-12-08-17</c:v>
                </c:pt>
                <c:pt idx="1486">
                  <c:v>2011-12-08-18</c:v>
                </c:pt>
                <c:pt idx="1487">
                  <c:v>2011-12-08-19</c:v>
                </c:pt>
                <c:pt idx="1488">
                  <c:v>2011-12-08-20</c:v>
                </c:pt>
                <c:pt idx="1489">
                  <c:v>2011-12-08-21</c:v>
                </c:pt>
                <c:pt idx="1490">
                  <c:v>2011-12-08-22</c:v>
                </c:pt>
                <c:pt idx="1491">
                  <c:v>2011-12-08-23</c:v>
                </c:pt>
                <c:pt idx="1492">
                  <c:v>2011-12-09-00</c:v>
                </c:pt>
                <c:pt idx="1493">
                  <c:v>2011-12-09-01</c:v>
                </c:pt>
                <c:pt idx="1494">
                  <c:v>2011-12-09-02</c:v>
                </c:pt>
                <c:pt idx="1495">
                  <c:v>2011-12-09-03</c:v>
                </c:pt>
                <c:pt idx="1496">
                  <c:v>2011-12-09-04</c:v>
                </c:pt>
                <c:pt idx="1497">
                  <c:v>2011-12-09-05</c:v>
                </c:pt>
                <c:pt idx="1498">
                  <c:v>2011-12-09-06</c:v>
                </c:pt>
                <c:pt idx="1499">
                  <c:v>2011-12-09-07</c:v>
                </c:pt>
                <c:pt idx="1500">
                  <c:v>2011-12-09-08</c:v>
                </c:pt>
                <c:pt idx="1501">
                  <c:v>2011-12-09-09</c:v>
                </c:pt>
                <c:pt idx="1502">
                  <c:v>2011-12-09-10</c:v>
                </c:pt>
                <c:pt idx="1503">
                  <c:v>2011-12-09-11</c:v>
                </c:pt>
                <c:pt idx="1504">
                  <c:v>2011-12-09-12</c:v>
                </c:pt>
                <c:pt idx="1505">
                  <c:v>2011-12-09-13</c:v>
                </c:pt>
                <c:pt idx="1506">
                  <c:v>2011-12-09-14</c:v>
                </c:pt>
                <c:pt idx="1507">
                  <c:v>2011-12-09-15</c:v>
                </c:pt>
                <c:pt idx="1508">
                  <c:v>2011-12-09-16</c:v>
                </c:pt>
                <c:pt idx="1509">
                  <c:v>2011-12-09-17</c:v>
                </c:pt>
                <c:pt idx="1510">
                  <c:v>2011-12-09-18</c:v>
                </c:pt>
                <c:pt idx="1511">
                  <c:v>2011-12-09-19</c:v>
                </c:pt>
                <c:pt idx="1512">
                  <c:v>2011-12-09-20</c:v>
                </c:pt>
                <c:pt idx="1513">
                  <c:v>2011-12-09-21</c:v>
                </c:pt>
                <c:pt idx="1514">
                  <c:v>2011-12-09-22</c:v>
                </c:pt>
                <c:pt idx="1515">
                  <c:v>2011-12-09-23</c:v>
                </c:pt>
                <c:pt idx="1516">
                  <c:v>2011-12-10-00</c:v>
                </c:pt>
                <c:pt idx="1517">
                  <c:v>2011-12-10-01</c:v>
                </c:pt>
                <c:pt idx="1518">
                  <c:v>2011-12-10-02</c:v>
                </c:pt>
                <c:pt idx="1519">
                  <c:v>2011-12-10-03</c:v>
                </c:pt>
                <c:pt idx="1520">
                  <c:v>2011-12-10-04</c:v>
                </c:pt>
                <c:pt idx="1521">
                  <c:v>2011-12-10-05</c:v>
                </c:pt>
                <c:pt idx="1522">
                  <c:v>2011-12-10-06</c:v>
                </c:pt>
                <c:pt idx="1523">
                  <c:v>2011-12-10-07</c:v>
                </c:pt>
                <c:pt idx="1524">
                  <c:v>2011-12-10-08</c:v>
                </c:pt>
                <c:pt idx="1525">
                  <c:v>2011-12-10-09</c:v>
                </c:pt>
                <c:pt idx="1526">
                  <c:v>2011-12-10-10</c:v>
                </c:pt>
                <c:pt idx="1527">
                  <c:v>2011-12-10-11</c:v>
                </c:pt>
                <c:pt idx="1528">
                  <c:v>2011-12-10-12</c:v>
                </c:pt>
                <c:pt idx="1529">
                  <c:v>2011-12-10-13</c:v>
                </c:pt>
                <c:pt idx="1530">
                  <c:v>2011-12-10-14</c:v>
                </c:pt>
                <c:pt idx="1531">
                  <c:v>2011-12-10-15</c:v>
                </c:pt>
                <c:pt idx="1532">
                  <c:v>2011-12-10-16</c:v>
                </c:pt>
                <c:pt idx="1533">
                  <c:v>2011-12-10-17</c:v>
                </c:pt>
                <c:pt idx="1534">
                  <c:v>2011-12-10-18</c:v>
                </c:pt>
                <c:pt idx="1535">
                  <c:v>2011-12-10-19</c:v>
                </c:pt>
                <c:pt idx="1536">
                  <c:v>2011-12-10-20</c:v>
                </c:pt>
                <c:pt idx="1537">
                  <c:v>2011-12-10-21</c:v>
                </c:pt>
                <c:pt idx="1538">
                  <c:v>2011-12-10-22</c:v>
                </c:pt>
                <c:pt idx="1539">
                  <c:v>2011-12-10-23</c:v>
                </c:pt>
                <c:pt idx="1540">
                  <c:v>2011-12-11-00</c:v>
                </c:pt>
                <c:pt idx="1541">
                  <c:v>2011-12-11-01</c:v>
                </c:pt>
                <c:pt idx="1542">
                  <c:v>2011-12-11-02</c:v>
                </c:pt>
                <c:pt idx="1543">
                  <c:v>2011-12-11-03</c:v>
                </c:pt>
                <c:pt idx="1544">
                  <c:v>2011-12-11-04</c:v>
                </c:pt>
                <c:pt idx="1545">
                  <c:v>2011-12-11-05</c:v>
                </c:pt>
                <c:pt idx="1546">
                  <c:v>2011-12-11-06</c:v>
                </c:pt>
                <c:pt idx="1547">
                  <c:v>2011-12-11-07</c:v>
                </c:pt>
                <c:pt idx="1548">
                  <c:v>2011-12-11-08</c:v>
                </c:pt>
                <c:pt idx="1549">
                  <c:v>2011-12-11-09</c:v>
                </c:pt>
                <c:pt idx="1550">
                  <c:v>2011-12-11-10</c:v>
                </c:pt>
                <c:pt idx="1551">
                  <c:v>2011-12-11-11</c:v>
                </c:pt>
                <c:pt idx="1552">
                  <c:v>2011-12-11-12</c:v>
                </c:pt>
                <c:pt idx="1553">
                  <c:v>2011-12-11-13</c:v>
                </c:pt>
                <c:pt idx="1554">
                  <c:v>2011-12-11-14</c:v>
                </c:pt>
                <c:pt idx="1555">
                  <c:v>2011-12-11-15</c:v>
                </c:pt>
                <c:pt idx="1556">
                  <c:v>2011-12-11-16</c:v>
                </c:pt>
                <c:pt idx="1557">
                  <c:v>2011-12-11-17</c:v>
                </c:pt>
                <c:pt idx="1558">
                  <c:v>2011-12-11-18</c:v>
                </c:pt>
                <c:pt idx="1559">
                  <c:v>2011-12-11-19</c:v>
                </c:pt>
                <c:pt idx="1560">
                  <c:v>2011-12-11-20</c:v>
                </c:pt>
                <c:pt idx="1561">
                  <c:v>2011-12-11-21</c:v>
                </c:pt>
                <c:pt idx="1562">
                  <c:v>2011-12-11-22</c:v>
                </c:pt>
                <c:pt idx="1563">
                  <c:v>2011-12-11-23</c:v>
                </c:pt>
                <c:pt idx="1564">
                  <c:v>2011-12-12-00</c:v>
                </c:pt>
                <c:pt idx="1565">
                  <c:v>2011-12-12-01</c:v>
                </c:pt>
                <c:pt idx="1566">
                  <c:v>2011-12-12-02</c:v>
                </c:pt>
                <c:pt idx="1567">
                  <c:v>2011-12-12-03</c:v>
                </c:pt>
                <c:pt idx="1568">
                  <c:v>2011-12-12-04</c:v>
                </c:pt>
                <c:pt idx="1569">
                  <c:v>2011-12-12-05</c:v>
                </c:pt>
                <c:pt idx="1570">
                  <c:v>2011-12-12-06</c:v>
                </c:pt>
                <c:pt idx="1571">
                  <c:v>2011-12-12-07</c:v>
                </c:pt>
                <c:pt idx="1572">
                  <c:v>2011-12-12-08</c:v>
                </c:pt>
                <c:pt idx="1573">
                  <c:v>2011-12-12-09</c:v>
                </c:pt>
                <c:pt idx="1574">
                  <c:v>2011-12-12-10</c:v>
                </c:pt>
                <c:pt idx="1575">
                  <c:v>2011-12-12-11</c:v>
                </c:pt>
                <c:pt idx="1576">
                  <c:v>2011-12-12-12</c:v>
                </c:pt>
                <c:pt idx="1577">
                  <c:v>2011-12-12-13</c:v>
                </c:pt>
                <c:pt idx="1578">
                  <c:v>2011-12-12-14</c:v>
                </c:pt>
                <c:pt idx="1579">
                  <c:v>2011-12-12-15</c:v>
                </c:pt>
                <c:pt idx="1580">
                  <c:v>2011-12-12-16</c:v>
                </c:pt>
                <c:pt idx="1581">
                  <c:v>2011-12-12-17</c:v>
                </c:pt>
                <c:pt idx="1582">
                  <c:v>2011-12-12-18</c:v>
                </c:pt>
                <c:pt idx="1583">
                  <c:v>2011-12-12-19</c:v>
                </c:pt>
                <c:pt idx="1584">
                  <c:v>2011-12-12-20</c:v>
                </c:pt>
                <c:pt idx="1585">
                  <c:v>2011-12-12-21</c:v>
                </c:pt>
                <c:pt idx="1586">
                  <c:v>2011-12-12-22</c:v>
                </c:pt>
                <c:pt idx="1587">
                  <c:v>2011-12-12-23</c:v>
                </c:pt>
                <c:pt idx="1588">
                  <c:v>2011-12-13-00</c:v>
                </c:pt>
                <c:pt idx="1589">
                  <c:v>2011-12-13-01</c:v>
                </c:pt>
                <c:pt idx="1590">
                  <c:v>2011-12-13-02</c:v>
                </c:pt>
                <c:pt idx="1591">
                  <c:v>2011-12-13-03</c:v>
                </c:pt>
                <c:pt idx="1592">
                  <c:v>2011-12-13-04</c:v>
                </c:pt>
                <c:pt idx="1593">
                  <c:v>2011-12-13-05</c:v>
                </c:pt>
                <c:pt idx="1594">
                  <c:v>2011-12-13-06</c:v>
                </c:pt>
                <c:pt idx="1595">
                  <c:v>2011-12-13-07</c:v>
                </c:pt>
                <c:pt idx="1596">
                  <c:v>2011-12-13-08</c:v>
                </c:pt>
                <c:pt idx="1597">
                  <c:v>2011-12-13-09</c:v>
                </c:pt>
                <c:pt idx="1598">
                  <c:v>2011-12-13-10</c:v>
                </c:pt>
                <c:pt idx="1599">
                  <c:v>2011-12-13-11</c:v>
                </c:pt>
                <c:pt idx="1600">
                  <c:v>2011-12-13-12</c:v>
                </c:pt>
                <c:pt idx="1601">
                  <c:v>2011-12-13-13</c:v>
                </c:pt>
                <c:pt idx="1602">
                  <c:v>2011-12-13-14</c:v>
                </c:pt>
                <c:pt idx="1603">
                  <c:v>2011-12-13-15</c:v>
                </c:pt>
                <c:pt idx="1604">
                  <c:v>2011-12-13-16</c:v>
                </c:pt>
                <c:pt idx="1605">
                  <c:v>2011-12-13-17</c:v>
                </c:pt>
                <c:pt idx="1606">
                  <c:v>2011-12-13-18</c:v>
                </c:pt>
                <c:pt idx="1607">
                  <c:v>2011-12-13-19</c:v>
                </c:pt>
                <c:pt idx="1608">
                  <c:v>2011-12-13-20</c:v>
                </c:pt>
                <c:pt idx="1609">
                  <c:v>2011-12-13-21</c:v>
                </c:pt>
                <c:pt idx="1610">
                  <c:v>2011-12-13-22</c:v>
                </c:pt>
                <c:pt idx="1611">
                  <c:v>2011-12-13-23</c:v>
                </c:pt>
                <c:pt idx="1612">
                  <c:v>2011-12-14-00</c:v>
                </c:pt>
                <c:pt idx="1613">
                  <c:v>2011-12-14-01</c:v>
                </c:pt>
                <c:pt idx="1614">
                  <c:v>2011-12-14-02</c:v>
                </c:pt>
                <c:pt idx="1615">
                  <c:v>2011-12-14-03</c:v>
                </c:pt>
                <c:pt idx="1616">
                  <c:v>2011-12-14-04</c:v>
                </c:pt>
                <c:pt idx="1617">
                  <c:v>2011-12-14-05</c:v>
                </c:pt>
                <c:pt idx="1618">
                  <c:v>2011-12-14-06</c:v>
                </c:pt>
                <c:pt idx="1619">
                  <c:v>2011-12-14-07</c:v>
                </c:pt>
                <c:pt idx="1620">
                  <c:v>2011-12-14-08</c:v>
                </c:pt>
                <c:pt idx="1621">
                  <c:v>2011-12-14-09</c:v>
                </c:pt>
                <c:pt idx="1622">
                  <c:v>2011-12-14-10</c:v>
                </c:pt>
                <c:pt idx="1623">
                  <c:v>2011-12-14-11</c:v>
                </c:pt>
                <c:pt idx="1624">
                  <c:v>2011-12-14-12</c:v>
                </c:pt>
                <c:pt idx="1625">
                  <c:v>2011-12-14-13</c:v>
                </c:pt>
                <c:pt idx="1626">
                  <c:v>2011-12-14-14</c:v>
                </c:pt>
                <c:pt idx="1627">
                  <c:v>2011-12-14-15</c:v>
                </c:pt>
                <c:pt idx="1628">
                  <c:v>2011-12-14-16</c:v>
                </c:pt>
                <c:pt idx="1629">
                  <c:v>2011-12-14-17</c:v>
                </c:pt>
                <c:pt idx="1630">
                  <c:v>2011-12-14-18</c:v>
                </c:pt>
                <c:pt idx="1631">
                  <c:v>2011-12-14-19</c:v>
                </c:pt>
                <c:pt idx="1632">
                  <c:v>2011-12-14-20</c:v>
                </c:pt>
                <c:pt idx="1633">
                  <c:v>2011-12-14-21</c:v>
                </c:pt>
                <c:pt idx="1634">
                  <c:v>2011-12-14-22</c:v>
                </c:pt>
                <c:pt idx="1635">
                  <c:v>2011-12-14-23</c:v>
                </c:pt>
                <c:pt idx="1636">
                  <c:v>2011-12-15-00</c:v>
                </c:pt>
                <c:pt idx="1637">
                  <c:v>2011-12-15-01</c:v>
                </c:pt>
                <c:pt idx="1638">
                  <c:v>2011-12-15-02</c:v>
                </c:pt>
                <c:pt idx="1639">
                  <c:v>2011-12-15-03</c:v>
                </c:pt>
                <c:pt idx="1640">
                  <c:v>2011-12-15-04</c:v>
                </c:pt>
                <c:pt idx="1641">
                  <c:v>2011-12-15-05</c:v>
                </c:pt>
                <c:pt idx="1642">
                  <c:v>2011-12-15-06</c:v>
                </c:pt>
                <c:pt idx="1643">
                  <c:v>2011-12-15-07</c:v>
                </c:pt>
                <c:pt idx="1644">
                  <c:v>2011-12-15-08</c:v>
                </c:pt>
                <c:pt idx="1645">
                  <c:v>2011-12-15-09</c:v>
                </c:pt>
                <c:pt idx="1646">
                  <c:v>2011-12-15-10</c:v>
                </c:pt>
                <c:pt idx="1647">
                  <c:v>2011-12-15-11</c:v>
                </c:pt>
                <c:pt idx="1648">
                  <c:v>2011-12-15-12</c:v>
                </c:pt>
                <c:pt idx="1649">
                  <c:v>2011-12-15-13</c:v>
                </c:pt>
                <c:pt idx="1650">
                  <c:v>2011-12-15-14</c:v>
                </c:pt>
                <c:pt idx="1651">
                  <c:v>2011-12-15-15</c:v>
                </c:pt>
                <c:pt idx="1652">
                  <c:v>2011-12-15-16</c:v>
                </c:pt>
                <c:pt idx="1653">
                  <c:v>2011-12-15-17</c:v>
                </c:pt>
                <c:pt idx="1654">
                  <c:v>2011-12-15-18</c:v>
                </c:pt>
                <c:pt idx="1655">
                  <c:v>2011-12-15-19</c:v>
                </c:pt>
                <c:pt idx="1656">
                  <c:v>2011-12-15-20</c:v>
                </c:pt>
                <c:pt idx="1657">
                  <c:v>2011-12-15-21</c:v>
                </c:pt>
                <c:pt idx="1658">
                  <c:v>2011-12-15-22</c:v>
                </c:pt>
                <c:pt idx="1659">
                  <c:v>2011-12-15-23</c:v>
                </c:pt>
                <c:pt idx="1660">
                  <c:v>2011-12-16-00</c:v>
                </c:pt>
                <c:pt idx="1661">
                  <c:v>2011-12-16-01</c:v>
                </c:pt>
                <c:pt idx="1662">
                  <c:v>2011-12-16-02</c:v>
                </c:pt>
                <c:pt idx="1663">
                  <c:v>2011-12-16-03</c:v>
                </c:pt>
                <c:pt idx="1664">
                  <c:v>2011-12-16-04</c:v>
                </c:pt>
                <c:pt idx="1665">
                  <c:v>2011-12-16-05</c:v>
                </c:pt>
                <c:pt idx="1666">
                  <c:v>2011-12-16-06</c:v>
                </c:pt>
                <c:pt idx="1667">
                  <c:v>2011-12-16-07</c:v>
                </c:pt>
                <c:pt idx="1668">
                  <c:v>2011-12-16-08</c:v>
                </c:pt>
                <c:pt idx="1669">
                  <c:v>2011-12-16-09</c:v>
                </c:pt>
                <c:pt idx="1670">
                  <c:v>2011-12-16-10</c:v>
                </c:pt>
                <c:pt idx="1671">
                  <c:v>2011-12-16-11</c:v>
                </c:pt>
                <c:pt idx="1672">
                  <c:v>2011-12-16-12</c:v>
                </c:pt>
                <c:pt idx="1673">
                  <c:v>2011-12-16-13</c:v>
                </c:pt>
                <c:pt idx="1674">
                  <c:v>2011-12-16-14</c:v>
                </c:pt>
                <c:pt idx="1675">
                  <c:v>2011-12-16-15</c:v>
                </c:pt>
                <c:pt idx="1676">
                  <c:v>2011-12-16-16</c:v>
                </c:pt>
                <c:pt idx="1677">
                  <c:v>2011-12-16-17</c:v>
                </c:pt>
                <c:pt idx="1678">
                  <c:v>2011-12-16-18</c:v>
                </c:pt>
                <c:pt idx="1679">
                  <c:v>2011-12-16-19</c:v>
                </c:pt>
                <c:pt idx="1680">
                  <c:v>2011-12-16-20</c:v>
                </c:pt>
                <c:pt idx="1681">
                  <c:v>2011-12-16-21</c:v>
                </c:pt>
                <c:pt idx="1682">
                  <c:v>2011-12-16-22</c:v>
                </c:pt>
                <c:pt idx="1683">
                  <c:v>2011-12-16-23</c:v>
                </c:pt>
                <c:pt idx="1684">
                  <c:v>2011-12-17-00</c:v>
                </c:pt>
                <c:pt idx="1685">
                  <c:v>2011-12-17-01</c:v>
                </c:pt>
                <c:pt idx="1686">
                  <c:v>2011-12-17-02</c:v>
                </c:pt>
                <c:pt idx="1687">
                  <c:v>2011-12-17-03</c:v>
                </c:pt>
                <c:pt idx="1688">
                  <c:v>2011-12-17-04</c:v>
                </c:pt>
                <c:pt idx="1689">
                  <c:v>2011-12-17-05</c:v>
                </c:pt>
                <c:pt idx="1690">
                  <c:v>2011-12-17-06</c:v>
                </c:pt>
                <c:pt idx="1691">
                  <c:v>2011-12-17-07</c:v>
                </c:pt>
                <c:pt idx="1692">
                  <c:v>2011-12-17-08</c:v>
                </c:pt>
                <c:pt idx="1693">
                  <c:v>2011-12-17-09</c:v>
                </c:pt>
                <c:pt idx="1694">
                  <c:v>2011-12-17-10</c:v>
                </c:pt>
                <c:pt idx="1695">
                  <c:v>2011-12-17-11</c:v>
                </c:pt>
                <c:pt idx="1696">
                  <c:v>2011-12-17-12</c:v>
                </c:pt>
                <c:pt idx="1697">
                  <c:v>2011-12-17-13</c:v>
                </c:pt>
                <c:pt idx="1698">
                  <c:v>2011-12-17-14</c:v>
                </c:pt>
                <c:pt idx="1699">
                  <c:v>2011-12-17-15</c:v>
                </c:pt>
                <c:pt idx="1700">
                  <c:v>2011-12-17-16</c:v>
                </c:pt>
                <c:pt idx="1701">
                  <c:v>2011-12-17-17</c:v>
                </c:pt>
                <c:pt idx="1702">
                  <c:v>2011-12-17-18</c:v>
                </c:pt>
                <c:pt idx="1703">
                  <c:v>2011-12-17-19</c:v>
                </c:pt>
                <c:pt idx="1704">
                  <c:v>2011-12-17-20</c:v>
                </c:pt>
                <c:pt idx="1705">
                  <c:v>2011-12-17-21</c:v>
                </c:pt>
                <c:pt idx="1706">
                  <c:v>2011-12-17-22</c:v>
                </c:pt>
                <c:pt idx="1707">
                  <c:v>2011-12-17-23</c:v>
                </c:pt>
                <c:pt idx="1708">
                  <c:v>2011-12-18-00</c:v>
                </c:pt>
                <c:pt idx="1709">
                  <c:v>2011-12-18-01</c:v>
                </c:pt>
                <c:pt idx="1710">
                  <c:v>2011-12-18-02</c:v>
                </c:pt>
                <c:pt idx="1711">
                  <c:v>2011-12-18-03</c:v>
                </c:pt>
                <c:pt idx="1712">
                  <c:v>2011-12-18-04</c:v>
                </c:pt>
                <c:pt idx="1713">
                  <c:v>2011-12-18-05</c:v>
                </c:pt>
                <c:pt idx="1714">
                  <c:v>2011-12-18-06</c:v>
                </c:pt>
                <c:pt idx="1715">
                  <c:v>2011-12-18-07</c:v>
                </c:pt>
                <c:pt idx="1716">
                  <c:v>2011-12-18-08</c:v>
                </c:pt>
                <c:pt idx="1717">
                  <c:v>2011-12-18-09</c:v>
                </c:pt>
                <c:pt idx="1718">
                  <c:v>2011-12-18-10</c:v>
                </c:pt>
                <c:pt idx="1719">
                  <c:v>2011-12-18-11</c:v>
                </c:pt>
                <c:pt idx="1720">
                  <c:v>2011-12-18-12</c:v>
                </c:pt>
                <c:pt idx="1721">
                  <c:v>2011-12-18-13</c:v>
                </c:pt>
                <c:pt idx="1722">
                  <c:v>2011-12-18-14</c:v>
                </c:pt>
                <c:pt idx="1723">
                  <c:v>2011-12-18-15</c:v>
                </c:pt>
                <c:pt idx="1724">
                  <c:v>2011-12-18-16</c:v>
                </c:pt>
                <c:pt idx="1725">
                  <c:v>2011-12-18-17</c:v>
                </c:pt>
                <c:pt idx="1726">
                  <c:v>2011-12-18-18</c:v>
                </c:pt>
                <c:pt idx="1727">
                  <c:v>2011-12-18-19</c:v>
                </c:pt>
                <c:pt idx="1728">
                  <c:v>2011-12-18-20</c:v>
                </c:pt>
                <c:pt idx="1729">
                  <c:v>2011-12-18-21</c:v>
                </c:pt>
                <c:pt idx="1730">
                  <c:v>2011-12-18-22</c:v>
                </c:pt>
                <c:pt idx="1731">
                  <c:v>2011-12-18-23</c:v>
                </c:pt>
                <c:pt idx="1732">
                  <c:v>2011-12-19-00</c:v>
                </c:pt>
                <c:pt idx="1733">
                  <c:v>2011-12-19-01</c:v>
                </c:pt>
                <c:pt idx="1734">
                  <c:v>2011-12-19-02</c:v>
                </c:pt>
                <c:pt idx="1735">
                  <c:v>2011-12-19-03</c:v>
                </c:pt>
                <c:pt idx="1736">
                  <c:v>2011-12-19-04</c:v>
                </c:pt>
                <c:pt idx="1737">
                  <c:v>2011-12-19-05</c:v>
                </c:pt>
                <c:pt idx="1738">
                  <c:v>2011-12-19-06</c:v>
                </c:pt>
                <c:pt idx="1739">
                  <c:v>2011-12-19-07</c:v>
                </c:pt>
                <c:pt idx="1740">
                  <c:v>2011-12-19-08</c:v>
                </c:pt>
                <c:pt idx="1741">
                  <c:v>2011-12-19-09</c:v>
                </c:pt>
                <c:pt idx="1742">
                  <c:v>2011-12-19-10</c:v>
                </c:pt>
                <c:pt idx="1743">
                  <c:v>2011-12-19-11</c:v>
                </c:pt>
                <c:pt idx="1744">
                  <c:v>2011-12-19-12</c:v>
                </c:pt>
                <c:pt idx="1745">
                  <c:v>2011-12-19-13</c:v>
                </c:pt>
                <c:pt idx="1746">
                  <c:v>2011-12-19-14</c:v>
                </c:pt>
                <c:pt idx="1747">
                  <c:v>2011-12-19-15</c:v>
                </c:pt>
                <c:pt idx="1748">
                  <c:v>2011-12-19-16</c:v>
                </c:pt>
                <c:pt idx="1749">
                  <c:v>2011-12-19-17</c:v>
                </c:pt>
                <c:pt idx="1750">
                  <c:v>2011-12-19-18</c:v>
                </c:pt>
                <c:pt idx="1751">
                  <c:v>2011-12-19-19</c:v>
                </c:pt>
                <c:pt idx="1752">
                  <c:v>2011-12-19-20</c:v>
                </c:pt>
                <c:pt idx="1753">
                  <c:v>2011-12-19-21</c:v>
                </c:pt>
                <c:pt idx="1754">
                  <c:v>2011-12-19-22</c:v>
                </c:pt>
                <c:pt idx="1755">
                  <c:v>2011-12-19-23</c:v>
                </c:pt>
                <c:pt idx="1756">
                  <c:v>2011-12-20-00</c:v>
                </c:pt>
                <c:pt idx="1757">
                  <c:v>2011-12-20-01</c:v>
                </c:pt>
                <c:pt idx="1758">
                  <c:v>2011-12-20-02</c:v>
                </c:pt>
                <c:pt idx="1759">
                  <c:v>2011-12-20-03</c:v>
                </c:pt>
                <c:pt idx="1760">
                  <c:v>2011-12-20-04</c:v>
                </c:pt>
                <c:pt idx="1761">
                  <c:v>2011-12-20-05</c:v>
                </c:pt>
                <c:pt idx="1762">
                  <c:v>2011-12-20-06</c:v>
                </c:pt>
                <c:pt idx="1763">
                  <c:v>2011-12-20-07</c:v>
                </c:pt>
                <c:pt idx="1764">
                  <c:v>2011-12-20-08</c:v>
                </c:pt>
                <c:pt idx="1765">
                  <c:v>2011-12-20-09</c:v>
                </c:pt>
                <c:pt idx="1766">
                  <c:v>2011-12-20-10</c:v>
                </c:pt>
                <c:pt idx="1767">
                  <c:v>2011-12-20-11</c:v>
                </c:pt>
                <c:pt idx="1768">
                  <c:v>2011-12-20-12</c:v>
                </c:pt>
                <c:pt idx="1769">
                  <c:v>2011-12-20-13</c:v>
                </c:pt>
                <c:pt idx="1770">
                  <c:v>2011-12-20-14</c:v>
                </c:pt>
                <c:pt idx="1771">
                  <c:v>2011-12-20-15</c:v>
                </c:pt>
                <c:pt idx="1772">
                  <c:v>2011-12-20-16</c:v>
                </c:pt>
                <c:pt idx="1773">
                  <c:v>2011-12-20-17</c:v>
                </c:pt>
                <c:pt idx="1774">
                  <c:v>2011-12-20-18</c:v>
                </c:pt>
                <c:pt idx="1775">
                  <c:v>2011-12-20-19</c:v>
                </c:pt>
                <c:pt idx="1776">
                  <c:v>2011-12-20-20</c:v>
                </c:pt>
                <c:pt idx="1777">
                  <c:v>2011-12-20-21</c:v>
                </c:pt>
                <c:pt idx="1778">
                  <c:v>2011-12-20-22</c:v>
                </c:pt>
                <c:pt idx="1779">
                  <c:v>2011-12-20-23</c:v>
                </c:pt>
                <c:pt idx="1780">
                  <c:v>2011-12-21-00</c:v>
                </c:pt>
                <c:pt idx="1781">
                  <c:v>2011-12-21-01</c:v>
                </c:pt>
                <c:pt idx="1782">
                  <c:v>2011-12-21-02</c:v>
                </c:pt>
                <c:pt idx="1783">
                  <c:v>2011-12-21-03</c:v>
                </c:pt>
                <c:pt idx="1784">
                  <c:v>2011-12-21-04</c:v>
                </c:pt>
                <c:pt idx="1785">
                  <c:v>2011-12-21-05</c:v>
                </c:pt>
                <c:pt idx="1786">
                  <c:v>2011-12-21-06</c:v>
                </c:pt>
                <c:pt idx="1787">
                  <c:v>2011-12-21-07</c:v>
                </c:pt>
                <c:pt idx="1788">
                  <c:v>2011-12-21-08</c:v>
                </c:pt>
                <c:pt idx="1789">
                  <c:v>2011-12-21-09</c:v>
                </c:pt>
                <c:pt idx="1790">
                  <c:v>2011-12-21-10</c:v>
                </c:pt>
                <c:pt idx="1791">
                  <c:v>2011-12-21-11</c:v>
                </c:pt>
                <c:pt idx="1792">
                  <c:v>2011-12-21-12</c:v>
                </c:pt>
                <c:pt idx="1793">
                  <c:v>2011-12-21-13</c:v>
                </c:pt>
                <c:pt idx="1794">
                  <c:v>2011-12-21-14</c:v>
                </c:pt>
                <c:pt idx="1795">
                  <c:v>2011-12-21-15</c:v>
                </c:pt>
                <c:pt idx="1796">
                  <c:v>2011-12-21-16</c:v>
                </c:pt>
                <c:pt idx="1797">
                  <c:v>2011-12-21-17</c:v>
                </c:pt>
                <c:pt idx="1798">
                  <c:v>2011-12-21-18</c:v>
                </c:pt>
                <c:pt idx="1799">
                  <c:v>2011-12-21-19</c:v>
                </c:pt>
                <c:pt idx="1800">
                  <c:v>2011-12-21-20</c:v>
                </c:pt>
                <c:pt idx="1801">
                  <c:v>2011-12-21-21</c:v>
                </c:pt>
                <c:pt idx="1802">
                  <c:v>2011-12-21-22</c:v>
                </c:pt>
                <c:pt idx="1803">
                  <c:v>2011-12-21-23</c:v>
                </c:pt>
                <c:pt idx="1804">
                  <c:v>2011-12-22-00</c:v>
                </c:pt>
                <c:pt idx="1805">
                  <c:v>2011-12-22-01</c:v>
                </c:pt>
                <c:pt idx="1806">
                  <c:v>2011-12-22-02</c:v>
                </c:pt>
                <c:pt idx="1807">
                  <c:v>2011-12-22-03</c:v>
                </c:pt>
                <c:pt idx="1808">
                  <c:v>2011-12-22-04</c:v>
                </c:pt>
                <c:pt idx="1809">
                  <c:v>2011-12-22-05</c:v>
                </c:pt>
                <c:pt idx="1810">
                  <c:v>2011-12-22-06</c:v>
                </c:pt>
                <c:pt idx="1811">
                  <c:v>2011-12-22-07</c:v>
                </c:pt>
                <c:pt idx="1812">
                  <c:v>2011-12-22-08</c:v>
                </c:pt>
                <c:pt idx="1813">
                  <c:v>2011-12-22-09</c:v>
                </c:pt>
                <c:pt idx="1814">
                  <c:v>2011-12-22-10</c:v>
                </c:pt>
                <c:pt idx="1815">
                  <c:v>2011-12-22-11</c:v>
                </c:pt>
                <c:pt idx="1816">
                  <c:v>2011-12-22-12</c:v>
                </c:pt>
                <c:pt idx="1817">
                  <c:v>2011-12-22-13</c:v>
                </c:pt>
                <c:pt idx="1818">
                  <c:v>2011-12-22-14</c:v>
                </c:pt>
                <c:pt idx="1819">
                  <c:v>2011-12-22-15</c:v>
                </c:pt>
                <c:pt idx="1820">
                  <c:v>2011-12-22-16</c:v>
                </c:pt>
                <c:pt idx="1821">
                  <c:v>2011-12-22-17</c:v>
                </c:pt>
                <c:pt idx="1822">
                  <c:v>2011-12-22-18</c:v>
                </c:pt>
                <c:pt idx="1823">
                  <c:v>2011-12-22-19</c:v>
                </c:pt>
                <c:pt idx="1824">
                  <c:v>2011-12-22-20</c:v>
                </c:pt>
                <c:pt idx="1825">
                  <c:v>2011-12-22-21</c:v>
                </c:pt>
                <c:pt idx="1826">
                  <c:v>2011-12-22-22</c:v>
                </c:pt>
                <c:pt idx="1827">
                  <c:v>2011-12-22-23</c:v>
                </c:pt>
                <c:pt idx="1828">
                  <c:v>2011-12-23-00</c:v>
                </c:pt>
                <c:pt idx="1829">
                  <c:v>2011-12-23-01</c:v>
                </c:pt>
                <c:pt idx="1830">
                  <c:v>2011-12-23-02</c:v>
                </c:pt>
                <c:pt idx="1831">
                  <c:v>2011-12-23-03</c:v>
                </c:pt>
                <c:pt idx="1832">
                  <c:v>2011-12-23-04</c:v>
                </c:pt>
                <c:pt idx="1833">
                  <c:v>2011-12-23-05</c:v>
                </c:pt>
                <c:pt idx="1834">
                  <c:v>2011-12-23-06</c:v>
                </c:pt>
                <c:pt idx="1835">
                  <c:v>2011-12-23-07</c:v>
                </c:pt>
                <c:pt idx="1836">
                  <c:v>2011-12-23-08</c:v>
                </c:pt>
                <c:pt idx="1837">
                  <c:v>2011-12-23-09</c:v>
                </c:pt>
                <c:pt idx="1838">
                  <c:v>2011-12-23-10</c:v>
                </c:pt>
                <c:pt idx="1839">
                  <c:v>2011-12-23-11</c:v>
                </c:pt>
                <c:pt idx="1840">
                  <c:v>2011-12-23-12</c:v>
                </c:pt>
                <c:pt idx="1841">
                  <c:v>2011-12-23-13</c:v>
                </c:pt>
                <c:pt idx="1842">
                  <c:v>2011-12-23-14</c:v>
                </c:pt>
                <c:pt idx="1843">
                  <c:v>2011-12-23-15</c:v>
                </c:pt>
                <c:pt idx="1844">
                  <c:v>2011-12-23-16</c:v>
                </c:pt>
                <c:pt idx="1845">
                  <c:v>2011-12-23-17</c:v>
                </c:pt>
                <c:pt idx="1846">
                  <c:v>2011-12-23-18</c:v>
                </c:pt>
                <c:pt idx="1847">
                  <c:v>2011-12-23-19</c:v>
                </c:pt>
                <c:pt idx="1848">
                  <c:v>2011-12-23-20</c:v>
                </c:pt>
                <c:pt idx="1849">
                  <c:v>2011-12-23-21</c:v>
                </c:pt>
                <c:pt idx="1850">
                  <c:v>2011-12-23-22</c:v>
                </c:pt>
                <c:pt idx="1851">
                  <c:v>2011-12-23-23</c:v>
                </c:pt>
                <c:pt idx="1852">
                  <c:v>2011-12-24-00</c:v>
                </c:pt>
                <c:pt idx="1853">
                  <c:v>2011-12-24-01</c:v>
                </c:pt>
                <c:pt idx="1854">
                  <c:v>2011-12-24-02</c:v>
                </c:pt>
                <c:pt idx="1855">
                  <c:v>2011-12-24-03</c:v>
                </c:pt>
                <c:pt idx="1856">
                  <c:v>2011-12-24-04</c:v>
                </c:pt>
                <c:pt idx="1857">
                  <c:v>2011-12-24-05</c:v>
                </c:pt>
                <c:pt idx="1858">
                  <c:v>2011-12-24-06</c:v>
                </c:pt>
                <c:pt idx="1859">
                  <c:v>2011-12-24-07</c:v>
                </c:pt>
                <c:pt idx="1860">
                  <c:v>2011-12-24-08</c:v>
                </c:pt>
                <c:pt idx="1861">
                  <c:v>2011-12-24-09</c:v>
                </c:pt>
                <c:pt idx="1862">
                  <c:v>2011-12-24-10</c:v>
                </c:pt>
                <c:pt idx="1863">
                  <c:v>2011-12-24-11</c:v>
                </c:pt>
                <c:pt idx="1864">
                  <c:v>2011-12-24-12</c:v>
                </c:pt>
                <c:pt idx="1865">
                  <c:v>2011-12-24-13</c:v>
                </c:pt>
                <c:pt idx="1866">
                  <c:v>2011-12-24-14</c:v>
                </c:pt>
                <c:pt idx="1867">
                  <c:v>2011-12-24-15</c:v>
                </c:pt>
                <c:pt idx="1868">
                  <c:v>2011-12-24-16</c:v>
                </c:pt>
                <c:pt idx="1869">
                  <c:v>2011-12-24-17</c:v>
                </c:pt>
                <c:pt idx="1870">
                  <c:v>2011-12-24-18</c:v>
                </c:pt>
                <c:pt idx="1871">
                  <c:v>2011-12-24-19</c:v>
                </c:pt>
                <c:pt idx="1872">
                  <c:v>2011-12-24-20</c:v>
                </c:pt>
                <c:pt idx="1873">
                  <c:v>2011-12-24-21</c:v>
                </c:pt>
                <c:pt idx="1874">
                  <c:v>2011-12-24-22</c:v>
                </c:pt>
                <c:pt idx="1875">
                  <c:v>2011-12-24-23</c:v>
                </c:pt>
                <c:pt idx="1876">
                  <c:v>2011-12-25-00</c:v>
                </c:pt>
                <c:pt idx="1877">
                  <c:v>2011-12-25-01</c:v>
                </c:pt>
                <c:pt idx="1878">
                  <c:v>2011-12-25-02</c:v>
                </c:pt>
                <c:pt idx="1879">
                  <c:v>2011-12-25-03</c:v>
                </c:pt>
                <c:pt idx="1880">
                  <c:v>2011-12-25-04</c:v>
                </c:pt>
                <c:pt idx="1881">
                  <c:v>2011-12-25-05</c:v>
                </c:pt>
                <c:pt idx="1882">
                  <c:v>2011-12-25-06</c:v>
                </c:pt>
                <c:pt idx="1883">
                  <c:v>2011-12-25-07</c:v>
                </c:pt>
                <c:pt idx="1884">
                  <c:v>2011-12-25-08</c:v>
                </c:pt>
                <c:pt idx="1885">
                  <c:v>2011-12-25-09</c:v>
                </c:pt>
                <c:pt idx="1886">
                  <c:v>2011-12-25-10</c:v>
                </c:pt>
                <c:pt idx="1887">
                  <c:v>2011-12-25-11</c:v>
                </c:pt>
                <c:pt idx="1888">
                  <c:v>2011-12-25-12</c:v>
                </c:pt>
                <c:pt idx="1889">
                  <c:v>2011-12-25-13</c:v>
                </c:pt>
                <c:pt idx="1890">
                  <c:v>2011-12-25-14</c:v>
                </c:pt>
                <c:pt idx="1891">
                  <c:v>2011-12-25-15</c:v>
                </c:pt>
                <c:pt idx="1892">
                  <c:v>2011-12-25-16</c:v>
                </c:pt>
                <c:pt idx="1893">
                  <c:v>2011-12-25-17</c:v>
                </c:pt>
                <c:pt idx="1894">
                  <c:v>2011-12-25-18</c:v>
                </c:pt>
                <c:pt idx="1895">
                  <c:v>2011-12-25-19</c:v>
                </c:pt>
                <c:pt idx="1896">
                  <c:v>2011-12-25-20</c:v>
                </c:pt>
                <c:pt idx="1897">
                  <c:v>2011-12-25-21</c:v>
                </c:pt>
                <c:pt idx="1898">
                  <c:v>2011-12-25-22</c:v>
                </c:pt>
                <c:pt idx="1899">
                  <c:v>2011-12-25-23</c:v>
                </c:pt>
                <c:pt idx="1900">
                  <c:v>2011-12-26-00</c:v>
                </c:pt>
                <c:pt idx="1901">
                  <c:v>2011-12-26-01</c:v>
                </c:pt>
                <c:pt idx="1902">
                  <c:v>2011-12-26-02</c:v>
                </c:pt>
                <c:pt idx="1903">
                  <c:v>2011-12-26-03</c:v>
                </c:pt>
                <c:pt idx="1904">
                  <c:v>2011-12-26-04</c:v>
                </c:pt>
                <c:pt idx="1905">
                  <c:v>2011-12-26-05</c:v>
                </c:pt>
                <c:pt idx="1906">
                  <c:v>2011-12-26-06</c:v>
                </c:pt>
                <c:pt idx="1907">
                  <c:v>2011-12-26-07</c:v>
                </c:pt>
                <c:pt idx="1908">
                  <c:v>2011-12-26-08</c:v>
                </c:pt>
                <c:pt idx="1909">
                  <c:v>2011-12-26-09</c:v>
                </c:pt>
                <c:pt idx="1910">
                  <c:v>2011-12-26-10</c:v>
                </c:pt>
                <c:pt idx="1911">
                  <c:v>2011-12-26-11</c:v>
                </c:pt>
                <c:pt idx="1912">
                  <c:v>2011-12-26-12</c:v>
                </c:pt>
                <c:pt idx="1913">
                  <c:v>2011-12-26-13</c:v>
                </c:pt>
                <c:pt idx="1914">
                  <c:v>2011-12-26-14</c:v>
                </c:pt>
                <c:pt idx="1915">
                  <c:v>2011-12-26-15</c:v>
                </c:pt>
                <c:pt idx="1916">
                  <c:v>2011-12-26-16</c:v>
                </c:pt>
                <c:pt idx="1917">
                  <c:v>2011-12-26-17</c:v>
                </c:pt>
                <c:pt idx="1918">
                  <c:v>2011-12-26-18</c:v>
                </c:pt>
                <c:pt idx="1919">
                  <c:v>2011-12-26-19</c:v>
                </c:pt>
                <c:pt idx="1920">
                  <c:v>2011-12-26-20</c:v>
                </c:pt>
                <c:pt idx="1921">
                  <c:v>2011-12-26-21</c:v>
                </c:pt>
                <c:pt idx="1922">
                  <c:v>2011-12-26-22</c:v>
                </c:pt>
                <c:pt idx="1923">
                  <c:v>2011-12-26-23</c:v>
                </c:pt>
                <c:pt idx="1924">
                  <c:v>2011-12-27-00</c:v>
                </c:pt>
                <c:pt idx="1925">
                  <c:v>2011-12-27-01</c:v>
                </c:pt>
                <c:pt idx="1926">
                  <c:v>2011-12-27-02</c:v>
                </c:pt>
                <c:pt idx="1927">
                  <c:v>2011-12-27-03</c:v>
                </c:pt>
                <c:pt idx="1928">
                  <c:v>2011-12-27-04</c:v>
                </c:pt>
                <c:pt idx="1929">
                  <c:v>2011-12-27-05</c:v>
                </c:pt>
                <c:pt idx="1930">
                  <c:v>2011-12-27-06</c:v>
                </c:pt>
                <c:pt idx="1931">
                  <c:v>2011-12-27-07</c:v>
                </c:pt>
                <c:pt idx="1932">
                  <c:v>2011-12-27-08</c:v>
                </c:pt>
                <c:pt idx="1933">
                  <c:v>2011-12-27-09</c:v>
                </c:pt>
                <c:pt idx="1934">
                  <c:v>2011-12-27-10</c:v>
                </c:pt>
                <c:pt idx="1935">
                  <c:v>2011-12-27-11</c:v>
                </c:pt>
                <c:pt idx="1936">
                  <c:v>2011-12-27-12</c:v>
                </c:pt>
                <c:pt idx="1937">
                  <c:v>2011-12-27-13</c:v>
                </c:pt>
                <c:pt idx="1938">
                  <c:v>2011-12-27-14</c:v>
                </c:pt>
                <c:pt idx="1939">
                  <c:v>2011-12-27-15</c:v>
                </c:pt>
                <c:pt idx="1940">
                  <c:v>2011-12-27-16</c:v>
                </c:pt>
                <c:pt idx="1941">
                  <c:v>2011-12-27-17</c:v>
                </c:pt>
                <c:pt idx="1942">
                  <c:v>2011-12-27-18</c:v>
                </c:pt>
                <c:pt idx="1943">
                  <c:v>2011-12-27-19</c:v>
                </c:pt>
                <c:pt idx="1944">
                  <c:v>2011-12-27-20</c:v>
                </c:pt>
                <c:pt idx="1945">
                  <c:v>2011-12-27-21</c:v>
                </c:pt>
                <c:pt idx="1946">
                  <c:v>2011-12-27-22</c:v>
                </c:pt>
                <c:pt idx="1947">
                  <c:v>2011-12-27-23</c:v>
                </c:pt>
                <c:pt idx="1948">
                  <c:v>2011-12-28-00</c:v>
                </c:pt>
                <c:pt idx="1949">
                  <c:v>2011-12-28-01</c:v>
                </c:pt>
                <c:pt idx="1950">
                  <c:v>2011-12-28-02</c:v>
                </c:pt>
                <c:pt idx="1951">
                  <c:v>2011-12-28-03</c:v>
                </c:pt>
                <c:pt idx="1952">
                  <c:v>2011-12-28-04</c:v>
                </c:pt>
                <c:pt idx="1953">
                  <c:v>2011-12-28-05</c:v>
                </c:pt>
                <c:pt idx="1954">
                  <c:v>2011-12-28-06</c:v>
                </c:pt>
                <c:pt idx="1955">
                  <c:v>2011-12-28-07</c:v>
                </c:pt>
                <c:pt idx="1956">
                  <c:v>2011-12-28-08</c:v>
                </c:pt>
                <c:pt idx="1957">
                  <c:v>2011-12-28-09</c:v>
                </c:pt>
                <c:pt idx="1958">
                  <c:v>2011-12-28-10</c:v>
                </c:pt>
                <c:pt idx="1959">
                  <c:v>2011-12-28-11</c:v>
                </c:pt>
                <c:pt idx="1960">
                  <c:v>2011-12-28-12</c:v>
                </c:pt>
                <c:pt idx="1961">
                  <c:v>2011-12-28-13</c:v>
                </c:pt>
                <c:pt idx="1962">
                  <c:v>2011-12-28-14</c:v>
                </c:pt>
                <c:pt idx="1963">
                  <c:v>2011-12-28-15</c:v>
                </c:pt>
                <c:pt idx="1964">
                  <c:v>2011-12-28-16</c:v>
                </c:pt>
                <c:pt idx="1965">
                  <c:v>2011-12-28-17</c:v>
                </c:pt>
                <c:pt idx="1966">
                  <c:v>2011-12-28-18</c:v>
                </c:pt>
                <c:pt idx="1967">
                  <c:v>2011-12-28-19</c:v>
                </c:pt>
                <c:pt idx="1968">
                  <c:v>2011-12-28-20</c:v>
                </c:pt>
                <c:pt idx="1969">
                  <c:v>2011-12-28-21</c:v>
                </c:pt>
                <c:pt idx="1970">
                  <c:v>2011-12-28-22</c:v>
                </c:pt>
                <c:pt idx="1971">
                  <c:v>2011-12-28-23</c:v>
                </c:pt>
                <c:pt idx="1972">
                  <c:v>2011-12-29-00</c:v>
                </c:pt>
                <c:pt idx="1973">
                  <c:v>2011-12-29-01</c:v>
                </c:pt>
                <c:pt idx="1974">
                  <c:v>2011-12-29-02</c:v>
                </c:pt>
                <c:pt idx="1975">
                  <c:v>2011-12-29-03</c:v>
                </c:pt>
                <c:pt idx="1976">
                  <c:v>2011-12-29-04</c:v>
                </c:pt>
                <c:pt idx="1977">
                  <c:v>2011-12-29-05</c:v>
                </c:pt>
                <c:pt idx="1978">
                  <c:v>2011-12-29-06</c:v>
                </c:pt>
                <c:pt idx="1979">
                  <c:v>2011-12-29-07</c:v>
                </c:pt>
                <c:pt idx="1980">
                  <c:v>2011-12-29-08</c:v>
                </c:pt>
                <c:pt idx="1981">
                  <c:v>2011-12-29-09</c:v>
                </c:pt>
                <c:pt idx="1982">
                  <c:v>2011-12-29-10</c:v>
                </c:pt>
                <c:pt idx="1983">
                  <c:v>2011-12-29-11</c:v>
                </c:pt>
                <c:pt idx="1984">
                  <c:v>2011-12-29-12</c:v>
                </c:pt>
                <c:pt idx="1985">
                  <c:v>2011-12-29-13</c:v>
                </c:pt>
                <c:pt idx="1986">
                  <c:v>2011-12-29-14</c:v>
                </c:pt>
                <c:pt idx="1987">
                  <c:v>2011-12-29-15</c:v>
                </c:pt>
                <c:pt idx="1988">
                  <c:v>2011-12-29-16</c:v>
                </c:pt>
                <c:pt idx="1989">
                  <c:v>2011-12-29-17</c:v>
                </c:pt>
                <c:pt idx="1990">
                  <c:v>2011-12-29-18</c:v>
                </c:pt>
                <c:pt idx="1991">
                  <c:v>2011-12-29-19</c:v>
                </c:pt>
                <c:pt idx="1992">
                  <c:v>2011-12-29-20</c:v>
                </c:pt>
                <c:pt idx="1993">
                  <c:v>2011-12-29-21</c:v>
                </c:pt>
                <c:pt idx="1994">
                  <c:v>2011-12-29-22</c:v>
                </c:pt>
                <c:pt idx="1995">
                  <c:v>2011-12-29-23</c:v>
                </c:pt>
                <c:pt idx="1996">
                  <c:v>2011-12-30-00</c:v>
                </c:pt>
                <c:pt idx="1997">
                  <c:v>2011-12-30-01</c:v>
                </c:pt>
                <c:pt idx="1998">
                  <c:v>2011-12-30-02</c:v>
                </c:pt>
                <c:pt idx="1999">
                  <c:v>2011-12-30-03</c:v>
                </c:pt>
                <c:pt idx="2000">
                  <c:v>2011-12-30-04</c:v>
                </c:pt>
                <c:pt idx="2001">
                  <c:v>2011-12-30-05</c:v>
                </c:pt>
                <c:pt idx="2002">
                  <c:v>2011-12-30-06</c:v>
                </c:pt>
                <c:pt idx="2003">
                  <c:v>2011-12-30-07</c:v>
                </c:pt>
                <c:pt idx="2004">
                  <c:v>2011-12-30-08</c:v>
                </c:pt>
                <c:pt idx="2005">
                  <c:v>2011-12-30-09</c:v>
                </c:pt>
                <c:pt idx="2006">
                  <c:v>2011-12-30-10</c:v>
                </c:pt>
                <c:pt idx="2007">
                  <c:v>2011-12-30-11</c:v>
                </c:pt>
                <c:pt idx="2008">
                  <c:v>2011-12-30-12</c:v>
                </c:pt>
                <c:pt idx="2009">
                  <c:v>2011-12-30-13</c:v>
                </c:pt>
                <c:pt idx="2010">
                  <c:v>2011-12-30-14</c:v>
                </c:pt>
                <c:pt idx="2011">
                  <c:v>2011-12-30-15</c:v>
                </c:pt>
                <c:pt idx="2012">
                  <c:v>2011-12-30-16</c:v>
                </c:pt>
                <c:pt idx="2013">
                  <c:v>2011-12-30-17</c:v>
                </c:pt>
                <c:pt idx="2014">
                  <c:v>2011-12-30-18</c:v>
                </c:pt>
                <c:pt idx="2015">
                  <c:v>2011-12-30-19</c:v>
                </c:pt>
                <c:pt idx="2016">
                  <c:v>2011-12-30-20</c:v>
                </c:pt>
                <c:pt idx="2017">
                  <c:v>2011-12-30-21</c:v>
                </c:pt>
                <c:pt idx="2018">
                  <c:v>2011-12-30-22</c:v>
                </c:pt>
                <c:pt idx="2019">
                  <c:v>2011-12-30-23</c:v>
                </c:pt>
                <c:pt idx="2020">
                  <c:v>2011-12-31-00</c:v>
                </c:pt>
                <c:pt idx="2021">
                  <c:v>2011-12-31-01</c:v>
                </c:pt>
                <c:pt idx="2022">
                  <c:v>2011-12-31-02</c:v>
                </c:pt>
                <c:pt idx="2023">
                  <c:v>2011-12-31-03</c:v>
                </c:pt>
                <c:pt idx="2024">
                  <c:v>2011-12-31-04</c:v>
                </c:pt>
                <c:pt idx="2025">
                  <c:v>2011-12-31-05</c:v>
                </c:pt>
                <c:pt idx="2026">
                  <c:v>2011-12-31-06</c:v>
                </c:pt>
                <c:pt idx="2027">
                  <c:v>2011-12-31-07</c:v>
                </c:pt>
                <c:pt idx="2028">
                  <c:v>2011-12-31-08</c:v>
                </c:pt>
                <c:pt idx="2029">
                  <c:v>2011-12-31-09</c:v>
                </c:pt>
                <c:pt idx="2030">
                  <c:v>2011-12-31-10</c:v>
                </c:pt>
                <c:pt idx="2031">
                  <c:v>2011-12-31-11</c:v>
                </c:pt>
                <c:pt idx="2032">
                  <c:v>2011-12-31-12</c:v>
                </c:pt>
                <c:pt idx="2033">
                  <c:v>2011-12-31-13</c:v>
                </c:pt>
                <c:pt idx="2034">
                  <c:v>2011-12-31-14</c:v>
                </c:pt>
                <c:pt idx="2035">
                  <c:v>2011-12-31-15</c:v>
                </c:pt>
                <c:pt idx="2036">
                  <c:v>2011-12-31-16</c:v>
                </c:pt>
                <c:pt idx="2037">
                  <c:v>2011-12-31-17</c:v>
                </c:pt>
                <c:pt idx="2038">
                  <c:v>2011-12-31-18</c:v>
                </c:pt>
                <c:pt idx="2039">
                  <c:v>2011-12-31-19</c:v>
                </c:pt>
                <c:pt idx="2040">
                  <c:v>2011-12-31-20</c:v>
                </c:pt>
                <c:pt idx="2041">
                  <c:v>2011-12-31-21</c:v>
                </c:pt>
                <c:pt idx="2042">
                  <c:v>2011-12-31-22</c:v>
                </c:pt>
                <c:pt idx="2043">
                  <c:v>2011-12-31-23</c:v>
                </c:pt>
                <c:pt idx="2044">
                  <c:v>2012-01-01-00</c:v>
                </c:pt>
                <c:pt idx="2045">
                  <c:v>2012-01-01-01</c:v>
                </c:pt>
                <c:pt idx="2046">
                  <c:v>2012-01-01-02</c:v>
                </c:pt>
                <c:pt idx="2047">
                  <c:v>2012-01-01-03</c:v>
                </c:pt>
                <c:pt idx="2048">
                  <c:v>2012-01-01-04</c:v>
                </c:pt>
                <c:pt idx="2049">
                  <c:v>2012-01-01-05</c:v>
                </c:pt>
                <c:pt idx="2050">
                  <c:v>2012-01-01-06</c:v>
                </c:pt>
                <c:pt idx="2051">
                  <c:v>2012-01-01-07</c:v>
                </c:pt>
                <c:pt idx="2052">
                  <c:v>2012-01-01-08</c:v>
                </c:pt>
                <c:pt idx="2053">
                  <c:v>2012-01-01-09</c:v>
                </c:pt>
                <c:pt idx="2054">
                  <c:v>2012-01-01-10</c:v>
                </c:pt>
                <c:pt idx="2055">
                  <c:v>2012-01-01-11</c:v>
                </c:pt>
                <c:pt idx="2056">
                  <c:v>2012-01-01-12</c:v>
                </c:pt>
                <c:pt idx="2057">
                  <c:v>2012-01-01-13</c:v>
                </c:pt>
                <c:pt idx="2058">
                  <c:v>2012-01-01-14</c:v>
                </c:pt>
                <c:pt idx="2059">
                  <c:v>2012-01-01-15</c:v>
                </c:pt>
                <c:pt idx="2060">
                  <c:v>2012-01-01-16</c:v>
                </c:pt>
                <c:pt idx="2061">
                  <c:v>2012-01-01-17</c:v>
                </c:pt>
                <c:pt idx="2062">
                  <c:v>2012-01-01-18</c:v>
                </c:pt>
                <c:pt idx="2063">
                  <c:v>2012-01-01-19</c:v>
                </c:pt>
                <c:pt idx="2064">
                  <c:v>2012-01-01-20</c:v>
                </c:pt>
                <c:pt idx="2065">
                  <c:v>2012-01-01-21</c:v>
                </c:pt>
                <c:pt idx="2066">
                  <c:v>2012-01-01-22</c:v>
                </c:pt>
                <c:pt idx="2067">
                  <c:v>2012-01-01-23</c:v>
                </c:pt>
                <c:pt idx="2068">
                  <c:v>2012-01-02-00</c:v>
                </c:pt>
                <c:pt idx="2069">
                  <c:v>2012-01-02-01</c:v>
                </c:pt>
                <c:pt idx="2070">
                  <c:v>2012-01-02-02</c:v>
                </c:pt>
                <c:pt idx="2071">
                  <c:v>2012-01-02-03</c:v>
                </c:pt>
                <c:pt idx="2072">
                  <c:v>2012-01-02-04</c:v>
                </c:pt>
                <c:pt idx="2073">
                  <c:v>2012-01-02-05</c:v>
                </c:pt>
                <c:pt idx="2074">
                  <c:v>2012-01-02-06</c:v>
                </c:pt>
                <c:pt idx="2075">
                  <c:v>2012-01-02-07</c:v>
                </c:pt>
                <c:pt idx="2076">
                  <c:v>2012-01-02-08</c:v>
                </c:pt>
                <c:pt idx="2077">
                  <c:v>2012-01-02-09</c:v>
                </c:pt>
                <c:pt idx="2078">
                  <c:v>2012-01-02-10</c:v>
                </c:pt>
                <c:pt idx="2079">
                  <c:v>2012-01-02-11</c:v>
                </c:pt>
                <c:pt idx="2080">
                  <c:v>2012-01-02-12</c:v>
                </c:pt>
                <c:pt idx="2081">
                  <c:v>2012-01-02-13</c:v>
                </c:pt>
                <c:pt idx="2082">
                  <c:v>2012-01-02-14</c:v>
                </c:pt>
                <c:pt idx="2083">
                  <c:v>2012-01-02-15</c:v>
                </c:pt>
                <c:pt idx="2084">
                  <c:v>2012-01-02-16</c:v>
                </c:pt>
                <c:pt idx="2085">
                  <c:v>2012-01-02-17</c:v>
                </c:pt>
                <c:pt idx="2086">
                  <c:v>2012-01-02-18</c:v>
                </c:pt>
                <c:pt idx="2087">
                  <c:v>2012-01-02-19</c:v>
                </c:pt>
                <c:pt idx="2088">
                  <c:v>2012-01-02-20</c:v>
                </c:pt>
                <c:pt idx="2089">
                  <c:v>2012-01-02-21</c:v>
                </c:pt>
                <c:pt idx="2090">
                  <c:v>2012-01-02-22</c:v>
                </c:pt>
                <c:pt idx="2091">
                  <c:v>2012-01-02-23</c:v>
                </c:pt>
                <c:pt idx="2092">
                  <c:v>2012-01-03-00</c:v>
                </c:pt>
                <c:pt idx="2093">
                  <c:v>2012-01-03-01</c:v>
                </c:pt>
                <c:pt idx="2094">
                  <c:v>2012-01-03-02</c:v>
                </c:pt>
                <c:pt idx="2095">
                  <c:v>2012-01-03-03</c:v>
                </c:pt>
                <c:pt idx="2096">
                  <c:v>2012-01-03-04</c:v>
                </c:pt>
                <c:pt idx="2097">
                  <c:v>2012-01-03-05</c:v>
                </c:pt>
                <c:pt idx="2098">
                  <c:v>2012-01-03-06</c:v>
                </c:pt>
                <c:pt idx="2099">
                  <c:v>2012-01-03-07</c:v>
                </c:pt>
                <c:pt idx="2100">
                  <c:v>2012-01-03-08</c:v>
                </c:pt>
                <c:pt idx="2101">
                  <c:v>2012-01-03-09</c:v>
                </c:pt>
                <c:pt idx="2102">
                  <c:v>2012-01-03-10</c:v>
                </c:pt>
                <c:pt idx="2103">
                  <c:v>2012-01-03-11</c:v>
                </c:pt>
                <c:pt idx="2104">
                  <c:v>2012-01-03-12</c:v>
                </c:pt>
                <c:pt idx="2105">
                  <c:v>2012-01-03-13</c:v>
                </c:pt>
                <c:pt idx="2106">
                  <c:v>2012-01-03-14</c:v>
                </c:pt>
                <c:pt idx="2107">
                  <c:v>2012-01-03-15</c:v>
                </c:pt>
                <c:pt idx="2108">
                  <c:v>2012-01-03-16</c:v>
                </c:pt>
                <c:pt idx="2109">
                  <c:v>2012-01-03-17</c:v>
                </c:pt>
                <c:pt idx="2110">
                  <c:v>2012-01-03-18</c:v>
                </c:pt>
                <c:pt idx="2111">
                  <c:v>2012-01-03-19</c:v>
                </c:pt>
                <c:pt idx="2112">
                  <c:v>2012-01-03-20</c:v>
                </c:pt>
                <c:pt idx="2113">
                  <c:v>2012-01-03-21</c:v>
                </c:pt>
                <c:pt idx="2114">
                  <c:v>2012-01-03-22</c:v>
                </c:pt>
                <c:pt idx="2115">
                  <c:v>2012-01-03-23</c:v>
                </c:pt>
                <c:pt idx="2116">
                  <c:v>2012-01-04-00</c:v>
                </c:pt>
                <c:pt idx="2117">
                  <c:v>2012-01-04-01</c:v>
                </c:pt>
                <c:pt idx="2118">
                  <c:v>2012-01-04-02</c:v>
                </c:pt>
                <c:pt idx="2119">
                  <c:v>2012-01-04-03</c:v>
                </c:pt>
                <c:pt idx="2120">
                  <c:v>2012-01-04-04</c:v>
                </c:pt>
                <c:pt idx="2121">
                  <c:v>2012-01-04-05</c:v>
                </c:pt>
                <c:pt idx="2122">
                  <c:v>2012-01-04-06</c:v>
                </c:pt>
                <c:pt idx="2123">
                  <c:v>2012-01-04-07</c:v>
                </c:pt>
                <c:pt idx="2124">
                  <c:v>2012-01-04-08</c:v>
                </c:pt>
                <c:pt idx="2125">
                  <c:v>2012-01-04-09</c:v>
                </c:pt>
                <c:pt idx="2126">
                  <c:v>2012-01-04-10</c:v>
                </c:pt>
                <c:pt idx="2127">
                  <c:v>2012-01-04-11</c:v>
                </c:pt>
                <c:pt idx="2128">
                  <c:v>2012-01-04-12</c:v>
                </c:pt>
                <c:pt idx="2129">
                  <c:v>2012-01-04-13</c:v>
                </c:pt>
                <c:pt idx="2130">
                  <c:v>2012-01-04-14</c:v>
                </c:pt>
                <c:pt idx="2131">
                  <c:v>2012-01-04-15</c:v>
                </c:pt>
                <c:pt idx="2132">
                  <c:v>2012-01-04-16</c:v>
                </c:pt>
                <c:pt idx="2133">
                  <c:v>2012-01-04-17</c:v>
                </c:pt>
                <c:pt idx="2134">
                  <c:v>2012-01-04-18</c:v>
                </c:pt>
                <c:pt idx="2135">
                  <c:v>2012-01-04-19</c:v>
                </c:pt>
                <c:pt idx="2136">
                  <c:v>2012-01-04-20</c:v>
                </c:pt>
                <c:pt idx="2137">
                  <c:v>2012-01-04-21</c:v>
                </c:pt>
                <c:pt idx="2138">
                  <c:v>2012-01-04-22</c:v>
                </c:pt>
                <c:pt idx="2139">
                  <c:v>2012-01-04-23</c:v>
                </c:pt>
                <c:pt idx="2140">
                  <c:v>2012-01-05-00</c:v>
                </c:pt>
                <c:pt idx="2141">
                  <c:v>2012-01-05-01</c:v>
                </c:pt>
                <c:pt idx="2142">
                  <c:v>2012-01-05-02</c:v>
                </c:pt>
                <c:pt idx="2143">
                  <c:v>2012-01-05-03</c:v>
                </c:pt>
                <c:pt idx="2144">
                  <c:v>2012-01-05-04</c:v>
                </c:pt>
                <c:pt idx="2145">
                  <c:v>2012-01-05-05</c:v>
                </c:pt>
                <c:pt idx="2146">
                  <c:v>2012-01-05-06</c:v>
                </c:pt>
                <c:pt idx="2147">
                  <c:v>2012-01-05-07</c:v>
                </c:pt>
                <c:pt idx="2148">
                  <c:v>2012-01-05-08</c:v>
                </c:pt>
                <c:pt idx="2149">
                  <c:v>2012-01-05-09</c:v>
                </c:pt>
                <c:pt idx="2150">
                  <c:v>2012-01-05-10</c:v>
                </c:pt>
                <c:pt idx="2151">
                  <c:v>2012-01-05-11</c:v>
                </c:pt>
                <c:pt idx="2152">
                  <c:v>2012-01-05-12</c:v>
                </c:pt>
                <c:pt idx="2153">
                  <c:v>2012-01-05-13</c:v>
                </c:pt>
                <c:pt idx="2154">
                  <c:v>2012-01-05-14</c:v>
                </c:pt>
                <c:pt idx="2155">
                  <c:v>2012-01-05-15</c:v>
                </c:pt>
                <c:pt idx="2156">
                  <c:v>2012-01-05-16</c:v>
                </c:pt>
                <c:pt idx="2157">
                  <c:v>2012-01-05-17</c:v>
                </c:pt>
                <c:pt idx="2158">
                  <c:v>2012-01-05-18</c:v>
                </c:pt>
                <c:pt idx="2159">
                  <c:v>2012-01-05-19</c:v>
                </c:pt>
                <c:pt idx="2160">
                  <c:v>2012-01-05-20</c:v>
                </c:pt>
                <c:pt idx="2161">
                  <c:v>2012-01-05-21</c:v>
                </c:pt>
                <c:pt idx="2162">
                  <c:v>2012-01-05-22</c:v>
                </c:pt>
                <c:pt idx="2163">
                  <c:v>2012-01-05-23</c:v>
                </c:pt>
                <c:pt idx="2164">
                  <c:v>2012-01-06-00</c:v>
                </c:pt>
                <c:pt idx="2165">
                  <c:v>2012-01-06-01</c:v>
                </c:pt>
                <c:pt idx="2166">
                  <c:v>2012-01-06-02</c:v>
                </c:pt>
                <c:pt idx="2167">
                  <c:v>2012-01-06-03</c:v>
                </c:pt>
                <c:pt idx="2168">
                  <c:v>2012-01-06-04</c:v>
                </c:pt>
                <c:pt idx="2169">
                  <c:v>2012-01-06-05</c:v>
                </c:pt>
                <c:pt idx="2170">
                  <c:v>2012-01-06-06</c:v>
                </c:pt>
                <c:pt idx="2171">
                  <c:v>2012-01-06-07</c:v>
                </c:pt>
                <c:pt idx="2172">
                  <c:v>2012-01-06-08</c:v>
                </c:pt>
                <c:pt idx="2173">
                  <c:v>2012-01-06-09</c:v>
                </c:pt>
                <c:pt idx="2174">
                  <c:v>2012-01-06-10</c:v>
                </c:pt>
                <c:pt idx="2175">
                  <c:v>2012-01-06-11</c:v>
                </c:pt>
                <c:pt idx="2176">
                  <c:v>2012-01-06-12</c:v>
                </c:pt>
                <c:pt idx="2177">
                  <c:v>2012-01-06-13</c:v>
                </c:pt>
                <c:pt idx="2178">
                  <c:v>2012-01-06-14</c:v>
                </c:pt>
                <c:pt idx="2179">
                  <c:v>2012-01-06-15</c:v>
                </c:pt>
                <c:pt idx="2180">
                  <c:v>2012-01-06-16</c:v>
                </c:pt>
                <c:pt idx="2181">
                  <c:v>2012-01-06-17</c:v>
                </c:pt>
                <c:pt idx="2182">
                  <c:v>2012-01-06-18</c:v>
                </c:pt>
                <c:pt idx="2183">
                  <c:v>2012-01-06-19</c:v>
                </c:pt>
                <c:pt idx="2184">
                  <c:v>2012-01-06-20</c:v>
                </c:pt>
                <c:pt idx="2185">
                  <c:v>2012-01-06-21</c:v>
                </c:pt>
                <c:pt idx="2186">
                  <c:v>2012-01-06-22</c:v>
                </c:pt>
                <c:pt idx="2187">
                  <c:v>2012-01-06-23</c:v>
                </c:pt>
                <c:pt idx="2188">
                  <c:v>2012-01-07-00</c:v>
                </c:pt>
                <c:pt idx="2189">
                  <c:v>2012-01-07-01</c:v>
                </c:pt>
                <c:pt idx="2190">
                  <c:v>2012-01-07-02</c:v>
                </c:pt>
                <c:pt idx="2191">
                  <c:v>2012-01-07-03</c:v>
                </c:pt>
                <c:pt idx="2192">
                  <c:v>2012-01-07-04</c:v>
                </c:pt>
                <c:pt idx="2193">
                  <c:v>2012-01-07-05</c:v>
                </c:pt>
                <c:pt idx="2194">
                  <c:v>2012-01-07-06</c:v>
                </c:pt>
                <c:pt idx="2195">
                  <c:v>2012-01-07-07</c:v>
                </c:pt>
                <c:pt idx="2196">
                  <c:v>2012-01-07-08</c:v>
                </c:pt>
                <c:pt idx="2197">
                  <c:v>2012-01-07-09</c:v>
                </c:pt>
                <c:pt idx="2198">
                  <c:v>2012-01-07-10</c:v>
                </c:pt>
                <c:pt idx="2199">
                  <c:v>2012-01-07-11</c:v>
                </c:pt>
                <c:pt idx="2200">
                  <c:v>2012-01-07-12</c:v>
                </c:pt>
                <c:pt idx="2201">
                  <c:v>2012-01-07-13</c:v>
                </c:pt>
                <c:pt idx="2202">
                  <c:v>2012-01-07-14</c:v>
                </c:pt>
                <c:pt idx="2203">
                  <c:v>2012-01-07-15</c:v>
                </c:pt>
                <c:pt idx="2204">
                  <c:v>2012-01-07-16</c:v>
                </c:pt>
                <c:pt idx="2205">
                  <c:v>2012-01-07-17</c:v>
                </c:pt>
                <c:pt idx="2206">
                  <c:v>2012-01-07-18</c:v>
                </c:pt>
                <c:pt idx="2207">
                  <c:v>2012-01-07-19</c:v>
                </c:pt>
                <c:pt idx="2208">
                  <c:v>2012-01-07-20</c:v>
                </c:pt>
                <c:pt idx="2209">
                  <c:v>2012-01-07-21</c:v>
                </c:pt>
                <c:pt idx="2210">
                  <c:v>2012-01-07-22</c:v>
                </c:pt>
                <c:pt idx="2211">
                  <c:v>2012-01-07-23</c:v>
                </c:pt>
                <c:pt idx="2212">
                  <c:v>2012-01-08-00</c:v>
                </c:pt>
                <c:pt idx="2213">
                  <c:v>2012-01-08-01</c:v>
                </c:pt>
                <c:pt idx="2214">
                  <c:v>2012-01-08-02</c:v>
                </c:pt>
                <c:pt idx="2215">
                  <c:v>2012-01-08-03</c:v>
                </c:pt>
                <c:pt idx="2216">
                  <c:v>2012-01-08-04</c:v>
                </c:pt>
                <c:pt idx="2217">
                  <c:v>2012-01-08-05</c:v>
                </c:pt>
                <c:pt idx="2218">
                  <c:v>2012-01-08-06</c:v>
                </c:pt>
                <c:pt idx="2219">
                  <c:v>2012-01-08-07</c:v>
                </c:pt>
                <c:pt idx="2220">
                  <c:v>2012-01-08-08</c:v>
                </c:pt>
                <c:pt idx="2221">
                  <c:v>2012-01-08-09</c:v>
                </c:pt>
                <c:pt idx="2222">
                  <c:v>2012-01-08-10</c:v>
                </c:pt>
                <c:pt idx="2223">
                  <c:v>2012-01-08-11</c:v>
                </c:pt>
                <c:pt idx="2224">
                  <c:v>2012-01-08-12</c:v>
                </c:pt>
                <c:pt idx="2225">
                  <c:v>2012-01-08-13</c:v>
                </c:pt>
                <c:pt idx="2226">
                  <c:v>2012-01-08-14</c:v>
                </c:pt>
                <c:pt idx="2227">
                  <c:v>2012-01-08-15</c:v>
                </c:pt>
                <c:pt idx="2228">
                  <c:v>2012-01-08-16</c:v>
                </c:pt>
                <c:pt idx="2229">
                  <c:v>2012-01-08-17</c:v>
                </c:pt>
                <c:pt idx="2230">
                  <c:v>2012-01-08-18</c:v>
                </c:pt>
                <c:pt idx="2231">
                  <c:v>2012-01-08-19</c:v>
                </c:pt>
                <c:pt idx="2232">
                  <c:v>2012-01-08-20</c:v>
                </c:pt>
                <c:pt idx="2233">
                  <c:v>2012-01-08-21</c:v>
                </c:pt>
                <c:pt idx="2234">
                  <c:v>2012-01-08-22</c:v>
                </c:pt>
                <c:pt idx="2235">
                  <c:v>2012-01-08-23</c:v>
                </c:pt>
                <c:pt idx="2236">
                  <c:v>2012-01-09-00</c:v>
                </c:pt>
                <c:pt idx="2237">
                  <c:v>2012-01-09-01</c:v>
                </c:pt>
                <c:pt idx="2238">
                  <c:v>2012-01-09-02</c:v>
                </c:pt>
                <c:pt idx="2239">
                  <c:v>2012-01-09-03</c:v>
                </c:pt>
                <c:pt idx="2240">
                  <c:v>2012-01-09-04</c:v>
                </c:pt>
                <c:pt idx="2241">
                  <c:v>2012-01-09-05</c:v>
                </c:pt>
                <c:pt idx="2242">
                  <c:v>2012-01-09-06</c:v>
                </c:pt>
                <c:pt idx="2243">
                  <c:v>2012-01-09-07</c:v>
                </c:pt>
                <c:pt idx="2244">
                  <c:v>2012-01-09-08</c:v>
                </c:pt>
                <c:pt idx="2245">
                  <c:v>2012-01-09-09</c:v>
                </c:pt>
                <c:pt idx="2246">
                  <c:v>2012-01-09-10</c:v>
                </c:pt>
                <c:pt idx="2247">
                  <c:v>2012-01-09-11</c:v>
                </c:pt>
                <c:pt idx="2248">
                  <c:v>2012-01-09-12</c:v>
                </c:pt>
                <c:pt idx="2249">
                  <c:v>2012-01-09-13</c:v>
                </c:pt>
                <c:pt idx="2250">
                  <c:v>2012-01-09-14</c:v>
                </c:pt>
                <c:pt idx="2251">
                  <c:v>2012-01-09-15</c:v>
                </c:pt>
                <c:pt idx="2252">
                  <c:v>2012-01-09-16</c:v>
                </c:pt>
                <c:pt idx="2253">
                  <c:v>2012-01-09-17</c:v>
                </c:pt>
                <c:pt idx="2254">
                  <c:v>2012-01-09-18</c:v>
                </c:pt>
                <c:pt idx="2255">
                  <c:v>2012-01-09-19</c:v>
                </c:pt>
                <c:pt idx="2256">
                  <c:v>2012-01-09-20</c:v>
                </c:pt>
                <c:pt idx="2257">
                  <c:v>2012-01-09-21</c:v>
                </c:pt>
                <c:pt idx="2258">
                  <c:v>2012-01-09-22</c:v>
                </c:pt>
                <c:pt idx="2259">
                  <c:v>2012-01-09-23</c:v>
                </c:pt>
                <c:pt idx="2260">
                  <c:v>2012-01-10-00</c:v>
                </c:pt>
                <c:pt idx="2261">
                  <c:v>2012-01-10-01</c:v>
                </c:pt>
                <c:pt idx="2262">
                  <c:v>2012-01-10-02</c:v>
                </c:pt>
                <c:pt idx="2263">
                  <c:v>2012-01-10-03</c:v>
                </c:pt>
                <c:pt idx="2264">
                  <c:v>2012-01-10-04</c:v>
                </c:pt>
                <c:pt idx="2265">
                  <c:v>2012-01-10-05</c:v>
                </c:pt>
                <c:pt idx="2266">
                  <c:v>2012-01-10-06</c:v>
                </c:pt>
                <c:pt idx="2267">
                  <c:v>2012-01-10-07</c:v>
                </c:pt>
                <c:pt idx="2268">
                  <c:v>2012-01-10-08</c:v>
                </c:pt>
                <c:pt idx="2269">
                  <c:v>2012-01-10-09</c:v>
                </c:pt>
                <c:pt idx="2270">
                  <c:v>2012-01-10-10</c:v>
                </c:pt>
                <c:pt idx="2271">
                  <c:v>2012-01-10-11</c:v>
                </c:pt>
                <c:pt idx="2272">
                  <c:v>2012-01-10-12</c:v>
                </c:pt>
                <c:pt idx="2273">
                  <c:v>2012-01-10-13</c:v>
                </c:pt>
                <c:pt idx="2274">
                  <c:v>2012-01-10-14</c:v>
                </c:pt>
                <c:pt idx="2275">
                  <c:v>2012-01-10-15</c:v>
                </c:pt>
                <c:pt idx="2276">
                  <c:v>2012-01-10-16</c:v>
                </c:pt>
                <c:pt idx="2277">
                  <c:v>2012-01-10-17</c:v>
                </c:pt>
                <c:pt idx="2278">
                  <c:v>2012-01-10-18</c:v>
                </c:pt>
                <c:pt idx="2279">
                  <c:v>2012-01-10-19</c:v>
                </c:pt>
                <c:pt idx="2280">
                  <c:v>2012-01-10-20</c:v>
                </c:pt>
                <c:pt idx="2281">
                  <c:v>2012-01-10-21</c:v>
                </c:pt>
                <c:pt idx="2282">
                  <c:v>2012-01-10-22</c:v>
                </c:pt>
                <c:pt idx="2283">
                  <c:v>2012-01-10-23</c:v>
                </c:pt>
                <c:pt idx="2284">
                  <c:v>2012-01-11-00</c:v>
                </c:pt>
                <c:pt idx="2285">
                  <c:v>2012-01-11-01</c:v>
                </c:pt>
                <c:pt idx="2286">
                  <c:v>2012-01-11-02</c:v>
                </c:pt>
                <c:pt idx="2287">
                  <c:v>2012-01-11-03</c:v>
                </c:pt>
                <c:pt idx="2288">
                  <c:v>2012-01-11-04</c:v>
                </c:pt>
                <c:pt idx="2289">
                  <c:v>2012-01-11-05</c:v>
                </c:pt>
                <c:pt idx="2290">
                  <c:v>2012-01-11-06</c:v>
                </c:pt>
                <c:pt idx="2291">
                  <c:v>2012-01-11-07</c:v>
                </c:pt>
                <c:pt idx="2292">
                  <c:v>2012-01-11-08</c:v>
                </c:pt>
                <c:pt idx="2293">
                  <c:v>2012-01-11-09</c:v>
                </c:pt>
                <c:pt idx="2294">
                  <c:v>2012-01-11-10</c:v>
                </c:pt>
                <c:pt idx="2295">
                  <c:v>2012-01-11-11</c:v>
                </c:pt>
                <c:pt idx="2296">
                  <c:v>2012-01-11-12</c:v>
                </c:pt>
                <c:pt idx="2297">
                  <c:v>2012-01-11-13</c:v>
                </c:pt>
                <c:pt idx="2298">
                  <c:v>2012-01-11-14</c:v>
                </c:pt>
                <c:pt idx="2299">
                  <c:v>2012-01-11-15</c:v>
                </c:pt>
                <c:pt idx="2300">
                  <c:v>2012-01-11-16</c:v>
                </c:pt>
                <c:pt idx="2301">
                  <c:v>2012-01-11-17</c:v>
                </c:pt>
                <c:pt idx="2302">
                  <c:v>2012-01-11-18</c:v>
                </c:pt>
                <c:pt idx="2303">
                  <c:v>2012-01-11-19</c:v>
                </c:pt>
                <c:pt idx="2304">
                  <c:v>2012-01-11-20</c:v>
                </c:pt>
                <c:pt idx="2305">
                  <c:v>2012-01-11-21</c:v>
                </c:pt>
                <c:pt idx="2306">
                  <c:v>2012-01-11-22</c:v>
                </c:pt>
                <c:pt idx="2307">
                  <c:v>2012-01-11-23</c:v>
                </c:pt>
                <c:pt idx="2308">
                  <c:v>2012-01-12-00</c:v>
                </c:pt>
                <c:pt idx="2309">
                  <c:v>2012-01-12-01</c:v>
                </c:pt>
                <c:pt idx="2310">
                  <c:v>2012-01-12-02</c:v>
                </c:pt>
                <c:pt idx="2311">
                  <c:v>2012-01-12-03</c:v>
                </c:pt>
                <c:pt idx="2312">
                  <c:v>2012-01-12-04</c:v>
                </c:pt>
                <c:pt idx="2313">
                  <c:v>2012-01-12-05</c:v>
                </c:pt>
                <c:pt idx="2314">
                  <c:v>2012-01-12-06</c:v>
                </c:pt>
                <c:pt idx="2315">
                  <c:v>2012-01-12-07</c:v>
                </c:pt>
                <c:pt idx="2316">
                  <c:v>2012-01-12-08</c:v>
                </c:pt>
                <c:pt idx="2317">
                  <c:v>2012-01-12-09</c:v>
                </c:pt>
                <c:pt idx="2318">
                  <c:v>2012-01-12-10</c:v>
                </c:pt>
                <c:pt idx="2319">
                  <c:v>2012-01-12-11</c:v>
                </c:pt>
                <c:pt idx="2320">
                  <c:v>2012-01-12-12</c:v>
                </c:pt>
                <c:pt idx="2321">
                  <c:v>2012-01-12-13</c:v>
                </c:pt>
                <c:pt idx="2322">
                  <c:v>2012-01-12-14</c:v>
                </c:pt>
                <c:pt idx="2323">
                  <c:v>2012-01-12-15</c:v>
                </c:pt>
                <c:pt idx="2324">
                  <c:v>2012-01-12-16</c:v>
                </c:pt>
                <c:pt idx="2325">
                  <c:v>2012-01-12-17</c:v>
                </c:pt>
                <c:pt idx="2326">
                  <c:v>2012-01-12-18</c:v>
                </c:pt>
                <c:pt idx="2327">
                  <c:v>2012-01-12-19</c:v>
                </c:pt>
                <c:pt idx="2328">
                  <c:v>2012-01-12-20</c:v>
                </c:pt>
                <c:pt idx="2329">
                  <c:v>2012-01-12-21</c:v>
                </c:pt>
                <c:pt idx="2330">
                  <c:v>2012-01-12-22</c:v>
                </c:pt>
                <c:pt idx="2331">
                  <c:v>2012-01-12-23</c:v>
                </c:pt>
                <c:pt idx="2332">
                  <c:v>2012-01-13-00</c:v>
                </c:pt>
                <c:pt idx="2333">
                  <c:v>2012-01-13-01</c:v>
                </c:pt>
                <c:pt idx="2334">
                  <c:v>2012-01-13-02</c:v>
                </c:pt>
                <c:pt idx="2335">
                  <c:v>2012-01-13-03</c:v>
                </c:pt>
                <c:pt idx="2336">
                  <c:v>2012-01-13-04</c:v>
                </c:pt>
                <c:pt idx="2337">
                  <c:v>2012-01-13-05</c:v>
                </c:pt>
                <c:pt idx="2338">
                  <c:v>2012-01-13-06</c:v>
                </c:pt>
                <c:pt idx="2339">
                  <c:v>2012-01-13-07</c:v>
                </c:pt>
                <c:pt idx="2340">
                  <c:v>2012-01-13-08</c:v>
                </c:pt>
                <c:pt idx="2341">
                  <c:v>2012-01-13-09</c:v>
                </c:pt>
                <c:pt idx="2342">
                  <c:v>2012-01-13-10</c:v>
                </c:pt>
                <c:pt idx="2343">
                  <c:v>2012-01-13-11</c:v>
                </c:pt>
                <c:pt idx="2344">
                  <c:v>2012-01-13-12</c:v>
                </c:pt>
                <c:pt idx="2345">
                  <c:v>2012-01-13-13</c:v>
                </c:pt>
                <c:pt idx="2346">
                  <c:v>2012-01-13-14</c:v>
                </c:pt>
                <c:pt idx="2347">
                  <c:v>2012-01-13-15</c:v>
                </c:pt>
                <c:pt idx="2348">
                  <c:v>2012-01-13-16</c:v>
                </c:pt>
                <c:pt idx="2349">
                  <c:v>2012-01-13-17</c:v>
                </c:pt>
                <c:pt idx="2350">
                  <c:v>2012-01-13-18</c:v>
                </c:pt>
                <c:pt idx="2351">
                  <c:v>2012-01-13-19</c:v>
                </c:pt>
                <c:pt idx="2352">
                  <c:v>2012-01-13-20</c:v>
                </c:pt>
                <c:pt idx="2353">
                  <c:v>2012-01-13-21</c:v>
                </c:pt>
                <c:pt idx="2354">
                  <c:v>2012-01-13-22</c:v>
                </c:pt>
                <c:pt idx="2355">
                  <c:v>2012-01-13-23</c:v>
                </c:pt>
                <c:pt idx="2356">
                  <c:v>2012-01-14-00</c:v>
                </c:pt>
                <c:pt idx="2357">
                  <c:v>2012-01-14-01</c:v>
                </c:pt>
                <c:pt idx="2358">
                  <c:v>2012-01-14-02</c:v>
                </c:pt>
                <c:pt idx="2359">
                  <c:v>2012-01-14-03</c:v>
                </c:pt>
                <c:pt idx="2360">
                  <c:v>2012-01-14-04</c:v>
                </c:pt>
                <c:pt idx="2361">
                  <c:v>2012-01-14-05</c:v>
                </c:pt>
                <c:pt idx="2362">
                  <c:v>2012-01-14-06</c:v>
                </c:pt>
                <c:pt idx="2363">
                  <c:v>2012-01-14-07</c:v>
                </c:pt>
                <c:pt idx="2364">
                  <c:v>2012-01-14-08</c:v>
                </c:pt>
                <c:pt idx="2365">
                  <c:v>2012-01-14-09</c:v>
                </c:pt>
                <c:pt idx="2366">
                  <c:v>2012-01-14-10</c:v>
                </c:pt>
                <c:pt idx="2367">
                  <c:v>2012-01-14-11</c:v>
                </c:pt>
                <c:pt idx="2368">
                  <c:v>2012-01-14-12</c:v>
                </c:pt>
                <c:pt idx="2369">
                  <c:v>2012-01-14-13</c:v>
                </c:pt>
                <c:pt idx="2370">
                  <c:v>2012-01-14-14</c:v>
                </c:pt>
                <c:pt idx="2371">
                  <c:v>2012-01-14-15</c:v>
                </c:pt>
                <c:pt idx="2372">
                  <c:v>2012-01-14-16</c:v>
                </c:pt>
                <c:pt idx="2373">
                  <c:v>2012-01-14-17</c:v>
                </c:pt>
                <c:pt idx="2374">
                  <c:v>2012-01-14-18</c:v>
                </c:pt>
                <c:pt idx="2375">
                  <c:v>2012-01-14-19</c:v>
                </c:pt>
                <c:pt idx="2376">
                  <c:v>2012-01-14-20</c:v>
                </c:pt>
                <c:pt idx="2377">
                  <c:v>2012-01-14-21</c:v>
                </c:pt>
                <c:pt idx="2378">
                  <c:v>2012-01-14-22</c:v>
                </c:pt>
                <c:pt idx="2379">
                  <c:v>2012-01-14-23</c:v>
                </c:pt>
                <c:pt idx="2380">
                  <c:v>2012-01-15-00</c:v>
                </c:pt>
                <c:pt idx="2381">
                  <c:v>2012-01-15-01</c:v>
                </c:pt>
                <c:pt idx="2382">
                  <c:v>2012-01-15-02</c:v>
                </c:pt>
                <c:pt idx="2383">
                  <c:v>2012-01-15-03</c:v>
                </c:pt>
                <c:pt idx="2384">
                  <c:v>2012-01-15-04</c:v>
                </c:pt>
                <c:pt idx="2385">
                  <c:v>2012-01-15-05</c:v>
                </c:pt>
                <c:pt idx="2386">
                  <c:v>2012-01-15-06</c:v>
                </c:pt>
                <c:pt idx="2387">
                  <c:v>2012-01-15-07</c:v>
                </c:pt>
                <c:pt idx="2388">
                  <c:v>2012-01-15-08</c:v>
                </c:pt>
                <c:pt idx="2389">
                  <c:v>2012-01-15-09</c:v>
                </c:pt>
                <c:pt idx="2390">
                  <c:v>2012-01-15-10</c:v>
                </c:pt>
                <c:pt idx="2391">
                  <c:v>2012-01-15-11</c:v>
                </c:pt>
                <c:pt idx="2392">
                  <c:v>2012-01-15-12</c:v>
                </c:pt>
                <c:pt idx="2393">
                  <c:v>2012-01-15-13</c:v>
                </c:pt>
                <c:pt idx="2394">
                  <c:v>2012-01-15-14</c:v>
                </c:pt>
                <c:pt idx="2395">
                  <c:v>2012-01-15-15</c:v>
                </c:pt>
                <c:pt idx="2396">
                  <c:v>2012-01-15-16</c:v>
                </c:pt>
                <c:pt idx="2397">
                  <c:v>2012-01-15-17</c:v>
                </c:pt>
                <c:pt idx="2398">
                  <c:v>2012-01-15-18</c:v>
                </c:pt>
                <c:pt idx="2399">
                  <c:v>2012-01-15-19</c:v>
                </c:pt>
                <c:pt idx="2400">
                  <c:v>2012-01-15-20</c:v>
                </c:pt>
                <c:pt idx="2401">
                  <c:v>2012-01-15-21</c:v>
                </c:pt>
                <c:pt idx="2402">
                  <c:v>2012-01-15-22</c:v>
                </c:pt>
                <c:pt idx="2403">
                  <c:v>2012-01-15-23</c:v>
                </c:pt>
                <c:pt idx="2404">
                  <c:v>2012-01-16-00</c:v>
                </c:pt>
                <c:pt idx="2405">
                  <c:v>2012-01-16-01</c:v>
                </c:pt>
                <c:pt idx="2406">
                  <c:v>2012-01-16-02</c:v>
                </c:pt>
                <c:pt idx="2407">
                  <c:v>2012-01-16-03</c:v>
                </c:pt>
                <c:pt idx="2408">
                  <c:v>2012-01-16-04</c:v>
                </c:pt>
                <c:pt idx="2409">
                  <c:v>2012-01-16-05</c:v>
                </c:pt>
                <c:pt idx="2410">
                  <c:v>2012-01-16-06</c:v>
                </c:pt>
                <c:pt idx="2411">
                  <c:v>2012-01-16-07</c:v>
                </c:pt>
                <c:pt idx="2412">
                  <c:v>2012-01-16-08</c:v>
                </c:pt>
                <c:pt idx="2413">
                  <c:v>2012-01-16-09</c:v>
                </c:pt>
                <c:pt idx="2414">
                  <c:v>2012-01-16-10</c:v>
                </c:pt>
                <c:pt idx="2415">
                  <c:v>2012-01-16-11</c:v>
                </c:pt>
                <c:pt idx="2416">
                  <c:v>2012-01-16-12</c:v>
                </c:pt>
                <c:pt idx="2417">
                  <c:v>2012-01-16-13</c:v>
                </c:pt>
                <c:pt idx="2418">
                  <c:v>2012-01-16-14</c:v>
                </c:pt>
                <c:pt idx="2419">
                  <c:v>2012-01-16-15</c:v>
                </c:pt>
                <c:pt idx="2420">
                  <c:v>2012-01-16-16</c:v>
                </c:pt>
                <c:pt idx="2421">
                  <c:v>2012-01-16-17</c:v>
                </c:pt>
                <c:pt idx="2422">
                  <c:v>2012-01-16-18</c:v>
                </c:pt>
                <c:pt idx="2423">
                  <c:v>2012-01-16-19</c:v>
                </c:pt>
                <c:pt idx="2424">
                  <c:v>2012-01-16-20</c:v>
                </c:pt>
                <c:pt idx="2425">
                  <c:v>2012-01-16-21</c:v>
                </c:pt>
                <c:pt idx="2426">
                  <c:v>2012-01-16-22</c:v>
                </c:pt>
                <c:pt idx="2427">
                  <c:v>2012-01-16-23</c:v>
                </c:pt>
                <c:pt idx="2428">
                  <c:v>2012-01-17-00</c:v>
                </c:pt>
                <c:pt idx="2429">
                  <c:v>2012-01-17-01</c:v>
                </c:pt>
                <c:pt idx="2430">
                  <c:v>2012-01-17-02</c:v>
                </c:pt>
                <c:pt idx="2431">
                  <c:v>2012-01-17-03</c:v>
                </c:pt>
                <c:pt idx="2432">
                  <c:v>2012-01-17-04</c:v>
                </c:pt>
                <c:pt idx="2433">
                  <c:v>2012-01-17-05</c:v>
                </c:pt>
                <c:pt idx="2434">
                  <c:v>2012-01-17-06</c:v>
                </c:pt>
                <c:pt idx="2435">
                  <c:v>2012-01-17-07</c:v>
                </c:pt>
                <c:pt idx="2436">
                  <c:v>2012-01-17-08</c:v>
                </c:pt>
                <c:pt idx="2437">
                  <c:v>2012-01-17-09</c:v>
                </c:pt>
                <c:pt idx="2438">
                  <c:v>2012-01-17-10</c:v>
                </c:pt>
                <c:pt idx="2439">
                  <c:v>2012-01-17-11</c:v>
                </c:pt>
                <c:pt idx="2440">
                  <c:v>2012-01-17-12</c:v>
                </c:pt>
                <c:pt idx="2441">
                  <c:v>2012-01-17-13</c:v>
                </c:pt>
                <c:pt idx="2442">
                  <c:v>2012-01-17-14</c:v>
                </c:pt>
                <c:pt idx="2443">
                  <c:v>2012-01-17-15</c:v>
                </c:pt>
                <c:pt idx="2444">
                  <c:v>2012-01-17-16</c:v>
                </c:pt>
                <c:pt idx="2445">
                  <c:v>2012-01-17-17</c:v>
                </c:pt>
                <c:pt idx="2446">
                  <c:v>2012-01-17-18</c:v>
                </c:pt>
                <c:pt idx="2447">
                  <c:v>2012-01-17-19</c:v>
                </c:pt>
                <c:pt idx="2448">
                  <c:v>2012-01-17-20</c:v>
                </c:pt>
                <c:pt idx="2449">
                  <c:v>2012-01-17-21</c:v>
                </c:pt>
                <c:pt idx="2450">
                  <c:v>2012-01-17-22</c:v>
                </c:pt>
                <c:pt idx="2451">
                  <c:v>2012-01-17-23</c:v>
                </c:pt>
                <c:pt idx="2452">
                  <c:v>2012-01-18-00</c:v>
                </c:pt>
                <c:pt idx="2453">
                  <c:v>2012-01-18-01</c:v>
                </c:pt>
                <c:pt idx="2454">
                  <c:v>2012-01-18-02</c:v>
                </c:pt>
                <c:pt idx="2455">
                  <c:v>2012-01-18-03</c:v>
                </c:pt>
                <c:pt idx="2456">
                  <c:v>2012-01-18-04</c:v>
                </c:pt>
                <c:pt idx="2457">
                  <c:v>2012-01-18-05</c:v>
                </c:pt>
                <c:pt idx="2458">
                  <c:v>2012-01-18-06</c:v>
                </c:pt>
                <c:pt idx="2459">
                  <c:v>2012-01-18-07</c:v>
                </c:pt>
                <c:pt idx="2460">
                  <c:v>2012-01-18-08</c:v>
                </c:pt>
                <c:pt idx="2461">
                  <c:v>2012-01-18-09</c:v>
                </c:pt>
                <c:pt idx="2462">
                  <c:v>2012-01-18-10</c:v>
                </c:pt>
                <c:pt idx="2463">
                  <c:v>2012-01-18-11</c:v>
                </c:pt>
                <c:pt idx="2464">
                  <c:v>2012-01-18-12</c:v>
                </c:pt>
                <c:pt idx="2465">
                  <c:v>2012-01-18-13</c:v>
                </c:pt>
                <c:pt idx="2466">
                  <c:v>2012-01-18-14</c:v>
                </c:pt>
                <c:pt idx="2467">
                  <c:v>2012-01-18-15</c:v>
                </c:pt>
                <c:pt idx="2468">
                  <c:v>2012-01-18-16</c:v>
                </c:pt>
                <c:pt idx="2469">
                  <c:v>2012-01-18-17</c:v>
                </c:pt>
                <c:pt idx="2470">
                  <c:v>2012-01-18-18</c:v>
                </c:pt>
                <c:pt idx="2471">
                  <c:v>2012-01-18-19</c:v>
                </c:pt>
                <c:pt idx="2472">
                  <c:v>2012-01-18-20</c:v>
                </c:pt>
                <c:pt idx="2473">
                  <c:v>2012-01-18-21</c:v>
                </c:pt>
                <c:pt idx="2474">
                  <c:v>2012-01-18-22</c:v>
                </c:pt>
                <c:pt idx="2475">
                  <c:v>2012-01-18-23</c:v>
                </c:pt>
                <c:pt idx="2476">
                  <c:v>2012-01-19-00</c:v>
                </c:pt>
                <c:pt idx="2477">
                  <c:v>2012-01-19-01</c:v>
                </c:pt>
                <c:pt idx="2478">
                  <c:v>2012-01-19-02</c:v>
                </c:pt>
                <c:pt idx="2479">
                  <c:v>2012-01-19-03</c:v>
                </c:pt>
                <c:pt idx="2480">
                  <c:v>2012-01-19-04</c:v>
                </c:pt>
                <c:pt idx="2481">
                  <c:v>2012-01-19-05</c:v>
                </c:pt>
                <c:pt idx="2482">
                  <c:v>2012-01-19-06</c:v>
                </c:pt>
                <c:pt idx="2483">
                  <c:v>2012-01-19-07</c:v>
                </c:pt>
                <c:pt idx="2484">
                  <c:v>2012-01-19-08</c:v>
                </c:pt>
                <c:pt idx="2485">
                  <c:v>2012-01-19-09</c:v>
                </c:pt>
                <c:pt idx="2486">
                  <c:v>2012-01-19-10</c:v>
                </c:pt>
                <c:pt idx="2487">
                  <c:v>2012-01-19-11</c:v>
                </c:pt>
                <c:pt idx="2488">
                  <c:v>2012-01-19-12</c:v>
                </c:pt>
                <c:pt idx="2489">
                  <c:v>2012-01-19-13</c:v>
                </c:pt>
                <c:pt idx="2490">
                  <c:v>2012-01-19-14</c:v>
                </c:pt>
                <c:pt idx="2491">
                  <c:v>2012-01-19-15</c:v>
                </c:pt>
                <c:pt idx="2492">
                  <c:v>2012-01-19-16</c:v>
                </c:pt>
                <c:pt idx="2493">
                  <c:v>2012-01-19-17</c:v>
                </c:pt>
                <c:pt idx="2494">
                  <c:v>2012-01-19-18</c:v>
                </c:pt>
                <c:pt idx="2495">
                  <c:v>2012-01-19-19</c:v>
                </c:pt>
                <c:pt idx="2496">
                  <c:v>2012-01-19-20</c:v>
                </c:pt>
                <c:pt idx="2497">
                  <c:v>2012-01-19-21</c:v>
                </c:pt>
                <c:pt idx="2498">
                  <c:v>2012-01-19-22</c:v>
                </c:pt>
                <c:pt idx="2499">
                  <c:v>2012-01-19-23</c:v>
                </c:pt>
                <c:pt idx="2500">
                  <c:v>2012-01-20-00</c:v>
                </c:pt>
                <c:pt idx="2501">
                  <c:v>2012-01-20-01</c:v>
                </c:pt>
                <c:pt idx="2502">
                  <c:v>2012-01-20-02</c:v>
                </c:pt>
                <c:pt idx="2503">
                  <c:v>2012-01-20-03</c:v>
                </c:pt>
                <c:pt idx="2504">
                  <c:v>2012-01-20-04</c:v>
                </c:pt>
                <c:pt idx="2505">
                  <c:v>2012-01-20-05</c:v>
                </c:pt>
                <c:pt idx="2506">
                  <c:v>2012-01-20-06</c:v>
                </c:pt>
                <c:pt idx="2507">
                  <c:v>2012-01-20-07</c:v>
                </c:pt>
                <c:pt idx="2508">
                  <c:v>2012-01-20-08</c:v>
                </c:pt>
                <c:pt idx="2509">
                  <c:v>2012-01-20-09</c:v>
                </c:pt>
                <c:pt idx="2510">
                  <c:v>2012-01-20-10</c:v>
                </c:pt>
                <c:pt idx="2511">
                  <c:v>2012-01-20-11</c:v>
                </c:pt>
                <c:pt idx="2512">
                  <c:v>2012-01-20-12</c:v>
                </c:pt>
                <c:pt idx="2513">
                  <c:v>2012-01-20-13</c:v>
                </c:pt>
                <c:pt idx="2514">
                  <c:v>2012-01-20-14</c:v>
                </c:pt>
                <c:pt idx="2515">
                  <c:v>2012-01-20-15</c:v>
                </c:pt>
                <c:pt idx="2516">
                  <c:v>2012-01-20-16</c:v>
                </c:pt>
                <c:pt idx="2517">
                  <c:v>2012-01-20-17</c:v>
                </c:pt>
                <c:pt idx="2518">
                  <c:v>2012-01-20-18</c:v>
                </c:pt>
                <c:pt idx="2519">
                  <c:v>2012-01-20-19</c:v>
                </c:pt>
                <c:pt idx="2520">
                  <c:v>2012-01-20-20</c:v>
                </c:pt>
                <c:pt idx="2521">
                  <c:v>2012-01-20-21</c:v>
                </c:pt>
                <c:pt idx="2522">
                  <c:v>2012-01-20-22</c:v>
                </c:pt>
                <c:pt idx="2523">
                  <c:v>2012-01-20-23</c:v>
                </c:pt>
                <c:pt idx="2524">
                  <c:v>2012-01-21-00</c:v>
                </c:pt>
                <c:pt idx="2525">
                  <c:v>2012-01-21-01</c:v>
                </c:pt>
                <c:pt idx="2526">
                  <c:v>2012-01-21-02</c:v>
                </c:pt>
                <c:pt idx="2527">
                  <c:v>2012-01-21-03</c:v>
                </c:pt>
                <c:pt idx="2528">
                  <c:v>2012-01-21-04</c:v>
                </c:pt>
                <c:pt idx="2529">
                  <c:v>2012-01-21-05</c:v>
                </c:pt>
                <c:pt idx="2530">
                  <c:v>2012-01-21-06</c:v>
                </c:pt>
                <c:pt idx="2531">
                  <c:v>2012-01-21-07</c:v>
                </c:pt>
                <c:pt idx="2532">
                  <c:v>2012-01-21-08</c:v>
                </c:pt>
                <c:pt idx="2533">
                  <c:v>2012-01-21-09</c:v>
                </c:pt>
                <c:pt idx="2534">
                  <c:v>2012-01-21-10</c:v>
                </c:pt>
                <c:pt idx="2535">
                  <c:v>2012-01-21-11</c:v>
                </c:pt>
                <c:pt idx="2536">
                  <c:v>2012-01-21-12</c:v>
                </c:pt>
                <c:pt idx="2537">
                  <c:v>2012-01-21-13</c:v>
                </c:pt>
                <c:pt idx="2538">
                  <c:v>2012-01-21-14</c:v>
                </c:pt>
                <c:pt idx="2539">
                  <c:v>2012-01-21-15</c:v>
                </c:pt>
                <c:pt idx="2540">
                  <c:v>2012-01-21-16</c:v>
                </c:pt>
                <c:pt idx="2541">
                  <c:v>2012-01-21-17</c:v>
                </c:pt>
                <c:pt idx="2542">
                  <c:v>2012-01-21-18</c:v>
                </c:pt>
                <c:pt idx="2543">
                  <c:v>2012-01-21-19</c:v>
                </c:pt>
                <c:pt idx="2544">
                  <c:v>2012-01-21-20</c:v>
                </c:pt>
                <c:pt idx="2545">
                  <c:v>2012-01-21-21</c:v>
                </c:pt>
                <c:pt idx="2546">
                  <c:v>2012-01-21-22</c:v>
                </c:pt>
                <c:pt idx="2547">
                  <c:v>2012-01-21-23</c:v>
                </c:pt>
                <c:pt idx="2548">
                  <c:v>2012-01-22-00</c:v>
                </c:pt>
                <c:pt idx="2549">
                  <c:v>2012-01-22-01</c:v>
                </c:pt>
                <c:pt idx="2550">
                  <c:v>2012-01-22-02</c:v>
                </c:pt>
                <c:pt idx="2551">
                  <c:v>2012-01-22-03</c:v>
                </c:pt>
                <c:pt idx="2552">
                  <c:v>2012-01-22-04</c:v>
                </c:pt>
                <c:pt idx="2553">
                  <c:v>2012-01-22-05</c:v>
                </c:pt>
                <c:pt idx="2554">
                  <c:v>2012-01-22-06</c:v>
                </c:pt>
                <c:pt idx="2555">
                  <c:v>2012-01-22-07</c:v>
                </c:pt>
                <c:pt idx="2556">
                  <c:v>2012-01-22-08</c:v>
                </c:pt>
                <c:pt idx="2557">
                  <c:v>2012-01-22-09</c:v>
                </c:pt>
                <c:pt idx="2558">
                  <c:v>2012-01-22-10</c:v>
                </c:pt>
                <c:pt idx="2559">
                  <c:v>2012-01-22-11</c:v>
                </c:pt>
                <c:pt idx="2560">
                  <c:v>2012-01-22-12</c:v>
                </c:pt>
                <c:pt idx="2561">
                  <c:v>2012-01-22-13</c:v>
                </c:pt>
                <c:pt idx="2562">
                  <c:v>2012-01-22-14</c:v>
                </c:pt>
                <c:pt idx="2563">
                  <c:v>2012-01-22-15</c:v>
                </c:pt>
                <c:pt idx="2564">
                  <c:v>2012-01-22-16</c:v>
                </c:pt>
                <c:pt idx="2565">
                  <c:v>2012-01-22-17</c:v>
                </c:pt>
                <c:pt idx="2566">
                  <c:v>2012-01-22-18</c:v>
                </c:pt>
                <c:pt idx="2567">
                  <c:v>2012-01-22-19</c:v>
                </c:pt>
                <c:pt idx="2568">
                  <c:v>2012-01-22-20</c:v>
                </c:pt>
                <c:pt idx="2569">
                  <c:v>2012-01-22-21</c:v>
                </c:pt>
                <c:pt idx="2570">
                  <c:v>2012-01-22-22</c:v>
                </c:pt>
                <c:pt idx="2571">
                  <c:v>2012-01-22-23</c:v>
                </c:pt>
                <c:pt idx="2572">
                  <c:v>2012-01-23-00</c:v>
                </c:pt>
                <c:pt idx="2573">
                  <c:v>2012-01-23-01</c:v>
                </c:pt>
                <c:pt idx="2574">
                  <c:v>2012-01-23-02</c:v>
                </c:pt>
                <c:pt idx="2575">
                  <c:v>2012-01-23-03</c:v>
                </c:pt>
                <c:pt idx="2576">
                  <c:v>2012-01-23-04</c:v>
                </c:pt>
                <c:pt idx="2577">
                  <c:v>2012-01-23-05</c:v>
                </c:pt>
                <c:pt idx="2578">
                  <c:v>2012-01-23-06</c:v>
                </c:pt>
                <c:pt idx="2579">
                  <c:v>2012-01-23-07</c:v>
                </c:pt>
                <c:pt idx="2580">
                  <c:v>2012-01-23-08</c:v>
                </c:pt>
                <c:pt idx="2581">
                  <c:v>2012-01-23-09</c:v>
                </c:pt>
                <c:pt idx="2582">
                  <c:v>2012-01-23-10</c:v>
                </c:pt>
                <c:pt idx="2583">
                  <c:v>2012-01-23-11</c:v>
                </c:pt>
                <c:pt idx="2584">
                  <c:v>2012-01-23-12</c:v>
                </c:pt>
                <c:pt idx="2585">
                  <c:v>2012-01-23-13</c:v>
                </c:pt>
                <c:pt idx="2586">
                  <c:v>2012-01-23-14</c:v>
                </c:pt>
                <c:pt idx="2587">
                  <c:v>2012-01-23-15</c:v>
                </c:pt>
                <c:pt idx="2588">
                  <c:v>2012-01-23-16</c:v>
                </c:pt>
                <c:pt idx="2589">
                  <c:v>2012-01-23-17</c:v>
                </c:pt>
                <c:pt idx="2590">
                  <c:v>2012-01-23-18</c:v>
                </c:pt>
                <c:pt idx="2591">
                  <c:v>2012-01-23-19</c:v>
                </c:pt>
                <c:pt idx="2592">
                  <c:v>2012-01-23-20</c:v>
                </c:pt>
                <c:pt idx="2593">
                  <c:v>2012-01-23-21</c:v>
                </c:pt>
                <c:pt idx="2594">
                  <c:v>2012-01-23-22</c:v>
                </c:pt>
                <c:pt idx="2595">
                  <c:v>2012-01-23-23</c:v>
                </c:pt>
                <c:pt idx="2596">
                  <c:v>2012-01-24-00</c:v>
                </c:pt>
                <c:pt idx="2597">
                  <c:v>2012-01-24-01</c:v>
                </c:pt>
                <c:pt idx="2598">
                  <c:v>2012-01-24-02</c:v>
                </c:pt>
                <c:pt idx="2599">
                  <c:v>2012-01-24-03</c:v>
                </c:pt>
                <c:pt idx="2600">
                  <c:v>2012-01-24-04</c:v>
                </c:pt>
                <c:pt idx="2601">
                  <c:v>2012-01-24-05</c:v>
                </c:pt>
                <c:pt idx="2602">
                  <c:v>2012-01-24-06</c:v>
                </c:pt>
                <c:pt idx="2603">
                  <c:v>2012-01-24-07</c:v>
                </c:pt>
                <c:pt idx="2604">
                  <c:v>2012-01-24-08</c:v>
                </c:pt>
                <c:pt idx="2605">
                  <c:v>2012-01-24-09</c:v>
                </c:pt>
                <c:pt idx="2606">
                  <c:v>2012-01-24-10</c:v>
                </c:pt>
                <c:pt idx="2607">
                  <c:v>2012-01-24-11</c:v>
                </c:pt>
                <c:pt idx="2608">
                  <c:v>2012-01-24-12</c:v>
                </c:pt>
                <c:pt idx="2609">
                  <c:v>2012-01-24-13</c:v>
                </c:pt>
                <c:pt idx="2610">
                  <c:v>2012-01-24-14</c:v>
                </c:pt>
                <c:pt idx="2611">
                  <c:v>2012-01-24-15</c:v>
                </c:pt>
                <c:pt idx="2612">
                  <c:v>2012-01-24-16</c:v>
                </c:pt>
                <c:pt idx="2613">
                  <c:v>2012-01-24-17</c:v>
                </c:pt>
                <c:pt idx="2614">
                  <c:v>2012-01-24-18</c:v>
                </c:pt>
                <c:pt idx="2615">
                  <c:v>2012-01-24-19</c:v>
                </c:pt>
                <c:pt idx="2616">
                  <c:v>2012-01-24-20</c:v>
                </c:pt>
                <c:pt idx="2617">
                  <c:v>2012-01-24-21</c:v>
                </c:pt>
                <c:pt idx="2618">
                  <c:v>2012-01-24-22</c:v>
                </c:pt>
                <c:pt idx="2619">
                  <c:v>2012-01-24-23</c:v>
                </c:pt>
                <c:pt idx="2620">
                  <c:v>2012-01-25-00</c:v>
                </c:pt>
                <c:pt idx="2621">
                  <c:v>2012-01-25-01</c:v>
                </c:pt>
                <c:pt idx="2622">
                  <c:v>2012-01-25-02</c:v>
                </c:pt>
                <c:pt idx="2623">
                  <c:v>2012-01-25-03</c:v>
                </c:pt>
                <c:pt idx="2624">
                  <c:v>2012-01-25-04</c:v>
                </c:pt>
                <c:pt idx="2625">
                  <c:v>2012-01-25-05</c:v>
                </c:pt>
                <c:pt idx="2626">
                  <c:v>2012-01-25-06</c:v>
                </c:pt>
                <c:pt idx="2627">
                  <c:v>2012-01-25-07</c:v>
                </c:pt>
                <c:pt idx="2628">
                  <c:v>2012-01-25-08</c:v>
                </c:pt>
                <c:pt idx="2629">
                  <c:v>2012-01-25-09</c:v>
                </c:pt>
                <c:pt idx="2630">
                  <c:v>2012-01-25-10</c:v>
                </c:pt>
                <c:pt idx="2631">
                  <c:v>2012-01-25-11</c:v>
                </c:pt>
                <c:pt idx="2632">
                  <c:v>2012-01-25-12</c:v>
                </c:pt>
                <c:pt idx="2633">
                  <c:v>2012-01-25-13</c:v>
                </c:pt>
                <c:pt idx="2634">
                  <c:v>2012-01-25-14</c:v>
                </c:pt>
                <c:pt idx="2635">
                  <c:v>2012-01-25-15</c:v>
                </c:pt>
                <c:pt idx="2636">
                  <c:v>2012-01-25-16</c:v>
                </c:pt>
                <c:pt idx="2637">
                  <c:v>2012-01-25-17</c:v>
                </c:pt>
                <c:pt idx="2638">
                  <c:v>2012-01-25-18</c:v>
                </c:pt>
                <c:pt idx="2639">
                  <c:v>2012-01-25-19</c:v>
                </c:pt>
                <c:pt idx="2640">
                  <c:v>2012-01-25-20</c:v>
                </c:pt>
                <c:pt idx="2641">
                  <c:v>2012-01-25-21</c:v>
                </c:pt>
                <c:pt idx="2642">
                  <c:v>2012-01-25-22</c:v>
                </c:pt>
                <c:pt idx="2643">
                  <c:v>2012-01-25-23</c:v>
                </c:pt>
                <c:pt idx="2644">
                  <c:v>2012-01-26-00</c:v>
                </c:pt>
                <c:pt idx="2645">
                  <c:v>2012-01-26-01</c:v>
                </c:pt>
                <c:pt idx="2646">
                  <c:v>2012-01-26-02</c:v>
                </c:pt>
                <c:pt idx="2647">
                  <c:v>2012-01-26-03</c:v>
                </c:pt>
                <c:pt idx="2648">
                  <c:v>2012-01-26-04</c:v>
                </c:pt>
                <c:pt idx="2649">
                  <c:v>2012-01-26-05</c:v>
                </c:pt>
                <c:pt idx="2650">
                  <c:v>2012-01-26-06</c:v>
                </c:pt>
                <c:pt idx="2651">
                  <c:v>2012-01-26-07</c:v>
                </c:pt>
                <c:pt idx="2652">
                  <c:v>2012-01-26-08</c:v>
                </c:pt>
                <c:pt idx="2653">
                  <c:v>2012-01-26-09</c:v>
                </c:pt>
                <c:pt idx="2654">
                  <c:v>2012-01-26-10</c:v>
                </c:pt>
                <c:pt idx="2655">
                  <c:v>2012-01-26-11</c:v>
                </c:pt>
                <c:pt idx="2656">
                  <c:v>2012-01-26-12</c:v>
                </c:pt>
                <c:pt idx="2657">
                  <c:v>2012-01-26-13</c:v>
                </c:pt>
                <c:pt idx="2658">
                  <c:v>2012-01-26-14</c:v>
                </c:pt>
                <c:pt idx="2659">
                  <c:v>2012-01-26-15</c:v>
                </c:pt>
                <c:pt idx="2660">
                  <c:v>2012-01-26-16</c:v>
                </c:pt>
                <c:pt idx="2661">
                  <c:v>2012-01-26-17</c:v>
                </c:pt>
                <c:pt idx="2662">
                  <c:v>2012-01-26-18</c:v>
                </c:pt>
                <c:pt idx="2663">
                  <c:v>2012-01-26-19</c:v>
                </c:pt>
                <c:pt idx="2664">
                  <c:v>2012-01-26-20</c:v>
                </c:pt>
                <c:pt idx="2665">
                  <c:v>2012-01-26-21</c:v>
                </c:pt>
                <c:pt idx="2666">
                  <c:v>2012-01-26-22</c:v>
                </c:pt>
                <c:pt idx="2667">
                  <c:v>2012-01-26-23</c:v>
                </c:pt>
                <c:pt idx="2668">
                  <c:v>2012-01-27-00</c:v>
                </c:pt>
                <c:pt idx="2669">
                  <c:v>2012-01-27-01</c:v>
                </c:pt>
                <c:pt idx="2670">
                  <c:v>2012-01-27-02</c:v>
                </c:pt>
                <c:pt idx="2671">
                  <c:v>2012-01-27-03</c:v>
                </c:pt>
                <c:pt idx="2672">
                  <c:v>2012-01-27-04</c:v>
                </c:pt>
                <c:pt idx="2673">
                  <c:v>2012-01-27-05</c:v>
                </c:pt>
                <c:pt idx="2674">
                  <c:v>2012-01-27-06</c:v>
                </c:pt>
                <c:pt idx="2675">
                  <c:v>2012-01-27-07</c:v>
                </c:pt>
                <c:pt idx="2676">
                  <c:v>2012-01-27-08</c:v>
                </c:pt>
                <c:pt idx="2677">
                  <c:v>2012-01-27-09</c:v>
                </c:pt>
                <c:pt idx="2678">
                  <c:v>2012-01-27-10</c:v>
                </c:pt>
                <c:pt idx="2679">
                  <c:v>2012-01-27-11</c:v>
                </c:pt>
                <c:pt idx="2680">
                  <c:v>2012-01-27-12</c:v>
                </c:pt>
                <c:pt idx="2681">
                  <c:v>2012-01-27-13</c:v>
                </c:pt>
                <c:pt idx="2682">
                  <c:v>2012-01-27-14</c:v>
                </c:pt>
                <c:pt idx="2683">
                  <c:v>2012-01-27-15</c:v>
                </c:pt>
                <c:pt idx="2684">
                  <c:v>2012-01-27-16</c:v>
                </c:pt>
                <c:pt idx="2685">
                  <c:v>2012-01-27-17</c:v>
                </c:pt>
                <c:pt idx="2686">
                  <c:v>2012-01-27-18</c:v>
                </c:pt>
                <c:pt idx="2687">
                  <c:v>2012-01-27-19</c:v>
                </c:pt>
                <c:pt idx="2688">
                  <c:v>2012-01-27-20</c:v>
                </c:pt>
                <c:pt idx="2689">
                  <c:v>2012-01-27-21</c:v>
                </c:pt>
                <c:pt idx="2690">
                  <c:v>2012-01-27-22</c:v>
                </c:pt>
                <c:pt idx="2691">
                  <c:v>2012-01-27-23</c:v>
                </c:pt>
                <c:pt idx="2692">
                  <c:v>2012-01-28-00</c:v>
                </c:pt>
                <c:pt idx="2693">
                  <c:v>2012-01-28-01</c:v>
                </c:pt>
                <c:pt idx="2694">
                  <c:v>2012-01-28-02</c:v>
                </c:pt>
                <c:pt idx="2695">
                  <c:v>2012-01-28-03</c:v>
                </c:pt>
                <c:pt idx="2696">
                  <c:v>2012-01-28-04</c:v>
                </c:pt>
                <c:pt idx="2697">
                  <c:v>2012-01-28-05</c:v>
                </c:pt>
                <c:pt idx="2698">
                  <c:v>2012-01-28-06</c:v>
                </c:pt>
                <c:pt idx="2699">
                  <c:v>2012-01-28-07</c:v>
                </c:pt>
                <c:pt idx="2700">
                  <c:v>2012-01-28-08</c:v>
                </c:pt>
                <c:pt idx="2701">
                  <c:v>2012-01-28-09</c:v>
                </c:pt>
                <c:pt idx="2702">
                  <c:v>2012-01-28-10</c:v>
                </c:pt>
                <c:pt idx="2703">
                  <c:v>2012-01-28-11</c:v>
                </c:pt>
                <c:pt idx="2704">
                  <c:v>2012-01-28-12</c:v>
                </c:pt>
                <c:pt idx="2705">
                  <c:v>2012-01-28-13</c:v>
                </c:pt>
                <c:pt idx="2706">
                  <c:v>2012-01-28-14</c:v>
                </c:pt>
                <c:pt idx="2707">
                  <c:v>2012-01-28-15</c:v>
                </c:pt>
                <c:pt idx="2708">
                  <c:v>2012-01-28-16</c:v>
                </c:pt>
                <c:pt idx="2709">
                  <c:v>2012-01-28-17</c:v>
                </c:pt>
                <c:pt idx="2710">
                  <c:v>2012-01-28-18</c:v>
                </c:pt>
                <c:pt idx="2711">
                  <c:v>2012-01-28-19</c:v>
                </c:pt>
                <c:pt idx="2712">
                  <c:v>2012-01-28-20</c:v>
                </c:pt>
                <c:pt idx="2713">
                  <c:v>2012-01-28-21</c:v>
                </c:pt>
                <c:pt idx="2714">
                  <c:v>2012-01-28-22</c:v>
                </c:pt>
                <c:pt idx="2715">
                  <c:v>2012-01-28-23</c:v>
                </c:pt>
                <c:pt idx="2716">
                  <c:v>2012-01-29-00</c:v>
                </c:pt>
                <c:pt idx="2717">
                  <c:v>2012-01-29-01</c:v>
                </c:pt>
                <c:pt idx="2718">
                  <c:v>2012-01-29-02</c:v>
                </c:pt>
                <c:pt idx="2719">
                  <c:v>2012-01-29-03</c:v>
                </c:pt>
                <c:pt idx="2720">
                  <c:v>2012-01-29-04</c:v>
                </c:pt>
                <c:pt idx="2721">
                  <c:v>2012-01-29-05</c:v>
                </c:pt>
                <c:pt idx="2722">
                  <c:v>2012-01-29-06</c:v>
                </c:pt>
                <c:pt idx="2723">
                  <c:v>2012-01-29-07</c:v>
                </c:pt>
                <c:pt idx="2724">
                  <c:v>2012-01-29-08</c:v>
                </c:pt>
                <c:pt idx="2725">
                  <c:v>2012-01-29-09</c:v>
                </c:pt>
                <c:pt idx="2726">
                  <c:v>2012-01-29-10</c:v>
                </c:pt>
                <c:pt idx="2727">
                  <c:v>2012-01-29-11</c:v>
                </c:pt>
                <c:pt idx="2728">
                  <c:v>2012-01-29-12</c:v>
                </c:pt>
                <c:pt idx="2729">
                  <c:v>2012-01-29-13</c:v>
                </c:pt>
                <c:pt idx="2730">
                  <c:v>2012-01-29-14</c:v>
                </c:pt>
                <c:pt idx="2731">
                  <c:v>2012-01-29-15</c:v>
                </c:pt>
                <c:pt idx="2732">
                  <c:v>2012-01-29-16</c:v>
                </c:pt>
                <c:pt idx="2733">
                  <c:v>2012-01-29-17</c:v>
                </c:pt>
                <c:pt idx="2734">
                  <c:v>2012-01-29-18</c:v>
                </c:pt>
                <c:pt idx="2735">
                  <c:v>2012-01-29-19</c:v>
                </c:pt>
                <c:pt idx="2736">
                  <c:v>2012-01-29-20</c:v>
                </c:pt>
                <c:pt idx="2737">
                  <c:v>2012-01-29-21</c:v>
                </c:pt>
                <c:pt idx="2738">
                  <c:v>2012-01-29-22</c:v>
                </c:pt>
                <c:pt idx="2739">
                  <c:v>2012-01-29-23</c:v>
                </c:pt>
                <c:pt idx="2740">
                  <c:v>2012-01-30-00</c:v>
                </c:pt>
                <c:pt idx="2741">
                  <c:v>2012-01-30-01</c:v>
                </c:pt>
                <c:pt idx="2742">
                  <c:v>2012-01-30-02</c:v>
                </c:pt>
                <c:pt idx="2743">
                  <c:v>2012-01-30-03</c:v>
                </c:pt>
                <c:pt idx="2744">
                  <c:v>2012-01-30-04</c:v>
                </c:pt>
                <c:pt idx="2745">
                  <c:v>2012-01-30-05</c:v>
                </c:pt>
                <c:pt idx="2746">
                  <c:v>2012-01-30-06</c:v>
                </c:pt>
                <c:pt idx="2747">
                  <c:v>2012-01-30-07</c:v>
                </c:pt>
                <c:pt idx="2748">
                  <c:v>2012-01-30-08</c:v>
                </c:pt>
                <c:pt idx="2749">
                  <c:v>2012-01-30-09</c:v>
                </c:pt>
                <c:pt idx="2750">
                  <c:v>2012-01-30-10</c:v>
                </c:pt>
                <c:pt idx="2751">
                  <c:v>2012-01-30-11</c:v>
                </c:pt>
                <c:pt idx="2752">
                  <c:v>2012-01-30-12</c:v>
                </c:pt>
                <c:pt idx="2753">
                  <c:v>2012-01-30-13</c:v>
                </c:pt>
                <c:pt idx="2754">
                  <c:v>2012-01-30-14</c:v>
                </c:pt>
                <c:pt idx="2755">
                  <c:v>2012-01-30-15</c:v>
                </c:pt>
                <c:pt idx="2756">
                  <c:v>2012-01-30-16</c:v>
                </c:pt>
                <c:pt idx="2757">
                  <c:v>2012-01-30-17</c:v>
                </c:pt>
                <c:pt idx="2758">
                  <c:v>2012-01-30-18</c:v>
                </c:pt>
                <c:pt idx="2759">
                  <c:v>2012-01-30-19</c:v>
                </c:pt>
                <c:pt idx="2760">
                  <c:v>2012-01-30-20</c:v>
                </c:pt>
                <c:pt idx="2761">
                  <c:v>2012-01-30-21</c:v>
                </c:pt>
                <c:pt idx="2762">
                  <c:v>2012-01-30-22</c:v>
                </c:pt>
                <c:pt idx="2763">
                  <c:v>2012-01-30-23</c:v>
                </c:pt>
                <c:pt idx="2764">
                  <c:v>2012-01-31-00</c:v>
                </c:pt>
                <c:pt idx="2765">
                  <c:v>2012-01-31-01</c:v>
                </c:pt>
                <c:pt idx="2766">
                  <c:v>2012-01-31-02</c:v>
                </c:pt>
                <c:pt idx="2767">
                  <c:v>2012-01-31-03</c:v>
                </c:pt>
                <c:pt idx="2768">
                  <c:v>2012-01-31-04</c:v>
                </c:pt>
                <c:pt idx="2769">
                  <c:v>2012-01-31-05</c:v>
                </c:pt>
                <c:pt idx="2770">
                  <c:v>2012-01-31-06</c:v>
                </c:pt>
                <c:pt idx="2771">
                  <c:v>2012-01-31-07</c:v>
                </c:pt>
                <c:pt idx="2772">
                  <c:v>2012-01-31-08</c:v>
                </c:pt>
                <c:pt idx="2773">
                  <c:v>2012-01-31-09</c:v>
                </c:pt>
                <c:pt idx="2774">
                  <c:v>2012-01-31-10</c:v>
                </c:pt>
                <c:pt idx="2775">
                  <c:v>2012-01-31-11</c:v>
                </c:pt>
                <c:pt idx="2776">
                  <c:v>2012-01-31-12</c:v>
                </c:pt>
                <c:pt idx="2777">
                  <c:v>2012-01-31-13</c:v>
                </c:pt>
                <c:pt idx="2778">
                  <c:v>2012-01-31-14</c:v>
                </c:pt>
                <c:pt idx="2779">
                  <c:v>2012-01-31-15</c:v>
                </c:pt>
                <c:pt idx="2780">
                  <c:v>2012-01-31-16</c:v>
                </c:pt>
                <c:pt idx="2781">
                  <c:v>2012-01-31-17</c:v>
                </c:pt>
                <c:pt idx="2782">
                  <c:v>2012-01-31-18</c:v>
                </c:pt>
                <c:pt idx="2783">
                  <c:v>2012-01-31-19</c:v>
                </c:pt>
                <c:pt idx="2784">
                  <c:v>2012-01-31-20</c:v>
                </c:pt>
                <c:pt idx="2785">
                  <c:v>2012-01-31-21</c:v>
                </c:pt>
                <c:pt idx="2786">
                  <c:v>2012-01-31-22</c:v>
                </c:pt>
                <c:pt idx="2787">
                  <c:v>2012-01-31-23</c:v>
                </c:pt>
                <c:pt idx="2788">
                  <c:v>2012-02-01-00</c:v>
                </c:pt>
                <c:pt idx="2789">
                  <c:v>2012-02-01-01</c:v>
                </c:pt>
                <c:pt idx="2790">
                  <c:v>2012-02-01-02</c:v>
                </c:pt>
                <c:pt idx="2791">
                  <c:v>2012-02-01-03</c:v>
                </c:pt>
                <c:pt idx="2792">
                  <c:v>2012-02-01-04</c:v>
                </c:pt>
                <c:pt idx="2793">
                  <c:v>2012-02-01-05</c:v>
                </c:pt>
                <c:pt idx="2794">
                  <c:v>2012-02-01-06</c:v>
                </c:pt>
                <c:pt idx="2795">
                  <c:v>2012-02-01-07</c:v>
                </c:pt>
                <c:pt idx="2796">
                  <c:v>2012-02-01-08</c:v>
                </c:pt>
                <c:pt idx="2797">
                  <c:v>2012-02-01-09</c:v>
                </c:pt>
                <c:pt idx="2798">
                  <c:v>2012-02-01-10</c:v>
                </c:pt>
                <c:pt idx="2799">
                  <c:v>2012-02-01-11</c:v>
                </c:pt>
                <c:pt idx="2800">
                  <c:v>2012-02-01-12</c:v>
                </c:pt>
                <c:pt idx="2801">
                  <c:v>2012-02-01-13</c:v>
                </c:pt>
                <c:pt idx="2802">
                  <c:v>2012-02-01-14</c:v>
                </c:pt>
                <c:pt idx="2803">
                  <c:v>2012-02-01-15</c:v>
                </c:pt>
                <c:pt idx="2804">
                  <c:v>2012-02-01-16</c:v>
                </c:pt>
                <c:pt idx="2805">
                  <c:v>2012-02-01-17</c:v>
                </c:pt>
                <c:pt idx="2806">
                  <c:v>2012-02-01-18</c:v>
                </c:pt>
                <c:pt idx="2807">
                  <c:v>2012-02-01-19</c:v>
                </c:pt>
                <c:pt idx="2808">
                  <c:v>2012-02-01-20</c:v>
                </c:pt>
                <c:pt idx="2809">
                  <c:v>2012-02-01-21</c:v>
                </c:pt>
                <c:pt idx="2810">
                  <c:v>2012-02-01-22</c:v>
                </c:pt>
                <c:pt idx="2811">
                  <c:v>2012-02-01-23</c:v>
                </c:pt>
                <c:pt idx="2812">
                  <c:v>2012-02-02-00</c:v>
                </c:pt>
                <c:pt idx="2813">
                  <c:v>2012-02-02-01</c:v>
                </c:pt>
                <c:pt idx="2814">
                  <c:v>2012-02-02-02</c:v>
                </c:pt>
                <c:pt idx="2815">
                  <c:v>2012-02-02-03</c:v>
                </c:pt>
                <c:pt idx="2816">
                  <c:v>2012-02-02-04</c:v>
                </c:pt>
                <c:pt idx="2817">
                  <c:v>2012-02-02-05</c:v>
                </c:pt>
                <c:pt idx="2818">
                  <c:v>2012-02-02-06</c:v>
                </c:pt>
                <c:pt idx="2819">
                  <c:v>2012-02-02-07</c:v>
                </c:pt>
                <c:pt idx="2820">
                  <c:v>2012-02-02-08</c:v>
                </c:pt>
                <c:pt idx="2821">
                  <c:v>2012-02-02-09</c:v>
                </c:pt>
                <c:pt idx="2822">
                  <c:v>2012-02-02-10</c:v>
                </c:pt>
                <c:pt idx="2823">
                  <c:v>2012-02-02-11</c:v>
                </c:pt>
                <c:pt idx="2824">
                  <c:v>2012-02-02-12</c:v>
                </c:pt>
                <c:pt idx="2825">
                  <c:v>2012-02-02-13</c:v>
                </c:pt>
                <c:pt idx="2826">
                  <c:v>2012-02-02-14</c:v>
                </c:pt>
                <c:pt idx="2827">
                  <c:v>2012-02-02-15</c:v>
                </c:pt>
                <c:pt idx="2828">
                  <c:v>2012-02-02-16</c:v>
                </c:pt>
                <c:pt idx="2829">
                  <c:v>2012-02-02-17</c:v>
                </c:pt>
                <c:pt idx="2830">
                  <c:v>2012-02-02-18</c:v>
                </c:pt>
                <c:pt idx="2831">
                  <c:v>2012-02-02-19</c:v>
                </c:pt>
                <c:pt idx="2832">
                  <c:v>2012-02-02-20</c:v>
                </c:pt>
                <c:pt idx="2833">
                  <c:v>2012-02-02-21</c:v>
                </c:pt>
                <c:pt idx="2834">
                  <c:v>2012-02-02-22</c:v>
                </c:pt>
                <c:pt idx="2835">
                  <c:v>2012-02-02-23</c:v>
                </c:pt>
                <c:pt idx="2836">
                  <c:v>2012-02-03-00</c:v>
                </c:pt>
                <c:pt idx="2837">
                  <c:v>2012-02-03-01</c:v>
                </c:pt>
                <c:pt idx="2838">
                  <c:v>2012-02-03-02</c:v>
                </c:pt>
                <c:pt idx="2839">
                  <c:v>2012-02-03-03</c:v>
                </c:pt>
                <c:pt idx="2840">
                  <c:v>2012-02-03-04</c:v>
                </c:pt>
                <c:pt idx="2841">
                  <c:v>2012-02-03-05</c:v>
                </c:pt>
                <c:pt idx="2842">
                  <c:v>2012-02-03-06</c:v>
                </c:pt>
                <c:pt idx="2843">
                  <c:v>2012-02-03-07</c:v>
                </c:pt>
                <c:pt idx="2844">
                  <c:v>2012-02-03-08</c:v>
                </c:pt>
                <c:pt idx="2845">
                  <c:v>2012-02-03-09</c:v>
                </c:pt>
                <c:pt idx="2846">
                  <c:v>2012-02-03-10</c:v>
                </c:pt>
                <c:pt idx="2847">
                  <c:v>2012-02-03-11</c:v>
                </c:pt>
                <c:pt idx="2848">
                  <c:v>2012-02-03-12</c:v>
                </c:pt>
                <c:pt idx="2849">
                  <c:v>2012-02-03-13</c:v>
                </c:pt>
                <c:pt idx="2850">
                  <c:v>2012-02-03-14</c:v>
                </c:pt>
                <c:pt idx="2851">
                  <c:v>2012-02-03-15</c:v>
                </c:pt>
                <c:pt idx="2852">
                  <c:v>2012-02-03-16</c:v>
                </c:pt>
                <c:pt idx="2853">
                  <c:v>2012-02-03-17</c:v>
                </c:pt>
                <c:pt idx="2854">
                  <c:v>2012-02-03-18</c:v>
                </c:pt>
                <c:pt idx="2855">
                  <c:v>2012-02-03-19</c:v>
                </c:pt>
                <c:pt idx="2856">
                  <c:v>2012-02-03-20</c:v>
                </c:pt>
                <c:pt idx="2857">
                  <c:v>2012-02-03-21</c:v>
                </c:pt>
                <c:pt idx="2858">
                  <c:v>2012-02-03-22</c:v>
                </c:pt>
                <c:pt idx="2859">
                  <c:v>2012-02-03-23</c:v>
                </c:pt>
                <c:pt idx="2860">
                  <c:v>2012-02-04-00</c:v>
                </c:pt>
                <c:pt idx="2861">
                  <c:v>2012-02-04-01</c:v>
                </c:pt>
                <c:pt idx="2862">
                  <c:v>2012-02-04-02</c:v>
                </c:pt>
                <c:pt idx="2863">
                  <c:v>2012-02-04-03</c:v>
                </c:pt>
                <c:pt idx="2864">
                  <c:v>2012-02-04-04</c:v>
                </c:pt>
                <c:pt idx="2865">
                  <c:v>2012-02-04-05</c:v>
                </c:pt>
                <c:pt idx="2866">
                  <c:v>2012-02-04-06</c:v>
                </c:pt>
                <c:pt idx="2867">
                  <c:v>2012-02-04-07</c:v>
                </c:pt>
                <c:pt idx="2868">
                  <c:v>2012-02-04-08</c:v>
                </c:pt>
                <c:pt idx="2869">
                  <c:v>2012-02-04-09</c:v>
                </c:pt>
                <c:pt idx="2870">
                  <c:v>2012-02-04-10</c:v>
                </c:pt>
                <c:pt idx="2871">
                  <c:v>2012-02-04-11</c:v>
                </c:pt>
                <c:pt idx="2872">
                  <c:v>2012-02-04-12</c:v>
                </c:pt>
                <c:pt idx="2873">
                  <c:v>2012-02-04-13</c:v>
                </c:pt>
                <c:pt idx="2874">
                  <c:v>2012-02-04-14</c:v>
                </c:pt>
                <c:pt idx="2875">
                  <c:v>2012-02-04-15</c:v>
                </c:pt>
                <c:pt idx="2876">
                  <c:v>2012-02-04-16</c:v>
                </c:pt>
                <c:pt idx="2877">
                  <c:v>2012-02-04-17</c:v>
                </c:pt>
                <c:pt idx="2878">
                  <c:v>2012-02-04-18</c:v>
                </c:pt>
                <c:pt idx="2879">
                  <c:v>2012-02-04-19</c:v>
                </c:pt>
                <c:pt idx="2880">
                  <c:v>2012-02-04-20</c:v>
                </c:pt>
                <c:pt idx="2881">
                  <c:v>2012-02-04-21</c:v>
                </c:pt>
                <c:pt idx="2882">
                  <c:v>2012-02-04-22</c:v>
                </c:pt>
                <c:pt idx="2883">
                  <c:v>2012-02-04-23</c:v>
                </c:pt>
                <c:pt idx="2884">
                  <c:v>2012-02-05-00</c:v>
                </c:pt>
                <c:pt idx="2885">
                  <c:v>2012-02-05-01</c:v>
                </c:pt>
                <c:pt idx="2886">
                  <c:v>2012-02-05-02</c:v>
                </c:pt>
                <c:pt idx="2887">
                  <c:v>2012-02-05-03</c:v>
                </c:pt>
                <c:pt idx="2888">
                  <c:v>2012-02-05-04</c:v>
                </c:pt>
                <c:pt idx="2889">
                  <c:v>2012-02-05-05</c:v>
                </c:pt>
                <c:pt idx="2890">
                  <c:v>2012-02-05-06</c:v>
                </c:pt>
                <c:pt idx="2891">
                  <c:v>2012-02-05-07</c:v>
                </c:pt>
                <c:pt idx="2892">
                  <c:v>2012-02-05-08</c:v>
                </c:pt>
                <c:pt idx="2893">
                  <c:v>2012-02-05-09</c:v>
                </c:pt>
                <c:pt idx="2894">
                  <c:v>2012-02-05-10</c:v>
                </c:pt>
                <c:pt idx="2895">
                  <c:v>2012-02-05-11</c:v>
                </c:pt>
                <c:pt idx="2896">
                  <c:v>2012-02-05-12</c:v>
                </c:pt>
                <c:pt idx="2897">
                  <c:v>2012-02-05-13</c:v>
                </c:pt>
                <c:pt idx="2898">
                  <c:v>2012-02-05-14</c:v>
                </c:pt>
                <c:pt idx="2899">
                  <c:v>2012-02-05-15</c:v>
                </c:pt>
                <c:pt idx="2900">
                  <c:v>2012-02-05-16</c:v>
                </c:pt>
                <c:pt idx="2901">
                  <c:v>2012-02-05-17</c:v>
                </c:pt>
                <c:pt idx="2902">
                  <c:v>2012-02-05-18</c:v>
                </c:pt>
                <c:pt idx="2903">
                  <c:v>2012-02-05-19</c:v>
                </c:pt>
                <c:pt idx="2904">
                  <c:v>2012-02-05-20</c:v>
                </c:pt>
                <c:pt idx="2905">
                  <c:v>2012-02-05-21</c:v>
                </c:pt>
                <c:pt idx="2906">
                  <c:v>2012-02-05-22</c:v>
                </c:pt>
                <c:pt idx="2907">
                  <c:v>2012-02-05-23</c:v>
                </c:pt>
                <c:pt idx="2908">
                  <c:v>2012-02-06-00</c:v>
                </c:pt>
                <c:pt idx="2909">
                  <c:v>2012-02-06-01</c:v>
                </c:pt>
                <c:pt idx="2910">
                  <c:v>2012-02-06-02</c:v>
                </c:pt>
                <c:pt idx="2911">
                  <c:v>2012-02-06-03</c:v>
                </c:pt>
                <c:pt idx="2912">
                  <c:v>2012-02-06-04</c:v>
                </c:pt>
                <c:pt idx="2913">
                  <c:v>2012-02-06-05</c:v>
                </c:pt>
                <c:pt idx="2914">
                  <c:v>2012-02-06-06</c:v>
                </c:pt>
                <c:pt idx="2915">
                  <c:v>2012-02-06-07</c:v>
                </c:pt>
                <c:pt idx="2916">
                  <c:v>2012-02-06-08</c:v>
                </c:pt>
                <c:pt idx="2917">
                  <c:v>2012-02-06-09</c:v>
                </c:pt>
                <c:pt idx="2918">
                  <c:v>2012-02-06-10</c:v>
                </c:pt>
                <c:pt idx="2919">
                  <c:v>2012-02-06-11</c:v>
                </c:pt>
                <c:pt idx="2920">
                  <c:v>2012-02-06-12</c:v>
                </c:pt>
                <c:pt idx="2921">
                  <c:v>2012-02-06-13</c:v>
                </c:pt>
                <c:pt idx="2922">
                  <c:v>2012-02-06-14</c:v>
                </c:pt>
                <c:pt idx="2923">
                  <c:v>2012-02-06-15</c:v>
                </c:pt>
                <c:pt idx="2924">
                  <c:v>2012-02-06-16</c:v>
                </c:pt>
                <c:pt idx="2925">
                  <c:v>2012-02-06-17</c:v>
                </c:pt>
                <c:pt idx="2926">
                  <c:v>2012-02-06-18</c:v>
                </c:pt>
                <c:pt idx="2927">
                  <c:v>2012-02-06-19</c:v>
                </c:pt>
                <c:pt idx="2928">
                  <c:v>2012-02-06-20</c:v>
                </c:pt>
                <c:pt idx="2929">
                  <c:v>2012-02-06-21</c:v>
                </c:pt>
                <c:pt idx="2930">
                  <c:v>2012-02-06-22</c:v>
                </c:pt>
                <c:pt idx="2931">
                  <c:v>2012-02-06-23</c:v>
                </c:pt>
                <c:pt idx="2932">
                  <c:v>2012-02-07-00</c:v>
                </c:pt>
                <c:pt idx="2933">
                  <c:v>2012-02-07-01</c:v>
                </c:pt>
                <c:pt idx="2934">
                  <c:v>2012-02-07-02</c:v>
                </c:pt>
                <c:pt idx="2935">
                  <c:v>2012-02-07-03</c:v>
                </c:pt>
                <c:pt idx="2936">
                  <c:v>2012-02-07-04</c:v>
                </c:pt>
                <c:pt idx="2937">
                  <c:v>2012-02-07-05</c:v>
                </c:pt>
                <c:pt idx="2938">
                  <c:v>2012-02-07-06</c:v>
                </c:pt>
                <c:pt idx="2939">
                  <c:v>2012-02-07-07</c:v>
                </c:pt>
                <c:pt idx="2940">
                  <c:v>2012-02-07-08</c:v>
                </c:pt>
                <c:pt idx="2941">
                  <c:v>2012-02-07-09</c:v>
                </c:pt>
                <c:pt idx="2942">
                  <c:v>2012-02-07-10</c:v>
                </c:pt>
                <c:pt idx="2943">
                  <c:v>2012-02-07-11</c:v>
                </c:pt>
                <c:pt idx="2944">
                  <c:v>2012-02-07-12</c:v>
                </c:pt>
                <c:pt idx="2945">
                  <c:v>2012-02-07-13</c:v>
                </c:pt>
                <c:pt idx="2946">
                  <c:v>2012-02-07-14</c:v>
                </c:pt>
                <c:pt idx="2947">
                  <c:v>2012-02-07-15</c:v>
                </c:pt>
                <c:pt idx="2948">
                  <c:v>2012-02-07-16</c:v>
                </c:pt>
                <c:pt idx="2949">
                  <c:v>2012-02-07-17</c:v>
                </c:pt>
                <c:pt idx="2950">
                  <c:v>2012-02-07-18</c:v>
                </c:pt>
                <c:pt idx="2951">
                  <c:v>2012-02-07-19</c:v>
                </c:pt>
                <c:pt idx="2952">
                  <c:v>2012-02-07-20</c:v>
                </c:pt>
                <c:pt idx="2953">
                  <c:v>2012-02-07-21</c:v>
                </c:pt>
                <c:pt idx="2954">
                  <c:v>2012-02-07-22</c:v>
                </c:pt>
                <c:pt idx="2955">
                  <c:v>2012-02-07-23</c:v>
                </c:pt>
                <c:pt idx="2956">
                  <c:v>2012-02-08-00</c:v>
                </c:pt>
                <c:pt idx="2957">
                  <c:v>2012-02-08-01</c:v>
                </c:pt>
                <c:pt idx="2958">
                  <c:v>2012-02-08-02</c:v>
                </c:pt>
                <c:pt idx="2959">
                  <c:v>2012-02-08-03</c:v>
                </c:pt>
                <c:pt idx="2960">
                  <c:v>2012-02-08-04</c:v>
                </c:pt>
                <c:pt idx="2961">
                  <c:v>2012-02-08-05</c:v>
                </c:pt>
                <c:pt idx="2962">
                  <c:v>2012-02-08-06</c:v>
                </c:pt>
                <c:pt idx="2963">
                  <c:v>2012-02-08-07</c:v>
                </c:pt>
                <c:pt idx="2964">
                  <c:v>2012-02-08-08</c:v>
                </c:pt>
                <c:pt idx="2965">
                  <c:v>2012-02-08-09</c:v>
                </c:pt>
                <c:pt idx="2966">
                  <c:v>2012-02-08-10</c:v>
                </c:pt>
                <c:pt idx="2967">
                  <c:v>2012-02-08-11</c:v>
                </c:pt>
                <c:pt idx="2968">
                  <c:v>2012-02-08-12</c:v>
                </c:pt>
                <c:pt idx="2969">
                  <c:v>2012-02-08-13</c:v>
                </c:pt>
                <c:pt idx="2970">
                  <c:v>2012-02-08-14</c:v>
                </c:pt>
                <c:pt idx="2971">
                  <c:v>2012-02-08-15</c:v>
                </c:pt>
                <c:pt idx="2972">
                  <c:v>2012-02-08-16</c:v>
                </c:pt>
                <c:pt idx="2973">
                  <c:v>2012-02-08-17</c:v>
                </c:pt>
                <c:pt idx="2974">
                  <c:v>2012-02-08-18</c:v>
                </c:pt>
                <c:pt idx="2975">
                  <c:v>2012-02-08-19</c:v>
                </c:pt>
                <c:pt idx="2976">
                  <c:v>2012-02-08-20</c:v>
                </c:pt>
                <c:pt idx="2977">
                  <c:v>2012-02-08-21</c:v>
                </c:pt>
                <c:pt idx="2978">
                  <c:v>2012-02-08-22</c:v>
                </c:pt>
                <c:pt idx="2979">
                  <c:v>2012-02-08-23</c:v>
                </c:pt>
                <c:pt idx="2980">
                  <c:v>2012-02-09-00</c:v>
                </c:pt>
                <c:pt idx="2981">
                  <c:v>2012-02-09-01</c:v>
                </c:pt>
                <c:pt idx="2982">
                  <c:v>2012-02-09-02</c:v>
                </c:pt>
                <c:pt idx="2983">
                  <c:v>2012-02-09-03</c:v>
                </c:pt>
                <c:pt idx="2984">
                  <c:v>2012-02-09-04</c:v>
                </c:pt>
                <c:pt idx="2985">
                  <c:v>2012-02-09-05</c:v>
                </c:pt>
                <c:pt idx="2986">
                  <c:v>2012-02-09-06</c:v>
                </c:pt>
                <c:pt idx="2987">
                  <c:v>2012-02-09-07</c:v>
                </c:pt>
                <c:pt idx="2988">
                  <c:v>2012-02-09-08</c:v>
                </c:pt>
                <c:pt idx="2989">
                  <c:v>2012-02-09-09</c:v>
                </c:pt>
                <c:pt idx="2990">
                  <c:v>2012-02-09-10</c:v>
                </c:pt>
                <c:pt idx="2991">
                  <c:v>2012-02-09-11</c:v>
                </c:pt>
                <c:pt idx="2992">
                  <c:v>2012-02-09-12</c:v>
                </c:pt>
                <c:pt idx="2993">
                  <c:v>2012-02-09-13</c:v>
                </c:pt>
                <c:pt idx="2994">
                  <c:v>2012-02-09-14</c:v>
                </c:pt>
                <c:pt idx="2995">
                  <c:v>2012-02-09-15</c:v>
                </c:pt>
                <c:pt idx="2996">
                  <c:v>2012-02-09-16</c:v>
                </c:pt>
                <c:pt idx="2997">
                  <c:v>2012-02-09-17</c:v>
                </c:pt>
                <c:pt idx="2998">
                  <c:v>2012-02-09-18</c:v>
                </c:pt>
                <c:pt idx="2999">
                  <c:v>2012-02-09-19</c:v>
                </c:pt>
                <c:pt idx="3000">
                  <c:v>2012-02-09-20</c:v>
                </c:pt>
                <c:pt idx="3001">
                  <c:v>2012-02-09-21</c:v>
                </c:pt>
                <c:pt idx="3002">
                  <c:v>2012-02-09-22</c:v>
                </c:pt>
                <c:pt idx="3003">
                  <c:v>2012-02-09-23</c:v>
                </c:pt>
                <c:pt idx="3004">
                  <c:v>2012-02-10-00</c:v>
                </c:pt>
                <c:pt idx="3005">
                  <c:v>2012-02-10-01</c:v>
                </c:pt>
                <c:pt idx="3006">
                  <c:v>2012-02-10-02</c:v>
                </c:pt>
                <c:pt idx="3007">
                  <c:v>2012-02-10-03</c:v>
                </c:pt>
                <c:pt idx="3008">
                  <c:v>2012-02-10-04</c:v>
                </c:pt>
                <c:pt idx="3009">
                  <c:v>2012-02-10-05</c:v>
                </c:pt>
                <c:pt idx="3010">
                  <c:v>2012-02-10-06</c:v>
                </c:pt>
                <c:pt idx="3011">
                  <c:v>2012-02-10-07</c:v>
                </c:pt>
                <c:pt idx="3012">
                  <c:v>2012-02-10-08</c:v>
                </c:pt>
                <c:pt idx="3013">
                  <c:v>2012-02-10-09</c:v>
                </c:pt>
                <c:pt idx="3014">
                  <c:v>2012-02-10-10</c:v>
                </c:pt>
                <c:pt idx="3015">
                  <c:v>2012-02-10-11</c:v>
                </c:pt>
                <c:pt idx="3016">
                  <c:v>2012-02-10-12</c:v>
                </c:pt>
                <c:pt idx="3017">
                  <c:v>2012-02-10-13</c:v>
                </c:pt>
                <c:pt idx="3018">
                  <c:v>2012-02-10-14</c:v>
                </c:pt>
                <c:pt idx="3019">
                  <c:v>2012-02-10-15</c:v>
                </c:pt>
                <c:pt idx="3020">
                  <c:v>2012-02-10-16</c:v>
                </c:pt>
                <c:pt idx="3021">
                  <c:v>2012-02-10-17</c:v>
                </c:pt>
                <c:pt idx="3022">
                  <c:v>2012-02-10-18</c:v>
                </c:pt>
                <c:pt idx="3023">
                  <c:v>2012-02-10-19</c:v>
                </c:pt>
                <c:pt idx="3024">
                  <c:v>2012-02-10-20</c:v>
                </c:pt>
                <c:pt idx="3025">
                  <c:v>2012-02-10-21</c:v>
                </c:pt>
                <c:pt idx="3026">
                  <c:v>2012-02-10-22</c:v>
                </c:pt>
                <c:pt idx="3027">
                  <c:v>2012-02-10-23</c:v>
                </c:pt>
                <c:pt idx="3028">
                  <c:v>2012-02-11-00</c:v>
                </c:pt>
                <c:pt idx="3029">
                  <c:v>2012-02-11-01</c:v>
                </c:pt>
                <c:pt idx="3030">
                  <c:v>2012-02-11-02</c:v>
                </c:pt>
                <c:pt idx="3031">
                  <c:v>2012-02-11-03</c:v>
                </c:pt>
                <c:pt idx="3032">
                  <c:v>2012-02-11-04</c:v>
                </c:pt>
                <c:pt idx="3033">
                  <c:v>2012-02-11-05</c:v>
                </c:pt>
                <c:pt idx="3034">
                  <c:v>2012-02-11-06</c:v>
                </c:pt>
                <c:pt idx="3035">
                  <c:v>2012-02-11-07</c:v>
                </c:pt>
                <c:pt idx="3036">
                  <c:v>2012-02-11-08</c:v>
                </c:pt>
                <c:pt idx="3037">
                  <c:v>2012-02-11-09</c:v>
                </c:pt>
                <c:pt idx="3038">
                  <c:v>2012-02-11-10</c:v>
                </c:pt>
                <c:pt idx="3039">
                  <c:v>2012-02-11-11</c:v>
                </c:pt>
                <c:pt idx="3040">
                  <c:v>2012-02-11-12</c:v>
                </c:pt>
                <c:pt idx="3041">
                  <c:v>2012-02-11-13</c:v>
                </c:pt>
                <c:pt idx="3042">
                  <c:v>2012-02-11-14</c:v>
                </c:pt>
                <c:pt idx="3043">
                  <c:v>2012-02-11-15</c:v>
                </c:pt>
                <c:pt idx="3044">
                  <c:v>2012-02-11-16</c:v>
                </c:pt>
                <c:pt idx="3045">
                  <c:v>2012-02-11-17</c:v>
                </c:pt>
                <c:pt idx="3046">
                  <c:v>2012-02-11-18</c:v>
                </c:pt>
                <c:pt idx="3047">
                  <c:v>2012-02-11-19</c:v>
                </c:pt>
                <c:pt idx="3048">
                  <c:v>2012-02-11-20</c:v>
                </c:pt>
                <c:pt idx="3049">
                  <c:v>2012-02-11-21</c:v>
                </c:pt>
                <c:pt idx="3050">
                  <c:v>2012-02-11-22</c:v>
                </c:pt>
                <c:pt idx="3051">
                  <c:v>2012-02-11-23</c:v>
                </c:pt>
                <c:pt idx="3052">
                  <c:v>2012-02-12-00</c:v>
                </c:pt>
                <c:pt idx="3053">
                  <c:v>2012-02-12-01</c:v>
                </c:pt>
                <c:pt idx="3054">
                  <c:v>2012-02-12-02</c:v>
                </c:pt>
                <c:pt idx="3055">
                  <c:v>2012-02-12-03</c:v>
                </c:pt>
                <c:pt idx="3056">
                  <c:v>2012-02-12-04</c:v>
                </c:pt>
                <c:pt idx="3057">
                  <c:v>2012-02-12-05</c:v>
                </c:pt>
                <c:pt idx="3058">
                  <c:v>2012-02-12-06</c:v>
                </c:pt>
                <c:pt idx="3059">
                  <c:v>2012-02-12-07</c:v>
                </c:pt>
                <c:pt idx="3060">
                  <c:v>2012-02-12-08</c:v>
                </c:pt>
                <c:pt idx="3061">
                  <c:v>2012-02-12-09</c:v>
                </c:pt>
                <c:pt idx="3062">
                  <c:v>2012-02-12-10</c:v>
                </c:pt>
                <c:pt idx="3063">
                  <c:v>2012-02-12-11</c:v>
                </c:pt>
                <c:pt idx="3064">
                  <c:v>2012-02-12-12</c:v>
                </c:pt>
                <c:pt idx="3065">
                  <c:v>2012-02-12-13</c:v>
                </c:pt>
                <c:pt idx="3066">
                  <c:v>2012-02-12-14</c:v>
                </c:pt>
                <c:pt idx="3067">
                  <c:v>2012-02-12-15</c:v>
                </c:pt>
                <c:pt idx="3068">
                  <c:v>2012-02-12-16</c:v>
                </c:pt>
                <c:pt idx="3069">
                  <c:v>2012-02-12-17</c:v>
                </c:pt>
                <c:pt idx="3070">
                  <c:v>2012-02-12-18</c:v>
                </c:pt>
                <c:pt idx="3071">
                  <c:v>2012-02-12-19</c:v>
                </c:pt>
                <c:pt idx="3072">
                  <c:v>2012-02-12-20</c:v>
                </c:pt>
                <c:pt idx="3073">
                  <c:v>2012-02-12-21</c:v>
                </c:pt>
                <c:pt idx="3074">
                  <c:v>2012-02-12-22</c:v>
                </c:pt>
                <c:pt idx="3075">
                  <c:v>2012-02-12-23</c:v>
                </c:pt>
                <c:pt idx="3076">
                  <c:v>2012-02-13-00</c:v>
                </c:pt>
                <c:pt idx="3077">
                  <c:v>2012-02-13-01</c:v>
                </c:pt>
                <c:pt idx="3078">
                  <c:v>2012-02-13-02</c:v>
                </c:pt>
                <c:pt idx="3079">
                  <c:v>2012-02-13-03</c:v>
                </c:pt>
                <c:pt idx="3080">
                  <c:v>2012-02-13-04</c:v>
                </c:pt>
                <c:pt idx="3081">
                  <c:v>2012-02-13-05</c:v>
                </c:pt>
                <c:pt idx="3082">
                  <c:v>2012-02-13-06</c:v>
                </c:pt>
                <c:pt idx="3083">
                  <c:v>2012-02-13-07</c:v>
                </c:pt>
                <c:pt idx="3084">
                  <c:v>2012-02-13-08</c:v>
                </c:pt>
                <c:pt idx="3085">
                  <c:v>2012-02-13-09</c:v>
                </c:pt>
                <c:pt idx="3086">
                  <c:v>2012-02-13-10</c:v>
                </c:pt>
                <c:pt idx="3087">
                  <c:v>2012-02-13-11</c:v>
                </c:pt>
                <c:pt idx="3088">
                  <c:v>2012-02-13-12</c:v>
                </c:pt>
                <c:pt idx="3089">
                  <c:v>2012-02-13-13</c:v>
                </c:pt>
                <c:pt idx="3090">
                  <c:v>2012-02-13-14</c:v>
                </c:pt>
                <c:pt idx="3091">
                  <c:v>2012-02-13-15</c:v>
                </c:pt>
                <c:pt idx="3092">
                  <c:v>2012-02-13-16</c:v>
                </c:pt>
                <c:pt idx="3093">
                  <c:v>2012-02-13-17</c:v>
                </c:pt>
                <c:pt idx="3094">
                  <c:v>2012-02-13-18</c:v>
                </c:pt>
                <c:pt idx="3095">
                  <c:v>2012-02-13-19</c:v>
                </c:pt>
                <c:pt idx="3096">
                  <c:v>2012-02-13-20</c:v>
                </c:pt>
                <c:pt idx="3097">
                  <c:v>2012-02-13-21</c:v>
                </c:pt>
                <c:pt idx="3098">
                  <c:v>2012-02-13-22</c:v>
                </c:pt>
                <c:pt idx="3099">
                  <c:v>2012-02-13-23</c:v>
                </c:pt>
                <c:pt idx="3100">
                  <c:v>2012-02-14-00</c:v>
                </c:pt>
                <c:pt idx="3101">
                  <c:v>2012-02-14-01</c:v>
                </c:pt>
                <c:pt idx="3102">
                  <c:v>2012-02-14-02</c:v>
                </c:pt>
                <c:pt idx="3103">
                  <c:v>2012-02-14-03</c:v>
                </c:pt>
                <c:pt idx="3104">
                  <c:v>2012-02-14-04</c:v>
                </c:pt>
                <c:pt idx="3105">
                  <c:v>2012-02-14-05</c:v>
                </c:pt>
                <c:pt idx="3106">
                  <c:v>2012-02-14-06</c:v>
                </c:pt>
                <c:pt idx="3107">
                  <c:v>2012-02-14-07</c:v>
                </c:pt>
                <c:pt idx="3108">
                  <c:v>2012-02-14-08</c:v>
                </c:pt>
                <c:pt idx="3109">
                  <c:v>2012-02-14-09</c:v>
                </c:pt>
                <c:pt idx="3110">
                  <c:v>2012-02-14-10</c:v>
                </c:pt>
                <c:pt idx="3111">
                  <c:v>2012-02-14-11</c:v>
                </c:pt>
                <c:pt idx="3112">
                  <c:v>2012-02-14-12</c:v>
                </c:pt>
                <c:pt idx="3113">
                  <c:v>2012-02-14-13</c:v>
                </c:pt>
                <c:pt idx="3114">
                  <c:v>2012-02-14-14</c:v>
                </c:pt>
                <c:pt idx="3115">
                  <c:v>2012-02-14-15</c:v>
                </c:pt>
                <c:pt idx="3116">
                  <c:v>2012-02-14-16</c:v>
                </c:pt>
                <c:pt idx="3117">
                  <c:v>2012-02-14-17</c:v>
                </c:pt>
                <c:pt idx="3118">
                  <c:v>2012-02-14-18</c:v>
                </c:pt>
                <c:pt idx="3119">
                  <c:v>2012-02-14-19</c:v>
                </c:pt>
                <c:pt idx="3120">
                  <c:v>2012-02-14-20</c:v>
                </c:pt>
                <c:pt idx="3121">
                  <c:v>2012-02-14-21</c:v>
                </c:pt>
                <c:pt idx="3122">
                  <c:v>2012-02-14-22</c:v>
                </c:pt>
                <c:pt idx="3123">
                  <c:v>2012-02-14-23</c:v>
                </c:pt>
                <c:pt idx="3124">
                  <c:v>2012-02-15-00</c:v>
                </c:pt>
                <c:pt idx="3125">
                  <c:v>2012-02-15-01</c:v>
                </c:pt>
                <c:pt idx="3126">
                  <c:v>2012-02-15-02</c:v>
                </c:pt>
                <c:pt idx="3127">
                  <c:v>2012-02-15-03</c:v>
                </c:pt>
                <c:pt idx="3128">
                  <c:v>2012-02-15-04</c:v>
                </c:pt>
                <c:pt idx="3129">
                  <c:v>2012-02-15-05</c:v>
                </c:pt>
                <c:pt idx="3130">
                  <c:v>2012-02-15-06</c:v>
                </c:pt>
                <c:pt idx="3131">
                  <c:v>2012-02-15-07</c:v>
                </c:pt>
                <c:pt idx="3132">
                  <c:v>2012-02-15-08</c:v>
                </c:pt>
                <c:pt idx="3133">
                  <c:v>2012-02-15-09</c:v>
                </c:pt>
                <c:pt idx="3134">
                  <c:v>2012-02-15-10</c:v>
                </c:pt>
                <c:pt idx="3135">
                  <c:v>2012-02-15-11</c:v>
                </c:pt>
                <c:pt idx="3136">
                  <c:v>2012-02-15-12</c:v>
                </c:pt>
                <c:pt idx="3137">
                  <c:v>2012-02-15-13</c:v>
                </c:pt>
                <c:pt idx="3138">
                  <c:v>2012-02-15-14</c:v>
                </c:pt>
                <c:pt idx="3139">
                  <c:v>2012-02-15-15</c:v>
                </c:pt>
                <c:pt idx="3140">
                  <c:v>2012-02-15-16</c:v>
                </c:pt>
                <c:pt idx="3141">
                  <c:v>2012-02-15-17</c:v>
                </c:pt>
                <c:pt idx="3142">
                  <c:v>2012-02-15-18</c:v>
                </c:pt>
                <c:pt idx="3143">
                  <c:v>2012-02-15-19</c:v>
                </c:pt>
                <c:pt idx="3144">
                  <c:v>2012-02-15-20</c:v>
                </c:pt>
                <c:pt idx="3145">
                  <c:v>2012-02-15-21</c:v>
                </c:pt>
                <c:pt idx="3146">
                  <c:v>2012-02-15-22</c:v>
                </c:pt>
                <c:pt idx="3147">
                  <c:v>2012-02-15-23</c:v>
                </c:pt>
                <c:pt idx="3148">
                  <c:v>2012-02-16-00</c:v>
                </c:pt>
                <c:pt idx="3149">
                  <c:v>2012-02-16-01</c:v>
                </c:pt>
                <c:pt idx="3150">
                  <c:v>2012-02-16-02</c:v>
                </c:pt>
                <c:pt idx="3151">
                  <c:v>2012-02-16-03</c:v>
                </c:pt>
                <c:pt idx="3152">
                  <c:v>2012-02-16-04</c:v>
                </c:pt>
                <c:pt idx="3153">
                  <c:v>2012-02-16-05</c:v>
                </c:pt>
                <c:pt idx="3154">
                  <c:v>2012-02-16-06</c:v>
                </c:pt>
                <c:pt idx="3155">
                  <c:v>2012-02-16-07</c:v>
                </c:pt>
                <c:pt idx="3156">
                  <c:v>2012-02-16-08</c:v>
                </c:pt>
                <c:pt idx="3157">
                  <c:v>2012-02-16-09</c:v>
                </c:pt>
                <c:pt idx="3158">
                  <c:v>2012-02-16-10</c:v>
                </c:pt>
                <c:pt idx="3159">
                  <c:v>2012-02-16-11</c:v>
                </c:pt>
                <c:pt idx="3160">
                  <c:v>2012-02-16-12</c:v>
                </c:pt>
                <c:pt idx="3161">
                  <c:v>2012-02-16-13</c:v>
                </c:pt>
                <c:pt idx="3162">
                  <c:v>2012-02-16-14</c:v>
                </c:pt>
                <c:pt idx="3163">
                  <c:v>2012-02-16-15</c:v>
                </c:pt>
                <c:pt idx="3164">
                  <c:v>2012-02-16-16</c:v>
                </c:pt>
                <c:pt idx="3165">
                  <c:v>2012-02-16-17</c:v>
                </c:pt>
                <c:pt idx="3166">
                  <c:v>2012-02-16-18</c:v>
                </c:pt>
                <c:pt idx="3167">
                  <c:v>2012-02-16-19</c:v>
                </c:pt>
                <c:pt idx="3168">
                  <c:v>2012-02-16-20</c:v>
                </c:pt>
                <c:pt idx="3169">
                  <c:v>2012-02-16-21</c:v>
                </c:pt>
                <c:pt idx="3170">
                  <c:v>2012-02-16-22</c:v>
                </c:pt>
                <c:pt idx="3171">
                  <c:v>2012-02-16-23</c:v>
                </c:pt>
                <c:pt idx="3172">
                  <c:v>2012-02-17-00</c:v>
                </c:pt>
                <c:pt idx="3173">
                  <c:v>2012-02-17-01</c:v>
                </c:pt>
                <c:pt idx="3174">
                  <c:v>2012-02-17-02</c:v>
                </c:pt>
                <c:pt idx="3175">
                  <c:v>2012-02-17-03</c:v>
                </c:pt>
                <c:pt idx="3176">
                  <c:v>2012-02-17-04</c:v>
                </c:pt>
                <c:pt idx="3177">
                  <c:v>2012-02-17-05</c:v>
                </c:pt>
                <c:pt idx="3178">
                  <c:v>2012-02-17-06</c:v>
                </c:pt>
                <c:pt idx="3179">
                  <c:v>2012-02-17-07</c:v>
                </c:pt>
                <c:pt idx="3180">
                  <c:v>2012-02-17-08</c:v>
                </c:pt>
                <c:pt idx="3181">
                  <c:v>2012-02-17-09</c:v>
                </c:pt>
                <c:pt idx="3182">
                  <c:v>2012-02-17-10</c:v>
                </c:pt>
                <c:pt idx="3183">
                  <c:v>2012-02-17-11</c:v>
                </c:pt>
                <c:pt idx="3184">
                  <c:v>2012-02-17-12</c:v>
                </c:pt>
                <c:pt idx="3185">
                  <c:v>2012-02-17-13</c:v>
                </c:pt>
                <c:pt idx="3186">
                  <c:v>2012-02-17-14</c:v>
                </c:pt>
                <c:pt idx="3187">
                  <c:v>2012-02-17-15</c:v>
                </c:pt>
                <c:pt idx="3188">
                  <c:v>2012-02-17-16</c:v>
                </c:pt>
                <c:pt idx="3189">
                  <c:v>2012-02-17-17</c:v>
                </c:pt>
                <c:pt idx="3190">
                  <c:v>2012-02-17-18</c:v>
                </c:pt>
                <c:pt idx="3191">
                  <c:v>2012-02-17-19</c:v>
                </c:pt>
                <c:pt idx="3192">
                  <c:v>2012-02-17-20</c:v>
                </c:pt>
                <c:pt idx="3193">
                  <c:v>2012-02-17-21</c:v>
                </c:pt>
                <c:pt idx="3194">
                  <c:v>2012-02-17-22</c:v>
                </c:pt>
                <c:pt idx="3195">
                  <c:v>2012-02-17-23</c:v>
                </c:pt>
                <c:pt idx="3196">
                  <c:v>2012-02-18-00</c:v>
                </c:pt>
                <c:pt idx="3197">
                  <c:v>2012-02-18-01</c:v>
                </c:pt>
                <c:pt idx="3198">
                  <c:v>2012-02-18-02</c:v>
                </c:pt>
                <c:pt idx="3199">
                  <c:v>2012-02-18-03</c:v>
                </c:pt>
                <c:pt idx="3200">
                  <c:v>2012-02-18-04</c:v>
                </c:pt>
                <c:pt idx="3201">
                  <c:v>2012-02-18-05</c:v>
                </c:pt>
                <c:pt idx="3202">
                  <c:v>2012-02-18-06</c:v>
                </c:pt>
                <c:pt idx="3203">
                  <c:v>2012-02-18-07</c:v>
                </c:pt>
                <c:pt idx="3204">
                  <c:v>2012-02-18-08</c:v>
                </c:pt>
                <c:pt idx="3205">
                  <c:v>2012-02-18-09</c:v>
                </c:pt>
                <c:pt idx="3206">
                  <c:v>2012-02-18-10</c:v>
                </c:pt>
                <c:pt idx="3207">
                  <c:v>2012-02-18-11</c:v>
                </c:pt>
                <c:pt idx="3208">
                  <c:v>2012-02-18-12</c:v>
                </c:pt>
                <c:pt idx="3209">
                  <c:v>2012-02-18-13</c:v>
                </c:pt>
                <c:pt idx="3210">
                  <c:v>2012-02-18-14</c:v>
                </c:pt>
                <c:pt idx="3211">
                  <c:v>2012-02-18-15</c:v>
                </c:pt>
                <c:pt idx="3212">
                  <c:v>2012-02-18-16</c:v>
                </c:pt>
                <c:pt idx="3213">
                  <c:v>2012-02-18-17</c:v>
                </c:pt>
                <c:pt idx="3214">
                  <c:v>2012-02-18-18</c:v>
                </c:pt>
                <c:pt idx="3215">
                  <c:v>2012-02-18-19</c:v>
                </c:pt>
                <c:pt idx="3216">
                  <c:v>2012-02-18-20</c:v>
                </c:pt>
                <c:pt idx="3217">
                  <c:v>2012-02-18-21</c:v>
                </c:pt>
                <c:pt idx="3218">
                  <c:v>2012-02-18-22</c:v>
                </c:pt>
                <c:pt idx="3219">
                  <c:v>2012-02-18-23</c:v>
                </c:pt>
                <c:pt idx="3220">
                  <c:v>2012-02-19-00</c:v>
                </c:pt>
                <c:pt idx="3221">
                  <c:v>2012-02-19-01</c:v>
                </c:pt>
                <c:pt idx="3222">
                  <c:v>2012-02-19-02</c:v>
                </c:pt>
                <c:pt idx="3223">
                  <c:v>2012-02-19-03</c:v>
                </c:pt>
                <c:pt idx="3224">
                  <c:v>2012-02-19-04</c:v>
                </c:pt>
                <c:pt idx="3225">
                  <c:v>2012-02-19-05</c:v>
                </c:pt>
                <c:pt idx="3226">
                  <c:v>2012-02-19-06</c:v>
                </c:pt>
                <c:pt idx="3227">
                  <c:v>2012-02-19-07</c:v>
                </c:pt>
                <c:pt idx="3228">
                  <c:v>2012-02-19-08</c:v>
                </c:pt>
                <c:pt idx="3229">
                  <c:v>2012-02-19-09</c:v>
                </c:pt>
                <c:pt idx="3230">
                  <c:v>2012-02-19-10</c:v>
                </c:pt>
                <c:pt idx="3231">
                  <c:v>2012-02-19-11</c:v>
                </c:pt>
                <c:pt idx="3232">
                  <c:v>2012-02-19-12</c:v>
                </c:pt>
                <c:pt idx="3233">
                  <c:v>2012-02-19-13</c:v>
                </c:pt>
                <c:pt idx="3234">
                  <c:v>2012-02-19-14</c:v>
                </c:pt>
                <c:pt idx="3235">
                  <c:v>2012-02-19-15</c:v>
                </c:pt>
                <c:pt idx="3236">
                  <c:v>2012-02-19-16</c:v>
                </c:pt>
                <c:pt idx="3237">
                  <c:v>2012-02-19-17</c:v>
                </c:pt>
                <c:pt idx="3238">
                  <c:v>2012-02-19-18</c:v>
                </c:pt>
                <c:pt idx="3239">
                  <c:v>2012-02-19-19</c:v>
                </c:pt>
                <c:pt idx="3240">
                  <c:v>2012-02-19-20</c:v>
                </c:pt>
                <c:pt idx="3241">
                  <c:v>2012-02-19-21</c:v>
                </c:pt>
                <c:pt idx="3242">
                  <c:v>2012-02-19-22</c:v>
                </c:pt>
                <c:pt idx="3243">
                  <c:v>2012-02-19-23</c:v>
                </c:pt>
                <c:pt idx="3244">
                  <c:v>2012-02-20-00</c:v>
                </c:pt>
                <c:pt idx="3245">
                  <c:v>2012-02-20-01</c:v>
                </c:pt>
                <c:pt idx="3246">
                  <c:v>2012-02-20-02</c:v>
                </c:pt>
                <c:pt idx="3247">
                  <c:v>2012-02-20-03</c:v>
                </c:pt>
                <c:pt idx="3248">
                  <c:v>2012-02-20-04</c:v>
                </c:pt>
                <c:pt idx="3249">
                  <c:v>2012-02-20-05</c:v>
                </c:pt>
                <c:pt idx="3250">
                  <c:v>2012-02-20-06</c:v>
                </c:pt>
                <c:pt idx="3251">
                  <c:v>2012-02-20-07</c:v>
                </c:pt>
                <c:pt idx="3252">
                  <c:v>2012-02-20-08</c:v>
                </c:pt>
                <c:pt idx="3253">
                  <c:v>2012-02-20-09</c:v>
                </c:pt>
                <c:pt idx="3254">
                  <c:v>2012-02-20-10</c:v>
                </c:pt>
                <c:pt idx="3255">
                  <c:v>2012-02-20-11</c:v>
                </c:pt>
                <c:pt idx="3256">
                  <c:v>2012-02-20-12</c:v>
                </c:pt>
                <c:pt idx="3257">
                  <c:v>2012-02-20-13</c:v>
                </c:pt>
                <c:pt idx="3258">
                  <c:v>2012-02-20-14</c:v>
                </c:pt>
                <c:pt idx="3259">
                  <c:v>2012-02-20-15</c:v>
                </c:pt>
                <c:pt idx="3260">
                  <c:v>2012-02-20-16</c:v>
                </c:pt>
                <c:pt idx="3261">
                  <c:v>2012-02-20-17</c:v>
                </c:pt>
                <c:pt idx="3262">
                  <c:v>2012-02-20-18</c:v>
                </c:pt>
                <c:pt idx="3263">
                  <c:v>2012-02-20-19</c:v>
                </c:pt>
                <c:pt idx="3264">
                  <c:v>2012-02-20-20</c:v>
                </c:pt>
                <c:pt idx="3265">
                  <c:v>2012-02-20-21</c:v>
                </c:pt>
                <c:pt idx="3266">
                  <c:v>2012-02-20-22</c:v>
                </c:pt>
                <c:pt idx="3267">
                  <c:v>2012-02-20-23</c:v>
                </c:pt>
                <c:pt idx="3268">
                  <c:v>2012-02-21-00</c:v>
                </c:pt>
                <c:pt idx="3269">
                  <c:v>2012-02-21-01</c:v>
                </c:pt>
                <c:pt idx="3270">
                  <c:v>2012-02-21-02</c:v>
                </c:pt>
                <c:pt idx="3271">
                  <c:v>2012-02-21-03</c:v>
                </c:pt>
                <c:pt idx="3272">
                  <c:v>2012-02-21-04</c:v>
                </c:pt>
                <c:pt idx="3273">
                  <c:v>2012-02-21-05</c:v>
                </c:pt>
                <c:pt idx="3274">
                  <c:v>2012-02-21-06</c:v>
                </c:pt>
                <c:pt idx="3275">
                  <c:v>2012-02-21-07</c:v>
                </c:pt>
                <c:pt idx="3276">
                  <c:v>2012-02-21-08</c:v>
                </c:pt>
                <c:pt idx="3277">
                  <c:v>2012-02-21-09</c:v>
                </c:pt>
                <c:pt idx="3278">
                  <c:v>2012-02-21-10</c:v>
                </c:pt>
                <c:pt idx="3279">
                  <c:v>2012-02-21-11</c:v>
                </c:pt>
                <c:pt idx="3280">
                  <c:v>2012-02-21-12</c:v>
                </c:pt>
                <c:pt idx="3281">
                  <c:v>2012-02-21-13</c:v>
                </c:pt>
                <c:pt idx="3282">
                  <c:v>2012-02-21-14</c:v>
                </c:pt>
                <c:pt idx="3283">
                  <c:v>2012-02-21-15</c:v>
                </c:pt>
                <c:pt idx="3284">
                  <c:v>2012-02-21-16</c:v>
                </c:pt>
                <c:pt idx="3285">
                  <c:v>2012-02-21-17</c:v>
                </c:pt>
                <c:pt idx="3286">
                  <c:v>2012-02-21-18</c:v>
                </c:pt>
                <c:pt idx="3287">
                  <c:v>2012-02-21-19</c:v>
                </c:pt>
                <c:pt idx="3288">
                  <c:v>2012-02-21-20</c:v>
                </c:pt>
                <c:pt idx="3289">
                  <c:v>2012-02-21-21</c:v>
                </c:pt>
                <c:pt idx="3290">
                  <c:v>2012-02-21-22</c:v>
                </c:pt>
                <c:pt idx="3291">
                  <c:v>2012-02-21-23</c:v>
                </c:pt>
                <c:pt idx="3292">
                  <c:v>2012-02-22-00</c:v>
                </c:pt>
                <c:pt idx="3293">
                  <c:v>2012-02-22-01</c:v>
                </c:pt>
                <c:pt idx="3294">
                  <c:v>2012-02-22-02</c:v>
                </c:pt>
                <c:pt idx="3295">
                  <c:v>2012-02-22-03</c:v>
                </c:pt>
                <c:pt idx="3296">
                  <c:v>2012-02-22-04</c:v>
                </c:pt>
                <c:pt idx="3297">
                  <c:v>2012-02-22-05</c:v>
                </c:pt>
                <c:pt idx="3298">
                  <c:v>2012-02-22-06</c:v>
                </c:pt>
                <c:pt idx="3299">
                  <c:v>2012-02-22-07</c:v>
                </c:pt>
                <c:pt idx="3300">
                  <c:v>2012-02-22-08</c:v>
                </c:pt>
                <c:pt idx="3301">
                  <c:v>2012-02-22-09</c:v>
                </c:pt>
                <c:pt idx="3302">
                  <c:v>2012-02-22-10</c:v>
                </c:pt>
                <c:pt idx="3303">
                  <c:v>2012-02-22-11</c:v>
                </c:pt>
                <c:pt idx="3304">
                  <c:v>2012-02-22-12</c:v>
                </c:pt>
                <c:pt idx="3305">
                  <c:v>2012-02-22-13</c:v>
                </c:pt>
                <c:pt idx="3306">
                  <c:v>2012-02-22-14</c:v>
                </c:pt>
                <c:pt idx="3307">
                  <c:v>2012-02-22-15</c:v>
                </c:pt>
                <c:pt idx="3308">
                  <c:v>2012-02-22-16</c:v>
                </c:pt>
                <c:pt idx="3309">
                  <c:v>2012-02-22-17</c:v>
                </c:pt>
                <c:pt idx="3310">
                  <c:v>2012-02-22-18</c:v>
                </c:pt>
                <c:pt idx="3311">
                  <c:v>2012-02-22-19</c:v>
                </c:pt>
                <c:pt idx="3312">
                  <c:v>2012-02-22-20</c:v>
                </c:pt>
                <c:pt idx="3313">
                  <c:v>2012-02-22-21</c:v>
                </c:pt>
                <c:pt idx="3314">
                  <c:v>2012-02-22-22</c:v>
                </c:pt>
                <c:pt idx="3315">
                  <c:v>2012-02-22-23</c:v>
                </c:pt>
                <c:pt idx="3316">
                  <c:v>2012-02-23-00</c:v>
                </c:pt>
                <c:pt idx="3317">
                  <c:v>2012-02-23-01</c:v>
                </c:pt>
                <c:pt idx="3318">
                  <c:v>2012-02-23-02</c:v>
                </c:pt>
                <c:pt idx="3319">
                  <c:v>2012-02-23-03</c:v>
                </c:pt>
                <c:pt idx="3320">
                  <c:v>2012-02-23-04</c:v>
                </c:pt>
                <c:pt idx="3321">
                  <c:v>2012-02-23-05</c:v>
                </c:pt>
                <c:pt idx="3322">
                  <c:v>2012-02-23-06</c:v>
                </c:pt>
                <c:pt idx="3323">
                  <c:v>2012-02-23-07</c:v>
                </c:pt>
                <c:pt idx="3324">
                  <c:v>2012-02-23-08</c:v>
                </c:pt>
                <c:pt idx="3325">
                  <c:v>2012-02-23-09</c:v>
                </c:pt>
                <c:pt idx="3326">
                  <c:v>2012-02-23-10</c:v>
                </c:pt>
                <c:pt idx="3327">
                  <c:v>2012-02-23-11</c:v>
                </c:pt>
                <c:pt idx="3328">
                  <c:v>2012-02-23-12</c:v>
                </c:pt>
                <c:pt idx="3329">
                  <c:v>2012-02-23-13</c:v>
                </c:pt>
                <c:pt idx="3330">
                  <c:v>2012-02-23-14</c:v>
                </c:pt>
                <c:pt idx="3331">
                  <c:v>2012-02-23-15</c:v>
                </c:pt>
                <c:pt idx="3332">
                  <c:v>2012-02-23-16</c:v>
                </c:pt>
                <c:pt idx="3333">
                  <c:v>2012-02-23-17</c:v>
                </c:pt>
                <c:pt idx="3334">
                  <c:v>2012-02-23-18</c:v>
                </c:pt>
                <c:pt idx="3335">
                  <c:v>2012-02-23-19</c:v>
                </c:pt>
                <c:pt idx="3336">
                  <c:v>2012-02-23-20</c:v>
                </c:pt>
                <c:pt idx="3337">
                  <c:v>2012-02-23-21</c:v>
                </c:pt>
                <c:pt idx="3338">
                  <c:v>2012-02-23-22</c:v>
                </c:pt>
                <c:pt idx="3339">
                  <c:v>2012-02-23-23</c:v>
                </c:pt>
                <c:pt idx="3340">
                  <c:v>2012-02-24-00</c:v>
                </c:pt>
                <c:pt idx="3341">
                  <c:v>2012-02-24-01</c:v>
                </c:pt>
                <c:pt idx="3342">
                  <c:v>2012-02-24-02</c:v>
                </c:pt>
                <c:pt idx="3343">
                  <c:v>2012-02-24-03</c:v>
                </c:pt>
                <c:pt idx="3344">
                  <c:v>2012-02-24-04</c:v>
                </c:pt>
                <c:pt idx="3345">
                  <c:v>2012-02-24-05</c:v>
                </c:pt>
                <c:pt idx="3346">
                  <c:v>2012-02-24-06</c:v>
                </c:pt>
                <c:pt idx="3347">
                  <c:v>2012-02-24-07</c:v>
                </c:pt>
                <c:pt idx="3348">
                  <c:v>2012-02-24-08</c:v>
                </c:pt>
                <c:pt idx="3349">
                  <c:v>2012-02-24-09</c:v>
                </c:pt>
                <c:pt idx="3350">
                  <c:v>2012-02-24-10</c:v>
                </c:pt>
                <c:pt idx="3351">
                  <c:v>2012-02-24-11</c:v>
                </c:pt>
                <c:pt idx="3352">
                  <c:v>2012-02-24-12</c:v>
                </c:pt>
                <c:pt idx="3353">
                  <c:v>2012-02-24-13</c:v>
                </c:pt>
                <c:pt idx="3354">
                  <c:v>2012-02-24-14</c:v>
                </c:pt>
                <c:pt idx="3355">
                  <c:v>2012-02-24-15</c:v>
                </c:pt>
                <c:pt idx="3356">
                  <c:v>2012-02-24-16</c:v>
                </c:pt>
                <c:pt idx="3357">
                  <c:v>2012-02-24-17</c:v>
                </c:pt>
                <c:pt idx="3358">
                  <c:v>2012-02-24-18</c:v>
                </c:pt>
                <c:pt idx="3359">
                  <c:v>2012-02-24-19</c:v>
                </c:pt>
                <c:pt idx="3360">
                  <c:v>2012-02-24-20</c:v>
                </c:pt>
                <c:pt idx="3361">
                  <c:v>2012-02-24-21</c:v>
                </c:pt>
                <c:pt idx="3362">
                  <c:v>2012-02-24-22</c:v>
                </c:pt>
                <c:pt idx="3363">
                  <c:v>2012-02-24-23</c:v>
                </c:pt>
                <c:pt idx="3364">
                  <c:v>2012-02-25-00</c:v>
                </c:pt>
                <c:pt idx="3365">
                  <c:v>2012-02-25-01</c:v>
                </c:pt>
                <c:pt idx="3366">
                  <c:v>2012-02-25-02</c:v>
                </c:pt>
                <c:pt idx="3367">
                  <c:v>2012-02-25-03</c:v>
                </c:pt>
                <c:pt idx="3368">
                  <c:v>2012-02-25-04</c:v>
                </c:pt>
                <c:pt idx="3369">
                  <c:v>2012-02-25-05</c:v>
                </c:pt>
                <c:pt idx="3370">
                  <c:v>2012-02-25-06</c:v>
                </c:pt>
                <c:pt idx="3371">
                  <c:v>2012-02-25-07</c:v>
                </c:pt>
                <c:pt idx="3372">
                  <c:v>2012-02-25-08</c:v>
                </c:pt>
                <c:pt idx="3373">
                  <c:v>2012-02-25-09</c:v>
                </c:pt>
                <c:pt idx="3374">
                  <c:v>2012-02-25-10</c:v>
                </c:pt>
                <c:pt idx="3375">
                  <c:v>2012-02-25-11</c:v>
                </c:pt>
                <c:pt idx="3376">
                  <c:v>2012-02-25-12</c:v>
                </c:pt>
                <c:pt idx="3377">
                  <c:v>2012-02-25-13</c:v>
                </c:pt>
                <c:pt idx="3378">
                  <c:v>2012-02-25-14</c:v>
                </c:pt>
                <c:pt idx="3379">
                  <c:v>2012-02-25-15</c:v>
                </c:pt>
                <c:pt idx="3380">
                  <c:v>2012-02-25-16</c:v>
                </c:pt>
                <c:pt idx="3381">
                  <c:v>2012-02-25-17</c:v>
                </c:pt>
                <c:pt idx="3382">
                  <c:v>2012-02-25-18</c:v>
                </c:pt>
                <c:pt idx="3383">
                  <c:v>2012-02-25-19</c:v>
                </c:pt>
                <c:pt idx="3384">
                  <c:v>2012-02-25-20</c:v>
                </c:pt>
                <c:pt idx="3385">
                  <c:v>2012-02-25-21</c:v>
                </c:pt>
                <c:pt idx="3386">
                  <c:v>2012-02-25-22</c:v>
                </c:pt>
                <c:pt idx="3387">
                  <c:v>2012-02-25-23</c:v>
                </c:pt>
                <c:pt idx="3388">
                  <c:v>2012-02-26-00</c:v>
                </c:pt>
                <c:pt idx="3389">
                  <c:v>2012-02-26-01</c:v>
                </c:pt>
                <c:pt idx="3390">
                  <c:v>2012-02-26-02</c:v>
                </c:pt>
                <c:pt idx="3391">
                  <c:v>2012-02-26-03</c:v>
                </c:pt>
                <c:pt idx="3392">
                  <c:v>2012-02-26-04</c:v>
                </c:pt>
                <c:pt idx="3393">
                  <c:v>2012-02-26-05</c:v>
                </c:pt>
                <c:pt idx="3394">
                  <c:v>2012-02-26-06</c:v>
                </c:pt>
                <c:pt idx="3395">
                  <c:v>2012-02-26-07</c:v>
                </c:pt>
                <c:pt idx="3396">
                  <c:v>2012-02-26-08</c:v>
                </c:pt>
                <c:pt idx="3397">
                  <c:v>2012-02-26-09</c:v>
                </c:pt>
                <c:pt idx="3398">
                  <c:v>2012-02-26-10</c:v>
                </c:pt>
                <c:pt idx="3399">
                  <c:v>2012-02-26-11</c:v>
                </c:pt>
                <c:pt idx="3400">
                  <c:v>2012-02-26-12</c:v>
                </c:pt>
                <c:pt idx="3401">
                  <c:v>2012-02-26-13</c:v>
                </c:pt>
                <c:pt idx="3402">
                  <c:v>2012-02-26-14</c:v>
                </c:pt>
                <c:pt idx="3403">
                  <c:v>2012-02-26-15</c:v>
                </c:pt>
                <c:pt idx="3404">
                  <c:v>2012-02-26-16</c:v>
                </c:pt>
                <c:pt idx="3405">
                  <c:v>2012-02-26-17</c:v>
                </c:pt>
                <c:pt idx="3406">
                  <c:v>2012-02-26-18</c:v>
                </c:pt>
                <c:pt idx="3407">
                  <c:v>2012-02-26-19</c:v>
                </c:pt>
                <c:pt idx="3408">
                  <c:v>2012-02-26-20</c:v>
                </c:pt>
                <c:pt idx="3409">
                  <c:v>2012-02-26-21</c:v>
                </c:pt>
                <c:pt idx="3410">
                  <c:v>2012-02-26-22</c:v>
                </c:pt>
                <c:pt idx="3411">
                  <c:v>2012-02-26-23</c:v>
                </c:pt>
                <c:pt idx="3412">
                  <c:v>2012-02-27-00</c:v>
                </c:pt>
                <c:pt idx="3413">
                  <c:v>2012-02-27-01</c:v>
                </c:pt>
                <c:pt idx="3414">
                  <c:v>2012-02-27-02</c:v>
                </c:pt>
                <c:pt idx="3415">
                  <c:v>2012-02-27-03</c:v>
                </c:pt>
                <c:pt idx="3416">
                  <c:v>2012-02-27-04</c:v>
                </c:pt>
                <c:pt idx="3417">
                  <c:v>2012-02-27-05</c:v>
                </c:pt>
                <c:pt idx="3418">
                  <c:v>2012-02-27-06</c:v>
                </c:pt>
                <c:pt idx="3419">
                  <c:v>2012-02-27-07</c:v>
                </c:pt>
                <c:pt idx="3420">
                  <c:v>2012-02-27-08</c:v>
                </c:pt>
                <c:pt idx="3421">
                  <c:v>2012-02-27-09</c:v>
                </c:pt>
                <c:pt idx="3422">
                  <c:v>2012-02-27-10</c:v>
                </c:pt>
                <c:pt idx="3423">
                  <c:v>2012-02-27-11</c:v>
                </c:pt>
                <c:pt idx="3424">
                  <c:v>2012-02-27-12</c:v>
                </c:pt>
                <c:pt idx="3425">
                  <c:v>2012-02-27-13</c:v>
                </c:pt>
                <c:pt idx="3426">
                  <c:v>2012-02-27-14</c:v>
                </c:pt>
                <c:pt idx="3427">
                  <c:v>2012-02-27-15</c:v>
                </c:pt>
                <c:pt idx="3428">
                  <c:v>2012-02-27-16</c:v>
                </c:pt>
                <c:pt idx="3429">
                  <c:v>2012-02-27-17</c:v>
                </c:pt>
                <c:pt idx="3430">
                  <c:v>2012-02-27-18</c:v>
                </c:pt>
                <c:pt idx="3431">
                  <c:v>2012-02-27-19</c:v>
                </c:pt>
                <c:pt idx="3432">
                  <c:v>2012-02-27-20</c:v>
                </c:pt>
                <c:pt idx="3433">
                  <c:v>2012-02-27-21</c:v>
                </c:pt>
                <c:pt idx="3434">
                  <c:v>2012-02-27-22</c:v>
                </c:pt>
                <c:pt idx="3435">
                  <c:v>2012-02-27-23</c:v>
                </c:pt>
                <c:pt idx="3436">
                  <c:v>2012-02-28-00</c:v>
                </c:pt>
                <c:pt idx="3437">
                  <c:v>2012-02-28-01</c:v>
                </c:pt>
                <c:pt idx="3438">
                  <c:v>2012-02-28-02</c:v>
                </c:pt>
                <c:pt idx="3439">
                  <c:v>2012-02-28-03</c:v>
                </c:pt>
                <c:pt idx="3440">
                  <c:v>2012-02-28-04</c:v>
                </c:pt>
                <c:pt idx="3441">
                  <c:v>2012-02-28-05</c:v>
                </c:pt>
                <c:pt idx="3442">
                  <c:v>2012-02-28-06</c:v>
                </c:pt>
                <c:pt idx="3443">
                  <c:v>2012-02-28-07</c:v>
                </c:pt>
                <c:pt idx="3444">
                  <c:v>2012-02-28-08</c:v>
                </c:pt>
                <c:pt idx="3445">
                  <c:v>2012-02-28-09</c:v>
                </c:pt>
                <c:pt idx="3446">
                  <c:v>2012-02-28-10</c:v>
                </c:pt>
                <c:pt idx="3447">
                  <c:v>2012-02-28-11</c:v>
                </c:pt>
                <c:pt idx="3448">
                  <c:v>2012-02-28-12</c:v>
                </c:pt>
                <c:pt idx="3449">
                  <c:v>2012-02-28-13</c:v>
                </c:pt>
                <c:pt idx="3450">
                  <c:v>2012-02-28-14</c:v>
                </c:pt>
                <c:pt idx="3451">
                  <c:v>2012-02-28-15</c:v>
                </c:pt>
                <c:pt idx="3452">
                  <c:v>2012-02-28-16</c:v>
                </c:pt>
                <c:pt idx="3453">
                  <c:v>2012-02-28-17</c:v>
                </c:pt>
                <c:pt idx="3454">
                  <c:v>2012-02-28-18</c:v>
                </c:pt>
                <c:pt idx="3455">
                  <c:v>2012-02-28-19</c:v>
                </c:pt>
                <c:pt idx="3456">
                  <c:v>2012-02-28-20</c:v>
                </c:pt>
                <c:pt idx="3457">
                  <c:v>2012-02-28-21</c:v>
                </c:pt>
                <c:pt idx="3458">
                  <c:v>2012-02-28-22</c:v>
                </c:pt>
                <c:pt idx="3459">
                  <c:v>2012-02-28-23</c:v>
                </c:pt>
                <c:pt idx="3460">
                  <c:v>2012-02-29-00</c:v>
                </c:pt>
                <c:pt idx="3461">
                  <c:v>2012-02-29-01</c:v>
                </c:pt>
                <c:pt idx="3462">
                  <c:v>2012-02-29-02</c:v>
                </c:pt>
                <c:pt idx="3463">
                  <c:v>2012-02-29-03</c:v>
                </c:pt>
                <c:pt idx="3464">
                  <c:v>2012-02-29-04</c:v>
                </c:pt>
                <c:pt idx="3465">
                  <c:v>2012-02-29-05</c:v>
                </c:pt>
                <c:pt idx="3466">
                  <c:v>2012-02-29-06</c:v>
                </c:pt>
                <c:pt idx="3467">
                  <c:v>2012-02-29-07</c:v>
                </c:pt>
                <c:pt idx="3468">
                  <c:v>2012-02-29-08</c:v>
                </c:pt>
                <c:pt idx="3469">
                  <c:v>2012-02-29-09</c:v>
                </c:pt>
                <c:pt idx="3470">
                  <c:v>2012-02-29-10</c:v>
                </c:pt>
                <c:pt idx="3471">
                  <c:v>2012-02-29-11</c:v>
                </c:pt>
                <c:pt idx="3472">
                  <c:v>2012-02-29-12</c:v>
                </c:pt>
                <c:pt idx="3473">
                  <c:v>2012-02-29-13</c:v>
                </c:pt>
                <c:pt idx="3474">
                  <c:v>2012-02-29-14</c:v>
                </c:pt>
                <c:pt idx="3475">
                  <c:v>2012-02-29-15</c:v>
                </c:pt>
                <c:pt idx="3476">
                  <c:v>2012-02-29-16</c:v>
                </c:pt>
                <c:pt idx="3477">
                  <c:v>2012-02-29-17</c:v>
                </c:pt>
                <c:pt idx="3478">
                  <c:v>2012-02-29-18</c:v>
                </c:pt>
                <c:pt idx="3479">
                  <c:v>2012-02-29-19</c:v>
                </c:pt>
                <c:pt idx="3480">
                  <c:v>2012-02-29-20</c:v>
                </c:pt>
                <c:pt idx="3481">
                  <c:v>2012-02-29-21</c:v>
                </c:pt>
                <c:pt idx="3482">
                  <c:v>2012-02-29-22</c:v>
                </c:pt>
                <c:pt idx="3483">
                  <c:v>2012-02-29-23</c:v>
                </c:pt>
                <c:pt idx="3484">
                  <c:v>2012-03-01-00</c:v>
                </c:pt>
                <c:pt idx="3485">
                  <c:v>2012-03-01-01</c:v>
                </c:pt>
                <c:pt idx="3486">
                  <c:v>2012-03-01-02</c:v>
                </c:pt>
                <c:pt idx="3487">
                  <c:v>2012-03-01-03</c:v>
                </c:pt>
                <c:pt idx="3488">
                  <c:v>2012-03-01-04</c:v>
                </c:pt>
                <c:pt idx="3489">
                  <c:v>2012-03-01-05</c:v>
                </c:pt>
                <c:pt idx="3490">
                  <c:v>2012-03-01-06</c:v>
                </c:pt>
                <c:pt idx="3491">
                  <c:v>2012-03-01-07</c:v>
                </c:pt>
                <c:pt idx="3492">
                  <c:v>2012-03-01-08</c:v>
                </c:pt>
                <c:pt idx="3493">
                  <c:v>2012-03-01-09</c:v>
                </c:pt>
                <c:pt idx="3494">
                  <c:v>2012-03-01-10</c:v>
                </c:pt>
                <c:pt idx="3495">
                  <c:v>2012-03-01-11</c:v>
                </c:pt>
                <c:pt idx="3496">
                  <c:v>2012-03-01-12</c:v>
                </c:pt>
                <c:pt idx="3497">
                  <c:v>2012-03-01-13</c:v>
                </c:pt>
                <c:pt idx="3498">
                  <c:v>2012-03-01-14</c:v>
                </c:pt>
                <c:pt idx="3499">
                  <c:v>2012-03-01-15</c:v>
                </c:pt>
                <c:pt idx="3500">
                  <c:v>2012-03-01-16</c:v>
                </c:pt>
                <c:pt idx="3501">
                  <c:v>2012-03-01-17</c:v>
                </c:pt>
                <c:pt idx="3502">
                  <c:v>2012-03-01-18</c:v>
                </c:pt>
                <c:pt idx="3503">
                  <c:v>2012-03-01-19</c:v>
                </c:pt>
                <c:pt idx="3504">
                  <c:v>2012-03-01-20</c:v>
                </c:pt>
                <c:pt idx="3505">
                  <c:v>2012-03-01-21</c:v>
                </c:pt>
                <c:pt idx="3506">
                  <c:v>2012-03-01-22</c:v>
                </c:pt>
                <c:pt idx="3507">
                  <c:v>2012-03-01-23</c:v>
                </c:pt>
                <c:pt idx="3508">
                  <c:v>2012-03-02-00</c:v>
                </c:pt>
                <c:pt idx="3509">
                  <c:v>2012-03-02-01</c:v>
                </c:pt>
                <c:pt idx="3510">
                  <c:v>2012-03-02-02</c:v>
                </c:pt>
                <c:pt idx="3511">
                  <c:v>2012-03-02-03</c:v>
                </c:pt>
                <c:pt idx="3512">
                  <c:v>2012-03-02-04</c:v>
                </c:pt>
                <c:pt idx="3513">
                  <c:v>2012-03-02-05</c:v>
                </c:pt>
                <c:pt idx="3514">
                  <c:v>2012-03-02-06</c:v>
                </c:pt>
                <c:pt idx="3515">
                  <c:v>2012-03-02-07</c:v>
                </c:pt>
                <c:pt idx="3516">
                  <c:v>2012-03-02-08</c:v>
                </c:pt>
                <c:pt idx="3517">
                  <c:v>2012-03-02-09</c:v>
                </c:pt>
                <c:pt idx="3518">
                  <c:v>2012-03-02-10</c:v>
                </c:pt>
                <c:pt idx="3519">
                  <c:v>2012-03-02-11</c:v>
                </c:pt>
                <c:pt idx="3520">
                  <c:v>2012-03-02-12</c:v>
                </c:pt>
                <c:pt idx="3521">
                  <c:v>2012-03-02-13</c:v>
                </c:pt>
                <c:pt idx="3522">
                  <c:v>2012-03-02-14</c:v>
                </c:pt>
                <c:pt idx="3523">
                  <c:v>2012-03-02-15</c:v>
                </c:pt>
                <c:pt idx="3524">
                  <c:v>2012-03-02-16</c:v>
                </c:pt>
                <c:pt idx="3525">
                  <c:v>2012-03-02-17</c:v>
                </c:pt>
                <c:pt idx="3526">
                  <c:v>2012-03-02-18</c:v>
                </c:pt>
                <c:pt idx="3527">
                  <c:v>2012-03-02-19</c:v>
                </c:pt>
                <c:pt idx="3528">
                  <c:v>2012-03-02-20</c:v>
                </c:pt>
                <c:pt idx="3529">
                  <c:v>2012-03-02-21</c:v>
                </c:pt>
                <c:pt idx="3530">
                  <c:v>2012-03-02-22</c:v>
                </c:pt>
                <c:pt idx="3531">
                  <c:v>2012-03-02-23</c:v>
                </c:pt>
                <c:pt idx="3532">
                  <c:v>2012-03-03-00</c:v>
                </c:pt>
                <c:pt idx="3533">
                  <c:v>2012-03-03-01</c:v>
                </c:pt>
                <c:pt idx="3534">
                  <c:v>2012-03-03-02</c:v>
                </c:pt>
                <c:pt idx="3535">
                  <c:v>2012-03-03-03</c:v>
                </c:pt>
                <c:pt idx="3536">
                  <c:v>2012-03-03-04</c:v>
                </c:pt>
                <c:pt idx="3537">
                  <c:v>2012-03-03-05</c:v>
                </c:pt>
                <c:pt idx="3538">
                  <c:v>2012-03-03-06</c:v>
                </c:pt>
                <c:pt idx="3539">
                  <c:v>2012-03-03-07</c:v>
                </c:pt>
                <c:pt idx="3540">
                  <c:v>2012-03-03-08</c:v>
                </c:pt>
                <c:pt idx="3541">
                  <c:v>2012-03-03-09</c:v>
                </c:pt>
                <c:pt idx="3542">
                  <c:v>2012-03-03-10</c:v>
                </c:pt>
                <c:pt idx="3543">
                  <c:v>2012-03-03-11</c:v>
                </c:pt>
                <c:pt idx="3544">
                  <c:v>2012-03-03-12</c:v>
                </c:pt>
                <c:pt idx="3545">
                  <c:v>2012-03-03-13</c:v>
                </c:pt>
                <c:pt idx="3546">
                  <c:v>2012-03-03-14</c:v>
                </c:pt>
                <c:pt idx="3547">
                  <c:v>2012-03-03-15</c:v>
                </c:pt>
                <c:pt idx="3548">
                  <c:v>2012-03-03-16</c:v>
                </c:pt>
                <c:pt idx="3549">
                  <c:v>2012-03-03-17</c:v>
                </c:pt>
                <c:pt idx="3550">
                  <c:v>2012-03-03-18</c:v>
                </c:pt>
                <c:pt idx="3551">
                  <c:v>2012-03-03-19</c:v>
                </c:pt>
                <c:pt idx="3552">
                  <c:v>2012-03-03-20</c:v>
                </c:pt>
                <c:pt idx="3553">
                  <c:v>2012-03-03-21</c:v>
                </c:pt>
                <c:pt idx="3554">
                  <c:v>2012-03-03-22</c:v>
                </c:pt>
                <c:pt idx="3555">
                  <c:v>2012-03-03-23</c:v>
                </c:pt>
                <c:pt idx="3556">
                  <c:v>2012-03-04-00</c:v>
                </c:pt>
                <c:pt idx="3557">
                  <c:v>2012-03-04-01</c:v>
                </c:pt>
                <c:pt idx="3558">
                  <c:v>2012-03-04-02</c:v>
                </c:pt>
                <c:pt idx="3559">
                  <c:v>2012-03-04-03</c:v>
                </c:pt>
                <c:pt idx="3560">
                  <c:v>2012-03-04-04</c:v>
                </c:pt>
                <c:pt idx="3561">
                  <c:v>2012-03-04-05</c:v>
                </c:pt>
                <c:pt idx="3562">
                  <c:v>2012-03-04-06</c:v>
                </c:pt>
                <c:pt idx="3563">
                  <c:v>2012-03-04-07</c:v>
                </c:pt>
                <c:pt idx="3564">
                  <c:v>2012-03-04-08</c:v>
                </c:pt>
                <c:pt idx="3565">
                  <c:v>2012-03-04-09</c:v>
                </c:pt>
                <c:pt idx="3566">
                  <c:v>2012-03-04-10</c:v>
                </c:pt>
                <c:pt idx="3567">
                  <c:v>2012-03-04-11</c:v>
                </c:pt>
                <c:pt idx="3568">
                  <c:v>2012-03-04-12</c:v>
                </c:pt>
                <c:pt idx="3569">
                  <c:v>2012-03-04-13</c:v>
                </c:pt>
                <c:pt idx="3570">
                  <c:v>2012-03-04-14</c:v>
                </c:pt>
                <c:pt idx="3571">
                  <c:v>2012-03-04-15</c:v>
                </c:pt>
                <c:pt idx="3572">
                  <c:v>2012-03-04-16</c:v>
                </c:pt>
                <c:pt idx="3573">
                  <c:v>2012-03-04-17</c:v>
                </c:pt>
                <c:pt idx="3574">
                  <c:v>2012-03-04-18</c:v>
                </c:pt>
                <c:pt idx="3575">
                  <c:v>2012-03-04-19</c:v>
                </c:pt>
                <c:pt idx="3576">
                  <c:v>2012-03-04-20</c:v>
                </c:pt>
                <c:pt idx="3577">
                  <c:v>2012-03-04-21</c:v>
                </c:pt>
                <c:pt idx="3578">
                  <c:v>2012-03-04-22</c:v>
                </c:pt>
                <c:pt idx="3579">
                  <c:v>2012-03-04-23</c:v>
                </c:pt>
                <c:pt idx="3580">
                  <c:v>2012-03-05-00</c:v>
                </c:pt>
                <c:pt idx="3581">
                  <c:v>2012-03-05-01</c:v>
                </c:pt>
                <c:pt idx="3582">
                  <c:v>2012-03-05-02</c:v>
                </c:pt>
                <c:pt idx="3583">
                  <c:v>2012-03-05-03</c:v>
                </c:pt>
                <c:pt idx="3584">
                  <c:v>2012-03-05-04</c:v>
                </c:pt>
                <c:pt idx="3585">
                  <c:v>2012-03-05-05</c:v>
                </c:pt>
                <c:pt idx="3586">
                  <c:v>2012-03-05-06</c:v>
                </c:pt>
                <c:pt idx="3587">
                  <c:v>2012-03-05-07</c:v>
                </c:pt>
                <c:pt idx="3588">
                  <c:v>2012-03-05-08</c:v>
                </c:pt>
                <c:pt idx="3589">
                  <c:v>2012-03-05-09</c:v>
                </c:pt>
                <c:pt idx="3590">
                  <c:v>2012-03-05-10</c:v>
                </c:pt>
                <c:pt idx="3591">
                  <c:v>2012-03-05-11</c:v>
                </c:pt>
                <c:pt idx="3592">
                  <c:v>2012-03-05-12</c:v>
                </c:pt>
                <c:pt idx="3593">
                  <c:v>2012-03-05-13</c:v>
                </c:pt>
                <c:pt idx="3594">
                  <c:v>2012-03-05-14</c:v>
                </c:pt>
                <c:pt idx="3595">
                  <c:v>2012-03-05-15</c:v>
                </c:pt>
                <c:pt idx="3596">
                  <c:v>2012-03-05-16</c:v>
                </c:pt>
                <c:pt idx="3597">
                  <c:v>2012-03-05-17</c:v>
                </c:pt>
                <c:pt idx="3598">
                  <c:v>2012-03-05-18</c:v>
                </c:pt>
                <c:pt idx="3599">
                  <c:v>2012-03-05-19</c:v>
                </c:pt>
                <c:pt idx="3600">
                  <c:v>2012-03-05-20</c:v>
                </c:pt>
                <c:pt idx="3601">
                  <c:v>2012-03-05-21</c:v>
                </c:pt>
                <c:pt idx="3602">
                  <c:v>2012-03-05-22</c:v>
                </c:pt>
                <c:pt idx="3603">
                  <c:v>2012-03-05-23</c:v>
                </c:pt>
                <c:pt idx="3604">
                  <c:v>2012-03-06-00</c:v>
                </c:pt>
                <c:pt idx="3605">
                  <c:v>2012-03-06-01</c:v>
                </c:pt>
                <c:pt idx="3606">
                  <c:v>2012-03-06-02</c:v>
                </c:pt>
                <c:pt idx="3607">
                  <c:v>2012-03-06-03</c:v>
                </c:pt>
                <c:pt idx="3608">
                  <c:v>2012-03-06-04</c:v>
                </c:pt>
                <c:pt idx="3609">
                  <c:v>2012-03-06-05</c:v>
                </c:pt>
                <c:pt idx="3610">
                  <c:v>2012-03-06-06</c:v>
                </c:pt>
                <c:pt idx="3611">
                  <c:v>2012-03-06-07</c:v>
                </c:pt>
                <c:pt idx="3612">
                  <c:v>2012-03-06-08</c:v>
                </c:pt>
                <c:pt idx="3613">
                  <c:v>2012-03-06-09</c:v>
                </c:pt>
                <c:pt idx="3614">
                  <c:v>2012-03-06-10</c:v>
                </c:pt>
                <c:pt idx="3615">
                  <c:v>2012-03-06-11</c:v>
                </c:pt>
                <c:pt idx="3616">
                  <c:v>2012-03-06-12</c:v>
                </c:pt>
                <c:pt idx="3617">
                  <c:v>2012-03-06-13</c:v>
                </c:pt>
                <c:pt idx="3618">
                  <c:v>2012-03-06-14</c:v>
                </c:pt>
                <c:pt idx="3619">
                  <c:v>2012-03-06-15</c:v>
                </c:pt>
                <c:pt idx="3620">
                  <c:v>2012-03-06-16</c:v>
                </c:pt>
                <c:pt idx="3621">
                  <c:v>2012-03-06-17</c:v>
                </c:pt>
                <c:pt idx="3622">
                  <c:v>2012-03-06-18</c:v>
                </c:pt>
                <c:pt idx="3623">
                  <c:v>2012-03-06-19</c:v>
                </c:pt>
                <c:pt idx="3624">
                  <c:v>2012-03-06-20</c:v>
                </c:pt>
                <c:pt idx="3625">
                  <c:v>2012-03-06-21</c:v>
                </c:pt>
                <c:pt idx="3626">
                  <c:v>2012-03-06-22</c:v>
                </c:pt>
                <c:pt idx="3627">
                  <c:v>2012-03-06-23</c:v>
                </c:pt>
                <c:pt idx="3628">
                  <c:v>2012-03-07-00</c:v>
                </c:pt>
                <c:pt idx="3629">
                  <c:v>2012-03-07-01</c:v>
                </c:pt>
                <c:pt idx="3630">
                  <c:v>2012-03-07-02</c:v>
                </c:pt>
                <c:pt idx="3631">
                  <c:v>2012-03-07-03</c:v>
                </c:pt>
                <c:pt idx="3632">
                  <c:v>2012-03-07-04</c:v>
                </c:pt>
                <c:pt idx="3633">
                  <c:v>2012-03-07-05</c:v>
                </c:pt>
                <c:pt idx="3634">
                  <c:v>2012-03-07-06</c:v>
                </c:pt>
                <c:pt idx="3635">
                  <c:v>2012-03-07-07</c:v>
                </c:pt>
                <c:pt idx="3636">
                  <c:v>2012-03-07-08</c:v>
                </c:pt>
                <c:pt idx="3637">
                  <c:v>2012-03-07-09</c:v>
                </c:pt>
                <c:pt idx="3638">
                  <c:v>2012-03-07-10</c:v>
                </c:pt>
                <c:pt idx="3639">
                  <c:v>2012-03-07-11</c:v>
                </c:pt>
                <c:pt idx="3640">
                  <c:v>2012-03-07-12</c:v>
                </c:pt>
                <c:pt idx="3641">
                  <c:v>2012-03-07-13</c:v>
                </c:pt>
                <c:pt idx="3642">
                  <c:v>2012-03-07-14</c:v>
                </c:pt>
                <c:pt idx="3643">
                  <c:v>2012-03-07-15</c:v>
                </c:pt>
                <c:pt idx="3644">
                  <c:v>2012-03-07-16</c:v>
                </c:pt>
                <c:pt idx="3645">
                  <c:v>2012-03-07-17</c:v>
                </c:pt>
                <c:pt idx="3646">
                  <c:v>2012-03-07-18</c:v>
                </c:pt>
                <c:pt idx="3647">
                  <c:v>2012-03-07-19</c:v>
                </c:pt>
                <c:pt idx="3648">
                  <c:v>2012-03-07-20</c:v>
                </c:pt>
                <c:pt idx="3649">
                  <c:v>2012-03-07-21</c:v>
                </c:pt>
                <c:pt idx="3650">
                  <c:v>2012-03-07-22</c:v>
                </c:pt>
                <c:pt idx="3651">
                  <c:v>2012-03-07-23</c:v>
                </c:pt>
                <c:pt idx="3652">
                  <c:v>2012-03-08-00</c:v>
                </c:pt>
                <c:pt idx="3653">
                  <c:v>2012-03-08-01</c:v>
                </c:pt>
                <c:pt idx="3654">
                  <c:v>2012-03-08-02</c:v>
                </c:pt>
                <c:pt idx="3655">
                  <c:v>2012-03-08-03</c:v>
                </c:pt>
                <c:pt idx="3656">
                  <c:v>2012-03-08-04</c:v>
                </c:pt>
                <c:pt idx="3657">
                  <c:v>2012-03-08-05</c:v>
                </c:pt>
                <c:pt idx="3658">
                  <c:v>2012-03-08-06</c:v>
                </c:pt>
                <c:pt idx="3659">
                  <c:v>2012-03-08-07</c:v>
                </c:pt>
                <c:pt idx="3660">
                  <c:v>2012-03-08-08</c:v>
                </c:pt>
                <c:pt idx="3661">
                  <c:v>2012-03-08-09</c:v>
                </c:pt>
                <c:pt idx="3662">
                  <c:v>2012-03-08-10</c:v>
                </c:pt>
                <c:pt idx="3663">
                  <c:v>2012-03-08-11</c:v>
                </c:pt>
                <c:pt idx="3664">
                  <c:v>2012-03-08-12</c:v>
                </c:pt>
                <c:pt idx="3665">
                  <c:v>2012-03-08-13</c:v>
                </c:pt>
                <c:pt idx="3666">
                  <c:v>2012-03-08-14</c:v>
                </c:pt>
                <c:pt idx="3667">
                  <c:v>2012-03-08-15</c:v>
                </c:pt>
                <c:pt idx="3668">
                  <c:v>2012-03-08-16</c:v>
                </c:pt>
                <c:pt idx="3669">
                  <c:v>2012-03-08-17</c:v>
                </c:pt>
                <c:pt idx="3670">
                  <c:v>2012-03-08-18</c:v>
                </c:pt>
                <c:pt idx="3671">
                  <c:v>2012-03-08-19</c:v>
                </c:pt>
                <c:pt idx="3672">
                  <c:v>2012-03-08-20</c:v>
                </c:pt>
                <c:pt idx="3673">
                  <c:v>2012-03-08-21</c:v>
                </c:pt>
                <c:pt idx="3674">
                  <c:v>2012-03-08-22</c:v>
                </c:pt>
                <c:pt idx="3675">
                  <c:v>2012-03-08-23</c:v>
                </c:pt>
                <c:pt idx="3676">
                  <c:v>2012-03-09-00</c:v>
                </c:pt>
                <c:pt idx="3677">
                  <c:v>2012-03-09-01</c:v>
                </c:pt>
                <c:pt idx="3678">
                  <c:v>2012-03-09-02</c:v>
                </c:pt>
                <c:pt idx="3679">
                  <c:v>2012-03-09-03</c:v>
                </c:pt>
                <c:pt idx="3680">
                  <c:v>2012-03-09-04</c:v>
                </c:pt>
                <c:pt idx="3681">
                  <c:v>2012-03-09-05</c:v>
                </c:pt>
                <c:pt idx="3682">
                  <c:v>2012-03-09-06</c:v>
                </c:pt>
                <c:pt idx="3683">
                  <c:v>2012-03-09-07</c:v>
                </c:pt>
                <c:pt idx="3684">
                  <c:v>2012-03-09-08</c:v>
                </c:pt>
                <c:pt idx="3685">
                  <c:v>2012-03-09-09</c:v>
                </c:pt>
                <c:pt idx="3686">
                  <c:v>2012-03-09-10</c:v>
                </c:pt>
                <c:pt idx="3687">
                  <c:v>2012-03-09-11</c:v>
                </c:pt>
                <c:pt idx="3688">
                  <c:v>2012-03-09-12</c:v>
                </c:pt>
                <c:pt idx="3689">
                  <c:v>2012-03-09-13</c:v>
                </c:pt>
                <c:pt idx="3690">
                  <c:v>2012-03-09-14</c:v>
                </c:pt>
                <c:pt idx="3691">
                  <c:v>2012-03-09-15</c:v>
                </c:pt>
                <c:pt idx="3692">
                  <c:v>2012-03-09-16</c:v>
                </c:pt>
                <c:pt idx="3693">
                  <c:v>2012-03-09-17</c:v>
                </c:pt>
                <c:pt idx="3694">
                  <c:v>2012-03-09-18</c:v>
                </c:pt>
                <c:pt idx="3695">
                  <c:v>2012-03-09-19</c:v>
                </c:pt>
                <c:pt idx="3696">
                  <c:v>2012-03-09-20</c:v>
                </c:pt>
                <c:pt idx="3697">
                  <c:v>2012-03-09-21</c:v>
                </c:pt>
                <c:pt idx="3698">
                  <c:v>2012-03-09-22</c:v>
                </c:pt>
                <c:pt idx="3699">
                  <c:v>2012-03-09-23</c:v>
                </c:pt>
                <c:pt idx="3700">
                  <c:v>2012-03-10-00</c:v>
                </c:pt>
                <c:pt idx="3701">
                  <c:v>2012-03-10-01</c:v>
                </c:pt>
                <c:pt idx="3702">
                  <c:v>2012-03-10-02</c:v>
                </c:pt>
                <c:pt idx="3703">
                  <c:v>2012-03-10-03</c:v>
                </c:pt>
                <c:pt idx="3704">
                  <c:v>2012-03-10-04</c:v>
                </c:pt>
                <c:pt idx="3705">
                  <c:v>2012-03-10-05</c:v>
                </c:pt>
                <c:pt idx="3706">
                  <c:v>2012-03-10-06</c:v>
                </c:pt>
                <c:pt idx="3707">
                  <c:v>2012-03-10-07</c:v>
                </c:pt>
                <c:pt idx="3708">
                  <c:v>2012-03-10-08</c:v>
                </c:pt>
                <c:pt idx="3709">
                  <c:v>2012-03-10-09</c:v>
                </c:pt>
                <c:pt idx="3710">
                  <c:v>2012-03-10-10</c:v>
                </c:pt>
                <c:pt idx="3711">
                  <c:v>2012-03-10-11</c:v>
                </c:pt>
                <c:pt idx="3712">
                  <c:v>2012-03-10-12</c:v>
                </c:pt>
                <c:pt idx="3713">
                  <c:v>2012-03-10-13</c:v>
                </c:pt>
                <c:pt idx="3714">
                  <c:v>2012-03-10-14</c:v>
                </c:pt>
                <c:pt idx="3715">
                  <c:v>2012-03-10-15</c:v>
                </c:pt>
                <c:pt idx="3716">
                  <c:v>2012-03-10-16</c:v>
                </c:pt>
                <c:pt idx="3717">
                  <c:v>2012-03-10-17</c:v>
                </c:pt>
                <c:pt idx="3718">
                  <c:v>2012-03-10-18</c:v>
                </c:pt>
                <c:pt idx="3719">
                  <c:v>2012-03-10-19</c:v>
                </c:pt>
                <c:pt idx="3720">
                  <c:v>2012-03-10-20</c:v>
                </c:pt>
                <c:pt idx="3721">
                  <c:v>2012-03-10-21</c:v>
                </c:pt>
                <c:pt idx="3722">
                  <c:v>2012-03-10-22</c:v>
                </c:pt>
                <c:pt idx="3723">
                  <c:v>2012-03-10-23</c:v>
                </c:pt>
                <c:pt idx="3724">
                  <c:v>2012-03-11-00</c:v>
                </c:pt>
                <c:pt idx="3725">
                  <c:v>2012-03-11-01</c:v>
                </c:pt>
                <c:pt idx="3726">
                  <c:v>2012-03-11-02</c:v>
                </c:pt>
                <c:pt idx="3727">
                  <c:v>2012-03-11-03</c:v>
                </c:pt>
                <c:pt idx="3728">
                  <c:v>2012-03-11-04</c:v>
                </c:pt>
                <c:pt idx="3729">
                  <c:v>2012-03-11-05</c:v>
                </c:pt>
                <c:pt idx="3730">
                  <c:v>2012-03-11-06</c:v>
                </c:pt>
                <c:pt idx="3731">
                  <c:v>2012-03-11-07</c:v>
                </c:pt>
                <c:pt idx="3732">
                  <c:v>2012-03-11-08</c:v>
                </c:pt>
                <c:pt idx="3733">
                  <c:v>2012-03-11-09</c:v>
                </c:pt>
                <c:pt idx="3734">
                  <c:v>2012-03-11-10</c:v>
                </c:pt>
                <c:pt idx="3735">
                  <c:v>2012-03-11-11</c:v>
                </c:pt>
                <c:pt idx="3736">
                  <c:v>2012-03-11-12</c:v>
                </c:pt>
                <c:pt idx="3737">
                  <c:v>2012-03-11-13</c:v>
                </c:pt>
                <c:pt idx="3738">
                  <c:v>2012-03-11-14</c:v>
                </c:pt>
                <c:pt idx="3739">
                  <c:v>2012-03-11-15</c:v>
                </c:pt>
                <c:pt idx="3740">
                  <c:v>2012-03-11-16</c:v>
                </c:pt>
                <c:pt idx="3741">
                  <c:v>2012-03-11-17</c:v>
                </c:pt>
                <c:pt idx="3742">
                  <c:v>2012-03-11-18</c:v>
                </c:pt>
                <c:pt idx="3743">
                  <c:v>2012-03-11-19</c:v>
                </c:pt>
                <c:pt idx="3744">
                  <c:v>2012-03-11-20</c:v>
                </c:pt>
                <c:pt idx="3745">
                  <c:v>2012-03-11-21</c:v>
                </c:pt>
                <c:pt idx="3746">
                  <c:v>2012-03-11-22</c:v>
                </c:pt>
                <c:pt idx="3747">
                  <c:v>2012-03-11-23</c:v>
                </c:pt>
                <c:pt idx="3748">
                  <c:v>2012-03-12-00</c:v>
                </c:pt>
                <c:pt idx="3749">
                  <c:v>2012-03-12-01</c:v>
                </c:pt>
                <c:pt idx="3750">
                  <c:v>2012-03-12-02</c:v>
                </c:pt>
                <c:pt idx="3751">
                  <c:v>2012-03-12-03</c:v>
                </c:pt>
                <c:pt idx="3752">
                  <c:v>2012-03-12-04</c:v>
                </c:pt>
                <c:pt idx="3753">
                  <c:v>2012-03-12-05</c:v>
                </c:pt>
                <c:pt idx="3754">
                  <c:v>2012-03-12-06</c:v>
                </c:pt>
                <c:pt idx="3755">
                  <c:v>2012-03-12-07</c:v>
                </c:pt>
                <c:pt idx="3756">
                  <c:v>2012-03-12-08</c:v>
                </c:pt>
                <c:pt idx="3757">
                  <c:v>2012-03-12-09</c:v>
                </c:pt>
                <c:pt idx="3758">
                  <c:v>2012-03-12-10</c:v>
                </c:pt>
                <c:pt idx="3759">
                  <c:v>2012-03-12-11</c:v>
                </c:pt>
                <c:pt idx="3760">
                  <c:v>2012-03-12-12</c:v>
                </c:pt>
                <c:pt idx="3761">
                  <c:v>2012-03-12-13</c:v>
                </c:pt>
                <c:pt idx="3762">
                  <c:v>2012-03-12-14</c:v>
                </c:pt>
                <c:pt idx="3763">
                  <c:v>2012-03-12-15</c:v>
                </c:pt>
                <c:pt idx="3764">
                  <c:v>2012-03-12-16</c:v>
                </c:pt>
                <c:pt idx="3765">
                  <c:v>2012-03-12-17</c:v>
                </c:pt>
                <c:pt idx="3766">
                  <c:v>2012-03-12-18</c:v>
                </c:pt>
                <c:pt idx="3767">
                  <c:v>2012-03-12-19</c:v>
                </c:pt>
                <c:pt idx="3768">
                  <c:v>2012-03-12-20</c:v>
                </c:pt>
                <c:pt idx="3769">
                  <c:v>2012-03-12-21</c:v>
                </c:pt>
                <c:pt idx="3770">
                  <c:v>2012-03-12-22</c:v>
                </c:pt>
                <c:pt idx="3771">
                  <c:v>2012-03-12-23</c:v>
                </c:pt>
                <c:pt idx="3772">
                  <c:v>2012-03-13-00</c:v>
                </c:pt>
                <c:pt idx="3773">
                  <c:v>2012-03-13-01</c:v>
                </c:pt>
                <c:pt idx="3774">
                  <c:v>2012-03-13-02</c:v>
                </c:pt>
                <c:pt idx="3775">
                  <c:v>2012-03-13-03</c:v>
                </c:pt>
                <c:pt idx="3776">
                  <c:v>2012-03-13-04</c:v>
                </c:pt>
                <c:pt idx="3777">
                  <c:v>2012-03-13-05</c:v>
                </c:pt>
                <c:pt idx="3778">
                  <c:v>2012-03-13-06</c:v>
                </c:pt>
                <c:pt idx="3779">
                  <c:v>2012-03-13-07</c:v>
                </c:pt>
                <c:pt idx="3780">
                  <c:v>2012-03-13-08</c:v>
                </c:pt>
                <c:pt idx="3781">
                  <c:v>2012-03-13-09</c:v>
                </c:pt>
                <c:pt idx="3782">
                  <c:v>2012-03-13-10</c:v>
                </c:pt>
                <c:pt idx="3783">
                  <c:v>2012-03-13-11</c:v>
                </c:pt>
                <c:pt idx="3784">
                  <c:v>2012-03-13-12</c:v>
                </c:pt>
                <c:pt idx="3785">
                  <c:v>2012-03-13-13</c:v>
                </c:pt>
                <c:pt idx="3786">
                  <c:v>2012-03-13-14</c:v>
                </c:pt>
                <c:pt idx="3787">
                  <c:v>2012-03-13-15</c:v>
                </c:pt>
                <c:pt idx="3788">
                  <c:v>2012-03-13-16</c:v>
                </c:pt>
                <c:pt idx="3789">
                  <c:v>2012-03-13-17</c:v>
                </c:pt>
                <c:pt idx="3790">
                  <c:v>2012-03-13-18</c:v>
                </c:pt>
                <c:pt idx="3791">
                  <c:v>2012-03-13-19</c:v>
                </c:pt>
                <c:pt idx="3792">
                  <c:v>2012-03-13-20</c:v>
                </c:pt>
                <c:pt idx="3793">
                  <c:v>2012-03-13-21</c:v>
                </c:pt>
                <c:pt idx="3794">
                  <c:v>2012-03-13-22</c:v>
                </c:pt>
                <c:pt idx="3795">
                  <c:v>2012-03-13-23</c:v>
                </c:pt>
                <c:pt idx="3796">
                  <c:v>2012-03-14-00</c:v>
                </c:pt>
                <c:pt idx="3797">
                  <c:v>2012-03-14-01</c:v>
                </c:pt>
                <c:pt idx="3798">
                  <c:v>2012-03-14-02</c:v>
                </c:pt>
                <c:pt idx="3799">
                  <c:v>2012-03-14-03</c:v>
                </c:pt>
                <c:pt idx="3800">
                  <c:v>2012-03-14-04</c:v>
                </c:pt>
                <c:pt idx="3801">
                  <c:v>2012-03-14-05</c:v>
                </c:pt>
                <c:pt idx="3802">
                  <c:v>2012-03-14-06</c:v>
                </c:pt>
                <c:pt idx="3803">
                  <c:v>2012-03-14-07</c:v>
                </c:pt>
                <c:pt idx="3804">
                  <c:v>2012-03-14-08</c:v>
                </c:pt>
                <c:pt idx="3805">
                  <c:v>2012-03-14-09</c:v>
                </c:pt>
                <c:pt idx="3806">
                  <c:v>2012-03-14-10</c:v>
                </c:pt>
                <c:pt idx="3807">
                  <c:v>2012-03-14-11</c:v>
                </c:pt>
                <c:pt idx="3808">
                  <c:v>2012-03-14-12</c:v>
                </c:pt>
                <c:pt idx="3809">
                  <c:v>2012-03-14-13</c:v>
                </c:pt>
                <c:pt idx="3810">
                  <c:v>2012-03-14-14</c:v>
                </c:pt>
                <c:pt idx="3811">
                  <c:v>2012-03-14-15</c:v>
                </c:pt>
                <c:pt idx="3812">
                  <c:v>2012-03-14-16</c:v>
                </c:pt>
                <c:pt idx="3813">
                  <c:v>2012-03-14-17</c:v>
                </c:pt>
                <c:pt idx="3814">
                  <c:v>2012-03-14-18</c:v>
                </c:pt>
                <c:pt idx="3815">
                  <c:v>2012-03-14-19</c:v>
                </c:pt>
                <c:pt idx="3816">
                  <c:v>2012-03-14-20</c:v>
                </c:pt>
                <c:pt idx="3817">
                  <c:v>2012-03-14-21</c:v>
                </c:pt>
                <c:pt idx="3818">
                  <c:v>2012-03-14-22</c:v>
                </c:pt>
                <c:pt idx="3819">
                  <c:v>2012-03-14-23</c:v>
                </c:pt>
                <c:pt idx="3820">
                  <c:v>2012-03-15-00</c:v>
                </c:pt>
                <c:pt idx="3821">
                  <c:v>2012-03-15-01</c:v>
                </c:pt>
                <c:pt idx="3822">
                  <c:v>2012-03-15-02</c:v>
                </c:pt>
                <c:pt idx="3823">
                  <c:v>2012-03-15-03</c:v>
                </c:pt>
                <c:pt idx="3824">
                  <c:v>2012-03-15-04</c:v>
                </c:pt>
                <c:pt idx="3825">
                  <c:v>2012-03-15-05</c:v>
                </c:pt>
                <c:pt idx="3826">
                  <c:v>2012-03-15-06</c:v>
                </c:pt>
                <c:pt idx="3827">
                  <c:v>2012-03-15-07</c:v>
                </c:pt>
                <c:pt idx="3828">
                  <c:v>2012-03-15-08</c:v>
                </c:pt>
                <c:pt idx="3829">
                  <c:v>2012-03-15-09</c:v>
                </c:pt>
                <c:pt idx="3830">
                  <c:v>2012-03-15-10</c:v>
                </c:pt>
                <c:pt idx="3831">
                  <c:v>2012-03-15-11</c:v>
                </c:pt>
                <c:pt idx="3832">
                  <c:v>2012-03-15-12</c:v>
                </c:pt>
                <c:pt idx="3833">
                  <c:v>2012-03-15-13</c:v>
                </c:pt>
                <c:pt idx="3834">
                  <c:v>2012-03-15-14</c:v>
                </c:pt>
                <c:pt idx="3835">
                  <c:v>2012-03-15-15</c:v>
                </c:pt>
                <c:pt idx="3836">
                  <c:v>2012-03-15-16</c:v>
                </c:pt>
                <c:pt idx="3837">
                  <c:v>2012-03-15-17</c:v>
                </c:pt>
                <c:pt idx="3838">
                  <c:v>2012-03-15-18</c:v>
                </c:pt>
                <c:pt idx="3839">
                  <c:v>2012-03-15-19</c:v>
                </c:pt>
                <c:pt idx="3840">
                  <c:v>2012-03-15-20</c:v>
                </c:pt>
                <c:pt idx="3841">
                  <c:v>2012-03-15-21</c:v>
                </c:pt>
                <c:pt idx="3842">
                  <c:v>2012-03-15-22</c:v>
                </c:pt>
                <c:pt idx="3843">
                  <c:v>2012-03-15-23</c:v>
                </c:pt>
                <c:pt idx="3844">
                  <c:v>2012-03-16-00</c:v>
                </c:pt>
                <c:pt idx="3845">
                  <c:v>2012-03-16-01</c:v>
                </c:pt>
                <c:pt idx="3846">
                  <c:v>2012-03-16-02</c:v>
                </c:pt>
                <c:pt idx="3847">
                  <c:v>2012-03-16-03</c:v>
                </c:pt>
                <c:pt idx="3848">
                  <c:v>2012-03-16-04</c:v>
                </c:pt>
                <c:pt idx="3849">
                  <c:v>2012-03-16-05</c:v>
                </c:pt>
                <c:pt idx="3850">
                  <c:v>2012-03-16-06</c:v>
                </c:pt>
                <c:pt idx="3851">
                  <c:v>2012-03-16-07</c:v>
                </c:pt>
                <c:pt idx="3852">
                  <c:v>2012-03-16-08</c:v>
                </c:pt>
                <c:pt idx="3853">
                  <c:v>2012-03-16-09</c:v>
                </c:pt>
                <c:pt idx="3854">
                  <c:v>2012-03-16-10</c:v>
                </c:pt>
                <c:pt idx="3855">
                  <c:v>2012-03-16-11</c:v>
                </c:pt>
                <c:pt idx="3856">
                  <c:v>2012-03-16-12</c:v>
                </c:pt>
                <c:pt idx="3857">
                  <c:v>2012-03-16-13</c:v>
                </c:pt>
                <c:pt idx="3858">
                  <c:v>2012-03-16-14</c:v>
                </c:pt>
                <c:pt idx="3859">
                  <c:v>2012-03-16-15</c:v>
                </c:pt>
                <c:pt idx="3860">
                  <c:v>2012-03-16-16</c:v>
                </c:pt>
                <c:pt idx="3861">
                  <c:v>2012-03-16-17</c:v>
                </c:pt>
                <c:pt idx="3862">
                  <c:v>2012-03-16-18</c:v>
                </c:pt>
                <c:pt idx="3863">
                  <c:v>2012-03-16-19</c:v>
                </c:pt>
                <c:pt idx="3864">
                  <c:v>2012-03-16-20</c:v>
                </c:pt>
                <c:pt idx="3865">
                  <c:v>2012-03-16-21</c:v>
                </c:pt>
                <c:pt idx="3866">
                  <c:v>2012-03-16-22</c:v>
                </c:pt>
                <c:pt idx="3867">
                  <c:v>2012-03-16-23</c:v>
                </c:pt>
                <c:pt idx="3868">
                  <c:v>2012-03-17-00</c:v>
                </c:pt>
                <c:pt idx="3869">
                  <c:v>2012-03-17-01</c:v>
                </c:pt>
                <c:pt idx="3870">
                  <c:v>2012-03-17-02</c:v>
                </c:pt>
                <c:pt idx="3871">
                  <c:v>2012-03-17-03</c:v>
                </c:pt>
                <c:pt idx="3872">
                  <c:v>2012-03-17-04</c:v>
                </c:pt>
                <c:pt idx="3873">
                  <c:v>2012-03-17-05</c:v>
                </c:pt>
                <c:pt idx="3874">
                  <c:v>2012-03-17-06</c:v>
                </c:pt>
                <c:pt idx="3875">
                  <c:v>2012-03-17-07</c:v>
                </c:pt>
                <c:pt idx="3876">
                  <c:v>2012-03-17-08</c:v>
                </c:pt>
                <c:pt idx="3877">
                  <c:v>2012-03-17-09</c:v>
                </c:pt>
                <c:pt idx="3878">
                  <c:v>2012-03-17-10</c:v>
                </c:pt>
                <c:pt idx="3879">
                  <c:v>2012-03-17-11</c:v>
                </c:pt>
                <c:pt idx="3880">
                  <c:v>2012-03-17-12</c:v>
                </c:pt>
                <c:pt idx="3881">
                  <c:v>2012-03-17-13</c:v>
                </c:pt>
                <c:pt idx="3882">
                  <c:v>2012-03-17-14</c:v>
                </c:pt>
                <c:pt idx="3883">
                  <c:v>2012-03-17-15</c:v>
                </c:pt>
                <c:pt idx="3884">
                  <c:v>2012-03-17-16</c:v>
                </c:pt>
                <c:pt idx="3885">
                  <c:v>2012-03-17-17</c:v>
                </c:pt>
                <c:pt idx="3886">
                  <c:v>2012-03-17-18</c:v>
                </c:pt>
                <c:pt idx="3887">
                  <c:v>2012-03-17-19</c:v>
                </c:pt>
                <c:pt idx="3888">
                  <c:v>2012-03-17-20</c:v>
                </c:pt>
                <c:pt idx="3889">
                  <c:v>2012-03-17-21</c:v>
                </c:pt>
                <c:pt idx="3890">
                  <c:v>2012-03-17-22</c:v>
                </c:pt>
                <c:pt idx="3891">
                  <c:v>2012-03-17-23</c:v>
                </c:pt>
                <c:pt idx="3892">
                  <c:v>2012-03-18-00</c:v>
                </c:pt>
                <c:pt idx="3893">
                  <c:v>2012-03-18-01</c:v>
                </c:pt>
                <c:pt idx="3894">
                  <c:v>2012-03-18-02</c:v>
                </c:pt>
                <c:pt idx="3895">
                  <c:v>2012-03-18-03</c:v>
                </c:pt>
                <c:pt idx="3896">
                  <c:v>2012-03-18-04</c:v>
                </c:pt>
                <c:pt idx="3897">
                  <c:v>2012-03-18-05</c:v>
                </c:pt>
                <c:pt idx="3898">
                  <c:v>2012-03-18-06</c:v>
                </c:pt>
                <c:pt idx="3899">
                  <c:v>2012-03-18-07</c:v>
                </c:pt>
                <c:pt idx="3900">
                  <c:v>2012-03-18-08</c:v>
                </c:pt>
                <c:pt idx="3901">
                  <c:v>2012-03-18-09</c:v>
                </c:pt>
                <c:pt idx="3902">
                  <c:v>2012-03-18-10</c:v>
                </c:pt>
                <c:pt idx="3903">
                  <c:v>2012-03-18-11</c:v>
                </c:pt>
                <c:pt idx="3904">
                  <c:v>2012-03-18-12</c:v>
                </c:pt>
                <c:pt idx="3905">
                  <c:v>2012-03-18-13</c:v>
                </c:pt>
                <c:pt idx="3906">
                  <c:v>2012-03-18-14</c:v>
                </c:pt>
                <c:pt idx="3907">
                  <c:v>2012-03-18-15</c:v>
                </c:pt>
                <c:pt idx="3908">
                  <c:v>2012-03-18-16</c:v>
                </c:pt>
                <c:pt idx="3909">
                  <c:v>2012-03-18-17</c:v>
                </c:pt>
                <c:pt idx="3910">
                  <c:v>2012-03-18-18</c:v>
                </c:pt>
                <c:pt idx="3911">
                  <c:v>2012-03-18-19</c:v>
                </c:pt>
                <c:pt idx="3912">
                  <c:v>2012-03-18-20</c:v>
                </c:pt>
                <c:pt idx="3913">
                  <c:v>2012-03-18-21</c:v>
                </c:pt>
                <c:pt idx="3914">
                  <c:v>2012-03-18-22</c:v>
                </c:pt>
                <c:pt idx="3915">
                  <c:v>2012-03-18-23</c:v>
                </c:pt>
                <c:pt idx="3916">
                  <c:v>2012-03-19-00</c:v>
                </c:pt>
                <c:pt idx="3917">
                  <c:v>2012-03-19-01</c:v>
                </c:pt>
                <c:pt idx="3918">
                  <c:v>2012-03-19-02</c:v>
                </c:pt>
                <c:pt idx="3919">
                  <c:v>2012-03-19-03</c:v>
                </c:pt>
                <c:pt idx="3920">
                  <c:v>2012-03-19-04</c:v>
                </c:pt>
                <c:pt idx="3921">
                  <c:v>2012-03-19-05</c:v>
                </c:pt>
                <c:pt idx="3922">
                  <c:v>2012-03-19-06</c:v>
                </c:pt>
                <c:pt idx="3923">
                  <c:v>2012-03-19-07</c:v>
                </c:pt>
                <c:pt idx="3924">
                  <c:v>2012-03-19-08</c:v>
                </c:pt>
                <c:pt idx="3925">
                  <c:v>2012-03-19-09</c:v>
                </c:pt>
                <c:pt idx="3926">
                  <c:v>2012-03-19-10</c:v>
                </c:pt>
                <c:pt idx="3927">
                  <c:v>2012-03-19-11</c:v>
                </c:pt>
                <c:pt idx="3928">
                  <c:v>2012-03-19-12</c:v>
                </c:pt>
                <c:pt idx="3929">
                  <c:v>2012-03-19-13</c:v>
                </c:pt>
                <c:pt idx="3930">
                  <c:v>2012-03-19-14</c:v>
                </c:pt>
                <c:pt idx="3931">
                  <c:v>2012-03-19-15</c:v>
                </c:pt>
                <c:pt idx="3932">
                  <c:v>2012-03-19-16</c:v>
                </c:pt>
                <c:pt idx="3933">
                  <c:v>2012-03-19-17</c:v>
                </c:pt>
                <c:pt idx="3934">
                  <c:v>2012-03-19-18</c:v>
                </c:pt>
                <c:pt idx="3935">
                  <c:v>2012-03-19-19</c:v>
                </c:pt>
                <c:pt idx="3936">
                  <c:v>2012-03-19-20</c:v>
                </c:pt>
                <c:pt idx="3937">
                  <c:v>2012-03-19-21</c:v>
                </c:pt>
                <c:pt idx="3938">
                  <c:v>2012-03-19-22</c:v>
                </c:pt>
                <c:pt idx="3939">
                  <c:v>2012-03-19-23</c:v>
                </c:pt>
                <c:pt idx="3940">
                  <c:v>2012-03-20-00</c:v>
                </c:pt>
                <c:pt idx="3941">
                  <c:v>2012-03-20-01</c:v>
                </c:pt>
                <c:pt idx="3942">
                  <c:v>2012-03-20-02</c:v>
                </c:pt>
                <c:pt idx="3943">
                  <c:v>2012-03-20-03</c:v>
                </c:pt>
                <c:pt idx="3944">
                  <c:v>2012-03-20-04</c:v>
                </c:pt>
                <c:pt idx="3945">
                  <c:v>2012-03-20-05</c:v>
                </c:pt>
                <c:pt idx="3946">
                  <c:v>2012-03-20-06</c:v>
                </c:pt>
                <c:pt idx="3947">
                  <c:v>2012-03-20-07</c:v>
                </c:pt>
                <c:pt idx="3948">
                  <c:v>2012-03-20-08</c:v>
                </c:pt>
                <c:pt idx="3949">
                  <c:v>2012-03-20-09</c:v>
                </c:pt>
                <c:pt idx="3950">
                  <c:v>2012-03-20-10</c:v>
                </c:pt>
                <c:pt idx="3951">
                  <c:v>2012-03-20-11</c:v>
                </c:pt>
                <c:pt idx="3952">
                  <c:v>2012-03-20-12</c:v>
                </c:pt>
                <c:pt idx="3953">
                  <c:v>2012-03-20-13</c:v>
                </c:pt>
                <c:pt idx="3954">
                  <c:v>2012-03-20-14</c:v>
                </c:pt>
                <c:pt idx="3955">
                  <c:v>2012-03-20-15</c:v>
                </c:pt>
                <c:pt idx="3956">
                  <c:v>2012-03-20-16</c:v>
                </c:pt>
                <c:pt idx="3957">
                  <c:v>2012-03-20-17</c:v>
                </c:pt>
                <c:pt idx="3958">
                  <c:v>2012-03-20-18</c:v>
                </c:pt>
                <c:pt idx="3959">
                  <c:v>2012-03-20-19</c:v>
                </c:pt>
                <c:pt idx="3960">
                  <c:v>2012-03-20-20</c:v>
                </c:pt>
                <c:pt idx="3961">
                  <c:v>2012-03-20-21</c:v>
                </c:pt>
                <c:pt idx="3962">
                  <c:v>2012-03-20-22</c:v>
                </c:pt>
                <c:pt idx="3963">
                  <c:v>2012-03-20-23</c:v>
                </c:pt>
                <c:pt idx="3964">
                  <c:v>2012-03-21-00</c:v>
                </c:pt>
                <c:pt idx="3965">
                  <c:v>2012-03-21-01</c:v>
                </c:pt>
                <c:pt idx="3966">
                  <c:v>2012-03-21-02</c:v>
                </c:pt>
                <c:pt idx="3967">
                  <c:v>2012-03-21-03</c:v>
                </c:pt>
                <c:pt idx="3968">
                  <c:v>2012-03-21-04</c:v>
                </c:pt>
                <c:pt idx="3969">
                  <c:v>2012-03-21-05</c:v>
                </c:pt>
                <c:pt idx="3970">
                  <c:v>2012-03-21-06</c:v>
                </c:pt>
                <c:pt idx="3971">
                  <c:v>2012-03-21-07</c:v>
                </c:pt>
                <c:pt idx="3972">
                  <c:v>2012-03-21-08</c:v>
                </c:pt>
                <c:pt idx="3973">
                  <c:v>2012-03-21-09</c:v>
                </c:pt>
                <c:pt idx="3974">
                  <c:v>2012-03-21-10</c:v>
                </c:pt>
                <c:pt idx="3975">
                  <c:v>2012-03-21-11</c:v>
                </c:pt>
                <c:pt idx="3976">
                  <c:v>2012-03-21-12</c:v>
                </c:pt>
                <c:pt idx="3977">
                  <c:v>2012-03-21-13</c:v>
                </c:pt>
                <c:pt idx="3978">
                  <c:v>2012-03-21-14</c:v>
                </c:pt>
                <c:pt idx="3979">
                  <c:v>2012-03-21-15</c:v>
                </c:pt>
                <c:pt idx="3980">
                  <c:v>2012-03-21-16</c:v>
                </c:pt>
                <c:pt idx="3981">
                  <c:v>2012-03-21-17</c:v>
                </c:pt>
                <c:pt idx="3982">
                  <c:v>2012-03-21-18</c:v>
                </c:pt>
                <c:pt idx="3983">
                  <c:v>2012-03-21-19</c:v>
                </c:pt>
                <c:pt idx="3984">
                  <c:v>2012-03-21-20</c:v>
                </c:pt>
                <c:pt idx="3985">
                  <c:v>2012-03-21-21</c:v>
                </c:pt>
                <c:pt idx="3986">
                  <c:v>2012-03-21-22</c:v>
                </c:pt>
                <c:pt idx="3987">
                  <c:v>2012-03-21-23</c:v>
                </c:pt>
                <c:pt idx="3988">
                  <c:v>2012-03-22-00</c:v>
                </c:pt>
                <c:pt idx="3989">
                  <c:v>2012-03-22-01</c:v>
                </c:pt>
                <c:pt idx="3990">
                  <c:v>2012-03-22-02</c:v>
                </c:pt>
                <c:pt idx="3991">
                  <c:v>2012-03-22-03</c:v>
                </c:pt>
                <c:pt idx="3992">
                  <c:v>2012-03-22-04</c:v>
                </c:pt>
                <c:pt idx="3993">
                  <c:v>2012-03-22-05</c:v>
                </c:pt>
                <c:pt idx="3994">
                  <c:v>2012-03-22-06</c:v>
                </c:pt>
                <c:pt idx="3995">
                  <c:v>2012-03-22-07</c:v>
                </c:pt>
                <c:pt idx="3996">
                  <c:v>2012-03-22-08</c:v>
                </c:pt>
                <c:pt idx="3997">
                  <c:v>2012-03-22-09</c:v>
                </c:pt>
                <c:pt idx="3998">
                  <c:v>2012-03-22-10</c:v>
                </c:pt>
                <c:pt idx="3999">
                  <c:v>2012-03-22-11</c:v>
                </c:pt>
                <c:pt idx="4000">
                  <c:v>2012-03-22-12</c:v>
                </c:pt>
                <c:pt idx="4001">
                  <c:v>2012-03-22-13</c:v>
                </c:pt>
                <c:pt idx="4002">
                  <c:v>2012-03-22-14</c:v>
                </c:pt>
                <c:pt idx="4003">
                  <c:v>2012-03-22-15</c:v>
                </c:pt>
                <c:pt idx="4004">
                  <c:v>2012-03-22-16</c:v>
                </c:pt>
                <c:pt idx="4005">
                  <c:v>2012-03-22-17</c:v>
                </c:pt>
                <c:pt idx="4006">
                  <c:v>2012-03-22-18</c:v>
                </c:pt>
                <c:pt idx="4007">
                  <c:v>2012-03-22-19</c:v>
                </c:pt>
                <c:pt idx="4008">
                  <c:v>2012-03-22-20</c:v>
                </c:pt>
                <c:pt idx="4009">
                  <c:v>2012-03-22-21</c:v>
                </c:pt>
                <c:pt idx="4010">
                  <c:v>2012-03-22-22</c:v>
                </c:pt>
                <c:pt idx="4011">
                  <c:v>2012-03-22-23</c:v>
                </c:pt>
                <c:pt idx="4012">
                  <c:v>2012-03-23-00</c:v>
                </c:pt>
                <c:pt idx="4013">
                  <c:v>2012-03-23-01</c:v>
                </c:pt>
                <c:pt idx="4014">
                  <c:v>2012-03-23-02</c:v>
                </c:pt>
                <c:pt idx="4015">
                  <c:v>2012-03-23-03</c:v>
                </c:pt>
                <c:pt idx="4016">
                  <c:v>2012-03-23-04</c:v>
                </c:pt>
                <c:pt idx="4017">
                  <c:v>2012-03-23-05</c:v>
                </c:pt>
                <c:pt idx="4018">
                  <c:v>2012-03-23-06</c:v>
                </c:pt>
                <c:pt idx="4019">
                  <c:v>2012-03-23-07</c:v>
                </c:pt>
                <c:pt idx="4020">
                  <c:v>2012-03-23-08</c:v>
                </c:pt>
                <c:pt idx="4021">
                  <c:v>2012-03-23-09</c:v>
                </c:pt>
                <c:pt idx="4022">
                  <c:v>2012-03-23-10</c:v>
                </c:pt>
                <c:pt idx="4023">
                  <c:v>2012-03-23-11</c:v>
                </c:pt>
                <c:pt idx="4024">
                  <c:v>2012-03-23-12</c:v>
                </c:pt>
                <c:pt idx="4025">
                  <c:v>2012-03-23-13</c:v>
                </c:pt>
                <c:pt idx="4026">
                  <c:v>2012-03-23-14</c:v>
                </c:pt>
                <c:pt idx="4027">
                  <c:v>2012-03-23-15</c:v>
                </c:pt>
                <c:pt idx="4028">
                  <c:v>2012-03-23-16</c:v>
                </c:pt>
                <c:pt idx="4029">
                  <c:v>2012-03-23-17</c:v>
                </c:pt>
                <c:pt idx="4030">
                  <c:v>2012-03-23-18</c:v>
                </c:pt>
                <c:pt idx="4031">
                  <c:v>2012-03-23-19</c:v>
                </c:pt>
                <c:pt idx="4032">
                  <c:v>2012-03-23-20</c:v>
                </c:pt>
                <c:pt idx="4033">
                  <c:v>2012-03-23-21</c:v>
                </c:pt>
                <c:pt idx="4034">
                  <c:v>2012-03-23-22</c:v>
                </c:pt>
                <c:pt idx="4035">
                  <c:v>2012-03-23-23</c:v>
                </c:pt>
                <c:pt idx="4036">
                  <c:v>2012-03-24-00</c:v>
                </c:pt>
                <c:pt idx="4037">
                  <c:v>2012-03-24-01</c:v>
                </c:pt>
                <c:pt idx="4038">
                  <c:v>2012-03-24-02</c:v>
                </c:pt>
                <c:pt idx="4039">
                  <c:v>2012-03-24-03</c:v>
                </c:pt>
                <c:pt idx="4040">
                  <c:v>2012-03-24-04</c:v>
                </c:pt>
                <c:pt idx="4041">
                  <c:v>2012-03-24-05</c:v>
                </c:pt>
                <c:pt idx="4042">
                  <c:v>2012-03-24-06</c:v>
                </c:pt>
                <c:pt idx="4043">
                  <c:v>2012-03-24-07</c:v>
                </c:pt>
                <c:pt idx="4044">
                  <c:v>2012-03-24-08</c:v>
                </c:pt>
                <c:pt idx="4045">
                  <c:v>2012-03-24-09</c:v>
                </c:pt>
                <c:pt idx="4046">
                  <c:v>2012-03-24-10</c:v>
                </c:pt>
                <c:pt idx="4047">
                  <c:v>2012-03-24-11</c:v>
                </c:pt>
                <c:pt idx="4048">
                  <c:v>2012-03-24-12</c:v>
                </c:pt>
                <c:pt idx="4049">
                  <c:v>2012-03-24-13</c:v>
                </c:pt>
                <c:pt idx="4050">
                  <c:v>2012-03-24-14</c:v>
                </c:pt>
                <c:pt idx="4051">
                  <c:v>2012-03-24-15</c:v>
                </c:pt>
                <c:pt idx="4052">
                  <c:v>2012-03-24-16</c:v>
                </c:pt>
                <c:pt idx="4053">
                  <c:v>2012-03-24-17</c:v>
                </c:pt>
                <c:pt idx="4054">
                  <c:v>2012-03-24-18</c:v>
                </c:pt>
                <c:pt idx="4055">
                  <c:v>2012-03-24-19</c:v>
                </c:pt>
                <c:pt idx="4056">
                  <c:v>2012-03-24-20</c:v>
                </c:pt>
                <c:pt idx="4057">
                  <c:v>2012-03-24-21</c:v>
                </c:pt>
                <c:pt idx="4058">
                  <c:v>2012-03-24-22</c:v>
                </c:pt>
                <c:pt idx="4059">
                  <c:v>2012-03-24-23</c:v>
                </c:pt>
                <c:pt idx="4060">
                  <c:v>2012-03-25-00</c:v>
                </c:pt>
                <c:pt idx="4061">
                  <c:v>2012-03-25-01</c:v>
                </c:pt>
                <c:pt idx="4062">
                  <c:v>2012-03-25-02</c:v>
                </c:pt>
                <c:pt idx="4063">
                  <c:v>2012-03-25-03</c:v>
                </c:pt>
                <c:pt idx="4064">
                  <c:v>2012-03-25-04</c:v>
                </c:pt>
                <c:pt idx="4065">
                  <c:v>2012-03-25-05</c:v>
                </c:pt>
                <c:pt idx="4066">
                  <c:v>2012-03-25-06</c:v>
                </c:pt>
                <c:pt idx="4067">
                  <c:v>2012-03-25-07</c:v>
                </c:pt>
                <c:pt idx="4068">
                  <c:v>2012-03-25-08</c:v>
                </c:pt>
                <c:pt idx="4069">
                  <c:v>2012-03-25-09</c:v>
                </c:pt>
                <c:pt idx="4070">
                  <c:v>2012-03-25-10</c:v>
                </c:pt>
                <c:pt idx="4071">
                  <c:v>2012-03-25-11</c:v>
                </c:pt>
                <c:pt idx="4072">
                  <c:v>2012-03-25-12</c:v>
                </c:pt>
                <c:pt idx="4073">
                  <c:v>2012-03-25-13</c:v>
                </c:pt>
                <c:pt idx="4074">
                  <c:v>2012-03-25-14</c:v>
                </c:pt>
                <c:pt idx="4075">
                  <c:v>2012-03-25-15</c:v>
                </c:pt>
                <c:pt idx="4076">
                  <c:v>2012-03-25-16</c:v>
                </c:pt>
                <c:pt idx="4077">
                  <c:v>2012-03-25-17</c:v>
                </c:pt>
                <c:pt idx="4078">
                  <c:v>2012-03-25-18</c:v>
                </c:pt>
                <c:pt idx="4079">
                  <c:v>2012-03-25-19</c:v>
                </c:pt>
                <c:pt idx="4080">
                  <c:v>2012-03-25-20</c:v>
                </c:pt>
                <c:pt idx="4081">
                  <c:v>2012-03-25-21</c:v>
                </c:pt>
                <c:pt idx="4082">
                  <c:v>2012-03-25-22</c:v>
                </c:pt>
                <c:pt idx="4083">
                  <c:v>2012-03-25-23</c:v>
                </c:pt>
                <c:pt idx="4084">
                  <c:v>2012-03-26-00</c:v>
                </c:pt>
                <c:pt idx="4085">
                  <c:v>2012-03-26-01</c:v>
                </c:pt>
                <c:pt idx="4086">
                  <c:v>2012-03-26-02</c:v>
                </c:pt>
                <c:pt idx="4087">
                  <c:v>2012-03-26-03</c:v>
                </c:pt>
                <c:pt idx="4088">
                  <c:v>2012-03-26-04</c:v>
                </c:pt>
                <c:pt idx="4089">
                  <c:v>2012-03-26-05</c:v>
                </c:pt>
                <c:pt idx="4090">
                  <c:v>2012-03-26-06</c:v>
                </c:pt>
                <c:pt idx="4091">
                  <c:v>2012-03-26-07</c:v>
                </c:pt>
                <c:pt idx="4092">
                  <c:v>2012-03-26-08</c:v>
                </c:pt>
                <c:pt idx="4093">
                  <c:v>2012-03-26-09</c:v>
                </c:pt>
                <c:pt idx="4094">
                  <c:v>2012-03-26-10</c:v>
                </c:pt>
                <c:pt idx="4095">
                  <c:v>2012-03-26-11</c:v>
                </c:pt>
                <c:pt idx="4096">
                  <c:v>2012-03-26-12</c:v>
                </c:pt>
                <c:pt idx="4097">
                  <c:v>2012-03-26-13</c:v>
                </c:pt>
                <c:pt idx="4098">
                  <c:v>2012-03-26-14</c:v>
                </c:pt>
                <c:pt idx="4099">
                  <c:v>2012-03-26-15</c:v>
                </c:pt>
                <c:pt idx="4100">
                  <c:v>2012-03-26-16</c:v>
                </c:pt>
                <c:pt idx="4101">
                  <c:v>2012-03-26-17</c:v>
                </c:pt>
                <c:pt idx="4102">
                  <c:v>2012-03-26-18</c:v>
                </c:pt>
                <c:pt idx="4103">
                  <c:v>2012-03-26-19</c:v>
                </c:pt>
                <c:pt idx="4104">
                  <c:v>2012-03-26-20</c:v>
                </c:pt>
                <c:pt idx="4105">
                  <c:v>2012-03-26-21</c:v>
                </c:pt>
                <c:pt idx="4106">
                  <c:v>2012-03-26-22</c:v>
                </c:pt>
                <c:pt idx="4107">
                  <c:v>2012-03-26-23</c:v>
                </c:pt>
                <c:pt idx="4108">
                  <c:v>2012-03-27-00</c:v>
                </c:pt>
                <c:pt idx="4109">
                  <c:v>2012-03-27-01</c:v>
                </c:pt>
                <c:pt idx="4110">
                  <c:v>2012-03-27-02</c:v>
                </c:pt>
                <c:pt idx="4111">
                  <c:v>2012-03-27-03</c:v>
                </c:pt>
                <c:pt idx="4112">
                  <c:v>2012-03-27-04</c:v>
                </c:pt>
                <c:pt idx="4113">
                  <c:v>2012-03-27-05</c:v>
                </c:pt>
                <c:pt idx="4114">
                  <c:v>2012-03-27-06</c:v>
                </c:pt>
                <c:pt idx="4115">
                  <c:v>2012-03-27-07</c:v>
                </c:pt>
                <c:pt idx="4116">
                  <c:v>2012-03-27-08</c:v>
                </c:pt>
                <c:pt idx="4117">
                  <c:v>2012-03-27-09</c:v>
                </c:pt>
                <c:pt idx="4118">
                  <c:v>2012-03-27-10</c:v>
                </c:pt>
                <c:pt idx="4119">
                  <c:v>2012-03-27-11</c:v>
                </c:pt>
                <c:pt idx="4120">
                  <c:v>2012-03-27-12</c:v>
                </c:pt>
                <c:pt idx="4121">
                  <c:v>2012-03-27-13</c:v>
                </c:pt>
                <c:pt idx="4122">
                  <c:v>2012-03-27-14</c:v>
                </c:pt>
                <c:pt idx="4123">
                  <c:v>2012-03-27-15</c:v>
                </c:pt>
                <c:pt idx="4124">
                  <c:v>2012-03-27-16</c:v>
                </c:pt>
                <c:pt idx="4125">
                  <c:v>2012-03-27-17</c:v>
                </c:pt>
                <c:pt idx="4126">
                  <c:v>2012-03-27-18</c:v>
                </c:pt>
                <c:pt idx="4127">
                  <c:v>2012-03-27-19</c:v>
                </c:pt>
                <c:pt idx="4128">
                  <c:v>2012-03-27-20</c:v>
                </c:pt>
                <c:pt idx="4129">
                  <c:v>2012-03-27-21</c:v>
                </c:pt>
                <c:pt idx="4130">
                  <c:v>2012-03-27-22</c:v>
                </c:pt>
                <c:pt idx="4131">
                  <c:v>2012-03-27-23</c:v>
                </c:pt>
                <c:pt idx="4132">
                  <c:v>2012-03-28-00</c:v>
                </c:pt>
                <c:pt idx="4133">
                  <c:v>2012-03-28-01</c:v>
                </c:pt>
                <c:pt idx="4134">
                  <c:v>2012-03-28-02</c:v>
                </c:pt>
                <c:pt idx="4135">
                  <c:v>2012-03-28-03</c:v>
                </c:pt>
                <c:pt idx="4136">
                  <c:v>2012-03-28-04</c:v>
                </c:pt>
                <c:pt idx="4137">
                  <c:v>2012-03-28-05</c:v>
                </c:pt>
                <c:pt idx="4138">
                  <c:v>2012-03-28-06</c:v>
                </c:pt>
                <c:pt idx="4139">
                  <c:v>2012-03-28-07</c:v>
                </c:pt>
                <c:pt idx="4140">
                  <c:v>2012-03-28-08</c:v>
                </c:pt>
                <c:pt idx="4141">
                  <c:v>2012-03-28-09</c:v>
                </c:pt>
                <c:pt idx="4142">
                  <c:v>2012-03-28-10</c:v>
                </c:pt>
                <c:pt idx="4143">
                  <c:v>2012-03-28-11</c:v>
                </c:pt>
                <c:pt idx="4144">
                  <c:v>2012-03-28-12</c:v>
                </c:pt>
                <c:pt idx="4145">
                  <c:v>2012-03-28-13</c:v>
                </c:pt>
                <c:pt idx="4146">
                  <c:v>2012-03-28-14</c:v>
                </c:pt>
                <c:pt idx="4147">
                  <c:v>2012-03-28-15</c:v>
                </c:pt>
                <c:pt idx="4148">
                  <c:v>2012-03-28-16</c:v>
                </c:pt>
                <c:pt idx="4149">
                  <c:v>2012-03-28-17</c:v>
                </c:pt>
                <c:pt idx="4150">
                  <c:v>2012-03-28-18</c:v>
                </c:pt>
                <c:pt idx="4151">
                  <c:v>2012-03-28-19</c:v>
                </c:pt>
                <c:pt idx="4152">
                  <c:v>2012-03-28-20</c:v>
                </c:pt>
                <c:pt idx="4153">
                  <c:v>2012-03-28-21</c:v>
                </c:pt>
                <c:pt idx="4154">
                  <c:v>2012-03-28-22</c:v>
                </c:pt>
                <c:pt idx="4155">
                  <c:v>2012-03-28-23</c:v>
                </c:pt>
                <c:pt idx="4156">
                  <c:v>2012-03-29-00</c:v>
                </c:pt>
                <c:pt idx="4157">
                  <c:v>2012-03-29-01</c:v>
                </c:pt>
                <c:pt idx="4158">
                  <c:v>2012-03-29-02</c:v>
                </c:pt>
                <c:pt idx="4159">
                  <c:v>2012-03-29-03</c:v>
                </c:pt>
                <c:pt idx="4160">
                  <c:v>2012-03-29-04</c:v>
                </c:pt>
                <c:pt idx="4161">
                  <c:v>2012-03-29-05</c:v>
                </c:pt>
                <c:pt idx="4162">
                  <c:v>2012-03-29-06</c:v>
                </c:pt>
                <c:pt idx="4163">
                  <c:v>2012-03-29-07</c:v>
                </c:pt>
                <c:pt idx="4164">
                  <c:v>2012-03-29-08</c:v>
                </c:pt>
                <c:pt idx="4165">
                  <c:v>2012-03-29-09</c:v>
                </c:pt>
                <c:pt idx="4166">
                  <c:v>2012-03-29-10</c:v>
                </c:pt>
                <c:pt idx="4167">
                  <c:v>2012-03-29-11</c:v>
                </c:pt>
                <c:pt idx="4168">
                  <c:v>2012-03-29-12</c:v>
                </c:pt>
                <c:pt idx="4169">
                  <c:v>2012-03-29-13</c:v>
                </c:pt>
                <c:pt idx="4170">
                  <c:v>2012-03-29-14</c:v>
                </c:pt>
                <c:pt idx="4171">
                  <c:v>2012-03-29-15</c:v>
                </c:pt>
                <c:pt idx="4172">
                  <c:v>2012-03-29-16</c:v>
                </c:pt>
                <c:pt idx="4173">
                  <c:v>2012-03-29-17</c:v>
                </c:pt>
                <c:pt idx="4174">
                  <c:v>2012-03-29-18</c:v>
                </c:pt>
                <c:pt idx="4175">
                  <c:v>2012-03-29-19</c:v>
                </c:pt>
                <c:pt idx="4176">
                  <c:v>2012-03-29-20</c:v>
                </c:pt>
                <c:pt idx="4177">
                  <c:v>2012-03-29-21</c:v>
                </c:pt>
                <c:pt idx="4178">
                  <c:v>2012-03-29-22</c:v>
                </c:pt>
                <c:pt idx="4179">
                  <c:v>2012-03-29-23</c:v>
                </c:pt>
                <c:pt idx="4180">
                  <c:v>2012-03-30-00</c:v>
                </c:pt>
                <c:pt idx="4181">
                  <c:v>2012-03-30-01</c:v>
                </c:pt>
                <c:pt idx="4182">
                  <c:v>2012-03-30-02</c:v>
                </c:pt>
                <c:pt idx="4183">
                  <c:v>2012-03-30-03</c:v>
                </c:pt>
                <c:pt idx="4184">
                  <c:v>2012-03-30-04</c:v>
                </c:pt>
                <c:pt idx="4185">
                  <c:v>2012-03-30-05</c:v>
                </c:pt>
                <c:pt idx="4186">
                  <c:v>2012-03-30-06</c:v>
                </c:pt>
                <c:pt idx="4187">
                  <c:v>2012-03-30-07</c:v>
                </c:pt>
                <c:pt idx="4188">
                  <c:v>2012-03-30-08</c:v>
                </c:pt>
                <c:pt idx="4189">
                  <c:v>2012-03-30-09</c:v>
                </c:pt>
                <c:pt idx="4190">
                  <c:v>2012-03-30-10</c:v>
                </c:pt>
                <c:pt idx="4191">
                  <c:v>2012-03-30-11</c:v>
                </c:pt>
                <c:pt idx="4192">
                  <c:v>2012-03-30-12</c:v>
                </c:pt>
                <c:pt idx="4193">
                  <c:v>2012-03-30-13</c:v>
                </c:pt>
                <c:pt idx="4194">
                  <c:v>2012-03-30-14</c:v>
                </c:pt>
                <c:pt idx="4195">
                  <c:v>2012-03-30-15</c:v>
                </c:pt>
                <c:pt idx="4196">
                  <c:v>2012-03-30-16</c:v>
                </c:pt>
                <c:pt idx="4197">
                  <c:v>2012-03-30-17</c:v>
                </c:pt>
                <c:pt idx="4198">
                  <c:v>2012-03-30-18</c:v>
                </c:pt>
                <c:pt idx="4199">
                  <c:v>2012-03-30-19</c:v>
                </c:pt>
                <c:pt idx="4200">
                  <c:v>2012-03-30-20</c:v>
                </c:pt>
                <c:pt idx="4201">
                  <c:v>2012-03-30-21</c:v>
                </c:pt>
                <c:pt idx="4202">
                  <c:v>2012-03-30-22</c:v>
                </c:pt>
                <c:pt idx="4203">
                  <c:v>2012-03-30-23</c:v>
                </c:pt>
                <c:pt idx="4204">
                  <c:v>2012-03-31-00</c:v>
                </c:pt>
                <c:pt idx="4205">
                  <c:v>2012-03-31-01</c:v>
                </c:pt>
                <c:pt idx="4206">
                  <c:v>2012-03-31-02</c:v>
                </c:pt>
                <c:pt idx="4207">
                  <c:v>2012-03-31-03</c:v>
                </c:pt>
                <c:pt idx="4208">
                  <c:v>2012-03-31-04</c:v>
                </c:pt>
                <c:pt idx="4209">
                  <c:v>2012-03-31-05</c:v>
                </c:pt>
                <c:pt idx="4210">
                  <c:v>2012-03-31-06</c:v>
                </c:pt>
                <c:pt idx="4211">
                  <c:v>2012-03-31-07</c:v>
                </c:pt>
                <c:pt idx="4212">
                  <c:v>2012-03-31-08</c:v>
                </c:pt>
                <c:pt idx="4213">
                  <c:v>2012-03-31-09</c:v>
                </c:pt>
                <c:pt idx="4214">
                  <c:v>2012-03-31-10</c:v>
                </c:pt>
                <c:pt idx="4215">
                  <c:v>2012-03-31-11</c:v>
                </c:pt>
                <c:pt idx="4216">
                  <c:v>2012-03-31-12</c:v>
                </c:pt>
                <c:pt idx="4217">
                  <c:v>2012-03-31-13</c:v>
                </c:pt>
                <c:pt idx="4218">
                  <c:v>2012-03-31-14</c:v>
                </c:pt>
                <c:pt idx="4219">
                  <c:v>2012-03-31-15</c:v>
                </c:pt>
                <c:pt idx="4220">
                  <c:v>2012-03-31-16</c:v>
                </c:pt>
                <c:pt idx="4221">
                  <c:v>2012-03-31-17</c:v>
                </c:pt>
                <c:pt idx="4222">
                  <c:v>2012-03-31-18</c:v>
                </c:pt>
                <c:pt idx="4223">
                  <c:v>2012-03-31-19</c:v>
                </c:pt>
                <c:pt idx="4224">
                  <c:v>2012-03-31-20</c:v>
                </c:pt>
                <c:pt idx="4225">
                  <c:v>2012-03-31-21</c:v>
                </c:pt>
                <c:pt idx="4226">
                  <c:v>2012-03-31-22</c:v>
                </c:pt>
                <c:pt idx="4227">
                  <c:v>2012-03-31-23</c:v>
                </c:pt>
                <c:pt idx="4228">
                  <c:v>2012-04-01-00</c:v>
                </c:pt>
                <c:pt idx="4229">
                  <c:v>2012-04-01-01</c:v>
                </c:pt>
                <c:pt idx="4230">
                  <c:v>2012-04-01-02</c:v>
                </c:pt>
                <c:pt idx="4231">
                  <c:v>2012-04-01-03</c:v>
                </c:pt>
                <c:pt idx="4232">
                  <c:v>2012-04-01-04</c:v>
                </c:pt>
                <c:pt idx="4233">
                  <c:v>2012-04-01-05</c:v>
                </c:pt>
                <c:pt idx="4234">
                  <c:v>2012-04-01-06</c:v>
                </c:pt>
                <c:pt idx="4235">
                  <c:v>2012-04-01-07</c:v>
                </c:pt>
                <c:pt idx="4236">
                  <c:v>2012-04-01-08</c:v>
                </c:pt>
                <c:pt idx="4237">
                  <c:v>2012-04-01-09</c:v>
                </c:pt>
                <c:pt idx="4238">
                  <c:v>2012-04-01-10</c:v>
                </c:pt>
                <c:pt idx="4239">
                  <c:v>2012-04-01-11</c:v>
                </c:pt>
                <c:pt idx="4240">
                  <c:v>2012-04-01-12</c:v>
                </c:pt>
                <c:pt idx="4241">
                  <c:v>2012-04-01-13</c:v>
                </c:pt>
                <c:pt idx="4242">
                  <c:v>2012-04-01-14</c:v>
                </c:pt>
                <c:pt idx="4243">
                  <c:v>2012-04-01-15</c:v>
                </c:pt>
                <c:pt idx="4244">
                  <c:v>2012-04-01-16</c:v>
                </c:pt>
                <c:pt idx="4245">
                  <c:v>2012-04-01-17</c:v>
                </c:pt>
                <c:pt idx="4246">
                  <c:v>2012-04-01-18</c:v>
                </c:pt>
                <c:pt idx="4247">
                  <c:v>2012-04-01-19</c:v>
                </c:pt>
                <c:pt idx="4248">
                  <c:v>2012-04-01-20</c:v>
                </c:pt>
                <c:pt idx="4249">
                  <c:v>2012-04-01-21</c:v>
                </c:pt>
                <c:pt idx="4250">
                  <c:v>2012-04-01-22</c:v>
                </c:pt>
                <c:pt idx="4251">
                  <c:v>2012-04-01-23</c:v>
                </c:pt>
                <c:pt idx="4252">
                  <c:v>2012-04-02-00</c:v>
                </c:pt>
                <c:pt idx="4253">
                  <c:v>2012-04-02-01</c:v>
                </c:pt>
                <c:pt idx="4254">
                  <c:v>2012-04-02-02</c:v>
                </c:pt>
                <c:pt idx="4255">
                  <c:v>2012-04-02-03</c:v>
                </c:pt>
                <c:pt idx="4256">
                  <c:v>2012-04-02-04</c:v>
                </c:pt>
                <c:pt idx="4257">
                  <c:v>2012-04-02-05</c:v>
                </c:pt>
                <c:pt idx="4258">
                  <c:v>2012-04-02-06</c:v>
                </c:pt>
                <c:pt idx="4259">
                  <c:v>2012-04-02-07</c:v>
                </c:pt>
                <c:pt idx="4260">
                  <c:v>2012-04-02-08</c:v>
                </c:pt>
                <c:pt idx="4261">
                  <c:v>2012-04-02-09</c:v>
                </c:pt>
                <c:pt idx="4262">
                  <c:v>2012-04-02-10</c:v>
                </c:pt>
                <c:pt idx="4263">
                  <c:v>2012-04-02-11</c:v>
                </c:pt>
                <c:pt idx="4264">
                  <c:v>2012-04-02-12</c:v>
                </c:pt>
                <c:pt idx="4265">
                  <c:v>2012-04-02-13</c:v>
                </c:pt>
                <c:pt idx="4266">
                  <c:v>2012-04-02-14</c:v>
                </c:pt>
                <c:pt idx="4267">
                  <c:v>2012-04-02-15</c:v>
                </c:pt>
                <c:pt idx="4268">
                  <c:v>2012-04-02-16</c:v>
                </c:pt>
                <c:pt idx="4269">
                  <c:v>2012-04-02-17</c:v>
                </c:pt>
                <c:pt idx="4270">
                  <c:v>2012-04-02-18</c:v>
                </c:pt>
                <c:pt idx="4271">
                  <c:v>2012-04-02-19</c:v>
                </c:pt>
                <c:pt idx="4272">
                  <c:v>2012-04-02-20</c:v>
                </c:pt>
                <c:pt idx="4273">
                  <c:v>2012-04-02-21</c:v>
                </c:pt>
                <c:pt idx="4274">
                  <c:v>2012-04-02-22</c:v>
                </c:pt>
                <c:pt idx="4275">
                  <c:v>2012-04-02-23</c:v>
                </c:pt>
                <c:pt idx="4276">
                  <c:v>2012-04-03-00</c:v>
                </c:pt>
                <c:pt idx="4277">
                  <c:v>2012-04-03-01</c:v>
                </c:pt>
                <c:pt idx="4278">
                  <c:v>2012-04-03-02</c:v>
                </c:pt>
                <c:pt idx="4279">
                  <c:v>2012-04-03-03</c:v>
                </c:pt>
                <c:pt idx="4280">
                  <c:v>2012-04-03-04</c:v>
                </c:pt>
                <c:pt idx="4281">
                  <c:v>2012-04-03-05</c:v>
                </c:pt>
                <c:pt idx="4282">
                  <c:v>2012-04-03-06</c:v>
                </c:pt>
                <c:pt idx="4283">
                  <c:v>2012-04-03-07</c:v>
                </c:pt>
                <c:pt idx="4284">
                  <c:v>2012-04-03-08</c:v>
                </c:pt>
                <c:pt idx="4285">
                  <c:v>2012-04-03-09</c:v>
                </c:pt>
                <c:pt idx="4286">
                  <c:v>2012-04-03-10</c:v>
                </c:pt>
                <c:pt idx="4287">
                  <c:v>2012-04-03-11</c:v>
                </c:pt>
                <c:pt idx="4288">
                  <c:v>2012-04-03-12</c:v>
                </c:pt>
                <c:pt idx="4289">
                  <c:v>2012-04-03-13</c:v>
                </c:pt>
                <c:pt idx="4290">
                  <c:v>2012-04-03-14</c:v>
                </c:pt>
                <c:pt idx="4291">
                  <c:v>2012-04-03-15</c:v>
                </c:pt>
                <c:pt idx="4292">
                  <c:v>2012-04-03-16</c:v>
                </c:pt>
                <c:pt idx="4293">
                  <c:v>2012-04-03-17</c:v>
                </c:pt>
                <c:pt idx="4294">
                  <c:v>2012-04-03-18</c:v>
                </c:pt>
                <c:pt idx="4295">
                  <c:v>2012-04-03-19</c:v>
                </c:pt>
                <c:pt idx="4296">
                  <c:v>2012-04-03-20</c:v>
                </c:pt>
                <c:pt idx="4297">
                  <c:v>2012-04-03-21</c:v>
                </c:pt>
                <c:pt idx="4298">
                  <c:v>2012-04-03-22</c:v>
                </c:pt>
                <c:pt idx="4299">
                  <c:v>2012-04-03-23</c:v>
                </c:pt>
                <c:pt idx="4300">
                  <c:v>2012-04-04-00</c:v>
                </c:pt>
                <c:pt idx="4301">
                  <c:v>2012-04-04-01</c:v>
                </c:pt>
                <c:pt idx="4302">
                  <c:v>2012-04-04-02</c:v>
                </c:pt>
                <c:pt idx="4303">
                  <c:v>2012-04-04-03</c:v>
                </c:pt>
                <c:pt idx="4304">
                  <c:v>2012-04-04-04</c:v>
                </c:pt>
                <c:pt idx="4305">
                  <c:v>2012-04-04-05</c:v>
                </c:pt>
                <c:pt idx="4306">
                  <c:v>2012-04-04-06</c:v>
                </c:pt>
                <c:pt idx="4307">
                  <c:v>2012-04-04-07</c:v>
                </c:pt>
                <c:pt idx="4308">
                  <c:v>2012-04-04-08</c:v>
                </c:pt>
                <c:pt idx="4309">
                  <c:v>2012-04-04-09</c:v>
                </c:pt>
                <c:pt idx="4310">
                  <c:v>2012-04-04-10</c:v>
                </c:pt>
                <c:pt idx="4311">
                  <c:v>2012-04-04-11</c:v>
                </c:pt>
                <c:pt idx="4312">
                  <c:v>2012-04-04-12</c:v>
                </c:pt>
                <c:pt idx="4313">
                  <c:v>2012-04-04-13</c:v>
                </c:pt>
                <c:pt idx="4314">
                  <c:v>2012-04-04-14</c:v>
                </c:pt>
                <c:pt idx="4315">
                  <c:v>2012-04-04-15</c:v>
                </c:pt>
                <c:pt idx="4316">
                  <c:v>2012-04-04-16</c:v>
                </c:pt>
                <c:pt idx="4317">
                  <c:v>2012-04-04-17</c:v>
                </c:pt>
                <c:pt idx="4318">
                  <c:v>2012-04-04-18</c:v>
                </c:pt>
                <c:pt idx="4319">
                  <c:v>2012-04-04-19</c:v>
                </c:pt>
                <c:pt idx="4320">
                  <c:v>2012-04-04-20</c:v>
                </c:pt>
                <c:pt idx="4321">
                  <c:v>2012-04-04-21</c:v>
                </c:pt>
                <c:pt idx="4322">
                  <c:v>2012-04-04-22</c:v>
                </c:pt>
                <c:pt idx="4323">
                  <c:v>2012-04-04-23</c:v>
                </c:pt>
                <c:pt idx="4324">
                  <c:v>2012-04-05-00</c:v>
                </c:pt>
                <c:pt idx="4325">
                  <c:v>2012-04-05-01</c:v>
                </c:pt>
                <c:pt idx="4326">
                  <c:v>2012-04-05-02</c:v>
                </c:pt>
                <c:pt idx="4327">
                  <c:v>2012-04-05-03</c:v>
                </c:pt>
                <c:pt idx="4328">
                  <c:v>2012-04-05-04</c:v>
                </c:pt>
                <c:pt idx="4329">
                  <c:v>2012-04-05-05</c:v>
                </c:pt>
                <c:pt idx="4330">
                  <c:v>2012-04-05-06</c:v>
                </c:pt>
                <c:pt idx="4331">
                  <c:v>2012-04-05-07</c:v>
                </c:pt>
                <c:pt idx="4332">
                  <c:v>2012-04-05-08</c:v>
                </c:pt>
                <c:pt idx="4333">
                  <c:v>2012-04-05-09</c:v>
                </c:pt>
                <c:pt idx="4334">
                  <c:v>2012-04-05-10</c:v>
                </c:pt>
                <c:pt idx="4335">
                  <c:v>2012-04-05-11</c:v>
                </c:pt>
                <c:pt idx="4336">
                  <c:v>2012-04-05-12</c:v>
                </c:pt>
                <c:pt idx="4337">
                  <c:v>2012-04-05-13</c:v>
                </c:pt>
                <c:pt idx="4338">
                  <c:v>2012-04-05-14</c:v>
                </c:pt>
                <c:pt idx="4339">
                  <c:v>2012-04-05-15</c:v>
                </c:pt>
                <c:pt idx="4340">
                  <c:v>2012-04-05-16</c:v>
                </c:pt>
                <c:pt idx="4341">
                  <c:v>2012-04-05-17</c:v>
                </c:pt>
                <c:pt idx="4342">
                  <c:v>2012-04-05-18</c:v>
                </c:pt>
                <c:pt idx="4343">
                  <c:v>2012-04-05-19</c:v>
                </c:pt>
                <c:pt idx="4344">
                  <c:v>2012-04-05-20</c:v>
                </c:pt>
                <c:pt idx="4345">
                  <c:v>2012-04-05-21</c:v>
                </c:pt>
                <c:pt idx="4346">
                  <c:v>2012-04-05-22</c:v>
                </c:pt>
                <c:pt idx="4347">
                  <c:v>2012-04-05-23</c:v>
                </c:pt>
                <c:pt idx="4348">
                  <c:v>2012-04-06-00</c:v>
                </c:pt>
                <c:pt idx="4349">
                  <c:v>2012-04-06-01</c:v>
                </c:pt>
                <c:pt idx="4350">
                  <c:v>2012-04-06-02</c:v>
                </c:pt>
                <c:pt idx="4351">
                  <c:v>2012-04-06-03</c:v>
                </c:pt>
                <c:pt idx="4352">
                  <c:v>2012-04-06-04</c:v>
                </c:pt>
                <c:pt idx="4353">
                  <c:v>2012-04-06-05</c:v>
                </c:pt>
                <c:pt idx="4354">
                  <c:v>2012-04-06-06</c:v>
                </c:pt>
                <c:pt idx="4355">
                  <c:v>2012-04-06-07</c:v>
                </c:pt>
                <c:pt idx="4356">
                  <c:v>2012-04-06-08</c:v>
                </c:pt>
                <c:pt idx="4357">
                  <c:v>2012-04-06-09</c:v>
                </c:pt>
                <c:pt idx="4358">
                  <c:v>2012-04-06-10</c:v>
                </c:pt>
                <c:pt idx="4359">
                  <c:v>2012-04-06-11</c:v>
                </c:pt>
                <c:pt idx="4360">
                  <c:v>2012-04-06-12</c:v>
                </c:pt>
                <c:pt idx="4361">
                  <c:v>2012-04-06-13</c:v>
                </c:pt>
                <c:pt idx="4362">
                  <c:v>2012-04-06-14</c:v>
                </c:pt>
                <c:pt idx="4363">
                  <c:v>2012-04-06-15</c:v>
                </c:pt>
                <c:pt idx="4364">
                  <c:v>2012-04-06-16</c:v>
                </c:pt>
                <c:pt idx="4365">
                  <c:v>2012-04-06-17</c:v>
                </c:pt>
                <c:pt idx="4366">
                  <c:v>2012-04-06-18</c:v>
                </c:pt>
                <c:pt idx="4367">
                  <c:v>2012-04-06-19</c:v>
                </c:pt>
                <c:pt idx="4368">
                  <c:v>2012-04-06-20</c:v>
                </c:pt>
                <c:pt idx="4369">
                  <c:v>2012-04-06-21</c:v>
                </c:pt>
                <c:pt idx="4370">
                  <c:v>2012-04-06-22</c:v>
                </c:pt>
                <c:pt idx="4371">
                  <c:v>2012-04-06-23</c:v>
                </c:pt>
                <c:pt idx="4372">
                  <c:v>2012-04-07-00</c:v>
                </c:pt>
                <c:pt idx="4373">
                  <c:v>2012-04-07-01</c:v>
                </c:pt>
                <c:pt idx="4374">
                  <c:v>2012-04-07-02</c:v>
                </c:pt>
                <c:pt idx="4375">
                  <c:v>2012-04-07-03</c:v>
                </c:pt>
                <c:pt idx="4376">
                  <c:v>2012-04-07-04</c:v>
                </c:pt>
                <c:pt idx="4377">
                  <c:v>2012-04-07-05</c:v>
                </c:pt>
                <c:pt idx="4378">
                  <c:v>2012-04-07-06</c:v>
                </c:pt>
                <c:pt idx="4379">
                  <c:v>2012-04-07-07</c:v>
                </c:pt>
                <c:pt idx="4380">
                  <c:v>2012-04-07-08</c:v>
                </c:pt>
                <c:pt idx="4381">
                  <c:v>2012-04-07-09</c:v>
                </c:pt>
                <c:pt idx="4382">
                  <c:v>2012-04-07-10</c:v>
                </c:pt>
                <c:pt idx="4383">
                  <c:v>2012-04-07-11</c:v>
                </c:pt>
                <c:pt idx="4384">
                  <c:v>2012-04-07-12</c:v>
                </c:pt>
                <c:pt idx="4385">
                  <c:v>2012-04-07-13</c:v>
                </c:pt>
                <c:pt idx="4386">
                  <c:v>2012-04-07-14</c:v>
                </c:pt>
                <c:pt idx="4387">
                  <c:v>2012-04-07-15</c:v>
                </c:pt>
                <c:pt idx="4388">
                  <c:v>2012-04-07-16</c:v>
                </c:pt>
                <c:pt idx="4389">
                  <c:v>2012-04-07-17</c:v>
                </c:pt>
                <c:pt idx="4390">
                  <c:v>2012-04-07-18</c:v>
                </c:pt>
                <c:pt idx="4391">
                  <c:v>2012-04-07-19</c:v>
                </c:pt>
                <c:pt idx="4392">
                  <c:v>2012-04-07-20</c:v>
                </c:pt>
                <c:pt idx="4393">
                  <c:v>2012-04-07-21</c:v>
                </c:pt>
                <c:pt idx="4394">
                  <c:v>2012-04-07-22</c:v>
                </c:pt>
                <c:pt idx="4395">
                  <c:v>2012-04-07-23</c:v>
                </c:pt>
                <c:pt idx="4396">
                  <c:v>2012-04-08-00</c:v>
                </c:pt>
                <c:pt idx="4397">
                  <c:v>2012-04-08-01</c:v>
                </c:pt>
                <c:pt idx="4398">
                  <c:v>2012-04-08-02</c:v>
                </c:pt>
                <c:pt idx="4399">
                  <c:v>2012-04-08-03</c:v>
                </c:pt>
                <c:pt idx="4400">
                  <c:v>2012-04-08-04</c:v>
                </c:pt>
                <c:pt idx="4401">
                  <c:v>2012-04-08-05</c:v>
                </c:pt>
                <c:pt idx="4402">
                  <c:v>2012-04-08-06</c:v>
                </c:pt>
                <c:pt idx="4403">
                  <c:v>2012-04-08-07</c:v>
                </c:pt>
                <c:pt idx="4404">
                  <c:v>2012-04-08-08</c:v>
                </c:pt>
                <c:pt idx="4405">
                  <c:v>2012-04-08-09</c:v>
                </c:pt>
                <c:pt idx="4406">
                  <c:v>2012-04-08-10</c:v>
                </c:pt>
                <c:pt idx="4407">
                  <c:v>2012-04-08-11</c:v>
                </c:pt>
                <c:pt idx="4408">
                  <c:v>2012-04-08-12</c:v>
                </c:pt>
                <c:pt idx="4409">
                  <c:v>2012-04-08-13</c:v>
                </c:pt>
                <c:pt idx="4410">
                  <c:v>2012-04-08-14</c:v>
                </c:pt>
                <c:pt idx="4411">
                  <c:v>2012-04-08-15</c:v>
                </c:pt>
                <c:pt idx="4412">
                  <c:v>2012-04-08-16</c:v>
                </c:pt>
                <c:pt idx="4413">
                  <c:v>2012-04-08-17</c:v>
                </c:pt>
                <c:pt idx="4414">
                  <c:v>2012-04-08-18</c:v>
                </c:pt>
                <c:pt idx="4415">
                  <c:v>2012-04-08-19</c:v>
                </c:pt>
                <c:pt idx="4416">
                  <c:v>2012-04-08-20</c:v>
                </c:pt>
                <c:pt idx="4417">
                  <c:v>2012-04-08-21</c:v>
                </c:pt>
                <c:pt idx="4418">
                  <c:v>2012-04-08-22</c:v>
                </c:pt>
                <c:pt idx="4419">
                  <c:v>2012-04-08-23</c:v>
                </c:pt>
                <c:pt idx="4420">
                  <c:v>2012-04-09-00</c:v>
                </c:pt>
                <c:pt idx="4421">
                  <c:v>2012-04-09-01</c:v>
                </c:pt>
                <c:pt idx="4422">
                  <c:v>2012-04-09-02</c:v>
                </c:pt>
                <c:pt idx="4423">
                  <c:v>2012-04-09-03</c:v>
                </c:pt>
                <c:pt idx="4424">
                  <c:v>2012-04-09-04</c:v>
                </c:pt>
                <c:pt idx="4425">
                  <c:v>2012-04-09-05</c:v>
                </c:pt>
                <c:pt idx="4426">
                  <c:v>2012-04-09-06</c:v>
                </c:pt>
                <c:pt idx="4427">
                  <c:v>2012-04-09-07</c:v>
                </c:pt>
                <c:pt idx="4428">
                  <c:v>2012-04-09-08</c:v>
                </c:pt>
                <c:pt idx="4429">
                  <c:v>2012-04-09-09</c:v>
                </c:pt>
                <c:pt idx="4430">
                  <c:v>2012-04-09-10</c:v>
                </c:pt>
                <c:pt idx="4431">
                  <c:v>2012-04-09-11</c:v>
                </c:pt>
                <c:pt idx="4432">
                  <c:v>2012-04-09-12</c:v>
                </c:pt>
                <c:pt idx="4433">
                  <c:v>2012-04-09-13</c:v>
                </c:pt>
                <c:pt idx="4434">
                  <c:v>2012-04-09-14</c:v>
                </c:pt>
                <c:pt idx="4435">
                  <c:v>2012-04-09-15</c:v>
                </c:pt>
                <c:pt idx="4436">
                  <c:v>2012-04-09-16</c:v>
                </c:pt>
                <c:pt idx="4437">
                  <c:v>2012-04-09-17</c:v>
                </c:pt>
                <c:pt idx="4438">
                  <c:v>2012-04-09-18</c:v>
                </c:pt>
                <c:pt idx="4439">
                  <c:v>2012-04-09-19</c:v>
                </c:pt>
                <c:pt idx="4440">
                  <c:v>2012-04-09-20</c:v>
                </c:pt>
                <c:pt idx="4441">
                  <c:v>2012-04-09-21</c:v>
                </c:pt>
                <c:pt idx="4442">
                  <c:v>2012-04-09-22</c:v>
                </c:pt>
                <c:pt idx="4443">
                  <c:v>2012-04-09-23</c:v>
                </c:pt>
                <c:pt idx="4444">
                  <c:v>2012-04-10-00</c:v>
                </c:pt>
                <c:pt idx="4445">
                  <c:v>2012-04-10-01</c:v>
                </c:pt>
                <c:pt idx="4446">
                  <c:v>2012-04-10-02</c:v>
                </c:pt>
                <c:pt idx="4447">
                  <c:v>2012-04-10-03</c:v>
                </c:pt>
                <c:pt idx="4448">
                  <c:v>2012-04-10-04</c:v>
                </c:pt>
                <c:pt idx="4449">
                  <c:v>2012-04-10-05</c:v>
                </c:pt>
                <c:pt idx="4450">
                  <c:v>2012-04-10-06</c:v>
                </c:pt>
                <c:pt idx="4451">
                  <c:v>2012-04-10-07</c:v>
                </c:pt>
                <c:pt idx="4452">
                  <c:v>2012-04-10-08</c:v>
                </c:pt>
                <c:pt idx="4453">
                  <c:v>2012-04-10-09</c:v>
                </c:pt>
                <c:pt idx="4454">
                  <c:v>2012-04-10-10</c:v>
                </c:pt>
                <c:pt idx="4455">
                  <c:v>2012-04-10-11</c:v>
                </c:pt>
                <c:pt idx="4456">
                  <c:v>2012-04-10-12</c:v>
                </c:pt>
                <c:pt idx="4457">
                  <c:v>2012-04-10-13</c:v>
                </c:pt>
                <c:pt idx="4458">
                  <c:v>2012-04-10-14</c:v>
                </c:pt>
                <c:pt idx="4459">
                  <c:v>2012-04-10-15</c:v>
                </c:pt>
                <c:pt idx="4460">
                  <c:v>2012-04-10-16</c:v>
                </c:pt>
                <c:pt idx="4461">
                  <c:v>2012-04-10-17</c:v>
                </c:pt>
                <c:pt idx="4462">
                  <c:v>2012-04-10-18</c:v>
                </c:pt>
                <c:pt idx="4463">
                  <c:v>2012-04-10-19</c:v>
                </c:pt>
                <c:pt idx="4464">
                  <c:v>2012-04-10-20</c:v>
                </c:pt>
                <c:pt idx="4465">
                  <c:v>2012-04-10-21</c:v>
                </c:pt>
                <c:pt idx="4466">
                  <c:v>2012-04-10-22</c:v>
                </c:pt>
                <c:pt idx="4467">
                  <c:v>2012-04-10-23</c:v>
                </c:pt>
                <c:pt idx="4468">
                  <c:v>2012-04-11-00</c:v>
                </c:pt>
                <c:pt idx="4469">
                  <c:v>2012-04-11-01</c:v>
                </c:pt>
                <c:pt idx="4470">
                  <c:v>2012-04-11-02</c:v>
                </c:pt>
                <c:pt idx="4471">
                  <c:v>2012-04-11-03</c:v>
                </c:pt>
                <c:pt idx="4472">
                  <c:v>2012-04-11-04</c:v>
                </c:pt>
                <c:pt idx="4473">
                  <c:v>2012-04-11-05</c:v>
                </c:pt>
                <c:pt idx="4474">
                  <c:v>2012-04-11-06</c:v>
                </c:pt>
                <c:pt idx="4475">
                  <c:v>2012-04-11-07</c:v>
                </c:pt>
                <c:pt idx="4476">
                  <c:v>2012-04-11-08</c:v>
                </c:pt>
                <c:pt idx="4477">
                  <c:v>2012-04-11-09</c:v>
                </c:pt>
                <c:pt idx="4478">
                  <c:v>2012-04-11-10</c:v>
                </c:pt>
                <c:pt idx="4479">
                  <c:v>2012-04-11-11</c:v>
                </c:pt>
                <c:pt idx="4480">
                  <c:v>2012-04-11-12</c:v>
                </c:pt>
                <c:pt idx="4481">
                  <c:v>2012-04-11-13</c:v>
                </c:pt>
                <c:pt idx="4482">
                  <c:v>2012-04-11-14</c:v>
                </c:pt>
                <c:pt idx="4483">
                  <c:v>2012-04-11-15</c:v>
                </c:pt>
                <c:pt idx="4484">
                  <c:v>2012-04-11-16</c:v>
                </c:pt>
                <c:pt idx="4485">
                  <c:v>2012-04-11-17</c:v>
                </c:pt>
                <c:pt idx="4486">
                  <c:v>2012-04-11-18</c:v>
                </c:pt>
                <c:pt idx="4487">
                  <c:v>2012-04-11-19</c:v>
                </c:pt>
                <c:pt idx="4488">
                  <c:v>2012-04-11-20</c:v>
                </c:pt>
                <c:pt idx="4489">
                  <c:v>2012-04-11-21</c:v>
                </c:pt>
                <c:pt idx="4490">
                  <c:v>2012-04-11-22</c:v>
                </c:pt>
                <c:pt idx="4491">
                  <c:v>2012-04-11-23</c:v>
                </c:pt>
                <c:pt idx="4492">
                  <c:v>2012-04-12-00</c:v>
                </c:pt>
                <c:pt idx="4493">
                  <c:v>2012-04-12-01</c:v>
                </c:pt>
                <c:pt idx="4494">
                  <c:v>2012-04-12-02</c:v>
                </c:pt>
                <c:pt idx="4495">
                  <c:v>2012-04-12-03</c:v>
                </c:pt>
                <c:pt idx="4496">
                  <c:v>2012-04-12-04</c:v>
                </c:pt>
                <c:pt idx="4497">
                  <c:v>2012-04-12-05</c:v>
                </c:pt>
                <c:pt idx="4498">
                  <c:v>2012-04-12-06</c:v>
                </c:pt>
                <c:pt idx="4499">
                  <c:v>2012-04-12-07</c:v>
                </c:pt>
                <c:pt idx="4500">
                  <c:v>2012-04-12-08</c:v>
                </c:pt>
                <c:pt idx="4501">
                  <c:v>2012-04-12-09</c:v>
                </c:pt>
                <c:pt idx="4502">
                  <c:v>2012-04-12-10</c:v>
                </c:pt>
                <c:pt idx="4503">
                  <c:v>2012-04-12-11</c:v>
                </c:pt>
                <c:pt idx="4504">
                  <c:v>2012-04-12-12</c:v>
                </c:pt>
                <c:pt idx="4505">
                  <c:v>2012-04-12-13</c:v>
                </c:pt>
                <c:pt idx="4506">
                  <c:v>2012-04-12-14</c:v>
                </c:pt>
                <c:pt idx="4507">
                  <c:v>2012-04-12-15</c:v>
                </c:pt>
                <c:pt idx="4508">
                  <c:v>2012-04-12-16</c:v>
                </c:pt>
                <c:pt idx="4509">
                  <c:v>2012-04-12-17</c:v>
                </c:pt>
                <c:pt idx="4510">
                  <c:v>2012-04-12-18</c:v>
                </c:pt>
                <c:pt idx="4511">
                  <c:v>2012-04-12-19</c:v>
                </c:pt>
                <c:pt idx="4512">
                  <c:v>2012-04-12-20</c:v>
                </c:pt>
                <c:pt idx="4513">
                  <c:v>2012-04-12-21</c:v>
                </c:pt>
                <c:pt idx="4514">
                  <c:v>2012-04-12-22</c:v>
                </c:pt>
                <c:pt idx="4515">
                  <c:v>2012-04-12-23</c:v>
                </c:pt>
                <c:pt idx="4516">
                  <c:v>2012-04-13-00</c:v>
                </c:pt>
                <c:pt idx="4517">
                  <c:v>2012-04-13-01</c:v>
                </c:pt>
                <c:pt idx="4518">
                  <c:v>2012-04-13-02</c:v>
                </c:pt>
                <c:pt idx="4519">
                  <c:v>2012-04-13-03</c:v>
                </c:pt>
                <c:pt idx="4520">
                  <c:v>2012-04-13-04</c:v>
                </c:pt>
                <c:pt idx="4521">
                  <c:v>2012-04-13-05</c:v>
                </c:pt>
                <c:pt idx="4522">
                  <c:v>2012-04-13-06</c:v>
                </c:pt>
                <c:pt idx="4523">
                  <c:v>2012-04-13-07</c:v>
                </c:pt>
                <c:pt idx="4524">
                  <c:v>2012-04-13-08</c:v>
                </c:pt>
                <c:pt idx="4525">
                  <c:v>2012-04-13-09</c:v>
                </c:pt>
                <c:pt idx="4526">
                  <c:v>2012-04-13-10</c:v>
                </c:pt>
                <c:pt idx="4527">
                  <c:v>2012-04-13-11</c:v>
                </c:pt>
                <c:pt idx="4528">
                  <c:v>2012-04-13-12</c:v>
                </c:pt>
                <c:pt idx="4529">
                  <c:v>2012-04-13-13</c:v>
                </c:pt>
                <c:pt idx="4530">
                  <c:v>2012-04-13-14</c:v>
                </c:pt>
                <c:pt idx="4531">
                  <c:v>2012-04-13-15</c:v>
                </c:pt>
                <c:pt idx="4532">
                  <c:v>2012-04-13-16</c:v>
                </c:pt>
                <c:pt idx="4533">
                  <c:v>2012-04-13-17</c:v>
                </c:pt>
                <c:pt idx="4534">
                  <c:v>2012-04-13-18</c:v>
                </c:pt>
                <c:pt idx="4535">
                  <c:v>2012-04-13-19</c:v>
                </c:pt>
                <c:pt idx="4536">
                  <c:v>2012-04-13-20</c:v>
                </c:pt>
                <c:pt idx="4537">
                  <c:v>2012-04-13-21</c:v>
                </c:pt>
                <c:pt idx="4538">
                  <c:v>2012-04-13-22</c:v>
                </c:pt>
                <c:pt idx="4539">
                  <c:v>2012-04-13-23</c:v>
                </c:pt>
                <c:pt idx="4540">
                  <c:v>2012-04-14-00</c:v>
                </c:pt>
                <c:pt idx="4541">
                  <c:v>2012-04-14-01</c:v>
                </c:pt>
                <c:pt idx="4542">
                  <c:v>2012-04-14-02</c:v>
                </c:pt>
                <c:pt idx="4543">
                  <c:v>2012-04-14-03</c:v>
                </c:pt>
                <c:pt idx="4544">
                  <c:v>2012-04-14-04</c:v>
                </c:pt>
                <c:pt idx="4545">
                  <c:v>2012-04-14-05</c:v>
                </c:pt>
                <c:pt idx="4546">
                  <c:v>2012-04-14-06</c:v>
                </c:pt>
                <c:pt idx="4547">
                  <c:v>2012-04-14-07</c:v>
                </c:pt>
                <c:pt idx="4548">
                  <c:v>2012-04-14-08</c:v>
                </c:pt>
                <c:pt idx="4549">
                  <c:v>2012-04-14-09</c:v>
                </c:pt>
                <c:pt idx="4550">
                  <c:v>2012-04-14-10</c:v>
                </c:pt>
                <c:pt idx="4551">
                  <c:v>2012-04-14-11</c:v>
                </c:pt>
                <c:pt idx="4552">
                  <c:v>2012-04-14-12</c:v>
                </c:pt>
                <c:pt idx="4553">
                  <c:v>2012-04-14-13</c:v>
                </c:pt>
                <c:pt idx="4554">
                  <c:v>2012-04-14-14</c:v>
                </c:pt>
                <c:pt idx="4555">
                  <c:v>2012-04-14-15</c:v>
                </c:pt>
                <c:pt idx="4556">
                  <c:v>2012-04-14-16</c:v>
                </c:pt>
                <c:pt idx="4557">
                  <c:v>2012-04-14-17</c:v>
                </c:pt>
                <c:pt idx="4558">
                  <c:v>2012-04-14-18</c:v>
                </c:pt>
                <c:pt idx="4559">
                  <c:v>2012-04-14-19</c:v>
                </c:pt>
                <c:pt idx="4560">
                  <c:v>2012-04-14-20</c:v>
                </c:pt>
                <c:pt idx="4561">
                  <c:v>2012-04-14-21</c:v>
                </c:pt>
                <c:pt idx="4562">
                  <c:v>2012-04-14-22</c:v>
                </c:pt>
                <c:pt idx="4563">
                  <c:v>2012-04-14-23</c:v>
                </c:pt>
                <c:pt idx="4564">
                  <c:v>2012-04-15-00</c:v>
                </c:pt>
                <c:pt idx="4565">
                  <c:v>2012-04-15-01</c:v>
                </c:pt>
                <c:pt idx="4566">
                  <c:v>2012-04-15-02</c:v>
                </c:pt>
                <c:pt idx="4567">
                  <c:v>2012-04-15-03</c:v>
                </c:pt>
                <c:pt idx="4568">
                  <c:v>2012-04-15-04</c:v>
                </c:pt>
                <c:pt idx="4569">
                  <c:v>2012-04-15-05</c:v>
                </c:pt>
                <c:pt idx="4570">
                  <c:v>2012-04-15-06</c:v>
                </c:pt>
                <c:pt idx="4571">
                  <c:v>2012-04-15-07</c:v>
                </c:pt>
                <c:pt idx="4572">
                  <c:v>2012-04-15-08</c:v>
                </c:pt>
                <c:pt idx="4573">
                  <c:v>2012-04-15-09</c:v>
                </c:pt>
                <c:pt idx="4574">
                  <c:v>2012-04-15-10</c:v>
                </c:pt>
                <c:pt idx="4575">
                  <c:v>2012-04-15-11</c:v>
                </c:pt>
                <c:pt idx="4576">
                  <c:v>2012-04-15-12</c:v>
                </c:pt>
                <c:pt idx="4577">
                  <c:v>2012-04-15-13</c:v>
                </c:pt>
                <c:pt idx="4578">
                  <c:v>2012-04-15-14</c:v>
                </c:pt>
                <c:pt idx="4579">
                  <c:v>2012-04-15-15</c:v>
                </c:pt>
                <c:pt idx="4580">
                  <c:v>2012-04-15-16</c:v>
                </c:pt>
                <c:pt idx="4581">
                  <c:v>2012-04-15-17</c:v>
                </c:pt>
                <c:pt idx="4582">
                  <c:v>2012-04-15-18</c:v>
                </c:pt>
                <c:pt idx="4583">
                  <c:v>2012-04-15-19</c:v>
                </c:pt>
                <c:pt idx="4584">
                  <c:v>2012-04-15-20</c:v>
                </c:pt>
                <c:pt idx="4585">
                  <c:v>2012-04-15-21</c:v>
                </c:pt>
                <c:pt idx="4586">
                  <c:v>2012-04-15-22</c:v>
                </c:pt>
                <c:pt idx="4587">
                  <c:v>2012-04-15-23</c:v>
                </c:pt>
                <c:pt idx="4588">
                  <c:v>2012-04-16-00</c:v>
                </c:pt>
                <c:pt idx="4589">
                  <c:v>2012-04-16-01</c:v>
                </c:pt>
                <c:pt idx="4590">
                  <c:v>2012-04-16-02</c:v>
                </c:pt>
                <c:pt idx="4591">
                  <c:v>2012-04-16-03</c:v>
                </c:pt>
                <c:pt idx="4592">
                  <c:v>2012-04-16-04</c:v>
                </c:pt>
                <c:pt idx="4593">
                  <c:v>2012-04-16-05</c:v>
                </c:pt>
                <c:pt idx="4594">
                  <c:v>2012-04-16-06</c:v>
                </c:pt>
                <c:pt idx="4595">
                  <c:v>2012-04-16-07</c:v>
                </c:pt>
                <c:pt idx="4596">
                  <c:v>2012-04-16-08</c:v>
                </c:pt>
                <c:pt idx="4597">
                  <c:v>2012-04-16-09</c:v>
                </c:pt>
                <c:pt idx="4598">
                  <c:v>2012-04-16-10</c:v>
                </c:pt>
                <c:pt idx="4599">
                  <c:v>2012-04-16-11</c:v>
                </c:pt>
                <c:pt idx="4600">
                  <c:v>2012-04-16-12</c:v>
                </c:pt>
                <c:pt idx="4601">
                  <c:v>2012-04-16-13</c:v>
                </c:pt>
                <c:pt idx="4602">
                  <c:v>2012-04-16-14</c:v>
                </c:pt>
                <c:pt idx="4603">
                  <c:v>2012-04-16-15</c:v>
                </c:pt>
                <c:pt idx="4604">
                  <c:v>2012-04-16-16</c:v>
                </c:pt>
                <c:pt idx="4605">
                  <c:v>2012-04-16-17</c:v>
                </c:pt>
                <c:pt idx="4606">
                  <c:v>2012-04-16-18</c:v>
                </c:pt>
                <c:pt idx="4607">
                  <c:v>2012-04-16-19</c:v>
                </c:pt>
                <c:pt idx="4608">
                  <c:v>2012-04-16-20</c:v>
                </c:pt>
                <c:pt idx="4609">
                  <c:v>2012-04-16-21</c:v>
                </c:pt>
                <c:pt idx="4610">
                  <c:v>2012-04-16-22</c:v>
                </c:pt>
                <c:pt idx="4611">
                  <c:v>2012-04-16-23</c:v>
                </c:pt>
                <c:pt idx="4612">
                  <c:v>2012-04-17-00</c:v>
                </c:pt>
                <c:pt idx="4613">
                  <c:v>2012-04-17-01</c:v>
                </c:pt>
                <c:pt idx="4614">
                  <c:v>2012-04-17-02</c:v>
                </c:pt>
                <c:pt idx="4615">
                  <c:v>2012-04-17-03</c:v>
                </c:pt>
                <c:pt idx="4616">
                  <c:v>2012-04-17-04</c:v>
                </c:pt>
                <c:pt idx="4617">
                  <c:v>2012-04-17-05</c:v>
                </c:pt>
                <c:pt idx="4618">
                  <c:v>2012-04-17-06</c:v>
                </c:pt>
                <c:pt idx="4619">
                  <c:v>2012-04-17-07</c:v>
                </c:pt>
                <c:pt idx="4620">
                  <c:v>2012-04-17-08</c:v>
                </c:pt>
                <c:pt idx="4621">
                  <c:v>2012-04-17-09</c:v>
                </c:pt>
                <c:pt idx="4622">
                  <c:v>2012-04-17-10</c:v>
                </c:pt>
                <c:pt idx="4623">
                  <c:v>2012-04-17-11</c:v>
                </c:pt>
                <c:pt idx="4624">
                  <c:v>2012-04-17-12</c:v>
                </c:pt>
                <c:pt idx="4625">
                  <c:v>2012-04-17-13</c:v>
                </c:pt>
                <c:pt idx="4626">
                  <c:v>2012-04-17-14</c:v>
                </c:pt>
                <c:pt idx="4627">
                  <c:v>2012-04-17-15</c:v>
                </c:pt>
                <c:pt idx="4628">
                  <c:v>2012-04-17-16</c:v>
                </c:pt>
                <c:pt idx="4629">
                  <c:v>2012-04-17-17</c:v>
                </c:pt>
                <c:pt idx="4630">
                  <c:v>2012-04-17-18</c:v>
                </c:pt>
                <c:pt idx="4631">
                  <c:v>2012-04-17-19</c:v>
                </c:pt>
                <c:pt idx="4632">
                  <c:v>2012-04-17-20</c:v>
                </c:pt>
                <c:pt idx="4633">
                  <c:v>2012-04-17-21</c:v>
                </c:pt>
                <c:pt idx="4634">
                  <c:v>2012-04-17-22</c:v>
                </c:pt>
                <c:pt idx="4635">
                  <c:v>2012-04-17-23</c:v>
                </c:pt>
                <c:pt idx="4636">
                  <c:v>2012-04-18-00</c:v>
                </c:pt>
                <c:pt idx="4637">
                  <c:v>2012-04-18-01</c:v>
                </c:pt>
                <c:pt idx="4638">
                  <c:v>2012-04-18-02</c:v>
                </c:pt>
                <c:pt idx="4639">
                  <c:v>2012-04-18-03</c:v>
                </c:pt>
                <c:pt idx="4640">
                  <c:v>2012-04-18-04</c:v>
                </c:pt>
                <c:pt idx="4641">
                  <c:v>2012-04-18-05</c:v>
                </c:pt>
                <c:pt idx="4642">
                  <c:v>2012-04-18-06</c:v>
                </c:pt>
                <c:pt idx="4643">
                  <c:v>2012-04-18-07</c:v>
                </c:pt>
                <c:pt idx="4644">
                  <c:v>2012-04-18-08</c:v>
                </c:pt>
                <c:pt idx="4645">
                  <c:v>2012-04-18-09</c:v>
                </c:pt>
                <c:pt idx="4646">
                  <c:v>2012-04-18-10</c:v>
                </c:pt>
                <c:pt idx="4647">
                  <c:v>2012-04-18-11</c:v>
                </c:pt>
                <c:pt idx="4648">
                  <c:v>2012-04-18-12</c:v>
                </c:pt>
                <c:pt idx="4649">
                  <c:v>2012-04-18-13</c:v>
                </c:pt>
                <c:pt idx="4650">
                  <c:v>2012-04-18-14</c:v>
                </c:pt>
                <c:pt idx="4651">
                  <c:v>2012-04-18-15</c:v>
                </c:pt>
                <c:pt idx="4652">
                  <c:v>2012-04-18-16</c:v>
                </c:pt>
                <c:pt idx="4653">
                  <c:v>2012-04-18-17</c:v>
                </c:pt>
                <c:pt idx="4654">
                  <c:v>2012-04-18-18</c:v>
                </c:pt>
                <c:pt idx="4655">
                  <c:v>2012-04-18-19</c:v>
                </c:pt>
                <c:pt idx="4656">
                  <c:v>2012-04-18-20</c:v>
                </c:pt>
                <c:pt idx="4657">
                  <c:v>2012-04-18-21</c:v>
                </c:pt>
                <c:pt idx="4658">
                  <c:v>2012-04-18-22</c:v>
                </c:pt>
                <c:pt idx="4659">
                  <c:v>2012-04-18-23</c:v>
                </c:pt>
                <c:pt idx="4660">
                  <c:v>2012-04-19-00</c:v>
                </c:pt>
                <c:pt idx="4661">
                  <c:v>2012-04-19-01</c:v>
                </c:pt>
                <c:pt idx="4662">
                  <c:v>2012-04-19-02</c:v>
                </c:pt>
                <c:pt idx="4663">
                  <c:v>2012-04-19-03</c:v>
                </c:pt>
                <c:pt idx="4664">
                  <c:v>2012-04-19-04</c:v>
                </c:pt>
                <c:pt idx="4665">
                  <c:v>2012-04-19-05</c:v>
                </c:pt>
                <c:pt idx="4666">
                  <c:v>2012-04-19-06</c:v>
                </c:pt>
                <c:pt idx="4667">
                  <c:v>2012-04-19-07</c:v>
                </c:pt>
                <c:pt idx="4668">
                  <c:v>2012-04-19-08</c:v>
                </c:pt>
                <c:pt idx="4669">
                  <c:v>2012-04-19-09</c:v>
                </c:pt>
                <c:pt idx="4670">
                  <c:v>2012-04-19-10</c:v>
                </c:pt>
                <c:pt idx="4671">
                  <c:v>2012-04-19-11</c:v>
                </c:pt>
                <c:pt idx="4672">
                  <c:v>2012-04-19-12</c:v>
                </c:pt>
                <c:pt idx="4673">
                  <c:v>2012-04-19-13</c:v>
                </c:pt>
                <c:pt idx="4674">
                  <c:v>2012-04-19-14</c:v>
                </c:pt>
                <c:pt idx="4675">
                  <c:v>2012-04-19-15</c:v>
                </c:pt>
                <c:pt idx="4676">
                  <c:v>2012-04-19-16</c:v>
                </c:pt>
                <c:pt idx="4677">
                  <c:v>2012-04-19-17</c:v>
                </c:pt>
                <c:pt idx="4678">
                  <c:v>2012-04-19-18</c:v>
                </c:pt>
                <c:pt idx="4679">
                  <c:v>2012-04-19-19</c:v>
                </c:pt>
                <c:pt idx="4680">
                  <c:v>2012-04-19-20</c:v>
                </c:pt>
                <c:pt idx="4681">
                  <c:v>2012-04-19-21</c:v>
                </c:pt>
                <c:pt idx="4682">
                  <c:v>2012-04-19-22</c:v>
                </c:pt>
                <c:pt idx="4683">
                  <c:v>2012-04-19-23</c:v>
                </c:pt>
                <c:pt idx="4684">
                  <c:v>2012-04-20-00</c:v>
                </c:pt>
                <c:pt idx="4685">
                  <c:v>2012-04-20-01</c:v>
                </c:pt>
                <c:pt idx="4686">
                  <c:v>2012-04-20-02</c:v>
                </c:pt>
                <c:pt idx="4687">
                  <c:v>2012-04-20-03</c:v>
                </c:pt>
                <c:pt idx="4688">
                  <c:v>2012-04-20-04</c:v>
                </c:pt>
                <c:pt idx="4689">
                  <c:v>2012-04-20-05</c:v>
                </c:pt>
                <c:pt idx="4690">
                  <c:v>2012-04-20-06</c:v>
                </c:pt>
                <c:pt idx="4691">
                  <c:v>2012-04-20-07</c:v>
                </c:pt>
                <c:pt idx="4692">
                  <c:v>2012-04-20-08</c:v>
                </c:pt>
                <c:pt idx="4693">
                  <c:v>2012-04-20-09</c:v>
                </c:pt>
                <c:pt idx="4694">
                  <c:v>2012-04-20-10</c:v>
                </c:pt>
                <c:pt idx="4695">
                  <c:v>2012-04-20-11</c:v>
                </c:pt>
                <c:pt idx="4696">
                  <c:v>2012-04-20-12</c:v>
                </c:pt>
                <c:pt idx="4697">
                  <c:v>2012-04-20-13</c:v>
                </c:pt>
                <c:pt idx="4698">
                  <c:v>2012-04-20-14</c:v>
                </c:pt>
                <c:pt idx="4699">
                  <c:v>2012-04-20-15</c:v>
                </c:pt>
                <c:pt idx="4700">
                  <c:v>2012-04-20-16</c:v>
                </c:pt>
                <c:pt idx="4701">
                  <c:v>2012-04-20-17</c:v>
                </c:pt>
                <c:pt idx="4702">
                  <c:v>2012-04-20-18</c:v>
                </c:pt>
                <c:pt idx="4703">
                  <c:v>2012-04-20-19</c:v>
                </c:pt>
                <c:pt idx="4704">
                  <c:v>2012-04-20-20</c:v>
                </c:pt>
                <c:pt idx="4705">
                  <c:v>2012-04-20-21</c:v>
                </c:pt>
                <c:pt idx="4706">
                  <c:v>2012-04-20-22</c:v>
                </c:pt>
                <c:pt idx="4707">
                  <c:v>2012-04-20-23</c:v>
                </c:pt>
                <c:pt idx="4708">
                  <c:v>2012-04-21-00</c:v>
                </c:pt>
                <c:pt idx="4709">
                  <c:v>2012-04-21-01</c:v>
                </c:pt>
                <c:pt idx="4710">
                  <c:v>2012-04-21-02</c:v>
                </c:pt>
                <c:pt idx="4711">
                  <c:v>2012-04-21-03</c:v>
                </c:pt>
                <c:pt idx="4712">
                  <c:v>2012-04-21-04</c:v>
                </c:pt>
                <c:pt idx="4713">
                  <c:v>2012-04-21-05</c:v>
                </c:pt>
                <c:pt idx="4714">
                  <c:v>2012-04-21-06</c:v>
                </c:pt>
                <c:pt idx="4715">
                  <c:v>2012-04-21-07</c:v>
                </c:pt>
                <c:pt idx="4716">
                  <c:v>2012-04-21-08</c:v>
                </c:pt>
                <c:pt idx="4717">
                  <c:v>2012-04-21-09</c:v>
                </c:pt>
                <c:pt idx="4718">
                  <c:v>2012-04-21-10</c:v>
                </c:pt>
                <c:pt idx="4719">
                  <c:v>2012-04-21-11</c:v>
                </c:pt>
                <c:pt idx="4720">
                  <c:v>2012-04-21-12</c:v>
                </c:pt>
                <c:pt idx="4721">
                  <c:v>2012-04-21-13</c:v>
                </c:pt>
                <c:pt idx="4722">
                  <c:v>2012-04-21-14</c:v>
                </c:pt>
                <c:pt idx="4723">
                  <c:v>2012-04-21-15</c:v>
                </c:pt>
                <c:pt idx="4724">
                  <c:v>2012-04-21-16</c:v>
                </c:pt>
                <c:pt idx="4725">
                  <c:v>2012-04-21-17</c:v>
                </c:pt>
                <c:pt idx="4726">
                  <c:v>2012-04-21-18</c:v>
                </c:pt>
                <c:pt idx="4727">
                  <c:v>2012-04-21-19</c:v>
                </c:pt>
                <c:pt idx="4728">
                  <c:v>2012-04-21-20</c:v>
                </c:pt>
                <c:pt idx="4729">
                  <c:v>2012-04-21-21</c:v>
                </c:pt>
                <c:pt idx="4730">
                  <c:v>2012-04-21-22</c:v>
                </c:pt>
                <c:pt idx="4731">
                  <c:v>2012-04-21-23</c:v>
                </c:pt>
                <c:pt idx="4732">
                  <c:v>2012-04-22-00</c:v>
                </c:pt>
                <c:pt idx="4733">
                  <c:v>2012-04-22-01</c:v>
                </c:pt>
                <c:pt idx="4734">
                  <c:v>2012-04-22-02</c:v>
                </c:pt>
                <c:pt idx="4735">
                  <c:v>2012-04-22-03</c:v>
                </c:pt>
                <c:pt idx="4736">
                  <c:v>2012-04-22-04</c:v>
                </c:pt>
                <c:pt idx="4737">
                  <c:v>2012-04-22-05</c:v>
                </c:pt>
                <c:pt idx="4738">
                  <c:v>2012-04-22-06</c:v>
                </c:pt>
                <c:pt idx="4739">
                  <c:v>2012-04-22-07</c:v>
                </c:pt>
                <c:pt idx="4740">
                  <c:v>2012-04-22-08</c:v>
                </c:pt>
                <c:pt idx="4741">
                  <c:v>2012-04-22-09</c:v>
                </c:pt>
                <c:pt idx="4742">
                  <c:v>2012-04-22-10</c:v>
                </c:pt>
                <c:pt idx="4743">
                  <c:v>2012-04-22-11</c:v>
                </c:pt>
                <c:pt idx="4744">
                  <c:v>2012-04-22-12</c:v>
                </c:pt>
                <c:pt idx="4745">
                  <c:v>2012-04-22-13</c:v>
                </c:pt>
                <c:pt idx="4746">
                  <c:v>2012-04-22-14</c:v>
                </c:pt>
                <c:pt idx="4747">
                  <c:v>2012-04-22-15</c:v>
                </c:pt>
                <c:pt idx="4748">
                  <c:v>2012-04-22-16</c:v>
                </c:pt>
                <c:pt idx="4749">
                  <c:v>2012-04-22-17</c:v>
                </c:pt>
                <c:pt idx="4750">
                  <c:v>2012-04-22-18</c:v>
                </c:pt>
                <c:pt idx="4751">
                  <c:v>2012-04-22-19</c:v>
                </c:pt>
                <c:pt idx="4752">
                  <c:v>2012-04-22-20</c:v>
                </c:pt>
                <c:pt idx="4753">
                  <c:v>2012-04-22-21</c:v>
                </c:pt>
                <c:pt idx="4754">
                  <c:v>2012-04-22-22</c:v>
                </c:pt>
                <c:pt idx="4755">
                  <c:v>2012-04-22-23</c:v>
                </c:pt>
                <c:pt idx="4756">
                  <c:v>2012-04-23-00</c:v>
                </c:pt>
                <c:pt idx="4757">
                  <c:v>2012-04-23-01</c:v>
                </c:pt>
                <c:pt idx="4758">
                  <c:v>2012-04-23-02</c:v>
                </c:pt>
                <c:pt idx="4759">
                  <c:v>2012-04-23-03</c:v>
                </c:pt>
                <c:pt idx="4760">
                  <c:v>2012-04-23-04</c:v>
                </c:pt>
                <c:pt idx="4761">
                  <c:v>2012-04-23-05</c:v>
                </c:pt>
                <c:pt idx="4762">
                  <c:v>2012-04-23-06</c:v>
                </c:pt>
                <c:pt idx="4763">
                  <c:v>2012-04-23-07</c:v>
                </c:pt>
                <c:pt idx="4764">
                  <c:v>2012-04-23-08</c:v>
                </c:pt>
                <c:pt idx="4765">
                  <c:v>2012-04-23-09</c:v>
                </c:pt>
                <c:pt idx="4766">
                  <c:v>2012-04-23-10</c:v>
                </c:pt>
                <c:pt idx="4767">
                  <c:v>2012-04-23-11</c:v>
                </c:pt>
                <c:pt idx="4768">
                  <c:v>2012-04-23-12</c:v>
                </c:pt>
                <c:pt idx="4769">
                  <c:v>2012-04-23-13</c:v>
                </c:pt>
                <c:pt idx="4770">
                  <c:v>2012-04-23-14</c:v>
                </c:pt>
                <c:pt idx="4771">
                  <c:v>2012-04-23-15</c:v>
                </c:pt>
                <c:pt idx="4772">
                  <c:v>2012-04-23-16</c:v>
                </c:pt>
                <c:pt idx="4773">
                  <c:v>2012-04-23-17</c:v>
                </c:pt>
                <c:pt idx="4774">
                  <c:v>2012-04-23-18</c:v>
                </c:pt>
                <c:pt idx="4775">
                  <c:v>2012-04-23-19</c:v>
                </c:pt>
                <c:pt idx="4776">
                  <c:v>2012-04-23-20</c:v>
                </c:pt>
                <c:pt idx="4777">
                  <c:v>2012-04-23-21</c:v>
                </c:pt>
                <c:pt idx="4778">
                  <c:v>2012-04-23-22</c:v>
                </c:pt>
                <c:pt idx="4779">
                  <c:v>2012-04-23-23</c:v>
                </c:pt>
                <c:pt idx="4780">
                  <c:v>2012-04-24-00</c:v>
                </c:pt>
                <c:pt idx="4781">
                  <c:v>2012-04-24-01</c:v>
                </c:pt>
                <c:pt idx="4782">
                  <c:v>2012-04-24-02</c:v>
                </c:pt>
                <c:pt idx="4783">
                  <c:v>2012-04-24-03</c:v>
                </c:pt>
                <c:pt idx="4784">
                  <c:v>2012-04-24-04</c:v>
                </c:pt>
                <c:pt idx="4785">
                  <c:v>2012-04-24-05</c:v>
                </c:pt>
                <c:pt idx="4786">
                  <c:v>2012-04-24-06</c:v>
                </c:pt>
                <c:pt idx="4787">
                  <c:v>2012-04-24-07</c:v>
                </c:pt>
                <c:pt idx="4788">
                  <c:v>2012-04-24-08</c:v>
                </c:pt>
                <c:pt idx="4789">
                  <c:v>2012-04-24-09</c:v>
                </c:pt>
                <c:pt idx="4790">
                  <c:v>2012-04-24-10</c:v>
                </c:pt>
                <c:pt idx="4791">
                  <c:v>2012-04-24-11</c:v>
                </c:pt>
                <c:pt idx="4792">
                  <c:v>2012-04-24-12</c:v>
                </c:pt>
                <c:pt idx="4793">
                  <c:v>2012-04-24-13</c:v>
                </c:pt>
                <c:pt idx="4794">
                  <c:v>2012-04-24-14</c:v>
                </c:pt>
                <c:pt idx="4795">
                  <c:v>2012-04-24-15</c:v>
                </c:pt>
                <c:pt idx="4796">
                  <c:v>2012-04-24-16</c:v>
                </c:pt>
                <c:pt idx="4797">
                  <c:v>2012-04-24-17</c:v>
                </c:pt>
                <c:pt idx="4798">
                  <c:v>2012-04-24-18</c:v>
                </c:pt>
                <c:pt idx="4799">
                  <c:v>2012-04-24-19</c:v>
                </c:pt>
                <c:pt idx="4800">
                  <c:v>2012-04-24-20</c:v>
                </c:pt>
                <c:pt idx="4801">
                  <c:v>2012-04-24-21</c:v>
                </c:pt>
                <c:pt idx="4802">
                  <c:v>2012-04-24-22</c:v>
                </c:pt>
                <c:pt idx="4803">
                  <c:v>2012-04-24-23</c:v>
                </c:pt>
                <c:pt idx="4804">
                  <c:v>2012-04-25-00</c:v>
                </c:pt>
                <c:pt idx="4805">
                  <c:v>2012-04-25-01</c:v>
                </c:pt>
                <c:pt idx="4806">
                  <c:v>2012-04-25-02</c:v>
                </c:pt>
                <c:pt idx="4807">
                  <c:v>2012-04-25-03</c:v>
                </c:pt>
                <c:pt idx="4808">
                  <c:v>2012-04-25-04</c:v>
                </c:pt>
                <c:pt idx="4809">
                  <c:v>2012-04-25-05</c:v>
                </c:pt>
                <c:pt idx="4810">
                  <c:v>2012-04-25-06</c:v>
                </c:pt>
                <c:pt idx="4811">
                  <c:v>2012-04-25-07</c:v>
                </c:pt>
                <c:pt idx="4812">
                  <c:v>2012-04-25-08</c:v>
                </c:pt>
                <c:pt idx="4813">
                  <c:v>2012-04-25-09</c:v>
                </c:pt>
                <c:pt idx="4814">
                  <c:v>2012-04-25-10</c:v>
                </c:pt>
                <c:pt idx="4815">
                  <c:v>2012-04-25-11</c:v>
                </c:pt>
                <c:pt idx="4816">
                  <c:v>2012-04-25-12</c:v>
                </c:pt>
                <c:pt idx="4817">
                  <c:v>2012-04-25-13</c:v>
                </c:pt>
                <c:pt idx="4818">
                  <c:v>2012-04-25-14</c:v>
                </c:pt>
                <c:pt idx="4819">
                  <c:v>2012-04-25-15</c:v>
                </c:pt>
                <c:pt idx="4820">
                  <c:v>2012-04-25-16</c:v>
                </c:pt>
                <c:pt idx="4821">
                  <c:v>2012-04-25-17</c:v>
                </c:pt>
                <c:pt idx="4822">
                  <c:v>2012-04-25-18</c:v>
                </c:pt>
                <c:pt idx="4823">
                  <c:v>2012-04-25-19</c:v>
                </c:pt>
                <c:pt idx="4824">
                  <c:v>2012-04-25-20</c:v>
                </c:pt>
                <c:pt idx="4825">
                  <c:v>2012-04-25-21</c:v>
                </c:pt>
                <c:pt idx="4826">
                  <c:v>2012-04-25-22</c:v>
                </c:pt>
                <c:pt idx="4827">
                  <c:v>2012-04-25-23</c:v>
                </c:pt>
                <c:pt idx="4828">
                  <c:v>2012-04-26-00</c:v>
                </c:pt>
                <c:pt idx="4829">
                  <c:v>2012-04-26-01</c:v>
                </c:pt>
                <c:pt idx="4830">
                  <c:v>2012-04-26-02</c:v>
                </c:pt>
                <c:pt idx="4831">
                  <c:v>2012-04-26-03</c:v>
                </c:pt>
                <c:pt idx="4832">
                  <c:v>2012-04-26-04</c:v>
                </c:pt>
                <c:pt idx="4833">
                  <c:v>2012-04-26-05</c:v>
                </c:pt>
                <c:pt idx="4834">
                  <c:v>2012-04-26-06</c:v>
                </c:pt>
                <c:pt idx="4835">
                  <c:v>2012-04-26-07</c:v>
                </c:pt>
                <c:pt idx="4836">
                  <c:v>2012-04-26-08</c:v>
                </c:pt>
                <c:pt idx="4837">
                  <c:v>2012-04-26-09</c:v>
                </c:pt>
                <c:pt idx="4838">
                  <c:v>2012-04-26-10</c:v>
                </c:pt>
                <c:pt idx="4839">
                  <c:v>2012-04-26-11</c:v>
                </c:pt>
                <c:pt idx="4840">
                  <c:v>2012-04-26-12</c:v>
                </c:pt>
                <c:pt idx="4841">
                  <c:v>2012-04-26-13</c:v>
                </c:pt>
                <c:pt idx="4842">
                  <c:v>2012-04-26-14</c:v>
                </c:pt>
                <c:pt idx="4843">
                  <c:v>2012-04-26-15</c:v>
                </c:pt>
                <c:pt idx="4844">
                  <c:v>2012-04-26-16</c:v>
                </c:pt>
                <c:pt idx="4845">
                  <c:v>2012-04-26-17</c:v>
                </c:pt>
                <c:pt idx="4846">
                  <c:v>2012-04-26-18</c:v>
                </c:pt>
                <c:pt idx="4847">
                  <c:v>2012-04-26-19</c:v>
                </c:pt>
                <c:pt idx="4848">
                  <c:v>2012-04-26-20</c:v>
                </c:pt>
                <c:pt idx="4849">
                  <c:v>2012-04-26-21</c:v>
                </c:pt>
                <c:pt idx="4850">
                  <c:v>2012-04-26-22</c:v>
                </c:pt>
                <c:pt idx="4851">
                  <c:v>2012-04-26-23</c:v>
                </c:pt>
                <c:pt idx="4852">
                  <c:v>2012-04-27-00</c:v>
                </c:pt>
                <c:pt idx="4853">
                  <c:v>2012-04-27-01</c:v>
                </c:pt>
                <c:pt idx="4854">
                  <c:v>2012-04-27-02</c:v>
                </c:pt>
                <c:pt idx="4855">
                  <c:v>2012-04-27-03</c:v>
                </c:pt>
                <c:pt idx="4856">
                  <c:v>2012-04-27-04</c:v>
                </c:pt>
                <c:pt idx="4857">
                  <c:v>2012-04-27-05</c:v>
                </c:pt>
                <c:pt idx="4858">
                  <c:v>2012-04-27-06</c:v>
                </c:pt>
                <c:pt idx="4859">
                  <c:v>2012-04-27-07</c:v>
                </c:pt>
                <c:pt idx="4860">
                  <c:v>2012-04-27-08</c:v>
                </c:pt>
                <c:pt idx="4861">
                  <c:v>2012-04-27-09</c:v>
                </c:pt>
                <c:pt idx="4862">
                  <c:v>2012-04-27-10</c:v>
                </c:pt>
                <c:pt idx="4863">
                  <c:v>2012-04-27-11</c:v>
                </c:pt>
                <c:pt idx="4864">
                  <c:v>2012-04-27-12</c:v>
                </c:pt>
                <c:pt idx="4865">
                  <c:v>2012-04-27-13</c:v>
                </c:pt>
                <c:pt idx="4866">
                  <c:v>2012-04-27-14</c:v>
                </c:pt>
                <c:pt idx="4867">
                  <c:v>2012-04-27-15</c:v>
                </c:pt>
                <c:pt idx="4868">
                  <c:v>2012-04-27-16</c:v>
                </c:pt>
                <c:pt idx="4869">
                  <c:v>2012-04-27-17</c:v>
                </c:pt>
                <c:pt idx="4870">
                  <c:v>2012-04-27-18</c:v>
                </c:pt>
                <c:pt idx="4871">
                  <c:v>2012-04-27-19</c:v>
                </c:pt>
                <c:pt idx="4872">
                  <c:v>2012-04-27-20</c:v>
                </c:pt>
                <c:pt idx="4873">
                  <c:v>2012-04-27-21</c:v>
                </c:pt>
                <c:pt idx="4874">
                  <c:v>2012-04-27-22</c:v>
                </c:pt>
                <c:pt idx="4875">
                  <c:v>2012-04-27-23</c:v>
                </c:pt>
                <c:pt idx="4876">
                  <c:v>2012-04-28-00</c:v>
                </c:pt>
                <c:pt idx="4877">
                  <c:v>2012-04-28-01</c:v>
                </c:pt>
                <c:pt idx="4878">
                  <c:v>2012-04-28-02</c:v>
                </c:pt>
                <c:pt idx="4879">
                  <c:v>2012-04-28-03</c:v>
                </c:pt>
                <c:pt idx="4880">
                  <c:v>2012-04-28-04</c:v>
                </c:pt>
                <c:pt idx="4881">
                  <c:v>2012-04-28-05</c:v>
                </c:pt>
                <c:pt idx="4882">
                  <c:v>2012-04-28-06</c:v>
                </c:pt>
                <c:pt idx="4883">
                  <c:v>2012-04-28-07</c:v>
                </c:pt>
                <c:pt idx="4884">
                  <c:v>2012-04-28-08</c:v>
                </c:pt>
                <c:pt idx="4885">
                  <c:v>2012-04-28-09</c:v>
                </c:pt>
                <c:pt idx="4886">
                  <c:v>2012-04-28-10</c:v>
                </c:pt>
                <c:pt idx="4887">
                  <c:v>2012-04-28-11</c:v>
                </c:pt>
                <c:pt idx="4888">
                  <c:v>2012-04-28-12</c:v>
                </c:pt>
                <c:pt idx="4889">
                  <c:v>2012-04-28-13</c:v>
                </c:pt>
                <c:pt idx="4890">
                  <c:v>2012-04-28-14</c:v>
                </c:pt>
                <c:pt idx="4891">
                  <c:v>2012-04-28-15</c:v>
                </c:pt>
                <c:pt idx="4892">
                  <c:v>2012-04-28-16</c:v>
                </c:pt>
                <c:pt idx="4893">
                  <c:v>2012-04-28-17</c:v>
                </c:pt>
                <c:pt idx="4894">
                  <c:v>2012-04-28-18</c:v>
                </c:pt>
                <c:pt idx="4895">
                  <c:v>2012-04-28-19</c:v>
                </c:pt>
                <c:pt idx="4896">
                  <c:v>2012-04-28-20</c:v>
                </c:pt>
                <c:pt idx="4897">
                  <c:v>2012-04-28-21</c:v>
                </c:pt>
                <c:pt idx="4898">
                  <c:v>2012-04-28-22</c:v>
                </c:pt>
                <c:pt idx="4899">
                  <c:v>2012-04-28-23</c:v>
                </c:pt>
                <c:pt idx="4900">
                  <c:v>2012-04-29-00</c:v>
                </c:pt>
                <c:pt idx="4901">
                  <c:v>2012-04-29-01</c:v>
                </c:pt>
                <c:pt idx="4902">
                  <c:v>2012-04-29-02</c:v>
                </c:pt>
                <c:pt idx="4903">
                  <c:v>2012-04-29-03</c:v>
                </c:pt>
                <c:pt idx="4904">
                  <c:v>2012-04-29-04</c:v>
                </c:pt>
                <c:pt idx="4905">
                  <c:v>2012-04-29-05</c:v>
                </c:pt>
                <c:pt idx="4906">
                  <c:v>2012-04-29-06</c:v>
                </c:pt>
                <c:pt idx="4907">
                  <c:v>2012-04-29-07</c:v>
                </c:pt>
                <c:pt idx="4908">
                  <c:v>2012-04-29-08</c:v>
                </c:pt>
                <c:pt idx="4909">
                  <c:v>2012-04-29-09</c:v>
                </c:pt>
                <c:pt idx="4910">
                  <c:v>2012-04-29-10</c:v>
                </c:pt>
                <c:pt idx="4911">
                  <c:v>2012-04-29-11</c:v>
                </c:pt>
                <c:pt idx="4912">
                  <c:v>2012-04-29-12</c:v>
                </c:pt>
                <c:pt idx="4913">
                  <c:v>2012-04-29-13</c:v>
                </c:pt>
                <c:pt idx="4914">
                  <c:v>2012-04-29-14</c:v>
                </c:pt>
                <c:pt idx="4915">
                  <c:v>2012-04-29-15</c:v>
                </c:pt>
                <c:pt idx="4916">
                  <c:v>2012-04-29-16</c:v>
                </c:pt>
                <c:pt idx="4917">
                  <c:v>2012-04-29-17</c:v>
                </c:pt>
                <c:pt idx="4918">
                  <c:v>2012-04-29-18</c:v>
                </c:pt>
                <c:pt idx="4919">
                  <c:v>2012-04-29-19</c:v>
                </c:pt>
                <c:pt idx="4920">
                  <c:v>2012-04-29-20</c:v>
                </c:pt>
                <c:pt idx="4921">
                  <c:v>2012-04-29-21</c:v>
                </c:pt>
                <c:pt idx="4922">
                  <c:v>2012-04-29-22</c:v>
                </c:pt>
                <c:pt idx="4923">
                  <c:v>2012-04-29-23</c:v>
                </c:pt>
                <c:pt idx="4924">
                  <c:v>2012-04-30-00</c:v>
                </c:pt>
                <c:pt idx="4925">
                  <c:v>2012-04-30-01</c:v>
                </c:pt>
                <c:pt idx="4926">
                  <c:v>2012-04-30-02</c:v>
                </c:pt>
                <c:pt idx="4927">
                  <c:v>2012-04-30-03</c:v>
                </c:pt>
                <c:pt idx="4928">
                  <c:v>2012-04-30-04</c:v>
                </c:pt>
                <c:pt idx="4929">
                  <c:v>2012-04-30-05</c:v>
                </c:pt>
                <c:pt idx="4930">
                  <c:v>2012-04-30-06</c:v>
                </c:pt>
                <c:pt idx="4931">
                  <c:v>2012-04-30-07</c:v>
                </c:pt>
                <c:pt idx="4932">
                  <c:v>2012-04-30-08</c:v>
                </c:pt>
                <c:pt idx="4933">
                  <c:v>2012-04-30-09</c:v>
                </c:pt>
                <c:pt idx="4934">
                  <c:v>2012-04-30-10</c:v>
                </c:pt>
                <c:pt idx="4935">
                  <c:v>2012-04-30-11</c:v>
                </c:pt>
                <c:pt idx="4936">
                  <c:v>2012-04-30-12</c:v>
                </c:pt>
                <c:pt idx="4937">
                  <c:v>2012-04-30-13</c:v>
                </c:pt>
                <c:pt idx="4938">
                  <c:v>2012-04-30-14</c:v>
                </c:pt>
                <c:pt idx="4939">
                  <c:v>2012-04-30-15</c:v>
                </c:pt>
                <c:pt idx="4940">
                  <c:v>2012-04-30-16</c:v>
                </c:pt>
                <c:pt idx="4941">
                  <c:v>2012-04-30-17</c:v>
                </c:pt>
                <c:pt idx="4942">
                  <c:v>2012-04-30-18</c:v>
                </c:pt>
                <c:pt idx="4943">
                  <c:v>2012-04-30-19</c:v>
                </c:pt>
                <c:pt idx="4944">
                  <c:v>2012-04-30-20</c:v>
                </c:pt>
                <c:pt idx="4945">
                  <c:v>2012-04-30-21</c:v>
                </c:pt>
                <c:pt idx="4946">
                  <c:v>2012-04-30-22</c:v>
                </c:pt>
                <c:pt idx="4947">
                  <c:v>2012-04-30-23</c:v>
                </c:pt>
                <c:pt idx="4948">
                  <c:v>2012-05-01-00</c:v>
                </c:pt>
                <c:pt idx="4949">
                  <c:v>2012-05-01-01</c:v>
                </c:pt>
                <c:pt idx="4950">
                  <c:v>2012-05-01-02</c:v>
                </c:pt>
                <c:pt idx="4951">
                  <c:v>2012-05-01-03</c:v>
                </c:pt>
                <c:pt idx="4952">
                  <c:v>2012-05-01-04</c:v>
                </c:pt>
                <c:pt idx="4953">
                  <c:v>2012-05-01-05</c:v>
                </c:pt>
                <c:pt idx="4954">
                  <c:v>2012-05-01-06</c:v>
                </c:pt>
                <c:pt idx="4955">
                  <c:v>2012-05-01-07</c:v>
                </c:pt>
                <c:pt idx="4956">
                  <c:v>2012-05-01-08</c:v>
                </c:pt>
                <c:pt idx="4957">
                  <c:v>2012-05-01-09</c:v>
                </c:pt>
                <c:pt idx="4958">
                  <c:v>2012-05-01-10</c:v>
                </c:pt>
                <c:pt idx="4959">
                  <c:v>2012-05-01-11</c:v>
                </c:pt>
                <c:pt idx="4960">
                  <c:v>2012-05-01-12</c:v>
                </c:pt>
                <c:pt idx="4961">
                  <c:v>2012-05-01-13</c:v>
                </c:pt>
                <c:pt idx="4962">
                  <c:v>2012-05-01-14</c:v>
                </c:pt>
                <c:pt idx="4963">
                  <c:v>2012-05-01-15</c:v>
                </c:pt>
                <c:pt idx="4964">
                  <c:v>2012-05-01-16</c:v>
                </c:pt>
                <c:pt idx="4965">
                  <c:v>2012-05-01-17</c:v>
                </c:pt>
                <c:pt idx="4966">
                  <c:v>2012-05-01-18</c:v>
                </c:pt>
                <c:pt idx="4967">
                  <c:v>2012-05-01-19</c:v>
                </c:pt>
                <c:pt idx="4968">
                  <c:v>2012-05-01-20</c:v>
                </c:pt>
                <c:pt idx="4969">
                  <c:v>2012-05-01-21</c:v>
                </c:pt>
                <c:pt idx="4970">
                  <c:v>2012-05-01-22</c:v>
                </c:pt>
                <c:pt idx="4971">
                  <c:v>2012-05-01-23</c:v>
                </c:pt>
                <c:pt idx="4972">
                  <c:v>2012-05-02-00</c:v>
                </c:pt>
              </c:strCache>
            </c:strRef>
          </c:xVal>
          <c:yVal>
            <c:numRef>
              <c:f>'judgments-2012JUN14.time-series'!$B$2:$B$4974</c:f>
              <c:numCache>
                <c:formatCode>General</c:formatCode>
                <c:ptCount val="4973"/>
                <c:pt idx="0">
                  <c:v>0.0</c:v>
                </c:pt>
                <c:pt idx="1">
                  <c:v>0.0</c:v>
                </c:pt>
                <c:pt idx="2">
                  <c:v>0.0</c:v>
                </c:pt>
                <c:pt idx="3">
                  <c:v>0.0</c:v>
                </c:pt>
                <c:pt idx="4">
                  <c:v>0.0</c:v>
                </c:pt>
                <c:pt idx="5">
                  <c:v>0.0</c:v>
                </c:pt>
                <c:pt idx="6">
                  <c:v>0.0</c:v>
                </c:pt>
                <c:pt idx="7">
                  <c:v>0.0</c:v>
                </c:pt>
                <c:pt idx="8">
                  <c:v>0.0</c:v>
                </c:pt>
                <c:pt idx="9">
                  <c:v>0.0</c:v>
                </c:pt>
                <c:pt idx="10">
                  <c:v>0.0</c:v>
                </c:pt>
                <c:pt idx="11">
                  <c:v>0.0</c:v>
                </c:pt>
                <c:pt idx="12">
                  <c:v>0.0</c:v>
                </c:pt>
                <c:pt idx="13">
                  <c:v>0.0</c:v>
                </c:pt>
                <c:pt idx="14">
                  <c:v>0.0</c:v>
                </c:pt>
                <c:pt idx="15">
                  <c:v>0.0</c:v>
                </c:pt>
                <c:pt idx="16">
                  <c:v>0.0</c:v>
                </c:pt>
                <c:pt idx="17">
                  <c:v>0.0</c:v>
                </c:pt>
                <c:pt idx="18">
                  <c:v>0.0</c:v>
                </c:pt>
                <c:pt idx="19">
                  <c:v>0.0</c:v>
                </c:pt>
                <c:pt idx="20">
                  <c:v>0.0</c:v>
                </c:pt>
                <c:pt idx="21">
                  <c:v>0.0</c:v>
                </c:pt>
                <c:pt idx="22">
                  <c:v>0.0</c:v>
                </c:pt>
                <c:pt idx="23">
                  <c:v>0.0</c:v>
                </c:pt>
                <c:pt idx="24">
                  <c:v>0.0</c:v>
                </c:pt>
                <c:pt idx="25">
                  <c:v>0.0</c:v>
                </c:pt>
                <c:pt idx="26">
                  <c:v>0.0</c:v>
                </c:pt>
                <c:pt idx="27">
                  <c:v>0.0</c:v>
                </c:pt>
                <c:pt idx="28">
                  <c:v>0.0</c:v>
                </c:pt>
                <c:pt idx="29">
                  <c:v>0.0</c:v>
                </c:pt>
                <c:pt idx="30">
                  <c:v>0.0</c:v>
                </c:pt>
                <c:pt idx="31">
                  <c:v>0.0</c:v>
                </c:pt>
                <c:pt idx="32">
                  <c:v>0.0</c:v>
                </c:pt>
                <c:pt idx="33">
                  <c:v>0.0</c:v>
                </c:pt>
                <c:pt idx="34">
                  <c:v>0.0</c:v>
                </c:pt>
                <c:pt idx="35">
                  <c:v>0.0</c:v>
                </c:pt>
                <c:pt idx="36">
                  <c:v>0.0</c:v>
                </c:pt>
                <c:pt idx="37">
                  <c:v>0.0</c:v>
                </c:pt>
                <c:pt idx="38">
                  <c:v>0.0</c:v>
                </c:pt>
                <c:pt idx="39">
                  <c:v>0.0</c:v>
                </c:pt>
                <c:pt idx="40">
                  <c:v>0.0</c:v>
                </c:pt>
                <c:pt idx="41">
                  <c:v>0.0</c:v>
                </c:pt>
                <c:pt idx="42">
                  <c:v>0.0</c:v>
                </c:pt>
                <c:pt idx="43">
                  <c:v>0.0</c:v>
                </c:pt>
                <c:pt idx="44">
                  <c:v>0.0</c:v>
                </c:pt>
                <c:pt idx="45">
                  <c:v>0.0</c:v>
                </c:pt>
                <c:pt idx="46">
                  <c:v>0.0</c:v>
                </c:pt>
                <c:pt idx="47">
                  <c:v>0.0</c:v>
                </c:pt>
                <c:pt idx="48">
                  <c:v>0.0</c:v>
                </c:pt>
                <c:pt idx="49">
                  <c:v>0.0</c:v>
                </c:pt>
                <c:pt idx="50">
                  <c:v>0.0</c:v>
                </c:pt>
                <c:pt idx="51">
                  <c:v>0.0</c:v>
                </c:pt>
                <c:pt idx="52">
                  <c:v>0.0</c:v>
                </c:pt>
                <c:pt idx="53">
                  <c:v>0.0</c:v>
                </c:pt>
                <c:pt idx="54">
                  <c:v>0.0</c:v>
                </c:pt>
                <c:pt idx="55">
                  <c:v>0.0</c:v>
                </c:pt>
                <c:pt idx="56">
                  <c:v>0.0</c:v>
                </c:pt>
                <c:pt idx="57">
                  <c:v>0.0</c:v>
                </c:pt>
                <c:pt idx="58">
                  <c:v>0.0</c:v>
                </c:pt>
                <c:pt idx="59">
                  <c:v>0.0</c:v>
                </c:pt>
                <c:pt idx="60">
                  <c:v>0.0</c:v>
                </c:pt>
                <c:pt idx="61">
                  <c:v>0.0</c:v>
                </c:pt>
                <c:pt idx="62">
                  <c:v>0.0</c:v>
                </c:pt>
                <c:pt idx="63">
                  <c:v>0.0</c:v>
                </c:pt>
                <c:pt idx="64">
                  <c:v>0.0</c:v>
                </c:pt>
                <c:pt idx="65">
                  <c:v>0.0</c:v>
                </c:pt>
                <c:pt idx="66">
                  <c:v>0.0</c:v>
                </c:pt>
                <c:pt idx="67">
                  <c:v>0.0</c:v>
                </c:pt>
                <c:pt idx="68">
                  <c:v>0.0</c:v>
                </c:pt>
                <c:pt idx="69">
                  <c:v>0.0</c:v>
                </c:pt>
                <c:pt idx="70">
                  <c:v>0.0</c:v>
                </c:pt>
                <c:pt idx="71">
                  <c:v>0.0</c:v>
                </c:pt>
                <c:pt idx="72">
                  <c:v>0.0</c:v>
                </c:pt>
                <c:pt idx="73">
                  <c:v>0.0</c:v>
                </c:pt>
                <c:pt idx="74">
                  <c:v>0.0</c:v>
                </c:pt>
                <c:pt idx="75">
                  <c:v>0.0</c:v>
                </c:pt>
                <c:pt idx="76">
                  <c:v>0.0</c:v>
                </c:pt>
                <c:pt idx="77">
                  <c:v>0.0</c:v>
                </c:pt>
                <c:pt idx="78">
                  <c:v>0.0</c:v>
                </c:pt>
                <c:pt idx="79">
                  <c:v>0.0</c:v>
                </c:pt>
                <c:pt idx="80">
                  <c:v>0.0</c:v>
                </c:pt>
                <c:pt idx="81">
                  <c:v>0.0</c:v>
                </c:pt>
                <c:pt idx="82">
                  <c:v>0.0</c:v>
                </c:pt>
                <c:pt idx="83">
                  <c:v>0.0</c:v>
                </c:pt>
                <c:pt idx="84">
                  <c:v>0.0</c:v>
                </c:pt>
                <c:pt idx="85">
                  <c:v>0.0</c:v>
                </c:pt>
                <c:pt idx="86">
                  <c:v>0.0</c:v>
                </c:pt>
                <c:pt idx="87">
                  <c:v>0.0</c:v>
                </c:pt>
                <c:pt idx="88">
                  <c:v>0.0</c:v>
                </c:pt>
                <c:pt idx="89">
                  <c:v>0.0</c:v>
                </c:pt>
                <c:pt idx="90">
                  <c:v>0.0</c:v>
                </c:pt>
                <c:pt idx="91">
                  <c:v>0.0</c:v>
                </c:pt>
                <c:pt idx="92">
                  <c:v>0.0</c:v>
                </c:pt>
                <c:pt idx="93">
                  <c:v>0.0</c:v>
                </c:pt>
                <c:pt idx="94">
                  <c:v>0.0</c:v>
                </c:pt>
                <c:pt idx="95">
                  <c:v>0.0</c:v>
                </c:pt>
                <c:pt idx="96">
                  <c:v>0.0</c:v>
                </c:pt>
                <c:pt idx="97">
                  <c:v>0.0</c:v>
                </c:pt>
                <c:pt idx="98">
                  <c:v>0.0</c:v>
                </c:pt>
                <c:pt idx="99">
                  <c:v>0.0</c:v>
                </c:pt>
                <c:pt idx="100">
                  <c:v>0.0</c:v>
                </c:pt>
                <c:pt idx="101">
                  <c:v>0.0</c:v>
                </c:pt>
                <c:pt idx="102">
                  <c:v>0.0</c:v>
                </c:pt>
                <c:pt idx="103">
                  <c:v>0.0</c:v>
                </c:pt>
                <c:pt idx="104">
                  <c:v>0.0</c:v>
                </c:pt>
                <c:pt idx="105">
                  <c:v>0.0</c:v>
                </c:pt>
                <c:pt idx="106">
                  <c:v>0.0</c:v>
                </c:pt>
                <c:pt idx="107">
                  <c:v>0.0</c:v>
                </c:pt>
                <c:pt idx="108">
                  <c:v>0.0</c:v>
                </c:pt>
                <c:pt idx="109">
                  <c:v>0.0</c:v>
                </c:pt>
                <c:pt idx="110">
                  <c:v>0.0</c:v>
                </c:pt>
                <c:pt idx="111">
                  <c:v>0.0</c:v>
                </c:pt>
                <c:pt idx="112">
                  <c:v>0.0</c:v>
                </c:pt>
                <c:pt idx="113">
                  <c:v>0.0</c:v>
                </c:pt>
                <c:pt idx="114">
                  <c:v>0.0</c:v>
                </c:pt>
                <c:pt idx="115">
                  <c:v>0.0</c:v>
                </c:pt>
                <c:pt idx="116">
                  <c:v>0.0</c:v>
                </c:pt>
                <c:pt idx="117">
                  <c:v>0.0</c:v>
                </c:pt>
                <c:pt idx="118">
                  <c:v>0.0</c:v>
                </c:pt>
                <c:pt idx="119">
                  <c:v>0.0</c:v>
                </c:pt>
                <c:pt idx="120">
                  <c:v>0.0</c:v>
                </c:pt>
                <c:pt idx="121">
                  <c:v>0.0</c:v>
                </c:pt>
                <c:pt idx="122">
                  <c:v>1.0</c:v>
                </c:pt>
                <c:pt idx="123">
                  <c:v>0.0</c:v>
                </c:pt>
                <c:pt idx="124">
                  <c:v>0.0</c:v>
                </c:pt>
                <c:pt idx="125">
                  <c:v>0.0</c:v>
                </c:pt>
                <c:pt idx="126">
                  <c:v>0.0</c:v>
                </c:pt>
                <c:pt idx="127">
                  <c:v>0.0</c:v>
                </c:pt>
                <c:pt idx="128">
                  <c:v>0.0</c:v>
                </c:pt>
                <c:pt idx="129">
                  <c:v>0.0</c:v>
                </c:pt>
                <c:pt idx="130">
                  <c:v>0.0</c:v>
                </c:pt>
                <c:pt idx="131">
                  <c:v>0.0</c:v>
                </c:pt>
                <c:pt idx="132">
                  <c:v>0.0</c:v>
                </c:pt>
                <c:pt idx="133">
                  <c:v>0.0</c:v>
                </c:pt>
                <c:pt idx="134">
                  <c:v>0.0</c:v>
                </c:pt>
                <c:pt idx="135">
                  <c:v>0.0</c:v>
                </c:pt>
                <c:pt idx="136">
                  <c:v>0.0</c:v>
                </c:pt>
                <c:pt idx="137">
                  <c:v>0.0</c:v>
                </c:pt>
                <c:pt idx="138">
                  <c:v>0.0</c:v>
                </c:pt>
                <c:pt idx="139">
                  <c:v>0.0</c:v>
                </c:pt>
                <c:pt idx="140">
                  <c:v>0.0</c:v>
                </c:pt>
                <c:pt idx="141">
                  <c:v>0.0</c:v>
                </c:pt>
                <c:pt idx="142">
                  <c:v>0.0</c:v>
                </c:pt>
                <c:pt idx="143">
                  <c:v>0.0</c:v>
                </c:pt>
                <c:pt idx="144">
                  <c:v>0.0</c:v>
                </c:pt>
                <c:pt idx="145">
                  <c:v>0.0</c:v>
                </c:pt>
                <c:pt idx="146">
                  <c:v>0.0</c:v>
                </c:pt>
                <c:pt idx="147">
                  <c:v>0.0</c:v>
                </c:pt>
                <c:pt idx="148">
                  <c:v>0.0</c:v>
                </c:pt>
                <c:pt idx="149">
                  <c:v>0.0</c:v>
                </c:pt>
                <c:pt idx="150">
                  <c:v>0.0</c:v>
                </c:pt>
                <c:pt idx="151">
                  <c:v>0.0</c:v>
                </c:pt>
                <c:pt idx="152">
                  <c:v>0.0</c:v>
                </c:pt>
                <c:pt idx="153">
                  <c:v>0.0</c:v>
                </c:pt>
                <c:pt idx="154">
                  <c:v>0.0</c:v>
                </c:pt>
                <c:pt idx="155">
                  <c:v>0.0</c:v>
                </c:pt>
                <c:pt idx="156">
                  <c:v>0.0</c:v>
                </c:pt>
                <c:pt idx="157">
                  <c:v>0.0</c:v>
                </c:pt>
                <c:pt idx="158">
                  <c:v>0.0</c:v>
                </c:pt>
                <c:pt idx="159">
                  <c:v>0.0</c:v>
                </c:pt>
                <c:pt idx="160">
                  <c:v>0.0</c:v>
                </c:pt>
                <c:pt idx="161">
                  <c:v>0.0</c:v>
                </c:pt>
                <c:pt idx="162">
                  <c:v>0.0</c:v>
                </c:pt>
                <c:pt idx="163">
                  <c:v>0.0</c:v>
                </c:pt>
                <c:pt idx="164">
                  <c:v>0.0</c:v>
                </c:pt>
                <c:pt idx="165">
                  <c:v>0.0</c:v>
                </c:pt>
                <c:pt idx="166">
                  <c:v>0.0</c:v>
                </c:pt>
                <c:pt idx="167">
                  <c:v>0.0</c:v>
                </c:pt>
                <c:pt idx="168">
                  <c:v>0.0</c:v>
                </c:pt>
                <c:pt idx="169">
                  <c:v>0.0</c:v>
                </c:pt>
                <c:pt idx="170">
                  <c:v>0.0</c:v>
                </c:pt>
                <c:pt idx="171">
                  <c:v>0.0</c:v>
                </c:pt>
                <c:pt idx="172">
                  <c:v>0.0</c:v>
                </c:pt>
                <c:pt idx="173">
                  <c:v>0.0</c:v>
                </c:pt>
                <c:pt idx="174">
                  <c:v>0.0</c:v>
                </c:pt>
                <c:pt idx="175">
                  <c:v>0.0</c:v>
                </c:pt>
                <c:pt idx="176">
                  <c:v>0.0</c:v>
                </c:pt>
                <c:pt idx="177">
                  <c:v>0.0</c:v>
                </c:pt>
                <c:pt idx="178">
                  <c:v>0.0</c:v>
                </c:pt>
                <c:pt idx="179">
                  <c:v>0.0</c:v>
                </c:pt>
                <c:pt idx="180">
                  <c:v>0.0</c:v>
                </c:pt>
                <c:pt idx="181">
                  <c:v>0.0</c:v>
                </c:pt>
                <c:pt idx="182">
                  <c:v>0.0</c:v>
                </c:pt>
                <c:pt idx="183">
                  <c:v>0.0</c:v>
                </c:pt>
                <c:pt idx="184">
                  <c:v>0.0</c:v>
                </c:pt>
                <c:pt idx="185">
                  <c:v>0.0</c:v>
                </c:pt>
                <c:pt idx="186">
                  <c:v>0.0</c:v>
                </c:pt>
                <c:pt idx="187">
                  <c:v>0.0</c:v>
                </c:pt>
                <c:pt idx="188">
                  <c:v>0.0</c:v>
                </c:pt>
                <c:pt idx="189">
                  <c:v>0.0</c:v>
                </c:pt>
                <c:pt idx="190">
                  <c:v>0.0</c:v>
                </c:pt>
                <c:pt idx="191">
                  <c:v>0.0</c:v>
                </c:pt>
                <c:pt idx="192">
                  <c:v>0.0</c:v>
                </c:pt>
                <c:pt idx="193">
                  <c:v>0.0</c:v>
                </c:pt>
                <c:pt idx="194">
                  <c:v>0.0</c:v>
                </c:pt>
                <c:pt idx="195">
                  <c:v>0.0</c:v>
                </c:pt>
                <c:pt idx="196">
                  <c:v>0.0</c:v>
                </c:pt>
                <c:pt idx="197">
                  <c:v>0.0</c:v>
                </c:pt>
                <c:pt idx="198">
                  <c:v>0.0</c:v>
                </c:pt>
                <c:pt idx="199">
                  <c:v>0.0</c:v>
                </c:pt>
                <c:pt idx="200">
                  <c:v>0.0</c:v>
                </c:pt>
                <c:pt idx="201">
                  <c:v>0.0</c:v>
                </c:pt>
                <c:pt idx="202">
                  <c:v>0.0</c:v>
                </c:pt>
                <c:pt idx="203">
                  <c:v>0.0</c:v>
                </c:pt>
                <c:pt idx="204">
                  <c:v>0.0</c:v>
                </c:pt>
                <c:pt idx="205">
                  <c:v>0.0</c:v>
                </c:pt>
                <c:pt idx="206">
                  <c:v>0.0</c:v>
                </c:pt>
                <c:pt idx="207">
                  <c:v>0.0</c:v>
                </c:pt>
                <c:pt idx="208">
                  <c:v>0.0</c:v>
                </c:pt>
                <c:pt idx="209">
                  <c:v>0.0</c:v>
                </c:pt>
                <c:pt idx="210">
                  <c:v>0.0</c:v>
                </c:pt>
                <c:pt idx="211">
                  <c:v>0.0</c:v>
                </c:pt>
                <c:pt idx="212">
                  <c:v>0.0</c:v>
                </c:pt>
                <c:pt idx="213">
                  <c:v>0.0</c:v>
                </c:pt>
                <c:pt idx="214">
                  <c:v>0.0</c:v>
                </c:pt>
                <c:pt idx="215">
                  <c:v>0.0</c:v>
                </c:pt>
                <c:pt idx="216">
                  <c:v>0.0</c:v>
                </c:pt>
                <c:pt idx="217">
                  <c:v>0.0</c:v>
                </c:pt>
                <c:pt idx="218">
                  <c:v>0.0</c:v>
                </c:pt>
                <c:pt idx="219">
                  <c:v>0.0</c:v>
                </c:pt>
                <c:pt idx="220">
                  <c:v>0.0</c:v>
                </c:pt>
                <c:pt idx="221">
                  <c:v>0.0</c:v>
                </c:pt>
                <c:pt idx="222">
                  <c:v>0.0</c:v>
                </c:pt>
                <c:pt idx="223">
                  <c:v>0.0</c:v>
                </c:pt>
                <c:pt idx="224">
                  <c:v>0.0</c:v>
                </c:pt>
                <c:pt idx="225">
                  <c:v>0.0</c:v>
                </c:pt>
                <c:pt idx="226">
                  <c:v>0.0</c:v>
                </c:pt>
                <c:pt idx="227">
                  <c:v>0.0</c:v>
                </c:pt>
                <c:pt idx="228">
                  <c:v>0.0</c:v>
                </c:pt>
                <c:pt idx="229">
                  <c:v>0.0</c:v>
                </c:pt>
                <c:pt idx="230">
                  <c:v>0.0</c:v>
                </c:pt>
                <c:pt idx="231">
                  <c:v>0.0</c:v>
                </c:pt>
                <c:pt idx="232">
                  <c:v>0.0</c:v>
                </c:pt>
                <c:pt idx="233">
                  <c:v>0.0</c:v>
                </c:pt>
                <c:pt idx="234">
                  <c:v>0.0</c:v>
                </c:pt>
                <c:pt idx="235">
                  <c:v>0.0</c:v>
                </c:pt>
                <c:pt idx="236">
                  <c:v>0.0</c:v>
                </c:pt>
                <c:pt idx="237">
                  <c:v>0.0</c:v>
                </c:pt>
                <c:pt idx="238">
                  <c:v>0.0</c:v>
                </c:pt>
                <c:pt idx="239">
                  <c:v>0.0</c:v>
                </c:pt>
                <c:pt idx="240">
                  <c:v>0.0</c:v>
                </c:pt>
                <c:pt idx="241">
                  <c:v>0.0</c:v>
                </c:pt>
                <c:pt idx="242">
                  <c:v>0.0</c:v>
                </c:pt>
                <c:pt idx="243">
                  <c:v>0.0</c:v>
                </c:pt>
                <c:pt idx="244">
                  <c:v>0.0</c:v>
                </c:pt>
                <c:pt idx="245">
                  <c:v>0.0</c:v>
                </c:pt>
                <c:pt idx="246">
                  <c:v>0.0</c:v>
                </c:pt>
                <c:pt idx="247">
                  <c:v>0.0</c:v>
                </c:pt>
                <c:pt idx="248">
                  <c:v>0.0</c:v>
                </c:pt>
                <c:pt idx="249">
                  <c:v>0.0</c:v>
                </c:pt>
                <c:pt idx="250">
                  <c:v>0.0</c:v>
                </c:pt>
                <c:pt idx="251">
                  <c:v>0.0</c:v>
                </c:pt>
                <c:pt idx="252">
                  <c:v>0.0</c:v>
                </c:pt>
                <c:pt idx="253">
                  <c:v>0.0</c:v>
                </c:pt>
                <c:pt idx="254">
                  <c:v>0.0</c:v>
                </c:pt>
                <c:pt idx="255">
                  <c:v>0.0</c:v>
                </c:pt>
                <c:pt idx="256">
                  <c:v>0.0</c:v>
                </c:pt>
                <c:pt idx="257">
                  <c:v>0.0</c:v>
                </c:pt>
                <c:pt idx="258">
                  <c:v>0.0</c:v>
                </c:pt>
                <c:pt idx="259">
                  <c:v>0.0</c:v>
                </c:pt>
                <c:pt idx="260">
                  <c:v>0.0</c:v>
                </c:pt>
                <c:pt idx="261">
                  <c:v>0.0</c:v>
                </c:pt>
                <c:pt idx="262">
                  <c:v>0.0</c:v>
                </c:pt>
                <c:pt idx="263">
                  <c:v>0.0</c:v>
                </c:pt>
                <c:pt idx="264">
                  <c:v>0.0</c:v>
                </c:pt>
                <c:pt idx="265">
                  <c:v>0.0</c:v>
                </c:pt>
                <c:pt idx="266">
                  <c:v>0.0</c:v>
                </c:pt>
                <c:pt idx="267">
                  <c:v>0.0</c:v>
                </c:pt>
                <c:pt idx="268">
                  <c:v>0.0</c:v>
                </c:pt>
                <c:pt idx="269">
                  <c:v>0.0</c:v>
                </c:pt>
                <c:pt idx="270">
                  <c:v>0.0</c:v>
                </c:pt>
                <c:pt idx="271">
                  <c:v>0.0</c:v>
                </c:pt>
                <c:pt idx="272">
                  <c:v>0.0</c:v>
                </c:pt>
                <c:pt idx="273">
                  <c:v>0.0</c:v>
                </c:pt>
                <c:pt idx="274">
                  <c:v>0.0</c:v>
                </c:pt>
                <c:pt idx="275">
                  <c:v>0.0</c:v>
                </c:pt>
                <c:pt idx="276">
                  <c:v>0.0</c:v>
                </c:pt>
                <c:pt idx="277">
                  <c:v>0.0</c:v>
                </c:pt>
                <c:pt idx="278">
                  <c:v>0.0</c:v>
                </c:pt>
                <c:pt idx="279">
                  <c:v>0.0</c:v>
                </c:pt>
                <c:pt idx="280">
                  <c:v>0.0</c:v>
                </c:pt>
                <c:pt idx="281">
                  <c:v>0.0</c:v>
                </c:pt>
                <c:pt idx="282">
                  <c:v>0.0</c:v>
                </c:pt>
                <c:pt idx="283">
                  <c:v>0.0</c:v>
                </c:pt>
                <c:pt idx="284">
                  <c:v>0.0</c:v>
                </c:pt>
                <c:pt idx="285">
                  <c:v>0.0</c:v>
                </c:pt>
                <c:pt idx="286">
                  <c:v>0.0</c:v>
                </c:pt>
                <c:pt idx="287">
                  <c:v>0.0</c:v>
                </c:pt>
                <c:pt idx="288">
                  <c:v>0.0</c:v>
                </c:pt>
                <c:pt idx="289">
                  <c:v>0.0</c:v>
                </c:pt>
                <c:pt idx="290">
                  <c:v>0.0</c:v>
                </c:pt>
                <c:pt idx="291">
                  <c:v>0.0</c:v>
                </c:pt>
                <c:pt idx="292">
                  <c:v>0.0</c:v>
                </c:pt>
                <c:pt idx="293">
                  <c:v>0.0</c:v>
                </c:pt>
                <c:pt idx="294">
                  <c:v>0.0</c:v>
                </c:pt>
                <c:pt idx="295">
                  <c:v>0.0</c:v>
                </c:pt>
                <c:pt idx="296">
                  <c:v>0.0</c:v>
                </c:pt>
                <c:pt idx="297">
                  <c:v>0.0</c:v>
                </c:pt>
                <c:pt idx="298">
                  <c:v>0.0</c:v>
                </c:pt>
                <c:pt idx="299">
                  <c:v>0.0</c:v>
                </c:pt>
                <c:pt idx="300">
                  <c:v>0.0</c:v>
                </c:pt>
                <c:pt idx="301">
                  <c:v>0.0</c:v>
                </c:pt>
                <c:pt idx="302">
                  <c:v>0.0</c:v>
                </c:pt>
                <c:pt idx="303">
                  <c:v>0.0</c:v>
                </c:pt>
                <c:pt idx="304">
                  <c:v>0.0</c:v>
                </c:pt>
                <c:pt idx="305">
                  <c:v>0.0</c:v>
                </c:pt>
                <c:pt idx="306">
                  <c:v>0.0</c:v>
                </c:pt>
                <c:pt idx="307">
                  <c:v>0.0</c:v>
                </c:pt>
                <c:pt idx="308">
                  <c:v>0.0</c:v>
                </c:pt>
                <c:pt idx="309">
                  <c:v>0.0</c:v>
                </c:pt>
                <c:pt idx="310">
                  <c:v>0.0</c:v>
                </c:pt>
                <c:pt idx="311">
                  <c:v>0.0</c:v>
                </c:pt>
                <c:pt idx="312">
                  <c:v>0.0</c:v>
                </c:pt>
                <c:pt idx="313">
                  <c:v>0.0</c:v>
                </c:pt>
                <c:pt idx="314">
                  <c:v>0.0</c:v>
                </c:pt>
                <c:pt idx="315">
                  <c:v>0.0</c:v>
                </c:pt>
                <c:pt idx="316">
                  <c:v>0.0</c:v>
                </c:pt>
                <c:pt idx="317">
                  <c:v>0.0</c:v>
                </c:pt>
                <c:pt idx="318">
                  <c:v>0.0</c:v>
                </c:pt>
                <c:pt idx="319">
                  <c:v>0.0</c:v>
                </c:pt>
                <c:pt idx="320">
                  <c:v>0.0</c:v>
                </c:pt>
                <c:pt idx="321">
                  <c:v>0.0</c:v>
                </c:pt>
                <c:pt idx="322">
                  <c:v>0.0</c:v>
                </c:pt>
                <c:pt idx="323">
                  <c:v>0.0</c:v>
                </c:pt>
                <c:pt idx="324">
                  <c:v>0.0</c:v>
                </c:pt>
                <c:pt idx="325">
                  <c:v>0.0</c:v>
                </c:pt>
                <c:pt idx="326">
                  <c:v>0.0</c:v>
                </c:pt>
                <c:pt idx="327">
                  <c:v>0.0</c:v>
                </c:pt>
                <c:pt idx="328">
                  <c:v>0.0</c:v>
                </c:pt>
                <c:pt idx="329">
                  <c:v>0.0</c:v>
                </c:pt>
                <c:pt idx="330">
                  <c:v>0.0</c:v>
                </c:pt>
                <c:pt idx="331">
                  <c:v>0.0</c:v>
                </c:pt>
                <c:pt idx="332">
                  <c:v>0.0</c:v>
                </c:pt>
                <c:pt idx="333">
                  <c:v>0.0</c:v>
                </c:pt>
                <c:pt idx="334">
                  <c:v>0.0</c:v>
                </c:pt>
                <c:pt idx="335">
                  <c:v>0.0</c:v>
                </c:pt>
                <c:pt idx="336">
                  <c:v>0.0</c:v>
                </c:pt>
                <c:pt idx="337">
                  <c:v>0.0</c:v>
                </c:pt>
                <c:pt idx="338">
                  <c:v>0.0</c:v>
                </c:pt>
                <c:pt idx="339">
                  <c:v>0.0</c:v>
                </c:pt>
                <c:pt idx="340">
                  <c:v>0.0</c:v>
                </c:pt>
                <c:pt idx="341">
                  <c:v>0.0</c:v>
                </c:pt>
                <c:pt idx="342">
                  <c:v>0.0</c:v>
                </c:pt>
                <c:pt idx="343">
                  <c:v>0.0</c:v>
                </c:pt>
                <c:pt idx="344">
                  <c:v>0.0</c:v>
                </c:pt>
                <c:pt idx="345">
                  <c:v>0.0</c:v>
                </c:pt>
                <c:pt idx="346">
                  <c:v>0.0</c:v>
                </c:pt>
                <c:pt idx="347">
                  <c:v>0.0</c:v>
                </c:pt>
                <c:pt idx="348">
                  <c:v>0.0</c:v>
                </c:pt>
                <c:pt idx="349">
                  <c:v>0.0</c:v>
                </c:pt>
                <c:pt idx="350">
                  <c:v>0.0</c:v>
                </c:pt>
                <c:pt idx="351">
                  <c:v>0.0</c:v>
                </c:pt>
                <c:pt idx="352">
                  <c:v>0.0</c:v>
                </c:pt>
                <c:pt idx="353">
                  <c:v>0.0</c:v>
                </c:pt>
                <c:pt idx="354">
                  <c:v>0.0</c:v>
                </c:pt>
                <c:pt idx="355">
                  <c:v>0.0</c:v>
                </c:pt>
                <c:pt idx="356">
                  <c:v>0.0</c:v>
                </c:pt>
                <c:pt idx="357">
                  <c:v>0.0</c:v>
                </c:pt>
                <c:pt idx="358">
                  <c:v>0.0</c:v>
                </c:pt>
                <c:pt idx="359">
                  <c:v>0.0</c:v>
                </c:pt>
                <c:pt idx="360">
                  <c:v>0.0</c:v>
                </c:pt>
                <c:pt idx="361">
                  <c:v>0.0</c:v>
                </c:pt>
                <c:pt idx="362">
                  <c:v>0.0</c:v>
                </c:pt>
                <c:pt idx="363">
                  <c:v>0.0</c:v>
                </c:pt>
                <c:pt idx="364">
                  <c:v>0.0</c:v>
                </c:pt>
                <c:pt idx="365">
                  <c:v>0.0</c:v>
                </c:pt>
                <c:pt idx="366">
                  <c:v>0.0</c:v>
                </c:pt>
                <c:pt idx="367">
                  <c:v>0.0</c:v>
                </c:pt>
                <c:pt idx="368">
                  <c:v>0.0</c:v>
                </c:pt>
                <c:pt idx="369">
                  <c:v>0.0</c:v>
                </c:pt>
                <c:pt idx="370">
                  <c:v>0.0</c:v>
                </c:pt>
                <c:pt idx="371">
                  <c:v>0.0</c:v>
                </c:pt>
                <c:pt idx="372">
                  <c:v>0.0</c:v>
                </c:pt>
                <c:pt idx="373">
                  <c:v>0.0</c:v>
                </c:pt>
                <c:pt idx="374">
                  <c:v>0.0</c:v>
                </c:pt>
                <c:pt idx="375">
                  <c:v>0.0</c:v>
                </c:pt>
                <c:pt idx="376">
                  <c:v>0.0</c:v>
                </c:pt>
                <c:pt idx="377">
                  <c:v>0.0</c:v>
                </c:pt>
                <c:pt idx="378">
                  <c:v>0.0</c:v>
                </c:pt>
                <c:pt idx="379">
                  <c:v>0.0</c:v>
                </c:pt>
                <c:pt idx="380">
                  <c:v>0.0</c:v>
                </c:pt>
                <c:pt idx="381">
                  <c:v>0.0</c:v>
                </c:pt>
                <c:pt idx="382">
                  <c:v>0.0</c:v>
                </c:pt>
                <c:pt idx="383">
                  <c:v>0.0</c:v>
                </c:pt>
                <c:pt idx="384">
                  <c:v>0.0</c:v>
                </c:pt>
                <c:pt idx="385">
                  <c:v>0.0</c:v>
                </c:pt>
                <c:pt idx="386">
                  <c:v>0.0</c:v>
                </c:pt>
                <c:pt idx="387">
                  <c:v>0.0</c:v>
                </c:pt>
                <c:pt idx="388">
                  <c:v>0.0</c:v>
                </c:pt>
                <c:pt idx="389">
                  <c:v>0.0</c:v>
                </c:pt>
                <c:pt idx="390">
                  <c:v>0.0</c:v>
                </c:pt>
                <c:pt idx="391">
                  <c:v>0.0</c:v>
                </c:pt>
                <c:pt idx="392">
                  <c:v>0.0</c:v>
                </c:pt>
                <c:pt idx="393">
                  <c:v>0.0</c:v>
                </c:pt>
                <c:pt idx="394">
                  <c:v>0.0</c:v>
                </c:pt>
                <c:pt idx="395">
                  <c:v>0.0</c:v>
                </c:pt>
                <c:pt idx="396">
                  <c:v>0.0</c:v>
                </c:pt>
                <c:pt idx="397">
                  <c:v>0.0</c:v>
                </c:pt>
                <c:pt idx="398">
                  <c:v>0.0</c:v>
                </c:pt>
                <c:pt idx="399">
                  <c:v>0.0</c:v>
                </c:pt>
                <c:pt idx="400">
                  <c:v>0.0</c:v>
                </c:pt>
                <c:pt idx="401">
                  <c:v>0.0</c:v>
                </c:pt>
                <c:pt idx="402">
                  <c:v>0.0</c:v>
                </c:pt>
                <c:pt idx="403">
                  <c:v>0.0</c:v>
                </c:pt>
                <c:pt idx="404">
                  <c:v>0.0</c:v>
                </c:pt>
                <c:pt idx="405">
                  <c:v>0.0</c:v>
                </c:pt>
                <c:pt idx="406">
                  <c:v>0.0</c:v>
                </c:pt>
                <c:pt idx="407">
                  <c:v>0.0</c:v>
                </c:pt>
                <c:pt idx="408">
                  <c:v>0.0</c:v>
                </c:pt>
                <c:pt idx="409">
                  <c:v>0.0</c:v>
                </c:pt>
                <c:pt idx="410">
                  <c:v>0.0</c:v>
                </c:pt>
                <c:pt idx="411">
                  <c:v>0.0</c:v>
                </c:pt>
                <c:pt idx="412">
                  <c:v>0.0</c:v>
                </c:pt>
                <c:pt idx="413">
                  <c:v>0.0</c:v>
                </c:pt>
                <c:pt idx="414">
                  <c:v>0.0</c:v>
                </c:pt>
                <c:pt idx="415">
                  <c:v>0.0</c:v>
                </c:pt>
                <c:pt idx="416">
                  <c:v>0.0</c:v>
                </c:pt>
                <c:pt idx="417">
                  <c:v>0.0</c:v>
                </c:pt>
                <c:pt idx="418">
                  <c:v>0.0</c:v>
                </c:pt>
                <c:pt idx="419">
                  <c:v>0.0</c:v>
                </c:pt>
                <c:pt idx="420">
                  <c:v>0.0</c:v>
                </c:pt>
                <c:pt idx="421">
                  <c:v>0.0</c:v>
                </c:pt>
                <c:pt idx="422">
                  <c:v>0.0</c:v>
                </c:pt>
                <c:pt idx="423">
                  <c:v>0.0</c:v>
                </c:pt>
                <c:pt idx="424">
                  <c:v>0.0</c:v>
                </c:pt>
                <c:pt idx="425">
                  <c:v>0.0</c:v>
                </c:pt>
                <c:pt idx="426">
                  <c:v>0.0</c:v>
                </c:pt>
                <c:pt idx="427">
                  <c:v>0.0</c:v>
                </c:pt>
                <c:pt idx="428">
                  <c:v>0.0</c:v>
                </c:pt>
                <c:pt idx="429">
                  <c:v>0.0</c:v>
                </c:pt>
                <c:pt idx="430">
                  <c:v>0.0</c:v>
                </c:pt>
                <c:pt idx="431">
                  <c:v>0.0</c:v>
                </c:pt>
                <c:pt idx="432">
                  <c:v>0.0</c:v>
                </c:pt>
                <c:pt idx="433">
                  <c:v>0.0</c:v>
                </c:pt>
                <c:pt idx="434">
                  <c:v>0.0</c:v>
                </c:pt>
                <c:pt idx="435">
                  <c:v>0.0</c:v>
                </c:pt>
                <c:pt idx="436">
                  <c:v>0.0</c:v>
                </c:pt>
                <c:pt idx="437">
                  <c:v>0.0</c:v>
                </c:pt>
                <c:pt idx="438">
                  <c:v>0.0</c:v>
                </c:pt>
                <c:pt idx="439">
                  <c:v>0.0</c:v>
                </c:pt>
                <c:pt idx="440">
                  <c:v>0.0</c:v>
                </c:pt>
                <c:pt idx="441">
                  <c:v>0.0</c:v>
                </c:pt>
                <c:pt idx="442">
                  <c:v>0.0</c:v>
                </c:pt>
                <c:pt idx="443">
                  <c:v>0.0</c:v>
                </c:pt>
                <c:pt idx="444">
                  <c:v>0.0</c:v>
                </c:pt>
                <c:pt idx="445">
                  <c:v>0.0</c:v>
                </c:pt>
                <c:pt idx="446">
                  <c:v>0.0</c:v>
                </c:pt>
                <c:pt idx="447">
                  <c:v>0.0</c:v>
                </c:pt>
                <c:pt idx="448">
                  <c:v>0.0</c:v>
                </c:pt>
                <c:pt idx="449">
                  <c:v>0.0</c:v>
                </c:pt>
                <c:pt idx="450">
                  <c:v>0.0</c:v>
                </c:pt>
                <c:pt idx="451">
                  <c:v>0.0</c:v>
                </c:pt>
                <c:pt idx="452">
                  <c:v>0.0</c:v>
                </c:pt>
                <c:pt idx="453">
                  <c:v>0.0</c:v>
                </c:pt>
                <c:pt idx="454">
                  <c:v>0.0</c:v>
                </c:pt>
                <c:pt idx="455">
                  <c:v>0.0</c:v>
                </c:pt>
                <c:pt idx="456">
                  <c:v>0.0</c:v>
                </c:pt>
                <c:pt idx="457">
                  <c:v>0.0</c:v>
                </c:pt>
                <c:pt idx="458">
                  <c:v>0.0</c:v>
                </c:pt>
                <c:pt idx="459">
                  <c:v>0.0</c:v>
                </c:pt>
                <c:pt idx="460">
                  <c:v>0.0</c:v>
                </c:pt>
                <c:pt idx="461">
                  <c:v>0.0</c:v>
                </c:pt>
                <c:pt idx="462">
                  <c:v>0.0</c:v>
                </c:pt>
                <c:pt idx="463">
                  <c:v>0.0</c:v>
                </c:pt>
                <c:pt idx="464">
                  <c:v>0.0</c:v>
                </c:pt>
                <c:pt idx="465">
                  <c:v>0.0</c:v>
                </c:pt>
                <c:pt idx="466">
                  <c:v>0.0</c:v>
                </c:pt>
                <c:pt idx="467">
                  <c:v>0.0</c:v>
                </c:pt>
                <c:pt idx="468">
                  <c:v>0.0</c:v>
                </c:pt>
                <c:pt idx="469">
                  <c:v>0.0</c:v>
                </c:pt>
                <c:pt idx="470">
                  <c:v>0.0</c:v>
                </c:pt>
                <c:pt idx="471">
                  <c:v>0.0</c:v>
                </c:pt>
                <c:pt idx="472">
                  <c:v>0.0</c:v>
                </c:pt>
                <c:pt idx="473">
                  <c:v>0.0</c:v>
                </c:pt>
                <c:pt idx="474">
                  <c:v>0.0</c:v>
                </c:pt>
                <c:pt idx="475">
                  <c:v>0.0</c:v>
                </c:pt>
                <c:pt idx="476">
                  <c:v>0.0</c:v>
                </c:pt>
                <c:pt idx="477">
                  <c:v>0.0</c:v>
                </c:pt>
                <c:pt idx="478">
                  <c:v>0.0</c:v>
                </c:pt>
                <c:pt idx="479">
                  <c:v>0.0</c:v>
                </c:pt>
                <c:pt idx="480">
                  <c:v>0.0</c:v>
                </c:pt>
                <c:pt idx="481">
                  <c:v>0.0</c:v>
                </c:pt>
                <c:pt idx="482">
                  <c:v>0.0</c:v>
                </c:pt>
                <c:pt idx="483">
                  <c:v>0.0</c:v>
                </c:pt>
                <c:pt idx="484">
                  <c:v>0.0</c:v>
                </c:pt>
                <c:pt idx="485">
                  <c:v>0.0</c:v>
                </c:pt>
                <c:pt idx="486">
                  <c:v>0.0</c:v>
                </c:pt>
                <c:pt idx="487">
                  <c:v>0.0</c:v>
                </c:pt>
                <c:pt idx="488">
                  <c:v>0.0</c:v>
                </c:pt>
                <c:pt idx="489">
                  <c:v>0.0</c:v>
                </c:pt>
                <c:pt idx="490">
                  <c:v>0.0</c:v>
                </c:pt>
                <c:pt idx="491">
                  <c:v>0.0</c:v>
                </c:pt>
                <c:pt idx="492">
                  <c:v>0.0</c:v>
                </c:pt>
                <c:pt idx="493">
                  <c:v>0.0</c:v>
                </c:pt>
                <c:pt idx="494">
                  <c:v>0.0</c:v>
                </c:pt>
                <c:pt idx="495">
                  <c:v>0.0</c:v>
                </c:pt>
                <c:pt idx="496">
                  <c:v>0.0</c:v>
                </c:pt>
                <c:pt idx="497">
                  <c:v>0.0</c:v>
                </c:pt>
                <c:pt idx="498">
                  <c:v>0.0</c:v>
                </c:pt>
                <c:pt idx="499">
                  <c:v>0.0</c:v>
                </c:pt>
                <c:pt idx="500">
                  <c:v>0.0</c:v>
                </c:pt>
                <c:pt idx="501">
                  <c:v>0.0</c:v>
                </c:pt>
                <c:pt idx="502">
                  <c:v>0.0</c:v>
                </c:pt>
                <c:pt idx="503">
                  <c:v>0.0</c:v>
                </c:pt>
                <c:pt idx="504">
                  <c:v>0.0</c:v>
                </c:pt>
                <c:pt idx="505">
                  <c:v>0.0</c:v>
                </c:pt>
                <c:pt idx="506">
                  <c:v>0.0</c:v>
                </c:pt>
                <c:pt idx="507">
                  <c:v>0.0</c:v>
                </c:pt>
                <c:pt idx="508">
                  <c:v>0.0</c:v>
                </c:pt>
                <c:pt idx="509">
                  <c:v>0.0</c:v>
                </c:pt>
                <c:pt idx="510">
                  <c:v>0.0</c:v>
                </c:pt>
                <c:pt idx="511">
                  <c:v>0.0</c:v>
                </c:pt>
                <c:pt idx="512">
                  <c:v>0.0</c:v>
                </c:pt>
                <c:pt idx="513">
                  <c:v>0.0</c:v>
                </c:pt>
                <c:pt idx="514">
                  <c:v>0.0</c:v>
                </c:pt>
                <c:pt idx="515">
                  <c:v>0.0</c:v>
                </c:pt>
                <c:pt idx="516">
                  <c:v>0.0</c:v>
                </c:pt>
                <c:pt idx="517">
                  <c:v>0.0</c:v>
                </c:pt>
                <c:pt idx="518">
                  <c:v>0.0</c:v>
                </c:pt>
                <c:pt idx="519">
                  <c:v>0.0</c:v>
                </c:pt>
                <c:pt idx="520">
                  <c:v>0.0</c:v>
                </c:pt>
                <c:pt idx="521">
                  <c:v>0.0</c:v>
                </c:pt>
                <c:pt idx="522">
                  <c:v>0.0</c:v>
                </c:pt>
                <c:pt idx="523">
                  <c:v>0.0</c:v>
                </c:pt>
                <c:pt idx="524">
                  <c:v>0.0</c:v>
                </c:pt>
                <c:pt idx="525">
                  <c:v>0.0</c:v>
                </c:pt>
                <c:pt idx="526">
                  <c:v>0.0</c:v>
                </c:pt>
                <c:pt idx="527">
                  <c:v>0.0</c:v>
                </c:pt>
                <c:pt idx="528">
                  <c:v>0.0</c:v>
                </c:pt>
                <c:pt idx="529">
                  <c:v>0.0</c:v>
                </c:pt>
                <c:pt idx="530">
                  <c:v>0.0</c:v>
                </c:pt>
                <c:pt idx="531">
                  <c:v>0.0</c:v>
                </c:pt>
                <c:pt idx="532">
                  <c:v>0.0</c:v>
                </c:pt>
                <c:pt idx="533">
                  <c:v>0.0</c:v>
                </c:pt>
                <c:pt idx="534">
                  <c:v>0.0</c:v>
                </c:pt>
                <c:pt idx="535">
                  <c:v>0.0</c:v>
                </c:pt>
                <c:pt idx="536">
                  <c:v>0.0</c:v>
                </c:pt>
                <c:pt idx="537">
                  <c:v>0.0</c:v>
                </c:pt>
                <c:pt idx="538">
                  <c:v>0.0</c:v>
                </c:pt>
                <c:pt idx="539">
                  <c:v>0.0</c:v>
                </c:pt>
                <c:pt idx="540">
                  <c:v>0.0</c:v>
                </c:pt>
                <c:pt idx="541">
                  <c:v>0.0</c:v>
                </c:pt>
                <c:pt idx="542">
                  <c:v>0.0</c:v>
                </c:pt>
                <c:pt idx="543">
                  <c:v>0.0</c:v>
                </c:pt>
                <c:pt idx="544">
                  <c:v>0.0</c:v>
                </c:pt>
                <c:pt idx="545">
                  <c:v>0.0</c:v>
                </c:pt>
                <c:pt idx="546">
                  <c:v>0.0</c:v>
                </c:pt>
                <c:pt idx="547">
                  <c:v>0.0</c:v>
                </c:pt>
                <c:pt idx="548">
                  <c:v>0.0</c:v>
                </c:pt>
                <c:pt idx="549">
                  <c:v>0.0</c:v>
                </c:pt>
                <c:pt idx="550">
                  <c:v>0.0</c:v>
                </c:pt>
                <c:pt idx="551">
                  <c:v>0.0</c:v>
                </c:pt>
                <c:pt idx="552">
                  <c:v>0.0</c:v>
                </c:pt>
                <c:pt idx="553">
                  <c:v>0.0</c:v>
                </c:pt>
                <c:pt idx="554">
                  <c:v>0.0</c:v>
                </c:pt>
                <c:pt idx="555">
                  <c:v>0.0</c:v>
                </c:pt>
                <c:pt idx="556">
                  <c:v>0.0</c:v>
                </c:pt>
                <c:pt idx="557">
                  <c:v>0.0</c:v>
                </c:pt>
                <c:pt idx="558">
                  <c:v>0.0</c:v>
                </c:pt>
                <c:pt idx="559">
                  <c:v>0.0</c:v>
                </c:pt>
                <c:pt idx="560">
                  <c:v>0.0</c:v>
                </c:pt>
                <c:pt idx="561">
                  <c:v>0.0</c:v>
                </c:pt>
                <c:pt idx="562">
                  <c:v>0.0</c:v>
                </c:pt>
                <c:pt idx="563">
                  <c:v>0.0</c:v>
                </c:pt>
                <c:pt idx="564">
                  <c:v>0.0</c:v>
                </c:pt>
                <c:pt idx="565">
                  <c:v>0.0</c:v>
                </c:pt>
                <c:pt idx="566">
                  <c:v>0.0</c:v>
                </c:pt>
                <c:pt idx="567">
                  <c:v>0.0</c:v>
                </c:pt>
                <c:pt idx="568">
                  <c:v>0.0</c:v>
                </c:pt>
                <c:pt idx="569">
                  <c:v>0.0</c:v>
                </c:pt>
                <c:pt idx="570">
                  <c:v>0.0</c:v>
                </c:pt>
                <c:pt idx="571">
                  <c:v>0.0</c:v>
                </c:pt>
                <c:pt idx="572">
                  <c:v>0.0</c:v>
                </c:pt>
                <c:pt idx="573">
                  <c:v>0.0</c:v>
                </c:pt>
                <c:pt idx="574">
                  <c:v>0.0</c:v>
                </c:pt>
                <c:pt idx="575">
                  <c:v>0.0</c:v>
                </c:pt>
                <c:pt idx="576">
                  <c:v>0.0</c:v>
                </c:pt>
                <c:pt idx="577">
                  <c:v>0.0</c:v>
                </c:pt>
                <c:pt idx="578">
                  <c:v>0.0</c:v>
                </c:pt>
                <c:pt idx="579">
                  <c:v>0.0</c:v>
                </c:pt>
                <c:pt idx="580">
                  <c:v>0.0</c:v>
                </c:pt>
                <c:pt idx="581">
                  <c:v>0.0</c:v>
                </c:pt>
                <c:pt idx="582">
                  <c:v>0.0</c:v>
                </c:pt>
                <c:pt idx="583">
                  <c:v>0.0</c:v>
                </c:pt>
                <c:pt idx="584">
                  <c:v>0.0</c:v>
                </c:pt>
                <c:pt idx="585">
                  <c:v>0.0</c:v>
                </c:pt>
                <c:pt idx="586">
                  <c:v>0.0</c:v>
                </c:pt>
                <c:pt idx="587">
                  <c:v>1.0</c:v>
                </c:pt>
                <c:pt idx="588">
                  <c:v>0.0</c:v>
                </c:pt>
                <c:pt idx="589">
                  <c:v>0.0</c:v>
                </c:pt>
                <c:pt idx="590">
                  <c:v>0.0</c:v>
                </c:pt>
                <c:pt idx="591">
                  <c:v>0.0</c:v>
                </c:pt>
                <c:pt idx="592">
                  <c:v>0.0</c:v>
                </c:pt>
                <c:pt idx="593">
                  <c:v>0.0</c:v>
                </c:pt>
                <c:pt idx="594">
                  <c:v>0.0</c:v>
                </c:pt>
                <c:pt idx="595">
                  <c:v>0.0</c:v>
                </c:pt>
                <c:pt idx="596">
                  <c:v>0.0</c:v>
                </c:pt>
                <c:pt idx="597">
                  <c:v>0.0</c:v>
                </c:pt>
                <c:pt idx="598">
                  <c:v>0.0</c:v>
                </c:pt>
                <c:pt idx="599">
                  <c:v>0.0</c:v>
                </c:pt>
                <c:pt idx="600">
                  <c:v>0.0</c:v>
                </c:pt>
                <c:pt idx="601">
                  <c:v>0.0</c:v>
                </c:pt>
                <c:pt idx="602">
                  <c:v>0.0</c:v>
                </c:pt>
                <c:pt idx="603">
                  <c:v>0.0</c:v>
                </c:pt>
                <c:pt idx="604">
                  <c:v>0.0</c:v>
                </c:pt>
                <c:pt idx="605">
                  <c:v>0.0</c:v>
                </c:pt>
                <c:pt idx="606">
                  <c:v>0.0</c:v>
                </c:pt>
                <c:pt idx="607">
                  <c:v>0.0</c:v>
                </c:pt>
                <c:pt idx="608">
                  <c:v>0.0</c:v>
                </c:pt>
                <c:pt idx="609">
                  <c:v>0.0</c:v>
                </c:pt>
                <c:pt idx="610">
                  <c:v>0.0</c:v>
                </c:pt>
                <c:pt idx="611">
                  <c:v>0.0</c:v>
                </c:pt>
                <c:pt idx="612">
                  <c:v>0.0</c:v>
                </c:pt>
                <c:pt idx="613">
                  <c:v>0.0</c:v>
                </c:pt>
                <c:pt idx="614">
                  <c:v>0.0</c:v>
                </c:pt>
                <c:pt idx="615">
                  <c:v>0.0</c:v>
                </c:pt>
                <c:pt idx="616">
                  <c:v>0.0</c:v>
                </c:pt>
                <c:pt idx="617">
                  <c:v>0.0</c:v>
                </c:pt>
                <c:pt idx="618">
                  <c:v>0.0</c:v>
                </c:pt>
                <c:pt idx="619">
                  <c:v>0.0</c:v>
                </c:pt>
                <c:pt idx="620">
                  <c:v>0.0</c:v>
                </c:pt>
                <c:pt idx="621">
                  <c:v>0.0</c:v>
                </c:pt>
                <c:pt idx="622">
                  <c:v>0.0</c:v>
                </c:pt>
                <c:pt idx="623">
                  <c:v>0.0</c:v>
                </c:pt>
                <c:pt idx="624">
                  <c:v>0.0</c:v>
                </c:pt>
                <c:pt idx="625">
                  <c:v>0.0</c:v>
                </c:pt>
                <c:pt idx="626">
                  <c:v>0.0</c:v>
                </c:pt>
                <c:pt idx="627">
                  <c:v>0.0</c:v>
                </c:pt>
                <c:pt idx="628">
                  <c:v>0.0</c:v>
                </c:pt>
                <c:pt idx="629">
                  <c:v>0.0</c:v>
                </c:pt>
                <c:pt idx="630">
                  <c:v>0.0</c:v>
                </c:pt>
                <c:pt idx="631">
                  <c:v>0.0</c:v>
                </c:pt>
                <c:pt idx="632">
                  <c:v>0.0</c:v>
                </c:pt>
                <c:pt idx="633">
                  <c:v>0.0</c:v>
                </c:pt>
                <c:pt idx="634">
                  <c:v>0.0</c:v>
                </c:pt>
                <c:pt idx="635">
                  <c:v>0.0</c:v>
                </c:pt>
                <c:pt idx="636">
                  <c:v>0.0</c:v>
                </c:pt>
                <c:pt idx="637">
                  <c:v>0.0</c:v>
                </c:pt>
                <c:pt idx="638">
                  <c:v>0.0</c:v>
                </c:pt>
                <c:pt idx="639">
                  <c:v>0.0</c:v>
                </c:pt>
                <c:pt idx="640">
                  <c:v>0.0</c:v>
                </c:pt>
                <c:pt idx="641">
                  <c:v>0.0</c:v>
                </c:pt>
                <c:pt idx="642">
                  <c:v>0.0</c:v>
                </c:pt>
                <c:pt idx="643">
                  <c:v>0.0</c:v>
                </c:pt>
                <c:pt idx="644">
                  <c:v>0.0</c:v>
                </c:pt>
                <c:pt idx="645">
                  <c:v>0.0</c:v>
                </c:pt>
                <c:pt idx="646">
                  <c:v>0.0</c:v>
                </c:pt>
                <c:pt idx="647">
                  <c:v>0.0</c:v>
                </c:pt>
                <c:pt idx="648">
                  <c:v>0.0</c:v>
                </c:pt>
                <c:pt idx="649">
                  <c:v>0.0</c:v>
                </c:pt>
                <c:pt idx="650">
                  <c:v>0.0</c:v>
                </c:pt>
                <c:pt idx="651">
                  <c:v>0.0</c:v>
                </c:pt>
                <c:pt idx="652">
                  <c:v>0.0</c:v>
                </c:pt>
                <c:pt idx="653">
                  <c:v>0.0</c:v>
                </c:pt>
                <c:pt idx="654">
                  <c:v>0.0</c:v>
                </c:pt>
                <c:pt idx="655">
                  <c:v>0.0</c:v>
                </c:pt>
                <c:pt idx="656">
                  <c:v>0.0</c:v>
                </c:pt>
                <c:pt idx="657">
                  <c:v>0.0</c:v>
                </c:pt>
                <c:pt idx="658">
                  <c:v>0.0</c:v>
                </c:pt>
                <c:pt idx="659">
                  <c:v>0.0</c:v>
                </c:pt>
                <c:pt idx="660">
                  <c:v>0.0</c:v>
                </c:pt>
                <c:pt idx="661">
                  <c:v>0.0</c:v>
                </c:pt>
                <c:pt idx="662">
                  <c:v>0.0</c:v>
                </c:pt>
                <c:pt idx="663">
                  <c:v>0.0</c:v>
                </c:pt>
                <c:pt idx="664">
                  <c:v>0.0</c:v>
                </c:pt>
                <c:pt idx="665">
                  <c:v>0.0</c:v>
                </c:pt>
                <c:pt idx="666">
                  <c:v>0.0</c:v>
                </c:pt>
                <c:pt idx="667">
                  <c:v>0.0</c:v>
                </c:pt>
                <c:pt idx="668">
                  <c:v>0.0</c:v>
                </c:pt>
                <c:pt idx="669">
                  <c:v>0.0</c:v>
                </c:pt>
                <c:pt idx="670">
                  <c:v>0.0</c:v>
                </c:pt>
                <c:pt idx="671">
                  <c:v>0.0</c:v>
                </c:pt>
                <c:pt idx="672">
                  <c:v>0.0</c:v>
                </c:pt>
                <c:pt idx="673">
                  <c:v>0.0</c:v>
                </c:pt>
                <c:pt idx="674">
                  <c:v>0.0</c:v>
                </c:pt>
                <c:pt idx="675">
                  <c:v>0.0</c:v>
                </c:pt>
                <c:pt idx="676">
                  <c:v>0.0</c:v>
                </c:pt>
                <c:pt idx="677">
                  <c:v>0.0</c:v>
                </c:pt>
                <c:pt idx="678">
                  <c:v>0.0</c:v>
                </c:pt>
                <c:pt idx="679">
                  <c:v>0.0</c:v>
                </c:pt>
                <c:pt idx="680">
                  <c:v>0.0</c:v>
                </c:pt>
                <c:pt idx="681">
                  <c:v>0.0</c:v>
                </c:pt>
                <c:pt idx="682">
                  <c:v>0.0</c:v>
                </c:pt>
                <c:pt idx="683">
                  <c:v>0.0</c:v>
                </c:pt>
                <c:pt idx="684">
                  <c:v>0.0</c:v>
                </c:pt>
                <c:pt idx="685">
                  <c:v>0.0</c:v>
                </c:pt>
                <c:pt idx="686">
                  <c:v>0.0</c:v>
                </c:pt>
                <c:pt idx="687">
                  <c:v>0.0</c:v>
                </c:pt>
                <c:pt idx="688">
                  <c:v>0.0</c:v>
                </c:pt>
                <c:pt idx="689">
                  <c:v>0.0</c:v>
                </c:pt>
                <c:pt idx="690">
                  <c:v>0.0</c:v>
                </c:pt>
                <c:pt idx="691">
                  <c:v>0.0</c:v>
                </c:pt>
                <c:pt idx="692">
                  <c:v>0.0</c:v>
                </c:pt>
                <c:pt idx="693">
                  <c:v>0.0</c:v>
                </c:pt>
                <c:pt idx="694">
                  <c:v>0.0</c:v>
                </c:pt>
                <c:pt idx="695">
                  <c:v>0.0</c:v>
                </c:pt>
                <c:pt idx="696">
                  <c:v>0.0</c:v>
                </c:pt>
                <c:pt idx="697">
                  <c:v>0.0</c:v>
                </c:pt>
                <c:pt idx="698">
                  <c:v>0.0</c:v>
                </c:pt>
                <c:pt idx="699">
                  <c:v>0.0</c:v>
                </c:pt>
                <c:pt idx="700">
                  <c:v>0.0</c:v>
                </c:pt>
                <c:pt idx="701">
                  <c:v>0.0</c:v>
                </c:pt>
                <c:pt idx="702">
                  <c:v>0.0</c:v>
                </c:pt>
                <c:pt idx="703">
                  <c:v>0.0</c:v>
                </c:pt>
                <c:pt idx="704">
                  <c:v>0.0</c:v>
                </c:pt>
                <c:pt idx="705">
                  <c:v>0.0</c:v>
                </c:pt>
                <c:pt idx="706">
                  <c:v>0.0</c:v>
                </c:pt>
                <c:pt idx="707">
                  <c:v>0.0</c:v>
                </c:pt>
                <c:pt idx="708">
                  <c:v>0.0</c:v>
                </c:pt>
                <c:pt idx="709">
                  <c:v>0.0</c:v>
                </c:pt>
                <c:pt idx="710">
                  <c:v>0.0</c:v>
                </c:pt>
                <c:pt idx="711">
                  <c:v>0.0</c:v>
                </c:pt>
                <c:pt idx="712">
                  <c:v>0.0</c:v>
                </c:pt>
                <c:pt idx="713">
                  <c:v>0.0</c:v>
                </c:pt>
                <c:pt idx="714">
                  <c:v>0.0</c:v>
                </c:pt>
                <c:pt idx="715">
                  <c:v>0.0</c:v>
                </c:pt>
                <c:pt idx="716">
                  <c:v>0.0</c:v>
                </c:pt>
                <c:pt idx="717">
                  <c:v>0.0</c:v>
                </c:pt>
                <c:pt idx="718">
                  <c:v>0.0</c:v>
                </c:pt>
                <c:pt idx="719">
                  <c:v>0.0</c:v>
                </c:pt>
                <c:pt idx="720">
                  <c:v>0.0</c:v>
                </c:pt>
                <c:pt idx="721">
                  <c:v>0.0</c:v>
                </c:pt>
                <c:pt idx="722">
                  <c:v>0.0</c:v>
                </c:pt>
                <c:pt idx="723">
                  <c:v>0.0</c:v>
                </c:pt>
                <c:pt idx="724">
                  <c:v>0.0</c:v>
                </c:pt>
                <c:pt idx="725">
                  <c:v>0.0</c:v>
                </c:pt>
                <c:pt idx="726">
                  <c:v>0.0</c:v>
                </c:pt>
                <c:pt idx="727">
                  <c:v>0.0</c:v>
                </c:pt>
                <c:pt idx="728">
                  <c:v>0.0</c:v>
                </c:pt>
                <c:pt idx="729">
                  <c:v>0.0</c:v>
                </c:pt>
                <c:pt idx="730">
                  <c:v>0.0</c:v>
                </c:pt>
                <c:pt idx="731">
                  <c:v>0.0</c:v>
                </c:pt>
                <c:pt idx="732">
                  <c:v>0.0</c:v>
                </c:pt>
                <c:pt idx="733">
                  <c:v>0.0</c:v>
                </c:pt>
                <c:pt idx="734">
                  <c:v>0.0</c:v>
                </c:pt>
                <c:pt idx="735">
                  <c:v>0.0</c:v>
                </c:pt>
                <c:pt idx="736">
                  <c:v>0.0</c:v>
                </c:pt>
                <c:pt idx="737">
                  <c:v>0.0</c:v>
                </c:pt>
                <c:pt idx="738">
                  <c:v>0.0</c:v>
                </c:pt>
                <c:pt idx="739">
                  <c:v>0.0</c:v>
                </c:pt>
                <c:pt idx="740">
                  <c:v>0.0</c:v>
                </c:pt>
                <c:pt idx="741">
                  <c:v>0.0</c:v>
                </c:pt>
                <c:pt idx="742">
                  <c:v>0.0</c:v>
                </c:pt>
                <c:pt idx="743">
                  <c:v>0.0</c:v>
                </c:pt>
                <c:pt idx="744">
                  <c:v>0.0</c:v>
                </c:pt>
                <c:pt idx="745">
                  <c:v>0.0</c:v>
                </c:pt>
                <c:pt idx="746">
                  <c:v>0.0</c:v>
                </c:pt>
                <c:pt idx="747">
                  <c:v>0.0</c:v>
                </c:pt>
                <c:pt idx="748">
                  <c:v>0.0</c:v>
                </c:pt>
                <c:pt idx="749">
                  <c:v>0.0</c:v>
                </c:pt>
                <c:pt idx="750">
                  <c:v>0.0</c:v>
                </c:pt>
                <c:pt idx="751">
                  <c:v>0.0</c:v>
                </c:pt>
                <c:pt idx="752">
                  <c:v>0.0</c:v>
                </c:pt>
                <c:pt idx="753">
                  <c:v>0.0</c:v>
                </c:pt>
                <c:pt idx="754">
                  <c:v>0.0</c:v>
                </c:pt>
                <c:pt idx="755">
                  <c:v>0.0</c:v>
                </c:pt>
                <c:pt idx="756">
                  <c:v>0.0</c:v>
                </c:pt>
                <c:pt idx="757">
                  <c:v>0.0</c:v>
                </c:pt>
                <c:pt idx="758">
                  <c:v>0.0</c:v>
                </c:pt>
                <c:pt idx="759">
                  <c:v>0.0</c:v>
                </c:pt>
                <c:pt idx="760">
                  <c:v>0.0</c:v>
                </c:pt>
                <c:pt idx="761">
                  <c:v>0.0</c:v>
                </c:pt>
                <c:pt idx="762">
                  <c:v>0.0</c:v>
                </c:pt>
                <c:pt idx="763">
                  <c:v>0.0</c:v>
                </c:pt>
                <c:pt idx="764">
                  <c:v>0.0</c:v>
                </c:pt>
                <c:pt idx="765">
                  <c:v>0.0</c:v>
                </c:pt>
                <c:pt idx="766">
                  <c:v>0.0</c:v>
                </c:pt>
                <c:pt idx="767">
                  <c:v>0.0</c:v>
                </c:pt>
                <c:pt idx="768">
                  <c:v>0.0</c:v>
                </c:pt>
                <c:pt idx="769">
                  <c:v>0.0</c:v>
                </c:pt>
                <c:pt idx="770">
                  <c:v>0.0</c:v>
                </c:pt>
                <c:pt idx="771">
                  <c:v>0.0</c:v>
                </c:pt>
                <c:pt idx="772">
                  <c:v>0.0</c:v>
                </c:pt>
                <c:pt idx="773">
                  <c:v>0.0</c:v>
                </c:pt>
                <c:pt idx="774">
                  <c:v>0.0</c:v>
                </c:pt>
                <c:pt idx="775">
                  <c:v>0.0</c:v>
                </c:pt>
                <c:pt idx="776">
                  <c:v>0.0</c:v>
                </c:pt>
                <c:pt idx="777">
                  <c:v>0.0</c:v>
                </c:pt>
                <c:pt idx="778">
                  <c:v>0.0</c:v>
                </c:pt>
                <c:pt idx="779">
                  <c:v>0.0</c:v>
                </c:pt>
                <c:pt idx="780">
                  <c:v>0.0</c:v>
                </c:pt>
                <c:pt idx="781">
                  <c:v>0.0</c:v>
                </c:pt>
                <c:pt idx="782">
                  <c:v>0.0</c:v>
                </c:pt>
                <c:pt idx="783">
                  <c:v>0.0</c:v>
                </c:pt>
                <c:pt idx="784">
                  <c:v>0.0</c:v>
                </c:pt>
                <c:pt idx="785">
                  <c:v>0.0</c:v>
                </c:pt>
                <c:pt idx="786">
                  <c:v>0.0</c:v>
                </c:pt>
                <c:pt idx="787">
                  <c:v>0.0</c:v>
                </c:pt>
                <c:pt idx="788">
                  <c:v>0.0</c:v>
                </c:pt>
                <c:pt idx="789">
                  <c:v>0.0</c:v>
                </c:pt>
                <c:pt idx="790">
                  <c:v>0.0</c:v>
                </c:pt>
                <c:pt idx="791">
                  <c:v>0.0</c:v>
                </c:pt>
                <c:pt idx="792">
                  <c:v>0.0</c:v>
                </c:pt>
                <c:pt idx="793">
                  <c:v>0.0</c:v>
                </c:pt>
                <c:pt idx="794">
                  <c:v>0.0</c:v>
                </c:pt>
                <c:pt idx="795">
                  <c:v>0.0</c:v>
                </c:pt>
                <c:pt idx="796">
                  <c:v>0.0</c:v>
                </c:pt>
                <c:pt idx="797">
                  <c:v>0.0</c:v>
                </c:pt>
                <c:pt idx="798">
                  <c:v>0.0</c:v>
                </c:pt>
                <c:pt idx="799">
                  <c:v>0.0</c:v>
                </c:pt>
                <c:pt idx="800">
                  <c:v>0.0</c:v>
                </c:pt>
                <c:pt idx="801">
                  <c:v>0.0</c:v>
                </c:pt>
                <c:pt idx="802">
                  <c:v>0.0</c:v>
                </c:pt>
                <c:pt idx="803">
                  <c:v>0.0</c:v>
                </c:pt>
                <c:pt idx="804">
                  <c:v>0.0</c:v>
                </c:pt>
                <c:pt idx="805">
                  <c:v>0.0</c:v>
                </c:pt>
                <c:pt idx="806">
                  <c:v>0.0</c:v>
                </c:pt>
                <c:pt idx="807">
                  <c:v>0.0</c:v>
                </c:pt>
                <c:pt idx="808">
                  <c:v>0.0</c:v>
                </c:pt>
                <c:pt idx="809">
                  <c:v>0.0</c:v>
                </c:pt>
                <c:pt idx="810">
                  <c:v>0.0</c:v>
                </c:pt>
                <c:pt idx="811">
                  <c:v>0.0</c:v>
                </c:pt>
                <c:pt idx="812">
                  <c:v>0.0</c:v>
                </c:pt>
                <c:pt idx="813">
                  <c:v>0.0</c:v>
                </c:pt>
                <c:pt idx="814">
                  <c:v>0.0</c:v>
                </c:pt>
                <c:pt idx="815">
                  <c:v>0.0</c:v>
                </c:pt>
                <c:pt idx="816">
                  <c:v>0.0</c:v>
                </c:pt>
                <c:pt idx="817">
                  <c:v>0.0</c:v>
                </c:pt>
                <c:pt idx="818">
                  <c:v>0.0</c:v>
                </c:pt>
                <c:pt idx="819">
                  <c:v>0.0</c:v>
                </c:pt>
                <c:pt idx="820">
                  <c:v>0.0</c:v>
                </c:pt>
                <c:pt idx="821">
                  <c:v>0.0</c:v>
                </c:pt>
                <c:pt idx="822">
                  <c:v>0.0</c:v>
                </c:pt>
                <c:pt idx="823">
                  <c:v>0.0</c:v>
                </c:pt>
                <c:pt idx="824">
                  <c:v>0.0</c:v>
                </c:pt>
                <c:pt idx="825">
                  <c:v>0.0</c:v>
                </c:pt>
                <c:pt idx="826">
                  <c:v>0.0</c:v>
                </c:pt>
                <c:pt idx="827">
                  <c:v>0.0</c:v>
                </c:pt>
                <c:pt idx="828">
                  <c:v>0.0</c:v>
                </c:pt>
                <c:pt idx="829">
                  <c:v>0.0</c:v>
                </c:pt>
                <c:pt idx="830">
                  <c:v>0.0</c:v>
                </c:pt>
                <c:pt idx="831">
                  <c:v>0.0</c:v>
                </c:pt>
                <c:pt idx="832">
                  <c:v>0.0</c:v>
                </c:pt>
                <c:pt idx="833">
                  <c:v>0.0</c:v>
                </c:pt>
                <c:pt idx="834">
                  <c:v>0.0</c:v>
                </c:pt>
                <c:pt idx="835">
                  <c:v>0.0</c:v>
                </c:pt>
                <c:pt idx="836">
                  <c:v>0.0</c:v>
                </c:pt>
                <c:pt idx="837">
                  <c:v>0.0</c:v>
                </c:pt>
                <c:pt idx="838">
                  <c:v>0.0</c:v>
                </c:pt>
                <c:pt idx="839">
                  <c:v>0.0</c:v>
                </c:pt>
                <c:pt idx="840">
                  <c:v>0.0</c:v>
                </c:pt>
                <c:pt idx="841">
                  <c:v>0.0</c:v>
                </c:pt>
                <c:pt idx="842">
                  <c:v>0.0</c:v>
                </c:pt>
                <c:pt idx="843">
                  <c:v>0.0</c:v>
                </c:pt>
                <c:pt idx="844">
                  <c:v>0.0</c:v>
                </c:pt>
                <c:pt idx="845">
                  <c:v>0.0</c:v>
                </c:pt>
                <c:pt idx="846">
                  <c:v>0.0</c:v>
                </c:pt>
                <c:pt idx="847">
                  <c:v>0.0</c:v>
                </c:pt>
                <c:pt idx="848">
                  <c:v>0.0</c:v>
                </c:pt>
                <c:pt idx="849">
                  <c:v>0.0</c:v>
                </c:pt>
                <c:pt idx="850">
                  <c:v>0.0</c:v>
                </c:pt>
                <c:pt idx="851">
                  <c:v>0.0</c:v>
                </c:pt>
                <c:pt idx="852">
                  <c:v>0.0</c:v>
                </c:pt>
                <c:pt idx="853">
                  <c:v>0.0</c:v>
                </c:pt>
                <c:pt idx="854">
                  <c:v>0.0</c:v>
                </c:pt>
                <c:pt idx="855">
                  <c:v>0.0</c:v>
                </c:pt>
                <c:pt idx="856">
                  <c:v>0.0</c:v>
                </c:pt>
                <c:pt idx="857">
                  <c:v>0.0</c:v>
                </c:pt>
                <c:pt idx="858">
                  <c:v>0.0</c:v>
                </c:pt>
                <c:pt idx="859">
                  <c:v>0.0</c:v>
                </c:pt>
                <c:pt idx="860">
                  <c:v>0.0</c:v>
                </c:pt>
                <c:pt idx="861">
                  <c:v>0.0</c:v>
                </c:pt>
                <c:pt idx="862">
                  <c:v>0.0</c:v>
                </c:pt>
                <c:pt idx="863">
                  <c:v>0.0</c:v>
                </c:pt>
                <c:pt idx="864">
                  <c:v>0.0</c:v>
                </c:pt>
                <c:pt idx="865">
                  <c:v>0.0</c:v>
                </c:pt>
                <c:pt idx="866">
                  <c:v>0.0</c:v>
                </c:pt>
                <c:pt idx="867">
                  <c:v>0.0</c:v>
                </c:pt>
                <c:pt idx="868">
                  <c:v>0.0</c:v>
                </c:pt>
                <c:pt idx="869">
                  <c:v>0.0</c:v>
                </c:pt>
                <c:pt idx="870">
                  <c:v>0.0</c:v>
                </c:pt>
                <c:pt idx="871">
                  <c:v>0.0</c:v>
                </c:pt>
                <c:pt idx="872">
                  <c:v>0.0</c:v>
                </c:pt>
                <c:pt idx="873">
                  <c:v>0.0</c:v>
                </c:pt>
                <c:pt idx="874">
                  <c:v>0.0</c:v>
                </c:pt>
                <c:pt idx="875">
                  <c:v>0.0</c:v>
                </c:pt>
                <c:pt idx="876">
                  <c:v>0.0</c:v>
                </c:pt>
                <c:pt idx="877">
                  <c:v>0.0</c:v>
                </c:pt>
                <c:pt idx="878">
                  <c:v>0.0</c:v>
                </c:pt>
                <c:pt idx="879">
                  <c:v>0.0</c:v>
                </c:pt>
                <c:pt idx="880">
                  <c:v>0.0</c:v>
                </c:pt>
                <c:pt idx="881">
                  <c:v>0.0</c:v>
                </c:pt>
                <c:pt idx="882">
                  <c:v>0.0</c:v>
                </c:pt>
                <c:pt idx="883">
                  <c:v>0.0</c:v>
                </c:pt>
                <c:pt idx="884">
                  <c:v>0.0</c:v>
                </c:pt>
                <c:pt idx="885">
                  <c:v>0.0</c:v>
                </c:pt>
                <c:pt idx="886">
                  <c:v>0.0</c:v>
                </c:pt>
                <c:pt idx="887">
                  <c:v>0.0</c:v>
                </c:pt>
                <c:pt idx="888">
                  <c:v>0.0</c:v>
                </c:pt>
                <c:pt idx="889">
                  <c:v>0.0</c:v>
                </c:pt>
                <c:pt idx="890">
                  <c:v>0.0</c:v>
                </c:pt>
                <c:pt idx="891">
                  <c:v>0.0</c:v>
                </c:pt>
                <c:pt idx="892">
                  <c:v>0.0</c:v>
                </c:pt>
                <c:pt idx="893">
                  <c:v>0.0</c:v>
                </c:pt>
                <c:pt idx="894">
                  <c:v>0.0</c:v>
                </c:pt>
                <c:pt idx="895">
                  <c:v>0.0</c:v>
                </c:pt>
                <c:pt idx="896">
                  <c:v>0.0</c:v>
                </c:pt>
                <c:pt idx="897">
                  <c:v>0.0</c:v>
                </c:pt>
                <c:pt idx="898">
                  <c:v>0.0</c:v>
                </c:pt>
                <c:pt idx="899">
                  <c:v>0.0</c:v>
                </c:pt>
                <c:pt idx="900">
                  <c:v>0.0</c:v>
                </c:pt>
                <c:pt idx="901">
                  <c:v>0.0</c:v>
                </c:pt>
                <c:pt idx="902">
                  <c:v>0.0</c:v>
                </c:pt>
                <c:pt idx="903">
                  <c:v>0.0</c:v>
                </c:pt>
                <c:pt idx="904">
                  <c:v>0.0</c:v>
                </c:pt>
                <c:pt idx="905">
                  <c:v>0.0</c:v>
                </c:pt>
                <c:pt idx="906">
                  <c:v>0.0</c:v>
                </c:pt>
                <c:pt idx="907">
                  <c:v>0.0</c:v>
                </c:pt>
                <c:pt idx="908">
                  <c:v>0.0</c:v>
                </c:pt>
                <c:pt idx="909">
                  <c:v>0.0</c:v>
                </c:pt>
                <c:pt idx="910">
                  <c:v>0.0</c:v>
                </c:pt>
                <c:pt idx="911">
                  <c:v>0.0</c:v>
                </c:pt>
                <c:pt idx="912">
                  <c:v>0.0</c:v>
                </c:pt>
                <c:pt idx="913">
                  <c:v>0.0</c:v>
                </c:pt>
                <c:pt idx="914">
                  <c:v>0.0</c:v>
                </c:pt>
                <c:pt idx="915">
                  <c:v>0.0</c:v>
                </c:pt>
                <c:pt idx="916">
                  <c:v>0.0</c:v>
                </c:pt>
                <c:pt idx="917">
                  <c:v>0.0</c:v>
                </c:pt>
                <c:pt idx="918">
                  <c:v>0.0</c:v>
                </c:pt>
                <c:pt idx="919">
                  <c:v>0.0</c:v>
                </c:pt>
                <c:pt idx="920">
                  <c:v>0.0</c:v>
                </c:pt>
                <c:pt idx="921">
                  <c:v>0.0</c:v>
                </c:pt>
                <c:pt idx="922">
                  <c:v>0.0</c:v>
                </c:pt>
                <c:pt idx="923">
                  <c:v>0.0</c:v>
                </c:pt>
                <c:pt idx="924">
                  <c:v>0.0</c:v>
                </c:pt>
                <c:pt idx="925">
                  <c:v>0.0</c:v>
                </c:pt>
                <c:pt idx="926">
                  <c:v>0.0</c:v>
                </c:pt>
                <c:pt idx="927">
                  <c:v>0.0</c:v>
                </c:pt>
                <c:pt idx="928">
                  <c:v>0.0</c:v>
                </c:pt>
                <c:pt idx="929">
                  <c:v>0.0</c:v>
                </c:pt>
                <c:pt idx="930">
                  <c:v>0.0</c:v>
                </c:pt>
                <c:pt idx="931">
                  <c:v>0.0</c:v>
                </c:pt>
                <c:pt idx="932">
                  <c:v>0.0</c:v>
                </c:pt>
                <c:pt idx="933">
                  <c:v>0.0</c:v>
                </c:pt>
                <c:pt idx="934">
                  <c:v>0.0</c:v>
                </c:pt>
                <c:pt idx="935">
                  <c:v>0.0</c:v>
                </c:pt>
                <c:pt idx="936">
                  <c:v>0.0</c:v>
                </c:pt>
                <c:pt idx="937">
                  <c:v>0.0</c:v>
                </c:pt>
                <c:pt idx="938">
                  <c:v>0.0</c:v>
                </c:pt>
                <c:pt idx="939">
                  <c:v>0.0</c:v>
                </c:pt>
                <c:pt idx="940">
                  <c:v>0.0</c:v>
                </c:pt>
                <c:pt idx="941">
                  <c:v>0.0</c:v>
                </c:pt>
                <c:pt idx="942">
                  <c:v>0.0</c:v>
                </c:pt>
                <c:pt idx="943">
                  <c:v>0.0</c:v>
                </c:pt>
                <c:pt idx="944">
                  <c:v>0.0</c:v>
                </c:pt>
                <c:pt idx="945">
                  <c:v>0.0</c:v>
                </c:pt>
                <c:pt idx="946">
                  <c:v>0.0</c:v>
                </c:pt>
                <c:pt idx="947">
                  <c:v>0.0</c:v>
                </c:pt>
                <c:pt idx="948">
                  <c:v>0.0</c:v>
                </c:pt>
                <c:pt idx="949">
                  <c:v>0.0</c:v>
                </c:pt>
                <c:pt idx="950">
                  <c:v>0.0</c:v>
                </c:pt>
                <c:pt idx="951">
                  <c:v>0.0</c:v>
                </c:pt>
                <c:pt idx="952">
                  <c:v>0.0</c:v>
                </c:pt>
                <c:pt idx="953">
                  <c:v>0.0</c:v>
                </c:pt>
                <c:pt idx="954">
                  <c:v>0.0</c:v>
                </c:pt>
                <c:pt idx="955">
                  <c:v>0.0</c:v>
                </c:pt>
                <c:pt idx="956">
                  <c:v>0.0</c:v>
                </c:pt>
                <c:pt idx="957">
                  <c:v>0.0</c:v>
                </c:pt>
                <c:pt idx="958">
                  <c:v>0.0</c:v>
                </c:pt>
                <c:pt idx="959">
                  <c:v>0.0</c:v>
                </c:pt>
                <c:pt idx="960">
                  <c:v>0.0</c:v>
                </c:pt>
                <c:pt idx="961">
                  <c:v>0.0</c:v>
                </c:pt>
                <c:pt idx="962">
                  <c:v>0.0</c:v>
                </c:pt>
                <c:pt idx="963">
                  <c:v>0.0</c:v>
                </c:pt>
                <c:pt idx="964">
                  <c:v>0.0</c:v>
                </c:pt>
                <c:pt idx="965">
                  <c:v>0.0</c:v>
                </c:pt>
                <c:pt idx="966">
                  <c:v>0.0</c:v>
                </c:pt>
                <c:pt idx="967">
                  <c:v>0.0</c:v>
                </c:pt>
                <c:pt idx="968">
                  <c:v>0.0</c:v>
                </c:pt>
                <c:pt idx="969">
                  <c:v>0.0</c:v>
                </c:pt>
                <c:pt idx="970">
                  <c:v>0.0</c:v>
                </c:pt>
                <c:pt idx="971">
                  <c:v>0.0</c:v>
                </c:pt>
                <c:pt idx="972">
                  <c:v>0.0</c:v>
                </c:pt>
                <c:pt idx="973">
                  <c:v>0.0</c:v>
                </c:pt>
                <c:pt idx="974">
                  <c:v>0.0</c:v>
                </c:pt>
                <c:pt idx="975">
                  <c:v>0.0</c:v>
                </c:pt>
                <c:pt idx="976">
                  <c:v>0.0</c:v>
                </c:pt>
                <c:pt idx="977">
                  <c:v>0.0</c:v>
                </c:pt>
                <c:pt idx="978">
                  <c:v>0.0</c:v>
                </c:pt>
                <c:pt idx="979">
                  <c:v>0.0</c:v>
                </c:pt>
                <c:pt idx="980">
                  <c:v>0.0</c:v>
                </c:pt>
                <c:pt idx="981">
                  <c:v>1.0</c:v>
                </c:pt>
                <c:pt idx="982">
                  <c:v>0.0</c:v>
                </c:pt>
                <c:pt idx="983">
                  <c:v>0.0</c:v>
                </c:pt>
                <c:pt idx="984">
                  <c:v>0.0</c:v>
                </c:pt>
                <c:pt idx="985">
                  <c:v>0.0</c:v>
                </c:pt>
                <c:pt idx="986">
                  <c:v>0.0</c:v>
                </c:pt>
                <c:pt idx="987">
                  <c:v>1.0</c:v>
                </c:pt>
                <c:pt idx="988">
                  <c:v>0.0</c:v>
                </c:pt>
                <c:pt idx="989">
                  <c:v>0.0</c:v>
                </c:pt>
                <c:pt idx="990">
                  <c:v>0.0</c:v>
                </c:pt>
                <c:pt idx="991">
                  <c:v>0.0</c:v>
                </c:pt>
                <c:pt idx="992">
                  <c:v>0.0</c:v>
                </c:pt>
                <c:pt idx="993">
                  <c:v>0.0</c:v>
                </c:pt>
                <c:pt idx="994">
                  <c:v>0.0</c:v>
                </c:pt>
                <c:pt idx="995">
                  <c:v>0.0</c:v>
                </c:pt>
                <c:pt idx="996">
                  <c:v>0.0</c:v>
                </c:pt>
                <c:pt idx="997">
                  <c:v>0.0</c:v>
                </c:pt>
                <c:pt idx="998">
                  <c:v>0.0</c:v>
                </c:pt>
                <c:pt idx="999">
                  <c:v>0.0</c:v>
                </c:pt>
                <c:pt idx="1000">
                  <c:v>0.0</c:v>
                </c:pt>
                <c:pt idx="1001">
                  <c:v>0.0</c:v>
                </c:pt>
                <c:pt idx="1002">
                  <c:v>0.0</c:v>
                </c:pt>
                <c:pt idx="1003">
                  <c:v>0.0</c:v>
                </c:pt>
                <c:pt idx="1004">
                  <c:v>1.0</c:v>
                </c:pt>
                <c:pt idx="1005">
                  <c:v>0.0</c:v>
                </c:pt>
                <c:pt idx="1006">
                  <c:v>0.0</c:v>
                </c:pt>
                <c:pt idx="1007">
                  <c:v>1.0</c:v>
                </c:pt>
                <c:pt idx="1008">
                  <c:v>0.0</c:v>
                </c:pt>
                <c:pt idx="1009">
                  <c:v>0.0</c:v>
                </c:pt>
                <c:pt idx="1010">
                  <c:v>0.0</c:v>
                </c:pt>
                <c:pt idx="1011">
                  <c:v>0.0</c:v>
                </c:pt>
                <c:pt idx="1012">
                  <c:v>0.0</c:v>
                </c:pt>
                <c:pt idx="1013">
                  <c:v>0.0</c:v>
                </c:pt>
                <c:pt idx="1014">
                  <c:v>0.0</c:v>
                </c:pt>
                <c:pt idx="1015">
                  <c:v>0.0</c:v>
                </c:pt>
                <c:pt idx="1016">
                  <c:v>0.0</c:v>
                </c:pt>
                <c:pt idx="1017">
                  <c:v>0.0</c:v>
                </c:pt>
                <c:pt idx="1018">
                  <c:v>0.0</c:v>
                </c:pt>
                <c:pt idx="1019">
                  <c:v>0.0</c:v>
                </c:pt>
                <c:pt idx="1020">
                  <c:v>0.0</c:v>
                </c:pt>
                <c:pt idx="1021">
                  <c:v>0.0</c:v>
                </c:pt>
                <c:pt idx="1022">
                  <c:v>0.0</c:v>
                </c:pt>
                <c:pt idx="1023">
                  <c:v>0.0</c:v>
                </c:pt>
                <c:pt idx="1024">
                  <c:v>0.0</c:v>
                </c:pt>
                <c:pt idx="1025">
                  <c:v>0.0</c:v>
                </c:pt>
                <c:pt idx="1026">
                  <c:v>0.0</c:v>
                </c:pt>
                <c:pt idx="1027">
                  <c:v>0.0</c:v>
                </c:pt>
                <c:pt idx="1028">
                  <c:v>0.0</c:v>
                </c:pt>
                <c:pt idx="1029">
                  <c:v>0.0</c:v>
                </c:pt>
                <c:pt idx="1030">
                  <c:v>0.0</c:v>
                </c:pt>
                <c:pt idx="1031">
                  <c:v>0.0</c:v>
                </c:pt>
                <c:pt idx="1032">
                  <c:v>0.0</c:v>
                </c:pt>
                <c:pt idx="1033">
                  <c:v>0.0</c:v>
                </c:pt>
                <c:pt idx="1034">
                  <c:v>0.0</c:v>
                </c:pt>
                <c:pt idx="1035">
                  <c:v>0.0</c:v>
                </c:pt>
                <c:pt idx="1036">
                  <c:v>0.0</c:v>
                </c:pt>
                <c:pt idx="1037">
                  <c:v>0.0</c:v>
                </c:pt>
                <c:pt idx="1038">
                  <c:v>0.0</c:v>
                </c:pt>
                <c:pt idx="1039">
                  <c:v>0.0</c:v>
                </c:pt>
                <c:pt idx="1040">
                  <c:v>0.0</c:v>
                </c:pt>
                <c:pt idx="1041">
                  <c:v>0.0</c:v>
                </c:pt>
                <c:pt idx="1042">
                  <c:v>0.0</c:v>
                </c:pt>
                <c:pt idx="1043">
                  <c:v>0.0</c:v>
                </c:pt>
                <c:pt idx="1044">
                  <c:v>0.0</c:v>
                </c:pt>
                <c:pt idx="1045">
                  <c:v>0.0</c:v>
                </c:pt>
                <c:pt idx="1046">
                  <c:v>0.0</c:v>
                </c:pt>
                <c:pt idx="1047">
                  <c:v>0.0</c:v>
                </c:pt>
                <c:pt idx="1048">
                  <c:v>0.0</c:v>
                </c:pt>
                <c:pt idx="1049">
                  <c:v>0.0</c:v>
                </c:pt>
                <c:pt idx="1050">
                  <c:v>0.0</c:v>
                </c:pt>
                <c:pt idx="1051">
                  <c:v>0.0</c:v>
                </c:pt>
                <c:pt idx="1052">
                  <c:v>0.0</c:v>
                </c:pt>
                <c:pt idx="1053">
                  <c:v>0.0</c:v>
                </c:pt>
                <c:pt idx="1054">
                  <c:v>0.0</c:v>
                </c:pt>
                <c:pt idx="1055">
                  <c:v>0.0</c:v>
                </c:pt>
                <c:pt idx="1056">
                  <c:v>0.0</c:v>
                </c:pt>
                <c:pt idx="1057">
                  <c:v>0.0</c:v>
                </c:pt>
                <c:pt idx="1058">
                  <c:v>0.0</c:v>
                </c:pt>
                <c:pt idx="1059">
                  <c:v>0.0</c:v>
                </c:pt>
                <c:pt idx="1060">
                  <c:v>0.0</c:v>
                </c:pt>
                <c:pt idx="1061">
                  <c:v>0.0</c:v>
                </c:pt>
                <c:pt idx="1062">
                  <c:v>0.0</c:v>
                </c:pt>
                <c:pt idx="1063">
                  <c:v>0.0</c:v>
                </c:pt>
                <c:pt idx="1064">
                  <c:v>0.0</c:v>
                </c:pt>
                <c:pt idx="1065">
                  <c:v>0.0</c:v>
                </c:pt>
                <c:pt idx="1066">
                  <c:v>0.0</c:v>
                </c:pt>
                <c:pt idx="1067">
                  <c:v>0.0</c:v>
                </c:pt>
                <c:pt idx="1068">
                  <c:v>0.0</c:v>
                </c:pt>
                <c:pt idx="1069">
                  <c:v>0.0</c:v>
                </c:pt>
                <c:pt idx="1070">
                  <c:v>0.0</c:v>
                </c:pt>
                <c:pt idx="1071">
                  <c:v>0.0</c:v>
                </c:pt>
                <c:pt idx="1072">
                  <c:v>0.0</c:v>
                </c:pt>
                <c:pt idx="1073">
                  <c:v>0.0</c:v>
                </c:pt>
                <c:pt idx="1074">
                  <c:v>0.0</c:v>
                </c:pt>
                <c:pt idx="1075">
                  <c:v>0.0</c:v>
                </c:pt>
                <c:pt idx="1076">
                  <c:v>0.0</c:v>
                </c:pt>
                <c:pt idx="1077">
                  <c:v>0.0</c:v>
                </c:pt>
                <c:pt idx="1078">
                  <c:v>0.0</c:v>
                </c:pt>
                <c:pt idx="1079">
                  <c:v>0.0</c:v>
                </c:pt>
                <c:pt idx="1080">
                  <c:v>0.0</c:v>
                </c:pt>
                <c:pt idx="1081">
                  <c:v>0.0</c:v>
                </c:pt>
                <c:pt idx="1082">
                  <c:v>0.0</c:v>
                </c:pt>
                <c:pt idx="1083">
                  <c:v>0.0</c:v>
                </c:pt>
                <c:pt idx="1084">
                  <c:v>0.0</c:v>
                </c:pt>
                <c:pt idx="1085">
                  <c:v>0.0</c:v>
                </c:pt>
                <c:pt idx="1086">
                  <c:v>0.0</c:v>
                </c:pt>
                <c:pt idx="1087">
                  <c:v>0.0</c:v>
                </c:pt>
                <c:pt idx="1088">
                  <c:v>0.0</c:v>
                </c:pt>
                <c:pt idx="1089">
                  <c:v>0.0</c:v>
                </c:pt>
                <c:pt idx="1090">
                  <c:v>0.0</c:v>
                </c:pt>
                <c:pt idx="1091">
                  <c:v>1.0</c:v>
                </c:pt>
                <c:pt idx="1092">
                  <c:v>0.0</c:v>
                </c:pt>
                <c:pt idx="1093">
                  <c:v>0.0</c:v>
                </c:pt>
                <c:pt idx="1094">
                  <c:v>0.0</c:v>
                </c:pt>
                <c:pt idx="1095">
                  <c:v>0.0</c:v>
                </c:pt>
                <c:pt idx="1096">
                  <c:v>0.0</c:v>
                </c:pt>
                <c:pt idx="1097">
                  <c:v>0.0</c:v>
                </c:pt>
                <c:pt idx="1098">
                  <c:v>0.0</c:v>
                </c:pt>
                <c:pt idx="1099">
                  <c:v>0.0</c:v>
                </c:pt>
                <c:pt idx="1100">
                  <c:v>0.0</c:v>
                </c:pt>
                <c:pt idx="1101">
                  <c:v>0.0</c:v>
                </c:pt>
                <c:pt idx="1102">
                  <c:v>0.0</c:v>
                </c:pt>
                <c:pt idx="1103">
                  <c:v>1.0</c:v>
                </c:pt>
                <c:pt idx="1104">
                  <c:v>0.0</c:v>
                </c:pt>
                <c:pt idx="1105">
                  <c:v>0.0</c:v>
                </c:pt>
                <c:pt idx="1106">
                  <c:v>0.0</c:v>
                </c:pt>
                <c:pt idx="1107">
                  <c:v>0.0</c:v>
                </c:pt>
                <c:pt idx="1108">
                  <c:v>0.0</c:v>
                </c:pt>
                <c:pt idx="1109">
                  <c:v>0.0</c:v>
                </c:pt>
                <c:pt idx="1110">
                  <c:v>0.0</c:v>
                </c:pt>
                <c:pt idx="1111">
                  <c:v>0.0</c:v>
                </c:pt>
                <c:pt idx="1112">
                  <c:v>0.0</c:v>
                </c:pt>
                <c:pt idx="1113">
                  <c:v>0.0</c:v>
                </c:pt>
                <c:pt idx="1114">
                  <c:v>0.0</c:v>
                </c:pt>
                <c:pt idx="1115">
                  <c:v>0.0</c:v>
                </c:pt>
                <c:pt idx="1116">
                  <c:v>0.0</c:v>
                </c:pt>
                <c:pt idx="1117">
                  <c:v>0.0</c:v>
                </c:pt>
                <c:pt idx="1118">
                  <c:v>0.0</c:v>
                </c:pt>
                <c:pt idx="1119">
                  <c:v>0.0</c:v>
                </c:pt>
                <c:pt idx="1120">
                  <c:v>0.0</c:v>
                </c:pt>
                <c:pt idx="1121">
                  <c:v>0.0</c:v>
                </c:pt>
                <c:pt idx="1122">
                  <c:v>0.0</c:v>
                </c:pt>
                <c:pt idx="1123">
                  <c:v>0.0</c:v>
                </c:pt>
                <c:pt idx="1124">
                  <c:v>0.0</c:v>
                </c:pt>
                <c:pt idx="1125">
                  <c:v>0.0</c:v>
                </c:pt>
                <c:pt idx="1126">
                  <c:v>0.0</c:v>
                </c:pt>
                <c:pt idx="1127">
                  <c:v>0.0</c:v>
                </c:pt>
                <c:pt idx="1128">
                  <c:v>0.0</c:v>
                </c:pt>
                <c:pt idx="1129">
                  <c:v>0.0</c:v>
                </c:pt>
                <c:pt idx="1130">
                  <c:v>0.0</c:v>
                </c:pt>
                <c:pt idx="1131">
                  <c:v>0.0</c:v>
                </c:pt>
                <c:pt idx="1132">
                  <c:v>0.0</c:v>
                </c:pt>
                <c:pt idx="1133">
                  <c:v>0.0</c:v>
                </c:pt>
                <c:pt idx="1134">
                  <c:v>0.0</c:v>
                </c:pt>
                <c:pt idx="1135">
                  <c:v>1.0</c:v>
                </c:pt>
                <c:pt idx="1136">
                  <c:v>0.0</c:v>
                </c:pt>
                <c:pt idx="1137">
                  <c:v>0.0</c:v>
                </c:pt>
                <c:pt idx="1138">
                  <c:v>0.0</c:v>
                </c:pt>
                <c:pt idx="1139">
                  <c:v>0.0</c:v>
                </c:pt>
                <c:pt idx="1140">
                  <c:v>0.0</c:v>
                </c:pt>
                <c:pt idx="1141">
                  <c:v>0.0</c:v>
                </c:pt>
                <c:pt idx="1142">
                  <c:v>0.0</c:v>
                </c:pt>
                <c:pt idx="1143">
                  <c:v>0.0</c:v>
                </c:pt>
                <c:pt idx="1144">
                  <c:v>0.0</c:v>
                </c:pt>
                <c:pt idx="1145">
                  <c:v>0.0</c:v>
                </c:pt>
                <c:pt idx="1146">
                  <c:v>0.0</c:v>
                </c:pt>
                <c:pt idx="1147">
                  <c:v>0.0</c:v>
                </c:pt>
                <c:pt idx="1148">
                  <c:v>0.0</c:v>
                </c:pt>
                <c:pt idx="1149">
                  <c:v>0.0</c:v>
                </c:pt>
                <c:pt idx="1150">
                  <c:v>0.0</c:v>
                </c:pt>
                <c:pt idx="1151">
                  <c:v>0.0</c:v>
                </c:pt>
                <c:pt idx="1152">
                  <c:v>0.0</c:v>
                </c:pt>
                <c:pt idx="1153">
                  <c:v>0.0</c:v>
                </c:pt>
                <c:pt idx="1154">
                  <c:v>0.0</c:v>
                </c:pt>
                <c:pt idx="1155">
                  <c:v>0.0</c:v>
                </c:pt>
                <c:pt idx="1156">
                  <c:v>0.0</c:v>
                </c:pt>
                <c:pt idx="1157">
                  <c:v>0.0</c:v>
                </c:pt>
                <c:pt idx="1158">
                  <c:v>0.0</c:v>
                </c:pt>
                <c:pt idx="1159">
                  <c:v>0.0</c:v>
                </c:pt>
                <c:pt idx="1160">
                  <c:v>0.0</c:v>
                </c:pt>
                <c:pt idx="1161">
                  <c:v>0.0</c:v>
                </c:pt>
                <c:pt idx="1162">
                  <c:v>0.0</c:v>
                </c:pt>
                <c:pt idx="1163">
                  <c:v>0.0</c:v>
                </c:pt>
                <c:pt idx="1164">
                  <c:v>0.0</c:v>
                </c:pt>
                <c:pt idx="1165">
                  <c:v>0.0</c:v>
                </c:pt>
                <c:pt idx="1166">
                  <c:v>0.0</c:v>
                </c:pt>
                <c:pt idx="1167">
                  <c:v>0.0</c:v>
                </c:pt>
                <c:pt idx="1168">
                  <c:v>0.0</c:v>
                </c:pt>
                <c:pt idx="1169">
                  <c:v>0.0</c:v>
                </c:pt>
                <c:pt idx="1170">
                  <c:v>0.0</c:v>
                </c:pt>
                <c:pt idx="1171">
                  <c:v>0.0</c:v>
                </c:pt>
                <c:pt idx="1172">
                  <c:v>0.0</c:v>
                </c:pt>
                <c:pt idx="1173">
                  <c:v>0.0</c:v>
                </c:pt>
                <c:pt idx="1174">
                  <c:v>0.0</c:v>
                </c:pt>
                <c:pt idx="1175">
                  <c:v>0.0</c:v>
                </c:pt>
                <c:pt idx="1176">
                  <c:v>0.0</c:v>
                </c:pt>
                <c:pt idx="1177">
                  <c:v>0.0</c:v>
                </c:pt>
                <c:pt idx="1178">
                  <c:v>0.0</c:v>
                </c:pt>
                <c:pt idx="1179">
                  <c:v>0.0</c:v>
                </c:pt>
                <c:pt idx="1180">
                  <c:v>0.0</c:v>
                </c:pt>
                <c:pt idx="1181">
                  <c:v>0.0</c:v>
                </c:pt>
                <c:pt idx="1182">
                  <c:v>0.0</c:v>
                </c:pt>
                <c:pt idx="1183">
                  <c:v>0.0</c:v>
                </c:pt>
                <c:pt idx="1184">
                  <c:v>0.0</c:v>
                </c:pt>
                <c:pt idx="1185">
                  <c:v>0.0</c:v>
                </c:pt>
                <c:pt idx="1186">
                  <c:v>0.0</c:v>
                </c:pt>
                <c:pt idx="1187">
                  <c:v>0.0</c:v>
                </c:pt>
                <c:pt idx="1188">
                  <c:v>0.0</c:v>
                </c:pt>
                <c:pt idx="1189">
                  <c:v>0.0</c:v>
                </c:pt>
                <c:pt idx="1190">
                  <c:v>0.0</c:v>
                </c:pt>
                <c:pt idx="1191">
                  <c:v>0.0</c:v>
                </c:pt>
                <c:pt idx="1192">
                  <c:v>0.0</c:v>
                </c:pt>
                <c:pt idx="1193">
                  <c:v>0.0</c:v>
                </c:pt>
                <c:pt idx="1194">
                  <c:v>0.0</c:v>
                </c:pt>
                <c:pt idx="1195">
                  <c:v>0.0</c:v>
                </c:pt>
                <c:pt idx="1196">
                  <c:v>0.0</c:v>
                </c:pt>
                <c:pt idx="1197">
                  <c:v>0.0</c:v>
                </c:pt>
                <c:pt idx="1198">
                  <c:v>0.0</c:v>
                </c:pt>
                <c:pt idx="1199">
                  <c:v>0.0</c:v>
                </c:pt>
                <c:pt idx="1200">
                  <c:v>0.0</c:v>
                </c:pt>
                <c:pt idx="1201">
                  <c:v>0.0</c:v>
                </c:pt>
                <c:pt idx="1202">
                  <c:v>0.0</c:v>
                </c:pt>
                <c:pt idx="1203">
                  <c:v>0.0</c:v>
                </c:pt>
                <c:pt idx="1204">
                  <c:v>0.0</c:v>
                </c:pt>
                <c:pt idx="1205">
                  <c:v>0.0</c:v>
                </c:pt>
                <c:pt idx="1206">
                  <c:v>0.0</c:v>
                </c:pt>
                <c:pt idx="1207">
                  <c:v>0.0</c:v>
                </c:pt>
                <c:pt idx="1208">
                  <c:v>0.0</c:v>
                </c:pt>
                <c:pt idx="1209">
                  <c:v>0.0</c:v>
                </c:pt>
                <c:pt idx="1210">
                  <c:v>0.0</c:v>
                </c:pt>
                <c:pt idx="1211">
                  <c:v>0.0</c:v>
                </c:pt>
                <c:pt idx="1212">
                  <c:v>0.0</c:v>
                </c:pt>
                <c:pt idx="1213">
                  <c:v>0.0</c:v>
                </c:pt>
                <c:pt idx="1214">
                  <c:v>0.0</c:v>
                </c:pt>
                <c:pt idx="1215">
                  <c:v>0.0</c:v>
                </c:pt>
                <c:pt idx="1216">
                  <c:v>0.0</c:v>
                </c:pt>
                <c:pt idx="1217">
                  <c:v>0.0</c:v>
                </c:pt>
                <c:pt idx="1218">
                  <c:v>1.0</c:v>
                </c:pt>
                <c:pt idx="1219">
                  <c:v>0.0</c:v>
                </c:pt>
                <c:pt idx="1220">
                  <c:v>0.0</c:v>
                </c:pt>
                <c:pt idx="1221">
                  <c:v>0.0</c:v>
                </c:pt>
                <c:pt idx="1222">
                  <c:v>0.0</c:v>
                </c:pt>
                <c:pt idx="1223">
                  <c:v>0.0</c:v>
                </c:pt>
                <c:pt idx="1224">
                  <c:v>0.0</c:v>
                </c:pt>
                <c:pt idx="1225">
                  <c:v>0.0</c:v>
                </c:pt>
                <c:pt idx="1226">
                  <c:v>0.0</c:v>
                </c:pt>
                <c:pt idx="1227">
                  <c:v>0.0</c:v>
                </c:pt>
                <c:pt idx="1228">
                  <c:v>0.0</c:v>
                </c:pt>
                <c:pt idx="1229">
                  <c:v>0.0</c:v>
                </c:pt>
                <c:pt idx="1230">
                  <c:v>0.0</c:v>
                </c:pt>
                <c:pt idx="1231">
                  <c:v>0.0</c:v>
                </c:pt>
                <c:pt idx="1232">
                  <c:v>0.0</c:v>
                </c:pt>
                <c:pt idx="1233">
                  <c:v>0.0</c:v>
                </c:pt>
                <c:pt idx="1234">
                  <c:v>0.0</c:v>
                </c:pt>
                <c:pt idx="1235">
                  <c:v>0.0</c:v>
                </c:pt>
                <c:pt idx="1236">
                  <c:v>0.0</c:v>
                </c:pt>
                <c:pt idx="1237">
                  <c:v>0.0</c:v>
                </c:pt>
                <c:pt idx="1238">
                  <c:v>0.0</c:v>
                </c:pt>
                <c:pt idx="1239">
                  <c:v>0.0</c:v>
                </c:pt>
                <c:pt idx="1240">
                  <c:v>0.0</c:v>
                </c:pt>
                <c:pt idx="1241">
                  <c:v>0.0</c:v>
                </c:pt>
                <c:pt idx="1242">
                  <c:v>0.0</c:v>
                </c:pt>
                <c:pt idx="1243">
                  <c:v>0.0</c:v>
                </c:pt>
                <c:pt idx="1244">
                  <c:v>0.0</c:v>
                </c:pt>
                <c:pt idx="1245">
                  <c:v>0.0</c:v>
                </c:pt>
                <c:pt idx="1246">
                  <c:v>0.0</c:v>
                </c:pt>
                <c:pt idx="1247">
                  <c:v>0.0</c:v>
                </c:pt>
                <c:pt idx="1248">
                  <c:v>0.0</c:v>
                </c:pt>
                <c:pt idx="1249">
                  <c:v>0.0</c:v>
                </c:pt>
                <c:pt idx="1250">
                  <c:v>0.0</c:v>
                </c:pt>
                <c:pt idx="1251">
                  <c:v>0.0</c:v>
                </c:pt>
                <c:pt idx="1252">
                  <c:v>0.0</c:v>
                </c:pt>
                <c:pt idx="1253">
                  <c:v>0.0</c:v>
                </c:pt>
                <c:pt idx="1254">
                  <c:v>0.0</c:v>
                </c:pt>
                <c:pt idx="1255">
                  <c:v>0.0</c:v>
                </c:pt>
                <c:pt idx="1256">
                  <c:v>0.0</c:v>
                </c:pt>
                <c:pt idx="1257">
                  <c:v>0.0</c:v>
                </c:pt>
                <c:pt idx="1258">
                  <c:v>0.0</c:v>
                </c:pt>
                <c:pt idx="1259">
                  <c:v>0.0</c:v>
                </c:pt>
                <c:pt idx="1260">
                  <c:v>0.0</c:v>
                </c:pt>
                <c:pt idx="1261">
                  <c:v>0.0</c:v>
                </c:pt>
                <c:pt idx="1262">
                  <c:v>0.0</c:v>
                </c:pt>
                <c:pt idx="1263">
                  <c:v>0.0</c:v>
                </c:pt>
                <c:pt idx="1264">
                  <c:v>0.0</c:v>
                </c:pt>
                <c:pt idx="1265">
                  <c:v>0.0</c:v>
                </c:pt>
                <c:pt idx="1266">
                  <c:v>0.0</c:v>
                </c:pt>
                <c:pt idx="1267">
                  <c:v>0.0</c:v>
                </c:pt>
                <c:pt idx="1268">
                  <c:v>0.0</c:v>
                </c:pt>
                <c:pt idx="1269">
                  <c:v>0.0</c:v>
                </c:pt>
                <c:pt idx="1270">
                  <c:v>0.0</c:v>
                </c:pt>
                <c:pt idx="1271">
                  <c:v>0.0</c:v>
                </c:pt>
                <c:pt idx="1272">
                  <c:v>0.0</c:v>
                </c:pt>
                <c:pt idx="1273">
                  <c:v>0.0</c:v>
                </c:pt>
                <c:pt idx="1274">
                  <c:v>1.0</c:v>
                </c:pt>
                <c:pt idx="1275">
                  <c:v>0.0</c:v>
                </c:pt>
                <c:pt idx="1276">
                  <c:v>0.0</c:v>
                </c:pt>
                <c:pt idx="1277">
                  <c:v>0.0</c:v>
                </c:pt>
                <c:pt idx="1278">
                  <c:v>0.0</c:v>
                </c:pt>
                <c:pt idx="1279">
                  <c:v>0.0</c:v>
                </c:pt>
                <c:pt idx="1280">
                  <c:v>0.0</c:v>
                </c:pt>
                <c:pt idx="1281">
                  <c:v>0.0</c:v>
                </c:pt>
                <c:pt idx="1282">
                  <c:v>0.0</c:v>
                </c:pt>
                <c:pt idx="1283">
                  <c:v>0.0</c:v>
                </c:pt>
                <c:pt idx="1284">
                  <c:v>0.0</c:v>
                </c:pt>
                <c:pt idx="1285">
                  <c:v>0.0</c:v>
                </c:pt>
                <c:pt idx="1286">
                  <c:v>0.0</c:v>
                </c:pt>
                <c:pt idx="1287">
                  <c:v>0.0</c:v>
                </c:pt>
                <c:pt idx="1288">
                  <c:v>0.0</c:v>
                </c:pt>
                <c:pt idx="1289">
                  <c:v>0.0</c:v>
                </c:pt>
                <c:pt idx="1290">
                  <c:v>0.0</c:v>
                </c:pt>
                <c:pt idx="1291">
                  <c:v>0.0</c:v>
                </c:pt>
                <c:pt idx="1292">
                  <c:v>0.0</c:v>
                </c:pt>
                <c:pt idx="1293">
                  <c:v>0.0</c:v>
                </c:pt>
                <c:pt idx="1294">
                  <c:v>0.0</c:v>
                </c:pt>
                <c:pt idx="1295">
                  <c:v>0.0</c:v>
                </c:pt>
                <c:pt idx="1296">
                  <c:v>0.0</c:v>
                </c:pt>
                <c:pt idx="1297">
                  <c:v>0.0</c:v>
                </c:pt>
                <c:pt idx="1298">
                  <c:v>0.0</c:v>
                </c:pt>
                <c:pt idx="1299">
                  <c:v>0.0</c:v>
                </c:pt>
                <c:pt idx="1300">
                  <c:v>0.0</c:v>
                </c:pt>
                <c:pt idx="1301">
                  <c:v>0.0</c:v>
                </c:pt>
                <c:pt idx="1302">
                  <c:v>0.0</c:v>
                </c:pt>
                <c:pt idx="1303">
                  <c:v>0.0</c:v>
                </c:pt>
                <c:pt idx="1304">
                  <c:v>0.0</c:v>
                </c:pt>
                <c:pt idx="1305">
                  <c:v>0.0</c:v>
                </c:pt>
                <c:pt idx="1306">
                  <c:v>0.0</c:v>
                </c:pt>
                <c:pt idx="1307">
                  <c:v>0.0</c:v>
                </c:pt>
                <c:pt idx="1308">
                  <c:v>0.0</c:v>
                </c:pt>
                <c:pt idx="1309">
                  <c:v>0.0</c:v>
                </c:pt>
                <c:pt idx="1310">
                  <c:v>0.0</c:v>
                </c:pt>
                <c:pt idx="1311">
                  <c:v>0.0</c:v>
                </c:pt>
                <c:pt idx="1312">
                  <c:v>0.0</c:v>
                </c:pt>
                <c:pt idx="1313">
                  <c:v>0.0</c:v>
                </c:pt>
                <c:pt idx="1314">
                  <c:v>0.0</c:v>
                </c:pt>
                <c:pt idx="1315">
                  <c:v>0.0</c:v>
                </c:pt>
                <c:pt idx="1316">
                  <c:v>0.0</c:v>
                </c:pt>
                <c:pt idx="1317">
                  <c:v>0.0</c:v>
                </c:pt>
                <c:pt idx="1318">
                  <c:v>0.0</c:v>
                </c:pt>
                <c:pt idx="1319">
                  <c:v>0.0</c:v>
                </c:pt>
                <c:pt idx="1320">
                  <c:v>0.0</c:v>
                </c:pt>
                <c:pt idx="1321">
                  <c:v>0.0</c:v>
                </c:pt>
                <c:pt idx="1322">
                  <c:v>0.0</c:v>
                </c:pt>
                <c:pt idx="1323">
                  <c:v>0.0</c:v>
                </c:pt>
                <c:pt idx="1324">
                  <c:v>0.0</c:v>
                </c:pt>
                <c:pt idx="1325">
                  <c:v>0.0</c:v>
                </c:pt>
                <c:pt idx="1326">
                  <c:v>0.0</c:v>
                </c:pt>
                <c:pt idx="1327">
                  <c:v>0.0</c:v>
                </c:pt>
                <c:pt idx="1328">
                  <c:v>0.0</c:v>
                </c:pt>
                <c:pt idx="1329">
                  <c:v>0.0</c:v>
                </c:pt>
                <c:pt idx="1330">
                  <c:v>0.0</c:v>
                </c:pt>
                <c:pt idx="1331">
                  <c:v>0.0</c:v>
                </c:pt>
                <c:pt idx="1332">
                  <c:v>0.0</c:v>
                </c:pt>
                <c:pt idx="1333">
                  <c:v>0.0</c:v>
                </c:pt>
                <c:pt idx="1334">
                  <c:v>0.0</c:v>
                </c:pt>
                <c:pt idx="1335">
                  <c:v>0.0</c:v>
                </c:pt>
                <c:pt idx="1336">
                  <c:v>0.0</c:v>
                </c:pt>
                <c:pt idx="1337">
                  <c:v>0.0</c:v>
                </c:pt>
                <c:pt idx="1338">
                  <c:v>0.0</c:v>
                </c:pt>
                <c:pt idx="1339">
                  <c:v>0.0</c:v>
                </c:pt>
                <c:pt idx="1340">
                  <c:v>0.0</c:v>
                </c:pt>
                <c:pt idx="1341">
                  <c:v>0.0</c:v>
                </c:pt>
                <c:pt idx="1342">
                  <c:v>0.0</c:v>
                </c:pt>
                <c:pt idx="1343">
                  <c:v>0.0</c:v>
                </c:pt>
                <c:pt idx="1344">
                  <c:v>0.0</c:v>
                </c:pt>
                <c:pt idx="1345">
                  <c:v>0.0</c:v>
                </c:pt>
                <c:pt idx="1346">
                  <c:v>0.0</c:v>
                </c:pt>
                <c:pt idx="1347">
                  <c:v>0.0</c:v>
                </c:pt>
                <c:pt idx="1348">
                  <c:v>0.0</c:v>
                </c:pt>
                <c:pt idx="1349">
                  <c:v>0.0</c:v>
                </c:pt>
                <c:pt idx="1350">
                  <c:v>0.0</c:v>
                </c:pt>
                <c:pt idx="1351">
                  <c:v>0.0</c:v>
                </c:pt>
                <c:pt idx="1352">
                  <c:v>0.0</c:v>
                </c:pt>
                <c:pt idx="1353">
                  <c:v>0.0</c:v>
                </c:pt>
                <c:pt idx="1354">
                  <c:v>0.0</c:v>
                </c:pt>
                <c:pt idx="1355">
                  <c:v>0.0</c:v>
                </c:pt>
                <c:pt idx="1356">
                  <c:v>0.0</c:v>
                </c:pt>
                <c:pt idx="1357">
                  <c:v>0.0</c:v>
                </c:pt>
                <c:pt idx="1358">
                  <c:v>0.0</c:v>
                </c:pt>
                <c:pt idx="1359">
                  <c:v>0.0</c:v>
                </c:pt>
                <c:pt idx="1360">
                  <c:v>0.0</c:v>
                </c:pt>
                <c:pt idx="1361">
                  <c:v>0.0</c:v>
                </c:pt>
                <c:pt idx="1362">
                  <c:v>0.0</c:v>
                </c:pt>
                <c:pt idx="1363">
                  <c:v>0.0</c:v>
                </c:pt>
                <c:pt idx="1364">
                  <c:v>0.0</c:v>
                </c:pt>
                <c:pt idx="1365">
                  <c:v>0.0</c:v>
                </c:pt>
                <c:pt idx="1366">
                  <c:v>0.0</c:v>
                </c:pt>
                <c:pt idx="1367">
                  <c:v>0.0</c:v>
                </c:pt>
                <c:pt idx="1368">
                  <c:v>0.0</c:v>
                </c:pt>
                <c:pt idx="1369">
                  <c:v>0.0</c:v>
                </c:pt>
                <c:pt idx="1370">
                  <c:v>0.0</c:v>
                </c:pt>
                <c:pt idx="1371">
                  <c:v>0.0</c:v>
                </c:pt>
                <c:pt idx="1372">
                  <c:v>0.0</c:v>
                </c:pt>
                <c:pt idx="1373">
                  <c:v>0.0</c:v>
                </c:pt>
                <c:pt idx="1374">
                  <c:v>0.0</c:v>
                </c:pt>
                <c:pt idx="1375">
                  <c:v>0.0</c:v>
                </c:pt>
                <c:pt idx="1376">
                  <c:v>0.0</c:v>
                </c:pt>
                <c:pt idx="1377">
                  <c:v>0.0</c:v>
                </c:pt>
                <c:pt idx="1378">
                  <c:v>0.0</c:v>
                </c:pt>
                <c:pt idx="1379">
                  <c:v>0.0</c:v>
                </c:pt>
                <c:pt idx="1380">
                  <c:v>0.0</c:v>
                </c:pt>
                <c:pt idx="1381">
                  <c:v>0.0</c:v>
                </c:pt>
                <c:pt idx="1382">
                  <c:v>0.0</c:v>
                </c:pt>
                <c:pt idx="1383">
                  <c:v>0.0</c:v>
                </c:pt>
                <c:pt idx="1384">
                  <c:v>0.0</c:v>
                </c:pt>
                <c:pt idx="1385">
                  <c:v>0.0</c:v>
                </c:pt>
                <c:pt idx="1386">
                  <c:v>0.0</c:v>
                </c:pt>
                <c:pt idx="1387">
                  <c:v>0.0</c:v>
                </c:pt>
                <c:pt idx="1388">
                  <c:v>0.0</c:v>
                </c:pt>
                <c:pt idx="1389">
                  <c:v>0.0</c:v>
                </c:pt>
                <c:pt idx="1390">
                  <c:v>0.0</c:v>
                </c:pt>
                <c:pt idx="1391">
                  <c:v>0.0</c:v>
                </c:pt>
                <c:pt idx="1392">
                  <c:v>0.0</c:v>
                </c:pt>
                <c:pt idx="1393">
                  <c:v>0.0</c:v>
                </c:pt>
                <c:pt idx="1394">
                  <c:v>0.0</c:v>
                </c:pt>
                <c:pt idx="1395">
                  <c:v>0.0</c:v>
                </c:pt>
                <c:pt idx="1396">
                  <c:v>0.0</c:v>
                </c:pt>
                <c:pt idx="1397">
                  <c:v>0.0</c:v>
                </c:pt>
                <c:pt idx="1398">
                  <c:v>0.0</c:v>
                </c:pt>
                <c:pt idx="1399">
                  <c:v>0.0</c:v>
                </c:pt>
                <c:pt idx="1400">
                  <c:v>0.0</c:v>
                </c:pt>
                <c:pt idx="1401">
                  <c:v>0.0</c:v>
                </c:pt>
                <c:pt idx="1402">
                  <c:v>0.0</c:v>
                </c:pt>
                <c:pt idx="1403">
                  <c:v>0.0</c:v>
                </c:pt>
                <c:pt idx="1404">
                  <c:v>0.0</c:v>
                </c:pt>
                <c:pt idx="1405">
                  <c:v>0.0</c:v>
                </c:pt>
                <c:pt idx="1406">
                  <c:v>0.0</c:v>
                </c:pt>
                <c:pt idx="1407">
                  <c:v>0.0</c:v>
                </c:pt>
                <c:pt idx="1408">
                  <c:v>0.0</c:v>
                </c:pt>
                <c:pt idx="1409">
                  <c:v>0.0</c:v>
                </c:pt>
                <c:pt idx="1410">
                  <c:v>0.0</c:v>
                </c:pt>
                <c:pt idx="1411">
                  <c:v>0.0</c:v>
                </c:pt>
                <c:pt idx="1412">
                  <c:v>0.0</c:v>
                </c:pt>
                <c:pt idx="1413">
                  <c:v>0.0</c:v>
                </c:pt>
                <c:pt idx="1414">
                  <c:v>0.0</c:v>
                </c:pt>
                <c:pt idx="1415">
                  <c:v>0.0</c:v>
                </c:pt>
                <c:pt idx="1416">
                  <c:v>0.0</c:v>
                </c:pt>
                <c:pt idx="1417">
                  <c:v>0.0</c:v>
                </c:pt>
                <c:pt idx="1418">
                  <c:v>0.0</c:v>
                </c:pt>
                <c:pt idx="1419">
                  <c:v>0.0</c:v>
                </c:pt>
                <c:pt idx="1420">
                  <c:v>0.0</c:v>
                </c:pt>
                <c:pt idx="1421">
                  <c:v>0.0</c:v>
                </c:pt>
                <c:pt idx="1422">
                  <c:v>0.0</c:v>
                </c:pt>
                <c:pt idx="1423">
                  <c:v>0.0</c:v>
                </c:pt>
                <c:pt idx="1424">
                  <c:v>0.0</c:v>
                </c:pt>
                <c:pt idx="1425">
                  <c:v>0.0</c:v>
                </c:pt>
                <c:pt idx="1426">
                  <c:v>0.0</c:v>
                </c:pt>
                <c:pt idx="1427">
                  <c:v>0.0</c:v>
                </c:pt>
                <c:pt idx="1428">
                  <c:v>0.0</c:v>
                </c:pt>
                <c:pt idx="1429">
                  <c:v>1.0</c:v>
                </c:pt>
                <c:pt idx="1430">
                  <c:v>0.0</c:v>
                </c:pt>
                <c:pt idx="1431">
                  <c:v>0.0</c:v>
                </c:pt>
                <c:pt idx="1432">
                  <c:v>0.0</c:v>
                </c:pt>
                <c:pt idx="1433">
                  <c:v>0.0</c:v>
                </c:pt>
                <c:pt idx="1434">
                  <c:v>0.0</c:v>
                </c:pt>
                <c:pt idx="1435">
                  <c:v>0.0</c:v>
                </c:pt>
                <c:pt idx="1436">
                  <c:v>1.0</c:v>
                </c:pt>
                <c:pt idx="1437">
                  <c:v>0.0</c:v>
                </c:pt>
                <c:pt idx="1438">
                  <c:v>0.0</c:v>
                </c:pt>
                <c:pt idx="1439">
                  <c:v>2.0</c:v>
                </c:pt>
                <c:pt idx="1440">
                  <c:v>0.0</c:v>
                </c:pt>
                <c:pt idx="1441">
                  <c:v>0.0</c:v>
                </c:pt>
                <c:pt idx="1442">
                  <c:v>0.0</c:v>
                </c:pt>
                <c:pt idx="1443">
                  <c:v>0.0</c:v>
                </c:pt>
                <c:pt idx="1444">
                  <c:v>0.0</c:v>
                </c:pt>
                <c:pt idx="1445">
                  <c:v>0.0</c:v>
                </c:pt>
                <c:pt idx="1446">
                  <c:v>0.0</c:v>
                </c:pt>
                <c:pt idx="1447">
                  <c:v>0.0</c:v>
                </c:pt>
                <c:pt idx="1448">
                  <c:v>0.0</c:v>
                </c:pt>
                <c:pt idx="1449">
                  <c:v>0.0</c:v>
                </c:pt>
                <c:pt idx="1450">
                  <c:v>0.0</c:v>
                </c:pt>
                <c:pt idx="1451">
                  <c:v>0.0</c:v>
                </c:pt>
                <c:pt idx="1452">
                  <c:v>0.0</c:v>
                </c:pt>
                <c:pt idx="1453">
                  <c:v>0.0</c:v>
                </c:pt>
                <c:pt idx="1454">
                  <c:v>0.0</c:v>
                </c:pt>
                <c:pt idx="1455">
                  <c:v>0.0</c:v>
                </c:pt>
                <c:pt idx="1456">
                  <c:v>0.0</c:v>
                </c:pt>
                <c:pt idx="1457">
                  <c:v>0.0</c:v>
                </c:pt>
                <c:pt idx="1458">
                  <c:v>0.0</c:v>
                </c:pt>
                <c:pt idx="1459">
                  <c:v>1.0</c:v>
                </c:pt>
                <c:pt idx="1460">
                  <c:v>0.0</c:v>
                </c:pt>
                <c:pt idx="1461">
                  <c:v>0.0</c:v>
                </c:pt>
                <c:pt idx="1462">
                  <c:v>0.0</c:v>
                </c:pt>
                <c:pt idx="1463">
                  <c:v>0.0</c:v>
                </c:pt>
                <c:pt idx="1464">
                  <c:v>0.0</c:v>
                </c:pt>
                <c:pt idx="1465">
                  <c:v>0.0</c:v>
                </c:pt>
                <c:pt idx="1466">
                  <c:v>0.0</c:v>
                </c:pt>
                <c:pt idx="1467">
                  <c:v>0.0</c:v>
                </c:pt>
                <c:pt idx="1468">
                  <c:v>0.0</c:v>
                </c:pt>
                <c:pt idx="1469">
                  <c:v>0.0</c:v>
                </c:pt>
                <c:pt idx="1470">
                  <c:v>0.0</c:v>
                </c:pt>
                <c:pt idx="1471">
                  <c:v>0.0</c:v>
                </c:pt>
                <c:pt idx="1472">
                  <c:v>0.0</c:v>
                </c:pt>
                <c:pt idx="1473">
                  <c:v>0.0</c:v>
                </c:pt>
                <c:pt idx="1474">
                  <c:v>0.0</c:v>
                </c:pt>
                <c:pt idx="1475">
                  <c:v>0.0</c:v>
                </c:pt>
                <c:pt idx="1476">
                  <c:v>0.0</c:v>
                </c:pt>
                <c:pt idx="1477">
                  <c:v>0.0</c:v>
                </c:pt>
                <c:pt idx="1478">
                  <c:v>0.0</c:v>
                </c:pt>
                <c:pt idx="1479">
                  <c:v>0.0</c:v>
                </c:pt>
                <c:pt idx="1480">
                  <c:v>0.0</c:v>
                </c:pt>
                <c:pt idx="1481">
                  <c:v>0.0</c:v>
                </c:pt>
                <c:pt idx="1482">
                  <c:v>0.0</c:v>
                </c:pt>
                <c:pt idx="1483">
                  <c:v>0.0</c:v>
                </c:pt>
                <c:pt idx="1484">
                  <c:v>0.0</c:v>
                </c:pt>
                <c:pt idx="1485">
                  <c:v>0.0</c:v>
                </c:pt>
                <c:pt idx="1486">
                  <c:v>0.0</c:v>
                </c:pt>
                <c:pt idx="1487">
                  <c:v>0.0</c:v>
                </c:pt>
                <c:pt idx="1488">
                  <c:v>0.0</c:v>
                </c:pt>
                <c:pt idx="1489">
                  <c:v>0.0</c:v>
                </c:pt>
                <c:pt idx="1490">
                  <c:v>0.0</c:v>
                </c:pt>
                <c:pt idx="1491">
                  <c:v>0.0</c:v>
                </c:pt>
                <c:pt idx="1492">
                  <c:v>0.0</c:v>
                </c:pt>
                <c:pt idx="1493">
                  <c:v>0.0</c:v>
                </c:pt>
                <c:pt idx="1494">
                  <c:v>0.0</c:v>
                </c:pt>
                <c:pt idx="1495">
                  <c:v>0.0</c:v>
                </c:pt>
                <c:pt idx="1496">
                  <c:v>0.0</c:v>
                </c:pt>
                <c:pt idx="1497">
                  <c:v>0.0</c:v>
                </c:pt>
                <c:pt idx="1498">
                  <c:v>0.0</c:v>
                </c:pt>
                <c:pt idx="1499">
                  <c:v>0.0</c:v>
                </c:pt>
                <c:pt idx="1500">
                  <c:v>0.0</c:v>
                </c:pt>
                <c:pt idx="1501">
                  <c:v>0.0</c:v>
                </c:pt>
                <c:pt idx="1502">
                  <c:v>0.0</c:v>
                </c:pt>
                <c:pt idx="1503">
                  <c:v>0.0</c:v>
                </c:pt>
                <c:pt idx="1504">
                  <c:v>0.0</c:v>
                </c:pt>
                <c:pt idx="1505">
                  <c:v>2.0</c:v>
                </c:pt>
                <c:pt idx="1506">
                  <c:v>0.0</c:v>
                </c:pt>
                <c:pt idx="1507">
                  <c:v>0.0</c:v>
                </c:pt>
                <c:pt idx="1508">
                  <c:v>1.0</c:v>
                </c:pt>
                <c:pt idx="1509">
                  <c:v>0.0</c:v>
                </c:pt>
                <c:pt idx="1510">
                  <c:v>0.0</c:v>
                </c:pt>
                <c:pt idx="1511">
                  <c:v>0.0</c:v>
                </c:pt>
                <c:pt idx="1512">
                  <c:v>0.0</c:v>
                </c:pt>
                <c:pt idx="1513">
                  <c:v>0.0</c:v>
                </c:pt>
                <c:pt idx="1514">
                  <c:v>0.0</c:v>
                </c:pt>
                <c:pt idx="1515">
                  <c:v>0.0</c:v>
                </c:pt>
                <c:pt idx="1516">
                  <c:v>0.0</c:v>
                </c:pt>
                <c:pt idx="1517">
                  <c:v>0.0</c:v>
                </c:pt>
                <c:pt idx="1518">
                  <c:v>0.0</c:v>
                </c:pt>
                <c:pt idx="1519">
                  <c:v>0.0</c:v>
                </c:pt>
                <c:pt idx="1520">
                  <c:v>0.0</c:v>
                </c:pt>
                <c:pt idx="1521">
                  <c:v>0.0</c:v>
                </c:pt>
                <c:pt idx="1522">
                  <c:v>0.0</c:v>
                </c:pt>
                <c:pt idx="1523">
                  <c:v>0.0</c:v>
                </c:pt>
                <c:pt idx="1524">
                  <c:v>0.0</c:v>
                </c:pt>
                <c:pt idx="1525">
                  <c:v>1.0</c:v>
                </c:pt>
                <c:pt idx="1526">
                  <c:v>1.0</c:v>
                </c:pt>
                <c:pt idx="1527">
                  <c:v>0.0</c:v>
                </c:pt>
                <c:pt idx="1528">
                  <c:v>1.0</c:v>
                </c:pt>
                <c:pt idx="1529">
                  <c:v>0.0</c:v>
                </c:pt>
                <c:pt idx="1530">
                  <c:v>0.0</c:v>
                </c:pt>
                <c:pt idx="1531">
                  <c:v>0.0</c:v>
                </c:pt>
                <c:pt idx="1532">
                  <c:v>0.0</c:v>
                </c:pt>
                <c:pt idx="1533">
                  <c:v>2.0</c:v>
                </c:pt>
                <c:pt idx="1534">
                  <c:v>0.0</c:v>
                </c:pt>
                <c:pt idx="1535">
                  <c:v>1.0</c:v>
                </c:pt>
                <c:pt idx="1536">
                  <c:v>0.0</c:v>
                </c:pt>
                <c:pt idx="1537">
                  <c:v>0.0</c:v>
                </c:pt>
                <c:pt idx="1538">
                  <c:v>0.0</c:v>
                </c:pt>
                <c:pt idx="1539">
                  <c:v>0.0</c:v>
                </c:pt>
                <c:pt idx="1540">
                  <c:v>0.0</c:v>
                </c:pt>
                <c:pt idx="1541">
                  <c:v>0.0</c:v>
                </c:pt>
                <c:pt idx="1542">
                  <c:v>0.0</c:v>
                </c:pt>
                <c:pt idx="1543">
                  <c:v>0.0</c:v>
                </c:pt>
                <c:pt idx="1544">
                  <c:v>0.0</c:v>
                </c:pt>
                <c:pt idx="1545">
                  <c:v>0.0</c:v>
                </c:pt>
                <c:pt idx="1546">
                  <c:v>0.0</c:v>
                </c:pt>
                <c:pt idx="1547">
                  <c:v>0.0</c:v>
                </c:pt>
                <c:pt idx="1548">
                  <c:v>0.0</c:v>
                </c:pt>
                <c:pt idx="1549">
                  <c:v>0.0</c:v>
                </c:pt>
                <c:pt idx="1550">
                  <c:v>0.0</c:v>
                </c:pt>
                <c:pt idx="1551">
                  <c:v>0.0</c:v>
                </c:pt>
                <c:pt idx="1552">
                  <c:v>0.0</c:v>
                </c:pt>
                <c:pt idx="1553">
                  <c:v>0.0</c:v>
                </c:pt>
                <c:pt idx="1554">
                  <c:v>0.0</c:v>
                </c:pt>
                <c:pt idx="1555">
                  <c:v>0.0</c:v>
                </c:pt>
                <c:pt idx="1556">
                  <c:v>0.0</c:v>
                </c:pt>
                <c:pt idx="1557">
                  <c:v>0.0</c:v>
                </c:pt>
                <c:pt idx="1558">
                  <c:v>0.0</c:v>
                </c:pt>
                <c:pt idx="1559">
                  <c:v>0.0</c:v>
                </c:pt>
                <c:pt idx="1560">
                  <c:v>0.0</c:v>
                </c:pt>
                <c:pt idx="1561">
                  <c:v>0.0</c:v>
                </c:pt>
                <c:pt idx="1562">
                  <c:v>0.0</c:v>
                </c:pt>
                <c:pt idx="1563">
                  <c:v>0.0</c:v>
                </c:pt>
                <c:pt idx="1564">
                  <c:v>0.0</c:v>
                </c:pt>
                <c:pt idx="1565">
                  <c:v>0.0</c:v>
                </c:pt>
                <c:pt idx="1566">
                  <c:v>0.0</c:v>
                </c:pt>
                <c:pt idx="1567">
                  <c:v>0.0</c:v>
                </c:pt>
                <c:pt idx="1568">
                  <c:v>0.0</c:v>
                </c:pt>
                <c:pt idx="1569">
                  <c:v>0.0</c:v>
                </c:pt>
                <c:pt idx="1570">
                  <c:v>0.0</c:v>
                </c:pt>
                <c:pt idx="1571">
                  <c:v>0.0</c:v>
                </c:pt>
                <c:pt idx="1572">
                  <c:v>0.0</c:v>
                </c:pt>
                <c:pt idx="1573">
                  <c:v>0.0</c:v>
                </c:pt>
                <c:pt idx="1574">
                  <c:v>0.0</c:v>
                </c:pt>
                <c:pt idx="1575">
                  <c:v>0.0</c:v>
                </c:pt>
                <c:pt idx="1576">
                  <c:v>0.0</c:v>
                </c:pt>
                <c:pt idx="1577">
                  <c:v>0.0</c:v>
                </c:pt>
                <c:pt idx="1578">
                  <c:v>1.0</c:v>
                </c:pt>
                <c:pt idx="1579">
                  <c:v>0.0</c:v>
                </c:pt>
                <c:pt idx="1580">
                  <c:v>0.0</c:v>
                </c:pt>
                <c:pt idx="1581">
                  <c:v>0.0</c:v>
                </c:pt>
                <c:pt idx="1582">
                  <c:v>0.0</c:v>
                </c:pt>
                <c:pt idx="1583">
                  <c:v>0.0</c:v>
                </c:pt>
                <c:pt idx="1584">
                  <c:v>0.0</c:v>
                </c:pt>
                <c:pt idx="1585">
                  <c:v>0.0</c:v>
                </c:pt>
                <c:pt idx="1586">
                  <c:v>0.0</c:v>
                </c:pt>
                <c:pt idx="1587">
                  <c:v>0.0</c:v>
                </c:pt>
                <c:pt idx="1588">
                  <c:v>0.0</c:v>
                </c:pt>
                <c:pt idx="1589">
                  <c:v>0.0</c:v>
                </c:pt>
                <c:pt idx="1590">
                  <c:v>0.0</c:v>
                </c:pt>
                <c:pt idx="1591">
                  <c:v>0.0</c:v>
                </c:pt>
                <c:pt idx="1592">
                  <c:v>0.0</c:v>
                </c:pt>
                <c:pt idx="1593">
                  <c:v>0.0</c:v>
                </c:pt>
                <c:pt idx="1594">
                  <c:v>0.0</c:v>
                </c:pt>
                <c:pt idx="1595">
                  <c:v>0.0</c:v>
                </c:pt>
                <c:pt idx="1596">
                  <c:v>0.0</c:v>
                </c:pt>
                <c:pt idx="1597">
                  <c:v>0.0</c:v>
                </c:pt>
                <c:pt idx="1598">
                  <c:v>0.0</c:v>
                </c:pt>
                <c:pt idx="1599">
                  <c:v>0.0</c:v>
                </c:pt>
                <c:pt idx="1600">
                  <c:v>0.0</c:v>
                </c:pt>
                <c:pt idx="1601">
                  <c:v>0.0</c:v>
                </c:pt>
                <c:pt idx="1602">
                  <c:v>0.0</c:v>
                </c:pt>
                <c:pt idx="1603">
                  <c:v>0.0</c:v>
                </c:pt>
                <c:pt idx="1604">
                  <c:v>0.0</c:v>
                </c:pt>
                <c:pt idx="1605">
                  <c:v>0.0</c:v>
                </c:pt>
                <c:pt idx="1606">
                  <c:v>0.0</c:v>
                </c:pt>
                <c:pt idx="1607">
                  <c:v>0.0</c:v>
                </c:pt>
                <c:pt idx="1608">
                  <c:v>0.0</c:v>
                </c:pt>
                <c:pt idx="1609">
                  <c:v>0.0</c:v>
                </c:pt>
                <c:pt idx="1610">
                  <c:v>0.0</c:v>
                </c:pt>
                <c:pt idx="1611">
                  <c:v>0.0</c:v>
                </c:pt>
                <c:pt idx="1612">
                  <c:v>0.0</c:v>
                </c:pt>
                <c:pt idx="1613">
                  <c:v>0.0</c:v>
                </c:pt>
                <c:pt idx="1614">
                  <c:v>0.0</c:v>
                </c:pt>
                <c:pt idx="1615">
                  <c:v>0.0</c:v>
                </c:pt>
                <c:pt idx="1616">
                  <c:v>0.0</c:v>
                </c:pt>
                <c:pt idx="1617">
                  <c:v>0.0</c:v>
                </c:pt>
                <c:pt idx="1618">
                  <c:v>0.0</c:v>
                </c:pt>
                <c:pt idx="1619">
                  <c:v>0.0</c:v>
                </c:pt>
                <c:pt idx="1620">
                  <c:v>0.0</c:v>
                </c:pt>
                <c:pt idx="1621">
                  <c:v>0.0</c:v>
                </c:pt>
                <c:pt idx="1622">
                  <c:v>0.0</c:v>
                </c:pt>
                <c:pt idx="1623">
                  <c:v>0.0</c:v>
                </c:pt>
                <c:pt idx="1624">
                  <c:v>0.0</c:v>
                </c:pt>
                <c:pt idx="1625">
                  <c:v>0.0</c:v>
                </c:pt>
                <c:pt idx="1626">
                  <c:v>0.0</c:v>
                </c:pt>
                <c:pt idx="1627">
                  <c:v>0.0</c:v>
                </c:pt>
                <c:pt idx="1628">
                  <c:v>0.0</c:v>
                </c:pt>
                <c:pt idx="1629">
                  <c:v>0.0</c:v>
                </c:pt>
                <c:pt idx="1630">
                  <c:v>0.0</c:v>
                </c:pt>
                <c:pt idx="1631">
                  <c:v>0.0</c:v>
                </c:pt>
                <c:pt idx="1632">
                  <c:v>0.0</c:v>
                </c:pt>
                <c:pt idx="1633">
                  <c:v>0.0</c:v>
                </c:pt>
                <c:pt idx="1634">
                  <c:v>0.0</c:v>
                </c:pt>
                <c:pt idx="1635">
                  <c:v>0.0</c:v>
                </c:pt>
                <c:pt idx="1636">
                  <c:v>0.0</c:v>
                </c:pt>
                <c:pt idx="1637">
                  <c:v>0.0</c:v>
                </c:pt>
                <c:pt idx="1638">
                  <c:v>0.0</c:v>
                </c:pt>
                <c:pt idx="1639">
                  <c:v>0.0</c:v>
                </c:pt>
                <c:pt idx="1640">
                  <c:v>0.0</c:v>
                </c:pt>
                <c:pt idx="1641">
                  <c:v>0.0</c:v>
                </c:pt>
                <c:pt idx="1642">
                  <c:v>0.0</c:v>
                </c:pt>
                <c:pt idx="1643">
                  <c:v>0.0</c:v>
                </c:pt>
                <c:pt idx="1644">
                  <c:v>0.0</c:v>
                </c:pt>
                <c:pt idx="1645">
                  <c:v>0.0</c:v>
                </c:pt>
                <c:pt idx="1646">
                  <c:v>0.0</c:v>
                </c:pt>
                <c:pt idx="1647">
                  <c:v>0.0</c:v>
                </c:pt>
                <c:pt idx="1648">
                  <c:v>0.0</c:v>
                </c:pt>
                <c:pt idx="1649">
                  <c:v>0.0</c:v>
                </c:pt>
                <c:pt idx="1650">
                  <c:v>0.0</c:v>
                </c:pt>
                <c:pt idx="1651">
                  <c:v>0.0</c:v>
                </c:pt>
                <c:pt idx="1652">
                  <c:v>0.0</c:v>
                </c:pt>
                <c:pt idx="1653">
                  <c:v>1.0</c:v>
                </c:pt>
                <c:pt idx="1654">
                  <c:v>0.0</c:v>
                </c:pt>
                <c:pt idx="1655">
                  <c:v>0.0</c:v>
                </c:pt>
                <c:pt idx="1656">
                  <c:v>0.0</c:v>
                </c:pt>
                <c:pt idx="1657">
                  <c:v>0.0</c:v>
                </c:pt>
                <c:pt idx="1658">
                  <c:v>0.0</c:v>
                </c:pt>
                <c:pt idx="1659">
                  <c:v>0.0</c:v>
                </c:pt>
                <c:pt idx="1660">
                  <c:v>0.0</c:v>
                </c:pt>
                <c:pt idx="1661">
                  <c:v>0.0</c:v>
                </c:pt>
                <c:pt idx="1662">
                  <c:v>0.0</c:v>
                </c:pt>
                <c:pt idx="1663">
                  <c:v>0.0</c:v>
                </c:pt>
                <c:pt idx="1664">
                  <c:v>0.0</c:v>
                </c:pt>
                <c:pt idx="1665">
                  <c:v>0.0</c:v>
                </c:pt>
                <c:pt idx="1666">
                  <c:v>0.0</c:v>
                </c:pt>
                <c:pt idx="1667">
                  <c:v>0.0</c:v>
                </c:pt>
                <c:pt idx="1668">
                  <c:v>0.0</c:v>
                </c:pt>
                <c:pt idx="1669">
                  <c:v>0.0</c:v>
                </c:pt>
                <c:pt idx="1670">
                  <c:v>0.0</c:v>
                </c:pt>
                <c:pt idx="1671">
                  <c:v>0.0</c:v>
                </c:pt>
                <c:pt idx="1672">
                  <c:v>0.0</c:v>
                </c:pt>
                <c:pt idx="1673">
                  <c:v>0.0</c:v>
                </c:pt>
                <c:pt idx="1674">
                  <c:v>0.0</c:v>
                </c:pt>
                <c:pt idx="1675">
                  <c:v>0.0</c:v>
                </c:pt>
                <c:pt idx="1676">
                  <c:v>0.0</c:v>
                </c:pt>
                <c:pt idx="1677">
                  <c:v>0.0</c:v>
                </c:pt>
                <c:pt idx="1678">
                  <c:v>1.0</c:v>
                </c:pt>
                <c:pt idx="1679">
                  <c:v>0.0</c:v>
                </c:pt>
                <c:pt idx="1680">
                  <c:v>0.0</c:v>
                </c:pt>
                <c:pt idx="1681">
                  <c:v>1.0</c:v>
                </c:pt>
                <c:pt idx="1682">
                  <c:v>0.0</c:v>
                </c:pt>
                <c:pt idx="1683">
                  <c:v>0.0</c:v>
                </c:pt>
                <c:pt idx="1684">
                  <c:v>0.0</c:v>
                </c:pt>
                <c:pt idx="1685">
                  <c:v>0.0</c:v>
                </c:pt>
                <c:pt idx="1686">
                  <c:v>0.0</c:v>
                </c:pt>
                <c:pt idx="1687">
                  <c:v>0.0</c:v>
                </c:pt>
                <c:pt idx="1688">
                  <c:v>0.0</c:v>
                </c:pt>
                <c:pt idx="1689">
                  <c:v>0.0</c:v>
                </c:pt>
                <c:pt idx="1690">
                  <c:v>0.0</c:v>
                </c:pt>
                <c:pt idx="1691">
                  <c:v>0.0</c:v>
                </c:pt>
                <c:pt idx="1692">
                  <c:v>0.0</c:v>
                </c:pt>
                <c:pt idx="1693">
                  <c:v>0.0</c:v>
                </c:pt>
                <c:pt idx="1694">
                  <c:v>0.0</c:v>
                </c:pt>
                <c:pt idx="1695">
                  <c:v>0.0</c:v>
                </c:pt>
                <c:pt idx="1696">
                  <c:v>0.0</c:v>
                </c:pt>
                <c:pt idx="1697">
                  <c:v>0.0</c:v>
                </c:pt>
                <c:pt idx="1698">
                  <c:v>0.0</c:v>
                </c:pt>
                <c:pt idx="1699">
                  <c:v>0.0</c:v>
                </c:pt>
                <c:pt idx="1700">
                  <c:v>0.0</c:v>
                </c:pt>
                <c:pt idx="1701">
                  <c:v>0.0</c:v>
                </c:pt>
                <c:pt idx="1702">
                  <c:v>0.0</c:v>
                </c:pt>
                <c:pt idx="1703">
                  <c:v>0.0</c:v>
                </c:pt>
                <c:pt idx="1704">
                  <c:v>0.0</c:v>
                </c:pt>
                <c:pt idx="1705">
                  <c:v>0.0</c:v>
                </c:pt>
                <c:pt idx="1706">
                  <c:v>0.0</c:v>
                </c:pt>
                <c:pt idx="1707">
                  <c:v>0.0</c:v>
                </c:pt>
                <c:pt idx="1708">
                  <c:v>0.0</c:v>
                </c:pt>
                <c:pt idx="1709">
                  <c:v>0.0</c:v>
                </c:pt>
                <c:pt idx="1710">
                  <c:v>0.0</c:v>
                </c:pt>
                <c:pt idx="1711">
                  <c:v>0.0</c:v>
                </c:pt>
                <c:pt idx="1712">
                  <c:v>1.0</c:v>
                </c:pt>
                <c:pt idx="1713">
                  <c:v>0.0</c:v>
                </c:pt>
                <c:pt idx="1714">
                  <c:v>0.0</c:v>
                </c:pt>
                <c:pt idx="1715">
                  <c:v>0.0</c:v>
                </c:pt>
                <c:pt idx="1716">
                  <c:v>0.0</c:v>
                </c:pt>
                <c:pt idx="1717">
                  <c:v>0.0</c:v>
                </c:pt>
                <c:pt idx="1718">
                  <c:v>0.0</c:v>
                </c:pt>
                <c:pt idx="1719">
                  <c:v>0.0</c:v>
                </c:pt>
                <c:pt idx="1720">
                  <c:v>0.0</c:v>
                </c:pt>
                <c:pt idx="1721">
                  <c:v>0.0</c:v>
                </c:pt>
                <c:pt idx="1722">
                  <c:v>0.0</c:v>
                </c:pt>
                <c:pt idx="1723">
                  <c:v>0.0</c:v>
                </c:pt>
                <c:pt idx="1724">
                  <c:v>0.0</c:v>
                </c:pt>
                <c:pt idx="1725">
                  <c:v>0.0</c:v>
                </c:pt>
                <c:pt idx="1726">
                  <c:v>0.0</c:v>
                </c:pt>
                <c:pt idx="1727">
                  <c:v>1.0</c:v>
                </c:pt>
                <c:pt idx="1728">
                  <c:v>0.0</c:v>
                </c:pt>
                <c:pt idx="1729">
                  <c:v>0.0</c:v>
                </c:pt>
                <c:pt idx="1730">
                  <c:v>0.0</c:v>
                </c:pt>
                <c:pt idx="1731">
                  <c:v>0.0</c:v>
                </c:pt>
                <c:pt idx="1732">
                  <c:v>0.0</c:v>
                </c:pt>
                <c:pt idx="1733">
                  <c:v>0.0</c:v>
                </c:pt>
                <c:pt idx="1734">
                  <c:v>0.0</c:v>
                </c:pt>
                <c:pt idx="1735">
                  <c:v>0.0</c:v>
                </c:pt>
                <c:pt idx="1736">
                  <c:v>0.0</c:v>
                </c:pt>
                <c:pt idx="1737">
                  <c:v>0.0</c:v>
                </c:pt>
                <c:pt idx="1738">
                  <c:v>0.0</c:v>
                </c:pt>
                <c:pt idx="1739">
                  <c:v>0.0</c:v>
                </c:pt>
                <c:pt idx="1740">
                  <c:v>0.0</c:v>
                </c:pt>
                <c:pt idx="1741">
                  <c:v>0.0</c:v>
                </c:pt>
                <c:pt idx="1742">
                  <c:v>0.0</c:v>
                </c:pt>
                <c:pt idx="1743">
                  <c:v>0.0</c:v>
                </c:pt>
                <c:pt idx="1744">
                  <c:v>0.0</c:v>
                </c:pt>
                <c:pt idx="1745">
                  <c:v>0.0</c:v>
                </c:pt>
                <c:pt idx="1746">
                  <c:v>0.0</c:v>
                </c:pt>
                <c:pt idx="1747">
                  <c:v>0.0</c:v>
                </c:pt>
                <c:pt idx="1748">
                  <c:v>0.0</c:v>
                </c:pt>
                <c:pt idx="1749">
                  <c:v>0.0</c:v>
                </c:pt>
                <c:pt idx="1750">
                  <c:v>1.0</c:v>
                </c:pt>
                <c:pt idx="1751">
                  <c:v>0.0</c:v>
                </c:pt>
                <c:pt idx="1752">
                  <c:v>0.0</c:v>
                </c:pt>
                <c:pt idx="1753">
                  <c:v>0.0</c:v>
                </c:pt>
                <c:pt idx="1754">
                  <c:v>0.0</c:v>
                </c:pt>
                <c:pt idx="1755">
                  <c:v>0.0</c:v>
                </c:pt>
                <c:pt idx="1756">
                  <c:v>0.0</c:v>
                </c:pt>
                <c:pt idx="1757">
                  <c:v>0.0</c:v>
                </c:pt>
                <c:pt idx="1758">
                  <c:v>0.0</c:v>
                </c:pt>
                <c:pt idx="1759">
                  <c:v>0.0</c:v>
                </c:pt>
                <c:pt idx="1760">
                  <c:v>0.0</c:v>
                </c:pt>
                <c:pt idx="1761">
                  <c:v>0.0</c:v>
                </c:pt>
                <c:pt idx="1762">
                  <c:v>0.0</c:v>
                </c:pt>
                <c:pt idx="1763">
                  <c:v>0.0</c:v>
                </c:pt>
                <c:pt idx="1764">
                  <c:v>0.0</c:v>
                </c:pt>
                <c:pt idx="1765">
                  <c:v>0.0</c:v>
                </c:pt>
                <c:pt idx="1766">
                  <c:v>0.0</c:v>
                </c:pt>
                <c:pt idx="1767">
                  <c:v>0.0</c:v>
                </c:pt>
                <c:pt idx="1768">
                  <c:v>0.0</c:v>
                </c:pt>
                <c:pt idx="1769">
                  <c:v>0.0</c:v>
                </c:pt>
                <c:pt idx="1770">
                  <c:v>0.0</c:v>
                </c:pt>
                <c:pt idx="1771">
                  <c:v>0.0</c:v>
                </c:pt>
                <c:pt idx="1772">
                  <c:v>0.0</c:v>
                </c:pt>
                <c:pt idx="1773">
                  <c:v>0.0</c:v>
                </c:pt>
                <c:pt idx="1774">
                  <c:v>0.0</c:v>
                </c:pt>
                <c:pt idx="1775">
                  <c:v>0.0</c:v>
                </c:pt>
                <c:pt idx="1776">
                  <c:v>0.0</c:v>
                </c:pt>
                <c:pt idx="1777">
                  <c:v>0.0</c:v>
                </c:pt>
                <c:pt idx="1778">
                  <c:v>0.0</c:v>
                </c:pt>
                <c:pt idx="1779">
                  <c:v>0.0</c:v>
                </c:pt>
                <c:pt idx="1780">
                  <c:v>0.0</c:v>
                </c:pt>
                <c:pt idx="1781">
                  <c:v>0.0</c:v>
                </c:pt>
                <c:pt idx="1782">
                  <c:v>0.0</c:v>
                </c:pt>
                <c:pt idx="1783">
                  <c:v>0.0</c:v>
                </c:pt>
                <c:pt idx="1784">
                  <c:v>0.0</c:v>
                </c:pt>
                <c:pt idx="1785">
                  <c:v>0.0</c:v>
                </c:pt>
                <c:pt idx="1786">
                  <c:v>0.0</c:v>
                </c:pt>
                <c:pt idx="1787">
                  <c:v>0.0</c:v>
                </c:pt>
                <c:pt idx="1788">
                  <c:v>0.0</c:v>
                </c:pt>
                <c:pt idx="1789">
                  <c:v>0.0</c:v>
                </c:pt>
                <c:pt idx="1790">
                  <c:v>0.0</c:v>
                </c:pt>
                <c:pt idx="1791">
                  <c:v>0.0</c:v>
                </c:pt>
                <c:pt idx="1792">
                  <c:v>0.0</c:v>
                </c:pt>
                <c:pt idx="1793">
                  <c:v>0.0</c:v>
                </c:pt>
                <c:pt idx="1794">
                  <c:v>0.0</c:v>
                </c:pt>
                <c:pt idx="1795">
                  <c:v>0.0</c:v>
                </c:pt>
                <c:pt idx="1796">
                  <c:v>0.0</c:v>
                </c:pt>
                <c:pt idx="1797">
                  <c:v>0.0</c:v>
                </c:pt>
                <c:pt idx="1798">
                  <c:v>0.0</c:v>
                </c:pt>
                <c:pt idx="1799">
                  <c:v>1.0</c:v>
                </c:pt>
                <c:pt idx="1800">
                  <c:v>0.0</c:v>
                </c:pt>
                <c:pt idx="1801">
                  <c:v>1.0</c:v>
                </c:pt>
                <c:pt idx="1802">
                  <c:v>1.0</c:v>
                </c:pt>
                <c:pt idx="1803">
                  <c:v>0.0</c:v>
                </c:pt>
                <c:pt idx="1804">
                  <c:v>0.0</c:v>
                </c:pt>
                <c:pt idx="1805">
                  <c:v>0.0</c:v>
                </c:pt>
                <c:pt idx="1806">
                  <c:v>0.0</c:v>
                </c:pt>
                <c:pt idx="1807">
                  <c:v>0.0</c:v>
                </c:pt>
                <c:pt idx="1808">
                  <c:v>0.0</c:v>
                </c:pt>
                <c:pt idx="1809">
                  <c:v>0.0</c:v>
                </c:pt>
                <c:pt idx="1810">
                  <c:v>0.0</c:v>
                </c:pt>
                <c:pt idx="1811">
                  <c:v>0.0</c:v>
                </c:pt>
                <c:pt idx="1812">
                  <c:v>0.0</c:v>
                </c:pt>
                <c:pt idx="1813">
                  <c:v>0.0</c:v>
                </c:pt>
                <c:pt idx="1814">
                  <c:v>0.0</c:v>
                </c:pt>
                <c:pt idx="1815">
                  <c:v>0.0</c:v>
                </c:pt>
                <c:pt idx="1816">
                  <c:v>0.0</c:v>
                </c:pt>
                <c:pt idx="1817">
                  <c:v>0.0</c:v>
                </c:pt>
                <c:pt idx="1818">
                  <c:v>0.0</c:v>
                </c:pt>
                <c:pt idx="1819">
                  <c:v>0.0</c:v>
                </c:pt>
                <c:pt idx="1820">
                  <c:v>0.0</c:v>
                </c:pt>
                <c:pt idx="1821">
                  <c:v>0.0</c:v>
                </c:pt>
                <c:pt idx="1822">
                  <c:v>0.0</c:v>
                </c:pt>
                <c:pt idx="1823">
                  <c:v>0.0</c:v>
                </c:pt>
                <c:pt idx="1824">
                  <c:v>0.0</c:v>
                </c:pt>
                <c:pt idx="1825">
                  <c:v>0.0</c:v>
                </c:pt>
                <c:pt idx="1826">
                  <c:v>0.0</c:v>
                </c:pt>
                <c:pt idx="1827">
                  <c:v>0.0</c:v>
                </c:pt>
                <c:pt idx="1828">
                  <c:v>0.0</c:v>
                </c:pt>
                <c:pt idx="1829">
                  <c:v>0.0</c:v>
                </c:pt>
                <c:pt idx="1830">
                  <c:v>0.0</c:v>
                </c:pt>
                <c:pt idx="1831">
                  <c:v>0.0</c:v>
                </c:pt>
                <c:pt idx="1832">
                  <c:v>0.0</c:v>
                </c:pt>
                <c:pt idx="1833">
                  <c:v>0.0</c:v>
                </c:pt>
                <c:pt idx="1834">
                  <c:v>0.0</c:v>
                </c:pt>
                <c:pt idx="1835">
                  <c:v>0.0</c:v>
                </c:pt>
                <c:pt idx="1836">
                  <c:v>0.0</c:v>
                </c:pt>
                <c:pt idx="1837">
                  <c:v>0.0</c:v>
                </c:pt>
                <c:pt idx="1838">
                  <c:v>0.0</c:v>
                </c:pt>
                <c:pt idx="1839">
                  <c:v>0.0</c:v>
                </c:pt>
                <c:pt idx="1840">
                  <c:v>0.0</c:v>
                </c:pt>
                <c:pt idx="1841">
                  <c:v>0.0</c:v>
                </c:pt>
                <c:pt idx="1842">
                  <c:v>0.0</c:v>
                </c:pt>
                <c:pt idx="1843">
                  <c:v>0.0</c:v>
                </c:pt>
                <c:pt idx="1844">
                  <c:v>0.0</c:v>
                </c:pt>
                <c:pt idx="1845">
                  <c:v>0.0</c:v>
                </c:pt>
                <c:pt idx="1846">
                  <c:v>1.0</c:v>
                </c:pt>
                <c:pt idx="1847">
                  <c:v>0.0</c:v>
                </c:pt>
                <c:pt idx="1848">
                  <c:v>0.0</c:v>
                </c:pt>
                <c:pt idx="1849">
                  <c:v>0.0</c:v>
                </c:pt>
                <c:pt idx="1850">
                  <c:v>0.0</c:v>
                </c:pt>
                <c:pt idx="1851">
                  <c:v>0.0</c:v>
                </c:pt>
                <c:pt idx="1852">
                  <c:v>0.0</c:v>
                </c:pt>
                <c:pt idx="1853">
                  <c:v>0.0</c:v>
                </c:pt>
                <c:pt idx="1854">
                  <c:v>0.0</c:v>
                </c:pt>
                <c:pt idx="1855">
                  <c:v>0.0</c:v>
                </c:pt>
                <c:pt idx="1856">
                  <c:v>0.0</c:v>
                </c:pt>
                <c:pt idx="1857">
                  <c:v>0.0</c:v>
                </c:pt>
                <c:pt idx="1858">
                  <c:v>0.0</c:v>
                </c:pt>
                <c:pt idx="1859">
                  <c:v>0.0</c:v>
                </c:pt>
                <c:pt idx="1860">
                  <c:v>0.0</c:v>
                </c:pt>
                <c:pt idx="1861">
                  <c:v>0.0</c:v>
                </c:pt>
                <c:pt idx="1862">
                  <c:v>0.0</c:v>
                </c:pt>
                <c:pt idx="1863">
                  <c:v>0.0</c:v>
                </c:pt>
                <c:pt idx="1864">
                  <c:v>0.0</c:v>
                </c:pt>
                <c:pt idx="1865">
                  <c:v>0.0</c:v>
                </c:pt>
                <c:pt idx="1866">
                  <c:v>0.0</c:v>
                </c:pt>
                <c:pt idx="1867">
                  <c:v>0.0</c:v>
                </c:pt>
                <c:pt idx="1868">
                  <c:v>0.0</c:v>
                </c:pt>
                <c:pt idx="1869">
                  <c:v>0.0</c:v>
                </c:pt>
                <c:pt idx="1870">
                  <c:v>0.0</c:v>
                </c:pt>
                <c:pt idx="1871">
                  <c:v>0.0</c:v>
                </c:pt>
                <c:pt idx="1872">
                  <c:v>0.0</c:v>
                </c:pt>
                <c:pt idx="1873">
                  <c:v>0.0</c:v>
                </c:pt>
                <c:pt idx="1874">
                  <c:v>0.0</c:v>
                </c:pt>
                <c:pt idx="1875">
                  <c:v>0.0</c:v>
                </c:pt>
                <c:pt idx="1876">
                  <c:v>0.0</c:v>
                </c:pt>
                <c:pt idx="1877">
                  <c:v>0.0</c:v>
                </c:pt>
                <c:pt idx="1878">
                  <c:v>0.0</c:v>
                </c:pt>
                <c:pt idx="1879">
                  <c:v>0.0</c:v>
                </c:pt>
                <c:pt idx="1880">
                  <c:v>0.0</c:v>
                </c:pt>
                <c:pt idx="1881">
                  <c:v>0.0</c:v>
                </c:pt>
                <c:pt idx="1882">
                  <c:v>0.0</c:v>
                </c:pt>
                <c:pt idx="1883">
                  <c:v>0.0</c:v>
                </c:pt>
                <c:pt idx="1884">
                  <c:v>0.0</c:v>
                </c:pt>
                <c:pt idx="1885">
                  <c:v>0.0</c:v>
                </c:pt>
                <c:pt idx="1886">
                  <c:v>0.0</c:v>
                </c:pt>
                <c:pt idx="1887">
                  <c:v>0.0</c:v>
                </c:pt>
                <c:pt idx="1888">
                  <c:v>0.0</c:v>
                </c:pt>
                <c:pt idx="1889">
                  <c:v>0.0</c:v>
                </c:pt>
                <c:pt idx="1890">
                  <c:v>0.0</c:v>
                </c:pt>
                <c:pt idx="1891">
                  <c:v>0.0</c:v>
                </c:pt>
                <c:pt idx="1892">
                  <c:v>0.0</c:v>
                </c:pt>
                <c:pt idx="1893">
                  <c:v>0.0</c:v>
                </c:pt>
                <c:pt idx="1894">
                  <c:v>0.0</c:v>
                </c:pt>
                <c:pt idx="1895">
                  <c:v>0.0</c:v>
                </c:pt>
                <c:pt idx="1896">
                  <c:v>0.0</c:v>
                </c:pt>
                <c:pt idx="1897">
                  <c:v>0.0</c:v>
                </c:pt>
                <c:pt idx="1898">
                  <c:v>0.0</c:v>
                </c:pt>
                <c:pt idx="1899">
                  <c:v>0.0</c:v>
                </c:pt>
                <c:pt idx="1900">
                  <c:v>0.0</c:v>
                </c:pt>
                <c:pt idx="1901">
                  <c:v>0.0</c:v>
                </c:pt>
                <c:pt idx="1902">
                  <c:v>0.0</c:v>
                </c:pt>
                <c:pt idx="1903">
                  <c:v>0.0</c:v>
                </c:pt>
                <c:pt idx="1904">
                  <c:v>0.0</c:v>
                </c:pt>
                <c:pt idx="1905">
                  <c:v>0.0</c:v>
                </c:pt>
                <c:pt idx="1906">
                  <c:v>0.0</c:v>
                </c:pt>
                <c:pt idx="1907">
                  <c:v>0.0</c:v>
                </c:pt>
                <c:pt idx="1908">
                  <c:v>0.0</c:v>
                </c:pt>
                <c:pt idx="1909">
                  <c:v>0.0</c:v>
                </c:pt>
                <c:pt idx="1910">
                  <c:v>0.0</c:v>
                </c:pt>
                <c:pt idx="1911">
                  <c:v>0.0</c:v>
                </c:pt>
                <c:pt idx="1912">
                  <c:v>0.0</c:v>
                </c:pt>
                <c:pt idx="1913">
                  <c:v>0.0</c:v>
                </c:pt>
                <c:pt idx="1914">
                  <c:v>0.0</c:v>
                </c:pt>
                <c:pt idx="1915">
                  <c:v>0.0</c:v>
                </c:pt>
                <c:pt idx="1916">
                  <c:v>0.0</c:v>
                </c:pt>
                <c:pt idx="1917">
                  <c:v>0.0</c:v>
                </c:pt>
                <c:pt idx="1918">
                  <c:v>0.0</c:v>
                </c:pt>
                <c:pt idx="1919">
                  <c:v>0.0</c:v>
                </c:pt>
                <c:pt idx="1920">
                  <c:v>0.0</c:v>
                </c:pt>
                <c:pt idx="1921">
                  <c:v>0.0</c:v>
                </c:pt>
                <c:pt idx="1922">
                  <c:v>0.0</c:v>
                </c:pt>
                <c:pt idx="1923">
                  <c:v>0.0</c:v>
                </c:pt>
                <c:pt idx="1924">
                  <c:v>0.0</c:v>
                </c:pt>
                <c:pt idx="1925">
                  <c:v>0.0</c:v>
                </c:pt>
                <c:pt idx="1926">
                  <c:v>0.0</c:v>
                </c:pt>
                <c:pt idx="1927">
                  <c:v>0.0</c:v>
                </c:pt>
                <c:pt idx="1928">
                  <c:v>0.0</c:v>
                </c:pt>
                <c:pt idx="1929">
                  <c:v>0.0</c:v>
                </c:pt>
                <c:pt idx="1930">
                  <c:v>0.0</c:v>
                </c:pt>
                <c:pt idx="1931">
                  <c:v>0.0</c:v>
                </c:pt>
                <c:pt idx="1932">
                  <c:v>0.0</c:v>
                </c:pt>
                <c:pt idx="1933">
                  <c:v>0.0</c:v>
                </c:pt>
                <c:pt idx="1934">
                  <c:v>0.0</c:v>
                </c:pt>
                <c:pt idx="1935">
                  <c:v>0.0</c:v>
                </c:pt>
                <c:pt idx="1936">
                  <c:v>0.0</c:v>
                </c:pt>
                <c:pt idx="1937">
                  <c:v>0.0</c:v>
                </c:pt>
                <c:pt idx="1938">
                  <c:v>0.0</c:v>
                </c:pt>
                <c:pt idx="1939">
                  <c:v>0.0</c:v>
                </c:pt>
                <c:pt idx="1940">
                  <c:v>0.0</c:v>
                </c:pt>
                <c:pt idx="1941">
                  <c:v>0.0</c:v>
                </c:pt>
                <c:pt idx="1942">
                  <c:v>0.0</c:v>
                </c:pt>
                <c:pt idx="1943">
                  <c:v>0.0</c:v>
                </c:pt>
                <c:pt idx="1944">
                  <c:v>0.0</c:v>
                </c:pt>
                <c:pt idx="1945">
                  <c:v>0.0</c:v>
                </c:pt>
                <c:pt idx="1946">
                  <c:v>0.0</c:v>
                </c:pt>
                <c:pt idx="1947">
                  <c:v>0.0</c:v>
                </c:pt>
                <c:pt idx="1948">
                  <c:v>0.0</c:v>
                </c:pt>
                <c:pt idx="1949">
                  <c:v>0.0</c:v>
                </c:pt>
                <c:pt idx="1950">
                  <c:v>0.0</c:v>
                </c:pt>
                <c:pt idx="1951">
                  <c:v>0.0</c:v>
                </c:pt>
                <c:pt idx="1952">
                  <c:v>0.0</c:v>
                </c:pt>
                <c:pt idx="1953">
                  <c:v>0.0</c:v>
                </c:pt>
                <c:pt idx="1954">
                  <c:v>0.0</c:v>
                </c:pt>
                <c:pt idx="1955">
                  <c:v>0.0</c:v>
                </c:pt>
                <c:pt idx="1956">
                  <c:v>0.0</c:v>
                </c:pt>
                <c:pt idx="1957">
                  <c:v>0.0</c:v>
                </c:pt>
                <c:pt idx="1958">
                  <c:v>0.0</c:v>
                </c:pt>
                <c:pt idx="1959">
                  <c:v>0.0</c:v>
                </c:pt>
                <c:pt idx="1960">
                  <c:v>0.0</c:v>
                </c:pt>
                <c:pt idx="1961">
                  <c:v>0.0</c:v>
                </c:pt>
                <c:pt idx="1962">
                  <c:v>0.0</c:v>
                </c:pt>
                <c:pt idx="1963">
                  <c:v>0.0</c:v>
                </c:pt>
                <c:pt idx="1964">
                  <c:v>0.0</c:v>
                </c:pt>
                <c:pt idx="1965">
                  <c:v>0.0</c:v>
                </c:pt>
                <c:pt idx="1966">
                  <c:v>0.0</c:v>
                </c:pt>
                <c:pt idx="1967">
                  <c:v>1.0</c:v>
                </c:pt>
                <c:pt idx="1968">
                  <c:v>0.0</c:v>
                </c:pt>
                <c:pt idx="1969">
                  <c:v>0.0</c:v>
                </c:pt>
                <c:pt idx="1970">
                  <c:v>0.0</c:v>
                </c:pt>
                <c:pt idx="1971">
                  <c:v>0.0</c:v>
                </c:pt>
                <c:pt idx="1972">
                  <c:v>0.0</c:v>
                </c:pt>
                <c:pt idx="1973">
                  <c:v>0.0</c:v>
                </c:pt>
                <c:pt idx="1974">
                  <c:v>0.0</c:v>
                </c:pt>
                <c:pt idx="1975">
                  <c:v>0.0</c:v>
                </c:pt>
                <c:pt idx="1976">
                  <c:v>0.0</c:v>
                </c:pt>
                <c:pt idx="1977">
                  <c:v>0.0</c:v>
                </c:pt>
                <c:pt idx="1978">
                  <c:v>0.0</c:v>
                </c:pt>
                <c:pt idx="1979">
                  <c:v>0.0</c:v>
                </c:pt>
                <c:pt idx="1980">
                  <c:v>0.0</c:v>
                </c:pt>
                <c:pt idx="1981">
                  <c:v>0.0</c:v>
                </c:pt>
                <c:pt idx="1982">
                  <c:v>0.0</c:v>
                </c:pt>
                <c:pt idx="1983">
                  <c:v>0.0</c:v>
                </c:pt>
                <c:pt idx="1984">
                  <c:v>0.0</c:v>
                </c:pt>
                <c:pt idx="1985">
                  <c:v>0.0</c:v>
                </c:pt>
                <c:pt idx="1986">
                  <c:v>0.0</c:v>
                </c:pt>
                <c:pt idx="1987">
                  <c:v>0.0</c:v>
                </c:pt>
                <c:pt idx="1988">
                  <c:v>0.0</c:v>
                </c:pt>
                <c:pt idx="1989">
                  <c:v>0.0</c:v>
                </c:pt>
                <c:pt idx="1990">
                  <c:v>0.0</c:v>
                </c:pt>
                <c:pt idx="1991">
                  <c:v>0.0</c:v>
                </c:pt>
                <c:pt idx="1992">
                  <c:v>0.0</c:v>
                </c:pt>
                <c:pt idx="1993">
                  <c:v>0.0</c:v>
                </c:pt>
                <c:pt idx="1994">
                  <c:v>0.0</c:v>
                </c:pt>
                <c:pt idx="1995">
                  <c:v>0.0</c:v>
                </c:pt>
                <c:pt idx="1996">
                  <c:v>0.0</c:v>
                </c:pt>
                <c:pt idx="1997">
                  <c:v>0.0</c:v>
                </c:pt>
                <c:pt idx="1998">
                  <c:v>0.0</c:v>
                </c:pt>
                <c:pt idx="1999">
                  <c:v>0.0</c:v>
                </c:pt>
                <c:pt idx="2000">
                  <c:v>0.0</c:v>
                </c:pt>
                <c:pt idx="2001">
                  <c:v>0.0</c:v>
                </c:pt>
                <c:pt idx="2002">
                  <c:v>0.0</c:v>
                </c:pt>
                <c:pt idx="2003">
                  <c:v>1.0</c:v>
                </c:pt>
                <c:pt idx="2004">
                  <c:v>0.0</c:v>
                </c:pt>
                <c:pt idx="2005">
                  <c:v>0.0</c:v>
                </c:pt>
                <c:pt idx="2006">
                  <c:v>0.0</c:v>
                </c:pt>
                <c:pt idx="2007">
                  <c:v>0.0</c:v>
                </c:pt>
                <c:pt idx="2008">
                  <c:v>0.0</c:v>
                </c:pt>
                <c:pt idx="2009">
                  <c:v>0.0</c:v>
                </c:pt>
                <c:pt idx="2010">
                  <c:v>0.0</c:v>
                </c:pt>
                <c:pt idx="2011">
                  <c:v>0.0</c:v>
                </c:pt>
                <c:pt idx="2012">
                  <c:v>0.0</c:v>
                </c:pt>
                <c:pt idx="2013">
                  <c:v>0.0</c:v>
                </c:pt>
                <c:pt idx="2014">
                  <c:v>0.0</c:v>
                </c:pt>
                <c:pt idx="2015">
                  <c:v>0.0</c:v>
                </c:pt>
                <c:pt idx="2016">
                  <c:v>0.0</c:v>
                </c:pt>
                <c:pt idx="2017">
                  <c:v>0.0</c:v>
                </c:pt>
                <c:pt idx="2018">
                  <c:v>0.0</c:v>
                </c:pt>
                <c:pt idx="2019">
                  <c:v>0.0</c:v>
                </c:pt>
                <c:pt idx="2020">
                  <c:v>0.0</c:v>
                </c:pt>
                <c:pt idx="2021">
                  <c:v>0.0</c:v>
                </c:pt>
                <c:pt idx="2022">
                  <c:v>0.0</c:v>
                </c:pt>
                <c:pt idx="2023">
                  <c:v>0.0</c:v>
                </c:pt>
                <c:pt idx="2024">
                  <c:v>0.0</c:v>
                </c:pt>
                <c:pt idx="2025">
                  <c:v>0.0</c:v>
                </c:pt>
                <c:pt idx="2026">
                  <c:v>0.0</c:v>
                </c:pt>
                <c:pt idx="2027">
                  <c:v>0.0</c:v>
                </c:pt>
                <c:pt idx="2028">
                  <c:v>0.0</c:v>
                </c:pt>
                <c:pt idx="2029">
                  <c:v>0.0</c:v>
                </c:pt>
                <c:pt idx="2030">
                  <c:v>0.0</c:v>
                </c:pt>
                <c:pt idx="2031">
                  <c:v>0.0</c:v>
                </c:pt>
                <c:pt idx="2032">
                  <c:v>0.0</c:v>
                </c:pt>
                <c:pt idx="2033">
                  <c:v>0.0</c:v>
                </c:pt>
                <c:pt idx="2034">
                  <c:v>0.0</c:v>
                </c:pt>
                <c:pt idx="2035">
                  <c:v>0.0</c:v>
                </c:pt>
                <c:pt idx="2036">
                  <c:v>0.0</c:v>
                </c:pt>
                <c:pt idx="2037">
                  <c:v>0.0</c:v>
                </c:pt>
                <c:pt idx="2038">
                  <c:v>0.0</c:v>
                </c:pt>
                <c:pt idx="2039">
                  <c:v>0.0</c:v>
                </c:pt>
                <c:pt idx="2040">
                  <c:v>0.0</c:v>
                </c:pt>
                <c:pt idx="2041">
                  <c:v>0.0</c:v>
                </c:pt>
                <c:pt idx="2042">
                  <c:v>0.0</c:v>
                </c:pt>
                <c:pt idx="2043">
                  <c:v>0.0</c:v>
                </c:pt>
                <c:pt idx="2044">
                  <c:v>0.0</c:v>
                </c:pt>
                <c:pt idx="2045">
                  <c:v>0.0</c:v>
                </c:pt>
                <c:pt idx="2046">
                  <c:v>0.0</c:v>
                </c:pt>
                <c:pt idx="2047">
                  <c:v>0.0</c:v>
                </c:pt>
                <c:pt idx="2048">
                  <c:v>0.0</c:v>
                </c:pt>
                <c:pt idx="2049">
                  <c:v>0.0</c:v>
                </c:pt>
                <c:pt idx="2050">
                  <c:v>0.0</c:v>
                </c:pt>
                <c:pt idx="2051">
                  <c:v>0.0</c:v>
                </c:pt>
                <c:pt idx="2052">
                  <c:v>0.0</c:v>
                </c:pt>
                <c:pt idx="2053">
                  <c:v>0.0</c:v>
                </c:pt>
                <c:pt idx="2054">
                  <c:v>0.0</c:v>
                </c:pt>
                <c:pt idx="2055">
                  <c:v>0.0</c:v>
                </c:pt>
                <c:pt idx="2056">
                  <c:v>0.0</c:v>
                </c:pt>
                <c:pt idx="2057">
                  <c:v>0.0</c:v>
                </c:pt>
                <c:pt idx="2058">
                  <c:v>0.0</c:v>
                </c:pt>
                <c:pt idx="2059">
                  <c:v>0.0</c:v>
                </c:pt>
                <c:pt idx="2060">
                  <c:v>0.0</c:v>
                </c:pt>
                <c:pt idx="2061">
                  <c:v>0.0</c:v>
                </c:pt>
                <c:pt idx="2062">
                  <c:v>0.0</c:v>
                </c:pt>
                <c:pt idx="2063">
                  <c:v>0.0</c:v>
                </c:pt>
                <c:pt idx="2064">
                  <c:v>0.0</c:v>
                </c:pt>
                <c:pt idx="2065">
                  <c:v>0.0</c:v>
                </c:pt>
                <c:pt idx="2066">
                  <c:v>0.0</c:v>
                </c:pt>
                <c:pt idx="2067">
                  <c:v>0.0</c:v>
                </c:pt>
                <c:pt idx="2068">
                  <c:v>0.0</c:v>
                </c:pt>
                <c:pt idx="2069">
                  <c:v>0.0</c:v>
                </c:pt>
                <c:pt idx="2070">
                  <c:v>0.0</c:v>
                </c:pt>
                <c:pt idx="2071">
                  <c:v>0.0</c:v>
                </c:pt>
                <c:pt idx="2072">
                  <c:v>0.0</c:v>
                </c:pt>
                <c:pt idx="2073">
                  <c:v>0.0</c:v>
                </c:pt>
                <c:pt idx="2074">
                  <c:v>0.0</c:v>
                </c:pt>
                <c:pt idx="2075">
                  <c:v>0.0</c:v>
                </c:pt>
                <c:pt idx="2076">
                  <c:v>0.0</c:v>
                </c:pt>
                <c:pt idx="2077">
                  <c:v>0.0</c:v>
                </c:pt>
                <c:pt idx="2078">
                  <c:v>0.0</c:v>
                </c:pt>
                <c:pt idx="2079">
                  <c:v>0.0</c:v>
                </c:pt>
                <c:pt idx="2080">
                  <c:v>0.0</c:v>
                </c:pt>
                <c:pt idx="2081">
                  <c:v>0.0</c:v>
                </c:pt>
                <c:pt idx="2082">
                  <c:v>1.0</c:v>
                </c:pt>
                <c:pt idx="2083">
                  <c:v>0.0</c:v>
                </c:pt>
                <c:pt idx="2084">
                  <c:v>0.0</c:v>
                </c:pt>
                <c:pt idx="2085">
                  <c:v>0.0</c:v>
                </c:pt>
                <c:pt idx="2086">
                  <c:v>0.0</c:v>
                </c:pt>
                <c:pt idx="2087">
                  <c:v>0.0</c:v>
                </c:pt>
                <c:pt idx="2088">
                  <c:v>0.0</c:v>
                </c:pt>
                <c:pt idx="2089">
                  <c:v>0.0</c:v>
                </c:pt>
                <c:pt idx="2090">
                  <c:v>0.0</c:v>
                </c:pt>
                <c:pt idx="2091">
                  <c:v>0.0</c:v>
                </c:pt>
                <c:pt idx="2092">
                  <c:v>0.0</c:v>
                </c:pt>
                <c:pt idx="2093">
                  <c:v>0.0</c:v>
                </c:pt>
                <c:pt idx="2094">
                  <c:v>0.0</c:v>
                </c:pt>
                <c:pt idx="2095">
                  <c:v>0.0</c:v>
                </c:pt>
                <c:pt idx="2096">
                  <c:v>0.0</c:v>
                </c:pt>
                <c:pt idx="2097">
                  <c:v>0.0</c:v>
                </c:pt>
                <c:pt idx="2098">
                  <c:v>0.0</c:v>
                </c:pt>
                <c:pt idx="2099">
                  <c:v>0.0</c:v>
                </c:pt>
                <c:pt idx="2100">
                  <c:v>0.0</c:v>
                </c:pt>
                <c:pt idx="2101">
                  <c:v>0.0</c:v>
                </c:pt>
                <c:pt idx="2102">
                  <c:v>0.0</c:v>
                </c:pt>
                <c:pt idx="2103">
                  <c:v>0.0</c:v>
                </c:pt>
                <c:pt idx="2104">
                  <c:v>1.0</c:v>
                </c:pt>
                <c:pt idx="2105">
                  <c:v>0.0</c:v>
                </c:pt>
                <c:pt idx="2106">
                  <c:v>0.0</c:v>
                </c:pt>
                <c:pt idx="2107">
                  <c:v>0.0</c:v>
                </c:pt>
                <c:pt idx="2108">
                  <c:v>0.0</c:v>
                </c:pt>
                <c:pt idx="2109">
                  <c:v>0.0</c:v>
                </c:pt>
                <c:pt idx="2110">
                  <c:v>0.0</c:v>
                </c:pt>
                <c:pt idx="2111">
                  <c:v>0.0</c:v>
                </c:pt>
                <c:pt idx="2112">
                  <c:v>0.0</c:v>
                </c:pt>
                <c:pt idx="2113">
                  <c:v>0.0</c:v>
                </c:pt>
                <c:pt idx="2114">
                  <c:v>0.0</c:v>
                </c:pt>
                <c:pt idx="2115">
                  <c:v>0.0</c:v>
                </c:pt>
                <c:pt idx="2116">
                  <c:v>0.0</c:v>
                </c:pt>
                <c:pt idx="2117">
                  <c:v>0.0</c:v>
                </c:pt>
                <c:pt idx="2118">
                  <c:v>0.0</c:v>
                </c:pt>
                <c:pt idx="2119">
                  <c:v>0.0</c:v>
                </c:pt>
                <c:pt idx="2120">
                  <c:v>0.0</c:v>
                </c:pt>
                <c:pt idx="2121">
                  <c:v>0.0</c:v>
                </c:pt>
                <c:pt idx="2122">
                  <c:v>0.0</c:v>
                </c:pt>
                <c:pt idx="2123">
                  <c:v>0.0</c:v>
                </c:pt>
                <c:pt idx="2124">
                  <c:v>0.0</c:v>
                </c:pt>
                <c:pt idx="2125">
                  <c:v>0.0</c:v>
                </c:pt>
                <c:pt idx="2126">
                  <c:v>0.0</c:v>
                </c:pt>
                <c:pt idx="2127">
                  <c:v>0.0</c:v>
                </c:pt>
                <c:pt idx="2128">
                  <c:v>0.0</c:v>
                </c:pt>
                <c:pt idx="2129">
                  <c:v>0.0</c:v>
                </c:pt>
                <c:pt idx="2130">
                  <c:v>0.0</c:v>
                </c:pt>
                <c:pt idx="2131">
                  <c:v>0.0</c:v>
                </c:pt>
                <c:pt idx="2132">
                  <c:v>0.0</c:v>
                </c:pt>
                <c:pt idx="2133">
                  <c:v>0.0</c:v>
                </c:pt>
                <c:pt idx="2134">
                  <c:v>0.0</c:v>
                </c:pt>
                <c:pt idx="2135">
                  <c:v>0.0</c:v>
                </c:pt>
                <c:pt idx="2136">
                  <c:v>0.0</c:v>
                </c:pt>
                <c:pt idx="2137">
                  <c:v>0.0</c:v>
                </c:pt>
                <c:pt idx="2138">
                  <c:v>0.0</c:v>
                </c:pt>
                <c:pt idx="2139">
                  <c:v>0.0</c:v>
                </c:pt>
                <c:pt idx="2140">
                  <c:v>0.0</c:v>
                </c:pt>
                <c:pt idx="2141">
                  <c:v>1.0</c:v>
                </c:pt>
                <c:pt idx="2142">
                  <c:v>0.0</c:v>
                </c:pt>
                <c:pt idx="2143">
                  <c:v>0.0</c:v>
                </c:pt>
                <c:pt idx="2144">
                  <c:v>0.0</c:v>
                </c:pt>
                <c:pt idx="2145">
                  <c:v>0.0</c:v>
                </c:pt>
                <c:pt idx="2146">
                  <c:v>0.0</c:v>
                </c:pt>
                <c:pt idx="2147">
                  <c:v>0.0</c:v>
                </c:pt>
                <c:pt idx="2148">
                  <c:v>0.0</c:v>
                </c:pt>
                <c:pt idx="2149">
                  <c:v>0.0</c:v>
                </c:pt>
                <c:pt idx="2150">
                  <c:v>0.0</c:v>
                </c:pt>
                <c:pt idx="2151">
                  <c:v>0.0</c:v>
                </c:pt>
                <c:pt idx="2152">
                  <c:v>0.0</c:v>
                </c:pt>
                <c:pt idx="2153">
                  <c:v>0.0</c:v>
                </c:pt>
                <c:pt idx="2154">
                  <c:v>0.0</c:v>
                </c:pt>
                <c:pt idx="2155">
                  <c:v>0.0</c:v>
                </c:pt>
                <c:pt idx="2156">
                  <c:v>0.0</c:v>
                </c:pt>
                <c:pt idx="2157">
                  <c:v>0.0</c:v>
                </c:pt>
                <c:pt idx="2158">
                  <c:v>0.0</c:v>
                </c:pt>
                <c:pt idx="2159">
                  <c:v>0.0</c:v>
                </c:pt>
                <c:pt idx="2160">
                  <c:v>0.0</c:v>
                </c:pt>
                <c:pt idx="2161">
                  <c:v>0.0</c:v>
                </c:pt>
                <c:pt idx="2162">
                  <c:v>0.0</c:v>
                </c:pt>
                <c:pt idx="2163">
                  <c:v>0.0</c:v>
                </c:pt>
                <c:pt idx="2164">
                  <c:v>0.0</c:v>
                </c:pt>
                <c:pt idx="2165">
                  <c:v>0.0</c:v>
                </c:pt>
                <c:pt idx="2166">
                  <c:v>0.0</c:v>
                </c:pt>
                <c:pt idx="2167">
                  <c:v>0.0</c:v>
                </c:pt>
                <c:pt idx="2168">
                  <c:v>0.0</c:v>
                </c:pt>
                <c:pt idx="2169">
                  <c:v>0.0</c:v>
                </c:pt>
                <c:pt idx="2170">
                  <c:v>0.0</c:v>
                </c:pt>
                <c:pt idx="2171">
                  <c:v>0.0</c:v>
                </c:pt>
                <c:pt idx="2172">
                  <c:v>0.0</c:v>
                </c:pt>
                <c:pt idx="2173">
                  <c:v>0.0</c:v>
                </c:pt>
                <c:pt idx="2174">
                  <c:v>0.0</c:v>
                </c:pt>
                <c:pt idx="2175">
                  <c:v>0.0</c:v>
                </c:pt>
                <c:pt idx="2176">
                  <c:v>0.0</c:v>
                </c:pt>
                <c:pt idx="2177">
                  <c:v>0.0</c:v>
                </c:pt>
                <c:pt idx="2178">
                  <c:v>0.0</c:v>
                </c:pt>
                <c:pt idx="2179">
                  <c:v>0.0</c:v>
                </c:pt>
                <c:pt idx="2180">
                  <c:v>0.0</c:v>
                </c:pt>
                <c:pt idx="2181">
                  <c:v>0.0</c:v>
                </c:pt>
                <c:pt idx="2182">
                  <c:v>0.0</c:v>
                </c:pt>
                <c:pt idx="2183">
                  <c:v>1.0</c:v>
                </c:pt>
                <c:pt idx="2184">
                  <c:v>1.0</c:v>
                </c:pt>
                <c:pt idx="2185">
                  <c:v>0.0</c:v>
                </c:pt>
                <c:pt idx="2186">
                  <c:v>0.0</c:v>
                </c:pt>
                <c:pt idx="2187">
                  <c:v>0.0</c:v>
                </c:pt>
                <c:pt idx="2188">
                  <c:v>0.0</c:v>
                </c:pt>
                <c:pt idx="2189">
                  <c:v>0.0</c:v>
                </c:pt>
                <c:pt idx="2190">
                  <c:v>0.0</c:v>
                </c:pt>
                <c:pt idx="2191">
                  <c:v>0.0</c:v>
                </c:pt>
                <c:pt idx="2192">
                  <c:v>0.0</c:v>
                </c:pt>
                <c:pt idx="2193">
                  <c:v>0.0</c:v>
                </c:pt>
                <c:pt idx="2194">
                  <c:v>0.0</c:v>
                </c:pt>
                <c:pt idx="2195">
                  <c:v>0.0</c:v>
                </c:pt>
                <c:pt idx="2196">
                  <c:v>0.0</c:v>
                </c:pt>
                <c:pt idx="2197">
                  <c:v>0.0</c:v>
                </c:pt>
                <c:pt idx="2198">
                  <c:v>0.0</c:v>
                </c:pt>
                <c:pt idx="2199">
                  <c:v>0.0</c:v>
                </c:pt>
                <c:pt idx="2200">
                  <c:v>0.0</c:v>
                </c:pt>
                <c:pt idx="2201">
                  <c:v>0.0</c:v>
                </c:pt>
                <c:pt idx="2202">
                  <c:v>0.0</c:v>
                </c:pt>
                <c:pt idx="2203">
                  <c:v>0.0</c:v>
                </c:pt>
                <c:pt idx="2204">
                  <c:v>0.0</c:v>
                </c:pt>
                <c:pt idx="2205">
                  <c:v>0.0</c:v>
                </c:pt>
                <c:pt idx="2206">
                  <c:v>0.0</c:v>
                </c:pt>
                <c:pt idx="2207">
                  <c:v>0.0</c:v>
                </c:pt>
                <c:pt idx="2208">
                  <c:v>0.0</c:v>
                </c:pt>
                <c:pt idx="2209">
                  <c:v>0.0</c:v>
                </c:pt>
                <c:pt idx="2210">
                  <c:v>0.0</c:v>
                </c:pt>
                <c:pt idx="2211">
                  <c:v>0.0</c:v>
                </c:pt>
                <c:pt idx="2212">
                  <c:v>0.0</c:v>
                </c:pt>
                <c:pt idx="2213">
                  <c:v>0.0</c:v>
                </c:pt>
                <c:pt idx="2214">
                  <c:v>0.0</c:v>
                </c:pt>
                <c:pt idx="2215">
                  <c:v>0.0</c:v>
                </c:pt>
                <c:pt idx="2216">
                  <c:v>0.0</c:v>
                </c:pt>
                <c:pt idx="2217">
                  <c:v>0.0</c:v>
                </c:pt>
                <c:pt idx="2218">
                  <c:v>0.0</c:v>
                </c:pt>
                <c:pt idx="2219">
                  <c:v>0.0</c:v>
                </c:pt>
                <c:pt idx="2220">
                  <c:v>0.0</c:v>
                </c:pt>
                <c:pt idx="2221">
                  <c:v>0.0</c:v>
                </c:pt>
                <c:pt idx="2222">
                  <c:v>0.0</c:v>
                </c:pt>
                <c:pt idx="2223">
                  <c:v>0.0</c:v>
                </c:pt>
                <c:pt idx="2224">
                  <c:v>0.0</c:v>
                </c:pt>
                <c:pt idx="2225">
                  <c:v>0.0</c:v>
                </c:pt>
                <c:pt idx="2226">
                  <c:v>0.0</c:v>
                </c:pt>
                <c:pt idx="2227">
                  <c:v>0.0</c:v>
                </c:pt>
                <c:pt idx="2228">
                  <c:v>0.0</c:v>
                </c:pt>
                <c:pt idx="2229">
                  <c:v>0.0</c:v>
                </c:pt>
                <c:pt idx="2230">
                  <c:v>0.0</c:v>
                </c:pt>
                <c:pt idx="2231">
                  <c:v>0.0</c:v>
                </c:pt>
                <c:pt idx="2232">
                  <c:v>0.0</c:v>
                </c:pt>
                <c:pt idx="2233">
                  <c:v>0.0</c:v>
                </c:pt>
                <c:pt idx="2234">
                  <c:v>0.0</c:v>
                </c:pt>
                <c:pt idx="2235">
                  <c:v>0.0</c:v>
                </c:pt>
                <c:pt idx="2236">
                  <c:v>0.0</c:v>
                </c:pt>
                <c:pt idx="2237">
                  <c:v>0.0</c:v>
                </c:pt>
                <c:pt idx="2238">
                  <c:v>0.0</c:v>
                </c:pt>
                <c:pt idx="2239">
                  <c:v>0.0</c:v>
                </c:pt>
                <c:pt idx="2240">
                  <c:v>0.0</c:v>
                </c:pt>
                <c:pt idx="2241">
                  <c:v>0.0</c:v>
                </c:pt>
                <c:pt idx="2242">
                  <c:v>0.0</c:v>
                </c:pt>
                <c:pt idx="2243">
                  <c:v>0.0</c:v>
                </c:pt>
                <c:pt idx="2244">
                  <c:v>0.0</c:v>
                </c:pt>
                <c:pt idx="2245">
                  <c:v>0.0</c:v>
                </c:pt>
                <c:pt idx="2246">
                  <c:v>0.0</c:v>
                </c:pt>
                <c:pt idx="2247">
                  <c:v>0.0</c:v>
                </c:pt>
                <c:pt idx="2248">
                  <c:v>0.0</c:v>
                </c:pt>
                <c:pt idx="2249">
                  <c:v>0.0</c:v>
                </c:pt>
                <c:pt idx="2250">
                  <c:v>0.0</c:v>
                </c:pt>
                <c:pt idx="2251">
                  <c:v>0.0</c:v>
                </c:pt>
                <c:pt idx="2252">
                  <c:v>0.0</c:v>
                </c:pt>
                <c:pt idx="2253">
                  <c:v>0.0</c:v>
                </c:pt>
                <c:pt idx="2254">
                  <c:v>0.0</c:v>
                </c:pt>
                <c:pt idx="2255">
                  <c:v>0.0</c:v>
                </c:pt>
                <c:pt idx="2256">
                  <c:v>1.0</c:v>
                </c:pt>
                <c:pt idx="2257">
                  <c:v>0.0</c:v>
                </c:pt>
                <c:pt idx="2258">
                  <c:v>0.0</c:v>
                </c:pt>
                <c:pt idx="2259">
                  <c:v>0.0</c:v>
                </c:pt>
                <c:pt idx="2260">
                  <c:v>0.0</c:v>
                </c:pt>
                <c:pt idx="2261">
                  <c:v>0.0</c:v>
                </c:pt>
                <c:pt idx="2262">
                  <c:v>0.0</c:v>
                </c:pt>
                <c:pt idx="2263">
                  <c:v>0.0</c:v>
                </c:pt>
                <c:pt idx="2264">
                  <c:v>0.0</c:v>
                </c:pt>
                <c:pt idx="2265">
                  <c:v>0.0</c:v>
                </c:pt>
                <c:pt idx="2266">
                  <c:v>0.0</c:v>
                </c:pt>
                <c:pt idx="2267">
                  <c:v>0.0</c:v>
                </c:pt>
                <c:pt idx="2268">
                  <c:v>0.0</c:v>
                </c:pt>
                <c:pt idx="2269">
                  <c:v>0.0</c:v>
                </c:pt>
                <c:pt idx="2270">
                  <c:v>0.0</c:v>
                </c:pt>
                <c:pt idx="2271">
                  <c:v>0.0</c:v>
                </c:pt>
                <c:pt idx="2272">
                  <c:v>0.0</c:v>
                </c:pt>
                <c:pt idx="2273">
                  <c:v>0.0</c:v>
                </c:pt>
                <c:pt idx="2274">
                  <c:v>0.0</c:v>
                </c:pt>
                <c:pt idx="2275">
                  <c:v>0.0</c:v>
                </c:pt>
                <c:pt idx="2276">
                  <c:v>0.0</c:v>
                </c:pt>
                <c:pt idx="2277">
                  <c:v>0.0</c:v>
                </c:pt>
                <c:pt idx="2278">
                  <c:v>0.0</c:v>
                </c:pt>
                <c:pt idx="2279">
                  <c:v>0.0</c:v>
                </c:pt>
                <c:pt idx="2280">
                  <c:v>0.0</c:v>
                </c:pt>
                <c:pt idx="2281">
                  <c:v>0.0</c:v>
                </c:pt>
                <c:pt idx="2282">
                  <c:v>0.0</c:v>
                </c:pt>
                <c:pt idx="2283">
                  <c:v>0.0</c:v>
                </c:pt>
                <c:pt idx="2284">
                  <c:v>0.0</c:v>
                </c:pt>
                <c:pt idx="2285">
                  <c:v>1.0</c:v>
                </c:pt>
                <c:pt idx="2286">
                  <c:v>0.0</c:v>
                </c:pt>
                <c:pt idx="2287">
                  <c:v>0.0</c:v>
                </c:pt>
                <c:pt idx="2288">
                  <c:v>0.0</c:v>
                </c:pt>
                <c:pt idx="2289">
                  <c:v>0.0</c:v>
                </c:pt>
                <c:pt idx="2290">
                  <c:v>0.0</c:v>
                </c:pt>
                <c:pt idx="2291">
                  <c:v>0.0</c:v>
                </c:pt>
                <c:pt idx="2292">
                  <c:v>0.0</c:v>
                </c:pt>
                <c:pt idx="2293">
                  <c:v>0.0</c:v>
                </c:pt>
                <c:pt idx="2294">
                  <c:v>0.0</c:v>
                </c:pt>
                <c:pt idx="2295">
                  <c:v>0.0</c:v>
                </c:pt>
                <c:pt idx="2296">
                  <c:v>0.0</c:v>
                </c:pt>
                <c:pt idx="2297">
                  <c:v>0.0</c:v>
                </c:pt>
                <c:pt idx="2298">
                  <c:v>0.0</c:v>
                </c:pt>
                <c:pt idx="2299">
                  <c:v>0.0</c:v>
                </c:pt>
                <c:pt idx="2300">
                  <c:v>0.0</c:v>
                </c:pt>
                <c:pt idx="2301">
                  <c:v>0.0</c:v>
                </c:pt>
                <c:pt idx="2302">
                  <c:v>0.0</c:v>
                </c:pt>
                <c:pt idx="2303">
                  <c:v>0.0</c:v>
                </c:pt>
                <c:pt idx="2304">
                  <c:v>0.0</c:v>
                </c:pt>
                <c:pt idx="2305">
                  <c:v>0.0</c:v>
                </c:pt>
                <c:pt idx="2306">
                  <c:v>0.0</c:v>
                </c:pt>
                <c:pt idx="2307">
                  <c:v>0.0</c:v>
                </c:pt>
                <c:pt idx="2308">
                  <c:v>0.0</c:v>
                </c:pt>
                <c:pt idx="2309">
                  <c:v>0.0</c:v>
                </c:pt>
                <c:pt idx="2310">
                  <c:v>0.0</c:v>
                </c:pt>
                <c:pt idx="2311">
                  <c:v>0.0</c:v>
                </c:pt>
                <c:pt idx="2312">
                  <c:v>0.0</c:v>
                </c:pt>
                <c:pt idx="2313">
                  <c:v>0.0</c:v>
                </c:pt>
                <c:pt idx="2314">
                  <c:v>0.0</c:v>
                </c:pt>
                <c:pt idx="2315">
                  <c:v>0.0</c:v>
                </c:pt>
                <c:pt idx="2316">
                  <c:v>0.0</c:v>
                </c:pt>
                <c:pt idx="2317">
                  <c:v>0.0</c:v>
                </c:pt>
                <c:pt idx="2318">
                  <c:v>0.0</c:v>
                </c:pt>
                <c:pt idx="2319">
                  <c:v>0.0</c:v>
                </c:pt>
                <c:pt idx="2320">
                  <c:v>0.0</c:v>
                </c:pt>
                <c:pt idx="2321">
                  <c:v>0.0</c:v>
                </c:pt>
                <c:pt idx="2322">
                  <c:v>0.0</c:v>
                </c:pt>
                <c:pt idx="2323">
                  <c:v>0.0</c:v>
                </c:pt>
                <c:pt idx="2324">
                  <c:v>0.0</c:v>
                </c:pt>
                <c:pt idx="2325">
                  <c:v>0.0</c:v>
                </c:pt>
                <c:pt idx="2326">
                  <c:v>0.0</c:v>
                </c:pt>
                <c:pt idx="2327">
                  <c:v>0.0</c:v>
                </c:pt>
                <c:pt idx="2328">
                  <c:v>0.0</c:v>
                </c:pt>
                <c:pt idx="2329">
                  <c:v>0.0</c:v>
                </c:pt>
                <c:pt idx="2330">
                  <c:v>0.0</c:v>
                </c:pt>
                <c:pt idx="2331">
                  <c:v>0.0</c:v>
                </c:pt>
                <c:pt idx="2332">
                  <c:v>0.0</c:v>
                </c:pt>
                <c:pt idx="2333">
                  <c:v>0.0</c:v>
                </c:pt>
                <c:pt idx="2334">
                  <c:v>0.0</c:v>
                </c:pt>
                <c:pt idx="2335">
                  <c:v>0.0</c:v>
                </c:pt>
                <c:pt idx="2336">
                  <c:v>0.0</c:v>
                </c:pt>
                <c:pt idx="2337">
                  <c:v>0.0</c:v>
                </c:pt>
                <c:pt idx="2338">
                  <c:v>0.0</c:v>
                </c:pt>
                <c:pt idx="2339">
                  <c:v>0.0</c:v>
                </c:pt>
                <c:pt idx="2340">
                  <c:v>0.0</c:v>
                </c:pt>
                <c:pt idx="2341">
                  <c:v>0.0</c:v>
                </c:pt>
                <c:pt idx="2342">
                  <c:v>0.0</c:v>
                </c:pt>
                <c:pt idx="2343">
                  <c:v>0.0</c:v>
                </c:pt>
                <c:pt idx="2344">
                  <c:v>0.0</c:v>
                </c:pt>
                <c:pt idx="2345">
                  <c:v>0.0</c:v>
                </c:pt>
                <c:pt idx="2346">
                  <c:v>0.0</c:v>
                </c:pt>
                <c:pt idx="2347">
                  <c:v>0.0</c:v>
                </c:pt>
                <c:pt idx="2348">
                  <c:v>0.0</c:v>
                </c:pt>
                <c:pt idx="2349">
                  <c:v>0.0</c:v>
                </c:pt>
                <c:pt idx="2350">
                  <c:v>0.0</c:v>
                </c:pt>
                <c:pt idx="2351">
                  <c:v>0.0</c:v>
                </c:pt>
                <c:pt idx="2352">
                  <c:v>0.0</c:v>
                </c:pt>
                <c:pt idx="2353">
                  <c:v>0.0</c:v>
                </c:pt>
                <c:pt idx="2354">
                  <c:v>0.0</c:v>
                </c:pt>
                <c:pt idx="2355">
                  <c:v>0.0</c:v>
                </c:pt>
                <c:pt idx="2356">
                  <c:v>0.0</c:v>
                </c:pt>
                <c:pt idx="2357">
                  <c:v>0.0</c:v>
                </c:pt>
                <c:pt idx="2358">
                  <c:v>0.0</c:v>
                </c:pt>
                <c:pt idx="2359">
                  <c:v>0.0</c:v>
                </c:pt>
                <c:pt idx="2360">
                  <c:v>0.0</c:v>
                </c:pt>
                <c:pt idx="2361">
                  <c:v>0.0</c:v>
                </c:pt>
                <c:pt idx="2362">
                  <c:v>0.0</c:v>
                </c:pt>
                <c:pt idx="2363">
                  <c:v>0.0</c:v>
                </c:pt>
                <c:pt idx="2364">
                  <c:v>0.0</c:v>
                </c:pt>
                <c:pt idx="2365">
                  <c:v>0.0</c:v>
                </c:pt>
                <c:pt idx="2366">
                  <c:v>0.0</c:v>
                </c:pt>
                <c:pt idx="2367">
                  <c:v>0.0</c:v>
                </c:pt>
                <c:pt idx="2368">
                  <c:v>0.0</c:v>
                </c:pt>
                <c:pt idx="2369">
                  <c:v>0.0</c:v>
                </c:pt>
                <c:pt idx="2370">
                  <c:v>0.0</c:v>
                </c:pt>
                <c:pt idx="2371">
                  <c:v>0.0</c:v>
                </c:pt>
                <c:pt idx="2372">
                  <c:v>0.0</c:v>
                </c:pt>
                <c:pt idx="2373">
                  <c:v>0.0</c:v>
                </c:pt>
                <c:pt idx="2374">
                  <c:v>0.0</c:v>
                </c:pt>
                <c:pt idx="2375">
                  <c:v>0.0</c:v>
                </c:pt>
                <c:pt idx="2376">
                  <c:v>0.0</c:v>
                </c:pt>
                <c:pt idx="2377">
                  <c:v>0.0</c:v>
                </c:pt>
                <c:pt idx="2378">
                  <c:v>0.0</c:v>
                </c:pt>
                <c:pt idx="2379">
                  <c:v>0.0</c:v>
                </c:pt>
                <c:pt idx="2380">
                  <c:v>0.0</c:v>
                </c:pt>
                <c:pt idx="2381">
                  <c:v>0.0</c:v>
                </c:pt>
                <c:pt idx="2382">
                  <c:v>0.0</c:v>
                </c:pt>
                <c:pt idx="2383">
                  <c:v>0.0</c:v>
                </c:pt>
                <c:pt idx="2384">
                  <c:v>0.0</c:v>
                </c:pt>
                <c:pt idx="2385">
                  <c:v>0.0</c:v>
                </c:pt>
                <c:pt idx="2386">
                  <c:v>0.0</c:v>
                </c:pt>
                <c:pt idx="2387">
                  <c:v>0.0</c:v>
                </c:pt>
                <c:pt idx="2388">
                  <c:v>0.0</c:v>
                </c:pt>
                <c:pt idx="2389">
                  <c:v>0.0</c:v>
                </c:pt>
                <c:pt idx="2390">
                  <c:v>0.0</c:v>
                </c:pt>
                <c:pt idx="2391">
                  <c:v>0.0</c:v>
                </c:pt>
                <c:pt idx="2392">
                  <c:v>0.0</c:v>
                </c:pt>
                <c:pt idx="2393">
                  <c:v>1.0</c:v>
                </c:pt>
                <c:pt idx="2394">
                  <c:v>0.0</c:v>
                </c:pt>
                <c:pt idx="2395">
                  <c:v>0.0</c:v>
                </c:pt>
                <c:pt idx="2396">
                  <c:v>0.0</c:v>
                </c:pt>
                <c:pt idx="2397">
                  <c:v>0.0</c:v>
                </c:pt>
                <c:pt idx="2398">
                  <c:v>0.0</c:v>
                </c:pt>
                <c:pt idx="2399">
                  <c:v>0.0</c:v>
                </c:pt>
                <c:pt idx="2400">
                  <c:v>0.0</c:v>
                </c:pt>
                <c:pt idx="2401">
                  <c:v>0.0</c:v>
                </c:pt>
                <c:pt idx="2402">
                  <c:v>0.0</c:v>
                </c:pt>
                <c:pt idx="2403">
                  <c:v>0.0</c:v>
                </c:pt>
                <c:pt idx="2404">
                  <c:v>0.0</c:v>
                </c:pt>
                <c:pt idx="2405">
                  <c:v>0.0</c:v>
                </c:pt>
                <c:pt idx="2406">
                  <c:v>0.0</c:v>
                </c:pt>
                <c:pt idx="2407">
                  <c:v>0.0</c:v>
                </c:pt>
                <c:pt idx="2408">
                  <c:v>0.0</c:v>
                </c:pt>
                <c:pt idx="2409">
                  <c:v>0.0</c:v>
                </c:pt>
                <c:pt idx="2410">
                  <c:v>0.0</c:v>
                </c:pt>
                <c:pt idx="2411">
                  <c:v>0.0</c:v>
                </c:pt>
                <c:pt idx="2412">
                  <c:v>0.0</c:v>
                </c:pt>
                <c:pt idx="2413">
                  <c:v>0.0</c:v>
                </c:pt>
                <c:pt idx="2414">
                  <c:v>0.0</c:v>
                </c:pt>
                <c:pt idx="2415">
                  <c:v>0.0</c:v>
                </c:pt>
                <c:pt idx="2416">
                  <c:v>0.0</c:v>
                </c:pt>
                <c:pt idx="2417">
                  <c:v>1.0</c:v>
                </c:pt>
                <c:pt idx="2418">
                  <c:v>0.0</c:v>
                </c:pt>
                <c:pt idx="2419">
                  <c:v>0.0</c:v>
                </c:pt>
                <c:pt idx="2420">
                  <c:v>0.0</c:v>
                </c:pt>
                <c:pt idx="2421">
                  <c:v>0.0</c:v>
                </c:pt>
                <c:pt idx="2422">
                  <c:v>0.0</c:v>
                </c:pt>
                <c:pt idx="2423">
                  <c:v>0.0</c:v>
                </c:pt>
                <c:pt idx="2424">
                  <c:v>0.0</c:v>
                </c:pt>
                <c:pt idx="2425">
                  <c:v>0.0</c:v>
                </c:pt>
                <c:pt idx="2426">
                  <c:v>0.0</c:v>
                </c:pt>
                <c:pt idx="2427">
                  <c:v>0.0</c:v>
                </c:pt>
                <c:pt idx="2428">
                  <c:v>0.0</c:v>
                </c:pt>
                <c:pt idx="2429">
                  <c:v>0.0</c:v>
                </c:pt>
                <c:pt idx="2430">
                  <c:v>0.0</c:v>
                </c:pt>
                <c:pt idx="2431">
                  <c:v>0.0</c:v>
                </c:pt>
                <c:pt idx="2432">
                  <c:v>0.0</c:v>
                </c:pt>
                <c:pt idx="2433">
                  <c:v>0.0</c:v>
                </c:pt>
                <c:pt idx="2434">
                  <c:v>0.0</c:v>
                </c:pt>
                <c:pt idx="2435">
                  <c:v>0.0</c:v>
                </c:pt>
                <c:pt idx="2436">
                  <c:v>0.0</c:v>
                </c:pt>
                <c:pt idx="2437">
                  <c:v>0.0</c:v>
                </c:pt>
                <c:pt idx="2438">
                  <c:v>0.0</c:v>
                </c:pt>
                <c:pt idx="2439">
                  <c:v>0.0</c:v>
                </c:pt>
                <c:pt idx="2440">
                  <c:v>0.0</c:v>
                </c:pt>
                <c:pt idx="2441">
                  <c:v>0.0</c:v>
                </c:pt>
                <c:pt idx="2442">
                  <c:v>0.0</c:v>
                </c:pt>
                <c:pt idx="2443">
                  <c:v>0.0</c:v>
                </c:pt>
                <c:pt idx="2444">
                  <c:v>0.0</c:v>
                </c:pt>
                <c:pt idx="2445">
                  <c:v>0.0</c:v>
                </c:pt>
                <c:pt idx="2446">
                  <c:v>0.0</c:v>
                </c:pt>
                <c:pt idx="2447">
                  <c:v>0.0</c:v>
                </c:pt>
                <c:pt idx="2448">
                  <c:v>0.0</c:v>
                </c:pt>
                <c:pt idx="2449">
                  <c:v>0.0</c:v>
                </c:pt>
                <c:pt idx="2450">
                  <c:v>0.0</c:v>
                </c:pt>
                <c:pt idx="2451">
                  <c:v>0.0</c:v>
                </c:pt>
                <c:pt idx="2452">
                  <c:v>0.0</c:v>
                </c:pt>
                <c:pt idx="2453">
                  <c:v>0.0</c:v>
                </c:pt>
                <c:pt idx="2454">
                  <c:v>0.0</c:v>
                </c:pt>
                <c:pt idx="2455">
                  <c:v>0.0</c:v>
                </c:pt>
                <c:pt idx="2456">
                  <c:v>0.0</c:v>
                </c:pt>
                <c:pt idx="2457">
                  <c:v>0.0</c:v>
                </c:pt>
                <c:pt idx="2458">
                  <c:v>0.0</c:v>
                </c:pt>
                <c:pt idx="2459">
                  <c:v>0.0</c:v>
                </c:pt>
                <c:pt idx="2460">
                  <c:v>0.0</c:v>
                </c:pt>
                <c:pt idx="2461">
                  <c:v>0.0</c:v>
                </c:pt>
                <c:pt idx="2462">
                  <c:v>0.0</c:v>
                </c:pt>
                <c:pt idx="2463">
                  <c:v>0.0</c:v>
                </c:pt>
                <c:pt idx="2464">
                  <c:v>0.0</c:v>
                </c:pt>
                <c:pt idx="2465">
                  <c:v>0.0</c:v>
                </c:pt>
                <c:pt idx="2466">
                  <c:v>0.0</c:v>
                </c:pt>
                <c:pt idx="2467">
                  <c:v>0.0</c:v>
                </c:pt>
                <c:pt idx="2468">
                  <c:v>0.0</c:v>
                </c:pt>
                <c:pt idx="2469">
                  <c:v>0.0</c:v>
                </c:pt>
                <c:pt idx="2470">
                  <c:v>0.0</c:v>
                </c:pt>
                <c:pt idx="2471">
                  <c:v>0.0</c:v>
                </c:pt>
                <c:pt idx="2472">
                  <c:v>0.0</c:v>
                </c:pt>
                <c:pt idx="2473">
                  <c:v>0.0</c:v>
                </c:pt>
                <c:pt idx="2474">
                  <c:v>0.0</c:v>
                </c:pt>
                <c:pt idx="2475">
                  <c:v>0.0</c:v>
                </c:pt>
                <c:pt idx="2476">
                  <c:v>0.0</c:v>
                </c:pt>
                <c:pt idx="2477">
                  <c:v>0.0</c:v>
                </c:pt>
                <c:pt idx="2478">
                  <c:v>0.0</c:v>
                </c:pt>
                <c:pt idx="2479">
                  <c:v>0.0</c:v>
                </c:pt>
                <c:pt idx="2480">
                  <c:v>0.0</c:v>
                </c:pt>
                <c:pt idx="2481">
                  <c:v>0.0</c:v>
                </c:pt>
                <c:pt idx="2482">
                  <c:v>0.0</c:v>
                </c:pt>
                <c:pt idx="2483">
                  <c:v>0.0</c:v>
                </c:pt>
                <c:pt idx="2484">
                  <c:v>0.0</c:v>
                </c:pt>
                <c:pt idx="2485">
                  <c:v>0.0</c:v>
                </c:pt>
                <c:pt idx="2486">
                  <c:v>0.0</c:v>
                </c:pt>
                <c:pt idx="2487">
                  <c:v>0.0</c:v>
                </c:pt>
                <c:pt idx="2488">
                  <c:v>0.0</c:v>
                </c:pt>
                <c:pt idx="2489">
                  <c:v>0.0</c:v>
                </c:pt>
                <c:pt idx="2490">
                  <c:v>0.0</c:v>
                </c:pt>
                <c:pt idx="2491">
                  <c:v>0.0</c:v>
                </c:pt>
                <c:pt idx="2492">
                  <c:v>0.0</c:v>
                </c:pt>
                <c:pt idx="2493">
                  <c:v>0.0</c:v>
                </c:pt>
                <c:pt idx="2494">
                  <c:v>0.0</c:v>
                </c:pt>
                <c:pt idx="2495">
                  <c:v>0.0</c:v>
                </c:pt>
                <c:pt idx="2496">
                  <c:v>0.0</c:v>
                </c:pt>
                <c:pt idx="2497">
                  <c:v>0.0</c:v>
                </c:pt>
                <c:pt idx="2498">
                  <c:v>0.0</c:v>
                </c:pt>
                <c:pt idx="2499">
                  <c:v>0.0</c:v>
                </c:pt>
                <c:pt idx="2500">
                  <c:v>0.0</c:v>
                </c:pt>
                <c:pt idx="2501">
                  <c:v>0.0</c:v>
                </c:pt>
                <c:pt idx="2502">
                  <c:v>0.0</c:v>
                </c:pt>
                <c:pt idx="2503">
                  <c:v>0.0</c:v>
                </c:pt>
                <c:pt idx="2504">
                  <c:v>0.0</c:v>
                </c:pt>
                <c:pt idx="2505">
                  <c:v>0.0</c:v>
                </c:pt>
                <c:pt idx="2506">
                  <c:v>0.0</c:v>
                </c:pt>
                <c:pt idx="2507">
                  <c:v>0.0</c:v>
                </c:pt>
                <c:pt idx="2508">
                  <c:v>0.0</c:v>
                </c:pt>
                <c:pt idx="2509">
                  <c:v>0.0</c:v>
                </c:pt>
                <c:pt idx="2510">
                  <c:v>0.0</c:v>
                </c:pt>
                <c:pt idx="2511">
                  <c:v>0.0</c:v>
                </c:pt>
                <c:pt idx="2512">
                  <c:v>0.0</c:v>
                </c:pt>
                <c:pt idx="2513">
                  <c:v>0.0</c:v>
                </c:pt>
                <c:pt idx="2514">
                  <c:v>0.0</c:v>
                </c:pt>
                <c:pt idx="2515">
                  <c:v>0.0</c:v>
                </c:pt>
                <c:pt idx="2516">
                  <c:v>0.0</c:v>
                </c:pt>
                <c:pt idx="2517">
                  <c:v>0.0</c:v>
                </c:pt>
                <c:pt idx="2518">
                  <c:v>0.0</c:v>
                </c:pt>
                <c:pt idx="2519">
                  <c:v>0.0</c:v>
                </c:pt>
                <c:pt idx="2520">
                  <c:v>0.0</c:v>
                </c:pt>
                <c:pt idx="2521">
                  <c:v>0.0</c:v>
                </c:pt>
                <c:pt idx="2522">
                  <c:v>0.0</c:v>
                </c:pt>
                <c:pt idx="2523">
                  <c:v>0.0</c:v>
                </c:pt>
                <c:pt idx="2524">
                  <c:v>0.0</c:v>
                </c:pt>
                <c:pt idx="2525">
                  <c:v>0.0</c:v>
                </c:pt>
                <c:pt idx="2526">
                  <c:v>0.0</c:v>
                </c:pt>
                <c:pt idx="2527">
                  <c:v>0.0</c:v>
                </c:pt>
                <c:pt idx="2528">
                  <c:v>0.0</c:v>
                </c:pt>
                <c:pt idx="2529">
                  <c:v>0.0</c:v>
                </c:pt>
                <c:pt idx="2530">
                  <c:v>0.0</c:v>
                </c:pt>
                <c:pt idx="2531">
                  <c:v>0.0</c:v>
                </c:pt>
                <c:pt idx="2532">
                  <c:v>0.0</c:v>
                </c:pt>
                <c:pt idx="2533">
                  <c:v>0.0</c:v>
                </c:pt>
                <c:pt idx="2534">
                  <c:v>0.0</c:v>
                </c:pt>
                <c:pt idx="2535">
                  <c:v>0.0</c:v>
                </c:pt>
                <c:pt idx="2536">
                  <c:v>0.0</c:v>
                </c:pt>
                <c:pt idx="2537">
                  <c:v>0.0</c:v>
                </c:pt>
                <c:pt idx="2538">
                  <c:v>0.0</c:v>
                </c:pt>
                <c:pt idx="2539">
                  <c:v>0.0</c:v>
                </c:pt>
                <c:pt idx="2540">
                  <c:v>0.0</c:v>
                </c:pt>
                <c:pt idx="2541">
                  <c:v>0.0</c:v>
                </c:pt>
                <c:pt idx="2542">
                  <c:v>0.0</c:v>
                </c:pt>
                <c:pt idx="2543">
                  <c:v>0.0</c:v>
                </c:pt>
                <c:pt idx="2544">
                  <c:v>0.0</c:v>
                </c:pt>
                <c:pt idx="2545">
                  <c:v>0.0</c:v>
                </c:pt>
                <c:pt idx="2546">
                  <c:v>0.0</c:v>
                </c:pt>
                <c:pt idx="2547">
                  <c:v>0.0</c:v>
                </c:pt>
                <c:pt idx="2548">
                  <c:v>0.0</c:v>
                </c:pt>
                <c:pt idx="2549">
                  <c:v>0.0</c:v>
                </c:pt>
                <c:pt idx="2550">
                  <c:v>0.0</c:v>
                </c:pt>
                <c:pt idx="2551">
                  <c:v>0.0</c:v>
                </c:pt>
                <c:pt idx="2552">
                  <c:v>0.0</c:v>
                </c:pt>
                <c:pt idx="2553">
                  <c:v>0.0</c:v>
                </c:pt>
                <c:pt idx="2554">
                  <c:v>0.0</c:v>
                </c:pt>
                <c:pt idx="2555">
                  <c:v>0.0</c:v>
                </c:pt>
                <c:pt idx="2556">
                  <c:v>0.0</c:v>
                </c:pt>
                <c:pt idx="2557">
                  <c:v>0.0</c:v>
                </c:pt>
                <c:pt idx="2558">
                  <c:v>0.0</c:v>
                </c:pt>
                <c:pt idx="2559">
                  <c:v>0.0</c:v>
                </c:pt>
                <c:pt idx="2560">
                  <c:v>0.0</c:v>
                </c:pt>
                <c:pt idx="2561">
                  <c:v>0.0</c:v>
                </c:pt>
                <c:pt idx="2562">
                  <c:v>0.0</c:v>
                </c:pt>
                <c:pt idx="2563">
                  <c:v>0.0</c:v>
                </c:pt>
                <c:pt idx="2564">
                  <c:v>0.0</c:v>
                </c:pt>
                <c:pt idx="2565">
                  <c:v>0.0</c:v>
                </c:pt>
                <c:pt idx="2566">
                  <c:v>0.0</c:v>
                </c:pt>
                <c:pt idx="2567">
                  <c:v>0.0</c:v>
                </c:pt>
                <c:pt idx="2568">
                  <c:v>0.0</c:v>
                </c:pt>
                <c:pt idx="2569">
                  <c:v>0.0</c:v>
                </c:pt>
                <c:pt idx="2570">
                  <c:v>0.0</c:v>
                </c:pt>
                <c:pt idx="2571">
                  <c:v>0.0</c:v>
                </c:pt>
                <c:pt idx="2572">
                  <c:v>0.0</c:v>
                </c:pt>
                <c:pt idx="2573">
                  <c:v>0.0</c:v>
                </c:pt>
                <c:pt idx="2574">
                  <c:v>0.0</c:v>
                </c:pt>
                <c:pt idx="2575">
                  <c:v>0.0</c:v>
                </c:pt>
                <c:pt idx="2576">
                  <c:v>0.0</c:v>
                </c:pt>
                <c:pt idx="2577">
                  <c:v>0.0</c:v>
                </c:pt>
                <c:pt idx="2578">
                  <c:v>0.0</c:v>
                </c:pt>
                <c:pt idx="2579">
                  <c:v>0.0</c:v>
                </c:pt>
                <c:pt idx="2580">
                  <c:v>0.0</c:v>
                </c:pt>
                <c:pt idx="2581">
                  <c:v>0.0</c:v>
                </c:pt>
                <c:pt idx="2582">
                  <c:v>0.0</c:v>
                </c:pt>
                <c:pt idx="2583">
                  <c:v>0.0</c:v>
                </c:pt>
                <c:pt idx="2584">
                  <c:v>0.0</c:v>
                </c:pt>
                <c:pt idx="2585">
                  <c:v>0.0</c:v>
                </c:pt>
                <c:pt idx="2586">
                  <c:v>0.0</c:v>
                </c:pt>
                <c:pt idx="2587">
                  <c:v>0.0</c:v>
                </c:pt>
                <c:pt idx="2588">
                  <c:v>0.0</c:v>
                </c:pt>
                <c:pt idx="2589">
                  <c:v>0.0</c:v>
                </c:pt>
                <c:pt idx="2590">
                  <c:v>0.0</c:v>
                </c:pt>
                <c:pt idx="2591">
                  <c:v>0.0</c:v>
                </c:pt>
                <c:pt idx="2592">
                  <c:v>0.0</c:v>
                </c:pt>
                <c:pt idx="2593">
                  <c:v>0.0</c:v>
                </c:pt>
                <c:pt idx="2594">
                  <c:v>0.0</c:v>
                </c:pt>
                <c:pt idx="2595">
                  <c:v>0.0</c:v>
                </c:pt>
                <c:pt idx="2596">
                  <c:v>0.0</c:v>
                </c:pt>
                <c:pt idx="2597">
                  <c:v>0.0</c:v>
                </c:pt>
                <c:pt idx="2598">
                  <c:v>0.0</c:v>
                </c:pt>
                <c:pt idx="2599">
                  <c:v>0.0</c:v>
                </c:pt>
                <c:pt idx="2600">
                  <c:v>0.0</c:v>
                </c:pt>
                <c:pt idx="2601">
                  <c:v>0.0</c:v>
                </c:pt>
                <c:pt idx="2602">
                  <c:v>0.0</c:v>
                </c:pt>
                <c:pt idx="2603">
                  <c:v>0.0</c:v>
                </c:pt>
                <c:pt idx="2604">
                  <c:v>0.0</c:v>
                </c:pt>
                <c:pt idx="2605">
                  <c:v>0.0</c:v>
                </c:pt>
                <c:pt idx="2606">
                  <c:v>0.0</c:v>
                </c:pt>
                <c:pt idx="2607">
                  <c:v>0.0</c:v>
                </c:pt>
                <c:pt idx="2608">
                  <c:v>0.0</c:v>
                </c:pt>
                <c:pt idx="2609">
                  <c:v>0.0</c:v>
                </c:pt>
                <c:pt idx="2610">
                  <c:v>0.0</c:v>
                </c:pt>
                <c:pt idx="2611">
                  <c:v>0.0</c:v>
                </c:pt>
                <c:pt idx="2612">
                  <c:v>0.0</c:v>
                </c:pt>
                <c:pt idx="2613">
                  <c:v>0.0</c:v>
                </c:pt>
                <c:pt idx="2614">
                  <c:v>0.0</c:v>
                </c:pt>
                <c:pt idx="2615">
                  <c:v>0.0</c:v>
                </c:pt>
                <c:pt idx="2616">
                  <c:v>0.0</c:v>
                </c:pt>
                <c:pt idx="2617">
                  <c:v>0.0</c:v>
                </c:pt>
                <c:pt idx="2618">
                  <c:v>0.0</c:v>
                </c:pt>
                <c:pt idx="2619">
                  <c:v>0.0</c:v>
                </c:pt>
                <c:pt idx="2620">
                  <c:v>0.0</c:v>
                </c:pt>
                <c:pt idx="2621">
                  <c:v>0.0</c:v>
                </c:pt>
                <c:pt idx="2622">
                  <c:v>0.0</c:v>
                </c:pt>
                <c:pt idx="2623">
                  <c:v>0.0</c:v>
                </c:pt>
                <c:pt idx="2624">
                  <c:v>0.0</c:v>
                </c:pt>
                <c:pt idx="2625">
                  <c:v>0.0</c:v>
                </c:pt>
                <c:pt idx="2626">
                  <c:v>0.0</c:v>
                </c:pt>
                <c:pt idx="2627">
                  <c:v>0.0</c:v>
                </c:pt>
                <c:pt idx="2628">
                  <c:v>0.0</c:v>
                </c:pt>
                <c:pt idx="2629">
                  <c:v>0.0</c:v>
                </c:pt>
                <c:pt idx="2630">
                  <c:v>0.0</c:v>
                </c:pt>
                <c:pt idx="2631">
                  <c:v>0.0</c:v>
                </c:pt>
                <c:pt idx="2632">
                  <c:v>0.0</c:v>
                </c:pt>
                <c:pt idx="2633">
                  <c:v>0.0</c:v>
                </c:pt>
                <c:pt idx="2634">
                  <c:v>0.0</c:v>
                </c:pt>
                <c:pt idx="2635">
                  <c:v>0.0</c:v>
                </c:pt>
                <c:pt idx="2636">
                  <c:v>0.0</c:v>
                </c:pt>
                <c:pt idx="2637">
                  <c:v>0.0</c:v>
                </c:pt>
                <c:pt idx="2638">
                  <c:v>0.0</c:v>
                </c:pt>
                <c:pt idx="2639">
                  <c:v>0.0</c:v>
                </c:pt>
                <c:pt idx="2640">
                  <c:v>0.0</c:v>
                </c:pt>
                <c:pt idx="2641">
                  <c:v>0.0</c:v>
                </c:pt>
                <c:pt idx="2642">
                  <c:v>0.0</c:v>
                </c:pt>
                <c:pt idx="2643">
                  <c:v>0.0</c:v>
                </c:pt>
                <c:pt idx="2644">
                  <c:v>0.0</c:v>
                </c:pt>
                <c:pt idx="2645">
                  <c:v>0.0</c:v>
                </c:pt>
                <c:pt idx="2646">
                  <c:v>0.0</c:v>
                </c:pt>
                <c:pt idx="2647">
                  <c:v>0.0</c:v>
                </c:pt>
                <c:pt idx="2648">
                  <c:v>0.0</c:v>
                </c:pt>
                <c:pt idx="2649">
                  <c:v>0.0</c:v>
                </c:pt>
                <c:pt idx="2650">
                  <c:v>0.0</c:v>
                </c:pt>
                <c:pt idx="2651">
                  <c:v>0.0</c:v>
                </c:pt>
                <c:pt idx="2652">
                  <c:v>0.0</c:v>
                </c:pt>
                <c:pt idx="2653">
                  <c:v>0.0</c:v>
                </c:pt>
                <c:pt idx="2654">
                  <c:v>0.0</c:v>
                </c:pt>
                <c:pt idx="2655">
                  <c:v>0.0</c:v>
                </c:pt>
                <c:pt idx="2656">
                  <c:v>0.0</c:v>
                </c:pt>
                <c:pt idx="2657">
                  <c:v>0.0</c:v>
                </c:pt>
                <c:pt idx="2658">
                  <c:v>0.0</c:v>
                </c:pt>
                <c:pt idx="2659">
                  <c:v>0.0</c:v>
                </c:pt>
                <c:pt idx="2660">
                  <c:v>0.0</c:v>
                </c:pt>
                <c:pt idx="2661">
                  <c:v>1.0</c:v>
                </c:pt>
                <c:pt idx="2662">
                  <c:v>0.0</c:v>
                </c:pt>
                <c:pt idx="2663">
                  <c:v>0.0</c:v>
                </c:pt>
                <c:pt idx="2664">
                  <c:v>0.0</c:v>
                </c:pt>
                <c:pt idx="2665">
                  <c:v>0.0</c:v>
                </c:pt>
                <c:pt idx="2666">
                  <c:v>0.0</c:v>
                </c:pt>
                <c:pt idx="2667">
                  <c:v>0.0</c:v>
                </c:pt>
                <c:pt idx="2668">
                  <c:v>0.0</c:v>
                </c:pt>
                <c:pt idx="2669">
                  <c:v>0.0</c:v>
                </c:pt>
                <c:pt idx="2670">
                  <c:v>0.0</c:v>
                </c:pt>
                <c:pt idx="2671">
                  <c:v>0.0</c:v>
                </c:pt>
                <c:pt idx="2672">
                  <c:v>0.0</c:v>
                </c:pt>
                <c:pt idx="2673">
                  <c:v>0.0</c:v>
                </c:pt>
                <c:pt idx="2674">
                  <c:v>0.0</c:v>
                </c:pt>
                <c:pt idx="2675">
                  <c:v>0.0</c:v>
                </c:pt>
                <c:pt idx="2676">
                  <c:v>0.0</c:v>
                </c:pt>
                <c:pt idx="2677">
                  <c:v>0.0</c:v>
                </c:pt>
                <c:pt idx="2678">
                  <c:v>0.0</c:v>
                </c:pt>
                <c:pt idx="2679">
                  <c:v>0.0</c:v>
                </c:pt>
                <c:pt idx="2680">
                  <c:v>0.0</c:v>
                </c:pt>
                <c:pt idx="2681">
                  <c:v>0.0</c:v>
                </c:pt>
                <c:pt idx="2682">
                  <c:v>0.0</c:v>
                </c:pt>
                <c:pt idx="2683">
                  <c:v>0.0</c:v>
                </c:pt>
                <c:pt idx="2684">
                  <c:v>0.0</c:v>
                </c:pt>
                <c:pt idx="2685">
                  <c:v>0.0</c:v>
                </c:pt>
                <c:pt idx="2686">
                  <c:v>0.0</c:v>
                </c:pt>
                <c:pt idx="2687">
                  <c:v>0.0</c:v>
                </c:pt>
                <c:pt idx="2688">
                  <c:v>0.0</c:v>
                </c:pt>
                <c:pt idx="2689">
                  <c:v>0.0</c:v>
                </c:pt>
                <c:pt idx="2690">
                  <c:v>0.0</c:v>
                </c:pt>
                <c:pt idx="2691">
                  <c:v>0.0</c:v>
                </c:pt>
                <c:pt idx="2692">
                  <c:v>0.0</c:v>
                </c:pt>
                <c:pt idx="2693">
                  <c:v>0.0</c:v>
                </c:pt>
                <c:pt idx="2694">
                  <c:v>0.0</c:v>
                </c:pt>
                <c:pt idx="2695">
                  <c:v>0.0</c:v>
                </c:pt>
                <c:pt idx="2696">
                  <c:v>0.0</c:v>
                </c:pt>
                <c:pt idx="2697">
                  <c:v>0.0</c:v>
                </c:pt>
                <c:pt idx="2698">
                  <c:v>0.0</c:v>
                </c:pt>
                <c:pt idx="2699">
                  <c:v>0.0</c:v>
                </c:pt>
                <c:pt idx="2700">
                  <c:v>0.0</c:v>
                </c:pt>
                <c:pt idx="2701">
                  <c:v>0.0</c:v>
                </c:pt>
                <c:pt idx="2702">
                  <c:v>0.0</c:v>
                </c:pt>
                <c:pt idx="2703">
                  <c:v>0.0</c:v>
                </c:pt>
                <c:pt idx="2704">
                  <c:v>0.0</c:v>
                </c:pt>
                <c:pt idx="2705">
                  <c:v>0.0</c:v>
                </c:pt>
                <c:pt idx="2706">
                  <c:v>0.0</c:v>
                </c:pt>
                <c:pt idx="2707">
                  <c:v>0.0</c:v>
                </c:pt>
                <c:pt idx="2708">
                  <c:v>0.0</c:v>
                </c:pt>
                <c:pt idx="2709">
                  <c:v>0.0</c:v>
                </c:pt>
                <c:pt idx="2710">
                  <c:v>0.0</c:v>
                </c:pt>
                <c:pt idx="2711">
                  <c:v>0.0</c:v>
                </c:pt>
                <c:pt idx="2712">
                  <c:v>0.0</c:v>
                </c:pt>
                <c:pt idx="2713">
                  <c:v>0.0</c:v>
                </c:pt>
                <c:pt idx="2714">
                  <c:v>0.0</c:v>
                </c:pt>
                <c:pt idx="2715">
                  <c:v>0.0</c:v>
                </c:pt>
                <c:pt idx="2716">
                  <c:v>0.0</c:v>
                </c:pt>
                <c:pt idx="2717">
                  <c:v>0.0</c:v>
                </c:pt>
                <c:pt idx="2718">
                  <c:v>0.0</c:v>
                </c:pt>
                <c:pt idx="2719">
                  <c:v>0.0</c:v>
                </c:pt>
                <c:pt idx="2720">
                  <c:v>0.0</c:v>
                </c:pt>
                <c:pt idx="2721">
                  <c:v>0.0</c:v>
                </c:pt>
                <c:pt idx="2722">
                  <c:v>0.0</c:v>
                </c:pt>
                <c:pt idx="2723">
                  <c:v>0.0</c:v>
                </c:pt>
                <c:pt idx="2724">
                  <c:v>0.0</c:v>
                </c:pt>
                <c:pt idx="2725">
                  <c:v>0.0</c:v>
                </c:pt>
                <c:pt idx="2726">
                  <c:v>0.0</c:v>
                </c:pt>
                <c:pt idx="2727">
                  <c:v>0.0</c:v>
                </c:pt>
                <c:pt idx="2728">
                  <c:v>0.0</c:v>
                </c:pt>
                <c:pt idx="2729">
                  <c:v>0.0</c:v>
                </c:pt>
                <c:pt idx="2730">
                  <c:v>0.0</c:v>
                </c:pt>
                <c:pt idx="2731">
                  <c:v>0.0</c:v>
                </c:pt>
                <c:pt idx="2732">
                  <c:v>0.0</c:v>
                </c:pt>
                <c:pt idx="2733">
                  <c:v>0.0</c:v>
                </c:pt>
                <c:pt idx="2734">
                  <c:v>0.0</c:v>
                </c:pt>
                <c:pt idx="2735">
                  <c:v>0.0</c:v>
                </c:pt>
                <c:pt idx="2736">
                  <c:v>0.0</c:v>
                </c:pt>
                <c:pt idx="2737">
                  <c:v>0.0</c:v>
                </c:pt>
                <c:pt idx="2738">
                  <c:v>0.0</c:v>
                </c:pt>
                <c:pt idx="2739">
                  <c:v>0.0</c:v>
                </c:pt>
                <c:pt idx="2740">
                  <c:v>0.0</c:v>
                </c:pt>
                <c:pt idx="2741">
                  <c:v>0.0</c:v>
                </c:pt>
                <c:pt idx="2742">
                  <c:v>0.0</c:v>
                </c:pt>
                <c:pt idx="2743">
                  <c:v>0.0</c:v>
                </c:pt>
                <c:pt idx="2744">
                  <c:v>0.0</c:v>
                </c:pt>
                <c:pt idx="2745">
                  <c:v>0.0</c:v>
                </c:pt>
                <c:pt idx="2746">
                  <c:v>0.0</c:v>
                </c:pt>
                <c:pt idx="2747">
                  <c:v>0.0</c:v>
                </c:pt>
                <c:pt idx="2748">
                  <c:v>0.0</c:v>
                </c:pt>
                <c:pt idx="2749">
                  <c:v>0.0</c:v>
                </c:pt>
                <c:pt idx="2750">
                  <c:v>0.0</c:v>
                </c:pt>
                <c:pt idx="2751">
                  <c:v>0.0</c:v>
                </c:pt>
                <c:pt idx="2752">
                  <c:v>0.0</c:v>
                </c:pt>
                <c:pt idx="2753">
                  <c:v>0.0</c:v>
                </c:pt>
                <c:pt idx="2754">
                  <c:v>0.0</c:v>
                </c:pt>
                <c:pt idx="2755">
                  <c:v>0.0</c:v>
                </c:pt>
                <c:pt idx="2756">
                  <c:v>0.0</c:v>
                </c:pt>
                <c:pt idx="2757">
                  <c:v>0.0</c:v>
                </c:pt>
                <c:pt idx="2758">
                  <c:v>0.0</c:v>
                </c:pt>
                <c:pt idx="2759">
                  <c:v>0.0</c:v>
                </c:pt>
                <c:pt idx="2760">
                  <c:v>0.0</c:v>
                </c:pt>
                <c:pt idx="2761">
                  <c:v>0.0</c:v>
                </c:pt>
                <c:pt idx="2762">
                  <c:v>0.0</c:v>
                </c:pt>
                <c:pt idx="2763">
                  <c:v>0.0</c:v>
                </c:pt>
                <c:pt idx="2764">
                  <c:v>0.0</c:v>
                </c:pt>
                <c:pt idx="2765">
                  <c:v>0.0</c:v>
                </c:pt>
                <c:pt idx="2766">
                  <c:v>0.0</c:v>
                </c:pt>
                <c:pt idx="2767">
                  <c:v>0.0</c:v>
                </c:pt>
                <c:pt idx="2768">
                  <c:v>0.0</c:v>
                </c:pt>
                <c:pt idx="2769">
                  <c:v>0.0</c:v>
                </c:pt>
                <c:pt idx="2770">
                  <c:v>0.0</c:v>
                </c:pt>
                <c:pt idx="2771">
                  <c:v>0.0</c:v>
                </c:pt>
                <c:pt idx="2772">
                  <c:v>0.0</c:v>
                </c:pt>
                <c:pt idx="2773">
                  <c:v>0.0</c:v>
                </c:pt>
                <c:pt idx="2774">
                  <c:v>0.0</c:v>
                </c:pt>
                <c:pt idx="2775">
                  <c:v>0.0</c:v>
                </c:pt>
                <c:pt idx="2776">
                  <c:v>0.0</c:v>
                </c:pt>
                <c:pt idx="2777">
                  <c:v>0.0</c:v>
                </c:pt>
                <c:pt idx="2778">
                  <c:v>0.0</c:v>
                </c:pt>
                <c:pt idx="2779">
                  <c:v>0.0</c:v>
                </c:pt>
                <c:pt idx="2780">
                  <c:v>0.0</c:v>
                </c:pt>
                <c:pt idx="2781">
                  <c:v>0.0</c:v>
                </c:pt>
                <c:pt idx="2782">
                  <c:v>0.0</c:v>
                </c:pt>
                <c:pt idx="2783">
                  <c:v>0.0</c:v>
                </c:pt>
                <c:pt idx="2784">
                  <c:v>0.0</c:v>
                </c:pt>
                <c:pt idx="2785">
                  <c:v>0.0</c:v>
                </c:pt>
                <c:pt idx="2786">
                  <c:v>0.0</c:v>
                </c:pt>
                <c:pt idx="2787">
                  <c:v>0.0</c:v>
                </c:pt>
                <c:pt idx="2788">
                  <c:v>0.0</c:v>
                </c:pt>
                <c:pt idx="2789">
                  <c:v>0.0</c:v>
                </c:pt>
                <c:pt idx="2790">
                  <c:v>0.0</c:v>
                </c:pt>
                <c:pt idx="2791">
                  <c:v>0.0</c:v>
                </c:pt>
                <c:pt idx="2792">
                  <c:v>0.0</c:v>
                </c:pt>
                <c:pt idx="2793">
                  <c:v>0.0</c:v>
                </c:pt>
                <c:pt idx="2794">
                  <c:v>0.0</c:v>
                </c:pt>
                <c:pt idx="2795">
                  <c:v>0.0</c:v>
                </c:pt>
                <c:pt idx="2796">
                  <c:v>0.0</c:v>
                </c:pt>
                <c:pt idx="2797">
                  <c:v>0.0</c:v>
                </c:pt>
                <c:pt idx="2798">
                  <c:v>0.0</c:v>
                </c:pt>
                <c:pt idx="2799">
                  <c:v>0.0</c:v>
                </c:pt>
                <c:pt idx="2800">
                  <c:v>0.0</c:v>
                </c:pt>
                <c:pt idx="2801">
                  <c:v>0.0</c:v>
                </c:pt>
                <c:pt idx="2802">
                  <c:v>0.0</c:v>
                </c:pt>
                <c:pt idx="2803">
                  <c:v>0.0</c:v>
                </c:pt>
                <c:pt idx="2804">
                  <c:v>0.0</c:v>
                </c:pt>
                <c:pt idx="2805">
                  <c:v>0.0</c:v>
                </c:pt>
                <c:pt idx="2806">
                  <c:v>0.0</c:v>
                </c:pt>
                <c:pt idx="2807">
                  <c:v>0.0</c:v>
                </c:pt>
                <c:pt idx="2808">
                  <c:v>0.0</c:v>
                </c:pt>
                <c:pt idx="2809">
                  <c:v>0.0</c:v>
                </c:pt>
                <c:pt idx="2810">
                  <c:v>0.0</c:v>
                </c:pt>
                <c:pt idx="2811">
                  <c:v>0.0</c:v>
                </c:pt>
                <c:pt idx="2812">
                  <c:v>0.0</c:v>
                </c:pt>
                <c:pt idx="2813">
                  <c:v>0.0</c:v>
                </c:pt>
                <c:pt idx="2814">
                  <c:v>0.0</c:v>
                </c:pt>
                <c:pt idx="2815">
                  <c:v>0.0</c:v>
                </c:pt>
                <c:pt idx="2816">
                  <c:v>0.0</c:v>
                </c:pt>
                <c:pt idx="2817">
                  <c:v>0.0</c:v>
                </c:pt>
                <c:pt idx="2818">
                  <c:v>0.0</c:v>
                </c:pt>
                <c:pt idx="2819">
                  <c:v>0.0</c:v>
                </c:pt>
                <c:pt idx="2820">
                  <c:v>0.0</c:v>
                </c:pt>
                <c:pt idx="2821">
                  <c:v>0.0</c:v>
                </c:pt>
                <c:pt idx="2822">
                  <c:v>0.0</c:v>
                </c:pt>
                <c:pt idx="2823">
                  <c:v>0.0</c:v>
                </c:pt>
                <c:pt idx="2824">
                  <c:v>0.0</c:v>
                </c:pt>
                <c:pt idx="2825">
                  <c:v>0.0</c:v>
                </c:pt>
                <c:pt idx="2826">
                  <c:v>0.0</c:v>
                </c:pt>
                <c:pt idx="2827">
                  <c:v>0.0</c:v>
                </c:pt>
                <c:pt idx="2828">
                  <c:v>0.0</c:v>
                </c:pt>
                <c:pt idx="2829">
                  <c:v>0.0</c:v>
                </c:pt>
                <c:pt idx="2830">
                  <c:v>0.0</c:v>
                </c:pt>
                <c:pt idx="2831">
                  <c:v>0.0</c:v>
                </c:pt>
                <c:pt idx="2832">
                  <c:v>0.0</c:v>
                </c:pt>
                <c:pt idx="2833">
                  <c:v>0.0</c:v>
                </c:pt>
                <c:pt idx="2834">
                  <c:v>0.0</c:v>
                </c:pt>
                <c:pt idx="2835">
                  <c:v>0.0</c:v>
                </c:pt>
                <c:pt idx="2836">
                  <c:v>0.0</c:v>
                </c:pt>
                <c:pt idx="2837">
                  <c:v>0.0</c:v>
                </c:pt>
                <c:pt idx="2838">
                  <c:v>0.0</c:v>
                </c:pt>
                <c:pt idx="2839">
                  <c:v>0.0</c:v>
                </c:pt>
                <c:pt idx="2840">
                  <c:v>0.0</c:v>
                </c:pt>
                <c:pt idx="2841">
                  <c:v>0.0</c:v>
                </c:pt>
                <c:pt idx="2842">
                  <c:v>0.0</c:v>
                </c:pt>
                <c:pt idx="2843">
                  <c:v>0.0</c:v>
                </c:pt>
                <c:pt idx="2844">
                  <c:v>0.0</c:v>
                </c:pt>
                <c:pt idx="2845">
                  <c:v>0.0</c:v>
                </c:pt>
                <c:pt idx="2846">
                  <c:v>0.0</c:v>
                </c:pt>
                <c:pt idx="2847">
                  <c:v>0.0</c:v>
                </c:pt>
                <c:pt idx="2848">
                  <c:v>0.0</c:v>
                </c:pt>
                <c:pt idx="2849">
                  <c:v>0.0</c:v>
                </c:pt>
                <c:pt idx="2850">
                  <c:v>0.0</c:v>
                </c:pt>
                <c:pt idx="2851">
                  <c:v>0.0</c:v>
                </c:pt>
                <c:pt idx="2852">
                  <c:v>0.0</c:v>
                </c:pt>
                <c:pt idx="2853">
                  <c:v>0.0</c:v>
                </c:pt>
                <c:pt idx="2854">
                  <c:v>0.0</c:v>
                </c:pt>
                <c:pt idx="2855">
                  <c:v>0.0</c:v>
                </c:pt>
                <c:pt idx="2856">
                  <c:v>0.0</c:v>
                </c:pt>
                <c:pt idx="2857">
                  <c:v>0.0</c:v>
                </c:pt>
                <c:pt idx="2858">
                  <c:v>0.0</c:v>
                </c:pt>
                <c:pt idx="2859">
                  <c:v>0.0</c:v>
                </c:pt>
                <c:pt idx="2860">
                  <c:v>0.0</c:v>
                </c:pt>
                <c:pt idx="2861">
                  <c:v>0.0</c:v>
                </c:pt>
                <c:pt idx="2862">
                  <c:v>0.0</c:v>
                </c:pt>
                <c:pt idx="2863">
                  <c:v>0.0</c:v>
                </c:pt>
                <c:pt idx="2864">
                  <c:v>0.0</c:v>
                </c:pt>
                <c:pt idx="2865">
                  <c:v>0.0</c:v>
                </c:pt>
                <c:pt idx="2866">
                  <c:v>0.0</c:v>
                </c:pt>
                <c:pt idx="2867">
                  <c:v>0.0</c:v>
                </c:pt>
                <c:pt idx="2868">
                  <c:v>0.0</c:v>
                </c:pt>
                <c:pt idx="2869">
                  <c:v>0.0</c:v>
                </c:pt>
                <c:pt idx="2870">
                  <c:v>0.0</c:v>
                </c:pt>
                <c:pt idx="2871">
                  <c:v>0.0</c:v>
                </c:pt>
                <c:pt idx="2872">
                  <c:v>0.0</c:v>
                </c:pt>
                <c:pt idx="2873">
                  <c:v>0.0</c:v>
                </c:pt>
                <c:pt idx="2874">
                  <c:v>0.0</c:v>
                </c:pt>
                <c:pt idx="2875">
                  <c:v>0.0</c:v>
                </c:pt>
                <c:pt idx="2876">
                  <c:v>0.0</c:v>
                </c:pt>
                <c:pt idx="2877">
                  <c:v>0.0</c:v>
                </c:pt>
                <c:pt idx="2878">
                  <c:v>0.0</c:v>
                </c:pt>
                <c:pt idx="2879">
                  <c:v>0.0</c:v>
                </c:pt>
                <c:pt idx="2880">
                  <c:v>0.0</c:v>
                </c:pt>
                <c:pt idx="2881">
                  <c:v>0.0</c:v>
                </c:pt>
                <c:pt idx="2882">
                  <c:v>0.0</c:v>
                </c:pt>
                <c:pt idx="2883">
                  <c:v>0.0</c:v>
                </c:pt>
                <c:pt idx="2884">
                  <c:v>0.0</c:v>
                </c:pt>
                <c:pt idx="2885">
                  <c:v>0.0</c:v>
                </c:pt>
                <c:pt idx="2886">
                  <c:v>0.0</c:v>
                </c:pt>
                <c:pt idx="2887">
                  <c:v>0.0</c:v>
                </c:pt>
                <c:pt idx="2888">
                  <c:v>0.0</c:v>
                </c:pt>
                <c:pt idx="2889">
                  <c:v>0.0</c:v>
                </c:pt>
                <c:pt idx="2890">
                  <c:v>0.0</c:v>
                </c:pt>
                <c:pt idx="2891">
                  <c:v>0.0</c:v>
                </c:pt>
                <c:pt idx="2892">
                  <c:v>0.0</c:v>
                </c:pt>
                <c:pt idx="2893">
                  <c:v>0.0</c:v>
                </c:pt>
                <c:pt idx="2894">
                  <c:v>0.0</c:v>
                </c:pt>
                <c:pt idx="2895">
                  <c:v>0.0</c:v>
                </c:pt>
                <c:pt idx="2896">
                  <c:v>0.0</c:v>
                </c:pt>
                <c:pt idx="2897">
                  <c:v>0.0</c:v>
                </c:pt>
                <c:pt idx="2898">
                  <c:v>0.0</c:v>
                </c:pt>
                <c:pt idx="2899">
                  <c:v>0.0</c:v>
                </c:pt>
                <c:pt idx="2900">
                  <c:v>0.0</c:v>
                </c:pt>
                <c:pt idx="2901">
                  <c:v>0.0</c:v>
                </c:pt>
                <c:pt idx="2902">
                  <c:v>0.0</c:v>
                </c:pt>
                <c:pt idx="2903">
                  <c:v>0.0</c:v>
                </c:pt>
                <c:pt idx="2904">
                  <c:v>0.0</c:v>
                </c:pt>
                <c:pt idx="2905">
                  <c:v>0.0</c:v>
                </c:pt>
                <c:pt idx="2906">
                  <c:v>0.0</c:v>
                </c:pt>
                <c:pt idx="2907">
                  <c:v>0.0</c:v>
                </c:pt>
                <c:pt idx="2908">
                  <c:v>0.0</c:v>
                </c:pt>
                <c:pt idx="2909">
                  <c:v>0.0</c:v>
                </c:pt>
                <c:pt idx="2910">
                  <c:v>0.0</c:v>
                </c:pt>
                <c:pt idx="2911">
                  <c:v>0.0</c:v>
                </c:pt>
                <c:pt idx="2912">
                  <c:v>0.0</c:v>
                </c:pt>
                <c:pt idx="2913">
                  <c:v>1.0</c:v>
                </c:pt>
                <c:pt idx="2914">
                  <c:v>0.0</c:v>
                </c:pt>
                <c:pt idx="2915">
                  <c:v>0.0</c:v>
                </c:pt>
                <c:pt idx="2916">
                  <c:v>0.0</c:v>
                </c:pt>
                <c:pt idx="2917">
                  <c:v>0.0</c:v>
                </c:pt>
                <c:pt idx="2918">
                  <c:v>0.0</c:v>
                </c:pt>
                <c:pt idx="2919">
                  <c:v>0.0</c:v>
                </c:pt>
                <c:pt idx="2920">
                  <c:v>0.0</c:v>
                </c:pt>
                <c:pt idx="2921">
                  <c:v>0.0</c:v>
                </c:pt>
                <c:pt idx="2922">
                  <c:v>0.0</c:v>
                </c:pt>
                <c:pt idx="2923">
                  <c:v>0.0</c:v>
                </c:pt>
                <c:pt idx="2924">
                  <c:v>1.0</c:v>
                </c:pt>
                <c:pt idx="2925">
                  <c:v>0.0</c:v>
                </c:pt>
                <c:pt idx="2926">
                  <c:v>0.0</c:v>
                </c:pt>
                <c:pt idx="2927">
                  <c:v>0.0</c:v>
                </c:pt>
                <c:pt idx="2928">
                  <c:v>0.0</c:v>
                </c:pt>
                <c:pt idx="2929">
                  <c:v>0.0</c:v>
                </c:pt>
                <c:pt idx="2930">
                  <c:v>0.0</c:v>
                </c:pt>
                <c:pt idx="2931">
                  <c:v>0.0</c:v>
                </c:pt>
                <c:pt idx="2932">
                  <c:v>0.0</c:v>
                </c:pt>
                <c:pt idx="2933">
                  <c:v>0.0</c:v>
                </c:pt>
                <c:pt idx="2934">
                  <c:v>0.0</c:v>
                </c:pt>
                <c:pt idx="2935">
                  <c:v>0.0</c:v>
                </c:pt>
                <c:pt idx="2936">
                  <c:v>0.0</c:v>
                </c:pt>
                <c:pt idx="2937">
                  <c:v>0.0</c:v>
                </c:pt>
                <c:pt idx="2938">
                  <c:v>0.0</c:v>
                </c:pt>
                <c:pt idx="2939">
                  <c:v>0.0</c:v>
                </c:pt>
                <c:pt idx="2940">
                  <c:v>0.0</c:v>
                </c:pt>
                <c:pt idx="2941">
                  <c:v>0.0</c:v>
                </c:pt>
                <c:pt idx="2942">
                  <c:v>0.0</c:v>
                </c:pt>
                <c:pt idx="2943">
                  <c:v>0.0</c:v>
                </c:pt>
                <c:pt idx="2944">
                  <c:v>0.0</c:v>
                </c:pt>
                <c:pt idx="2945">
                  <c:v>0.0</c:v>
                </c:pt>
                <c:pt idx="2946">
                  <c:v>0.0</c:v>
                </c:pt>
                <c:pt idx="2947">
                  <c:v>0.0</c:v>
                </c:pt>
                <c:pt idx="2948">
                  <c:v>0.0</c:v>
                </c:pt>
                <c:pt idx="2949">
                  <c:v>0.0</c:v>
                </c:pt>
                <c:pt idx="2950">
                  <c:v>0.0</c:v>
                </c:pt>
                <c:pt idx="2951">
                  <c:v>0.0</c:v>
                </c:pt>
                <c:pt idx="2952">
                  <c:v>0.0</c:v>
                </c:pt>
                <c:pt idx="2953">
                  <c:v>0.0</c:v>
                </c:pt>
                <c:pt idx="2954">
                  <c:v>1.0</c:v>
                </c:pt>
                <c:pt idx="2955">
                  <c:v>0.0</c:v>
                </c:pt>
                <c:pt idx="2956">
                  <c:v>0.0</c:v>
                </c:pt>
                <c:pt idx="2957">
                  <c:v>0.0</c:v>
                </c:pt>
                <c:pt idx="2958">
                  <c:v>0.0</c:v>
                </c:pt>
                <c:pt idx="2959">
                  <c:v>0.0</c:v>
                </c:pt>
                <c:pt idx="2960">
                  <c:v>0.0</c:v>
                </c:pt>
                <c:pt idx="2961">
                  <c:v>0.0</c:v>
                </c:pt>
                <c:pt idx="2962">
                  <c:v>0.0</c:v>
                </c:pt>
                <c:pt idx="2963">
                  <c:v>1.0</c:v>
                </c:pt>
                <c:pt idx="2964">
                  <c:v>0.0</c:v>
                </c:pt>
                <c:pt idx="2965">
                  <c:v>0.0</c:v>
                </c:pt>
                <c:pt idx="2966">
                  <c:v>0.0</c:v>
                </c:pt>
                <c:pt idx="2967">
                  <c:v>0.0</c:v>
                </c:pt>
                <c:pt idx="2968">
                  <c:v>0.0</c:v>
                </c:pt>
                <c:pt idx="2969">
                  <c:v>0.0</c:v>
                </c:pt>
                <c:pt idx="2970">
                  <c:v>0.0</c:v>
                </c:pt>
                <c:pt idx="2971">
                  <c:v>0.0</c:v>
                </c:pt>
                <c:pt idx="2972">
                  <c:v>0.0</c:v>
                </c:pt>
                <c:pt idx="2973">
                  <c:v>0.0</c:v>
                </c:pt>
                <c:pt idx="2974">
                  <c:v>0.0</c:v>
                </c:pt>
                <c:pt idx="2975">
                  <c:v>0.0</c:v>
                </c:pt>
                <c:pt idx="2976">
                  <c:v>0.0</c:v>
                </c:pt>
                <c:pt idx="2977">
                  <c:v>0.0</c:v>
                </c:pt>
                <c:pt idx="2978">
                  <c:v>0.0</c:v>
                </c:pt>
                <c:pt idx="2979">
                  <c:v>0.0</c:v>
                </c:pt>
                <c:pt idx="2980">
                  <c:v>0.0</c:v>
                </c:pt>
                <c:pt idx="2981">
                  <c:v>0.0</c:v>
                </c:pt>
                <c:pt idx="2982">
                  <c:v>0.0</c:v>
                </c:pt>
                <c:pt idx="2983">
                  <c:v>0.0</c:v>
                </c:pt>
                <c:pt idx="2984">
                  <c:v>0.0</c:v>
                </c:pt>
                <c:pt idx="2985">
                  <c:v>0.0</c:v>
                </c:pt>
                <c:pt idx="2986">
                  <c:v>0.0</c:v>
                </c:pt>
                <c:pt idx="2987">
                  <c:v>0.0</c:v>
                </c:pt>
                <c:pt idx="2988">
                  <c:v>0.0</c:v>
                </c:pt>
                <c:pt idx="2989">
                  <c:v>0.0</c:v>
                </c:pt>
                <c:pt idx="2990">
                  <c:v>0.0</c:v>
                </c:pt>
                <c:pt idx="2991">
                  <c:v>0.0</c:v>
                </c:pt>
                <c:pt idx="2992">
                  <c:v>0.0</c:v>
                </c:pt>
                <c:pt idx="2993">
                  <c:v>0.0</c:v>
                </c:pt>
                <c:pt idx="2994">
                  <c:v>0.0</c:v>
                </c:pt>
                <c:pt idx="2995">
                  <c:v>0.0</c:v>
                </c:pt>
                <c:pt idx="2996">
                  <c:v>0.0</c:v>
                </c:pt>
                <c:pt idx="2997">
                  <c:v>0.0</c:v>
                </c:pt>
                <c:pt idx="2998">
                  <c:v>0.0</c:v>
                </c:pt>
                <c:pt idx="2999">
                  <c:v>0.0</c:v>
                </c:pt>
                <c:pt idx="3000">
                  <c:v>0.0</c:v>
                </c:pt>
                <c:pt idx="3001">
                  <c:v>0.0</c:v>
                </c:pt>
                <c:pt idx="3002">
                  <c:v>0.0</c:v>
                </c:pt>
                <c:pt idx="3003">
                  <c:v>1.0</c:v>
                </c:pt>
                <c:pt idx="3004">
                  <c:v>0.0</c:v>
                </c:pt>
                <c:pt idx="3005">
                  <c:v>0.0</c:v>
                </c:pt>
                <c:pt idx="3006">
                  <c:v>0.0</c:v>
                </c:pt>
                <c:pt idx="3007">
                  <c:v>0.0</c:v>
                </c:pt>
                <c:pt idx="3008">
                  <c:v>0.0</c:v>
                </c:pt>
                <c:pt idx="3009">
                  <c:v>0.0</c:v>
                </c:pt>
                <c:pt idx="3010">
                  <c:v>0.0</c:v>
                </c:pt>
                <c:pt idx="3011">
                  <c:v>0.0</c:v>
                </c:pt>
                <c:pt idx="3012">
                  <c:v>0.0</c:v>
                </c:pt>
                <c:pt idx="3013">
                  <c:v>0.0</c:v>
                </c:pt>
                <c:pt idx="3014">
                  <c:v>0.0</c:v>
                </c:pt>
                <c:pt idx="3015">
                  <c:v>0.0</c:v>
                </c:pt>
                <c:pt idx="3016">
                  <c:v>0.0</c:v>
                </c:pt>
                <c:pt idx="3017">
                  <c:v>0.0</c:v>
                </c:pt>
                <c:pt idx="3018">
                  <c:v>0.0</c:v>
                </c:pt>
                <c:pt idx="3019">
                  <c:v>0.0</c:v>
                </c:pt>
                <c:pt idx="3020">
                  <c:v>0.0</c:v>
                </c:pt>
                <c:pt idx="3021">
                  <c:v>0.0</c:v>
                </c:pt>
                <c:pt idx="3022">
                  <c:v>0.0</c:v>
                </c:pt>
                <c:pt idx="3023">
                  <c:v>0.0</c:v>
                </c:pt>
                <c:pt idx="3024">
                  <c:v>0.0</c:v>
                </c:pt>
                <c:pt idx="3025">
                  <c:v>0.0</c:v>
                </c:pt>
                <c:pt idx="3026">
                  <c:v>0.0</c:v>
                </c:pt>
                <c:pt idx="3027">
                  <c:v>0.0</c:v>
                </c:pt>
                <c:pt idx="3028">
                  <c:v>0.0</c:v>
                </c:pt>
                <c:pt idx="3029">
                  <c:v>0.0</c:v>
                </c:pt>
                <c:pt idx="3030">
                  <c:v>0.0</c:v>
                </c:pt>
                <c:pt idx="3031">
                  <c:v>0.0</c:v>
                </c:pt>
                <c:pt idx="3032">
                  <c:v>0.0</c:v>
                </c:pt>
                <c:pt idx="3033">
                  <c:v>0.0</c:v>
                </c:pt>
                <c:pt idx="3034">
                  <c:v>0.0</c:v>
                </c:pt>
                <c:pt idx="3035">
                  <c:v>0.0</c:v>
                </c:pt>
                <c:pt idx="3036">
                  <c:v>0.0</c:v>
                </c:pt>
                <c:pt idx="3037">
                  <c:v>0.0</c:v>
                </c:pt>
                <c:pt idx="3038">
                  <c:v>0.0</c:v>
                </c:pt>
                <c:pt idx="3039">
                  <c:v>0.0</c:v>
                </c:pt>
                <c:pt idx="3040">
                  <c:v>0.0</c:v>
                </c:pt>
                <c:pt idx="3041">
                  <c:v>0.0</c:v>
                </c:pt>
                <c:pt idx="3042">
                  <c:v>0.0</c:v>
                </c:pt>
                <c:pt idx="3043">
                  <c:v>0.0</c:v>
                </c:pt>
                <c:pt idx="3044">
                  <c:v>0.0</c:v>
                </c:pt>
                <c:pt idx="3045">
                  <c:v>0.0</c:v>
                </c:pt>
                <c:pt idx="3046">
                  <c:v>0.0</c:v>
                </c:pt>
                <c:pt idx="3047">
                  <c:v>0.0</c:v>
                </c:pt>
                <c:pt idx="3048">
                  <c:v>0.0</c:v>
                </c:pt>
                <c:pt idx="3049">
                  <c:v>0.0</c:v>
                </c:pt>
                <c:pt idx="3050">
                  <c:v>0.0</c:v>
                </c:pt>
                <c:pt idx="3051">
                  <c:v>0.0</c:v>
                </c:pt>
                <c:pt idx="3052">
                  <c:v>0.0</c:v>
                </c:pt>
                <c:pt idx="3053">
                  <c:v>0.0</c:v>
                </c:pt>
                <c:pt idx="3054">
                  <c:v>0.0</c:v>
                </c:pt>
                <c:pt idx="3055">
                  <c:v>0.0</c:v>
                </c:pt>
                <c:pt idx="3056">
                  <c:v>0.0</c:v>
                </c:pt>
                <c:pt idx="3057">
                  <c:v>0.0</c:v>
                </c:pt>
                <c:pt idx="3058">
                  <c:v>0.0</c:v>
                </c:pt>
                <c:pt idx="3059">
                  <c:v>0.0</c:v>
                </c:pt>
                <c:pt idx="3060">
                  <c:v>0.0</c:v>
                </c:pt>
                <c:pt idx="3061">
                  <c:v>0.0</c:v>
                </c:pt>
                <c:pt idx="3062">
                  <c:v>0.0</c:v>
                </c:pt>
                <c:pt idx="3063">
                  <c:v>0.0</c:v>
                </c:pt>
                <c:pt idx="3064">
                  <c:v>0.0</c:v>
                </c:pt>
                <c:pt idx="3065">
                  <c:v>0.0</c:v>
                </c:pt>
                <c:pt idx="3066">
                  <c:v>0.0</c:v>
                </c:pt>
                <c:pt idx="3067">
                  <c:v>0.0</c:v>
                </c:pt>
                <c:pt idx="3068">
                  <c:v>0.0</c:v>
                </c:pt>
                <c:pt idx="3069">
                  <c:v>0.0</c:v>
                </c:pt>
                <c:pt idx="3070">
                  <c:v>0.0</c:v>
                </c:pt>
                <c:pt idx="3071">
                  <c:v>0.0</c:v>
                </c:pt>
                <c:pt idx="3072">
                  <c:v>0.0</c:v>
                </c:pt>
                <c:pt idx="3073">
                  <c:v>0.0</c:v>
                </c:pt>
                <c:pt idx="3074">
                  <c:v>0.0</c:v>
                </c:pt>
                <c:pt idx="3075">
                  <c:v>0.0</c:v>
                </c:pt>
                <c:pt idx="3076">
                  <c:v>0.0</c:v>
                </c:pt>
                <c:pt idx="3077">
                  <c:v>0.0</c:v>
                </c:pt>
                <c:pt idx="3078">
                  <c:v>0.0</c:v>
                </c:pt>
                <c:pt idx="3079">
                  <c:v>0.0</c:v>
                </c:pt>
                <c:pt idx="3080">
                  <c:v>0.0</c:v>
                </c:pt>
                <c:pt idx="3081">
                  <c:v>0.0</c:v>
                </c:pt>
                <c:pt idx="3082">
                  <c:v>0.0</c:v>
                </c:pt>
                <c:pt idx="3083">
                  <c:v>0.0</c:v>
                </c:pt>
                <c:pt idx="3084">
                  <c:v>0.0</c:v>
                </c:pt>
                <c:pt idx="3085">
                  <c:v>0.0</c:v>
                </c:pt>
                <c:pt idx="3086">
                  <c:v>0.0</c:v>
                </c:pt>
                <c:pt idx="3087">
                  <c:v>0.0</c:v>
                </c:pt>
                <c:pt idx="3088">
                  <c:v>0.0</c:v>
                </c:pt>
                <c:pt idx="3089">
                  <c:v>0.0</c:v>
                </c:pt>
                <c:pt idx="3090">
                  <c:v>0.0</c:v>
                </c:pt>
                <c:pt idx="3091">
                  <c:v>0.0</c:v>
                </c:pt>
                <c:pt idx="3092">
                  <c:v>0.0</c:v>
                </c:pt>
                <c:pt idx="3093">
                  <c:v>0.0</c:v>
                </c:pt>
                <c:pt idx="3094">
                  <c:v>0.0</c:v>
                </c:pt>
                <c:pt idx="3095">
                  <c:v>0.0</c:v>
                </c:pt>
                <c:pt idx="3096">
                  <c:v>0.0</c:v>
                </c:pt>
                <c:pt idx="3097">
                  <c:v>0.0</c:v>
                </c:pt>
                <c:pt idx="3098">
                  <c:v>0.0</c:v>
                </c:pt>
                <c:pt idx="3099">
                  <c:v>0.0</c:v>
                </c:pt>
                <c:pt idx="3100">
                  <c:v>0.0</c:v>
                </c:pt>
                <c:pt idx="3101">
                  <c:v>0.0</c:v>
                </c:pt>
                <c:pt idx="3102">
                  <c:v>0.0</c:v>
                </c:pt>
                <c:pt idx="3103">
                  <c:v>0.0</c:v>
                </c:pt>
                <c:pt idx="3104">
                  <c:v>0.0</c:v>
                </c:pt>
                <c:pt idx="3105">
                  <c:v>0.0</c:v>
                </c:pt>
                <c:pt idx="3106">
                  <c:v>0.0</c:v>
                </c:pt>
                <c:pt idx="3107">
                  <c:v>0.0</c:v>
                </c:pt>
                <c:pt idx="3108">
                  <c:v>0.0</c:v>
                </c:pt>
                <c:pt idx="3109">
                  <c:v>0.0</c:v>
                </c:pt>
                <c:pt idx="3110">
                  <c:v>0.0</c:v>
                </c:pt>
                <c:pt idx="3111">
                  <c:v>0.0</c:v>
                </c:pt>
                <c:pt idx="3112">
                  <c:v>0.0</c:v>
                </c:pt>
                <c:pt idx="3113">
                  <c:v>0.0</c:v>
                </c:pt>
                <c:pt idx="3114">
                  <c:v>0.0</c:v>
                </c:pt>
                <c:pt idx="3115">
                  <c:v>0.0</c:v>
                </c:pt>
                <c:pt idx="3116">
                  <c:v>0.0</c:v>
                </c:pt>
                <c:pt idx="3117">
                  <c:v>0.0</c:v>
                </c:pt>
                <c:pt idx="3118">
                  <c:v>0.0</c:v>
                </c:pt>
                <c:pt idx="3119">
                  <c:v>0.0</c:v>
                </c:pt>
                <c:pt idx="3120">
                  <c:v>0.0</c:v>
                </c:pt>
                <c:pt idx="3121">
                  <c:v>0.0</c:v>
                </c:pt>
                <c:pt idx="3122">
                  <c:v>0.0</c:v>
                </c:pt>
                <c:pt idx="3123">
                  <c:v>0.0</c:v>
                </c:pt>
                <c:pt idx="3124">
                  <c:v>0.0</c:v>
                </c:pt>
                <c:pt idx="3125">
                  <c:v>0.0</c:v>
                </c:pt>
                <c:pt idx="3126">
                  <c:v>0.0</c:v>
                </c:pt>
                <c:pt idx="3127">
                  <c:v>0.0</c:v>
                </c:pt>
                <c:pt idx="3128">
                  <c:v>0.0</c:v>
                </c:pt>
                <c:pt idx="3129">
                  <c:v>0.0</c:v>
                </c:pt>
                <c:pt idx="3130">
                  <c:v>0.0</c:v>
                </c:pt>
                <c:pt idx="3131">
                  <c:v>0.0</c:v>
                </c:pt>
                <c:pt idx="3132">
                  <c:v>0.0</c:v>
                </c:pt>
                <c:pt idx="3133">
                  <c:v>0.0</c:v>
                </c:pt>
                <c:pt idx="3134">
                  <c:v>0.0</c:v>
                </c:pt>
                <c:pt idx="3135">
                  <c:v>0.0</c:v>
                </c:pt>
                <c:pt idx="3136">
                  <c:v>0.0</c:v>
                </c:pt>
                <c:pt idx="3137">
                  <c:v>0.0</c:v>
                </c:pt>
                <c:pt idx="3138">
                  <c:v>0.0</c:v>
                </c:pt>
                <c:pt idx="3139">
                  <c:v>0.0</c:v>
                </c:pt>
                <c:pt idx="3140">
                  <c:v>0.0</c:v>
                </c:pt>
                <c:pt idx="3141">
                  <c:v>1.0</c:v>
                </c:pt>
                <c:pt idx="3142">
                  <c:v>0.0</c:v>
                </c:pt>
                <c:pt idx="3143">
                  <c:v>0.0</c:v>
                </c:pt>
                <c:pt idx="3144">
                  <c:v>0.0</c:v>
                </c:pt>
                <c:pt idx="3145">
                  <c:v>0.0</c:v>
                </c:pt>
                <c:pt idx="3146">
                  <c:v>0.0</c:v>
                </c:pt>
                <c:pt idx="3147">
                  <c:v>0.0</c:v>
                </c:pt>
                <c:pt idx="3148">
                  <c:v>0.0</c:v>
                </c:pt>
                <c:pt idx="3149">
                  <c:v>0.0</c:v>
                </c:pt>
                <c:pt idx="3150">
                  <c:v>0.0</c:v>
                </c:pt>
                <c:pt idx="3151">
                  <c:v>0.0</c:v>
                </c:pt>
                <c:pt idx="3152">
                  <c:v>0.0</c:v>
                </c:pt>
                <c:pt idx="3153">
                  <c:v>0.0</c:v>
                </c:pt>
                <c:pt idx="3154">
                  <c:v>0.0</c:v>
                </c:pt>
                <c:pt idx="3155">
                  <c:v>0.0</c:v>
                </c:pt>
                <c:pt idx="3156">
                  <c:v>0.0</c:v>
                </c:pt>
                <c:pt idx="3157">
                  <c:v>0.0</c:v>
                </c:pt>
                <c:pt idx="3158">
                  <c:v>0.0</c:v>
                </c:pt>
                <c:pt idx="3159">
                  <c:v>0.0</c:v>
                </c:pt>
                <c:pt idx="3160">
                  <c:v>0.0</c:v>
                </c:pt>
                <c:pt idx="3161">
                  <c:v>0.0</c:v>
                </c:pt>
                <c:pt idx="3162">
                  <c:v>0.0</c:v>
                </c:pt>
                <c:pt idx="3163">
                  <c:v>0.0</c:v>
                </c:pt>
                <c:pt idx="3164">
                  <c:v>0.0</c:v>
                </c:pt>
                <c:pt idx="3165">
                  <c:v>0.0</c:v>
                </c:pt>
                <c:pt idx="3166">
                  <c:v>0.0</c:v>
                </c:pt>
                <c:pt idx="3167">
                  <c:v>0.0</c:v>
                </c:pt>
                <c:pt idx="3168">
                  <c:v>0.0</c:v>
                </c:pt>
                <c:pt idx="3169">
                  <c:v>0.0</c:v>
                </c:pt>
                <c:pt idx="3170">
                  <c:v>0.0</c:v>
                </c:pt>
                <c:pt idx="3171">
                  <c:v>0.0</c:v>
                </c:pt>
                <c:pt idx="3172">
                  <c:v>0.0</c:v>
                </c:pt>
                <c:pt idx="3173">
                  <c:v>0.0</c:v>
                </c:pt>
                <c:pt idx="3174">
                  <c:v>0.0</c:v>
                </c:pt>
                <c:pt idx="3175">
                  <c:v>0.0</c:v>
                </c:pt>
                <c:pt idx="3176">
                  <c:v>0.0</c:v>
                </c:pt>
                <c:pt idx="3177">
                  <c:v>0.0</c:v>
                </c:pt>
                <c:pt idx="3178">
                  <c:v>0.0</c:v>
                </c:pt>
                <c:pt idx="3179">
                  <c:v>0.0</c:v>
                </c:pt>
                <c:pt idx="3180">
                  <c:v>0.0</c:v>
                </c:pt>
                <c:pt idx="3181">
                  <c:v>0.0</c:v>
                </c:pt>
                <c:pt idx="3182">
                  <c:v>0.0</c:v>
                </c:pt>
                <c:pt idx="3183">
                  <c:v>0.0</c:v>
                </c:pt>
                <c:pt idx="3184">
                  <c:v>0.0</c:v>
                </c:pt>
                <c:pt idx="3185">
                  <c:v>0.0</c:v>
                </c:pt>
                <c:pt idx="3186">
                  <c:v>0.0</c:v>
                </c:pt>
                <c:pt idx="3187">
                  <c:v>0.0</c:v>
                </c:pt>
                <c:pt idx="3188">
                  <c:v>0.0</c:v>
                </c:pt>
                <c:pt idx="3189">
                  <c:v>0.0</c:v>
                </c:pt>
                <c:pt idx="3190">
                  <c:v>0.0</c:v>
                </c:pt>
                <c:pt idx="3191">
                  <c:v>0.0</c:v>
                </c:pt>
                <c:pt idx="3192">
                  <c:v>0.0</c:v>
                </c:pt>
                <c:pt idx="3193">
                  <c:v>0.0</c:v>
                </c:pt>
                <c:pt idx="3194">
                  <c:v>0.0</c:v>
                </c:pt>
                <c:pt idx="3195">
                  <c:v>0.0</c:v>
                </c:pt>
                <c:pt idx="3196">
                  <c:v>0.0</c:v>
                </c:pt>
                <c:pt idx="3197">
                  <c:v>0.0</c:v>
                </c:pt>
                <c:pt idx="3198">
                  <c:v>0.0</c:v>
                </c:pt>
                <c:pt idx="3199">
                  <c:v>0.0</c:v>
                </c:pt>
                <c:pt idx="3200">
                  <c:v>0.0</c:v>
                </c:pt>
                <c:pt idx="3201">
                  <c:v>0.0</c:v>
                </c:pt>
                <c:pt idx="3202">
                  <c:v>0.0</c:v>
                </c:pt>
                <c:pt idx="3203">
                  <c:v>0.0</c:v>
                </c:pt>
                <c:pt idx="3204">
                  <c:v>0.0</c:v>
                </c:pt>
                <c:pt idx="3205">
                  <c:v>0.0</c:v>
                </c:pt>
                <c:pt idx="3206">
                  <c:v>0.0</c:v>
                </c:pt>
                <c:pt idx="3207">
                  <c:v>0.0</c:v>
                </c:pt>
                <c:pt idx="3208">
                  <c:v>0.0</c:v>
                </c:pt>
                <c:pt idx="3209">
                  <c:v>0.0</c:v>
                </c:pt>
                <c:pt idx="3210">
                  <c:v>0.0</c:v>
                </c:pt>
                <c:pt idx="3211">
                  <c:v>0.0</c:v>
                </c:pt>
                <c:pt idx="3212">
                  <c:v>0.0</c:v>
                </c:pt>
                <c:pt idx="3213">
                  <c:v>0.0</c:v>
                </c:pt>
                <c:pt idx="3214">
                  <c:v>0.0</c:v>
                </c:pt>
                <c:pt idx="3215">
                  <c:v>0.0</c:v>
                </c:pt>
                <c:pt idx="3216">
                  <c:v>0.0</c:v>
                </c:pt>
                <c:pt idx="3217">
                  <c:v>0.0</c:v>
                </c:pt>
                <c:pt idx="3218">
                  <c:v>0.0</c:v>
                </c:pt>
                <c:pt idx="3219">
                  <c:v>0.0</c:v>
                </c:pt>
                <c:pt idx="3220">
                  <c:v>0.0</c:v>
                </c:pt>
                <c:pt idx="3221">
                  <c:v>0.0</c:v>
                </c:pt>
                <c:pt idx="3222">
                  <c:v>0.0</c:v>
                </c:pt>
                <c:pt idx="3223">
                  <c:v>0.0</c:v>
                </c:pt>
                <c:pt idx="3224">
                  <c:v>0.0</c:v>
                </c:pt>
                <c:pt idx="3225">
                  <c:v>0.0</c:v>
                </c:pt>
                <c:pt idx="3226">
                  <c:v>0.0</c:v>
                </c:pt>
                <c:pt idx="3227">
                  <c:v>0.0</c:v>
                </c:pt>
                <c:pt idx="3228">
                  <c:v>1.0</c:v>
                </c:pt>
                <c:pt idx="3229">
                  <c:v>0.0</c:v>
                </c:pt>
                <c:pt idx="3230">
                  <c:v>0.0</c:v>
                </c:pt>
                <c:pt idx="3231">
                  <c:v>0.0</c:v>
                </c:pt>
                <c:pt idx="3232">
                  <c:v>0.0</c:v>
                </c:pt>
                <c:pt idx="3233">
                  <c:v>0.0</c:v>
                </c:pt>
                <c:pt idx="3234">
                  <c:v>0.0</c:v>
                </c:pt>
                <c:pt idx="3235">
                  <c:v>0.0</c:v>
                </c:pt>
                <c:pt idx="3236">
                  <c:v>0.0</c:v>
                </c:pt>
                <c:pt idx="3237">
                  <c:v>0.0</c:v>
                </c:pt>
                <c:pt idx="3238">
                  <c:v>0.0</c:v>
                </c:pt>
                <c:pt idx="3239">
                  <c:v>0.0</c:v>
                </c:pt>
                <c:pt idx="3240">
                  <c:v>0.0</c:v>
                </c:pt>
                <c:pt idx="3241">
                  <c:v>1.0</c:v>
                </c:pt>
                <c:pt idx="3242">
                  <c:v>0.0</c:v>
                </c:pt>
                <c:pt idx="3243">
                  <c:v>0.0</c:v>
                </c:pt>
                <c:pt idx="3244">
                  <c:v>0.0</c:v>
                </c:pt>
                <c:pt idx="3245">
                  <c:v>0.0</c:v>
                </c:pt>
                <c:pt idx="3246">
                  <c:v>0.0</c:v>
                </c:pt>
                <c:pt idx="3247">
                  <c:v>0.0</c:v>
                </c:pt>
                <c:pt idx="3248">
                  <c:v>0.0</c:v>
                </c:pt>
                <c:pt idx="3249">
                  <c:v>0.0</c:v>
                </c:pt>
                <c:pt idx="3250">
                  <c:v>0.0</c:v>
                </c:pt>
                <c:pt idx="3251">
                  <c:v>0.0</c:v>
                </c:pt>
                <c:pt idx="3252">
                  <c:v>0.0</c:v>
                </c:pt>
                <c:pt idx="3253">
                  <c:v>0.0</c:v>
                </c:pt>
                <c:pt idx="3254">
                  <c:v>0.0</c:v>
                </c:pt>
                <c:pt idx="3255">
                  <c:v>0.0</c:v>
                </c:pt>
                <c:pt idx="3256">
                  <c:v>0.0</c:v>
                </c:pt>
                <c:pt idx="3257">
                  <c:v>0.0</c:v>
                </c:pt>
                <c:pt idx="3258">
                  <c:v>0.0</c:v>
                </c:pt>
                <c:pt idx="3259">
                  <c:v>0.0</c:v>
                </c:pt>
                <c:pt idx="3260">
                  <c:v>0.0</c:v>
                </c:pt>
                <c:pt idx="3261">
                  <c:v>0.0</c:v>
                </c:pt>
                <c:pt idx="3262">
                  <c:v>0.0</c:v>
                </c:pt>
                <c:pt idx="3263">
                  <c:v>0.0</c:v>
                </c:pt>
                <c:pt idx="3264">
                  <c:v>0.0</c:v>
                </c:pt>
                <c:pt idx="3265">
                  <c:v>0.0</c:v>
                </c:pt>
                <c:pt idx="3266">
                  <c:v>0.0</c:v>
                </c:pt>
                <c:pt idx="3267">
                  <c:v>0.0</c:v>
                </c:pt>
                <c:pt idx="3268">
                  <c:v>0.0</c:v>
                </c:pt>
                <c:pt idx="3269">
                  <c:v>0.0</c:v>
                </c:pt>
                <c:pt idx="3270">
                  <c:v>0.0</c:v>
                </c:pt>
                <c:pt idx="3271">
                  <c:v>0.0</c:v>
                </c:pt>
                <c:pt idx="3272">
                  <c:v>0.0</c:v>
                </c:pt>
                <c:pt idx="3273">
                  <c:v>0.0</c:v>
                </c:pt>
                <c:pt idx="3274">
                  <c:v>0.0</c:v>
                </c:pt>
                <c:pt idx="3275">
                  <c:v>0.0</c:v>
                </c:pt>
                <c:pt idx="3276">
                  <c:v>0.0</c:v>
                </c:pt>
                <c:pt idx="3277">
                  <c:v>0.0</c:v>
                </c:pt>
                <c:pt idx="3278">
                  <c:v>0.0</c:v>
                </c:pt>
                <c:pt idx="3279">
                  <c:v>0.0</c:v>
                </c:pt>
                <c:pt idx="3280">
                  <c:v>0.0</c:v>
                </c:pt>
                <c:pt idx="3281">
                  <c:v>0.0</c:v>
                </c:pt>
                <c:pt idx="3282">
                  <c:v>0.0</c:v>
                </c:pt>
                <c:pt idx="3283">
                  <c:v>1.0</c:v>
                </c:pt>
                <c:pt idx="3284">
                  <c:v>0.0</c:v>
                </c:pt>
                <c:pt idx="3285">
                  <c:v>0.0</c:v>
                </c:pt>
                <c:pt idx="3286">
                  <c:v>0.0</c:v>
                </c:pt>
                <c:pt idx="3287">
                  <c:v>0.0</c:v>
                </c:pt>
                <c:pt idx="3288">
                  <c:v>0.0</c:v>
                </c:pt>
                <c:pt idx="3289">
                  <c:v>1.0</c:v>
                </c:pt>
                <c:pt idx="3290">
                  <c:v>0.0</c:v>
                </c:pt>
                <c:pt idx="3291">
                  <c:v>0.0</c:v>
                </c:pt>
                <c:pt idx="3292">
                  <c:v>0.0</c:v>
                </c:pt>
                <c:pt idx="3293">
                  <c:v>0.0</c:v>
                </c:pt>
                <c:pt idx="3294">
                  <c:v>0.0</c:v>
                </c:pt>
                <c:pt idx="3295">
                  <c:v>0.0</c:v>
                </c:pt>
                <c:pt idx="3296">
                  <c:v>0.0</c:v>
                </c:pt>
                <c:pt idx="3297">
                  <c:v>0.0</c:v>
                </c:pt>
                <c:pt idx="3298">
                  <c:v>1.0</c:v>
                </c:pt>
                <c:pt idx="3299">
                  <c:v>0.0</c:v>
                </c:pt>
                <c:pt idx="3300">
                  <c:v>0.0</c:v>
                </c:pt>
                <c:pt idx="3301">
                  <c:v>0.0</c:v>
                </c:pt>
                <c:pt idx="3302">
                  <c:v>0.0</c:v>
                </c:pt>
                <c:pt idx="3303">
                  <c:v>0.0</c:v>
                </c:pt>
                <c:pt idx="3304">
                  <c:v>0.0</c:v>
                </c:pt>
                <c:pt idx="3305">
                  <c:v>0.0</c:v>
                </c:pt>
                <c:pt idx="3306">
                  <c:v>0.0</c:v>
                </c:pt>
                <c:pt idx="3307">
                  <c:v>0.0</c:v>
                </c:pt>
                <c:pt idx="3308">
                  <c:v>0.0</c:v>
                </c:pt>
                <c:pt idx="3309">
                  <c:v>0.0</c:v>
                </c:pt>
                <c:pt idx="3310">
                  <c:v>0.0</c:v>
                </c:pt>
                <c:pt idx="3311">
                  <c:v>0.0</c:v>
                </c:pt>
                <c:pt idx="3312">
                  <c:v>0.0</c:v>
                </c:pt>
                <c:pt idx="3313">
                  <c:v>0.0</c:v>
                </c:pt>
                <c:pt idx="3314">
                  <c:v>0.0</c:v>
                </c:pt>
                <c:pt idx="3315">
                  <c:v>0.0</c:v>
                </c:pt>
                <c:pt idx="3316">
                  <c:v>0.0</c:v>
                </c:pt>
                <c:pt idx="3317">
                  <c:v>0.0</c:v>
                </c:pt>
                <c:pt idx="3318">
                  <c:v>0.0</c:v>
                </c:pt>
                <c:pt idx="3319">
                  <c:v>0.0</c:v>
                </c:pt>
                <c:pt idx="3320">
                  <c:v>0.0</c:v>
                </c:pt>
                <c:pt idx="3321">
                  <c:v>0.0</c:v>
                </c:pt>
                <c:pt idx="3322">
                  <c:v>0.0</c:v>
                </c:pt>
                <c:pt idx="3323">
                  <c:v>0.0</c:v>
                </c:pt>
                <c:pt idx="3324">
                  <c:v>0.0</c:v>
                </c:pt>
                <c:pt idx="3325">
                  <c:v>1.0</c:v>
                </c:pt>
                <c:pt idx="3326">
                  <c:v>0.0</c:v>
                </c:pt>
                <c:pt idx="3327">
                  <c:v>1.0</c:v>
                </c:pt>
                <c:pt idx="3328">
                  <c:v>0.0</c:v>
                </c:pt>
                <c:pt idx="3329">
                  <c:v>0.0</c:v>
                </c:pt>
                <c:pt idx="3330">
                  <c:v>0.0</c:v>
                </c:pt>
                <c:pt idx="3331">
                  <c:v>0.0</c:v>
                </c:pt>
                <c:pt idx="3332">
                  <c:v>0.0</c:v>
                </c:pt>
                <c:pt idx="3333">
                  <c:v>0.0</c:v>
                </c:pt>
                <c:pt idx="3334">
                  <c:v>0.0</c:v>
                </c:pt>
                <c:pt idx="3335">
                  <c:v>0.0</c:v>
                </c:pt>
                <c:pt idx="3336">
                  <c:v>0.0</c:v>
                </c:pt>
                <c:pt idx="3337">
                  <c:v>1.0</c:v>
                </c:pt>
                <c:pt idx="3338">
                  <c:v>0.0</c:v>
                </c:pt>
                <c:pt idx="3339">
                  <c:v>0.0</c:v>
                </c:pt>
                <c:pt idx="3340">
                  <c:v>0.0</c:v>
                </c:pt>
                <c:pt idx="3341">
                  <c:v>0.0</c:v>
                </c:pt>
                <c:pt idx="3342">
                  <c:v>0.0</c:v>
                </c:pt>
                <c:pt idx="3343">
                  <c:v>0.0</c:v>
                </c:pt>
                <c:pt idx="3344">
                  <c:v>0.0</c:v>
                </c:pt>
                <c:pt idx="3345">
                  <c:v>0.0</c:v>
                </c:pt>
                <c:pt idx="3346">
                  <c:v>0.0</c:v>
                </c:pt>
                <c:pt idx="3347">
                  <c:v>1.0</c:v>
                </c:pt>
                <c:pt idx="3348">
                  <c:v>0.0</c:v>
                </c:pt>
                <c:pt idx="3349">
                  <c:v>0.0</c:v>
                </c:pt>
                <c:pt idx="3350">
                  <c:v>0.0</c:v>
                </c:pt>
                <c:pt idx="3351">
                  <c:v>0.0</c:v>
                </c:pt>
                <c:pt idx="3352">
                  <c:v>0.0</c:v>
                </c:pt>
                <c:pt idx="3353">
                  <c:v>0.0</c:v>
                </c:pt>
                <c:pt idx="3354">
                  <c:v>0.0</c:v>
                </c:pt>
                <c:pt idx="3355">
                  <c:v>0.0</c:v>
                </c:pt>
                <c:pt idx="3356">
                  <c:v>0.0</c:v>
                </c:pt>
                <c:pt idx="3357">
                  <c:v>0.0</c:v>
                </c:pt>
                <c:pt idx="3358">
                  <c:v>0.0</c:v>
                </c:pt>
                <c:pt idx="3359">
                  <c:v>1.0</c:v>
                </c:pt>
                <c:pt idx="3360">
                  <c:v>0.0</c:v>
                </c:pt>
                <c:pt idx="3361">
                  <c:v>1.0</c:v>
                </c:pt>
                <c:pt idx="3362">
                  <c:v>0.0</c:v>
                </c:pt>
                <c:pt idx="3363">
                  <c:v>0.0</c:v>
                </c:pt>
                <c:pt idx="3364">
                  <c:v>0.0</c:v>
                </c:pt>
                <c:pt idx="3365">
                  <c:v>0.0</c:v>
                </c:pt>
                <c:pt idx="3366">
                  <c:v>0.0</c:v>
                </c:pt>
                <c:pt idx="3367">
                  <c:v>0.0</c:v>
                </c:pt>
                <c:pt idx="3368">
                  <c:v>0.0</c:v>
                </c:pt>
                <c:pt idx="3369">
                  <c:v>0.0</c:v>
                </c:pt>
                <c:pt idx="3370">
                  <c:v>0.0</c:v>
                </c:pt>
                <c:pt idx="3371">
                  <c:v>0.0</c:v>
                </c:pt>
                <c:pt idx="3372">
                  <c:v>0.0</c:v>
                </c:pt>
                <c:pt idx="3373">
                  <c:v>0.0</c:v>
                </c:pt>
                <c:pt idx="3374">
                  <c:v>0.0</c:v>
                </c:pt>
                <c:pt idx="3375">
                  <c:v>0.0</c:v>
                </c:pt>
                <c:pt idx="3376">
                  <c:v>0.0</c:v>
                </c:pt>
                <c:pt idx="3377">
                  <c:v>0.0</c:v>
                </c:pt>
                <c:pt idx="3378">
                  <c:v>0.0</c:v>
                </c:pt>
                <c:pt idx="3379">
                  <c:v>0.0</c:v>
                </c:pt>
                <c:pt idx="3380">
                  <c:v>0.0</c:v>
                </c:pt>
                <c:pt idx="3381">
                  <c:v>0.0</c:v>
                </c:pt>
                <c:pt idx="3382">
                  <c:v>0.0</c:v>
                </c:pt>
                <c:pt idx="3383">
                  <c:v>0.0</c:v>
                </c:pt>
                <c:pt idx="3384">
                  <c:v>0.0</c:v>
                </c:pt>
                <c:pt idx="3385">
                  <c:v>0.0</c:v>
                </c:pt>
                <c:pt idx="3386">
                  <c:v>0.0</c:v>
                </c:pt>
                <c:pt idx="3387">
                  <c:v>0.0</c:v>
                </c:pt>
                <c:pt idx="3388">
                  <c:v>0.0</c:v>
                </c:pt>
                <c:pt idx="3389">
                  <c:v>0.0</c:v>
                </c:pt>
                <c:pt idx="3390">
                  <c:v>0.0</c:v>
                </c:pt>
                <c:pt idx="3391">
                  <c:v>0.0</c:v>
                </c:pt>
                <c:pt idx="3392">
                  <c:v>0.0</c:v>
                </c:pt>
                <c:pt idx="3393">
                  <c:v>0.0</c:v>
                </c:pt>
                <c:pt idx="3394">
                  <c:v>0.0</c:v>
                </c:pt>
                <c:pt idx="3395">
                  <c:v>0.0</c:v>
                </c:pt>
                <c:pt idx="3396">
                  <c:v>0.0</c:v>
                </c:pt>
                <c:pt idx="3397">
                  <c:v>0.0</c:v>
                </c:pt>
                <c:pt idx="3398">
                  <c:v>0.0</c:v>
                </c:pt>
                <c:pt idx="3399">
                  <c:v>0.0</c:v>
                </c:pt>
                <c:pt idx="3400">
                  <c:v>0.0</c:v>
                </c:pt>
                <c:pt idx="3401">
                  <c:v>0.0</c:v>
                </c:pt>
                <c:pt idx="3402">
                  <c:v>0.0</c:v>
                </c:pt>
                <c:pt idx="3403">
                  <c:v>0.0</c:v>
                </c:pt>
                <c:pt idx="3404">
                  <c:v>0.0</c:v>
                </c:pt>
                <c:pt idx="3405">
                  <c:v>0.0</c:v>
                </c:pt>
                <c:pt idx="3406">
                  <c:v>0.0</c:v>
                </c:pt>
                <c:pt idx="3407">
                  <c:v>0.0</c:v>
                </c:pt>
                <c:pt idx="3408">
                  <c:v>1.0</c:v>
                </c:pt>
                <c:pt idx="3409">
                  <c:v>0.0</c:v>
                </c:pt>
                <c:pt idx="3410">
                  <c:v>0.0</c:v>
                </c:pt>
                <c:pt idx="3411">
                  <c:v>0.0</c:v>
                </c:pt>
                <c:pt idx="3412">
                  <c:v>0.0</c:v>
                </c:pt>
                <c:pt idx="3413">
                  <c:v>0.0</c:v>
                </c:pt>
                <c:pt idx="3414">
                  <c:v>0.0</c:v>
                </c:pt>
                <c:pt idx="3415">
                  <c:v>0.0</c:v>
                </c:pt>
                <c:pt idx="3416">
                  <c:v>0.0</c:v>
                </c:pt>
                <c:pt idx="3417">
                  <c:v>0.0</c:v>
                </c:pt>
                <c:pt idx="3418">
                  <c:v>0.0</c:v>
                </c:pt>
                <c:pt idx="3419">
                  <c:v>0.0</c:v>
                </c:pt>
                <c:pt idx="3420">
                  <c:v>0.0</c:v>
                </c:pt>
                <c:pt idx="3421">
                  <c:v>0.0</c:v>
                </c:pt>
                <c:pt idx="3422">
                  <c:v>0.0</c:v>
                </c:pt>
                <c:pt idx="3423">
                  <c:v>0.0</c:v>
                </c:pt>
                <c:pt idx="3424">
                  <c:v>0.0</c:v>
                </c:pt>
                <c:pt idx="3425">
                  <c:v>0.0</c:v>
                </c:pt>
                <c:pt idx="3426">
                  <c:v>0.0</c:v>
                </c:pt>
                <c:pt idx="3427">
                  <c:v>0.0</c:v>
                </c:pt>
                <c:pt idx="3428">
                  <c:v>0.0</c:v>
                </c:pt>
                <c:pt idx="3429">
                  <c:v>0.0</c:v>
                </c:pt>
                <c:pt idx="3430">
                  <c:v>0.0</c:v>
                </c:pt>
                <c:pt idx="3431">
                  <c:v>1.0</c:v>
                </c:pt>
                <c:pt idx="3432">
                  <c:v>0.0</c:v>
                </c:pt>
                <c:pt idx="3433">
                  <c:v>0.0</c:v>
                </c:pt>
                <c:pt idx="3434">
                  <c:v>0.0</c:v>
                </c:pt>
                <c:pt idx="3435">
                  <c:v>0.0</c:v>
                </c:pt>
                <c:pt idx="3436">
                  <c:v>0.0</c:v>
                </c:pt>
                <c:pt idx="3437">
                  <c:v>0.0</c:v>
                </c:pt>
                <c:pt idx="3438">
                  <c:v>0.0</c:v>
                </c:pt>
                <c:pt idx="3439">
                  <c:v>0.0</c:v>
                </c:pt>
                <c:pt idx="3440">
                  <c:v>0.0</c:v>
                </c:pt>
                <c:pt idx="3441">
                  <c:v>0.0</c:v>
                </c:pt>
                <c:pt idx="3442">
                  <c:v>0.0</c:v>
                </c:pt>
                <c:pt idx="3443">
                  <c:v>0.0</c:v>
                </c:pt>
                <c:pt idx="3444">
                  <c:v>0.0</c:v>
                </c:pt>
                <c:pt idx="3445">
                  <c:v>0.0</c:v>
                </c:pt>
                <c:pt idx="3446">
                  <c:v>0.0</c:v>
                </c:pt>
                <c:pt idx="3447">
                  <c:v>0.0</c:v>
                </c:pt>
                <c:pt idx="3448">
                  <c:v>0.0</c:v>
                </c:pt>
                <c:pt idx="3449">
                  <c:v>0.0</c:v>
                </c:pt>
                <c:pt idx="3450">
                  <c:v>0.0</c:v>
                </c:pt>
                <c:pt idx="3451">
                  <c:v>0.0</c:v>
                </c:pt>
                <c:pt idx="3452">
                  <c:v>1.0</c:v>
                </c:pt>
                <c:pt idx="3453">
                  <c:v>0.0</c:v>
                </c:pt>
                <c:pt idx="3454">
                  <c:v>0.0</c:v>
                </c:pt>
                <c:pt idx="3455">
                  <c:v>1.0</c:v>
                </c:pt>
                <c:pt idx="3456">
                  <c:v>0.0</c:v>
                </c:pt>
                <c:pt idx="3457">
                  <c:v>0.0</c:v>
                </c:pt>
                <c:pt idx="3458">
                  <c:v>0.0</c:v>
                </c:pt>
                <c:pt idx="3459">
                  <c:v>0.0</c:v>
                </c:pt>
                <c:pt idx="3460">
                  <c:v>0.0</c:v>
                </c:pt>
                <c:pt idx="3461">
                  <c:v>0.0</c:v>
                </c:pt>
                <c:pt idx="3462">
                  <c:v>0.0</c:v>
                </c:pt>
                <c:pt idx="3463">
                  <c:v>0.0</c:v>
                </c:pt>
                <c:pt idx="3464">
                  <c:v>0.0</c:v>
                </c:pt>
                <c:pt idx="3465">
                  <c:v>0.0</c:v>
                </c:pt>
                <c:pt idx="3466">
                  <c:v>0.0</c:v>
                </c:pt>
                <c:pt idx="3467">
                  <c:v>0.0</c:v>
                </c:pt>
                <c:pt idx="3468">
                  <c:v>0.0</c:v>
                </c:pt>
                <c:pt idx="3469">
                  <c:v>0.0</c:v>
                </c:pt>
                <c:pt idx="3470">
                  <c:v>0.0</c:v>
                </c:pt>
                <c:pt idx="3471">
                  <c:v>0.0</c:v>
                </c:pt>
                <c:pt idx="3472">
                  <c:v>0.0</c:v>
                </c:pt>
                <c:pt idx="3473">
                  <c:v>0.0</c:v>
                </c:pt>
                <c:pt idx="3474">
                  <c:v>0.0</c:v>
                </c:pt>
                <c:pt idx="3475">
                  <c:v>0.0</c:v>
                </c:pt>
                <c:pt idx="3476">
                  <c:v>0.0</c:v>
                </c:pt>
                <c:pt idx="3477">
                  <c:v>0.0</c:v>
                </c:pt>
                <c:pt idx="3478">
                  <c:v>0.0</c:v>
                </c:pt>
                <c:pt idx="3479">
                  <c:v>0.0</c:v>
                </c:pt>
                <c:pt idx="3480">
                  <c:v>0.0</c:v>
                </c:pt>
                <c:pt idx="3481">
                  <c:v>0.0</c:v>
                </c:pt>
                <c:pt idx="3482">
                  <c:v>0.0</c:v>
                </c:pt>
                <c:pt idx="3483">
                  <c:v>0.0</c:v>
                </c:pt>
                <c:pt idx="3484">
                  <c:v>0.0</c:v>
                </c:pt>
                <c:pt idx="3485">
                  <c:v>0.0</c:v>
                </c:pt>
                <c:pt idx="3486">
                  <c:v>0.0</c:v>
                </c:pt>
                <c:pt idx="3487">
                  <c:v>0.0</c:v>
                </c:pt>
                <c:pt idx="3488">
                  <c:v>0.0</c:v>
                </c:pt>
                <c:pt idx="3489">
                  <c:v>0.0</c:v>
                </c:pt>
                <c:pt idx="3490">
                  <c:v>0.0</c:v>
                </c:pt>
                <c:pt idx="3491">
                  <c:v>0.0</c:v>
                </c:pt>
                <c:pt idx="3492">
                  <c:v>0.0</c:v>
                </c:pt>
                <c:pt idx="3493">
                  <c:v>0.0</c:v>
                </c:pt>
                <c:pt idx="3494">
                  <c:v>2.0</c:v>
                </c:pt>
                <c:pt idx="3495">
                  <c:v>0.0</c:v>
                </c:pt>
                <c:pt idx="3496">
                  <c:v>0.0</c:v>
                </c:pt>
                <c:pt idx="3497">
                  <c:v>0.0</c:v>
                </c:pt>
                <c:pt idx="3498">
                  <c:v>0.0</c:v>
                </c:pt>
                <c:pt idx="3499">
                  <c:v>0.0</c:v>
                </c:pt>
                <c:pt idx="3500">
                  <c:v>0.0</c:v>
                </c:pt>
                <c:pt idx="3501">
                  <c:v>0.0</c:v>
                </c:pt>
                <c:pt idx="3502">
                  <c:v>0.0</c:v>
                </c:pt>
                <c:pt idx="3503">
                  <c:v>0.0</c:v>
                </c:pt>
                <c:pt idx="3504">
                  <c:v>0.0</c:v>
                </c:pt>
                <c:pt idx="3505">
                  <c:v>0.0</c:v>
                </c:pt>
                <c:pt idx="3506">
                  <c:v>0.0</c:v>
                </c:pt>
                <c:pt idx="3507">
                  <c:v>0.0</c:v>
                </c:pt>
                <c:pt idx="3508">
                  <c:v>0.0</c:v>
                </c:pt>
                <c:pt idx="3509">
                  <c:v>0.0</c:v>
                </c:pt>
                <c:pt idx="3510">
                  <c:v>0.0</c:v>
                </c:pt>
                <c:pt idx="3511">
                  <c:v>0.0</c:v>
                </c:pt>
                <c:pt idx="3512">
                  <c:v>0.0</c:v>
                </c:pt>
                <c:pt idx="3513">
                  <c:v>0.0</c:v>
                </c:pt>
                <c:pt idx="3514">
                  <c:v>0.0</c:v>
                </c:pt>
                <c:pt idx="3515">
                  <c:v>0.0</c:v>
                </c:pt>
                <c:pt idx="3516">
                  <c:v>0.0</c:v>
                </c:pt>
                <c:pt idx="3517">
                  <c:v>0.0</c:v>
                </c:pt>
                <c:pt idx="3518">
                  <c:v>0.0</c:v>
                </c:pt>
                <c:pt idx="3519">
                  <c:v>0.0</c:v>
                </c:pt>
                <c:pt idx="3520">
                  <c:v>0.0</c:v>
                </c:pt>
                <c:pt idx="3521">
                  <c:v>0.0</c:v>
                </c:pt>
                <c:pt idx="3522">
                  <c:v>0.0</c:v>
                </c:pt>
                <c:pt idx="3523">
                  <c:v>0.0</c:v>
                </c:pt>
                <c:pt idx="3524">
                  <c:v>1.0</c:v>
                </c:pt>
                <c:pt idx="3525">
                  <c:v>0.0</c:v>
                </c:pt>
                <c:pt idx="3526">
                  <c:v>0.0</c:v>
                </c:pt>
                <c:pt idx="3527">
                  <c:v>0.0</c:v>
                </c:pt>
                <c:pt idx="3528">
                  <c:v>0.0</c:v>
                </c:pt>
                <c:pt idx="3529">
                  <c:v>0.0</c:v>
                </c:pt>
                <c:pt idx="3530">
                  <c:v>0.0</c:v>
                </c:pt>
                <c:pt idx="3531">
                  <c:v>0.0</c:v>
                </c:pt>
                <c:pt idx="3532">
                  <c:v>0.0</c:v>
                </c:pt>
                <c:pt idx="3533">
                  <c:v>0.0</c:v>
                </c:pt>
                <c:pt idx="3534">
                  <c:v>0.0</c:v>
                </c:pt>
                <c:pt idx="3535">
                  <c:v>0.0</c:v>
                </c:pt>
                <c:pt idx="3536">
                  <c:v>0.0</c:v>
                </c:pt>
                <c:pt idx="3537">
                  <c:v>0.0</c:v>
                </c:pt>
                <c:pt idx="3538">
                  <c:v>0.0</c:v>
                </c:pt>
                <c:pt idx="3539">
                  <c:v>0.0</c:v>
                </c:pt>
                <c:pt idx="3540">
                  <c:v>0.0</c:v>
                </c:pt>
                <c:pt idx="3541">
                  <c:v>0.0</c:v>
                </c:pt>
                <c:pt idx="3542">
                  <c:v>0.0</c:v>
                </c:pt>
                <c:pt idx="3543">
                  <c:v>0.0</c:v>
                </c:pt>
                <c:pt idx="3544">
                  <c:v>0.0</c:v>
                </c:pt>
                <c:pt idx="3545">
                  <c:v>0.0</c:v>
                </c:pt>
                <c:pt idx="3546">
                  <c:v>0.0</c:v>
                </c:pt>
                <c:pt idx="3547">
                  <c:v>0.0</c:v>
                </c:pt>
                <c:pt idx="3548">
                  <c:v>0.0</c:v>
                </c:pt>
                <c:pt idx="3549">
                  <c:v>0.0</c:v>
                </c:pt>
                <c:pt idx="3550">
                  <c:v>0.0</c:v>
                </c:pt>
                <c:pt idx="3551">
                  <c:v>0.0</c:v>
                </c:pt>
                <c:pt idx="3552">
                  <c:v>0.0</c:v>
                </c:pt>
                <c:pt idx="3553">
                  <c:v>0.0</c:v>
                </c:pt>
                <c:pt idx="3554">
                  <c:v>0.0</c:v>
                </c:pt>
                <c:pt idx="3555">
                  <c:v>0.0</c:v>
                </c:pt>
                <c:pt idx="3556">
                  <c:v>0.0</c:v>
                </c:pt>
                <c:pt idx="3557">
                  <c:v>0.0</c:v>
                </c:pt>
                <c:pt idx="3558">
                  <c:v>0.0</c:v>
                </c:pt>
                <c:pt idx="3559">
                  <c:v>0.0</c:v>
                </c:pt>
                <c:pt idx="3560">
                  <c:v>0.0</c:v>
                </c:pt>
                <c:pt idx="3561">
                  <c:v>0.0</c:v>
                </c:pt>
                <c:pt idx="3562">
                  <c:v>0.0</c:v>
                </c:pt>
                <c:pt idx="3563">
                  <c:v>0.0</c:v>
                </c:pt>
                <c:pt idx="3564">
                  <c:v>0.0</c:v>
                </c:pt>
                <c:pt idx="3565">
                  <c:v>0.0</c:v>
                </c:pt>
                <c:pt idx="3566">
                  <c:v>0.0</c:v>
                </c:pt>
                <c:pt idx="3567">
                  <c:v>0.0</c:v>
                </c:pt>
                <c:pt idx="3568">
                  <c:v>0.0</c:v>
                </c:pt>
                <c:pt idx="3569">
                  <c:v>0.0</c:v>
                </c:pt>
                <c:pt idx="3570">
                  <c:v>0.0</c:v>
                </c:pt>
                <c:pt idx="3571">
                  <c:v>0.0</c:v>
                </c:pt>
                <c:pt idx="3572">
                  <c:v>0.0</c:v>
                </c:pt>
                <c:pt idx="3573">
                  <c:v>0.0</c:v>
                </c:pt>
                <c:pt idx="3574">
                  <c:v>0.0</c:v>
                </c:pt>
                <c:pt idx="3575">
                  <c:v>0.0</c:v>
                </c:pt>
                <c:pt idx="3576">
                  <c:v>0.0</c:v>
                </c:pt>
                <c:pt idx="3577">
                  <c:v>0.0</c:v>
                </c:pt>
                <c:pt idx="3578">
                  <c:v>0.0</c:v>
                </c:pt>
                <c:pt idx="3579">
                  <c:v>0.0</c:v>
                </c:pt>
                <c:pt idx="3580">
                  <c:v>0.0</c:v>
                </c:pt>
                <c:pt idx="3581">
                  <c:v>0.0</c:v>
                </c:pt>
                <c:pt idx="3582">
                  <c:v>0.0</c:v>
                </c:pt>
                <c:pt idx="3583">
                  <c:v>0.0</c:v>
                </c:pt>
                <c:pt idx="3584">
                  <c:v>0.0</c:v>
                </c:pt>
                <c:pt idx="3585">
                  <c:v>0.0</c:v>
                </c:pt>
                <c:pt idx="3586">
                  <c:v>0.0</c:v>
                </c:pt>
                <c:pt idx="3587">
                  <c:v>0.0</c:v>
                </c:pt>
                <c:pt idx="3588">
                  <c:v>0.0</c:v>
                </c:pt>
                <c:pt idx="3589">
                  <c:v>0.0</c:v>
                </c:pt>
                <c:pt idx="3590">
                  <c:v>0.0</c:v>
                </c:pt>
                <c:pt idx="3591">
                  <c:v>0.0</c:v>
                </c:pt>
                <c:pt idx="3592">
                  <c:v>0.0</c:v>
                </c:pt>
                <c:pt idx="3593">
                  <c:v>0.0</c:v>
                </c:pt>
                <c:pt idx="3594">
                  <c:v>0.0</c:v>
                </c:pt>
                <c:pt idx="3595">
                  <c:v>0.0</c:v>
                </c:pt>
                <c:pt idx="3596">
                  <c:v>0.0</c:v>
                </c:pt>
                <c:pt idx="3597">
                  <c:v>0.0</c:v>
                </c:pt>
                <c:pt idx="3598">
                  <c:v>0.0</c:v>
                </c:pt>
                <c:pt idx="3599">
                  <c:v>0.0</c:v>
                </c:pt>
                <c:pt idx="3600">
                  <c:v>0.0</c:v>
                </c:pt>
                <c:pt idx="3601">
                  <c:v>0.0</c:v>
                </c:pt>
                <c:pt idx="3602">
                  <c:v>0.0</c:v>
                </c:pt>
                <c:pt idx="3603">
                  <c:v>0.0</c:v>
                </c:pt>
                <c:pt idx="3604">
                  <c:v>0.0</c:v>
                </c:pt>
                <c:pt idx="3605">
                  <c:v>0.0</c:v>
                </c:pt>
                <c:pt idx="3606">
                  <c:v>0.0</c:v>
                </c:pt>
                <c:pt idx="3607">
                  <c:v>0.0</c:v>
                </c:pt>
                <c:pt idx="3608">
                  <c:v>0.0</c:v>
                </c:pt>
                <c:pt idx="3609">
                  <c:v>0.0</c:v>
                </c:pt>
                <c:pt idx="3610">
                  <c:v>0.0</c:v>
                </c:pt>
                <c:pt idx="3611">
                  <c:v>0.0</c:v>
                </c:pt>
                <c:pt idx="3612">
                  <c:v>0.0</c:v>
                </c:pt>
                <c:pt idx="3613">
                  <c:v>0.0</c:v>
                </c:pt>
                <c:pt idx="3614">
                  <c:v>0.0</c:v>
                </c:pt>
                <c:pt idx="3615">
                  <c:v>0.0</c:v>
                </c:pt>
                <c:pt idx="3616">
                  <c:v>0.0</c:v>
                </c:pt>
                <c:pt idx="3617">
                  <c:v>0.0</c:v>
                </c:pt>
                <c:pt idx="3618">
                  <c:v>0.0</c:v>
                </c:pt>
                <c:pt idx="3619">
                  <c:v>0.0</c:v>
                </c:pt>
                <c:pt idx="3620">
                  <c:v>0.0</c:v>
                </c:pt>
                <c:pt idx="3621">
                  <c:v>0.0</c:v>
                </c:pt>
                <c:pt idx="3622">
                  <c:v>0.0</c:v>
                </c:pt>
                <c:pt idx="3623">
                  <c:v>0.0</c:v>
                </c:pt>
                <c:pt idx="3624">
                  <c:v>0.0</c:v>
                </c:pt>
                <c:pt idx="3625">
                  <c:v>0.0</c:v>
                </c:pt>
                <c:pt idx="3626">
                  <c:v>0.0</c:v>
                </c:pt>
                <c:pt idx="3627">
                  <c:v>0.0</c:v>
                </c:pt>
                <c:pt idx="3628">
                  <c:v>0.0</c:v>
                </c:pt>
                <c:pt idx="3629">
                  <c:v>0.0</c:v>
                </c:pt>
                <c:pt idx="3630">
                  <c:v>0.0</c:v>
                </c:pt>
                <c:pt idx="3631">
                  <c:v>0.0</c:v>
                </c:pt>
                <c:pt idx="3632">
                  <c:v>0.0</c:v>
                </c:pt>
                <c:pt idx="3633">
                  <c:v>0.0</c:v>
                </c:pt>
                <c:pt idx="3634">
                  <c:v>0.0</c:v>
                </c:pt>
                <c:pt idx="3635">
                  <c:v>0.0</c:v>
                </c:pt>
                <c:pt idx="3636">
                  <c:v>0.0</c:v>
                </c:pt>
                <c:pt idx="3637">
                  <c:v>0.0</c:v>
                </c:pt>
                <c:pt idx="3638">
                  <c:v>0.0</c:v>
                </c:pt>
                <c:pt idx="3639">
                  <c:v>0.0</c:v>
                </c:pt>
                <c:pt idx="3640">
                  <c:v>0.0</c:v>
                </c:pt>
                <c:pt idx="3641">
                  <c:v>0.0</c:v>
                </c:pt>
                <c:pt idx="3642">
                  <c:v>0.0</c:v>
                </c:pt>
                <c:pt idx="3643">
                  <c:v>0.0</c:v>
                </c:pt>
                <c:pt idx="3644">
                  <c:v>0.0</c:v>
                </c:pt>
                <c:pt idx="3645">
                  <c:v>0.0</c:v>
                </c:pt>
                <c:pt idx="3646">
                  <c:v>0.0</c:v>
                </c:pt>
                <c:pt idx="3647">
                  <c:v>0.0</c:v>
                </c:pt>
                <c:pt idx="3648">
                  <c:v>0.0</c:v>
                </c:pt>
                <c:pt idx="3649">
                  <c:v>0.0</c:v>
                </c:pt>
                <c:pt idx="3650">
                  <c:v>0.0</c:v>
                </c:pt>
                <c:pt idx="3651">
                  <c:v>0.0</c:v>
                </c:pt>
                <c:pt idx="3652">
                  <c:v>0.0</c:v>
                </c:pt>
                <c:pt idx="3653">
                  <c:v>0.0</c:v>
                </c:pt>
                <c:pt idx="3654">
                  <c:v>0.0</c:v>
                </c:pt>
                <c:pt idx="3655">
                  <c:v>0.0</c:v>
                </c:pt>
                <c:pt idx="3656">
                  <c:v>0.0</c:v>
                </c:pt>
                <c:pt idx="3657">
                  <c:v>0.0</c:v>
                </c:pt>
                <c:pt idx="3658">
                  <c:v>0.0</c:v>
                </c:pt>
                <c:pt idx="3659">
                  <c:v>0.0</c:v>
                </c:pt>
                <c:pt idx="3660">
                  <c:v>0.0</c:v>
                </c:pt>
                <c:pt idx="3661">
                  <c:v>0.0</c:v>
                </c:pt>
                <c:pt idx="3662">
                  <c:v>0.0</c:v>
                </c:pt>
                <c:pt idx="3663">
                  <c:v>0.0</c:v>
                </c:pt>
                <c:pt idx="3664">
                  <c:v>0.0</c:v>
                </c:pt>
                <c:pt idx="3665">
                  <c:v>0.0</c:v>
                </c:pt>
                <c:pt idx="3666">
                  <c:v>0.0</c:v>
                </c:pt>
                <c:pt idx="3667">
                  <c:v>0.0</c:v>
                </c:pt>
                <c:pt idx="3668">
                  <c:v>0.0</c:v>
                </c:pt>
                <c:pt idx="3669">
                  <c:v>0.0</c:v>
                </c:pt>
                <c:pt idx="3670">
                  <c:v>0.0</c:v>
                </c:pt>
                <c:pt idx="3671">
                  <c:v>0.0</c:v>
                </c:pt>
                <c:pt idx="3672">
                  <c:v>0.0</c:v>
                </c:pt>
                <c:pt idx="3673">
                  <c:v>0.0</c:v>
                </c:pt>
                <c:pt idx="3674">
                  <c:v>0.0</c:v>
                </c:pt>
                <c:pt idx="3675">
                  <c:v>0.0</c:v>
                </c:pt>
                <c:pt idx="3676">
                  <c:v>0.0</c:v>
                </c:pt>
                <c:pt idx="3677">
                  <c:v>0.0</c:v>
                </c:pt>
                <c:pt idx="3678">
                  <c:v>0.0</c:v>
                </c:pt>
                <c:pt idx="3679">
                  <c:v>0.0</c:v>
                </c:pt>
                <c:pt idx="3680">
                  <c:v>0.0</c:v>
                </c:pt>
                <c:pt idx="3681">
                  <c:v>0.0</c:v>
                </c:pt>
                <c:pt idx="3682">
                  <c:v>0.0</c:v>
                </c:pt>
                <c:pt idx="3683">
                  <c:v>0.0</c:v>
                </c:pt>
                <c:pt idx="3684">
                  <c:v>0.0</c:v>
                </c:pt>
                <c:pt idx="3685">
                  <c:v>0.0</c:v>
                </c:pt>
                <c:pt idx="3686">
                  <c:v>0.0</c:v>
                </c:pt>
                <c:pt idx="3687">
                  <c:v>0.0</c:v>
                </c:pt>
                <c:pt idx="3688">
                  <c:v>0.0</c:v>
                </c:pt>
                <c:pt idx="3689">
                  <c:v>0.0</c:v>
                </c:pt>
                <c:pt idx="3690">
                  <c:v>0.0</c:v>
                </c:pt>
                <c:pt idx="3691">
                  <c:v>0.0</c:v>
                </c:pt>
                <c:pt idx="3692">
                  <c:v>0.0</c:v>
                </c:pt>
                <c:pt idx="3693">
                  <c:v>0.0</c:v>
                </c:pt>
                <c:pt idx="3694">
                  <c:v>0.0</c:v>
                </c:pt>
                <c:pt idx="3695">
                  <c:v>0.0</c:v>
                </c:pt>
                <c:pt idx="3696">
                  <c:v>0.0</c:v>
                </c:pt>
                <c:pt idx="3697">
                  <c:v>0.0</c:v>
                </c:pt>
                <c:pt idx="3698">
                  <c:v>0.0</c:v>
                </c:pt>
                <c:pt idx="3699">
                  <c:v>0.0</c:v>
                </c:pt>
                <c:pt idx="3700">
                  <c:v>0.0</c:v>
                </c:pt>
                <c:pt idx="3701">
                  <c:v>0.0</c:v>
                </c:pt>
                <c:pt idx="3702">
                  <c:v>0.0</c:v>
                </c:pt>
                <c:pt idx="3703">
                  <c:v>0.0</c:v>
                </c:pt>
                <c:pt idx="3704">
                  <c:v>0.0</c:v>
                </c:pt>
                <c:pt idx="3705">
                  <c:v>0.0</c:v>
                </c:pt>
                <c:pt idx="3706">
                  <c:v>0.0</c:v>
                </c:pt>
                <c:pt idx="3707">
                  <c:v>0.0</c:v>
                </c:pt>
                <c:pt idx="3708">
                  <c:v>0.0</c:v>
                </c:pt>
                <c:pt idx="3709">
                  <c:v>0.0</c:v>
                </c:pt>
                <c:pt idx="3710">
                  <c:v>0.0</c:v>
                </c:pt>
                <c:pt idx="3711">
                  <c:v>0.0</c:v>
                </c:pt>
                <c:pt idx="3712">
                  <c:v>0.0</c:v>
                </c:pt>
                <c:pt idx="3713">
                  <c:v>0.0</c:v>
                </c:pt>
                <c:pt idx="3714">
                  <c:v>0.0</c:v>
                </c:pt>
                <c:pt idx="3715">
                  <c:v>0.0</c:v>
                </c:pt>
                <c:pt idx="3716">
                  <c:v>0.0</c:v>
                </c:pt>
                <c:pt idx="3717">
                  <c:v>0.0</c:v>
                </c:pt>
                <c:pt idx="3718">
                  <c:v>0.0</c:v>
                </c:pt>
                <c:pt idx="3719">
                  <c:v>0.0</c:v>
                </c:pt>
                <c:pt idx="3720">
                  <c:v>0.0</c:v>
                </c:pt>
                <c:pt idx="3721">
                  <c:v>0.0</c:v>
                </c:pt>
                <c:pt idx="3722">
                  <c:v>0.0</c:v>
                </c:pt>
                <c:pt idx="3723">
                  <c:v>0.0</c:v>
                </c:pt>
                <c:pt idx="3724">
                  <c:v>0.0</c:v>
                </c:pt>
                <c:pt idx="3725">
                  <c:v>0.0</c:v>
                </c:pt>
                <c:pt idx="3726">
                  <c:v>0.0</c:v>
                </c:pt>
                <c:pt idx="3727">
                  <c:v>0.0</c:v>
                </c:pt>
                <c:pt idx="3728">
                  <c:v>0.0</c:v>
                </c:pt>
                <c:pt idx="3729">
                  <c:v>0.0</c:v>
                </c:pt>
                <c:pt idx="3730">
                  <c:v>0.0</c:v>
                </c:pt>
                <c:pt idx="3731">
                  <c:v>0.0</c:v>
                </c:pt>
                <c:pt idx="3732">
                  <c:v>0.0</c:v>
                </c:pt>
                <c:pt idx="3733">
                  <c:v>0.0</c:v>
                </c:pt>
                <c:pt idx="3734">
                  <c:v>0.0</c:v>
                </c:pt>
                <c:pt idx="3735">
                  <c:v>0.0</c:v>
                </c:pt>
                <c:pt idx="3736">
                  <c:v>0.0</c:v>
                </c:pt>
                <c:pt idx="3737">
                  <c:v>0.0</c:v>
                </c:pt>
                <c:pt idx="3738">
                  <c:v>0.0</c:v>
                </c:pt>
                <c:pt idx="3739">
                  <c:v>0.0</c:v>
                </c:pt>
                <c:pt idx="3740">
                  <c:v>0.0</c:v>
                </c:pt>
                <c:pt idx="3741">
                  <c:v>0.0</c:v>
                </c:pt>
                <c:pt idx="3742">
                  <c:v>0.0</c:v>
                </c:pt>
                <c:pt idx="3743">
                  <c:v>0.0</c:v>
                </c:pt>
                <c:pt idx="3744">
                  <c:v>0.0</c:v>
                </c:pt>
                <c:pt idx="3745">
                  <c:v>1.0</c:v>
                </c:pt>
                <c:pt idx="3746">
                  <c:v>0.0</c:v>
                </c:pt>
                <c:pt idx="3747">
                  <c:v>0.0</c:v>
                </c:pt>
                <c:pt idx="3748">
                  <c:v>0.0</c:v>
                </c:pt>
                <c:pt idx="3749">
                  <c:v>0.0</c:v>
                </c:pt>
                <c:pt idx="3750">
                  <c:v>0.0</c:v>
                </c:pt>
                <c:pt idx="3751">
                  <c:v>0.0</c:v>
                </c:pt>
                <c:pt idx="3752">
                  <c:v>0.0</c:v>
                </c:pt>
                <c:pt idx="3753">
                  <c:v>0.0</c:v>
                </c:pt>
                <c:pt idx="3754">
                  <c:v>0.0</c:v>
                </c:pt>
                <c:pt idx="3755">
                  <c:v>0.0</c:v>
                </c:pt>
                <c:pt idx="3756">
                  <c:v>2.0</c:v>
                </c:pt>
                <c:pt idx="3757">
                  <c:v>0.0</c:v>
                </c:pt>
                <c:pt idx="3758">
                  <c:v>0.0</c:v>
                </c:pt>
                <c:pt idx="3759">
                  <c:v>0.0</c:v>
                </c:pt>
                <c:pt idx="3760">
                  <c:v>0.0</c:v>
                </c:pt>
                <c:pt idx="3761">
                  <c:v>0.0</c:v>
                </c:pt>
                <c:pt idx="3762">
                  <c:v>0.0</c:v>
                </c:pt>
                <c:pt idx="3763">
                  <c:v>0.0</c:v>
                </c:pt>
                <c:pt idx="3764">
                  <c:v>0.0</c:v>
                </c:pt>
                <c:pt idx="3765">
                  <c:v>0.0</c:v>
                </c:pt>
                <c:pt idx="3766">
                  <c:v>0.0</c:v>
                </c:pt>
                <c:pt idx="3767">
                  <c:v>0.0</c:v>
                </c:pt>
                <c:pt idx="3768">
                  <c:v>0.0</c:v>
                </c:pt>
                <c:pt idx="3769">
                  <c:v>0.0</c:v>
                </c:pt>
                <c:pt idx="3770">
                  <c:v>0.0</c:v>
                </c:pt>
                <c:pt idx="3771">
                  <c:v>0.0</c:v>
                </c:pt>
                <c:pt idx="3772">
                  <c:v>0.0</c:v>
                </c:pt>
                <c:pt idx="3773">
                  <c:v>0.0</c:v>
                </c:pt>
                <c:pt idx="3774">
                  <c:v>0.0</c:v>
                </c:pt>
                <c:pt idx="3775">
                  <c:v>0.0</c:v>
                </c:pt>
                <c:pt idx="3776">
                  <c:v>0.0</c:v>
                </c:pt>
                <c:pt idx="3777">
                  <c:v>0.0</c:v>
                </c:pt>
                <c:pt idx="3778">
                  <c:v>0.0</c:v>
                </c:pt>
                <c:pt idx="3779">
                  <c:v>0.0</c:v>
                </c:pt>
                <c:pt idx="3780">
                  <c:v>0.0</c:v>
                </c:pt>
                <c:pt idx="3781">
                  <c:v>0.0</c:v>
                </c:pt>
                <c:pt idx="3782">
                  <c:v>0.0</c:v>
                </c:pt>
                <c:pt idx="3783">
                  <c:v>0.0</c:v>
                </c:pt>
                <c:pt idx="3784">
                  <c:v>0.0</c:v>
                </c:pt>
                <c:pt idx="3785">
                  <c:v>0.0</c:v>
                </c:pt>
                <c:pt idx="3786">
                  <c:v>0.0</c:v>
                </c:pt>
                <c:pt idx="3787">
                  <c:v>0.0</c:v>
                </c:pt>
                <c:pt idx="3788">
                  <c:v>0.0</c:v>
                </c:pt>
                <c:pt idx="3789">
                  <c:v>0.0</c:v>
                </c:pt>
                <c:pt idx="3790">
                  <c:v>0.0</c:v>
                </c:pt>
                <c:pt idx="3791">
                  <c:v>0.0</c:v>
                </c:pt>
                <c:pt idx="3792">
                  <c:v>0.0</c:v>
                </c:pt>
                <c:pt idx="3793">
                  <c:v>0.0</c:v>
                </c:pt>
                <c:pt idx="3794">
                  <c:v>0.0</c:v>
                </c:pt>
                <c:pt idx="3795">
                  <c:v>0.0</c:v>
                </c:pt>
                <c:pt idx="3796">
                  <c:v>0.0</c:v>
                </c:pt>
                <c:pt idx="3797">
                  <c:v>0.0</c:v>
                </c:pt>
                <c:pt idx="3798">
                  <c:v>0.0</c:v>
                </c:pt>
                <c:pt idx="3799">
                  <c:v>0.0</c:v>
                </c:pt>
                <c:pt idx="3800">
                  <c:v>0.0</c:v>
                </c:pt>
                <c:pt idx="3801">
                  <c:v>0.0</c:v>
                </c:pt>
                <c:pt idx="3802">
                  <c:v>0.0</c:v>
                </c:pt>
                <c:pt idx="3803">
                  <c:v>0.0</c:v>
                </c:pt>
                <c:pt idx="3804">
                  <c:v>0.0</c:v>
                </c:pt>
                <c:pt idx="3805">
                  <c:v>0.0</c:v>
                </c:pt>
                <c:pt idx="3806">
                  <c:v>0.0</c:v>
                </c:pt>
                <c:pt idx="3807">
                  <c:v>0.0</c:v>
                </c:pt>
                <c:pt idx="3808">
                  <c:v>0.0</c:v>
                </c:pt>
                <c:pt idx="3809">
                  <c:v>0.0</c:v>
                </c:pt>
                <c:pt idx="3810">
                  <c:v>0.0</c:v>
                </c:pt>
                <c:pt idx="3811">
                  <c:v>0.0</c:v>
                </c:pt>
                <c:pt idx="3812">
                  <c:v>0.0</c:v>
                </c:pt>
                <c:pt idx="3813">
                  <c:v>0.0</c:v>
                </c:pt>
                <c:pt idx="3814">
                  <c:v>0.0</c:v>
                </c:pt>
                <c:pt idx="3815">
                  <c:v>0.0</c:v>
                </c:pt>
                <c:pt idx="3816">
                  <c:v>0.0</c:v>
                </c:pt>
                <c:pt idx="3817">
                  <c:v>0.0</c:v>
                </c:pt>
                <c:pt idx="3818">
                  <c:v>0.0</c:v>
                </c:pt>
                <c:pt idx="3819">
                  <c:v>0.0</c:v>
                </c:pt>
                <c:pt idx="3820">
                  <c:v>0.0</c:v>
                </c:pt>
                <c:pt idx="3821">
                  <c:v>0.0</c:v>
                </c:pt>
                <c:pt idx="3822">
                  <c:v>0.0</c:v>
                </c:pt>
                <c:pt idx="3823">
                  <c:v>0.0</c:v>
                </c:pt>
                <c:pt idx="3824">
                  <c:v>0.0</c:v>
                </c:pt>
                <c:pt idx="3825">
                  <c:v>0.0</c:v>
                </c:pt>
                <c:pt idx="3826">
                  <c:v>0.0</c:v>
                </c:pt>
                <c:pt idx="3827">
                  <c:v>0.0</c:v>
                </c:pt>
                <c:pt idx="3828">
                  <c:v>0.0</c:v>
                </c:pt>
                <c:pt idx="3829">
                  <c:v>0.0</c:v>
                </c:pt>
                <c:pt idx="3830">
                  <c:v>0.0</c:v>
                </c:pt>
                <c:pt idx="3831">
                  <c:v>0.0</c:v>
                </c:pt>
                <c:pt idx="3832">
                  <c:v>0.0</c:v>
                </c:pt>
                <c:pt idx="3833">
                  <c:v>0.0</c:v>
                </c:pt>
                <c:pt idx="3834">
                  <c:v>0.0</c:v>
                </c:pt>
                <c:pt idx="3835">
                  <c:v>0.0</c:v>
                </c:pt>
                <c:pt idx="3836">
                  <c:v>0.0</c:v>
                </c:pt>
                <c:pt idx="3837">
                  <c:v>0.0</c:v>
                </c:pt>
                <c:pt idx="3838">
                  <c:v>0.0</c:v>
                </c:pt>
                <c:pt idx="3839">
                  <c:v>0.0</c:v>
                </c:pt>
                <c:pt idx="3840">
                  <c:v>0.0</c:v>
                </c:pt>
                <c:pt idx="3841">
                  <c:v>0.0</c:v>
                </c:pt>
                <c:pt idx="3842">
                  <c:v>0.0</c:v>
                </c:pt>
                <c:pt idx="3843">
                  <c:v>0.0</c:v>
                </c:pt>
                <c:pt idx="3844">
                  <c:v>0.0</c:v>
                </c:pt>
                <c:pt idx="3845">
                  <c:v>0.0</c:v>
                </c:pt>
                <c:pt idx="3846">
                  <c:v>0.0</c:v>
                </c:pt>
                <c:pt idx="3847">
                  <c:v>0.0</c:v>
                </c:pt>
                <c:pt idx="3848">
                  <c:v>0.0</c:v>
                </c:pt>
                <c:pt idx="3849">
                  <c:v>0.0</c:v>
                </c:pt>
                <c:pt idx="3850">
                  <c:v>0.0</c:v>
                </c:pt>
                <c:pt idx="3851">
                  <c:v>0.0</c:v>
                </c:pt>
                <c:pt idx="3852">
                  <c:v>0.0</c:v>
                </c:pt>
                <c:pt idx="3853">
                  <c:v>0.0</c:v>
                </c:pt>
                <c:pt idx="3854">
                  <c:v>0.0</c:v>
                </c:pt>
                <c:pt idx="3855">
                  <c:v>0.0</c:v>
                </c:pt>
                <c:pt idx="3856">
                  <c:v>0.0</c:v>
                </c:pt>
                <c:pt idx="3857">
                  <c:v>0.0</c:v>
                </c:pt>
                <c:pt idx="3858">
                  <c:v>0.0</c:v>
                </c:pt>
                <c:pt idx="3859">
                  <c:v>0.0</c:v>
                </c:pt>
                <c:pt idx="3860">
                  <c:v>0.0</c:v>
                </c:pt>
                <c:pt idx="3861">
                  <c:v>0.0</c:v>
                </c:pt>
                <c:pt idx="3862">
                  <c:v>0.0</c:v>
                </c:pt>
                <c:pt idx="3863">
                  <c:v>0.0</c:v>
                </c:pt>
                <c:pt idx="3864">
                  <c:v>0.0</c:v>
                </c:pt>
                <c:pt idx="3865">
                  <c:v>0.0</c:v>
                </c:pt>
                <c:pt idx="3866">
                  <c:v>0.0</c:v>
                </c:pt>
                <c:pt idx="3867">
                  <c:v>0.0</c:v>
                </c:pt>
                <c:pt idx="3868">
                  <c:v>0.0</c:v>
                </c:pt>
                <c:pt idx="3869">
                  <c:v>0.0</c:v>
                </c:pt>
                <c:pt idx="3870">
                  <c:v>0.0</c:v>
                </c:pt>
                <c:pt idx="3871">
                  <c:v>0.0</c:v>
                </c:pt>
                <c:pt idx="3872">
                  <c:v>0.0</c:v>
                </c:pt>
                <c:pt idx="3873">
                  <c:v>0.0</c:v>
                </c:pt>
                <c:pt idx="3874">
                  <c:v>0.0</c:v>
                </c:pt>
                <c:pt idx="3875">
                  <c:v>0.0</c:v>
                </c:pt>
                <c:pt idx="3876">
                  <c:v>0.0</c:v>
                </c:pt>
                <c:pt idx="3877">
                  <c:v>0.0</c:v>
                </c:pt>
                <c:pt idx="3878">
                  <c:v>0.0</c:v>
                </c:pt>
                <c:pt idx="3879">
                  <c:v>0.0</c:v>
                </c:pt>
                <c:pt idx="3880">
                  <c:v>0.0</c:v>
                </c:pt>
                <c:pt idx="3881">
                  <c:v>0.0</c:v>
                </c:pt>
                <c:pt idx="3882">
                  <c:v>0.0</c:v>
                </c:pt>
                <c:pt idx="3883">
                  <c:v>0.0</c:v>
                </c:pt>
                <c:pt idx="3884">
                  <c:v>0.0</c:v>
                </c:pt>
                <c:pt idx="3885">
                  <c:v>0.0</c:v>
                </c:pt>
                <c:pt idx="3886">
                  <c:v>0.0</c:v>
                </c:pt>
                <c:pt idx="3887">
                  <c:v>0.0</c:v>
                </c:pt>
                <c:pt idx="3888">
                  <c:v>0.0</c:v>
                </c:pt>
                <c:pt idx="3889">
                  <c:v>0.0</c:v>
                </c:pt>
                <c:pt idx="3890">
                  <c:v>0.0</c:v>
                </c:pt>
                <c:pt idx="3891">
                  <c:v>0.0</c:v>
                </c:pt>
                <c:pt idx="3892">
                  <c:v>0.0</c:v>
                </c:pt>
                <c:pt idx="3893">
                  <c:v>0.0</c:v>
                </c:pt>
                <c:pt idx="3894">
                  <c:v>0.0</c:v>
                </c:pt>
                <c:pt idx="3895">
                  <c:v>0.0</c:v>
                </c:pt>
                <c:pt idx="3896">
                  <c:v>0.0</c:v>
                </c:pt>
                <c:pt idx="3897">
                  <c:v>0.0</c:v>
                </c:pt>
                <c:pt idx="3898">
                  <c:v>0.0</c:v>
                </c:pt>
                <c:pt idx="3899">
                  <c:v>0.0</c:v>
                </c:pt>
                <c:pt idx="3900">
                  <c:v>0.0</c:v>
                </c:pt>
                <c:pt idx="3901">
                  <c:v>0.0</c:v>
                </c:pt>
                <c:pt idx="3902">
                  <c:v>0.0</c:v>
                </c:pt>
                <c:pt idx="3903">
                  <c:v>0.0</c:v>
                </c:pt>
                <c:pt idx="3904">
                  <c:v>0.0</c:v>
                </c:pt>
                <c:pt idx="3905">
                  <c:v>0.0</c:v>
                </c:pt>
                <c:pt idx="3906">
                  <c:v>0.0</c:v>
                </c:pt>
                <c:pt idx="3907">
                  <c:v>0.0</c:v>
                </c:pt>
                <c:pt idx="3908">
                  <c:v>0.0</c:v>
                </c:pt>
                <c:pt idx="3909">
                  <c:v>0.0</c:v>
                </c:pt>
                <c:pt idx="3910">
                  <c:v>0.0</c:v>
                </c:pt>
                <c:pt idx="3911">
                  <c:v>0.0</c:v>
                </c:pt>
                <c:pt idx="3912">
                  <c:v>0.0</c:v>
                </c:pt>
                <c:pt idx="3913">
                  <c:v>0.0</c:v>
                </c:pt>
                <c:pt idx="3914">
                  <c:v>0.0</c:v>
                </c:pt>
                <c:pt idx="3915">
                  <c:v>0.0</c:v>
                </c:pt>
                <c:pt idx="3916">
                  <c:v>0.0</c:v>
                </c:pt>
                <c:pt idx="3917">
                  <c:v>0.0</c:v>
                </c:pt>
                <c:pt idx="3918">
                  <c:v>0.0</c:v>
                </c:pt>
                <c:pt idx="3919">
                  <c:v>0.0</c:v>
                </c:pt>
                <c:pt idx="3920">
                  <c:v>0.0</c:v>
                </c:pt>
                <c:pt idx="3921">
                  <c:v>0.0</c:v>
                </c:pt>
                <c:pt idx="3922">
                  <c:v>0.0</c:v>
                </c:pt>
                <c:pt idx="3923">
                  <c:v>0.0</c:v>
                </c:pt>
                <c:pt idx="3924">
                  <c:v>0.0</c:v>
                </c:pt>
                <c:pt idx="3925">
                  <c:v>0.0</c:v>
                </c:pt>
                <c:pt idx="3926">
                  <c:v>0.0</c:v>
                </c:pt>
                <c:pt idx="3927">
                  <c:v>0.0</c:v>
                </c:pt>
                <c:pt idx="3928">
                  <c:v>0.0</c:v>
                </c:pt>
                <c:pt idx="3929">
                  <c:v>0.0</c:v>
                </c:pt>
                <c:pt idx="3930">
                  <c:v>0.0</c:v>
                </c:pt>
                <c:pt idx="3931">
                  <c:v>0.0</c:v>
                </c:pt>
                <c:pt idx="3932">
                  <c:v>0.0</c:v>
                </c:pt>
                <c:pt idx="3933">
                  <c:v>0.0</c:v>
                </c:pt>
                <c:pt idx="3934">
                  <c:v>0.0</c:v>
                </c:pt>
                <c:pt idx="3935">
                  <c:v>0.0</c:v>
                </c:pt>
                <c:pt idx="3936">
                  <c:v>0.0</c:v>
                </c:pt>
                <c:pt idx="3937">
                  <c:v>0.0</c:v>
                </c:pt>
                <c:pt idx="3938">
                  <c:v>0.0</c:v>
                </c:pt>
                <c:pt idx="3939">
                  <c:v>0.0</c:v>
                </c:pt>
                <c:pt idx="3940">
                  <c:v>0.0</c:v>
                </c:pt>
                <c:pt idx="3941">
                  <c:v>0.0</c:v>
                </c:pt>
                <c:pt idx="3942">
                  <c:v>0.0</c:v>
                </c:pt>
                <c:pt idx="3943">
                  <c:v>0.0</c:v>
                </c:pt>
                <c:pt idx="3944">
                  <c:v>0.0</c:v>
                </c:pt>
                <c:pt idx="3945">
                  <c:v>0.0</c:v>
                </c:pt>
                <c:pt idx="3946">
                  <c:v>0.0</c:v>
                </c:pt>
                <c:pt idx="3947">
                  <c:v>0.0</c:v>
                </c:pt>
                <c:pt idx="3948">
                  <c:v>0.0</c:v>
                </c:pt>
                <c:pt idx="3949">
                  <c:v>0.0</c:v>
                </c:pt>
                <c:pt idx="3950">
                  <c:v>0.0</c:v>
                </c:pt>
                <c:pt idx="3951">
                  <c:v>0.0</c:v>
                </c:pt>
                <c:pt idx="3952">
                  <c:v>0.0</c:v>
                </c:pt>
                <c:pt idx="3953">
                  <c:v>0.0</c:v>
                </c:pt>
                <c:pt idx="3954">
                  <c:v>0.0</c:v>
                </c:pt>
                <c:pt idx="3955">
                  <c:v>0.0</c:v>
                </c:pt>
                <c:pt idx="3956">
                  <c:v>0.0</c:v>
                </c:pt>
                <c:pt idx="3957">
                  <c:v>0.0</c:v>
                </c:pt>
                <c:pt idx="3958">
                  <c:v>0.0</c:v>
                </c:pt>
                <c:pt idx="3959">
                  <c:v>0.0</c:v>
                </c:pt>
                <c:pt idx="3960">
                  <c:v>0.0</c:v>
                </c:pt>
                <c:pt idx="3961">
                  <c:v>0.0</c:v>
                </c:pt>
                <c:pt idx="3962">
                  <c:v>0.0</c:v>
                </c:pt>
                <c:pt idx="3963">
                  <c:v>0.0</c:v>
                </c:pt>
                <c:pt idx="3964">
                  <c:v>0.0</c:v>
                </c:pt>
                <c:pt idx="3965">
                  <c:v>0.0</c:v>
                </c:pt>
                <c:pt idx="3966">
                  <c:v>0.0</c:v>
                </c:pt>
                <c:pt idx="3967">
                  <c:v>0.0</c:v>
                </c:pt>
                <c:pt idx="3968">
                  <c:v>0.0</c:v>
                </c:pt>
                <c:pt idx="3969">
                  <c:v>0.0</c:v>
                </c:pt>
                <c:pt idx="3970">
                  <c:v>0.0</c:v>
                </c:pt>
                <c:pt idx="3971">
                  <c:v>0.0</c:v>
                </c:pt>
                <c:pt idx="3972">
                  <c:v>0.0</c:v>
                </c:pt>
                <c:pt idx="3973">
                  <c:v>0.0</c:v>
                </c:pt>
                <c:pt idx="3974">
                  <c:v>0.0</c:v>
                </c:pt>
                <c:pt idx="3975">
                  <c:v>0.0</c:v>
                </c:pt>
                <c:pt idx="3976">
                  <c:v>0.0</c:v>
                </c:pt>
                <c:pt idx="3977">
                  <c:v>0.0</c:v>
                </c:pt>
                <c:pt idx="3978">
                  <c:v>0.0</c:v>
                </c:pt>
                <c:pt idx="3979">
                  <c:v>0.0</c:v>
                </c:pt>
                <c:pt idx="3980">
                  <c:v>0.0</c:v>
                </c:pt>
                <c:pt idx="3981">
                  <c:v>0.0</c:v>
                </c:pt>
                <c:pt idx="3982">
                  <c:v>0.0</c:v>
                </c:pt>
                <c:pt idx="3983">
                  <c:v>0.0</c:v>
                </c:pt>
                <c:pt idx="3984">
                  <c:v>0.0</c:v>
                </c:pt>
                <c:pt idx="3985">
                  <c:v>0.0</c:v>
                </c:pt>
                <c:pt idx="3986">
                  <c:v>0.0</c:v>
                </c:pt>
                <c:pt idx="3987">
                  <c:v>0.0</c:v>
                </c:pt>
                <c:pt idx="3988">
                  <c:v>0.0</c:v>
                </c:pt>
                <c:pt idx="3989">
                  <c:v>0.0</c:v>
                </c:pt>
                <c:pt idx="3990">
                  <c:v>0.0</c:v>
                </c:pt>
                <c:pt idx="3991">
                  <c:v>0.0</c:v>
                </c:pt>
                <c:pt idx="3992">
                  <c:v>0.0</c:v>
                </c:pt>
                <c:pt idx="3993">
                  <c:v>0.0</c:v>
                </c:pt>
                <c:pt idx="3994">
                  <c:v>0.0</c:v>
                </c:pt>
                <c:pt idx="3995">
                  <c:v>0.0</c:v>
                </c:pt>
                <c:pt idx="3996">
                  <c:v>0.0</c:v>
                </c:pt>
                <c:pt idx="3997">
                  <c:v>0.0</c:v>
                </c:pt>
                <c:pt idx="3998">
                  <c:v>0.0</c:v>
                </c:pt>
                <c:pt idx="3999">
                  <c:v>0.0</c:v>
                </c:pt>
                <c:pt idx="4000">
                  <c:v>0.0</c:v>
                </c:pt>
                <c:pt idx="4001">
                  <c:v>0.0</c:v>
                </c:pt>
                <c:pt idx="4002">
                  <c:v>0.0</c:v>
                </c:pt>
                <c:pt idx="4003">
                  <c:v>0.0</c:v>
                </c:pt>
                <c:pt idx="4004">
                  <c:v>0.0</c:v>
                </c:pt>
                <c:pt idx="4005">
                  <c:v>0.0</c:v>
                </c:pt>
                <c:pt idx="4006">
                  <c:v>0.0</c:v>
                </c:pt>
                <c:pt idx="4007">
                  <c:v>0.0</c:v>
                </c:pt>
                <c:pt idx="4008">
                  <c:v>0.0</c:v>
                </c:pt>
                <c:pt idx="4009">
                  <c:v>0.0</c:v>
                </c:pt>
                <c:pt idx="4010">
                  <c:v>0.0</c:v>
                </c:pt>
                <c:pt idx="4011">
                  <c:v>0.0</c:v>
                </c:pt>
                <c:pt idx="4012">
                  <c:v>0.0</c:v>
                </c:pt>
                <c:pt idx="4013">
                  <c:v>0.0</c:v>
                </c:pt>
                <c:pt idx="4014">
                  <c:v>0.0</c:v>
                </c:pt>
                <c:pt idx="4015">
                  <c:v>0.0</c:v>
                </c:pt>
                <c:pt idx="4016">
                  <c:v>0.0</c:v>
                </c:pt>
                <c:pt idx="4017">
                  <c:v>0.0</c:v>
                </c:pt>
                <c:pt idx="4018">
                  <c:v>0.0</c:v>
                </c:pt>
                <c:pt idx="4019">
                  <c:v>0.0</c:v>
                </c:pt>
                <c:pt idx="4020">
                  <c:v>0.0</c:v>
                </c:pt>
                <c:pt idx="4021">
                  <c:v>0.0</c:v>
                </c:pt>
                <c:pt idx="4022">
                  <c:v>0.0</c:v>
                </c:pt>
                <c:pt idx="4023">
                  <c:v>0.0</c:v>
                </c:pt>
                <c:pt idx="4024">
                  <c:v>0.0</c:v>
                </c:pt>
                <c:pt idx="4025">
                  <c:v>0.0</c:v>
                </c:pt>
                <c:pt idx="4026">
                  <c:v>0.0</c:v>
                </c:pt>
                <c:pt idx="4027">
                  <c:v>0.0</c:v>
                </c:pt>
                <c:pt idx="4028">
                  <c:v>0.0</c:v>
                </c:pt>
                <c:pt idx="4029">
                  <c:v>0.0</c:v>
                </c:pt>
                <c:pt idx="4030">
                  <c:v>0.0</c:v>
                </c:pt>
                <c:pt idx="4031">
                  <c:v>0.0</c:v>
                </c:pt>
                <c:pt idx="4032">
                  <c:v>0.0</c:v>
                </c:pt>
                <c:pt idx="4033">
                  <c:v>0.0</c:v>
                </c:pt>
                <c:pt idx="4034">
                  <c:v>0.0</c:v>
                </c:pt>
                <c:pt idx="4035">
                  <c:v>0.0</c:v>
                </c:pt>
                <c:pt idx="4036">
                  <c:v>0.0</c:v>
                </c:pt>
                <c:pt idx="4037">
                  <c:v>0.0</c:v>
                </c:pt>
                <c:pt idx="4038">
                  <c:v>0.0</c:v>
                </c:pt>
                <c:pt idx="4039">
                  <c:v>0.0</c:v>
                </c:pt>
                <c:pt idx="4040">
                  <c:v>0.0</c:v>
                </c:pt>
                <c:pt idx="4041">
                  <c:v>0.0</c:v>
                </c:pt>
                <c:pt idx="4042">
                  <c:v>0.0</c:v>
                </c:pt>
                <c:pt idx="4043">
                  <c:v>0.0</c:v>
                </c:pt>
                <c:pt idx="4044">
                  <c:v>0.0</c:v>
                </c:pt>
                <c:pt idx="4045">
                  <c:v>0.0</c:v>
                </c:pt>
                <c:pt idx="4046">
                  <c:v>0.0</c:v>
                </c:pt>
                <c:pt idx="4047">
                  <c:v>0.0</c:v>
                </c:pt>
                <c:pt idx="4048">
                  <c:v>0.0</c:v>
                </c:pt>
                <c:pt idx="4049">
                  <c:v>0.0</c:v>
                </c:pt>
                <c:pt idx="4050">
                  <c:v>0.0</c:v>
                </c:pt>
                <c:pt idx="4051">
                  <c:v>0.0</c:v>
                </c:pt>
                <c:pt idx="4052">
                  <c:v>0.0</c:v>
                </c:pt>
                <c:pt idx="4053">
                  <c:v>0.0</c:v>
                </c:pt>
                <c:pt idx="4054">
                  <c:v>0.0</c:v>
                </c:pt>
                <c:pt idx="4055">
                  <c:v>0.0</c:v>
                </c:pt>
                <c:pt idx="4056">
                  <c:v>0.0</c:v>
                </c:pt>
                <c:pt idx="4057">
                  <c:v>0.0</c:v>
                </c:pt>
                <c:pt idx="4058">
                  <c:v>0.0</c:v>
                </c:pt>
                <c:pt idx="4059">
                  <c:v>0.0</c:v>
                </c:pt>
                <c:pt idx="4060">
                  <c:v>0.0</c:v>
                </c:pt>
                <c:pt idx="4061">
                  <c:v>0.0</c:v>
                </c:pt>
                <c:pt idx="4062">
                  <c:v>0.0</c:v>
                </c:pt>
                <c:pt idx="4063">
                  <c:v>0.0</c:v>
                </c:pt>
                <c:pt idx="4064">
                  <c:v>0.0</c:v>
                </c:pt>
                <c:pt idx="4065">
                  <c:v>0.0</c:v>
                </c:pt>
                <c:pt idx="4066">
                  <c:v>0.0</c:v>
                </c:pt>
                <c:pt idx="4067">
                  <c:v>0.0</c:v>
                </c:pt>
                <c:pt idx="4068">
                  <c:v>0.0</c:v>
                </c:pt>
                <c:pt idx="4069">
                  <c:v>0.0</c:v>
                </c:pt>
                <c:pt idx="4070">
                  <c:v>0.0</c:v>
                </c:pt>
                <c:pt idx="4071">
                  <c:v>0.0</c:v>
                </c:pt>
                <c:pt idx="4072">
                  <c:v>0.0</c:v>
                </c:pt>
                <c:pt idx="4073">
                  <c:v>0.0</c:v>
                </c:pt>
                <c:pt idx="4074">
                  <c:v>0.0</c:v>
                </c:pt>
                <c:pt idx="4075">
                  <c:v>0.0</c:v>
                </c:pt>
                <c:pt idx="4076">
                  <c:v>0.0</c:v>
                </c:pt>
                <c:pt idx="4077">
                  <c:v>0.0</c:v>
                </c:pt>
                <c:pt idx="4078">
                  <c:v>0.0</c:v>
                </c:pt>
                <c:pt idx="4079">
                  <c:v>0.0</c:v>
                </c:pt>
                <c:pt idx="4080">
                  <c:v>0.0</c:v>
                </c:pt>
                <c:pt idx="4081">
                  <c:v>0.0</c:v>
                </c:pt>
                <c:pt idx="4082">
                  <c:v>0.0</c:v>
                </c:pt>
                <c:pt idx="4083">
                  <c:v>0.0</c:v>
                </c:pt>
                <c:pt idx="4084">
                  <c:v>0.0</c:v>
                </c:pt>
                <c:pt idx="4085">
                  <c:v>0.0</c:v>
                </c:pt>
                <c:pt idx="4086">
                  <c:v>0.0</c:v>
                </c:pt>
                <c:pt idx="4087">
                  <c:v>0.0</c:v>
                </c:pt>
                <c:pt idx="4088">
                  <c:v>0.0</c:v>
                </c:pt>
                <c:pt idx="4089">
                  <c:v>0.0</c:v>
                </c:pt>
                <c:pt idx="4090">
                  <c:v>0.0</c:v>
                </c:pt>
                <c:pt idx="4091">
                  <c:v>0.0</c:v>
                </c:pt>
                <c:pt idx="4092">
                  <c:v>0.0</c:v>
                </c:pt>
                <c:pt idx="4093">
                  <c:v>0.0</c:v>
                </c:pt>
                <c:pt idx="4094">
                  <c:v>0.0</c:v>
                </c:pt>
                <c:pt idx="4095">
                  <c:v>0.0</c:v>
                </c:pt>
                <c:pt idx="4096">
                  <c:v>0.0</c:v>
                </c:pt>
                <c:pt idx="4097">
                  <c:v>0.0</c:v>
                </c:pt>
                <c:pt idx="4098">
                  <c:v>0.0</c:v>
                </c:pt>
                <c:pt idx="4099">
                  <c:v>0.0</c:v>
                </c:pt>
                <c:pt idx="4100">
                  <c:v>0.0</c:v>
                </c:pt>
                <c:pt idx="4101">
                  <c:v>0.0</c:v>
                </c:pt>
                <c:pt idx="4102">
                  <c:v>0.0</c:v>
                </c:pt>
                <c:pt idx="4103">
                  <c:v>0.0</c:v>
                </c:pt>
                <c:pt idx="4104">
                  <c:v>0.0</c:v>
                </c:pt>
                <c:pt idx="4105">
                  <c:v>0.0</c:v>
                </c:pt>
                <c:pt idx="4106">
                  <c:v>0.0</c:v>
                </c:pt>
                <c:pt idx="4107">
                  <c:v>0.0</c:v>
                </c:pt>
                <c:pt idx="4108">
                  <c:v>0.0</c:v>
                </c:pt>
                <c:pt idx="4109">
                  <c:v>0.0</c:v>
                </c:pt>
                <c:pt idx="4110">
                  <c:v>0.0</c:v>
                </c:pt>
                <c:pt idx="4111">
                  <c:v>0.0</c:v>
                </c:pt>
                <c:pt idx="4112">
                  <c:v>0.0</c:v>
                </c:pt>
                <c:pt idx="4113">
                  <c:v>0.0</c:v>
                </c:pt>
                <c:pt idx="4114">
                  <c:v>0.0</c:v>
                </c:pt>
                <c:pt idx="4115">
                  <c:v>0.0</c:v>
                </c:pt>
                <c:pt idx="4116">
                  <c:v>0.0</c:v>
                </c:pt>
                <c:pt idx="4117">
                  <c:v>0.0</c:v>
                </c:pt>
                <c:pt idx="4118">
                  <c:v>0.0</c:v>
                </c:pt>
                <c:pt idx="4119">
                  <c:v>0.0</c:v>
                </c:pt>
                <c:pt idx="4120">
                  <c:v>0.0</c:v>
                </c:pt>
                <c:pt idx="4121">
                  <c:v>0.0</c:v>
                </c:pt>
                <c:pt idx="4122">
                  <c:v>0.0</c:v>
                </c:pt>
                <c:pt idx="4123">
                  <c:v>0.0</c:v>
                </c:pt>
                <c:pt idx="4124">
                  <c:v>0.0</c:v>
                </c:pt>
                <c:pt idx="4125">
                  <c:v>0.0</c:v>
                </c:pt>
                <c:pt idx="4126">
                  <c:v>0.0</c:v>
                </c:pt>
                <c:pt idx="4127">
                  <c:v>0.0</c:v>
                </c:pt>
                <c:pt idx="4128">
                  <c:v>0.0</c:v>
                </c:pt>
                <c:pt idx="4129">
                  <c:v>0.0</c:v>
                </c:pt>
                <c:pt idx="4130">
                  <c:v>0.0</c:v>
                </c:pt>
                <c:pt idx="4131">
                  <c:v>0.0</c:v>
                </c:pt>
                <c:pt idx="4132">
                  <c:v>0.0</c:v>
                </c:pt>
                <c:pt idx="4133">
                  <c:v>0.0</c:v>
                </c:pt>
                <c:pt idx="4134">
                  <c:v>0.0</c:v>
                </c:pt>
                <c:pt idx="4135">
                  <c:v>0.0</c:v>
                </c:pt>
                <c:pt idx="4136">
                  <c:v>0.0</c:v>
                </c:pt>
                <c:pt idx="4137">
                  <c:v>0.0</c:v>
                </c:pt>
                <c:pt idx="4138">
                  <c:v>0.0</c:v>
                </c:pt>
                <c:pt idx="4139">
                  <c:v>0.0</c:v>
                </c:pt>
                <c:pt idx="4140">
                  <c:v>0.0</c:v>
                </c:pt>
                <c:pt idx="4141">
                  <c:v>0.0</c:v>
                </c:pt>
                <c:pt idx="4142">
                  <c:v>0.0</c:v>
                </c:pt>
                <c:pt idx="4143">
                  <c:v>0.0</c:v>
                </c:pt>
                <c:pt idx="4144">
                  <c:v>0.0</c:v>
                </c:pt>
                <c:pt idx="4145">
                  <c:v>0.0</c:v>
                </c:pt>
                <c:pt idx="4146">
                  <c:v>0.0</c:v>
                </c:pt>
                <c:pt idx="4147">
                  <c:v>0.0</c:v>
                </c:pt>
                <c:pt idx="4148">
                  <c:v>0.0</c:v>
                </c:pt>
                <c:pt idx="4149">
                  <c:v>0.0</c:v>
                </c:pt>
                <c:pt idx="4150">
                  <c:v>0.0</c:v>
                </c:pt>
                <c:pt idx="4151">
                  <c:v>0.0</c:v>
                </c:pt>
                <c:pt idx="4152">
                  <c:v>0.0</c:v>
                </c:pt>
                <c:pt idx="4153">
                  <c:v>0.0</c:v>
                </c:pt>
                <c:pt idx="4154">
                  <c:v>0.0</c:v>
                </c:pt>
                <c:pt idx="4155">
                  <c:v>0.0</c:v>
                </c:pt>
                <c:pt idx="4156">
                  <c:v>0.0</c:v>
                </c:pt>
                <c:pt idx="4157">
                  <c:v>0.0</c:v>
                </c:pt>
                <c:pt idx="4158">
                  <c:v>0.0</c:v>
                </c:pt>
                <c:pt idx="4159">
                  <c:v>0.0</c:v>
                </c:pt>
                <c:pt idx="4160">
                  <c:v>0.0</c:v>
                </c:pt>
                <c:pt idx="4161">
                  <c:v>0.0</c:v>
                </c:pt>
                <c:pt idx="4162">
                  <c:v>0.0</c:v>
                </c:pt>
                <c:pt idx="4163">
                  <c:v>0.0</c:v>
                </c:pt>
                <c:pt idx="4164">
                  <c:v>0.0</c:v>
                </c:pt>
                <c:pt idx="4165">
                  <c:v>0.0</c:v>
                </c:pt>
                <c:pt idx="4166">
                  <c:v>0.0</c:v>
                </c:pt>
                <c:pt idx="4167">
                  <c:v>0.0</c:v>
                </c:pt>
                <c:pt idx="4168">
                  <c:v>0.0</c:v>
                </c:pt>
                <c:pt idx="4169">
                  <c:v>0.0</c:v>
                </c:pt>
                <c:pt idx="4170">
                  <c:v>0.0</c:v>
                </c:pt>
                <c:pt idx="4171">
                  <c:v>0.0</c:v>
                </c:pt>
                <c:pt idx="4172">
                  <c:v>0.0</c:v>
                </c:pt>
                <c:pt idx="4173">
                  <c:v>0.0</c:v>
                </c:pt>
                <c:pt idx="4174">
                  <c:v>0.0</c:v>
                </c:pt>
                <c:pt idx="4175">
                  <c:v>0.0</c:v>
                </c:pt>
                <c:pt idx="4176">
                  <c:v>0.0</c:v>
                </c:pt>
                <c:pt idx="4177">
                  <c:v>0.0</c:v>
                </c:pt>
                <c:pt idx="4178">
                  <c:v>0.0</c:v>
                </c:pt>
                <c:pt idx="4179">
                  <c:v>0.0</c:v>
                </c:pt>
                <c:pt idx="4180">
                  <c:v>0.0</c:v>
                </c:pt>
                <c:pt idx="4181">
                  <c:v>0.0</c:v>
                </c:pt>
                <c:pt idx="4182">
                  <c:v>0.0</c:v>
                </c:pt>
                <c:pt idx="4183">
                  <c:v>0.0</c:v>
                </c:pt>
                <c:pt idx="4184">
                  <c:v>0.0</c:v>
                </c:pt>
                <c:pt idx="4185">
                  <c:v>0.0</c:v>
                </c:pt>
                <c:pt idx="4186">
                  <c:v>0.0</c:v>
                </c:pt>
                <c:pt idx="4187">
                  <c:v>0.0</c:v>
                </c:pt>
                <c:pt idx="4188">
                  <c:v>0.0</c:v>
                </c:pt>
                <c:pt idx="4189">
                  <c:v>0.0</c:v>
                </c:pt>
                <c:pt idx="4190">
                  <c:v>0.0</c:v>
                </c:pt>
                <c:pt idx="4191">
                  <c:v>0.0</c:v>
                </c:pt>
                <c:pt idx="4192">
                  <c:v>0.0</c:v>
                </c:pt>
                <c:pt idx="4193">
                  <c:v>0.0</c:v>
                </c:pt>
                <c:pt idx="4194">
                  <c:v>0.0</c:v>
                </c:pt>
                <c:pt idx="4195">
                  <c:v>0.0</c:v>
                </c:pt>
                <c:pt idx="4196">
                  <c:v>0.0</c:v>
                </c:pt>
                <c:pt idx="4197">
                  <c:v>0.0</c:v>
                </c:pt>
                <c:pt idx="4198">
                  <c:v>0.0</c:v>
                </c:pt>
                <c:pt idx="4199">
                  <c:v>0.0</c:v>
                </c:pt>
                <c:pt idx="4200">
                  <c:v>0.0</c:v>
                </c:pt>
                <c:pt idx="4201">
                  <c:v>0.0</c:v>
                </c:pt>
                <c:pt idx="4202">
                  <c:v>0.0</c:v>
                </c:pt>
                <c:pt idx="4203">
                  <c:v>0.0</c:v>
                </c:pt>
                <c:pt idx="4204">
                  <c:v>0.0</c:v>
                </c:pt>
                <c:pt idx="4205">
                  <c:v>0.0</c:v>
                </c:pt>
                <c:pt idx="4206">
                  <c:v>0.0</c:v>
                </c:pt>
                <c:pt idx="4207">
                  <c:v>0.0</c:v>
                </c:pt>
                <c:pt idx="4208">
                  <c:v>0.0</c:v>
                </c:pt>
                <c:pt idx="4209">
                  <c:v>0.0</c:v>
                </c:pt>
                <c:pt idx="4210">
                  <c:v>0.0</c:v>
                </c:pt>
                <c:pt idx="4211">
                  <c:v>0.0</c:v>
                </c:pt>
                <c:pt idx="4212">
                  <c:v>0.0</c:v>
                </c:pt>
                <c:pt idx="4213">
                  <c:v>0.0</c:v>
                </c:pt>
                <c:pt idx="4214">
                  <c:v>0.0</c:v>
                </c:pt>
                <c:pt idx="4215">
                  <c:v>0.0</c:v>
                </c:pt>
                <c:pt idx="4216">
                  <c:v>0.0</c:v>
                </c:pt>
                <c:pt idx="4217">
                  <c:v>0.0</c:v>
                </c:pt>
                <c:pt idx="4218">
                  <c:v>0.0</c:v>
                </c:pt>
                <c:pt idx="4219">
                  <c:v>0.0</c:v>
                </c:pt>
                <c:pt idx="4220">
                  <c:v>0.0</c:v>
                </c:pt>
                <c:pt idx="4221">
                  <c:v>0.0</c:v>
                </c:pt>
                <c:pt idx="4222">
                  <c:v>0.0</c:v>
                </c:pt>
                <c:pt idx="4223">
                  <c:v>0.0</c:v>
                </c:pt>
                <c:pt idx="4224">
                  <c:v>0.0</c:v>
                </c:pt>
                <c:pt idx="4225">
                  <c:v>0.0</c:v>
                </c:pt>
                <c:pt idx="4226">
                  <c:v>0.0</c:v>
                </c:pt>
                <c:pt idx="4227">
                  <c:v>0.0</c:v>
                </c:pt>
                <c:pt idx="4228">
                  <c:v>0.0</c:v>
                </c:pt>
                <c:pt idx="4229">
                  <c:v>0.0</c:v>
                </c:pt>
                <c:pt idx="4230">
                  <c:v>0.0</c:v>
                </c:pt>
                <c:pt idx="4231">
                  <c:v>0.0</c:v>
                </c:pt>
                <c:pt idx="4232">
                  <c:v>0.0</c:v>
                </c:pt>
                <c:pt idx="4233">
                  <c:v>0.0</c:v>
                </c:pt>
                <c:pt idx="4234">
                  <c:v>0.0</c:v>
                </c:pt>
                <c:pt idx="4235">
                  <c:v>0.0</c:v>
                </c:pt>
                <c:pt idx="4236">
                  <c:v>0.0</c:v>
                </c:pt>
                <c:pt idx="4237">
                  <c:v>0.0</c:v>
                </c:pt>
                <c:pt idx="4238">
                  <c:v>0.0</c:v>
                </c:pt>
                <c:pt idx="4239">
                  <c:v>0.0</c:v>
                </c:pt>
                <c:pt idx="4240">
                  <c:v>0.0</c:v>
                </c:pt>
                <c:pt idx="4241">
                  <c:v>0.0</c:v>
                </c:pt>
                <c:pt idx="4242">
                  <c:v>0.0</c:v>
                </c:pt>
                <c:pt idx="4243">
                  <c:v>0.0</c:v>
                </c:pt>
                <c:pt idx="4244">
                  <c:v>0.0</c:v>
                </c:pt>
                <c:pt idx="4245">
                  <c:v>0.0</c:v>
                </c:pt>
                <c:pt idx="4246">
                  <c:v>0.0</c:v>
                </c:pt>
                <c:pt idx="4247">
                  <c:v>0.0</c:v>
                </c:pt>
                <c:pt idx="4248">
                  <c:v>0.0</c:v>
                </c:pt>
                <c:pt idx="4249">
                  <c:v>0.0</c:v>
                </c:pt>
                <c:pt idx="4250">
                  <c:v>0.0</c:v>
                </c:pt>
                <c:pt idx="4251">
                  <c:v>0.0</c:v>
                </c:pt>
                <c:pt idx="4252">
                  <c:v>0.0</c:v>
                </c:pt>
                <c:pt idx="4253">
                  <c:v>0.0</c:v>
                </c:pt>
                <c:pt idx="4254">
                  <c:v>0.0</c:v>
                </c:pt>
                <c:pt idx="4255">
                  <c:v>0.0</c:v>
                </c:pt>
                <c:pt idx="4256">
                  <c:v>0.0</c:v>
                </c:pt>
                <c:pt idx="4257">
                  <c:v>0.0</c:v>
                </c:pt>
                <c:pt idx="4258">
                  <c:v>0.0</c:v>
                </c:pt>
                <c:pt idx="4259">
                  <c:v>0.0</c:v>
                </c:pt>
                <c:pt idx="4260">
                  <c:v>0.0</c:v>
                </c:pt>
                <c:pt idx="4261">
                  <c:v>0.0</c:v>
                </c:pt>
                <c:pt idx="4262">
                  <c:v>0.0</c:v>
                </c:pt>
                <c:pt idx="4263">
                  <c:v>0.0</c:v>
                </c:pt>
                <c:pt idx="4264">
                  <c:v>0.0</c:v>
                </c:pt>
                <c:pt idx="4265">
                  <c:v>0.0</c:v>
                </c:pt>
                <c:pt idx="4266">
                  <c:v>0.0</c:v>
                </c:pt>
                <c:pt idx="4267">
                  <c:v>0.0</c:v>
                </c:pt>
                <c:pt idx="4268">
                  <c:v>0.0</c:v>
                </c:pt>
                <c:pt idx="4269">
                  <c:v>0.0</c:v>
                </c:pt>
                <c:pt idx="4270">
                  <c:v>0.0</c:v>
                </c:pt>
                <c:pt idx="4271">
                  <c:v>0.0</c:v>
                </c:pt>
                <c:pt idx="4272">
                  <c:v>0.0</c:v>
                </c:pt>
                <c:pt idx="4273">
                  <c:v>0.0</c:v>
                </c:pt>
                <c:pt idx="4274">
                  <c:v>0.0</c:v>
                </c:pt>
                <c:pt idx="4275">
                  <c:v>0.0</c:v>
                </c:pt>
                <c:pt idx="4276">
                  <c:v>0.0</c:v>
                </c:pt>
                <c:pt idx="4277">
                  <c:v>0.0</c:v>
                </c:pt>
                <c:pt idx="4278">
                  <c:v>0.0</c:v>
                </c:pt>
                <c:pt idx="4279">
                  <c:v>0.0</c:v>
                </c:pt>
                <c:pt idx="4280">
                  <c:v>0.0</c:v>
                </c:pt>
                <c:pt idx="4281">
                  <c:v>0.0</c:v>
                </c:pt>
                <c:pt idx="4282">
                  <c:v>0.0</c:v>
                </c:pt>
                <c:pt idx="4283">
                  <c:v>0.0</c:v>
                </c:pt>
                <c:pt idx="4284">
                  <c:v>0.0</c:v>
                </c:pt>
                <c:pt idx="4285">
                  <c:v>0.0</c:v>
                </c:pt>
                <c:pt idx="4286">
                  <c:v>0.0</c:v>
                </c:pt>
                <c:pt idx="4287">
                  <c:v>0.0</c:v>
                </c:pt>
                <c:pt idx="4288">
                  <c:v>0.0</c:v>
                </c:pt>
                <c:pt idx="4289">
                  <c:v>0.0</c:v>
                </c:pt>
                <c:pt idx="4290">
                  <c:v>0.0</c:v>
                </c:pt>
                <c:pt idx="4291">
                  <c:v>0.0</c:v>
                </c:pt>
                <c:pt idx="4292">
                  <c:v>0.0</c:v>
                </c:pt>
                <c:pt idx="4293">
                  <c:v>0.0</c:v>
                </c:pt>
                <c:pt idx="4294">
                  <c:v>0.0</c:v>
                </c:pt>
                <c:pt idx="4295">
                  <c:v>0.0</c:v>
                </c:pt>
                <c:pt idx="4296">
                  <c:v>0.0</c:v>
                </c:pt>
                <c:pt idx="4297">
                  <c:v>0.0</c:v>
                </c:pt>
                <c:pt idx="4298">
                  <c:v>0.0</c:v>
                </c:pt>
                <c:pt idx="4299">
                  <c:v>0.0</c:v>
                </c:pt>
                <c:pt idx="4300">
                  <c:v>0.0</c:v>
                </c:pt>
                <c:pt idx="4301">
                  <c:v>0.0</c:v>
                </c:pt>
                <c:pt idx="4302">
                  <c:v>0.0</c:v>
                </c:pt>
                <c:pt idx="4303">
                  <c:v>0.0</c:v>
                </c:pt>
                <c:pt idx="4304">
                  <c:v>0.0</c:v>
                </c:pt>
                <c:pt idx="4305">
                  <c:v>0.0</c:v>
                </c:pt>
                <c:pt idx="4306">
                  <c:v>0.0</c:v>
                </c:pt>
                <c:pt idx="4307">
                  <c:v>0.0</c:v>
                </c:pt>
                <c:pt idx="4308">
                  <c:v>0.0</c:v>
                </c:pt>
                <c:pt idx="4309">
                  <c:v>0.0</c:v>
                </c:pt>
                <c:pt idx="4310">
                  <c:v>0.0</c:v>
                </c:pt>
                <c:pt idx="4311">
                  <c:v>0.0</c:v>
                </c:pt>
                <c:pt idx="4312">
                  <c:v>0.0</c:v>
                </c:pt>
                <c:pt idx="4313">
                  <c:v>0.0</c:v>
                </c:pt>
                <c:pt idx="4314">
                  <c:v>0.0</c:v>
                </c:pt>
                <c:pt idx="4315">
                  <c:v>0.0</c:v>
                </c:pt>
                <c:pt idx="4316">
                  <c:v>0.0</c:v>
                </c:pt>
                <c:pt idx="4317">
                  <c:v>0.0</c:v>
                </c:pt>
                <c:pt idx="4318">
                  <c:v>0.0</c:v>
                </c:pt>
                <c:pt idx="4319">
                  <c:v>0.0</c:v>
                </c:pt>
                <c:pt idx="4320">
                  <c:v>0.0</c:v>
                </c:pt>
                <c:pt idx="4321">
                  <c:v>0.0</c:v>
                </c:pt>
                <c:pt idx="4322">
                  <c:v>0.0</c:v>
                </c:pt>
                <c:pt idx="4323">
                  <c:v>0.0</c:v>
                </c:pt>
                <c:pt idx="4324">
                  <c:v>0.0</c:v>
                </c:pt>
                <c:pt idx="4325">
                  <c:v>0.0</c:v>
                </c:pt>
                <c:pt idx="4326">
                  <c:v>0.0</c:v>
                </c:pt>
                <c:pt idx="4327">
                  <c:v>0.0</c:v>
                </c:pt>
                <c:pt idx="4328">
                  <c:v>0.0</c:v>
                </c:pt>
                <c:pt idx="4329">
                  <c:v>0.0</c:v>
                </c:pt>
                <c:pt idx="4330">
                  <c:v>0.0</c:v>
                </c:pt>
                <c:pt idx="4331">
                  <c:v>0.0</c:v>
                </c:pt>
                <c:pt idx="4332">
                  <c:v>0.0</c:v>
                </c:pt>
                <c:pt idx="4333">
                  <c:v>0.0</c:v>
                </c:pt>
                <c:pt idx="4334">
                  <c:v>0.0</c:v>
                </c:pt>
                <c:pt idx="4335">
                  <c:v>0.0</c:v>
                </c:pt>
                <c:pt idx="4336">
                  <c:v>0.0</c:v>
                </c:pt>
                <c:pt idx="4337">
                  <c:v>0.0</c:v>
                </c:pt>
                <c:pt idx="4338">
                  <c:v>0.0</c:v>
                </c:pt>
                <c:pt idx="4339">
                  <c:v>0.0</c:v>
                </c:pt>
                <c:pt idx="4340">
                  <c:v>0.0</c:v>
                </c:pt>
                <c:pt idx="4341">
                  <c:v>0.0</c:v>
                </c:pt>
                <c:pt idx="4342">
                  <c:v>0.0</c:v>
                </c:pt>
                <c:pt idx="4343">
                  <c:v>0.0</c:v>
                </c:pt>
                <c:pt idx="4344">
                  <c:v>0.0</c:v>
                </c:pt>
                <c:pt idx="4345">
                  <c:v>0.0</c:v>
                </c:pt>
                <c:pt idx="4346">
                  <c:v>0.0</c:v>
                </c:pt>
                <c:pt idx="4347">
                  <c:v>0.0</c:v>
                </c:pt>
                <c:pt idx="4348">
                  <c:v>0.0</c:v>
                </c:pt>
                <c:pt idx="4349">
                  <c:v>0.0</c:v>
                </c:pt>
                <c:pt idx="4350">
                  <c:v>0.0</c:v>
                </c:pt>
                <c:pt idx="4351">
                  <c:v>0.0</c:v>
                </c:pt>
                <c:pt idx="4352">
                  <c:v>0.0</c:v>
                </c:pt>
                <c:pt idx="4353">
                  <c:v>0.0</c:v>
                </c:pt>
                <c:pt idx="4354">
                  <c:v>0.0</c:v>
                </c:pt>
                <c:pt idx="4355">
                  <c:v>0.0</c:v>
                </c:pt>
                <c:pt idx="4356">
                  <c:v>0.0</c:v>
                </c:pt>
                <c:pt idx="4357">
                  <c:v>0.0</c:v>
                </c:pt>
                <c:pt idx="4358">
                  <c:v>0.0</c:v>
                </c:pt>
                <c:pt idx="4359">
                  <c:v>0.0</c:v>
                </c:pt>
                <c:pt idx="4360">
                  <c:v>0.0</c:v>
                </c:pt>
                <c:pt idx="4361">
                  <c:v>0.0</c:v>
                </c:pt>
                <c:pt idx="4362">
                  <c:v>0.0</c:v>
                </c:pt>
                <c:pt idx="4363">
                  <c:v>0.0</c:v>
                </c:pt>
                <c:pt idx="4364">
                  <c:v>0.0</c:v>
                </c:pt>
                <c:pt idx="4365">
                  <c:v>0.0</c:v>
                </c:pt>
                <c:pt idx="4366">
                  <c:v>0.0</c:v>
                </c:pt>
                <c:pt idx="4367">
                  <c:v>0.0</c:v>
                </c:pt>
                <c:pt idx="4368">
                  <c:v>0.0</c:v>
                </c:pt>
                <c:pt idx="4369">
                  <c:v>0.0</c:v>
                </c:pt>
                <c:pt idx="4370">
                  <c:v>0.0</c:v>
                </c:pt>
                <c:pt idx="4371">
                  <c:v>0.0</c:v>
                </c:pt>
                <c:pt idx="4372">
                  <c:v>0.0</c:v>
                </c:pt>
                <c:pt idx="4373">
                  <c:v>0.0</c:v>
                </c:pt>
                <c:pt idx="4374">
                  <c:v>0.0</c:v>
                </c:pt>
                <c:pt idx="4375">
                  <c:v>0.0</c:v>
                </c:pt>
                <c:pt idx="4376">
                  <c:v>0.0</c:v>
                </c:pt>
                <c:pt idx="4377">
                  <c:v>0.0</c:v>
                </c:pt>
                <c:pt idx="4378">
                  <c:v>0.0</c:v>
                </c:pt>
                <c:pt idx="4379">
                  <c:v>0.0</c:v>
                </c:pt>
                <c:pt idx="4380">
                  <c:v>0.0</c:v>
                </c:pt>
                <c:pt idx="4381">
                  <c:v>0.0</c:v>
                </c:pt>
                <c:pt idx="4382">
                  <c:v>0.0</c:v>
                </c:pt>
                <c:pt idx="4383">
                  <c:v>0.0</c:v>
                </c:pt>
                <c:pt idx="4384">
                  <c:v>0.0</c:v>
                </c:pt>
                <c:pt idx="4385">
                  <c:v>0.0</c:v>
                </c:pt>
                <c:pt idx="4386">
                  <c:v>0.0</c:v>
                </c:pt>
                <c:pt idx="4387">
                  <c:v>0.0</c:v>
                </c:pt>
                <c:pt idx="4388">
                  <c:v>0.0</c:v>
                </c:pt>
                <c:pt idx="4389">
                  <c:v>0.0</c:v>
                </c:pt>
                <c:pt idx="4390">
                  <c:v>0.0</c:v>
                </c:pt>
                <c:pt idx="4391">
                  <c:v>0.0</c:v>
                </c:pt>
                <c:pt idx="4392">
                  <c:v>0.0</c:v>
                </c:pt>
                <c:pt idx="4393">
                  <c:v>0.0</c:v>
                </c:pt>
                <c:pt idx="4394">
                  <c:v>0.0</c:v>
                </c:pt>
                <c:pt idx="4395">
                  <c:v>0.0</c:v>
                </c:pt>
                <c:pt idx="4396">
                  <c:v>0.0</c:v>
                </c:pt>
                <c:pt idx="4397">
                  <c:v>0.0</c:v>
                </c:pt>
                <c:pt idx="4398">
                  <c:v>0.0</c:v>
                </c:pt>
                <c:pt idx="4399">
                  <c:v>0.0</c:v>
                </c:pt>
                <c:pt idx="4400">
                  <c:v>0.0</c:v>
                </c:pt>
                <c:pt idx="4401">
                  <c:v>0.0</c:v>
                </c:pt>
                <c:pt idx="4402">
                  <c:v>0.0</c:v>
                </c:pt>
                <c:pt idx="4403">
                  <c:v>0.0</c:v>
                </c:pt>
                <c:pt idx="4404">
                  <c:v>0.0</c:v>
                </c:pt>
                <c:pt idx="4405">
                  <c:v>0.0</c:v>
                </c:pt>
                <c:pt idx="4406">
                  <c:v>0.0</c:v>
                </c:pt>
                <c:pt idx="4407">
                  <c:v>0.0</c:v>
                </c:pt>
                <c:pt idx="4408">
                  <c:v>0.0</c:v>
                </c:pt>
                <c:pt idx="4409">
                  <c:v>0.0</c:v>
                </c:pt>
                <c:pt idx="4410">
                  <c:v>0.0</c:v>
                </c:pt>
                <c:pt idx="4411">
                  <c:v>0.0</c:v>
                </c:pt>
                <c:pt idx="4412">
                  <c:v>0.0</c:v>
                </c:pt>
                <c:pt idx="4413">
                  <c:v>0.0</c:v>
                </c:pt>
                <c:pt idx="4414">
                  <c:v>0.0</c:v>
                </c:pt>
                <c:pt idx="4415">
                  <c:v>0.0</c:v>
                </c:pt>
                <c:pt idx="4416">
                  <c:v>0.0</c:v>
                </c:pt>
                <c:pt idx="4417">
                  <c:v>0.0</c:v>
                </c:pt>
                <c:pt idx="4418">
                  <c:v>0.0</c:v>
                </c:pt>
                <c:pt idx="4419">
                  <c:v>0.0</c:v>
                </c:pt>
                <c:pt idx="4420">
                  <c:v>0.0</c:v>
                </c:pt>
                <c:pt idx="4421">
                  <c:v>0.0</c:v>
                </c:pt>
                <c:pt idx="4422">
                  <c:v>0.0</c:v>
                </c:pt>
                <c:pt idx="4423">
                  <c:v>0.0</c:v>
                </c:pt>
                <c:pt idx="4424">
                  <c:v>0.0</c:v>
                </c:pt>
                <c:pt idx="4425">
                  <c:v>0.0</c:v>
                </c:pt>
                <c:pt idx="4426">
                  <c:v>0.0</c:v>
                </c:pt>
                <c:pt idx="4427">
                  <c:v>0.0</c:v>
                </c:pt>
                <c:pt idx="4428">
                  <c:v>0.0</c:v>
                </c:pt>
                <c:pt idx="4429">
                  <c:v>0.0</c:v>
                </c:pt>
                <c:pt idx="4430">
                  <c:v>0.0</c:v>
                </c:pt>
                <c:pt idx="4431">
                  <c:v>0.0</c:v>
                </c:pt>
                <c:pt idx="4432">
                  <c:v>0.0</c:v>
                </c:pt>
                <c:pt idx="4433">
                  <c:v>0.0</c:v>
                </c:pt>
                <c:pt idx="4434">
                  <c:v>0.0</c:v>
                </c:pt>
                <c:pt idx="4435">
                  <c:v>0.0</c:v>
                </c:pt>
                <c:pt idx="4436">
                  <c:v>0.0</c:v>
                </c:pt>
                <c:pt idx="4437">
                  <c:v>0.0</c:v>
                </c:pt>
                <c:pt idx="4438">
                  <c:v>0.0</c:v>
                </c:pt>
                <c:pt idx="4439">
                  <c:v>0.0</c:v>
                </c:pt>
                <c:pt idx="4440">
                  <c:v>0.0</c:v>
                </c:pt>
                <c:pt idx="4441">
                  <c:v>0.0</c:v>
                </c:pt>
                <c:pt idx="4442">
                  <c:v>0.0</c:v>
                </c:pt>
                <c:pt idx="4443">
                  <c:v>0.0</c:v>
                </c:pt>
                <c:pt idx="4444">
                  <c:v>0.0</c:v>
                </c:pt>
                <c:pt idx="4445">
                  <c:v>0.0</c:v>
                </c:pt>
                <c:pt idx="4446">
                  <c:v>0.0</c:v>
                </c:pt>
                <c:pt idx="4447">
                  <c:v>0.0</c:v>
                </c:pt>
                <c:pt idx="4448">
                  <c:v>0.0</c:v>
                </c:pt>
                <c:pt idx="4449">
                  <c:v>0.0</c:v>
                </c:pt>
                <c:pt idx="4450">
                  <c:v>0.0</c:v>
                </c:pt>
                <c:pt idx="4451">
                  <c:v>0.0</c:v>
                </c:pt>
                <c:pt idx="4452">
                  <c:v>0.0</c:v>
                </c:pt>
                <c:pt idx="4453">
                  <c:v>0.0</c:v>
                </c:pt>
                <c:pt idx="4454">
                  <c:v>0.0</c:v>
                </c:pt>
                <c:pt idx="4455">
                  <c:v>0.0</c:v>
                </c:pt>
                <c:pt idx="4456">
                  <c:v>0.0</c:v>
                </c:pt>
                <c:pt idx="4457">
                  <c:v>0.0</c:v>
                </c:pt>
                <c:pt idx="4458">
                  <c:v>0.0</c:v>
                </c:pt>
                <c:pt idx="4459">
                  <c:v>0.0</c:v>
                </c:pt>
                <c:pt idx="4460">
                  <c:v>0.0</c:v>
                </c:pt>
                <c:pt idx="4461">
                  <c:v>0.0</c:v>
                </c:pt>
                <c:pt idx="4462">
                  <c:v>0.0</c:v>
                </c:pt>
                <c:pt idx="4463">
                  <c:v>0.0</c:v>
                </c:pt>
                <c:pt idx="4464">
                  <c:v>0.0</c:v>
                </c:pt>
                <c:pt idx="4465">
                  <c:v>0.0</c:v>
                </c:pt>
                <c:pt idx="4466">
                  <c:v>0.0</c:v>
                </c:pt>
                <c:pt idx="4467">
                  <c:v>0.0</c:v>
                </c:pt>
                <c:pt idx="4468">
                  <c:v>0.0</c:v>
                </c:pt>
                <c:pt idx="4469">
                  <c:v>0.0</c:v>
                </c:pt>
                <c:pt idx="4470">
                  <c:v>0.0</c:v>
                </c:pt>
                <c:pt idx="4471">
                  <c:v>0.0</c:v>
                </c:pt>
                <c:pt idx="4472">
                  <c:v>0.0</c:v>
                </c:pt>
                <c:pt idx="4473">
                  <c:v>0.0</c:v>
                </c:pt>
                <c:pt idx="4474">
                  <c:v>0.0</c:v>
                </c:pt>
                <c:pt idx="4475">
                  <c:v>0.0</c:v>
                </c:pt>
                <c:pt idx="4476">
                  <c:v>0.0</c:v>
                </c:pt>
                <c:pt idx="4477">
                  <c:v>0.0</c:v>
                </c:pt>
                <c:pt idx="4478">
                  <c:v>0.0</c:v>
                </c:pt>
                <c:pt idx="4479">
                  <c:v>0.0</c:v>
                </c:pt>
                <c:pt idx="4480">
                  <c:v>0.0</c:v>
                </c:pt>
                <c:pt idx="4481">
                  <c:v>0.0</c:v>
                </c:pt>
                <c:pt idx="4482">
                  <c:v>0.0</c:v>
                </c:pt>
                <c:pt idx="4483">
                  <c:v>0.0</c:v>
                </c:pt>
                <c:pt idx="4484">
                  <c:v>0.0</c:v>
                </c:pt>
                <c:pt idx="4485">
                  <c:v>0.0</c:v>
                </c:pt>
                <c:pt idx="4486">
                  <c:v>0.0</c:v>
                </c:pt>
                <c:pt idx="4487">
                  <c:v>0.0</c:v>
                </c:pt>
                <c:pt idx="4488">
                  <c:v>0.0</c:v>
                </c:pt>
                <c:pt idx="4489">
                  <c:v>0.0</c:v>
                </c:pt>
                <c:pt idx="4490">
                  <c:v>0.0</c:v>
                </c:pt>
                <c:pt idx="4491">
                  <c:v>0.0</c:v>
                </c:pt>
                <c:pt idx="4492">
                  <c:v>0.0</c:v>
                </c:pt>
                <c:pt idx="4493">
                  <c:v>0.0</c:v>
                </c:pt>
                <c:pt idx="4494">
                  <c:v>0.0</c:v>
                </c:pt>
                <c:pt idx="4495">
                  <c:v>0.0</c:v>
                </c:pt>
                <c:pt idx="4496">
                  <c:v>0.0</c:v>
                </c:pt>
                <c:pt idx="4497">
                  <c:v>0.0</c:v>
                </c:pt>
                <c:pt idx="4498">
                  <c:v>0.0</c:v>
                </c:pt>
                <c:pt idx="4499">
                  <c:v>0.0</c:v>
                </c:pt>
                <c:pt idx="4500">
                  <c:v>0.0</c:v>
                </c:pt>
                <c:pt idx="4501">
                  <c:v>0.0</c:v>
                </c:pt>
                <c:pt idx="4502">
                  <c:v>0.0</c:v>
                </c:pt>
                <c:pt idx="4503">
                  <c:v>0.0</c:v>
                </c:pt>
                <c:pt idx="4504">
                  <c:v>0.0</c:v>
                </c:pt>
                <c:pt idx="4505">
                  <c:v>0.0</c:v>
                </c:pt>
                <c:pt idx="4506">
                  <c:v>0.0</c:v>
                </c:pt>
                <c:pt idx="4507">
                  <c:v>0.0</c:v>
                </c:pt>
                <c:pt idx="4508">
                  <c:v>0.0</c:v>
                </c:pt>
                <c:pt idx="4509">
                  <c:v>0.0</c:v>
                </c:pt>
                <c:pt idx="4510">
                  <c:v>0.0</c:v>
                </c:pt>
                <c:pt idx="4511">
                  <c:v>0.0</c:v>
                </c:pt>
                <c:pt idx="4512">
                  <c:v>0.0</c:v>
                </c:pt>
                <c:pt idx="4513">
                  <c:v>0.0</c:v>
                </c:pt>
                <c:pt idx="4514">
                  <c:v>0.0</c:v>
                </c:pt>
                <c:pt idx="4515">
                  <c:v>0.0</c:v>
                </c:pt>
                <c:pt idx="4516">
                  <c:v>0.0</c:v>
                </c:pt>
                <c:pt idx="4517">
                  <c:v>0.0</c:v>
                </c:pt>
                <c:pt idx="4518">
                  <c:v>0.0</c:v>
                </c:pt>
                <c:pt idx="4519">
                  <c:v>0.0</c:v>
                </c:pt>
                <c:pt idx="4520">
                  <c:v>0.0</c:v>
                </c:pt>
                <c:pt idx="4521">
                  <c:v>0.0</c:v>
                </c:pt>
                <c:pt idx="4522">
                  <c:v>0.0</c:v>
                </c:pt>
                <c:pt idx="4523">
                  <c:v>0.0</c:v>
                </c:pt>
                <c:pt idx="4524">
                  <c:v>0.0</c:v>
                </c:pt>
                <c:pt idx="4525">
                  <c:v>0.0</c:v>
                </c:pt>
                <c:pt idx="4526">
                  <c:v>0.0</c:v>
                </c:pt>
                <c:pt idx="4527">
                  <c:v>0.0</c:v>
                </c:pt>
                <c:pt idx="4528">
                  <c:v>0.0</c:v>
                </c:pt>
                <c:pt idx="4529">
                  <c:v>0.0</c:v>
                </c:pt>
                <c:pt idx="4530">
                  <c:v>0.0</c:v>
                </c:pt>
                <c:pt idx="4531">
                  <c:v>0.0</c:v>
                </c:pt>
                <c:pt idx="4532">
                  <c:v>0.0</c:v>
                </c:pt>
                <c:pt idx="4533">
                  <c:v>0.0</c:v>
                </c:pt>
                <c:pt idx="4534">
                  <c:v>0.0</c:v>
                </c:pt>
                <c:pt idx="4535">
                  <c:v>0.0</c:v>
                </c:pt>
                <c:pt idx="4536">
                  <c:v>0.0</c:v>
                </c:pt>
                <c:pt idx="4537">
                  <c:v>0.0</c:v>
                </c:pt>
                <c:pt idx="4538">
                  <c:v>0.0</c:v>
                </c:pt>
                <c:pt idx="4539">
                  <c:v>0.0</c:v>
                </c:pt>
                <c:pt idx="4540">
                  <c:v>0.0</c:v>
                </c:pt>
                <c:pt idx="4541">
                  <c:v>0.0</c:v>
                </c:pt>
                <c:pt idx="4542">
                  <c:v>0.0</c:v>
                </c:pt>
                <c:pt idx="4543">
                  <c:v>0.0</c:v>
                </c:pt>
                <c:pt idx="4544">
                  <c:v>0.0</c:v>
                </c:pt>
                <c:pt idx="4545">
                  <c:v>0.0</c:v>
                </c:pt>
                <c:pt idx="4546">
                  <c:v>0.0</c:v>
                </c:pt>
                <c:pt idx="4547">
                  <c:v>0.0</c:v>
                </c:pt>
                <c:pt idx="4548">
                  <c:v>0.0</c:v>
                </c:pt>
                <c:pt idx="4549">
                  <c:v>0.0</c:v>
                </c:pt>
                <c:pt idx="4550">
                  <c:v>0.0</c:v>
                </c:pt>
                <c:pt idx="4551">
                  <c:v>0.0</c:v>
                </c:pt>
                <c:pt idx="4552">
                  <c:v>0.0</c:v>
                </c:pt>
                <c:pt idx="4553">
                  <c:v>0.0</c:v>
                </c:pt>
                <c:pt idx="4554">
                  <c:v>0.0</c:v>
                </c:pt>
                <c:pt idx="4555">
                  <c:v>0.0</c:v>
                </c:pt>
                <c:pt idx="4556">
                  <c:v>0.0</c:v>
                </c:pt>
                <c:pt idx="4557">
                  <c:v>0.0</c:v>
                </c:pt>
                <c:pt idx="4558">
                  <c:v>0.0</c:v>
                </c:pt>
                <c:pt idx="4559">
                  <c:v>0.0</c:v>
                </c:pt>
                <c:pt idx="4560">
                  <c:v>0.0</c:v>
                </c:pt>
                <c:pt idx="4561">
                  <c:v>0.0</c:v>
                </c:pt>
                <c:pt idx="4562">
                  <c:v>0.0</c:v>
                </c:pt>
                <c:pt idx="4563">
                  <c:v>0.0</c:v>
                </c:pt>
                <c:pt idx="4564">
                  <c:v>0.0</c:v>
                </c:pt>
                <c:pt idx="4565">
                  <c:v>0.0</c:v>
                </c:pt>
                <c:pt idx="4566">
                  <c:v>0.0</c:v>
                </c:pt>
                <c:pt idx="4567">
                  <c:v>0.0</c:v>
                </c:pt>
                <c:pt idx="4568">
                  <c:v>0.0</c:v>
                </c:pt>
                <c:pt idx="4569">
                  <c:v>0.0</c:v>
                </c:pt>
                <c:pt idx="4570">
                  <c:v>0.0</c:v>
                </c:pt>
                <c:pt idx="4571">
                  <c:v>0.0</c:v>
                </c:pt>
                <c:pt idx="4572">
                  <c:v>0.0</c:v>
                </c:pt>
                <c:pt idx="4573">
                  <c:v>0.0</c:v>
                </c:pt>
                <c:pt idx="4574">
                  <c:v>0.0</c:v>
                </c:pt>
                <c:pt idx="4575">
                  <c:v>0.0</c:v>
                </c:pt>
                <c:pt idx="4576">
                  <c:v>0.0</c:v>
                </c:pt>
                <c:pt idx="4577">
                  <c:v>0.0</c:v>
                </c:pt>
                <c:pt idx="4578">
                  <c:v>0.0</c:v>
                </c:pt>
                <c:pt idx="4579">
                  <c:v>0.0</c:v>
                </c:pt>
                <c:pt idx="4580">
                  <c:v>0.0</c:v>
                </c:pt>
                <c:pt idx="4581">
                  <c:v>0.0</c:v>
                </c:pt>
                <c:pt idx="4582">
                  <c:v>0.0</c:v>
                </c:pt>
                <c:pt idx="4583">
                  <c:v>0.0</c:v>
                </c:pt>
                <c:pt idx="4584">
                  <c:v>0.0</c:v>
                </c:pt>
                <c:pt idx="4585">
                  <c:v>0.0</c:v>
                </c:pt>
                <c:pt idx="4586">
                  <c:v>0.0</c:v>
                </c:pt>
                <c:pt idx="4587">
                  <c:v>0.0</c:v>
                </c:pt>
                <c:pt idx="4588">
                  <c:v>0.0</c:v>
                </c:pt>
                <c:pt idx="4589">
                  <c:v>0.0</c:v>
                </c:pt>
                <c:pt idx="4590">
                  <c:v>0.0</c:v>
                </c:pt>
                <c:pt idx="4591">
                  <c:v>0.0</c:v>
                </c:pt>
                <c:pt idx="4592">
                  <c:v>0.0</c:v>
                </c:pt>
                <c:pt idx="4593">
                  <c:v>0.0</c:v>
                </c:pt>
                <c:pt idx="4594">
                  <c:v>0.0</c:v>
                </c:pt>
                <c:pt idx="4595">
                  <c:v>0.0</c:v>
                </c:pt>
                <c:pt idx="4596">
                  <c:v>0.0</c:v>
                </c:pt>
                <c:pt idx="4597">
                  <c:v>0.0</c:v>
                </c:pt>
                <c:pt idx="4598">
                  <c:v>0.0</c:v>
                </c:pt>
                <c:pt idx="4599">
                  <c:v>0.0</c:v>
                </c:pt>
                <c:pt idx="4600">
                  <c:v>0.0</c:v>
                </c:pt>
                <c:pt idx="4601">
                  <c:v>0.0</c:v>
                </c:pt>
                <c:pt idx="4602">
                  <c:v>0.0</c:v>
                </c:pt>
                <c:pt idx="4603">
                  <c:v>0.0</c:v>
                </c:pt>
                <c:pt idx="4604">
                  <c:v>0.0</c:v>
                </c:pt>
                <c:pt idx="4605">
                  <c:v>0.0</c:v>
                </c:pt>
                <c:pt idx="4606">
                  <c:v>0.0</c:v>
                </c:pt>
                <c:pt idx="4607">
                  <c:v>0.0</c:v>
                </c:pt>
                <c:pt idx="4608">
                  <c:v>0.0</c:v>
                </c:pt>
                <c:pt idx="4609">
                  <c:v>0.0</c:v>
                </c:pt>
                <c:pt idx="4610">
                  <c:v>0.0</c:v>
                </c:pt>
                <c:pt idx="4611">
                  <c:v>0.0</c:v>
                </c:pt>
                <c:pt idx="4612">
                  <c:v>0.0</c:v>
                </c:pt>
                <c:pt idx="4613">
                  <c:v>0.0</c:v>
                </c:pt>
                <c:pt idx="4614">
                  <c:v>0.0</c:v>
                </c:pt>
                <c:pt idx="4615">
                  <c:v>0.0</c:v>
                </c:pt>
                <c:pt idx="4616">
                  <c:v>0.0</c:v>
                </c:pt>
                <c:pt idx="4617">
                  <c:v>0.0</c:v>
                </c:pt>
                <c:pt idx="4618">
                  <c:v>0.0</c:v>
                </c:pt>
                <c:pt idx="4619">
                  <c:v>0.0</c:v>
                </c:pt>
                <c:pt idx="4620">
                  <c:v>0.0</c:v>
                </c:pt>
                <c:pt idx="4621">
                  <c:v>0.0</c:v>
                </c:pt>
                <c:pt idx="4622">
                  <c:v>0.0</c:v>
                </c:pt>
                <c:pt idx="4623">
                  <c:v>0.0</c:v>
                </c:pt>
                <c:pt idx="4624">
                  <c:v>0.0</c:v>
                </c:pt>
                <c:pt idx="4625">
                  <c:v>0.0</c:v>
                </c:pt>
                <c:pt idx="4626">
                  <c:v>0.0</c:v>
                </c:pt>
                <c:pt idx="4627">
                  <c:v>0.0</c:v>
                </c:pt>
                <c:pt idx="4628">
                  <c:v>0.0</c:v>
                </c:pt>
                <c:pt idx="4629">
                  <c:v>0.0</c:v>
                </c:pt>
                <c:pt idx="4630">
                  <c:v>0.0</c:v>
                </c:pt>
                <c:pt idx="4631">
                  <c:v>0.0</c:v>
                </c:pt>
                <c:pt idx="4632">
                  <c:v>0.0</c:v>
                </c:pt>
                <c:pt idx="4633">
                  <c:v>0.0</c:v>
                </c:pt>
                <c:pt idx="4634">
                  <c:v>0.0</c:v>
                </c:pt>
                <c:pt idx="4635">
                  <c:v>0.0</c:v>
                </c:pt>
                <c:pt idx="4636">
                  <c:v>0.0</c:v>
                </c:pt>
                <c:pt idx="4637">
                  <c:v>0.0</c:v>
                </c:pt>
                <c:pt idx="4638">
                  <c:v>0.0</c:v>
                </c:pt>
                <c:pt idx="4639">
                  <c:v>0.0</c:v>
                </c:pt>
                <c:pt idx="4640">
                  <c:v>0.0</c:v>
                </c:pt>
                <c:pt idx="4641">
                  <c:v>0.0</c:v>
                </c:pt>
                <c:pt idx="4642">
                  <c:v>0.0</c:v>
                </c:pt>
                <c:pt idx="4643">
                  <c:v>0.0</c:v>
                </c:pt>
                <c:pt idx="4644">
                  <c:v>0.0</c:v>
                </c:pt>
                <c:pt idx="4645">
                  <c:v>0.0</c:v>
                </c:pt>
                <c:pt idx="4646">
                  <c:v>0.0</c:v>
                </c:pt>
                <c:pt idx="4647">
                  <c:v>0.0</c:v>
                </c:pt>
                <c:pt idx="4648">
                  <c:v>0.0</c:v>
                </c:pt>
                <c:pt idx="4649">
                  <c:v>0.0</c:v>
                </c:pt>
                <c:pt idx="4650">
                  <c:v>0.0</c:v>
                </c:pt>
                <c:pt idx="4651">
                  <c:v>0.0</c:v>
                </c:pt>
                <c:pt idx="4652">
                  <c:v>0.0</c:v>
                </c:pt>
                <c:pt idx="4653">
                  <c:v>0.0</c:v>
                </c:pt>
                <c:pt idx="4654">
                  <c:v>0.0</c:v>
                </c:pt>
                <c:pt idx="4655">
                  <c:v>0.0</c:v>
                </c:pt>
                <c:pt idx="4656">
                  <c:v>1.0</c:v>
                </c:pt>
                <c:pt idx="4657">
                  <c:v>0.0</c:v>
                </c:pt>
                <c:pt idx="4658">
                  <c:v>0.0</c:v>
                </c:pt>
                <c:pt idx="4659">
                  <c:v>0.0</c:v>
                </c:pt>
                <c:pt idx="4660">
                  <c:v>0.0</c:v>
                </c:pt>
                <c:pt idx="4661">
                  <c:v>0.0</c:v>
                </c:pt>
                <c:pt idx="4662">
                  <c:v>0.0</c:v>
                </c:pt>
                <c:pt idx="4663">
                  <c:v>0.0</c:v>
                </c:pt>
                <c:pt idx="4664">
                  <c:v>0.0</c:v>
                </c:pt>
                <c:pt idx="4665">
                  <c:v>0.0</c:v>
                </c:pt>
                <c:pt idx="4666">
                  <c:v>0.0</c:v>
                </c:pt>
                <c:pt idx="4667">
                  <c:v>0.0</c:v>
                </c:pt>
                <c:pt idx="4668">
                  <c:v>0.0</c:v>
                </c:pt>
                <c:pt idx="4669">
                  <c:v>0.0</c:v>
                </c:pt>
                <c:pt idx="4670">
                  <c:v>0.0</c:v>
                </c:pt>
                <c:pt idx="4671">
                  <c:v>0.0</c:v>
                </c:pt>
                <c:pt idx="4672">
                  <c:v>0.0</c:v>
                </c:pt>
                <c:pt idx="4673">
                  <c:v>0.0</c:v>
                </c:pt>
                <c:pt idx="4674">
                  <c:v>0.0</c:v>
                </c:pt>
                <c:pt idx="4675">
                  <c:v>0.0</c:v>
                </c:pt>
                <c:pt idx="4676">
                  <c:v>0.0</c:v>
                </c:pt>
                <c:pt idx="4677">
                  <c:v>0.0</c:v>
                </c:pt>
                <c:pt idx="4678">
                  <c:v>0.0</c:v>
                </c:pt>
                <c:pt idx="4679">
                  <c:v>0.0</c:v>
                </c:pt>
                <c:pt idx="4680">
                  <c:v>0.0</c:v>
                </c:pt>
                <c:pt idx="4681">
                  <c:v>0.0</c:v>
                </c:pt>
                <c:pt idx="4682">
                  <c:v>0.0</c:v>
                </c:pt>
                <c:pt idx="4683">
                  <c:v>0.0</c:v>
                </c:pt>
                <c:pt idx="4684">
                  <c:v>0.0</c:v>
                </c:pt>
                <c:pt idx="4685">
                  <c:v>0.0</c:v>
                </c:pt>
                <c:pt idx="4686">
                  <c:v>0.0</c:v>
                </c:pt>
                <c:pt idx="4687">
                  <c:v>0.0</c:v>
                </c:pt>
                <c:pt idx="4688">
                  <c:v>0.0</c:v>
                </c:pt>
                <c:pt idx="4689">
                  <c:v>0.0</c:v>
                </c:pt>
                <c:pt idx="4690">
                  <c:v>0.0</c:v>
                </c:pt>
                <c:pt idx="4691">
                  <c:v>0.0</c:v>
                </c:pt>
                <c:pt idx="4692">
                  <c:v>0.0</c:v>
                </c:pt>
                <c:pt idx="4693">
                  <c:v>0.0</c:v>
                </c:pt>
                <c:pt idx="4694">
                  <c:v>0.0</c:v>
                </c:pt>
                <c:pt idx="4695">
                  <c:v>0.0</c:v>
                </c:pt>
                <c:pt idx="4696">
                  <c:v>0.0</c:v>
                </c:pt>
                <c:pt idx="4697">
                  <c:v>0.0</c:v>
                </c:pt>
                <c:pt idx="4698">
                  <c:v>0.0</c:v>
                </c:pt>
                <c:pt idx="4699">
                  <c:v>0.0</c:v>
                </c:pt>
                <c:pt idx="4700">
                  <c:v>0.0</c:v>
                </c:pt>
                <c:pt idx="4701">
                  <c:v>0.0</c:v>
                </c:pt>
                <c:pt idx="4702">
                  <c:v>0.0</c:v>
                </c:pt>
                <c:pt idx="4703">
                  <c:v>0.0</c:v>
                </c:pt>
                <c:pt idx="4704">
                  <c:v>0.0</c:v>
                </c:pt>
                <c:pt idx="4705">
                  <c:v>0.0</c:v>
                </c:pt>
                <c:pt idx="4706">
                  <c:v>0.0</c:v>
                </c:pt>
                <c:pt idx="4707">
                  <c:v>0.0</c:v>
                </c:pt>
                <c:pt idx="4708">
                  <c:v>0.0</c:v>
                </c:pt>
                <c:pt idx="4709">
                  <c:v>0.0</c:v>
                </c:pt>
                <c:pt idx="4710">
                  <c:v>0.0</c:v>
                </c:pt>
                <c:pt idx="4711">
                  <c:v>0.0</c:v>
                </c:pt>
                <c:pt idx="4712">
                  <c:v>0.0</c:v>
                </c:pt>
                <c:pt idx="4713">
                  <c:v>0.0</c:v>
                </c:pt>
                <c:pt idx="4714">
                  <c:v>0.0</c:v>
                </c:pt>
                <c:pt idx="4715">
                  <c:v>0.0</c:v>
                </c:pt>
                <c:pt idx="4716">
                  <c:v>0.0</c:v>
                </c:pt>
                <c:pt idx="4717">
                  <c:v>0.0</c:v>
                </c:pt>
                <c:pt idx="4718">
                  <c:v>0.0</c:v>
                </c:pt>
                <c:pt idx="4719">
                  <c:v>0.0</c:v>
                </c:pt>
                <c:pt idx="4720">
                  <c:v>0.0</c:v>
                </c:pt>
                <c:pt idx="4721">
                  <c:v>0.0</c:v>
                </c:pt>
                <c:pt idx="4722">
                  <c:v>0.0</c:v>
                </c:pt>
                <c:pt idx="4723">
                  <c:v>0.0</c:v>
                </c:pt>
                <c:pt idx="4724">
                  <c:v>0.0</c:v>
                </c:pt>
                <c:pt idx="4725">
                  <c:v>0.0</c:v>
                </c:pt>
                <c:pt idx="4726">
                  <c:v>0.0</c:v>
                </c:pt>
                <c:pt idx="4727">
                  <c:v>0.0</c:v>
                </c:pt>
                <c:pt idx="4728">
                  <c:v>0.0</c:v>
                </c:pt>
                <c:pt idx="4729">
                  <c:v>0.0</c:v>
                </c:pt>
                <c:pt idx="4730">
                  <c:v>0.0</c:v>
                </c:pt>
                <c:pt idx="4731">
                  <c:v>0.0</c:v>
                </c:pt>
                <c:pt idx="4732">
                  <c:v>0.0</c:v>
                </c:pt>
                <c:pt idx="4733">
                  <c:v>0.0</c:v>
                </c:pt>
                <c:pt idx="4734">
                  <c:v>0.0</c:v>
                </c:pt>
                <c:pt idx="4735">
                  <c:v>0.0</c:v>
                </c:pt>
                <c:pt idx="4736">
                  <c:v>0.0</c:v>
                </c:pt>
                <c:pt idx="4737">
                  <c:v>0.0</c:v>
                </c:pt>
                <c:pt idx="4738">
                  <c:v>0.0</c:v>
                </c:pt>
                <c:pt idx="4739">
                  <c:v>0.0</c:v>
                </c:pt>
                <c:pt idx="4740">
                  <c:v>0.0</c:v>
                </c:pt>
                <c:pt idx="4741">
                  <c:v>0.0</c:v>
                </c:pt>
                <c:pt idx="4742">
                  <c:v>0.0</c:v>
                </c:pt>
                <c:pt idx="4743">
                  <c:v>0.0</c:v>
                </c:pt>
                <c:pt idx="4744">
                  <c:v>0.0</c:v>
                </c:pt>
                <c:pt idx="4745">
                  <c:v>0.0</c:v>
                </c:pt>
                <c:pt idx="4746">
                  <c:v>0.0</c:v>
                </c:pt>
                <c:pt idx="4747">
                  <c:v>0.0</c:v>
                </c:pt>
                <c:pt idx="4748">
                  <c:v>0.0</c:v>
                </c:pt>
                <c:pt idx="4749">
                  <c:v>0.0</c:v>
                </c:pt>
                <c:pt idx="4750">
                  <c:v>0.0</c:v>
                </c:pt>
                <c:pt idx="4751">
                  <c:v>0.0</c:v>
                </c:pt>
                <c:pt idx="4752">
                  <c:v>0.0</c:v>
                </c:pt>
                <c:pt idx="4753">
                  <c:v>0.0</c:v>
                </c:pt>
                <c:pt idx="4754">
                  <c:v>0.0</c:v>
                </c:pt>
                <c:pt idx="4755">
                  <c:v>0.0</c:v>
                </c:pt>
                <c:pt idx="4756">
                  <c:v>0.0</c:v>
                </c:pt>
                <c:pt idx="4757">
                  <c:v>0.0</c:v>
                </c:pt>
                <c:pt idx="4758">
                  <c:v>0.0</c:v>
                </c:pt>
                <c:pt idx="4759">
                  <c:v>0.0</c:v>
                </c:pt>
                <c:pt idx="4760">
                  <c:v>0.0</c:v>
                </c:pt>
                <c:pt idx="4761">
                  <c:v>0.0</c:v>
                </c:pt>
                <c:pt idx="4762">
                  <c:v>0.0</c:v>
                </c:pt>
                <c:pt idx="4763">
                  <c:v>0.0</c:v>
                </c:pt>
                <c:pt idx="4764">
                  <c:v>0.0</c:v>
                </c:pt>
                <c:pt idx="4765">
                  <c:v>0.0</c:v>
                </c:pt>
                <c:pt idx="4766">
                  <c:v>0.0</c:v>
                </c:pt>
                <c:pt idx="4767">
                  <c:v>0.0</c:v>
                </c:pt>
                <c:pt idx="4768">
                  <c:v>0.0</c:v>
                </c:pt>
                <c:pt idx="4769">
                  <c:v>0.0</c:v>
                </c:pt>
                <c:pt idx="4770">
                  <c:v>0.0</c:v>
                </c:pt>
                <c:pt idx="4771">
                  <c:v>0.0</c:v>
                </c:pt>
                <c:pt idx="4772">
                  <c:v>0.0</c:v>
                </c:pt>
                <c:pt idx="4773">
                  <c:v>0.0</c:v>
                </c:pt>
                <c:pt idx="4774">
                  <c:v>0.0</c:v>
                </c:pt>
                <c:pt idx="4775">
                  <c:v>0.0</c:v>
                </c:pt>
                <c:pt idx="4776">
                  <c:v>0.0</c:v>
                </c:pt>
                <c:pt idx="4777">
                  <c:v>0.0</c:v>
                </c:pt>
                <c:pt idx="4778">
                  <c:v>0.0</c:v>
                </c:pt>
                <c:pt idx="4779">
                  <c:v>0.0</c:v>
                </c:pt>
                <c:pt idx="4780">
                  <c:v>0.0</c:v>
                </c:pt>
                <c:pt idx="4781">
                  <c:v>0.0</c:v>
                </c:pt>
                <c:pt idx="4782">
                  <c:v>0.0</c:v>
                </c:pt>
                <c:pt idx="4783">
                  <c:v>0.0</c:v>
                </c:pt>
                <c:pt idx="4784">
                  <c:v>0.0</c:v>
                </c:pt>
                <c:pt idx="4785">
                  <c:v>0.0</c:v>
                </c:pt>
                <c:pt idx="4786">
                  <c:v>0.0</c:v>
                </c:pt>
                <c:pt idx="4787">
                  <c:v>0.0</c:v>
                </c:pt>
                <c:pt idx="4788">
                  <c:v>0.0</c:v>
                </c:pt>
                <c:pt idx="4789">
                  <c:v>0.0</c:v>
                </c:pt>
                <c:pt idx="4790">
                  <c:v>0.0</c:v>
                </c:pt>
                <c:pt idx="4791">
                  <c:v>0.0</c:v>
                </c:pt>
                <c:pt idx="4792">
                  <c:v>0.0</c:v>
                </c:pt>
                <c:pt idx="4793">
                  <c:v>0.0</c:v>
                </c:pt>
                <c:pt idx="4794">
                  <c:v>0.0</c:v>
                </c:pt>
                <c:pt idx="4795">
                  <c:v>0.0</c:v>
                </c:pt>
                <c:pt idx="4796">
                  <c:v>0.0</c:v>
                </c:pt>
                <c:pt idx="4797">
                  <c:v>0.0</c:v>
                </c:pt>
                <c:pt idx="4798">
                  <c:v>0.0</c:v>
                </c:pt>
                <c:pt idx="4799">
                  <c:v>0.0</c:v>
                </c:pt>
                <c:pt idx="4800">
                  <c:v>0.0</c:v>
                </c:pt>
                <c:pt idx="4801">
                  <c:v>0.0</c:v>
                </c:pt>
                <c:pt idx="4802">
                  <c:v>0.0</c:v>
                </c:pt>
                <c:pt idx="4803">
                  <c:v>0.0</c:v>
                </c:pt>
                <c:pt idx="4804">
                  <c:v>0.0</c:v>
                </c:pt>
                <c:pt idx="4805">
                  <c:v>0.0</c:v>
                </c:pt>
                <c:pt idx="4806">
                  <c:v>0.0</c:v>
                </c:pt>
                <c:pt idx="4807">
                  <c:v>0.0</c:v>
                </c:pt>
                <c:pt idx="4808">
                  <c:v>0.0</c:v>
                </c:pt>
                <c:pt idx="4809">
                  <c:v>0.0</c:v>
                </c:pt>
                <c:pt idx="4810">
                  <c:v>0.0</c:v>
                </c:pt>
                <c:pt idx="4811">
                  <c:v>0.0</c:v>
                </c:pt>
                <c:pt idx="4812">
                  <c:v>0.0</c:v>
                </c:pt>
                <c:pt idx="4813">
                  <c:v>0.0</c:v>
                </c:pt>
                <c:pt idx="4814">
                  <c:v>0.0</c:v>
                </c:pt>
                <c:pt idx="4815">
                  <c:v>0.0</c:v>
                </c:pt>
                <c:pt idx="4816">
                  <c:v>0.0</c:v>
                </c:pt>
                <c:pt idx="4817">
                  <c:v>0.0</c:v>
                </c:pt>
                <c:pt idx="4818">
                  <c:v>0.0</c:v>
                </c:pt>
                <c:pt idx="4819">
                  <c:v>0.0</c:v>
                </c:pt>
                <c:pt idx="4820">
                  <c:v>0.0</c:v>
                </c:pt>
                <c:pt idx="4821">
                  <c:v>0.0</c:v>
                </c:pt>
                <c:pt idx="4822">
                  <c:v>0.0</c:v>
                </c:pt>
                <c:pt idx="4823">
                  <c:v>0.0</c:v>
                </c:pt>
                <c:pt idx="4824">
                  <c:v>0.0</c:v>
                </c:pt>
                <c:pt idx="4825">
                  <c:v>0.0</c:v>
                </c:pt>
                <c:pt idx="4826">
                  <c:v>0.0</c:v>
                </c:pt>
                <c:pt idx="4827">
                  <c:v>0.0</c:v>
                </c:pt>
                <c:pt idx="4828">
                  <c:v>0.0</c:v>
                </c:pt>
                <c:pt idx="4829">
                  <c:v>0.0</c:v>
                </c:pt>
                <c:pt idx="4830">
                  <c:v>0.0</c:v>
                </c:pt>
                <c:pt idx="4831">
                  <c:v>0.0</c:v>
                </c:pt>
                <c:pt idx="4832">
                  <c:v>0.0</c:v>
                </c:pt>
                <c:pt idx="4833">
                  <c:v>0.0</c:v>
                </c:pt>
                <c:pt idx="4834">
                  <c:v>0.0</c:v>
                </c:pt>
                <c:pt idx="4835">
                  <c:v>0.0</c:v>
                </c:pt>
                <c:pt idx="4836">
                  <c:v>0.0</c:v>
                </c:pt>
                <c:pt idx="4837">
                  <c:v>0.0</c:v>
                </c:pt>
                <c:pt idx="4838">
                  <c:v>0.0</c:v>
                </c:pt>
                <c:pt idx="4839">
                  <c:v>0.0</c:v>
                </c:pt>
                <c:pt idx="4840">
                  <c:v>0.0</c:v>
                </c:pt>
                <c:pt idx="4841">
                  <c:v>0.0</c:v>
                </c:pt>
                <c:pt idx="4842">
                  <c:v>0.0</c:v>
                </c:pt>
                <c:pt idx="4843">
                  <c:v>0.0</c:v>
                </c:pt>
                <c:pt idx="4844">
                  <c:v>0.0</c:v>
                </c:pt>
                <c:pt idx="4845">
                  <c:v>0.0</c:v>
                </c:pt>
                <c:pt idx="4846">
                  <c:v>0.0</c:v>
                </c:pt>
                <c:pt idx="4847">
                  <c:v>0.0</c:v>
                </c:pt>
                <c:pt idx="4848">
                  <c:v>0.0</c:v>
                </c:pt>
                <c:pt idx="4849">
                  <c:v>0.0</c:v>
                </c:pt>
                <c:pt idx="4850">
                  <c:v>0.0</c:v>
                </c:pt>
                <c:pt idx="4851">
                  <c:v>0.0</c:v>
                </c:pt>
                <c:pt idx="4852">
                  <c:v>0.0</c:v>
                </c:pt>
                <c:pt idx="4853">
                  <c:v>0.0</c:v>
                </c:pt>
                <c:pt idx="4854">
                  <c:v>0.0</c:v>
                </c:pt>
                <c:pt idx="4855">
                  <c:v>0.0</c:v>
                </c:pt>
                <c:pt idx="4856">
                  <c:v>0.0</c:v>
                </c:pt>
                <c:pt idx="4857">
                  <c:v>0.0</c:v>
                </c:pt>
                <c:pt idx="4858">
                  <c:v>0.0</c:v>
                </c:pt>
                <c:pt idx="4859">
                  <c:v>0.0</c:v>
                </c:pt>
                <c:pt idx="4860">
                  <c:v>0.0</c:v>
                </c:pt>
                <c:pt idx="4861">
                  <c:v>0.0</c:v>
                </c:pt>
                <c:pt idx="4862">
                  <c:v>0.0</c:v>
                </c:pt>
                <c:pt idx="4863">
                  <c:v>0.0</c:v>
                </c:pt>
                <c:pt idx="4864">
                  <c:v>0.0</c:v>
                </c:pt>
                <c:pt idx="4865">
                  <c:v>0.0</c:v>
                </c:pt>
                <c:pt idx="4866">
                  <c:v>0.0</c:v>
                </c:pt>
                <c:pt idx="4867">
                  <c:v>0.0</c:v>
                </c:pt>
                <c:pt idx="4868">
                  <c:v>0.0</c:v>
                </c:pt>
                <c:pt idx="4869">
                  <c:v>0.0</c:v>
                </c:pt>
                <c:pt idx="4870">
                  <c:v>0.0</c:v>
                </c:pt>
                <c:pt idx="4871">
                  <c:v>0.0</c:v>
                </c:pt>
                <c:pt idx="4872">
                  <c:v>0.0</c:v>
                </c:pt>
                <c:pt idx="4873">
                  <c:v>0.0</c:v>
                </c:pt>
                <c:pt idx="4874">
                  <c:v>0.0</c:v>
                </c:pt>
                <c:pt idx="4875">
                  <c:v>0.0</c:v>
                </c:pt>
                <c:pt idx="4876">
                  <c:v>0.0</c:v>
                </c:pt>
                <c:pt idx="4877">
                  <c:v>0.0</c:v>
                </c:pt>
                <c:pt idx="4878">
                  <c:v>0.0</c:v>
                </c:pt>
                <c:pt idx="4879">
                  <c:v>0.0</c:v>
                </c:pt>
                <c:pt idx="4880">
                  <c:v>0.0</c:v>
                </c:pt>
                <c:pt idx="4881">
                  <c:v>0.0</c:v>
                </c:pt>
                <c:pt idx="4882">
                  <c:v>0.0</c:v>
                </c:pt>
                <c:pt idx="4883">
                  <c:v>0.0</c:v>
                </c:pt>
                <c:pt idx="4884">
                  <c:v>0.0</c:v>
                </c:pt>
                <c:pt idx="4885">
                  <c:v>0.0</c:v>
                </c:pt>
                <c:pt idx="4886">
                  <c:v>0.0</c:v>
                </c:pt>
                <c:pt idx="4887">
                  <c:v>0.0</c:v>
                </c:pt>
                <c:pt idx="4888">
                  <c:v>0.0</c:v>
                </c:pt>
                <c:pt idx="4889">
                  <c:v>0.0</c:v>
                </c:pt>
                <c:pt idx="4890">
                  <c:v>0.0</c:v>
                </c:pt>
                <c:pt idx="4891">
                  <c:v>0.0</c:v>
                </c:pt>
                <c:pt idx="4892">
                  <c:v>0.0</c:v>
                </c:pt>
                <c:pt idx="4893">
                  <c:v>0.0</c:v>
                </c:pt>
                <c:pt idx="4894">
                  <c:v>0.0</c:v>
                </c:pt>
                <c:pt idx="4895">
                  <c:v>0.0</c:v>
                </c:pt>
                <c:pt idx="4896">
                  <c:v>0.0</c:v>
                </c:pt>
                <c:pt idx="4897">
                  <c:v>0.0</c:v>
                </c:pt>
                <c:pt idx="4898">
                  <c:v>0.0</c:v>
                </c:pt>
                <c:pt idx="4899">
                  <c:v>0.0</c:v>
                </c:pt>
                <c:pt idx="4900">
                  <c:v>0.0</c:v>
                </c:pt>
                <c:pt idx="4901">
                  <c:v>0.0</c:v>
                </c:pt>
                <c:pt idx="4902">
                  <c:v>0.0</c:v>
                </c:pt>
                <c:pt idx="4903">
                  <c:v>0.0</c:v>
                </c:pt>
                <c:pt idx="4904">
                  <c:v>0.0</c:v>
                </c:pt>
                <c:pt idx="4905">
                  <c:v>0.0</c:v>
                </c:pt>
                <c:pt idx="4906">
                  <c:v>0.0</c:v>
                </c:pt>
                <c:pt idx="4907">
                  <c:v>0.0</c:v>
                </c:pt>
                <c:pt idx="4908">
                  <c:v>0.0</c:v>
                </c:pt>
                <c:pt idx="4909">
                  <c:v>0.0</c:v>
                </c:pt>
                <c:pt idx="4910">
                  <c:v>0.0</c:v>
                </c:pt>
                <c:pt idx="4911">
                  <c:v>0.0</c:v>
                </c:pt>
                <c:pt idx="4912">
                  <c:v>0.0</c:v>
                </c:pt>
                <c:pt idx="4913">
                  <c:v>0.0</c:v>
                </c:pt>
                <c:pt idx="4914">
                  <c:v>0.0</c:v>
                </c:pt>
                <c:pt idx="4915">
                  <c:v>0.0</c:v>
                </c:pt>
                <c:pt idx="4916">
                  <c:v>0.0</c:v>
                </c:pt>
                <c:pt idx="4917">
                  <c:v>0.0</c:v>
                </c:pt>
                <c:pt idx="4918">
                  <c:v>0.0</c:v>
                </c:pt>
                <c:pt idx="4919">
                  <c:v>0.0</c:v>
                </c:pt>
                <c:pt idx="4920">
                  <c:v>0.0</c:v>
                </c:pt>
                <c:pt idx="4921">
                  <c:v>0.0</c:v>
                </c:pt>
                <c:pt idx="4922">
                  <c:v>0.0</c:v>
                </c:pt>
                <c:pt idx="4923">
                  <c:v>0.0</c:v>
                </c:pt>
                <c:pt idx="4924">
                  <c:v>0.0</c:v>
                </c:pt>
                <c:pt idx="4925">
                  <c:v>0.0</c:v>
                </c:pt>
                <c:pt idx="4926">
                  <c:v>0.0</c:v>
                </c:pt>
                <c:pt idx="4927">
                  <c:v>0.0</c:v>
                </c:pt>
                <c:pt idx="4928">
                  <c:v>0.0</c:v>
                </c:pt>
                <c:pt idx="4929">
                  <c:v>0.0</c:v>
                </c:pt>
                <c:pt idx="4930">
                  <c:v>0.0</c:v>
                </c:pt>
                <c:pt idx="4931">
                  <c:v>0.0</c:v>
                </c:pt>
                <c:pt idx="4932">
                  <c:v>0.0</c:v>
                </c:pt>
                <c:pt idx="4933">
                  <c:v>0.0</c:v>
                </c:pt>
                <c:pt idx="4934">
                  <c:v>0.0</c:v>
                </c:pt>
                <c:pt idx="4935">
                  <c:v>0.0</c:v>
                </c:pt>
                <c:pt idx="4936">
                  <c:v>0.0</c:v>
                </c:pt>
                <c:pt idx="4937">
                  <c:v>0.0</c:v>
                </c:pt>
                <c:pt idx="4938">
                  <c:v>0.0</c:v>
                </c:pt>
                <c:pt idx="4939">
                  <c:v>0.0</c:v>
                </c:pt>
                <c:pt idx="4940">
                  <c:v>0.0</c:v>
                </c:pt>
                <c:pt idx="4941">
                  <c:v>0.0</c:v>
                </c:pt>
                <c:pt idx="4942">
                  <c:v>0.0</c:v>
                </c:pt>
                <c:pt idx="4943">
                  <c:v>0.0</c:v>
                </c:pt>
                <c:pt idx="4944">
                  <c:v>0.0</c:v>
                </c:pt>
                <c:pt idx="4945">
                  <c:v>0.0</c:v>
                </c:pt>
                <c:pt idx="4946">
                  <c:v>0.0</c:v>
                </c:pt>
                <c:pt idx="4947">
                  <c:v>0.0</c:v>
                </c:pt>
                <c:pt idx="4948">
                  <c:v>0.0</c:v>
                </c:pt>
                <c:pt idx="4949">
                  <c:v>0.0</c:v>
                </c:pt>
                <c:pt idx="4950">
                  <c:v>0.0</c:v>
                </c:pt>
                <c:pt idx="4951">
                  <c:v>0.0</c:v>
                </c:pt>
                <c:pt idx="4952">
                  <c:v>0.0</c:v>
                </c:pt>
                <c:pt idx="4953">
                  <c:v>0.0</c:v>
                </c:pt>
                <c:pt idx="4954">
                  <c:v>0.0</c:v>
                </c:pt>
                <c:pt idx="4955">
                  <c:v>0.0</c:v>
                </c:pt>
                <c:pt idx="4956">
                  <c:v>0.0</c:v>
                </c:pt>
                <c:pt idx="4957">
                  <c:v>0.0</c:v>
                </c:pt>
                <c:pt idx="4958">
                  <c:v>0.0</c:v>
                </c:pt>
                <c:pt idx="4959">
                  <c:v>0.0</c:v>
                </c:pt>
                <c:pt idx="4960">
                  <c:v>0.0</c:v>
                </c:pt>
                <c:pt idx="4961">
                  <c:v>0.0</c:v>
                </c:pt>
                <c:pt idx="4962">
                  <c:v>0.0</c:v>
                </c:pt>
                <c:pt idx="4963">
                  <c:v>0.0</c:v>
                </c:pt>
                <c:pt idx="4964">
                  <c:v>0.0</c:v>
                </c:pt>
                <c:pt idx="4965">
                  <c:v>0.0</c:v>
                </c:pt>
                <c:pt idx="4966">
                  <c:v>0.0</c:v>
                </c:pt>
                <c:pt idx="4967">
                  <c:v>0.0</c:v>
                </c:pt>
                <c:pt idx="4968">
                  <c:v>0.0</c:v>
                </c:pt>
                <c:pt idx="4969">
                  <c:v>0.0</c:v>
                </c:pt>
                <c:pt idx="4970">
                  <c:v>0.0</c:v>
                </c:pt>
                <c:pt idx="4971">
                  <c:v>0.0</c:v>
                </c:pt>
                <c:pt idx="4972">
                  <c:v>0.0</c:v>
                </c:pt>
              </c:numCache>
            </c:numRef>
          </c:yVal>
          <c:smooth val="0"/>
        </c:ser>
        <c:ser>
          <c:idx val="4"/>
          <c:order val="1"/>
          <c:tx>
            <c:strRef>
              <c:f>'judgments-2012JUN14.time-series'!$F$1</c:f>
              <c:strCache>
                <c:ptCount val="1"/>
                <c:pt idx="0">
                  <c:v>Basic_Element_(company)</c:v>
                </c:pt>
              </c:strCache>
            </c:strRef>
          </c:tx>
          <c:spPr>
            <a:ln w="47625">
              <a:noFill/>
            </a:ln>
          </c:spPr>
          <c:xVal>
            <c:strRef>
              <c:f>'[judgments-2012JUN14.time-series-F.xlsx]judgments-2012JUN14.time-series'!$A$2:$A$4974</c:f>
              <c:strCache>
                <c:ptCount val="4973"/>
                <c:pt idx="0">
                  <c:v>2011-10-07-14</c:v>
                </c:pt>
                <c:pt idx="1">
                  <c:v>2011-10-07-15</c:v>
                </c:pt>
                <c:pt idx="2">
                  <c:v>2011-10-07-16</c:v>
                </c:pt>
                <c:pt idx="3">
                  <c:v>2011-10-07-17</c:v>
                </c:pt>
                <c:pt idx="4">
                  <c:v>2011-10-07-18</c:v>
                </c:pt>
                <c:pt idx="5">
                  <c:v>2011-10-07-19</c:v>
                </c:pt>
                <c:pt idx="6">
                  <c:v>2011-10-07-20</c:v>
                </c:pt>
                <c:pt idx="7">
                  <c:v>2011-10-07-21</c:v>
                </c:pt>
                <c:pt idx="8">
                  <c:v>2011-10-07-22</c:v>
                </c:pt>
                <c:pt idx="9">
                  <c:v>2011-10-07-23</c:v>
                </c:pt>
                <c:pt idx="10">
                  <c:v>2011-10-08-00</c:v>
                </c:pt>
                <c:pt idx="11">
                  <c:v>2011-10-08-01</c:v>
                </c:pt>
                <c:pt idx="12">
                  <c:v>2011-10-08-02</c:v>
                </c:pt>
                <c:pt idx="13">
                  <c:v>2011-10-08-03</c:v>
                </c:pt>
                <c:pt idx="14">
                  <c:v>2011-10-08-04</c:v>
                </c:pt>
                <c:pt idx="15">
                  <c:v>2011-10-08-05</c:v>
                </c:pt>
                <c:pt idx="16">
                  <c:v>2011-10-08-06</c:v>
                </c:pt>
                <c:pt idx="17">
                  <c:v>2011-10-08-07</c:v>
                </c:pt>
                <c:pt idx="18">
                  <c:v>2011-10-08-08</c:v>
                </c:pt>
                <c:pt idx="19">
                  <c:v>2011-10-08-09</c:v>
                </c:pt>
                <c:pt idx="20">
                  <c:v>2011-10-08-10</c:v>
                </c:pt>
                <c:pt idx="21">
                  <c:v>2011-10-08-11</c:v>
                </c:pt>
                <c:pt idx="22">
                  <c:v>2011-10-08-12</c:v>
                </c:pt>
                <c:pt idx="23">
                  <c:v>2011-10-08-13</c:v>
                </c:pt>
                <c:pt idx="24">
                  <c:v>2011-10-08-14</c:v>
                </c:pt>
                <c:pt idx="25">
                  <c:v>2011-10-08-15</c:v>
                </c:pt>
                <c:pt idx="26">
                  <c:v>2011-10-08-16</c:v>
                </c:pt>
                <c:pt idx="27">
                  <c:v>2011-10-08-17</c:v>
                </c:pt>
                <c:pt idx="28">
                  <c:v>2011-10-08-18</c:v>
                </c:pt>
                <c:pt idx="29">
                  <c:v>2011-10-08-19</c:v>
                </c:pt>
                <c:pt idx="30">
                  <c:v>2011-10-08-20</c:v>
                </c:pt>
                <c:pt idx="31">
                  <c:v>2011-10-08-21</c:v>
                </c:pt>
                <c:pt idx="32">
                  <c:v>2011-10-08-22</c:v>
                </c:pt>
                <c:pt idx="33">
                  <c:v>2011-10-08-23</c:v>
                </c:pt>
                <c:pt idx="34">
                  <c:v>2011-10-09-00</c:v>
                </c:pt>
                <c:pt idx="35">
                  <c:v>2011-10-09-01</c:v>
                </c:pt>
                <c:pt idx="36">
                  <c:v>2011-10-09-02</c:v>
                </c:pt>
                <c:pt idx="37">
                  <c:v>2011-10-09-03</c:v>
                </c:pt>
                <c:pt idx="38">
                  <c:v>2011-10-09-04</c:v>
                </c:pt>
                <c:pt idx="39">
                  <c:v>2011-10-09-05</c:v>
                </c:pt>
                <c:pt idx="40">
                  <c:v>2011-10-09-06</c:v>
                </c:pt>
                <c:pt idx="41">
                  <c:v>2011-10-09-07</c:v>
                </c:pt>
                <c:pt idx="42">
                  <c:v>2011-10-09-08</c:v>
                </c:pt>
                <c:pt idx="43">
                  <c:v>2011-10-09-09</c:v>
                </c:pt>
                <c:pt idx="44">
                  <c:v>2011-10-09-10</c:v>
                </c:pt>
                <c:pt idx="45">
                  <c:v>2011-10-09-11</c:v>
                </c:pt>
                <c:pt idx="46">
                  <c:v>2011-10-09-12</c:v>
                </c:pt>
                <c:pt idx="47">
                  <c:v>2011-10-09-13</c:v>
                </c:pt>
                <c:pt idx="48">
                  <c:v>2011-10-09-14</c:v>
                </c:pt>
                <c:pt idx="49">
                  <c:v>2011-10-09-15</c:v>
                </c:pt>
                <c:pt idx="50">
                  <c:v>2011-10-09-16</c:v>
                </c:pt>
                <c:pt idx="51">
                  <c:v>2011-10-09-17</c:v>
                </c:pt>
                <c:pt idx="52">
                  <c:v>2011-10-09-18</c:v>
                </c:pt>
                <c:pt idx="53">
                  <c:v>2011-10-09-19</c:v>
                </c:pt>
                <c:pt idx="54">
                  <c:v>2011-10-09-20</c:v>
                </c:pt>
                <c:pt idx="55">
                  <c:v>2011-10-09-21</c:v>
                </c:pt>
                <c:pt idx="56">
                  <c:v>2011-10-09-22</c:v>
                </c:pt>
                <c:pt idx="57">
                  <c:v>2011-10-09-23</c:v>
                </c:pt>
                <c:pt idx="58">
                  <c:v>2011-10-10-00</c:v>
                </c:pt>
                <c:pt idx="59">
                  <c:v>2011-10-10-01</c:v>
                </c:pt>
                <c:pt idx="60">
                  <c:v>2011-10-10-02</c:v>
                </c:pt>
                <c:pt idx="61">
                  <c:v>2011-10-10-03</c:v>
                </c:pt>
                <c:pt idx="62">
                  <c:v>2011-10-10-04</c:v>
                </c:pt>
                <c:pt idx="63">
                  <c:v>2011-10-10-05</c:v>
                </c:pt>
                <c:pt idx="64">
                  <c:v>2011-10-10-06</c:v>
                </c:pt>
                <c:pt idx="65">
                  <c:v>2011-10-10-07</c:v>
                </c:pt>
                <c:pt idx="66">
                  <c:v>2011-10-10-08</c:v>
                </c:pt>
                <c:pt idx="67">
                  <c:v>2011-10-10-09</c:v>
                </c:pt>
                <c:pt idx="68">
                  <c:v>2011-10-10-10</c:v>
                </c:pt>
                <c:pt idx="69">
                  <c:v>2011-10-10-11</c:v>
                </c:pt>
                <c:pt idx="70">
                  <c:v>2011-10-10-12</c:v>
                </c:pt>
                <c:pt idx="71">
                  <c:v>2011-10-10-13</c:v>
                </c:pt>
                <c:pt idx="72">
                  <c:v>2011-10-10-14</c:v>
                </c:pt>
                <c:pt idx="73">
                  <c:v>2011-10-10-15</c:v>
                </c:pt>
                <c:pt idx="74">
                  <c:v>2011-10-10-16</c:v>
                </c:pt>
                <c:pt idx="75">
                  <c:v>2011-10-10-17</c:v>
                </c:pt>
                <c:pt idx="76">
                  <c:v>2011-10-10-18</c:v>
                </c:pt>
                <c:pt idx="77">
                  <c:v>2011-10-10-19</c:v>
                </c:pt>
                <c:pt idx="78">
                  <c:v>2011-10-10-20</c:v>
                </c:pt>
                <c:pt idx="79">
                  <c:v>2011-10-10-21</c:v>
                </c:pt>
                <c:pt idx="80">
                  <c:v>2011-10-10-22</c:v>
                </c:pt>
                <c:pt idx="81">
                  <c:v>2011-10-10-23</c:v>
                </c:pt>
                <c:pt idx="82">
                  <c:v>2011-10-11-00</c:v>
                </c:pt>
                <c:pt idx="83">
                  <c:v>2011-10-11-01</c:v>
                </c:pt>
                <c:pt idx="84">
                  <c:v>2011-10-11-02</c:v>
                </c:pt>
                <c:pt idx="85">
                  <c:v>2011-10-11-03</c:v>
                </c:pt>
                <c:pt idx="86">
                  <c:v>2011-10-11-04</c:v>
                </c:pt>
                <c:pt idx="87">
                  <c:v>2011-10-11-05</c:v>
                </c:pt>
                <c:pt idx="88">
                  <c:v>2011-10-11-06</c:v>
                </c:pt>
                <c:pt idx="89">
                  <c:v>2011-10-11-07</c:v>
                </c:pt>
                <c:pt idx="90">
                  <c:v>2011-10-11-08</c:v>
                </c:pt>
                <c:pt idx="91">
                  <c:v>2011-10-11-09</c:v>
                </c:pt>
                <c:pt idx="92">
                  <c:v>2011-10-11-10</c:v>
                </c:pt>
                <c:pt idx="93">
                  <c:v>2011-10-11-11</c:v>
                </c:pt>
                <c:pt idx="94">
                  <c:v>2011-10-11-12</c:v>
                </c:pt>
                <c:pt idx="95">
                  <c:v>2011-10-11-13</c:v>
                </c:pt>
                <c:pt idx="96">
                  <c:v>2011-10-11-14</c:v>
                </c:pt>
                <c:pt idx="97">
                  <c:v>2011-10-11-15</c:v>
                </c:pt>
                <c:pt idx="98">
                  <c:v>2011-10-11-16</c:v>
                </c:pt>
                <c:pt idx="99">
                  <c:v>2011-10-11-17</c:v>
                </c:pt>
                <c:pt idx="100">
                  <c:v>2011-10-11-18</c:v>
                </c:pt>
                <c:pt idx="101">
                  <c:v>2011-10-11-19</c:v>
                </c:pt>
                <c:pt idx="102">
                  <c:v>2011-10-11-20</c:v>
                </c:pt>
                <c:pt idx="103">
                  <c:v>2011-10-11-21</c:v>
                </c:pt>
                <c:pt idx="104">
                  <c:v>2011-10-11-22</c:v>
                </c:pt>
                <c:pt idx="105">
                  <c:v>2011-10-11-23</c:v>
                </c:pt>
                <c:pt idx="106">
                  <c:v>2011-10-12-00</c:v>
                </c:pt>
                <c:pt idx="107">
                  <c:v>2011-10-12-01</c:v>
                </c:pt>
                <c:pt idx="108">
                  <c:v>2011-10-12-02</c:v>
                </c:pt>
                <c:pt idx="109">
                  <c:v>2011-10-12-03</c:v>
                </c:pt>
                <c:pt idx="110">
                  <c:v>2011-10-12-04</c:v>
                </c:pt>
                <c:pt idx="111">
                  <c:v>2011-10-12-05</c:v>
                </c:pt>
                <c:pt idx="112">
                  <c:v>2011-10-12-06</c:v>
                </c:pt>
                <c:pt idx="113">
                  <c:v>2011-10-12-07</c:v>
                </c:pt>
                <c:pt idx="114">
                  <c:v>2011-10-12-08</c:v>
                </c:pt>
                <c:pt idx="115">
                  <c:v>2011-10-12-09</c:v>
                </c:pt>
                <c:pt idx="116">
                  <c:v>2011-10-12-10</c:v>
                </c:pt>
                <c:pt idx="117">
                  <c:v>2011-10-12-11</c:v>
                </c:pt>
                <c:pt idx="118">
                  <c:v>2011-10-12-12</c:v>
                </c:pt>
                <c:pt idx="119">
                  <c:v>2011-10-12-13</c:v>
                </c:pt>
                <c:pt idx="120">
                  <c:v>2011-10-12-14</c:v>
                </c:pt>
                <c:pt idx="121">
                  <c:v>2011-10-12-15</c:v>
                </c:pt>
                <c:pt idx="122">
                  <c:v>2011-10-12-16</c:v>
                </c:pt>
                <c:pt idx="123">
                  <c:v>2011-10-12-17</c:v>
                </c:pt>
                <c:pt idx="124">
                  <c:v>2011-10-12-18</c:v>
                </c:pt>
                <c:pt idx="125">
                  <c:v>2011-10-12-19</c:v>
                </c:pt>
                <c:pt idx="126">
                  <c:v>2011-10-12-20</c:v>
                </c:pt>
                <c:pt idx="127">
                  <c:v>2011-10-12-21</c:v>
                </c:pt>
                <c:pt idx="128">
                  <c:v>2011-10-12-22</c:v>
                </c:pt>
                <c:pt idx="129">
                  <c:v>2011-10-12-23</c:v>
                </c:pt>
                <c:pt idx="130">
                  <c:v>2011-10-13-00</c:v>
                </c:pt>
                <c:pt idx="131">
                  <c:v>2011-10-13-01</c:v>
                </c:pt>
                <c:pt idx="132">
                  <c:v>2011-10-13-02</c:v>
                </c:pt>
                <c:pt idx="133">
                  <c:v>2011-10-13-03</c:v>
                </c:pt>
                <c:pt idx="134">
                  <c:v>2011-10-13-04</c:v>
                </c:pt>
                <c:pt idx="135">
                  <c:v>2011-10-13-05</c:v>
                </c:pt>
                <c:pt idx="136">
                  <c:v>2011-10-13-06</c:v>
                </c:pt>
                <c:pt idx="137">
                  <c:v>2011-10-13-07</c:v>
                </c:pt>
                <c:pt idx="138">
                  <c:v>2011-10-13-08</c:v>
                </c:pt>
                <c:pt idx="139">
                  <c:v>2011-10-13-09</c:v>
                </c:pt>
                <c:pt idx="140">
                  <c:v>2011-10-13-10</c:v>
                </c:pt>
                <c:pt idx="141">
                  <c:v>2011-10-13-11</c:v>
                </c:pt>
                <c:pt idx="142">
                  <c:v>2011-10-13-12</c:v>
                </c:pt>
                <c:pt idx="143">
                  <c:v>2011-10-13-13</c:v>
                </c:pt>
                <c:pt idx="144">
                  <c:v>2011-10-13-14</c:v>
                </c:pt>
                <c:pt idx="145">
                  <c:v>2011-10-13-15</c:v>
                </c:pt>
                <c:pt idx="146">
                  <c:v>2011-10-13-16</c:v>
                </c:pt>
                <c:pt idx="147">
                  <c:v>2011-10-13-17</c:v>
                </c:pt>
                <c:pt idx="148">
                  <c:v>2011-10-13-18</c:v>
                </c:pt>
                <c:pt idx="149">
                  <c:v>2011-10-13-19</c:v>
                </c:pt>
                <c:pt idx="150">
                  <c:v>2011-10-13-20</c:v>
                </c:pt>
                <c:pt idx="151">
                  <c:v>2011-10-13-21</c:v>
                </c:pt>
                <c:pt idx="152">
                  <c:v>2011-10-13-22</c:v>
                </c:pt>
                <c:pt idx="153">
                  <c:v>2011-10-13-23</c:v>
                </c:pt>
                <c:pt idx="154">
                  <c:v>2011-10-14-00</c:v>
                </c:pt>
                <c:pt idx="155">
                  <c:v>2011-10-14-01</c:v>
                </c:pt>
                <c:pt idx="156">
                  <c:v>2011-10-14-02</c:v>
                </c:pt>
                <c:pt idx="157">
                  <c:v>2011-10-14-03</c:v>
                </c:pt>
                <c:pt idx="158">
                  <c:v>2011-10-14-04</c:v>
                </c:pt>
                <c:pt idx="159">
                  <c:v>2011-10-14-05</c:v>
                </c:pt>
                <c:pt idx="160">
                  <c:v>2011-10-14-06</c:v>
                </c:pt>
                <c:pt idx="161">
                  <c:v>2011-10-14-07</c:v>
                </c:pt>
                <c:pt idx="162">
                  <c:v>2011-10-14-08</c:v>
                </c:pt>
                <c:pt idx="163">
                  <c:v>2011-10-14-09</c:v>
                </c:pt>
                <c:pt idx="164">
                  <c:v>2011-10-14-10</c:v>
                </c:pt>
                <c:pt idx="165">
                  <c:v>2011-10-14-11</c:v>
                </c:pt>
                <c:pt idx="166">
                  <c:v>2011-10-14-12</c:v>
                </c:pt>
                <c:pt idx="167">
                  <c:v>2011-10-14-13</c:v>
                </c:pt>
                <c:pt idx="168">
                  <c:v>2011-10-14-14</c:v>
                </c:pt>
                <c:pt idx="169">
                  <c:v>2011-10-14-15</c:v>
                </c:pt>
                <c:pt idx="170">
                  <c:v>2011-10-14-16</c:v>
                </c:pt>
                <c:pt idx="171">
                  <c:v>2011-10-14-17</c:v>
                </c:pt>
                <c:pt idx="172">
                  <c:v>2011-10-14-18</c:v>
                </c:pt>
                <c:pt idx="173">
                  <c:v>2011-10-14-19</c:v>
                </c:pt>
                <c:pt idx="174">
                  <c:v>2011-10-14-20</c:v>
                </c:pt>
                <c:pt idx="175">
                  <c:v>2011-10-14-21</c:v>
                </c:pt>
                <c:pt idx="176">
                  <c:v>2011-10-14-22</c:v>
                </c:pt>
                <c:pt idx="177">
                  <c:v>2011-10-14-23</c:v>
                </c:pt>
                <c:pt idx="178">
                  <c:v>2011-10-15-00</c:v>
                </c:pt>
                <c:pt idx="179">
                  <c:v>2011-10-15-01</c:v>
                </c:pt>
                <c:pt idx="180">
                  <c:v>2011-10-15-02</c:v>
                </c:pt>
                <c:pt idx="181">
                  <c:v>2011-10-15-03</c:v>
                </c:pt>
                <c:pt idx="182">
                  <c:v>2011-10-15-04</c:v>
                </c:pt>
                <c:pt idx="183">
                  <c:v>2011-10-15-05</c:v>
                </c:pt>
                <c:pt idx="184">
                  <c:v>2011-10-15-06</c:v>
                </c:pt>
                <c:pt idx="185">
                  <c:v>2011-10-15-07</c:v>
                </c:pt>
                <c:pt idx="186">
                  <c:v>2011-10-15-08</c:v>
                </c:pt>
                <c:pt idx="187">
                  <c:v>2011-10-15-09</c:v>
                </c:pt>
                <c:pt idx="188">
                  <c:v>2011-10-15-10</c:v>
                </c:pt>
                <c:pt idx="189">
                  <c:v>2011-10-15-11</c:v>
                </c:pt>
                <c:pt idx="190">
                  <c:v>2011-10-15-12</c:v>
                </c:pt>
                <c:pt idx="191">
                  <c:v>2011-10-15-13</c:v>
                </c:pt>
                <c:pt idx="192">
                  <c:v>2011-10-15-14</c:v>
                </c:pt>
                <c:pt idx="193">
                  <c:v>2011-10-15-15</c:v>
                </c:pt>
                <c:pt idx="194">
                  <c:v>2011-10-15-16</c:v>
                </c:pt>
                <c:pt idx="195">
                  <c:v>2011-10-15-17</c:v>
                </c:pt>
                <c:pt idx="196">
                  <c:v>2011-10-15-18</c:v>
                </c:pt>
                <c:pt idx="197">
                  <c:v>2011-10-15-19</c:v>
                </c:pt>
                <c:pt idx="198">
                  <c:v>2011-10-15-20</c:v>
                </c:pt>
                <c:pt idx="199">
                  <c:v>2011-10-15-21</c:v>
                </c:pt>
                <c:pt idx="200">
                  <c:v>2011-10-15-22</c:v>
                </c:pt>
                <c:pt idx="201">
                  <c:v>2011-10-15-23</c:v>
                </c:pt>
                <c:pt idx="202">
                  <c:v>2011-10-16-00</c:v>
                </c:pt>
                <c:pt idx="203">
                  <c:v>2011-10-16-01</c:v>
                </c:pt>
                <c:pt idx="204">
                  <c:v>2011-10-16-02</c:v>
                </c:pt>
                <c:pt idx="205">
                  <c:v>2011-10-16-03</c:v>
                </c:pt>
                <c:pt idx="206">
                  <c:v>2011-10-16-04</c:v>
                </c:pt>
                <c:pt idx="207">
                  <c:v>2011-10-16-05</c:v>
                </c:pt>
                <c:pt idx="208">
                  <c:v>2011-10-16-06</c:v>
                </c:pt>
                <c:pt idx="209">
                  <c:v>2011-10-16-07</c:v>
                </c:pt>
                <c:pt idx="210">
                  <c:v>2011-10-16-08</c:v>
                </c:pt>
                <c:pt idx="211">
                  <c:v>2011-10-16-09</c:v>
                </c:pt>
                <c:pt idx="212">
                  <c:v>2011-10-16-10</c:v>
                </c:pt>
                <c:pt idx="213">
                  <c:v>2011-10-16-11</c:v>
                </c:pt>
                <c:pt idx="214">
                  <c:v>2011-10-16-12</c:v>
                </c:pt>
                <c:pt idx="215">
                  <c:v>2011-10-16-13</c:v>
                </c:pt>
                <c:pt idx="216">
                  <c:v>2011-10-16-14</c:v>
                </c:pt>
                <c:pt idx="217">
                  <c:v>2011-10-16-15</c:v>
                </c:pt>
                <c:pt idx="218">
                  <c:v>2011-10-16-16</c:v>
                </c:pt>
                <c:pt idx="219">
                  <c:v>2011-10-16-17</c:v>
                </c:pt>
                <c:pt idx="220">
                  <c:v>2011-10-16-18</c:v>
                </c:pt>
                <c:pt idx="221">
                  <c:v>2011-10-16-19</c:v>
                </c:pt>
                <c:pt idx="222">
                  <c:v>2011-10-16-20</c:v>
                </c:pt>
                <c:pt idx="223">
                  <c:v>2011-10-16-21</c:v>
                </c:pt>
                <c:pt idx="224">
                  <c:v>2011-10-16-22</c:v>
                </c:pt>
                <c:pt idx="225">
                  <c:v>2011-10-16-23</c:v>
                </c:pt>
                <c:pt idx="226">
                  <c:v>2011-10-17-00</c:v>
                </c:pt>
                <c:pt idx="227">
                  <c:v>2011-10-17-01</c:v>
                </c:pt>
                <c:pt idx="228">
                  <c:v>2011-10-17-02</c:v>
                </c:pt>
                <c:pt idx="229">
                  <c:v>2011-10-17-03</c:v>
                </c:pt>
                <c:pt idx="230">
                  <c:v>2011-10-17-04</c:v>
                </c:pt>
                <c:pt idx="231">
                  <c:v>2011-10-17-05</c:v>
                </c:pt>
                <c:pt idx="232">
                  <c:v>2011-10-17-06</c:v>
                </c:pt>
                <c:pt idx="233">
                  <c:v>2011-10-17-07</c:v>
                </c:pt>
                <c:pt idx="234">
                  <c:v>2011-10-17-08</c:v>
                </c:pt>
                <c:pt idx="235">
                  <c:v>2011-10-17-09</c:v>
                </c:pt>
                <c:pt idx="236">
                  <c:v>2011-10-17-10</c:v>
                </c:pt>
                <c:pt idx="237">
                  <c:v>2011-10-17-11</c:v>
                </c:pt>
                <c:pt idx="238">
                  <c:v>2011-10-17-12</c:v>
                </c:pt>
                <c:pt idx="239">
                  <c:v>2011-10-17-13</c:v>
                </c:pt>
                <c:pt idx="240">
                  <c:v>2011-10-17-14</c:v>
                </c:pt>
                <c:pt idx="241">
                  <c:v>2011-10-17-15</c:v>
                </c:pt>
                <c:pt idx="242">
                  <c:v>2011-10-17-16</c:v>
                </c:pt>
                <c:pt idx="243">
                  <c:v>2011-10-17-17</c:v>
                </c:pt>
                <c:pt idx="244">
                  <c:v>2011-10-17-18</c:v>
                </c:pt>
                <c:pt idx="245">
                  <c:v>2011-10-17-19</c:v>
                </c:pt>
                <c:pt idx="246">
                  <c:v>2011-10-17-20</c:v>
                </c:pt>
                <c:pt idx="247">
                  <c:v>2011-10-17-21</c:v>
                </c:pt>
                <c:pt idx="248">
                  <c:v>2011-10-17-22</c:v>
                </c:pt>
                <c:pt idx="249">
                  <c:v>2011-10-17-23</c:v>
                </c:pt>
                <c:pt idx="250">
                  <c:v>2011-10-18-00</c:v>
                </c:pt>
                <c:pt idx="251">
                  <c:v>2011-10-18-01</c:v>
                </c:pt>
                <c:pt idx="252">
                  <c:v>2011-10-18-02</c:v>
                </c:pt>
                <c:pt idx="253">
                  <c:v>2011-10-18-03</c:v>
                </c:pt>
                <c:pt idx="254">
                  <c:v>2011-10-18-04</c:v>
                </c:pt>
                <c:pt idx="255">
                  <c:v>2011-10-18-05</c:v>
                </c:pt>
                <c:pt idx="256">
                  <c:v>2011-10-18-06</c:v>
                </c:pt>
                <c:pt idx="257">
                  <c:v>2011-10-18-07</c:v>
                </c:pt>
                <c:pt idx="258">
                  <c:v>2011-10-18-08</c:v>
                </c:pt>
                <c:pt idx="259">
                  <c:v>2011-10-18-09</c:v>
                </c:pt>
                <c:pt idx="260">
                  <c:v>2011-10-18-10</c:v>
                </c:pt>
                <c:pt idx="261">
                  <c:v>2011-10-18-11</c:v>
                </c:pt>
                <c:pt idx="262">
                  <c:v>2011-10-18-12</c:v>
                </c:pt>
                <c:pt idx="263">
                  <c:v>2011-10-18-13</c:v>
                </c:pt>
                <c:pt idx="264">
                  <c:v>2011-10-18-14</c:v>
                </c:pt>
                <c:pt idx="265">
                  <c:v>2011-10-18-15</c:v>
                </c:pt>
                <c:pt idx="266">
                  <c:v>2011-10-18-16</c:v>
                </c:pt>
                <c:pt idx="267">
                  <c:v>2011-10-18-17</c:v>
                </c:pt>
                <c:pt idx="268">
                  <c:v>2011-10-18-18</c:v>
                </c:pt>
                <c:pt idx="269">
                  <c:v>2011-10-18-19</c:v>
                </c:pt>
                <c:pt idx="270">
                  <c:v>2011-10-18-20</c:v>
                </c:pt>
                <c:pt idx="271">
                  <c:v>2011-10-18-21</c:v>
                </c:pt>
                <c:pt idx="272">
                  <c:v>2011-10-18-22</c:v>
                </c:pt>
                <c:pt idx="273">
                  <c:v>2011-10-18-23</c:v>
                </c:pt>
                <c:pt idx="274">
                  <c:v>2011-10-19-00</c:v>
                </c:pt>
                <c:pt idx="275">
                  <c:v>2011-10-19-01</c:v>
                </c:pt>
                <c:pt idx="276">
                  <c:v>2011-10-19-02</c:v>
                </c:pt>
                <c:pt idx="277">
                  <c:v>2011-10-19-03</c:v>
                </c:pt>
                <c:pt idx="278">
                  <c:v>2011-10-19-04</c:v>
                </c:pt>
                <c:pt idx="279">
                  <c:v>2011-10-19-05</c:v>
                </c:pt>
                <c:pt idx="280">
                  <c:v>2011-10-19-06</c:v>
                </c:pt>
                <c:pt idx="281">
                  <c:v>2011-10-19-07</c:v>
                </c:pt>
                <c:pt idx="282">
                  <c:v>2011-10-19-08</c:v>
                </c:pt>
                <c:pt idx="283">
                  <c:v>2011-10-19-09</c:v>
                </c:pt>
                <c:pt idx="284">
                  <c:v>2011-10-19-10</c:v>
                </c:pt>
                <c:pt idx="285">
                  <c:v>2011-10-19-11</c:v>
                </c:pt>
                <c:pt idx="286">
                  <c:v>2011-10-19-12</c:v>
                </c:pt>
                <c:pt idx="287">
                  <c:v>2011-10-19-13</c:v>
                </c:pt>
                <c:pt idx="288">
                  <c:v>2011-10-19-14</c:v>
                </c:pt>
                <c:pt idx="289">
                  <c:v>2011-10-19-15</c:v>
                </c:pt>
                <c:pt idx="290">
                  <c:v>2011-10-19-16</c:v>
                </c:pt>
                <c:pt idx="291">
                  <c:v>2011-10-19-17</c:v>
                </c:pt>
                <c:pt idx="292">
                  <c:v>2011-10-19-18</c:v>
                </c:pt>
                <c:pt idx="293">
                  <c:v>2011-10-19-19</c:v>
                </c:pt>
                <c:pt idx="294">
                  <c:v>2011-10-19-20</c:v>
                </c:pt>
                <c:pt idx="295">
                  <c:v>2011-10-19-21</c:v>
                </c:pt>
                <c:pt idx="296">
                  <c:v>2011-10-19-22</c:v>
                </c:pt>
                <c:pt idx="297">
                  <c:v>2011-10-19-23</c:v>
                </c:pt>
                <c:pt idx="298">
                  <c:v>2011-10-20-00</c:v>
                </c:pt>
                <c:pt idx="299">
                  <c:v>2011-10-20-01</c:v>
                </c:pt>
                <c:pt idx="300">
                  <c:v>2011-10-20-02</c:v>
                </c:pt>
                <c:pt idx="301">
                  <c:v>2011-10-20-03</c:v>
                </c:pt>
                <c:pt idx="302">
                  <c:v>2011-10-20-04</c:v>
                </c:pt>
                <c:pt idx="303">
                  <c:v>2011-10-20-05</c:v>
                </c:pt>
                <c:pt idx="304">
                  <c:v>2011-10-20-06</c:v>
                </c:pt>
                <c:pt idx="305">
                  <c:v>2011-10-20-07</c:v>
                </c:pt>
                <c:pt idx="306">
                  <c:v>2011-10-20-08</c:v>
                </c:pt>
                <c:pt idx="307">
                  <c:v>2011-10-20-09</c:v>
                </c:pt>
                <c:pt idx="308">
                  <c:v>2011-10-20-10</c:v>
                </c:pt>
                <c:pt idx="309">
                  <c:v>2011-10-20-11</c:v>
                </c:pt>
                <c:pt idx="310">
                  <c:v>2011-10-20-12</c:v>
                </c:pt>
                <c:pt idx="311">
                  <c:v>2011-10-20-13</c:v>
                </c:pt>
                <c:pt idx="312">
                  <c:v>2011-10-20-14</c:v>
                </c:pt>
                <c:pt idx="313">
                  <c:v>2011-10-20-15</c:v>
                </c:pt>
                <c:pt idx="314">
                  <c:v>2011-10-20-16</c:v>
                </c:pt>
                <c:pt idx="315">
                  <c:v>2011-10-20-17</c:v>
                </c:pt>
                <c:pt idx="316">
                  <c:v>2011-10-20-18</c:v>
                </c:pt>
                <c:pt idx="317">
                  <c:v>2011-10-20-19</c:v>
                </c:pt>
                <c:pt idx="318">
                  <c:v>2011-10-20-20</c:v>
                </c:pt>
                <c:pt idx="319">
                  <c:v>2011-10-20-21</c:v>
                </c:pt>
                <c:pt idx="320">
                  <c:v>2011-10-20-22</c:v>
                </c:pt>
                <c:pt idx="321">
                  <c:v>2011-10-20-23</c:v>
                </c:pt>
                <c:pt idx="322">
                  <c:v>2011-10-21-00</c:v>
                </c:pt>
                <c:pt idx="323">
                  <c:v>2011-10-21-01</c:v>
                </c:pt>
                <c:pt idx="324">
                  <c:v>2011-10-21-02</c:v>
                </c:pt>
                <c:pt idx="325">
                  <c:v>2011-10-21-03</c:v>
                </c:pt>
                <c:pt idx="326">
                  <c:v>2011-10-21-04</c:v>
                </c:pt>
                <c:pt idx="327">
                  <c:v>2011-10-21-05</c:v>
                </c:pt>
                <c:pt idx="328">
                  <c:v>2011-10-21-06</c:v>
                </c:pt>
                <c:pt idx="329">
                  <c:v>2011-10-21-07</c:v>
                </c:pt>
                <c:pt idx="330">
                  <c:v>2011-10-21-08</c:v>
                </c:pt>
                <c:pt idx="331">
                  <c:v>2011-10-21-09</c:v>
                </c:pt>
                <c:pt idx="332">
                  <c:v>2011-10-21-10</c:v>
                </c:pt>
                <c:pt idx="333">
                  <c:v>2011-10-21-11</c:v>
                </c:pt>
                <c:pt idx="334">
                  <c:v>2011-10-21-12</c:v>
                </c:pt>
                <c:pt idx="335">
                  <c:v>2011-10-21-13</c:v>
                </c:pt>
                <c:pt idx="336">
                  <c:v>2011-10-21-14</c:v>
                </c:pt>
                <c:pt idx="337">
                  <c:v>2011-10-21-15</c:v>
                </c:pt>
                <c:pt idx="338">
                  <c:v>2011-10-21-16</c:v>
                </c:pt>
                <c:pt idx="339">
                  <c:v>2011-10-21-17</c:v>
                </c:pt>
                <c:pt idx="340">
                  <c:v>2011-10-21-18</c:v>
                </c:pt>
                <c:pt idx="341">
                  <c:v>2011-10-21-19</c:v>
                </c:pt>
                <c:pt idx="342">
                  <c:v>2011-10-21-20</c:v>
                </c:pt>
                <c:pt idx="343">
                  <c:v>2011-10-21-21</c:v>
                </c:pt>
                <c:pt idx="344">
                  <c:v>2011-10-21-22</c:v>
                </c:pt>
                <c:pt idx="345">
                  <c:v>2011-10-21-23</c:v>
                </c:pt>
                <c:pt idx="346">
                  <c:v>2011-10-22-00</c:v>
                </c:pt>
                <c:pt idx="347">
                  <c:v>2011-10-22-01</c:v>
                </c:pt>
                <c:pt idx="348">
                  <c:v>2011-10-22-02</c:v>
                </c:pt>
                <c:pt idx="349">
                  <c:v>2011-10-22-03</c:v>
                </c:pt>
                <c:pt idx="350">
                  <c:v>2011-10-22-04</c:v>
                </c:pt>
                <c:pt idx="351">
                  <c:v>2011-10-22-05</c:v>
                </c:pt>
                <c:pt idx="352">
                  <c:v>2011-10-22-06</c:v>
                </c:pt>
                <c:pt idx="353">
                  <c:v>2011-10-22-07</c:v>
                </c:pt>
                <c:pt idx="354">
                  <c:v>2011-10-22-08</c:v>
                </c:pt>
                <c:pt idx="355">
                  <c:v>2011-10-22-09</c:v>
                </c:pt>
                <c:pt idx="356">
                  <c:v>2011-10-22-10</c:v>
                </c:pt>
                <c:pt idx="357">
                  <c:v>2011-10-22-11</c:v>
                </c:pt>
                <c:pt idx="358">
                  <c:v>2011-10-22-12</c:v>
                </c:pt>
                <c:pt idx="359">
                  <c:v>2011-10-22-13</c:v>
                </c:pt>
                <c:pt idx="360">
                  <c:v>2011-10-22-14</c:v>
                </c:pt>
                <c:pt idx="361">
                  <c:v>2011-10-22-15</c:v>
                </c:pt>
                <c:pt idx="362">
                  <c:v>2011-10-22-16</c:v>
                </c:pt>
                <c:pt idx="363">
                  <c:v>2011-10-22-17</c:v>
                </c:pt>
                <c:pt idx="364">
                  <c:v>2011-10-22-19</c:v>
                </c:pt>
                <c:pt idx="365">
                  <c:v>2011-10-22-20</c:v>
                </c:pt>
                <c:pt idx="366">
                  <c:v>2011-10-22-21</c:v>
                </c:pt>
                <c:pt idx="367">
                  <c:v>2011-10-22-22</c:v>
                </c:pt>
                <c:pt idx="368">
                  <c:v>2011-10-22-23</c:v>
                </c:pt>
                <c:pt idx="369">
                  <c:v>2011-10-23-00</c:v>
                </c:pt>
                <c:pt idx="370">
                  <c:v>2011-10-23-01</c:v>
                </c:pt>
                <c:pt idx="371">
                  <c:v>2011-10-23-02</c:v>
                </c:pt>
                <c:pt idx="372">
                  <c:v>2011-10-23-03</c:v>
                </c:pt>
                <c:pt idx="373">
                  <c:v>2011-10-23-04</c:v>
                </c:pt>
                <c:pt idx="374">
                  <c:v>2011-10-23-05</c:v>
                </c:pt>
                <c:pt idx="375">
                  <c:v>2011-10-23-06</c:v>
                </c:pt>
                <c:pt idx="376">
                  <c:v>2011-10-23-07</c:v>
                </c:pt>
                <c:pt idx="377">
                  <c:v>2011-10-23-08</c:v>
                </c:pt>
                <c:pt idx="378">
                  <c:v>2011-10-23-09</c:v>
                </c:pt>
                <c:pt idx="379">
                  <c:v>2011-10-23-10</c:v>
                </c:pt>
                <c:pt idx="380">
                  <c:v>2011-10-23-11</c:v>
                </c:pt>
                <c:pt idx="381">
                  <c:v>2011-10-23-12</c:v>
                </c:pt>
                <c:pt idx="382">
                  <c:v>2011-10-23-13</c:v>
                </c:pt>
                <c:pt idx="383">
                  <c:v>2011-10-23-14</c:v>
                </c:pt>
                <c:pt idx="384">
                  <c:v>2011-10-23-15</c:v>
                </c:pt>
                <c:pt idx="385">
                  <c:v>2011-10-23-16</c:v>
                </c:pt>
                <c:pt idx="386">
                  <c:v>2011-10-23-17</c:v>
                </c:pt>
                <c:pt idx="387">
                  <c:v>2011-10-23-18</c:v>
                </c:pt>
                <c:pt idx="388">
                  <c:v>2011-10-23-19</c:v>
                </c:pt>
                <c:pt idx="389">
                  <c:v>2011-10-23-20</c:v>
                </c:pt>
                <c:pt idx="390">
                  <c:v>2011-10-23-21</c:v>
                </c:pt>
                <c:pt idx="391">
                  <c:v>2011-10-23-22</c:v>
                </c:pt>
                <c:pt idx="392">
                  <c:v>2011-10-23-23</c:v>
                </c:pt>
                <c:pt idx="393">
                  <c:v>2011-10-24-00</c:v>
                </c:pt>
                <c:pt idx="394">
                  <c:v>2011-10-24-01</c:v>
                </c:pt>
                <c:pt idx="395">
                  <c:v>2011-10-24-02</c:v>
                </c:pt>
                <c:pt idx="396">
                  <c:v>2011-10-24-03</c:v>
                </c:pt>
                <c:pt idx="397">
                  <c:v>2011-10-24-04</c:v>
                </c:pt>
                <c:pt idx="398">
                  <c:v>2011-10-24-05</c:v>
                </c:pt>
                <c:pt idx="399">
                  <c:v>2011-10-24-06</c:v>
                </c:pt>
                <c:pt idx="400">
                  <c:v>2011-10-24-07</c:v>
                </c:pt>
                <c:pt idx="401">
                  <c:v>2011-10-24-08</c:v>
                </c:pt>
                <c:pt idx="402">
                  <c:v>2011-10-24-09</c:v>
                </c:pt>
                <c:pt idx="403">
                  <c:v>2011-10-24-10</c:v>
                </c:pt>
                <c:pt idx="404">
                  <c:v>2011-10-24-11</c:v>
                </c:pt>
                <c:pt idx="405">
                  <c:v>2011-10-24-12</c:v>
                </c:pt>
                <c:pt idx="406">
                  <c:v>2011-10-24-13</c:v>
                </c:pt>
                <c:pt idx="407">
                  <c:v>2011-10-24-14</c:v>
                </c:pt>
                <c:pt idx="408">
                  <c:v>2011-10-24-15</c:v>
                </c:pt>
                <c:pt idx="409">
                  <c:v>2011-10-24-16</c:v>
                </c:pt>
                <c:pt idx="410">
                  <c:v>2011-10-24-17</c:v>
                </c:pt>
                <c:pt idx="411">
                  <c:v>2011-10-24-18</c:v>
                </c:pt>
                <c:pt idx="412">
                  <c:v>2011-10-24-19</c:v>
                </c:pt>
                <c:pt idx="413">
                  <c:v>2011-10-24-20</c:v>
                </c:pt>
                <c:pt idx="414">
                  <c:v>2011-10-24-21</c:v>
                </c:pt>
                <c:pt idx="415">
                  <c:v>2011-10-24-22</c:v>
                </c:pt>
                <c:pt idx="416">
                  <c:v>2011-10-24-23</c:v>
                </c:pt>
                <c:pt idx="417">
                  <c:v>2011-10-25-00</c:v>
                </c:pt>
                <c:pt idx="418">
                  <c:v>2011-10-25-01</c:v>
                </c:pt>
                <c:pt idx="419">
                  <c:v>2011-10-25-02</c:v>
                </c:pt>
                <c:pt idx="420">
                  <c:v>2011-10-25-03</c:v>
                </c:pt>
                <c:pt idx="421">
                  <c:v>2011-10-25-04</c:v>
                </c:pt>
                <c:pt idx="422">
                  <c:v>2011-10-25-05</c:v>
                </c:pt>
                <c:pt idx="423">
                  <c:v>2011-10-25-06</c:v>
                </c:pt>
                <c:pt idx="424">
                  <c:v>2011-10-25-07</c:v>
                </c:pt>
                <c:pt idx="425">
                  <c:v>2011-10-25-08</c:v>
                </c:pt>
                <c:pt idx="426">
                  <c:v>2011-10-25-09</c:v>
                </c:pt>
                <c:pt idx="427">
                  <c:v>2011-10-25-10</c:v>
                </c:pt>
                <c:pt idx="428">
                  <c:v>2011-10-25-11</c:v>
                </c:pt>
                <c:pt idx="429">
                  <c:v>2011-10-25-12</c:v>
                </c:pt>
                <c:pt idx="430">
                  <c:v>2011-10-25-13</c:v>
                </c:pt>
                <c:pt idx="431">
                  <c:v>2011-10-25-14</c:v>
                </c:pt>
                <c:pt idx="432">
                  <c:v>2011-10-25-15</c:v>
                </c:pt>
                <c:pt idx="433">
                  <c:v>2011-10-25-16</c:v>
                </c:pt>
                <c:pt idx="434">
                  <c:v>2011-10-25-17</c:v>
                </c:pt>
                <c:pt idx="435">
                  <c:v>2011-10-25-18</c:v>
                </c:pt>
                <c:pt idx="436">
                  <c:v>2011-10-25-19</c:v>
                </c:pt>
                <c:pt idx="437">
                  <c:v>2011-10-25-20</c:v>
                </c:pt>
                <c:pt idx="438">
                  <c:v>2011-10-25-21</c:v>
                </c:pt>
                <c:pt idx="439">
                  <c:v>2011-10-25-22</c:v>
                </c:pt>
                <c:pt idx="440">
                  <c:v>2011-10-25-23</c:v>
                </c:pt>
                <c:pt idx="441">
                  <c:v>2011-10-26-00</c:v>
                </c:pt>
                <c:pt idx="442">
                  <c:v>2011-10-26-01</c:v>
                </c:pt>
                <c:pt idx="443">
                  <c:v>2011-10-26-02</c:v>
                </c:pt>
                <c:pt idx="444">
                  <c:v>2011-10-26-03</c:v>
                </c:pt>
                <c:pt idx="445">
                  <c:v>2011-10-26-04</c:v>
                </c:pt>
                <c:pt idx="446">
                  <c:v>2011-10-26-05</c:v>
                </c:pt>
                <c:pt idx="447">
                  <c:v>2011-10-26-06</c:v>
                </c:pt>
                <c:pt idx="448">
                  <c:v>2011-10-26-07</c:v>
                </c:pt>
                <c:pt idx="449">
                  <c:v>2011-10-26-08</c:v>
                </c:pt>
                <c:pt idx="450">
                  <c:v>2011-10-26-09</c:v>
                </c:pt>
                <c:pt idx="451">
                  <c:v>2011-10-26-10</c:v>
                </c:pt>
                <c:pt idx="452">
                  <c:v>2011-10-26-11</c:v>
                </c:pt>
                <c:pt idx="453">
                  <c:v>2011-10-26-12</c:v>
                </c:pt>
                <c:pt idx="454">
                  <c:v>2011-10-26-13</c:v>
                </c:pt>
                <c:pt idx="455">
                  <c:v>2011-10-26-14</c:v>
                </c:pt>
                <c:pt idx="456">
                  <c:v>2011-10-26-15</c:v>
                </c:pt>
                <c:pt idx="457">
                  <c:v>2011-10-26-16</c:v>
                </c:pt>
                <c:pt idx="458">
                  <c:v>2011-10-26-17</c:v>
                </c:pt>
                <c:pt idx="459">
                  <c:v>2011-10-26-18</c:v>
                </c:pt>
                <c:pt idx="460">
                  <c:v>2011-10-26-19</c:v>
                </c:pt>
                <c:pt idx="461">
                  <c:v>2011-10-26-20</c:v>
                </c:pt>
                <c:pt idx="462">
                  <c:v>2011-10-26-21</c:v>
                </c:pt>
                <c:pt idx="463">
                  <c:v>2011-10-26-22</c:v>
                </c:pt>
                <c:pt idx="464">
                  <c:v>2011-10-26-23</c:v>
                </c:pt>
                <c:pt idx="465">
                  <c:v>2011-10-27-00</c:v>
                </c:pt>
                <c:pt idx="466">
                  <c:v>2011-10-27-01</c:v>
                </c:pt>
                <c:pt idx="467">
                  <c:v>2011-10-27-02</c:v>
                </c:pt>
                <c:pt idx="468">
                  <c:v>2011-10-27-03</c:v>
                </c:pt>
                <c:pt idx="469">
                  <c:v>2011-10-27-04</c:v>
                </c:pt>
                <c:pt idx="470">
                  <c:v>2011-10-27-05</c:v>
                </c:pt>
                <c:pt idx="471">
                  <c:v>2011-10-27-06</c:v>
                </c:pt>
                <c:pt idx="472">
                  <c:v>2011-10-27-07</c:v>
                </c:pt>
                <c:pt idx="473">
                  <c:v>2011-10-27-08</c:v>
                </c:pt>
                <c:pt idx="474">
                  <c:v>2011-10-27-09</c:v>
                </c:pt>
                <c:pt idx="475">
                  <c:v>2011-10-27-10</c:v>
                </c:pt>
                <c:pt idx="476">
                  <c:v>2011-10-27-11</c:v>
                </c:pt>
                <c:pt idx="477">
                  <c:v>2011-10-27-12</c:v>
                </c:pt>
                <c:pt idx="478">
                  <c:v>2011-10-27-13</c:v>
                </c:pt>
                <c:pt idx="479">
                  <c:v>2011-10-27-14</c:v>
                </c:pt>
                <c:pt idx="480">
                  <c:v>2011-10-27-15</c:v>
                </c:pt>
                <c:pt idx="481">
                  <c:v>2011-10-27-16</c:v>
                </c:pt>
                <c:pt idx="482">
                  <c:v>2011-10-27-17</c:v>
                </c:pt>
                <c:pt idx="483">
                  <c:v>2011-10-27-18</c:v>
                </c:pt>
                <c:pt idx="484">
                  <c:v>2011-10-27-19</c:v>
                </c:pt>
                <c:pt idx="485">
                  <c:v>2011-10-27-20</c:v>
                </c:pt>
                <c:pt idx="486">
                  <c:v>2011-10-27-21</c:v>
                </c:pt>
                <c:pt idx="487">
                  <c:v>2011-10-27-22</c:v>
                </c:pt>
                <c:pt idx="488">
                  <c:v>2011-10-27-23</c:v>
                </c:pt>
                <c:pt idx="489">
                  <c:v>2011-10-28-00</c:v>
                </c:pt>
                <c:pt idx="490">
                  <c:v>2011-10-28-01</c:v>
                </c:pt>
                <c:pt idx="491">
                  <c:v>2011-10-28-02</c:v>
                </c:pt>
                <c:pt idx="492">
                  <c:v>2011-10-28-03</c:v>
                </c:pt>
                <c:pt idx="493">
                  <c:v>2011-10-28-04</c:v>
                </c:pt>
                <c:pt idx="494">
                  <c:v>2011-10-28-05</c:v>
                </c:pt>
                <c:pt idx="495">
                  <c:v>2011-10-28-06</c:v>
                </c:pt>
                <c:pt idx="496">
                  <c:v>2011-10-28-07</c:v>
                </c:pt>
                <c:pt idx="497">
                  <c:v>2011-10-28-08</c:v>
                </c:pt>
                <c:pt idx="498">
                  <c:v>2011-10-28-09</c:v>
                </c:pt>
                <c:pt idx="499">
                  <c:v>2011-10-28-10</c:v>
                </c:pt>
                <c:pt idx="500">
                  <c:v>2011-10-28-11</c:v>
                </c:pt>
                <c:pt idx="501">
                  <c:v>2011-10-28-12</c:v>
                </c:pt>
                <c:pt idx="502">
                  <c:v>2011-10-28-13</c:v>
                </c:pt>
                <c:pt idx="503">
                  <c:v>2011-10-28-14</c:v>
                </c:pt>
                <c:pt idx="504">
                  <c:v>2011-10-28-15</c:v>
                </c:pt>
                <c:pt idx="505">
                  <c:v>2011-10-28-16</c:v>
                </c:pt>
                <c:pt idx="506">
                  <c:v>2011-10-28-17</c:v>
                </c:pt>
                <c:pt idx="507">
                  <c:v>2011-10-28-18</c:v>
                </c:pt>
                <c:pt idx="508">
                  <c:v>2011-10-28-19</c:v>
                </c:pt>
                <c:pt idx="509">
                  <c:v>2011-10-28-20</c:v>
                </c:pt>
                <c:pt idx="510">
                  <c:v>2011-10-28-21</c:v>
                </c:pt>
                <c:pt idx="511">
                  <c:v>2011-10-28-22</c:v>
                </c:pt>
                <c:pt idx="512">
                  <c:v>2011-10-28-23</c:v>
                </c:pt>
                <c:pt idx="513">
                  <c:v>2011-10-29-00</c:v>
                </c:pt>
                <c:pt idx="514">
                  <c:v>2011-10-29-01</c:v>
                </c:pt>
                <c:pt idx="515">
                  <c:v>2011-10-29-02</c:v>
                </c:pt>
                <c:pt idx="516">
                  <c:v>2011-10-29-03</c:v>
                </c:pt>
                <c:pt idx="517">
                  <c:v>2011-10-29-04</c:v>
                </c:pt>
                <c:pt idx="518">
                  <c:v>2011-10-29-05</c:v>
                </c:pt>
                <c:pt idx="519">
                  <c:v>2011-10-29-06</c:v>
                </c:pt>
                <c:pt idx="520">
                  <c:v>2011-10-29-07</c:v>
                </c:pt>
                <c:pt idx="521">
                  <c:v>2011-10-29-08</c:v>
                </c:pt>
                <c:pt idx="522">
                  <c:v>2011-10-29-09</c:v>
                </c:pt>
                <c:pt idx="523">
                  <c:v>2011-10-29-10</c:v>
                </c:pt>
                <c:pt idx="524">
                  <c:v>2011-10-29-11</c:v>
                </c:pt>
                <c:pt idx="525">
                  <c:v>2011-10-29-17</c:v>
                </c:pt>
                <c:pt idx="526">
                  <c:v>2011-10-29-18</c:v>
                </c:pt>
                <c:pt idx="527">
                  <c:v>2011-10-29-19</c:v>
                </c:pt>
                <c:pt idx="528">
                  <c:v>2011-10-29-20</c:v>
                </c:pt>
                <c:pt idx="529">
                  <c:v>2011-10-29-21</c:v>
                </c:pt>
                <c:pt idx="530">
                  <c:v>2011-10-29-22</c:v>
                </c:pt>
                <c:pt idx="531">
                  <c:v>2011-10-29-23</c:v>
                </c:pt>
                <c:pt idx="532">
                  <c:v>2011-10-30-00</c:v>
                </c:pt>
                <c:pt idx="533">
                  <c:v>2011-10-30-01</c:v>
                </c:pt>
                <c:pt idx="534">
                  <c:v>2011-10-30-02</c:v>
                </c:pt>
                <c:pt idx="535">
                  <c:v>2011-10-30-03</c:v>
                </c:pt>
                <c:pt idx="536">
                  <c:v>2011-10-30-04</c:v>
                </c:pt>
                <c:pt idx="537">
                  <c:v>2011-10-30-05</c:v>
                </c:pt>
                <c:pt idx="538">
                  <c:v>2011-10-30-06</c:v>
                </c:pt>
                <c:pt idx="539">
                  <c:v>2011-10-30-07</c:v>
                </c:pt>
                <c:pt idx="540">
                  <c:v>2011-10-30-08</c:v>
                </c:pt>
                <c:pt idx="541">
                  <c:v>2011-10-30-09</c:v>
                </c:pt>
                <c:pt idx="542">
                  <c:v>2011-10-30-10</c:v>
                </c:pt>
                <c:pt idx="543">
                  <c:v>2011-10-30-11</c:v>
                </c:pt>
                <c:pt idx="544">
                  <c:v>2011-10-30-12</c:v>
                </c:pt>
                <c:pt idx="545">
                  <c:v>2011-10-30-13</c:v>
                </c:pt>
                <c:pt idx="546">
                  <c:v>2011-10-30-14</c:v>
                </c:pt>
                <c:pt idx="547">
                  <c:v>2011-10-30-15</c:v>
                </c:pt>
                <c:pt idx="548">
                  <c:v>2011-10-30-16</c:v>
                </c:pt>
                <c:pt idx="549">
                  <c:v>2011-10-30-17</c:v>
                </c:pt>
                <c:pt idx="550">
                  <c:v>2011-10-30-18</c:v>
                </c:pt>
                <c:pt idx="551">
                  <c:v>2011-10-30-19</c:v>
                </c:pt>
                <c:pt idx="552">
                  <c:v>2011-10-30-20</c:v>
                </c:pt>
                <c:pt idx="553">
                  <c:v>2011-10-30-21</c:v>
                </c:pt>
                <c:pt idx="554">
                  <c:v>2011-10-30-22</c:v>
                </c:pt>
                <c:pt idx="555">
                  <c:v>2011-10-30-23</c:v>
                </c:pt>
                <c:pt idx="556">
                  <c:v>2011-10-31-00</c:v>
                </c:pt>
                <c:pt idx="557">
                  <c:v>2011-10-31-01</c:v>
                </c:pt>
                <c:pt idx="558">
                  <c:v>2011-10-31-02</c:v>
                </c:pt>
                <c:pt idx="559">
                  <c:v>2011-10-31-03</c:v>
                </c:pt>
                <c:pt idx="560">
                  <c:v>2011-10-31-04</c:v>
                </c:pt>
                <c:pt idx="561">
                  <c:v>2011-10-31-05</c:v>
                </c:pt>
                <c:pt idx="562">
                  <c:v>2011-10-31-06</c:v>
                </c:pt>
                <c:pt idx="563">
                  <c:v>2011-10-31-07</c:v>
                </c:pt>
                <c:pt idx="564">
                  <c:v>2011-10-31-08</c:v>
                </c:pt>
                <c:pt idx="565">
                  <c:v>2011-10-31-09</c:v>
                </c:pt>
                <c:pt idx="566">
                  <c:v>2011-10-31-10</c:v>
                </c:pt>
                <c:pt idx="567">
                  <c:v>2011-10-31-11</c:v>
                </c:pt>
                <c:pt idx="568">
                  <c:v>2011-10-31-12</c:v>
                </c:pt>
                <c:pt idx="569">
                  <c:v>2011-10-31-13</c:v>
                </c:pt>
                <c:pt idx="570">
                  <c:v>2011-10-31-14</c:v>
                </c:pt>
                <c:pt idx="571">
                  <c:v>2011-10-31-15</c:v>
                </c:pt>
                <c:pt idx="572">
                  <c:v>2011-10-31-16</c:v>
                </c:pt>
                <c:pt idx="573">
                  <c:v>2011-10-31-17</c:v>
                </c:pt>
                <c:pt idx="574">
                  <c:v>2011-10-31-18</c:v>
                </c:pt>
                <c:pt idx="575">
                  <c:v>2011-10-31-19</c:v>
                </c:pt>
                <c:pt idx="576">
                  <c:v>2011-10-31-20</c:v>
                </c:pt>
                <c:pt idx="577">
                  <c:v>2011-10-31-21</c:v>
                </c:pt>
                <c:pt idx="578">
                  <c:v>2011-10-31-22</c:v>
                </c:pt>
                <c:pt idx="579">
                  <c:v>2011-10-31-23</c:v>
                </c:pt>
                <c:pt idx="580">
                  <c:v>2011-11-01-00</c:v>
                </c:pt>
                <c:pt idx="581">
                  <c:v>2011-11-01-01</c:v>
                </c:pt>
                <c:pt idx="582">
                  <c:v>2011-11-01-02</c:v>
                </c:pt>
                <c:pt idx="583">
                  <c:v>2011-11-01-03</c:v>
                </c:pt>
                <c:pt idx="584">
                  <c:v>2011-11-01-04</c:v>
                </c:pt>
                <c:pt idx="585">
                  <c:v>2011-11-01-05</c:v>
                </c:pt>
                <c:pt idx="586">
                  <c:v>2011-11-01-06</c:v>
                </c:pt>
                <c:pt idx="587">
                  <c:v>2011-11-01-07</c:v>
                </c:pt>
                <c:pt idx="588">
                  <c:v>2011-11-01-08</c:v>
                </c:pt>
                <c:pt idx="589">
                  <c:v>2011-11-01-09</c:v>
                </c:pt>
                <c:pt idx="590">
                  <c:v>2011-11-01-10</c:v>
                </c:pt>
                <c:pt idx="591">
                  <c:v>2011-11-01-11</c:v>
                </c:pt>
                <c:pt idx="592">
                  <c:v>2011-11-01-12</c:v>
                </c:pt>
                <c:pt idx="593">
                  <c:v>2011-11-01-13</c:v>
                </c:pt>
                <c:pt idx="594">
                  <c:v>2011-11-01-14</c:v>
                </c:pt>
                <c:pt idx="595">
                  <c:v>2011-11-01-15</c:v>
                </c:pt>
                <c:pt idx="596">
                  <c:v>2011-11-01-16</c:v>
                </c:pt>
                <c:pt idx="597">
                  <c:v>2011-11-01-17</c:v>
                </c:pt>
                <c:pt idx="598">
                  <c:v>2011-11-01-18</c:v>
                </c:pt>
                <c:pt idx="599">
                  <c:v>2011-11-01-19</c:v>
                </c:pt>
                <c:pt idx="600">
                  <c:v>2011-11-01-20</c:v>
                </c:pt>
                <c:pt idx="601">
                  <c:v>2011-11-01-21</c:v>
                </c:pt>
                <c:pt idx="602">
                  <c:v>2011-11-01-22</c:v>
                </c:pt>
                <c:pt idx="603">
                  <c:v>2011-11-01-23</c:v>
                </c:pt>
                <c:pt idx="604">
                  <c:v>2011-11-02-00</c:v>
                </c:pt>
                <c:pt idx="605">
                  <c:v>2011-11-02-01</c:v>
                </c:pt>
                <c:pt idx="606">
                  <c:v>2011-11-02-02</c:v>
                </c:pt>
                <c:pt idx="607">
                  <c:v>2011-11-02-03</c:v>
                </c:pt>
                <c:pt idx="608">
                  <c:v>2011-11-02-04</c:v>
                </c:pt>
                <c:pt idx="609">
                  <c:v>2011-11-02-05</c:v>
                </c:pt>
                <c:pt idx="610">
                  <c:v>2011-11-02-06</c:v>
                </c:pt>
                <c:pt idx="611">
                  <c:v>2011-11-02-07</c:v>
                </c:pt>
                <c:pt idx="612">
                  <c:v>2011-11-02-08</c:v>
                </c:pt>
                <c:pt idx="613">
                  <c:v>2011-11-02-09</c:v>
                </c:pt>
                <c:pt idx="614">
                  <c:v>2011-11-02-10</c:v>
                </c:pt>
                <c:pt idx="615">
                  <c:v>2011-11-02-11</c:v>
                </c:pt>
                <c:pt idx="616">
                  <c:v>2011-11-02-12</c:v>
                </c:pt>
                <c:pt idx="617">
                  <c:v>2011-11-02-13</c:v>
                </c:pt>
                <c:pt idx="618">
                  <c:v>2011-11-02-14</c:v>
                </c:pt>
                <c:pt idx="619">
                  <c:v>2011-11-02-15</c:v>
                </c:pt>
                <c:pt idx="620">
                  <c:v>2011-11-02-16</c:v>
                </c:pt>
                <c:pt idx="621">
                  <c:v>2011-11-02-17</c:v>
                </c:pt>
                <c:pt idx="622">
                  <c:v>2011-11-02-18</c:v>
                </c:pt>
                <c:pt idx="623">
                  <c:v>2011-11-02-19</c:v>
                </c:pt>
                <c:pt idx="624">
                  <c:v>2011-11-02-20</c:v>
                </c:pt>
                <c:pt idx="625">
                  <c:v>2011-11-02-21</c:v>
                </c:pt>
                <c:pt idx="626">
                  <c:v>2011-11-02-22</c:v>
                </c:pt>
                <c:pt idx="627">
                  <c:v>2011-11-02-23</c:v>
                </c:pt>
                <c:pt idx="628">
                  <c:v>2011-11-03-00</c:v>
                </c:pt>
                <c:pt idx="629">
                  <c:v>2011-11-03-01</c:v>
                </c:pt>
                <c:pt idx="630">
                  <c:v>2011-11-03-02</c:v>
                </c:pt>
                <c:pt idx="631">
                  <c:v>2011-11-03-03</c:v>
                </c:pt>
                <c:pt idx="632">
                  <c:v>2011-11-03-04</c:v>
                </c:pt>
                <c:pt idx="633">
                  <c:v>2011-11-03-05</c:v>
                </c:pt>
                <c:pt idx="634">
                  <c:v>2011-11-03-06</c:v>
                </c:pt>
                <c:pt idx="635">
                  <c:v>2011-11-03-07</c:v>
                </c:pt>
                <c:pt idx="636">
                  <c:v>2011-11-03-08</c:v>
                </c:pt>
                <c:pt idx="637">
                  <c:v>2011-11-03-09</c:v>
                </c:pt>
                <c:pt idx="638">
                  <c:v>2011-11-03-10</c:v>
                </c:pt>
                <c:pt idx="639">
                  <c:v>2011-11-03-11</c:v>
                </c:pt>
                <c:pt idx="640">
                  <c:v>2011-11-03-12</c:v>
                </c:pt>
                <c:pt idx="641">
                  <c:v>2011-11-03-13</c:v>
                </c:pt>
                <c:pt idx="642">
                  <c:v>2011-11-03-14</c:v>
                </c:pt>
                <c:pt idx="643">
                  <c:v>2011-11-03-15</c:v>
                </c:pt>
                <c:pt idx="644">
                  <c:v>2011-11-03-16</c:v>
                </c:pt>
                <c:pt idx="645">
                  <c:v>2011-11-03-17</c:v>
                </c:pt>
                <c:pt idx="646">
                  <c:v>2011-11-03-18</c:v>
                </c:pt>
                <c:pt idx="647">
                  <c:v>2011-11-03-19</c:v>
                </c:pt>
                <c:pt idx="648">
                  <c:v>2011-11-03-20</c:v>
                </c:pt>
                <c:pt idx="649">
                  <c:v>2011-11-03-21</c:v>
                </c:pt>
                <c:pt idx="650">
                  <c:v>2011-11-03-22</c:v>
                </c:pt>
                <c:pt idx="651">
                  <c:v>2011-11-03-23</c:v>
                </c:pt>
                <c:pt idx="652">
                  <c:v>2011-11-04-00</c:v>
                </c:pt>
                <c:pt idx="653">
                  <c:v>2011-11-04-01</c:v>
                </c:pt>
                <c:pt idx="654">
                  <c:v>2011-11-04-02</c:v>
                </c:pt>
                <c:pt idx="655">
                  <c:v>2011-11-04-03</c:v>
                </c:pt>
                <c:pt idx="656">
                  <c:v>2011-11-04-04</c:v>
                </c:pt>
                <c:pt idx="657">
                  <c:v>2011-11-04-05</c:v>
                </c:pt>
                <c:pt idx="658">
                  <c:v>2011-11-04-06</c:v>
                </c:pt>
                <c:pt idx="659">
                  <c:v>2011-11-04-07</c:v>
                </c:pt>
                <c:pt idx="660">
                  <c:v>2011-11-04-08</c:v>
                </c:pt>
                <c:pt idx="661">
                  <c:v>2011-11-04-09</c:v>
                </c:pt>
                <c:pt idx="662">
                  <c:v>2011-11-04-10</c:v>
                </c:pt>
                <c:pt idx="663">
                  <c:v>2011-11-04-11</c:v>
                </c:pt>
                <c:pt idx="664">
                  <c:v>2011-11-04-12</c:v>
                </c:pt>
                <c:pt idx="665">
                  <c:v>2011-11-04-13</c:v>
                </c:pt>
                <c:pt idx="666">
                  <c:v>2011-11-04-14</c:v>
                </c:pt>
                <c:pt idx="667">
                  <c:v>2011-11-04-15</c:v>
                </c:pt>
                <c:pt idx="668">
                  <c:v>2011-11-04-16</c:v>
                </c:pt>
                <c:pt idx="669">
                  <c:v>2011-11-04-17</c:v>
                </c:pt>
                <c:pt idx="670">
                  <c:v>2011-11-04-18</c:v>
                </c:pt>
                <c:pt idx="671">
                  <c:v>2011-11-04-19</c:v>
                </c:pt>
                <c:pt idx="672">
                  <c:v>2011-11-04-20</c:v>
                </c:pt>
                <c:pt idx="673">
                  <c:v>2011-11-04-21</c:v>
                </c:pt>
                <c:pt idx="674">
                  <c:v>2011-11-04-22</c:v>
                </c:pt>
                <c:pt idx="675">
                  <c:v>2011-11-04-23</c:v>
                </c:pt>
                <c:pt idx="676">
                  <c:v>2011-11-05-00</c:v>
                </c:pt>
                <c:pt idx="677">
                  <c:v>2011-11-05-01</c:v>
                </c:pt>
                <c:pt idx="678">
                  <c:v>2011-11-05-02</c:v>
                </c:pt>
                <c:pt idx="679">
                  <c:v>2011-11-05-03</c:v>
                </c:pt>
                <c:pt idx="680">
                  <c:v>2011-11-05-04</c:v>
                </c:pt>
                <c:pt idx="681">
                  <c:v>2011-11-05-05</c:v>
                </c:pt>
                <c:pt idx="682">
                  <c:v>2011-11-05-06</c:v>
                </c:pt>
                <c:pt idx="683">
                  <c:v>2011-11-05-07</c:v>
                </c:pt>
                <c:pt idx="684">
                  <c:v>2011-11-05-08</c:v>
                </c:pt>
                <c:pt idx="685">
                  <c:v>2011-11-05-09</c:v>
                </c:pt>
                <c:pt idx="686">
                  <c:v>2011-11-05-10</c:v>
                </c:pt>
                <c:pt idx="687">
                  <c:v>2011-11-05-11</c:v>
                </c:pt>
                <c:pt idx="688">
                  <c:v>2011-11-05-12</c:v>
                </c:pt>
                <c:pt idx="689">
                  <c:v>2011-11-05-13</c:v>
                </c:pt>
                <c:pt idx="690">
                  <c:v>2011-11-05-14</c:v>
                </c:pt>
                <c:pt idx="691">
                  <c:v>2011-11-05-15</c:v>
                </c:pt>
                <c:pt idx="692">
                  <c:v>2011-11-05-16</c:v>
                </c:pt>
                <c:pt idx="693">
                  <c:v>2011-11-05-17</c:v>
                </c:pt>
                <c:pt idx="694">
                  <c:v>2011-11-05-18</c:v>
                </c:pt>
                <c:pt idx="695">
                  <c:v>2011-11-05-19</c:v>
                </c:pt>
                <c:pt idx="696">
                  <c:v>2011-11-05-20</c:v>
                </c:pt>
                <c:pt idx="697">
                  <c:v>2011-11-05-21</c:v>
                </c:pt>
                <c:pt idx="698">
                  <c:v>2011-11-05-22</c:v>
                </c:pt>
                <c:pt idx="699">
                  <c:v>2011-11-05-23</c:v>
                </c:pt>
                <c:pt idx="700">
                  <c:v>2011-11-06-00</c:v>
                </c:pt>
                <c:pt idx="701">
                  <c:v>2011-11-06-01</c:v>
                </c:pt>
                <c:pt idx="702">
                  <c:v>2011-11-06-02</c:v>
                </c:pt>
                <c:pt idx="703">
                  <c:v>2011-11-06-03</c:v>
                </c:pt>
                <c:pt idx="704">
                  <c:v>2011-11-06-04</c:v>
                </c:pt>
                <c:pt idx="705">
                  <c:v>2011-11-06-05</c:v>
                </c:pt>
                <c:pt idx="706">
                  <c:v>2011-11-06-06</c:v>
                </c:pt>
                <c:pt idx="707">
                  <c:v>2011-11-06-07</c:v>
                </c:pt>
                <c:pt idx="708">
                  <c:v>2011-11-06-08</c:v>
                </c:pt>
                <c:pt idx="709">
                  <c:v>2011-11-06-09</c:v>
                </c:pt>
                <c:pt idx="710">
                  <c:v>2011-11-06-10</c:v>
                </c:pt>
                <c:pt idx="711">
                  <c:v>2011-11-06-11</c:v>
                </c:pt>
                <c:pt idx="712">
                  <c:v>2011-11-06-12</c:v>
                </c:pt>
                <c:pt idx="713">
                  <c:v>2011-11-06-13</c:v>
                </c:pt>
                <c:pt idx="714">
                  <c:v>2011-11-06-14</c:v>
                </c:pt>
                <c:pt idx="715">
                  <c:v>2011-11-06-15</c:v>
                </c:pt>
                <c:pt idx="716">
                  <c:v>2011-11-06-16</c:v>
                </c:pt>
                <c:pt idx="717">
                  <c:v>2011-11-06-17</c:v>
                </c:pt>
                <c:pt idx="718">
                  <c:v>2011-11-06-18</c:v>
                </c:pt>
                <c:pt idx="719">
                  <c:v>2011-11-06-19</c:v>
                </c:pt>
                <c:pt idx="720">
                  <c:v>2011-11-06-20</c:v>
                </c:pt>
                <c:pt idx="721">
                  <c:v>2011-11-06-21</c:v>
                </c:pt>
                <c:pt idx="722">
                  <c:v>2011-11-06-22</c:v>
                </c:pt>
                <c:pt idx="723">
                  <c:v>2011-11-06-23</c:v>
                </c:pt>
                <c:pt idx="724">
                  <c:v>2011-11-07-00</c:v>
                </c:pt>
                <c:pt idx="725">
                  <c:v>2011-11-07-01</c:v>
                </c:pt>
                <c:pt idx="726">
                  <c:v>2011-11-07-02</c:v>
                </c:pt>
                <c:pt idx="727">
                  <c:v>2011-11-07-03</c:v>
                </c:pt>
                <c:pt idx="728">
                  <c:v>2011-11-07-04</c:v>
                </c:pt>
                <c:pt idx="729">
                  <c:v>2011-11-07-05</c:v>
                </c:pt>
                <c:pt idx="730">
                  <c:v>2011-11-07-06</c:v>
                </c:pt>
                <c:pt idx="731">
                  <c:v>2011-11-07-07</c:v>
                </c:pt>
                <c:pt idx="732">
                  <c:v>2011-11-07-08</c:v>
                </c:pt>
                <c:pt idx="733">
                  <c:v>2011-11-07-09</c:v>
                </c:pt>
                <c:pt idx="734">
                  <c:v>2011-11-07-10</c:v>
                </c:pt>
                <c:pt idx="735">
                  <c:v>2011-11-07-11</c:v>
                </c:pt>
                <c:pt idx="736">
                  <c:v>2011-11-07-12</c:v>
                </c:pt>
                <c:pt idx="737">
                  <c:v>2011-11-07-13</c:v>
                </c:pt>
                <c:pt idx="738">
                  <c:v>2011-11-07-14</c:v>
                </c:pt>
                <c:pt idx="739">
                  <c:v>2011-11-07-15</c:v>
                </c:pt>
                <c:pt idx="740">
                  <c:v>2011-11-07-16</c:v>
                </c:pt>
                <c:pt idx="741">
                  <c:v>2011-11-07-17</c:v>
                </c:pt>
                <c:pt idx="742">
                  <c:v>2011-11-07-18</c:v>
                </c:pt>
                <c:pt idx="743">
                  <c:v>2011-11-07-19</c:v>
                </c:pt>
                <c:pt idx="744">
                  <c:v>2011-11-07-20</c:v>
                </c:pt>
                <c:pt idx="745">
                  <c:v>2011-11-07-21</c:v>
                </c:pt>
                <c:pt idx="746">
                  <c:v>2011-11-07-22</c:v>
                </c:pt>
                <c:pt idx="747">
                  <c:v>2011-11-07-23</c:v>
                </c:pt>
                <c:pt idx="748">
                  <c:v>2011-11-08-00</c:v>
                </c:pt>
                <c:pt idx="749">
                  <c:v>2011-11-08-01</c:v>
                </c:pt>
                <c:pt idx="750">
                  <c:v>2011-11-08-02</c:v>
                </c:pt>
                <c:pt idx="751">
                  <c:v>2011-11-08-03</c:v>
                </c:pt>
                <c:pt idx="752">
                  <c:v>2011-11-08-04</c:v>
                </c:pt>
                <c:pt idx="753">
                  <c:v>2011-11-08-05</c:v>
                </c:pt>
                <c:pt idx="754">
                  <c:v>2011-11-08-06</c:v>
                </c:pt>
                <c:pt idx="755">
                  <c:v>2011-11-08-07</c:v>
                </c:pt>
                <c:pt idx="756">
                  <c:v>2011-11-08-08</c:v>
                </c:pt>
                <c:pt idx="757">
                  <c:v>2011-11-08-09</c:v>
                </c:pt>
                <c:pt idx="758">
                  <c:v>2011-11-08-10</c:v>
                </c:pt>
                <c:pt idx="759">
                  <c:v>2011-11-08-11</c:v>
                </c:pt>
                <c:pt idx="760">
                  <c:v>2011-11-08-12</c:v>
                </c:pt>
                <c:pt idx="761">
                  <c:v>2011-11-08-13</c:v>
                </c:pt>
                <c:pt idx="762">
                  <c:v>2011-11-08-14</c:v>
                </c:pt>
                <c:pt idx="763">
                  <c:v>2011-11-08-15</c:v>
                </c:pt>
                <c:pt idx="764">
                  <c:v>2011-11-08-16</c:v>
                </c:pt>
                <c:pt idx="765">
                  <c:v>2011-11-08-17</c:v>
                </c:pt>
                <c:pt idx="766">
                  <c:v>2011-11-08-18</c:v>
                </c:pt>
                <c:pt idx="767">
                  <c:v>2011-11-08-19</c:v>
                </c:pt>
                <c:pt idx="768">
                  <c:v>2011-11-08-20</c:v>
                </c:pt>
                <c:pt idx="769">
                  <c:v>2011-11-08-21</c:v>
                </c:pt>
                <c:pt idx="770">
                  <c:v>2011-11-08-22</c:v>
                </c:pt>
                <c:pt idx="771">
                  <c:v>2011-11-08-23</c:v>
                </c:pt>
                <c:pt idx="772">
                  <c:v>2011-11-09-00</c:v>
                </c:pt>
                <c:pt idx="773">
                  <c:v>2011-11-09-01</c:v>
                </c:pt>
                <c:pt idx="774">
                  <c:v>2011-11-09-02</c:v>
                </c:pt>
                <c:pt idx="775">
                  <c:v>2011-11-09-03</c:v>
                </c:pt>
                <c:pt idx="776">
                  <c:v>2011-11-09-04</c:v>
                </c:pt>
                <c:pt idx="777">
                  <c:v>2011-11-09-05</c:v>
                </c:pt>
                <c:pt idx="778">
                  <c:v>2011-11-09-06</c:v>
                </c:pt>
                <c:pt idx="779">
                  <c:v>2011-11-09-07</c:v>
                </c:pt>
                <c:pt idx="780">
                  <c:v>2011-11-09-08</c:v>
                </c:pt>
                <c:pt idx="781">
                  <c:v>2011-11-09-09</c:v>
                </c:pt>
                <c:pt idx="782">
                  <c:v>2011-11-09-10</c:v>
                </c:pt>
                <c:pt idx="783">
                  <c:v>2011-11-09-11</c:v>
                </c:pt>
                <c:pt idx="784">
                  <c:v>2011-11-09-12</c:v>
                </c:pt>
                <c:pt idx="785">
                  <c:v>2011-11-09-13</c:v>
                </c:pt>
                <c:pt idx="786">
                  <c:v>2011-11-09-14</c:v>
                </c:pt>
                <c:pt idx="787">
                  <c:v>2011-11-09-15</c:v>
                </c:pt>
                <c:pt idx="788">
                  <c:v>2011-11-09-16</c:v>
                </c:pt>
                <c:pt idx="789">
                  <c:v>2011-11-09-17</c:v>
                </c:pt>
                <c:pt idx="790">
                  <c:v>2011-11-09-18</c:v>
                </c:pt>
                <c:pt idx="791">
                  <c:v>2011-11-09-19</c:v>
                </c:pt>
                <c:pt idx="792">
                  <c:v>2011-11-09-20</c:v>
                </c:pt>
                <c:pt idx="793">
                  <c:v>2011-11-09-21</c:v>
                </c:pt>
                <c:pt idx="794">
                  <c:v>2011-11-09-22</c:v>
                </c:pt>
                <c:pt idx="795">
                  <c:v>2011-11-09-23</c:v>
                </c:pt>
                <c:pt idx="796">
                  <c:v>2011-11-10-00</c:v>
                </c:pt>
                <c:pt idx="797">
                  <c:v>2011-11-10-01</c:v>
                </c:pt>
                <c:pt idx="798">
                  <c:v>2011-11-10-02</c:v>
                </c:pt>
                <c:pt idx="799">
                  <c:v>2011-11-10-03</c:v>
                </c:pt>
                <c:pt idx="800">
                  <c:v>2011-11-10-04</c:v>
                </c:pt>
                <c:pt idx="801">
                  <c:v>2011-11-10-05</c:v>
                </c:pt>
                <c:pt idx="802">
                  <c:v>2011-11-10-06</c:v>
                </c:pt>
                <c:pt idx="803">
                  <c:v>2011-11-10-07</c:v>
                </c:pt>
                <c:pt idx="804">
                  <c:v>2011-11-10-08</c:v>
                </c:pt>
                <c:pt idx="805">
                  <c:v>2011-11-10-09</c:v>
                </c:pt>
                <c:pt idx="806">
                  <c:v>2011-11-10-10</c:v>
                </c:pt>
                <c:pt idx="807">
                  <c:v>2011-11-10-11</c:v>
                </c:pt>
                <c:pt idx="808">
                  <c:v>2011-11-10-12</c:v>
                </c:pt>
                <c:pt idx="809">
                  <c:v>2011-11-10-13</c:v>
                </c:pt>
                <c:pt idx="810">
                  <c:v>2011-11-10-14</c:v>
                </c:pt>
                <c:pt idx="811">
                  <c:v>2011-11-10-15</c:v>
                </c:pt>
                <c:pt idx="812">
                  <c:v>2011-11-10-16</c:v>
                </c:pt>
                <c:pt idx="813">
                  <c:v>2011-11-10-17</c:v>
                </c:pt>
                <c:pt idx="814">
                  <c:v>2011-11-10-18</c:v>
                </c:pt>
                <c:pt idx="815">
                  <c:v>2011-11-10-19</c:v>
                </c:pt>
                <c:pt idx="816">
                  <c:v>2011-11-10-20</c:v>
                </c:pt>
                <c:pt idx="817">
                  <c:v>2011-11-10-21</c:v>
                </c:pt>
                <c:pt idx="818">
                  <c:v>2011-11-10-22</c:v>
                </c:pt>
                <c:pt idx="819">
                  <c:v>2011-11-10-23</c:v>
                </c:pt>
                <c:pt idx="820">
                  <c:v>2011-11-11-00</c:v>
                </c:pt>
                <c:pt idx="821">
                  <c:v>2011-11-11-01</c:v>
                </c:pt>
                <c:pt idx="822">
                  <c:v>2011-11-11-02</c:v>
                </c:pt>
                <c:pt idx="823">
                  <c:v>2011-11-11-03</c:v>
                </c:pt>
                <c:pt idx="824">
                  <c:v>2011-11-11-04</c:v>
                </c:pt>
                <c:pt idx="825">
                  <c:v>2011-11-11-05</c:v>
                </c:pt>
                <c:pt idx="826">
                  <c:v>2011-11-11-06</c:v>
                </c:pt>
                <c:pt idx="827">
                  <c:v>2011-11-11-07</c:v>
                </c:pt>
                <c:pt idx="828">
                  <c:v>2011-11-11-08</c:v>
                </c:pt>
                <c:pt idx="829">
                  <c:v>2011-11-11-09</c:v>
                </c:pt>
                <c:pt idx="830">
                  <c:v>2011-11-11-10</c:v>
                </c:pt>
                <c:pt idx="831">
                  <c:v>2011-11-11-11</c:v>
                </c:pt>
                <c:pt idx="832">
                  <c:v>2011-11-11-12</c:v>
                </c:pt>
                <c:pt idx="833">
                  <c:v>2011-11-11-13</c:v>
                </c:pt>
                <c:pt idx="834">
                  <c:v>2011-11-11-14</c:v>
                </c:pt>
                <c:pt idx="835">
                  <c:v>2011-11-11-15</c:v>
                </c:pt>
                <c:pt idx="836">
                  <c:v>2011-11-11-16</c:v>
                </c:pt>
                <c:pt idx="837">
                  <c:v>2011-11-11-17</c:v>
                </c:pt>
                <c:pt idx="838">
                  <c:v>2011-11-11-18</c:v>
                </c:pt>
                <c:pt idx="839">
                  <c:v>2011-11-11-19</c:v>
                </c:pt>
                <c:pt idx="840">
                  <c:v>2011-11-11-20</c:v>
                </c:pt>
                <c:pt idx="841">
                  <c:v>2011-11-11-21</c:v>
                </c:pt>
                <c:pt idx="842">
                  <c:v>2011-11-11-22</c:v>
                </c:pt>
                <c:pt idx="843">
                  <c:v>2011-11-11-23</c:v>
                </c:pt>
                <c:pt idx="844">
                  <c:v>2011-11-12-00</c:v>
                </c:pt>
                <c:pt idx="845">
                  <c:v>2011-11-12-01</c:v>
                </c:pt>
                <c:pt idx="846">
                  <c:v>2011-11-12-02</c:v>
                </c:pt>
                <c:pt idx="847">
                  <c:v>2011-11-12-03</c:v>
                </c:pt>
                <c:pt idx="848">
                  <c:v>2011-11-12-04</c:v>
                </c:pt>
                <c:pt idx="849">
                  <c:v>2011-11-12-05</c:v>
                </c:pt>
                <c:pt idx="850">
                  <c:v>2011-11-12-06</c:v>
                </c:pt>
                <c:pt idx="851">
                  <c:v>2011-11-12-07</c:v>
                </c:pt>
                <c:pt idx="852">
                  <c:v>2011-11-12-08</c:v>
                </c:pt>
                <c:pt idx="853">
                  <c:v>2011-11-12-09</c:v>
                </c:pt>
                <c:pt idx="854">
                  <c:v>2011-11-12-10</c:v>
                </c:pt>
                <c:pt idx="855">
                  <c:v>2011-11-12-11</c:v>
                </c:pt>
                <c:pt idx="856">
                  <c:v>2011-11-12-12</c:v>
                </c:pt>
                <c:pt idx="857">
                  <c:v>2011-11-12-13</c:v>
                </c:pt>
                <c:pt idx="858">
                  <c:v>2011-11-12-14</c:v>
                </c:pt>
                <c:pt idx="859">
                  <c:v>2011-11-12-15</c:v>
                </c:pt>
                <c:pt idx="860">
                  <c:v>2011-11-12-16</c:v>
                </c:pt>
                <c:pt idx="861">
                  <c:v>2011-11-12-17</c:v>
                </c:pt>
                <c:pt idx="862">
                  <c:v>2011-11-12-18</c:v>
                </c:pt>
                <c:pt idx="863">
                  <c:v>2011-11-12-19</c:v>
                </c:pt>
                <c:pt idx="864">
                  <c:v>2011-11-12-20</c:v>
                </c:pt>
                <c:pt idx="865">
                  <c:v>2011-11-12-21</c:v>
                </c:pt>
                <c:pt idx="866">
                  <c:v>2011-11-12-22</c:v>
                </c:pt>
                <c:pt idx="867">
                  <c:v>2011-11-12-23</c:v>
                </c:pt>
                <c:pt idx="868">
                  <c:v>2011-11-13-00</c:v>
                </c:pt>
                <c:pt idx="869">
                  <c:v>2011-11-13-01</c:v>
                </c:pt>
                <c:pt idx="870">
                  <c:v>2011-11-13-02</c:v>
                </c:pt>
                <c:pt idx="871">
                  <c:v>2011-11-13-03</c:v>
                </c:pt>
                <c:pt idx="872">
                  <c:v>2011-11-13-04</c:v>
                </c:pt>
                <c:pt idx="873">
                  <c:v>2011-11-13-05</c:v>
                </c:pt>
                <c:pt idx="874">
                  <c:v>2011-11-13-06</c:v>
                </c:pt>
                <c:pt idx="875">
                  <c:v>2011-11-13-07</c:v>
                </c:pt>
                <c:pt idx="876">
                  <c:v>2011-11-13-08</c:v>
                </c:pt>
                <c:pt idx="877">
                  <c:v>2011-11-13-09</c:v>
                </c:pt>
                <c:pt idx="878">
                  <c:v>2011-11-13-10</c:v>
                </c:pt>
                <c:pt idx="879">
                  <c:v>2011-11-13-11</c:v>
                </c:pt>
                <c:pt idx="880">
                  <c:v>2011-11-13-12</c:v>
                </c:pt>
                <c:pt idx="881">
                  <c:v>2011-11-13-13</c:v>
                </c:pt>
                <c:pt idx="882">
                  <c:v>2011-11-13-14</c:v>
                </c:pt>
                <c:pt idx="883">
                  <c:v>2011-11-13-15</c:v>
                </c:pt>
                <c:pt idx="884">
                  <c:v>2011-11-13-16</c:v>
                </c:pt>
                <c:pt idx="885">
                  <c:v>2011-11-13-17</c:v>
                </c:pt>
                <c:pt idx="886">
                  <c:v>2011-11-13-18</c:v>
                </c:pt>
                <c:pt idx="887">
                  <c:v>2011-11-13-19</c:v>
                </c:pt>
                <c:pt idx="888">
                  <c:v>2011-11-13-20</c:v>
                </c:pt>
                <c:pt idx="889">
                  <c:v>2011-11-13-21</c:v>
                </c:pt>
                <c:pt idx="890">
                  <c:v>2011-11-13-22</c:v>
                </c:pt>
                <c:pt idx="891">
                  <c:v>2011-11-13-23</c:v>
                </c:pt>
                <c:pt idx="892">
                  <c:v>2011-11-14-00</c:v>
                </c:pt>
                <c:pt idx="893">
                  <c:v>2011-11-14-01</c:v>
                </c:pt>
                <c:pt idx="894">
                  <c:v>2011-11-14-02</c:v>
                </c:pt>
                <c:pt idx="895">
                  <c:v>2011-11-14-03</c:v>
                </c:pt>
                <c:pt idx="896">
                  <c:v>2011-11-14-04</c:v>
                </c:pt>
                <c:pt idx="897">
                  <c:v>2011-11-14-05</c:v>
                </c:pt>
                <c:pt idx="898">
                  <c:v>2011-11-14-06</c:v>
                </c:pt>
                <c:pt idx="899">
                  <c:v>2011-11-14-07</c:v>
                </c:pt>
                <c:pt idx="900">
                  <c:v>2011-11-14-08</c:v>
                </c:pt>
                <c:pt idx="901">
                  <c:v>2011-11-14-09</c:v>
                </c:pt>
                <c:pt idx="902">
                  <c:v>2011-11-14-10</c:v>
                </c:pt>
                <c:pt idx="903">
                  <c:v>2011-11-14-11</c:v>
                </c:pt>
                <c:pt idx="904">
                  <c:v>2011-11-14-12</c:v>
                </c:pt>
                <c:pt idx="905">
                  <c:v>2011-11-14-13</c:v>
                </c:pt>
                <c:pt idx="906">
                  <c:v>2011-11-14-14</c:v>
                </c:pt>
                <c:pt idx="907">
                  <c:v>2011-11-14-15</c:v>
                </c:pt>
                <c:pt idx="908">
                  <c:v>2011-11-14-16</c:v>
                </c:pt>
                <c:pt idx="909">
                  <c:v>2011-11-14-17</c:v>
                </c:pt>
                <c:pt idx="910">
                  <c:v>2011-11-14-18</c:v>
                </c:pt>
                <c:pt idx="911">
                  <c:v>2011-11-14-19</c:v>
                </c:pt>
                <c:pt idx="912">
                  <c:v>2011-11-14-20</c:v>
                </c:pt>
                <c:pt idx="913">
                  <c:v>2011-11-14-21</c:v>
                </c:pt>
                <c:pt idx="914">
                  <c:v>2011-11-14-22</c:v>
                </c:pt>
                <c:pt idx="915">
                  <c:v>2011-11-14-23</c:v>
                </c:pt>
                <c:pt idx="916">
                  <c:v>2011-11-15-00</c:v>
                </c:pt>
                <c:pt idx="917">
                  <c:v>2011-11-15-01</c:v>
                </c:pt>
                <c:pt idx="918">
                  <c:v>2011-11-15-02</c:v>
                </c:pt>
                <c:pt idx="919">
                  <c:v>2011-11-15-03</c:v>
                </c:pt>
                <c:pt idx="920">
                  <c:v>2011-11-15-04</c:v>
                </c:pt>
                <c:pt idx="921">
                  <c:v>2011-11-15-05</c:v>
                </c:pt>
                <c:pt idx="922">
                  <c:v>2011-11-15-06</c:v>
                </c:pt>
                <c:pt idx="923">
                  <c:v>2011-11-15-07</c:v>
                </c:pt>
                <c:pt idx="924">
                  <c:v>2011-11-15-08</c:v>
                </c:pt>
                <c:pt idx="925">
                  <c:v>2011-11-15-09</c:v>
                </c:pt>
                <c:pt idx="926">
                  <c:v>2011-11-15-10</c:v>
                </c:pt>
                <c:pt idx="927">
                  <c:v>2011-11-15-11</c:v>
                </c:pt>
                <c:pt idx="928">
                  <c:v>2011-11-15-12</c:v>
                </c:pt>
                <c:pt idx="929">
                  <c:v>2011-11-15-13</c:v>
                </c:pt>
                <c:pt idx="930">
                  <c:v>2011-11-15-14</c:v>
                </c:pt>
                <c:pt idx="931">
                  <c:v>2011-11-15-15</c:v>
                </c:pt>
                <c:pt idx="932">
                  <c:v>2011-11-15-16</c:v>
                </c:pt>
                <c:pt idx="933">
                  <c:v>2011-11-15-17</c:v>
                </c:pt>
                <c:pt idx="934">
                  <c:v>2011-11-15-18</c:v>
                </c:pt>
                <c:pt idx="935">
                  <c:v>2011-11-15-19</c:v>
                </c:pt>
                <c:pt idx="936">
                  <c:v>2011-11-15-20</c:v>
                </c:pt>
                <c:pt idx="937">
                  <c:v>2011-11-15-21</c:v>
                </c:pt>
                <c:pt idx="938">
                  <c:v>2011-11-15-22</c:v>
                </c:pt>
                <c:pt idx="939">
                  <c:v>2011-11-15-23</c:v>
                </c:pt>
                <c:pt idx="940">
                  <c:v>2011-11-16-00</c:v>
                </c:pt>
                <c:pt idx="941">
                  <c:v>2011-11-16-01</c:v>
                </c:pt>
                <c:pt idx="942">
                  <c:v>2011-11-16-02</c:v>
                </c:pt>
                <c:pt idx="943">
                  <c:v>2011-11-16-03</c:v>
                </c:pt>
                <c:pt idx="944">
                  <c:v>2011-11-16-04</c:v>
                </c:pt>
                <c:pt idx="945">
                  <c:v>2011-11-16-05</c:v>
                </c:pt>
                <c:pt idx="946">
                  <c:v>2011-11-16-06</c:v>
                </c:pt>
                <c:pt idx="947">
                  <c:v>2011-11-16-07</c:v>
                </c:pt>
                <c:pt idx="948">
                  <c:v>2011-11-16-08</c:v>
                </c:pt>
                <c:pt idx="949">
                  <c:v>2011-11-16-09</c:v>
                </c:pt>
                <c:pt idx="950">
                  <c:v>2011-11-16-10</c:v>
                </c:pt>
                <c:pt idx="951">
                  <c:v>2011-11-16-11</c:v>
                </c:pt>
                <c:pt idx="952">
                  <c:v>2011-11-16-12</c:v>
                </c:pt>
                <c:pt idx="953">
                  <c:v>2011-11-16-13</c:v>
                </c:pt>
                <c:pt idx="954">
                  <c:v>2011-11-16-14</c:v>
                </c:pt>
                <c:pt idx="955">
                  <c:v>2011-11-16-15</c:v>
                </c:pt>
                <c:pt idx="956">
                  <c:v>2011-11-16-16</c:v>
                </c:pt>
                <c:pt idx="957">
                  <c:v>2011-11-16-17</c:v>
                </c:pt>
                <c:pt idx="958">
                  <c:v>2011-11-16-18</c:v>
                </c:pt>
                <c:pt idx="959">
                  <c:v>2011-11-16-19</c:v>
                </c:pt>
                <c:pt idx="960">
                  <c:v>2011-11-16-20</c:v>
                </c:pt>
                <c:pt idx="961">
                  <c:v>2011-11-16-21</c:v>
                </c:pt>
                <c:pt idx="962">
                  <c:v>2011-11-16-22</c:v>
                </c:pt>
                <c:pt idx="963">
                  <c:v>2011-11-16-23</c:v>
                </c:pt>
                <c:pt idx="964">
                  <c:v>2011-11-17-00</c:v>
                </c:pt>
                <c:pt idx="965">
                  <c:v>2011-11-17-01</c:v>
                </c:pt>
                <c:pt idx="966">
                  <c:v>2011-11-17-02</c:v>
                </c:pt>
                <c:pt idx="967">
                  <c:v>2011-11-17-03</c:v>
                </c:pt>
                <c:pt idx="968">
                  <c:v>2011-11-17-04</c:v>
                </c:pt>
                <c:pt idx="969">
                  <c:v>2011-11-17-05</c:v>
                </c:pt>
                <c:pt idx="970">
                  <c:v>2011-11-17-06</c:v>
                </c:pt>
                <c:pt idx="971">
                  <c:v>2011-11-17-07</c:v>
                </c:pt>
                <c:pt idx="972">
                  <c:v>2011-11-17-08</c:v>
                </c:pt>
                <c:pt idx="973">
                  <c:v>2011-11-17-09</c:v>
                </c:pt>
                <c:pt idx="974">
                  <c:v>2011-11-17-10</c:v>
                </c:pt>
                <c:pt idx="975">
                  <c:v>2011-11-17-11</c:v>
                </c:pt>
                <c:pt idx="976">
                  <c:v>2011-11-17-12</c:v>
                </c:pt>
                <c:pt idx="977">
                  <c:v>2011-11-17-13</c:v>
                </c:pt>
                <c:pt idx="978">
                  <c:v>2011-11-17-14</c:v>
                </c:pt>
                <c:pt idx="979">
                  <c:v>2011-11-17-15</c:v>
                </c:pt>
                <c:pt idx="980">
                  <c:v>2011-11-17-16</c:v>
                </c:pt>
                <c:pt idx="981">
                  <c:v>2011-11-17-17</c:v>
                </c:pt>
                <c:pt idx="982">
                  <c:v>2011-11-17-18</c:v>
                </c:pt>
                <c:pt idx="983">
                  <c:v>2011-11-17-19</c:v>
                </c:pt>
                <c:pt idx="984">
                  <c:v>2011-11-17-20</c:v>
                </c:pt>
                <c:pt idx="985">
                  <c:v>2011-11-17-21</c:v>
                </c:pt>
                <c:pt idx="986">
                  <c:v>2011-11-17-22</c:v>
                </c:pt>
                <c:pt idx="987">
                  <c:v>2011-11-17-23</c:v>
                </c:pt>
                <c:pt idx="988">
                  <c:v>2011-11-18-00</c:v>
                </c:pt>
                <c:pt idx="989">
                  <c:v>2011-11-18-01</c:v>
                </c:pt>
                <c:pt idx="990">
                  <c:v>2011-11-18-02</c:v>
                </c:pt>
                <c:pt idx="991">
                  <c:v>2011-11-18-03</c:v>
                </c:pt>
                <c:pt idx="992">
                  <c:v>2011-11-18-04</c:v>
                </c:pt>
                <c:pt idx="993">
                  <c:v>2011-11-18-05</c:v>
                </c:pt>
                <c:pt idx="994">
                  <c:v>2011-11-18-06</c:v>
                </c:pt>
                <c:pt idx="995">
                  <c:v>2011-11-18-07</c:v>
                </c:pt>
                <c:pt idx="996">
                  <c:v>2011-11-18-08</c:v>
                </c:pt>
                <c:pt idx="997">
                  <c:v>2011-11-18-09</c:v>
                </c:pt>
                <c:pt idx="998">
                  <c:v>2011-11-18-10</c:v>
                </c:pt>
                <c:pt idx="999">
                  <c:v>2011-11-18-11</c:v>
                </c:pt>
                <c:pt idx="1000">
                  <c:v>2011-11-18-12</c:v>
                </c:pt>
                <c:pt idx="1001">
                  <c:v>2011-11-18-13</c:v>
                </c:pt>
                <c:pt idx="1002">
                  <c:v>2011-11-18-14</c:v>
                </c:pt>
                <c:pt idx="1003">
                  <c:v>2011-11-18-15</c:v>
                </c:pt>
                <c:pt idx="1004">
                  <c:v>2011-11-18-16</c:v>
                </c:pt>
                <c:pt idx="1005">
                  <c:v>2011-11-18-17</c:v>
                </c:pt>
                <c:pt idx="1006">
                  <c:v>2011-11-18-18</c:v>
                </c:pt>
                <c:pt idx="1007">
                  <c:v>2011-11-18-19</c:v>
                </c:pt>
                <c:pt idx="1008">
                  <c:v>2011-11-18-20</c:v>
                </c:pt>
                <c:pt idx="1009">
                  <c:v>2011-11-18-21</c:v>
                </c:pt>
                <c:pt idx="1010">
                  <c:v>2011-11-18-22</c:v>
                </c:pt>
                <c:pt idx="1011">
                  <c:v>2011-11-18-23</c:v>
                </c:pt>
                <c:pt idx="1012">
                  <c:v>2011-11-19-00</c:v>
                </c:pt>
                <c:pt idx="1013">
                  <c:v>2011-11-19-01</c:v>
                </c:pt>
                <c:pt idx="1014">
                  <c:v>2011-11-19-02</c:v>
                </c:pt>
                <c:pt idx="1015">
                  <c:v>2011-11-19-03</c:v>
                </c:pt>
                <c:pt idx="1016">
                  <c:v>2011-11-19-04</c:v>
                </c:pt>
                <c:pt idx="1017">
                  <c:v>2011-11-19-05</c:v>
                </c:pt>
                <c:pt idx="1018">
                  <c:v>2011-11-19-06</c:v>
                </c:pt>
                <c:pt idx="1019">
                  <c:v>2011-11-19-07</c:v>
                </c:pt>
                <c:pt idx="1020">
                  <c:v>2011-11-19-08</c:v>
                </c:pt>
                <c:pt idx="1021">
                  <c:v>2011-11-19-09</c:v>
                </c:pt>
                <c:pt idx="1022">
                  <c:v>2011-11-19-10</c:v>
                </c:pt>
                <c:pt idx="1023">
                  <c:v>2011-11-19-11</c:v>
                </c:pt>
                <c:pt idx="1024">
                  <c:v>2011-11-19-12</c:v>
                </c:pt>
                <c:pt idx="1025">
                  <c:v>2011-11-19-13</c:v>
                </c:pt>
                <c:pt idx="1026">
                  <c:v>2011-11-19-14</c:v>
                </c:pt>
                <c:pt idx="1027">
                  <c:v>2011-11-19-15</c:v>
                </c:pt>
                <c:pt idx="1028">
                  <c:v>2011-11-19-16</c:v>
                </c:pt>
                <c:pt idx="1029">
                  <c:v>2011-11-19-17</c:v>
                </c:pt>
                <c:pt idx="1030">
                  <c:v>2011-11-19-18</c:v>
                </c:pt>
                <c:pt idx="1031">
                  <c:v>2011-11-19-19</c:v>
                </c:pt>
                <c:pt idx="1032">
                  <c:v>2011-11-19-20</c:v>
                </c:pt>
                <c:pt idx="1033">
                  <c:v>2011-11-19-21</c:v>
                </c:pt>
                <c:pt idx="1034">
                  <c:v>2011-11-19-22</c:v>
                </c:pt>
                <c:pt idx="1035">
                  <c:v>2011-11-19-23</c:v>
                </c:pt>
                <c:pt idx="1036">
                  <c:v>2011-11-20-00</c:v>
                </c:pt>
                <c:pt idx="1037">
                  <c:v>2011-11-20-01</c:v>
                </c:pt>
                <c:pt idx="1038">
                  <c:v>2011-11-20-02</c:v>
                </c:pt>
                <c:pt idx="1039">
                  <c:v>2011-11-20-03</c:v>
                </c:pt>
                <c:pt idx="1040">
                  <c:v>2011-11-20-04</c:v>
                </c:pt>
                <c:pt idx="1041">
                  <c:v>2011-11-20-05</c:v>
                </c:pt>
                <c:pt idx="1042">
                  <c:v>2011-11-20-06</c:v>
                </c:pt>
                <c:pt idx="1043">
                  <c:v>2011-11-20-07</c:v>
                </c:pt>
                <c:pt idx="1044">
                  <c:v>2011-11-20-08</c:v>
                </c:pt>
                <c:pt idx="1045">
                  <c:v>2011-11-20-09</c:v>
                </c:pt>
                <c:pt idx="1046">
                  <c:v>2011-11-20-10</c:v>
                </c:pt>
                <c:pt idx="1047">
                  <c:v>2011-11-20-11</c:v>
                </c:pt>
                <c:pt idx="1048">
                  <c:v>2011-11-20-12</c:v>
                </c:pt>
                <c:pt idx="1049">
                  <c:v>2011-11-20-13</c:v>
                </c:pt>
                <c:pt idx="1050">
                  <c:v>2011-11-20-14</c:v>
                </c:pt>
                <c:pt idx="1051">
                  <c:v>2011-11-20-15</c:v>
                </c:pt>
                <c:pt idx="1052">
                  <c:v>2011-11-20-16</c:v>
                </c:pt>
                <c:pt idx="1053">
                  <c:v>2011-11-20-17</c:v>
                </c:pt>
                <c:pt idx="1054">
                  <c:v>2011-11-20-18</c:v>
                </c:pt>
                <c:pt idx="1055">
                  <c:v>2011-11-20-19</c:v>
                </c:pt>
                <c:pt idx="1056">
                  <c:v>2011-11-20-20</c:v>
                </c:pt>
                <c:pt idx="1057">
                  <c:v>2011-11-20-21</c:v>
                </c:pt>
                <c:pt idx="1058">
                  <c:v>2011-11-20-22</c:v>
                </c:pt>
                <c:pt idx="1059">
                  <c:v>2011-11-20-23</c:v>
                </c:pt>
                <c:pt idx="1060">
                  <c:v>2011-11-21-00</c:v>
                </c:pt>
                <c:pt idx="1061">
                  <c:v>2011-11-21-01</c:v>
                </c:pt>
                <c:pt idx="1062">
                  <c:v>2011-11-21-02</c:v>
                </c:pt>
                <c:pt idx="1063">
                  <c:v>2011-11-21-03</c:v>
                </c:pt>
                <c:pt idx="1064">
                  <c:v>2011-11-21-04</c:v>
                </c:pt>
                <c:pt idx="1065">
                  <c:v>2011-11-21-05</c:v>
                </c:pt>
                <c:pt idx="1066">
                  <c:v>2011-11-21-06</c:v>
                </c:pt>
                <c:pt idx="1067">
                  <c:v>2011-11-21-07</c:v>
                </c:pt>
                <c:pt idx="1068">
                  <c:v>2011-11-21-08</c:v>
                </c:pt>
                <c:pt idx="1069">
                  <c:v>2011-11-21-09</c:v>
                </c:pt>
                <c:pt idx="1070">
                  <c:v>2011-11-21-10</c:v>
                </c:pt>
                <c:pt idx="1071">
                  <c:v>2011-11-21-11</c:v>
                </c:pt>
                <c:pt idx="1072">
                  <c:v>2011-11-21-12</c:v>
                </c:pt>
                <c:pt idx="1073">
                  <c:v>2011-11-21-13</c:v>
                </c:pt>
                <c:pt idx="1074">
                  <c:v>2011-11-21-14</c:v>
                </c:pt>
                <c:pt idx="1075">
                  <c:v>2011-11-21-15</c:v>
                </c:pt>
                <c:pt idx="1076">
                  <c:v>2011-11-21-16</c:v>
                </c:pt>
                <c:pt idx="1077">
                  <c:v>2011-11-21-17</c:v>
                </c:pt>
                <c:pt idx="1078">
                  <c:v>2011-11-21-18</c:v>
                </c:pt>
                <c:pt idx="1079">
                  <c:v>2011-11-21-19</c:v>
                </c:pt>
                <c:pt idx="1080">
                  <c:v>2011-11-21-20</c:v>
                </c:pt>
                <c:pt idx="1081">
                  <c:v>2011-11-21-21</c:v>
                </c:pt>
                <c:pt idx="1082">
                  <c:v>2011-11-21-22</c:v>
                </c:pt>
                <c:pt idx="1083">
                  <c:v>2011-11-21-23</c:v>
                </c:pt>
                <c:pt idx="1084">
                  <c:v>2011-11-22-00</c:v>
                </c:pt>
                <c:pt idx="1085">
                  <c:v>2011-11-22-01</c:v>
                </c:pt>
                <c:pt idx="1086">
                  <c:v>2011-11-22-02</c:v>
                </c:pt>
                <c:pt idx="1087">
                  <c:v>2011-11-22-03</c:v>
                </c:pt>
                <c:pt idx="1088">
                  <c:v>2011-11-22-04</c:v>
                </c:pt>
                <c:pt idx="1089">
                  <c:v>2011-11-22-05</c:v>
                </c:pt>
                <c:pt idx="1090">
                  <c:v>2011-11-22-06</c:v>
                </c:pt>
                <c:pt idx="1091">
                  <c:v>2011-11-22-07</c:v>
                </c:pt>
                <c:pt idx="1092">
                  <c:v>2011-11-22-08</c:v>
                </c:pt>
                <c:pt idx="1093">
                  <c:v>2011-11-22-09</c:v>
                </c:pt>
                <c:pt idx="1094">
                  <c:v>2011-11-22-10</c:v>
                </c:pt>
                <c:pt idx="1095">
                  <c:v>2011-11-22-11</c:v>
                </c:pt>
                <c:pt idx="1096">
                  <c:v>2011-11-22-12</c:v>
                </c:pt>
                <c:pt idx="1097">
                  <c:v>2011-11-22-13</c:v>
                </c:pt>
                <c:pt idx="1098">
                  <c:v>2011-11-22-14</c:v>
                </c:pt>
                <c:pt idx="1099">
                  <c:v>2011-11-22-15</c:v>
                </c:pt>
                <c:pt idx="1100">
                  <c:v>2011-11-22-16</c:v>
                </c:pt>
                <c:pt idx="1101">
                  <c:v>2011-11-22-17</c:v>
                </c:pt>
                <c:pt idx="1102">
                  <c:v>2011-11-22-18</c:v>
                </c:pt>
                <c:pt idx="1103">
                  <c:v>2011-11-22-19</c:v>
                </c:pt>
                <c:pt idx="1104">
                  <c:v>2011-11-22-20</c:v>
                </c:pt>
                <c:pt idx="1105">
                  <c:v>2011-11-22-21</c:v>
                </c:pt>
                <c:pt idx="1106">
                  <c:v>2011-11-22-22</c:v>
                </c:pt>
                <c:pt idx="1107">
                  <c:v>2011-11-22-23</c:v>
                </c:pt>
                <c:pt idx="1108">
                  <c:v>2011-11-23-00</c:v>
                </c:pt>
                <c:pt idx="1109">
                  <c:v>2011-11-23-01</c:v>
                </c:pt>
                <c:pt idx="1110">
                  <c:v>2011-11-23-02</c:v>
                </c:pt>
                <c:pt idx="1111">
                  <c:v>2011-11-23-03</c:v>
                </c:pt>
                <c:pt idx="1112">
                  <c:v>2011-11-23-04</c:v>
                </c:pt>
                <c:pt idx="1113">
                  <c:v>2011-11-23-05</c:v>
                </c:pt>
                <c:pt idx="1114">
                  <c:v>2011-11-23-06</c:v>
                </c:pt>
                <c:pt idx="1115">
                  <c:v>2011-11-23-07</c:v>
                </c:pt>
                <c:pt idx="1116">
                  <c:v>2011-11-23-08</c:v>
                </c:pt>
                <c:pt idx="1117">
                  <c:v>2011-11-23-09</c:v>
                </c:pt>
                <c:pt idx="1118">
                  <c:v>2011-11-23-10</c:v>
                </c:pt>
                <c:pt idx="1119">
                  <c:v>2011-11-23-11</c:v>
                </c:pt>
                <c:pt idx="1120">
                  <c:v>2011-11-23-12</c:v>
                </c:pt>
                <c:pt idx="1121">
                  <c:v>2011-11-23-13</c:v>
                </c:pt>
                <c:pt idx="1122">
                  <c:v>2011-11-23-14</c:v>
                </c:pt>
                <c:pt idx="1123">
                  <c:v>2011-11-23-15</c:v>
                </c:pt>
                <c:pt idx="1124">
                  <c:v>2011-11-23-16</c:v>
                </c:pt>
                <c:pt idx="1125">
                  <c:v>2011-11-23-17</c:v>
                </c:pt>
                <c:pt idx="1126">
                  <c:v>2011-11-23-18</c:v>
                </c:pt>
                <c:pt idx="1127">
                  <c:v>2011-11-23-19</c:v>
                </c:pt>
                <c:pt idx="1128">
                  <c:v>2011-11-23-20</c:v>
                </c:pt>
                <c:pt idx="1129">
                  <c:v>2011-11-23-21</c:v>
                </c:pt>
                <c:pt idx="1130">
                  <c:v>2011-11-23-22</c:v>
                </c:pt>
                <c:pt idx="1131">
                  <c:v>2011-11-23-23</c:v>
                </c:pt>
                <c:pt idx="1132">
                  <c:v>2011-11-24-00</c:v>
                </c:pt>
                <c:pt idx="1133">
                  <c:v>2011-11-24-01</c:v>
                </c:pt>
                <c:pt idx="1134">
                  <c:v>2011-11-24-02</c:v>
                </c:pt>
                <c:pt idx="1135">
                  <c:v>2011-11-24-03</c:v>
                </c:pt>
                <c:pt idx="1136">
                  <c:v>2011-11-24-04</c:v>
                </c:pt>
                <c:pt idx="1137">
                  <c:v>2011-11-24-05</c:v>
                </c:pt>
                <c:pt idx="1138">
                  <c:v>2011-11-24-06</c:v>
                </c:pt>
                <c:pt idx="1139">
                  <c:v>2011-11-24-07</c:v>
                </c:pt>
                <c:pt idx="1140">
                  <c:v>2011-11-24-08</c:v>
                </c:pt>
                <c:pt idx="1141">
                  <c:v>2011-11-24-09</c:v>
                </c:pt>
                <c:pt idx="1142">
                  <c:v>2011-11-24-10</c:v>
                </c:pt>
                <c:pt idx="1143">
                  <c:v>2011-11-24-11</c:v>
                </c:pt>
                <c:pt idx="1144">
                  <c:v>2011-11-24-12</c:v>
                </c:pt>
                <c:pt idx="1145">
                  <c:v>2011-11-24-13</c:v>
                </c:pt>
                <c:pt idx="1146">
                  <c:v>2011-11-24-14</c:v>
                </c:pt>
                <c:pt idx="1147">
                  <c:v>2011-11-24-15</c:v>
                </c:pt>
                <c:pt idx="1148">
                  <c:v>2011-11-24-16</c:v>
                </c:pt>
                <c:pt idx="1149">
                  <c:v>2011-11-24-17</c:v>
                </c:pt>
                <c:pt idx="1150">
                  <c:v>2011-11-24-18</c:v>
                </c:pt>
                <c:pt idx="1151">
                  <c:v>2011-11-24-19</c:v>
                </c:pt>
                <c:pt idx="1152">
                  <c:v>2011-11-24-20</c:v>
                </c:pt>
                <c:pt idx="1153">
                  <c:v>2011-11-24-21</c:v>
                </c:pt>
                <c:pt idx="1154">
                  <c:v>2011-11-24-22</c:v>
                </c:pt>
                <c:pt idx="1155">
                  <c:v>2011-11-24-23</c:v>
                </c:pt>
                <c:pt idx="1156">
                  <c:v>2011-11-25-00</c:v>
                </c:pt>
                <c:pt idx="1157">
                  <c:v>2011-11-25-01</c:v>
                </c:pt>
                <c:pt idx="1158">
                  <c:v>2011-11-25-02</c:v>
                </c:pt>
                <c:pt idx="1159">
                  <c:v>2011-11-25-03</c:v>
                </c:pt>
                <c:pt idx="1160">
                  <c:v>2011-11-25-04</c:v>
                </c:pt>
                <c:pt idx="1161">
                  <c:v>2011-11-25-05</c:v>
                </c:pt>
                <c:pt idx="1162">
                  <c:v>2011-11-25-06</c:v>
                </c:pt>
                <c:pt idx="1163">
                  <c:v>2011-11-25-07</c:v>
                </c:pt>
                <c:pt idx="1164">
                  <c:v>2011-11-25-08</c:v>
                </c:pt>
                <c:pt idx="1165">
                  <c:v>2011-11-25-09</c:v>
                </c:pt>
                <c:pt idx="1166">
                  <c:v>2011-11-25-10</c:v>
                </c:pt>
                <c:pt idx="1167">
                  <c:v>2011-11-25-11</c:v>
                </c:pt>
                <c:pt idx="1168">
                  <c:v>2011-11-25-12</c:v>
                </c:pt>
                <c:pt idx="1169">
                  <c:v>2011-11-25-13</c:v>
                </c:pt>
                <c:pt idx="1170">
                  <c:v>2011-11-25-14</c:v>
                </c:pt>
                <c:pt idx="1171">
                  <c:v>2011-11-25-15</c:v>
                </c:pt>
                <c:pt idx="1172">
                  <c:v>2011-11-25-16</c:v>
                </c:pt>
                <c:pt idx="1173">
                  <c:v>2011-11-25-17</c:v>
                </c:pt>
                <c:pt idx="1174">
                  <c:v>2011-11-25-18</c:v>
                </c:pt>
                <c:pt idx="1175">
                  <c:v>2011-11-25-19</c:v>
                </c:pt>
                <c:pt idx="1176">
                  <c:v>2011-11-25-20</c:v>
                </c:pt>
                <c:pt idx="1177">
                  <c:v>2011-11-25-21</c:v>
                </c:pt>
                <c:pt idx="1178">
                  <c:v>2011-11-25-22</c:v>
                </c:pt>
                <c:pt idx="1179">
                  <c:v>2011-11-25-23</c:v>
                </c:pt>
                <c:pt idx="1180">
                  <c:v>2011-11-26-00</c:v>
                </c:pt>
                <c:pt idx="1181">
                  <c:v>2011-11-26-01</c:v>
                </c:pt>
                <c:pt idx="1182">
                  <c:v>2011-11-26-02</c:v>
                </c:pt>
                <c:pt idx="1183">
                  <c:v>2011-11-26-03</c:v>
                </c:pt>
                <c:pt idx="1184">
                  <c:v>2011-11-26-04</c:v>
                </c:pt>
                <c:pt idx="1185">
                  <c:v>2011-11-26-05</c:v>
                </c:pt>
                <c:pt idx="1186">
                  <c:v>2011-11-26-06</c:v>
                </c:pt>
                <c:pt idx="1187">
                  <c:v>2011-11-26-07</c:v>
                </c:pt>
                <c:pt idx="1188">
                  <c:v>2011-11-26-08</c:v>
                </c:pt>
                <c:pt idx="1189">
                  <c:v>2011-11-26-09</c:v>
                </c:pt>
                <c:pt idx="1190">
                  <c:v>2011-11-26-10</c:v>
                </c:pt>
                <c:pt idx="1191">
                  <c:v>2011-11-26-11</c:v>
                </c:pt>
                <c:pt idx="1192">
                  <c:v>2011-11-26-12</c:v>
                </c:pt>
                <c:pt idx="1193">
                  <c:v>2011-11-26-13</c:v>
                </c:pt>
                <c:pt idx="1194">
                  <c:v>2011-11-26-14</c:v>
                </c:pt>
                <c:pt idx="1195">
                  <c:v>2011-11-26-15</c:v>
                </c:pt>
                <c:pt idx="1196">
                  <c:v>2011-11-26-16</c:v>
                </c:pt>
                <c:pt idx="1197">
                  <c:v>2011-11-26-17</c:v>
                </c:pt>
                <c:pt idx="1198">
                  <c:v>2011-11-26-18</c:v>
                </c:pt>
                <c:pt idx="1199">
                  <c:v>2011-11-26-19</c:v>
                </c:pt>
                <c:pt idx="1200">
                  <c:v>2011-11-26-20</c:v>
                </c:pt>
                <c:pt idx="1201">
                  <c:v>2011-11-26-21</c:v>
                </c:pt>
                <c:pt idx="1202">
                  <c:v>2011-11-26-22</c:v>
                </c:pt>
                <c:pt idx="1203">
                  <c:v>2011-11-26-23</c:v>
                </c:pt>
                <c:pt idx="1204">
                  <c:v>2011-11-27-00</c:v>
                </c:pt>
                <c:pt idx="1205">
                  <c:v>2011-11-27-01</c:v>
                </c:pt>
                <c:pt idx="1206">
                  <c:v>2011-11-27-02</c:v>
                </c:pt>
                <c:pt idx="1207">
                  <c:v>2011-11-27-03</c:v>
                </c:pt>
                <c:pt idx="1208">
                  <c:v>2011-11-27-04</c:v>
                </c:pt>
                <c:pt idx="1209">
                  <c:v>2011-11-27-05</c:v>
                </c:pt>
                <c:pt idx="1210">
                  <c:v>2011-11-27-06</c:v>
                </c:pt>
                <c:pt idx="1211">
                  <c:v>2011-11-27-07</c:v>
                </c:pt>
                <c:pt idx="1212">
                  <c:v>2011-11-27-08</c:v>
                </c:pt>
                <c:pt idx="1213">
                  <c:v>2011-11-27-09</c:v>
                </c:pt>
                <c:pt idx="1214">
                  <c:v>2011-11-27-10</c:v>
                </c:pt>
                <c:pt idx="1215">
                  <c:v>2011-11-27-11</c:v>
                </c:pt>
                <c:pt idx="1216">
                  <c:v>2011-11-27-12</c:v>
                </c:pt>
                <c:pt idx="1217">
                  <c:v>2011-11-27-13</c:v>
                </c:pt>
                <c:pt idx="1218">
                  <c:v>2011-11-27-14</c:v>
                </c:pt>
                <c:pt idx="1219">
                  <c:v>2011-11-27-15</c:v>
                </c:pt>
                <c:pt idx="1220">
                  <c:v>2011-11-27-16</c:v>
                </c:pt>
                <c:pt idx="1221">
                  <c:v>2011-11-27-17</c:v>
                </c:pt>
                <c:pt idx="1222">
                  <c:v>2011-11-27-18</c:v>
                </c:pt>
                <c:pt idx="1223">
                  <c:v>2011-11-27-19</c:v>
                </c:pt>
                <c:pt idx="1224">
                  <c:v>2011-11-27-20</c:v>
                </c:pt>
                <c:pt idx="1225">
                  <c:v>2011-11-27-21</c:v>
                </c:pt>
                <c:pt idx="1226">
                  <c:v>2011-11-27-22</c:v>
                </c:pt>
                <c:pt idx="1227">
                  <c:v>2011-11-27-23</c:v>
                </c:pt>
                <c:pt idx="1228">
                  <c:v>2011-11-28-00</c:v>
                </c:pt>
                <c:pt idx="1229">
                  <c:v>2011-11-28-01</c:v>
                </c:pt>
                <c:pt idx="1230">
                  <c:v>2011-11-28-02</c:v>
                </c:pt>
                <c:pt idx="1231">
                  <c:v>2011-11-28-03</c:v>
                </c:pt>
                <c:pt idx="1232">
                  <c:v>2011-11-28-04</c:v>
                </c:pt>
                <c:pt idx="1233">
                  <c:v>2011-11-28-05</c:v>
                </c:pt>
                <c:pt idx="1234">
                  <c:v>2011-11-28-06</c:v>
                </c:pt>
                <c:pt idx="1235">
                  <c:v>2011-11-28-07</c:v>
                </c:pt>
                <c:pt idx="1236">
                  <c:v>2011-11-28-08</c:v>
                </c:pt>
                <c:pt idx="1237">
                  <c:v>2011-11-28-09</c:v>
                </c:pt>
                <c:pt idx="1238">
                  <c:v>2011-11-28-10</c:v>
                </c:pt>
                <c:pt idx="1239">
                  <c:v>2011-11-28-11</c:v>
                </c:pt>
                <c:pt idx="1240">
                  <c:v>2011-11-28-12</c:v>
                </c:pt>
                <c:pt idx="1241">
                  <c:v>2011-11-28-13</c:v>
                </c:pt>
                <c:pt idx="1242">
                  <c:v>2011-11-28-14</c:v>
                </c:pt>
                <c:pt idx="1243">
                  <c:v>2011-11-28-15</c:v>
                </c:pt>
                <c:pt idx="1244">
                  <c:v>2011-11-28-16</c:v>
                </c:pt>
                <c:pt idx="1245">
                  <c:v>2011-11-28-17</c:v>
                </c:pt>
                <c:pt idx="1246">
                  <c:v>2011-11-28-18</c:v>
                </c:pt>
                <c:pt idx="1247">
                  <c:v>2011-11-28-19</c:v>
                </c:pt>
                <c:pt idx="1248">
                  <c:v>2011-11-28-20</c:v>
                </c:pt>
                <c:pt idx="1249">
                  <c:v>2011-11-28-21</c:v>
                </c:pt>
                <c:pt idx="1250">
                  <c:v>2011-11-28-22</c:v>
                </c:pt>
                <c:pt idx="1251">
                  <c:v>2011-11-28-23</c:v>
                </c:pt>
                <c:pt idx="1252">
                  <c:v>2011-11-29-00</c:v>
                </c:pt>
                <c:pt idx="1253">
                  <c:v>2011-11-29-01</c:v>
                </c:pt>
                <c:pt idx="1254">
                  <c:v>2011-11-29-02</c:v>
                </c:pt>
                <c:pt idx="1255">
                  <c:v>2011-11-29-03</c:v>
                </c:pt>
                <c:pt idx="1256">
                  <c:v>2011-11-29-04</c:v>
                </c:pt>
                <c:pt idx="1257">
                  <c:v>2011-11-29-05</c:v>
                </c:pt>
                <c:pt idx="1258">
                  <c:v>2011-11-29-06</c:v>
                </c:pt>
                <c:pt idx="1259">
                  <c:v>2011-11-29-07</c:v>
                </c:pt>
                <c:pt idx="1260">
                  <c:v>2011-11-29-08</c:v>
                </c:pt>
                <c:pt idx="1261">
                  <c:v>2011-11-29-09</c:v>
                </c:pt>
                <c:pt idx="1262">
                  <c:v>2011-11-29-10</c:v>
                </c:pt>
                <c:pt idx="1263">
                  <c:v>2011-11-29-11</c:v>
                </c:pt>
                <c:pt idx="1264">
                  <c:v>2011-11-29-12</c:v>
                </c:pt>
                <c:pt idx="1265">
                  <c:v>2011-11-29-13</c:v>
                </c:pt>
                <c:pt idx="1266">
                  <c:v>2011-11-29-14</c:v>
                </c:pt>
                <c:pt idx="1267">
                  <c:v>2011-11-29-15</c:v>
                </c:pt>
                <c:pt idx="1268">
                  <c:v>2011-11-29-16</c:v>
                </c:pt>
                <c:pt idx="1269">
                  <c:v>2011-11-29-17</c:v>
                </c:pt>
                <c:pt idx="1270">
                  <c:v>2011-11-29-18</c:v>
                </c:pt>
                <c:pt idx="1271">
                  <c:v>2011-11-29-19</c:v>
                </c:pt>
                <c:pt idx="1272">
                  <c:v>2011-11-29-20</c:v>
                </c:pt>
                <c:pt idx="1273">
                  <c:v>2011-11-29-21</c:v>
                </c:pt>
                <c:pt idx="1274">
                  <c:v>2011-11-29-22</c:v>
                </c:pt>
                <c:pt idx="1275">
                  <c:v>2011-11-29-23</c:v>
                </c:pt>
                <c:pt idx="1276">
                  <c:v>2011-11-30-00</c:v>
                </c:pt>
                <c:pt idx="1277">
                  <c:v>2011-11-30-01</c:v>
                </c:pt>
                <c:pt idx="1278">
                  <c:v>2011-11-30-02</c:v>
                </c:pt>
                <c:pt idx="1279">
                  <c:v>2011-11-30-03</c:v>
                </c:pt>
                <c:pt idx="1280">
                  <c:v>2011-11-30-04</c:v>
                </c:pt>
                <c:pt idx="1281">
                  <c:v>2011-11-30-05</c:v>
                </c:pt>
                <c:pt idx="1282">
                  <c:v>2011-11-30-06</c:v>
                </c:pt>
                <c:pt idx="1283">
                  <c:v>2011-11-30-07</c:v>
                </c:pt>
                <c:pt idx="1284">
                  <c:v>2011-11-30-08</c:v>
                </c:pt>
                <c:pt idx="1285">
                  <c:v>2011-11-30-09</c:v>
                </c:pt>
                <c:pt idx="1286">
                  <c:v>2011-11-30-10</c:v>
                </c:pt>
                <c:pt idx="1287">
                  <c:v>2011-11-30-11</c:v>
                </c:pt>
                <c:pt idx="1288">
                  <c:v>2011-11-30-12</c:v>
                </c:pt>
                <c:pt idx="1289">
                  <c:v>2011-11-30-13</c:v>
                </c:pt>
                <c:pt idx="1290">
                  <c:v>2011-11-30-14</c:v>
                </c:pt>
                <c:pt idx="1291">
                  <c:v>2011-11-30-15</c:v>
                </c:pt>
                <c:pt idx="1292">
                  <c:v>2011-11-30-16</c:v>
                </c:pt>
                <c:pt idx="1293">
                  <c:v>2011-11-30-17</c:v>
                </c:pt>
                <c:pt idx="1294">
                  <c:v>2011-11-30-18</c:v>
                </c:pt>
                <c:pt idx="1295">
                  <c:v>2011-11-30-19</c:v>
                </c:pt>
                <c:pt idx="1296">
                  <c:v>2011-11-30-20</c:v>
                </c:pt>
                <c:pt idx="1297">
                  <c:v>2011-11-30-21</c:v>
                </c:pt>
                <c:pt idx="1298">
                  <c:v>2011-11-30-22</c:v>
                </c:pt>
                <c:pt idx="1299">
                  <c:v>2011-11-30-23</c:v>
                </c:pt>
                <c:pt idx="1300">
                  <c:v>2011-12-01-00</c:v>
                </c:pt>
                <c:pt idx="1301">
                  <c:v>2011-12-01-01</c:v>
                </c:pt>
                <c:pt idx="1302">
                  <c:v>2011-12-01-02</c:v>
                </c:pt>
                <c:pt idx="1303">
                  <c:v>2011-12-01-03</c:v>
                </c:pt>
                <c:pt idx="1304">
                  <c:v>2011-12-01-04</c:v>
                </c:pt>
                <c:pt idx="1305">
                  <c:v>2011-12-01-05</c:v>
                </c:pt>
                <c:pt idx="1306">
                  <c:v>2011-12-01-06</c:v>
                </c:pt>
                <c:pt idx="1307">
                  <c:v>2011-12-01-07</c:v>
                </c:pt>
                <c:pt idx="1308">
                  <c:v>2011-12-01-08</c:v>
                </c:pt>
                <c:pt idx="1309">
                  <c:v>2011-12-01-09</c:v>
                </c:pt>
                <c:pt idx="1310">
                  <c:v>2011-12-01-10</c:v>
                </c:pt>
                <c:pt idx="1311">
                  <c:v>2011-12-01-11</c:v>
                </c:pt>
                <c:pt idx="1312">
                  <c:v>2011-12-01-12</c:v>
                </c:pt>
                <c:pt idx="1313">
                  <c:v>2011-12-01-13</c:v>
                </c:pt>
                <c:pt idx="1314">
                  <c:v>2011-12-01-14</c:v>
                </c:pt>
                <c:pt idx="1315">
                  <c:v>2011-12-01-15</c:v>
                </c:pt>
                <c:pt idx="1316">
                  <c:v>2011-12-01-16</c:v>
                </c:pt>
                <c:pt idx="1317">
                  <c:v>2011-12-01-17</c:v>
                </c:pt>
                <c:pt idx="1318">
                  <c:v>2011-12-01-18</c:v>
                </c:pt>
                <c:pt idx="1319">
                  <c:v>2011-12-01-19</c:v>
                </c:pt>
                <c:pt idx="1320">
                  <c:v>2011-12-01-20</c:v>
                </c:pt>
                <c:pt idx="1321">
                  <c:v>2011-12-01-21</c:v>
                </c:pt>
                <c:pt idx="1322">
                  <c:v>2011-12-01-22</c:v>
                </c:pt>
                <c:pt idx="1323">
                  <c:v>2011-12-01-23</c:v>
                </c:pt>
                <c:pt idx="1324">
                  <c:v>2011-12-02-00</c:v>
                </c:pt>
                <c:pt idx="1325">
                  <c:v>2011-12-02-01</c:v>
                </c:pt>
                <c:pt idx="1326">
                  <c:v>2011-12-02-02</c:v>
                </c:pt>
                <c:pt idx="1327">
                  <c:v>2011-12-02-03</c:v>
                </c:pt>
                <c:pt idx="1328">
                  <c:v>2011-12-02-04</c:v>
                </c:pt>
                <c:pt idx="1329">
                  <c:v>2011-12-02-05</c:v>
                </c:pt>
                <c:pt idx="1330">
                  <c:v>2011-12-02-06</c:v>
                </c:pt>
                <c:pt idx="1331">
                  <c:v>2011-12-02-07</c:v>
                </c:pt>
                <c:pt idx="1332">
                  <c:v>2011-12-02-08</c:v>
                </c:pt>
                <c:pt idx="1333">
                  <c:v>2011-12-02-09</c:v>
                </c:pt>
                <c:pt idx="1334">
                  <c:v>2011-12-02-10</c:v>
                </c:pt>
                <c:pt idx="1335">
                  <c:v>2011-12-02-11</c:v>
                </c:pt>
                <c:pt idx="1336">
                  <c:v>2011-12-02-12</c:v>
                </c:pt>
                <c:pt idx="1337">
                  <c:v>2011-12-02-13</c:v>
                </c:pt>
                <c:pt idx="1338">
                  <c:v>2011-12-02-14</c:v>
                </c:pt>
                <c:pt idx="1339">
                  <c:v>2011-12-02-15</c:v>
                </c:pt>
                <c:pt idx="1340">
                  <c:v>2011-12-02-16</c:v>
                </c:pt>
                <c:pt idx="1341">
                  <c:v>2011-12-02-17</c:v>
                </c:pt>
                <c:pt idx="1342">
                  <c:v>2011-12-02-18</c:v>
                </c:pt>
                <c:pt idx="1343">
                  <c:v>2011-12-02-19</c:v>
                </c:pt>
                <c:pt idx="1344">
                  <c:v>2011-12-02-20</c:v>
                </c:pt>
                <c:pt idx="1345">
                  <c:v>2011-12-02-21</c:v>
                </c:pt>
                <c:pt idx="1346">
                  <c:v>2011-12-02-22</c:v>
                </c:pt>
                <c:pt idx="1347">
                  <c:v>2011-12-02-23</c:v>
                </c:pt>
                <c:pt idx="1348">
                  <c:v>2011-12-03-00</c:v>
                </c:pt>
                <c:pt idx="1349">
                  <c:v>2011-12-03-01</c:v>
                </c:pt>
                <c:pt idx="1350">
                  <c:v>2011-12-03-02</c:v>
                </c:pt>
                <c:pt idx="1351">
                  <c:v>2011-12-03-03</c:v>
                </c:pt>
                <c:pt idx="1352">
                  <c:v>2011-12-03-04</c:v>
                </c:pt>
                <c:pt idx="1353">
                  <c:v>2011-12-03-05</c:v>
                </c:pt>
                <c:pt idx="1354">
                  <c:v>2011-12-03-06</c:v>
                </c:pt>
                <c:pt idx="1355">
                  <c:v>2011-12-03-07</c:v>
                </c:pt>
                <c:pt idx="1356">
                  <c:v>2011-12-03-08</c:v>
                </c:pt>
                <c:pt idx="1357">
                  <c:v>2011-12-03-09</c:v>
                </c:pt>
                <c:pt idx="1358">
                  <c:v>2011-12-03-10</c:v>
                </c:pt>
                <c:pt idx="1359">
                  <c:v>2011-12-03-11</c:v>
                </c:pt>
                <c:pt idx="1360">
                  <c:v>2011-12-03-12</c:v>
                </c:pt>
                <c:pt idx="1361">
                  <c:v>2011-12-03-13</c:v>
                </c:pt>
                <c:pt idx="1362">
                  <c:v>2011-12-03-14</c:v>
                </c:pt>
                <c:pt idx="1363">
                  <c:v>2011-12-03-15</c:v>
                </c:pt>
                <c:pt idx="1364">
                  <c:v>2011-12-03-16</c:v>
                </c:pt>
                <c:pt idx="1365">
                  <c:v>2011-12-03-17</c:v>
                </c:pt>
                <c:pt idx="1366">
                  <c:v>2011-12-03-18</c:v>
                </c:pt>
                <c:pt idx="1367">
                  <c:v>2011-12-03-19</c:v>
                </c:pt>
                <c:pt idx="1368">
                  <c:v>2011-12-03-20</c:v>
                </c:pt>
                <c:pt idx="1369">
                  <c:v>2011-12-03-21</c:v>
                </c:pt>
                <c:pt idx="1370">
                  <c:v>2011-12-03-22</c:v>
                </c:pt>
                <c:pt idx="1371">
                  <c:v>2011-12-03-23</c:v>
                </c:pt>
                <c:pt idx="1372">
                  <c:v>2011-12-04-00</c:v>
                </c:pt>
                <c:pt idx="1373">
                  <c:v>2011-12-04-01</c:v>
                </c:pt>
                <c:pt idx="1374">
                  <c:v>2011-12-04-02</c:v>
                </c:pt>
                <c:pt idx="1375">
                  <c:v>2011-12-04-03</c:v>
                </c:pt>
                <c:pt idx="1376">
                  <c:v>2011-12-04-04</c:v>
                </c:pt>
                <c:pt idx="1377">
                  <c:v>2011-12-04-05</c:v>
                </c:pt>
                <c:pt idx="1378">
                  <c:v>2011-12-04-06</c:v>
                </c:pt>
                <c:pt idx="1379">
                  <c:v>2011-12-04-07</c:v>
                </c:pt>
                <c:pt idx="1380">
                  <c:v>2011-12-04-08</c:v>
                </c:pt>
                <c:pt idx="1381">
                  <c:v>2011-12-04-09</c:v>
                </c:pt>
                <c:pt idx="1382">
                  <c:v>2011-12-04-10</c:v>
                </c:pt>
                <c:pt idx="1383">
                  <c:v>2011-12-04-11</c:v>
                </c:pt>
                <c:pt idx="1384">
                  <c:v>2011-12-04-12</c:v>
                </c:pt>
                <c:pt idx="1385">
                  <c:v>2011-12-04-13</c:v>
                </c:pt>
                <c:pt idx="1386">
                  <c:v>2011-12-04-14</c:v>
                </c:pt>
                <c:pt idx="1387">
                  <c:v>2011-12-04-15</c:v>
                </c:pt>
                <c:pt idx="1388">
                  <c:v>2011-12-04-16</c:v>
                </c:pt>
                <c:pt idx="1389">
                  <c:v>2011-12-04-17</c:v>
                </c:pt>
                <c:pt idx="1390">
                  <c:v>2011-12-04-18</c:v>
                </c:pt>
                <c:pt idx="1391">
                  <c:v>2011-12-04-19</c:v>
                </c:pt>
                <c:pt idx="1392">
                  <c:v>2011-12-04-20</c:v>
                </c:pt>
                <c:pt idx="1393">
                  <c:v>2011-12-04-21</c:v>
                </c:pt>
                <c:pt idx="1394">
                  <c:v>2011-12-04-22</c:v>
                </c:pt>
                <c:pt idx="1395">
                  <c:v>2011-12-04-23</c:v>
                </c:pt>
                <c:pt idx="1396">
                  <c:v>2011-12-05-00</c:v>
                </c:pt>
                <c:pt idx="1397">
                  <c:v>2011-12-05-01</c:v>
                </c:pt>
                <c:pt idx="1398">
                  <c:v>2011-12-05-02</c:v>
                </c:pt>
                <c:pt idx="1399">
                  <c:v>2011-12-05-03</c:v>
                </c:pt>
                <c:pt idx="1400">
                  <c:v>2011-12-05-04</c:v>
                </c:pt>
                <c:pt idx="1401">
                  <c:v>2011-12-05-05</c:v>
                </c:pt>
                <c:pt idx="1402">
                  <c:v>2011-12-05-06</c:v>
                </c:pt>
                <c:pt idx="1403">
                  <c:v>2011-12-05-07</c:v>
                </c:pt>
                <c:pt idx="1404">
                  <c:v>2011-12-05-08</c:v>
                </c:pt>
                <c:pt idx="1405">
                  <c:v>2011-12-05-09</c:v>
                </c:pt>
                <c:pt idx="1406">
                  <c:v>2011-12-05-10</c:v>
                </c:pt>
                <c:pt idx="1407">
                  <c:v>2011-12-05-11</c:v>
                </c:pt>
                <c:pt idx="1408">
                  <c:v>2011-12-05-12</c:v>
                </c:pt>
                <c:pt idx="1409">
                  <c:v>2011-12-05-13</c:v>
                </c:pt>
                <c:pt idx="1410">
                  <c:v>2011-12-05-14</c:v>
                </c:pt>
                <c:pt idx="1411">
                  <c:v>2011-12-05-15</c:v>
                </c:pt>
                <c:pt idx="1412">
                  <c:v>2011-12-05-16</c:v>
                </c:pt>
                <c:pt idx="1413">
                  <c:v>2011-12-05-17</c:v>
                </c:pt>
                <c:pt idx="1414">
                  <c:v>2011-12-05-18</c:v>
                </c:pt>
                <c:pt idx="1415">
                  <c:v>2011-12-05-19</c:v>
                </c:pt>
                <c:pt idx="1416">
                  <c:v>2011-12-05-20</c:v>
                </c:pt>
                <c:pt idx="1417">
                  <c:v>2011-12-05-21</c:v>
                </c:pt>
                <c:pt idx="1418">
                  <c:v>2011-12-05-22</c:v>
                </c:pt>
                <c:pt idx="1419">
                  <c:v>2011-12-05-23</c:v>
                </c:pt>
                <c:pt idx="1420">
                  <c:v>2011-12-06-00</c:v>
                </c:pt>
                <c:pt idx="1421">
                  <c:v>2011-12-06-01</c:v>
                </c:pt>
                <c:pt idx="1422">
                  <c:v>2011-12-06-02</c:v>
                </c:pt>
                <c:pt idx="1423">
                  <c:v>2011-12-06-03</c:v>
                </c:pt>
                <c:pt idx="1424">
                  <c:v>2011-12-06-04</c:v>
                </c:pt>
                <c:pt idx="1425">
                  <c:v>2011-12-06-05</c:v>
                </c:pt>
                <c:pt idx="1426">
                  <c:v>2011-12-06-06</c:v>
                </c:pt>
                <c:pt idx="1427">
                  <c:v>2011-12-06-07</c:v>
                </c:pt>
                <c:pt idx="1428">
                  <c:v>2011-12-06-08</c:v>
                </c:pt>
                <c:pt idx="1429">
                  <c:v>2011-12-06-09</c:v>
                </c:pt>
                <c:pt idx="1430">
                  <c:v>2011-12-06-10</c:v>
                </c:pt>
                <c:pt idx="1431">
                  <c:v>2011-12-06-11</c:v>
                </c:pt>
                <c:pt idx="1432">
                  <c:v>2011-12-06-12</c:v>
                </c:pt>
                <c:pt idx="1433">
                  <c:v>2011-12-06-13</c:v>
                </c:pt>
                <c:pt idx="1434">
                  <c:v>2011-12-06-14</c:v>
                </c:pt>
                <c:pt idx="1435">
                  <c:v>2011-12-06-15</c:v>
                </c:pt>
                <c:pt idx="1436">
                  <c:v>2011-12-06-16</c:v>
                </c:pt>
                <c:pt idx="1437">
                  <c:v>2011-12-06-17</c:v>
                </c:pt>
                <c:pt idx="1438">
                  <c:v>2011-12-06-18</c:v>
                </c:pt>
                <c:pt idx="1439">
                  <c:v>2011-12-06-19</c:v>
                </c:pt>
                <c:pt idx="1440">
                  <c:v>2011-12-06-20</c:v>
                </c:pt>
                <c:pt idx="1441">
                  <c:v>2011-12-06-21</c:v>
                </c:pt>
                <c:pt idx="1442">
                  <c:v>2011-12-06-22</c:v>
                </c:pt>
                <c:pt idx="1443">
                  <c:v>2011-12-06-23</c:v>
                </c:pt>
                <c:pt idx="1444">
                  <c:v>2011-12-07-00</c:v>
                </c:pt>
                <c:pt idx="1445">
                  <c:v>2011-12-07-01</c:v>
                </c:pt>
                <c:pt idx="1446">
                  <c:v>2011-12-07-02</c:v>
                </c:pt>
                <c:pt idx="1447">
                  <c:v>2011-12-07-03</c:v>
                </c:pt>
                <c:pt idx="1448">
                  <c:v>2011-12-07-04</c:v>
                </c:pt>
                <c:pt idx="1449">
                  <c:v>2011-12-07-05</c:v>
                </c:pt>
                <c:pt idx="1450">
                  <c:v>2011-12-07-06</c:v>
                </c:pt>
                <c:pt idx="1451">
                  <c:v>2011-12-07-07</c:v>
                </c:pt>
                <c:pt idx="1452">
                  <c:v>2011-12-07-08</c:v>
                </c:pt>
                <c:pt idx="1453">
                  <c:v>2011-12-07-09</c:v>
                </c:pt>
                <c:pt idx="1454">
                  <c:v>2011-12-07-10</c:v>
                </c:pt>
                <c:pt idx="1455">
                  <c:v>2011-12-07-11</c:v>
                </c:pt>
                <c:pt idx="1456">
                  <c:v>2011-12-07-12</c:v>
                </c:pt>
                <c:pt idx="1457">
                  <c:v>2011-12-07-13</c:v>
                </c:pt>
                <c:pt idx="1458">
                  <c:v>2011-12-07-14</c:v>
                </c:pt>
                <c:pt idx="1459">
                  <c:v>2011-12-07-15</c:v>
                </c:pt>
                <c:pt idx="1460">
                  <c:v>2011-12-07-16</c:v>
                </c:pt>
                <c:pt idx="1461">
                  <c:v>2011-12-07-17</c:v>
                </c:pt>
                <c:pt idx="1462">
                  <c:v>2011-12-07-18</c:v>
                </c:pt>
                <c:pt idx="1463">
                  <c:v>2011-12-07-19</c:v>
                </c:pt>
                <c:pt idx="1464">
                  <c:v>2011-12-07-20</c:v>
                </c:pt>
                <c:pt idx="1465">
                  <c:v>2011-12-07-21</c:v>
                </c:pt>
                <c:pt idx="1466">
                  <c:v>2011-12-07-22</c:v>
                </c:pt>
                <c:pt idx="1467">
                  <c:v>2011-12-07-23</c:v>
                </c:pt>
                <c:pt idx="1468">
                  <c:v>2011-12-08-00</c:v>
                </c:pt>
                <c:pt idx="1469">
                  <c:v>2011-12-08-01</c:v>
                </c:pt>
                <c:pt idx="1470">
                  <c:v>2011-12-08-02</c:v>
                </c:pt>
                <c:pt idx="1471">
                  <c:v>2011-12-08-03</c:v>
                </c:pt>
                <c:pt idx="1472">
                  <c:v>2011-12-08-04</c:v>
                </c:pt>
                <c:pt idx="1473">
                  <c:v>2011-12-08-05</c:v>
                </c:pt>
                <c:pt idx="1474">
                  <c:v>2011-12-08-06</c:v>
                </c:pt>
                <c:pt idx="1475">
                  <c:v>2011-12-08-07</c:v>
                </c:pt>
                <c:pt idx="1476">
                  <c:v>2011-12-08-08</c:v>
                </c:pt>
                <c:pt idx="1477">
                  <c:v>2011-12-08-09</c:v>
                </c:pt>
                <c:pt idx="1478">
                  <c:v>2011-12-08-10</c:v>
                </c:pt>
                <c:pt idx="1479">
                  <c:v>2011-12-08-11</c:v>
                </c:pt>
                <c:pt idx="1480">
                  <c:v>2011-12-08-12</c:v>
                </c:pt>
                <c:pt idx="1481">
                  <c:v>2011-12-08-13</c:v>
                </c:pt>
                <c:pt idx="1482">
                  <c:v>2011-12-08-14</c:v>
                </c:pt>
                <c:pt idx="1483">
                  <c:v>2011-12-08-15</c:v>
                </c:pt>
                <c:pt idx="1484">
                  <c:v>2011-12-08-16</c:v>
                </c:pt>
                <c:pt idx="1485">
                  <c:v>2011-12-08-17</c:v>
                </c:pt>
                <c:pt idx="1486">
                  <c:v>2011-12-08-18</c:v>
                </c:pt>
                <c:pt idx="1487">
                  <c:v>2011-12-08-19</c:v>
                </c:pt>
                <c:pt idx="1488">
                  <c:v>2011-12-08-20</c:v>
                </c:pt>
                <c:pt idx="1489">
                  <c:v>2011-12-08-21</c:v>
                </c:pt>
                <c:pt idx="1490">
                  <c:v>2011-12-08-22</c:v>
                </c:pt>
                <c:pt idx="1491">
                  <c:v>2011-12-08-23</c:v>
                </c:pt>
                <c:pt idx="1492">
                  <c:v>2011-12-09-00</c:v>
                </c:pt>
                <c:pt idx="1493">
                  <c:v>2011-12-09-01</c:v>
                </c:pt>
                <c:pt idx="1494">
                  <c:v>2011-12-09-02</c:v>
                </c:pt>
                <c:pt idx="1495">
                  <c:v>2011-12-09-03</c:v>
                </c:pt>
                <c:pt idx="1496">
                  <c:v>2011-12-09-04</c:v>
                </c:pt>
                <c:pt idx="1497">
                  <c:v>2011-12-09-05</c:v>
                </c:pt>
                <c:pt idx="1498">
                  <c:v>2011-12-09-06</c:v>
                </c:pt>
                <c:pt idx="1499">
                  <c:v>2011-12-09-07</c:v>
                </c:pt>
                <c:pt idx="1500">
                  <c:v>2011-12-09-08</c:v>
                </c:pt>
                <c:pt idx="1501">
                  <c:v>2011-12-09-09</c:v>
                </c:pt>
                <c:pt idx="1502">
                  <c:v>2011-12-09-10</c:v>
                </c:pt>
                <c:pt idx="1503">
                  <c:v>2011-12-09-11</c:v>
                </c:pt>
                <c:pt idx="1504">
                  <c:v>2011-12-09-12</c:v>
                </c:pt>
                <c:pt idx="1505">
                  <c:v>2011-12-09-13</c:v>
                </c:pt>
                <c:pt idx="1506">
                  <c:v>2011-12-09-14</c:v>
                </c:pt>
                <c:pt idx="1507">
                  <c:v>2011-12-09-15</c:v>
                </c:pt>
                <c:pt idx="1508">
                  <c:v>2011-12-09-16</c:v>
                </c:pt>
                <c:pt idx="1509">
                  <c:v>2011-12-09-17</c:v>
                </c:pt>
                <c:pt idx="1510">
                  <c:v>2011-12-09-18</c:v>
                </c:pt>
                <c:pt idx="1511">
                  <c:v>2011-12-09-19</c:v>
                </c:pt>
                <c:pt idx="1512">
                  <c:v>2011-12-09-20</c:v>
                </c:pt>
                <c:pt idx="1513">
                  <c:v>2011-12-09-21</c:v>
                </c:pt>
                <c:pt idx="1514">
                  <c:v>2011-12-09-22</c:v>
                </c:pt>
                <c:pt idx="1515">
                  <c:v>2011-12-09-23</c:v>
                </c:pt>
                <c:pt idx="1516">
                  <c:v>2011-12-10-00</c:v>
                </c:pt>
                <c:pt idx="1517">
                  <c:v>2011-12-10-01</c:v>
                </c:pt>
                <c:pt idx="1518">
                  <c:v>2011-12-10-02</c:v>
                </c:pt>
                <c:pt idx="1519">
                  <c:v>2011-12-10-03</c:v>
                </c:pt>
                <c:pt idx="1520">
                  <c:v>2011-12-10-04</c:v>
                </c:pt>
                <c:pt idx="1521">
                  <c:v>2011-12-10-05</c:v>
                </c:pt>
                <c:pt idx="1522">
                  <c:v>2011-12-10-06</c:v>
                </c:pt>
                <c:pt idx="1523">
                  <c:v>2011-12-10-07</c:v>
                </c:pt>
                <c:pt idx="1524">
                  <c:v>2011-12-10-08</c:v>
                </c:pt>
                <c:pt idx="1525">
                  <c:v>2011-12-10-09</c:v>
                </c:pt>
                <c:pt idx="1526">
                  <c:v>2011-12-10-10</c:v>
                </c:pt>
                <c:pt idx="1527">
                  <c:v>2011-12-10-11</c:v>
                </c:pt>
                <c:pt idx="1528">
                  <c:v>2011-12-10-12</c:v>
                </c:pt>
                <c:pt idx="1529">
                  <c:v>2011-12-10-13</c:v>
                </c:pt>
                <c:pt idx="1530">
                  <c:v>2011-12-10-14</c:v>
                </c:pt>
                <c:pt idx="1531">
                  <c:v>2011-12-10-15</c:v>
                </c:pt>
                <c:pt idx="1532">
                  <c:v>2011-12-10-16</c:v>
                </c:pt>
                <c:pt idx="1533">
                  <c:v>2011-12-10-17</c:v>
                </c:pt>
                <c:pt idx="1534">
                  <c:v>2011-12-10-18</c:v>
                </c:pt>
                <c:pt idx="1535">
                  <c:v>2011-12-10-19</c:v>
                </c:pt>
                <c:pt idx="1536">
                  <c:v>2011-12-10-20</c:v>
                </c:pt>
                <c:pt idx="1537">
                  <c:v>2011-12-10-21</c:v>
                </c:pt>
                <c:pt idx="1538">
                  <c:v>2011-12-10-22</c:v>
                </c:pt>
                <c:pt idx="1539">
                  <c:v>2011-12-10-23</c:v>
                </c:pt>
                <c:pt idx="1540">
                  <c:v>2011-12-11-00</c:v>
                </c:pt>
                <c:pt idx="1541">
                  <c:v>2011-12-11-01</c:v>
                </c:pt>
                <c:pt idx="1542">
                  <c:v>2011-12-11-02</c:v>
                </c:pt>
                <c:pt idx="1543">
                  <c:v>2011-12-11-03</c:v>
                </c:pt>
                <c:pt idx="1544">
                  <c:v>2011-12-11-04</c:v>
                </c:pt>
                <c:pt idx="1545">
                  <c:v>2011-12-11-05</c:v>
                </c:pt>
                <c:pt idx="1546">
                  <c:v>2011-12-11-06</c:v>
                </c:pt>
                <c:pt idx="1547">
                  <c:v>2011-12-11-07</c:v>
                </c:pt>
                <c:pt idx="1548">
                  <c:v>2011-12-11-08</c:v>
                </c:pt>
                <c:pt idx="1549">
                  <c:v>2011-12-11-09</c:v>
                </c:pt>
                <c:pt idx="1550">
                  <c:v>2011-12-11-10</c:v>
                </c:pt>
                <c:pt idx="1551">
                  <c:v>2011-12-11-11</c:v>
                </c:pt>
                <c:pt idx="1552">
                  <c:v>2011-12-11-12</c:v>
                </c:pt>
                <c:pt idx="1553">
                  <c:v>2011-12-11-13</c:v>
                </c:pt>
                <c:pt idx="1554">
                  <c:v>2011-12-11-14</c:v>
                </c:pt>
                <c:pt idx="1555">
                  <c:v>2011-12-11-15</c:v>
                </c:pt>
                <c:pt idx="1556">
                  <c:v>2011-12-11-16</c:v>
                </c:pt>
                <c:pt idx="1557">
                  <c:v>2011-12-11-17</c:v>
                </c:pt>
                <c:pt idx="1558">
                  <c:v>2011-12-11-18</c:v>
                </c:pt>
                <c:pt idx="1559">
                  <c:v>2011-12-11-19</c:v>
                </c:pt>
                <c:pt idx="1560">
                  <c:v>2011-12-11-20</c:v>
                </c:pt>
                <c:pt idx="1561">
                  <c:v>2011-12-11-21</c:v>
                </c:pt>
                <c:pt idx="1562">
                  <c:v>2011-12-11-22</c:v>
                </c:pt>
                <c:pt idx="1563">
                  <c:v>2011-12-11-23</c:v>
                </c:pt>
                <c:pt idx="1564">
                  <c:v>2011-12-12-00</c:v>
                </c:pt>
                <c:pt idx="1565">
                  <c:v>2011-12-12-01</c:v>
                </c:pt>
                <c:pt idx="1566">
                  <c:v>2011-12-12-02</c:v>
                </c:pt>
                <c:pt idx="1567">
                  <c:v>2011-12-12-03</c:v>
                </c:pt>
                <c:pt idx="1568">
                  <c:v>2011-12-12-04</c:v>
                </c:pt>
                <c:pt idx="1569">
                  <c:v>2011-12-12-05</c:v>
                </c:pt>
                <c:pt idx="1570">
                  <c:v>2011-12-12-06</c:v>
                </c:pt>
                <c:pt idx="1571">
                  <c:v>2011-12-12-07</c:v>
                </c:pt>
                <c:pt idx="1572">
                  <c:v>2011-12-12-08</c:v>
                </c:pt>
                <c:pt idx="1573">
                  <c:v>2011-12-12-09</c:v>
                </c:pt>
                <c:pt idx="1574">
                  <c:v>2011-12-12-10</c:v>
                </c:pt>
                <c:pt idx="1575">
                  <c:v>2011-12-12-11</c:v>
                </c:pt>
                <c:pt idx="1576">
                  <c:v>2011-12-12-12</c:v>
                </c:pt>
                <c:pt idx="1577">
                  <c:v>2011-12-12-13</c:v>
                </c:pt>
                <c:pt idx="1578">
                  <c:v>2011-12-12-14</c:v>
                </c:pt>
                <c:pt idx="1579">
                  <c:v>2011-12-12-15</c:v>
                </c:pt>
                <c:pt idx="1580">
                  <c:v>2011-12-12-16</c:v>
                </c:pt>
                <c:pt idx="1581">
                  <c:v>2011-12-12-17</c:v>
                </c:pt>
                <c:pt idx="1582">
                  <c:v>2011-12-12-18</c:v>
                </c:pt>
                <c:pt idx="1583">
                  <c:v>2011-12-12-19</c:v>
                </c:pt>
                <c:pt idx="1584">
                  <c:v>2011-12-12-20</c:v>
                </c:pt>
                <c:pt idx="1585">
                  <c:v>2011-12-12-21</c:v>
                </c:pt>
                <c:pt idx="1586">
                  <c:v>2011-12-12-22</c:v>
                </c:pt>
                <c:pt idx="1587">
                  <c:v>2011-12-12-23</c:v>
                </c:pt>
                <c:pt idx="1588">
                  <c:v>2011-12-13-00</c:v>
                </c:pt>
                <c:pt idx="1589">
                  <c:v>2011-12-13-01</c:v>
                </c:pt>
                <c:pt idx="1590">
                  <c:v>2011-12-13-02</c:v>
                </c:pt>
                <c:pt idx="1591">
                  <c:v>2011-12-13-03</c:v>
                </c:pt>
                <c:pt idx="1592">
                  <c:v>2011-12-13-04</c:v>
                </c:pt>
                <c:pt idx="1593">
                  <c:v>2011-12-13-05</c:v>
                </c:pt>
                <c:pt idx="1594">
                  <c:v>2011-12-13-06</c:v>
                </c:pt>
                <c:pt idx="1595">
                  <c:v>2011-12-13-07</c:v>
                </c:pt>
                <c:pt idx="1596">
                  <c:v>2011-12-13-08</c:v>
                </c:pt>
                <c:pt idx="1597">
                  <c:v>2011-12-13-09</c:v>
                </c:pt>
                <c:pt idx="1598">
                  <c:v>2011-12-13-10</c:v>
                </c:pt>
                <c:pt idx="1599">
                  <c:v>2011-12-13-11</c:v>
                </c:pt>
                <c:pt idx="1600">
                  <c:v>2011-12-13-12</c:v>
                </c:pt>
                <c:pt idx="1601">
                  <c:v>2011-12-13-13</c:v>
                </c:pt>
                <c:pt idx="1602">
                  <c:v>2011-12-13-14</c:v>
                </c:pt>
                <c:pt idx="1603">
                  <c:v>2011-12-13-15</c:v>
                </c:pt>
                <c:pt idx="1604">
                  <c:v>2011-12-13-16</c:v>
                </c:pt>
                <c:pt idx="1605">
                  <c:v>2011-12-13-17</c:v>
                </c:pt>
                <c:pt idx="1606">
                  <c:v>2011-12-13-18</c:v>
                </c:pt>
                <c:pt idx="1607">
                  <c:v>2011-12-13-19</c:v>
                </c:pt>
                <c:pt idx="1608">
                  <c:v>2011-12-13-20</c:v>
                </c:pt>
                <c:pt idx="1609">
                  <c:v>2011-12-13-21</c:v>
                </c:pt>
                <c:pt idx="1610">
                  <c:v>2011-12-13-22</c:v>
                </c:pt>
                <c:pt idx="1611">
                  <c:v>2011-12-13-23</c:v>
                </c:pt>
                <c:pt idx="1612">
                  <c:v>2011-12-14-00</c:v>
                </c:pt>
                <c:pt idx="1613">
                  <c:v>2011-12-14-01</c:v>
                </c:pt>
                <c:pt idx="1614">
                  <c:v>2011-12-14-02</c:v>
                </c:pt>
                <c:pt idx="1615">
                  <c:v>2011-12-14-03</c:v>
                </c:pt>
                <c:pt idx="1616">
                  <c:v>2011-12-14-04</c:v>
                </c:pt>
                <c:pt idx="1617">
                  <c:v>2011-12-14-05</c:v>
                </c:pt>
                <c:pt idx="1618">
                  <c:v>2011-12-14-06</c:v>
                </c:pt>
                <c:pt idx="1619">
                  <c:v>2011-12-14-07</c:v>
                </c:pt>
                <c:pt idx="1620">
                  <c:v>2011-12-14-08</c:v>
                </c:pt>
                <c:pt idx="1621">
                  <c:v>2011-12-14-09</c:v>
                </c:pt>
                <c:pt idx="1622">
                  <c:v>2011-12-14-10</c:v>
                </c:pt>
                <c:pt idx="1623">
                  <c:v>2011-12-14-11</c:v>
                </c:pt>
                <c:pt idx="1624">
                  <c:v>2011-12-14-12</c:v>
                </c:pt>
                <c:pt idx="1625">
                  <c:v>2011-12-14-13</c:v>
                </c:pt>
                <c:pt idx="1626">
                  <c:v>2011-12-14-14</c:v>
                </c:pt>
                <c:pt idx="1627">
                  <c:v>2011-12-14-15</c:v>
                </c:pt>
                <c:pt idx="1628">
                  <c:v>2011-12-14-16</c:v>
                </c:pt>
                <c:pt idx="1629">
                  <c:v>2011-12-14-17</c:v>
                </c:pt>
                <c:pt idx="1630">
                  <c:v>2011-12-14-18</c:v>
                </c:pt>
                <c:pt idx="1631">
                  <c:v>2011-12-14-19</c:v>
                </c:pt>
                <c:pt idx="1632">
                  <c:v>2011-12-14-20</c:v>
                </c:pt>
                <c:pt idx="1633">
                  <c:v>2011-12-14-21</c:v>
                </c:pt>
                <c:pt idx="1634">
                  <c:v>2011-12-14-22</c:v>
                </c:pt>
                <c:pt idx="1635">
                  <c:v>2011-12-14-23</c:v>
                </c:pt>
                <c:pt idx="1636">
                  <c:v>2011-12-15-00</c:v>
                </c:pt>
                <c:pt idx="1637">
                  <c:v>2011-12-15-01</c:v>
                </c:pt>
                <c:pt idx="1638">
                  <c:v>2011-12-15-02</c:v>
                </c:pt>
                <c:pt idx="1639">
                  <c:v>2011-12-15-03</c:v>
                </c:pt>
                <c:pt idx="1640">
                  <c:v>2011-12-15-04</c:v>
                </c:pt>
                <c:pt idx="1641">
                  <c:v>2011-12-15-05</c:v>
                </c:pt>
                <c:pt idx="1642">
                  <c:v>2011-12-15-06</c:v>
                </c:pt>
                <c:pt idx="1643">
                  <c:v>2011-12-15-07</c:v>
                </c:pt>
                <c:pt idx="1644">
                  <c:v>2011-12-15-08</c:v>
                </c:pt>
                <c:pt idx="1645">
                  <c:v>2011-12-15-09</c:v>
                </c:pt>
                <c:pt idx="1646">
                  <c:v>2011-12-15-10</c:v>
                </c:pt>
                <c:pt idx="1647">
                  <c:v>2011-12-15-11</c:v>
                </c:pt>
                <c:pt idx="1648">
                  <c:v>2011-12-15-12</c:v>
                </c:pt>
                <c:pt idx="1649">
                  <c:v>2011-12-15-13</c:v>
                </c:pt>
                <c:pt idx="1650">
                  <c:v>2011-12-15-14</c:v>
                </c:pt>
                <c:pt idx="1651">
                  <c:v>2011-12-15-15</c:v>
                </c:pt>
                <c:pt idx="1652">
                  <c:v>2011-12-15-16</c:v>
                </c:pt>
                <c:pt idx="1653">
                  <c:v>2011-12-15-17</c:v>
                </c:pt>
                <c:pt idx="1654">
                  <c:v>2011-12-15-18</c:v>
                </c:pt>
                <c:pt idx="1655">
                  <c:v>2011-12-15-19</c:v>
                </c:pt>
                <c:pt idx="1656">
                  <c:v>2011-12-15-20</c:v>
                </c:pt>
                <c:pt idx="1657">
                  <c:v>2011-12-15-21</c:v>
                </c:pt>
                <c:pt idx="1658">
                  <c:v>2011-12-15-22</c:v>
                </c:pt>
                <c:pt idx="1659">
                  <c:v>2011-12-15-23</c:v>
                </c:pt>
                <c:pt idx="1660">
                  <c:v>2011-12-16-00</c:v>
                </c:pt>
                <c:pt idx="1661">
                  <c:v>2011-12-16-01</c:v>
                </c:pt>
                <c:pt idx="1662">
                  <c:v>2011-12-16-02</c:v>
                </c:pt>
                <c:pt idx="1663">
                  <c:v>2011-12-16-03</c:v>
                </c:pt>
                <c:pt idx="1664">
                  <c:v>2011-12-16-04</c:v>
                </c:pt>
                <c:pt idx="1665">
                  <c:v>2011-12-16-05</c:v>
                </c:pt>
                <c:pt idx="1666">
                  <c:v>2011-12-16-06</c:v>
                </c:pt>
                <c:pt idx="1667">
                  <c:v>2011-12-16-07</c:v>
                </c:pt>
                <c:pt idx="1668">
                  <c:v>2011-12-16-08</c:v>
                </c:pt>
                <c:pt idx="1669">
                  <c:v>2011-12-16-09</c:v>
                </c:pt>
                <c:pt idx="1670">
                  <c:v>2011-12-16-10</c:v>
                </c:pt>
                <c:pt idx="1671">
                  <c:v>2011-12-16-11</c:v>
                </c:pt>
                <c:pt idx="1672">
                  <c:v>2011-12-16-12</c:v>
                </c:pt>
                <c:pt idx="1673">
                  <c:v>2011-12-16-13</c:v>
                </c:pt>
                <c:pt idx="1674">
                  <c:v>2011-12-16-14</c:v>
                </c:pt>
                <c:pt idx="1675">
                  <c:v>2011-12-16-15</c:v>
                </c:pt>
                <c:pt idx="1676">
                  <c:v>2011-12-16-16</c:v>
                </c:pt>
                <c:pt idx="1677">
                  <c:v>2011-12-16-17</c:v>
                </c:pt>
                <c:pt idx="1678">
                  <c:v>2011-12-16-18</c:v>
                </c:pt>
                <c:pt idx="1679">
                  <c:v>2011-12-16-19</c:v>
                </c:pt>
                <c:pt idx="1680">
                  <c:v>2011-12-16-20</c:v>
                </c:pt>
                <c:pt idx="1681">
                  <c:v>2011-12-16-21</c:v>
                </c:pt>
                <c:pt idx="1682">
                  <c:v>2011-12-16-22</c:v>
                </c:pt>
                <c:pt idx="1683">
                  <c:v>2011-12-16-23</c:v>
                </c:pt>
                <c:pt idx="1684">
                  <c:v>2011-12-17-00</c:v>
                </c:pt>
                <c:pt idx="1685">
                  <c:v>2011-12-17-01</c:v>
                </c:pt>
                <c:pt idx="1686">
                  <c:v>2011-12-17-02</c:v>
                </c:pt>
                <c:pt idx="1687">
                  <c:v>2011-12-17-03</c:v>
                </c:pt>
                <c:pt idx="1688">
                  <c:v>2011-12-17-04</c:v>
                </c:pt>
                <c:pt idx="1689">
                  <c:v>2011-12-17-05</c:v>
                </c:pt>
                <c:pt idx="1690">
                  <c:v>2011-12-17-06</c:v>
                </c:pt>
                <c:pt idx="1691">
                  <c:v>2011-12-17-07</c:v>
                </c:pt>
                <c:pt idx="1692">
                  <c:v>2011-12-17-08</c:v>
                </c:pt>
                <c:pt idx="1693">
                  <c:v>2011-12-17-09</c:v>
                </c:pt>
                <c:pt idx="1694">
                  <c:v>2011-12-17-10</c:v>
                </c:pt>
                <c:pt idx="1695">
                  <c:v>2011-12-17-11</c:v>
                </c:pt>
                <c:pt idx="1696">
                  <c:v>2011-12-17-12</c:v>
                </c:pt>
                <c:pt idx="1697">
                  <c:v>2011-12-17-13</c:v>
                </c:pt>
                <c:pt idx="1698">
                  <c:v>2011-12-17-14</c:v>
                </c:pt>
                <c:pt idx="1699">
                  <c:v>2011-12-17-15</c:v>
                </c:pt>
                <c:pt idx="1700">
                  <c:v>2011-12-17-16</c:v>
                </c:pt>
                <c:pt idx="1701">
                  <c:v>2011-12-17-17</c:v>
                </c:pt>
                <c:pt idx="1702">
                  <c:v>2011-12-17-18</c:v>
                </c:pt>
                <c:pt idx="1703">
                  <c:v>2011-12-17-19</c:v>
                </c:pt>
                <c:pt idx="1704">
                  <c:v>2011-12-17-20</c:v>
                </c:pt>
                <c:pt idx="1705">
                  <c:v>2011-12-17-21</c:v>
                </c:pt>
                <c:pt idx="1706">
                  <c:v>2011-12-17-22</c:v>
                </c:pt>
                <c:pt idx="1707">
                  <c:v>2011-12-17-23</c:v>
                </c:pt>
                <c:pt idx="1708">
                  <c:v>2011-12-18-00</c:v>
                </c:pt>
                <c:pt idx="1709">
                  <c:v>2011-12-18-01</c:v>
                </c:pt>
                <c:pt idx="1710">
                  <c:v>2011-12-18-02</c:v>
                </c:pt>
                <c:pt idx="1711">
                  <c:v>2011-12-18-03</c:v>
                </c:pt>
                <c:pt idx="1712">
                  <c:v>2011-12-18-04</c:v>
                </c:pt>
                <c:pt idx="1713">
                  <c:v>2011-12-18-05</c:v>
                </c:pt>
                <c:pt idx="1714">
                  <c:v>2011-12-18-06</c:v>
                </c:pt>
                <c:pt idx="1715">
                  <c:v>2011-12-18-07</c:v>
                </c:pt>
                <c:pt idx="1716">
                  <c:v>2011-12-18-08</c:v>
                </c:pt>
                <c:pt idx="1717">
                  <c:v>2011-12-18-09</c:v>
                </c:pt>
                <c:pt idx="1718">
                  <c:v>2011-12-18-10</c:v>
                </c:pt>
                <c:pt idx="1719">
                  <c:v>2011-12-18-11</c:v>
                </c:pt>
                <c:pt idx="1720">
                  <c:v>2011-12-18-12</c:v>
                </c:pt>
                <c:pt idx="1721">
                  <c:v>2011-12-18-13</c:v>
                </c:pt>
                <c:pt idx="1722">
                  <c:v>2011-12-18-14</c:v>
                </c:pt>
                <c:pt idx="1723">
                  <c:v>2011-12-18-15</c:v>
                </c:pt>
                <c:pt idx="1724">
                  <c:v>2011-12-18-16</c:v>
                </c:pt>
                <c:pt idx="1725">
                  <c:v>2011-12-18-17</c:v>
                </c:pt>
                <c:pt idx="1726">
                  <c:v>2011-12-18-18</c:v>
                </c:pt>
                <c:pt idx="1727">
                  <c:v>2011-12-18-19</c:v>
                </c:pt>
                <c:pt idx="1728">
                  <c:v>2011-12-18-20</c:v>
                </c:pt>
                <c:pt idx="1729">
                  <c:v>2011-12-18-21</c:v>
                </c:pt>
                <c:pt idx="1730">
                  <c:v>2011-12-18-22</c:v>
                </c:pt>
                <c:pt idx="1731">
                  <c:v>2011-12-18-23</c:v>
                </c:pt>
                <c:pt idx="1732">
                  <c:v>2011-12-19-00</c:v>
                </c:pt>
                <c:pt idx="1733">
                  <c:v>2011-12-19-01</c:v>
                </c:pt>
                <c:pt idx="1734">
                  <c:v>2011-12-19-02</c:v>
                </c:pt>
                <c:pt idx="1735">
                  <c:v>2011-12-19-03</c:v>
                </c:pt>
                <c:pt idx="1736">
                  <c:v>2011-12-19-04</c:v>
                </c:pt>
                <c:pt idx="1737">
                  <c:v>2011-12-19-05</c:v>
                </c:pt>
                <c:pt idx="1738">
                  <c:v>2011-12-19-06</c:v>
                </c:pt>
                <c:pt idx="1739">
                  <c:v>2011-12-19-07</c:v>
                </c:pt>
                <c:pt idx="1740">
                  <c:v>2011-12-19-08</c:v>
                </c:pt>
                <c:pt idx="1741">
                  <c:v>2011-12-19-09</c:v>
                </c:pt>
                <c:pt idx="1742">
                  <c:v>2011-12-19-10</c:v>
                </c:pt>
                <c:pt idx="1743">
                  <c:v>2011-12-19-11</c:v>
                </c:pt>
                <c:pt idx="1744">
                  <c:v>2011-12-19-12</c:v>
                </c:pt>
                <c:pt idx="1745">
                  <c:v>2011-12-19-13</c:v>
                </c:pt>
                <c:pt idx="1746">
                  <c:v>2011-12-19-14</c:v>
                </c:pt>
                <c:pt idx="1747">
                  <c:v>2011-12-19-15</c:v>
                </c:pt>
                <c:pt idx="1748">
                  <c:v>2011-12-19-16</c:v>
                </c:pt>
                <c:pt idx="1749">
                  <c:v>2011-12-19-17</c:v>
                </c:pt>
                <c:pt idx="1750">
                  <c:v>2011-12-19-18</c:v>
                </c:pt>
                <c:pt idx="1751">
                  <c:v>2011-12-19-19</c:v>
                </c:pt>
                <c:pt idx="1752">
                  <c:v>2011-12-19-20</c:v>
                </c:pt>
                <c:pt idx="1753">
                  <c:v>2011-12-19-21</c:v>
                </c:pt>
                <c:pt idx="1754">
                  <c:v>2011-12-19-22</c:v>
                </c:pt>
                <c:pt idx="1755">
                  <c:v>2011-12-19-23</c:v>
                </c:pt>
                <c:pt idx="1756">
                  <c:v>2011-12-20-00</c:v>
                </c:pt>
                <c:pt idx="1757">
                  <c:v>2011-12-20-01</c:v>
                </c:pt>
                <c:pt idx="1758">
                  <c:v>2011-12-20-02</c:v>
                </c:pt>
                <c:pt idx="1759">
                  <c:v>2011-12-20-03</c:v>
                </c:pt>
                <c:pt idx="1760">
                  <c:v>2011-12-20-04</c:v>
                </c:pt>
                <c:pt idx="1761">
                  <c:v>2011-12-20-05</c:v>
                </c:pt>
                <c:pt idx="1762">
                  <c:v>2011-12-20-06</c:v>
                </c:pt>
                <c:pt idx="1763">
                  <c:v>2011-12-20-07</c:v>
                </c:pt>
                <c:pt idx="1764">
                  <c:v>2011-12-20-08</c:v>
                </c:pt>
                <c:pt idx="1765">
                  <c:v>2011-12-20-09</c:v>
                </c:pt>
                <c:pt idx="1766">
                  <c:v>2011-12-20-10</c:v>
                </c:pt>
                <c:pt idx="1767">
                  <c:v>2011-12-20-11</c:v>
                </c:pt>
                <c:pt idx="1768">
                  <c:v>2011-12-20-12</c:v>
                </c:pt>
                <c:pt idx="1769">
                  <c:v>2011-12-20-13</c:v>
                </c:pt>
                <c:pt idx="1770">
                  <c:v>2011-12-20-14</c:v>
                </c:pt>
                <c:pt idx="1771">
                  <c:v>2011-12-20-15</c:v>
                </c:pt>
                <c:pt idx="1772">
                  <c:v>2011-12-20-16</c:v>
                </c:pt>
                <c:pt idx="1773">
                  <c:v>2011-12-20-17</c:v>
                </c:pt>
                <c:pt idx="1774">
                  <c:v>2011-12-20-18</c:v>
                </c:pt>
                <c:pt idx="1775">
                  <c:v>2011-12-20-19</c:v>
                </c:pt>
                <c:pt idx="1776">
                  <c:v>2011-12-20-20</c:v>
                </c:pt>
                <c:pt idx="1777">
                  <c:v>2011-12-20-21</c:v>
                </c:pt>
                <c:pt idx="1778">
                  <c:v>2011-12-20-22</c:v>
                </c:pt>
                <c:pt idx="1779">
                  <c:v>2011-12-20-23</c:v>
                </c:pt>
                <c:pt idx="1780">
                  <c:v>2011-12-21-00</c:v>
                </c:pt>
                <c:pt idx="1781">
                  <c:v>2011-12-21-01</c:v>
                </c:pt>
                <c:pt idx="1782">
                  <c:v>2011-12-21-02</c:v>
                </c:pt>
                <c:pt idx="1783">
                  <c:v>2011-12-21-03</c:v>
                </c:pt>
                <c:pt idx="1784">
                  <c:v>2011-12-21-04</c:v>
                </c:pt>
                <c:pt idx="1785">
                  <c:v>2011-12-21-05</c:v>
                </c:pt>
                <c:pt idx="1786">
                  <c:v>2011-12-21-06</c:v>
                </c:pt>
                <c:pt idx="1787">
                  <c:v>2011-12-21-07</c:v>
                </c:pt>
                <c:pt idx="1788">
                  <c:v>2011-12-21-08</c:v>
                </c:pt>
                <c:pt idx="1789">
                  <c:v>2011-12-21-09</c:v>
                </c:pt>
                <c:pt idx="1790">
                  <c:v>2011-12-21-10</c:v>
                </c:pt>
                <c:pt idx="1791">
                  <c:v>2011-12-21-11</c:v>
                </c:pt>
                <c:pt idx="1792">
                  <c:v>2011-12-21-12</c:v>
                </c:pt>
                <c:pt idx="1793">
                  <c:v>2011-12-21-13</c:v>
                </c:pt>
                <c:pt idx="1794">
                  <c:v>2011-12-21-14</c:v>
                </c:pt>
                <c:pt idx="1795">
                  <c:v>2011-12-21-15</c:v>
                </c:pt>
                <c:pt idx="1796">
                  <c:v>2011-12-21-16</c:v>
                </c:pt>
                <c:pt idx="1797">
                  <c:v>2011-12-21-17</c:v>
                </c:pt>
                <c:pt idx="1798">
                  <c:v>2011-12-21-18</c:v>
                </c:pt>
                <c:pt idx="1799">
                  <c:v>2011-12-21-19</c:v>
                </c:pt>
                <c:pt idx="1800">
                  <c:v>2011-12-21-20</c:v>
                </c:pt>
                <c:pt idx="1801">
                  <c:v>2011-12-21-21</c:v>
                </c:pt>
                <c:pt idx="1802">
                  <c:v>2011-12-21-22</c:v>
                </c:pt>
                <c:pt idx="1803">
                  <c:v>2011-12-21-23</c:v>
                </c:pt>
                <c:pt idx="1804">
                  <c:v>2011-12-22-00</c:v>
                </c:pt>
                <c:pt idx="1805">
                  <c:v>2011-12-22-01</c:v>
                </c:pt>
                <c:pt idx="1806">
                  <c:v>2011-12-22-02</c:v>
                </c:pt>
                <c:pt idx="1807">
                  <c:v>2011-12-22-03</c:v>
                </c:pt>
                <c:pt idx="1808">
                  <c:v>2011-12-22-04</c:v>
                </c:pt>
                <c:pt idx="1809">
                  <c:v>2011-12-22-05</c:v>
                </c:pt>
                <c:pt idx="1810">
                  <c:v>2011-12-22-06</c:v>
                </c:pt>
                <c:pt idx="1811">
                  <c:v>2011-12-22-07</c:v>
                </c:pt>
                <c:pt idx="1812">
                  <c:v>2011-12-22-08</c:v>
                </c:pt>
                <c:pt idx="1813">
                  <c:v>2011-12-22-09</c:v>
                </c:pt>
                <c:pt idx="1814">
                  <c:v>2011-12-22-10</c:v>
                </c:pt>
                <c:pt idx="1815">
                  <c:v>2011-12-22-11</c:v>
                </c:pt>
                <c:pt idx="1816">
                  <c:v>2011-12-22-12</c:v>
                </c:pt>
                <c:pt idx="1817">
                  <c:v>2011-12-22-13</c:v>
                </c:pt>
                <c:pt idx="1818">
                  <c:v>2011-12-22-14</c:v>
                </c:pt>
                <c:pt idx="1819">
                  <c:v>2011-12-22-15</c:v>
                </c:pt>
                <c:pt idx="1820">
                  <c:v>2011-12-22-16</c:v>
                </c:pt>
                <c:pt idx="1821">
                  <c:v>2011-12-22-17</c:v>
                </c:pt>
                <c:pt idx="1822">
                  <c:v>2011-12-22-18</c:v>
                </c:pt>
                <c:pt idx="1823">
                  <c:v>2011-12-22-19</c:v>
                </c:pt>
                <c:pt idx="1824">
                  <c:v>2011-12-22-20</c:v>
                </c:pt>
                <c:pt idx="1825">
                  <c:v>2011-12-22-21</c:v>
                </c:pt>
                <c:pt idx="1826">
                  <c:v>2011-12-22-22</c:v>
                </c:pt>
                <c:pt idx="1827">
                  <c:v>2011-12-22-23</c:v>
                </c:pt>
                <c:pt idx="1828">
                  <c:v>2011-12-23-00</c:v>
                </c:pt>
                <c:pt idx="1829">
                  <c:v>2011-12-23-01</c:v>
                </c:pt>
                <c:pt idx="1830">
                  <c:v>2011-12-23-02</c:v>
                </c:pt>
                <c:pt idx="1831">
                  <c:v>2011-12-23-03</c:v>
                </c:pt>
                <c:pt idx="1832">
                  <c:v>2011-12-23-04</c:v>
                </c:pt>
                <c:pt idx="1833">
                  <c:v>2011-12-23-05</c:v>
                </c:pt>
                <c:pt idx="1834">
                  <c:v>2011-12-23-06</c:v>
                </c:pt>
                <c:pt idx="1835">
                  <c:v>2011-12-23-07</c:v>
                </c:pt>
                <c:pt idx="1836">
                  <c:v>2011-12-23-08</c:v>
                </c:pt>
                <c:pt idx="1837">
                  <c:v>2011-12-23-09</c:v>
                </c:pt>
                <c:pt idx="1838">
                  <c:v>2011-12-23-10</c:v>
                </c:pt>
                <c:pt idx="1839">
                  <c:v>2011-12-23-11</c:v>
                </c:pt>
                <c:pt idx="1840">
                  <c:v>2011-12-23-12</c:v>
                </c:pt>
                <c:pt idx="1841">
                  <c:v>2011-12-23-13</c:v>
                </c:pt>
                <c:pt idx="1842">
                  <c:v>2011-12-23-14</c:v>
                </c:pt>
                <c:pt idx="1843">
                  <c:v>2011-12-23-15</c:v>
                </c:pt>
                <c:pt idx="1844">
                  <c:v>2011-12-23-16</c:v>
                </c:pt>
                <c:pt idx="1845">
                  <c:v>2011-12-23-17</c:v>
                </c:pt>
                <c:pt idx="1846">
                  <c:v>2011-12-23-18</c:v>
                </c:pt>
                <c:pt idx="1847">
                  <c:v>2011-12-23-19</c:v>
                </c:pt>
                <c:pt idx="1848">
                  <c:v>2011-12-23-20</c:v>
                </c:pt>
                <c:pt idx="1849">
                  <c:v>2011-12-23-21</c:v>
                </c:pt>
                <c:pt idx="1850">
                  <c:v>2011-12-23-22</c:v>
                </c:pt>
                <c:pt idx="1851">
                  <c:v>2011-12-23-23</c:v>
                </c:pt>
                <c:pt idx="1852">
                  <c:v>2011-12-24-00</c:v>
                </c:pt>
                <c:pt idx="1853">
                  <c:v>2011-12-24-01</c:v>
                </c:pt>
                <c:pt idx="1854">
                  <c:v>2011-12-24-02</c:v>
                </c:pt>
                <c:pt idx="1855">
                  <c:v>2011-12-24-03</c:v>
                </c:pt>
                <c:pt idx="1856">
                  <c:v>2011-12-24-04</c:v>
                </c:pt>
                <c:pt idx="1857">
                  <c:v>2011-12-24-05</c:v>
                </c:pt>
                <c:pt idx="1858">
                  <c:v>2011-12-24-06</c:v>
                </c:pt>
                <c:pt idx="1859">
                  <c:v>2011-12-24-07</c:v>
                </c:pt>
                <c:pt idx="1860">
                  <c:v>2011-12-24-08</c:v>
                </c:pt>
                <c:pt idx="1861">
                  <c:v>2011-12-24-09</c:v>
                </c:pt>
                <c:pt idx="1862">
                  <c:v>2011-12-24-10</c:v>
                </c:pt>
                <c:pt idx="1863">
                  <c:v>2011-12-24-11</c:v>
                </c:pt>
                <c:pt idx="1864">
                  <c:v>2011-12-24-12</c:v>
                </c:pt>
                <c:pt idx="1865">
                  <c:v>2011-12-24-13</c:v>
                </c:pt>
                <c:pt idx="1866">
                  <c:v>2011-12-24-14</c:v>
                </c:pt>
                <c:pt idx="1867">
                  <c:v>2011-12-24-15</c:v>
                </c:pt>
                <c:pt idx="1868">
                  <c:v>2011-12-24-16</c:v>
                </c:pt>
                <c:pt idx="1869">
                  <c:v>2011-12-24-17</c:v>
                </c:pt>
                <c:pt idx="1870">
                  <c:v>2011-12-24-18</c:v>
                </c:pt>
                <c:pt idx="1871">
                  <c:v>2011-12-24-19</c:v>
                </c:pt>
                <c:pt idx="1872">
                  <c:v>2011-12-24-20</c:v>
                </c:pt>
                <c:pt idx="1873">
                  <c:v>2011-12-24-21</c:v>
                </c:pt>
                <c:pt idx="1874">
                  <c:v>2011-12-24-22</c:v>
                </c:pt>
                <c:pt idx="1875">
                  <c:v>2011-12-24-23</c:v>
                </c:pt>
                <c:pt idx="1876">
                  <c:v>2011-12-25-00</c:v>
                </c:pt>
                <c:pt idx="1877">
                  <c:v>2011-12-25-01</c:v>
                </c:pt>
                <c:pt idx="1878">
                  <c:v>2011-12-25-02</c:v>
                </c:pt>
                <c:pt idx="1879">
                  <c:v>2011-12-25-03</c:v>
                </c:pt>
                <c:pt idx="1880">
                  <c:v>2011-12-25-04</c:v>
                </c:pt>
                <c:pt idx="1881">
                  <c:v>2011-12-25-05</c:v>
                </c:pt>
                <c:pt idx="1882">
                  <c:v>2011-12-25-06</c:v>
                </c:pt>
                <c:pt idx="1883">
                  <c:v>2011-12-25-07</c:v>
                </c:pt>
                <c:pt idx="1884">
                  <c:v>2011-12-25-08</c:v>
                </c:pt>
                <c:pt idx="1885">
                  <c:v>2011-12-25-09</c:v>
                </c:pt>
                <c:pt idx="1886">
                  <c:v>2011-12-25-10</c:v>
                </c:pt>
                <c:pt idx="1887">
                  <c:v>2011-12-25-11</c:v>
                </c:pt>
                <c:pt idx="1888">
                  <c:v>2011-12-25-12</c:v>
                </c:pt>
                <c:pt idx="1889">
                  <c:v>2011-12-25-13</c:v>
                </c:pt>
                <c:pt idx="1890">
                  <c:v>2011-12-25-14</c:v>
                </c:pt>
                <c:pt idx="1891">
                  <c:v>2011-12-25-15</c:v>
                </c:pt>
                <c:pt idx="1892">
                  <c:v>2011-12-25-16</c:v>
                </c:pt>
                <c:pt idx="1893">
                  <c:v>2011-12-25-17</c:v>
                </c:pt>
                <c:pt idx="1894">
                  <c:v>2011-12-25-18</c:v>
                </c:pt>
                <c:pt idx="1895">
                  <c:v>2011-12-25-19</c:v>
                </c:pt>
                <c:pt idx="1896">
                  <c:v>2011-12-25-20</c:v>
                </c:pt>
                <c:pt idx="1897">
                  <c:v>2011-12-25-21</c:v>
                </c:pt>
                <c:pt idx="1898">
                  <c:v>2011-12-25-22</c:v>
                </c:pt>
                <c:pt idx="1899">
                  <c:v>2011-12-25-23</c:v>
                </c:pt>
                <c:pt idx="1900">
                  <c:v>2011-12-26-00</c:v>
                </c:pt>
                <c:pt idx="1901">
                  <c:v>2011-12-26-01</c:v>
                </c:pt>
                <c:pt idx="1902">
                  <c:v>2011-12-26-02</c:v>
                </c:pt>
                <c:pt idx="1903">
                  <c:v>2011-12-26-03</c:v>
                </c:pt>
                <c:pt idx="1904">
                  <c:v>2011-12-26-04</c:v>
                </c:pt>
                <c:pt idx="1905">
                  <c:v>2011-12-26-05</c:v>
                </c:pt>
                <c:pt idx="1906">
                  <c:v>2011-12-26-06</c:v>
                </c:pt>
                <c:pt idx="1907">
                  <c:v>2011-12-26-07</c:v>
                </c:pt>
                <c:pt idx="1908">
                  <c:v>2011-12-26-08</c:v>
                </c:pt>
                <c:pt idx="1909">
                  <c:v>2011-12-26-09</c:v>
                </c:pt>
                <c:pt idx="1910">
                  <c:v>2011-12-26-10</c:v>
                </c:pt>
                <c:pt idx="1911">
                  <c:v>2011-12-26-11</c:v>
                </c:pt>
                <c:pt idx="1912">
                  <c:v>2011-12-26-12</c:v>
                </c:pt>
                <c:pt idx="1913">
                  <c:v>2011-12-26-13</c:v>
                </c:pt>
                <c:pt idx="1914">
                  <c:v>2011-12-26-14</c:v>
                </c:pt>
                <c:pt idx="1915">
                  <c:v>2011-12-26-15</c:v>
                </c:pt>
                <c:pt idx="1916">
                  <c:v>2011-12-26-16</c:v>
                </c:pt>
                <c:pt idx="1917">
                  <c:v>2011-12-26-17</c:v>
                </c:pt>
                <c:pt idx="1918">
                  <c:v>2011-12-26-18</c:v>
                </c:pt>
                <c:pt idx="1919">
                  <c:v>2011-12-26-19</c:v>
                </c:pt>
                <c:pt idx="1920">
                  <c:v>2011-12-26-20</c:v>
                </c:pt>
                <c:pt idx="1921">
                  <c:v>2011-12-26-21</c:v>
                </c:pt>
                <c:pt idx="1922">
                  <c:v>2011-12-26-22</c:v>
                </c:pt>
                <c:pt idx="1923">
                  <c:v>2011-12-26-23</c:v>
                </c:pt>
                <c:pt idx="1924">
                  <c:v>2011-12-27-00</c:v>
                </c:pt>
                <c:pt idx="1925">
                  <c:v>2011-12-27-01</c:v>
                </c:pt>
                <c:pt idx="1926">
                  <c:v>2011-12-27-02</c:v>
                </c:pt>
                <c:pt idx="1927">
                  <c:v>2011-12-27-03</c:v>
                </c:pt>
                <c:pt idx="1928">
                  <c:v>2011-12-27-04</c:v>
                </c:pt>
                <c:pt idx="1929">
                  <c:v>2011-12-27-05</c:v>
                </c:pt>
                <c:pt idx="1930">
                  <c:v>2011-12-27-06</c:v>
                </c:pt>
                <c:pt idx="1931">
                  <c:v>2011-12-27-07</c:v>
                </c:pt>
                <c:pt idx="1932">
                  <c:v>2011-12-27-08</c:v>
                </c:pt>
                <c:pt idx="1933">
                  <c:v>2011-12-27-09</c:v>
                </c:pt>
                <c:pt idx="1934">
                  <c:v>2011-12-27-10</c:v>
                </c:pt>
                <c:pt idx="1935">
                  <c:v>2011-12-27-11</c:v>
                </c:pt>
                <c:pt idx="1936">
                  <c:v>2011-12-27-12</c:v>
                </c:pt>
                <c:pt idx="1937">
                  <c:v>2011-12-27-13</c:v>
                </c:pt>
                <c:pt idx="1938">
                  <c:v>2011-12-27-14</c:v>
                </c:pt>
                <c:pt idx="1939">
                  <c:v>2011-12-27-15</c:v>
                </c:pt>
                <c:pt idx="1940">
                  <c:v>2011-12-27-16</c:v>
                </c:pt>
                <c:pt idx="1941">
                  <c:v>2011-12-27-17</c:v>
                </c:pt>
                <c:pt idx="1942">
                  <c:v>2011-12-27-18</c:v>
                </c:pt>
                <c:pt idx="1943">
                  <c:v>2011-12-27-19</c:v>
                </c:pt>
                <c:pt idx="1944">
                  <c:v>2011-12-27-20</c:v>
                </c:pt>
                <c:pt idx="1945">
                  <c:v>2011-12-27-21</c:v>
                </c:pt>
                <c:pt idx="1946">
                  <c:v>2011-12-27-22</c:v>
                </c:pt>
                <c:pt idx="1947">
                  <c:v>2011-12-27-23</c:v>
                </c:pt>
                <c:pt idx="1948">
                  <c:v>2011-12-28-00</c:v>
                </c:pt>
                <c:pt idx="1949">
                  <c:v>2011-12-28-01</c:v>
                </c:pt>
                <c:pt idx="1950">
                  <c:v>2011-12-28-02</c:v>
                </c:pt>
                <c:pt idx="1951">
                  <c:v>2011-12-28-03</c:v>
                </c:pt>
                <c:pt idx="1952">
                  <c:v>2011-12-28-04</c:v>
                </c:pt>
                <c:pt idx="1953">
                  <c:v>2011-12-28-05</c:v>
                </c:pt>
                <c:pt idx="1954">
                  <c:v>2011-12-28-06</c:v>
                </c:pt>
                <c:pt idx="1955">
                  <c:v>2011-12-28-07</c:v>
                </c:pt>
                <c:pt idx="1956">
                  <c:v>2011-12-28-08</c:v>
                </c:pt>
                <c:pt idx="1957">
                  <c:v>2011-12-28-09</c:v>
                </c:pt>
                <c:pt idx="1958">
                  <c:v>2011-12-28-10</c:v>
                </c:pt>
                <c:pt idx="1959">
                  <c:v>2011-12-28-11</c:v>
                </c:pt>
                <c:pt idx="1960">
                  <c:v>2011-12-28-12</c:v>
                </c:pt>
                <c:pt idx="1961">
                  <c:v>2011-12-28-13</c:v>
                </c:pt>
                <c:pt idx="1962">
                  <c:v>2011-12-28-14</c:v>
                </c:pt>
                <c:pt idx="1963">
                  <c:v>2011-12-28-15</c:v>
                </c:pt>
                <c:pt idx="1964">
                  <c:v>2011-12-28-16</c:v>
                </c:pt>
                <c:pt idx="1965">
                  <c:v>2011-12-28-17</c:v>
                </c:pt>
                <c:pt idx="1966">
                  <c:v>2011-12-28-18</c:v>
                </c:pt>
                <c:pt idx="1967">
                  <c:v>2011-12-28-19</c:v>
                </c:pt>
                <c:pt idx="1968">
                  <c:v>2011-12-28-20</c:v>
                </c:pt>
                <c:pt idx="1969">
                  <c:v>2011-12-28-21</c:v>
                </c:pt>
                <c:pt idx="1970">
                  <c:v>2011-12-28-22</c:v>
                </c:pt>
                <c:pt idx="1971">
                  <c:v>2011-12-28-23</c:v>
                </c:pt>
                <c:pt idx="1972">
                  <c:v>2011-12-29-00</c:v>
                </c:pt>
                <c:pt idx="1973">
                  <c:v>2011-12-29-01</c:v>
                </c:pt>
                <c:pt idx="1974">
                  <c:v>2011-12-29-02</c:v>
                </c:pt>
                <c:pt idx="1975">
                  <c:v>2011-12-29-03</c:v>
                </c:pt>
                <c:pt idx="1976">
                  <c:v>2011-12-29-04</c:v>
                </c:pt>
                <c:pt idx="1977">
                  <c:v>2011-12-29-05</c:v>
                </c:pt>
                <c:pt idx="1978">
                  <c:v>2011-12-29-06</c:v>
                </c:pt>
                <c:pt idx="1979">
                  <c:v>2011-12-29-07</c:v>
                </c:pt>
                <c:pt idx="1980">
                  <c:v>2011-12-29-08</c:v>
                </c:pt>
                <c:pt idx="1981">
                  <c:v>2011-12-29-09</c:v>
                </c:pt>
                <c:pt idx="1982">
                  <c:v>2011-12-29-10</c:v>
                </c:pt>
                <c:pt idx="1983">
                  <c:v>2011-12-29-11</c:v>
                </c:pt>
                <c:pt idx="1984">
                  <c:v>2011-12-29-12</c:v>
                </c:pt>
                <c:pt idx="1985">
                  <c:v>2011-12-29-13</c:v>
                </c:pt>
                <c:pt idx="1986">
                  <c:v>2011-12-29-14</c:v>
                </c:pt>
                <c:pt idx="1987">
                  <c:v>2011-12-29-15</c:v>
                </c:pt>
                <c:pt idx="1988">
                  <c:v>2011-12-29-16</c:v>
                </c:pt>
                <c:pt idx="1989">
                  <c:v>2011-12-29-17</c:v>
                </c:pt>
                <c:pt idx="1990">
                  <c:v>2011-12-29-18</c:v>
                </c:pt>
                <c:pt idx="1991">
                  <c:v>2011-12-29-19</c:v>
                </c:pt>
                <c:pt idx="1992">
                  <c:v>2011-12-29-20</c:v>
                </c:pt>
                <c:pt idx="1993">
                  <c:v>2011-12-29-21</c:v>
                </c:pt>
                <c:pt idx="1994">
                  <c:v>2011-12-29-22</c:v>
                </c:pt>
                <c:pt idx="1995">
                  <c:v>2011-12-29-23</c:v>
                </c:pt>
                <c:pt idx="1996">
                  <c:v>2011-12-30-00</c:v>
                </c:pt>
                <c:pt idx="1997">
                  <c:v>2011-12-30-01</c:v>
                </c:pt>
                <c:pt idx="1998">
                  <c:v>2011-12-30-02</c:v>
                </c:pt>
                <c:pt idx="1999">
                  <c:v>2011-12-30-03</c:v>
                </c:pt>
                <c:pt idx="2000">
                  <c:v>2011-12-30-04</c:v>
                </c:pt>
                <c:pt idx="2001">
                  <c:v>2011-12-30-05</c:v>
                </c:pt>
                <c:pt idx="2002">
                  <c:v>2011-12-30-06</c:v>
                </c:pt>
                <c:pt idx="2003">
                  <c:v>2011-12-30-07</c:v>
                </c:pt>
                <c:pt idx="2004">
                  <c:v>2011-12-30-08</c:v>
                </c:pt>
                <c:pt idx="2005">
                  <c:v>2011-12-30-09</c:v>
                </c:pt>
                <c:pt idx="2006">
                  <c:v>2011-12-30-10</c:v>
                </c:pt>
                <c:pt idx="2007">
                  <c:v>2011-12-30-11</c:v>
                </c:pt>
                <c:pt idx="2008">
                  <c:v>2011-12-30-12</c:v>
                </c:pt>
                <c:pt idx="2009">
                  <c:v>2011-12-30-13</c:v>
                </c:pt>
                <c:pt idx="2010">
                  <c:v>2011-12-30-14</c:v>
                </c:pt>
                <c:pt idx="2011">
                  <c:v>2011-12-30-15</c:v>
                </c:pt>
                <c:pt idx="2012">
                  <c:v>2011-12-30-16</c:v>
                </c:pt>
                <c:pt idx="2013">
                  <c:v>2011-12-30-17</c:v>
                </c:pt>
                <c:pt idx="2014">
                  <c:v>2011-12-30-18</c:v>
                </c:pt>
                <c:pt idx="2015">
                  <c:v>2011-12-30-19</c:v>
                </c:pt>
                <c:pt idx="2016">
                  <c:v>2011-12-30-20</c:v>
                </c:pt>
                <c:pt idx="2017">
                  <c:v>2011-12-30-21</c:v>
                </c:pt>
                <c:pt idx="2018">
                  <c:v>2011-12-30-22</c:v>
                </c:pt>
                <c:pt idx="2019">
                  <c:v>2011-12-30-23</c:v>
                </c:pt>
                <c:pt idx="2020">
                  <c:v>2011-12-31-00</c:v>
                </c:pt>
                <c:pt idx="2021">
                  <c:v>2011-12-31-01</c:v>
                </c:pt>
                <c:pt idx="2022">
                  <c:v>2011-12-31-02</c:v>
                </c:pt>
                <c:pt idx="2023">
                  <c:v>2011-12-31-03</c:v>
                </c:pt>
                <c:pt idx="2024">
                  <c:v>2011-12-31-04</c:v>
                </c:pt>
                <c:pt idx="2025">
                  <c:v>2011-12-31-05</c:v>
                </c:pt>
                <c:pt idx="2026">
                  <c:v>2011-12-31-06</c:v>
                </c:pt>
                <c:pt idx="2027">
                  <c:v>2011-12-31-07</c:v>
                </c:pt>
                <c:pt idx="2028">
                  <c:v>2011-12-31-08</c:v>
                </c:pt>
                <c:pt idx="2029">
                  <c:v>2011-12-31-09</c:v>
                </c:pt>
                <c:pt idx="2030">
                  <c:v>2011-12-31-10</c:v>
                </c:pt>
                <c:pt idx="2031">
                  <c:v>2011-12-31-11</c:v>
                </c:pt>
                <c:pt idx="2032">
                  <c:v>2011-12-31-12</c:v>
                </c:pt>
                <c:pt idx="2033">
                  <c:v>2011-12-31-13</c:v>
                </c:pt>
                <c:pt idx="2034">
                  <c:v>2011-12-31-14</c:v>
                </c:pt>
                <c:pt idx="2035">
                  <c:v>2011-12-31-15</c:v>
                </c:pt>
                <c:pt idx="2036">
                  <c:v>2011-12-31-16</c:v>
                </c:pt>
                <c:pt idx="2037">
                  <c:v>2011-12-31-17</c:v>
                </c:pt>
                <c:pt idx="2038">
                  <c:v>2011-12-31-18</c:v>
                </c:pt>
                <c:pt idx="2039">
                  <c:v>2011-12-31-19</c:v>
                </c:pt>
                <c:pt idx="2040">
                  <c:v>2011-12-31-20</c:v>
                </c:pt>
                <c:pt idx="2041">
                  <c:v>2011-12-31-21</c:v>
                </c:pt>
                <c:pt idx="2042">
                  <c:v>2011-12-31-22</c:v>
                </c:pt>
                <c:pt idx="2043">
                  <c:v>2011-12-31-23</c:v>
                </c:pt>
                <c:pt idx="2044">
                  <c:v>2012-01-01-00</c:v>
                </c:pt>
                <c:pt idx="2045">
                  <c:v>2012-01-01-01</c:v>
                </c:pt>
                <c:pt idx="2046">
                  <c:v>2012-01-01-02</c:v>
                </c:pt>
                <c:pt idx="2047">
                  <c:v>2012-01-01-03</c:v>
                </c:pt>
                <c:pt idx="2048">
                  <c:v>2012-01-01-04</c:v>
                </c:pt>
                <c:pt idx="2049">
                  <c:v>2012-01-01-05</c:v>
                </c:pt>
                <c:pt idx="2050">
                  <c:v>2012-01-01-06</c:v>
                </c:pt>
                <c:pt idx="2051">
                  <c:v>2012-01-01-07</c:v>
                </c:pt>
                <c:pt idx="2052">
                  <c:v>2012-01-01-08</c:v>
                </c:pt>
                <c:pt idx="2053">
                  <c:v>2012-01-01-09</c:v>
                </c:pt>
                <c:pt idx="2054">
                  <c:v>2012-01-01-10</c:v>
                </c:pt>
                <c:pt idx="2055">
                  <c:v>2012-01-01-11</c:v>
                </c:pt>
                <c:pt idx="2056">
                  <c:v>2012-01-01-12</c:v>
                </c:pt>
                <c:pt idx="2057">
                  <c:v>2012-01-01-13</c:v>
                </c:pt>
                <c:pt idx="2058">
                  <c:v>2012-01-01-14</c:v>
                </c:pt>
                <c:pt idx="2059">
                  <c:v>2012-01-01-15</c:v>
                </c:pt>
                <c:pt idx="2060">
                  <c:v>2012-01-01-16</c:v>
                </c:pt>
                <c:pt idx="2061">
                  <c:v>2012-01-01-17</c:v>
                </c:pt>
                <c:pt idx="2062">
                  <c:v>2012-01-01-18</c:v>
                </c:pt>
                <c:pt idx="2063">
                  <c:v>2012-01-01-19</c:v>
                </c:pt>
                <c:pt idx="2064">
                  <c:v>2012-01-01-20</c:v>
                </c:pt>
                <c:pt idx="2065">
                  <c:v>2012-01-01-21</c:v>
                </c:pt>
                <c:pt idx="2066">
                  <c:v>2012-01-01-22</c:v>
                </c:pt>
                <c:pt idx="2067">
                  <c:v>2012-01-01-23</c:v>
                </c:pt>
                <c:pt idx="2068">
                  <c:v>2012-01-02-00</c:v>
                </c:pt>
                <c:pt idx="2069">
                  <c:v>2012-01-02-01</c:v>
                </c:pt>
                <c:pt idx="2070">
                  <c:v>2012-01-02-02</c:v>
                </c:pt>
                <c:pt idx="2071">
                  <c:v>2012-01-02-03</c:v>
                </c:pt>
                <c:pt idx="2072">
                  <c:v>2012-01-02-04</c:v>
                </c:pt>
                <c:pt idx="2073">
                  <c:v>2012-01-02-05</c:v>
                </c:pt>
                <c:pt idx="2074">
                  <c:v>2012-01-02-06</c:v>
                </c:pt>
                <c:pt idx="2075">
                  <c:v>2012-01-02-07</c:v>
                </c:pt>
                <c:pt idx="2076">
                  <c:v>2012-01-02-08</c:v>
                </c:pt>
                <c:pt idx="2077">
                  <c:v>2012-01-02-09</c:v>
                </c:pt>
                <c:pt idx="2078">
                  <c:v>2012-01-02-10</c:v>
                </c:pt>
                <c:pt idx="2079">
                  <c:v>2012-01-02-11</c:v>
                </c:pt>
                <c:pt idx="2080">
                  <c:v>2012-01-02-12</c:v>
                </c:pt>
                <c:pt idx="2081">
                  <c:v>2012-01-02-13</c:v>
                </c:pt>
                <c:pt idx="2082">
                  <c:v>2012-01-02-14</c:v>
                </c:pt>
                <c:pt idx="2083">
                  <c:v>2012-01-02-15</c:v>
                </c:pt>
                <c:pt idx="2084">
                  <c:v>2012-01-02-16</c:v>
                </c:pt>
                <c:pt idx="2085">
                  <c:v>2012-01-02-17</c:v>
                </c:pt>
                <c:pt idx="2086">
                  <c:v>2012-01-02-18</c:v>
                </c:pt>
                <c:pt idx="2087">
                  <c:v>2012-01-02-19</c:v>
                </c:pt>
                <c:pt idx="2088">
                  <c:v>2012-01-02-20</c:v>
                </c:pt>
                <c:pt idx="2089">
                  <c:v>2012-01-02-21</c:v>
                </c:pt>
                <c:pt idx="2090">
                  <c:v>2012-01-02-22</c:v>
                </c:pt>
                <c:pt idx="2091">
                  <c:v>2012-01-02-23</c:v>
                </c:pt>
                <c:pt idx="2092">
                  <c:v>2012-01-03-00</c:v>
                </c:pt>
                <c:pt idx="2093">
                  <c:v>2012-01-03-01</c:v>
                </c:pt>
                <c:pt idx="2094">
                  <c:v>2012-01-03-02</c:v>
                </c:pt>
                <c:pt idx="2095">
                  <c:v>2012-01-03-03</c:v>
                </c:pt>
                <c:pt idx="2096">
                  <c:v>2012-01-03-04</c:v>
                </c:pt>
                <c:pt idx="2097">
                  <c:v>2012-01-03-05</c:v>
                </c:pt>
                <c:pt idx="2098">
                  <c:v>2012-01-03-06</c:v>
                </c:pt>
                <c:pt idx="2099">
                  <c:v>2012-01-03-07</c:v>
                </c:pt>
                <c:pt idx="2100">
                  <c:v>2012-01-03-08</c:v>
                </c:pt>
                <c:pt idx="2101">
                  <c:v>2012-01-03-09</c:v>
                </c:pt>
                <c:pt idx="2102">
                  <c:v>2012-01-03-10</c:v>
                </c:pt>
                <c:pt idx="2103">
                  <c:v>2012-01-03-11</c:v>
                </c:pt>
                <c:pt idx="2104">
                  <c:v>2012-01-03-12</c:v>
                </c:pt>
                <c:pt idx="2105">
                  <c:v>2012-01-03-13</c:v>
                </c:pt>
                <c:pt idx="2106">
                  <c:v>2012-01-03-14</c:v>
                </c:pt>
                <c:pt idx="2107">
                  <c:v>2012-01-03-15</c:v>
                </c:pt>
                <c:pt idx="2108">
                  <c:v>2012-01-03-16</c:v>
                </c:pt>
                <c:pt idx="2109">
                  <c:v>2012-01-03-17</c:v>
                </c:pt>
                <c:pt idx="2110">
                  <c:v>2012-01-03-18</c:v>
                </c:pt>
                <c:pt idx="2111">
                  <c:v>2012-01-03-19</c:v>
                </c:pt>
                <c:pt idx="2112">
                  <c:v>2012-01-03-20</c:v>
                </c:pt>
                <c:pt idx="2113">
                  <c:v>2012-01-03-21</c:v>
                </c:pt>
                <c:pt idx="2114">
                  <c:v>2012-01-03-22</c:v>
                </c:pt>
                <c:pt idx="2115">
                  <c:v>2012-01-03-23</c:v>
                </c:pt>
                <c:pt idx="2116">
                  <c:v>2012-01-04-00</c:v>
                </c:pt>
                <c:pt idx="2117">
                  <c:v>2012-01-04-01</c:v>
                </c:pt>
                <c:pt idx="2118">
                  <c:v>2012-01-04-02</c:v>
                </c:pt>
                <c:pt idx="2119">
                  <c:v>2012-01-04-03</c:v>
                </c:pt>
                <c:pt idx="2120">
                  <c:v>2012-01-04-04</c:v>
                </c:pt>
                <c:pt idx="2121">
                  <c:v>2012-01-04-05</c:v>
                </c:pt>
                <c:pt idx="2122">
                  <c:v>2012-01-04-06</c:v>
                </c:pt>
                <c:pt idx="2123">
                  <c:v>2012-01-04-07</c:v>
                </c:pt>
                <c:pt idx="2124">
                  <c:v>2012-01-04-08</c:v>
                </c:pt>
                <c:pt idx="2125">
                  <c:v>2012-01-04-09</c:v>
                </c:pt>
                <c:pt idx="2126">
                  <c:v>2012-01-04-10</c:v>
                </c:pt>
                <c:pt idx="2127">
                  <c:v>2012-01-04-11</c:v>
                </c:pt>
                <c:pt idx="2128">
                  <c:v>2012-01-04-12</c:v>
                </c:pt>
                <c:pt idx="2129">
                  <c:v>2012-01-04-13</c:v>
                </c:pt>
                <c:pt idx="2130">
                  <c:v>2012-01-04-14</c:v>
                </c:pt>
                <c:pt idx="2131">
                  <c:v>2012-01-04-15</c:v>
                </c:pt>
                <c:pt idx="2132">
                  <c:v>2012-01-04-16</c:v>
                </c:pt>
                <c:pt idx="2133">
                  <c:v>2012-01-04-17</c:v>
                </c:pt>
                <c:pt idx="2134">
                  <c:v>2012-01-04-18</c:v>
                </c:pt>
                <c:pt idx="2135">
                  <c:v>2012-01-04-19</c:v>
                </c:pt>
                <c:pt idx="2136">
                  <c:v>2012-01-04-20</c:v>
                </c:pt>
                <c:pt idx="2137">
                  <c:v>2012-01-04-21</c:v>
                </c:pt>
                <c:pt idx="2138">
                  <c:v>2012-01-04-22</c:v>
                </c:pt>
                <c:pt idx="2139">
                  <c:v>2012-01-04-23</c:v>
                </c:pt>
                <c:pt idx="2140">
                  <c:v>2012-01-05-00</c:v>
                </c:pt>
                <c:pt idx="2141">
                  <c:v>2012-01-05-01</c:v>
                </c:pt>
                <c:pt idx="2142">
                  <c:v>2012-01-05-02</c:v>
                </c:pt>
                <c:pt idx="2143">
                  <c:v>2012-01-05-03</c:v>
                </c:pt>
                <c:pt idx="2144">
                  <c:v>2012-01-05-04</c:v>
                </c:pt>
                <c:pt idx="2145">
                  <c:v>2012-01-05-05</c:v>
                </c:pt>
                <c:pt idx="2146">
                  <c:v>2012-01-05-06</c:v>
                </c:pt>
                <c:pt idx="2147">
                  <c:v>2012-01-05-07</c:v>
                </c:pt>
                <c:pt idx="2148">
                  <c:v>2012-01-05-08</c:v>
                </c:pt>
                <c:pt idx="2149">
                  <c:v>2012-01-05-09</c:v>
                </c:pt>
                <c:pt idx="2150">
                  <c:v>2012-01-05-10</c:v>
                </c:pt>
                <c:pt idx="2151">
                  <c:v>2012-01-05-11</c:v>
                </c:pt>
                <c:pt idx="2152">
                  <c:v>2012-01-05-12</c:v>
                </c:pt>
                <c:pt idx="2153">
                  <c:v>2012-01-05-13</c:v>
                </c:pt>
                <c:pt idx="2154">
                  <c:v>2012-01-05-14</c:v>
                </c:pt>
                <c:pt idx="2155">
                  <c:v>2012-01-05-15</c:v>
                </c:pt>
                <c:pt idx="2156">
                  <c:v>2012-01-05-16</c:v>
                </c:pt>
                <c:pt idx="2157">
                  <c:v>2012-01-05-17</c:v>
                </c:pt>
                <c:pt idx="2158">
                  <c:v>2012-01-05-18</c:v>
                </c:pt>
                <c:pt idx="2159">
                  <c:v>2012-01-05-19</c:v>
                </c:pt>
                <c:pt idx="2160">
                  <c:v>2012-01-05-20</c:v>
                </c:pt>
                <c:pt idx="2161">
                  <c:v>2012-01-05-21</c:v>
                </c:pt>
                <c:pt idx="2162">
                  <c:v>2012-01-05-22</c:v>
                </c:pt>
                <c:pt idx="2163">
                  <c:v>2012-01-05-23</c:v>
                </c:pt>
                <c:pt idx="2164">
                  <c:v>2012-01-06-00</c:v>
                </c:pt>
                <c:pt idx="2165">
                  <c:v>2012-01-06-01</c:v>
                </c:pt>
                <c:pt idx="2166">
                  <c:v>2012-01-06-02</c:v>
                </c:pt>
                <c:pt idx="2167">
                  <c:v>2012-01-06-03</c:v>
                </c:pt>
                <c:pt idx="2168">
                  <c:v>2012-01-06-04</c:v>
                </c:pt>
                <c:pt idx="2169">
                  <c:v>2012-01-06-05</c:v>
                </c:pt>
                <c:pt idx="2170">
                  <c:v>2012-01-06-06</c:v>
                </c:pt>
                <c:pt idx="2171">
                  <c:v>2012-01-06-07</c:v>
                </c:pt>
                <c:pt idx="2172">
                  <c:v>2012-01-06-08</c:v>
                </c:pt>
                <c:pt idx="2173">
                  <c:v>2012-01-06-09</c:v>
                </c:pt>
                <c:pt idx="2174">
                  <c:v>2012-01-06-10</c:v>
                </c:pt>
                <c:pt idx="2175">
                  <c:v>2012-01-06-11</c:v>
                </c:pt>
                <c:pt idx="2176">
                  <c:v>2012-01-06-12</c:v>
                </c:pt>
                <c:pt idx="2177">
                  <c:v>2012-01-06-13</c:v>
                </c:pt>
                <c:pt idx="2178">
                  <c:v>2012-01-06-14</c:v>
                </c:pt>
                <c:pt idx="2179">
                  <c:v>2012-01-06-15</c:v>
                </c:pt>
                <c:pt idx="2180">
                  <c:v>2012-01-06-16</c:v>
                </c:pt>
                <c:pt idx="2181">
                  <c:v>2012-01-06-17</c:v>
                </c:pt>
                <c:pt idx="2182">
                  <c:v>2012-01-06-18</c:v>
                </c:pt>
                <c:pt idx="2183">
                  <c:v>2012-01-06-19</c:v>
                </c:pt>
                <c:pt idx="2184">
                  <c:v>2012-01-06-20</c:v>
                </c:pt>
                <c:pt idx="2185">
                  <c:v>2012-01-06-21</c:v>
                </c:pt>
                <c:pt idx="2186">
                  <c:v>2012-01-06-22</c:v>
                </c:pt>
                <c:pt idx="2187">
                  <c:v>2012-01-06-23</c:v>
                </c:pt>
                <c:pt idx="2188">
                  <c:v>2012-01-07-00</c:v>
                </c:pt>
                <c:pt idx="2189">
                  <c:v>2012-01-07-01</c:v>
                </c:pt>
                <c:pt idx="2190">
                  <c:v>2012-01-07-02</c:v>
                </c:pt>
                <c:pt idx="2191">
                  <c:v>2012-01-07-03</c:v>
                </c:pt>
                <c:pt idx="2192">
                  <c:v>2012-01-07-04</c:v>
                </c:pt>
                <c:pt idx="2193">
                  <c:v>2012-01-07-05</c:v>
                </c:pt>
                <c:pt idx="2194">
                  <c:v>2012-01-07-06</c:v>
                </c:pt>
                <c:pt idx="2195">
                  <c:v>2012-01-07-07</c:v>
                </c:pt>
                <c:pt idx="2196">
                  <c:v>2012-01-07-08</c:v>
                </c:pt>
                <c:pt idx="2197">
                  <c:v>2012-01-07-09</c:v>
                </c:pt>
                <c:pt idx="2198">
                  <c:v>2012-01-07-10</c:v>
                </c:pt>
                <c:pt idx="2199">
                  <c:v>2012-01-07-11</c:v>
                </c:pt>
                <c:pt idx="2200">
                  <c:v>2012-01-07-12</c:v>
                </c:pt>
                <c:pt idx="2201">
                  <c:v>2012-01-07-13</c:v>
                </c:pt>
                <c:pt idx="2202">
                  <c:v>2012-01-07-14</c:v>
                </c:pt>
                <c:pt idx="2203">
                  <c:v>2012-01-07-15</c:v>
                </c:pt>
                <c:pt idx="2204">
                  <c:v>2012-01-07-16</c:v>
                </c:pt>
                <c:pt idx="2205">
                  <c:v>2012-01-07-17</c:v>
                </c:pt>
                <c:pt idx="2206">
                  <c:v>2012-01-07-18</c:v>
                </c:pt>
                <c:pt idx="2207">
                  <c:v>2012-01-07-19</c:v>
                </c:pt>
                <c:pt idx="2208">
                  <c:v>2012-01-07-20</c:v>
                </c:pt>
                <c:pt idx="2209">
                  <c:v>2012-01-07-21</c:v>
                </c:pt>
                <c:pt idx="2210">
                  <c:v>2012-01-07-22</c:v>
                </c:pt>
                <c:pt idx="2211">
                  <c:v>2012-01-07-23</c:v>
                </c:pt>
                <c:pt idx="2212">
                  <c:v>2012-01-08-00</c:v>
                </c:pt>
                <c:pt idx="2213">
                  <c:v>2012-01-08-01</c:v>
                </c:pt>
                <c:pt idx="2214">
                  <c:v>2012-01-08-02</c:v>
                </c:pt>
                <c:pt idx="2215">
                  <c:v>2012-01-08-03</c:v>
                </c:pt>
                <c:pt idx="2216">
                  <c:v>2012-01-08-04</c:v>
                </c:pt>
                <c:pt idx="2217">
                  <c:v>2012-01-08-05</c:v>
                </c:pt>
                <c:pt idx="2218">
                  <c:v>2012-01-08-06</c:v>
                </c:pt>
                <c:pt idx="2219">
                  <c:v>2012-01-08-07</c:v>
                </c:pt>
                <c:pt idx="2220">
                  <c:v>2012-01-08-08</c:v>
                </c:pt>
                <c:pt idx="2221">
                  <c:v>2012-01-08-09</c:v>
                </c:pt>
                <c:pt idx="2222">
                  <c:v>2012-01-08-10</c:v>
                </c:pt>
                <c:pt idx="2223">
                  <c:v>2012-01-08-11</c:v>
                </c:pt>
                <c:pt idx="2224">
                  <c:v>2012-01-08-12</c:v>
                </c:pt>
                <c:pt idx="2225">
                  <c:v>2012-01-08-13</c:v>
                </c:pt>
                <c:pt idx="2226">
                  <c:v>2012-01-08-14</c:v>
                </c:pt>
                <c:pt idx="2227">
                  <c:v>2012-01-08-15</c:v>
                </c:pt>
                <c:pt idx="2228">
                  <c:v>2012-01-08-16</c:v>
                </c:pt>
                <c:pt idx="2229">
                  <c:v>2012-01-08-17</c:v>
                </c:pt>
                <c:pt idx="2230">
                  <c:v>2012-01-08-18</c:v>
                </c:pt>
                <c:pt idx="2231">
                  <c:v>2012-01-08-19</c:v>
                </c:pt>
                <c:pt idx="2232">
                  <c:v>2012-01-08-20</c:v>
                </c:pt>
                <c:pt idx="2233">
                  <c:v>2012-01-08-21</c:v>
                </c:pt>
                <c:pt idx="2234">
                  <c:v>2012-01-08-22</c:v>
                </c:pt>
                <c:pt idx="2235">
                  <c:v>2012-01-08-23</c:v>
                </c:pt>
                <c:pt idx="2236">
                  <c:v>2012-01-09-00</c:v>
                </c:pt>
                <c:pt idx="2237">
                  <c:v>2012-01-09-01</c:v>
                </c:pt>
                <c:pt idx="2238">
                  <c:v>2012-01-09-02</c:v>
                </c:pt>
                <c:pt idx="2239">
                  <c:v>2012-01-09-03</c:v>
                </c:pt>
                <c:pt idx="2240">
                  <c:v>2012-01-09-04</c:v>
                </c:pt>
                <c:pt idx="2241">
                  <c:v>2012-01-09-05</c:v>
                </c:pt>
                <c:pt idx="2242">
                  <c:v>2012-01-09-06</c:v>
                </c:pt>
                <c:pt idx="2243">
                  <c:v>2012-01-09-07</c:v>
                </c:pt>
                <c:pt idx="2244">
                  <c:v>2012-01-09-08</c:v>
                </c:pt>
                <c:pt idx="2245">
                  <c:v>2012-01-09-09</c:v>
                </c:pt>
                <c:pt idx="2246">
                  <c:v>2012-01-09-10</c:v>
                </c:pt>
                <c:pt idx="2247">
                  <c:v>2012-01-09-11</c:v>
                </c:pt>
                <c:pt idx="2248">
                  <c:v>2012-01-09-12</c:v>
                </c:pt>
                <c:pt idx="2249">
                  <c:v>2012-01-09-13</c:v>
                </c:pt>
                <c:pt idx="2250">
                  <c:v>2012-01-09-14</c:v>
                </c:pt>
                <c:pt idx="2251">
                  <c:v>2012-01-09-15</c:v>
                </c:pt>
                <c:pt idx="2252">
                  <c:v>2012-01-09-16</c:v>
                </c:pt>
                <c:pt idx="2253">
                  <c:v>2012-01-09-17</c:v>
                </c:pt>
                <c:pt idx="2254">
                  <c:v>2012-01-09-18</c:v>
                </c:pt>
                <c:pt idx="2255">
                  <c:v>2012-01-09-19</c:v>
                </c:pt>
                <c:pt idx="2256">
                  <c:v>2012-01-09-20</c:v>
                </c:pt>
                <c:pt idx="2257">
                  <c:v>2012-01-09-21</c:v>
                </c:pt>
                <c:pt idx="2258">
                  <c:v>2012-01-09-22</c:v>
                </c:pt>
                <c:pt idx="2259">
                  <c:v>2012-01-09-23</c:v>
                </c:pt>
                <c:pt idx="2260">
                  <c:v>2012-01-10-00</c:v>
                </c:pt>
                <c:pt idx="2261">
                  <c:v>2012-01-10-01</c:v>
                </c:pt>
                <c:pt idx="2262">
                  <c:v>2012-01-10-02</c:v>
                </c:pt>
                <c:pt idx="2263">
                  <c:v>2012-01-10-03</c:v>
                </c:pt>
                <c:pt idx="2264">
                  <c:v>2012-01-10-04</c:v>
                </c:pt>
                <c:pt idx="2265">
                  <c:v>2012-01-10-05</c:v>
                </c:pt>
                <c:pt idx="2266">
                  <c:v>2012-01-10-06</c:v>
                </c:pt>
                <c:pt idx="2267">
                  <c:v>2012-01-10-07</c:v>
                </c:pt>
                <c:pt idx="2268">
                  <c:v>2012-01-10-08</c:v>
                </c:pt>
                <c:pt idx="2269">
                  <c:v>2012-01-10-09</c:v>
                </c:pt>
                <c:pt idx="2270">
                  <c:v>2012-01-10-10</c:v>
                </c:pt>
                <c:pt idx="2271">
                  <c:v>2012-01-10-11</c:v>
                </c:pt>
                <c:pt idx="2272">
                  <c:v>2012-01-10-12</c:v>
                </c:pt>
                <c:pt idx="2273">
                  <c:v>2012-01-10-13</c:v>
                </c:pt>
                <c:pt idx="2274">
                  <c:v>2012-01-10-14</c:v>
                </c:pt>
                <c:pt idx="2275">
                  <c:v>2012-01-10-15</c:v>
                </c:pt>
                <c:pt idx="2276">
                  <c:v>2012-01-10-16</c:v>
                </c:pt>
                <c:pt idx="2277">
                  <c:v>2012-01-10-17</c:v>
                </c:pt>
                <c:pt idx="2278">
                  <c:v>2012-01-10-18</c:v>
                </c:pt>
                <c:pt idx="2279">
                  <c:v>2012-01-10-19</c:v>
                </c:pt>
                <c:pt idx="2280">
                  <c:v>2012-01-10-20</c:v>
                </c:pt>
                <c:pt idx="2281">
                  <c:v>2012-01-10-21</c:v>
                </c:pt>
                <c:pt idx="2282">
                  <c:v>2012-01-10-22</c:v>
                </c:pt>
                <c:pt idx="2283">
                  <c:v>2012-01-10-23</c:v>
                </c:pt>
                <c:pt idx="2284">
                  <c:v>2012-01-11-00</c:v>
                </c:pt>
                <c:pt idx="2285">
                  <c:v>2012-01-11-01</c:v>
                </c:pt>
                <c:pt idx="2286">
                  <c:v>2012-01-11-02</c:v>
                </c:pt>
                <c:pt idx="2287">
                  <c:v>2012-01-11-03</c:v>
                </c:pt>
                <c:pt idx="2288">
                  <c:v>2012-01-11-04</c:v>
                </c:pt>
                <c:pt idx="2289">
                  <c:v>2012-01-11-05</c:v>
                </c:pt>
                <c:pt idx="2290">
                  <c:v>2012-01-11-06</c:v>
                </c:pt>
                <c:pt idx="2291">
                  <c:v>2012-01-11-07</c:v>
                </c:pt>
                <c:pt idx="2292">
                  <c:v>2012-01-11-08</c:v>
                </c:pt>
                <c:pt idx="2293">
                  <c:v>2012-01-11-09</c:v>
                </c:pt>
                <c:pt idx="2294">
                  <c:v>2012-01-11-10</c:v>
                </c:pt>
                <c:pt idx="2295">
                  <c:v>2012-01-11-11</c:v>
                </c:pt>
                <c:pt idx="2296">
                  <c:v>2012-01-11-12</c:v>
                </c:pt>
                <c:pt idx="2297">
                  <c:v>2012-01-11-13</c:v>
                </c:pt>
                <c:pt idx="2298">
                  <c:v>2012-01-11-14</c:v>
                </c:pt>
                <c:pt idx="2299">
                  <c:v>2012-01-11-15</c:v>
                </c:pt>
                <c:pt idx="2300">
                  <c:v>2012-01-11-16</c:v>
                </c:pt>
                <c:pt idx="2301">
                  <c:v>2012-01-11-17</c:v>
                </c:pt>
                <c:pt idx="2302">
                  <c:v>2012-01-11-18</c:v>
                </c:pt>
                <c:pt idx="2303">
                  <c:v>2012-01-11-19</c:v>
                </c:pt>
                <c:pt idx="2304">
                  <c:v>2012-01-11-20</c:v>
                </c:pt>
                <c:pt idx="2305">
                  <c:v>2012-01-11-21</c:v>
                </c:pt>
                <c:pt idx="2306">
                  <c:v>2012-01-11-22</c:v>
                </c:pt>
                <c:pt idx="2307">
                  <c:v>2012-01-11-23</c:v>
                </c:pt>
                <c:pt idx="2308">
                  <c:v>2012-01-12-00</c:v>
                </c:pt>
                <c:pt idx="2309">
                  <c:v>2012-01-12-01</c:v>
                </c:pt>
                <c:pt idx="2310">
                  <c:v>2012-01-12-02</c:v>
                </c:pt>
                <c:pt idx="2311">
                  <c:v>2012-01-12-03</c:v>
                </c:pt>
                <c:pt idx="2312">
                  <c:v>2012-01-12-04</c:v>
                </c:pt>
                <c:pt idx="2313">
                  <c:v>2012-01-12-05</c:v>
                </c:pt>
                <c:pt idx="2314">
                  <c:v>2012-01-12-06</c:v>
                </c:pt>
                <c:pt idx="2315">
                  <c:v>2012-01-12-07</c:v>
                </c:pt>
                <c:pt idx="2316">
                  <c:v>2012-01-12-08</c:v>
                </c:pt>
                <c:pt idx="2317">
                  <c:v>2012-01-12-09</c:v>
                </c:pt>
                <c:pt idx="2318">
                  <c:v>2012-01-12-10</c:v>
                </c:pt>
                <c:pt idx="2319">
                  <c:v>2012-01-12-11</c:v>
                </c:pt>
                <c:pt idx="2320">
                  <c:v>2012-01-12-12</c:v>
                </c:pt>
                <c:pt idx="2321">
                  <c:v>2012-01-12-13</c:v>
                </c:pt>
                <c:pt idx="2322">
                  <c:v>2012-01-12-14</c:v>
                </c:pt>
                <c:pt idx="2323">
                  <c:v>2012-01-12-15</c:v>
                </c:pt>
                <c:pt idx="2324">
                  <c:v>2012-01-12-16</c:v>
                </c:pt>
                <c:pt idx="2325">
                  <c:v>2012-01-12-17</c:v>
                </c:pt>
                <c:pt idx="2326">
                  <c:v>2012-01-12-18</c:v>
                </c:pt>
                <c:pt idx="2327">
                  <c:v>2012-01-12-19</c:v>
                </c:pt>
                <c:pt idx="2328">
                  <c:v>2012-01-12-20</c:v>
                </c:pt>
                <c:pt idx="2329">
                  <c:v>2012-01-12-21</c:v>
                </c:pt>
                <c:pt idx="2330">
                  <c:v>2012-01-12-22</c:v>
                </c:pt>
                <c:pt idx="2331">
                  <c:v>2012-01-12-23</c:v>
                </c:pt>
                <c:pt idx="2332">
                  <c:v>2012-01-13-00</c:v>
                </c:pt>
                <c:pt idx="2333">
                  <c:v>2012-01-13-01</c:v>
                </c:pt>
                <c:pt idx="2334">
                  <c:v>2012-01-13-02</c:v>
                </c:pt>
                <c:pt idx="2335">
                  <c:v>2012-01-13-03</c:v>
                </c:pt>
                <c:pt idx="2336">
                  <c:v>2012-01-13-04</c:v>
                </c:pt>
                <c:pt idx="2337">
                  <c:v>2012-01-13-05</c:v>
                </c:pt>
                <c:pt idx="2338">
                  <c:v>2012-01-13-06</c:v>
                </c:pt>
                <c:pt idx="2339">
                  <c:v>2012-01-13-07</c:v>
                </c:pt>
                <c:pt idx="2340">
                  <c:v>2012-01-13-08</c:v>
                </c:pt>
                <c:pt idx="2341">
                  <c:v>2012-01-13-09</c:v>
                </c:pt>
                <c:pt idx="2342">
                  <c:v>2012-01-13-10</c:v>
                </c:pt>
                <c:pt idx="2343">
                  <c:v>2012-01-13-11</c:v>
                </c:pt>
                <c:pt idx="2344">
                  <c:v>2012-01-13-12</c:v>
                </c:pt>
                <c:pt idx="2345">
                  <c:v>2012-01-13-13</c:v>
                </c:pt>
                <c:pt idx="2346">
                  <c:v>2012-01-13-14</c:v>
                </c:pt>
                <c:pt idx="2347">
                  <c:v>2012-01-13-15</c:v>
                </c:pt>
                <c:pt idx="2348">
                  <c:v>2012-01-13-16</c:v>
                </c:pt>
                <c:pt idx="2349">
                  <c:v>2012-01-13-17</c:v>
                </c:pt>
                <c:pt idx="2350">
                  <c:v>2012-01-13-18</c:v>
                </c:pt>
                <c:pt idx="2351">
                  <c:v>2012-01-13-19</c:v>
                </c:pt>
                <c:pt idx="2352">
                  <c:v>2012-01-13-20</c:v>
                </c:pt>
                <c:pt idx="2353">
                  <c:v>2012-01-13-21</c:v>
                </c:pt>
                <c:pt idx="2354">
                  <c:v>2012-01-13-22</c:v>
                </c:pt>
                <c:pt idx="2355">
                  <c:v>2012-01-13-23</c:v>
                </c:pt>
                <c:pt idx="2356">
                  <c:v>2012-01-14-00</c:v>
                </c:pt>
                <c:pt idx="2357">
                  <c:v>2012-01-14-01</c:v>
                </c:pt>
                <c:pt idx="2358">
                  <c:v>2012-01-14-02</c:v>
                </c:pt>
                <c:pt idx="2359">
                  <c:v>2012-01-14-03</c:v>
                </c:pt>
                <c:pt idx="2360">
                  <c:v>2012-01-14-04</c:v>
                </c:pt>
                <c:pt idx="2361">
                  <c:v>2012-01-14-05</c:v>
                </c:pt>
                <c:pt idx="2362">
                  <c:v>2012-01-14-06</c:v>
                </c:pt>
                <c:pt idx="2363">
                  <c:v>2012-01-14-07</c:v>
                </c:pt>
                <c:pt idx="2364">
                  <c:v>2012-01-14-08</c:v>
                </c:pt>
                <c:pt idx="2365">
                  <c:v>2012-01-14-09</c:v>
                </c:pt>
                <c:pt idx="2366">
                  <c:v>2012-01-14-10</c:v>
                </c:pt>
                <c:pt idx="2367">
                  <c:v>2012-01-14-11</c:v>
                </c:pt>
                <c:pt idx="2368">
                  <c:v>2012-01-14-12</c:v>
                </c:pt>
                <c:pt idx="2369">
                  <c:v>2012-01-14-13</c:v>
                </c:pt>
                <c:pt idx="2370">
                  <c:v>2012-01-14-14</c:v>
                </c:pt>
                <c:pt idx="2371">
                  <c:v>2012-01-14-15</c:v>
                </c:pt>
                <c:pt idx="2372">
                  <c:v>2012-01-14-16</c:v>
                </c:pt>
                <c:pt idx="2373">
                  <c:v>2012-01-14-17</c:v>
                </c:pt>
                <c:pt idx="2374">
                  <c:v>2012-01-14-18</c:v>
                </c:pt>
                <c:pt idx="2375">
                  <c:v>2012-01-14-19</c:v>
                </c:pt>
                <c:pt idx="2376">
                  <c:v>2012-01-14-20</c:v>
                </c:pt>
                <c:pt idx="2377">
                  <c:v>2012-01-14-21</c:v>
                </c:pt>
                <c:pt idx="2378">
                  <c:v>2012-01-14-22</c:v>
                </c:pt>
                <c:pt idx="2379">
                  <c:v>2012-01-14-23</c:v>
                </c:pt>
                <c:pt idx="2380">
                  <c:v>2012-01-15-00</c:v>
                </c:pt>
                <c:pt idx="2381">
                  <c:v>2012-01-15-01</c:v>
                </c:pt>
                <c:pt idx="2382">
                  <c:v>2012-01-15-02</c:v>
                </c:pt>
                <c:pt idx="2383">
                  <c:v>2012-01-15-03</c:v>
                </c:pt>
                <c:pt idx="2384">
                  <c:v>2012-01-15-04</c:v>
                </c:pt>
                <c:pt idx="2385">
                  <c:v>2012-01-15-05</c:v>
                </c:pt>
                <c:pt idx="2386">
                  <c:v>2012-01-15-06</c:v>
                </c:pt>
                <c:pt idx="2387">
                  <c:v>2012-01-15-07</c:v>
                </c:pt>
                <c:pt idx="2388">
                  <c:v>2012-01-15-08</c:v>
                </c:pt>
                <c:pt idx="2389">
                  <c:v>2012-01-15-09</c:v>
                </c:pt>
                <c:pt idx="2390">
                  <c:v>2012-01-15-10</c:v>
                </c:pt>
                <c:pt idx="2391">
                  <c:v>2012-01-15-11</c:v>
                </c:pt>
                <c:pt idx="2392">
                  <c:v>2012-01-15-12</c:v>
                </c:pt>
                <c:pt idx="2393">
                  <c:v>2012-01-15-13</c:v>
                </c:pt>
                <c:pt idx="2394">
                  <c:v>2012-01-15-14</c:v>
                </c:pt>
                <c:pt idx="2395">
                  <c:v>2012-01-15-15</c:v>
                </c:pt>
                <c:pt idx="2396">
                  <c:v>2012-01-15-16</c:v>
                </c:pt>
                <c:pt idx="2397">
                  <c:v>2012-01-15-17</c:v>
                </c:pt>
                <c:pt idx="2398">
                  <c:v>2012-01-15-18</c:v>
                </c:pt>
                <c:pt idx="2399">
                  <c:v>2012-01-15-19</c:v>
                </c:pt>
                <c:pt idx="2400">
                  <c:v>2012-01-15-20</c:v>
                </c:pt>
                <c:pt idx="2401">
                  <c:v>2012-01-15-21</c:v>
                </c:pt>
                <c:pt idx="2402">
                  <c:v>2012-01-15-22</c:v>
                </c:pt>
                <c:pt idx="2403">
                  <c:v>2012-01-15-23</c:v>
                </c:pt>
                <c:pt idx="2404">
                  <c:v>2012-01-16-00</c:v>
                </c:pt>
                <c:pt idx="2405">
                  <c:v>2012-01-16-01</c:v>
                </c:pt>
                <c:pt idx="2406">
                  <c:v>2012-01-16-02</c:v>
                </c:pt>
                <c:pt idx="2407">
                  <c:v>2012-01-16-03</c:v>
                </c:pt>
                <c:pt idx="2408">
                  <c:v>2012-01-16-04</c:v>
                </c:pt>
                <c:pt idx="2409">
                  <c:v>2012-01-16-05</c:v>
                </c:pt>
                <c:pt idx="2410">
                  <c:v>2012-01-16-06</c:v>
                </c:pt>
                <c:pt idx="2411">
                  <c:v>2012-01-16-07</c:v>
                </c:pt>
                <c:pt idx="2412">
                  <c:v>2012-01-16-08</c:v>
                </c:pt>
                <c:pt idx="2413">
                  <c:v>2012-01-16-09</c:v>
                </c:pt>
                <c:pt idx="2414">
                  <c:v>2012-01-16-10</c:v>
                </c:pt>
                <c:pt idx="2415">
                  <c:v>2012-01-16-11</c:v>
                </c:pt>
                <c:pt idx="2416">
                  <c:v>2012-01-16-12</c:v>
                </c:pt>
                <c:pt idx="2417">
                  <c:v>2012-01-16-13</c:v>
                </c:pt>
                <c:pt idx="2418">
                  <c:v>2012-01-16-14</c:v>
                </c:pt>
                <c:pt idx="2419">
                  <c:v>2012-01-16-15</c:v>
                </c:pt>
                <c:pt idx="2420">
                  <c:v>2012-01-16-16</c:v>
                </c:pt>
                <c:pt idx="2421">
                  <c:v>2012-01-16-17</c:v>
                </c:pt>
                <c:pt idx="2422">
                  <c:v>2012-01-16-18</c:v>
                </c:pt>
                <c:pt idx="2423">
                  <c:v>2012-01-16-19</c:v>
                </c:pt>
                <c:pt idx="2424">
                  <c:v>2012-01-16-20</c:v>
                </c:pt>
                <c:pt idx="2425">
                  <c:v>2012-01-16-21</c:v>
                </c:pt>
                <c:pt idx="2426">
                  <c:v>2012-01-16-22</c:v>
                </c:pt>
                <c:pt idx="2427">
                  <c:v>2012-01-16-23</c:v>
                </c:pt>
                <c:pt idx="2428">
                  <c:v>2012-01-17-00</c:v>
                </c:pt>
                <c:pt idx="2429">
                  <c:v>2012-01-17-01</c:v>
                </c:pt>
                <c:pt idx="2430">
                  <c:v>2012-01-17-02</c:v>
                </c:pt>
                <c:pt idx="2431">
                  <c:v>2012-01-17-03</c:v>
                </c:pt>
                <c:pt idx="2432">
                  <c:v>2012-01-17-04</c:v>
                </c:pt>
                <c:pt idx="2433">
                  <c:v>2012-01-17-05</c:v>
                </c:pt>
                <c:pt idx="2434">
                  <c:v>2012-01-17-06</c:v>
                </c:pt>
                <c:pt idx="2435">
                  <c:v>2012-01-17-07</c:v>
                </c:pt>
                <c:pt idx="2436">
                  <c:v>2012-01-17-08</c:v>
                </c:pt>
                <c:pt idx="2437">
                  <c:v>2012-01-17-09</c:v>
                </c:pt>
                <c:pt idx="2438">
                  <c:v>2012-01-17-10</c:v>
                </c:pt>
                <c:pt idx="2439">
                  <c:v>2012-01-17-11</c:v>
                </c:pt>
                <c:pt idx="2440">
                  <c:v>2012-01-17-12</c:v>
                </c:pt>
                <c:pt idx="2441">
                  <c:v>2012-01-17-13</c:v>
                </c:pt>
                <c:pt idx="2442">
                  <c:v>2012-01-17-14</c:v>
                </c:pt>
                <c:pt idx="2443">
                  <c:v>2012-01-17-15</c:v>
                </c:pt>
                <c:pt idx="2444">
                  <c:v>2012-01-17-16</c:v>
                </c:pt>
                <c:pt idx="2445">
                  <c:v>2012-01-17-17</c:v>
                </c:pt>
                <c:pt idx="2446">
                  <c:v>2012-01-17-18</c:v>
                </c:pt>
                <c:pt idx="2447">
                  <c:v>2012-01-17-19</c:v>
                </c:pt>
                <c:pt idx="2448">
                  <c:v>2012-01-17-20</c:v>
                </c:pt>
                <c:pt idx="2449">
                  <c:v>2012-01-17-21</c:v>
                </c:pt>
                <c:pt idx="2450">
                  <c:v>2012-01-17-22</c:v>
                </c:pt>
                <c:pt idx="2451">
                  <c:v>2012-01-17-23</c:v>
                </c:pt>
                <c:pt idx="2452">
                  <c:v>2012-01-18-00</c:v>
                </c:pt>
                <c:pt idx="2453">
                  <c:v>2012-01-18-01</c:v>
                </c:pt>
                <c:pt idx="2454">
                  <c:v>2012-01-18-02</c:v>
                </c:pt>
                <c:pt idx="2455">
                  <c:v>2012-01-18-03</c:v>
                </c:pt>
                <c:pt idx="2456">
                  <c:v>2012-01-18-04</c:v>
                </c:pt>
                <c:pt idx="2457">
                  <c:v>2012-01-18-05</c:v>
                </c:pt>
                <c:pt idx="2458">
                  <c:v>2012-01-18-06</c:v>
                </c:pt>
                <c:pt idx="2459">
                  <c:v>2012-01-18-07</c:v>
                </c:pt>
                <c:pt idx="2460">
                  <c:v>2012-01-18-08</c:v>
                </c:pt>
                <c:pt idx="2461">
                  <c:v>2012-01-18-09</c:v>
                </c:pt>
                <c:pt idx="2462">
                  <c:v>2012-01-18-10</c:v>
                </c:pt>
                <c:pt idx="2463">
                  <c:v>2012-01-18-11</c:v>
                </c:pt>
                <c:pt idx="2464">
                  <c:v>2012-01-18-12</c:v>
                </c:pt>
                <c:pt idx="2465">
                  <c:v>2012-01-18-13</c:v>
                </c:pt>
                <c:pt idx="2466">
                  <c:v>2012-01-18-14</c:v>
                </c:pt>
                <c:pt idx="2467">
                  <c:v>2012-01-18-15</c:v>
                </c:pt>
                <c:pt idx="2468">
                  <c:v>2012-01-18-16</c:v>
                </c:pt>
                <c:pt idx="2469">
                  <c:v>2012-01-18-17</c:v>
                </c:pt>
                <c:pt idx="2470">
                  <c:v>2012-01-18-18</c:v>
                </c:pt>
                <c:pt idx="2471">
                  <c:v>2012-01-18-19</c:v>
                </c:pt>
                <c:pt idx="2472">
                  <c:v>2012-01-18-20</c:v>
                </c:pt>
                <c:pt idx="2473">
                  <c:v>2012-01-18-21</c:v>
                </c:pt>
                <c:pt idx="2474">
                  <c:v>2012-01-18-22</c:v>
                </c:pt>
                <c:pt idx="2475">
                  <c:v>2012-01-18-23</c:v>
                </c:pt>
                <c:pt idx="2476">
                  <c:v>2012-01-19-00</c:v>
                </c:pt>
                <c:pt idx="2477">
                  <c:v>2012-01-19-01</c:v>
                </c:pt>
                <c:pt idx="2478">
                  <c:v>2012-01-19-02</c:v>
                </c:pt>
                <c:pt idx="2479">
                  <c:v>2012-01-19-03</c:v>
                </c:pt>
                <c:pt idx="2480">
                  <c:v>2012-01-19-04</c:v>
                </c:pt>
                <c:pt idx="2481">
                  <c:v>2012-01-19-05</c:v>
                </c:pt>
                <c:pt idx="2482">
                  <c:v>2012-01-19-06</c:v>
                </c:pt>
                <c:pt idx="2483">
                  <c:v>2012-01-19-07</c:v>
                </c:pt>
                <c:pt idx="2484">
                  <c:v>2012-01-19-08</c:v>
                </c:pt>
                <c:pt idx="2485">
                  <c:v>2012-01-19-09</c:v>
                </c:pt>
                <c:pt idx="2486">
                  <c:v>2012-01-19-10</c:v>
                </c:pt>
                <c:pt idx="2487">
                  <c:v>2012-01-19-11</c:v>
                </c:pt>
                <c:pt idx="2488">
                  <c:v>2012-01-19-12</c:v>
                </c:pt>
                <c:pt idx="2489">
                  <c:v>2012-01-19-13</c:v>
                </c:pt>
                <c:pt idx="2490">
                  <c:v>2012-01-19-14</c:v>
                </c:pt>
                <c:pt idx="2491">
                  <c:v>2012-01-19-15</c:v>
                </c:pt>
                <c:pt idx="2492">
                  <c:v>2012-01-19-16</c:v>
                </c:pt>
                <c:pt idx="2493">
                  <c:v>2012-01-19-17</c:v>
                </c:pt>
                <c:pt idx="2494">
                  <c:v>2012-01-19-18</c:v>
                </c:pt>
                <c:pt idx="2495">
                  <c:v>2012-01-19-19</c:v>
                </c:pt>
                <c:pt idx="2496">
                  <c:v>2012-01-19-20</c:v>
                </c:pt>
                <c:pt idx="2497">
                  <c:v>2012-01-19-21</c:v>
                </c:pt>
                <c:pt idx="2498">
                  <c:v>2012-01-19-22</c:v>
                </c:pt>
                <c:pt idx="2499">
                  <c:v>2012-01-19-23</c:v>
                </c:pt>
                <c:pt idx="2500">
                  <c:v>2012-01-20-00</c:v>
                </c:pt>
                <c:pt idx="2501">
                  <c:v>2012-01-20-01</c:v>
                </c:pt>
                <c:pt idx="2502">
                  <c:v>2012-01-20-02</c:v>
                </c:pt>
                <c:pt idx="2503">
                  <c:v>2012-01-20-03</c:v>
                </c:pt>
                <c:pt idx="2504">
                  <c:v>2012-01-20-04</c:v>
                </c:pt>
                <c:pt idx="2505">
                  <c:v>2012-01-20-05</c:v>
                </c:pt>
                <c:pt idx="2506">
                  <c:v>2012-01-20-06</c:v>
                </c:pt>
                <c:pt idx="2507">
                  <c:v>2012-01-20-07</c:v>
                </c:pt>
                <c:pt idx="2508">
                  <c:v>2012-01-20-08</c:v>
                </c:pt>
                <c:pt idx="2509">
                  <c:v>2012-01-20-09</c:v>
                </c:pt>
                <c:pt idx="2510">
                  <c:v>2012-01-20-10</c:v>
                </c:pt>
                <c:pt idx="2511">
                  <c:v>2012-01-20-11</c:v>
                </c:pt>
                <c:pt idx="2512">
                  <c:v>2012-01-20-12</c:v>
                </c:pt>
                <c:pt idx="2513">
                  <c:v>2012-01-20-13</c:v>
                </c:pt>
                <c:pt idx="2514">
                  <c:v>2012-01-20-14</c:v>
                </c:pt>
                <c:pt idx="2515">
                  <c:v>2012-01-20-15</c:v>
                </c:pt>
                <c:pt idx="2516">
                  <c:v>2012-01-20-16</c:v>
                </c:pt>
                <c:pt idx="2517">
                  <c:v>2012-01-20-17</c:v>
                </c:pt>
                <c:pt idx="2518">
                  <c:v>2012-01-20-18</c:v>
                </c:pt>
                <c:pt idx="2519">
                  <c:v>2012-01-20-19</c:v>
                </c:pt>
                <c:pt idx="2520">
                  <c:v>2012-01-20-20</c:v>
                </c:pt>
                <c:pt idx="2521">
                  <c:v>2012-01-20-21</c:v>
                </c:pt>
                <c:pt idx="2522">
                  <c:v>2012-01-20-22</c:v>
                </c:pt>
                <c:pt idx="2523">
                  <c:v>2012-01-20-23</c:v>
                </c:pt>
                <c:pt idx="2524">
                  <c:v>2012-01-21-00</c:v>
                </c:pt>
                <c:pt idx="2525">
                  <c:v>2012-01-21-01</c:v>
                </c:pt>
                <c:pt idx="2526">
                  <c:v>2012-01-21-02</c:v>
                </c:pt>
                <c:pt idx="2527">
                  <c:v>2012-01-21-03</c:v>
                </c:pt>
                <c:pt idx="2528">
                  <c:v>2012-01-21-04</c:v>
                </c:pt>
                <c:pt idx="2529">
                  <c:v>2012-01-21-05</c:v>
                </c:pt>
                <c:pt idx="2530">
                  <c:v>2012-01-21-06</c:v>
                </c:pt>
                <c:pt idx="2531">
                  <c:v>2012-01-21-07</c:v>
                </c:pt>
                <c:pt idx="2532">
                  <c:v>2012-01-21-08</c:v>
                </c:pt>
                <c:pt idx="2533">
                  <c:v>2012-01-21-09</c:v>
                </c:pt>
                <c:pt idx="2534">
                  <c:v>2012-01-21-10</c:v>
                </c:pt>
                <c:pt idx="2535">
                  <c:v>2012-01-21-11</c:v>
                </c:pt>
                <c:pt idx="2536">
                  <c:v>2012-01-21-12</c:v>
                </c:pt>
                <c:pt idx="2537">
                  <c:v>2012-01-21-13</c:v>
                </c:pt>
                <c:pt idx="2538">
                  <c:v>2012-01-21-14</c:v>
                </c:pt>
                <c:pt idx="2539">
                  <c:v>2012-01-21-15</c:v>
                </c:pt>
                <c:pt idx="2540">
                  <c:v>2012-01-21-16</c:v>
                </c:pt>
                <c:pt idx="2541">
                  <c:v>2012-01-21-17</c:v>
                </c:pt>
                <c:pt idx="2542">
                  <c:v>2012-01-21-18</c:v>
                </c:pt>
                <c:pt idx="2543">
                  <c:v>2012-01-21-19</c:v>
                </c:pt>
                <c:pt idx="2544">
                  <c:v>2012-01-21-20</c:v>
                </c:pt>
                <c:pt idx="2545">
                  <c:v>2012-01-21-21</c:v>
                </c:pt>
                <c:pt idx="2546">
                  <c:v>2012-01-21-22</c:v>
                </c:pt>
                <c:pt idx="2547">
                  <c:v>2012-01-21-23</c:v>
                </c:pt>
                <c:pt idx="2548">
                  <c:v>2012-01-22-00</c:v>
                </c:pt>
                <c:pt idx="2549">
                  <c:v>2012-01-22-01</c:v>
                </c:pt>
                <c:pt idx="2550">
                  <c:v>2012-01-22-02</c:v>
                </c:pt>
                <c:pt idx="2551">
                  <c:v>2012-01-22-03</c:v>
                </c:pt>
                <c:pt idx="2552">
                  <c:v>2012-01-22-04</c:v>
                </c:pt>
                <c:pt idx="2553">
                  <c:v>2012-01-22-05</c:v>
                </c:pt>
                <c:pt idx="2554">
                  <c:v>2012-01-22-06</c:v>
                </c:pt>
                <c:pt idx="2555">
                  <c:v>2012-01-22-07</c:v>
                </c:pt>
                <c:pt idx="2556">
                  <c:v>2012-01-22-08</c:v>
                </c:pt>
                <c:pt idx="2557">
                  <c:v>2012-01-22-09</c:v>
                </c:pt>
                <c:pt idx="2558">
                  <c:v>2012-01-22-10</c:v>
                </c:pt>
                <c:pt idx="2559">
                  <c:v>2012-01-22-11</c:v>
                </c:pt>
                <c:pt idx="2560">
                  <c:v>2012-01-22-12</c:v>
                </c:pt>
                <c:pt idx="2561">
                  <c:v>2012-01-22-13</c:v>
                </c:pt>
                <c:pt idx="2562">
                  <c:v>2012-01-22-14</c:v>
                </c:pt>
                <c:pt idx="2563">
                  <c:v>2012-01-22-15</c:v>
                </c:pt>
                <c:pt idx="2564">
                  <c:v>2012-01-22-16</c:v>
                </c:pt>
                <c:pt idx="2565">
                  <c:v>2012-01-22-17</c:v>
                </c:pt>
                <c:pt idx="2566">
                  <c:v>2012-01-22-18</c:v>
                </c:pt>
                <c:pt idx="2567">
                  <c:v>2012-01-22-19</c:v>
                </c:pt>
                <c:pt idx="2568">
                  <c:v>2012-01-22-20</c:v>
                </c:pt>
                <c:pt idx="2569">
                  <c:v>2012-01-22-21</c:v>
                </c:pt>
                <c:pt idx="2570">
                  <c:v>2012-01-22-22</c:v>
                </c:pt>
                <c:pt idx="2571">
                  <c:v>2012-01-22-23</c:v>
                </c:pt>
                <c:pt idx="2572">
                  <c:v>2012-01-23-00</c:v>
                </c:pt>
                <c:pt idx="2573">
                  <c:v>2012-01-23-01</c:v>
                </c:pt>
                <c:pt idx="2574">
                  <c:v>2012-01-23-02</c:v>
                </c:pt>
                <c:pt idx="2575">
                  <c:v>2012-01-23-03</c:v>
                </c:pt>
                <c:pt idx="2576">
                  <c:v>2012-01-23-04</c:v>
                </c:pt>
                <c:pt idx="2577">
                  <c:v>2012-01-23-05</c:v>
                </c:pt>
                <c:pt idx="2578">
                  <c:v>2012-01-23-06</c:v>
                </c:pt>
                <c:pt idx="2579">
                  <c:v>2012-01-23-07</c:v>
                </c:pt>
                <c:pt idx="2580">
                  <c:v>2012-01-23-08</c:v>
                </c:pt>
                <c:pt idx="2581">
                  <c:v>2012-01-23-09</c:v>
                </c:pt>
                <c:pt idx="2582">
                  <c:v>2012-01-23-10</c:v>
                </c:pt>
                <c:pt idx="2583">
                  <c:v>2012-01-23-11</c:v>
                </c:pt>
                <c:pt idx="2584">
                  <c:v>2012-01-23-12</c:v>
                </c:pt>
                <c:pt idx="2585">
                  <c:v>2012-01-23-13</c:v>
                </c:pt>
                <c:pt idx="2586">
                  <c:v>2012-01-23-14</c:v>
                </c:pt>
                <c:pt idx="2587">
                  <c:v>2012-01-23-15</c:v>
                </c:pt>
                <c:pt idx="2588">
                  <c:v>2012-01-23-16</c:v>
                </c:pt>
                <c:pt idx="2589">
                  <c:v>2012-01-23-17</c:v>
                </c:pt>
                <c:pt idx="2590">
                  <c:v>2012-01-23-18</c:v>
                </c:pt>
                <c:pt idx="2591">
                  <c:v>2012-01-23-19</c:v>
                </c:pt>
                <c:pt idx="2592">
                  <c:v>2012-01-23-20</c:v>
                </c:pt>
                <c:pt idx="2593">
                  <c:v>2012-01-23-21</c:v>
                </c:pt>
                <c:pt idx="2594">
                  <c:v>2012-01-23-22</c:v>
                </c:pt>
                <c:pt idx="2595">
                  <c:v>2012-01-23-23</c:v>
                </c:pt>
                <c:pt idx="2596">
                  <c:v>2012-01-24-00</c:v>
                </c:pt>
                <c:pt idx="2597">
                  <c:v>2012-01-24-01</c:v>
                </c:pt>
                <c:pt idx="2598">
                  <c:v>2012-01-24-02</c:v>
                </c:pt>
                <c:pt idx="2599">
                  <c:v>2012-01-24-03</c:v>
                </c:pt>
                <c:pt idx="2600">
                  <c:v>2012-01-24-04</c:v>
                </c:pt>
                <c:pt idx="2601">
                  <c:v>2012-01-24-05</c:v>
                </c:pt>
                <c:pt idx="2602">
                  <c:v>2012-01-24-06</c:v>
                </c:pt>
                <c:pt idx="2603">
                  <c:v>2012-01-24-07</c:v>
                </c:pt>
                <c:pt idx="2604">
                  <c:v>2012-01-24-08</c:v>
                </c:pt>
                <c:pt idx="2605">
                  <c:v>2012-01-24-09</c:v>
                </c:pt>
                <c:pt idx="2606">
                  <c:v>2012-01-24-10</c:v>
                </c:pt>
                <c:pt idx="2607">
                  <c:v>2012-01-24-11</c:v>
                </c:pt>
                <c:pt idx="2608">
                  <c:v>2012-01-24-12</c:v>
                </c:pt>
                <c:pt idx="2609">
                  <c:v>2012-01-24-13</c:v>
                </c:pt>
                <c:pt idx="2610">
                  <c:v>2012-01-24-14</c:v>
                </c:pt>
                <c:pt idx="2611">
                  <c:v>2012-01-24-15</c:v>
                </c:pt>
                <c:pt idx="2612">
                  <c:v>2012-01-24-16</c:v>
                </c:pt>
                <c:pt idx="2613">
                  <c:v>2012-01-24-17</c:v>
                </c:pt>
                <c:pt idx="2614">
                  <c:v>2012-01-24-18</c:v>
                </c:pt>
                <c:pt idx="2615">
                  <c:v>2012-01-24-19</c:v>
                </c:pt>
                <c:pt idx="2616">
                  <c:v>2012-01-24-20</c:v>
                </c:pt>
                <c:pt idx="2617">
                  <c:v>2012-01-24-21</c:v>
                </c:pt>
                <c:pt idx="2618">
                  <c:v>2012-01-24-22</c:v>
                </c:pt>
                <c:pt idx="2619">
                  <c:v>2012-01-24-23</c:v>
                </c:pt>
                <c:pt idx="2620">
                  <c:v>2012-01-25-00</c:v>
                </c:pt>
                <c:pt idx="2621">
                  <c:v>2012-01-25-01</c:v>
                </c:pt>
                <c:pt idx="2622">
                  <c:v>2012-01-25-02</c:v>
                </c:pt>
                <c:pt idx="2623">
                  <c:v>2012-01-25-03</c:v>
                </c:pt>
                <c:pt idx="2624">
                  <c:v>2012-01-25-04</c:v>
                </c:pt>
                <c:pt idx="2625">
                  <c:v>2012-01-25-05</c:v>
                </c:pt>
                <c:pt idx="2626">
                  <c:v>2012-01-25-06</c:v>
                </c:pt>
                <c:pt idx="2627">
                  <c:v>2012-01-25-07</c:v>
                </c:pt>
                <c:pt idx="2628">
                  <c:v>2012-01-25-08</c:v>
                </c:pt>
                <c:pt idx="2629">
                  <c:v>2012-01-25-09</c:v>
                </c:pt>
                <c:pt idx="2630">
                  <c:v>2012-01-25-10</c:v>
                </c:pt>
                <c:pt idx="2631">
                  <c:v>2012-01-25-11</c:v>
                </c:pt>
                <c:pt idx="2632">
                  <c:v>2012-01-25-12</c:v>
                </c:pt>
                <c:pt idx="2633">
                  <c:v>2012-01-25-13</c:v>
                </c:pt>
                <c:pt idx="2634">
                  <c:v>2012-01-25-14</c:v>
                </c:pt>
                <c:pt idx="2635">
                  <c:v>2012-01-25-15</c:v>
                </c:pt>
                <c:pt idx="2636">
                  <c:v>2012-01-25-16</c:v>
                </c:pt>
                <c:pt idx="2637">
                  <c:v>2012-01-25-17</c:v>
                </c:pt>
                <c:pt idx="2638">
                  <c:v>2012-01-25-18</c:v>
                </c:pt>
                <c:pt idx="2639">
                  <c:v>2012-01-25-19</c:v>
                </c:pt>
                <c:pt idx="2640">
                  <c:v>2012-01-25-20</c:v>
                </c:pt>
                <c:pt idx="2641">
                  <c:v>2012-01-25-21</c:v>
                </c:pt>
                <c:pt idx="2642">
                  <c:v>2012-01-25-22</c:v>
                </c:pt>
                <c:pt idx="2643">
                  <c:v>2012-01-25-23</c:v>
                </c:pt>
                <c:pt idx="2644">
                  <c:v>2012-01-26-00</c:v>
                </c:pt>
                <c:pt idx="2645">
                  <c:v>2012-01-26-01</c:v>
                </c:pt>
                <c:pt idx="2646">
                  <c:v>2012-01-26-02</c:v>
                </c:pt>
                <c:pt idx="2647">
                  <c:v>2012-01-26-03</c:v>
                </c:pt>
                <c:pt idx="2648">
                  <c:v>2012-01-26-04</c:v>
                </c:pt>
                <c:pt idx="2649">
                  <c:v>2012-01-26-05</c:v>
                </c:pt>
                <c:pt idx="2650">
                  <c:v>2012-01-26-06</c:v>
                </c:pt>
                <c:pt idx="2651">
                  <c:v>2012-01-26-07</c:v>
                </c:pt>
                <c:pt idx="2652">
                  <c:v>2012-01-26-08</c:v>
                </c:pt>
                <c:pt idx="2653">
                  <c:v>2012-01-26-09</c:v>
                </c:pt>
                <c:pt idx="2654">
                  <c:v>2012-01-26-10</c:v>
                </c:pt>
                <c:pt idx="2655">
                  <c:v>2012-01-26-11</c:v>
                </c:pt>
                <c:pt idx="2656">
                  <c:v>2012-01-26-12</c:v>
                </c:pt>
                <c:pt idx="2657">
                  <c:v>2012-01-26-13</c:v>
                </c:pt>
                <c:pt idx="2658">
                  <c:v>2012-01-26-14</c:v>
                </c:pt>
                <c:pt idx="2659">
                  <c:v>2012-01-26-15</c:v>
                </c:pt>
                <c:pt idx="2660">
                  <c:v>2012-01-26-16</c:v>
                </c:pt>
                <c:pt idx="2661">
                  <c:v>2012-01-26-17</c:v>
                </c:pt>
                <c:pt idx="2662">
                  <c:v>2012-01-26-18</c:v>
                </c:pt>
                <c:pt idx="2663">
                  <c:v>2012-01-26-19</c:v>
                </c:pt>
                <c:pt idx="2664">
                  <c:v>2012-01-26-20</c:v>
                </c:pt>
                <c:pt idx="2665">
                  <c:v>2012-01-26-21</c:v>
                </c:pt>
                <c:pt idx="2666">
                  <c:v>2012-01-26-22</c:v>
                </c:pt>
                <c:pt idx="2667">
                  <c:v>2012-01-26-23</c:v>
                </c:pt>
                <c:pt idx="2668">
                  <c:v>2012-01-27-00</c:v>
                </c:pt>
                <c:pt idx="2669">
                  <c:v>2012-01-27-01</c:v>
                </c:pt>
                <c:pt idx="2670">
                  <c:v>2012-01-27-02</c:v>
                </c:pt>
                <c:pt idx="2671">
                  <c:v>2012-01-27-03</c:v>
                </c:pt>
                <c:pt idx="2672">
                  <c:v>2012-01-27-04</c:v>
                </c:pt>
                <c:pt idx="2673">
                  <c:v>2012-01-27-05</c:v>
                </c:pt>
                <c:pt idx="2674">
                  <c:v>2012-01-27-06</c:v>
                </c:pt>
                <c:pt idx="2675">
                  <c:v>2012-01-27-07</c:v>
                </c:pt>
                <c:pt idx="2676">
                  <c:v>2012-01-27-08</c:v>
                </c:pt>
                <c:pt idx="2677">
                  <c:v>2012-01-27-09</c:v>
                </c:pt>
                <c:pt idx="2678">
                  <c:v>2012-01-27-10</c:v>
                </c:pt>
                <c:pt idx="2679">
                  <c:v>2012-01-27-11</c:v>
                </c:pt>
                <c:pt idx="2680">
                  <c:v>2012-01-27-12</c:v>
                </c:pt>
                <c:pt idx="2681">
                  <c:v>2012-01-27-13</c:v>
                </c:pt>
                <c:pt idx="2682">
                  <c:v>2012-01-27-14</c:v>
                </c:pt>
                <c:pt idx="2683">
                  <c:v>2012-01-27-15</c:v>
                </c:pt>
                <c:pt idx="2684">
                  <c:v>2012-01-27-16</c:v>
                </c:pt>
                <c:pt idx="2685">
                  <c:v>2012-01-27-17</c:v>
                </c:pt>
                <c:pt idx="2686">
                  <c:v>2012-01-27-18</c:v>
                </c:pt>
                <c:pt idx="2687">
                  <c:v>2012-01-27-19</c:v>
                </c:pt>
                <c:pt idx="2688">
                  <c:v>2012-01-27-20</c:v>
                </c:pt>
                <c:pt idx="2689">
                  <c:v>2012-01-27-21</c:v>
                </c:pt>
                <c:pt idx="2690">
                  <c:v>2012-01-27-22</c:v>
                </c:pt>
                <c:pt idx="2691">
                  <c:v>2012-01-27-23</c:v>
                </c:pt>
                <c:pt idx="2692">
                  <c:v>2012-01-28-00</c:v>
                </c:pt>
                <c:pt idx="2693">
                  <c:v>2012-01-28-01</c:v>
                </c:pt>
                <c:pt idx="2694">
                  <c:v>2012-01-28-02</c:v>
                </c:pt>
                <c:pt idx="2695">
                  <c:v>2012-01-28-03</c:v>
                </c:pt>
                <c:pt idx="2696">
                  <c:v>2012-01-28-04</c:v>
                </c:pt>
                <c:pt idx="2697">
                  <c:v>2012-01-28-05</c:v>
                </c:pt>
                <c:pt idx="2698">
                  <c:v>2012-01-28-06</c:v>
                </c:pt>
                <c:pt idx="2699">
                  <c:v>2012-01-28-07</c:v>
                </c:pt>
                <c:pt idx="2700">
                  <c:v>2012-01-28-08</c:v>
                </c:pt>
                <c:pt idx="2701">
                  <c:v>2012-01-28-09</c:v>
                </c:pt>
                <c:pt idx="2702">
                  <c:v>2012-01-28-10</c:v>
                </c:pt>
                <c:pt idx="2703">
                  <c:v>2012-01-28-11</c:v>
                </c:pt>
                <c:pt idx="2704">
                  <c:v>2012-01-28-12</c:v>
                </c:pt>
                <c:pt idx="2705">
                  <c:v>2012-01-28-13</c:v>
                </c:pt>
                <c:pt idx="2706">
                  <c:v>2012-01-28-14</c:v>
                </c:pt>
                <c:pt idx="2707">
                  <c:v>2012-01-28-15</c:v>
                </c:pt>
                <c:pt idx="2708">
                  <c:v>2012-01-28-16</c:v>
                </c:pt>
                <c:pt idx="2709">
                  <c:v>2012-01-28-17</c:v>
                </c:pt>
                <c:pt idx="2710">
                  <c:v>2012-01-28-18</c:v>
                </c:pt>
                <c:pt idx="2711">
                  <c:v>2012-01-28-19</c:v>
                </c:pt>
                <c:pt idx="2712">
                  <c:v>2012-01-28-20</c:v>
                </c:pt>
                <c:pt idx="2713">
                  <c:v>2012-01-28-21</c:v>
                </c:pt>
                <c:pt idx="2714">
                  <c:v>2012-01-28-22</c:v>
                </c:pt>
                <c:pt idx="2715">
                  <c:v>2012-01-28-23</c:v>
                </c:pt>
                <c:pt idx="2716">
                  <c:v>2012-01-29-00</c:v>
                </c:pt>
                <c:pt idx="2717">
                  <c:v>2012-01-29-01</c:v>
                </c:pt>
                <c:pt idx="2718">
                  <c:v>2012-01-29-02</c:v>
                </c:pt>
                <c:pt idx="2719">
                  <c:v>2012-01-29-03</c:v>
                </c:pt>
                <c:pt idx="2720">
                  <c:v>2012-01-29-04</c:v>
                </c:pt>
                <c:pt idx="2721">
                  <c:v>2012-01-29-05</c:v>
                </c:pt>
                <c:pt idx="2722">
                  <c:v>2012-01-29-06</c:v>
                </c:pt>
                <c:pt idx="2723">
                  <c:v>2012-01-29-07</c:v>
                </c:pt>
                <c:pt idx="2724">
                  <c:v>2012-01-29-08</c:v>
                </c:pt>
                <c:pt idx="2725">
                  <c:v>2012-01-29-09</c:v>
                </c:pt>
                <c:pt idx="2726">
                  <c:v>2012-01-29-10</c:v>
                </c:pt>
                <c:pt idx="2727">
                  <c:v>2012-01-29-11</c:v>
                </c:pt>
                <c:pt idx="2728">
                  <c:v>2012-01-29-12</c:v>
                </c:pt>
                <c:pt idx="2729">
                  <c:v>2012-01-29-13</c:v>
                </c:pt>
                <c:pt idx="2730">
                  <c:v>2012-01-29-14</c:v>
                </c:pt>
                <c:pt idx="2731">
                  <c:v>2012-01-29-15</c:v>
                </c:pt>
                <c:pt idx="2732">
                  <c:v>2012-01-29-16</c:v>
                </c:pt>
                <c:pt idx="2733">
                  <c:v>2012-01-29-17</c:v>
                </c:pt>
                <c:pt idx="2734">
                  <c:v>2012-01-29-18</c:v>
                </c:pt>
                <c:pt idx="2735">
                  <c:v>2012-01-29-19</c:v>
                </c:pt>
                <c:pt idx="2736">
                  <c:v>2012-01-29-20</c:v>
                </c:pt>
                <c:pt idx="2737">
                  <c:v>2012-01-29-21</c:v>
                </c:pt>
                <c:pt idx="2738">
                  <c:v>2012-01-29-22</c:v>
                </c:pt>
                <c:pt idx="2739">
                  <c:v>2012-01-29-23</c:v>
                </c:pt>
                <c:pt idx="2740">
                  <c:v>2012-01-30-00</c:v>
                </c:pt>
                <c:pt idx="2741">
                  <c:v>2012-01-30-01</c:v>
                </c:pt>
                <c:pt idx="2742">
                  <c:v>2012-01-30-02</c:v>
                </c:pt>
                <c:pt idx="2743">
                  <c:v>2012-01-30-03</c:v>
                </c:pt>
                <c:pt idx="2744">
                  <c:v>2012-01-30-04</c:v>
                </c:pt>
                <c:pt idx="2745">
                  <c:v>2012-01-30-05</c:v>
                </c:pt>
                <c:pt idx="2746">
                  <c:v>2012-01-30-06</c:v>
                </c:pt>
                <c:pt idx="2747">
                  <c:v>2012-01-30-07</c:v>
                </c:pt>
                <c:pt idx="2748">
                  <c:v>2012-01-30-08</c:v>
                </c:pt>
                <c:pt idx="2749">
                  <c:v>2012-01-30-09</c:v>
                </c:pt>
                <c:pt idx="2750">
                  <c:v>2012-01-30-10</c:v>
                </c:pt>
                <c:pt idx="2751">
                  <c:v>2012-01-30-11</c:v>
                </c:pt>
                <c:pt idx="2752">
                  <c:v>2012-01-30-12</c:v>
                </c:pt>
                <c:pt idx="2753">
                  <c:v>2012-01-30-13</c:v>
                </c:pt>
                <c:pt idx="2754">
                  <c:v>2012-01-30-14</c:v>
                </c:pt>
                <c:pt idx="2755">
                  <c:v>2012-01-30-15</c:v>
                </c:pt>
                <c:pt idx="2756">
                  <c:v>2012-01-30-16</c:v>
                </c:pt>
                <c:pt idx="2757">
                  <c:v>2012-01-30-17</c:v>
                </c:pt>
                <c:pt idx="2758">
                  <c:v>2012-01-30-18</c:v>
                </c:pt>
                <c:pt idx="2759">
                  <c:v>2012-01-30-19</c:v>
                </c:pt>
                <c:pt idx="2760">
                  <c:v>2012-01-30-20</c:v>
                </c:pt>
                <c:pt idx="2761">
                  <c:v>2012-01-30-21</c:v>
                </c:pt>
                <c:pt idx="2762">
                  <c:v>2012-01-30-22</c:v>
                </c:pt>
                <c:pt idx="2763">
                  <c:v>2012-01-30-23</c:v>
                </c:pt>
                <c:pt idx="2764">
                  <c:v>2012-01-31-00</c:v>
                </c:pt>
                <c:pt idx="2765">
                  <c:v>2012-01-31-01</c:v>
                </c:pt>
                <c:pt idx="2766">
                  <c:v>2012-01-31-02</c:v>
                </c:pt>
                <c:pt idx="2767">
                  <c:v>2012-01-31-03</c:v>
                </c:pt>
                <c:pt idx="2768">
                  <c:v>2012-01-31-04</c:v>
                </c:pt>
                <c:pt idx="2769">
                  <c:v>2012-01-31-05</c:v>
                </c:pt>
                <c:pt idx="2770">
                  <c:v>2012-01-31-06</c:v>
                </c:pt>
                <c:pt idx="2771">
                  <c:v>2012-01-31-07</c:v>
                </c:pt>
                <c:pt idx="2772">
                  <c:v>2012-01-31-08</c:v>
                </c:pt>
                <c:pt idx="2773">
                  <c:v>2012-01-31-09</c:v>
                </c:pt>
                <c:pt idx="2774">
                  <c:v>2012-01-31-10</c:v>
                </c:pt>
                <c:pt idx="2775">
                  <c:v>2012-01-31-11</c:v>
                </c:pt>
                <c:pt idx="2776">
                  <c:v>2012-01-31-12</c:v>
                </c:pt>
                <c:pt idx="2777">
                  <c:v>2012-01-31-13</c:v>
                </c:pt>
                <c:pt idx="2778">
                  <c:v>2012-01-31-14</c:v>
                </c:pt>
                <c:pt idx="2779">
                  <c:v>2012-01-31-15</c:v>
                </c:pt>
                <c:pt idx="2780">
                  <c:v>2012-01-31-16</c:v>
                </c:pt>
                <c:pt idx="2781">
                  <c:v>2012-01-31-17</c:v>
                </c:pt>
                <c:pt idx="2782">
                  <c:v>2012-01-31-18</c:v>
                </c:pt>
                <c:pt idx="2783">
                  <c:v>2012-01-31-19</c:v>
                </c:pt>
                <c:pt idx="2784">
                  <c:v>2012-01-31-20</c:v>
                </c:pt>
                <c:pt idx="2785">
                  <c:v>2012-01-31-21</c:v>
                </c:pt>
                <c:pt idx="2786">
                  <c:v>2012-01-31-22</c:v>
                </c:pt>
                <c:pt idx="2787">
                  <c:v>2012-01-31-23</c:v>
                </c:pt>
                <c:pt idx="2788">
                  <c:v>2012-02-01-00</c:v>
                </c:pt>
                <c:pt idx="2789">
                  <c:v>2012-02-01-01</c:v>
                </c:pt>
                <c:pt idx="2790">
                  <c:v>2012-02-01-02</c:v>
                </c:pt>
                <c:pt idx="2791">
                  <c:v>2012-02-01-03</c:v>
                </c:pt>
                <c:pt idx="2792">
                  <c:v>2012-02-01-04</c:v>
                </c:pt>
                <c:pt idx="2793">
                  <c:v>2012-02-01-05</c:v>
                </c:pt>
                <c:pt idx="2794">
                  <c:v>2012-02-01-06</c:v>
                </c:pt>
                <c:pt idx="2795">
                  <c:v>2012-02-01-07</c:v>
                </c:pt>
                <c:pt idx="2796">
                  <c:v>2012-02-01-08</c:v>
                </c:pt>
                <c:pt idx="2797">
                  <c:v>2012-02-01-09</c:v>
                </c:pt>
                <c:pt idx="2798">
                  <c:v>2012-02-01-10</c:v>
                </c:pt>
                <c:pt idx="2799">
                  <c:v>2012-02-01-11</c:v>
                </c:pt>
                <c:pt idx="2800">
                  <c:v>2012-02-01-12</c:v>
                </c:pt>
                <c:pt idx="2801">
                  <c:v>2012-02-01-13</c:v>
                </c:pt>
                <c:pt idx="2802">
                  <c:v>2012-02-01-14</c:v>
                </c:pt>
                <c:pt idx="2803">
                  <c:v>2012-02-01-15</c:v>
                </c:pt>
                <c:pt idx="2804">
                  <c:v>2012-02-01-16</c:v>
                </c:pt>
                <c:pt idx="2805">
                  <c:v>2012-02-01-17</c:v>
                </c:pt>
                <c:pt idx="2806">
                  <c:v>2012-02-01-18</c:v>
                </c:pt>
                <c:pt idx="2807">
                  <c:v>2012-02-01-19</c:v>
                </c:pt>
                <c:pt idx="2808">
                  <c:v>2012-02-01-20</c:v>
                </c:pt>
                <c:pt idx="2809">
                  <c:v>2012-02-01-21</c:v>
                </c:pt>
                <c:pt idx="2810">
                  <c:v>2012-02-01-22</c:v>
                </c:pt>
                <c:pt idx="2811">
                  <c:v>2012-02-01-23</c:v>
                </c:pt>
                <c:pt idx="2812">
                  <c:v>2012-02-02-00</c:v>
                </c:pt>
                <c:pt idx="2813">
                  <c:v>2012-02-02-01</c:v>
                </c:pt>
                <c:pt idx="2814">
                  <c:v>2012-02-02-02</c:v>
                </c:pt>
                <c:pt idx="2815">
                  <c:v>2012-02-02-03</c:v>
                </c:pt>
                <c:pt idx="2816">
                  <c:v>2012-02-02-04</c:v>
                </c:pt>
                <c:pt idx="2817">
                  <c:v>2012-02-02-05</c:v>
                </c:pt>
                <c:pt idx="2818">
                  <c:v>2012-02-02-06</c:v>
                </c:pt>
                <c:pt idx="2819">
                  <c:v>2012-02-02-07</c:v>
                </c:pt>
                <c:pt idx="2820">
                  <c:v>2012-02-02-08</c:v>
                </c:pt>
                <c:pt idx="2821">
                  <c:v>2012-02-02-09</c:v>
                </c:pt>
                <c:pt idx="2822">
                  <c:v>2012-02-02-10</c:v>
                </c:pt>
                <c:pt idx="2823">
                  <c:v>2012-02-02-11</c:v>
                </c:pt>
                <c:pt idx="2824">
                  <c:v>2012-02-02-12</c:v>
                </c:pt>
                <c:pt idx="2825">
                  <c:v>2012-02-02-13</c:v>
                </c:pt>
                <c:pt idx="2826">
                  <c:v>2012-02-02-14</c:v>
                </c:pt>
                <c:pt idx="2827">
                  <c:v>2012-02-02-15</c:v>
                </c:pt>
                <c:pt idx="2828">
                  <c:v>2012-02-02-16</c:v>
                </c:pt>
                <c:pt idx="2829">
                  <c:v>2012-02-02-17</c:v>
                </c:pt>
                <c:pt idx="2830">
                  <c:v>2012-02-02-18</c:v>
                </c:pt>
                <c:pt idx="2831">
                  <c:v>2012-02-02-19</c:v>
                </c:pt>
                <c:pt idx="2832">
                  <c:v>2012-02-02-20</c:v>
                </c:pt>
                <c:pt idx="2833">
                  <c:v>2012-02-02-21</c:v>
                </c:pt>
                <c:pt idx="2834">
                  <c:v>2012-02-02-22</c:v>
                </c:pt>
                <c:pt idx="2835">
                  <c:v>2012-02-02-23</c:v>
                </c:pt>
                <c:pt idx="2836">
                  <c:v>2012-02-03-00</c:v>
                </c:pt>
                <c:pt idx="2837">
                  <c:v>2012-02-03-01</c:v>
                </c:pt>
                <c:pt idx="2838">
                  <c:v>2012-02-03-02</c:v>
                </c:pt>
                <c:pt idx="2839">
                  <c:v>2012-02-03-03</c:v>
                </c:pt>
                <c:pt idx="2840">
                  <c:v>2012-02-03-04</c:v>
                </c:pt>
                <c:pt idx="2841">
                  <c:v>2012-02-03-05</c:v>
                </c:pt>
                <c:pt idx="2842">
                  <c:v>2012-02-03-06</c:v>
                </c:pt>
                <c:pt idx="2843">
                  <c:v>2012-02-03-07</c:v>
                </c:pt>
                <c:pt idx="2844">
                  <c:v>2012-02-03-08</c:v>
                </c:pt>
                <c:pt idx="2845">
                  <c:v>2012-02-03-09</c:v>
                </c:pt>
                <c:pt idx="2846">
                  <c:v>2012-02-03-10</c:v>
                </c:pt>
                <c:pt idx="2847">
                  <c:v>2012-02-03-11</c:v>
                </c:pt>
                <c:pt idx="2848">
                  <c:v>2012-02-03-12</c:v>
                </c:pt>
                <c:pt idx="2849">
                  <c:v>2012-02-03-13</c:v>
                </c:pt>
                <c:pt idx="2850">
                  <c:v>2012-02-03-14</c:v>
                </c:pt>
                <c:pt idx="2851">
                  <c:v>2012-02-03-15</c:v>
                </c:pt>
                <c:pt idx="2852">
                  <c:v>2012-02-03-16</c:v>
                </c:pt>
                <c:pt idx="2853">
                  <c:v>2012-02-03-17</c:v>
                </c:pt>
                <c:pt idx="2854">
                  <c:v>2012-02-03-18</c:v>
                </c:pt>
                <c:pt idx="2855">
                  <c:v>2012-02-03-19</c:v>
                </c:pt>
                <c:pt idx="2856">
                  <c:v>2012-02-03-20</c:v>
                </c:pt>
                <c:pt idx="2857">
                  <c:v>2012-02-03-21</c:v>
                </c:pt>
                <c:pt idx="2858">
                  <c:v>2012-02-03-22</c:v>
                </c:pt>
                <c:pt idx="2859">
                  <c:v>2012-02-03-23</c:v>
                </c:pt>
                <c:pt idx="2860">
                  <c:v>2012-02-04-00</c:v>
                </c:pt>
                <c:pt idx="2861">
                  <c:v>2012-02-04-01</c:v>
                </c:pt>
                <c:pt idx="2862">
                  <c:v>2012-02-04-02</c:v>
                </c:pt>
                <c:pt idx="2863">
                  <c:v>2012-02-04-03</c:v>
                </c:pt>
                <c:pt idx="2864">
                  <c:v>2012-02-04-04</c:v>
                </c:pt>
                <c:pt idx="2865">
                  <c:v>2012-02-04-05</c:v>
                </c:pt>
                <c:pt idx="2866">
                  <c:v>2012-02-04-06</c:v>
                </c:pt>
                <c:pt idx="2867">
                  <c:v>2012-02-04-07</c:v>
                </c:pt>
                <c:pt idx="2868">
                  <c:v>2012-02-04-08</c:v>
                </c:pt>
                <c:pt idx="2869">
                  <c:v>2012-02-04-09</c:v>
                </c:pt>
                <c:pt idx="2870">
                  <c:v>2012-02-04-10</c:v>
                </c:pt>
                <c:pt idx="2871">
                  <c:v>2012-02-04-11</c:v>
                </c:pt>
                <c:pt idx="2872">
                  <c:v>2012-02-04-12</c:v>
                </c:pt>
                <c:pt idx="2873">
                  <c:v>2012-02-04-13</c:v>
                </c:pt>
                <c:pt idx="2874">
                  <c:v>2012-02-04-14</c:v>
                </c:pt>
                <c:pt idx="2875">
                  <c:v>2012-02-04-15</c:v>
                </c:pt>
                <c:pt idx="2876">
                  <c:v>2012-02-04-16</c:v>
                </c:pt>
                <c:pt idx="2877">
                  <c:v>2012-02-04-17</c:v>
                </c:pt>
                <c:pt idx="2878">
                  <c:v>2012-02-04-18</c:v>
                </c:pt>
                <c:pt idx="2879">
                  <c:v>2012-02-04-19</c:v>
                </c:pt>
                <c:pt idx="2880">
                  <c:v>2012-02-04-20</c:v>
                </c:pt>
                <c:pt idx="2881">
                  <c:v>2012-02-04-21</c:v>
                </c:pt>
                <c:pt idx="2882">
                  <c:v>2012-02-04-22</c:v>
                </c:pt>
                <c:pt idx="2883">
                  <c:v>2012-02-04-23</c:v>
                </c:pt>
                <c:pt idx="2884">
                  <c:v>2012-02-05-00</c:v>
                </c:pt>
                <c:pt idx="2885">
                  <c:v>2012-02-05-01</c:v>
                </c:pt>
                <c:pt idx="2886">
                  <c:v>2012-02-05-02</c:v>
                </c:pt>
                <c:pt idx="2887">
                  <c:v>2012-02-05-03</c:v>
                </c:pt>
                <c:pt idx="2888">
                  <c:v>2012-02-05-04</c:v>
                </c:pt>
                <c:pt idx="2889">
                  <c:v>2012-02-05-05</c:v>
                </c:pt>
                <c:pt idx="2890">
                  <c:v>2012-02-05-06</c:v>
                </c:pt>
                <c:pt idx="2891">
                  <c:v>2012-02-05-07</c:v>
                </c:pt>
                <c:pt idx="2892">
                  <c:v>2012-02-05-08</c:v>
                </c:pt>
                <c:pt idx="2893">
                  <c:v>2012-02-05-09</c:v>
                </c:pt>
                <c:pt idx="2894">
                  <c:v>2012-02-05-10</c:v>
                </c:pt>
                <c:pt idx="2895">
                  <c:v>2012-02-05-11</c:v>
                </c:pt>
                <c:pt idx="2896">
                  <c:v>2012-02-05-12</c:v>
                </c:pt>
                <c:pt idx="2897">
                  <c:v>2012-02-05-13</c:v>
                </c:pt>
                <c:pt idx="2898">
                  <c:v>2012-02-05-14</c:v>
                </c:pt>
                <c:pt idx="2899">
                  <c:v>2012-02-05-15</c:v>
                </c:pt>
                <c:pt idx="2900">
                  <c:v>2012-02-05-16</c:v>
                </c:pt>
                <c:pt idx="2901">
                  <c:v>2012-02-05-17</c:v>
                </c:pt>
                <c:pt idx="2902">
                  <c:v>2012-02-05-18</c:v>
                </c:pt>
                <c:pt idx="2903">
                  <c:v>2012-02-05-19</c:v>
                </c:pt>
                <c:pt idx="2904">
                  <c:v>2012-02-05-20</c:v>
                </c:pt>
                <c:pt idx="2905">
                  <c:v>2012-02-05-21</c:v>
                </c:pt>
                <c:pt idx="2906">
                  <c:v>2012-02-05-22</c:v>
                </c:pt>
                <c:pt idx="2907">
                  <c:v>2012-02-05-23</c:v>
                </c:pt>
                <c:pt idx="2908">
                  <c:v>2012-02-06-00</c:v>
                </c:pt>
                <c:pt idx="2909">
                  <c:v>2012-02-06-01</c:v>
                </c:pt>
                <c:pt idx="2910">
                  <c:v>2012-02-06-02</c:v>
                </c:pt>
                <c:pt idx="2911">
                  <c:v>2012-02-06-03</c:v>
                </c:pt>
                <c:pt idx="2912">
                  <c:v>2012-02-06-04</c:v>
                </c:pt>
                <c:pt idx="2913">
                  <c:v>2012-02-06-05</c:v>
                </c:pt>
                <c:pt idx="2914">
                  <c:v>2012-02-06-06</c:v>
                </c:pt>
                <c:pt idx="2915">
                  <c:v>2012-02-06-07</c:v>
                </c:pt>
                <c:pt idx="2916">
                  <c:v>2012-02-06-08</c:v>
                </c:pt>
                <c:pt idx="2917">
                  <c:v>2012-02-06-09</c:v>
                </c:pt>
                <c:pt idx="2918">
                  <c:v>2012-02-06-10</c:v>
                </c:pt>
                <c:pt idx="2919">
                  <c:v>2012-02-06-11</c:v>
                </c:pt>
                <c:pt idx="2920">
                  <c:v>2012-02-06-12</c:v>
                </c:pt>
                <c:pt idx="2921">
                  <c:v>2012-02-06-13</c:v>
                </c:pt>
                <c:pt idx="2922">
                  <c:v>2012-02-06-14</c:v>
                </c:pt>
                <c:pt idx="2923">
                  <c:v>2012-02-06-15</c:v>
                </c:pt>
                <c:pt idx="2924">
                  <c:v>2012-02-06-16</c:v>
                </c:pt>
                <c:pt idx="2925">
                  <c:v>2012-02-06-17</c:v>
                </c:pt>
                <c:pt idx="2926">
                  <c:v>2012-02-06-18</c:v>
                </c:pt>
                <c:pt idx="2927">
                  <c:v>2012-02-06-19</c:v>
                </c:pt>
                <c:pt idx="2928">
                  <c:v>2012-02-06-20</c:v>
                </c:pt>
                <c:pt idx="2929">
                  <c:v>2012-02-06-21</c:v>
                </c:pt>
                <c:pt idx="2930">
                  <c:v>2012-02-06-22</c:v>
                </c:pt>
                <c:pt idx="2931">
                  <c:v>2012-02-06-23</c:v>
                </c:pt>
                <c:pt idx="2932">
                  <c:v>2012-02-07-00</c:v>
                </c:pt>
                <c:pt idx="2933">
                  <c:v>2012-02-07-01</c:v>
                </c:pt>
                <c:pt idx="2934">
                  <c:v>2012-02-07-02</c:v>
                </c:pt>
                <c:pt idx="2935">
                  <c:v>2012-02-07-03</c:v>
                </c:pt>
                <c:pt idx="2936">
                  <c:v>2012-02-07-04</c:v>
                </c:pt>
                <c:pt idx="2937">
                  <c:v>2012-02-07-05</c:v>
                </c:pt>
                <c:pt idx="2938">
                  <c:v>2012-02-07-06</c:v>
                </c:pt>
                <c:pt idx="2939">
                  <c:v>2012-02-07-07</c:v>
                </c:pt>
                <c:pt idx="2940">
                  <c:v>2012-02-07-08</c:v>
                </c:pt>
                <c:pt idx="2941">
                  <c:v>2012-02-07-09</c:v>
                </c:pt>
                <c:pt idx="2942">
                  <c:v>2012-02-07-10</c:v>
                </c:pt>
                <c:pt idx="2943">
                  <c:v>2012-02-07-11</c:v>
                </c:pt>
                <c:pt idx="2944">
                  <c:v>2012-02-07-12</c:v>
                </c:pt>
                <c:pt idx="2945">
                  <c:v>2012-02-07-13</c:v>
                </c:pt>
                <c:pt idx="2946">
                  <c:v>2012-02-07-14</c:v>
                </c:pt>
                <c:pt idx="2947">
                  <c:v>2012-02-07-15</c:v>
                </c:pt>
                <c:pt idx="2948">
                  <c:v>2012-02-07-16</c:v>
                </c:pt>
                <c:pt idx="2949">
                  <c:v>2012-02-07-17</c:v>
                </c:pt>
                <c:pt idx="2950">
                  <c:v>2012-02-07-18</c:v>
                </c:pt>
                <c:pt idx="2951">
                  <c:v>2012-02-07-19</c:v>
                </c:pt>
                <c:pt idx="2952">
                  <c:v>2012-02-07-20</c:v>
                </c:pt>
                <c:pt idx="2953">
                  <c:v>2012-02-07-21</c:v>
                </c:pt>
                <c:pt idx="2954">
                  <c:v>2012-02-07-22</c:v>
                </c:pt>
                <c:pt idx="2955">
                  <c:v>2012-02-07-23</c:v>
                </c:pt>
                <c:pt idx="2956">
                  <c:v>2012-02-08-00</c:v>
                </c:pt>
                <c:pt idx="2957">
                  <c:v>2012-02-08-01</c:v>
                </c:pt>
                <c:pt idx="2958">
                  <c:v>2012-02-08-02</c:v>
                </c:pt>
                <c:pt idx="2959">
                  <c:v>2012-02-08-03</c:v>
                </c:pt>
                <c:pt idx="2960">
                  <c:v>2012-02-08-04</c:v>
                </c:pt>
                <c:pt idx="2961">
                  <c:v>2012-02-08-05</c:v>
                </c:pt>
                <c:pt idx="2962">
                  <c:v>2012-02-08-06</c:v>
                </c:pt>
                <c:pt idx="2963">
                  <c:v>2012-02-08-07</c:v>
                </c:pt>
                <c:pt idx="2964">
                  <c:v>2012-02-08-08</c:v>
                </c:pt>
                <c:pt idx="2965">
                  <c:v>2012-02-08-09</c:v>
                </c:pt>
                <c:pt idx="2966">
                  <c:v>2012-02-08-10</c:v>
                </c:pt>
                <c:pt idx="2967">
                  <c:v>2012-02-08-11</c:v>
                </c:pt>
                <c:pt idx="2968">
                  <c:v>2012-02-08-12</c:v>
                </c:pt>
                <c:pt idx="2969">
                  <c:v>2012-02-08-13</c:v>
                </c:pt>
                <c:pt idx="2970">
                  <c:v>2012-02-08-14</c:v>
                </c:pt>
                <c:pt idx="2971">
                  <c:v>2012-02-08-15</c:v>
                </c:pt>
                <c:pt idx="2972">
                  <c:v>2012-02-08-16</c:v>
                </c:pt>
                <c:pt idx="2973">
                  <c:v>2012-02-08-17</c:v>
                </c:pt>
                <c:pt idx="2974">
                  <c:v>2012-02-08-18</c:v>
                </c:pt>
                <c:pt idx="2975">
                  <c:v>2012-02-08-19</c:v>
                </c:pt>
                <c:pt idx="2976">
                  <c:v>2012-02-08-20</c:v>
                </c:pt>
                <c:pt idx="2977">
                  <c:v>2012-02-08-21</c:v>
                </c:pt>
                <c:pt idx="2978">
                  <c:v>2012-02-08-22</c:v>
                </c:pt>
                <c:pt idx="2979">
                  <c:v>2012-02-08-23</c:v>
                </c:pt>
                <c:pt idx="2980">
                  <c:v>2012-02-09-00</c:v>
                </c:pt>
                <c:pt idx="2981">
                  <c:v>2012-02-09-01</c:v>
                </c:pt>
                <c:pt idx="2982">
                  <c:v>2012-02-09-02</c:v>
                </c:pt>
                <c:pt idx="2983">
                  <c:v>2012-02-09-03</c:v>
                </c:pt>
                <c:pt idx="2984">
                  <c:v>2012-02-09-04</c:v>
                </c:pt>
                <c:pt idx="2985">
                  <c:v>2012-02-09-05</c:v>
                </c:pt>
                <c:pt idx="2986">
                  <c:v>2012-02-09-06</c:v>
                </c:pt>
                <c:pt idx="2987">
                  <c:v>2012-02-09-07</c:v>
                </c:pt>
                <c:pt idx="2988">
                  <c:v>2012-02-09-08</c:v>
                </c:pt>
                <c:pt idx="2989">
                  <c:v>2012-02-09-09</c:v>
                </c:pt>
                <c:pt idx="2990">
                  <c:v>2012-02-09-10</c:v>
                </c:pt>
                <c:pt idx="2991">
                  <c:v>2012-02-09-11</c:v>
                </c:pt>
                <c:pt idx="2992">
                  <c:v>2012-02-09-12</c:v>
                </c:pt>
                <c:pt idx="2993">
                  <c:v>2012-02-09-13</c:v>
                </c:pt>
                <c:pt idx="2994">
                  <c:v>2012-02-09-14</c:v>
                </c:pt>
                <c:pt idx="2995">
                  <c:v>2012-02-09-15</c:v>
                </c:pt>
                <c:pt idx="2996">
                  <c:v>2012-02-09-16</c:v>
                </c:pt>
                <c:pt idx="2997">
                  <c:v>2012-02-09-17</c:v>
                </c:pt>
                <c:pt idx="2998">
                  <c:v>2012-02-09-18</c:v>
                </c:pt>
                <c:pt idx="2999">
                  <c:v>2012-02-09-19</c:v>
                </c:pt>
                <c:pt idx="3000">
                  <c:v>2012-02-09-20</c:v>
                </c:pt>
                <c:pt idx="3001">
                  <c:v>2012-02-09-21</c:v>
                </c:pt>
                <c:pt idx="3002">
                  <c:v>2012-02-09-22</c:v>
                </c:pt>
                <c:pt idx="3003">
                  <c:v>2012-02-09-23</c:v>
                </c:pt>
                <c:pt idx="3004">
                  <c:v>2012-02-10-00</c:v>
                </c:pt>
                <c:pt idx="3005">
                  <c:v>2012-02-10-01</c:v>
                </c:pt>
                <c:pt idx="3006">
                  <c:v>2012-02-10-02</c:v>
                </c:pt>
                <c:pt idx="3007">
                  <c:v>2012-02-10-03</c:v>
                </c:pt>
                <c:pt idx="3008">
                  <c:v>2012-02-10-04</c:v>
                </c:pt>
                <c:pt idx="3009">
                  <c:v>2012-02-10-05</c:v>
                </c:pt>
                <c:pt idx="3010">
                  <c:v>2012-02-10-06</c:v>
                </c:pt>
                <c:pt idx="3011">
                  <c:v>2012-02-10-07</c:v>
                </c:pt>
                <c:pt idx="3012">
                  <c:v>2012-02-10-08</c:v>
                </c:pt>
                <c:pt idx="3013">
                  <c:v>2012-02-10-09</c:v>
                </c:pt>
                <c:pt idx="3014">
                  <c:v>2012-02-10-10</c:v>
                </c:pt>
                <c:pt idx="3015">
                  <c:v>2012-02-10-11</c:v>
                </c:pt>
                <c:pt idx="3016">
                  <c:v>2012-02-10-12</c:v>
                </c:pt>
                <c:pt idx="3017">
                  <c:v>2012-02-10-13</c:v>
                </c:pt>
                <c:pt idx="3018">
                  <c:v>2012-02-10-14</c:v>
                </c:pt>
                <c:pt idx="3019">
                  <c:v>2012-02-10-15</c:v>
                </c:pt>
                <c:pt idx="3020">
                  <c:v>2012-02-10-16</c:v>
                </c:pt>
                <c:pt idx="3021">
                  <c:v>2012-02-10-17</c:v>
                </c:pt>
                <c:pt idx="3022">
                  <c:v>2012-02-10-18</c:v>
                </c:pt>
                <c:pt idx="3023">
                  <c:v>2012-02-10-19</c:v>
                </c:pt>
                <c:pt idx="3024">
                  <c:v>2012-02-10-20</c:v>
                </c:pt>
                <c:pt idx="3025">
                  <c:v>2012-02-10-21</c:v>
                </c:pt>
                <c:pt idx="3026">
                  <c:v>2012-02-10-22</c:v>
                </c:pt>
                <c:pt idx="3027">
                  <c:v>2012-02-10-23</c:v>
                </c:pt>
                <c:pt idx="3028">
                  <c:v>2012-02-11-00</c:v>
                </c:pt>
                <c:pt idx="3029">
                  <c:v>2012-02-11-01</c:v>
                </c:pt>
                <c:pt idx="3030">
                  <c:v>2012-02-11-02</c:v>
                </c:pt>
                <c:pt idx="3031">
                  <c:v>2012-02-11-03</c:v>
                </c:pt>
                <c:pt idx="3032">
                  <c:v>2012-02-11-04</c:v>
                </c:pt>
                <c:pt idx="3033">
                  <c:v>2012-02-11-05</c:v>
                </c:pt>
                <c:pt idx="3034">
                  <c:v>2012-02-11-06</c:v>
                </c:pt>
                <c:pt idx="3035">
                  <c:v>2012-02-11-07</c:v>
                </c:pt>
                <c:pt idx="3036">
                  <c:v>2012-02-11-08</c:v>
                </c:pt>
                <c:pt idx="3037">
                  <c:v>2012-02-11-09</c:v>
                </c:pt>
                <c:pt idx="3038">
                  <c:v>2012-02-11-10</c:v>
                </c:pt>
                <c:pt idx="3039">
                  <c:v>2012-02-11-11</c:v>
                </c:pt>
                <c:pt idx="3040">
                  <c:v>2012-02-11-12</c:v>
                </c:pt>
                <c:pt idx="3041">
                  <c:v>2012-02-11-13</c:v>
                </c:pt>
                <c:pt idx="3042">
                  <c:v>2012-02-11-14</c:v>
                </c:pt>
                <c:pt idx="3043">
                  <c:v>2012-02-11-15</c:v>
                </c:pt>
                <c:pt idx="3044">
                  <c:v>2012-02-11-16</c:v>
                </c:pt>
                <c:pt idx="3045">
                  <c:v>2012-02-11-17</c:v>
                </c:pt>
                <c:pt idx="3046">
                  <c:v>2012-02-11-18</c:v>
                </c:pt>
                <c:pt idx="3047">
                  <c:v>2012-02-11-19</c:v>
                </c:pt>
                <c:pt idx="3048">
                  <c:v>2012-02-11-20</c:v>
                </c:pt>
                <c:pt idx="3049">
                  <c:v>2012-02-11-21</c:v>
                </c:pt>
                <c:pt idx="3050">
                  <c:v>2012-02-11-22</c:v>
                </c:pt>
                <c:pt idx="3051">
                  <c:v>2012-02-11-23</c:v>
                </c:pt>
                <c:pt idx="3052">
                  <c:v>2012-02-12-00</c:v>
                </c:pt>
                <c:pt idx="3053">
                  <c:v>2012-02-12-01</c:v>
                </c:pt>
                <c:pt idx="3054">
                  <c:v>2012-02-12-02</c:v>
                </c:pt>
                <c:pt idx="3055">
                  <c:v>2012-02-12-03</c:v>
                </c:pt>
                <c:pt idx="3056">
                  <c:v>2012-02-12-04</c:v>
                </c:pt>
                <c:pt idx="3057">
                  <c:v>2012-02-12-05</c:v>
                </c:pt>
                <c:pt idx="3058">
                  <c:v>2012-02-12-06</c:v>
                </c:pt>
                <c:pt idx="3059">
                  <c:v>2012-02-12-07</c:v>
                </c:pt>
                <c:pt idx="3060">
                  <c:v>2012-02-12-08</c:v>
                </c:pt>
                <c:pt idx="3061">
                  <c:v>2012-02-12-09</c:v>
                </c:pt>
                <c:pt idx="3062">
                  <c:v>2012-02-12-10</c:v>
                </c:pt>
                <c:pt idx="3063">
                  <c:v>2012-02-12-11</c:v>
                </c:pt>
                <c:pt idx="3064">
                  <c:v>2012-02-12-12</c:v>
                </c:pt>
                <c:pt idx="3065">
                  <c:v>2012-02-12-13</c:v>
                </c:pt>
                <c:pt idx="3066">
                  <c:v>2012-02-12-14</c:v>
                </c:pt>
                <c:pt idx="3067">
                  <c:v>2012-02-12-15</c:v>
                </c:pt>
                <c:pt idx="3068">
                  <c:v>2012-02-12-16</c:v>
                </c:pt>
                <c:pt idx="3069">
                  <c:v>2012-02-12-17</c:v>
                </c:pt>
                <c:pt idx="3070">
                  <c:v>2012-02-12-18</c:v>
                </c:pt>
                <c:pt idx="3071">
                  <c:v>2012-02-12-19</c:v>
                </c:pt>
                <c:pt idx="3072">
                  <c:v>2012-02-12-20</c:v>
                </c:pt>
                <c:pt idx="3073">
                  <c:v>2012-02-12-21</c:v>
                </c:pt>
                <c:pt idx="3074">
                  <c:v>2012-02-12-22</c:v>
                </c:pt>
                <c:pt idx="3075">
                  <c:v>2012-02-12-23</c:v>
                </c:pt>
                <c:pt idx="3076">
                  <c:v>2012-02-13-00</c:v>
                </c:pt>
                <c:pt idx="3077">
                  <c:v>2012-02-13-01</c:v>
                </c:pt>
                <c:pt idx="3078">
                  <c:v>2012-02-13-02</c:v>
                </c:pt>
                <c:pt idx="3079">
                  <c:v>2012-02-13-03</c:v>
                </c:pt>
                <c:pt idx="3080">
                  <c:v>2012-02-13-04</c:v>
                </c:pt>
                <c:pt idx="3081">
                  <c:v>2012-02-13-05</c:v>
                </c:pt>
                <c:pt idx="3082">
                  <c:v>2012-02-13-06</c:v>
                </c:pt>
                <c:pt idx="3083">
                  <c:v>2012-02-13-07</c:v>
                </c:pt>
                <c:pt idx="3084">
                  <c:v>2012-02-13-08</c:v>
                </c:pt>
                <c:pt idx="3085">
                  <c:v>2012-02-13-09</c:v>
                </c:pt>
                <c:pt idx="3086">
                  <c:v>2012-02-13-10</c:v>
                </c:pt>
                <c:pt idx="3087">
                  <c:v>2012-02-13-11</c:v>
                </c:pt>
                <c:pt idx="3088">
                  <c:v>2012-02-13-12</c:v>
                </c:pt>
                <c:pt idx="3089">
                  <c:v>2012-02-13-13</c:v>
                </c:pt>
                <c:pt idx="3090">
                  <c:v>2012-02-13-14</c:v>
                </c:pt>
                <c:pt idx="3091">
                  <c:v>2012-02-13-15</c:v>
                </c:pt>
                <c:pt idx="3092">
                  <c:v>2012-02-13-16</c:v>
                </c:pt>
                <c:pt idx="3093">
                  <c:v>2012-02-13-17</c:v>
                </c:pt>
                <c:pt idx="3094">
                  <c:v>2012-02-13-18</c:v>
                </c:pt>
                <c:pt idx="3095">
                  <c:v>2012-02-13-19</c:v>
                </c:pt>
                <c:pt idx="3096">
                  <c:v>2012-02-13-20</c:v>
                </c:pt>
                <c:pt idx="3097">
                  <c:v>2012-02-13-21</c:v>
                </c:pt>
                <c:pt idx="3098">
                  <c:v>2012-02-13-22</c:v>
                </c:pt>
                <c:pt idx="3099">
                  <c:v>2012-02-13-23</c:v>
                </c:pt>
                <c:pt idx="3100">
                  <c:v>2012-02-14-00</c:v>
                </c:pt>
                <c:pt idx="3101">
                  <c:v>2012-02-14-01</c:v>
                </c:pt>
                <c:pt idx="3102">
                  <c:v>2012-02-14-02</c:v>
                </c:pt>
                <c:pt idx="3103">
                  <c:v>2012-02-14-03</c:v>
                </c:pt>
                <c:pt idx="3104">
                  <c:v>2012-02-14-04</c:v>
                </c:pt>
                <c:pt idx="3105">
                  <c:v>2012-02-14-05</c:v>
                </c:pt>
                <c:pt idx="3106">
                  <c:v>2012-02-14-06</c:v>
                </c:pt>
                <c:pt idx="3107">
                  <c:v>2012-02-14-07</c:v>
                </c:pt>
                <c:pt idx="3108">
                  <c:v>2012-02-14-08</c:v>
                </c:pt>
                <c:pt idx="3109">
                  <c:v>2012-02-14-09</c:v>
                </c:pt>
                <c:pt idx="3110">
                  <c:v>2012-02-14-10</c:v>
                </c:pt>
                <c:pt idx="3111">
                  <c:v>2012-02-14-11</c:v>
                </c:pt>
                <c:pt idx="3112">
                  <c:v>2012-02-14-12</c:v>
                </c:pt>
                <c:pt idx="3113">
                  <c:v>2012-02-14-13</c:v>
                </c:pt>
                <c:pt idx="3114">
                  <c:v>2012-02-14-14</c:v>
                </c:pt>
                <c:pt idx="3115">
                  <c:v>2012-02-14-15</c:v>
                </c:pt>
                <c:pt idx="3116">
                  <c:v>2012-02-14-16</c:v>
                </c:pt>
                <c:pt idx="3117">
                  <c:v>2012-02-14-17</c:v>
                </c:pt>
                <c:pt idx="3118">
                  <c:v>2012-02-14-18</c:v>
                </c:pt>
                <c:pt idx="3119">
                  <c:v>2012-02-14-19</c:v>
                </c:pt>
                <c:pt idx="3120">
                  <c:v>2012-02-14-20</c:v>
                </c:pt>
                <c:pt idx="3121">
                  <c:v>2012-02-14-21</c:v>
                </c:pt>
                <c:pt idx="3122">
                  <c:v>2012-02-14-22</c:v>
                </c:pt>
                <c:pt idx="3123">
                  <c:v>2012-02-14-23</c:v>
                </c:pt>
                <c:pt idx="3124">
                  <c:v>2012-02-15-00</c:v>
                </c:pt>
                <c:pt idx="3125">
                  <c:v>2012-02-15-01</c:v>
                </c:pt>
                <c:pt idx="3126">
                  <c:v>2012-02-15-02</c:v>
                </c:pt>
                <c:pt idx="3127">
                  <c:v>2012-02-15-03</c:v>
                </c:pt>
                <c:pt idx="3128">
                  <c:v>2012-02-15-04</c:v>
                </c:pt>
                <c:pt idx="3129">
                  <c:v>2012-02-15-05</c:v>
                </c:pt>
                <c:pt idx="3130">
                  <c:v>2012-02-15-06</c:v>
                </c:pt>
                <c:pt idx="3131">
                  <c:v>2012-02-15-07</c:v>
                </c:pt>
                <c:pt idx="3132">
                  <c:v>2012-02-15-08</c:v>
                </c:pt>
                <c:pt idx="3133">
                  <c:v>2012-02-15-09</c:v>
                </c:pt>
                <c:pt idx="3134">
                  <c:v>2012-02-15-10</c:v>
                </c:pt>
                <c:pt idx="3135">
                  <c:v>2012-02-15-11</c:v>
                </c:pt>
                <c:pt idx="3136">
                  <c:v>2012-02-15-12</c:v>
                </c:pt>
                <c:pt idx="3137">
                  <c:v>2012-02-15-13</c:v>
                </c:pt>
                <c:pt idx="3138">
                  <c:v>2012-02-15-14</c:v>
                </c:pt>
                <c:pt idx="3139">
                  <c:v>2012-02-15-15</c:v>
                </c:pt>
                <c:pt idx="3140">
                  <c:v>2012-02-15-16</c:v>
                </c:pt>
                <c:pt idx="3141">
                  <c:v>2012-02-15-17</c:v>
                </c:pt>
                <c:pt idx="3142">
                  <c:v>2012-02-15-18</c:v>
                </c:pt>
                <c:pt idx="3143">
                  <c:v>2012-02-15-19</c:v>
                </c:pt>
                <c:pt idx="3144">
                  <c:v>2012-02-15-20</c:v>
                </c:pt>
                <c:pt idx="3145">
                  <c:v>2012-02-15-21</c:v>
                </c:pt>
                <c:pt idx="3146">
                  <c:v>2012-02-15-22</c:v>
                </c:pt>
                <c:pt idx="3147">
                  <c:v>2012-02-15-23</c:v>
                </c:pt>
                <c:pt idx="3148">
                  <c:v>2012-02-16-00</c:v>
                </c:pt>
                <c:pt idx="3149">
                  <c:v>2012-02-16-01</c:v>
                </c:pt>
                <c:pt idx="3150">
                  <c:v>2012-02-16-02</c:v>
                </c:pt>
                <c:pt idx="3151">
                  <c:v>2012-02-16-03</c:v>
                </c:pt>
                <c:pt idx="3152">
                  <c:v>2012-02-16-04</c:v>
                </c:pt>
                <c:pt idx="3153">
                  <c:v>2012-02-16-05</c:v>
                </c:pt>
                <c:pt idx="3154">
                  <c:v>2012-02-16-06</c:v>
                </c:pt>
                <c:pt idx="3155">
                  <c:v>2012-02-16-07</c:v>
                </c:pt>
                <c:pt idx="3156">
                  <c:v>2012-02-16-08</c:v>
                </c:pt>
                <c:pt idx="3157">
                  <c:v>2012-02-16-09</c:v>
                </c:pt>
                <c:pt idx="3158">
                  <c:v>2012-02-16-10</c:v>
                </c:pt>
                <c:pt idx="3159">
                  <c:v>2012-02-16-11</c:v>
                </c:pt>
                <c:pt idx="3160">
                  <c:v>2012-02-16-12</c:v>
                </c:pt>
                <c:pt idx="3161">
                  <c:v>2012-02-16-13</c:v>
                </c:pt>
                <c:pt idx="3162">
                  <c:v>2012-02-16-14</c:v>
                </c:pt>
                <c:pt idx="3163">
                  <c:v>2012-02-16-15</c:v>
                </c:pt>
                <c:pt idx="3164">
                  <c:v>2012-02-16-16</c:v>
                </c:pt>
                <c:pt idx="3165">
                  <c:v>2012-02-16-17</c:v>
                </c:pt>
                <c:pt idx="3166">
                  <c:v>2012-02-16-18</c:v>
                </c:pt>
                <c:pt idx="3167">
                  <c:v>2012-02-16-19</c:v>
                </c:pt>
                <c:pt idx="3168">
                  <c:v>2012-02-16-20</c:v>
                </c:pt>
                <c:pt idx="3169">
                  <c:v>2012-02-16-21</c:v>
                </c:pt>
                <c:pt idx="3170">
                  <c:v>2012-02-16-22</c:v>
                </c:pt>
                <c:pt idx="3171">
                  <c:v>2012-02-16-23</c:v>
                </c:pt>
                <c:pt idx="3172">
                  <c:v>2012-02-17-00</c:v>
                </c:pt>
                <c:pt idx="3173">
                  <c:v>2012-02-17-01</c:v>
                </c:pt>
                <c:pt idx="3174">
                  <c:v>2012-02-17-02</c:v>
                </c:pt>
                <c:pt idx="3175">
                  <c:v>2012-02-17-03</c:v>
                </c:pt>
                <c:pt idx="3176">
                  <c:v>2012-02-17-04</c:v>
                </c:pt>
                <c:pt idx="3177">
                  <c:v>2012-02-17-05</c:v>
                </c:pt>
                <c:pt idx="3178">
                  <c:v>2012-02-17-06</c:v>
                </c:pt>
                <c:pt idx="3179">
                  <c:v>2012-02-17-07</c:v>
                </c:pt>
                <c:pt idx="3180">
                  <c:v>2012-02-17-08</c:v>
                </c:pt>
                <c:pt idx="3181">
                  <c:v>2012-02-17-09</c:v>
                </c:pt>
                <c:pt idx="3182">
                  <c:v>2012-02-17-10</c:v>
                </c:pt>
                <c:pt idx="3183">
                  <c:v>2012-02-17-11</c:v>
                </c:pt>
                <c:pt idx="3184">
                  <c:v>2012-02-17-12</c:v>
                </c:pt>
                <c:pt idx="3185">
                  <c:v>2012-02-17-13</c:v>
                </c:pt>
                <c:pt idx="3186">
                  <c:v>2012-02-17-14</c:v>
                </c:pt>
                <c:pt idx="3187">
                  <c:v>2012-02-17-15</c:v>
                </c:pt>
                <c:pt idx="3188">
                  <c:v>2012-02-17-16</c:v>
                </c:pt>
                <c:pt idx="3189">
                  <c:v>2012-02-17-17</c:v>
                </c:pt>
                <c:pt idx="3190">
                  <c:v>2012-02-17-18</c:v>
                </c:pt>
                <c:pt idx="3191">
                  <c:v>2012-02-17-19</c:v>
                </c:pt>
                <c:pt idx="3192">
                  <c:v>2012-02-17-20</c:v>
                </c:pt>
                <c:pt idx="3193">
                  <c:v>2012-02-17-21</c:v>
                </c:pt>
                <c:pt idx="3194">
                  <c:v>2012-02-17-22</c:v>
                </c:pt>
                <c:pt idx="3195">
                  <c:v>2012-02-17-23</c:v>
                </c:pt>
                <c:pt idx="3196">
                  <c:v>2012-02-18-00</c:v>
                </c:pt>
                <c:pt idx="3197">
                  <c:v>2012-02-18-01</c:v>
                </c:pt>
                <c:pt idx="3198">
                  <c:v>2012-02-18-02</c:v>
                </c:pt>
                <c:pt idx="3199">
                  <c:v>2012-02-18-03</c:v>
                </c:pt>
                <c:pt idx="3200">
                  <c:v>2012-02-18-04</c:v>
                </c:pt>
                <c:pt idx="3201">
                  <c:v>2012-02-18-05</c:v>
                </c:pt>
                <c:pt idx="3202">
                  <c:v>2012-02-18-06</c:v>
                </c:pt>
                <c:pt idx="3203">
                  <c:v>2012-02-18-07</c:v>
                </c:pt>
                <c:pt idx="3204">
                  <c:v>2012-02-18-08</c:v>
                </c:pt>
                <c:pt idx="3205">
                  <c:v>2012-02-18-09</c:v>
                </c:pt>
                <c:pt idx="3206">
                  <c:v>2012-02-18-10</c:v>
                </c:pt>
                <c:pt idx="3207">
                  <c:v>2012-02-18-11</c:v>
                </c:pt>
                <c:pt idx="3208">
                  <c:v>2012-02-18-12</c:v>
                </c:pt>
                <c:pt idx="3209">
                  <c:v>2012-02-18-13</c:v>
                </c:pt>
                <c:pt idx="3210">
                  <c:v>2012-02-18-14</c:v>
                </c:pt>
                <c:pt idx="3211">
                  <c:v>2012-02-18-15</c:v>
                </c:pt>
                <c:pt idx="3212">
                  <c:v>2012-02-18-16</c:v>
                </c:pt>
                <c:pt idx="3213">
                  <c:v>2012-02-18-17</c:v>
                </c:pt>
                <c:pt idx="3214">
                  <c:v>2012-02-18-18</c:v>
                </c:pt>
                <c:pt idx="3215">
                  <c:v>2012-02-18-19</c:v>
                </c:pt>
                <c:pt idx="3216">
                  <c:v>2012-02-18-20</c:v>
                </c:pt>
                <c:pt idx="3217">
                  <c:v>2012-02-18-21</c:v>
                </c:pt>
                <c:pt idx="3218">
                  <c:v>2012-02-18-22</c:v>
                </c:pt>
                <c:pt idx="3219">
                  <c:v>2012-02-18-23</c:v>
                </c:pt>
                <c:pt idx="3220">
                  <c:v>2012-02-19-00</c:v>
                </c:pt>
                <c:pt idx="3221">
                  <c:v>2012-02-19-01</c:v>
                </c:pt>
                <c:pt idx="3222">
                  <c:v>2012-02-19-02</c:v>
                </c:pt>
                <c:pt idx="3223">
                  <c:v>2012-02-19-03</c:v>
                </c:pt>
                <c:pt idx="3224">
                  <c:v>2012-02-19-04</c:v>
                </c:pt>
                <c:pt idx="3225">
                  <c:v>2012-02-19-05</c:v>
                </c:pt>
                <c:pt idx="3226">
                  <c:v>2012-02-19-06</c:v>
                </c:pt>
                <c:pt idx="3227">
                  <c:v>2012-02-19-07</c:v>
                </c:pt>
                <c:pt idx="3228">
                  <c:v>2012-02-19-08</c:v>
                </c:pt>
                <c:pt idx="3229">
                  <c:v>2012-02-19-09</c:v>
                </c:pt>
                <c:pt idx="3230">
                  <c:v>2012-02-19-10</c:v>
                </c:pt>
                <c:pt idx="3231">
                  <c:v>2012-02-19-11</c:v>
                </c:pt>
                <c:pt idx="3232">
                  <c:v>2012-02-19-12</c:v>
                </c:pt>
                <c:pt idx="3233">
                  <c:v>2012-02-19-13</c:v>
                </c:pt>
                <c:pt idx="3234">
                  <c:v>2012-02-19-14</c:v>
                </c:pt>
                <c:pt idx="3235">
                  <c:v>2012-02-19-15</c:v>
                </c:pt>
                <c:pt idx="3236">
                  <c:v>2012-02-19-16</c:v>
                </c:pt>
                <c:pt idx="3237">
                  <c:v>2012-02-19-17</c:v>
                </c:pt>
                <c:pt idx="3238">
                  <c:v>2012-02-19-18</c:v>
                </c:pt>
                <c:pt idx="3239">
                  <c:v>2012-02-19-19</c:v>
                </c:pt>
                <c:pt idx="3240">
                  <c:v>2012-02-19-20</c:v>
                </c:pt>
                <c:pt idx="3241">
                  <c:v>2012-02-19-21</c:v>
                </c:pt>
                <c:pt idx="3242">
                  <c:v>2012-02-19-22</c:v>
                </c:pt>
                <c:pt idx="3243">
                  <c:v>2012-02-19-23</c:v>
                </c:pt>
                <c:pt idx="3244">
                  <c:v>2012-02-20-00</c:v>
                </c:pt>
                <c:pt idx="3245">
                  <c:v>2012-02-20-01</c:v>
                </c:pt>
                <c:pt idx="3246">
                  <c:v>2012-02-20-02</c:v>
                </c:pt>
                <c:pt idx="3247">
                  <c:v>2012-02-20-03</c:v>
                </c:pt>
                <c:pt idx="3248">
                  <c:v>2012-02-20-04</c:v>
                </c:pt>
                <c:pt idx="3249">
                  <c:v>2012-02-20-05</c:v>
                </c:pt>
                <c:pt idx="3250">
                  <c:v>2012-02-20-06</c:v>
                </c:pt>
                <c:pt idx="3251">
                  <c:v>2012-02-20-07</c:v>
                </c:pt>
                <c:pt idx="3252">
                  <c:v>2012-02-20-08</c:v>
                </c:pt>
                <c:pt idx="3253">
                  <c:v>2012-02-20-09</c:v>
                </c:pt>
                <c:pt idx="3254">
                  <c:v>2012-02-20-10</c:v>
                </c:pt>
                <c:pt idx="3255">
                  <c:v>2012-02-20-11</c:v>
                </c:pt>
                <c:pt idx="3256">
                  <c:v>2012-02-20-12</c:v>
                </c:pt>
                <c:pt idx="3257">
                  <c:v>2012-02-20-13</c:v>
                </c:pt>
                <c:pt idx="3258">
                  <c:v>2012-02-20-14</c:v>
                </c:pt>
                <c:pt idx="3259">
                  <c:v>2012-02-20-15</c:v>
                </c:pt>
                <c:pt idx="3260">
                  <c:v>2012-02-20-16</c:v>
                </c:pt>
                <c:pt idx="3261">
                  <c:v>2012-02-20-17</c:v>
                </c:pt>
                <c:pt idx="3262">
                  <c:v>2012-02-20-18</c:v>
                </c:pt>
                <c:pt idx="3263">
                  <c:v>2012-02-20-19</c:v>
                </c:pt>
                <c:pt idx="3264">
                  <c:v>2012-02-20-20</c:v>
                </c:pt>
                <c:pt idx="3265">
                  <c:v>2012-02-20-21</c:v>
                </c:pt>
                <c:pt idx="3266">
                  <c:v>2012-02-20-22</c:v>
                </c:pt>
                <c:pt idx="3267">
                  <c:v>2012-02-20-23</c:v>
                </c:pt>
                <c:pt idx="3268">
                  <c:v>2012-02-21-00</c:v>
                </c:pt>
                <c:pt idx="3269">
                  <c:v>2012-02-21-01</c:v>
                </c:pt>
                <c:pt idx="3270">
                  <c:v>2012-02-21-02</c:v>
                </c:pt>
                <c:pt idx="3271">
                  <c:v>2012-02-21-03</c:v>
                </c:pt>
                <c:pt idx="3272">
                  <c:v>2012-02-21-04</c:v>
                </c:pt>
                <c:pt idx="3273">
                  <c:v>2012-02-21-05</c:v>
                </c:pt>
                <c:pt idx="3274">
                  <c:v>2012-02-21-06</c:v>
                </c:pt>
                <c:pt idx="3275">
                  <c:v>2012-02-21-07</c:v>
                </c:pt>
                <c:pt idx="3276">
                  <c:v>2012-02-21-08</c:v>
                </c:pt>
                <c:pt idx="3277">
                  <c:v>2012-02-21-09</c:v>
                </c:pt>
                <c:pt idx="3278">
                  <c:v>2012-02-21-10</c:v>
                </c:pt>
                <c:pt idx="3279">
                  <c:v>2012-02-21-11</c:v>
                </c:pt>
                <c:pt idx="3280">
                  <c:v>2012-02-21-12</c:v>
                </c:pt>
                <c:pt idx="3281">
                  <c:v>2012-02-21-13</c:v>
                </c:pt>
                <c:pt idx="3282">
                  <c:v>2012-02-21-14</c:v>
                </c:pt>
                <c:pt idx="3283">
                  <c:v>2012-02-21-15</c:v>
                </c:pt>
                <c:pt idx="3284">
                  <c:v>2012-02-21-16</c:v>
                </c:pt>
                <c:pt idx="3285">
                  <c:v>2012-02-21-17</c:v>
                </c:pt>
                <c:pt idx="3286">
                  <c:v>2012-02-21-18</c:v>
                </c:pt>
                <c:pt idx="3287">
                  <c:v>2012-02-21-19</c:v>
                </c:pt>
                <c:pt idx="3288">
                  <c:v>2012-02-21-20</c:v>
                </c:pt>
                <c:pt idx="3289">
                  <c:v>2012-02-21-21</c:v>
                </c:pt>
                <c:pt idx="3290">
                  <c:v>2012-02-21-22</c:v>
                </c:pt>
                <c:pt idx="3291">
                  <c:v>2012-02-21-23</c:v>
                </c:pt>
                <c:pt idx="3292">
                  <c:v>2012-02-22-00</c:v>
                </c:pt>
                <c:pt idx="3293">
                  <c:v>2012-02-22-01</c:v>
                </c:pt>
                <c:pt idx="3294">
                  <c:v>2012-02-22-02</c:v>
                </c:pt>
                <c:pt idx="3295">
                  <c:v>2012-02-22-03</c:v>
                </c:pt>
                <c:pt idx="3296">
                  <c:v>2012-02-22-04</c:v>
                </c:pt>
                <c:pt idx="3297">
                  <c:v>2012-02-22-05</c:v>
                </c:pt>
                <c:pt idx="3298">
                  <c:v>2012-02-22-06</c:v>
                </c:pt>
                <c:pt idx="3299">
                  <c:v>2012-02-22-07</c:v>
                </c:pt>
                <c:pt idx="3300">
                  <c:v>2012-02-22-08</c:v>
                </c:pt>
                <c:pt idx="3301">
                  <c:v>2012-02-22-09</c:v>
                </c:pt>
                <c:pt idx="3302">
                  <c:v>2012-02-22-10</c:v>
                </c:pt>
                <c:pt idx="3303">
                  <c:v>2012-02-22-11</c:v>
                </c:pt>
                <c:pt idx="3304">
                  <c:v>2012-02-22-12</c:v>
                </c:pt>
                <c:pt idx="3305">
                  <c:v>2012-02-22-13</c:v>
                </c:pt>
                <c:pt idx="3306">
                  <c:v>2012-02-22-14</c:v>
                </c:pt>
                <c:pt idx="3307">
                  <c:v>2012-02-22-15</c:v>
                </c:pt>
                <c:pt idx="3308">
                  <c:v>2012-02-22-16</c:v>
                </c:pt>
                <c:pt idx="3309">
                  <c:v>2012-02-22-17</c:v>
                </c:pt>
                <c:pt idx="3310">
                  <c:v>2012-02-22-18</c:v>
                </c:pt>
                <c:pt idx="3311">
                  <c:v>2012-02-22-19</c:v>
                </c:pt>
                <c:pt idx="3312">
                  <c:v>2012-02-22-20</c:v>
                </c:pt>
                <c:pt idx="3313">
                  <c:v>2012-02-22-21</c:v>
                </c:pt>
                <c:pt idx="3314">
                  <c:v>2012-02-22-22</c:v>
                </c:pt>
                <c:pt idx="3315">
                  <c:v>2012-02-22-23</c:v>
                </c:pt>
                <c:pt idx="3316">
                  <c:v>2012-02-23-00</c:v>
                </c:pt>
                <c:pt idx="3317">
                  <c:v>2012-02-23-01</c:v>
                </c:pt>
                <c:pt idx="3318">
                  <c:v>2012-02-23-02</c:v>
                </c:pt>
                <c:pt idx="3319">
                  <c:v>2012-02-23-03</c:v>
                </c:pt>
                <c:pt idx="3320">
                  <c:v>2012-02-23-04</c:v>
                </c:pt>
                <c:pt idx="3321">
                  <c:v>2012-02-23-05</c:v>
                </c:pt>
                <c:pt idx="3322">
                  <c:v>2012-02-23-06</c:v>
                </c:pt>
                <c:pt idx="3323">
                  <c:v>2012-02-23-07</c:v>
                </c:pt>
                <c:pt idx="3324">
                  <c:v>2012-02-23-08</c:v>
                </c:pt>
                <c:pt idx="3325">
                  <c:v>2012-02-23-09</c:v>
                </c:pt>
                <c:pt idx="3326">
                  <c:v>2012-02-23-10</c:v>
                </c:pt>
                <c:pt idx="3327">
                  <c:v>2012-02-23-11</c:v>
                </c:pt>
                <c:pt idx="3328">
                  <c:v>2012-02-23-12</c:v>
                </c:pt>
                <c:pt idx="3329">
                  <c:v>2012-02-23-13</c:v>
                </c:pt>
                <c:pt idx="3330">
                  <c:v>2012-02-23-14</c:v>
                </c:pt>
                <c:pt idx="3331">
                  <c:v>2012-02-23-15</c:v>
                </c:pt>
                <c:pt idx="3332">
                  <c:v>2012-02-23-16</c:v>
                </c:pt>
                <c:pt idx="3333">
                  <c:v>2012-02-23-17</c:v>
                </c:pt>
                <c:pt idx="3334">
                  <c:v>2012-02-23-18</c:v>
                </c:pt>
                <c:pt idx="3335">
                  <c:v>2012-02-23-19</c:v>
                </c:pt>
                <c:pt idx="3336">
                  <c:v>2012-02-23-20</c:v>
                </c:pt>
                <c:pt idx="3337">
                  <c:v>2012-02-23-21</c:v>
                </c:pt>
                <c:pt idx="3338">
                  <c:v>2012-02-23-22</c:v>
                </c:pt>
                <c:pt idx="3339">
                  <c:v>2012-02-23-23</c:v>
                </c:pt>
                <c:pt idx="3340">
                  <c:v>2012-02-24-00</c:v>
                </c:pt>
                <c:pt idx="3341">
                  <c:v>2012-02-24-01</c:v>
                </c:pt>
                <c:pt idx="3342">
                  <c:v>2012-02-24-02</c:v>
                </c:pt>
                <c:pt idx="3343">
                  <c:v>2012-02-24-03</c:v>
                </c:pt>
                <c:pt idx="3344">
                  <c:v>2012-02-24-04</c:v>
                </c:pt>
                <c:pt idx="3345">
                  <c:v>2012-02-24-05</c:v>
                </c:pt>
                <c:pt idx="3346">
                  <c:v>2012-02-24-06</c:v>
                </c:pt>
                <c:pt idx="3347">
                  <c:v>2012-02-24-07</c:v>
                </c:pt>
                <c:pt idx="3348">
                  <c:v>2012-02-24-08</c:v>
                </c:pt>
                <c:pt idx="3349">
                  <c:v>2012-02-24-09</c:v>
                </c:pt>
                <c:pt idx="3350">
                  <c:v>2012-02-24-10</c:v>
                </c:pt>
                <c:pt idx="3351">
                  <c:v>2012-02-24-11</c:v>
                </c:pt>
                <c:pt idx="3352">
                  <c:v>2012-02-24-12</c:v>
                </c:pt>
                <c:pt idx="3353">
                  <c:v>2012-02-24-13</c:v>
                </c:pt>
                <c:pt idx="3354">
                  <c:v>2012-02-24-14</c:v>
                </c:pt>
                <c:pt idx="3355">
                  <c:v>2012-02-24-15</c:v>
                </c:pt>
                <c:pt idx="3356">
                  <c:v>2012-02-24-16</c:v>
                </c:pt>
                <c:pt idx="3357">
                  <c:v>2012-02-24-17</c:v>
                </c:pt>
                <c:pt idx="3358">
                  <c:v>2012-02-24-18</c:v>
                </c:pt>
                <c:pt idx="3359">
                  <c:v>2012-02-24-19</c:v>
                </c:pt>
                <c:pt idx="3360">
                  <c:v>2012-02-24-20</c:v>
                </c:pt>
                <c:pt idx="3361">
                  <c:v>2012-02-24-21</c:v>
                </c:pt>
                <c:pt idx="3362">
                  <c:v>2012-02-24-22</c:v>
                </c:pt>
                <c:pt idx="3363">
                  <c:v>2012-02-24-23</c:v>
                </c:pt>
                <c:pt idx="3364">
                  <c:v>2012-02-25-00</c:v>
                </c:pt>
                <c:pt idx="3365">
                  <c:v>2012-02-25-01</c:v>
                </c:pt>
                <c:pt idx="3366">
                  <c:v>2012-02-25-02</c:v>
                </c:pt>
                <c:pt idx="3367">
                  <c:v>2012-02-25-03</c:v>
                </c:pt>
                <c:pt idx="3368">
                  <c:v>2012-02-25-04</c:v>
                </c:pt>
                <c:pt idx="3369">
                  <c:v>2012-02-25-05</c:v>
                </c:pt>
                <c:pt idx="3370">
                  <c:v>2012-02-25-06</c:v>
                </c:pt>
                <c:pt idx="3371">
                  <c:v>2012-02-25-07</c:v>
                </c:pt>
                <c:pt idx="3372">
                  <c:v>2012-02-25-08</c:v>
                </c:pt>
                <c:pt idx="3373">
                  <c:v>2012-02-25-09</c:v>
                </c:pt>
                <c:pt idx="3374">
                  <c:v>2012-02-25-10</c:v>
                </c:pt>
                <c:pt idx="3375">
                  <c:v>2012-02-25-11</c:v>
                </c:pt>
                <c:pt idx="3376">
                  <c:v>2012-02-25-12</c:v>
                </c:pt>
                <c:pt idx="3377">
                  <c:v>2012-02-25-13</c:v>
                </c:pt>
                <c:pt idx="3378">
                  <c:v>2012-02-25-14</c:v>
                </c:pt>
                <c:pt idx="3379">
                  <c:v>2012-02-25-15</c:v>
                </c:pt>
                <c:pt idx="3380">
                  <c:v>2012-02-25-16</c:v>
                </c:pt>
                <c:pt idx="3381">
                  <c:v>2012-02-25-17</c:v>
                </c:pt>
                <c:pt idx="3382">
                  <c:v>2012-02-25-18</c:v>
                </c:pt>
                <c:pt idx="3383">
                  <c:v>2012-02-25-19</c:v>
                </c:pt>
                <c:pt idx="3384">
                  <c:v>2012-02-25-20</c:v>
                </c:pt>
                <c:pt idx="3385">
                  <c:v>2012-02-25-21</c:v>
                </c:pt>
                <c:pt idx="3386">
                  <c:v>2012-02-25-22</c:v>
                </c:pt>
                <c:pt idx="3387">
                  <c:v>2012-02-25-23</c:v>
                </c:pt>
                <c:pt idx="3388">
                  <c:v>2012-02-26-00</c:v>
                </c:pt>
                <c:pt idx="3389">
                  <c:v>2012-02-26-01</c:v>
                </c:pt>
                <c:pt idx="3390">
                  <c:v>2012-02-26-02</c:v>
                </c:pt>
                <c:pt idx="3391">
                  <c:v>2012-02-26-03</c:v>
                </c:pt>
                <c:pt idx="3392">
                  <c:v>2012-02-26-04</c:v>
                </c:pt>
                <c:pt idx="3393">
                  <c:v>2012-02-26-05</c:v>
                </c:pt>
                <c:pt idx="3394">
                  <c:v>2012-02-26-06</c:v>
                </c:pt>
                <c:pt idx="3395">
                  <c:v>2012-02-26-07</c:v>
                </c:pt>
                <c:pt idx="3396">
                  <c:v>2012-02-26-08</c:v>
                </c:pt>
                <c:pt idx="3397">
                  <c:v>2012-02-26-09</c:v>
                </c:pt>
                <c:pt idx="3398">
                  <c:v>2012-02-26-10</c:v>
                </c:pt>
                <c:pt idx="3399">
                  <c:v>2012-02-26-11</c:v>
                </c:pt>
                <c:pt idx="3400">
                  <c:v>2012-02-26-12</c:v>
                </c:pt>
                <c:pt idx="3401">
                  <c:v>2012-02-26-13</c:v>
                </c:pt>
                <c:pt idx="3402">
                  <c:v>2012-02-26-14</c:v>
                </c:pt>
                <c:pt idx="3403">
                  <c:v>2012-02-26-15</c:v>
                </c:pt>
                <c:pt idx="3404">
                  <c:v>2012-02-26-16</c:v>
                </c:pt>
                <c:pt idx="3405">
                  <c:v>2012-02-26-17</c:v>
                </c:pt>
                <c:pt idx="3406">
                  <c:v>2012-02-26-18</c:v>
                </c:pt>
                <c:pt idx="3407">
                  <c:v>2012-02-26-19</c:v>
                </c:pt>
                <c:pt idx="3408">
                  <c:v>2012-02-26-20</c:v>
                </c:pt>
                <c:pt idx="3409">
                  <c:v>2012-02-26-21</c:v>
                </c:pt>
                <c:pt idx="3410">
                  <c:v>2012-02-26-22</c:v>
                </c:pt>
                <c:pt idx="3411">
                  <c:v>2012-02-26-23</c:v>
                </c:pt>
                <c:pt idx="3412">
                  <c:v>2012-02-27-00</c:v>
                </c:pt>
                <c:pt idx="3413">
                  <c:v>2012-02-27-01</c:v>
                </c:pt>
                <c:pt idx="3414">
                  <c:v>2012-02-27-02</c:v>
                </c:pt>
                <c:pt idx="3415">
                  <c:v>2012-02-27-03</c:v>
                </c:pt>
                <c:pt idx="3416">
                  <c:v>2012-02-27-04</c:v>
                </c:pt>
                <c:pt idx="3417">
                  <c:v>2012-02-27-05</c:v>
                </c:pt>
                <c:pt idx="3418">
                  <c:v>2012-02-27-06</c:v>
                </c:pt>
                <c:pt idx="3419">
                  <c:v>2012-02-27-07</c:v>
                </c:pt>
                <c:pt idx="3420">
                  <c:v>2012-02-27-08</c:v>
                </c:pt>
                <c:pt idx="3421">
                  <c:v>2012-02-27-09</c:v>
                </c:pt>
                <c:pt idx="3422">
                  <c:v>2012-02-27-10</c:v>
                </c:pt>
                <c:pt idx="3423">
                  <c:v>2012-02-27-11</c:v>
                </c:pt>
                <c:pt idx="3424">
                  <c:v>2012-02-27-12</c:v>
                </c:pt>
                <c:pt idx="3425">
                  <c:v>2012-02-27-13</c:v>
                </c:pt>
                <c:pt idx="3426">
                  <c:v>2012-02-27-14</c:v>
                </c:pt>
                <c:pt idx="3427">
                  <c:v>2012-02-27-15</c:v>
                </c:pt>
                <c:pt idx="3428">
                  <c:v>2012-02-27-16</c:v>
                </c:pt>
                <c:pt idx="3429">
                  <c:v>2012-02-27-17</c:v>
                </c:pt>
                <c:pt idx="3430">
                  <c:v>2012-02-27-18</c:v>
                </c:pt>
                <c:pt idx="3431">
                  <c:v>2012-02-27-19</c:v>
                </c:pt>
                <c:pt idx="3432">
                  <c:v>2012-02-27-20</c:v>
                </c:pt>
                <c:pt idx="3433">
                  <c:v>2012-02-27-21</c:v>
                </c:pt>
                <c:pt idx="3434">
                  <c:v>2012-02-27-22</c:v>
                </c:pt>
                <c:pt idx="3435">
                  <c:v>2012-02-27-23</c:v>
                </c:pt>
                <c:pt idx="3436">
                  <c:v>2012-02-28-00</c:v>
                </c:pt>
                <c:pt idx="3437">
                  <c:v>2012-02-28-01</c:v>
                </c:pt>
                <c:pt idx="3438">
                  <c:v>2012-02-28-02</c:v>
                </c:pt>
                <c:pt idx="3439">
                  <c:v>2012-02-28-03</c:v>
                </c:pt>
                <c:pt idx="3440">
                  <c:v>2012-02-28-04</c:v>
                </c:pt>
                <c:pt idx="3441">
                  <c:v>2012-02-28-05</c:v>
                </c:pt>
                <c:pt idx="3442">
                  <c:v>2012-02-28-06</c:v>
                </c:pt>
                <c:pt idx="3443">
                  <c:v>2012-02-28-07</c:v>
                </c:pt>
                <c:pt idx="3444">
                  <c:v>2012-02-28-08</c:v>
                </c:pt>
                <c:pt idx="3445">
                  <c:v>2012-02-28-09</c:v>
                </c:pt>
                <c:pt idx="3446">
                  <c:v>2012-02-28-10</c:v>
                </c:pt>
                <c:pt idx="3447">
                  <c:v>2012-02-28-11</c:v>
                </c:pt>
                <c:pt idx="3448">
                  <c:v>2012-02-28-12</c:v>
                </c:pt>
                <c:pt idx="3449">
                  <c:v>2012-02-28-13</c:v>
                </c:pt>
                <c:pt idx="3450">
                  <c:v>2012-02-28-14</c:v>
                </c:pt>
                <c:pt idx="3451">
                  <c:v>2012-02-28-15</c:v>
                </c:pt>
                <c:pt idx="3452">
                  <c:v>2012-02-28-16</c:v>
                </c:pt>
                <c:pt idx="3453">
                  <c:v>2012-02-28-17</c:v>
                </c:pt>
                <c:pt idx="3454">
                  <c:v>2012-02-28-18</c:v>
                </c:pt>
                <c:pt idx="3455">
                  <c:v>2012-02-28-19</c:v>
                </c:pt>
                <c:pt idx="3456">
                  <c:v>2012-02-28-20</c:v>
                </c:pt>
                <c:pt idx="3457">
                  <c:v>2012-02-28-21</c:v>
                </c:pt>
                <c:pt idx="3458">
                  <c:v>2012-02-28-22</c:v>
                </c:pt>
                <c:pt idx="3459">
                  <c:v>2012-02-28-23</c:v>
                </c:pt>
                <c:pt idx="3460">
                  <c:v>2012-02-29-00</c:v>
                </c:pt>
                <c:pt idx="3461">
                  <c:v>2012-02-29-01</c:v>
                </c:pt>
                <c:pt idx="3462">
                  <c:v>2012-02-29-02</c:v>
                </c:pt>
                <c:pt idx="3463">
                  <c:v>2012-02-29-03</c:v>
                </c:pt>
                <c:pt idx="3464">
                  <c:v>2012-02-29-04</c:v>
                </c:pt>
                <c:pt idx="3465">
                  <c:v>2012-02-29-05</c:v>
                </c:pt>
                <c:pt idx="3466">
                  <c:v>2012-02-29-06</c:v>
                </c:pt>
                <c:pt idx="3467">
                  <c:v>2012-02-29-07</c:v>
                </c:pt>
                <c:pt idx="3468">
                  <c:v>2012-02-29-08</c:v>
                </c:pt>
                <c:pt idx="3469">
                  <c:v>2012-02-29-09</c:v>
                </c:pt>
                <c:pt idx="3470">
                  <c:v>2012-02-29-10</c:v>
                </c:pt>
                <c:pt idx="3471">
                  <c:v>2012-02-29-11</c:v>
                </c:pt>
                <c:pt idx="3472">
                  <c:v>2012-02-29-12</c:v>
                </c:pt>
                <c:pt idx="3473">
                  <c:v>2012-02-29-13</c:v>
                </c:pt>
                <c:pt idx="3474">
                  <c:v>2012-02-29-14</c:v>
                </c:pt>
                <c:pt idx="3475">
                  <c:v>2012-02-29-15</c:v>
                </c:pt>
                <c:pt idx="3476">
                  <c:v>2012-02-29-16</c:v>
                </c:pt>
                <c:pt idx="3477">
                  <c:v>2012-02-29-17</c:v>
                </c:pt>
                <c:pt idx="3478">
                  <c:v>2012-02-29-18</c:v>
                </c:pt>
                <c:pt idx="3479">
                  <c:v>2012-02-29-19</c:v>
                </c:pt>
                <c:pt idx="3480">
                  <c:v>2012-02-29-20</c:v>
                </c:pt>
                <c:pt idx="3481">
                  <c:v>2012-02-29-21</c:v>
                </c:pt>
                <c:pt idx="3482">
                  <c:v>2012-02-29-22</c:v>
                </c:pt>
                <c:pt idx="3483">
                  <c:v>2012-02-29-23</c:v>
                </c:pt>
                <c:pt idx="3484">
                  <c:v>2012-03-01-00</c:v>
                </c:pt>
                <c:pt idx="3485">
                  <c:v>2012-03-01-01</c:v>
                </c:pt>
                <c:pt idx="3486">
                  <c:v>2012-03-01-02</c:v>
                </c:pt>
                <c:pt idx="3487">
                  <c:v>2012-03-01-03</c:v>
                </c:pt>
                <c:pt idx="3488">
                  <c:v>2012-03-01-04</c:v>
                </c:pt>
                <c:pt idx="3489">
                  <c:v>2012-03-01-05</c:v>
                </c:pt>
                <c:pt idx="3490">
                  <c:v>2012-03-01-06</c:v>
                </c:pt>
                <c:pt idx="3491">
                  <c:v>2012-03-01-07</c:v>
                </c:pt>
                <c:pt idx="3492">
                  <c:v>2012-03-01-08</c:v>
                </c:pt>
                <c:pt idx="3493">
                  <c:v>2012-03-01-09</c:v>
                </c:pt>
                <c:pt idx="3494">
                  <c:v>2012-03-01-10</c:v>
                </c:pt>
                <c:pt idx="3495">
                  <c:v>2012-03-01-11</c:v>
                </c:pt>
                <c:pt idx="3496">
                  <c:v>2012-03-01-12</c:v>
                </c:pt>
                <c:pt idx="3497">
                  <c:v>2012-03-01-13</c:v>
                </c:pt>
                <c:pt idx="3498">
                  <c:v>2012-03-01-14</c:v>
                </c:pt>
                <c:pt idx="3499">
                  <c:v>2012-03-01-15</c:v>
                </c:pt>
                <c:pt idx="3500">
                  <c:v>2012-03-01-16</c:v>
                </c:pt>
                <c:pt idx="3501">
                  <c:v>2012-03-01-17</c:v>
                </c:pt>
                <c:pt idx="3502">
                  <c:v>2012-03-01-18</c:v>
                </c:pt>
                <c:pt idx="3503">
                  <c:v>2012-03-01-19</c:v>
                </c:pt>
                <c:pt idx="3504">
                  <c:v>2012-03-01-20</c:v>
                </c:pt>
                <c:pt idx="3505">
                  <c:v>2012-03-01-21</c:v>
                </c:pt>
                <c:pt idx="3506">
                  <c:v>2012-03-01-22</c:v>
                </c:pt>
                <c:pt idx="3507">
                  <c:v>2012-03-01-23</c:v>
                </c:pt>
                <c:pt idx="3508">
                  <c:v>2012-03-02-00</c:v>
                </c:pt>
                <c:pt idx="3509">
                  <c:v>2012-03-02-01</c:v>
                </c:pt>
                <c:pt idx="3510">
                  <c:v>2012-03-02-02</c:v>
                </c:pt>
                <c:pt idx="3511">
                  <c:v>2012-03-02-03</c:v>
                </c:pt>
                <c:pt idx="3512">
                  <c:v>2012-03-02-04</c:v>
                </c:pt>
                <c:pt idx="3513">
                  <c:v>2012-03-02-05</c:v>
                </c:pt>
                <c:pt idx="3514">
                  <c:v>2012-03-02-06</c:v>
                </c:pt>
                <c:pt idx="3515">
                  <c:v>2012-03-02-07</c:v>
                </c:pt>
                <c:pt idx="3516">
                  <c:v>2012-03-02-08</c:v>
                </c:pt>
                <c:pt idx="3517">
                  <c:v>2012-03-02-09</c:v>
                </c:pt>
                <c:pt idx="3518">
                  <c:v>2012-03-02-10</c:v>
                </c:pt>
                <c:pt idx="3519">
                  <c:v>2012-03-02-11</c:v>
                </c:pt>
                <c:pt idx="3520">
                  <c:v>2012-03-02-12</c:v>
                </c:pt>
                <c:pt idx="3521">
                  <c:v>2012-03-02-13</c:v>
                </c:pt>
                <c:pt idx="3522">
                  <c:v>2012-03-02-14</c:v>
                </c:pt>
                <c:pt idx="3523">
                  <c:v>2012-03-02-15</c:v>
                </c:pt>
                <c:pt idx="3524">
                  <c:v>2012-03-02-16</c:v>
                </c:pt>
                <c:pt idx="3525">
                  <c:v>2012-03-02-17</c:v>
                </c:pt>
                <c:pt idx="3526">
                  <c:v>2012-03-02-18</c:v>
                </c:pt>
                <c:pt idx="3527">
                  <c:v>2012-03-02-19</c:v>
                </c:pt>
                <c:pt idx="3528">
                  <c:v>2012-03-02-20</c:v>
                </c:pt>
                <c:pt idx="3529">
                  <c:v>2012-03-02-21</c:v>
                </c:pt>
                <c:pt idx="3530">
                  <c:v>2012-03-02-22</c:v>
                </c:pt>
                <c:pt idx="3531">
                  <c:v>2012-03-02-23</c:v>
                </c:pt>
                <c:pt idx="3532">
                  <c:v>2012-03-03-00</c:v>
                </c:pt>
                <c:pt idx="3533">
                  <c:v>2012-03-03-01</c:v>
                </c:pt>
                <c:pt idx="3534">
                  <c:v>2012-03-03-02</c:v>
                </c:pt>
                <c:pt idx="3535">
                  <c:v>2012-03-03-03</c:v>
                </c:pt>
                <c:pt idx="3536">
                  <c:v>2012-03-03-04</c:v>
                </c:pt>
                <c:pt idx="3537">
                  <c:v>2012-03-03-05</c:v>
                </c:pt>
                <c:pt idx="3538">
                  <c:v>2012-03-03-06</c:v>
                </c:pt>
                <c:pt idx="3539">
                  <c:v>2012-03-03-07</c:v>
                </c:pt>
                <c:pt idx="3540">
                  <c:v>2012-03-03-08</c:v>
                </c:pt>
                <c:pt idx="3541">
                  <c:v>2012-03-03-09</c:v>
                </c:pt>
                <c:pt idx="3542">
                  <c:v>2012-03-03-10</c:v>
                </c:pt>
                <c:pt idx="3543">
                  <c:v>2012-03-03-11</c:v>
                </c:pt>
                <c:pt idx="3544">
                  <c:v>2012-03-03-12</c:v>
                </c:pt>
                <c:pt idx="3545">
                  <c:v>2012-03-03-13</c:v>
                </c:pt>
                <c:pt idx="3546">
                  <c:v>2012-03-03-14</c:v>
                </c:pt>
                <c:pt idx="3547">
                  <c:v>2012-03-03-15</c:v>
                </c:pt>
                <c:pt idx="3548">
                  <c:v>2012-03-03-16</c:v>
                </c:pt>
                <c:pt idx="3549">
                  <c:v>2012-03-03-17</c:v>
                </c:pt>
                <c:pt idx="3550">
                  <c:v>2012-03-03-18</c:v>
                </c:pt>
                <c:pt idx="3551">
                  <c:v>2012-03-03-19</c:v>
                </c:pt>
                <c:pt idx="3552">
                  <c:v>2012-03-03-20</c:v>
                </c:pt>
                <c:pt idx="3553">
                  <c:v>2012-03-03-21</c:v>
                </c:pt>
                <c:pt idx="3554">
                  <c:v>2012-03-03-22</c:v>
                </c:pt>
                <c:pt idx="3555">
                  <c:v>2012-03-03-23</c:v>
                </c:pt>
                <c:pt idx="3556">
                  <c:v>2012-03-04-00</c:v>
                </c:pt>
                <c:pt idx="3557">
                  <c:v>2012-03-04-01</c:v>
                </c:pt>
                <c:pt idx="3558">
                  <c:v>2012-03-04-02</c:v>
                </c:pt>
                <c:pt idx="3559">
                  <c:v>2012-03-04-03</c:v>
                </c:pt>
                <c:pt idx="3560">
                  <c:v>2012-03-04-04</c:v>
                </c:pt>
                <c:pt idx="3561">
                  <c:v>2012-03-04-05</c:v>
                </c:pt>
                <c:pt idx="3562">
                  <c:v>2012-03-04-06</c:v>
                </c:pt>
                <c:pt idx="3563">
                  <c:v>2012-03-04-07</c:v>
                </c:pt>
                <c:pt idx="3564">
                  <c:v>2012-03-04-08</c:v>
                </c:pt>
                <c:pt idx="3565">
                  <c:v>2012-03-04-09</c:v>
                </c:pt>
                <c:pt idx="3566">
                  <c:v>2012-03-04-10</c:v>
                </c:pt>
                <c:pt idx="3567">
                  <c:v>2012-03-04-11</c:v>
                </c:pt>
                <c:pt idx="3568">
                  <c:v>2012-03-04-12</c:v>
                </c:pt>
                <c:pt idx="3569">
                  <c:v>2012-03-04-13</c:v>
                </c:pt>
                <c:pt idx="3570">
                  <c:v>2012-03-04-14</c:v>
                </c:pt>
                <c:pt idx="3571">
                  <c:v>2012-03-04-15</c:v>
                </c:pt>
                <c:pt idx="3572">
                  <c:v>2012-03-04-16</c:v>
                </c:pt>
                <c:pt idx="3573">
                  <c:v>2012-03-04-17</c:v>
                </c:pt>
                <c:pt idx="3574">
                  <c:v>2012-03-04-18</c:v>
                </c:pt>
                <c:pt idx="3575">
                  <c:v>2012-03-04-19</c:v>
                </c:pt>
                <c:pt idx="3576">
                  <c:v>2012-03-04-20</c:v>
                </c:pt>
                <c:pt idx="3577">
                  <c:v>2012-03-04-21</c:v>
                </c:pt>
                <c:pt idx="3578">
                  <c:v>2012-03-04-22</c:v>
                </c:pt>
                <c:pt idx="3579">
                  <c:v>2012-03-04-23</c:v>
                </c:pt>
                <c:pt idx="3580">
                  <c:v>2012-03-05-00</c:v>
                </c:pt>
                <c:pt idx="3581">
                  <c:v>2012-03-05-01</c:v>
                </c:pt>
                <c:pt idx="3582">
                  <c:v>2012-03-05-02</c:v>
                </c:pt>
                <c:pt idx="3583">
                  <c:v>2012-03-05-03</c:v>
                </c:pt>
                <c:pt idx="3584">
                  <c:v>2012-03-05-04</c:v>
                </c:pt>
                <c:pt idx="3585">
                  <c:v>2012-03-05-05</c:v>
                </c:pt>
                <c:pt idx="3586">
                  <c:v>2012-03-05-06</c:v>
                </c:pt>
                <c:pt idx="3587">
                  <c:v>2012-03-05-07</c:v>
                </c:pt>
                <c:pt idx="3588">
                  <c:v>2012-03-05-08</c:v>
                </c:pt>
                <c:pt idx="3589">
                  <c:v>2012-03-05-09</c:v>
                </c:pt>
                <c:pt idx="3590">
                  <c:v>2012-03-05-10</c:v>
                </c:pt>
                <c:pt idx="3591">
                  <c:v>2012-03-05-11</c:v>
                </c:pt>
                <c:pt idx="3592">
                  <c:v>2012-03-05-12</c:v>
                </c:pt>
                <c:pt idx="3593">
                  <c:v>2012-03-05-13</c:v>
                </c:pt>
                <c:pt idx="3594">
                  <c:v>2012-03-05-14</c:v>
                </c:pt>
                <c:pt idx="3595">
                  <c:v>2012-03-05-15</c:v>
                </c:pt>
                <c:pt idx="3596">
                  <c:v>2012-03-05-16</c:v>
                </c:pt>
                <c:pt idx="3597">
                  <c:v>2012-03-05-17</c:v>
                </c:pt>
                <c:pt idx="3598">
                  <c:v>2012-03-05-18</c:v>
                </c:pt>
                <c:pt idx="3599">
                  <c:v>2012-03-05-19</c:v>
                </c:pt>
                <c:pt idx="3600">
                  <c:v>2012-03-05-20</c:v>
                </c:pt>
                <c:pt idx="3601">
                  <c:v>2012-03-05-21</c:v>
                </c:pt>
                <c:pt idx="3602">
                  <c:v>2012-03-05-22</c:v>
                </c:pt>
                <c:pt idx="3603">
                  <c:v>2012-03-05-23</c:v>
                </c:pt>
                <c:pt idx="3604">
                  <c:v>2012-03-06-00</c:v>
                </c:pt>
                <c:pt idx="3605">
                  <c:v>2012-03-06-01</c:v>
                </c:pt>
                <c:pt idx="3606">
                  <c:v>2012-03-06-02</c:v>
                </c:pt>
                <c:pt idx="3607">
                  <c:v>2012-03-06-03</c:v>
                </c:pt>
                <c:pt idx="3608">
                  <c:v>2012-03-06-04</c:v>
                </c:pt>
                <c:pt idx="3609">
                  <c:v>2012-03-06-05</c:v>
                </c:pt>
                <c:pt idx="3610">
                  <c:v>2012-03-06-06</c:v>
                </c:pt>
                <c:pt idx="3611">
                  <c:v>2012-03-06-07</c:v>
                </c:pt>
                <c:pt idx="3612">
                  <c:v>2012-03-06-08</c:v>
                </c:pt>
                <c:pt idx="3613">
                  <c:v>2012-03-06-09</c:v>
                </c:pt>
                <c:pt idx="3614">
                  <c:v>2012-03-06-10</c:v>
                </c:pt>
                <c:pt idx="3615">
                  <c:v>2012-03-06-11</c:v>
                </c:pt>
                <c:pt idx="3616">
                  <c:v>2012-03-06-12</c:v>
                </c:pt>
                <c:pt idx="3617">
                  <c:v>2012-03-06-13</c:v>
                </c:pt>
                <c:pt idx="3618">
                  <c:v>2012-03-06-14</c:v>
                </c:pt>
                <c:pt idx="3619">
                  <c:v>2012-03-06-15</c:v>
                </c:pt>
                <c:pt idx="3620">
                  <c:v>2012-03-06-16</c:v>
                </c:pt>
                <c:pt idx="3621">
                  <c:v>2012-03-06-17</c:v>
                </c:pt>
                <c:pt idx="3622">
                  <c:v>2012-03-06-18</c:v>
                </c:pt>
                <c:pt idx="3623">
                  <c:v>2012-03-06-19</c:v>
                </c:pt>
                <c:pt idx="3624">
                  <c:v>2012-03-06-20</c:v>
                </c:pt>
                <c:pt idx="3625">
                  <c:v>2012-03-06-21</c:v>
                </c:pt>
                <c:pt idx="3626">
                  <c:v>2012-03-06-22</c:v>
                </c:pt>
                <c:pt idx="3627">
                  <c:v>2012-03-06-23</c:v>
                </c:pt>
                <c:pt idx="3628">
                  <c:v>2012-03-07-00</c:v>
                </c:pt>
                <c:pt idx="3629">
                  <c:v>2012-03-07-01</c:v>
                </c:pt>
                <c:pt idx="3630">
                  <c:v>2012-03-07-02</c:v>
                </c:pt>
                <c:pt idx="3631">
                  <c:v>2012-03-07-03</c:v>
                </c:pt>
                <c:pt idx="3632">
                  <c:v>2012-03-07-04</c:v>
                </c:pt>
                <c:pt idx="3633">
                  <c:v>2012-03-07-05</c:v>
                </c:pt>
                <c:pt idx="3634">
                  <c:v>2012-03-07-06</c:v>
                </c:pt>
                <c:pt idx="3635">
                  <c:v>2012-03-07-07</c:v>
                </c:pt>
                <c:pt idx="3636">
                  <c:v>2012-03-07-08</c:v>
                </c:pt>
                <c:pt idx="3637">
                  <c:v>2012-03-07-09</c:v>
                </c:pt>
                <c:pt idx="3638">
                  <c:v>2012-03-07-10</c:v>
                </c:pt>
                <c:pt idx="3639">
                  <c:v>2012-03-07-11</c:v>
                </c:pt>
                <c:pt idx="3640">
                  <c:v>2012-03-07-12</c:v>
                </c:pt>
                <c:pt idx="3641">
                  <c:v>2012-03-07-13</c:v>
                </c:pt>
                <c:pt idx="3642">
                  <c:v>2012-03-07-14</c:v>
                </c:pt>
                <c:pt idx="3643">
                  <c:v>2012-03-07-15</c:v>
                </c:pt>
                <c:pt idx="3644">
                  <c:v>2012-03-07-16</c:v>
                </c:pt>
                <c:pt idx="3645">
                  <c:v>2012-03-07-17</c:v>
                </c:pt>
                <c:pt idx="3646">
                  <c:v>2012-03-07-18</c:v>
                </c:pt>
                <c:pt idx="3647">
                  <c:v>2012-03-07-19</c:v>
                </c:pt>
                <c:pt idx="3648">
                  <c:v>2012-03-07-20</c:v>
                </c:pt>
                <c:pt idx="3649">
                  <c:v>2012-03-07-21</c:v>
                </c:pt>
                <c:pt idx="3650">
                  <c:v>2012-03-07-22</c:v>
                </c:pt>
                <c:pt idx="3651">
                  <c:v>2012-03-07-23</c:v>
                </c:pt>
                <c:pt idx="3652">
                  <c:v>2012-03-08-00</c:v>
                </c:pt>
                <c:pt idx="3653">
                  <c:v>2012-03-08-01</c:v>
                </c:pt>
                <c:pt idx="3654">
                  <c:v>2012-03-08-02</c:v>
                </c:pt>
                <c:pt idx="3655">
                  <c:v>2012-03-08-03</c:v>
                </c:pt>
                <c:pt idx="3656">
                  <c:v>2012-03-08-04</c:v>
                </c:pt>
                <c:pt idx="3657">
                  <c:v>2012-03-08-05</c:v>
                </c:pt>
                <c:pt idx="3658">
                  <c:v>2012-03-08-06</c:v>
                </c:pt>
                <c:pt idx="3659">
                  <c:v>2012-03-08-07</c:v>
                </c:pt>
                <c:pt idx="3660">
                  <c:v>2012-03-08-08</c:v>
                </c:pt>
                <c:pt idx="3661">
                  <c:v>2012-03-08-09</c:v>
                </c:pt>
                <c:pt idx="3662">
                  <c:v>2012-03-08-10</c:v>
                </c:pt>
                <c:pt idx="3663">
                  <c:v>2012-03-08-11</c:v>
                </c:pt>
                <c:pt idx="3664">
                  <c:v>2012-03-08-12</c:v>
                </c:pt>
                <c:pt idx="3665">
                  <c:v>2012-03-08-13</c:v>
                </c:pt>
                <c:pt idx="3666">
                  <c:v>2012-03-08-14</c:v>
                </c:pt>
                <c:pt idx="3667">
                  <c:v>2012-03-08-15</c:v>
                </c:pt>
                <c:pt idx="3668">
                  <c:v>2012-03-08-16</c:v>
                </c:pt>
                <c:pt idx="3669">
                  <c:v>2012-03-08-17</c:v>
                </c:pt>
                <c:pt idx="3670">
                  <c:v>2012-03-08-18</c:v>
                </c:pt>
                <c:pt idx="3671">
                  <c:v>2012-03-08-19</c:v>
                </c:pt>
                <c:pt idx="3672">
                  <c:v>2012-03-08-20</c:v>
                </c:pt>
                <c:pt idx="3673">
                  <c:v>2012-03-08-21</c:v>
                </c:pt>
                <c:pt idx="3674">
                  <c:v>2012-03-08-22</c:v>
                </c:pt>
                <c:pt idx="3675">
                  <c:v>2012-03-08-23</c:v>
                </c:pt>
                <c:pt idx="3676">
                  <c:v>2012-03-09-00</c:v>
                </c:pt>
                <c:pt idx="3677">
                  <c:v>2012-03-09-01</c:v>
                </c:pt>
                <c:pt idx="3678">
                  <c:v>2012-03-09-02</c:v>
                </c:pt>
                <c:pt idx="3679">
                  <c:v>2012-03-09-03</c:v>
                </c:pt>
                <c:pt idx="3680">
                  <c:v>2012-03-09-04</c:v>
                </c:pt>
                <c:pt idx="3681">
                  <c:v>2012-03-09-05</c:v>
                </c:pt>
                <c:pt idx="3682">
                  <c:v>2012-03-09-06</c:v>
                </c:pt>
                <c:pt idx="3683">
                  <c:v>2012-03-09-07</c:v>
                </c:pt>
                <c:pt idx="3684">
                  <c:v>2012-03-09-08</c:v>
                </c:pt>
                <c:pt idx="3685">
                  <c:v>2012-03-09-09</c:v>
                </c:pt>
                <c:pt idx="3686">
                  <c:v>2012-03-09-10</c:v>
                </c:pt>
                <c:pt idx="3687">
                  <c:v>2012-03-09-11</c:v>
                </c:pt>
                <c:pt idx="3688">
                  <c:v>2012-03-09-12</c:v>
                </c:pt>
                <c:pt idx="3689">
                  <c:v>2012-03-09-13</c:v>
                </c:pt>
                <c:pt idx="3690">
                  <c:v>2012-03-09-14</c:v>
                </c:pt>
                <c:pt idx="3691">
                  <c:v>2012-03-09-15</c:v>
                </c:pt>
                <c:pt idx="3692">
                  <c:v>2012-03-09-16</c:v>
                </c:pt>
                <c:pt idx="3693">
                  <c:v>2012-03-09-17</c:v>
                </c:pt>
                <c:pt idx="3694">
                  <c:v>2012-03-09-18</c:v>
                </c:pt>
                <c:pt idx="3695">
                  <c:v>2012-03-09-19</c:v>
                </c:pt>
                <c:pt idx="3696">
                  <c:v>2012-03-09-20</c:v>
                </c:pt>
                <c:pt idx="3697">
                  <c:v>2012-03-09-21</c:v>
                </c:pt>
                <c:pt idx="3698">
                  <c:v>2012-03-09-22</c:v>
                </c:pt>
                <c:pt idx="3699">
                  <c:v>2012-03-09-23</c:v>
                </c:pt>
                <c:pt idx="3700">
                  <c:v>2012-03-10-00</c:v>
                </c:pt>
                <c:pt idx="3701">
                  <c:v>2012-03-10-01</c:v>
                </c:pt>
                <c:pt idx="3702">
                  <c:v>2012-03-10-02</c:v>
                </c:pt>
                <c:pt idx="3703">
                  <c:v>2012-03-10-03</c:v>
                </c:pt>
                <c:pt idx="3704">
                  <c:v>2012-03-10-04</c:v>
                </c:pt>
                <c:pt idx="3705">
                  <c:v>2012-03-10-05</c:v>
                </c:pt>
                <c:pt idx="3706">
                  <c:v>2012-03-10-06</c:v>
                </c:pt>
                <c:pt idx="3707">
                  <c:v>2012-03-10-07</c:v>
                </c:pt>
                <c:pt idx="3708">
                  <c:v>2012-03-10-08</c:v>
                </c:pt>
                <c:pt idx="3709">
                  <c:v>2012-03-10-09</c:v>
                </c:pt>
                <c:pt idx="3710">
                  <c:v>2012-03-10-10</c:v>
                </c:pt>
                <c:pt idx="3711">
                  <c:v>2012-03-10-11</c:v>
                </c:pt>
                <c:pt idx="3712">
                  <c:v>2012-03-10-12</c:v>
                </c:pt>
                <c:pt idx="3713">
                  <c:v>2012-03-10-13</c:v>
                </c:pt>
                <c:pt idx="3714">
                  <c:v>2012-03-10-14</c:v>
                </c:pt>
                <c:pt idx="3715">
                  <c:v>2012-03-10-15</c:v>
                </c:pt>
                <c:pt idx="3716">
                  <c:v>2012-03-10-16</c:v>
                </c:pt>
                <c:pt idx="3717">
                  <c:v>2012-03-10-17</c:v>
                </c:pt>
                <c:pt idx="3718">
                  <c:v>2012-03-10-18</c:v>
                </c:pt>
                <c:pt idx="3719">
                  <c:v>2012-03-10-19</c:v>
                </c:pt>
                <c:pt idx="3720">
                  <c:v>2012-03-10-20</c:v>
                </c:pt>
                <c:pt idx="3721">
                  <c:v>2012-03-10-21</c:v>
                </c:pt>
                <c:pt idx="3722">
                  <c:v>2012-03-10-22</c:v>
                </c:pt>
                <c:pt idx="3723">
                  <c:v>2012-03-10-23</c:v>
                </c:pt>
                <c:pt idx="3724">
                  <c:v>2012-03-11-00</c:v>
                </c:pt>
                <c:pt idx="3725">
                  <c:v>2012-03-11-01</c:v>
                </c:pt>
                <c:pt idx="3726">
                  <c:v>2012-03-11-02</c:v>
                </c:pt>
                <c:pt idx="3727">
                  <c:v>2012-03-11-03</c:v>
                </c:pt>
                <c:pt idx="3728">
                  <c:v>2012-03-11-04</c:v>
                </c:pt>
                <c:pt idx="3729">
                  <c:v>2012-03-11-05</c:v>
                </c:pt>
                <c:pt idx="3730">
                  <c:v>2012-03-11-06</c:v>
                </c:pt>
                <c:pt idx="3731">
                  <c:v>2012-03-11-07</c:v>
                </c:pt>
                <c:pt idx="3732">
                  <c:v>2012-03-11-08</c:v>
                </c:pt>
                <c:pt idx="3733">
                  <c:v>2012-03-11-09</c:v>
                </c:pt>
                <c:pt idx="3734">
                  <c:v>2012-03-11-10</c:v>
                </c:pt>
                <c:pt idx="3735">
                  <c:v>2012-03-11-11</c:v>
                </c:pt>
                <c:pt idx="3736">
                  <c:v>2012-03-11-12</c:v>
                </c:pt>
                <c:pt idx="3737">
                  <c:v>2012-03-11-13</c:v>
                </c:pt>
                <c:pt idx="3738">
                  <c:v>2012-03-11-14</c:v>
                </c:pt>
                <c:pt idx="3739">
                  <c:v>2012-03-11-15</c:v>
                </c:pt>
                <c:pt idx="3740">
                  <c:v>2012-03-11-16</c:v>
                </c:pt>
                <c:pt idx="3741">
                  <c:v>2012-03-11-17</c:v>
                </c:pt>
                <c:pt idx="3742">
                  <c:v>2012-03-11-18</c:v>
                </c:pt>
                <c:pt idx="3743">
                  <c:v>2012-03-11-19</c:v>
                </c:pt>
                <c:pt idx="3744">
                  <c:v>2012-03-11-20</c:v>
                </c:pt>
                <c:pt idx="3745">
                  <c:v>2012-03-11-21</c:v>
                </c:pt>
                <c:pt idx="3746">
                  <c:v>2012-03-11-22</c:v>
                </c:pt>
                <c:pt idx="3747">
                  <c:v>2012-03-11-23</c:v>
                </c:pt>
                <c:pt idx="3748">
                  <c:v>2012-03-12-00</c:v>
                </c:pt>
                <c:pt idx="3749">
                  <c:v>2012-03-12-01</c:v>
                </c:pt>
                <c:pt idx="3750">
                  <c:v>2012-03-12-02</c:v>
                </c:pt>
                <c:pt idx="3751">
                  <c:v>2012-03-12-03</c:v>
                </c:pt>
                <c:pt idx="3752">
                  <c:v>2012-03-12-04</c:v>
                </c:pt>
                <c:pt idx="3753">
                  <c:v>2012-03-12-05</c:v>
                </c:pt>
                <c:pt idx="3754">
                  <c:v>2012-03-12-06</c:v>
                </c:pt>
                <c:pt idx="3755">
                  <c:v>2012-03-12-07</c:v>
                </c:pt>
                <c:pt idx="3756">
                  <c:v>2012-03-12-08</c:v>
                </c:pt>
                <c:pt idx="3757">
                  <c:v>2012-03-12-09</c:v>
                </c:pt>
                <c:pt idx="3758">
                  <c:v>2012-03-12-10</c:v>
                </c:pt>
                <c:pt idx="3759">
                  <c:v>2012-03-12-11</c:v>
                </c:pt>
                <c:pt idx="3760">
                  <c:v>2012-03-12-12</c:v>
                </c:pt>
                <c:pt idx="3761">
                  <c:v>2012-03-12-13</c:v>
                </c:pt>
                <c:pt idx="3762">
                  <c:v>2012-03-12-14</c:v>
                </c:pt>
                <c:pt idx="3763">
                  <c:v>2012-03-12-15</c:v>
                </c:pt>
                <c:pt idx="3764">
                  <c:v>2012-03-12-16</c:v>
                </c:pt>
                <c:pt idx="3765">
                  <c:v>2012-03-12-17</c:v>
                </c:pt>
                <c:pt idx="3766">
                  <c:v>2012-03-12-18</c:v>
                </c:pt>
                <c:pt idx="3767">
                  <c:v>2012-03-12-19</c:v>
                </c:pt>
                <c:pt idx="3768">
                  <c:v>2012-03-12-20</c:v>
                </c:pt>
                <c:pt idx="3769">
                  <c:v>2012-03-12-21</c:v>
                </c:pt>
                <c:pt idx="3770">
                  <c:v>2012-03-12-22</c:v>
                </c:pt>
                <c:pt idx="3771">
                  <c:v>2012-03-12-23</c:v>
                </c:pt>
                <c:pt idx="3772">
                  <c:v>2012-03-13-00</c:v>
                </c:pt>
                <c:pt idx="3773">
                  <c:v>2012-03-13-01</c:v>
                </c:pt>
                <c:pt idx="3774">
                  <c:v>2012-03-13-02</c:v>
                </c:pt>
                <c:pt idx="3775">
                  <c:v>2012-03-13-03</c:v>
                </c:pt>
                <c:pt idx="3776">
                  <c:v>2012-03-13-04</c:v>
                </c:pt>
                <c:pt idx="3777">
                  <c:v>2012-03-13-05</c:v>
                </c:pt>
                <c:pt idx="3778">
                  <c:v>2012-03-13-06</c:v>
                </c:pt>
                <c:pt idx="3779">
                  <c:v>2012-03-13-07</c:v>
                </c:pt>
                <c:pt idx="3780">
                  <c:v>2012-03-13-08</c:v>
                </c:pt>
                <c:pt idx="3781">
                  <c:v>2012-03-13-09</c:v>
                </c:pt>
                <c:pt idx="3782">
                  <c:v>2012-03-13-10</c:v>
                </c:pt>
                <c:pt idx="3783">
                  <c:v>2012-03-13-11</c:v>
                </c:pt>
                <c:pt idx="3784">
                  <c:v>2012-03-13-12</c:v>
                </c:pt>
                <c:pt idx="3785">
                  <c:v>2012-03-13-13</c:v>
                </c:pt>
                <c:pt idx="3786">
                  <c:v>2012-03-13-14</c:v>
                </c:pt>
                <c:pt idx="3787">
                  <c:v>2012-03-13-15</c:v>
                </c:pt>
                <c:pt idx="3788">
                  <c:v>2012-03-13-16</c:v>
                </c:pt>
                <c:pt idx="3789">
                  <c:v>2012-03-13-17</c:v>
                </c:pt>
                <c:pt idx="3790">
                  <c:v>2012-03-13-18</c:v>
                </c:pt>
                <c:pt idx="3791">
                  <c:v>2012-03-13-19</c:v>
                </c:pt>
                <c:pt idx="3792">
                  <c:v>2012-03-13-20</c:v>
                </c:pt>
                <c:pt idx="3793">
                  <c:v>2012-03-13-21</c:v>
                </c:pt>
                <c:pt idx="3794">
                  <c:v>2012-03-13-22</c:v>
                </c:pt>
                <c:pt idx="3795">
                  <c:v>2012-03-13-23</c:v>
                </c:pt>
                <c:pt idx="3796">
                  <c:v>2012-03-14-00</c:v>
                </c:pt>
                <c:pt idx="3797">
                  <c:v>2012-03-14-01</c:v>
                </c:pt>
                <c:pt idx="3798">
                  <c:v>2012-03-14-02</c:v>
                </c:pt>
                <c:pt idx="3799">
                  <c:v>2012-03-14-03</c:v>
                </c:pt>
                <c:pt idx="3800">
                  <c:v>2012-03-14-04</c:v>
                </c:pt>
                <c:pt idx="3801">
                  <c:v>2012-03-14-05</c:v>
                </c:pt>
                <c:pt idx="3802">
                  <c:v>2012-03-14-06</c:v>
                </c:pt>
                <c:pt idx="3803">
                  <c:v>2012-03-14-07</c:v>
                </c:pt>
                <c:pt idx="3804">
                  <c:v>2012-03-14-08</c:v>
                </c:pt>
                <c:pt idx="3805">
                  <c:v>2012-03-14-09</c:v>
                </c:pt>
                <c:pt idx="3806">
                  <c:v>2012-03-14-10</c:v>
                </c:pt>
                <c:pt idx="3807">
                  <c:v>2012-03-14-11</c:v>
                </c:pt>
                <c:pt idx="3808">
                  <c:v>2012-03-14-12</c:v>
                </c:pt>
                <c:pt idx="3809">
                  <c:v>2012-03-14-13</c:v>
                </c:pt>
                <c:pt idx="3810">
                  <c:v>2012-03-14-14</c:v>
                </c:pt>
                <c:pt idx="3811">
                  <c:v>2012-03-14-15</c:v>
                </c:pt>
                <c:pt idx="3812">
                  <c:v>2012-03-14-16</c:v>
                </c:pt>
                <c:pt idx="3813">
                  <c:v>2012-03-14-17</c:v>
                </c:pt>
                <c:pt idx="3814">
                  <c:v>2012-03-14-18</c:v>
                </c:pt>
                <c:pt idx="3815">
                  <c:v>2012-03-14-19</c:v>
                </c:pt>
                <c:pt idx="3816">
                  <c:v>2012-03-14-20</c:v>
                </c:pt>
                <c:pt idx="3817">
                  <c:v>2012-03-14-21</c:v>
                </c:pt>
                <c:pt idx="3818">
                  <c:v>2012-03-14-22</c:v>
                </c:pt>
                <c:pt idx="3819">
                  <c:v>2012-03-14-23</c:v>
                </c:pt>
                <c:pt idx="3820">
                  <c:v>2012-03-15-00</c:v>
                </c:pt>
                <c:pt idx="3821">
                  <c:v>2012-03-15-01</c:v>
                </c:pt>
                <c:pt idx="3822">
                  <c:v>2012-03-15-02</c:v>
                </c:pt>
                <c:pt idx="3823">
                  <c:v>2012-03-15-03</c:v>
                </c:pt>
                <c:pt idx="3824">
                  <c:v>2012-03-15-04</c:v>
                </c:pt>
                <c:pt idx="3825">
                  <c:v>2012-03-15-05</c:v>
                </c:pt>
                <c:pt idx="3826">
                  <c:v>2012-03-15-06</c:v>
                </c:pt>
                <c:pt idx="3827">
                  <c:v>2012-03-15-07</c:v>
                </c:pt>
                <c:pt idx="3828">
                  <c:v>2012-03-15-08</c:v>
                </c:pt>
                <c:pt idx="3829">
                  <c:v>2012-03-15-09</c:v>
                </c:pt>
                <c:pt idx="3830">
                  <c:v>2012-03-15-10</c:v>
                </c:pt>
                <c:pt idx="3831">
                  <c:v>2012-03-15-11</c:v>
                </c:pt>
                <c:pt idx="3832">
                  <c:v>2012-03-15-12</c:v>
                </c:pt>
                <c:pt idx="3833">
                  <c:v>2012-03-15-13</c:v>
                </c:pt>
                <c:pt idx="3834">
                  <c:v>2012-03-15-14</c:v>
                </c:pt>
                <c:pt idx="3835">
                  <c:v>2012-03-15-15</c:v>
                </c:pt>
                <c:pt idx="3836">
                  <c:v>2012-03-15-16</c:v>
                </c:pt>
                <c:pt idx="3837">
                  <c:v>2012-03-15-17</c:v>
                </c:pt>
                <c:pt idx="3838">
                  <c:v>2012-03-15-18</c:v>
                </c:pt>
                <c:pt idx="3839">
                  <c:v>2012-03-15-19</c:v>
                </c:pt>
                <c:pt idx="3840">
                  <c:v>2012-03-15-20</c:v>
                </c:pt>
                <c:pt idx="3841">
                  <c:v>2012-03-15-21</c:v>
                </c:pt>
                <c:pt idx="3842">
                  <c:v>2012-03-15-22</c:v>
                </c:pt>
                <c:pt idx="3843">
                  <c:v>2012-03-15-23</c:v>
                </c:pt>
                <c:pt idx="3844">
                  <c:v>2012-03-16-00</c:v>
                </c:pt>
                <c:pt idx="3845">
                  <c:v>2012-03-16-01</c:v>
                </c:pt>
                <c:pt idx="3846">
                  <c:v>2012-03-16-02</c:v>
                </c:pt>
                <c:pt idx="3847">
                  <c:v>2012-03-16-03</c:v>
                </c:pt>
                <c:pt idx="3848">
                  <c:v>2012-03-16-04</c:v>
                </c:pt>
                <c:pt idx="3849">
                  <c:v>2012-03-16-05</c:v>
                </c:pt>
                <c:pt idx="3850">
                  <c:v>2012-03-16-06</c:v>
                </c:pt>
                <c:pt idx="3851">
                  <c:v>2012-03-16-07</c:v>
                </c:pt>
                <c:pt idx="3852">
                  <c:v>2012-03-16-08</c:v>
                </c:pt>
                <c:pt idx="3853">
                  <c:v>2012-03-16-09</c:v>
                </c:pt>
                <c:pt idx="3854">
                  <c:v>2012-03-16-10</c:v>
                </c:pt>
                <c:pt idx="3855">
                  <c:v>2012-03-16-11</c:v>
                </c:pt>
                <c:pt idx="3856">
                  <c:v>2012-03-16-12</c:v>
                </c:pt>
                <c:pt idx="3857">
                  <c:v>2012-03-16-13</c:v>
                </c:pt>
                <c:pt idx="3858">
                  <c:v>2012-03-16-14</c:v>
                </c:pt>
                <c:pt idx="3859">
                  <c:v>2012-03-16-15</c:v>
                </c:pt>
                <c:pt idx="3860">
                  <c:v>2012-03-16-16</c:v>
                </c:pt>
                <c:pt idx="3861">
                  <c:v>2012-03-16-17</c:v>
                </c:pt>
                <c:pt idx="3862">
                  <c:v>2012-03-16-18</c:v>
                </c:pt>
                <c:pt idx="3863">
                  <c:v>2012-03-16-19</c:v>
                </c:pt>
                <c:pt idx="3864">
                  <c:v>2012-03-16-20</c:v>
                </c:pt>
                <c:pt idx="3865">
                  <c:v>2012-03-16-21</c:v>
                </c:pt>
                <c:pt idx="3866">
                  <c:v>2012-03-16-22</c:v>
                </c:pt>
                <c:pt idx="3867">
                  <c:v>2012-03-16-23</c:v>
                </c:pt>
                <c:pt idx="3868">
                  <c:v>2012-03-17-00</c:v>
                </c:pt>
                <c:pt idx="3869">
                  <c:v>2012-03-17-01</c:v>
                </c:pt>
                <c:pt idx="3870">
                  <c:v>2012-03-17-02</c:v>
                </c:pt>
                <c:pt idx="3871">
                  <c:v>2012-03-17-03</c:v>
                </c:pt>
                <c:pt idx="3872">
                  <c:v>2012-03-17-04</c:v>
                </c:pt>
                <c:pt idx="3873">
                  <c:v>2012-03-17-05</c:v>
                </c:pt>
                <c:pt idx="3874">
                  <c:v>2012-03-17-06</c:v>
                </c:pt>
                <c:pt idx="3875">
                  <c:v>2012-03-17-07</c:v>
                </c:pt>
                <c:pt idx="3876">
                  <c:v>2012-03-17-08</c:v>
                </c:pt>
                <c:pt idx="3877">
                  <c:v>2012-03-17-09</c:v>
                </c:pt>
                <c:pt idx="3878">
                  <c:v>2012-03-17-10</c:v>
                </c:pt>
                <c:pt idx="3879">
                  <c:v>2012-03-17-11</c:v>
                </c:pt>
                <c:pt idx="3880">
                  <c:v>2012-03-17-12</c:v>
                </c:pt>
                <c:pt idx="3881">
                  <c:v>2012-03-17-13</c:v>
                </c:pt>
                <c:pt idx="3882">
                  <c:v>2012-03-17-14</c:v>
                </c:pt>
                <c:pt idx="3883">
                  <c:v>2012-03-17-15</c:v>
                </c:pt>
                <c:pt idx="3884">
                  <c:v>2012-03-17-16</c:v>
                </c:pt>
                <c:pt idx="3885">
                  <c:v>2012-03-17-17</c:v>
                </c:pt>
                <c:pt idx="3886">
                  <c:v>2012-03-17-18</c:v>
                </c:pt>
                <c:pt idx="3887">
                  <c:v>2012-03-17-19</c:v>
                </c:pt>
                <c:pt idx="3888">
                  <c:v>2012-03-17-20</c:v>
                </c:pt>
                <c:pt idx="3889">
                  <c:v>2012-03-17-21</c:v>
                </c:pt>
                <c:pt idx="3890">
                  <c:v>2012-03-17-22</c:v>
                </c:pt>
                <c:pt idx="3891">
                  <c:v>2012-03-17-23</c:v>
                </c:pt>
                <c:pt idx="3892">
                  <c:v>2012-03-18-00</c:v>
                </c:pt>
                <c:pt idx="3893">
                  <c:v>2012-03-18-01</c:v>
                </c:pt>
                <c:pt idx="3894">
                  <c:v>2012-03-18-02</c:v>
                </c:pt>
                <c:pt idx="3895">
                  <c:v>2012-03-18-03</c:v>
                </c:pt>
                <c:pt idx="3896">
                  <c:v>2012-03-18-04</c:v>
                </c:pt>
                <c:pt idx="3897">
                  <c:v>2012-03-18-05</c:v>
                </c:pt>
                <c:pt idx="3898">
                  <c:v>2012-03-18-06</c:v>
                </c:pt>
                <c:pt idx="3899">
                  <c:v>2012-03-18-07</c:v>
                </c:pt>
                <c:pt idx="3900">
                  <c:v>2012-03-18-08</c:v>
                </c:pt>
                <c:pt idx="3901">
                  <c:v>2012-03-18-09</c:v>
                </c:pt>
                <c:pt idx="3902">
                  <c:v>2012-03-18-10</c:v>
                </c:pt>
                <c:pt idx="3903">
                  <c:v>2012-03-18-11</c:v>
                </c:pt>
                <c:pt idx="3904">
                  <c:v>2012-03-18-12</c:v>
                </c:pt>
                <c:pt idx="3905">
                  <c:v>2012-03-18-13</c:v>
                </c:pt>
                <c:pt idx="3906">
                  <c:v>2012-03-18-14</c:v>
                </c:pt>
                <c:pt idx="3907">
                  <c:v>2012-03-18-15</c:v>
                </c:pt>
                <c:pt idx="3908">
                  <c:v>2012-03-18-16</c:v>
                </c:pt>
                <c:pt idx="3909">
                  <c:v>2012-03-18-17</c:v>
                </c:pt>
                <c:pt idx="3910">
                  <c:v>2012-03-18-18</c:v>
                </c:pt>
                <c:pt idx="3911">
                  <c:v>2012-03-18-19</c:v>
                </c:pt>
                <c:pt idx="3912">
                  <c:v>2012-03-18-20</c:v>
                </c:pt>
                <c:pt idx="3913">
                  <c:v>2012-03-18-21</c:v>
                </c:pt>
                <c:pt idx="3914">
                  <c:v>2012-03-18-22</c:v>
                </c:pt>
                <c:pt idx="3915">
                  <c:v>2012-03-18-23</c:v>
                </c:pt>
                <c:pt idx="3916">
                  <c:v>2012-03-19-00</c:v>
                </c:pt>
                <c:pt idx="3917">
                  <c:v>2012-03-19-01</c:v>
                </c:pt>
                <c:pt idx="3918">
                  <c:v>2012-03-19-02</c:v>
                </c:pt>
                <c:pt idx="3919">
                  <c:v>2012-03-19-03</c:v>
                </c:pt>
                <c:pt idx="3920">
                  <c:v>2012-03-19-04</c:v>
                </c:pt>
                <c:pt idx="3921">
                  <c:v>2012-03-19-05</c:v>
                </c:pt>
                <c:pt idx="3922">
                  <c:v>2012-03-19-06</c:v>
                </c:pt>
                <c:pt idx="3923">
                  <c:v>2012-03-19-07</c:v>
                </c:pt>
                <c:pt idx="3924">
                  <c:v>2012-03-19-08</c:v>
                </c:pt>
                <c:pt idx="3925">
                  <c:v>2012-03-19-09</c:v>
                </c:pt>
                <c:pt idx="3926">
                  <c:v>2012-03-19-10</c:v>
                </c:pt>
                <c:pt idx="3927">
                  <c:v>2012-03-19-11</c:v>
                </c:pt>
                <c:pt idx="3928">
                  <c:v>2012-03-19-12</c:v>
                </c:pt>
                <c:pt idx="3929">
                  <c:v>2012-03-19-13</c:v>
                </c:pt>
                <c:pt idx="3930">
                  <c:v>2012-03-19-14</c:v>
                </c:pt>
                <c:pt idx="3931">
                  <c:v>2012-03-19-15</c:v>
                </c:pt>
                <c:pt idx="3932">
                  <c:v>2012-03-19-16</c:v>
                </c:pt>
                <c:pt idx="3933">
                  <c:v>2012-03-19-17</c:v>
                </c:pt>
                <c:pt idx="3934">
                  <c:v>2012-03-19-18</c:v>
                </c:pt>
                <c:pt idx="3935">
                  <c:v>2012-03-19-19</c:v>
                </c:pt>
                <c:pt idx="3936">
                  <c:v>2012-03-19-20</c:v>
                </c:pt>
                <c:pt idx="3937">
                  <c:v>2012-03-19-21</c:v>
                </c:pt>
                <c:pt idx="3938">
                  <c:v>2012-03-19-22</c:v>
                </c:pt>
                <c:pt idx="3939">
                  <c:v>2012-03-19-23</c:v>
                </c:pt>
                <c:pt idx="3940">
                  <c:v>2012-03-20-00</c:v>
                </c:pt>
                <c:pt idx="3941">
                  <c:v>2012-03-20-01</c:v>
                </c:pt>
                <c:pt idx="3942">
                  <c:v>2012-03-20-02</c:v>
                </c:pt>
                <c:pt idx="3943">
                  <c:v>2012-03-20-03</c:v>
                </c:pt>
                <c:pt idx="3944">
                  <c:v>2012-03-20-04</c:v>
                </c:pt>
                <c:pt idx="3945">
                  <c:v>2012-03-20-05</c:v>
                </c:pt>
                <c:pt idx="3946">
                  <c:v>2012-03-20-06</c:v>
                </c:pt>
                <c:pt idx="3947">
                  <c:v>2012-03-20-07</c:v>
                </c:pt>
                <c:pt idx="3948">
                  <c:v>2012-03-20-08</c:v>
                </c:pt>
                <c:pt idx="3949">
                  <c:v>2012-03-20-09</c:v>
                </c:pt>
                <c:pt idx="3950">
                  <c:v>2012-03-20-10</c:v>
                </c:pt>
                <c:pt idx="3951">
                  <c:v>2012-03-20-11</c:v>
                </c:pt>
                <c:pt idx="3952">
                  <c:v>2012-03-20-12</c:v>
                </c:pt>
                <c:pt idx="3953">
                  <c:v>2012-03-20-13</c:v>
                </c:pt>
                <c:pt idx="3954">
                  <c:v>2012-03-20-14</c:v>
                </c:pt>
                <c:pt idx="3955">
                  <c:v>2012-03-20-15</c:v>
                </c:pt>
                <c:pt idx="3956">
                  <c:v>2012-03-20-16</c:v>
                </c:pt>
                <c:pt idx="3957">
                  <c:v>2012-03-20-17</c:v>
                </c:pt>
                <c:pt idx="3958">
                  <c:v>2012-03-20-18</c:v>
                </c:pt>
                <c:pt idx="3959">
                  <c:v>2012-03-20-19</c:v>
                </c:pt>
                <c:pt idx="3960">
                  <c:v>2012-03-20-20</c:v>
                </c:pt>
                <c:pt idx="3961">
                  <c:v>2012-03-20-21</c:v>
                </c:pt>
                <c:pt idx="3962">
                  <c:v>2012-03-20-22</c:v>
                </c:pt>
                <c:pt idx="3963">
                  <c:v>2012-03-20-23</c:v>
                </c:pt>
                <c:pt idx="3964">
                  <c:v>2012-03-21-00</c:v>
                </c:pt>
                <c:pt idx="3965">
                  <c:v>2012-03-21-01</c:v>
                </c:pt>
                <c:pt idx="3966">
                  <c:v>2012-03-21-02</c:v>
                </c:pt>
                <c:pt idx="3967">
                  <c:v>2012-03-21-03</c:v>
                </c:pt>
                <c:pt idx="3968">
                  <c:v>2012-03-21-04</c:v>
                </c:pt>
                <c:pt idx="3969">
                  <c:v>2012-03-21-05</c:v>
                </c:pt>
                <c:pt idx="3970">
                  <c:v>2012-03-21-06</c:v>
                </c:pt>
                <c:pt idx="3971">
                  <c:v>2012-03-21-07</c:v>
                </c:pt>
                <c:pt idx="3972">
                  <c:v>2012-03-21-08</c:v>
                </c:pt>
                <c:pt idx="3973">
                  <c:v>2012-03-21-09</c:v>
                </c:pt>
                <c:pt idx="3974">
                  <c:v>2012-03-21-10</c:v>
                </c:pt>
                <c:pt idx="3975">
                  <c:v>2012-03-21-11</c:v>
                </c:pt>
                <c:pt idx="3976">
                  <c:v>2012-03-21-12</c:v>
                </c:pt>
                <c:pt idx="3977">
                  <c:v>2012-03-21-13</c:v>
                </c:pt>
                <c:pt idx="3978">
                  <c:v>2012-03-21-14</c:v>
                </c:pt>
                <c:pt idx="3979">
                  <c:v>2012-03-21-15</c:v>
                </c:pt>
                <c:pt idx="3980">
                  <c:v>2012-03-21-16</c:v>
                </c:pt>
                <c:pt idx="3981">
                  <c:v>2012-03-21-17</c:v>
                </c:pt>
                <c:pt idx="3982">
                  <c:v>2012-03-21-18</c:v>
                </c:pt>
                <c:pt idx="3983">
                  <c:v>2012-03-21-19</c:v>
                </c:pt>
                <c:pt idx="3984">
                  <c:v>2012-03-21-20</c:v>
                </c:pt>
                <c:pt idx="3985">
                  <c:v>2012-03-21-21</c:v>
                </c:pt>
                <c:pt idx="3986">
                  <c:v>2012-03-21-22</c:v>
                </c:pt>
                <c:pt idx="3987">
                  <c:v>2012-03-21-23</c:v>
                </c:pt>
                <c:pt idx="3988">
                  <c:v>2012-03-22-00</c:v>
                </c:pt>
                <c:pt idx="3989">
                  <c:v>2012-03-22-01</c:v>
                </c:pt>
                <c:pt idx="3990">
                  <c:v>2012-03-22-02</c:v>
                </c:pt>
                <c:pt idx="3991">
                  <c:v>2012-03-22-03</c:v>
                </c:pt>
                <c:pt idx="3992">
                  <c:v>2012-03-22-04</c:v>
                </c:pt>
                <c:pt idx="3993">
                  <c:v>2012-03-22-05</c:v>
                </c:pt>
                <c:pt idx="3994">
                  <c:v>2012-03-22-06</c:v>
                </c:pt>
                <c:pt idx="3995">
                  <c:v>2012-03-22-07</c:v>
                </c:pt>
                <c:pt idx="3996">
                  <c:v>2012-03-22-08</c:v>
                </c:pt>
                <c:pt idx="3997">
                  <c:v>2012-03-22-09</c:v>
                </c:pt>
                <c:pt idx="3998">
                  <c:v>2012-03-22-10</c:v>
                </c:pt>
                <c:pt idx="3999">
                  <c:v>2012-03-22-11</c:v>
                </c:pt>
                <c:pt idx="4000">
                  <c:v>2012-03-22-12</c:v>
                </c:pt>
                <c:pt idx="4001">
                  <c:v>2012-03-22-13</c:v>
                </c:pt>
                <c:pt idx="4002">
                  <c:v>2012-03-22-14</c:v>
                </c:pt>
                <c:pt idx="4003">
                  <c:v>2012-03-22-15</c:v>
                </c:pt>
                <c:pt idx="4004">
                  <c:v>2012-03-22-16</c:v>
                </c:pt>
                <c:pt idx="4005">
                  <c:v>2012-03-22-17</c:v>
                </c:pt>
                <c:pt idx="4006">
                  <c:v>2012-03-22-18</c:v>
                </c:pt>
                <c:pt idx="4007">
                  <c:v>2012-03-22-19</c:v>
                </c:pt>
                <c:pt idx="4008">
                  <c:v>2012-03-22-20</c:v>
                </c:pt>
                <c:pt idx="4009">
                  <c:v>2012-03-22-21</c:v>
                </c:pt>
                <c:pt idx="4010">
                  <c:v>2012-03-22-22</c:v>
                </c:pt>
                <c:pt idx="4011">
                  <c:v>2012-03-22-23</c:v>
                </c:pt>
                <c:pt idx="4012">
                  <c:v>2012-03-23-00</c:v>
                </c:pt>
                <c:pt idx="4013">
                  <c:v>2012-03-23-01</c:v>
                </c:pt>
                <c:pt idx="4014">
                  <c:v>2012-03-23-02</c:v>
                </c:pt>
                <c:pt idx="4015">
                  <c:v>2012-03-23-03</c:v>
                </c:pt>
                <c:pt idx="4016">
                  <c:v>2012-03-23-04</c:v>
                </c:pt>
                <c:pt idx="4017">
                  <c:v>2012-03-23-05</c:v>
                </c:pt>
                <c:pt idx="4018">
                  <c:v>2012-03-23-06</c:v>
                </c:pt>
                <c:pt idx="4019">
                  <c:v>2012-03-23-07</c:v>
                </c:pt>
                <c:pt idx="4020">
                  <c:v>2012-03-23-08</c:v>
                </c:pt>
                <c:pt idx="4021">
                  <c:v>2012-03-23-09</c:v>
                </c:pt>
                <c:pt idx="4022">
                  <c:v>2012-03-23-10</c:v>
                </c:pt>
                <c:pt idx="4023">
                  <c:v>2012-03-23-11</c:v>
                </c:pt>
                <c:pt idx="4024">
                  <c:v>2012-03-23-12</c:v>
                </c:pt>
                <c:pt idx="4025">
                  <c:v>2012-03-23-13</c:v>
                </c:pt>
                <c:pt idx="4026">
                  <c:v>2012-03-23-14</c:v>
                </c:pt>
                <c:pt idx="4027">
                  <c:v>2012-03-23-15</c:v>
                </c:pt>
                <c:pt idx="4028">
                  <c:v>2012-03-23-16</c:v>
                </c:pt>
                <c:pt idx="4029">
                  <c:v>2012-03-23-17</c:v>
                </c:pt>
                <c:pt idx="4030">
                  <c:v>2012-03-23-18</c:v>
                </c:pt>
                <c:pt idx="4031">
                  <c:v>2012-03-23-19</c:v>
                </c:pt>
                <c:pt idx="4032">
                  <c:v>2012-03-23-20</c:v>
                </c:pt>
                <c:pt idx="4033">
                  <c:v>2012-03-23-21</c:v>
                </c:pt>
                <c:pt idx="4034">
                  <c:v>2012-03-23-22</c:v>
                </c:pt>
                <c:pt idx="4035">
                  <c:v>2012-03-23-23</c:v>
                </c:pt>
                <c:pt idx="4036">
                  <c:v>2012-03-24-00</c:v>
                </c:pt>
                <c:pt idx="4037">
                  <c:v>2012-03-24-01</c:v>
                </c:pt>
                <c:pt idx="4038">
                  <c:v>2012-03-24-02</c:v>
                </c:pt>
                <c:pt idx="4039">
                  <c:v>2012-03-24-03</c:v>
                </c:pt>
                <c:pt idx="4040">
                  <c:v>2012-03-24-04</c:v>
                </c:pt>
                <c:pt idx="4041">
                  <c:v>2012-03-24-05</c:v>
                </c:pt>
                <c:pt idx="4042">
                  <c:v>2012-03-24-06</c:v>
                </c:pt>
                <c:pt idx="4043">
                  <c:v>2012-03-24-07</c:v>
                </c:pt>
                <c:pt idx="4044">
                  <c:v>2012-03-24-08</c:v>
                </c:pt>
                <c:pt idx="4045">
                  <c:v>2012-03-24-09</c:v>
                </c:pt>
                <c:pt idx="4046">
                  <c:v>2012-03-24-10</c:v>
                </c:pt>
                <c:pt idx="4047">
                  <c:v>2012-03-24-11</c:v>
                </c:pt>
                <c:pt idx="4048">
                  <c:v>2012-03-24-12</c:v>
                </c:pt>
                <c:pt idx="4049">
                  <c:v>2012-03-24-13</c:v>
                </c:pt>
                <c:pt idx="4050">
                  <c:v>2012-03-24-14</c:v>
                </c:pt>
                <c:pt idx="4051">
                  <c:v>2012-03-24-15</c:v>
                </c:pt>
                <c:pt idx="4052">
                  <c:v>2012-03-24-16</c:v>
                </c:pt>
                <c:pt idx="4053">
                  <c:v>2012-03-24-17</c:v>
                </c:pt>
                <c:pt idx="4054">
                  <c:v>2012-03-24-18</c:v>
                </c:pt>
                <c:pt idx="4055">
                  <c:v>2012-03-24-19</c:v>
                </c:pt>
                <c:pt idx="4056">
                  <c:v>2012-03-24-20</c:v>
                </c:pt>
                <c:pt idx="4057">
                  <c:v>2012-03-24-21</c:v>
                </c:pt>
                <c:pt idx="4058">
                  <c:v>2012-03-24-22</c:v>
                </c:pt>
                <c:pt idx="4059">
                  <c:v>2012-03-24-23</c:v>
                </c:pt>
                <c:pt idx="4060">
                  <c:v>2012-03-25-00</c:v>
                </c:pt>
                <c:pt idx="4061">
                  <c:v>2012-03-25-01</c:v>
                </c:pt>
                <c:pt idx="4062">
                  <c:v>2012-03-25-02</c:v>
                </c:pt>
                <c:pt idx="4063">
                  <c:v>2012-03-25-03</c:v>
                </c:pt>
                <c:pt idx="4064">
                  <c:v>2012-03-25-04</c:v>
                </c:pt>
                <c:pt idx="4065">
                  <c:v>2012-03-25-05</c:v>
                </c:pt>
                <c:pt idx="4066">
                  <c:v>2012-03-25-06</c:v>
                </c:pt>
                <c:pt idx="4067">
                  <c:v>2012-03-25-07</c:v>
                </c:pt>
                <c:pt idx="4068">
                  <c:v>2012-03-25-08</c:v>
                </c:pt>
                <c:pt idx="4069">
                  <c:v>2012-03-25-09</c:v>
                </c:pt>
                <c:pt idx="4070">
                  <c:v>2012-03-25-10</c:v>
                </c:pt>
                <c:pt idx="4071">
                  <c:v>2012-03-25-11</c:v>
                </c:pt>
                <c:pt idx="4072">
                  <c:v>2012-03-25-12</c:v>
                </c:pt>
                <c:pt idx="4073">
                  <c:v>2012-03-25-13</c:v>
                </c:pt>
                <c:pt idx="4074">
                  <c:v>2012-03-25-14</c:v>
                </c:pt>
                <c:pt idx="4075">
                  <c:v>2012-03-25-15</c:v>
                </c:pt>
                <c:pt idx="4076">
                  <c:v>2012-03-25-16</c:v>
                </c:pt>
                <c:pt idx="4077">
                  <c:v>2012-03-25-17</c:v>
                </c:pt>
                <c:pt idx="4078">
                  <c:v>2012-03-25-18</c:v>
                </c:pt>
                <c:pt idx="4079">
                  <c:v>2012-03-25-19</c:v>
                </c:pt>
                <c:pt idx="4080">
                  <c:v>2012-03-25-20</c:v>
                </c:pt>
                <c:pt idx="4081">
                  <c:v>2012-03-25-21</c:v>
                </c:pt>
                <c:pt idx="4082">
                  <c:v>2012-03-25-22</c:v>
                </c:pt>
                <c:pt idx="4083">
                  <c:v>2012-03-25-23</c:v>
                </c:pt>
                <c:pt idx="4084">
                  <c:v>2012-03-26-00</c:v>
                </c:pt>
                <c:pt idx="4085">
                  <c:v>2012-03-26-01</c:v>
                </c:pt>
                <c:pt idx="4086">
                  <c:v>2012-03-26-02</c:v>
                </c:pt>
                <c:pt idx="4087">
                  <c:v>2012-03-26-03</c:v>
                </c:pt>
                <c:pt idx="4088">
                  <c:v>2012-03-26-04</c:v>
                </c:pt>
                <c:pt idx="4089">
                  <c:v>2012-03-26-05</c:v>
                </c:pt>
                <c:pt idx="4090">
                  <c:v>2012-03-26-06</c:v>
                </c:pt>
                <c:pt idx="4091">
                  <c:v>2012-03-26-07</c:v>
                </c:pt>
                <c:pt idx="4092">
                  <c:v>2012-03-26-08</c:v>
                </c:pt>
                <c:pt idx="4093">
                  <c:v>2012-03-26-09</c:v>
                </c:pt>
                <c:pt idx="4094">
                  <c:v>2012-03-26-10</c:v>
                </c:pt>
                <c:pt idx="4095">
                  <c:v>2012-03-26-11</c:v>
                </c:pt>
                <c:pt idx="4096">
                  <c:v>2012-03-26-12</c:v>
                </c:pt>
                <c:pt idx="4097">
                  <c:v>2012-03-26-13</c:v>
                </c:pt>
                <c:pt idx="4098">
                  <c:v>2012-03-26-14</c:v>
                </c:pt>
                <c:pt idx="4099">
                  <c:v>2012-03-26-15</c:v>
                </c:pt>
                <c:pt idx="4100">
                  <c:v>2012-03-26-16</c:v>
                </c:pt>
                <c:pt idx="4101">
                  <c:v>2012-03-26-17</c:v>
                </c:pt>
                <c:pt idx="4102">
                  <c:v>2012-03-26-18</c:v>
                </c:pt>
                <c:pt idx="4103">
                  <c:v>2012-03-26-19</c:v>
                </c:pt>
                <c:pt idx="4104">
                  <c:v>2012-03-26-20</c:v>
                </c:pt>
                <c:pt idx="4105">
                  <c:v>2012-03-26-21</c:v>
                </c:pt>
                <c:pt idx="4106">
                  <c:v>2012-03-26-22</c:v>
                </c:pt>
                <c:pt idx="4107">
                  <c:v>2012-03-26-23</c:v>
                </c:pt>
                <c:pt idx="4108">
                  <c:v>2012-03-27-00</c:v>
                </c:pt>
                <c:pt idx="4109">
                  <c:v>2012-03-27-01</c:v>
                </c:pt>
                <c:pt idx="4110">
                  <c:v>2012-03-27-02</c:v>
                </c:pt>
                <c:pt idx="4111">
                  <c:v>2012-03-27-03</c:v>
                </c:pt>
                <c:pt idx="4112">
                  <c:v>2012-03-27-04</c:v>
                </c:pt>
                <c:pt idx="4113">
                  <c:v>2012-03-27-05</c:v>
                </c:pt>
                <c:pt idx="4114">
                  <c:v>2012-03-27-06</c:v>
                </c:pt>
                <c:pt idx="4115">
                  <c:v>2012-03-27-07</c:v>
                </c:pt>
                <c:pt idx="4116">
                  <c:v>2012-03-27-08</c:v>
                </c:pt>
                <c:pt idx="4117">
                  <c:v>2012-03-27-09</c:v>
                </c:pt>
                <c:pt idx="4118">
                  <c:v>2012-03-27-10</c:v>
                </c:pt>
                <c:pt idx="4119">
                  <c:v>2012-03-27-11</c:v>
                </c:pt>
                <c:pt idx="4120">
                  <c:v>2012-03-27-12</c:v>
                </c:pt>
                <c:pt idx="4121">
                  <c:v>2012-03-27-13</c:v>
                </c:pt>
                <c:pt idx="4122">
                  <c:v>2012-03-27-14</c:v>
                </c:pt>
                <c:pt idx="4123">
                  <c:v>2012-03-27-15</c:v>
                </c:pt>
                <c:pt idx="4124">
                  <c:v>2012-03-27-16</c:v>
                </c:pt>
                <c:pt idx="4125">
                  <c:v>2012-03-27-17</c:v>
                </c:pt>
                <c:pt idx="4126">
                  <c:v>2012-03-27-18</c:v>
                </c:pt>
                <c:pt idx="4127">
                  <c:v>2012-03-27-19</c:v>
                </c:pt>
                <c:pt idx="4128">
                  <c:v>2012-03-27-20</c:v>
                </c:pt>
                <c:pt idx="4129">
                  <c:v>2012-03-27-21</c:v>
                </c:pt>
                <c:pt idx="4130">
                  <c:v>2012-03-27-22</c:v>
                </c:pt>
                <c:pt idx="4131">
                  <c:v>2012-03-27-23</c:v>
                </c:pt>
                <c:pt idx="4132">
                  <c:v>2012-03-28-00</c:v>
                </c:pt>
                <c:pt idx="4133">
                  <c:v>2012-03-28-01</c:v>
                </c:pt>
                <c:pt idx="4134">
                  <c:v>2012-03-28-02</c:v>
                </c:pt>
                <c:pt idx="4135">
                  <c:v>2012-03-28-03</c:v>
                </c:pt>
                <c:pt idx="4136">
                  <c:v>2012-03-28-04</c:v>
                </c:pt>
                <c:pt idx="4137">
                  <c:v>2012-03-28-05</c:v>
                </c:pt>
                <c:pt idx="4138">
                  <c:v>2012-03-28-06</c:v>
                </c:pt>
                <c:pt idx="4139">
                  <c:v>2012-03-28-07</c:v>
                </c:pt>
                <c:pt idx="4140">
                  <c:v>2012-03-28-08</c:v>
                </c:pt>
                <c:pt idx="4141">
                  <c:v>2012-03-28-09</c:v>
                </c:pt>
                <c:pt idx="4142">
                  <c:v>2012-03-28-10</c:v>
                </c:pt>
                <c:pt idx="4143">
                  <c:v>2012-03-28-11</c:v>
                </c:pt>
                <c:pt idx="4144">
                  <c:v>2012-03-28-12</c:v>
                </c:pt>
                <c:pt idx="4145">
                  <c:v>2012-03-28-13</c:v>
                </c:pt>
                <c:pt idx="4146">
                  <c:v>2012-03-28-14</c:v>
                </c:pt>
                <c:pt idx="4147">
                  <c:v>2012-03-28-15</c:v>
                </c:pt>
                <c:pt idx="4148">
                  <c:v>2012-03-28-16</c:v>
                </c:pt>
                <c:pt idx="4149">
                  <c:v>2012-03-28-17</c:v>
                </c:pt>
                <c:pt idx="4150">
                  <c:v>2012-03-28-18</c:v>
                </c:pt>
                <c:pt idx="4151">
                  <c:v>2012-03-28-19</c:v>
                </c:pt>
                <c:pt idx="4152">
                  <c:v>2012-03-28-20</c:v>
                </c:pt>
                <c:pt idx="4153">
                  <c:v>2012-03-28-21</c:v>
                </c:pt>
                <c:pt idx="4154">
                  <c:v>2012-03-28-22</c:v>
                </c:pt>
                <c:pt idx="4155">
                  <c:v>2012-03-28-23</c:v>
                </c:pt>
                <c:pt idx="4156">
                  <c:v>2012-03-29-00</c:v>
                </c:pt>
                <c:pt idx="4157">
                  <c:v>2012-03-29-01</c:v>
                </c:pt>
                <c:pt idx="4158">
                  <c:v>2012-03-29-02</c:v>
                </c:pt>
                <c:pt idx="4159">
                  <c:v>2012-03-29-03</c:v>
                </c:pt>
                <c:pt idx="4160">
                  <c:v>2012-03-29-04</c:v>
                </c:pt>
                <c:pt idx="4161">
                  <c:v>2012-03-29-05</c:v>
                </c:pt>
                <c:pt idx="4162">
                  <c:v>2012-03-29-06</c:v>
                </c:pt>
                <c:pt idx="4163">
                  <c:v>2012-03-29-07</c:v>
                </c:pt>
                <c:pt idx="4164">
                  <c:v>2012-03-29-08</c:v>
                </c:pt>
                <c:pt idx="4165">
                  <c:v>2012-03-29-09</c:v>
                </c:pt>
                <c:pt idx="4166">
                  <c:v>2012-03-29-10</c:v>
                </c:pt>
                <c:pt idx="4167">
                  <c:v>2012-03-29-11</c:v>
                </c:pt>
                <c:pt idx="4168">
                  <c:v>2012-03-29-12</c:v>
                </c:pt>
                <c:pt idx="4169">
                  <c:v>2012-03-29-13</c:v>
                </c:pt>
                <c:pt idx="4170">
                  <c:v>2012-03-29-14</c:v>
                </c:pt>
                <c:pt idx="4171">
                  <c:v>2012-03-29-15</c:v>
                </c:pt>
                <c:pt idx="4172">
                  <c:v>2012-03-29-16</c:v>
                </c:pt>
                <c:pt idx="4173">
                  <c:v>2012-03-29-17</c:v>
                </c:pt>
                <c:pt idx="4174">
                  <c:v>2012-03-29-18</c:v>
                </c:pt>
                <c:pt idx="4175">
                  <c:v>2012-03-29-19</c:v>
                </c:pt>
                <c:pt idx="4176">
                  <c:v>2012-03-29-20</c:v>
                </c:pt>
                <c:pt idx="4177">
                  <c:v>2012-03-29-21</c:v>
                </c:pt>
                <c:pt idx="4178">
                  <c:v>2012-03-29-22</c:v>
                </c:pt>
                <c:pt idx="4179">
                  <c:v>2012-03-29-23</c:v>
                </c:pt>
                <c:pt idx="4180">
                  <c:v>2012-03-30-00</c:v>
                </c:pt>
                <c:pt idx="4181">
                  <c:v>2012-03-30-01</c:v>
                </c:pt>
                <c:pt idx="4182">
                  <c:v>2012-03-30-02</c:v>
                </c:pt>
                <c:pt idx="4183">
                  <c:v>2012-03-30-03</c:v>
                </c:pt>
                <c:pt idx="4184">
                  <c:v>2012-03-30-04</c:v>
                </c:pt>
                <c:pt idx="4185">
                  <c:v>2012-03-30-05</c:v>
                </c:pt>
                <c:pt idx="4186">
                  <c:v>2012-03-30-06</c:v>
                </c:pt>
                <c:pt idx="4187">
                  <c:v>2012-03-30-07</c:v>
                </c:pt>
                <c:pt idx="4188">
                  <c:v>2012-03-30-08</c:v>
                </c:pt>
                <c:pt idx="4189">
                  <c:v>2012-03-30-09</c:v>
                </c:pt>
                <c:pt idx="4190">
                  <c:v>2012-03-30-10</c:v>
                </c:pt>
                <c:pt idx="4191">
                  <c:v>2012-03-30-11</c:v>
                </c:pt>
                <c:pt idx="4192">
                  <c:v>2012-03-30-12</c:v>
                </c:pt>
                <c:pt idx="4193">
                  <c:v>2012-03-30-13</c:v>
                </c:pt>
                <c:pt idx="4194">
                  <c:v>2012-03-30-14</c:v>
                </c:pt>
                <c:pt idx="4195">
                  <c:v>2012-03-30-15</c:v>
                </c:pt>
                <c:pt idx="4196">
                  <c:v>2012-03-30-16</c:v>
                </c:pt>
                <c:pt idx="4197">
                  <c:v>2012-03-30-17</c:v>
                </c:pt>
                <c:pt idx="4198">
                  <c:v>2012-03-30-18</c:v>
                </c:pt>
                <c:pt idx="4199">
                  <c:v>2012-03-30-19</c:v>
                </c:pt>
                <c:pt idx="4200">
                  <c:v>2012-03-30-20</c:v>
                </c:pt>
                <c:pt idx="4201">
                  <c:v>2012-03-30-21</c:v>
                </c:pt>
                <c:pt idx="4202">
                  <c:v>2012-03-30-22</c:v>
                </c:pt>
                <c:pt idx="4203">
                  <c:v>2012-03-30-23</c:v>
                </c:pt>
                <c:pt idx="4204">
                  <c:v>2012-03-31-00</c:v>
                </c:pt>
                <c:pt idx="4205">
                  <c:v>2012-03-31-01</c:v>
                </c:pt>
                <c:pt idx="4206">
                  <c:v>2012-03-31-02</c:v>
                </c:pt>
                <c:pt idx="4207">
                  <c:v>2012-03-31-03</c:v>
                </c:pt>
                <c:pt idx="4208">
                  <c:v>2012-03-31-04</c:v>
                </c:pt>
                <c:pt idx="4209">
                  <c:v>2012-03-31-05</c:v>
                </c:pt>
                <c:pt idx="4210">
                  <c:v>2012-03-31-06</c:v>
                </c:pt>
                <c:pt idx="4211">
                  <c:v>2012-03-31-07</c:v>
                </c:pt>
                <c:pt idx="4212">
                  <c:v>2012-03-31-08</c:v>
                </c:pt>
                <c:pt idx="4213">
                  <c:v>2012-03-31-09</c:v>
                </c:pt>
                <c:pt idx="4214">
                  <c:v>2012-03-31-10</c:v>
                </c:pt>
                <c:pt idx="4215">
                  <c:v>2012-03-31-11</c:v>
                </c:pt>
                <c:pt idx="4216">
                  <c:v>2012-03-31-12</c:v>
                </c:pt>
                <c:pt idx="4217">
                  <c:v>2012-03-31-13</c:v>
                </c:pt>
                <c:pt idx="4218">
                  <c:v>2012-03-31-14</c:v>
                </c:pt>
                <c:pt idx="4219">
                  <c:v>2012-03-31-15</c:v>
                </c:pt>
                <c:pt idx="4220">
                  <c:v>2012-03-31-16</c:v>
                </c:pt>
                <c:pt idx="4221">
                  <c:v>2012-03-31-17</c:v>
                </c:pt>
                <c:pt idx="4222">
                  <c:v>2012-03-31-18</c:v>
                </c:pt>
                <c:pt idx="4223">
                  <c:v>2012-03-31-19</c:v>
                </c:pt>
                <c:pt idx="4224">
                  <c:v>2012-03-31-20</c:v>
                </c:pt>
                <c:pt idx="4225">
                  <c:v>2012-03-31-21</c:v>
                </c:pt>
                <c:pt idx="4226">
                  <c:v>2012-03-31-22</c:v>
                </c:pt>
                <c:pt idx="4227">
                  <c:v>2012-03-31-23</c:v>
                </c:pt>
                <c:pt idx="4228">
                  <c:v>2012-04-01-00</c:v>
                </c:pt>
                <c:pt idx="4229">
                  <c:v>2012-04-01-01</c:v>
                </c:pt>
                <c:pt idx="4230">
                  <c:v>2012-04-01-02</c:v>
                </c:pt>
                <c:pt idx="4231">
                  <c:v>2012-04-01-03</c:v>
                </c:pt>
                <c:pt idx="4232">
                  <c:v>2012-04-01-04</c:v>
                </c:pt>
                <c:pt idx="4233">
                  <c:v>2012-04-01-05</c:v>
                </c:pt>
                <c:pt idx="4234">
                  <c:v>2012-04-01-06</c:v>
                </c:pt>
                <c:pt idx="4235">
                  <c:v>2012-04-01-07</c:v>
                </c:pt>
                <c:pt idx="4236">
                  <c:v>2012-04-01-08</c:v>
                </c:pt>
                <c:pt idx="4237">
                  <c:v>2012-04-01-09</c:v>
                </c:pt>
                <c:pt idx="4238">
                  <c:v>2012-04-01-10</c:v>
                </c:pt>
                <c:pt idx="4239">
                  <c:v>2012-04-01-11</c:v>
                </c:pt>
                <c:pt idx="4240">
                  <c:v>2012-04-01-12</c:v>
                </c:pt>
                <c:pt idx="4241">
                  <c:v>2012-04-01-13</c:v>
                </c:pt>
                <c:pt idx="4242">
                  <c:v>2012-04-01-14</c:v>
                </c:pt>
                <c:pt idx="4243">
                  <c:v>2012-04-01-15</c:v>
                </c:pt>
                <c:pt idx="4244">
                  <c:v>2012-04-01-16</c:v>
                </c:pt>
                <c:pt idx="4245">
                  <c:v>2012-04-01-17</c:v>
                </c:pt>
                <c:pt idx="4246">
                  <c:v>2012-04-01-18</c:v>
                </c:pt>
                <c:pt idx="4247">
                  <c:v>2012-04-01-19</c:v>
                </c:pt>
                <c:pt idx="4248">
                  <c:v>2012-04-01-20</c:v>
                </c:pt>
                <c:pt idx="4249">
                  <c:v>2012-04-01-21</c:v>
                </c:pt>
                <c:pt idx="4250">
                  <c:v>2012-04-01-22</c:v>
                </c:pt>
                <c:pt idx="4251">
                  <c:v>2012-04-01-23</c:v>
                </c:pt>
                <c:pt idx="4252">
                  <c:v>2012-04-02-00</c:v>
                </c:pt>
                <c:pt idx="4253">
                  <c:v>2012-04-02-01</c:v>
                </c:pt>
                <c:pt idx="4254">
                  <c:v>2012-04-02-02</c:v>
                </c:pt>
                <c:pt idx="4255">
                  <c:v>2012-04-02-03</c:v>
                </c:pt>
                <c:pt idx="4256">
                  <c:v>2012-04-02-04</c:v>
                </c:pt>
                <c:pt idx="4257">
                  <c:v>2012-04-02-05</c:v>
                </c:pt>
                <c:pt idx="4258">
                  <c:v>2012-04-02-06</c:v>
                </c:pt>
                <c:pt idx="4259">
                  <c:v>2012-04-02-07</c:v>
                </c:pt>
                <c:pt idx="4260">
                  <c:v>2012-04-02-08</c:v>
                </c:pt>
                <c:pt idx="4261">
                  <c:v>2012-04-02-09</c:v>
                </c:pt>
                <c:pt idx="4262">
                  <c:v>2012-04-02-10</c:v>
                </c:pt>
                <c:pt idx="4263">
                  <c:v>2012-04-02-11</c:v>
                </c:pt>
                <c:pt idx="4264">
                  <c:v>2012-04-02-12</c:v>
                </c:pt>
                <c:pt idx="4265">
                  <c:v>2012-04-02-13</c:v>
                </c:pt>
                <c:pt idx="4266">
                  <c:v>2012-04-02-14</c:v>
                </c:pt>
                <c:pt idx="4267">
                  <c:v>2012-04-02-15</c:v>
                </c:pt>
                <c:pt idx="4268">
                  <c:v>2012-04-02-16</c:v>
                </c:pt>
                <c:pt idx="4269">
                  <c:v>2012-04-02-17</c:v>
                </c:pt>
                <c:pt idx="4270">
                  <c:v>2012-04-02-18</c:v>
                </c:pt>
                <c:pt idx="4271">
                  <c:v>2012-04-02-19</c:v>
                </c:pt>
                <c:pt idx="4272">
                  <c:v>2012-04-02-20</c:v>
                </c:pt>
                <c:pt idx="4273">
                  <c:v>2012-04-02-21</c:v>
                </c:pt>
                <c:pt idx="4274">
                  <c:v>2012-04-02-22</c:v>
                </c:pt>
                <c:pt idx="4275">
                  <c:v>2012-04-02-23</c:v>
                </c:pt>
                <c:pt idx="4276">
                  <c:v>2012-04-03-00</c:v>
                </c:pt>
                <c:pt idx="4277">
                  <c:v>2012-04-03-01</c:v>
                </c:pt>
                <c:pt idx="4278">
                  <c:v>2012-04-03-02</c:v>
                </c:pt>
                <c:pt idx="4279">
                  <c:v>2012-04-03-03</c:v>
                </c:pt>
                <c:pt idx="4280">
                  <c:v>2012-04-03-04</c:v>
                </c:pt>
                <c:pt idx="4281">
                  <c:v>2012-04-03-05</c:v>
                </c:pt>
                <c:pt idx="4282">
                  <c:v>2012-04-03-06</c:v>
                </c:pt>
                <c:pt idx="4283">
                  <c:v>2012-04-03-07</c:v>
                </c:pt>
                <c:pt idx="4284">
                  <c:v>2012-04-03-08</c:v>
                </c:pt>
                <c:pt idx="4285">
                  <c:v>2012-04-03-09</c:v>
                </c:pt>
                <c:pt idx="4286">
                  <c:v>2012-04-03-10</c:v>
                </c:pt>
                <c:pt idx="4287">
                  <c:v>2012-04-03-11</c:v>
                </c:pt>
                <c:pt idx="4288">
                  <c:v>2012-04-03-12</c:v>
                </c:pt>
                <c:pt idx="4289">
                  <c:v>2012-04-03-13</c:v>
                </c:pt>
                <c:pt idx="4290">
                  <c:v>2012-04-03-14</c:v>
                </c:pt>
                <c:pt idx="4291">
                  <c:v>2012-04-03-15</c:v>
                </c:pt>
                <c:pt idx="4292">
                  <c:v>2012-04-03-16</c:v>
                </c:pt>
                <c:pt idx="4293">
                  <c:v>2012-04-03-17</c:v>
                </c:pt>
                <c:pt idx="4294">
                  <c:v>2012-04-03-18</c:v>
                </c:pt>
                <c:pt idx="4295">
                  <c:v>2012-04-03-19</c:v>
                </c:pt>
                <c:pt idx="4296">
                  <c:v>2012-04-03-20</c:v>
                </c:pt>
                <c:pt idx="4297">
                  <c:v>2012-04-03-21</c:v>
                </c:pt>
                <c:pt idx="4298">
                  <c:v>2012-04-03-22</c:v>
                </c:pt>
                <c:pt idx="4299">
                  <c:v>2012-04-03-23</c:v>
                </c:pt>
                <c:pt idx="4300">
                  <c:v>2012-04-04-00</c:v>
                </c:pt>
                <c:pt idx="4301">
                  <c:v>2012-04-04-01</c:v>
                </c:pt>
                <c:pt idx="4302">
                  <c:v>2012-04-04-02</c:v>
                </c:pt>
                <c:pt idx="4303">
                  <c:v>2012-04-04-03</c:v>
                </c:pt>
                <c:pt idx="4304">
                  <c:v>2012-04-04-04</c:v>
                </c:pt>
                <c:pt idx="4305">
                  <c:v>2012-04-04-05</c:v>
                </c:pt>
                <c:pt idx="4306">
                  <c:v>2012-04-04-06</c:v>
                </c:pt>
                <c:pt idx="4307">
                  <c:v>2012-04-04-07</c:v>
                </c:pt>
                <c:pt idx="4308">
                  <c:v>2012-04-04-08</c:v>
                </c:pt>
                <c:pt idx="4309">
                  <c:v>2012-04-04-09</c:v>
                </c:pt>
                <c:pt idx="4310">
                  <c:v>2012-04-04-10</c:v>
                </c:pt>
                <c:pt idx="4311">
                  <c:v>2012-04-04-11</c:v>
                </c:pt>
                <c:pt idx="4312">
                  <c:v>2012-04-04-12</c:v>
                </c:pt>
                <c:pt idx="4313">
                  <c:v>2012-04-04-13</c:v>
                </c:pt>
                <c:pt idx="4314">
                  <c:v>2012-04-04-14</c:v>
                </c:pt>
                <c:pt idx="4315">
                  <c:v>2012-04-04-15</c:v>
                </c:pt>
                <c:pt idx="4316">
                  <c:v>2012-04-04-16</c:v>
                </c:pt>
                <c:pt idx="4317">
                  <c:v>2012-04-04-17</c:v>
                </c:pt>
                <c:pt idx="4318">
                  <c:v>2012-04-04-18</c:v>
                </c:pt>
                <c:pt idx="4319">
                  <c:v>2012-04-04-19</c:v>
                </c:pt>
                <c:pt idx="4320">
                  <c:v>2012-04-04-20</c:v>
                </c:pt>
                <c:pt idx="4321">
                  <c:v>2012-04-04-21</c:v>
                </c:pt>
                <c:pt idx="4322">
                  <c:v>2012-04-04-22</c:v>
                </c:pt>
                <c:pt idx="4323">
                  <c:v>2012-04-04-23</c:v>
                </c:pt>
                <c:pt idx="4324">
                  <c:v>2012-04-05-00</c:v>
                </c:pt>
                <c:pt idx="4325">
                  <c:v>2012-04-05-01</c:v>
                </c:pt>
                <c:pt idx="4326">
                  <c:v>2012-04-05-02</c:v>
                </c:pt>
                <c:pt idx="4327">
                  <c:v>2012-04-05-03</c:v>
                </c:pt>
                <c:pt idx="4328">
                  <c:v>2012-04-05-04</c:v>
                </c:pt>
                <c:pt idx="4329">
                  <c:v>2012-04-05-05</c:v>
                </c:pt>
                <c:pt idx="4330">
                  <c:v>2012-04-05-06</c:v>
                </c:pt>
                <c:pt idx="4331">
                  <c:v>2012-04-05-07</c:v>
                </c:pt>
                <c:pt idx="4332">
                  <c:v>2012-04-05-08</c:v>
                </c:pt>
                <c:pt idx="4333">
                  <c:v>2012-04-05-09</c:v>
                </c:pt>
                <c:pt idx="4334">
                  <c:v>2012-04-05-10</c:v>
                </c:pt>
                <c:pt idx="4335">
                  <c:v>2012-04-05-11</c:v>
                </c:pt>
                <c:pt idx="4336">
                  <c:v>2012-04-05-12</c:v>
                </c:pt>
                <c:pt idx="4337">
                  <c:v>2012-04-05-13</c:v>
                </c:pt>
                <c:pt idx="4338">
                  <c:v>2012-04-05-14</c:v>
                </c:pt>
                <c:pt idx="4339">
                  <c:v>2012-04-05-15</c:v>
                </c:pt>
                <c:pt idx="4340">
                  <c:v>2012-04-05-16</c:v>
                </c:pt>
                <c:pt idx="4341">
                  <c:v>2012-04-05-17</c:v>
                </c:pt>
                <c:pt idx="4342">
                  <c:v>2012-04-05-18</c:v>
                </c:pt>
                <c:pt idx="4343">
                  <c:v>2012-04-05-19</c:v>
                </c:pt>
                <c:pt idx="4344">
                  <c:v>2012-04-05-20</c:v>
                </c:pt>
                <c:pt idx="4345">
                  <c:v>2012-04-05-21</c:v>
                </c:pt>
                <c:pt idx="4346">
                  <c:v>2012-04-05-22</c:v>
                </c:pt>
                <c:pt idx="4347">
                  <c:v>2012-04-05-23</c:v>
                </c:pt>
                <c:pt idx="4348">
                  <c:v>2012-04-06-00</c:v>
                </c:pt>
                <c:pt idx="4349">
                  <c:v>2012-04-06-01</c:v>
                </c:pt>
                <c:pt idx="4350">
                  <c:v>2012-04-06-02</c:v>
                </c:pt>
                <c:pt idx="4351">
                  <c:v>2012-04-06-03</c:v>
                </c:pt>
                <c:pt idx="4352">
                  <c:v>2012-04-06-04</c:v>
                </c:pt>
                <c:pt idx="4353">
                  <c:v>2012-04-06-05</c:v>
                </c:pt>
                <c:pt idx="4354">
                  <c:v>2012-04-06-06</c:v>
                </c:pt>
                <c:pt idx="4355">
                  <c:v>2012-04-06-07</c:v>
                </c:pt>
                <c:pt idx="4356">
                  <c:v>2012-04-06-08</c:v>
                </c:pt>
                <c:pt idx="4357">
                  <c:v>2012-04-06-09</c:v>
                </c:pt>
                <c:pt idx="4358">
                  <c:v>2012-04-06-10</c:v>
                </c:pt>
                <c:pt idx="4359">
                  <c:v>2012-04-06-11</c:v>
                </c:pt>
                <c:pt idx="4360">
                  <c:v>2012-04-06-12</c:v>
                </c:pt>
                <c:pt idx="4361">
                  <c:v>2012-04-06-13</c:v>
                </c:pt>
                <c:pt idx="4362">
                  <c:v>2012-04-06-14</c:v>
                </c:pt>
                <c:pt idx="4363">
                  <c:v>2012-04-06-15</c:v>
                </c:pt>
                <c:pt idx="4364">
                  <c:v>2012-04-06-16</c:v>
                </c:pt>
                <c:pt idx="4365">
                  <c:v>2012-04-06-17</c:v>
                </c:pt>
                <c:pt idx="4366">
                  <c:v>2012-04-06-18</c:v>
                </c:pt>
                <c:pt idx="4367">
                  <c:v>2012-04-06-19</c:v>
                </c:pt>
                <c:pt idx="4368">
                  <c:v>2012-04-06-20</c:v>
                </c:pt>
                <c:pt idx="4369">
                  <c:v>2012-04-06-21</c:v>
                </c:pt>
                <c:pt idx="4370">
                  <c:v>2012-04-06-22</c:v>
                </c:pt>
                <c:pt idx="4371">
                  <c:v>2012-04-06-23</c:v>
                </c:pt>
                <c:pt idx="4372">
                  <c:v>2012-04-07-00</c:v>
                </c:pt>
                <c:pt idx="4373">
                  <c:v>2012-04-07-01</c:v>
                </c:pt>
                <c:pt idx="4374">
                  <c:v>2012-04-07-02</c:v>
                </c:pt>
                <c:pt idx="4375">
                  <c:v>2012-04-07-03</c:v>
                </c:pt>
                <c:pt idx="4376">
                  <c:v>2012-04-07-04</c:v>
                </c:pt>
                <c:pt idx="4377">
                  <c:v>2012-04-07-05</c:v>
                </c:pt>
                <c:pt idx="4378">
                  <c:v>2012-04-07-06</c:v>
                </c:pt>
                <c:pt idx="4379">
                  <c:v>2012-04-07-07</c:v>
                </c:pt>
                <c:pt idx="4380">
                  <c:v>2012-04-07-08</c:v>
                </c:pt>
                <c:pt idx="4381">
                  <c:v>2012-04-07-09</c:v>
                </c:pt>
                <c:pt idx="4382">
                  <c:v>2012-04-07-10</c:v>
                </c:pt>
                <c:pt idx="4383">
                  <c:v>2012-04-07-11</c:v>
                </c:pt>
                <c:pt idx="4384">
                  <c:v>2012-04-07-12</c:v>
                </c:pt>
                <c:pt idx="4385">
                  <c:v>2012-04-07-13</c:v>
                </c:pt>
                <c:pt idx="4386">
                  <c:v>2012-04-07-14</c:v>
                </c:pt>
                <c:pt idx="4387">
                  <c:v>2012-04-07-15</c:v>
                </c:pt>
                <c:pt idx="4388">
                  <c:v>2012-04-07-16</c:v>
                </c:pt>
                <c:pt idx="4389">
                  <c:v>2012-04-07-17</c:v>
                </c:pt>
                <c:pt idx="4390">
                  <c:v>2012-04-07-18</c:v>
                </c:pt>
                <c:pt idx="4391">
                  <c:v>2012-04-07-19</c:v>
                </c:pt>
                <c:pt idx="4392">
                  <c:v>2012-04-07-20</c:v>
                </c:pt>
                <c:pt idx="4393">
                  <c:v>2012-04-07-21</c:v>
                </c:pt>
                <c:pt idx="4394">
                  <c:v>2012-04-07-22</c:v>
                </c:pt>
                <c:pt idx="4395">
                  <c:v>2012-04-07-23</c:v>
                </c:pt>
                <c:pt idx="4396">
                  <c:v>2012-04-08-00</c:v>
                </c:pt>
                <c:pt idx="4397">
                  <c:v>2012-04-08-01</c:v>
                </c:pt>
                <c:pt idx="4398">
                  <c:v>2012-04-08-02</c:v>
                </c:pt>
                <c:pt idx="4399">
                  <c:v>2012-04-08-03</c:v>
                </c:pt>
                <c:pt idx="4400">
                  <c:v>2012-04-08-04</c:v>
                </c:pt>
                <c:pt idx="4401">
                  <c:v>2012-04-08-05</c:v>
                </c:pt>
                <c:pt idx="4402">
                  <c:v>2012-04-08-06</c:v>
                </c:pt>
                <c:pt idx="4403">
                  <c:v>2012-04-08-07</c:v>
                </c:pt>
                <c:pt idx="4404">
                  <c:v>2012-04-08-08</c:v>
                </c:pt>
                <c:pt idx="4405">
                  <c:v>2012-04-08-09</c:v>
                </c:pt>
                <c:pt idx="4406">
                  <c:v>2012-04-08-10</c:v>
                </c:pt>
                <c:pt idx="4407">
                  <c:v>2012-04-08-11</c:v>
                </c:pt>
                <c:pt idx="4408">
                  <c:v>2012-04-08-12</c:v>
                </c:pt>
                <c:pt idx="4409">
                  <c:v>2012-04-08-13</c:v>
                </c:pt>
                <c:pt idx="4410">
                  <c:v>2012-04-08-14</c:v>
                </c:pt>
                <c:pt idx="4411">
                  <c:v>2012-04-08-15</c:v>
                </c:pt>
                <c:pt idx="4412">
                  <c:v>2012-04-08-16</c:v>
                </c:pt>
                <c:pt idx="4413">
                  <c:v>2012-04-08-17</c:v>
                </c:pt>
                <c:pt idx="4414">
                  <c:v>2012-04-08-18</c:v>
                </c:pt>
                <c:pt idx="4415">
                  <c:v>2012-04-08-19</c:v>
                </c:pt>
                <c:pt idx="4416">
                  <c:v>2012-04-08-20</c:v>
                </c:pt>
                <c:pt idx="4417">
                  <c:v>2012-04-08-21</c:v>
                </c:pt>
                <c:pt idx="4418">
                  <c:v>2012-04-08-22</c:v>
                </c:pt>
                <c:pt idx="4419">
                  <c:v>2012-04-08-23</c:v>
                </c:pt>
                <c:pt idx="4420">
                  <c:v>2012-04-09-00</c:v>
                </c:pt>
                <c:pt idx="4421">
                  <c:v>2012-04-09-01</c:v>
                </c:pt>
                <c:pt idx="4422">
                  <c:v>2012-04-09-02</c:v>
                </c:pt>
                <c:pt idx="4423">
                  <c:v>2012-04-09-03</c:v>
                </c:pt>
                <c:pt idx="4424">
                  <c:v>2012-04-09-04</c:v>
                </c:pt>
                <c:pt idx="4425">
                  <c:v>2012-04-09-05</c:v>
                </c:pt>
                <c:pt idx="4426">
                  <c:v>2012-04-09-06</c:v>
                </c:pt>
                <c:pt idx="4427">
                  <c:v>2012-04-09-07</c:v>
                </c:pt>
                <c:pt idx="4428">
                  <c:v>2012-04-09-08</c:v>
                </c:pt>
                <c:pt idx="4429">
                  <c:v>2012-04-09-09</c:v>
                </c:pt>
                <c:pt idx="4430">
                  <c:v>2012-04-09-10</c:v>
                </c:pt>
                <c:pt idx="4431">
                  <c:v>2012-04-09-11</c:v>
                </c:pt>
                <c:pt idx="4432">
                  <c:v>2012-04-09-12</c:v>
                </c:pt>
                <c:pt idx="4433">
                  <c:v>2012-04-09-13</c:v>
                </c:pt>
                <c:pt idx="4434">
                  <c:v>2012-04-09-14</c:v>
                </c:pt>
                <c:pt idx="4435">
                  <c:v>2012-04-09-15</c:v>
                </c:pt>
                <c:pt idx="4436">
                  <c:v>2012-04-09-16</c:v>
                </c:pt>
                <c:pt idx="4437">
                  <c:v>2012-04-09-17</c:v>
                </c:pt>
                <c:pt idx="4438">
                  <c:v>2012-04-09-18</c:v>
                </c:pt>
                <c:pt idx="4439">
                  <c:v>2012-04-09-19</c:v>
                </c:pt>
                <c:pt idx="4440">
                  <c:v>2012-04-09-20</c:v>
                </c:pt>
                <c:pt idx="4441">
                  <c:v>2012-04-09-21</c:v>
                </c:pt>
                <c:pt idx="4442">
                  <c:v>2012-04-09-22</c:v>
                </c:pt>
                <c:pt idx="4443">
                  <c:v>2012-04-09-23</c:v>
                </c:pt>
                <c:pt idx="4444">
                  <c:v>2012-04-10-00</c:v>
                </c:pt>
                <c:pt idx="4445">
                  <c:v>2012-04-10-01</c:v>
                </c:pt>
                <c:pt idx="4446">
                  <c:v>2012-04-10-02</c:v>
                </c:pt>
                <c:pt idx="4447">
                  <c:v>2012-04-10-03</c:v>
                </c:pt>
                <c:pt idx="4448">
                  <c:v>2012-04-10-04</c:v>
                </c:pt>
                <c:pt idx="4449">
                  <c:v>2012-04-10-05</c:v>
                </c:pt>
                <c:pt idx="4450">
                  <c:v>2012-04-10-06</c:v>
                </c:pt>
                <c:pt idx="4451">
                  <c:v>2012-04-10-07</c:v>
                </c:pt>
                <c:pt idx="4452">
                  <c:v>2012-04-10-08</c:v>
                </c:pt>
                <c:pt idx="4453">
                  <c:v>2012-04-10-09</c:v>
                </c:pt>
                <c:pt idx="4454">
                  <c:v>2012-04-10-10</c:v>
                </c:pt>
                <c:pt idx="4455">
                  <c:v>2012-04-10-11</c:v>
                </c:pt>
                <c:pt idx="4456">
                  <c:v>2012-04-10-12</c:v>
                </c:pt>
                <c:pt idx="4457">
                  <c:v>2012-04-10-13</c:v>
                </c:pt>
                <c:pt idx="4458">
                  <c:v>2012-04-10-14</c:v>
                </c:pt>
                <c:pt idx="4459">
                  <c:v>2012-04-10-15</c:v>
                </c:pt>
                <c:pt idx="4460">
                  <c:v>2012-04-10-16</c:v>
                </c:pt>
                <c:pt idx="4461">
                  <c:v>2012-04-10-17</c:v>
                </c:pt>
                <c:pt idx="4462">
                  <c:v>2012-04-10-18</c:v>
                </c:pt>
                <c:pt idx="4463">
                  <c:v>2012-04-10-19</c:v>
                </c:pt>
                <c:pt idx="4464">
                  <c:v>2012-04-10-20</c:v>
                </c:pt>
                <c:pt idx="4465">
                  <c:v>2012-04-10-21</c:v>
                </c:pt>
                <c:pt idx="4466">
                  <c:v>2012-04-10-22</c:v>
                </c:pt>
                <c:pt idx="4467">
                  <c:v>2012-04-10-23</c:v>
                </c:pt>
                <c:pt idx="4468">
                  <c:v>2012-04-11-00</c:v>
                </c:pt>
                <c:pt idx="4469">
                  <c:v>2012-04-11-01</c:v>
                </c:pt>
                <c:pt idx="4470">
                  <c:v>2012-04-11-02</c:v>
                </c:pt>
                <c:pt idx="4471">
                  <c:v>2012-04-11-03</c:v>
                </c:pt>
                <c:pt idx="4472">
                  <c:v>2012-04-11-04</c:v>
                </c:pt>
                <c:pt idx="4473">
                  <c:v>2012-04-11-05</c:v>
                </c:pt>
                <c:pt idx="4474">
                  <c:v>2012-04-11-06</c:v>
                </c:pt>
                <c:pt idx="4475">
                  <c:v>2012-04-11-07</c:v>
                </c:pt>
                <c:pt idx="4476">
                  <c:v>2012-04-11-08</c:v>
                </c:pt>
                <c:pt idx="4477">
                  <c:v>2012-04-11-09</c:v>
                </c:pt>
                <c:pt idx="4478">
                  <c:v>2012-04-11-10</c:v>
                </c:pt>
                <c:pt idx="4479">
                  <c:v>2012-04-11-11</c:v>
                </c:pt>
                <c:pt idx="4480">
                  <c:v>2012-04-11-12</c:v>
                </c:pt>
                <c:pt idx="4481">
                  <c:v>2012-04-11-13</c:v>
                </c:pt>
                <c:pt idx="4482">
                  <c:v>2012-04-11-14</c:v>
                </c:pt>
                <c:pt idx="4483">
                  <c:v>2012-04-11-15</c:v>
                </c:pt>
                <c:pt idx="4484">
                  <c:v>2012-04-11-16</c:v>
                </c:pt>
                <c:pt idx="4485">
                  <c:v>2012-04-11-17</c:v>
                </c:pt>
                <c:pt idx="4486">
                  <c:v>2012-04-11-18</c:v>
                </c:pt>
                <c:pt idx="4487">
                  <c:v>2012-04-11-19</c:v>
                </c:pt>
                <c:pt idx="4488">
                  <c:v>2012-04-11-20</c:v>
                </c:pt>
                <c:pt idx="4489">
                  <c:v>2012-04-11-21</c:v>
                </c:pt>
                <c:pt idx="4490">
                  <c:v>2012-04-11-22</c:v>
                </c:pt>
                <c:pt idx="4491">
                  <c:v>2012-04-11-23</c:v>
                </c:pt>
                <c:pt idx="4492">
                  <c:v>2012-04-12-00</c:v>
                </c:pt>
                <c:pt idx="4493">
                  <c:v>2012-04-12-01</c:v>
                </c:pt>
                <c:pt idx="4494">
                  <c:v>2012-04-12-02</c:v>
                </c:pt>
                <c:pt idx="4495">
                  <c:v>2012-04-12-03</c:v>
                </c:pt>
                <c:pt idx="4496">
                  <c:v>2012-04-12-04</c:v>
                </c:pt>
                <c:pt idx="4497">
                  <c:v>2012-04-12-05</c:v>
                </c:pt>
                <c:pt idx="4498">
                  <c:v>2012-04-12-06</c:v>
                </c:pt>
                <c:pt idx="4499">
                  <c:v>2012-04-12-07</c:v>
                </c:pt>
                <c:pt idx="4500">
                  <c:v>2012-04-12-08</c:v>
                </c:pt>
                <c:pt idx="4501">
                  <c:v>2012-04-12-09</c:v>
                </c:pt>
                <c:pt idx="4502">
                  <c:v>2012-04-12-10</c:v>
                </c:pt>
                <c:pt idx="4503">
                  <c:v>2012-04-12-11</c:v>
                </c:pt>
                <c:pt idx="4504">
                  <c:v>2012-04-12-12</c:v>
                </c:pt>
                <c:pt idx="4505">
                  <c:v>2012-04-12-13</c:v>
                </c:pt>
                <c:pt idx="4506">
                  <c:v>2012-04-12-14</c:v>
                </c:pt>
                <c:pt idx="4507">
                  <c:v>2012-04-12-15</c:v>
                </c:pt>
                <c:pt idx="4508">
                  <c:v>2012-04-12-16</c:v>
                </c:pt>
                <c:pt idx="4509">
                  <c:v>2012-04-12-17</c:v>
                </c:pt>
                <c:pt idx="4510">
                  <c:v>2012-04-12-18</c:v>
                </c:pt>
                <c:pt idx="4511">
                  <c:v>2012-04-12-19</c:v>
                </c:pt>
                <c:pt idx="4512">
                  <c:v>2012-04-12-20</c:v>
                </c:pt>
                <c:pt idx="4513">
                  <c:v>2012-04-12-21</c:v>
                </c:pt>
                <c:pt idx="4514">
                  <c:v>2012-04-12-22</c:v>
                </c:pt>
                <c:pt idx="4515">
                  <c:v>2012-04-12-23</c:v>
                </c:pt>
                <c:pt idx="4516">
                  <c:v>2012-04-13-00</c:v>
                </c:pt>
                <c:pt idx="4517">
                  <c:v>2012-04-13-01</c:v>
                </c:pt>
                <c:pt idx="4518">
                  <c:v>2012-04-13-02</c:v>
                </c:pt>
                <c:pt idx="4519">
                  <c:v>2012-04-13-03</c:v>
                </c:pt>
                <c:pt idx="4520">
                  <c:v>2012-04-13-04</c:v>
                </c:pt>
                <c:pt idx="4521">
                  <c:v>2012-04-13-05</c:v>
                </c:pt>
                <c:pt idx="4522">
                  <c:v>2012-04-13-06</c:v>
                </c:pt>
                <c:pt idx="4523">
                  <c:v>2012-04-13-07</c:v>
                </c:pt>
                <c:pt idx="4524">
                  <c:v>2012-04-13-08</c:v>
                </c:pt>
                <c:pt idx="4525">
                  <c:v>2012-04-13-09</c:v>
                </c:pt>
                <c:pt idx="4526">
                  <c:v>2012-04-13-10</c:v>
                </c:pt>
                <c:pt idx="4527">
                  <c:v>2012-04-13-11</c:v>
                </c:pt>
                <c:pt idx="4528">
                  <c:v>2012-04-13-12</c:v>
                </c:pt>
                <c:pt idx="4529">
                  <c:v>2012-04-13-13</c:v>
                </c:pt>
                <c:pt idx="4530">
                  <c:v>2012-04-13-14</c:v>
                </c:pt>
                <c:pt idx="4531">
                  <c:v>2012-04-13-15</c:v>
                </c:pt>
                <c:pt idx="4532">
                  <c:v>2012-04-13-16</c:v>
                </c:pt>
                <c:pt idx="4533">
                  <c:v>2012-04-13-17</c:v>
                </c:pt>
                <c:pt idx="4534">
                  <c:v>2012-04-13-18</c:v>
                </c:pt>
                <c:pt idx="4535">
                  <c:v>2012-04-13-19</c:v>
                </c:pt>
                <c:pt idx="4536">
                  <c:v>2012-04-13-20</c:v>
                </c:pt>
                <c:pt idx="4537">
                  <c:v>2012-04-13-21</c:v>
                </c:pt>
                <c:pt idx="4538">
                  <c:v>2012-04-13-22</c:v>
                </c:pt>
                <c:pt idx="4539">
                  <c:v>2012-04-13-23</c:v>
                </c:pt>
                <c:pt idx="4540">
                  <c:v>2012-04-14-00</c:v>
                </c:pt>
                <c:pt idx="4541">
                  <c:v>2012-04-14-01</c:v>
                </c:pt>
                <c:pt idx="4542">
                  <c:v>2012-04-14-02</c:v>
                </c:pt>
                <c:pt idx="4543">
                  <c:v>2012-04-14-03</c:v>
                </c:pt>
                <c:pt idx="4544">
                  <c:v>2012-04-14-04</c:v>
                </c:pt>
                <c:pt idx="4545">
                  <c:v>2012-04-14-05</c:v>
                </c:pt>
                <c:pt idx="4546">
                  <c:v>2012-04-14-06</c:v>
                </c:pt>
                <c:pt idx="4547">
                  <c:v>2012-04-14-07</c:v>
                </c:pt>
                <c:pt idx="4548">
                  <c:v>2012-04-14-08</c:v>
                </c:pt>
                <c:pt idx="4549">
                  <c:v>2012-04-14-09</c:v>
                </c:pt>
                <c:pt idx="4550">
                  <c:v>2012-04-14-10</c:v>
                </c:pt>
                <c:pt idx="4551">
                  <c:v>2012-04-14-11</c:v>
                </c:pt>
                <c:pt idx="4552">
                  <c:v>2012-04-14-12</c:v>
                </c:pt>
                <c:pt idx="4553">
                  <c:v>2012-04-14-13</c:v>
                </c:pt>
                <c:pt idx="4554">
                  <c:v>2012-04-14-14</c:v>
                </c:pt>
                <c:pt idx="4555">
                  <c:v>2012-04-14-15</c:v>
                </c:pt>
                <c:pt idx="4556">
                  <c:v>2012-04-14-16</c:v>
                </c:pt>
                <c:pt idx="4557">
                  <c:v>2012-04-14-17</c:v>
                </c:pt>
                <c:pt idx="4558">
                  <c:v>2012-04-14-18</c:v>
                </c:pt>
                <c:pt idx="4559">
                  <c:v>2012-04-14-19</c:v>
                </c:pt>
                <c:pt idx="4560">
                  <c:v>2012-04-14-20</c:v>
                </c:pt>
                <c:pt idx="4561">
                  <c:v>2012-04-14-21</c:v>
                </c:pt>
                <c:pt idx="4562">
                  <c:v>2012-04-14-22</c:v>
                </c:pt>
                <c:pt idx="4563">
                  <c:v>2012-04-14-23</c:v>
                </c:pt>
                <c:pt idx="4564">
                  <c:v>2012-04-15-00</c:v>
                </c:pt>
                <c:pt idx="4565">
                  <c:v>2012-04-15-01</c:v>
                </c:pt>
                <c:pt idx="4566">
                  <c:v>2012-04-15-02</c:v>
                </c:pt>
                <c:pt idx="4567">
                  <c:v>2012-04-15-03</c:v>
                </c:pt>
                <c:pt idx="4568">
                  <c:v>2012-04-15-04</c:v>
                </c:pt>
                <c:pt idx="4569">
                  <c:v>2012-04-15-05</c:v>
                </c:pt>
                <c:pt idx="4570">
                  <c:v>2012-04-15-06</c:v>
                </c:pt>
                <c:pt idx="4571">
                  <c:v>2012-04-15-07</c:v>
                </c:pt>
                <c:pt idx="4572">
                  <c:v>2012-04-15-08</c:v>
                </c:pt>
                <c:pt idx="4573">
                  <c:v>2012-04-15-09</c:v>
                </c:pt>
                <c:pt idx="4574">
                  <c:v>2012-04-15-10</c:v>
                </c:pt>
                <c:pt idx="4575">
                  <c:v>2012-04-15-11</c:v>
                </c:pt>
                <c:pt idx="4576">
                  <c:v>2012-04-15-12</c:v>
                </c:pt>
                <c:pt idx="4577">
                  <c:v>2012-04-15-13</c:v>
                </c:pt>
                <c:pt idx="4578">
                  <c:v>2012-04-15-14</c:v>
                </c:pt>
                <c:pt idx="4579">
                  <c:v>2012-04-15-15</c:v>
                </c:pt>
                <c:pt idx="4580">
                  <c:v>2012-04-15-16</c:v>
                </c:pt>
                <c:pt idx="4581">
                  <c:v>2012-04-15-17</c:v>
                </c:pt>
                <c:pt idx="4582">
                  <c:v>2012-04-15-18</c:v>
                </c:pt>
                <c:pt idx="4583">
                  <c:v>2012-04-15-19</c:v>
                </c:pt>
                <c:pt idx="4584">
                  <c:v>2012-04-15-20</c:v>
                </c:pt>
                <c:pt idx="4585">
                  <c:v>2012-04-15-21</c:v>
                </c:pt>
                <c:pt idx="4586">
                  <c:v>2012-04-15-22</c:v>
                </c:pt>
                <c:pt idx="4587">
                  <c:v>2012-04-15-23</c:v>
                </c:pt>
                <c:pt idx="4588">
                  <c:v>2012-04-16-00</c:v>
                </c:pt>
                <c:pt idx="4589">
                  <c:v>2012-04-16-01</c:v>
                </c:pt>
                <c:pt idx="4590">
                  <c:v>2012-04-16-02</c:v>
                </c:pt>
                <c:pt idx="4591">
                  <c:v>2012-04-16-03</c:v>
                </c:pt>
                <c:pt idx="4592">
                  <c:v>2012-04-16-04</c:v>
                </c:pt>
                <c:pt idx="4593">
                  <c:v>2012-04-16-05</c:v>
                </c:pt>
                <c:pt idx="4594">
                  <c:v>2012-04-16-06</c:v>
                </c:pt>
                <c:pt idx="4595">
                  <c:v>2012-04-16-07</c:v>
                </c:pt>
                <c:pt idx="4596">
                  <c:v>2012-04-16-08</c:v>
                </c:pt>
                <c:pt idx="4597">
                  <c:v>2012-04-16-09</c:v>
                </c:pt>
                <c:pt idx="4598">
                  <c:v>2012-04-16-10</c:v>
                </c:pt>
                <c:pt idx="4599">
                  <c:v>2012-04-16-11</c:v>
                </c:pt>
                <c:pt idx="4600">
                  <c:v>2012-04-16-12</c:v>
                </c:pt>
                <c:pt idx="4601">
                  <c:v>2012-04-16-13</c:v>
                </c:pt>
                <c:pt idx="4602">
                  <c:v>2012-04-16-14</c:v>
                </c:pt>
                <c:pt idx="4603">
                  <c:v>2012-04-16-15</c:v>
                </c:pt>
                <c:pt idx="4604">
                  <c:v>2012-04-16-16</c:v>
                </c:pt>
                <c:pt idx="4605">
                  <c:v>2012-04-16-17</c:v>
                </c:pt>
                <c:pt idx="4606">
                  <c:v>2012-04-16-18</c:v>
                </c:pt>
                <c:pt idx="4607">
                  <c:v>2012-04-16-19</c:v>
                </c:pt>
                <c:pt idx="4608">
                  <c:v>2012-04-16-20</c:v>
                </c:pt>
                <c:pt idx="4609">
                  <c:v>2012-04-16-21</c:v>
                </c:pt>
                <c:pt idx="4610">
                  <c:v>2012-04-16-22</c:v>
                </c:pt>
                <c:pt idx="4611">
                  <c:v>2012-04-16-23</c:v>
                </c:pt>
                <c:pt idx="4612">
                  <c:v>2012-04-17-00</c:v>
                </c:pt>
                <c:pt idx="4613">
                  <c:v>2012-04-17-01</c:v>
                </c:pt>
                <c:pt idx="4614">
                  <c:v>2012-04-17-02</c:v>
                </c:pt>
                <c:pt idx="4615">
                  <c:v>2012-04-17-03</c:v>
                </c:pt>
                <c:pt idx="4616">
                  <c:v>2012-04-17-04</c:v>
                </c:pt>
                <c:pt idx="4617">
                  <c:v>2012-04-17-05</c:v>
                </c:pt>
                <c:pt idx="4618">
                  <c:v>2012-04-17-06</c:v>
                </c:pt>
                <c:pt idx="4619">
                  <c:v>2012-04-17-07</c:v>
                </c:pt>
                <c:pt idx="4620">
                  <c:v>2012-04-17-08</c:v>
                </c:pt>
                <c:pt idx="4621">
                  <c:v>2012-04-17-09</c:v>
                </c:pt>
                <c:pt idx="4622">
                  <c:v>2012-04-17-10</c:v>
                </c:pt>
                <c:pt idx="4623">
                  <c:v>2012-04-17-11</c:v>
                </c:pt>
                <c:pt idx="4624">
                  <c:v>2012-04-17-12</c:v>
                </c:pt>
                <c:pt idx="4625">
                  <c:v>2012-04-17-13</c:v>
                </c:pt>
                <c:pt idx="4626">
                  <c:v>2012-04-17-14</c:v>
                </c:pt>
                <c:pt idx="4627">
                  <c:v>2012-04-17-15</c:v>
                </c:pt>
                <c:pt idx="4628">
                  <c:v>2012-04-17-16</c:v>
                </c:pt>
                <c:pt idx="4629">
                  <c:v>2012-04-17-17</c:v>
                </c:pt>
                <c:pt idx="4630">
                  <c:v>2012-04-17-18</c:v>
                </c:pt>
                <c:pt idx="4631">
                  <c:v>2012-04-17-19</c:v>
                </c:pt>
                <c:pt idx="4632">
                  <c:v>2012-04-17-20</c:v>
                </c:pt>
                <c:pt idx="4633">
                  <c:v>2012-04-17-21</c:v>
                </c:pt>
                <c:pt idx="4634">
                  <c:v>2012-04-17-22</c:v>
                </c:pt>
                <c:pt idx="4635">
                  <c:v>2012-04-17-23</c:v>
                </c:pt>
                <c:pt idx="4636">
                  <c:v>2012-04-18-00</c:v>
                </c:pt>
                <c:pt idx="4637">
                  <c:v>2012-04-18-01</c:v>
                </c:pt>
                <c:pt idx="4638">
                  <c:v>2012-04-18-02</c:v>
                </c:pt>
                <c:pt idx="4639">
                  <c:v>2012-04-18-03</c:v>
                </c:pt>
                <c:pt idx="4640">
                  <c:v>2012-04-18-04</c:v>
                </c:pt>
                <c:pt idx="4641">
                  <c:v>2012-04-18-05</c:v>
                </c:pt>
                <c:pt idx="4642">
                  <c:v>2012-04-18-06</c:v>
                </c:pt>
                <c:pt idx="4643">
                  <c:v>2012-04-18-07</c:v>
                </c:pt>
                <c:pt idx="4644">
                  <c:v>2012-04-18-08</c:v>
                </c:pt>
                <c:pt idx="4645">
                  <c:v>2012-04-18-09</c:v>
                </c:pt>
                <c:pt idx="4646">
                  <c:v>2012-04-18-10</c:v>
                </c:pt>
                <c:pt idx="4647">
                  <c:v>2012-04-18-11</c:v>
                </c:pt>
                <c:pt idx="4648">
                  <c:v>2012-04-18-12</c:v>
                </c:pt>
                <c:pt idx="4649">
                  <c:v>2012-04-18-13</c:v>
                </c:pt>
                <c:pt idx="4650">
                  <c:v>2012-04-18-14</c:v>
                </c:pt>
                <c:pt idx="4651">
                  <c:v>2012-04-18-15</c:v>
                </c:pt>
                <c:pt idx="4652">
                  <c:v>2012-04-18-16</c:v>
                </c:pt>
                <c:pt idx="4653">
                  <c:v>2012-04-18-17</c:v>
                </c:pt>
                <c:pt idx="4654">
                  <c:v>2012-04-18-18</c:v>
                </c:pt>
                <c:pt idx="4655">
                  <c:v>2012-04-18-19</c:v>
                </c:pt>
                <c:pt idx="4656">
                  <c:v>2012-04-18-20</c:v>
                </c:pt>
                <c:pt idx="4657">
                  <c:v>2012-04-18-21</c:v>
                </c:pt>
                <c:pt idx="4658">
                  <c:v>2012-04-18-22</c:v>
                </c:pt>
                <c:pt idx="4659">
                  <c:v>2012-04-18-23</c:v>
                </c:pt>
                <c:pt idx="4660">
                  <c:v>2012-04-19-00</c:v>
                </c:pt>
                <c:pt idx="4661">
                  <c:v>2012-04-19-01</c:v>
                </c:pt>
                <c:pt idx="4662">
                  <c:v>2012-04-19-02</c:v>
                </c:pt>
                <c:pt idx="4663">
                  <c:v>2012-04-19-03</c:v>
                </c:pt>
                <c:pt idx="4664">
                  <c:v>2012-04-19-04</c:v>
                </c:pt>
                <c:pt idx="4665">
                  <c:v>2012-04-19-05</c:v>
                </c:pt>
                <c:pt idx="4666">
                  <c:v>2012-04-19-06</c:v>
                </c:pt>
                <c:pt idx="4667">
                  <c:v>2012-04-19-07</c:v>
                </c:pt>
                <c:pt idx="4668">
                  <c:v>2012-04-19-08</c:v>
                </c:pt>
                <c:pt idx="4669">
                  <c:v>2012-04-19-09</c:v>
                </c:pt>
                <c:pt idx="4670">
                  <c:v>2012-04-19-10</c:v>
                </c:pt>
                <c:pt idx="4671">
                  <c:v>2012-04-19-11</c:v>
                </c:pt>
                <c:pt idx="4672">
                  <c:v>2012-04-19-12</c:v>
                </c:pt>
                <c:pt idx="4673">
                  <c:v>2012-04-19-13</c:v>
                </c:pt>
                <c:pt idx="4674">
                  <c:v>2012-04-19-14</c:v>
                </c:pt>
                <c:pt idx="4675">
                  <c:v>2012-04-19-15</c:v>
                </c:pt>
                <c:pt idx="4676">
                  <c:v>2012-04-19-16</c:v>
                </c:pt>
                <c:pt idx="4677">
                  <c:v>2012-04-19-17</c:v>
                </c:pt>
                <c:pt idx="4678">
                  <c:v>2012-04-19-18</c:v>
                </c:pt>
                <c:pt idx="4679">
                  <c:v>2012-04-19-19</c:v>
                </c:pt>
                <c:pt idx="4680">
                  <c:v>2012-04-19-20</c:v>
                </c:pt>
                <c:pt idx="4681">
                  <c:v>2012-04-19-21</c:v>
                </c:pt>
                <c:pt idx="4682">
                  <c:v>2012-04-19-22</c:v>
                </c:pt>
                <c:pt idx="4683">
                  <c:v>2012-04-19-23</c:v>
                </c:pt>
                <c:pt idx="4684">
                  <c:v>2012-04-20-00</c:v>
                </c:pt>
                <c:pt idx="4685">
                  <c:v>2012-04-20-01</c:v>
                </c:pt>
                <c:pt idx="4686">
                  <c:v>2012-04-20-02</c:v>
                </c:pt>
                <c:pt idx="4687">
                  <c:v>2012-04-20-03</c:v>
                </c:pt>
                <c:pt idx="4688">
                  <c:v>2012-04-20-04</c:v>
                </c:pt>
                <c:pt idx="4689">
                  <c:v>2012-04-20-05</c:v>
                </c:pt>
                <c:pt idx="4690">
                  <c:v>2012-04-20-06</c:v>
                </c:pt>
                <c:pt idx="4691">
                  <c:v>2012-04-20-07</c:v>
                </c:pt>
                <c:pt idx="4692">
                  <c:v>2012-04-20-08</c:v>
                </c:pt>
                <c:pt idx="4693">
                  <c:v>2012-04-20-09</c:v>
                </c:pt>
                <c:pt idx="4694">
                  <c:v>2012-04-20-10</c:v>
                </c:pt>
                <c:pt idx="4695">
                  <c:v>2012-04-20-11</c:v>
                </c:pt>
                <c:pt idx="4696">
                  <c:v>2012-04-20-12</c:v>
                </c:pt>
                <c:pt idx="4697">
                  <c:v>2012-04-20-13</c:v>
                </c:pt>
                <c:pt idx="4698">
                  <c:v>2012-04-20-14</c:v>
                </c:pt>
                <c:pt idx="4699">
                  <c:v>2012-04-20-15</c:v>
                </c:pt>
                <c:pt idx="4700">
                  <c:v>2012-04-20-16</c:v>
                </c:pt>
                <c:pt idx="4701">
                  <c:v>2012-04-20-17</c:v>
                </c:pt>
                <c:pt idx="4702">
                  <c:v>2012-04-20-18</c:v>
                </c:pt>
                <c:pt idx="4703">
                  <c:v>2012-04-20-19</c:v>
                </c:pt>
                <c:pt idx="4704">
                  <c:v>2012-04-20-20</c:v>
                </c:pt>
                <c:pt idx="4705">
                  <c:v>2012-04-20-21</c:v>
                </c:pt>
                <c:pt idx="4706">
                  <c:v>2012-04-20-22</c:v>
                </c:pt>
                <c:pt idx="4707">
                  <c:v>2012-04-20-23</c:v>
                </c:pt>
                <c:pt idx="4708">
                  <c:v>2012-04-21-00</c:v>
                </c:pt>
                <c:pt idx="4709">
                  <c:v>2012-04-21-01</c:v>
                </c:pt>
                <c:pt idx="4710">
                  <c:v>2012-04-21-02</c:v>
                </c:pt>
                <c:pt idx="4711">
                  <c:v>2012-04-21-03</c:v>
                </c:pt>
                <c:pt idx="4712">
                  <c:v>2012-04-21-04</c:v>
                </c:pt>
                <c:pt idx="4713">
                  <c:v>2012-04-21-05</c:v>
                </c:pt>
                <c:pt idx="4714">
                  <c:v>2012-04-21-06</c:v>
                </c:pt>
                <c:pt idx="4715">
                  <c:v>2012-04-21-07</c:v>
                </c:pt>
                <c:pt idx="4716">
                  <c:v>2012-04-21-08</c:v>
                </c:pt>
                <c:pt idx="4717">
                  <c:v>2012-04-21-09</c:v>
                </c:pt>
                <c:pt idx="4718">
                  <c:v>2012-04-21-10</c:v>
                </c:pt>
                <c:pt idx="4719">
                  <c:v>2012-04-21-11</c:v>
                </c:pt>
                <c:pt idx="4720">
                  <c:v>2012-04-21-12</c:v>
                </c:pt>
                <c:pt idx="4721">
                  <c:v>2012-04-21-13</c:v>
                </c:pt>
                <c:pt idx="4722">
                  <c:v>2012-04-21-14</c:v>
                </c:pt>
                <c:pt idx="4723">
                  <c:v>2012-04-21-15</c:v>
                </c:pt>
                <c:pt idx="4724">
                  <c:v>2012-04-21-16</c:v>
                </c:pt>
                <c:pt idx="4725">
                  <c:v>2012-04-21-17</c:v>
                </c:pt>
                <c:pt idx="4726">
                  <c:v>2012-04-21-18</c:v>
                </c:pt>
                <c:pt idx="4727">
                  <c:v>2012-04-21-19</c:v>
                </c:pt>
                <c:pt idx="4728">
                  <c:v>2012-04-21-20</c:v>
                </c:pt>
                <c:pt idx="4729">
                  <c:v>2012-04-21-21</c:v>
                </c:pt>
                <c:pt idx="4730">
                  <c:v>2012-04-21-22</c:v>
                </c:pt>
                <c:pt idx="4731">
                  <c:v>2012-04-21-23</c:v>
                </c:pt>
                <c:pt idx="4732">
                  <c:v>2012-04-22-00</c:v>
                </c:pt>
                <c:pt idx="4733">
                  <c:v>2012-04-22-01</c:v>
                </c:pt>
                <c:pt idx="4734">
                  <c:v>2012-04-22-02</c:v>
                </c:pt>
                <c:pt idx="4735">
                  <c:v>2012-04-22-03</c:v>
                </c:pt>
                <c:pt idx="4736">
                  <c:v>2012-04-22-04</c:v>
                </c:pt>
                <c:pt idx="4737">
                  <c:v>2012-04-22-05</c:v>
                </c:pt>
                <c:pt idx="4738">
                  <c:v>2012-04-22-06</c:v>
                </c:pt>
                <c:pt idx="4739">
                  <c:v>2012-04-22-07</c:v>
                </c:pt>
                <c:pt idx="4740">
                  <c:v>2012-04-22-08</c:v>
                </c:pt>
                <c:pt idx="4741">
                  <c:v>2012-04-22-09</c:v>
                </c:pt>
                <c:pt idx="4742">
                  <c:v>2012-04-22-10</c:v>
                </c:pt>
                <c:pt idx="4743">
                  <c:v>2012-04-22-11</c:v>
                </c:pt>
                <c:pt idx="4744">
                  <c:v>2012-04-22-12</c:v>
                </c:pt>
                <c:pt idx="4745">
                  <c:v>2012-04-22-13</c:v>
                </c:pt>
                <c:pt idx="4746">
                  <c:v>2012-04-22-14</c:v>
                </c:pt>
                <c:pt idx="4747">
                  <c:v>2012-04-22-15</c:v>
                </c:pt>
                <c:pt idx="4748">
                  <c:v>2012-04-22-16</c:v>
                </c:pt>
                <c:pt idx="4749">
                  <c:v>2012-04-22-17</c:v>
                </c:pt>
                <c:pt idx="4750">
                  <c:v>2012-04-22-18</c:v>
                </c:pt>
                <c:pt idx="4751">
                  <c:v>2012-04-22-19</c:v>
                </c:pt>
                <c:pt idx="4752">
                  <c:v>2012-04-22-20</c:v>
                </c:pt>
                <c:pt idx="4753">
                  <c:v>2012-04-22-21</c:v>
                </c:pt>
                <c:pt idx="4754">
                  <c:v>2012-04-22-22</c:v>
                </c:pt>
                <c:pt idx="4755">
                  <c:v>2012-04-22-23</c:v>
                </c:pt>
                <c:pt idx="4756">
                  <c:v>2012-04-23-00</c:v>
                </c:pt>
                <c:pt idx="4757">
                  <c:v>2012-04-23-01</c:v>
                </c:pt>
                <c:pt idx="4758">
                  <c:v>2012-04-23-02</c:v>
                </c:pt>
                <c:pt idx="4759">
                  <c:v>2012-04-23-03</c:v>
                </c:pt>
                <c:pt idx="4760">
                  <c:v>2012-04-23-04</c:v>
                </c:pt>
                <c:pt idx="4761">
                  <c:v>2012-04-23-05</c:v>
                </c:pt>
                <c:pt idx="4762">
                  <c:v>2012-04-23-06</c:v>
                </c:pt>
                <c:pt idx="4763">
                  <c:v>2012-04-23-07</c:v>
                </c:pt>
                <c:pt idx="4764">
                  <c:v>2012-04-23-08</c:v>
                </c:pt>
                <c:pt idx="4765">
                  <c:v>2012-04-23-09</c:v>
                </c:pt>
                <c:pt idx="4766">
                  <c:v>2012-04-23-10</c:v>
                </c:pt>
                <c:pt idx="4767">
                  <c:v>2012-04-23-11</c:v>
                </c:pt>
                <c:pt idx="4768">
                  <c:v>2012-04-23-12</c:v>
                </c:pt>
                <c:pt idx="4769">
                  <c:v>2012-04-23-13</c:v>
                </c:pt>
                <c:pt idx="4770">
                  <c:v>2012-04-23-14</c:v>
                </c:pt>
                <c:pt idx="4771">
                  <c:v>2012-04-23-15</c:v>
                </c:pt>
                <c:pt idx="4772">
                  <c:v>2012-04-23-16</c:v>
                </c:pt>
                <c:pt idx="4773">
                  <c:v>2012-04-23-17</c:v>
                </c:pt>
                <c:pt idx="4774">
                  <c:v>2012-04-23-18</c:v>
                </c:pt>
                <c:pt idx="4775">
                  <c:v>2012-04-23-19</c:v>
                </c:pt>
                <c:pt idx="4776">
                  <c:v>2012-04-23-20</c:v>
                </c:pt>
                <c:pt idx="4777">
                  <c:v>2012-04-23-21</c:v>
                </c:pt>
                <c:pt idx="4778">
                  <c:v>2012-04-23-22</c:v>
                </c:pt>
                <c:pt idx="4779">
                  <c:v>2012-04-23-23</c:v>
                </c:pt>
                <c:pt idx="4780">
                  <c:v>2012-04-24-00</c:v>
                </c:pt>
                <c:pt idx="4781">
                  <c:v>2012-04-24-01</c:v>
                </c:pt>
                <c:pt idx="4782">
                  <c:v>2012-04-24-02</c:v>
                </c:pt>
                <c:pt idx="4783">
                  <c:v>2012-04-24-03</c:v>
                </c:pt>
                <c:pt idx="4784">
                  <c:v>2012-04-24-04</c:v>
                </c:pt>
                <c:pt idx="4785">
                  <c:v>2012-04-24-05</c:v>
                </c:pt>
                <c:pt idx="4786">
                  <c:v>2012-04-24-06</c:v>
                </c:pt>
                <c:pt idx="4787">
                  <c:v>2012-04-24-07</c:v>
                </c:pt>
                <c:pt idx="4788">
                  <c:v>2012-04-24-08</c:v>
                </c:pt>
                <c:pt idx="4789">
                  <c:v>2012-04-24-09</c:v>
                </c:pt>
                <c:pt idx="4790">
                  <c:v>2012-04-24-10</c:v>
                </c:pt>
                <c:pt idx="4791">
                  <c:v>2012-04-24-11</c:v>
                </c:pt>
                <c:pt idx="4792">
                  <c:v>2012-04-24-12</c:v>
                </c:pt>
                <c:pt idx="4793">
                  <c:v>2012-04-24-13</c:v>
                </c:pt>
                <c:pt idx="4794">
                  <c:v>2012-04-24-14</c:v>
                </c:pt>
                <c:pt idx="4795">
                  <c:v>2012-04-24-15</c:v>
                </c:pt>
                <c:pt idx="4796">
                  <c:v>2012-04-24-16</c:v>
                </c:pt>
                <c:pt idx="4797">
                  <c:v>2012-04-24-17</c:v>
                </c:pt>
                <c:pt idx="4798">
                  <c:v>2012-04-24-18</c:v>
                </c:pt>
                <c:pt idx="4799">
                  <c:v>2012-04-24-19</c:v>
                </c:pt>
                <c:pt idx="4800">
                  <c:v>2012-04-24-20</c:v>
                </c:pt>
                <c:pt idx="4801">
                  <c:v>2012-04-24-21</c:v>
                </c:pt>
                <c:pt idx="4802">
                  <c:v>2012-04-24-22</c:v>
                </c:pt>
                <c:pt idx="4803">
                  <c:v>2012-04-24-23</c:v>
                </c:pt>
                <c:pt idx="4804">
                  <c:v>2012-04-25-00</c:v>
                </c:pt>
                <c:pt idx="4805">
                  <c:v>2012-04-25-01</c:v>
                </c:pt>
                <c:pt idx="4806">
                  <c:v>2012-04-25-02</c:v>
                </c:pt>
                <c:pt idx="4807">
                  <c:v>2012-04-25-03</c:v>
                </c:pt>
                <c:pt idx="4808">
                  <c:v>2012-04-25-04</c:v>
                </c:pt>
                <c:pt idx="4809">
                  <c:v>2012-04-25-05</c:v>
                </c:pt>
                <c:pt idx="4810">
                  <c:v>2012-04-25-06</c:v>
                </c:pt>
                <c:pt idx="4811">
                  <c:v>2012-04-25-07</c:v>
                </c:pt>
                <c:pt idx="4812">
                  <c:v>2012-04-25-08</c:v>
                </c:pt>
                <c:pt idx="4813">
                  <c:v>2012-04-25-09</c:v>
                </c:pt>
                <c:pt idx="4814">
                  <c:v>2012-04-25-10</c:v>
                </c:pt>
                <c:pt idx="4815">
                  <c:v>2012-04-25-11</c:v>
                </c:pt>
                <c:pt idx="4816">
                  <c:v>2012-04-25-12</c:v>
                </c:pt>
                <c:pt idx="4817">
                  <c:v>2012-04-25-13</c:v>
                </c:pt>
                <c:pt idx="4818">
                  <c:v>2012-04-25-14</c:v>
                </c:pt>
                <c:pt idx="4819">
                  <c:v>2012-04-25-15</c:v>
                </c:pt>
                <c:pt idx="4820">
                  <c:v>2012-04-25-16</c:v>
                </c:pt>
                <c:pt idx="4821">
                  <c:v>2012-04-25-17</c:v>
                </c:pt>
                <c:pt idx="4822">
                  <c:v>2012-04-25-18</c:v>
                </c:pt>
                <c:pt idx="4823">
                  <c:v>2012-04-25-19</c:v>
                </c:pt>
                <c:pt idx="4824">
                  <c:v>2012-04-25-20</c:v>
                </c:pt>
                <c:pt idx="4825">
                  <c:v>2012-04-25-21</c:v>
                </c:pt>
                <c:pt idx="4826">
                  <c:v>2012-04-25-22</c:v>
                </c:pt>
                <c:pt idx="4827">
                  <c:v>2012-04-25-23</c:v>
                </c:pt>
                <c:pt idx="4828">
                  <c:v>2012-04-26-00</c:v>
                </c:pt>
                <c:pt idx="4829">
                  <c:v>2012-04-26-01</c:v>
                </c:pt>
                <c:pt idx="4830">
                  <c:v>2012-04-26-02</c:v>
                </c:pt>
                <c:pt idx="4831">
                  <c:v>2012-04-26-03</c:v>
                </c:pt>
                <c:pt idx="4832">
                  <c:v>2012-04-26-04</c:v>
                </c:pt>
                <c:pt idx="4833">
                  <c:v>2012-04-26-05</c:v>
                </c:pt>
                <c:pt idx="4834">
                  <c:v>2012-04-26-06</c:v>
                </c:pt>
                <c:pt idx="4835">
                  <c:v>2012-04-26-07</c:v>
                </c:pt>
                <c:pt idx="4836">
                  <c:v>2012-04-26-08</c:v>
                </c:pt>
                <c:pt idx="4837">
                  <c:v>2012-04-26-09</c:v>
                </c:pt>
                <c:pt idx="4838">
                  <c:v>2012-04-26-10</c:v>
                </c:pt>
                <c:pt idx="4839">
                  <c:v>2012-04-26-11</c:v>
                </c:pt>
                <c:pt idx="4840">
                  <c:v>2012-04-26-12</c:v>
                </c:pt>
                <c:pt idx="4841">
                  <c:v>2012-04-26-13</c:v>
                </c:pt>
                <c:pt idx="4842">
                  <c:v>2012-04-26-14</c:v>
                </c:pt>
                <c:pt idx="4843">
                  <c:v>2012-04-26-15</c:v>
                </c:pt>
                <c:pt idx="4844">
                  <c:v>2012-04-26-16</c:v>
                </c:pt>
                <c:pt idx="4845">
                  <c:v>2012-04-26-17</c:v>
                </c:pt>
                <c:pt idx="4846">
                  <c:v>2012-04-26-18</c:v>
                </c:pt>
                <c:pt idx="4847">
                  <c:v>2012-04-26-19</c:v>
                </c:pt>
                <c:pt idx="4848">
                  <c:v>2012-04-26-20</c:v>
                </c:pt>
                <c:pt idx="4849">
                  <c:v>2012-04-26-21</c:v>
                </c:pt>
                <c:pt idx="4850">
                  <c:v>2012-04-26-22</c:v>
                </c:pt>
                <c:pt idx="4851">
                  <c:v>2012-04-26-23</c:v>
                </c:pt>
                <c:pt idx="4852">
                  <c:v>2012-04-27-00</c:v>
                </c:pt>
                <c:pt idx="4853">
                  <c:v>2012-04-27-01</c:v>
                </c:pt>
                <c:pt idx="4854">
                  <c:v>2012-04-27-02</c:v>
                </c:pt>
                <c:pt idx="4855">
                  <c:v>2012-04-27-03</c:v>
                </c:pt>
                <c:pt idx="4856">
                  <c:v>2012-04-27-04</c:v>
                </c:pt>
                <c:pt idx="4857">
                  <c:v>2012-04-27-05</c:v>
                </c:pt>
                <c:pt idx="4858">
                  <c:v>2012-04-27-06</c:v>
                </c:pt>
                <c:pt idx="4859">
                  <c:v>2012-04-27-07</c:v>
                </c:pt>
                <c:pt idx="4860">
                  <c:v>2012-04-27-08</c:v>
                </c:pt>
                <c:pt idx="4861">
                  <c:v>2012-04-27-09</c:v>
                </c:pt>
                <c:pt idx="4862">
                  <c:v>2012-04-27-10</c:v>
                </c:pt>
                <c:pt idx="4863">
                  <c:v>2012-04-27-11</c:v>
                </c:pt>
                <c:pt idx="4864">
                  <c:v>2012-04-27-12</c:v>
                </c:pt>
                <c:pt idx="4865">
                  <c:v>2012-04-27-13</c:v>
                </c:pt>
                <c:pt idx="4866">
                  <c:v>2012-04-27-14</c:v>
                </c:pt>
                <c:pt idx="4867">
                  <c:v>2012-04-27-15</c:v>
                </c:pt>
                <c:pt idx="4868">
                  <c:v>2012-04-27-16</c:v>
                </c:pt>
                <c:pt idx="4869">
                  <c:v>2012-04-27-17</c:v>
                </c:pt>
                <c:pt idx="4870">
                  <c:v>2012-04-27-18</c:v>
                </c:pt>
                <c:pt idx="4871">
                  <c:v>2012-04-27-19</c:v>
                </c:pt>
                <c:pt idx="4872">
                  <c:v>2012-04-27-20</c:v>
                </c:pt>
                <c:pt idx="4873">
                  <c:v>2012-04-27-21</c:v>
                </c:pt>
                <c:pt idx="4874">
                  <c:v>2012-04-27-22</c:v>
                </c:pt>
                <c:pt idx="4875">
                  <c:v>2012-04-27-23</c:v>
                </c:pt>
                <c:pt idx="4876">
                  <c:v>2012-04-28-00</c:v>
                </c:pt>
                <c:pt idx="4877">
                  <c:v>2012-04-28-01</c:v>
                </c:pt>
                <c:pt idx="4878">
                  <c:v>2012-04-28-02</c:v>
                </c:pt>
                <c:pt idx="4879">
                  <c:v>2012-04-28-03</c:v>
                </c:pt>
                <c:pt idx="4880">
                  <c:v>2012-04-28-04</c:v>
                </c:pt>
                <c:pt idx="4881">
                  <c:v>2012-04-28-05</c:v>
                </c:pt>
                <c:pt idx="4882">
                  <c:v>2012-04-28-06</c:v>
                </c:pt>
                <c:pt idx="4883">
                  <c:v>2012-04-28-07</c:v>
                </c:pt>
                <c:pt idx="4884">
                  <c:v>2012-04-28-08</c:v>
                </c:pt>
                <c:pt idx="4885">
                  <c:v>2012-04-28-09</c:v>
                </c:pt>
                <c:pt idx="4886">
                  <c:v>2012-04-28-10</c:v>
                </c:pt>
                <c:pt idx="4887">
                  <c:v>2012-04-28-11</c:v>
                </c:pt>
                <c:pt idx="4888">
                  <c:v>2012-04-28-12</c:v>
                </c:pt>
                <c:pt idx="4889">
                  <c:v>2012-04-28-13</c:v>
                </c:pt>
                <c:pt idx="4890">
                  <c:v>2012-04-28-14</c:v>
                </c:pt>
                <c:pt idx="4891">
                  <c:v>2012-04-28-15</c:v>
                </c:pt>
                <c:pt idx="4892">
                  <c:v>2012-04-28-16</c:v>
                </c:pt>
                <c:pt idx="4893">
                  <c:v>2012-04-28-17</c:v>
                </c:pt>
                <c:pt idx="4894">
                  <c:v>2012-04-28-18</c:v>
                </c:pt>
                <c:pt idx="4895">
                  <c:v>2012-04-28-19</c:v>
                </c:pt>
                <c:pt idx="4896">
                  <c:v>2012-04-28-20</c:v>
                </c:pt>
                <c:pt idx="4897">
                  <c:v>2012-04-28-21</c:v>
                </c:pt>
                <c:pt idx="4898">
                  <c:v>2012-04-28-22</c:v>
                </c:pt>
                <c:pt idx="4899">
                  <c:v>2012-04-28-23</c:v>
                </c:pt>
                <c:pt idx="4900">
                  <c:v>2012-04-29-00</c:v>
                </c:pt>
                <c:pt idx="4901">
                  <c:v>2012-04-29-01</c:v>
                </c:pt>
                <c:pt idx="4902">
                  <c:v>2012-04-29-02</c:v>
                </c:pt>
                <c:pt idx="4903">
                  <c:v>2012-04-29-03</c:v>
                </c:pt>
                <c:pt idx="4904">
                  <c:v>2012-04-29-04</c:v>
                </c:pt>
                <c:pt idx="4905">
                  <c:v>2012-04-29-05</c:v>
                </c:pt>
                <c:pt idx="4906">
                  <c:v>2012-04-29-06</c:v>
                </c:pt>
                <c:pt idx="4907">
                  <c:v>2012-04-29-07</c:v>
                </c:pt>
                <c:pt idx="4908">
                  <c:v>2012-04-29-08</c:v>
                </c:pt>
                <c:pt idx="4909">
                  <c:v>2012-04-29-09</c:v>
                </c:pt>
                <c:pt idx="4910">
                  <c:v>2012-04-29-10</c:v>
                </c:pt>
                <c:pt idx="4911">
                  <c:v>2012-04-29-11</c:v>
                </c:pt>
                <c:pt idx="4912">
                  <c:v>2012-04-29-12</c:v>
                </c:pt>
                <c:pt idx="4913">
                  <c:v>2012-04-29-13</c:v>
                </c:pt>
                <c:pt idx="4914">
                  <c:v>2012-04-29-14</c:v>
                </c:pt>
                <c:pt idx="4915">
                  <c:v>2012-04-29-15</c:v>
                </c:pt>
                <c:pt idx="4916">
                  <c:v>2012-04-29-16</c:v>
                </c:pt>
                <c:pt idx="4917">
                  <c:v>2012-04-29-17</c:v>
                </c:pt>
                <c:pt idx="4918">
                  <c:v>2012-04-29-18</c:v>
                </c:pt>
                <c:pt idx="4919">
                  <c:v>2012-04-29-19</c:v>
                </c:pt>
                <c:pt idx="4920">
                  <c:v>2012-04-29-20</c:v>
                </c:pt>
                <c:pt idx="4921">
                  <c:v>2012-04-29-21</c:v>
                </c:pt>
                <c:pt idx="4922">
                  <c:v>2012-04-29-22</c:v>
                </c:pt>
                <c:pt idx="4923">
                  <c:v>2012-04-29-23</c:v>
                </c:pt>
                <c:pt idx="4924">
                  <c:v>2012-04-30-00</c:v>
                </c:pt>
                <c:pt idx="4925">
                  <c:v>2012-04-30-01</c:v>
                </c:pt>
                <c:pt idx="4926">
                  <c:v>2012-04-30-02</c:v>
                </c:pt>
                <c:pt idx="4927">
                  <c:v>2012-04-30-03</c:v>
                </c:pt>
                <c:pt idx="4928">
                  <c:v>2012-04-30-04</c:v>
                </c:pt>
                <c:pt idx="4929">
                  <c:v>2012-04-30-05</c:v>
                </c:pt>
                <c:pt idx="4930">
                  <c:v>2012-04-30-06</c:v>
                </c:pt>
                <c:pt idx="4931">
                  <c:v>2012-04-30-07</c:v>
                </c:pt>
                <c:pt idx="4932">
                  <c:v>2012-04-30-08</c:v>
                </c:pt>
                <c:pt idx="4933">
                  <c:v>2012-04-30-09</c:v>
                </c:pt>
                <c:pt idx="4934">
                  <c:v>2012-04-30-10</c:v>
                </c:pt>
                <c:pt idx="4935">
                  <c:v>2012-04-30-11</c:v>
                </c:pt>
                <c:pt idx="4936">
                  <c:v>2012-04-30-12</c:v>
                </c:pt>
                <c:pt idx="4937">
                  <c:v>2012-04-30-13</c:v>
                </c:pt>
                <c:pt idx="4938">
                  <c:v>2012-04-30-14</c:v>
                </c:pt>
                <c:pt idx="4939">
                  <c:v>2012-04-30-15</c:v>
                </c:pt>
                <c:pt idx="4940">
                  <c:v>2012-04-30-16</c:v>
                </c:pt>
                <c:pt idx="4941">
                  <c:v>2012-04-30-17</c:v>
                </c:pt>
                <c:pt idx="4942">
                  <c:v>2012-04-30-18</c:v>
                </c:pt>
                <c:pt idx="4943">
                  <c:v>2012-04-30-19</c:v>
                </c:pt>
                <c:pt idx="4944">
                  <c:v>2012-04-30-20</c:v>
                </c:pt>
                <c:pt idx="4945">
                  <c:v>2012-04-30-21</c:v>
                </c:pt>
                <c:pt idx="4946">
                  <c:v>2012-04-30-22</c:v>
                </c:pt>
                <c:pt idx="4947">
                  <c:v>2012-04-30-23</c:v>
                </c:pt>
                <c:pt idx="4948">
                  <c:v>2012-05-01-00</c:v>
                </c:pt>
                <c:pt idx="4949">
                  <c:v>2012-05-01-01</c:v>
                </c:pt>
                <c:pt idx="4950">
                  <c:v>2012-05-01-02</c:v>
                </c:pt>
                <c:pt idx="4951">
                  <c:v>2012-05-01-03</c:v>
                </c:pt>
                <c:pt idx="4952">
                  <c:v>2012-05-01-04</c:v>
                </c:pt>
                <c:pt idx="4953">
                  <c:v>2012-05-01-05</c:v>
                </c:pt>
                <c:pt idx="4954">
                  <c:v>2012-05-01-06</c:v>
                </c:pt>
                <c:pt idx="4955">
                  <c:v>2012-05-01-07</c:v>
                </c:pt>
                <c:pt idx="4956">
                  <c:v>2012-05-01-08</c:v>
                </c:pt>
                <c:pt idx="4957">
                  <c:v>2012-05-01-09</c:v>
                </c:pt>
                <c:pt idx="4958">
                  <c:v>2012-05-01-10</c:v>
                </c:pt>
                <c:pt idx="4959">
                  <c:v>2012-05-01-11</c:v>
                </c:pt>
                <c:pt idx="4960">
                  <c:v>2012-05-01-12</c:v>
                </c:pt>
                <c:pt idx="4961">
                  <c:v>2012-05-01-13</c:v>
                </c:pt>
                <c:pt idx="4962">
                  <c:v>2012-05-01-14</c:v>
                </c:pt>
                <c:pt idx="4963">
                  <c:v>2012-05-01-15</c:v>
                </c:pt>
                <c:pt idx="4964">
                  <c:v>2012-05-01-16</c:v>
                </c:pt>
                <c:pt idx="4965">
                  <c:v>2012-05-01-17</c:v>
                </c:pt>
                <c:pt idx="4966">
                  <c:v>2012-05-01-18</c:v>
                </c:pt>
                <c:pt idx="4967">
                  <c:v>2012-05-01-19</c:v>
                </c:pt>
                <c:pt idx="4968">
                  <c:v>2012-05-01-20</c:v>
                </c:pt>
                <c:pt idx="4969">
                  <c:v>2012-05-01-21</c:v>
                </c:pt>
                <c:pt idx="4970">
                  <c:v>2012-05-01-22</c:v>
                </c:pt>
                <c:pt idx="4971">
                  <c:v>2012-05-01-23</c:v>
                </c:pt>
                <c:pt idx="4972">
                  <c:v>2012-05-02-00</c:v>
                </c:pt>
              </c:strCache>
            </c:strRef>
          </c:xVal>
          <c:yVal>
            <c:numRef>
              <c:f>'[judgments-2012JUN14.time-series-F.xlsx]judgments-2012JUN14.time-series'!$F$2:$F$4974</c:f>
              <c:numCache>
                <c:formatCode>General</c:formatCode>
                <c:ptCount val="4973"/>
                <c:pt idx="0">
                  <c:v>0.0</c:v>
                </c:pt>
                <c:pt idx="1">
                  <c:v>0.0</c:v>
                </c:pt>
                <c:pt idx="2">
                  <c:v>0.0</c:v>
                </c:pt>
                <c:pt idx="3">
                  <c:v>0.0</c:v>
                </c:pt>
                <c:pt idx="4">
                  <c:v>0.0</c:v>
                </c:pt>
                <c:pt idx="5">
                  <c:v>0.0</c:v>
                </c:pt>
                <c:pt idx="6">
                  <c:v>0.0</c:v>
                </c:pt>
                <c:pt idx="7">
                  <c:v>0.0</c:v>
                </c:pt>
                <c:pt idx="8">
                  <c:v>0.0</c:v>
                </c:pt>
                <c:pt idx="9">
                  <c:v>0.0</c:v>
                </c:pt>
                <c:pt idx="10">
                  <c:v>0.0</c:v>
                </c:pt>
                <c:pt idx="11">
                  <c:v>0.0</c:v>
                </c:pt>
                <c:pt idx="12">
                  <c:v>0.0</c:v>
                </c:pt>
                <c:pt idx="13">
                  <c:v>0.0</c:v>
                </c:pt>
                <c:pt idx="14">
                  <c:v>0.0</c:v>
                </c:pt>
                <c:pt idx="15">
                  <c:v>0.0</c:v>
                </c:pt>
                <c:pt idx="16">
                  <c:v>0.0</c:v>
                </c:pt>
                <c:pt idx="17">
                  <c:v>0.0</c:v>
                </c:pt>
                <c:pt idx="18">
                  <c:v>0.0</c:v>
                </c:pt>
                <c:pt idx="19">
                  <c:v>0.0</c:v>
                </c:pt>
                <c:pt idx="20">
                  <c:v>0.0</c:v>
                </c:pt>
                <c:pt idx="21">
                  <c:v>0.0</c:v>
                </c:pt>
                <c:pt idx="22">
                  <c:v>0.0</c:v>
                </c:pt>
                <c:pt idx="23">
                  <c:v>0.0</c:v>
                </c:pt>
                <c:pt idx="24">
                  <c:v>0.0</c:v>
                </c:pt>
                <c:pt idx="25">
                  <c:v>0.0</c:v>
                </c:pt>
                <c:pt idx="26">
                  <c:v>0.0</c:v>
                </c:pt>
                <c:pt idx="27">
                  <c:v>0.0</c:v>
                </c:pt>
                <c:pt idx="28">
                  <c:v>0.0</c:v>
                </c:pt>
                <c:pt idx="29">
                  <c:v>0.0</c:v>
                </c:pt>
                <c:pt idx="30">
                  <c:v>0.0</c:v>
                </c:pt>
                <c:pt idx="31">
                  <c:v>0.0</c:v>
                </c:pt>
                <c:pt idx="32">
                  <c:v>0.0</c:v>
                </c:pt>
                <c:pt idx="33">
                  <c:v>0.0</c:v>
                </c:pt>
                <c:pt idx="34">
                  <c:v>0.0</c:v>
                </c:pt>
                <c:pt idx="35">
                  <c:v>0.0</c:v>
                </c:pt>
                <c:pt idx="36">
                  <c:v>0.0</c:v>
                </c:pt>
                <c:pt idx="37">
                  <c:v>0.0</c:v>
                </c:pt>
                <c:pt idx="38">
                  <c:v>0.0</c:v>
                </c:pt>
                <c:pt idx="39">
                  <c:v>0.0</c:v>
                </c:pt>
                <c:pt idx="40">
                  <c:v>0.0</c:v>
                </c:pt>
                <c:pt idx="41">
                  <c:v>0.0</c:v>
                </c:pt>
                <c:pt idx="42">
                  <c:v>0.0</c:v>
                </c:pt>
                <c:pt idx="43">
                  <c:v>0.0</c:v>
                </c:pt>
                <c:pt idx="44">
                  <c:v>0.0</c:v>
                </c:pt>
                <c:pt idx="45">
                  <c:v>0.0</c:v>
                </c:pt>
                <c:pt idx="46">
                  <c:v>0.0</c:v>
                </c:pt>
                <c:pt idx="47">
                  <c:v>0.0</c:v>
                </c:pt>
                <c:pt idx="48">
                  <c:v>0.0</c:v>
                </c:pt>
                <c:pt idx="49">
                  <c:v>0.0</c:v>
                </c:pt>
                <c:pt idx="50">
                  <c:v>0.0</c:v>
                </c:pt>
                <c:pt idx="51">
                  <c:v>0.0</c:v>
                </c:pt>
                <c:pt idx="52">
                  <c:v>0.0</c:v>
                </c:pt>
                <c:pt idx="53">
                  <c:v>0.0</c:v>
                </c:pt>
                <c:pt idx="54">
                  <c:v>0.0</c:v>
                </c:pt>
                <c:pt idx="55">
                  <c:v>0.0</c:v>
                </c:pt>
                <c:pt idx="56">
                  <c:v>0.0</c:v>
                </c:pt>
                <c:pt idx="57">
                  <c:v>0.0</c:v>
                </c:pt>
                <c:pt idx="58">
                  <c:v>0.0</c:v>
                </c:pt>
                <c:pt idx="59">
                  <c:v>0.0</c:v>
                </c:pt>
                <c:pt idx="60">
                  <c:v>0.0</c:v>
                </c:pt>
                <c:pt idx="61">
                  <c:v>0.0</c:v>
                </c:pt>
                <c:pt idx="62">
                  <c:v>0.0</c:v>
                </c:pt>
                <c:pt idx="63">
                  <c:v>0.0</c:v>
                </c:pt>
                <c:pt idx="64">
                  <c:v>0.0</c:v>
                </c:pt>
                <c:pt idx="65">
                  <c:v>0.0</c:v>
                </c:pt>
                <c:pt idx="66">
                  <c:v>0.0</c:v>
                </c:pt>
                <c:pt idx="67">
                  <c:v>0.0</c:v>
                </c:pt>
                <c:pt idx="68">
                  <c:v>0.0</c:v>
                </c:pt>
                <c:pt idx="69">
                  <c:v>0.0</c:v>
                </c:pt>
                <c:pt idx="70">
                  <c:v>0.0</c:v>
                </c:pt>
                <c:pt idx="71">
                  <c:v>0.0</c:v>
                </c:pt>
                <c:pt idx="72">
                  <c:v>0.0</c:v>
                </c:pt>
                <c:pt idx="73">
                  <c:v>0.0</c:v>
                </c:pt>
                <c:pt idx="74">
                  <c:v>0.0</c:v>
                </c:pt>
                <c:pt idx="75">
                  <c:v>0.0</c:v>
                </c:pt>
                <c:pt idx="76">
                  <c:v>0.0</c:v>
                </c:pt>
                <c:pt idx="77">
                  <c:v>0.0</c:v>
                </c:pt>
                <c:pt idx="78">
                  <c:v>0.0</c:v>
                </c:pt>
                <c:pt idx="79">
                  <c:v>0.0</c:v>
                </c:pt>
                <c:pt idx="80">
                  <c:v>0.0</c:v>
                </c:pt>
                <c:pt idx="81">
                  <c:v>0.0</c:v>
                </c:pt>
                <c:pt idx="82">
                  <c:v>0.0</c:v>
                </c:pt>
                <c:pt idx="83">
                  <c:v>0.0</c:v>
                </c:pt>
                <c:pt idx="84">
                  <c:v>0.0</c:v>
                </c:pt>
                <c:pt idx="85">
                  <c:v>0.0</c:v>
                </c:pt>
                <c:pt idx="86">
                  <c:v>0.0</c:v>
                </c:pt>
                <c:pt idx="87">
                  <c:v>0.0</c:v>
                </c:pt>
                <c:pt idx="88">
                  <c:v>0.0</c:v>
                </c:pt>
                <c:pt idx="89">
                  <c:v>0.0</c:v>
                </c:pt>
                <c:pt idx="90">
                  <c:v>0.0</c:v>
                </c:pt>
                <c:pt idx="91">
                  <c:v>0.0</c:v>
                </c:pt>
                <c:pt idx="92">
                  <c:v>0.0</c:v>
                </c:pt>
                <c:pt idx="93">
                  <c:v>0.0</c:v>
                </c:pt>
                <c:pt idx="94">
                  <c:v>0.0</c:v>
                </c:pt>
                <c:pt idx="95">
                  <c:v>0.0</c:v>
                </c:pt>
                <c:pt idx="96">
                  <c:v>0.0</c:v>
                </c:pt>
                <c:pt idx="97">
                  <c:v>0.0</c:v>
                </c:pt>
                <c:pt idx="98">
                  <c:v>0.0</c:v>
                </c:pt>
                <c:pt idx="99">
                  <c:v>0.0</c:v>
                </c:pt>
                <c:pt idx="100">
                  <c:v>0.0</c:v>
                </c:pt>
                <c:pt idx="101">
                  <c:v>0.0</c:v>
                </c:pt>
                <c:pt idx="102">
                  <c:v>0.0</c:v>
                </c:pt>
                <c:pt idx="103">
                  <c:v>0.0</c:v>
                </c:pt>
                <c:pt idx="104">
                  <c:v>0.0</c:v>
                </c:pt>
                <c:pt idx="105">
                  <c:v>0.0</c:v>
                </c:pt>
                <c:pt idx="106">
                  <c:v>0.0</c:v>
                </c:pt>
                <c:pt idx="107">
                  <c:v>0.0</c:v>
                </c:pt>
                <c:pt idx="108">
                  <c:v>0.0</c:v>
                </c:pt>
                <c:pt idx="109">
                  <c:v>0.0</c:v>
                </c:pt>
                <c:pt idx="110">
                  <c:v>0.0</c:v>
                </c:pt>
                <c:pt idx="111">
                  <c:v>0.0</c:v>
                </c:pt>
                <c:pt idx="112">
                  <c:v>0.0</c:v>
                </c:pt>
                <c:pt idx="113">
                  <c:v>0.0</c:v>
                </c:pt>
                <c:pt idx="114">
                  <c:v>0.0</c:v>
                </c:pt>
                <c:pt idx="115">
                  <c:v>0.0</c:v>
                </c:pt>
                <c:pt idx="116">
                  <c:v>0.0</c:v>
                </c:pt>
                <c:pt idx="117">
                  <c:v>0.0</c:v>
                </c:pt>
                <c:pt idx="118">
                  <c:v>0.0</c:v>
                </c:pt>
                <c:pt idx="119">
                  <c:v>0.0</c:v>
                </c:pt>
                <c:pt idx="120">
                  <c:v>0.0</c:v>
                </c:pt>
                <c:pt idx="121">
                  <c:v>0.0</c:v>
                </c:pt>
                <c:pt idx="122">
                  <c:v>0.0</c:v>
                </c:pt>
                <c:pt idx="123">
                  <c:v>0.0</c:v>
                </c:pt>
                <c:pt idx="124">
                  <c:v>0.0</c:v>
                </c:pt>
                <c:pt idx="125">
                  <c:v>0.0</c:v>
                </c:pt>
                <c:pt idx="126">
                  <c:v>0.0</c:v>
                </c:pt>
                <c:pt idx="127">
                  <c:v>0.0</c:v>
                </c:pt>
                <c:pt idx="128">
                  <c:v>0.0</c:v>
                </c:pt>
                <c:pt idx="129">
                  <c:v>0.0</c:v>
                </c:pt>
                <c:pt idx="130">
                  <c:v>0.0</c:v>
                </c:pt>
                <c:pt idx="131">
                  <c:v>0.0</c:v>
                </c:pt>
                <c:pt idx="132">
                  <c:v>0.0</c:v>
                </c:pt>
                <c:pt idx="133">
                  <c:v>0.0</c:v>
                </c:pt>
                <c:pt idx="134">
                  <c:v>0.0</c:v>
                </c:pt>
                <c:pt idx="135">
                  <c:v>0.0</c:v>
                </c:pt>
                <c:pt idx="136">
                  <c:v>0.0</c:v>
                </c:pt>
                <c:pt idx="137">
                  <c:v>0.0</c:v>
                </c:pt>
                <c:pt idx="138">
                  <c:v>0.0</c:v>
                </c:pt>
                <c:pt idx="139">
                  <c:v>0.0</c:v>
                </c:pt>
                <c:pt idx="140">
                  <c:v>0.0</c:v>
                </c:pt>
                <c:pt idx="141">
                  <c:v>0.0</c:v>
                </c:pt>
                <c:pt idx="142">
                  <c:v>0.0</c:v>
                </c:pt>
                <c:pt idx="143">
                  <c:v>0.0</c:v>
                </c:pt>
                <c:pt idx="144">
                  <c:v>0.0</c:v>
                </c:pt>
                <c:pt idx="145">
                  <c:v>0.0</c:v>
                </c:pt>
                <c:pt idx="146">
                  <c:v>0.0</c:v>
                </c:pt>
                <c:pt idx="147">
                  <c:v>0.0</c:v>
                </c:pt>
                <c:pt idx="148">
                  <c:v>0.0</c:v>
                </c:pt>
                <c:pt idx="149">
                  <c:v>0.0</c:v>
                </c:pt>
                <c:pt idx="150">
                  <c:v>0.0</c:v>
                </c:pt>
                <c:pt idx="151">
                  <c:v>0.0</c:v>
                </c:pt>
                <c:pt idx="152">
                  <c:v>0.0</c:v>
                </c:pt>
                <c:pt idx="153">
                  <c:v>0.0</c:v>
                </c:pt>
                <c:pt idx="154">
                  <c:v>0.0</c:v>
                </c:pt>
                <c:pt idx="155">
                  <c:v>0.0</c:v>
                </c:pt>
                <c:pt idx="156">
                  <c:v>0.0</c:v>
                </c:pt>
                <c:pt idx="157">
                  <c:v>0.0</c:v>
                </c:pt>
                <c:pt idx="158">
                  <c:v>0.0</c:v>
                </c:pt>
                <c:pt idx="159">
                  <c:v>0.0</c:v>
                </c:pt>
                <c:pt idx="160">
                  <c:v>0.0</c:v>
                </c:pt>
                <c:pt idx="161">
                  <c:v>0.0</c:v>
                </c:pt>
                <c:pt idx="162">
                  <c:v>0.0</c:v>
                </c:pt>
                <c:pt idx="163">
                  <c:v>0.0</c:v>
                </c:pt>
                <c:pt idx="164">
                  <c:v>0.0</c:v>
                </c:pt>
                <c:pt idx="165">
                  <c:v>0.0</c:v>
                </c:pt>
                <c:pt idx="166">
                  <c:v>0.0</c:v>
                </c:pt>
                <c:pt idx="167">
                  <c:v>0.0</c:v>
                </c:pt>
                <c:pt idx="168">
                  <c:v>0.0</c:v>
                </c:pt>
                <c:pt idx="169">
                  <c:v>0.0</c:v>
                </c:pt>
                <c:pt idx="170">
                  <c:v>0.0</c:v>
                </c:pt>
                <c:pt idx="171">
                  <c:v>0.0</c:v>
                </c:pt>
                <c:pt idx="172">
                  <c:v>0.0</c:v>
                </c:pt>
                <c:pt idx="173">
                  <c:v>0.0</c:v>
                </c:pt>
                <c:pt idx="174">
                  <c:v>0.0</c:v>
                </c:pt>
                <c:pt idx="175">
                  <c:v>0.0</c:v>
                </c:pt>
                <c:pt idx="176">
                  <c:v>0.0</c:v>
                </c:pt>
                <c:pt idx="177">
                  <c:v>0.0</c:v>
                </c:pt>
                <c:pt idx="178">
                  <c:v>0.0</c:v>
                </c:pt>
                <c:pt idx="179">
                  <c:v>0.0</c:v>
                </c:pt>
                <c:pt idx="180">
                  <c:v>0.0</c:v>
                </c:pt>
                <c:pt idx="181">
                  <c:v>0.0</c:v>
                </c:pt>
                <c:pt idx="182">
                  <c:v>0.0</c:v>
                </c:pt>
                <c:pt idx="183">
                  <c:v>0.0</c:v>
                </c:pt>
                <c:pt idx="184">
                  <c:v>0.0</c:v>
                </c:pt>
                <c:pt idx="185">
                  <c:v>0.0</c:v>
                </c:pt>
                <c:pt idx="186">
                  <c:v>0.0</c:v>
                </c:pt>
                <c:pt idx="187">
                  <c:v>0.0</c:v>
                </c:pt>
                <c:pt idx="188">
                  <c:v>0.0</c:v>
                </c:pt>
                <c:pt idx="189">
                  <c:v>0.0</c:v>
                </c:pt>
                <c:pt idx="190">
                  <c:v>0.0</c:v>
                </c:pt>
                <c:pt idx="191">
                  <c:v>0.0</c:v>
                </c:pt>
                <c:pt idx="192">
                  <c:v>0.0</c:v>
                </c:pt>
                <c:pt idx="193">
                  <c:v>0.0</c:v>
                </c:pt>
                <c:pt idx="194">
                  <c:v>0.0</c:v>
                </c:pt>
                <c:pt idx="195">
                  <c:v>0.0</c:v>
                </c:pt>
                <c:pt idx="196">
                  <c:v>0.0</c:v>
                </c:pt>
                <c:pt idx="197">
                  <c:v>0.0</c:v>
                </c:pt>
                <c:pt idx="198">
                  <c:v>0.0</c:v>
                </c:pt>
                <c:pt idx="199">
                  <c:v>0.0</c:v>
                </c:pt>
                <c:pt idx="200">
                  <c:v>0.0</c:v>
                </c:pt>
                <c:pt idx="201">
                  <c:v>0.0</c:v>
                </c:pt>
                <c:pt idx="202">
                  <c:v>0.0</c:v>
                </c:pt>
                <c:pt idx="203">
                  <c:v>0.0</c:v>
                </c:pt>
                <c:pt idx="204">
                  <c:v>0.0</c:v>
                </c:pt>
                <c:pt idx="205">
                  <c:v>0.0</c:v>
                </c:pt>
                <c:pt idx="206">
                  <c:v>0.0</c:v>
                </c:pt>
                <c:pt idx="207">
                  <c:v>0.0</c:v>
                </c:pt>
                <c:pt idx="208">
                  <c:v>0.0</c:v>
                </c:pt>
                <c:pt idx="209">
                  <c:v>0.0</c:v>
                </c:pt>
                <c:pt idx="210">
                  <c:v>0.0</c:v>
                </c:pt>
                <c:pt idx="211">
                  <c:v>0.0</c:v>
                </c:pt>
                <c:pt idx="212">
                  <c:v>0.0</c:v>
                </c:pt>
                <c:pt idx="213">
                  <c:v>0.0</c:v>
                </c:pt>
                <c:pt idx="214">
                  <c:v>0.0</c:v>
                </c:pt>
                <c:pt idx="215">
                  <c:v>0.0</c:v>
                </c:pt>
                <c:pt idx="216">
                  <c:v>0.0</c:v>
                </c:pt>
                <c:pt idx="217">
                  <c:v>0.0</c:v>
                </c:pt>
                <c:pt idx="218">
                  <c:v>0.0</c:v>
                </c:pt>
                <c:pt idx="219">
                  <c:v>0.0</c:v>
                </c:pt>
                <c:pt idx="220">
                  <c:v>0.0</c:v>
                </c:pt>
                <c:pt idx="221">
                  <c:v>0.0</c:v>
                </c:pt>
                <c:pt idx="222">
                  <c:v>0.0</c:v>
                </c:pt>
                <c:pt idx="223">
                  <c:v>0.0</c:v>
                </c:pt>
                <c:pt idx="224">
                  <c:v>0.0</c:v>
                </c:pt>
                <c:pt idx="225">
                  <c:v>0.0</c:v>
                </c:pt>
                <c:pt idx="226">
                  <c:v>0.0</c:v>
                </c:pt>
                <c:pt idx="227">
                  <c:v>0.0</c:v>
                </c:pt>
                <c:pt idx="228">
                  <c:v>0.0</c:v>
                </c:pt>
                <c:pt idx="229">
                  <c:v>0.0</c:v>
                </c:pt>
                <c:pt idx="230">
                  <c:v>0.0</c:v>
                </c:pt>
                <c:pt idx="231">
                  <c:v>0.0</c:v>
                </c:pt>
                <c:pt idx="232">
                  <c:v>0.0</c:v>
                </c:pt>
                <c:pt idx="233">
                  <c:v>0.0</c:v>
                </c:pt>
                <c:pt idx="234">
                  <c:v>0.0</c:v>
                </c:pt>
                <c:pt idx="235">
                  <c:v>0.0</c:v>
                </c:pt>
                <c:pt idx="236">
                  <c:v>0.0</c:v>
                </c:pt>
                <c:pt idx="237">
                  <c:v>0.0</c:v>
                </c:pt>
                <c:pt idx="238">
                  <c:v>0.0</c:v>
                </c:pt>
                <c:pt idx="239">
                  <c:v>0.0</c:v>
                </c:pt>
                <c:pt idx="240">
                  <c:v>0.0</c:v>
                </c:pt>
                <c:pt idx="241">
                  <c:v>0.0</c:v>
                </c:pt>
                <c:pt idx="242">
                  <c:v>0.0</c:v>
                </c:pt>
                <c:pt idx="243">
                  <c:v>0.0</c:v>
                </c:pt>
                <c:pt idx="244">
                  <c:v>0.0</c:v>
                </c:pt>
                <c:pt idx="245">
                  <c:v>0.0</c:v>
                </c:pt>
                <c:pt idx="246">
                  <c:v>0.0</c:v>
                </c:pt>
                <c:pt idx="247">
                  <c:v>0.0</c:v>
                </c:pt>
                <c:pt idx="248">
                  <c:v>0.0</c:v>
                </c:pt>
                <c:pt idx="249">
                  <c:v>0.0</c:v>
                </c:pt>
                <c:pt idx="250">
                  <c:v>0.0</c:v>
                </c:pt>
                <c:pt idx="251">
                  <c:v>0.0</c:v>
                </c:pt>
                <c:pt idx="252">
                  <c:v>0.0</c:v>
                </c:pt>
                <c:pt idx="253">
                  <c:v>0.0</c:v>
                </c:pt>
                <c:pt idx="254">
                  <c:v>0.0</c:v>
                </c:pt>
                <c:pt idx="255">
                  <c:v>0.0</c:v>
                </c:pt>
                <c:pt idx="256">
                  <c:v>0.0</c:v>
                </c:pt>
                <c:pt idx="257">
                  <c:v>0.0</c:v>
                </c:pt>
                <c:pt idx="258">
                  <c:v>0.0</c:v>
                </c:pt>
                <c:pt idx="259">
                  <c:v>0.0</c:v>
                </c:pt>
                <c:pt idx="260">
                  <c:v>0.0</c:v>
                </c:pt>
                <c:pt idx="261">
                  <c:v>0.0</c:v>
                </c:pt>
                <c:pt idx="262">
                  <c:v>0.0</c:v>
                </c:pt>
                <c:pt idx="263">
                  <c:v>0.0</c:v>
                </c:pt>
                <c:pt idx="264">
                  <c:v>0.0</c:v>
                </c:pt>
                <c:pt idx="265">
                  <c:v>0.0</c:v>
                </c:pt>
                <c:pt idx="266">
                  <c:v>0.0</c:v>
                </c:pt>
                <c:pt idx="267">
                  <c:v>0.0</c:v>
                </c:pt>
                <c:pt idx="268">
                  <c:v>0.0</c:v>
                </c:pt>
                <c:pt idx="269">
                  <c:v>0.0</c:v>
                </c:pt>
                <c:pt idx="270">
                  <c:v>0.0</c:v>
                </c:pt>
                <c:pt idx="271">
                  <c:v>0.0</c:v>
                </c:pt>
                <c:pt idx="272">
                  <c:v>0.0</c:v>
                </c:pt>
                <c:pt idx="273">
                  <c:v>0.0</c:v>
                </c:pt>
                <c:pt idx="274">
                  <c:v>0.0</c:v>
                </c:pt>
                <c:pt idx="275">
                  <c:v>0.0</c:v>
                </c:pt>
                <c:pt idx="276">
                  <c:v>0.0</c:v>
                </c:pt>
                <c:pt idx="277">
                  <c:v>0.0</c:v>
                </c:pt>
                <c:pt idx="278">
                  <c:v>0.0</c:v>
                </c:pt>
                <c:pt idx="279">
                  <c:v>0.0</c:v>
                </c:pt>
                <c:pt idx="280">
                  <c:v>0.0</c:v>
                </c:pt>
                <c:pt idx="281">
                  <c:v>0.0</c:v>
                </c:pt>
                <c:pt idx="282">
                  <c:v>0.0</c:v>
                </c:pt>
                <c:pt idx="283">
                  <c:v>0.0</c:v>
                </c:pt>
                <c:pt idx="284">
                  <c:v>0.0</c:v>
                </c:pt>
                <c:pt idx="285">
                  <c:v>0.0</c:v>
                </c:pt>
                <c:pt idx="286">
                  <c:v>0.0</c:v>
                </c:pt>
                <c:pt idx="287">
                  <c:v>0.0</c:v>
                </c:pt>
                <c:pt idx="288">
                  <c:v>0.0</c:v>
                </c:pt>
                <c:pt idx="289">
                  <c:v>0.0</c:v>
                </c:pt>
                <c:pt idx="290">
                  <c:v>0.0</c:v>
                </c:pt>
                <c:pt idx="291">
                  <c:v>0.0</c:v>
                </c:pt>
                <c:pt idx="292">
                  <c:v>0.0</c:v>
                </c:pt>
                <c:pt idx="293">
                  <c:v>0.0</c:v>
                </c:pt>
                <c:pt idx="294">
                  <c:v>0.0</c:v>
                </c:pt>
                <c:pt idx="295">
                  <c:v>0.0</c:v>
                </c:pt>
                <c:pt idx="296">
                  <c:v>0.0</c:v>
                </c:pt>
                <c:pt idx="297">
                  <c:v>0.0</c:v>
                </c:pt>
                <c:pt idx="298">
                  <c:v>0.0</c:v>
                </c:pt>
                <c:pt idx="299">
                  <c:v>0.0</c:v>
                </c:pt>
                <c:pt idx="300">
                  <c:v>0.0</c:v>
                </c:pt>
                <c:pt idx="301">
                  <c:v>0.0</c:v>
                </c:pt>
                <c:pt idx="302">
                  <c:v>0.0</c:v>
                </c:pt>
                <c:pt idx="303">
                  <c:v>0.0</c:v>
                </c:pt>
                <c:pt idx="304">
                  <c:v>0.0</c:v>
                </c:pt>
                <c:pt idx="305">
                  <c:v>0.0</c:v>
                </c:pt>
                <c:pt idx="306">
                  <c:v>0.0</c:v>
                </c:pt>
                <c:pt idx="307">
                  <c:v>0.0</c:v>
                </c:pt>
                <c:pt idx="308">
                  <c:v>0.0</c:v>
                </c:pt>
                <c:pt idx="309">
                  <c:v>0.0</c:v>
                </c:pt>
                <c:pt idx="310">
                  <c:v>0.0</c:v>
                </c:pt>
                <c:pt idx="311">
                  <c:v>0.0</c:v>
                </c:pt>
                <c:pt idx="312">
                  <c:v>0.0</c:v>
                </c:pt>
                <c:pt idx="313">
                  <c:v>0.0</c:v>
                </c:pt>
                <c:pt idx="314">
                  <c:v>0.0</c:v>
                </c:pt>
                <c:pt idx="315">
                  <c:v>0.0</c:v>
                </c:pt>
                <c:pt idx="316">
                  <c:v>0.0</c:v>
                </c:pt>
                <c:pt idx="317">
                  <c:v>0.0</c:v>
                </c:pt>
                <c:pt idx="318">
                  <c:v>0.0</c:v>
                </c:pt>
                <c:pt idx="319">
                  <c:v>0.0</c:v>
                </c:pt>
                <c:pt idx="320">
                  <c:v>0.0</c:v>
                </c:pt>
                <c:pt idx="321">
                  <c:v>0.0</c:v>
                </c:pt>
                <c:pt idx="322">
                  <c:v>0.0</c:v>
                </c:pt>
                <c:pt idx="323">
                  <c:v>0.0</c:v>
                </c:pt>
                <c:pt idx="324">
                  <c:v>0.0</c:v>
                </c:pt>
                <c:pt idx="325">
                  <c:v>0.0</c:v>
                </c:pt>
                <c:pt idx="326">
                  <c:v>0.0</c:v>
                </c:pt>
                <c:pt idx="327">
                  <c:v>0.0</c:v>
                </c:pt>
                <c:pt idx="328">
                  <c:v>0.0</c:v>
                </c:pt>
                <c:pt idx="329">
                  <c:v>0.0</c:v>
                </c:pt>
                <c:pt idx="330">
                  <c:v>0.0</c:v>
                </c:pt>
                <c:pt idx="331">
                  <c:v>0.0</c:v>
                </c:pt>
                <c:pt idx="332">
                  <c:v>0.0</c:v>
                </c:pt>
                <c:pt idx="333">
                  <c:v>0.0</c:v>
                </c:pt>
                <c:pt idx="334">
                  <c:v>0.0</c:v>
                </c:pt>
                <c:pt idx="335">
                  <c:v>0.0</c:v>
                </c:pt>
                <c:pt idx="336">
                  <c:v>0.0</c:v>
                </c:pt>
                <c:pt idx="337">
                  <c:v>0.0</c:v>
                </c:pt>
                <c:pt idx="338">
                  <c:v>0.0</c:v>
                </c:pt>
                <c:pt idx="339">
                  <c:v>0.0</c:v>
                </c:pt>
                <c:pt idx="340">
                  <c:v>0.0</c:v>
                </c:pt>
                <c:pt idx="341">
                  <c:v>0.0</c:v>
                </c:pt>
                <c:pt idx="342">
                  <c:v>0.0</c:v>
                </c:pt>
                <c:pt idx="343">
                  <c:v>0.0</c:v>
                </c:pt>
                <c:pt idx="344">
                  <c:v>0.0</c:v>
                </c:pt>
                <c:pt idx="345">
                  <c:v>0.0</c:v>
                </c:pt>
                <c:pt idx="346">
                  <c:v>0.0</c:v>
                </c:pt>
                <c:pt idx="347">
                  <c:v>0.0</c:v>
                </c:pt>
                <c:pt idx="348">
                  <c:v>0.0</c:v>
                </c:pt>
                <c:pt idx="349">
                  <c:v>0.0</c:v>
                </c:pt>
                <c:pt idx="350">
                  <c:v>0.0</c:v>
                </c:pt>
                <c:pt idx="351">
                  <c:v>0.0</c:v>
                </c:pt>
                <c:pt idx="352">
                  <c:v>0.0</c:v>
                </c:pt>
                <c:pt idx="353">
                  <c:v>0.0</c:v>
                </c:pt>
                <c:pt idx="354">
                  <c:v>0.0</c:v>
                </c:pt>
                <c:pt idx="355">
                  <c:v>0.0</c:v>
                </c:pt>
                <c:pt idx="356">
                  <c:v>0.0</c:v>
                </c:pt>
                <c:pt idx="357">
                  <c:v>0.0</c:v>
                </c:pt>
                <c:pt idx="358">
                  <c:v>0.0</c:v>
                </c:pt>
                <c:pt idx="359">
                  <c:v>0.0</c:v>
                </c:pt>
                <c:pt idx="360">
                  <c:v>0.0</c:v>
                </c:pt>
                <c:pt idx="361">
                  <c:v>0.0</c:v>
                </c:pt>
                <c:pt idx="362">
                  <c:v>0.0</c:v>
                </c:pt>
                <c:pt idx="363">
                  <c:v>0.0</c:v>
                </c:pt>
                <c:pt idx="364">
                  <c:v>0.0</c:v>
                </c:pt>
                <c:pt idx="365">
                  <c:v>0.0</c:v>
                </c:pt>
                <c:pt idx="366">
                  <c:v>0.0</c:v>
                </c:pt>
                <c:pt idx="367">
                  <c:v>0.0</c:v>
                </c:pt>
                <c:pt idx="368">
                  <c:v>0.0</c:v>
                </c:pt>
                <c:pt idx="369">
                  <c:v>0.0</c:v>
                </c:pt>
                <c:pt idx="370">
                  <c:v>0.0</c:v>
                </c:pt>
                <c:pt idx="371">
                  <c:v>0.0</c:v>
                </c:pt>
                <c:pt idx="372">
                  <c:v>0.0</c:v>
                </c:pt>
                <c:pt idx="373">
                  <c:v>0.0</c:v>
                </c:pt>
                <c:pt idx="374">
                  <c:v>0.0</c:v>
                </c:pt>
                <c:pt idx="375">
                  <c:v>0.0</c:v>
                </c:pt>
                <c:pt idx="376">
                  <c:v>0.0</c:v>
                </c:pt>
                <c:pt idx="377">
                  <c:v>0.0</c:v>
                </c:pt>
                <c:pt idx="378">
                  <c:v>0.0</c:v>
                </c:pt>
                <c:pt idx="379">
                  <c:v>0.0</c:v>
                </c:pt>
                <c:pt idx="380">
                  <c:v>0.0</c:v>
                </c:pt>
                <c:pt idx="381">
                  <c:v>0.0</c:v>
                </c:pt>
                <c:pt idx="382">
                  <c:v>0.0</c:v>
                </c:pt>
                <c:pt idx="383">
                  <c:v>0.0</c:v>
                </c:pt>
                <c:pt idx="384">
                  <c:v>0.0</c:v>
                </c:pt>
                <c:pt idx="385">
                  <c:v>0.0</c:v>
                </c:pt>
                <c:pt idx="386">
                  <c:v>0.0</c:v>
                </c:pt>
                <c:pt idx="387">
                  <c:v>0.0</c:v>
                </c:pt>
                <c:pt idx="388">
                  <c:v>0.0</c:v>
                </c:pt>
                <c:pt idx="389">
                  <c:v>0.0</c:v>
                </c:pt>
                <c:pt idx="390">
                  <c:v>0.0</c:v>
                </c:pt>
                <c:pt idx="391">
                  <c:v>0.0</c:v>
                </c:pt>
                <c:pt idx="392">
                  <c:v>0.0</c:v>
                </c:pt>
                <c:pt idx="393">
                  <c:v>0.0</c:v>
                </c:pt>
                <c:pt idx="394">
                  <c:v>0.0</c:v>
                </c:pt>
                <c:pt idx="395">
                  <c:v>0.0</c:v>
                </c:pt>
                <c:pt idx="396">
                  <c:v>0.0</c:v>
                </c:pt>
                <c:pt idx="397">
                  <c:v>0.0</c:v>
                </c:pt>
                <c:pt idx="398">
                  <c:v>0.0</c:v>
                </c:pt>
                <c:pt idx="399">
                  <c:v>0.0</c:v>
                </c:pt>
                <c:pt idx="400">
                  <c:v>0.0</c:v>
                </c:pt>
                <c:pt idx="401">
                  <c:v>0.0</c:v>
                </c:pt>
                <c:pt idx="402">
                  <c:v>0.0</c:v>
                </c:pt>
                <c:pt idx="403">
                  <c:v>0.0</c:v>
                </c:pt>
                <c:pt idx="404">
                  <c:v>0.0</c:v>
                </c:pt>
                <c:pt idx="405">
                  <c:v>0.0</c:v>
                </c:pt>
                <c:pt idx="406">
                  <c:v>0.0</c:v>
                </c:pt>
                <c:pt idx="407">
                  <c:v>0.0</c:v>
                </c:pt>
                <c:pt idx="408">
                  <c:v>0.0</c:v>
                </c:pt>
                <c:pt idx="409">
                  <c:v>0.0</c:v>
                </c:pt>
                <c:pt idx="410">
                  <c:v>0.0</c:v>
                </c:pt>
                <c:pt idx="411">
                  <c:v>0.0</c:v>
                </c:pt>
                <c:pt idx="412">
                  <c:v>0.0</c:v>
                </c:pt>
                <c:pt idx="413">
                  <c:v>0.0</c:v>
                </c:pt>
                <c:pt idx="414">
                  <c:v>0.0</c:v>
                </c:pt>
                <c:pt idx="415">
                  <c:v>0.0</c:v>
                </c:pt>
                <c:pt idx="416">
                  <c:v>0.0</c:v>
                </c:pt>
                <c:pt idx="417">
                  <c:v>0.0</c:v>
                </c:pt>
                <c:pt idx="418">
                  <c:v>0.0</c:v>
                </c:pt>
                <c:pt idx="419">
                  <c:v>0.0</c:v>
                </c:pt>
                <c:pt idx="420">
                  <c:v>0.0</c:v>
                </c:pt>
                <c:pt idx="421">
                  <c:v>0.0</c:v>
                </c:pt>
                <c:pt idx="422">
                  <c:v>0.0</c:v>
                </c:pt>
                <c:pt idx="423">
                  <c:v>0.0</c:v>
                </c:pt>
                <c:pt idx="424">
                  <c:v>0.0</c:v>
                </c:pt>
                <c:pt idx="425">
                  <c:v>0.0</c:v>
                </c:pt>
                <c:pt idx="426">
                  <c:v>0.0</c:v>
                </c:pt>
                <c:pt idx="427">
                  <c:v>0.0</c:v>
                </c:pt>
                <c:pt idx="428">
                  <c:v>0.0</c:v>
                </c:pt>
                <c:pt idx="429">
                  <c:v>0.0</c:v>
                </c:pt>
                <c:pt idx="430">
                  <c:v>0.0</c:v>
                </c:pt>
                <c:pt idx="431">
                  <c:v>0.0</c:v>
                </c:pt>
                <c:pt idx="432">
                  <c:v>0.0</c:v>
                </c:pt>
                <c:pt idx="433">
                  <c:v>0.0</c:v>
                </c:pt>
                <c:pt idx="434">
                  <c:v>0.0</c:v>
                </c:pt>
                <c:pt idx="435">
                  <c:v>0.0</c:v>
                </c:pt>
                <c:pt idx="436">
                  <c:v>0.0</c:v>
                </c:pt>
                <c:pt idx="437">
                  <c:v>0.0</c:v>
                </c:pt>
                <c:pt idx="438">
                  <c:v>0.0</c:v>
                </c:pt>
                <c:pt idx="439">
                  <c:v>0.0</c:v>
                </c:pt>
                <c:pt idx="440">
                  <c:v>0.0</c:v>
                </c:pt>
                <c:pt idx="441">
                  <c:v>0.0</c:v>
                </c:pt>
                <c:pt idx="442">
                  <c:v>0.0</c:v>
                </c:pt>
                <c:pt idx="443">
                  <c:v>0.0</c:v>
                </c:pt>
                <c:pt idx="444">
                  <c:v>0.0</c:v>
                </c:pt>
                <c:pt idx="445">
                  <c:v>0.0</c:v>
                </c:pt>
                <c:pt idx="446">
                  <c:v>0.0</c:v>
                </c:pt>
                <c:pt idx="447">
                  <c:v>0.0</c:v>
                </c:pt>
                <c:pt idx="448">
                  <c:v>0.0</c:v>
                </c:pt>
                <c:pt idx="449">
                  <c:v>0.0</c:v>
                </c:pt>
                <c:pt idx="450">
                  <c:v>0.0</c:v>
                </c:pt>
                <c:pt idx="451">
                  <c:v>0.0</c:v>
                </c:pt>
                <c:pt idx="452">
                  <c:v>0.0</c:v>
                </c:pt>
                <c:pt idx="453">
                  <c:v>0.0</c:v>
                </c:pt>
                <c:pt idx="454">
                  <c:v>0.0</c:v>
                </c:pt>
                <c:pt idx="455">
                  <c:v>0.0</c:v>
                </c:pt>
                <c:pt idx="456">
                  <c:v>0.0</c:v>
                </c:pt>
                <c:pt idx="457">
                  <c:v>0.0</c:v>
                </c:pt>
                <c:pt idx="458">
                  <c:v>0.0</c:v>
                </c:pt>
                <c:pt idx="459">
                  <c:v>0.0</c:v>
                </c:pt>
                <c:pt idx="460">
                  <c:v>0.0</c:v>
                </c:pt>
                <c:pt idx="461">
                  <c:v>0.0</c:v>
                </c:pt>
                <c:pt idx="462">
                  <c:v>0.0</c:v>
                </c:pt>
                <c:pt idx="463">
                  <c:v>0.0</c:v>
                </c:pt>
                <c:pt idx="464">
                  <c:v>0.0</c:v>
                </c:pt>
                <c:pt idx="465">
                  <c:v>0.0</c:v>
                </c:pt>
                <c:pt idx="466">
                  <c:v>0.0</c:v>
                </c:pt>
                <c:pt idx="467">
                  <c:v>0.0</c:v>
                </c:pt>
                <c:pt idx="468">
                  <c:v>0.0</c:v>
                </c:pt>
                <c:pt idx="469">
                  <c:v>0.0</c:v>
                </c:pt>
                <c:pt idx="470">
                  <c:v>0.0</c:v>
                </c:pt>
                <c:pt idx="471">
                  <c:v>0.0</c:v>
                </c:pt>
                <c:pt idx="472">
                  <c:v>0.0</c:v>
                </c:pt>
                <c:pt idx="473">
                  <c:v>0.0</c:v>
                </c:pt>
                <c:pt idx="474">
                  <c:v>0.0</c:v>
                </c:pt>
                <c:pt idx="475">
                  <c:v>0.0</c:v>
                </c:pt>
                <c:pt idx="476">
                  <c:v>0.0</c:v>
                </c:pt>
                <c:pt idx="477">
                  <c:v>0.0</c:v>
                </c:pt>
                <c:pt idx="478">
                  <c:v>0.0</c:v>
                </c:pt>
                <c:pt idx="479">
                  <c:v>0.0</c:v>
                </c:pt>
                <c:pt idx="480">
                  <c:v>0.0</c:v>
                </c:pt>
                <c:pt idx="481">
                  <c:v>0.0</c:v>
                </c:pt>
                <c:pt idx="482">
                  <c:v>0.0</c:v>
                </c:pt>
                <c:pt idx="483">
                  <c:v>0.0</c:v>
                </c:pt>
                <c:pt idx="484">
                  <c:v>0.0</c:v>
                </c:pt>
                <c:pt idx="485">
                  <c:v>0.0</c:v>
                </c:pt>
                <c:pt idx="486">
                  <c:v>0.0</c:v>
                </c:pt>
                <c:pt idx="487">
                  <c:v>0.0</c:v>
                </c:pt>
                <c:pt idx="488">
                  <c:v>0.0</c:v>
                </c:pt>
                <c:pt idx="489">
                  <c:v>0.0</c:v>
                </c:pt>
                <c:pt idx="490">
                  <c:v>0.0</c:v>
                </c:pt>
                <c:pt idx="491">
                  <c:v>0.0</c:v>
                </c:pt>
                <c:pt idx="492">
                  <c:v>0.0</c:v>
                </c:pt>
                <c:pt idx="493">
                  <c:v>0.0</c:v>
                </c:pt>
                <c:pt idx="494">
                  <c:v>0.0</c:v>
                </c:pt>
                <c:pt idx="495">
                  <c:v>0.0</c:v>
                </c:pt>
                <c:pt idx="496">
                  <c:v>0.0</c:v>
                </c:pt>
                <c:pt idx="497">
                  <c:v>0.0</c:v>
                </c:pt>
                <c:pt idx="498">
                  <c:v>0.0</c:v>
                </c:pt>
                <c:pt idx="499">
                  <c:v>0.0</c:v>
                </c:pt>
                <c:pt idx="500">
                  <c:v>0.0</c:v>
                </c:pt>
                <c:pt idx="501">
                  <c:v>0.0</c:v>
                </c:pt>
                <c:pt idx="502">
                  <c:v>0.0</c:v>
                </c:pt>
                <c:pt idx="503">
                  <c:v>0.0</c:v>
                </c:pt>
                <c:pt idx="504">
                  <c:v>0.0</c:v>
                </c:pt>
                <c:pt idx="505">
                  <c:v>0.0</c:v>
                </c:pt>
                <c:pt idx="506">
                  <c:v>0.0</c:v>
                </c:pt>
                <c:pt idx="507">
                  <c:v>0.0</c:v>
                </c:pt>
                <c:pt idx="508">
                  <c:v>0.0</c:v>
                </c:pt>
                <c:pt idx="509">
                  <c:v>0.0</c:v>
                </c:pt>
                <c:pt idx="510">
                  <c:v>0.0</c:v>
                </c:pt>
                <c:pt idx="511">
                  <c:v>0.0</c:v>
                </c:pt>
                <c:pt idx="512">
                  <c:v>0.0</c:v>
                </c:pt>
                <c:pt idx="513">
                  <c:v>0.0</c:v>
                </c:pt>
                <c:pt idx="514">
                  <c:v>0.0</c:v>
                </c:pt>
                <c:pt idx="515">
                  <c:v>0.0</c:v>
                </c:pt>
                <c:pt idx="516">
                  <c:v>0.0</c:v>
                </c:pt>
                <c:pt idx="517">
                  <c:v>0.0</c:v>
                </c:pt>
                <c:pt idx="518">
                  <c:v>0.0</c:v>
                </c:pt>
                <c:pt idx="519">
                  <c:v>0.0</c:v>
                </c:pt>
                <c:pt idx="520">
                  <c:v>0.0</c:v>
                </c:pt>
                <c:pt idx="521">
                  <c:v>0.0</c:v>
                </c:pt>
                <c:pt idx="522">
                  <c:v>0.0</c:v>
                </c:pt>
                <c:pt idx="523">
                  <c:v>0.0</c:v>
                </c:pt>
                <c:pt idx="524">
                  <c:v>0.0</c:v>
                </c:pt>
                <c:pt idx="525">
                  <c:v>0.0</c:v>
                </c:pt>
                <c:pt idx="526">
                  <c:v>0.0</c:v>
                </c:pt>
                <c:pt idx="527">
                  <c:v>0.0</c:v>
                </c:pt>
                <c:pt idx="528">
                  <c:v>0.0</c:v>
                </c:pt>
                <c:pt idx="529">
                  <c:v>0.0</c:v>
                </c:pt>
                <c:pt idx="530">
                  <c:v>0.0</c:v>
                </c:pt>
                <c:pt idx="531">
                  <c:v>0.0</c:v>
                </c:pt>
                <c:pt idx="532">
                  <c:v>0.0</c:v>
                </c:pt>
                <c:pt idx="533">
                  <c:v>0.0</c:v>
                </c:pt>
                <c:pt idx="534">
                  <c:v>0.0</c:v>
                </c:pt>
                <c:pt idx="535">
                  <c:v>0.0</c:v>
                </c:pt>
                <c:pt idx="536">
                  <c:v>0.0</c:v>
                </c:pt>
                <c:pt idx="537">
                  <c:v>0.0</c:v>
                </c:pt>
                <c:pt idx="538">
                  <c:v>0.0</c:v>
                </c:pt>
                <c:pt idx="539">
                  <c:v>0.0</c:v>
                </c:pt>
                <c:pt idx="540">
                  <c:v>0.0</c:v>
                </c:pt>
                <c:pt idx="541">
                  <c:v>0.0</c:v>
                </c:pt>
                <c:pt idx="542">
                  <c:v>0.0</c:v>
                </c:pt>
                <c:pt idx="543">
                  <c:v>0.0</c:v>
                </c:pt>
                <c:pt idx="544">
                  <c:v>0.0</c:v>
                </c:pt>
                <c:pt idx="545">
                  <c:v>0.0</c:v>
                </c:pt>
                <c:pt idx="546">
                  <c:v>0.0</c:v>
                </c:pt>
                <c:pt idx="547">
                  <c:v>0.0</c:v>
                </c:pt>
                <c:pt idx="548">
                  <c:v>0.0</c:v>
                </c:pt>
                <c:pt idx="549">
                  <c:v>0.0</c:v>
                </c:pt>
                <c:pt idx="550">
                  <c:v>0.0</c:v>
                </c:pt>
                <c:pt idx="551">
                  <c:v>0.0</c:v>
                </c:pt>
                <c:pt idx="552">
                  <c:v>0.0</c:v>
                </c:pt>
                <c:pt idx="553">
                  <c:v>0.0</c:v>
                </c:pt>
                <c:pt idx="554">
                  <c:v>0.0</c:v>
                </c:pt>
                <c:pt idx="555">
                  <c:v>0.0</c:v>
                </c:pt>
                <c:pt idx="556">
                  <c:v>0.0</c:v>
                </c:pt>
                <c:pt idx="557">
                  <c:v>0.0</c:v>
                </c:pt>
                <c:pt idx="558">
                  <c:v>0.0</c:v>
                </c:pt>
                <c:pt idx="559">
                  <c:v>0.0</c:v>
                </c:pt>
                <c:pt idx="560">
                  <c:v>0.0</c:v>
                </c:pt>
                <c:pt idx="561">
                  <c:v>0.0</c:v>
                </c:pt>
                <c:pt idx="562">
                  <c:v>0.0</c:v>
                </c:pt>
                <c:pt idx="563">
                  <c:v>0.0</c:v>
                </c:pt>
                <c:pt idx="564">
                  <c:v>0.0</c:v>
                </c:pt>
                <c:pt idx="565">
                  <c:v>0.0</c:v>
                </c:pt>
                <c:pt idx="566">
                  <c:v>0.0</c:v>
                </c:pt>
                <c:pt idx="567">
                  <c:v>0.0</c:v>
                </c:pt>
                <c:pt idx="568">
                  <c:v>0.0</c:v>
                </c:pt>
                <c:pt idx="569">
                  <c:v>0.0</c:v>
                </c:pt>
                <c:pt idx="570">
                  <c:v>0.0</c:v>
                </c:pt>
                <c:pt idx="571">
                  <c:v>0.0</c:v>
                </c:pt>
                <c:pt idx="572">
                  <c:v>1.0</c:v>
                </c:pt>
                <c:pt idx="573">
                  <c:v>0.0</c:v>
                </c:pt>
                <c:pt idx="574">
                  <c:v>0.0</c:v>
                </c:pt>
                <c:pt idx="575">
                  <c:v>0.0</c:v>
                </c:pt>
                <c:pt idx="576">
                  <c:v>0.0</c:v>
                </c:pt>
                <c:pt idx="577">
                  <c:v>0.0</c:v>
                </c:pt>
                <c:pt idx="578">
                  <c:v>1.0</c:v>
                </c:pt>
                <c:pt idx="579">
                  <c:v>0.0</c:v>
                </c:pt>
                <c:pt idx="580">
                  <c:v>0.0</c:v>
                </c:pt>
                <c:pt idx="581">
                  <c:v>0.0</c:v>
                </c:pt>
                <c:pt idx="582">
                  <c:v>0.0</c:v>
                </c:pt>
                <c:pt idx="583">
                  <c:v>0.0</c:v>
                </c:pt>
                <c:pt idx="584">
                  <c:v>0.0</c:v>
                </c:pt>
                <c:pt idx="585">
                  <c:v>0.0</c:v>
                </c:pt>
                <c:pt idx="586">
                  <c:v>0.0</c:v>
                </c:pt>
                <c:pt idx="587">
                  <c:v>0.0</c:v>
                </c:pt>
                <c:pt idx="588">
                  <c:v>0.0</c:v>
                </c:pt>
                <c:pt idx="589">
                  <c:v>0.0</c:v>
                </c:pt>
                <c:pt idx="590">
                  <c:v>0.0</c:v>
                </c:pt>
                <c:pt idx="591">
                  <c:v>0.0</c:v>
                </c:pt>
                <c:pt idx="592">
                  <c:v>0.0</c:v>
                </c:pt>
                <c:pt idx="593">
                  <c:v>0.0</c:v>
                </c:pt>
                <c:pt idx="594">
                  <c:v>0.0</c:v>
                </c:pt>
                <c:pt idx="595">
                  <c:v>0.0</c:v>
                </c:pt>
                <c:pt idx="596">
                  <c:v>0.0</c:v>
                </c:pt>
                <c:pt idx="597">
                  <c:v>0.0</c:v>
                </c:pt>
                <c:pt idx="598">
                  <c:v>0.0</c:v>
                </c:pt>
                <c:pt idx="599">
                  <c:v>0.0</c:v>
                </c:pt>
                <c:pt idx="600">
                  <c:v>0.0</c:v>
                </c:pt>
                <c:pt idx="601">
                  <c:v>0.0</c:v>
                </c:pt>
                <c:pt idx="602">
                  <c:v>0.0</c:v>
                </c:pt>
                <c:pt idx="603">
                  <c:v>0.0</c:v>
                </c:pt>
                <c:pt idx="604">
                  <c:v>0.0</c:v>
                </c:pt>
                <c:pt idx="605">
                  <c:v>0.0</c:v>
                </c:pt>
                <c:pt idx="606">
                  <c:v>0.0</c:v>
                </c:pt>
                <c:pt idx="607">
                  <c:v>0.0</c:v>
                </c:pt>
                <c:pt idx="608">
                  <c:v>0.0</c:v>
                </c:pt>
                <c:pt idx="609">
                  <c:v>0.0</c:v>
                </c:pt>
                <c:pt idx="610">
                  <c:v>0.0</c:v>
                </c:pt>
                <c:pt idx="611">
                  <c:v>0.0</c:v>
                </c:pt>
                <c:pt idx="612">
                  <c:v>0.0</c:v>
                </c:pt>
                <c:pt idx="613">
                  <c:v>0.0</c:v>
                </c:pt>
                <c:pt idx="614">
                  <c:v>0.0</c:v>
                </c:pt>
                <c:pt idx="615">
                  <c:v>0.0</c:v>
                </c:pt>
                <c:pt idx="616">
                  <c:v>0.0</c:v>
                </c:pt>
                <c:pt idx="617">
                  <c:v>0.0</c:v>
                </c:pt>
                <c:pt idx="618">
                  <c:v>0.0</c:v>
                </c:pt>
                <c:pt idx="619">
                  <c:v>0.0</c:v>
                </c:pt>
                <c:pt idx="620">
                  <c:v>0.0</c:v>
                </c:pt>
                <c:pt idx="621">
                  <c:v>0.0</c:v>
                </c:pt>
                <c:pt idx="622">
                  <c:v>1.0</c:v>
                </c:pt>
                <c:pt idx="623">
                  <c:v>0.0</c:v>
                </c:pt>
                <c:pt idx="624">
                  <c:v>0.0</c:v>
                </c:pt>
                <c:pt idx="625">
                  <c:v>0.0</c:v>
                </c:pt>
                <c:pt idx="626">
                  <c:v>0.0</c:v>
                </c:pt>
                <c:pt idx="627">
                  <c:v>0.0</c:v>
                </c:pt>
                <c:pt idx="628">
                  <c:v>0.0</c:v>
                </c:pt>
                <c:pt idx="629">
                  <c:v>0.0</c:v>
                </c:pt>
                <c:pt idx="630">
                  <c:v>0.0</c:v>
                </c:pt>
                <c:pt idx="631">
                  <c:v>0.0</c:v>
                </c:pt>
                <c:pt idx="632">
                  <c:v>0.0</c:v>
                </c:pt>
                <c:pt idx="633">
                  <c:v>0.0</c:v>
                </c:pt>
                <c:pt idx="634">
                  <c:v>0.0</c:v>
                </c:pt>
                <c:pt idx="635">
                  <c:v>0.0</c:v>
                </c:pt>
                <c:pt idx="636">
                  <c:v>0.0</c:v>
                </c:pt>
                <c:pt idx="637">
                  <c:v>0.0</c:v>
                </c:pt>
                <c:pt idx="638">
                  <c:v>0.0</c:v>
                </c:pt>
                <c:pt idx="639">
                  <c:v>0.0</c:v>
                </c:pt>
                <c:pt idx="640">
                  <c:v>0.0</c:v>
                </c:pt>
                <c:pt idx="641">
                  <c:v>0.0</c:v>
                </c:pt>
                <c:pt idx="642">
                  <c:v>0.0</c:v>
                </c:pt>
                <c:pt idx="643">
                  <c:v>0.0</c:v>
                </c:pt>
                <c:pt idx="644">
                  <c:v>0.0</c:v>
                </c:pt>
                <c:pt idx="645">
                  <c:v>0.0</c:v>
                </c:pt>
                <c:pt idx="646">
                  <c:v>0.0</c:v>
                </c:pt>
                <c:pt idx="647">
                  <c:v>0.0</c:v>
                </c:pt>
                <c:pt idx="648">
                  <c:v>0.0</c:v>
                </c:pt>
                <c:pt idx="649">
                  <c:v>0.0</c:v>
                </c:pt>
                <c:pt idx="650">
                  <c:v>0.0</c:v>
                </c:pt>
                <c:pt idx="651">
                  <c:v>0.0</c:v>
                </c:pt>
                <c:pt idx="652">
                  <c:v>0.0</c:v>
                </c:pt>
                <c:pt idx="653">
                  <c:v>0.0</c:v>
                </c:pt>
                <c:pt idx="654">
                  <c:v>0.0</c:v>
                </c:pt>
                <c:pt idx="655">
                  <c:v>0.0</c:v>
                </c:pt>
                <c:pt idx="656">
                  <c:v>0.0</c:v>
                </c:pt>
                <c:pt idx="657">
                  <c:v>0.0</c:v>
                </c:pt>
                <c:pt idx="658">
                  <c:v>0.0</c:v>
                </c:pt>
                <c:pt idx="659">
                  <c:v>0.0</c:v>
                </c:pt>
                <c:pt idx="660">
                  <c:v>0.0</c:v>
                </c:pt>
                <c:pt idx="661">
                  <c:v>0.0</c:v>
                </c:pt>
                <c:pt idx="662">
                  <c:v>0.0</c:v>
                </c:pt>
                <c:pt idx="663">
                  <c:v>0.0</c:v>
                </c:pt>
                <c:pt idx="664">
                  <c:v>0.0</c:v>
                </c:pt>
                <c:pt idx="665">
                  <c:v>0.0</c:v>
                </c:pt>
                <c:pt idx="666">
                  <c:v>0.0</c:v>
                </c:pt>
                <c:pt idx="667">
                  <c:v>0.0</c:v>
                </c:pt>
                <c:pt idx="668">
                  <c:v>0.0</c:v>
                </c:pt>
                <c:pt idx="669">
                  <c:v>0.0</c:v>
                </c:pt>
                <c:pt idx="670">
                  <c:v>0.0</c:v>
                </c:pt>
                <c:pt idx="671">
                  <c:v>0.0</c:v>
                </c:pt>
                <c:pt idx="672">
                  <c:v>0.0</c:v>
                </c:pt>
                <c:pt idx="673">
                  <c:v>0.0</c:v>
                </c:pt>
                <c:pt idx="674">
                  <c:v>0.0</c:v>
                </c:pt>
                <c:pt idx="675">
                  <c:v>0.0</c:v>
                </c:pt>
                <c:pt idx="676">
                  <c:v>0.0</c:v>
                </c:pt>
                <c:pt idx="677">
                  <c:v>0.0</c:v>
                </c:pt>
                <c:pt idx="678">
                  <c:v>0.0</c:v>
                </c:pt>
                <c:pt idx="679">
                  <c:v>0.0</c:v>
                </c:pt>
                <c:pt idx="680">
                  <c:v>0.0</c:v>
                </c:pt>
                <c:pt idx="681">
                  <c:v>0.0</c:v>
                </c:pt>
                <c:pt idx="682">
                  <c:v>0.0</c:v>
                </c:pt>
                <c:pt idx="683">
                  <c:v>0.0</c:v>
                </c:pt>
                <c:pt idx="684">
                  <c:v>0.0</c:v>
                </c:pt>
                <c:pt idx="685">
                  <c:v>0.0</c:v>
                </c:pt>
                <c:pt idx="686">
                  <c:v>0.0</c:v>
                </c:pt>
                <c:pt idx="687">
                  <c:v>0.0</c:v>
                </c:pt>
                <c:pt idx="688">
                  <c:v>0.0</c:v>
                </c:pt>
                <c:pt idx="689">
                  <c:v>0.0</c:v>
                </c:pt>
                <c:pt idx="690">
                  <c:v>0.0</c:v>
                </c:pt>
                <c:pt idx="691">
                  <c:v>0.0</c:v>
                </c:pt>
                <c:pt idx="692">
                  <c:v>0.0</c:v>
                </c:pt>
                <c:pt idx="693">
                  <c:v>0.0</c:v>
                </c:pt>
                <c:pt idx="694">
                  <c:v>0.0</c:v>
                </c:pt>
                <c:pt idx="695">
                  <c:v>0.0</c:v>
                </c:pt>
                <c:pt idx="696">
                  <c:v>0.0</c:v>
                </c:pt>
                <c:pt idx="697">
                  <c:v>0.0</c:v>
                </c:pt>
                <c:pt idx="698">
                  <c:v>0.0</c:v>
                </c:pt>
                <c:pt idx="699">
                  <c:v>0.0</c:v>
                </c:pt>
                <c:pt idx="700">
                  <c:v>0.0</c:v>
                </c:pt>
                <c:pt idx="701">
                  <c:v>0.0</c:v>
                </c:pt>
                <c:pt idx="702">
                  <c:v>0.0</c:v>
                </c:pt>
                <c:pt idx="703">
                  <c:v>0.0</c:v>
                </c:pt>
                <c:pt idx="704">
                  <c:v>0.0</c:v>
                </c:pt>
                <c:pt idx="705">
                  <c:v>0.0</c:v>
                </c:pt>
                <c:pt idx="706">
                  <c:v>0.0</c:v>
                </c:pt>
                <c:pt idx="707">
                  <c:v>0.0</c:v>
                </c:pt>
                <c:pt idx="708">
                  <c:v>0.0</c:v>
                </c:pt>
                <c:pt idx="709">
                  <c:v>0.0</c:v>
                </c:pt>
                <c:pt idx="710">
                  <c:v>0.0</c:v>
                </c:pt>
                <c:pt idx="711">
                  <c:v>0.0</c:v>
                </c:pt>
                <c:pt idx="712">
                  <c:v>0.0</c:v>
                </c:pt>
                <c:pt idx="713">
                  <c:v>0.0</c:v>
                </c:pt>
                <c:pt idx="714">
                  <c:v>0.0</c:v>
                </c:pt>
                <c:pt idx="715">
                  <c:v>0.0</c:v>
                </c:pt>
                <c:pt idx="716">
                  <c:v>0.0</c:v>
                </c:pt>
                <c:pt idx="717">
                  <c:v>0.0</c:v>
                </c:pt>
                <c:pt idx="718">
                  <c:v>0.0</c:v>
                </c:pt>
                <c:pt idx="719">
                  <c:v>0.0</c:v>
                </c:pt>
                <c:pt idx="720">
                  <c:v>0.0</c:v>
                </c:pt>
                <c:pt idx="721">
                  <c:v>0.0</c:v>
                </c:pt>
                <c:pt idx="722">
                  <c:v>0.0</c:v>
                </c:pt>
                <c:pt idx="723">
                  <c:v>0.0</c:v>
                </c:pt>
                <c:pt idx="724">
                  <c:v>0.0</c:v>
                </c:pt>
                <c:pt idx="725">
                  <c:v>0.0</c:v>
                </c:pt>
                <c:pt idx="726">
                  <c:v>0.0</c:v>
                </c:pt>
                <c:pt idx="727">
                  <c:v>0.0</c:v>
                </c:pt>
                <c:pt idx="728">
                  <c:v>0.0</c:v>
                </c:pt>
                <c:pt idx="729">
                  <c:v>0.0</c:v>
                </c:pt>
                <c:pt idx="730">
                  <c:v>0.0</c:v>
                </c:pt>
                <c:pt idx="731">
                  <c:v>0.0</c:v>
                </c:pt>
                <c:pt idx="732">
                  <c:v>0.0</c:v>
                </c:pt>
                <c:pt idx="733">
                  <c:v>0.0</c:v>
                </c:pt>
                <c:pt idx="734">
                  <c:v>0.0</c:v>
                </c:pt>
                <c:pt idx="735">
                  <c:v>0.0</c:v>
                </c:pt>
                <c:pt idx="736">
                  <c:v>0.0</c:v>
                </c:pt>
                <c:pt idx="737">
                  <c:v>0.0</c:v>
                </c:pt>
                <c:pt idx="738">
                  <c:v>0.0</c:v>
                </c:pt>
                <c:pt idx="739">
                  <c:v>0.0</c:v>
                </c:pt>
                <c:pt idx="740">
                  <c:v>0.0</c:v>
                </c:pt>
                <c:pt idx="741">
                  <c:v>0.0</c:v>
                </c:pt>
                <c:pt idx="742">
                  <c:v>0.0</c:v>
                </c:pt>
                <c:pt idx="743">
                  <c:v>0.0</c:v>
                </c:pt>
                <c:pt idx="744">
                  <c:v>0.0</c:v>
                </c:pt>
                <c:pt idx="745">
                  <c:v>0.0</c:v>
                </c:pt>
                <c:pt idx="746">
                  <c:v>0.0</c:v>
                </c:pt>
                <c:pt idx="747">
                  <c:v>0.0</c:v>
                </c:pt>
                <c:pt idx="748">
                  <c:v>0.0</c:v>
                </c:pt>
                <c:pt idx="749">
                  <c:v>0.0</c:v>
                </c:pt>
                <c:pt idx="750">
                  <c:v>0.0</c:v>
                </c:pt>
                <c:pt idx="751">
                  <c:v>0.0</c:v>
                </c:pt>
                <c:pt idx="752">
                  <c:v>0.0</c:v>
                </c:pt>
                <c:pt idx="753">
                  <c:v>0.0</c:v>
                </c:pt>
                <c:pt idx="754">
                  <c:v>0.0</c:v>
                </c:pt>
                <c:pt idx="755">
                  <c:v>0.0</c:v>
                </c:pt>
                <c:pt idx="756">
                  <c:v>0.0</c:v>
                </c:pt>
                <c:pt idx="757">
                  <c:v>0.0</c:v>
                </c:pt>
                <c:pt idx="758">
                  <c:v>0.0</c:v>
                </c:pt>
                <c:pt idx="759">
                  <c:v>0.0</c:v>
                </c:pt>
                <c:pt idx="760">
                  <c:v>0.0</c:v>
                </c:pt>
                <c:pt idx="761">
                  <c:v>0.0</c:v>
                </c:pt>
                <c:pt idx="762">
                  <c:v>0.0</c:v>
                </c:pt>
                <c:pt idx="763">
                  <c:v>0.0</c:v>
                </c:pt>
                <c:pt idx="764">
                  <c:v>0.0</c:v>
                </c:pt>
                <c:pt idx="765">
                  <c:v>0.0</c:v>
                </c:pt>
                <c:pt idx="766">
                  <c:v>0.0</c:v>
                </c:pt>
                <c:pt idx="767">
                  <c:v>0.0</c:v>
                </c:pt>
                <c:pt idx="768">
                  <c:v>0.0</c:v>
                </c:pt>
                <c:pt idx="769">
                  <c:v>0.0</c:v>
                </c:pt>
                <c:pt idx="770">
                  <c:v>0.0</c:v>
                </c:pt>
                <c:pt idx="771">
                  <c:v>0.0</c:v>
                </c:pt>
                <c:pt idx="772">
                  <c:v>0.0</c:v>
                </c:pt>
                <c:pt idx="773">
                  <c:v>0.0</c:v>
                </c:pt>
                <c:pt idx="774">
                  <c:v>0.0</c:v>
                </c:pt>
                <c:pt idx="775">
                  <c:v>0.0</c:v>
                </c:pt>
                <c:pt idx="776">
                  <c:v>0.0</c:v>
                </c:pt>
                <c:pt idx="777">
                  <c:v>0.0</c:v>
                </c:pt>
                <c:pt idx="778">
                  <c:v>0.0</c:v>
                </c:pt>
                <c:pt idx="779">
                  <c:v>0.0</c:v>
                </c:pt>
                <c:pt idx="780">
                  <c:v>0.0</c:v>
                </c:pt>
                <c:pt idx="781">
                  <c:v>0.0</c:v>
                </c:pt>
                <c:pt idx="782">
                  <c:v>0.0</c:v>
                </c:pt>
                <c:pt idx="783">
                  <c:v>0.0</c:v>
                </c:pt>
                <c:pt idx="784">
                  <c:v>0.0</c:v>
                </c:pt>
                <c:pt idx="785">
                  <c:v>0.0</c:v>
                </c:pt>
                <c:pt idx="786">
                  <c:v>0.0</c:v>
                </c:pt>
                <c:pt idx="787">
                  <c:v>0.0</c:v>
                </c:pt>
                <c:pt idx="788">
                  <c:v>0.0</c:v>
                </c:pt>
                <c:pt idx="789">
                  <c:v>0.0</c:v>
                </c:pt>
                <c:pt idx="790">
                  <c:v>0.0</c:v>
                </c:pt>
                <c:pt idx="791">
                  <c:v>0.0</c:v>
                </c:pt>
                <c:pt idx="792">
                  <c:v>0.0</c:v>
                </c:pt>
                <c:pt idx="793">
                  <c:v>0.0</c:v>
                </c:pt>
                <c:pt idx="794">
                  <c:v>1.0</c:v>
                </c:pt>
                <c:pt idx="795">
                  <c:v>0.0</c:v>
                </c:pt>
                <c:pt idx="796">
                  <c:v>0.0</c:v>
                </c:pt>
                <c:pt idx="797">
                  <c:v>0.0</c:v>
                </c:pt>
                <c:pt idx="798">
                  <c:v>0.0</c:v>
                </c:pt>
                <c:pt idx="799">
                  <c:v>0.0</c:v>
                </c:pt>
                <c:pt idx="800">
                  <c:v>0.0</c:v>
                </c:pt>
                <c:pt idx="801">
                  <c:v>0.0</c:v>
                </c:pt>
                <c:pt idx="802">
                  <c:v>0.0</c:v>
                </c:pt>
                <c:pt idx="803">
                  <c:v>0.0</c:v>
                </c:pt>
                <c:pt idx="804">
                  <c:v>0.0</c:v>
                </c:pt>
                <c:pt idx="805">
                  <c:v>0.0</c:v>
                </c:pt>
                <c:pt idx="806">
                  <c:v>0.0</c:v>
                </c:pt>
                <c:pt idx="807">
                  <c:v>0.0</c:v>
                </c:pt>
                <c:pt idx="808">
                  <c:v>0.0</c:v>
                </c:pt>
                <c:pt idx="809">
                  <c:v>0.0</c:v>
                </c:pt>
                <c:pt idx="810">
                  <c:v>0.0</c:v>
                </c:pt>
                <c:pt idx="811">
                  <c:v>0.0</c:v>
                </c:pt>
                <c:pt idx="812">
                  <c:v>0.0</c:v>
                </c:pt>
                <c:pt idx="813">
                  <c:v>0.0</c:v>
                </c:pt>
                <c:pt idx="814">
                  <c:v>0.0</c:v>
                </c:pt>
                <c:pt idx="815">
                  <c:v>0.0</c:v>
                </c:pt>
                <c:pt idx="816">
                  <c:v>0.0</c:v>
                </c:pt>
                <c:pt idx="817">
                  <c:v>0.0</c:v>
                </c:pt>
                <c:pt idx="818">
                  <c:v>0.0</c:v>
                </c:pt>
                <c:pt idx="819">
                  <c:v>0.0</c:v>
                </c:pt>
                <c:pt idx="820">
                  <c:v>0.0</c:v>
                </c:pt>
                <c:pt idx="821">
                  <c:v>0.0</c:v>
                </c:pt>
                <c:pt idx="822">
                  <c:v>0.0</c:v>
                </c:pt>
                <c:pt idx="823">
                  <c:v>0.0</c:v>
                </c:pt>
                <c:pt idx="824">
                  <c:v>0.0</c:v>
                </c:pt>
                <c:pt idx="825">
                  <c:v>0.0</c:v>
                </c:pt>
                <c:pt idx="826">
                  <c:v>0.0</c:v>
                </c:pt>
                <c:pt idx="827">
                  <c:v>0.0</c:v>
                </c:pt>
                <c:pt idx="828">
                  <c:v>0.0</c:v>
                </c:pt>
                <c:pt idx="829">
                  <c:v>0.0</c:v>
                </c:pt>
                <c:pt idx="830">
                  <c:v>0.0</c:v>
                </c:pt>
                <c:pt idx="831">
                  <c:v>0.0</c:v>
                </c:pt>
                <c:pt idx="832">
                  <c:v>0.0</c:v>
                </c:pt>
                <c:pt idx="833">
                  <c:v>0.0</c:v>
                </c:pt>
                <c:pt idx="834">
                  <c:v>0.0</c:v>
                </c:pt>
                <c:pt idx="835">
                  <c:v>0.0</c:v>
                </c:pt>
                <c:pt idx="836">
                  <c:v>0.0</c:v>
                </c:pt>
                <c:pt idx="837">
                  <c:v>0.0</c:v>
                </c:pt>
                <c:pt idx="838">
                  <c:v>0.0</c:v>
                </c:pt>
                <c:pt idx="839">
                  <c:v>0.0</c:v>
                </c:pt>
                <c:pt idx="840">
                  <c:v>0.0</c:v>
                </c:pt>
                <c:pt idx="841">
                  <c:v>0.0</c:v>
                </c:pt>
                <c:pt idx="842">
                  <c:v>0.0</c:v>
                </c:pt>
                <c:pt idx="843">
                  <c:v>0.0</c:v>
                </c:pt>
                <c:pt idx="844">
                  <c:v>0.0</c:v>
                </c:pt>
                <c:pt idx="845">
                  <c:v>0.0</c:v>
                </c:pt>
                <c:pt idx="846">
                  <c:v>0.0</c:v>
                </c:pt>
                <c:pt idx="847">
                  <c:v>0.0</c:v>
                </c:pt>
                <c:pt idx="848">
                  <c:v>0.0</c:v>
                </c:pt>
                <c:pt idx="849">
                  <c:v>0.0</c:v>
                </c:pt>
                <c:pt idx="850">
                  <c:v>0.0</c:v>
                </c:pt>
                <c:pt idx="851">
                  <c:v>0.0</c:v>
                </c:pt>
                <c:pt idx="852">
                  <c:v>0.0</c:v>
                </c:pt>
                <c:pt idx="853">
                  <c:v>0.0</c:v>
                </c:pt>
                <c:pt idx="854">
                  <c:v>0.0</c:v>
                </c:pt>
                <c:pt idx="855">
                  <c:v>0.0</c:v>
                </c:pt>
                <c:pt idx="856">
                  <c:v>0.0</c:v>
                </c:pt>
                <c:pt idx="857">
                  <c:v>0.0</c:v>
                </c:pt>
                <c:pt idx="858">
                  <c:v>0.0</c:v>
                </c:pt>
                <c:pt idx="859">
                  <c:v>0.0</c:v>
                </c:pt>
                <c:pt idx="860">
                  <c:v>0.0</c:v>
                </c:pt>
                <c:pt idx="861">
                  <c:v>0.0</c:v>
                </c:pt>
                <c:pt idx="862">
                  <c:v>0.0</c:v>
                </c:pt>
                <c:pt idx="863">
                  <c:v>0.0</c:v>
                </c:pt>
                <c:pt idx="864">
                  <c:v>0.0</c:v>
                </c:pt>
                <c:pt idx="865">
                  <c:v>0.0</c:v>
                </c:pt>
                <c:pt idx="866">
                  <c:v>0.0</c:v>
                </c:pt>
                <c:pt idx="867">
                  <c:v>0.0</c:v>
                </c:pt>
                <c:pt idx="868">
                  <c:v>0.0</c:v>
                </c:pt>
                <c:pt idx="869">
                  <c:v>0.0</c:v>
                </c:pt>
                <c:pt idx="870">
                  <c:v>0.0</c:v>
                </c:pt>
                <c:pt idx="871">
                  <c:v>0.0</c:v>
                </c:pt>
                <c:pt idx="872">
                  <c:v>0.0</c:v>
                </c:pt>
                <c:pt idx="873">
                  <c:v>0.0</c:v>
                </c:pt>
                <c:pt idx="874">
                  <c:v>0.0</c:v>
                </c:pt>
                <c:pt idx="875">
                  <c:v>0.0</c:v>
                </c:pt>
                <c:pt idx="876">
                  <c:v>0.0</c:v>
                </c:pt>
                <c:pt idx="877">
                  <c:v>0.0</c:v>
                </c:pt>
                <c:pt idx="878">
                  <c:v>0.0</c:v>
                </c:pt>
                <c:pt idx="879">
                  <c:v>0.0</c:v>
                </c:pt>
                <c:pt idx="880">
                  <c:v>0.0</c:v>
                </c:pt>
                <c:pt idx="881">
                  <c:v>0.0</c:v>
                </c:pt>
                <c:pt idx="882">
                  <c:v>0.0</c:v>
                </c:pt>
                <c:pt idx="883">
                  <c:v>0.0</c:v>
                </c:pt>
                <c:pt idx="884">
                  <c:v>0.0</c:v>
                </c:pt>
                <c:pt idx="885">
                  <c:v>0.0</c:v>
                </c:pt>
                <c:pt idx="886">
                  <c:v>0.0</c:v>
                </c:pt>
                <c:pt idx="887">
                  <c:v>0.0</c:v>
                </c:pt>
                <c:pt idx="888">
                  <c:v>0.0</c:v>
                </c:pt>
                <c:pt idx="889">
                  <c:v>0.0</c:v>
                </c:pt>
                <c:pt idx="890">
                  <c:v>0.0</c:v>
                </c:pt>
                <c:pt idx="891">
                  <c:v>0.0</c:v>
                </c:pt>
                <c:pt idx="892">
                  <c:v>0.0</c:v>
                </c:pt>
                <c:pt idx="893">
                  <c:v>0.0</c:v>
                </c:pt>
                <c:pt idx="894">
                  <c:v>0.0</c:v>
                </c:pt>
                <c:pt idx="895">
                  <c:v>0.0</c:v>
                </c:pt>
                <c:pt idx="896">
                  <c:v>0.0</c:v>
                </c:pt>
                <c:pt idx="897">
                  <c:v>0.0</c:v>
                </c:pt>
                <c:pt idx="898">
                  <c:v>0.0</c:v>
                </c:pt>
                <c:pt idx="899">
                  <c:v>0.0</c:v>
                </c:pt>
                <c:pt idx="900">
                  <c:v>0.0</c:v>
                </c:pt>
                <c:pt idx="901">
                  <c:v>0.0</c:v>
                </c:pt>
                <c:pt idx="902">
                  <c:v>0.0</c:v>
                </c:pt>
                <c:pt idx="903">
                  <c:v>0.0</c:v>
                </c:pt>
                <c:pt idx="904">
                  <c:v>0.0</c:v>
                </c:pt>
                <c:pt idx="905">
                  <c:v>0.0</c:v>
                </c:pt>
                <c:pt idx="906">
                  <c:v>0.0</c:v>
                </c:pt>
                <c:pt idx="907">
                  <c:v>0.0</c:v>
                </c:pt>
                <c:pt idx="908">
                  <c:v>0.0</c:v>
                </c:pt>
                <c:pt idx="909">
                  <c:v>0.0</c:v>
                </c:pt>
                <c:pt idx="910">
                  <c:v>0.0</c:v>
                </c:pt>
                <c:pt idx="911">
                  <c:v>0.0</c:v>
                </c:pt>
                <c:pt idx="912">
                  <c:v>0.0</c:v>
                </c:pt>
                <c:pt idx="913">
                  <c:v>0.0</c:v>
                </c:pt>
                <c:pt idx="914">
                  <c:v>0.0</c:v>
                </c:pt>
                <c:pt idx="915">
                  <c:v>0.0</c:v>
                </c:pt>
                <c:pt idx="916">
                  <c:v>0.0</c:v>
                </c:pt>
                <c:pt idx="917">
                  <c:v>0.0</c:v>
                </c:pt>
                <c:pt idx="918">
                  <c:v>0.0</c:v>
                </c:pt>
                <c:pt idx="919">
                  <c:v>0.0</c:v>
                </c:pt>
                <c:pt idx="920">
                  <c:v>0.0</c:v>
                </c:pt>
                <c:pt idx="921">
                  <c:v>0.0</c:v>
                </c:pt>
                <c:pt idx="922">
                  <c:v>0.0</c:v>
                </c:pt>
                <c:pt idx="923">
                  <c:v>0.0</c:v>
                </c:pt>
                <c:pt idx="924">
                  <c:v>0.0</c:v>
                </c:pt>
                <c:pt idx="925">
                  <c:v>0.0</c:v>
                </c:pt>
                <c:pt idx="926">
                  <c:v>0.0</c:v>
                </c:pt>
                <c:pt idx="927">
                  <c:v>0.0</c:v>
                </c:pt>
                <c:pt idx="928">
                  <c:v>0.0</c:v>
                </c:pt>
                <c:pt idx="929">
                  <c:v>0.0</c:v>
                </c:pt>
                <c:pt idx="930">
                  <c:v>0.0</c:v>
                </c:pt>
                <c:pt idx="931">
                  <c:v>0.0</c:v>
                </c:pt>
                <c:pt idx="932">
                  <c:v>0.0</c:v>
                </c:pt>
                <c:pt idx="933">
                  <c:v>0.0</c:v>
                </c:pt>
                <c:pt idx="934">
                  <c:v>1.0</c:v>
                </c:pt>
                <c:pt idx="935">
                  <c:v>0.0</c:v>
                </c:pt>
                <c:pt idx="936">
                  <c:v>0.0</c:v>
                </c:pt>
                <c:pt idx="937">
                  <c:v>0.0</c:v>
                </c:pt>
                <c:pt idx="938">
                  <c:v>0.0</c:v>
                </c:pt>
                <c:pt idx="939">
                  <c:v>0.0</c:v>
                </c:pt>
                <c:pt idx="940">
                  <c:v>0.0</c:v>
                </c:pt>
                <c:pt idx="941">
                  <c:v>0.0</c:v>
                </c:pt>
                <c:pt idx="942">
                  <c:v>0.0</c:v>
                </c:pt>
                <c:pt idx="943">
                  <c:v>0.0</c:v>
                </c:pt>
                <c:pt idx="944">
                  <c:v>0.0</c:v>
                </c:pt>
                <c:pt idx="945">
                  <c:v>0.0</c:v>
                </c:pt>
                <c:pt idx="946">
                  <c:v>0.0</c:v>
                </c:pt>
                <c:pt idx="947">
                  <c:v>0.0</c:v>
                </c:pt>
                <c:pt idx="948">
                  <c:v>0.0</c:v>
                </c:pt>
                <c:pt idx="949">
                  <c:v>0.0</c:v>
                </c:pt>
                <c:pt idx="950">
                  <c:v>0.0</c:v>
                </c:pt>
                <c:pt idx="951">
                  <c:v>0.0</c:v>
                </c:pt>
                <c:pt idx="952">
                  <c:v>0.0</c:v>
                </c:pt>
                <c:pt idx="953">
                  <c:v>0.0</c:v>
                </c:pt>
                <c:pt idx="954">
                  <c:v>0.0</c:v>
                </c:pt>
                <c:pt idx="955">
                  <c:v>0.0</c:v>
                </c:pt>
                <c:pt idx="956">
                  <c:v>0.0</c:v>
                </c:pt>
                <c:pt idx="957">
                  <c:v>0.0</c:v>
                </c:pt>
                <c:pt idx="958">
                  <c:v>0.0</c:v>
                </c:pt>
                <c:pt idx="959">
                  <c:v>0.0</c:v>
                </c:pt>
                <c:pt idx="960">
                  <c:v>0.0</c:v>
                </c:pt>
                <c:pt idx="961">
                  <c:v>0.0</c:v>
                </c:pt>
                <c:pt idx="962">
                  <c:v>0.0</c:v>
                </c:pt>
                <c:pt idx="963">
                  <c:v>0.0</c:v>
                </c:pt>
                <c:pt idx="964">
                  <c:v>0.0</c:v>
                </c:pt>
                <c:pt idx="965">
                  <c:v>0.0</c:v>
                </c:pt>
                <c:pt idx="966">
                  <c:v>0.0</c:v>
                </c:pt>
                <c:pt idx="967">
                  <c:v>0.0</c:v>
                </c:pt>
                <c:pt idx="968">
                  <c:v>0.0</c:v>
                </c:pt>
                <c:pt idx="969">
                  <c:v>0.0</c:v>
                </c:pt>
                <c:pt idx="970">
                  <c:v>0.0</c:v>
                </c:pt>
                <c:pt idx="971">
                  <c:v>0.0</c:v>
                </c:pt>
                <c:pt idx="972">
                  <c:v>0.0</c:v>
                </c:pt>
                <c:pt idx="973">
                  <c:v>0.0</c:v>
                </c:pt>
                <c:pt idx="974">
                  <c:v>0.0</c:v>
                </c:pt>
                <c:pt idx="975">
                  <c:v>0.0</c:v>
                </c:pt>
                <c:pt idx="976">
                  <c:v>0.0</c:v>
                </c:pt>
                <c:pt idx="977">
                  <c:v>0.0</c:v>
                </c:pt>
                <c:pt idx="978">
                  <c:v>0.0</c:v>
                </c:pt>
                <c:pt idx="979">
                  <c:v>0.0</c:v>
                </c:pt>
                <c:pt idx="980">
                  <c:v>0.0</c:v>
                </c:pt>
                <c:pt idx="981">
                  <c:v>0.0</c:v>
                </c:pt>
                <c:pt idx="982">
                  <c:v>0.0</c:v>
                </c:pt>
                <c:pt idx="983">
                  <c:v>0.0</c:v>
                </c:pt>
                <c:pt idx="984">
                  <c:v>0.0</c:v>
                </c:pt>
                <c:pt idx="985">
                  <c:v>0.0</c:v>
                </c:pt>
                <c:pt idx="986">
                  <c:v>0.0</c:v>
                </c:pt>
                <c:pt idx="987">
                  <c:v>0.0</c:v>
                </c:pt>
                <c:pt idx="988">
                  <c:v>0.0</c:v>
                </c:pt>
                <c:pt idx="989">
                  <c:v>0.0</c:v>
                </c:pt>
                <c:pt idx="990">
                  <c:v>0.0</c:v>
                </c:pt>
                <c:pt idx="991">
                  <c:v>0.0</c:v>
                </c:pt>
                <c:pt idx="992">
                  <c:v>0.0</c:v>
                </c:pt>
                <c:pt idx="993">
                  <c:v>0.0</c:v>
                </c:pt>
                <c:pt idx="994">
                  <c:v>0.0</c:v>
                </c:pt>
                <c:pt idx="995">
                  <c:v>0.0</c:v>
                </c:pt>
                <c:pt idx="996">
                  <c:v>0.0</c:v>
                </c:pt>
                <c:pt idx="997">
                  <c:v>0.0</c:v>
                </c:pt>
                <c:pt idx="998">
                  <c:v>0.0</c:v>
                </c:pt>
                <c:pt idx="999">
                  <c:v>0.0</c:v>
                </c:pt>
                <c:pt idx="1000">
                  <c:v>0.0</c:v>
                </c:pt>
                <c:pt idx="1001">
                  <c:v>0.0</c:v>
                </c:pt>
                <c:pt idx="1002">
                  <c:v>0.0</c:v>
                </c:pt>
                <c:pt idx="1003">
                  <c:v>0.0</c:v>
                </c:pt>
                <c:pt idx="1004">
                  <c:v>0.0</c:v>
                </c:pt>
                <c:pt idx="1005">
                  <c:v>0.0</c:v>
                </c:pt>
                <c:pt idx="1006">
                  <c:v>0.0</c:v>
                </c:pt>
                <c:pt idx="1007">
                  <c:v>0.0</c:v>
                </c:pt>
                <c:pt idx="1008">
                  <c:v>0.0</c:v>
                </c:pt>
                <c:pt idx="1009">
                  <c:v>0.0</c:v>
                </c:pt>
                <c:pt idx="1010">
                  <c:v>0.0</c:v>
                </c:pt>
                <c:pt idx="1011">
                  <c:v>0.0</c:v>
                </c:pt>
                <c:pt idx="1012">
                  <c:v>0.0</c:v>
                </c:pt>
                <c:pt idx="1013">
                  <c:v>0.0</c:v>
                </c:pt>
                <c:pt idx="1014">
                  <c:v>0.0</c:v>
                </c:pt>
                <c:pt idx="1015">
                  <c:v>0.0</c:v>
                </c:pt>
                <c:pt idx="1016">
                  <c:v>0.0</c:v>
                </c:pt>
                <c:pt idx="1017">
                  <c:v>0.0</c:v>
                </c:pt>
                <c:pt idx="1018">
                  <c:v>0.0</c:v>
                </c:pt>
                <c:pt idx="1019">
                  <c:v>0.0</c:v>
                </c:pt>
                <c:pt idx="1020">
                  <c:v>0.0</c:v>
                </c:pt>
                <c:pt idx="1021">
                  <c:v>0.0</c:v>
                </c:pt>
                <c:pt idx="1022">
                  <c:v>0.0</c:v>
                </c:pt>
                <c:pt idx="1023">
                  <c:v>0.0</c:v>
                </c:pt>
                <c:pt idx="1024">
                  <c:v>0.0</c:v>
                </c:pt>
                <c:pt idx="1025">
                  <c:v>0.0</c:v>
                </c:pt>
                <c:pt idx="1026">
                  <c:v>0.0</c:v>
                </c:pt>
                <c:pt idx="1027">
                  <c:v>0.0</c:v>
                </c:pt>
                <c:pt idx="1028">
                  <c:v>0.0</c:v>
                </c:pt>
                <c:pt idx="1029">
                  <c:v>0.0</c:v>
                </c:pt>
                <c:pt idx="1030">
                  <c:v>0.0</c:v>
                </c:pt>
                <c:pt idx="1031">
                  <c:v>0.0</c:v>
                </c:pt>
                <c:pt idx="1032">
                  <c:v>0.0</c:v>
                </c:pt>
                <c:pt idx="1033">
                  <c:v>0.0</c:v>
                </c:pt>
                <c:pt idx="1034">
                  <c:v>0.0</c:v>
                </c:pt>
                <c:pt idx="1035">
                  <c:v>0.0</c:v>
                </c:pt>
                <c:pt idx="1036">
                  <c:v>0.0</c:v>
                </c:pt>
                <c:pt idx="1037">
                  <c:v>0.0</c:v>
                </c:pt>
                <c:pt idx="1038">
                  <c:v>0.0</c:v>
                </c:pt>
                <c:pt idx="1039">
                  <c:v>0.0</c:v>
                </c:pt>
                <c:pt idx="1040">
                  <c:v>0.0</c:v>
                </c:pt>
                <c:pt idx="1041">
                  <c:v>0.0</c:v>
                </c:pt>
                <c:pt idx="1042">
                  <c:v>0.0</c:v>
                </c:pt>
                <c:pt idx="1043">
                  <c:v>0.0</c:v>
                </c:pt>
                <c:pt idx="1044">
                  <c:v>0.0</c:v>
                </c:pt>
                <c:pt idx="1045">
                  <c:v>0.0</c:v>
                </c:pt>
                <c:pt idx="1046">
                  <c:v>0.0</c:v>
                </c:pt>
                <c:pt idx="1047">
                  <c:v>0.0</c:v>
                </c:pt>
                <c:pt idx="1048">
                  <c:v>0.0</c:v>
                </c:pt>
                <c:pt idx="1049">
                  <c:v>0.0</c:v>
                </c:pt>
                <c:pt idx="1050">
                  <c:v>0.0</c:v>
                </c:pt>
                <c:pt idx="1051">
                  <c:v>0.0</c:v>
                </c:pt>
                <c:pt idx="1052">
                  <c:v>0.0</c:v>
                </c:pt>
                <c:pt idx="1053">
                  <c:v>0.0</c:v>
                </c:pt>
                <c:pt idx="1054">
                  <c:v>0.0</c:v>
                </c:pt>
                <c:pt idx="1055">
                  <c:v>0.0</c:v>
                </c:pt>
                <c:pt idx="1056">
                  <c:v>0.0</c:v>
                </c:pt>
                <c:pt idx="1057">
                  <c:v>0.0</c:v>
                </c:pt>
                <c:pt idx="1058">
                  <c:v>0.0</c:v>
                </c:pt>
                <c:pt idx="1059">
                  <c:v>0.0</c:v>
                </c:pt>
                <c:pt idx="1060">
                  <c:v>0.0</c:v>
                </c:pt>
                <c:pt idx="1061">
                  <c:v>0.0</c:v>
                </c:pt>
                <c:pt idx="1062">
                  <c:v>0.0</c:v>
                </c:pt>
                <c:pt idx="1063">
                  <c:v>0.0</c:v>
                </c:pt>
                <c:pt idx="1064">
                  <c:v>0.0</c:v>
                </c:pt>
                <c:pt idx="1065">
                  <c:v>0.0</c:v>
                </c:pt>
                <c:pt idx="1066">
                  <c:v>0.0</c:v>
                </c:pt>
                <c:pt idx="1067">
                  <c:v>0.0</c:v>
                </c:pt>
                <c:pt idx="1068">
                  <c:v>0.0</c:v>
                </c:pt>
                <c:pt idx="1069">
                  <c:v>0.0</c:v>
                </c:pt>
                <c:pt idx="1070">
                  <c:v>0.0</c:v>
                </c:pt>
                <c:pt idx="1071">
                  <c:v>0.0</c:v>
                </c:pt>
                <c:pt idx="1072">
                  <c:v>0.0</c:v>
                </c:pt>
                <c:pt idx="1073">
                  <c:v>0.0</c:v>
                </c:pt>
                <c:pt idx="1074">
                  <c:v>0.0</c:v>
                </c:pt>
                <c:pt idx="1075">
                  <c:v>0.0</c:v>
                </c:pt>
                <c:pt idx="1076">
                  <c:v>0.0</c:v>
                </c:pt>
                <c:pt idx="1077">
                  <c:v>0.0</c:v>
                </c:pt>
                <c:pt idx="1078">
                  <c:v>0.0</c:v>
                </c:pt>
                <c:pt idx="1079">
                  <c:v>0.0</c:v>
                </c:pt>
                <c:pt idx="1080">
                  <c:v>0.0</c:v>
                </c:pt>
                <c:pt idx="1081">
                  <c:v>0.0</c:v>
                </c:pt>
                <c:pt idx="1082">
                  <c:v>0.0</c:v>
                </c:pt>
                <c:pt idx="1083">
                  <c:v>0.0</c:v>
                </c:pt>
                <c:pt idx="1084">
                  <c:v>0.0</c:v>
                </c:pt>
                <c:pt idx="1085">
                  <c:v>0.0</c:v>
                </c:pt>
                <c:pt idx="1086">
                  <c:v>0.0</c:v>
                </c:pt>
                <c:pt idx="1087">
                  <c:v>0.0</c:v>
                </c:pt>
                <c:pt idx="1088">
                  <c:v>0.0</c:v>
                </c:pt>
                <c:pt idx="1089">
                  <c:v>0.0</c:v>
                </c:pt>
                <c:pt idx="1090">
                  <c:v>0.0</c:v>
                </c:pt>
                <c:pt idx="1091">
                  <c:v>0.0</c:v>
                </c:pt>
                <c:pt idx="1092">
                  <c:v>0.0</c:v>
                </c:pt>
                <c:pt idx="1093">
                  <c:v>0.0</c:v>
                </c:pt>
                <c:pt idx="1094">
                  <c:v>0.0</c:v>
                </c:pt>
                <c:pt idx="1095">
                  <c:v>0.0</c:v>
                </c:pt>
                <c:pt idx="1096">
                  <c:v>0.0</c:v>
                </c:pt>
                <c:pt idx="1097">
                  <c:v>0.0</c:v>
                </c:pt>
                <c:pt idx="1098">
                  <c:v>0.0</c:v>
                </c:pt>
                <c:pt idx="1099">
                  <c:v>0.0</c:v>
                </c:pt>
                <c:pt idx="1100">
                  <c:v>1.0</c:v>
                </c:pt>
                <c:pt idx="1101">
                  <c:v>0.0</c:v>
                </c:pt>
                <c:pt idx="1102">
                  <c:v>0.0</c:v>
                </c:pt>
                <c:pt idx="1103">
                  <c:v>0.0</c:v>
                </c:pt>
                <c:pt idx="1104">
                  <c:v>0.0</c:v>
                </c:pt>
                <c:pt idx="1105">
                  <c:v>0.0</c:v>
                </c:pt>
                <c:pt idx="1106">
                  <c:v>0.0</c:v>
                </c:pt>
                <c:pt idx="1107">
                  <c:v>0.0</c:v>
                </c:pt>
                <c:pt idx="1108">
                  <c:v>0.0</c:v>
                </c:pt>
                <c:pt idx="1109">
                  <c:v>0.0</c:v>
                </c:pt>
                <c:pt idx="1110">
                  <c:v>0.0</c:v>
                </c:pt>
                <c:pt idx="1111">
                  <c:v>0.0</c:v>
                </c:pt>
                <c:pt idx="1112">
                  <c:v>0.0</c:v>
                </c:pt>
                <c:pt idx="1113">
                  <c:v>0.0</c:v>
                </c:pt>
                <c:pt idx="1114">
                  <c:v>0.0</c:v>
                </c:pt>
                <c:pt idx="1115">
                  <c:v>0.0</c:v>
                </c:pt>
                <c:pt idx="1116">
                  <c:v>0.0</c:v>
                </c:pt>
                <c:pt idx="1117">
                  <c:v>0.0</c:v>
                </c:pt>
                <c:pt idx="1118">
                  <c:v>0.0</c:v>
                </c:pt>
                <c:pt idx="1119">
                  <c:v>0.0</c:v>
                </c:pt>
                <c:pt idx="1120">
                  <c:v>0.0</c:v>
                </c:pt>
                <c:pt idx="1121">
                  <c:v>0.0</c:v>
                </c:pt>
                <c:pt idx="1122">
                  <c:v>0.0</c:v>
                </c:pt>
                <c:pt idx="1123">
                  <c:v>0.0</c:v>
                </c:pt>
                <c:pt idx="1124">
                  <c:v>0.0</c:v>
                </c:pt>
                <c:pt idx="1125">
                  <c:v>0.0</c:v>
                </c:pt>
                <c:pt idx="1126">
                  <c:v>0.0</c:v>
                </c:pt>
                <c:pt idx="1127">
                  <c:v>0.0</c:v>
                </c:pt>
                <c:pt idx="1128">
                  <c:v>0.0</c:v>
                </c:pt>
                <c:pt idx="1129">
                  <c:v>0.0</c:v>
                </c:pt>
                <c:pt idx="1130">
                  <c:v>0.0</c:v>
                </c:pt>
                <c:pt idx="1131">
                  <c:v>0.0</c:v>
                </c:pt>
                <c:pt idx="1132">
                  <c:v>0.0</c:v>
                </c:pt>
                <c:pt idx="1133">
                  <c:v>0.0</c:v>
                </c:pt>
                <c:pt idx="1134">
                  <c:v>0.0</c:v>
                </c:pt>
                <c:pt idx="1135">
                  <c:v>0.0</c:v>
                </c:pt>
                <c:pt idx="1136">
                  <c:v>0.0</c:v>
                </c:pt>
                <c:pt idx="1137">
                  <c:v>0.0</c:v>
                </c:pt>
                <c:pt idx="1138">
                  <c:v>0.0</c:v>
                </c:pt>
                <c:pt idx="1139">
                  <c:v>0.0</c:v>
                </c:pt>
                <c:pt idx="1140">
                  <c:v>0.0</c:v>
                </c:pt>
                <c:pt idx="1141">
                  <c:v>0.0</c:v>
                </c:pt>
                <c:pt idx="1142">
                  <c:v>0.0</c:v>
                </c:pt>
                <c:pt idx="1143">
                  <c:v>0.0</c:v>
                </c:pt>
                <c:pt idx="1144">
                  <c:v>0.0</c:v>
                </c:pt>
                <c:pt idx="1145">
                  <c:v>0.0</c:v>
                </c:pt>
                <c:pt idx="1146">
                  <c:v>0.0</c:v>
                </c:pt>
                <c:pt idx="1147">
                  <c:v>0.0</c:v>
                </c:pt>
                <c:pt idx="1148">
                  <c:v>0.0</c:v>
                </c:pt>
                <c:pt idx="1149">
                  <c:v>0.0</c:v>
                </c:pt>
                <c:pt idx="1150">
                  <c:v>0.0</c:v>
                </c:pt>
                <c:pt idx="1151">
                  <c:v>0.0</c:v>
                </c:pt>
                <c:pt idx="1152">
                  <c:v>0.0</c:v>
                </c:pt>
                <c:pt idx="1153">
                  <c:v>0.0</c:v>
                </c:pt>
                <c:pt idx="1154">
                  <c:v>0.0</c:v>
                </c:pt>
                <c:pt idx="1155">
                  <c:v>0.0</c:v>
                </c:pt>
                <c:pt idx="1156">
                  <c:v>0.0</c:v>
                </c:pt>
                <c:pt idx="1157">
                  <c:v>0.0</c:v>
                </c:pt>
                <c:pt idx="1158">
                  <c:v>0.0</c:v>
                </c:pt>
                <c:pt idx="1159">
                  <c:v>0.0</c:v>
                </c:pt>
                <c:pt idx="1160">
                  <c:v>0.0</c:v>
                </c:pt>
                <c:pt idx="1161">
                  <c:v>0.0</c:v>
                </c:pt>
                <c:pt idx="1162">
                  <c:v>0.0</c:v>
                </c:pt>
                <c:pt idx="1163">
                  <c:v>0.0</c:v>
                </c:pt>
                <c:pt idx="1164">
                  <c:v>0.0</c:v>
                </c:pt>
                <c:pt idx="1165">
                  <c:v>0.0</c:v>
                </c:pt>
                <c:pt idx="1166">
                  <c:v>0.0</c:v>
                </c:pt>
                <c:pt idx="1167">
                  <c:v>0.0</c:v>
                </c:pt>
                <c:pt idx="1168">
                  <c:v>0.0</c:v>
                </c:pt>
                <c:pt idx="1169">
                  <c:v>0.0</c:v>
                </c:pt>
                <c:pt idx="1170">
                  <c:v>0.0</c:v>
                </c:pt>
                <c:pt idx="1171">
                  <c:v>0.0</c:v>
                </c:pt>
                <c:pt idx="1172">
                  <c:v>0.0</c:v>
                </c:pt>
                <c:pt idx="1173">
                  <c:v>0.0</c:v>
                </c:pt>
                <c:pt idx="1174">
                  <c:v>0.0</c:v>
                </c:pt>
                <c:pt idx="1175">
                  <c:v>0.0</c:v>
                </c:pt>
                <c:pt idx="1176">
                  <c:v>0.0</c:v>
                </c:pt>
                <c:pt idx="1177">
                  <c:v>0.0</c:v>
                </c:pt>
                <c:pt idx="1178">
                  <c:v>0.0</c:v>
                </c:pt>
                <c:pt idx="1179">
                  <c:v>0.0</c:v>
                </c:pt>
                <c:pt idx="1180">
                  <c:v>0.0</c:v>
                </c:pt>
                <c:pt idx="1181">
                  <c:v>0.0</c:v>
                </c:pt>
                <c:pt idx="1182">
                  <c:v>0.0</c:v>
                </c:pt>
                <c:pt idx="1183">
                  <c:v>0.0</c:v>
                </c:pt>
                <c:pt idx="1184">
                  <c:v>0.0</c:v>
                </c:pt>
                <c:pt idx="1185">
                  <c:v>0.0</c:v>
                </c:pt>
                <c:pt idx="1186">
                  <c:v>0.0</c:v>
                </c:pt>
                <c:pt idx="1187">
                  <c:v>0.0</c:v>
                </c:pt>
                <c:pt idx="1188">
                  <c:v>0.0</c:v>
                </c:pt>
                <c:pt idx="1189">
                  <c:v>0.0</c:v>
                </c:pt>
                <c:pt idx="1190">
                  <c:v>0.0</c:v>
                </c:pt>
                <c:pt idx="1191">
                  <c:v>0.0</c:v>
                </c:pt>
                <c:pt idx="1192">
                  <c:v>0.0</c:v>
                </c:pt>
                <c:pt idx="1193">
                  <c:v>0.0</c:v>
                </c:pt>
                <c:pt idx="1194">
                  <c:v>0.0</c:v>
                </c:pt>
                <c:pt idx="1195">
                  <c:v>0.0</c:v>
                </c:pt>
                <c:pt idx="1196">
                  <c:v>0.0</c:v>
                </c:pt>
                <c:pt idx="1197">
                  <c:v>0.0</c:v>
                </c:pt>
                <c:pt idx="1198">
                  <c:v>0.0</c:v>
                </c:pt>
                <c:pt idx="1199">
                  <c:v>0.0</c:v>
                </c:pt>
                <c:pt idx="1200">
                  <c:v>0.0</c:v>
                </c:pt>
                <c:pt idx="1201">
                  <c:v>0.0</c:v>
                </c:pt>
                <c:pt idx="1202">
                  <c:v>0.0</c:v>
                </c:pt>
                <c:pt idx="1203">
                  <c:v>0.0</c:v>
                </c:pt>
                <c:pt idx="1204">
                  <c:v>0.0</c:v>
                </c:pt>
                <c:pt idx="1205">
                  <c:v>0.0</c:v>
                </c:pt>
                <c:pt idx="1206">
                  <c:v>0.0</c:v>
                </c:pt>
                <c:pt idx="1207">
                  <c:v>0.0</c:v>
                </c:pt>
                <c:pt idx="1208">
                  <c:v>0.0</c:v>
                </c:pt>
                <c:pt idx="1209">
                  <c:v>0.0</c:v>
                </c:pt>
                <c:pt idx="1210">
                  <c:v>0.0</c:v>
                </c:pt>
                <c:pt idx="1211">
                  <c:v>0.0</c:v>
                </c:pt>
                <c:pt idx="1212">
                  <c:v>0.0</c:v>
                </c:pt>
                <c:pt idx="1213">
                  <c:v>0.0</c:v>
                </c:pt>
                <c:pt idx="1214">
                  <c:v>0.0</c:v>
                </c:pt>
                <c:pt idx="1215">
                  <c:v>0.0</c:v>
                </c:pt>
                <c:pt idx="1216">
                  <c:v>0.0</c:v>
                </c:pt>
                <c:pt idx="1217">
                  <c:v>0.0</c:v>
                </c:pt>
                <c:pt idx="1218">
                  <c:v>0.0</c:v>
                </c:pt>
                <c:pt idx="1219">
                  <c:v>0.0</c:v>
                </c:pt>
                <c:pt idx="1220">
                  <c:v>0.0</c:v>
                </c:pt>
                <c:pt idx="1221">
                  <c:v>0.0</c:v>
                </c:pt>
                <c:pt idx="1222">
                  <c:v>0.0</c:v>
                </c:pt>
                <c:pt idx="1223">
                  <c:v>0.0</c:v>
                </c:pt>
                <c:pt idx="1224">
                  <c:v>0.0</c:v>
                </c:pt>
                <c:pt idx="1225">
                  <c:v>0.0</c:v>
                </c:pt>
                <c:pt idx="1226">
                  <c:v>0.0</c:v>
                </c:pt>
                <c:pt idx="1227">
                  <c:v>0.0</c:v>
                </c:pt>
                <c:pt idx="1228">
                  <c:v>0.0</c:v>
                </c:pt>
                <c:pt idx="1229">
                  <c:v>0.0</c:v>
                </c:pt>
                <c:pt idx="1230">
                  <c:v>0.0</c:v>
                </c:pt>
                <c:pt idx="1231">
                  <c:v>0.0</c:v>
                </c:pt>
                <c:pt idx="1232">
                  <c:v>0.0</c:v>
                </c:pt>
                <c:pt idx="1233">
                  <c:v>0.0</c:v>
                </c:pt>
                <c:pt idx="1234">
                  <c:v>0.0</c:v>
                </c:pt>
                <c:pt idx="1235">
                  <c:v>0.0</c:v>
                </c:pt>
                <c:pt idx="1236">
                  <c:v>0.0</c:v>
                </c:pt>
                <c:pt idx="1237">
                  <c:v>0.0</c:v>
                </c:pt>
                <c:pt idx="1238">
                  <c:v>0.0</c:v>
                </c:pt>
                <c:pt idx="1239">
                  <c:v>0.0</c:v>
                </c:pt>
                <c:pt idx="1240">
                  <c:v>0.0</c:v>
                </c:pt>
                <c:pt idx="1241">
                  <c:v>0.0</c:v>
                </c:pt>
                <c:pt idx="1242">
                  <c:v>0.0</c:v>
                </c:pt>
                <c:pt idx="1243">
                  <c:v>0.0</c:v>
                </c:pt>
                <c:pt idx="1244">
                  <c:v>0.0</c:v>
                </c:pt>
                <c:pt idx="1245">
                  <c:v>0.0</c:v>
                </c:pt>
                <c:pt idx="1246">
                  <c:v>0.0</c:v>
                </c:pt>
                <c:pt idx="1247">
                  <c:v>0.0</c:v>
                </c:pt>
                <c:pt idx="1248">
                  <c:v>0.0</c:v>
                </c:pt>
                <c:pt idx="1249">
                  <c:v>0.0</c:v>
                </c:pt>
                <c:pt idx="1250">
                  <c:v>0.0</c:v>
                </c:pt>
                <c:pt idx="1251">
                  <c:v>0.0</c:v>
                </c:pt>
                <c:pt idx="1252">
                  <c:v>0.0</c:v>
                </c:pt>
                <c:pt idx="1253">
                  <c:v>0.0</c:v>
                </c:pt>
                <c:pt idx="1254">
                  <c:v>0.0</c:v>
                </c:pt>
                <c:pt idx="1255">
                  <c:v>0.0</c:v>
                </c:pt>
                <c:pt idx="1256">
                  <c:v>0.0</c:v>
                </c:pt>
                <c:pt idx="1257">
                  <c:v>0.0</c:v>
                </c:pt>
                <c:pt idx="1258">
                  <c:v>0.0</c:v>
                </c:pt>
                <c:pt idx="1259">
                  <c:v>0.0</c:v>
                </c:pt>
                <c:pt idx="1260">
                  <c:v>0.0</c:v>
                </c:pt>
                <c:pt idx="1261">
                  <c:v>0.0</c:v>
                </c:pt>
                <c:pt idx="1262">
                  <c:v>0.0</c:v>
                </c:pt>
                <c:pt idx="1263">
                  <c:v>0.0</c:v>
                </c:pt>
                <c:pt idx="1264">
                  <c:v>0.0</c:v>
                </c:pt>
                <c:pt idx="1265">
                  <c:v>0.0</c:v>
                </c:pt>
                <c:pt idx="1266">
                  <c:v>0.0</c:v>
                </c:pt>
                <c:pt idx="1267">
                  <c:v>0.0</c:v>
                </c:pt>
                <c:pt idx="1268">
                  <c:v>0.0</c:v>
                </c:pt>
                <c:pt idx="1269">
                  <c:v>0.0</c:v>
                </c:pt>
                <c:pt idx="1270">
                  <c:v>0.0</c:v>
                </c:pt>
                <c:pt idx="1271">
                  <c:v>0.0</c:v>
                </c:pt>
                <c:pt idx="1272">
                  <c:v>0.0</c:v>
                </c:pt>
                <c:pt idx="1273">
                  <c:v>0.0</c:v>
                </c:pt>
                <c:pt idx="1274">
                  <c:v>0.0</c:v>
                </c:pt>
                <c:pt idx="1275">
                  <c:v>0.0</c:v>
                </c:pt>
                <c:pt idx="1276">
                  <c:v>0.0</c:v>
                </c:pt>
                <c:pt idx="1277">
                  <c:v>0.0</c:v>
                </c:pt>
                <c:pt idx="1278">
                  <c:v>0.0</c:v>
                </c:pt>
                <c:pt idx="1279">
                  <c:v>0.0</c:v>
                </c:pt>
                <c:pt idx="1280">
                  <c:v>0.0</c:v>
                </c:pt>
                <c:pt idx="1281">
                  <c:v>0.0</c:v>
                </c:pt>
                <c:pt idx="1282">
                  <c:v>0.0</c:v>
                </c:pt>
                <c:pt idx="1283">
                  <c:v>0.0</c:v>
                </c:pt>
                <c:pt idx="1284">
                  <c:v>0.0</c:v>
                </c:pt>
                <c:pt idx="1285">
                  <c:v>0.0</c:v>
                </c:pt>
                <c:pt idx="1286">
                  <c:v>0.0</c:v>
                </c:pt>
                <c:pt idx="1287">
                  <c:v>0.0</c:v>
                </c:pt>
                <c:pt idx="1288">
                  <c:v>0.0</c:v>
                </c:pt>
                <c:pt idx="1289">
                  <c:v>1.0</c:v>
                </c:pt>
                <c:pt idx="1290">
                  <c:v>0.0</c:v>
                </c:pt>
                <c:pt idx="1291">
                  <c:v>0.0</c:v>
                </c:pt>
                <c:pt idx="1292">
                  <c:v>0.0</c:v>
                </c:pt>
                <c:pt idx="1293">
                  <c:v>0.0</c:v>
                </c:pt>
                <c:pt idx="1294">
                  <c:v>0.0</c:v>
                </c:pt>
                <c:pt idx="1295">
                  <c:v>0.0</c:v>
                </c:pt>
                <c:pt idx="1296">
                  <c:v>0.0</c:v>
                </c:pt>
                <c:pt idx="1297">
                  <c:v>0.0</c:v>
                </c:pt>
                <c:pt idx="1298">
                  <c:v>0.0</c:v>
                </c:pt>
                <c:pt idx="1299">
                  <c:v>0.0</c:v>
                </c:pt>
                <c:pt idx="1300">
                  <c:v>0.0</c:v>
                </c:pt>
                <c:pt idx="1301">
                  <c:v>0.0</c:v>
                </c:pt>
                <c:pt idx="1302">
                  <c:v>0.0</c:v>
                </c:pt>
                <c:pt idx="1303">
                  <c:v>0.0</c:v>
                </c:pt>
                <c:pt idx="1304">
                  <c:v>0.0</c:v>
                </c:pt>
                <c:pt idx="1305">
                  <c:v>0.0</c:v>
                </c:pt>
                <c:pt idx="1306">
                  <c:v>0.0</c:v>
                </c:pt>
                <c:pt idx="1307">
                  <c:v>0.0</c:v>
                </c:pt>
                <c:pt idx="1308">
                  <c:v>0.0</c:v>
                </c:pt>
                <c:pt idx="1309">
                  <c:v>0.0</c:v>
                </c:pt>
                <c:pt idx="1310">
                  <c:v>0.0</c:v>
                </c:pt>
                <c:pt idx="1311">
                  <c:v>0.0</c:v>
                </c:pt>
                <c:pt idx="1312">
                  <c:v>0.0</c:v>
                </c:pt>
                <c:pt idx="1313">
                  <c:v>0.0</c:v>
                </c:pt>
                <c:pt idx="1314">
                  <c:v>0.0</c:v>
                </c:pt>
                <c:pt idx="1315">
                  <c:v>0.0</c:v>
                </c:pt>
                <c:pt idx="1316">
                  <c:v>0.0</c:v>
                </c:pt>
                <c:pt idx="1317">
                  <c:v>0.0</c:v>
                </c:pt>
                <c:pt idx="1318">
                  <c:v>0.0</c:v>
                </c:pt>
                <c:pt idx="1319">
                  <c:v>0.0</c:v>
                </c:pt>
                <c:pt idx="1320">
                  <c:v>0.0</c:v>
                </c:pt>
                <c:pt idx="1321">
                  <c:v>0.0</c:v>
                </c:pt>
                <c:pt idx="1322">
                  <c:v>0.0</c:v>
                </c:pt>
                <c:pt idx="1323">
                  <c:v>0.0</c:v>
                </c:pt>
                <c:pt idx="1324">
                  <c:v>0.0</c:v>
                </c:pt>
                <c:pt idx="1325">
                  <c:v>0.0</c:v>
                </c:pt>
                <c:pt idx="1326">
                  <c:v>0.0</c:v>
                </c:pt>
                <c:pt idx="1327">
                  <c:v>0.0</c:v>
                </c:pt>
                <c:pt idx="1328">
                  <c:v>0.0</c:v>
                </c:pt>
                <c:pt idx="1329">
                  <c:v>0.0</c:v>
                </c:pt>
                <c:pt idx="1330">
                  <c:v>0.0</c:v>
                </c:pt>
                <c:pt idx="1331">
                  <c:v>0.0</c:v>
                </c:pt>
                <c:pt idx="1332">
                  <c:v>0.0</c:v>
                </c:pt>
                <c:pt idx="1333">
                  <c:v>0.0</c:v>
                </c:pt>
                <c:pt idx="1334">
                  <c:v>0.0</c:v>
                </c:pt>
                <c:pt idx="1335">
                  <c:v>0.0</c:v>
                </c:pt>
                <c:pt idx="1336">
                  <c:v>0.0</c:v>
                </c:pt>
                <c:pt idx="1337">
                  <c:v>0.0</c:v>
                </c:pt>
                <c:pt idx="1338">
                  <c:v>0.0</c:v>
                </c:pt>
                <c:pt idx="1339">
                  <c:v>0.0</c:v>
                </c:pt>
                <c:pt idx="1340">
                  <c:v>0.0</c:v>
                </c:pt>
                <c:pt idx="1341">
                  <c:v>0.0</c:v>
                </c:pt>
                <c:pt idx="1342">
                  <c:v>0.0</c:v>
                </c:pt>
                <c:pt idx="1343">
                  <c:v>0.0</c:v>
                </c:pt>
                <c:pt idx="1344">
                  <c:v>0.0</c:v>
                </c:pt>
                <c:pt idx="1345">
                  <c:v>0.0</c:v>
                </c:pt>
                <c:pt idx="1346">
                  <c:v>0.0</c:v>
                </c:pt>
                <c:pt idx="1347">
                  <c:v>0.0</c:v>
                </c:pt>
                <c:pt idx="1348">
                  <c:v>0.0</c:v>
                </c:pt>
                <c:pt idx="1349">
                  <c:v>0.0</c:v>
                </c:pt>
                <c:pt idx="1350">
                  <c:v>0.0</c:v>
                </c:pt>
                <c:pt idx="1351">
                  <c:v>0.0</c:v>
                </c:pt>
                <c:pt idx="1352">
                  <c:v>0.0</c:v>
                </c:pt>
                <c:pt idx="1353">
                  <c:v>0.0</c:v>
                </c:pt>
                <c:pt idx="1354">
                  <c:v>0.0</c:v>
                </c:pt>
                <c:pt idx="1355">
                  <c:v>0.0</c:v>
                </c:pt>
                <c:pt idx="1356">
                  <c:v>0.0</c:v>
                </c:pt>
                <c:pt idx="1357">
                  <c:v>0.0</c:v>
                </c:pt>
                <c:pt idx="1358">
                  <c:v>0.0</c:v>
                </c:pt>
                <c:pt idx="1359">
                  <c:v>0.0</c:v>
                </c:pt>
                <c:pt idx="1360">
                  <c:v>0.0</c:v>
                </c:pt>
                <c:pt idx="1361">
                  <c:v>0.0</c:v>
                </c:pt>
                <c:pt idx="1362">
                  <c:v>0.0</c:v>
                </c:pt>
                <c:pt idx="1363">
                  <c:v>0.0</c:v>
                </c:pt>
                <c:pt idx="1364">
                  <c:v>0.0</c:v>
                </c:pt>
                <c:pt idx="1365">
                  <c:v>0.0</c:v>
                </c:pt>
                <c:pt idx="1366">
                  <c:v>0.0</c:v>
                </c:pt>
                <c:pt idx="1367">
                  <c:v>0.0</c:v>
                </c:pt>
                <c:pt idx="1368">
                  <c:v>0.0</c:v>
                </c:pt>
                <c:pt idx="1369">
                  <c:v>0.0</c:v>
                </c:pt>
                <c:pt idx="1370">
                  <c:v>0.0</c:v>
                </c:pt>
                <c:pt idx="1371">
                  <c:v>0.0</c:v>
                </c:pt>
                <c:pt idx="1372">
                  <c:v>0.0</c:v>
                </c:pt>
                <c:pt idx="1373">
                  <c:v>0.0</c:v>
                </c:pt>
                <c:pt idx="1374">
                  <c:v>0.0</c:v>
                </c:pt>
                <c:pt idx="1375">
                  <c:v>0.0</c:v>
                </c:pt>
                <c:pt idx="1376">
                  <c:v>0.0</c:v>
                </c:pt>
                <c:pt idx="1377">
                  <c:v>0.0</c:v>
                </c:pt>
                <c:pt idx="1378">
                  <c:v>0.0</c:v>
                </c:pt>
                <c:pt idx="1379">
                  <c:v>0.0</c:v>
                </c:pt>
                <c:pt idx="1380">
                  <c:v>0.0</c:v>
                </c:pt>
                <c:pt idx="1381">
                  <c:v>0.0</c:v>
                </c:pt>
                <c:pt idx="1382">
                  <c:v>0.0</c:v>
                </c:pt>
                <c:pt idx="1383">
                  <c:v>0.0</c:v>
                </c:pt>
                <c:pt idx="1384">
                  <c:v>0.0</c:v>
                </c:pt>
                <c:pt idx="1385">
                  <c:v>0.0</c:v>
                </c:pt>
                <c:pt idx="1386">
                  <c:v>0.0</c:v>
                </c:pt>
                <c:pt idx="1387">
                  <c:v>0.0</c:v>
                </c:pt>
                <c:pt idx="1388">
                  <c:v>0.0</c:v>
                </c:pt>
                <c:pt idx="1389">
                  <c:v>0.0</c:v>
                </c:pt>
                <c:pt idx="1390">
                  <c:v>0.0</c:v>
                </c:pt>
                <c:pt idx="1391">
                  <c:v>0.0</c:v>
                </c:pt>
                <c:pt idx="1392">
                  <c:v>0.0</c:v>
                </c:pt>
                <c:pt idx="1393">
                  <c:v>0.0</c:v>
                </c:pt>
                <c:pt idx="1394">
                  <c:v>0.0</c:v>
                </c:pt>
                <c:pt idx="1395">
                  <c:v>0.0</c:v>
                </c:pt>
                <c:pt idx="1396">
                  <c:v>0.0</c:v>
                </c:pt>
                <c:pt idx="1397">
                  <c:v>0.0</c:v>
                </c:pt>
                <c:pt idx="1398">
                  <c:v>0.0</c:v>
                </c:pt>
                <c:pt idx="1399">
                  <c:v>0.0</c:v>
                </c:pt>
                <c:pt idx="1400">
                  <c:v>0.0</c:v>
                </c:pt>
                <c:pt idx="1401">
                  <c:v>0.0</c:v>
                </c:pt>
                <c:pt idx="1402">
                  <c:v>0.0</c:v>
                </c:pt>
                <c:pt idx="1403">
                  <c:v>0.0</c:v>
                </c:pt>
                <c:pt idx="1404">
                  <c:v>0.0</c:v>
                </c:pt>
                <c:pt idx="1405">
                  <c:v>0.0</c:v>
                </c:pt>
                <c:pt idx="1406">
                  <c:v>0.0</c:v>
                </c:pt>
                <c:pt idx="1407">
                  <c:v>0.0</c:v>
                </c:pt>
                <c:pt idx="1408">
                  <c:v>0.0</c:v>
                </c:pt>
                <c:pt idx="1409">
                  <c:v>0.0</c:v>
                </c:pt>
                <c:pt idx="1410">
                  <c:v>0.0</c:v>
                </c:pt>
                <c:pt idx="1411">
                  <c:v>0.0</c:v>
                </c:pt>
                <c:pt idx="1412">
                  <c:v>0.0</c:v>
                </c:pt>
                <c:pt idx="1413">
                  <c:v>0.0</c:v>
                </c:pt>
                <c:pt idx="1414">
                  <c:v>0.0</c:v>
                </c:pt>
                <c:pt idx="1415">
                  <c:v>0.0</c:v>
                </c:pt>
                <c:pt idx="1416">
                  <c:v>0.0</c:v>
                </c:pt>
                <c:pt idx="1417">
                  <c:v>0.0</c:v>
                </c:pt>
                <c:pt idx="1418">
                  <c:v>0.0</c:v>
                </c:pt>
                <c:pt idx="1419">
                  <c:v>0.0</c:v>
                </c:pt>
                <c:pt idx="1420">
                  <c:v>0.0</c:v>
                </c:pt>
                <c:pt idx="1421">
                  <c:v>0.0</c:v>
                </c:pt>
                <c:pt idx="1422">
                  <c:v>0.0</c:v>
                </c:pt>
                <c:pt idx="1423">
                  <c:v>0.0</c:v>
                </c:pt>
                <c:pt idx="1424">
                  <c:v>0.0</c:v>
                </c:pt>
                <c:pt idx="1425">
                  <c:v>0.0</c:v>
                </c:pt>
                <c:pt idx="1426">
                  <c:v>0.0</c:v>
                </c:pt>
                <c:pt idx="1427">
                  <c:v>0.0</c:v>
                </c:pt>
                <c:pt idx="1428">
                  <c:v>0.0</c:v>
                </c:pt>
                <c:pt idx="1429">
                  <c:v>0.0</c:v>
                </c:pt>
                <c:pt idx="1430">
                  <c:v>0.0</c:v>
                </c:pt>
                <c:pt idx="1431">
                  <c:v>0.0</c:v>
                </c:pt>
                <c:pt idx="1432">
                  <c:v>0.0</c:v>
                </c:pt>
                <c:pt idx="1433">
                  <c:v>0.0</c:v>
                </c:pt>
                <c:pt idx="1434">
                  <c:v>0.0</c:v>
                </c:pt>
                <c:pt idx="1435">
                  <c:v>0.0</c:v>
                </c:pt>
                <c:pt idx="1436">
                  <c:v>0.0</c:v>
                </c:pt>
                <c:pt idx="1437">
                  <c:v>0.0</c:v>
                </c:pt>
                <c:pt idx="1438">
                  <c:v>0.0</c:v>
                </c:pt>
                <c:pt idx="1439">
                  <c:v>0.0</c:v>
                </c:pt>
                <c:pt idx="1440">
                  <c:v>0.0</c:v>
                </c:pt>
                <c:pt idx="1441">
                  <c:v>0.0</c:v>
                </c:pt>
                <c:pt idx="1442">
                  <c:v>0.0</c:v>
                </c:pt>
                <c:pt idx="1443">
                  <c:v>0.0</c:v>
                </c:pt>
                <c:pt idx="1444">
                  <c:v>0.0</c:v>
                </c:pt>
                <c:pt idx="1445">
                  <c:v>0.0</c:v>
                </c:pt>
                <c:pt idx="1446">
                  <c:v>0.0</c:v>
                </c:pt>
                <c:pt idx="1447">
                  <c:v>0.0</c:v>
                </c:pt>
                <c:pt idx="1448">
                  <c:v>0.0</c:v>
                </c:pt>
                <c:pt idx="1449">
                  <c:v>0.0</c:v>
                </c:pt>
                <c:pt idx="1450">
                  <c:v>0.0</c:v>
                </c:pt>
                <c:pt idx="1451">
                  <c:v>0.0</c:v>
                </c:pt>
                <c:pt idx="1452">
                  <c:v>0.0</c:v>
                </c:pt>
                <c:pt idx="1453">
                  <c:v>0.0</c:v>
                </c:pt>
                <c:pt idx="1454">
                  <c:v>0.0</c:v>
                </c:pt>
                <c:pt idx="1455">
                  <c:v>0.0</c:v>
                </c:pt>
                <c:pt idx="1456">
                  <c:v>0.0</c:v>
                </c:pt>
                <c:pt idx="1457">
                  <c:v>0.0</c:v>
                </c:pt>
                <c:pt idx="1458">
                  <c:v>0.0</c:v>
                </c:pt>
                <c:pt idx="1459">
                  <c:v>0.0</c:v>
                </c:pt>
                <c:pt idx="1460">
                  <c:v>0.0</c:v>
                </c:pt>
                <c:pt idx="1461">
                  <c:v>0.0</c:v>
                </c:pt>
                <c:pt idx="1462">
                  <c:v>0.0</c:v>
                </c:pt>
                <c:pt idx="1463">
                  <c:v>0.0</c:v>
                </c:pt>
                <c:pt idx="1464">
                  <c:v>0.0</c:v>
                </c:pt>
                <c:pt idx="1465">
                  <c:v>0.0</c:v>
                </c:pt>
                <c:pt idx="1466">
                  <c:v>0.0</c:v>
                </c:pt>
                <c:pt idx="1467">
                  <c:v>0.0</c:v>
                </c:pt>
                <c:pt idx="1468">
                  <c:v>0.0</c:v>
                </c:pt>
                <c:pt idx="1469">
                  <c:v>0.0</c:v>
                </c:pt>
                <c:pt idx="1470">
                  <c:v>0.0</c:v>
                </c:pt>
                <c:pt idx="1471">
                  <c:v>0.0</c:v>
                </c:pt>
                <c:pt idx="1472">
                  <c:v>0.0</c:v>
                </c:pt>
                <c:pt idx="1473">
                  <c:v>0.0</c:v>
                </c:pt>
                <c:pt idx="1474">
                  <c:v>0.0</c:v>
                </c:pt>
                <c:pt idx="1475">
                  <c:v>0.0</c:v>
                </c:pt>
                <c:pt idx="1476">
                  <c:v>0.0</c:v>
                </c:pt>
                <c:pt idx="1477">
                  <c:v>0.0</c:v>
                </c:pt>
                <c:pt idx="1478">
                  <c:v>0.0</c:v>
                </c:pt>
                <c:pt idx="1479">
                  <c:v>0.0</c:v>
                </c:pt>
                <c:pt idx="1480">
                  <c:v>0.0</c:v>
                </c:pt>
                <c:pt idx="1481">
                  <c:v>0.0</c:v>
                </c:pt>
                <c:pt idx="1482">
                  <c:v>0.0</c:v>
                </c:pt>
                <c:pt idx="1483">
                  <c:v>0.0</c:v>
                </c:pt>
                <c:pt idx="1484">
                  <c:v>0.0</c:v>
                </c:pt>
                <c:pt idx="1485">
                  <c:v>0.0</c:v>
                </c:pt>
                <c:pt idx="1486">
                  <c:v>0.0</c:v>
                </c:pt>
                <c:pt idx="1487">
                  <c:v>0.0</c:v>
                </c:pt>
                <c:pt idx="1488">
                  <c:v>0.0</c:v>
                </c:pt>
                <c:pt idx="1489">
                  <c:v>0.0</c:v>
                </c:pt>
                <c:pt idx="1490">
                  <c:v>0.0</c:v>
                </c:pt>
                <c:pt idx="1491">
                  <c:v>0.0</c:v>
                </c:pt>
                <c:pt idx="1492">
                  <c:v>0.0</c:v>
                </c:pt>
                <c:pt idx="1493">
                  <c:v>0.0</c:v>
                </c:pt>
                <c:pt idx="1494">
                  <c:v>0.0</c:v>
                </c:pt>
                <c:pt idx="1495">
                  <c:v>0.0</c:v>
                </c:pt>
                <c:pt idx="1496">
                  <c:v>0.0</c:v>
                </c:pt>
                <c:pt idx="1497">
                  <c:v>0.0</c:v>
                </c:pt>
                <c:pt idx="1498">
                  <c:v>0.0</c:v>
                </c:pt>
                <c:pt idx="1499">
                  <c:v>0.0</c:v>
                </c:pt>
                <c:pt idx="1500">
                  <c:v>0.0</c:v>
                </c:pt>
                <c:pt idx="1501">
                  <c:v>0.0</c:v>
                </c:pt>
                <c:pt idx="1502">
                  <c:v>0.0</c:v>
                </c:pt>
                <c:pt idx="1503">
                  <c:v>0.0</c:v>
                </c:pt>
                <c:pt idx="1504">
                  <c:v>0.0</c:v>
                </c:pt>
                <c:pt idx="1505">
                  <c:v>0.0</c:v>
                </c:pt>
                <c:pt idx="1506">
                  <c:v>0.0</c:v>
                </c:pt>
                <c:pt idx="1507">
                  <c:v>0.0</c:v>
                </c:pt>
                <c:pt idx="1508">
                  <c:v>0.0</c:v>
                </c:pt>
                <c:pt idx="1509">
                  <c:v>0.0</c:v>
                </c:pt>
                <c:pt idx="1510">
                  <c:v>0.0</c:v>
                </c:pt>
                <c:pt idx="1511">
                  <c:v>0.0</c:v>
                </c:pt>
                <c:pt idx="1512">
                  <c:v>0.0</c:v>
                </c:pt>
                <c:pt idx="1513">
                  <c:v>0.0</c:v>
                </c:pt>
                <c:pt idx="1514">
                  <c:v>0.0</c:v>
                </c:pt>
                <c:pt idx="1515">
                  <c:v>0.0</c:v>
                </c:pt>
                <c:pt idx="1516">
                  <c:v>0.0</c:v>
                </c:pt>
                <c:pt idx="1517">
                  <c:v>0.0</c:v>
                </c:pt>
                <c:pt idx="1518">
                  <c:v>0.0</c:v>
                </c:pt>
                <c:pt idx="1519">
                  <c:v>0.0</c:v>
                </c:pt>
                <c:pt idx="1520">
                  <c:v>0.0</c:v>
                </c:pt>
                <c:pt idx="1521">
                  <c:v>0.0</c:v>
                </c:pt>
                <c:pt idx="1522">
                  <c:v>0.0</c:v>
                </c:pt>
                <c:pt idx="1523">
                  <c:v>0.0</c:v>
                </c:pt>
                <c:pt idx="1524">
                  <c:v>0.0</c:v>
                </c:pt>
                <c:pt idx="1525">
                  <c:v>0.0</c:v>
                </c:pt>
                <c:pt idx="1526">
                  <c:v>0.0</c:v>
                </c:pt>
                <c:pt idx="1527">
                  <c:v>0.0</c:v>
                </c:pt>
                <c:pt idx="1528">
                  <c:v>0.0</c:v>
                </c:pt>
                <c:pt idx="1529">
                  <c:v>0.0</c:v>
                </c:pt>
                <c:pt idx="1530">
                  <c:v>0.0</c:v>
                </c:pt>
                <c:pt idx="1531">
                  <c:v>0.0</c:v>
                </c:pt>
                <c:pt idx="1532">
                  <c:v>0.0</c:v>
                </c:pt>
                <c:pt idx="1533">
                  <c:v>0.0</c:v>
                </c:pt>
                <c:pt idx="1534">
                  <c:v>0.0</c:v>
                </c:pt>
                <c:pt idx="1535">
                  <c:v>0.0</c:v>
                </c:pt>
                <c:pt idx="1536">
                  <c:v>0.0</c:v>
                </c:pt>
                <c:pt idx="1537">
                  <c:v>0.0</c:v>
                </c:pt>
                <c:pt idx="1538">
                  <c:v>0.0</c:v>
                </c:pt>
                <c:pt idx="1539">
                  <c:v>0.0</c:v>
                </c:pt>
                <c:pt idx="1540">
                  <c:v>0.0</c:v>
                </c:pt>
                <c:pt idx="1541">
                  <c:v>0.0</c:v>
                </c:pt>
                <c:pt idx="1542">
                  <c:v>0.0</c:v>
                </c:pt>
                <c:pt idx="1543">
                  <c:v>0.0</c:v>
                </c:pt>
                <c:pt idx="1544">
                  <c:v>0.0</c:v>
                </c:pt>
                <c:pt idx="1545">
                  <c:v>0.0</c:v>
                </c:pt>
                <c:pt idx="1546">
                  <c:v>0.0</c:v>
                </c:pt>
                <c:pt idx="1547">
                  <c:v>0.0</c:v>
                </c:pt>
                <c:pt idx="1548">
                  <c:v>0.0</c:v>
                </c:pt>
                <c:pt idx="1549">
                  <c:v>0.0</c:v>
                </c:pt>
                <c:pt idx="1550">
                  <c:v>0.0</c:v>
                </c:pt>
                <c:pt idx="1551">
                  <c:v>0.0</c:v>
                </c:pt>
                <c:pt idx="1552">
                  <c:v>1.0</c:v>
                </c:pt>
                <c:pt idx="1553">
                  <c:v>0.0</c:v>
                </c:pt>
                <c:pt idx="1554">
                  <c:v>0.0</c:v>
                </c:pt>
                <c:pt idx="1555">
                  <c:v>0.0</c:v>
                </c:pt>
                <c:pt idx="1556">
                  <c:v>0.0</c:v>
                </c:pt>
                <c:pt idx="1557">
                  <c:v>0.0</c:v>
                </c:pt>
                <c:pt idx="1558">
                  <c:v>0.0</c:v>
                </c:pt>
                <c:pt idx="1559">
                  <c:v>0.0</c:v>
                </c:pt>
                <c:pt idx="1560">
                  <c:v>0.0</c:v>
                </c:pt>
                <c:pt idx="1561">
                  <c:v>0.0</c:v>
                </c:pt>
                <c:pt idx="1562">
                  <c:v>0.0</c:v>
                </c:pt>
                <c:pt idx="1563">
                  <c:v>0.0</c:v>
                </c:pt>
                <c:pt idx="1564">
                  <c:v>0.0</c:v>
                </c:pt>
                <c:pt idx="1565">
                  <c:v>0.0</c:v>
                </c:pt>
                <c:pt idx="1566">
                  <c:v>0.0</c:v>
                </c:pt>
                <c:pt idx="1567">
                  <c:v>0.0</c:v>
                </c:pt>
                <c:pt idx="1568">
                  <c:v>0.0</c:v>
                </c:pt>
                <c:pt idx="1569">
                  <c:v>0.0</c:v>
                </c:pt>
                <c:pt idx="1570">
                  <c:v>0.0</c:v>
                </c:pt>
                <c:pt idx="1571">
                  <c:v>0.0</c:v>
                </c:pt>
                <c:pt idx="1572">
                  <c:v>0.0</c:v>
                </c:pt>
                <c:pt idx="1573">
                  <c:v>0.0</c:v>
                </c:pt>
                <c:pt idx="1574">
                  <c:v>0.0</c:v>
                </c:pt>
                <c:pt idx="1575">
                  <c:v>1.0</c:v>
                </c:pt>
                <c:pt idx="1576">
                  <c:v>0.0</c:v>
                </c:pt>
                <c:pt idx="1577">
                  <c:v>0.0</c:v>
                </c:pt>
                <c:pt idx="1578">
                  <c:v>0.0</c:v>
                </c:pt>
                <c:pt idx="1579">
                  <c:v>0.0</c:v>
                </c:pt>
                <c:pt idx="1580">
                  <c:v>0.0</c:v>
                </c:pt>
                <c:pt idx="1581">
                  <c:v>0.0</c:v>
                </c:pt>
                <c:pt idx="1582">
                  <c:v>0.0</c:v>
                </c:pt>
                <c:pt idx="1583">
                  <c:v>0.0</c:v>
                </c:pt>
                <c:pt idx="1584">
                  <c:v>0.0</c:v>
                </c:pt>
                <c:pt idx="1585">
                  <c:v>0.0</c:v>
                </c:pt>
                <c:pt idx="1586">
                  <c:v>0.0</c:v>
                </c:pt>
                <c:pt idx="1587">
                  <c:v>0.0</c:v>
                </c:pt>
                <c:pt idx="1588">
                  <c:v>0.0</c:v>
                </c:pt>
                <c:pt idx="1589">
                  <c:v>0.0</c:v>
                </c:pt>
                <c:pt idx="1590">
                  <c:v>0.0</c:v>
                </c:pt>
                <c:pt idx="1591">
                  <c:v>0.0</c:v>
                </c:pt>
                <c:pt idx="1592">
                  <c:v>0.0</c:v>
                </c:pt>
                <c:pt idx="1593">
                  <c:v>0.0</c:v>
                </c:pt>
                <c:pt idx="1594">
                  <c:v>0.0</c:v>
                </c:pt>
                <c:pt idx="1595">
                  <c:v>0.0</c:v>
                </c:pt>
                <c:pt idx="1596">
                  <c:v>0.0</c:v>
                </c:pt>
                <c:pt idx="1597">
                  <c:v>0.0</c:v>
                </c:pt>
                <c:pt idx="1598">
                  <c:v>0.0</c:v>
                </c:pt>
                <c:pt idx="1599">
                  <c:v>0.0</c:v>
                </c:pt>
                <c:pt idx="1600">
                  <c:v>0.0</c:v>
                </c:pt>
                <c:pt idx="1601">
                  <c:v>0.0</c:v>
                </c:pt>
                <c:pt idx="1602">
                  <c:v>0.0</c:v>
                </c:pt>
                <c:pt idx="1603">
                  <c:v>0.0</c:v>
                </c:pt>
                <c:pt idx="1604">
                  <c:v>0.0</c:v>
                </c:pt>
                <c:pt idx="1605">
                  <c:v>0.0</c:v>
                </c:pt>
                <c:pt idx="1606">
                  <c:v>0.0</c:v>
                </c:pt>
                <c:pt idx="1607">
                  <c:v>0.0</c:v>
                </c:pt>
                <c:pt idx="1608">
                  <c:v>0.0</c:v>
                </c:pt>
                <c:pt idx="1609">
                  <c:v>0.0</c:v>
                </c:pt>
                <c:pt idx="1610">
                  <c:v>0.0</c:v>
                </c:pt>
                <c:pt idx="1611">
                  <c:v>0.0</c:v>
                </c:pt>
                <c:pt idx="1612">
                  <c:v>0.0</c:v>
                </c:pt>
                <c:pt idx="1613">
                  <c:v>0.0</c:v>
                </c:pt>
                <c:pt idx="1614">
                  <c:v>0.0</c:v>
                </c:pt>
                <c:pt idx="1615">
                  <c:v>0.0</c:v>
                </c:pt>
                <c:pt idx="1616">
                  <c:v>0.0</c:v>
                </c:pt>
                <c:pt idx="1617">
                  <c:v>0.0</c:v>
                </c:pt>
                <c:pt idx="1618">
                  <c:v>0.0</c:v>
                </c:pt>
                <c:pt idx="1619">
                  <c:v>0.0</c:v>
                </c:pt>
                <c:pt idx="1620">
                  <c:v>0.0</c:v>
                </c:pt>
                <c:pt idx="1621">
                  <c:v>0.0</c:v>
                </c:pt>
                <c:pt idx="1622">
                  <c:v>1.0</c:v>
                </c:pt>
                <c:pt idx="1623">
                  <c:v>0.0</c:v>
                </c:pt>
                <c:pt idx="1624">
                  <c:v>0.0</c:v>
                </c:pt>
                <c:pt idx="1625">
                  <c:v>0.0</c:v>
                </c:pt>
                <c:pt idx="1626">
                  <c:v>0.0</c:v>
                </c:pt>
                <c:pt idx="1627">
                  <c:v>0.0</c:v>
                </c:pt>
                <c:pt idx="1628">
                  <c:v>0.0</c:v>
                </c:pt>
                <c:pt idx="1629">
                  <c:v>0.0</c:v>
                </c:pt>
                <c:pt idx="1630">
                  <c:v>0.0</c:v>
                </c:pt>
                <c:pt idx="1631">
                  <c:v>0.0</c:v>
                </c:pt>
                <c:pt idx="1632">
                  <c:v>0.0</c:v>
                </c:pt>
                <c:pt idx="1633">
                  <c:v>0.0</c:v>
                </c:pt>
                <c:pt idx="1634">
                  <c:v>0.0</c:v>
                </c:pt>
                <c:pt idx="1635">
                  <c:v>0.0</c:v>
                </c:pt>
                <c:pt idx="1636">
                  <c:v>0.0</c:v>
                </c:pt>
                <c:pt idx="1637">
                  <c:v>0.0</c:v>
                </c:pt>
                <c:pt idx="1638">
                  <c:v>0.0</c:v>
                </c:pt>
                <c:pt idx="1639">
                  <c:v>0.0</c:v>
                </c:pt>
                <c:pt idx="1640">
                  <c:v>0.0</c:v>
                </c:pt>
                <c:pt idx="1641">
                  <c:v>0.0</c:v>
                </c:pt>
                <c:pt idx="1642">
                  <c:v>0.0</c:v>
                </c:pt>
                <c:pt idx="1643">
                  <c:v>0.0</c:v>
                </c:pt>
                <c:pt idx="1644">
                  <c:v>0.0</c:v>
                </c:pt>
                <c:pt idx="1645">
                  <c:v>0.0</c:v>
                </c:pt>
                <c:pt idx="1646">
                  <c:v>0.0</c:v>
                </c:pt>
                <c:pt idx="1647">
                  <c:v>0.0</c:v>
                </c:pt>
                <c:pt idx="1648">
                  <c:v>0.0</c:v>
                </c:pt>
                <c:pt idx="1649">
                  <c:v>0.0</c:v>
                </c:pt>
                <c:pt idx="1650">
                  <c:v>0.0</c:v>
                </c:pt>
                <c:pt idx="1651">
                  <c:v>0.0</c:v>
                </c:pt>
                <c:pt idx="1652">
                  <c:v>0.0</c:v>
                </c:pt>
                <c:pt idx="1653">
                  <c:v>0.0</c:v>
                </c:pt>
                <c:pt idx="1654">
                  <c:v>0.0</c:v>
                </c:pt>
                <c:pt idx="1655">
                  <c:v>0.0</c:v>
                </c:pt>
                <c:pt idx="1656">
                  <c:v>0.0</c:v>
                </c:pt>
                <c:pt idx="1657">
                  <c:v>0.0</c:v>
                </c:pt>
                <c:pt idx="1658">
                  <c:v>0.0</c:v>
                </c:pt>
                <c:pt idx="1659">
                  <c:v>0.0</c:v>
                </c:pt>
                <c:pt idx="1660">
                  <c:v>0.0</c:v>
                </c:pt>
                <c:pt idx="1661">
                  <c:v>0.0</c:v>
                </c:pt>
                <c:pt idx="1662">
                  <c:v>0.0</c:v>
                </c:pt>
                <c:pt idx="1663">
                  <c:v>0.0</c:v>
                </c:pt>
                <c:pt idx="1664">
                  <c:v>0.0</c:v>
                </c:pt>
                <c:pt idx="1665">
                  <c:v>0.0</c:v>
                </c:pt>
                <c:pt idx="1666">
                  <c:v>0.0</c:v>
                </c:pt>
                <c:pt idx="1667">
                  <c:v>0.0</c:v>
                </c:pt>
                <c:pt idx="1668">
                  <c:v>0.0</c:v>
                </c:pt>
                <c:pt idx="1669">
                  <c:v>0.0</c:v>
                </c:pt>
                <c:pt idx="1670">
                  <c:v>0.0</c:v>
                </c:pt>
                <c:pt idx="1671">
                  <c:v>0.0</c:v>
                </c:pt>
                <c:pt idx="1672">
                  <c:v>0.0</c:v>
                </c:pt>
                <c:pt idx="1673">
                  <c:v>0.0</c:v>
                </c:pt>
                <c:pt idx="1674">
                  <c:v>0.0</c:v>
                </c:pt>
                <c:pt idx="1675">
                  <c:v>0.0</c:v>
                </c:pt>
                <c:pt idx="1676">
                  <c:v>0.0</c:v>
                </c:pt>
                <c:pt idx="1677">
                  <c:v>0.0</c:v>
                </c:pt>
                <c:pt idx="1678">
                  <c:v>0.0</c:v>
                </c:pt>
                <c:pt idx="1679">
                  <c:v>0.0</c:v>
                </c:pt>
                <c:pt idx="1680">
                  <c:v>0.0</c:v>
                </c:pt>
                <c:pt idx="1681">
                  <c:v>0.0</c:v>
                </c:pt>
                <c:pt idx="1682">
                  <c:v>0.0</c:v>
                </c:pt>
                <c:pt idx="1683">
                  <c:v>0.0</c:v>
                </c:pt>
                <c:pt idx="1684">
                  <c:v>0.0</c:v>
                </c:pt>
                <c:pt idx="1685">
                  <c:v>0.0</c:v>
                </c:pt>
                <c:pt idx="1686">
                  <c:v>0.0</c:v>
                </c:pt>
                <c:pt idx="1687">
                  <c:v>0.0</c:v>
                </c:pt>
                <c:pt idx="1688">
                  <c:v>0.0</c:v>
                </c:pt>
                <c:pt idx="1689">
                  <c:v>0.0</c:v>
                </c:pt>
                <c:pt idx="1690">
                  <c:v>0.0</c:v>
                </c:pt>
                <c:pt idx="1691">
                  <c:v>0.0</c:v>
                </c:pt>
                <c:pt idx="1692">
                  <c:v>0.0</c:v>
                </c:pt>
                <c:pt idx="1693">
                  <c:v>0.0</c:v>
                </c:pt>
                <c:pt idx="1694">
                  <c:v>0.0</c:v>
                </c:pt>
                <c:pt idx="1695">
                  <c:v>0.0</c:v>
                </c:pt>
                <c:pt idx="1696">
                  <c:v>0.0</c:v>
                </c:pt>
                <c:pt idx="1697">
                  <c:v>0.0</c:v>
                </c:pt>
                <c:pt idx="1698">
                  <c:v>0.0</c:v>
                </c:pt>
                <c:pt idx="1699">
                  <c:v>0.0</c:v>
                </c:pt>
                <c:pt idx="1700">
                  <c:v>0.0</c:v>
                </c:pt>
                <c:pt idx="1701">
                  <c:v>0.0</c:v>
                </c:pt>
                <c:pt idx="1702">
                  <c:v>0.0</c:v>
                </c:pt>
                <c:pt idx="1703">
                  <c:v>0.0</c:v>
                </c:pt>
                <c:pt idx="1704">
                  <c:v>0.0</c:v>
                </c:pt>
                <c:pt idx="1705">
                  <c:v>0.0</c:v>
                </c:pt>
                <c:pt idx="1706">
                  <c:v>0.0</c:v>
                </c:pt>
                <c:pt idx="1707">
                  <c:v>0.0</c:v>
                </c:pt>
                <c:pt idx="1708">
                  <c:v>0.0</c:v>
                </c:pt>
                <c:pt idx="1709">
                  <c:v>0.0</c:v>
                </c:pt>
                <c:pt idx="1710">
                  <c:v>0.0</c:v>
                </c:pt>
                <c:pt idx="1711">
                  <c:v>0.0</c:v>
                </c:pt>
                <c:pt idx="1712">
                  <c:v>0.0</c:v>
                </c:pt>
                <c:pt idx="1713">
                  <c:v>0.0</c:v>
                </c:pt>
                <c:pt idx="1714">
                  <c:v>0.0</c:v>
                </c:pt>
                <c:pt idx="1715">
                  <c:v>0.0</c:v>
                </c:pt>
                <c:pt idx="1716">
                  <c:v>0.0</c:v>
                </c:pt>
                <c:pt idx="1717">
                  <c:v>0.0</c:v>
                </c:pt>
                <c:pt idx="1718">
                  <c:v>0.0</c:v>
                </c:pt>
                <c:pt idx="1719">
                  <c:v>0.0</c:v>
                </c:pt>
                <c:pt idx="1720">
                  <c:v>0.0</c:v>
                </c:pt>
                <c:pt idx="1721">
                  <c:v>0.0</c:v>
                </c:pt>
                <c:pt idx="1722">
                  <c:v>0.0</c:v>
                </c:pt>
                <c:pt idx="1723">
                  <c:v>0.0</c:v>
                </c:pt>
                <c:pt idx="1724">
                  <c:v>0.0</c:v>
                </c:pt>
                <c:pt idx="1725">
                  <c:v>0.0</c:v>
                </c:pt>
                <c:pt idx="1726">
                  <c:v>0.0</c:v>
                </c:pt>
                <c:pt idx="1727">
                  <c:v>0.0</c:v>
                </c:pt>
                <c:pt idx="1728">
                  <c:v>0.0</c:v>
                </c:pt>
                <c:pt idx="1729">
                  <c:v>0.0</c:v>
                </c:pt>
                <c:pt idx="1730">
                  <c:v>0.0</c:v>
                </c:pt>
                <c:pt idx="1731">
                  <c:v>0.0</c:v>
                </c:pt>
                <c:pt idx="1732">
                  <c:v>0.0</c:v>
                </c:pt>
                <c:pt idx="1733">
                  <c:v>0.0</c:v>
                </c:pt>
                <c:pt idx="1734">
                  <c:v>0.0</c:v>
                </c:pt>
                <c:pt idx="1735">
                  <c:v>0.0</c:v>
                </c:pt>
                <c:pt idx="1736">
                  <c:v>0.0</c:v>
                </c:pt>
                <c:pt idx="1737">
                  <c:v>0.0</c:v>
                </c:pt>
                <c:pt idx="1738">
                  <c:v>0.0</c:v>
                </c:pt>
                <c:pt idx="1739">
                  <c:v>0.0</c:v>
                </c:pt>
                <c:pt idx="1740">
                  <c:v>0.0</c:v>
                </c:pt>
                <c:pt idx="1741">
                  <c:v>0.0</c:v>
                </c:pt>
                <c:pt idx="1742">
                  <c:v>0.0</c:v>
                </c:pt>
                <c:pt idx="1743">
                  <c:v>0.0</c:v>
                </c:pt>
                <c:pt idx="1744">
                  <c:v>0.0</c:v>
                </c:pt>
                <c:pt idx="1745">
                  <c:v>0.0</c:v>
                </c:pt>
                <c:pt idx="1746">
                  <c:v>0.0</c:v>
                </c:pt>
                <c:pt idx="1747">
                  <c:v>0.0</c:v>
                </c:pt>
                <c:pt idx="1748">
                  <c:v>0.0</c:v>
                </c:pt>
                <c:pt idx="1749">
                  <c:v>1.0</c:v>
                </c:pt>
                <c:pt idx="1750">
                  <c:v>0.0</c:v>
                </c:pt>
                <c:pt idx="1751">
                  <c:v>0.0</c:v>
                </c:pt>
                <c:pt idx="1752">
                  <c:v>0.0</c:v>
                </c:pt>
                <c:pt idx="1753">
                  <c:v>0.0</c:v>
                </c:pt>
                <c:pt idx="1754">
                  <c:v>0.0</c:v>
                </c:pt>
                <c:pt idx="1755">
                  <c:v>0.0</c:v>
                </c:pt>
                <c:pt idx="1756">
                  <c:v>0.0</c:v>
                </c:pt>
                <c:pt idx="1757">
                  <c:v>0.0</c:v>
                </c:pt>
                <c:pt idx="1758">
                  <c:v>0.0</c:v>
                </c:pt>
                <c:pt idx="1759">
                  <c:v>0.0</c:v>
                </c:pt>
                <c:pt idx="1760">
                  <c:v>0.0</c:v>
                </c:pt>
                <c:pt idx="1761">
                  <c:v>0.0</c:v>
                </c:pt>
                <c:pt idx="1762">
                  <c:v>0.0</c:v>
                </c:pt>
                <c:pt idx="1763">
                  <c:v>0.0</c:v>
                </c:pt>
                <c:pt idx="1764">
                  <c:v>0.0</c:v>
                </c:pt>
                <c:pt idx="1765">
                  <c:v>0.0</c:v>
                </c:pt>
                <c:pt idx="1766">
                  <c:v>0.0</c:v>
                </c:pt>
                <c:pt idx="1767">
                  <c:v>0.0</c:v>
                </c:pt>
                <c:pt idx="1768">
                  <c:v>0.0</c:v>
                </c:pt>
                <c:pt idx="1769">
                  <c:v>0.0</c:v>
                </c:pt>
                <c:pt idx="1770">
                  <c:v>0.0</c:v>
                </c:pt>
                <c:pt idx="1771">
                  <c:v>0.0</c:v>
                </c:pt>
                <c:pt idx="1772">
                  <c:v>0.0</c:v>
                </c:pt>
                <c:pt idx="1773">
                  <c:v>0.0</c:v>
                </c:pt>
                <c:pt idx="1774">
                  <c:v>0.0</c:v>
                </c:pt>
                <c:pt idx="1775">
                  <c:v>0.0</c:v>
                </c:pt>
                <c:pt idx="1776">
                  <c:v>0.0</c:v>
                </c:pt>
                <c:pt idx="1777">
                  <c:v>0.0</c:v>
                </c:pt>
                <c:pt idx="1778">
                  <c:v>0.0</c:v>
                </c:pt>
                <c:pt idx="1779">
                  <c:v>0.0</c:v>
                </c:pt>
                <c:pt idx="1780">
                  <c:v>0.0</c:v>
                </c:pt>
                <c:pt idx="1781">
                  <c:v>0.0</c:v>
                </c:pt>
                <c:pt idx="1782">
                  <c:v>0.0</c:v>
                </c:pt>
                <c:pt idx="1783">
                  <c:v>0.0</c:v>
                </c:pt>
                <c:pt idx="1784">
                  <c:v>0.0</c:v>
                </c:pt>
                <c:pt idx="1785">
                  <c:v>0.0</c:v>
                </c:pt>
                <c:pt idx="1786">
                  <c:v>1.0</c:v>
                </c:pt>
                <c:pt idx="1787">
                  <c:v>0.0</c:v>
                </c:pt>
                <c:pt idx="1788">
                  <c:v>0.0</c:v>
                </c:pt>
                <c:pt idx="1789">
                  <c:v>0.0</c:v>
                </c:pt>
                <c:pt idx="1790">
                  <c:v>0.0</c:v>
                </c:pt>
                <c:pt idx="1791">
                  <c:v>0.0</c:v>
                </c:pt>
                <c:pt idx="1792">
                  <c:v>0.0</c:v>
                </c:pt>
                <c:pt idx="1793">
                  <c:v>0.0</c:v>
                </c:pt>
                <c:pt idx="1794">
                  <c:v>0.0</c:v>
                </c:pt>
                <c:pt idx="1795">
                  <c:v>0.0</c:v>
                </c:pt>
                <c:pt idx="1796">
                  <c:v>0.0</c:v>
                </c:pt>
                <c:pt idx="1797">
                  <c:v>0.0</c:v>
                </c:pt>
                <c:pt idx="1798">
                  <c:v>0.0</c:v>
                </c:pt>
                <c:pt idx="1799">
                  <c:v>0.0</c:v>
                </c:pt>
                <c:pt idx="1800">
                  <c:v>0.0</c:v>
                </c:pt>
                <c:pt idx="1801">
                  <c:v>0.0</c:v>
                </c:pt>
                <c:pt idx="1802">
                  <c:v>0.0</c:v>
                </c:pt>
                <c:pt idx="1803">
                  <c:v>0.0</c:v>
                </c:pt>
                <c:pt idx="1804">
                  <c:v>0.0</c:v>
                </c:pt>
                <c:pt idx="1805">
                  <c:v>0.0</c:v>
                </c:pt>
                <c:pt idx="1806">
                  <c:v>0.0</c:v>
                </c:pt>
                <c:pt idx="1807">
                  <c:v>0.0</c:v>
                </c:pt>
                <c:pt idx="1808">
                  <c:v>0.0</c:v>
                </c:pt>
                <c:pt idx="1809">
                  <c:v>0.0</c:v>
                </c:pt>
                <c:pt idx="1810">
                  <c:v>0.0</c:v>
                </c:pt>
                <c:pt idx="1811">
                  <c:v>0.0</c:v>
                </c:pt>
                <c:pt idx="1812">
                  <c:v>0.0</c:v>
                </c:pt>
                <c:pt idx="1813">
                  <c:v>0.0</c:v>
                </c:pt>
                <c:pt idx="1814">
                  <c:v>0.0</c:v>
                </c:pt>
                <c:pt idx="1815">
                  <c:v>0.0</c:v>
                </c:pt>
                <c:pt idx="1816">
                  <c:v>0.0</c:v>
                </c:pt>
                <c:pt idx="1817">
                  <c:v>0.0</c:v>
                </c:pt>
                <c:pt idx="1818">
                  <c:v>0.0</c:v>
                </c:pt>
                <c:pt idx="1819">
                  <c:v>0.0</c:v>
                </c:pt>
                <c:pt idx="1820">
                  <c:v>0.0</c:v>
                </c:pt>
                <c:pt idx="1821">
                  <c:v>0.0</c:v>
                </c:pt>
                <c:pt idx="1822">
                  <c:v>0.0</c:v>
                </c:pt>
                <c:pt idx="1823">
                  <c:v>0.0</c:v>
                </c:pt>
                <c:pt idx="1824">
                  <c:v>0.0</c:v>
                </c:pt>
                <c:pt idx="1825">
                  <c:v>0.0</c:v>
                </c:pt>
                <c:pt idx="1826">
                  <c:v>0.0</c:v>
                </c:pt>
                <c:pt idx="1827">
                  <c:v>0.0</c:v>
                </c:pt>
                <c:pt idx="1828">
                  <c:v>0.0</c:v>
                </c:pt>
                <c:pt idx="1829">
                  <c:v>0.0</c:v>
                </c:pt>
                <c:pt idx="1830">
                  <c:v>0.0</c:v>
                </c:pt>
                <c:pt idx="1831">
                  <c:v>0.0</c:v>
                </c:pt>
                <c:pt idx="1832">
                  <c:v>0.0</c:v>
                </c:pt>
                <c:pt idx="1833">
                  <c:v>0.0</c:v>
                </c:pt>
                <c:pt idx="1834">
                  <c:v>0.0</c:v>
                </c:pt>
                <c:pt idx="1835">
                  <c:v>0.0</c:v>
                </c:pt>
                <c:pt idx="1836">
                  <c:v>0.0</c:v>
                </c:pt>
                <c:pt idx="1837">
                  <c:v>0.0</c:v>
                </c:pt>
                <c:pt idx="1838">
                  <c:v>0.0</c:v>
                </c:pt>
                <c:pt idx="1839">
                  <c:v>0.0</c:v>
                </c:pt>
                <c:pt idx="1840">
                  <c:v>0.0</c:v>
                </c:pt>
                <c:pt idx="1841">
                  <c:v>0.0</c:v>
                </c:pt>
                <c:pt idx="1842">
                  <c:v>0.0</c:v>
                </c:pt>
                <c:pt idx="1843">
                  <c:v>0.0</c:v>
                </c:pt>
                <c:pt idx="1844">
                  <c:v>0.0</c:v>
                </c:pt>
                <c:pt idx="1845">
                  <c:v>0.0</c:v>
                </c:pt>
                <c:pt idx="1846">
                  <c:v>0.0</c:v>
                </c:pt>
                <c:pt idx="1847">
                  <c:v>0.0</c:v>
                </c:pt>
                <c:pt idx="1848">
                  <c:v>0.0</c:v>
                </c:pt>
                <c:pt idx="1849">
                  <c:v>0.0</c:v>
                </c:pt>
                <c:pt idx="1850">
                  <c:v>0.0</c:v>
                </c:pt>
                <c:pt idx="1851">
                  <c:v>0.0</c:v>
                </c:pt>
                <c:pt idx="1852">
                  <c:v>0.0</c:v>
                </c:pt>
                <c:pt idx="1853">
                  <c:v>0.0</c:v>
                </c:pt>
                <c:pt idx="1854">
                  <c:v>0.0</c:v>
                </c:pt>
                <c:pt idx="1855">
                  <c:v>0.0</c:v>
                </c:pt>
                <c:pt idx="1856">
                  <c:v>0.0</c:v>
                </c:pt>
                <c:pt idx="1857">
                  <c:v>0.0</c:v>
                </c:pt>
                <c:pt idx="1858">
                  <c:v>0.0</c:v>
                </c:pt>
                <c:pt idx="1859">
                  <c:v>0.0</c:v>
                </c:pt>
                <c:pt idx="1860">
                  <c:v>0.0</c:v>
                </c:pt>
                <c:pt idx="1861">
                  <c:v>0.0</c:v>
                </c:pt>
                <c:pt idx="1862">
                  <c:v>0.0</c:v>
                </c:pt>
                <c:pt idx="1863">
                  <c:v>0.0</c:v>
                </c:pt>
                <c:pt idx="1864">
                  <c:v>0.0</c:v>
                </c:pt>
                <c:pt idx="1865">
                  <c:v>0.0</c:v>
                </c:pt>
                <c:pt idx="1866">
                  <c:v>0.0</c:v>
                </c:pt>
                <c:pt idx="1867">
                  <c:v>0.0</c:v>
                </c:pt>
                <c:pt idx="1868">
                  <c:v>0.0</c:v>
                </c:pt>
                <c:pt idx="1869">
                  <c:v>0.0</c:v>
                </c:pt>
                <c:pt idx="1870">
                  <c:v>0.0</c:v>
                </c:pt>
                <c:pt idx="1871">
                  <c:v>0.0</c:v>
                </c:pt>
                <c:pt idx="1872">
                  <c:v>0.0</c:v>
                </c:pt>
                <c:pt idx="1873">
                  <c:v>0.0</c:v>
                </c:pt>
                <c:pt idx="1874">
                  <c:v>0.0</c:v>
                </c:pt>
                <c:pt idx="1875">
                  <c:v>0.0</c:v>
                </c:pt>
                <c:pt idx="1876">
                  <c:v>0.0</c:v>
                </c:pt>
                <c:pt idx="1877">
                  <c:v>0.0</c:v>
                </c:pt>
                <c:pt idx="1878">
                  <c:v>0.0</c:v>
                </c:pt>
                <c:pt idx="1879">
                  <c:v>0.0</c:v>
                </c:pt>
                <c:pt idx="1880">
                  <c:v>0.0</c:v>
                </c:pt>
                <c:pt idx="1881">
                  <c:v>0.0</c:v>
                </c:pt>
                <c:pt idx="1882">
                  <c:v>0.0</c:v>
                </c:pt>
                <c:pt idx="1883">
                  <c:v>0.0</c:v>
                </c:pt>
                <c:pt idx="1884">
                  <c:v>0.0</c:v>
                </c:pt>
                <c:pt idx="1885">
                  <c:v>0.0</c:v>
                </c:pt>
                <c:pt idx="1886">
                  <c:v>0.0</c:v>
                </c:pt>
                <c:pt idx="1887">
                  <c:v>0.0</c:v>
                </c:pt>
                <c:pt idx="1888">
                  <c:v>0.0</c:v>
                </c:pt>
                <c:pt idx="1889">
                  <c:v>0.0</c:v>
                </c:pt>
                <c:pt idx="1890">
                  <c:v>0.0</c:v>
                </c:pt>
                <c:pt idx="1891">
                  <c:v>0.0</c:v>
                </c:pt>
                <c:pt idx="1892">
                  <c:v>0.0</c:v>
                </c:pt>
                <c:pt idx="1893">
                  <c:v>0.0</c:v>
                </c:pt>
                <c:pt idx="1894">
                  <c:v>0.0</c:v>
                </c:pt>
                <c:pt idx="1895">
                  <c:v>0.0</c:v>
                </c:pt>
                <c:pt idx="1896">
                  <c:v>0.0</c:v>
                </c:pt>
                <c:pt idx="1897">
                  <c:v>0.0</c:v>
                </c:pt>
                <c:pt idx="1898">
                  <c:v>0.0</c:v>
                </c:pt>
                <c:pt idx="1899">
                  <c:v>0.0</c:v>
                </c:pt>
                <c:pt idx="1900">
                  <c:v>0.0</c:v>
                </c:pt>
                <c:pt idx="1901">
                  <c:v>0.0</c:v>
                </c:pt>
                <c:pt idx="1902">
                  <c:v>0.0</c:v>
                </c:pt>
                <c:pt idx="1903">
                  <c:v>0.0</c:v>
                </c:pt>
                <c:pt idx="1904">
                  <c:v>0.0</c:v>
                </c:pt>
                <c:pt idx="1905">
                  <c:v>0.0</c:v>
                </c:pt>
                <c:pt idx="1906">
                  <c:v>0.0</c:v>
                </c:pt>
                <c:pt idx="1907">
                  <c:v>0.0</c:v>
                </c:pt>
                <c:pt idx="1908">
                  <c:v>0.0</c:v>
                </c:pt>
                <c:pt idx="1909">
                  <c:v>0.0</c:v>
                </c:pt>
                <c:pt idx="1910">
                  <c:v>0.0</c:v>
                </c:pt>
                <c:pt idx="1911">
                  <c:v>0.0</c:v>
                </c:pt>
                <c:pt idx="1912">
                  <c:v>0.0</c:v>
                </c:pt>
                <c:pt idx="1913">
                  <c:v>0.0</c:v>
                </c:pt>
                <c:pt idx="1914">
                  <c:v>0.0</c:v>
                </c:pt>
                <c:pt idx="1915">
                  <c:v>0.0</c:v>
                </c:pt>
                <c:pt idx="1916">
                  <c:v>0.0</c:v>
                </c:pt>
                <c:pt idx="1917">
                  <c:v>0.0</c:v>
                </c:pt>
                <c:pt idx="1918">
                  <c:v>0.0</c:v>
                </c:pt>
                <c:pt idx="1919">
                  <c:v>0.0</c:v>
                </c:pt>
                <c:pt idx="1920">
                  <c:v>0.0</c:v>
                </c:pt>
                <c:pt idx="1921">
                  <c:v>0.0</c:v>
                </c:pt>
                <c:pt idx="1922">
                  <c:v>0.0</c:v>
                </c:pt>
                <c:pt idx="1923">
                  <c:v>0.0</c:v>
                </c:pt>
                <c:pt idx="1924">
                  <c:v>0.0</c:v>
                </c:pt>
                <c:pt idx="1925">
                  <c:v>0.0</c:v>
                </c:pt>
                <c:pt idx="1926">
                  <c:v>0.0</c:v>
                </c:pt>
                <c:pt idx="1927">
                  <c:v>0.0</c:v>
                </c:pt>
                <c:pt idx="1928">
                  <c:v>0.0</c:v>
                </c:pt>
                <c:pt idx="1929">
                  <c:v>0.0</c:v>
                </c:pt>
                <c:pt idx="1930">
                  <c:v>0.0</c:v>
                </c:pt>
                <c:pt idx="1931">
                  <c:v>0.0</c:v>
                </c:pt>
                <c:pt idx="1932">
                  <c:v>0.0</c:v>
                </c:pt>
                <c:pt idx="1933">
                  <c:v>0.0</c:v>
                </c:pt>
                <c:pt idx="1934">
                  <c:v>0.0</c:v>
                </c:pt>
                <c:pt idx="1935">
                  <c:v>0.0</c:v>
                </c:pt>
                <c:pt idx="1936">
                  <c:v>0.0</c:v>
                </c:pt>
                <c:pt idx="1937">
                  <c:v>0.0</c:v>
                </c:pt>
                <c:pt idx="1938">
                  <c:v>0.0</c:v>
                </c:pt>
                <c:pt idx="1939">
                  <c:v>0.0</c:v>
                </c:pt>
                <c:pt idx="1940">
                  <c:v>0.0</c:v>
                </c:pt>
                <c:pt idx="1941">
                  <c:v>0.0</c:v>
                </c:pt>
                <c:pt idx="1942">
                  <c:v>0.0</c:v>
                </c:pt>
                <c:pt idx="1943">
                  <c:v>0.0</c:v>
                </c:pt>
                <c:pt idx="1944">
                  <c:v>0.0</c:v>
                </c:pt>
                <c:pt idx="1945">
                  <c:v>0.0</c:v>
                </c:pt>
                <c:pt idx="1946">
                  <c:v>0.0</c:v>
                </c:pt>
                <c:pt idx="1947">
                  <c:v>0.0</c:v>
                </c:pt>
                <c:pt idx="1948">
                  <c:v>0.0</c:v>
                </c:pt>
                <c:pt idx="1949">
                  <c:v>0.0</c:v>
                </c:pt>
                <c:pt idx="1950">
                  <c:v>0.0</c:v>
                </c:pt>
                <c:pt idx="1951">
                  <c:v>0.0</c:v>
                </c:pt>
                <c:pt idx="1952">
                  <c:v>0.0</c:v>
                </c:pt>
                <c:pt idx="1953">
                  <c:v>0.0</c:v>
                </c:pt>
                <c:pt idx="1954">
                  <c:v>0.0</c:v>
                </c:pt>
                <c:pt idx="1955">
                  <c:v>0.0</c:v>
                </c:pt>
                <c:pt idx="1956">
                  <c:v>0.0</c:v>
                </c:pt>
                <c:pt idx="1957">
                  <c:v>0.0</c:v>
                </c:pt>
                <c:pt idx="1958">
                  <c:v>0.0</c:v>
                </c:pt>
                <c:pt idx="1959">
                  <c:v>0.0</c:v>
                </c:pt>
                <c:pt idx="1960">
                  <c:v>0.0</c:v>
                </c:pt>
                <c:pt idx="1961">
                  <c:v>0.0</c:v>
                </c:pt>
                <c:pt idx="1962">
                  <c:v>0.0</c:v>
                </c:pt>
                <c:pt idx="1963">
                  <c:v>0.0</c:v>
                </c:pt>
                <c:pt idx="1964">
                  <c:v>0.0</c:v>
                </c:pt>
                <c:pt idx="1965">
                  <c:v>0.0</c:v>
                </c:pt>
                <c:pt idx="1966">
                  <c:v>0.0</c:v>
                </c:pt>
                <c:pt idx="1967">
                  <c:v>0.0</c:v>
                </c:pt>
                <c:pt idx="1968">
                  <c:v>0.0</c:v>
                </c:pt>
                <c:pt idx="1969">
                  <c:v>0.0</c:v>
                </c:pt>
                <c:pt idx="1970">
                  <c:v>0.0</c:v>
                </c:pt>
                <c:pt idx="1971">
                  <c:v>0.0</c:v>
                </c:pt>
                <c:pt idx="1972">
                  <c:v>0.0</c:v>
                </c:pt>
                <c:pt idx="1973">
                  <c:v>0.0</c:v>
                </c:pt>
                <c:pt idx="1974">
                  <c:v>0.0</c:v>
                </c:pt>
                <c:pt idx="1975">
                  <c:v>0.0</c:v>
                </c:pt>
                <c:pt idx="1976">
                  <c:v>0.0</c:v>
                </c:pt>
                <c:pt idx="1977">
                  <c:v>0.0</c:v>
                </c:pt>
                <c:pt idx="1978">
                  <c:v>0.0</c:v>
                </c:pt>
                <c:pt idx="1979">
                  <c:v>0.0</c:v>
                </c:pt>
                <c:pt idx="1980">
                  <c:v>0.0</c:v>
                </c:pt>
                <c:pt idx="1981">
                  <c:v>0.0</c:v>
                </c:pt>
                <c:pt idx="1982">
                  <c:v>0.0</c:v>
                </c:pt>
                <c:pt idx="1983">
                  <c:v>0.0</c:v>
                </c:pt>
                <c:pt idx="1984">
                  <c:v>0.0</c:v>
                </c:pt>
                <c:pt idx="1985">
                  <c:v>0.0</c:v>
                </c:pt>
                <c:pt idx="1986">
                  <c:v>0.0</c:v>
                </c:pt>
                <c:pt idx="1987">
                  <c:v>0.0</c:v>
                </c:pt>
                <c:pt idx="1988">
                  <c:v>0.0</c:v>
                </c:pt>
                <c:pt idx="1989">
                  <c:v>0.0</c:v>
                </c:pt>
                <c:pt idx="1990">
                  <c:v>0.0</c:v>
                </c:pt>
                <c:pt idx="1991">
                  <c:v>0.0</c:v>
                </c:pt>
                <c:pt idx="1992">
                  <c:v>0.0</c:v>
                </c:pt>
                <c:pt idx="1993">
                  <c:v>0.0</c:v>
                </c:pt>
                <c:pt idx="1994">
                  <c:v>0.0</c:v>
                </c:pt>
                <c:pt idx="1995">
                  <c:v>0.0</c:v>
                </c:pt>
                <c:pt idx="1996">
                  <c:v>0.0</c:v>
                </c:pt>
                <c:pt idx="1997">
                  <c:v>0.0</c:v>
                </c:pt>
                <c:pt idx="1998">
                  <c:v>0.0</c:v>
                </c:pt>
                <c:pt idx="1999">
                  <c:v>0.0</c:v>
                </c:pt>
                <c:pt idx="2000">
                  <c:v>0.0</c:v>
                </c:pt>
                <c:pt idx="2001">
                  <c:v>0.0</c:v>
                </c:pt>
                <c:pt idx="2002">
                  <c:v>0.0</c:v>
                </c:pt>
                <c:pt idx="2003">
                  <c:v>0.0</c:v>
                </c:pt>
                <c:pt idx="2004">
                  <c:v>0.0</c:v>
                </c:pt>
                <c:pt idx="2005">
                  <c:v>0.0</c:v>
                </c:pt>
                <c:pt idx="2006">
                  <c:v>0.0</c:v>
                </c:pt>
                <c:pt idx="2007">
                  <c:v>0.0</c:v>
                </c:pt>
                <c:pt idx="2008">
                  <c:v>0.0</c:v>
                </c:pt>
                <c:pt idx="2009">
                  <c:v>0.0</c:v>
                </c:pt>
                <c:pt idx="2010">
                  <c:v>0.0</c:v>
                </c:pt>
                <c:pt idx="2011">
                  <c:v>0.0</c:v>
                </c:pt>
                <c:pt idx="2012">
                  <c:v>0.0</c:v>
                </c:pt>
                <c:pt idx="2013">
                  <c:v>0.0</c:v>
                </c:pt>
                <c:pt idx="2014">
                  <c:v>0.0</c:v>
                </c:pt>
                <c:pt idx="2015">
                  <c:v>0.0</c:v>
                </c:pt>
                <c:pt idx="2016">
                  <c:v>0.0</c:v>
                </c:pt>
                <c:pt idx="2017">
                  <c:v>0.0</c:v>
                </c:pt>
                <c:pt idx="2018">
                  <c:v>0.0</c:v>
                </c:pt>
                <c:pt idx="2019">
                  <c:v>0.0</c:v>
                </c:pt>
                <c:pt idx="2020">
                  <c:v>0.0</c:v>
                </c:pt>
                <c:pt idx="2021">
                  <c:v>0.0</c:v>
                </c:pt>
                <c:pt idx="2022">
                  <c:v>0.0</c:v>
                </c:pt>
                <c:pt idx="2023">
                  <c:v>0.0</c:v>
                </c:pt>
                <c:pt idx="2024">
                  <c:v>0.0</c:v>
                </c:pt>
                <c:pt idx="2025">
                  <c:v>0.0</c:v>
                </c:pt>
                <c:pt idx="2026">
                  <c:v>0.0</c:v>
                </c:pt>
                <c:pt idx="2027">
                  <c:v>0.0</c:v>
                </c:pt>
                <c:pt idx="2028">
                  <c:v>0.0</c:v>
                </c:pt>
                <c:pt idx="2029">
                  <c:v>0.0</c:v>
                </c:pt>
                <c:pt idx="2030">
                  <c:v>0.0</c:v>
                </c:pt>
                <c:pt idx="2031">
                  <c:v>0.0</c:v>
                </c:pt>
                <c:pt idx="2032">
                  <c:v>0.0</c:v>
                </c:pt>
                <c:pt idx="2033">
                  <c:v>0.0</c:v>
                </c:pt>
                <c:pt idx="2034">
                  <c:v>0.0</c:v>
                </c:pt>
                <c:pt idx="2035">
                  <c:v>0.0</c:v>
                </c:pt>
                <c:pt idx="2036">
                  <c:v>0.0</c:v>
                </c:pt>
                <c:pt idx="2037">
                  <c:v>0.0</c:v>
                </c:pt>
                <c:pt idx="2038">
                  <c:v>0.0</c:v>
                </c:pt>
                <c:pt idx="2039">
                  <c:v>0.0</c:v>
                </c:pt>
                <c:pt idx="2040">
                  <c:v>0.0</c:v>
                </c:pt>
                <c:pt idx="2041">
                  <c:v>0.0</c:v>
                </c:pt>
                <c:pt idx="2042">
                  <c:v>0.0</c:v>
                </c:pt>
                <c:pt idx="2043">
                  <c:v>0.0</c:v>
                </c:pt>
                <c:pt idx="2044">
                  <c:v>0.0</c:v>
                </c:pt>
                <c:pt idx="2045">
                  <c:v>0.0</c:v>
                </c:pt>
                <c:pt idx="2046">
                  <c:v>0.0</c:v>
                </c:pt>
                <c:pt idx="2047">
                  <c:v>0.0</c:v>
                </c:pt>
                <c:pt idx="2048">
                  <c:v>0.0</c:v>
                </c:pt>
                <c:pt idx="2049">
                  <c:v>0.0</c:v>
                </c:pt>
                <c:pt idx="2050">
                  <c:v>0.0</c:v>
                </c:pt>
                <c:pt idx="2051">
                  <c:v>0.0</c:v>
                </c:pt>
                <c:pt idx="2052">
                  <c:v>0.0</c:v>
                </c:pt>
                <c:pt idx="2053">
                  <c:v>0.0</c:v>
                </c:pt>
                <c:pt idx="2054">
                  <c:v>0.0</c:v>
                </c:pt>
                <c:pt idx="2055">
                  <c:v>0.0</c:v>
                </c:pt>
                <c:pt idx="2056">
                  <c:v>0.0</c:v>
                </c:pt>
                <c:pt idx="2057">
                  <c:v>0.0</c:v>
                </c:pt>
                <c:pt idx="2058">
                  <c:v>0.0</c:v>
                </c:pt>
                <c:pt idx="2059">
                  <c:v>0.0</c:v>
                </c:pt>
                <c:pt idx="2060">
                  <c:v>0.0</c:v>
                </c:pt>
                <c:pt idx="2061">
                  <c:v>0.0</c:v>
                </c:pt>
                <c:pt idx="2062">
                  <c:v>0.0</c:v>
                </c:pt>
                <c:pt idx="2063">
                  <c:v>0.0</c:v>
                </c:pt>
                <c:pt idx="2064">
                  <c:v>0.0</c:v>
                </c:pt>
                <c:pt idx="2065">
                  <c:v>0.0</c:v>
                </c:pt>
                <c:pt idx="2066">
                  <c:v>0.0</c:v>
                </c:pt>
                <c:pt idx="2067">
                  <c:v>0.0</c:v>
                </c:pt>
                <c:pt idx="2068">
                  <c:v>0.0</c:v>
                </c:pt>
                <c:pt idx="2069">
                  <c:v>0.0</c:v>
                </c:pt>
                <c:pt idx="2070">
                  <c:v>0.0</c:v>
                </c:pt>
                <c:pt idx="2071">
                  <c:v>0.0</c:v>
                </c:pt>
                <c:pt idx="2072">
                  <c:v>0.0</c:v>
                </c:pt>
                <c:pt idx="2073">
                  <c:v>0.0</c:v>
                </c:pt>
                <c:pt idx="2074">
                  <c:v>0.0</c:v>
                </c:pt>
                <c:pt idx="2075">
                  <c:v>0.0</c:v>
                </c:pt>
                <c:pt idx="2076">
                  <c:v>0.0</c:v>
                </c:pt>
                <c:pt idx="2077">
                  <c:v>0.0</c:v>
                </c:pt>
                <c:pt idx="2078">
                  <c:v>0.0</c:v>
                </c:pt>
                <c:pt idx="2079">
                  <c:v>0.0</c:v>
                </c:pt>
                <c:pt idx="2080">
                  <c:v>0.0</c:v>
                </c:pt>
                <c:pt idx="2081">
                  <c:v>0.0</c:v>
                </c:pt>
                <c:pt idx="2082">
                  <c:v>0.0</c:v>
                </c:pt>
                <c:pt idx="2083">
                  <c:v>0.0</c:v>
                </c:pt>
                <c:pt idx="2084">
                  <c:v>0.0</c:v>
                </c:pt>
                <c:pt idx="2085">
                  <c:v>0.0</c:v>
                </c:pt>
                <c:pt idx="2086">
                  <c:v>0.0</c:v>
                </c:pt>
                <c:pt idx="2087">
                  <c:v>0.0</c:v>
                </c:pt>
                <c:pt idx="2088">
                  <c:v>0.0</c:v>
                </c:pt>
                <c:pt idx="2089">
                  <c:v>0.0</c:v>
                </c:pt>
                <c:pt idx="2090">
                  <c:v>0.0</c:v>
                </c:pt>
                <c:pt idx="2091">
                  <c:v>0.0</c:v>
                </c:pt>
                <c:pt idx="2092">
                  <c:v>0.0</c:v>
                </c:pt>
                <c:pt idx="2093">
                  <c:v>0.0</c:v>
                </c:pt>
                <c:pt idx="2094">
                  <c:v>0.0</c:v>
                </c:pt>
                <c:pt idx="2095">
                  <c:v>0.0</c:v>
                </c:pt>
                <c:pt idx="2096">
                  <c:v>0.0</c:v>
                </c:pt>
                <c:pt idx="2097">
                  <c:v>0.0</c:v>
                </c:pt>
                <c:pt idx="2098">
                  <c:v>1.0</c:v>
                </c:pt>
                <c:pt idx="2099">
                  <c:v>0.0</c:v>
                </c:pt>
                <c:pt idx="2100">
                  <c:v>0.0</c:v>
                </c:pt>
                <c:pt idx="2101">
                  <c:v>0.0</c:v>
                </c:pt>
                <c:pt idx="2102">
                  <c:v>0.0</c:v>
                </c:pt>
                <c:pt idx="2103">
                  <c:v>0.0</c:v>
                </c:pt>
                <c:pt idx="2104">
                  <c:v>0.0</c:v>
                </c:pt>
                <c:pt idx="2105">
                  <c:v>0.0</c:v>
                </c:pt>
                <c:pt idx="2106">
                  <c:v>0.0</c:v>
                </c:pt>
                <c:pt idx="2107">
                  <c:v>0.0</c:v>
                </c:pt>
                <c:pt idx="2108">
                  <c:v>0.0</c:v>
                </c:pt>
                <c:pt idx="2109">
                  <c:v>0.0</c:v>
                </c:pt>
                <c:pt idx="2110">
                  <c:v>0.0</c:v>
                </c:pt>
                <c:pt idx="2111">
                  <c:v>0.0</c:v>
                </c:pt>
                <c:pt idx="2112">
                  <c:v>0.0</c:v>
                </c:pt>
                <c:pt idx="2113">
                  <c:v>0.0</c:v>
                </c:pt>
                <c:pt idx="2114">
                  <c:v>0.0</c:v>
                </c:pt>
                <c:pt idx="2115">
                  <c:v>0.0</c:v>
                </c:pt>
                <c:pt idx="2116">
                  <c:v>0.0</c:v>
                </c:pt>
                <c:pt idx="2117">
                  <c:v>0.0</c:v>
                </c:pt>
                <c:pt idx="2118">
                  <c:v>0.0</c:v>
                </c:pt>
                <c:pt idx="2119">
                  <c:v>0.0</c:v>
                </c:pt>
                <c:pt idx="2120">
                  <c:v>0.0</c:v>
                </c:pt>
                <c:pt idx="2121">
                  <c:v>0.0</c:v>
                </c:pt>
                <c:pt idx="2122">
                  <c:v>0.0</c:v>
                </c:pt>
                <c:pt idx="2123">
                  <c:v>0.0</c:v>
                </c:pt>
                <c:pt idx="2124">
                  <c:v>0.0</c:v>
                </c:pt>
                <c:pt idx="2125">
                  <c:v>0.0</c:v>
                </c:pt>
                <c:pt idx="2126">
                  <c:v>0.0</c:v>
                </c:pt>
                <c:pt idx="2127">
                  <c:v>0.0</c:v>
                </c:pt>
                <c:pt idx="2128">
                  <c:v>0.0</c:v>
                </c:pt>
                <c:pt idx="2129">
                  <c:v>0.0</c:v>
                </c:pt>
                <c:pt idx="2130">
                  <c:v>0.0</c:v>
                </c:pt>
                <c:pt idx="2131">
                  <c:v>0.0</c:v>
                </c:pt>
                <c:pt idx="2132">
                  <c:v>0.0</c:v>
                </c:pt>
                <c:pt idx="2133">
                  <c:v>0.0</c:v>
                </c:pt>
                <c:pt idx="2134">
                  <c:v>0.0</c:v>
                </c:pt>
                <c:pt idx="2135">
                  <c:v>0.0</c:v>
                </c:pt>
                <c:pt idx="2136">
                  <c:v>0.0</c:v>
                </c:pt>
                <c:pt idx="2137">
                  <c:v>0.0</c:v>
                </c:pt>
                <c:pt idx="2138">
                  <c:v>0.0</c:v>
                </c:pt>
                <c:pt idx="2139">
                  <c:v>0.0</c:v>
                </c:pt>
                <c:pt idx="2140">
                  <c:v>0.0</c:v>
                </c:pt>
                <c:pt idx="2141">
                  <c:v>0.0</c:v>
                </c:pt>
                <c:pt idx="2142">
                  <c:v>0.0</c:v>
                </c:pt>
                <c:pt idx="2143">
                  <c:v>0.0</c:v>
                </c:pt>
                <c:pt idx="2144">
                  <c:v>0.0</c:v>
                </c:pt>
                <c:pt idx="2145">
                  <c:v>0.0</c:v>
                </c:pt>
                <c:pt idx="2146">
                  <c:v>0.0</c:v>
                </c:pt>
                <c:pt idx="2147">
                  <c:v>0.0</c:v>
                </c:pt>
                <c:pt idx="2148">
                  <c:v>0.0</c:v>
                </c:pt>
                <c:pt idx="2149">
                  <c:v>0.0</c:v>
                </c:pt>
                <c:pt idx="2150">
                  <c:v>0.0</c:v>
                </c:pt>
                <c:pt idx="2151">
                  <c:v>0.0</c:v>
                </c:pt>
                <c:pt idx="2152">
                  <c:v>0.0</c:v>
                </c:pt>
                <c:pt idx="2153">
                  <c:v>0.0</c:v>
                </c:pt>
                <c:pt idx="2154">
                  <c:v>0.0</c:v>
                </c:pt>
                <c:pt idx="2155">
                  <c:v>0.0</c:v>
                </c:pt>
                <c:pt idx="2156">
                  <c:v>0.0</c:v>
                </c:pt>
                <c:pt idx="2157">
                  <c:v>0.0</c:v>
                </c:pt>
                <c:pt idx="2158">
                  <c:v>0.0</c:v>
                </c:pt>
                <c:pt idx="2159">
                  <c:v>0.0</c:v>
                </c:pt>
                <c:pt idx="2160">
                  <c:v>0.0</c:v>
                </c:pt>
                <c:pt idx="2161">
                  <c:v>0.0</c:v>
                </c:pt>
                <c:pt idx="2162">
                  <c:v>0.0</c:v>
                </c:pt>
                <c:pt idx="2163">
                  <c:v>0.0</c:v>
                </c:pt>
                <c:pt idx="2164">
                  <c:v>0.0</c:v>
                </c:pt>
                <c:pt idx="2165">
                  <c:v>0.0</c:v>
                </c:pt>
                <c:pt idx="2166">
                  <c:v>0.0</c:v>
                </c:pt>
                <c:pt idx="2167">
                  <c:v>0.0</c:v>
                </c:pt>
                <c:pt idx="2168">
                  <c:v>0.0</c:v>
                </c:pt>
                <c:pt idx="2169">
                  <c:v>0.0</c:v>
                </c:pt>
                <c:pt idx="2170">
                  <c:v>0.0</c:v>
                </c:pt>
                <c:pt idx="2171">
                  <c:v>0.0</c:v>
                </c:pt>
                <c:pt idx="2172">
                  <c:v>0.0</c:v>
                </c:pt>
                <c:pt idx="2173">
                  <c:v>0.0</c:v>
                </c:pt>
                <c:pt idx="2174">
                  <c:v>0.0</c:v>
                </c:pt>
                <c:pt idx="2175">
                  <c:v>0.0</c:v>
                </c:pt>
                <c:pt idx="2176">
                  <c:v>0.0</c:v>
                </c:pt>
                <c:pt idx="2177">
                  <c:v>0.0</c:v>
                </c:pt>
                <c:pt idx="2178">
                  <c:v>0.0</c:v>
                </c:pt>
                <c:pt idx="2179">
                  <c:v>0.0</c:v>
                </c:pt>
                <c:pt idx="2180">
                  <c:v>0.0</c:v>
                </c:pt>
                <c:pt idx="2181">
                  <c:v>0.0</c:v>
                </c:pt>
                <c:pt idx="2182">
                  <c:v>0.0</c:v>
                </c:pt>
                <c:pt idx="2183">
                  <c:v>0.0</c:v>
                </c:pt>
                <c:pt idx="2184">
                  <c:v>0.0</c:v>
                </c:pt>
                <c:pt idx="2185">
                  <c:v>0.0</c:v>
                </c:pt>
                <c:pt idx="2186">
                  <c:v>0.0</c:v>
                </c:pt>
                <c:pt idx="2187">
                  <c:v>0.0</c:v>
                </c:pt>
                <c:pt idx="2188">
                  <c:v>0.0</c:v>
                </c:pt>
                <c:pt idx="2189">
                  <c:v>0.0</c:v>
                </c:pt>
                <c:pt idx="2190">
                  <c:v>0.0</c:v>
                </c:pt>
                <c:pt idx="2191">
                  <c:v>0.0</c:v>
                </c:pt>
                <c:pt idx="2192">
                  <c:v>0.0</c:v>
                </c:pt>
                <c:pt idx="2193">
                  <c:v>0.0</c:v>
                </c:pt>
                <c:pt idx="2194">
                  <c:v>0.0</c:v>
                </c:pt>
                <c:pt idx="2195">
                  <c:v>0.0</c:v>
                </c:pt>
                <c:pt idx="2196">
                  <c:v>0.0</c:v>
                </c:pt>
                <c:pt idx="2197">
                  <c:v>0.0</c:v>
                </c:pt>
                <c:pt idx="2198">
                  <c:v>0.0</c:v>
                </c:pt>
                <c:pt idx="2199">
                  <c:v>0.0</c:v>
                </c:pt>
                <c:pt idx="2200">
                  <c:v>0.0</c:v>
                </c:pt>
                <c:pt idx="2201">
                  <c:v>0.0</c:v>
                </c:pt>
                <c:pt idx="2202">
                  <c:v>0.0</c:v>
                </c:pt>
                <c:pt idx="2203">
                  <c:v>0.0</c:v>
                </c:pt>
                <c:pt idx="2204">
                  <c:v>0.0</c:v>
                </c:pt>
                <c:pt idx="2205">
                  <c:v>0.0</c:v>
                </c:pt>
                <c:pt idx="2206">
                  <c:v>0.0</c:v>
                </c:pt>
                <c:pt idx="2207">
                  <c:v>0.0</c:v>
                </c:pt>
                <c:pt idx="2208">
                  <c:v>0.0</c:v>
                </c:pt>
                <c:pt idx="2209">
                  <c:v>0.0</c:v>
                </c:pt>
                <c:pt idx="2210">
                  <c:v>0.0</c:v>
                </c:pt>
                <c:pt idx="2211">
                  <c:v>0.0</c:v>
                </c:pt>
                <c:pt idx="2212">
                  <c:v>0.0</c:v>
                </c:pt>
                <c:pt idx="2213">
                  <c:v>0.0</c:v>
                </c:pt>
                <c:pt idx="2214">
                  <c:v>0.0</c:v>
                </c:pt>
                <c:pt idx="2215">
                  <c:v>0.0</c:v>
                </c:pt>
                <c:pt idx="2216">
                  <c:v>0.0</c:v>
                </c:pt>
                <c:pt idx="2217">
                  <c:v>0.0</c:v>
                </c:pt>
                <c:pt idx="2218">
                  <c:v>0.0</c:v>
                </c:pt>
                <c:pt idx="2219">
                  <c:v>0.0</c:v>
                </c:pt>
                <c:pt idx="2220">
                  <c:v>0.0</c:v>
                </c:pt>
                <c:pt idx="2221">
                  <c:v>0.0</c:v>
                </c:pt>
                <c:pt idx="2222">
                  <c:v>0.0</c:v>
                </c:pt>
                <c:pt idx="2223">
                  <c:v>0.0</c:v>
                </c:pt>
                <c:pt idx="2224">
                  <c:v>0.0</c:v>
                </c:pt>
                <c:pt idx="2225">
                  <c:v>0.0</c:v>
                </c:pt>
                <c:pt idx="2226">
                  <c:v>0.0</c:v>
                </c:pt>
                <c:pt idx="2227">
                  <c:v>0.0</c:v>
                </c:pt>
                <c:pt idx="2228">
                  <c:v>0.0</c:v>
                </c:pt>
                <c:pt idx="2229">
                  <c:v>0.0</c:v>
                </c:pt>
                <c:pt idx="2230">
                  <c:v>0.0</c:v>
                </c:pt>
                <c:pt idx="2231">
                  <c:v>0.0</c:v>
                </c:pt>
                <c:pt idx="2232">
                  <c:v>0.0</c:v>
                </c:pt>
                <c:pt idx="2233">
                  <c:v>0.0</c:v>
                </c:pt>
                <c:pt idx="2234">
                  <c:v>0.0</c:v>
                </c:pt>
                <c:pt idx="2235">
                  <c:v>0.0</c:v>
                </c:pt>
                <c:pt idx="2236">
                  <c:v>0.0</c:v>
                </c:pt>
                <c:pt idx="2237">
                  <c:v>0.0</c:v>
                </c:pt>
                <c:pt idx="2238">
                  <c:v>0.0</c:v>
                </c:pt>
                <c:pt idx="2239">
                  <c:v>0.0</c:v>
                </c:pt>
                <c:pt idx="2240">
                  <c:v>0.0</c:v>
                </c:pt>
                <c:pt idx="2241">
                  <c:v>0.0</c:v>
                </c:pt>
                <c:pt idx="2242">
                  <c:v>0.0</c:v>
                </c:pt>
                <c:pt idx="2243">
                  <c:v>0.0</c:v>
                </c:pt>
                <c:pt idx="2244">
                  <c:v>0.0</c:v>
                </c:pt>
                <c:pt idx="2245">
                  <c:v>0.0</c:v>
                </c:pt>
                <c:pt idx="2246">
                  <c:v>0.0</c:v>
                </c:pt>
                <c:pt idx="2247">
                  <c:v>0.0</c:v>
                </c:pt>
                <c:pt idx="2248">
                  <c:v>0.0</c:v>
                </c:pt>
                <c:pt idx="2249">
                  <c:v>0.0</c:v>
                </c:pt>
                <c:pt idx="2250">
                  <c:v>0.0</c:v>
                </c:pt>
                <c:pt idx="2251">
                  <c:v>0.0</c:v>
                </c:pt>
                <c:pt idx="2252">
                  <c:v>0.0</c:v>
                </c:pt>
                <c:pt idx="2253">
                  <c:v>0.0</c:v>
                </c:pt>
                <c:pt idx="2254">
                  <c:v>0.0</c:v>
                </c:pt>
                <c:pt idx="2255">
                  <c:v>0.0</c:v>
                </c:pt>
                <c:pt idx="2256">
                  <c:v>0.0</c:v>
                </c:pt>
                <c:pt idx="2257">
                  <c:v>0.0</c:v>
                </c:pt>
                <c:pt idx="2258">
                  <c:v>0.0</c:v>
                </c:pt>
                <c:pt idx="2259">
                  <c:v>0.0</c:v>
                </c:pt>
                <c:pt idx="2260">
                  <c:v>0.0</c:v>
                </c:pt>
                <c:pt idx="2261">
                  <c:v>0.0</c:v>
                </c:pt>
                <c:pt idx="2262">
                  <c:v>0.0</c:v>
                </c:pt>
                <c:pt idx="2263">
                  <c:v>0.0</c:v>
                </c:pt>
                <c:pt idx="2264">
                  <c:v>0.0</c:v>
                </c:pt>
                <c:pt idx="2265">
                  <c:v>0.0</c:v>
                </c:pt>
                <c:pt idx="2266">
                  <c:v>0.0</c:v>
                </c:pt>
                <c:pt idx="2267">
                  <c:v>0.0</c:v>
                </c:pt>
                <c:pt idx="2268">
                  <c:v>0.0</c:v>
                </c:pt>
                <c:pt idx="2269">
                  <c:v>0.0</c:v>
                </c:pt>
                <c:pt idx="2270">
                  <c:v>0.0</c:v>
                </c:pt>
                <c:pt idx="2271">
                  <c:v>0.0</c:v>
                </c:pt>
                <c:pt idx="2272">
                  <c:v>0.0</c:v>
                </c:pt>
                <c:pt idx="2273">
                  <c:v>0.0</c:v>
                </c:pt>
                <c:pt idx="2274">
                  <c:v>0.0</c:v>
                </c:pt>
                <c:pt idx="2275">
                  <c:v>0.0</c:v>
                </c:pt>
                <c:pt idx="2276">
                  <c:v>0.0</c:v>
                </c:pt>
                <c:pt idx="2277">
                  <c:v>0.0</c:v>
                </c:pt>
                <c:pt idx="2278">
                  <c:v>0.0</c:v>
                </c:pt>
                <c:pt idx="2279">
                  <c:v>0.0</c:v>
                </c:pt>
                <c:pt idx="2280">
                  <c:v>0.0</c:v>
                </c:pt>
                <c:pt idx="2281">
                  <c:v>0.0</c:v>
                </c:pt>
                <c:pt idx="2282">
                  <c:v>0.0</c:v>
                </c:pt>
                <c:pt idx="2283">
                  <c:v>0.0</c:v>
                </c:pt>
                <c:pt idx="2284">
                  <c:v>0.0</c:v>
                </c:pt>
                <c:pt idx="2285">
                  <c:v>0.0</c:v>
                </c:pt>
                <c:pt idx="2286">
                  <c:v>0.0</c:v>
                </c:pt>
                <c:pt idx="2287">
                  <c:v>0.0</c:v>
                </c:pt>
                <c:pt idx="2288">
                  <c:v>0.0</c:v>
                </c:pt>
                <c:pt idx="2289">
                  <c:v>0.0</c:v>
                </c:pt>
                <c:pt idx="2290">
                  <c:v>0.0</c:v>
                </c:pt>
                <c:pt idx="2291">
                  <c:v>0.0</c:v>
                </c:pt>
                <c:pt idx="2292">
                  <c:v>0.0</c:v>
                </c:pt>
                <c:pt idx="2293">
                  <c:v>0.0</c:v>
                </c:pt>
                <c:pt idx="2294">
                  <c:v>0.0</c:v>
                </c:pt>
                <c:pt idx="2295">
                  <c:v>0.0</c:v>
                </c:pt>
                <c:pt idx="2296">
                  <c:v>0.0</c:v>
                </c:pt>
                <c:pt idx="2297">
                  <c:v>0.0</c:v>
                </c:pt>
                <c:pt idx="2298">
                  <c:v>0.0</c:v>
                </c:pt>
                <c:pt idx="2299">
                  <c:v>0.0</c:v>
                </c:pt>
                <c:pt idx="2300">
                  <c:v>0.0</c:v>
                </c:pt>
                <c:pt idx="2301">
                  <c:v>0.0</c:v>
                </c:pt>
                <c:pt idx="2302">
                  <c:v>0.0</c:v>
                </c:pt>
                <c:pt idx="2303">
                  <c:v>0.0</c:v>
                </c:pt>
                <c:pt idx="2304">
                  <c:v>0.0</c:v>
                </c:pt>
                <c:pt idx="2305">
                  <c:v>0.0</c:v>
                </c:pt>
                <c:pt idx="2306">
                  <c:v>0.0</c:v>
                </c:pt>
                <c:pt idx="2307">
                  <c:v>0.0</c:v>
                </c:pt>
                <c:pt idx="2308">
                  <c:v>0.0</c:v>
                </c:pt>
                <c:pt idx="2309">
                  <c:v>0.0</c:v>
                </c:pt>
                <c:pt idx="2310">
                  <c:v>0.0</c:v>
                </c:pt>
                <c:pt idx="2311">
                  <c:v>0.0</c:v>
                </c:pt>
                <c:pt idx="2312">
                  <c:v>0.0</c:v>
                </c:pt>
                <c:pt idx="2313">
                  <c:v>0.0</c:v>
                </c:pt>
                <c:pt idx="2314">
                  <c:v>0.0</c:v>
                </c:pt>
                <c:pt idx="2315">
                  <c:v>0.0</c:v>
                </c:pt>
                <c:pt idx="2316">
                  <c:v>0.0</c:v>
                </c:pt>
                <c:pt idx="2317">
                  <c:v>0.0</c:v>
                </c:pt>
                <c:pt idx="2318">
                  <c:v>0.0</c:v>
                </c:pt>
                <c:pt idx="2319">
                  <c:v>0.0</c:v>
                </c:pt>
                <c:pt idx="2320">
                  <c:v>0.0</c:v>
                </c:pt>
                <c:pt idx="2321">
                  <c:v>0.0</c:v>
                </c:pt>
                <c:pt idx="2322">
                  <c:v>0.0</c:v>
                </c:pt>
                <c:pt idx="2323">
                  <c:v>0.0</c:v>
                </c:pt>
                <c:pt idx="2324">
                  <c:v>0.0</c:v>
                </c:pt>
                <c:pt idx="2325">
                  <c:v>0.0</c:v>
                </c:pt>
                <c:pt idx="2326">
                  <c:v>0.0</c:v>
                </c:pt>
                <c:pt idx="2327">
                  <c:v>0.0</c:v>
                </c:pt>
                <c:pt idx="2328">
                  <c:v>0.0</c:v>
                </c:pt>
                <c:pt idx="2329">
                  <c:v>0.0</c:v>
                </c:pt>
                <c:pt idx="2330">
                  <c:v>0.0</c:v>
                </c:pt>
                <c:pt idx="2331">
                  <c:v>0.0</c:v>
                </c:pt>
                <c:pt idx="2332">
                  <c:v>0.0</c:v>
                </c:pt>
                <c:pt idx="2333">
                  <c:v>0.0</c:v>
                </c:pt>
                <c:pt idx="2334">
                  <c:v>0.0</c:v>
                </c:pt>
                <c:pt idx="2335">
                  <c:v>0.0</c:v>
                </c:pt>
                <c:pt idx="2336">
                  <c:v>0.0</c:v>
                </c:pt>
                <c:pt idx="2337">
                  <c:v>0.0</c:v>
                </c:pt>
                <c:pt idx="2338">
                  <c:v>0.0</c:v>
                </c:pt>
                <c:pt idx="2339">
                  <c:v>0.0</c:v>
                </c:pt>
                <c:pt idx="2340">
                  <c:v>0.0</c:v>
                </c:pt>
                <c:pt idx="2341">
                  <c:v>0.0</c:v>
                </c:pt>
                <c:pt idx="2342">
                  <c:v>0.0</c:v>
                </c:pt>
                <c:pt idx="2343">
                  <c:v>0.0</c:v>
                </c:pt>
                <c:pt idx="2344">
                  <c:v>0.0</c:v>
                </c:pt>
                <c:pt idx="2345">
                  <c:v>0.0</c:v>
                </c:pt>
                <c:pt idx="2346">
                  <c:v>0.0</c:v>
                </c:pt>
                <c:pt idx="2347">
                  <c:v>0.0</c:v>
                </c:pt>
                <c:pt idx="2348">
                  <c:v>0.0</c:v>
                </c:pt>
                <c:pt idx="2349">
                  <c:v>0.0</c:v>
                </c:pt>
                <c:pt idx="2350">
                  <c:v>0.0</c:v>
                </c:pt>
                <c:pt idx="2351">
                  <c:v>0.0</c:v>
                </c:pt>
                <c:pt idx="2352">
                  <c:v>0.0</c:v>
                </c:pt>
                <c:pt idx="2353">
                  <c:v>0.0</c:v>
                </c:pt>
                <c:pt idx="2354">
                  <c:v>0.0</c:v>
                </c:pt>
                <c:pt idx="2355">
                  <c:v>0.0</c:v>
                </c:pt>
                <c:pt idx="2356">
                  <c:v>0.0</c:v>
                </c:pt>
                <c:pt idx="2357">
                  <c:v>0.0</c:v>
                </c:pt>
                <c:pt idx="2358">
                  <c:v>0.0</c:v>
                </c:pt>
                <c:pt idx="2359">
                  <c:v>0.0</c:v>
                </c:pt>
                <c:pt idx="2360">
                  <c:v>0.0</c:v>
                </c:pt>
                <c:pt idx="2361">
                  <c:v>0.0</c:v>
                </c:pt>
                <c:pt idx="2362">
                  <c:v>0.0</c:v>
                </c:pt>
                <c:pt idx="2363">
                  <c:v>0.0</c:v>
                </c:pt>
                <c:pt idx="2364">
                  <c:v>0.0</c:v>
                </c:pt>
                <c:pt idx="2365">
                  <c:v>0.0</c:v>
                </c:pt>
                <c:pt idx="2366">
                  <c:v>0.0</c:v>
                </c:pt>
                <c:pt idx="2367">
                  <c:v>0.0</c:v>
                </c:pt>
                <c:pt idx="2368">
                  <c:v>0.0</c:v>
                </c:pt>
                <c:pt idx="2369">
                  <c:v>0.0</c:v>
                </c:pt>
                <c:pt idx="2370">
                  <c:v>0.0</c:v>
                </c:pt>
                <c:pt idx="2371">
                  <c:v>0.0</c:v>
                </c:pt>
                <c:pt idx="2372">
                  <c:v>0.0</c:v>
                </c:pt>
                <c:pt idx="2373">
                  <c:v>0.0</c:v>
                </c:pt>
                <c:pt idx="2374">
                  <c:v>0.0</c:v>
                </c:pt>
                <c:pt idx="2375">
                  <c:v>0.0</c:v>
                </c:pt>
                <c:pt idx="2376">
                  <c:v>0.0</c:v>
                </c:pt>
                <c:pt idx="2377">
                  <c:v>0.0</c:v>
                </c:pt>
                <c:pt idx="2378">
                  <c:v>0.0</c:v>
                </c:pt>
                <c:pt idx="2379">
                  <c:v>0.0</c:v>
                </c:pt>
                <c:pt idx="2380">
                  <c:v>0.0</c:v>
                </c:pt>
                <c:pt idx="2381">
                  <c:v>0.0</c:v>
                </c:pt>
                <c:pt idx="2382">
                  <c:v>0.0</c:v>
                </c:pt>
                <c:pt idx="2383">
                  <c:v>0.0</c:v>
                </c:pt>
                <c:pt idx="2384">
                  <c:v>0.0</c:v>
                </c:pt>
                <c:pt idx="2385">
                  <c:v>0.0</c:v>
                </c:pt>
                <c:pt idx="2386">
                  <c:v>0.0</c:v>
                </c:pt>
                <c:pt idx="2387">
                  <c:v>0.0</c:v>
                </c:pt>
                <c:pt idx="2388">
                  <c:v>0.0</c:v>
                </c:pt>
                <c:pt idx="2389">
                  <c:v>0.0</c:v>
                </c:pt>
                <c:pt idx="2390">
                  <c:v>0.0</c:v>
                </c:pt>
                <c:pt idx="2391">
                  <c:v>0.0</c:v>
                </c:pt>
                <c:pt idx="2392">
                  <c:v>0.0</c:v>
                </c:pt>
                <c:pt idx="2393">
                  <c:v>0.0</c:v>
                </c:pt>
                <c:pt idx="2394">
                  <c:v>0.0</c:v>
                </c:pt>
                <c:pt idx="2395">
                  <c:v>0.0</c:v>
                </c:pt>
                <c:pt idx="2396">
                  <c:v>0.0</c:v>
                </c:pt>
                <c:pt idx="2397">
                  <c:v>0.0</c:v>
                </c:pt>
                <c:pt idx="2398">
                  <c:v>0.0</c:v>
                </c:pt>
                <c:pt idx="2399">
                  <c:v>0.0</c:v>
                </c:pt>
                <c:pt idx="2400">
                  <c:v>0.0</c:v>
                </c:pt>
                <c:pt idx="2401">
                  <c:v>0.0</c:v>
                </c:pt>
                <c:pt idx="2402">
                  <c:v>0.0</c:v>
                </c:pt>
                <c:pt idx="2403">
                  <c:v>0.0</c:v>
                </c:pt>
                <c:pt idx="2404">
                  <c:v>0.0</c:v>
                </c:pt>
                <c:pt idx="2405">
                  <c:v>0.0</c:v>
                </c:pt>
                <c:pt idx="2406">
                  <c:v>0.0</c:v>
                </c:pt>
                <c:pt idx="2407">
                  <c:v>0.0</c:v>
                </c:pt>
                <c:pt idx="2408">
                  <c:v>0.0</c:v>
                </c:pt>
                <c:pt idx="2409">
                  <c:v>0.0</c:v>
                </c:pt>
                <c:pt idx="2410">
                  <c:v>0.0</c:v>
                </c:pt>
                <c:pt idx="2411">
                  <c:v>0.0</c:v>
                </c:pt>
                <c:pt idx="2412">
                  <c:v>0.0</c:v>
                </c:pt>
                <c:pt idx="2413">
                  <c:v>0.0</c:v>
                </c:pt>
                <c:pt idx="2414">
                  <c:v>0.0</c:v>
                </c:pt>
                <c:pt idx="2415">
                  <c:v>0.0</c:v>
                </c:pt>
                <c:pt idx="2416">
                  <c:v>0.0</c:v>
                </c:pt>
                <c:pt idx="2417">
                  <c:v>0.0</c:v>
                </c:pt>
                <c:pt idx="2418">
                  <c:v>0.0</c:v>
                </c:pt>
                <c:pt idx="2419">
                  <c:v>0.0</c:v>
                </c:pt>
                <c:pt idx="2420">
                  <c:v>0.0</c:v>
                </c:pt>
                <c:pt idx="2421">
                  <c:v>0.0</c:v>
                </c:pt>
                <c:pt idx="2422">
                  <c:v>0.0</c:v>
                </c:pt>
                <c:pt idx="2423">
                  <c:v>0.0</c:v>
                </c:pt>
                <c:pt idx="2424">
                  <c:v>0.0</c:v>
                </c:pt>
                <c:pt idx="2425">
                  <c:v>0.0</c:v>
                </c:pt>
                <c:pt idx="2426">
                  <c:v>0.0</c:v>
                </c:pt>
                <c:pt idx="2427">
                  <c:v>0.0</c:v>
                </c:pt>
                <c:pt idx="2428">
                  <c:v>0.0</c:v>
                </c:pt>
                <c:pt idx="2429">
                  <c:v>0.0</c:v>
                </c:pt>
                <c:pt idx="2430">
                  <c:v>0.0</c:v>
                </c:pt>
                <c:pt idx="2431">
                  <c:v>0.0</c:v>
                </c:pt>
                <c:pt idx="2432">
                  <c:v>0.0</c:v>
                </c:pt>
                <c:pt idx="2433">
                  <c:v>0.0</c:v>
                </c:pt>
                <c:pt idx="2434">
                  <c:v>0.0</c:v>
                </c:pt>
                <c:pt idx="2435">
                  <c:v>0.0</c:v>
                </c:pt>
                <c:pt idx="2436">
                  <c:v>0.0</c:v>
                </c:pt>
                <c:pt idx="2437">
                  <c:v>0.0</c:v>
                </c:pt>
                <c:pt idx="2438">
                  <c:v>0.0</c:v>
                </c:pt>
                <c:pt idx="2439">
                  <c:v>0.0</c:v>
                </c:pt>
                <c:pt idx="2440">
                  <c:v>0.0</c:v>
                </c:pt>
                <c:pt idx="2441">
                  <c:v>0.0</c:v>
                </c:pt>
                <c:pt idx="2442">
                  <c:v>0.0</c:v>
                </c:pt>
                <c:pt idx="2443">
                  <c:v>0.0</c:v>
                </c:pt>
                <c:pt idx="2444">
                  <c:v>0.0</c:v>
                </c:pt>
                <c:pt idx="2445">
                  <c:v>0.0</c:v>
                </c:pt>
                <c:pt idx="2446">
                  <c:v>0.0</c:v>
                </c:pt>
                <c:pt idx="2447">
                  <c:v>0.0</c:v>
                </c:pt>
                <c:pt idx="2448">
                  <c:v>0.0</c:v>
                </c:pt>
                <c:pt idx="2449">
                  <c:v>0.0</c:v>
                </c:pt>
                <c:pt idx="2450">
                  <c:v>0.0</c:v>
                </c:pt>
                <c:pt idx="2451">
                  <c:v>0.0</c:v>
                </c:pt>
                <c:pt idx="2452">
                  <c:v>0.0</c:v>
                </c:pt>
                <c:pt idx="2453">
                  <c:v>0.0</c:v>
                </c:pt>
                <c:pt idx="2454">
                  <c:v>0.0</c:v>
                </c:pt>
                <c:pt idx="2455">
                  <c:v>0.0</c:v>
                </c:pt>
                <c:pt idx="2456">
                  <c:v>0.0</c:v>
                </c:pt>
                <c:pt idx="2457">
                  <c:v>0.0</c:v>
                </c:pt>
                <c:pt idx="2458">
                  <c:v>0.0</c:v>
                </c:pt>
                <c:pt idx="2459">
                  <c:v>0.0</c:v>
                </c:pt>
                <c:pt idx="2460">
                  <c:v>0.0</c:v>
                </c:pt>
                <c:pt idx="2461">
                  <c:v>0.0</c:v>
                </c:pt>
                <c:pt idx="2462">
                  <c:v>0.0</c:v>
                </c:pt>
                <c:pt idx="2463">
                  <c:v>0.0</c:v>
                </c:pt>
                <c:pt idx="2464">
                  <c:v>0.0</c:v>
                </c:pt>
                <c:pt idx="2465">
                  <c:v>0.0</c:v>
                </c:pt>
                <c:pt idx="2466">
                  <c:v>0.0</c:v>
                </c:pt>
                <c:pt idx="2467">
                  <c:v>0.0</c:v>
                </c:pt>
                <c:pt idx="2468">
                  <c:v>0.0</c:v>
                </c:pt>
                <c:pt idx="2469">
                  <c:v>0.0</c:v>
                </c:pt>
                <c:pt idx="2470">
                  <c:v>0.0</c:v>
                </c:pt>
                <c:pt idx="2471">
                  <c:v>0.0</c:v>
                </c:pt>
                <c:pt idx="2472">
                  <c:v>0.0</c:v>
                </c:pt>
                <c:pt idx="2473">
                  <c:v>0.0</c:v>
                </c:pt>
                <c:pt idx="2474">
                  <c:v>0.0</c:v>
                </c:pt>
                <c:pt idx="2475">
                  <c:v>0.0</c:v>
                </c:pt>
                <c:pt idx="2476">
                  <c:v>0.0</c:v>
                </c:pt>
                <c:pt idx="2477">
                  <c:v>0.0</c:v>
                </c:pt>
                <c:pt idx="2478">
                  <c:v>0.0</c:v>
                </c:pt>
                <c:pt idx="2479">
                  <c:v>0.0</c:v>
                </c:pt>
                <c:pt idx="2480">
                  <c:v>0.0</c:v>
                </c:pt>
                <c:pt idx="2481">
                  <c:v>0.0</c:v>
                </c:pt>
                <c:pt idx="2482">
                  <c:v>0.0</c:v>
                </c:pt>
                <c:pt idx="2483">
                  <c:v>0.0</c:v>
                </c:pt>
                <c:pt idx="2484">
                  <c:v>0.0</c:v>
                </c:pt>
                <c:pt idx="2485">
                  <c:v>0.0</c:v>
                </c:pt>
                <c:pt idx="2486">
                  <c:v>0.0</c:v>
                </c:pt>
                <c:pt idx="2487">
                  <c:v>0.0</c:v>
                </c:pt>
                <c:pt idx="2488">
                  <c:v>0.0</c:v>
                </c:pt>
                <c:pt idx="2489">
                  <c:v>0.0</c:v>
                </c:pt>
                <c:pt idx="2490">
                  <c:v>0.0</c:v>
                </c:pt>
                <c:pt idx="2491">
                  <c:v>0.0</c:v>
                </c:pt>
                <c:pt idx="2492">
                  <c:v>0.0</c:v>
                </c:pt>
                <c:pt idx="2493">
                  <c:v>0.0</c:v>
                </c:pt>
                <c:pt idx="2494">
                  <c:v>0.0</c:v>
                </c:pt>
                <c:pt idx="2495">
                  <c:v>0.0</c:v>
                </c:pt>
                <c:pt idx="2496">
                  <c:v>0.0</c:v>
                </c:pt>
                <c:pt idx="2497">
                  <c:v>0.0</c:v>
                </c:pt>
                <c:pt idx="2498">
                  <c:v>0.0</c:v>
                </c:pt>
                <c:pt idx="2499">
                  <c:v>0.0</c:v>
                </c:pt>
                <c:pt idx="2500">
                  <c:v>0.0</c:v>
                </c:pt>
                <c:pt idx="2501">
                  <c:v>0.0</c:v>
                </c:pt>
                <c:pt idx="2502">
                  <c:v>0.0</c:v>
                </c:pt>
                <c:pt idx="2503">
                  <c:v>0.0</c:v>
                </c:pt>
                <c:pt idx="2504">
                  <c:v>0.0</c:v>
                </c:pt>
                <c:pt idx="2505">
                  <c:v>0.0</c:v>
                </c:pt>
                <c:pt idx="2506">
                  <c:v>0.0</c:v>
                </c:pt>
                <c:pt idx="2507">
                  <c:v>0.0</c:v>
                </c:pt>
                <c:pt idx="2508">
                  <c:v>0.0</c:v>
                </c:pt>
                <c:pt idx="2509">
                  <c:v>0.0</c:v>
                </c:pt>
                <c:pt idx="2510">
                  <c:v>0.0</c:v>
                </c:pt>
                <c:pt idx="2511">
                  <c:v>0.0</c:v>
                </c:pt>
                <c:pt idx="2512">
                  <c:v>0.0</c:v>
                </c:pt>
                <c:pt idx="2513">
                  <c:v>0.0</c:v>
                </c:pt>
                <c:pt idx="2514">
                  <c:v>0.0</c:v>
                </c:pt>
                <c:pt idx="2515">
                  <c:v>0.0</c:v>
                </c:pt>
                <c:pt idx="2516">
                  <c:v>0.0</c:v>
                </c:pt>
                <c:pt idx="2517">
                  <c:v>0.0</c:v>
                </c:pt>
                <c:pt idx="2518">
                  <c:v>0.0</c:v>
                </c:pt>
                <c:pt idx="2519">
                  <c:v>0.0</c:v>
                </c:pt>
                <c:pt idx="2520">
                  <c:v>0.0</c:v>
                </c:pt>
                <c:pt idx="2521">
                  <c:v>0.0</c:v>
                </c:pt>
                <c:pt idx="2522">
                  <c:v>0.0</c:v>
                </c:pt>
                <c:pt idx="2523">
                  <c:v>0.0</c:v>
                </c:pt>
                <c:pt idx="2524">
                  <c:v>0.0</c:v>
                </c:pt>
                <c:pt idx="2525">
                  <c:v>0.0</c:v>
                </c:pt>
                <c:pt idx="2526">
                  <c:v>0.0</c:v>
                </c:pt>
                <c:pt idx="2527">
                  <c:v>0.0</c:v>
                </c:pt>
                <c:pt idx="2528">
                  <c:v>0.0</c:v>
                </c:pt>
                <c:pt idx="2529">
                  <c:v>0.0</c:v>
                </c:pt>
                <c:pt idx="2530">
                  <c:v>0.0</c:v>
                </c:pt>
                <c:pt idx="2531">
                  <c:v>0.0</c:v>
                </c:pt>
                <c:pt idx="2532">
                  <c:v>0.0</c:v>
                </c:pt>
                <c:pt idx="2533">
                  <c:v>0.0</c:v>
                </c:pt>
                <c:pt idx="2534">
                  <c:v>0.0</c:v>
                </c:pt>
                <c:pt idx="2535">
                  <c:v>0.0</c:v>
                </c:pt>
                <c:pt idx="2536">
                  <c:v>0.0</c:v>
                </c:pt>
                <c:pt idx="2537">
                  <c:v>0.0</c:v>
                </c:pt>
                <c:pt idx="2538">
                  <c:v>0.0</c:v>
                </c:pt>
                <c:pt idx="2539">
                  <c:v>0.0</c:v>
                </c:pt>
                <c:pt idx="2540">
                  <c:v>0.0</c:v>
                </c:pt>
                <c:pt idx="2541">
                  <c:v>0.0</c:v>
                </c:pt>
                <c:pt idx="2542">
                  <c:v>0.0</c:v>
                </c:pt>
                <c:pt idx="2543">
                  <c:v>0.0</c:v>
                </c:pt>
                <c:pt idx="2544">
                  <c:v>0.0</c:v>
                </c:pt>
                <c:pt idx="2545">
                  <c:v>0.0</c:v>
                </c:pt>
                <c:pt idx="2546">
                  <c:v>0.0</c:v>
                </c:pt>
                <c:pt idx="2547">
                  <c:v>0.0</c:v>
                </c:pt>
                <c:pt idx="2548">
                  <c:v>0.0</c:v>
                </c:pt>
                <c:pt idx="2549">
                  <c:v>0.0</c:v>
                </c:pt>
                <c:pt idx="2550">
                  <c:v>0.0</c:v>
                </c:pt>
                <c:pt idx="2551">
                  <c:v>0.0</c:v>
                </c:pt>
                <c:pt idx="2552">
                  <c:v>0.0</c:v>
                </c:pt>
                <c:pt idx="2553">
                  <c:v>0.0</c:v>
                </c:pt>
                <c:pt idx="2554">
                  <c:v>0.0</c:v>
                </c:pt>
                <c:pt idx="2555">
                  <c:v>0.0</c:v>
                </c:pt>
                <c:pt idx="2556">
                  <c:v>0.0</c:v>
                </c:pt>
                <c:pt idx="2557">
                  <c:v>0.0</c:v>
                </c:pt>
                <c:pt idx="2558">
                  <c:v>0.0</c:v>
                </c:pt>
                <c:pt idx="2559">
                  <c:v>0.0</c:v>
                </c:pt>
                <c:pt idx="2560">
                  <c:v>0.0</c:v>
                </c:pt>
                <c:pt idx="2561">
                  <c:v>0.0</c:v>
                </c:pt>
                <c:pt idx="2562">
                  <c:v>0.0</c:v>
                </c:pt>
                <c:pt idx="2563">
                  <c:v>0.0</c:v>
                </c:pt>
                <c:pt idx="2564">
                  <c:v>0.0</c:v>
                </c:pt>
                <c:pt idx="2565">
                  <c:v>0.0</c:v>
                </c:pt>
                <c:pt idx="2566">
                  <c:v>0.0</c:v>
                </c:pt>
                <c:pt idx="2567">
                  <c:v>0.0</c:v>
                </c:pt>
                <c:pt idx="2568">
                  <c:v>0.0</c:v>
                </c:pt>
                <c:pt idx="2569">
                  <c:v>0.0</c:v>
                </c:pt>
                <c:pt idx="2570">
                  <c:v>0.0</c:v>
                </c:pt>
                <c:pt idx="2571">
                  <c:v>0.0</c:v>
                </c:pt>
                <c:pt idx="2572">
                  <c:v>0.0</c:v>
                </c:pt>
                <c:pt idx="2573">
                  <c:v>0.0</c:v>
                </c:pt>
                <c:pt idx="2574">
                  <c:v>0.0</c:v>
                </c:pt>
                <c:pt idx="2575">
                  <c:v>0.0</c:v>
                </c:pt>
                <c:pt idx="2576">
                  <c:v>0.0</c:v>
                </c:pt>
                <c:pt idx="2577">
                  <c:v>0.0</c:v>
                </c:pt>
                <c:pt idx="2578">
                  <c:v>0.0</c:v>
                </c:pt>
                <c:pt idx="2579">
                  <c:v>0.0</c:v>
                </c:pt>
                <c:pt idx="2580">
                  <c:v>0.0</c:v>
                </c:pt>
                <c:pt idx="2581">
                  <c:v>0.0</c:v>
                </c:pt>
                <c:pt idx="2582">
                  <c:v>0.0</c:v>
                </c:pt>
                <c:pt idx="2583">
                  <c:v>0.0</c:v>
                </c:pt>
                <c:pt idx="2584">
                  <c:v>0.0</c:v>
                </c:pt>
                <c:pt idx="2585">
                  <c:v>0.0</c:v>
                </c:pt>
                <c:pt idx="2586">
                  <c:v>0.0</c:v>
                </c:pt>
                <c:pt idx="2587">
                  <c:v>0.0</c:v>
                </c:pt>
                <c:pt idx="2588">
                  <c:v>0.0</c:v>
                </c:pt>
                <c:pt idx="2589">
                  <c:v>0.0</c:v>
                </c:pt>
                <c:pt idx="2590">
                  <c:v>0.0</c:v>
                </c:pt>
                <c:pt idx="2591">
                  <c:v>0.0</c:v>
                </c:pt>
                <c:pt idx="2592">
                  <c:v>0.0</c:v>
                </c:pt>
                <c:pt idx="2593">
                  <c:v>0.0</c:v>
                </c:pt>
                <c:pt idx="2594">
                  <c:v>0.0</c:v>
                </c:pt>
                <c:pt idx="2595">
                  <c:v>0.0</c:v>
                </c:pt>
                <c:pt idx="2596">
                  <c:v>0.0</c:v>
                </c:pt>
                <c:pt idx="2597">
                  <c:v>0.0</c:v>
                </c:pt>
                <c:pt idx="2598">
                  <c:v>0.0</c:v>
                </c:pt>
                <c:pt idx="2599">
                  <c:v>0.0</c:v>
                </c:pt>
                <c:pt idx="2600">
                  <c:v>0.0</c:v>
                </c:pt>
                <c:pt idx="2601">
                  <c:v>0.0</c:v>
                </c:pt>
                <c:pt idx="2602">
                  <c:v>0.0</c:v>
                </c:pt>
                <c:pt idx="2603">
                  <c:v>0.0</c:v>
                </c:pt>
                <c:pt idx="2604">
                  <c:v>0.0</c:v>
                </c:pt>
                <c:pt idx="2605">
                  <c:v>0.0</c:v>
                </c:pt>
                <c:pt idx="2606">
                  <c:v>0.0</c:v>
                </c:pt>
                <c:pt idx="2607">
                  <c:v>0.0</c:v>
                </c:pt>
                <c:pt idx="2608">
                  <c:v>0.0</c:v>
                </c:pt>
                <c:pt idx="2609">
                  <c:v>0.0</c:v>
                </c:pt>
                <c:pt idx="2610">
                  <c:v>0.0</c:v>
                </c:pt>
                <c:pt idx="2611">
                  <c:v>0.0</c:v>
                </c:pt>
                <c:pt idx="2612">
                  <c:v>0.0</c:v>
                </c:pt>
                <c:pt idx="2613">
                  <c:v>0.0</c:v>
                </c:pt>
                <c:pt idx="2614">
                  <c:v>0.0</c:v>
                </c:pt>
                <c:pt idx="2615">
                  <c:v>0.0</c:v>
                </c:pt>
                <c:pt idx="2616">
                  <c:v>0.0</c:v>
                </c:pt>
                <c:pt idx="2617">
                  <c:v>0.0</c:v>
                </c:pt>
                <c:pt idx="2618">
                  <c:v>0.0</c:v>
                </c:pt>
                <c:pt idx="2619">
                  <c:v>0.0</c:v>
                </c:pt>
                <c:pt idx="2620">
                  <c:v>0.0</c:v>
                </c:pt>
                <c:pt idx="2621">
                  <c:v>0.0</c:v>
                </c:pt>
                <c:pt idx="2622">
                  <c:v>0.0</c:v>
                </c:pt>
                <c:pt idx="2623">
                  <c:v>0.0</c:v>
                </c:pt>
                <c:pt idx="2624">
                  <c:v>1.0</c:v>
                </c:pt>
                <c:pt idx="2625">
                  <c:v>0.0</c:v>
                </c:pt>
                <c:pt idx="2626">
                  <c:v>0.0</c:v>
                </c:pt>
                <c:pt idx="2627">
                  <c:v>0.0</c:v>
                </c:pt>
                <c:pt idx="2628">
                  <c:v>0.0</c:v>
                </c:pt>
                <c:pt idx="2629">
                  <c:v>0.0</c:v>
                </c:pt>
                <c:pt idx="2630">
                  <c:v>0.0</c:v>
                </c:pt>
                <c:pt idx="2631">
                  <c:v>0.0</c:v>
                </c:pt>
                <c:pt idx="2632">
                  <c:v>0.0</c:v>
                </c:pt>
                <c:pt idx="2633">
                  <c:v>0.0</c:v>
                </c:pt>
                <c:pt idx="2634">
                  <c:v>0.0</c:v>
                </c:pt>
                <c:pt idx="2635">
                  <c:v>0.0</c:v>
                </c:pt>
                <c:pt idx="2636">
                  <c:v>0.0</c:v>
                </c:pt>
                <c:pt idx="2637">
                  <c:v>0.0</c:v>
                </c:pt>
                <c:pt idx="2638">
                  <c:v>0.0</c:v>
                </c:pt>
                <c:pt idx="2639">
                  <c:v>0.0</c:v>
                </c:pt>
                <c:pt idx="2640">
                  <c:v>0.0</c:v>
                </c:pt>
                <c:pt idx="2641">
                  <c:v>0.0</c:v>
                </c:pt>
                <c:pt idx="2642">
                  <c:v>0.0</c:v>
                </c:pt>
                <c:pt idx="2643">
                  <c:v>0.0</c:v>
                </c:pt>
                <c:pt idx="2644">
                  <c:v>0.0</c:v>
                </c:pt>
                <c:pt idx="2645">
                  <c:v>0.0</c:v>
                </c:pt>
                <c:pt idx="2646">
                  <c:v>0.0</c:v>
                </c:pt>
                <c:pt idx="2647">
                  <c:v>0.0</c:v>
                </c:pt>
                <c:pt idx="2648">
                  <c:v>0.0</c:v>
                </c:pt>
                <c:pt idx="2649">
                  <c:v>0.0</c:v>
                </c:pt>
                <c:pt idx="2650">
                  <c:v>0.0</c:v>
                </c:pt>
                <c:pt idx="2651">
                  <c:v>0.0</c:v>
                </c:pt>
                <c:pt idx="2652">
                  <c:v>0.0</c:v>
                </c:pt>
                <c:pt idx="2653">
                  <c:v>0.0</c:v>
                </c:pt>
                <c:pt idx="2654">
                  <c:v>0.0</c:v>
                </c:pt>
                <c:pt idx="2655">
                  <c:v>0.0</c:v>
                </c:pt>
                <c:pt idx="2656">
                  <c:v>0.0</c:v>
                </c:pt>
                <c:pt idx="2657">
                  <c:v>0.0</c:v>
                </c:pt>
                <c:pt idx="2658">
                  <c:v>0.0</c:v>
                </c:pt>
                <c:pt idx="2659">
                  <c:v>0.0</c:v>
                </c:pt>
                <c:pt idx="2660">
                  <c:v>0.0</c:v>
                </c:pt>
                <c:pt idx="2661">
                  <c:v>0.0</c:v>
                </c:pt>
                <c:pt idx="2662">
                  <c:v>0.0</c:v>
                </c:pt>
                <c:pt idx="2663">
                  <c:v>0.0</c:v>
                </c:pt>
                <c:pt idx="2664">
                  <c:v>0.0</c:v>
                </c:pt>
                <c:pt idx="2665">
                  <c:v>0.0</c:v>
                </c:pt>
                <c:pt idx="2666">
                  <c:v>0.0</c:v>
                </c:pt>
                <c:pt idx="2667">
                  <c:v>0.0</c:v>
                </c:pt>
                <c:pt idx="2668">
                  <c:v>0.0</c:v>
                </c:pt>
                <c:pt idx="2669">
                  <c:v>0.0</c:v>
                </c:pt>
                <c:pt idx="2670">
                  <c:v>0.0</c:v>
                </c:pt>
                <c:pt idx="2671">
                  <c:v>0.0</c:v>
                </c:pt>
                <c:pt idx="2672">
                  <c:v>0.0</c:v>
                </c:pt>
                <c:pt idx="2673">
                  <c:v>0.0</c:v>
                </c:pt>
                <c:pt idx="2674">
                  <c:v>0.0</c:v>
                </c:pt>
                <c:pt idx="2675">
                  <c:v>0.0</c:v>
                </c:pt>
                <c:pt idx="2676">
                  <c:v>0.0</c:v>
                </c:pt>
                <c:pt idx="2677">
                  <c:v>0.0</c:v>
                </c:pt>
                <c:pt idx="2678">
                  <c:v>0.0</c:v>
                </c:pt>
                <c:pt idx="2679">
                  <c:v>0.0</c:v>
                </c:pt>
                <c:pt idx="2680">
                  <c:v>0.0</c:v>
                </c:pt>
                <c:pt idx="2681">
                  <c:v>0.0</c:v>
                </c:pt>
                <c:pt idx="2682">
                  <c:v>0.0</c:v>
                </c:pt>
                <c:pt idx="2683">
                  <c:v>0.0</c:v>
                </c:pt>
                <c:pt idx="2684">
                  <c:v>0.0</c:v>
                </c:pt>
                <c:pt idx="2685">
                  <c:v>0.0</c:v>
                </c:pt>
                <c:pt idx="2686">
                  <c:v>0.0</c:v>
                </c:pt>
                <c:pt idx="2687">
                  <c:v>0.0</c:v>
                </c:pt>
                <c:pt idx="2688">
                  <c:v>0.0</c:v>
                </c:pt>
                <c:pt idx="2689">
                  <c:v>0.0</c:v>
                </c:pt>
                <c:pt idx="2690">
                  <c:v>0.0</c:v>
                </c:pt>
                <c:pt idx="2691">
                  <c:v>0.0</c:v>
                </c:pt>
                <c:pt idx="2692">
                  <c:v>0.0</c:v>
                </c:pt>
                <c:pt idx="2693">
                  <c:v>0.0</c:v>
                </c:pt>
                <c:pt idx="2694">
                  <c:v>0.0</c:v>
                </c:pt>
                <c:pt idx="2695">
                  <c:v>0.0</c:v>
                </c:pt>
                <c:pt idx="2696">
                  <c:v>0.0</c:v>
                </c:pt>
                <c:pt idx="2697">
                  <c:v>0.0</c:v>
                </c:pt>
                <c:pt idx="2698">
                  <c:v>0.0</c:v>
                </c:pt>
                <c:pt idx="2699">
                  <c:v>0.0</c:v>
                </c:pt>
                <c:pt idx="2700">
                  <c:v>0.0</c:v>
                </c:pt>
                <c:pt idx="2701">
                  <c:v>0.0</c:v>
                </c:pt>
                <c:pt idx="2702">
                  <c:v>0.0</c:v>
                </c:pt>
                <c:pt idx="2703">
                  <c:v>0.0</c:v>
                </c:pt>
                <c:pt idx="2704">
                  <c:v>0.0</c:v>
                </c:pt>
                <c:pt idx="2705">
                  <c:v>0.0</c:v>
                </c:pt>
                <c:pt idx="2706">
                  <c:v>0.0</c:v>
                </c:pt>
                <c:pt idx="2707">
                  <c:v>0.0</c:v>
                </c:pt>
                <c:pt idx="2708">
                  <c:v>0.0</c:v>
                </c:pt>
                <c:pt idx="2709">
                  <c:v>0.0</c:v>
                </c:pt>
                <c:pt idx="2710">
                  <c:v>0.0</c:v>
                </c:pt>
                <c:pt idx="2711">
                  <c:v>0.0</c:v>
                </c:pt>
                <c:pt idx="2712">
                  <c:v>0.0</c:v>
                </c:pt>
                <c:pt idx="2713">
                  <c:v>0.0</c:v>
                </c:pt>
                <c:pt idx="2714">
                  <c:v>0.0</c:v>
                </c:pt>
                <c:pt idx="2715">
                  <c:v>0.0</c:v>
                </c:pt>
                <c:pt idx="2716">
                  <c:v>0.0</c:v>
                </c:pt>
                <c:pt idx="2717">
                  <c:v>0.0</c:v>
                </c:pt>
                <c:pt idx="2718">
                  <c:v>0.0</c:v>
                </c:pt>
                <c:pt idx="2719">
                  <c:v>0.0</c:v>
                </c:pt>
                <c:pt idx="2720">
                  <c:v>0.0</c:v>
                </c:pt>
                <c:pt idx="2721">
                  <c:v>0.0</c:v>
                </c:pt>
                <c:pt idx="2722">
                  <c:v>0.0</c:v>
                </c:pt>
                <c:pt idx="2723">
                  <c:v>0.0</c:v>
                </c:pt>
                <c:pt idx="2724">
                  <c:v>0.0</c:v>
                </c:pt>
                <c:pt idx="2725">
                  <c:v>0.0</c:v>
                </c:pt>
                <c:pt idx="2726">
                  <c:v>0.0</c:v>
                </c:pt>
                <c:pt idx="2727">
                  <c:v>0.0</c:v>
                </c:pt>
                <c:pt idx="2728">
                  <c:v>0.0</c:v>
                </c:pt>
                <c:pt idx="2729">
                  <c:v>0.0</c:v>
                </c:pt>
                <c:pt idx="2730">
                  <c:v>0.0</c:v>
                </c:pt>
                <c:pt idx="2731">
                  <c:v>0.0</c:v>
                </c:pt>
                <c:pt idx="2732">
                  <c:v>0.0</c:v>
                </c:pt>
                <c:pt idx="2733">
                  <c:v>0.0</c:v>
                </c:pt>
                <c:pt idx="2734">
                  <c:v>0.0</c:v>
                </c:pt>
                <c:pt idx="2735">
                  <c:v>0.0</c:v>
                </c:pt>
                <c:pt idx="2736">
                  <c:v>0.0</c:v>
                </c:pt>
                <c:pt idx="2737">
                  <c:v>0.0</c:v>
                </c:pt>
                <c:pt idx="2738">
                  <c:v>0.0</c:v>
                </c:pt>
                <c:pt idx="2739">
                  <c:v>0.0</c:v>
                </c:pt>
                <c:pt idx="2740">
                  <c:v>0.0</c:v>
                </c:pt>
                <c:pt idx="2741">
                  <c:v>0.0</c:v>
                </c:pt>
                <c:pt idx="2742">
                  <c:v>0.0</c:v>
                </c:pt>
                <c:pt idx="2743">
                  <c:v>0.0</c:v>
                </c:pt>
                <c:pt idx="2744">
                  <c:v>0.0</c:v>
                </c:pt>
                <c:pt idx="2745">
                  <c:v>0.0</c:v>
                </c:pt>
                <c:pt idx="2746">
                  <c:v>0.0</c:v>
                </c:pt>
                <c:pt idx="2747">
                  <c:v>0.0</c:v>
                </c:pt>
                <c:pt idx="2748">
                  <c:v>0.0</c:v>
                </c:pt>
                <c:pt idx="2749">
                  <c:v>0.0</c:v>
                </c:pt>
                <c:pt idx="2750">
                  <c:v>0.0</c:v>
                </c:pt>
                <c:pt idx="2751">
                  <c:v>0.0</c:v>
                </c:pt>
                <c:pt idx="2752">
                  <c:v>0.0</c:v>
                </c:pt>
                <c:pt idx="2753">
                  <c:v>0.0</c:v>
                </c:pt>
                <c:pt idx="2754">
                  <c:v>0.0</c:v>
                </c:pt>
                <c:pt idx="2755">
                  <c:v>0.0</c:v>
                </c:pt>
                <c:pt idx="2756">
                  <c:v>0.0</c:v>
                </c:pt>
                <c:pt idx="2757">
                  <c:v>0.0</c:v>
                </c:pt>
                <c:pt idx="2758">
                  <c:v>0.0</c:v>
                </c:pt>
                <c:pt idx="2759">
                  <c:v>0.0</c:v>
                </c:pt>
                <c:pt idx="2760">
                  <c:v>0.0</c:v>
                </c:pt>
                <c:pt idx="2761">
                  <c:v>0.0</c:v>
                </c:pt>
                <c:pt idx="2762">
                  <c:v>0.0</c:v>
                </c:pt>
                <c:pt idx="2763">
                  <c:v>0.0</c:v>
                </c:pt>
                <c:pt idx="2764">
                  <c:v>0.0</c:v>
                </c:pt>
                <c:pt idx="2765">
                  <c:v>0.0</c:v>
                </c:pt>
                <c:pt idx="2766">
                  <c:v>0.0</c:v>
                </c:pt>
                <c:pt idx="2767">
                  <c:v>0.0</c:v>
                </c:pt>
                <c:pt idx="2768">
                  <c:v>0.0</c:v>
                </c:pt>
                <c:pt idx="2769">
                  <c:v>0.0</c:v>
                </c:pt>
                <c:pt idx="2770">
                  <c:v>0.0</c:v>
                </c:pt>
                <c:pt idx="2771">
                  <c:v>0.0</c:v>
                </c:pt>
                <c:pt idx="2772">
                  <c:v>0.0</c:v>
                </c:pt>
                <c:pt idx="2773">
                  <c:v>0.0</c:v>
                </c:pt>
                <c:pt idx="2774">
                  <c:v>0.0</c:v>
                </c:pt>
                <c:pt idx="2775">
                  <c:v>0.0</c:v>
                </c:pt>
                <c:pt idx="2776">
                  <c:v>0.0</c:v>
                </c:pt>
                <c:pt idx="2777">
                  <c:v>0.0</c:v>
                </c:pt>
                <c:pt idx="2778">
                  <c:v>0.0</c:v>
                </c:pt>
                <c:pt idx="2779">
                  <c:v>0.0</c:v>
                </c:pt>
                <c:pt idx="2780">
                  <c:v>0.0</c:v>
                </c:pt>
                <c:pt idx="2781">
                  <c:v>0.0</c:v>
                </c:pt>
                <c:pt idx="2782">
                  <c:v>0.0</c:v>
                </c:pt>
                <c:pt idx="2783">
                  <c:v>0.0</c:v>
                </c:pt>
                <c:pt idx="2784">
                  <c:v>0.0</c:v>
                </c:pt>
                <c:pt idx="2785">
                  <c:v>0.0</c:v>
                </c:pt>
                <c:pt idx="2786">
                  <c:v>0.0</c:v>
                </c:pt>
                <c:pt idx="2787">
                  <c:v>0.0</c:v>
                </c:pt>
                <c:pt idx="2788">
                  <c:v>0.0</c:v>
                </c:pt>
                <c:pt idx="2789">
                  <c:v>0.0</c:v>
                </c:pt>
                <c:pt idx="2790">
                  <c:v>0.0</c:v>
                </c:pt>
                <c:pt idx="2791">
                  <c:v>0.0</c:v>
                </c:pt>
                <c:pt idx="2792">
                  <c:v>0.0</c:v>
                </c:pt>
                <c:pt idx="2793">
                  <c:v>0.0</c:v>
                </c:pt>
                <c:pt idx="2794">
                  <c:v>0.0</c:v>
                </c:pt>
                <c:pt idx="2795">
                  <c:v>0.0</c:v>
                </c:pt>
                <c:pt idx="2796">
                  <c:v>0.0</c:v>
                </c:pt>
                <c:pt idx="2797">
                  <c:v>0.0</c:v>
                </c:pt>
                <c:pt idx="2798">
                  <c:v>0.0</c:v>
                </c:pt>
                <c:pt idx="2799">
                  <c:v>0.0</c:v>
                </c:pt>
                <c:pt idx="2800">
                  <c:v>0.0</c:v>
                </c:pt>
                <c:pt idx="2801">
                  <c:v>0.0</c:v>
                </c:pt>
                <c:pt idx="2802">
                  <c:v>0.0</c:v>
                </c:pt>
                <c:pt idx="2803">
                  <c:v>0.0</c:v>
                </c:pt>
                <c:pt idx="2804">
                  <c:v>0.0</c:v>
                </c:pt>
                <c:pt idx="2805">
                  <c:v>0.0</c:v>
                </c:pt>
                <c:pt idx="2806">
                  <c:v>0.0</c:v>
                </c:pt>
                <c:pt idx="2807">
                  <c:v>0.0</c:v>
                </c:pt>
                <c:pt idx="2808">
                  <c:v>0.0</c:v>
                </c:pt>
                <c:pt idx="2809">
                  <c:v>0.0</c:v>
                </c:pt>
                <c:pt idx="2810">
                  <c:v>0.0</c:v>
                </c:pt>
                <c:pt idx="2811">
                  <c:v>0.0</c:v>
                </c:pt>
                <c:pt idx="2812">
                  <c:v>0.0</c:v>
                </c:pt>
                <c:pt idx="2813">
                  <c:v>0.0</c:v>
                </c:pt>
                <c:pt idx="2814">
                  <c:v>0.0</c:v>
                </c:pt>
                <c:pt idx="2815">
                  <c:v>0.0</c:v>
                </c:pt>
                <c:pt idx="2816">
                  <c:v>0.0</c:v>
                </c:pt>
                <c:pt idx="2817">
                  <c:v>0.0</c:v>
                </c:pt>
                <c:pt idx="2818">
                  <c:v>0.0</c:v>
                </c:pt>
                <c:pt idx="2819">
                  <c:v>0.0</c:v>
                </c:pt>
                <c:pt idx="2820">
                  <c:v>0.0</c:v>
                </c:pt>
                <c:pt idx="2821">
                  <c:v>0.0</c:v>
                </c:pt>
                <c:pt idx="2822">
                  <c:v>0.0</c:v>
                </c:pt>
                <c:pt idx="2823">
                  <c:v>0.0</c:v>
                </c:pt>
                <c:pt idx="2824">
                  <c:v>0.0</c:v>
                </c:pt>
                <c:pt idx="2825">
                  <c:v>0.0</c:v>
                </c:pt>
                <c:pt idx="2826">
                  <c:v>0.0</c:v>
                </c:pt>
                <c:pt idx="2827">
                  <c:v>0.0</c:v>
                </c:pt>
                <c:pt idx="2828">
                  <c:v>0.0</c:v>
                </c:pt>
                <c:pt idx="2829">
                  <c:v>0.0</c:v>
                </c:pt>
                <c:pt idx="2830">
                  <c:v>0.0</c:v>
                </c:pt>
                <c:pt idx="2831">
                  <c:v>0.0</c:v>
                </c:pt>
                <c:pt idx="2832">
                  <c:v>0.0</c:v>
                </c:pt>
                <c:pt idx="2833">
                  <c:v>0.0</c:v>
                </c:pt>
                <c:pt idx="2834">
                  <c:v>0.0</c:v>
                </c:pt>
                <c:pt idx="2835">
                  <c:v>0.0</c:v>
                </c:pt>
                <c:pt idx="2836">
                  <c:v>0.0</c:v>
                </c:pt>
                <c:pt idx="2837">
                  <c:v>0.0</c:v>
                </c:pt>
                <c:pt idx="2838">
                  <c:v>0.0</c:v>
                </c:pt>
                <c:pt idx="2839">
                  <c:v>0.0</c:v>
                </c:pt>
                <c:pt idx="2840">
                  <c:v>0.0</c:v>
                </c:pt>
                <c:pt idx="2841">
                  <c:v>0.0</c:v>
                </c:pt>
                <c:pt idx="2842">
                  <c:v>0.0</c:v>
                </c:pt>
                <c:pt idx="2843">
                  <c:v>0.0</c:v>
                </c:pt>
                <c:pt idx="2844">
                  <c:v>0.0</c:v>
                </c:pt>
                <c:pt idx="2845">
                  <c:v>0.0</c:v>
                </c:pt>
                <c:pt idx="2846">
                  <c:v>0.0</c:v>
                </c:pt>
                <c:pt idx="2847">
                  <c:v>0.0</c:v>
                </c:pt>
                <c:pt idx="2848">
                  <c:v>0.0</c:v>
                </c:pt>
                <c:pt idx="2849">
                  <c:v>0.0</c:v>
                </c:pt>
                <c:pt idx="2850">
                  <c:v>0.0</c:v>
                </c:pt>
                <c:pt idx="2851">
                  <c:v>0.0</c:v>
                </c:pt>
                <c:pt idx="2852">
                  <c:v>0.0</c:v>
                </c:pt>
                <c:pt idx="2853">
                  <c:v>0.0</c:v>
                </c:pt>
                <c:pt idx="2854">
                  <c:v>0.0</c:v>
                </c:pt>
                <c:pt idx="2855">
                  <c:v>0.0</c:v>
                </c:pt>
                <c:pt idx="2856">
                  <c:v>0.0</c:v>
                </c:pt>
                <c:pt idx="2857">
                  <c:v>0.0</c:v>
                </c:pt>
                <c:pt idx="2858">
                  <c:v>0.0</c:v>
                </c:pt>
                <c:pt idx="2859">
                  <c:v>0.0</c:v>
                </c:pt>
                <c:pt idx="2860">
                  <c:v>0.0</c:v>
                </c:pt>
                <c:pt idx="2861">
                  <c:v>0.0</c:v>
                </c:pt>
                <c:pt idx="2862">
                  <c:v>0.0</c:v>
                </c:pt>
                <c:pt idx="2863">
                  <c:v>0.0</c:v>
                </c:pt>
                <c:pt idx="2864">
                  <c:v>0.0</c:v>
                </c:pt>
                <c:pt idx="2865">
                  <c:v>0.0</c:v>
                </c:pt>
                <c:pt idx="2866">
                  <c:v>0.0</c:v>
                </c:pt>
                <c:pt idx="2867">
                  <c:v>0.0</c:v>
                </c:pt>
                <c:pt idx="2868">
                  <c:v>0.0</c:v>
                </c:pt>
                <c:pt idx="2869">
                  <c:v>0.0</c:v>
                </c:pt>
                <c:pt idx="2870">
                  <c:v>0.0</c:v>
                </c:pt>
                <c:pt idx="2871">
                  <c:v>0.0</c:v>
                </c:pt>
                <c:pt idx="2872">
                  <c:v>0.0</c:v>
                </c:pt>
                <c:pt idx="2873">
                  <c:v>0.0</c:v>
                </c:pt>
                <c:pt idx="2874">
                  <c:v>0.0</c:v>
                </c:pt>
                <c:pt idx="2875">
                  <c:v>0.0</c:v>
                </c:pt>
                <c:pt idx="2876">
                  <c:v>0.0</c:v>
                </c:pt>
                <c:pt idx="2877">
                  <c:v>0.0</c:v>
                </c:pt>
                <c:pt idx="2878">
                  <c:v>0.0</c:v>
                </c:pt>
                <c:pt idx="2879">
                  <c:v>0.0</c:v>
                </c:pt>
                <c:pt idx="2880">
                  <c:v>0.0</c:v>
                </c:pt>
                <c:pt idx="2881">
                  <c:v>0.0</c:v>
                </c:pt>
                <c:pt idx="2882">
                  <c:v>0.0</c:v>
                </c:pt>
                <c:pt idx="2883">
                  <c:v>0.0</c:v>
                </c:pt>
                <c:pt idx="2884">
                  <c:v>0.0</c:v>
                </c:pt>
                <c:pt idx="2885">
                  <c:v>0.0</c:v>
                </c:pt>
                <c:pt idx="2886">
                  <c:v>0.0</c:v>
                </c:pt>
                <c:pt idx="2887">
                  <c:v>0.0</c:v>
                </c:pt>
                <c:pt idx="2888">
                  <c:v>0.0</c:v>
                </c:pt>
                <c:pt idx="2889">
                  <c:v>0.0</c:v>
                </c:pt>
                <c:pt idx="2890">
                  <c:v>0.0</c:v>
                </c:pt>
                <c:pt idx="2891">
                  <c:v>0.0</c:v>
                </c:pt>
                <c:pt idx="2892">
                  <c:v>0.0</c:v>
                </c:pt>
                <c:pt idx="2893">
                  <c:v>0.0</c:v>
                </c:pt>
                <c:pt idx="2894">
                  <c:v>0.0</c:v>
                </c:pt>
                <c:pt idx="2895">
                  <c:v>0.0</c:v>
                </c:pt>
                <c:pt idx="2896">
                  <c:v>0.0</c:v>
                </c:pt>
                <c:pt idx="2897">
                  <c:v>0.0</c:v>
                </c:pt>
                <c:pt idx="2898">
                  <c:v>0.0</c:v>
                </c:pt>
                <c:pt idx="2899">
                  <c:v>0.0</c:v>
                </c:pt>
                <c:pt idx="2900">
                  <c:v>0.0</c:v>
                </c:pt>
                <c:pt idx="2901">
                  <c:v>0.0</c:v>
                </c:pt>
                <c:pt idx="2902">
                  <c:v>0.0</c:v>
                </c:pt>
                <c:pt idx="2903">
                  <c:v>0.0</c:v>
                </c:pt>
                <c:pt idx="2904">
                  <c:v>0.0</c:v>
                </c:pt>
                <c:pt idx="2905">
                  <c:v>0.0</c:v>
                </c:pt>
                <c:pt idx="2906">
                  <c:v>0.0</c:v>
                </c:pt>
                <c:pt idx="2907">
                  <c:v>0.0</c:v>
                </c:pt>
                <c:pt idx="2908">
                  <c:v>0.0</c:v>
                </c:pt>
                <c:pt idx="2909">
                  <c:v>0.0</c:v>
                </c:pt>
                <c:pt idx="2910">
                  <c:v>0.0</c:v>
                </c:pt>
                <c:pt idx="2911">
                  <c:v>0.0</c:v>
                </c:pt>
                <c:pt idx="2912">
                  <c:v>0.0</c:v>
                </c:pt>
                <c:pt idx="2913">
                  <c:v>0.0</c:v>
                </c:pt>
                <c:pt idx="2914">
                  <c:v>0.0</c:v>
                </c:pt>
                <c:pt idx="2915">
                  <c:v>0.0</c:v>
                </c:pt>
                <c:pt idx="2916">
                  <c:v>0.0</c:v>
                </c:pt>
                <c:pt idx="2917">
                  <c:v>0.0</c:v>
                </c:pt>
                <c:pt idx="2918">
                  <c:v>0.0</c:v>
                </c:pt>
                <c:pt idx="2919">
                  <c:v>0.0</c:v>
                </c:pt>
                <c:pt idx="2920">
                  <c:v>0.0</c:v>
                </c:pt>
                <c:pt idx="2921">
                  <c:v>0.0</c:v>
                </c:pt>
                <c:pt idx="2922">
                  <c:v>0.0</c:v>
                </c:pt>
                <c:pt idx="2923">
                  <c:v>0.0</c:v>
                </c:pt>
                <c:pt idx="2924">
                  <c:v>0.0</c:v>
                </c:pt>
                <c:pt idx="2925">
                  <c:v>0.0</c:v>
                </c:pt>
                <c:pt idx="2926">
                  <c:v>0.0</c:v>
                </c:pt>
                <c:pt idx="2927">
                  <c:v>0.0</c:v>
                </c:pt>
                <c:pt idx="2928">
                  <c:v>0.0</c:v>
                </c:pt>
                <c:pt idx="2929">
                  <c:v>0.0</c:v>
                </c:pt>
                <c:pt idx="2930">
                  <c:v>0.0</c:v>
                </c:pt>
                <c:pt idx="2931">
                  <c:v>0.0</c:v>
                </c:pt>
                <c:pt idx="2932">
                  <c:v>0.0</c:v>
                </c:pt>
                <c:pt idx="2933">
                  <c:v>0.0</c:v>
                </c:pt>
                <c:pt idx="2934">
                  <c:v>0.0</c:v>
                </c:pt>
                <c:pt idx="2935">
                  <c:v>0.0</c:v>
                </c:pt>
                <c:pt idx="2936">
                  <c:v>0.0</c:v>
                </c:pt>
                <c:pt idx="2937">
                  <c:v>0.0</c:v>
                </c:pt>
                <c:pt idx="2938">
                  <c:v>1.0</c:v>
                </c:pt>
                <c:pt idx="2939">
                  <c:v>0.0</c:v>
                </c:pt>
                <c:pt idx="2940">
                  <c:v>1.0</c:v>
                </c:pt>
                <c:pt idx="2941">
                  <c:v>0.0</c:v>
                </c:pt>
                <c:pt idx="2942">
                  <c:v>0.0</c:v>
                </c:pt>
                <c:pt idx="2943">
                  <c:v>0.0</c:v>
                </c:pt>
                <c:pt idx="2944">
                  <c:v>0.0</c:v>
                </c:pt>
                <c:pt idx="2945">
                  <c:v>0.0</c:v>
                </c:pt>
                <c:pt idx="2946">
                  <c:v>0.0</c:v>
                </c:pt>
                <c:pt idx="2947">
                  <c:v>0.0</c:v>
                </c:pt>
                <c:pt idx="2948">
                  <c:v>0.0</c:v>
                </c:pt>
                <c:pt idx="2949">
                  <c:v>0.0</c:v>
                </c:pt>
                <c:pt idx="2950">
                  <c:v>0.0</c:v>
                </c:pt>
                <c:pt idx="2951">
                  <c:v>0.0</c:v>
                </c:pt>
                <c:pt idx="2952">
                  <c:v>0.0</c:v>
                </c:pt>
                <c:pt idx="2953">
                  <c:v>0.0</c:v>
                </c:pt>
                <c:pt idx="2954">
                  <c:v>0.0</c:v>
                </c:pt>
                <c:pt idx="2955">
                  <c:v>0.0</c:v>
                </c:pt>
                <c:pt idx="2956">
                  <c:v>0.0</c:v>
                </c:pt>
                <c:pt idx="2957">
                  <c:v>0.0</c:v>
                </c:pt>
                <c:pt idx="2958">
                  <c:v>0.0</c:v>
                </c:pt>
                <c:pt idx="2959">
                  <c:v>0.0</c:v>
                </c:pt>
                <c:pt idx="2960">
                  <c:v>0.0</c:v>
                </c:pt>
                <c:pt idx="2961">
                  <c:v>0.0</c:v>
                </c:pt>
                <c:pt idx="2962">
                  <c:v>0.0</c:v>
                </c:pt>
                <c:pt idx="2963">
                  <c:v>0.0</c:v>
                </c:pt>
                <c:pt idx="2964">
                  <c:v>0.0</c:v>
                </c:pt>
                <c:pt idx="2965">
                  <c:v>0.0</c:v>
                </c:pt>
                <c:pt idx="2966">
                  <c:v>0.0</c:v>
                </c:pt>
                <c:pt idx="2967">
                  <c:v>0.0</c:v>
                </c:pt>
                <c:pt idx="2968">
                  <c:v>0.0</c:v>
                </c:pt>
                <c:pt idx="2969">
                  <c:v>0.0</c:v>
                </c:pt>
                <c:pt idx="2970">
                  <c:v>0.0</c:v>
                </c:pt>
                <c:pt idx="2971">
                  <c:v>0.0</c:v>
                </c:pt>
                <c:pt idx="2972">
                  <c:v>0.0</c:v>
                </c:pt>
                <c:pt idx="2973">
                  <c:v>0.0</c:v>
                </c:pt>
                <c:pt idx="2974">
                  <c:v>0.0</c:v>
                </c:pt>
                <c:pt idx="2975">
                  <c:v>0.0</c:v>
                </c:pt>
                <c:pt idx="2976">
                  <c:v>0.0</c:v>
                </c:pt>
                <c:pt idx="2977">
                  <c:v>0.0</c:v>
                </c:pt>
                <c:pt idx="2978">
                  <c:v>0.0</c:v>
                </c:pt>
                <c:pt idx="2979">
                  <c:v>0.0</c:v>
                </c:pt>
                <c:pt idx="2980">
                  <c:v>0.0</c:v>
                </c:pt>
                <c:pt idx="2981">
                  <c:v>0.0</c:v>
                </c:pt>
                <c:pt idx="2982">
                  <c:v>0.0</c:v>
                </c:pt>
                <c:pt idx="2983">
                  <c:v>0.0</c:v>
                </c:pt>
                <c:pt idx="2984">
                  <c:v>0.0</c:v>
                </c:pt>
                <c:pt idx="2985">
                  <c:v>0.0</c:v>
                </c:pt>
                <c:pt idx="2986">
                  <c:v>0.0</c:v>
                </c:pt>
                <c:pt idx="2987">
                  <c:v>0.0</c:v>
                </c:pt>
                <c:pt idx="2988">
                  <c:v>0.0</c:v>
                </c:pt>
                <c:pt idx="2989">
                  <c:v>0.0</c:v>
                </c:pt>
                <c:pt idx="2990">
                  <c:v>0.0</c:v>
                </c:pt>
                <c:pt idx="2991">
                  <c:v>0.0</c:v>
                </c:pt>
                <c:pt idx="2992">
                  <c:v>0.0</c:v>
                </c:pt>
                <c:pt idx="2993">
                  <c:v>0.0</c:v>
                </c:pt>
                <c:pt idx="2994">
                  <c:v>0.0</c:v>
                </c:pt>
                <c:pt idx="2995">
                  <c:v>0.0</c:v>
                </c:pt>
                <c:pt idx="2996">
                  <c:v>0.0</c:v>
                </c:pt>
                <c:pt idx="2997">
                  <c:v>0.0</c:v>
                </c:pt>
                <c:pt idx="2998">
                  <c:v>0.0</c:v>
                </c:pt>
                <c:pt idx="2999">
                  <c:v>0.0</c:v>
                </c:pt>
                <c:pt idx="3000">
                  <c:v>0.0</c:v>
                </c:pt>
                <c:pt idx="3001">
                  <c:v>0.0</c:v>
                </c:pt>
                <c:pt idx="3002">
                  <c:v>0.0</c:v>
                </c:pt>
                <c:pt idx="3003">
                  <c:v>0.0</c:v>
                </c:pt>
                <c:pt idx="3004">
                  <c:v>0.0</c:v>
                </c:pt>
                <c:pt idx="3005">
                  <c:v>0.0</c:v>
                </c:pt>
                <c:pt idx="3006">
                  <c:v>0.0</c:v>
                </c:pt>
                <c:pt idx="3007">
                  <c:v>0.0</c:v>
                </c:pt>
                <c:pt idx="3008">
                  <c:v>0.0</c:v>
                </c:pt>
                <c:pt idx="3009">
                  <c:v>0.0</c:v>
                </c:pt>
                <c:pt idx="3010">
                  <c:v>0.0</c:v>
                </c:pt>
                <c:pt idx="3011">
                  <c:v>0.0</c:v>
                </c:pt>
                <c:pt idx="3012">
                  <c:v>0.0</c:v>
                </c:pt>
                <c:pt idx="3013">
                  <c:v>0.0</c:v>
                </c:pt>
                <c:pt idx="3014">
                  <c:v>0.0</c:v>
                </c:pt>
                <c:pt idx="3015">
                  <c:v>0.0</c:v>
                </c:pt>
                <c:pt idx="3016">
                  <c:v>0.0</c:v>
                </c:pt>
                <c:pt idx="3017">
                  <c:v>0.0</c:v>
                </c:pt>
                <c:pt idx="3018">
                  <c:v>0.0</c:v>
                </c:pt>
                <c:pt idx="3019">
                  <c:v>0.0</c:v>
                </c:pt>
                <c:pt idx="3020">
                  <c:v>0.0</c:v>
                </c:pt>
                <c:pt idx="3021">
                  <c:v>0.0</c:v>
                </c:pt>
                <c:pt idx="3022">
                  <c:v>0.0</c:v>
                </c:pt>
                <c:pt idx="3023">
                  <c:v>0.0</c:v>
                </c:pt>
                <c:pt idx="3024">
                  <c:v>0.0</c:v>
                </c:pt>
                <c:pt idx="3025">
                  <c:v>0.0</c:v>
                </c:pt>
                <c:pt idx="3026">
                  <c:v>0.0</c:v>
                </c:pt>
                <c:pt idx="3027">
                  <c:v>0.0</c:v>
                </c:pt>
                <c:pt idx="3028">
                  <c:v>0.0</c:v>
                </c:pt>
                <c:pt idx="3029">
                  <c:v>0.0</c:v>
                </c:pt>
                <c:pt idx="3030">
                  <c:v>0.0</c:v>
                </c:pt>
                <c:pt idx="3031">
                  <c:v>0.0</c:v>
                </c:pt>
                <c:pt idx="3032">
                  <c:v>0.0</c:v>
                </c:pt>
                <c:pt idx="3033">
                  <c:v>0.0</c:v>
                </c:pt>
                <c:pt idx="3034">
                  <c:v>0.0</c:v>
                </c:pt>
                <c:pt idx="3035">
                  <c:v>0.0</c:v>
                </c:pt>
                <c:pt idx="3036">
                  <c:v>0.0</c:v>
                </c:pt>
                <c:pt idx="3037">
                  <c:v>0.0</c:v>
                </c:pt>
                <c:pt idx="3038">
                  <c:v>0.0</c:v>
                </c:pt>
                <c:pt idx="3039">
                  <c:v>0.0</c:v>
                </c:pt>
                <c:pt idx="3040">
                  <c:v>0.0</c:v>
                </c:pt>
                <c:pt idx="3041">
                  <c:v>0.0</c:v>
                </c:pt>
                <c:pt idx="3042">
                  <c:v>0.0</c:v>
                </c:pt>
                <c:pt idx="3043">
                  <c:v>0.0</c:v>
                </c:pt>
                <c:pt idx="3044">
                  <c:v>0.0</c:v>
                </c:pt>
                <c:pt idx="3045">
                  <c:v>0.0</c:v>
                </c:pt>
                <c:pt idx="3046">
                  <c:v>0.0</c:v>
                </c:pt>
                <c:pt idx="3047">
                  <c:v>0.0</c:v>
                </c:pt>
                <c:pt idx="3048">
                  <c:v>0.0</c:v>
                </c:pt>
                <c:pt idx="3049">
                  <c:v>0.0</c:v>
                </c:pt>
                <c:pt idx="3050">
                  <c:v>0.0</c:v>
                </c:pt>
                <c:pt idx="3051">
                  <c:v>0.0</c:v>
                </c:pt>
                <c:pt idx="3052">
                  <c:v>0.0</c:v>
                </c:pt>
                <c:pt idx="3053">
                  <c:v>0.0</c:v>
                </c:pt>
                <c:pt idx="3054">
                  <c:v>0.0</c:v>
                </c:pt>
                <c:pt idx="3055">
                  <c:v>0.0</c:v>
                </c:pt>
                <c:pt idx="3056">
                  <c:v>0.0</c:v>
                </c:pt>
                <c:pt idx="3057">
                  <c:v>0.0</c:v>
                </c:pt>
                <c:pt idx="3058">
                  <c:v>0.0</c:v>
                </c:pt>
                <c:pt idx="3059">
                  <c:v>0.0</c:v>
                </c:pt>
                <c:pt idx="3060">
                  <c:v>0.0</c:v>
                </c:pt>
                <c:pt idx="3061">
                  <c:v>0.0</c:v>
                </c:pt>
                <c:pt idx="3062">
                  <c:v>0.0</c:v>
                </c:pt>
                <c:pt idx="3063">
                  <c:v>0.0</c:v>
                </c:pt>
                <c:pt idx="3064">
                  <c:v>0.0</c:v>
                </c:pt>
                <c:pt idx="3065">
                  <c:v>0.0</c:v>
                </c:pt>
                <c:pt idx="3066">
                  <c:v>0.0</c:v>
                </c:pt>
                <c:pt idx="3067">
                  <c:v>0.0</c:v>
                </c:pt>
                <c:pt idx="3068">
                  <c:v>0.0</c:v>
                </c:pt>
                <c:pt idx="3069">
                  <c:v>0.0</c:v>
                </c:pt>
                <c:pt idx="3070">
                  <c:v>0.0</c:v>
                </c:pt>
                <c:pt idx="3071">
                  <c:v>0.0</c:v>
                </c:pt>
                <c:pt idx="3072">
                  <c:v>0.0</c:v>
                </c:pt>
                <c:pt idx="3073">
                  <c:v>0.0</c:v>
                </c:pt>
                <c:pt idx="3074">
                  <c:v>0.0</c:v>
                </c:pt>
                <c:pt idx="3075">
                  <c:v>0.0</c:v>
                </c:pt>
                <c:pt idx="3076">
                  <c:v>0.0</c:v>
                </c:pt>
                <c:pt idx="3077">
                  <c:v>0.0</c:v>
                </c:pt>
                <c:pt idx="3078">
                  <c:v>0.0</c:v>
                </c:pt>
                <c:pt idx="3079">
                  <c:v>0.0</c:v>
                </c:pt>
                <c:pt idx="3080">
                  <c:v>0.0</c:v>
                </c:pt>
                <c:pt idx="3081">
                  <c:v>0.0</c:v>
                </c:pt>
                <c:pt idx="3082">
                  <c:v>0.0</c:v>
                </c:pt>
                <c:pt idx="3083">
                  <c:v>0.0</c:v>
                </c:pt>
                <c:pt idx="3084">
                  <c:v>0.0</c:v>
                </c:pt>
                <c:pt idx="3085">
                  <c:v>0.0</c:v>
                </c:pt>
                <c:pt idx="3086">
                  <c:v>0.0</c:v>
                </c:pt>
                <c:pt idx="3087">
                  <c:v>0.0</c:v>
                </c:pt>
                <c:pt idx="3088">
                  <c:v>0.0</c:v>
                </c:pt>
                <c:pt idx="3089">
                  <c:v>0.0</c:v>
                </c:pt>
                <c:pt idx="3090">
                  <c:v>0.0</c:v>
                </c:pt>
                <c:pt idx="3091">
                  <c:v>0.0</c:v>
                </c:pt>
                <c:pt idx="3092">
                  <c:v>0.0</c:v>
                </c:pt>
                <c:pt idx="3093">
                  <c:v>0.0</c:v>
                </c:pt>
                <c:pt idx="3094">
                  <c:v>0.0</c:v>
                </c:pt>
                <c:pt idx="3095">
                  <c:v>0.0</c:v>
                </c:pt>
                <c:pt idx="3096">
                  <c:v>0.0</c:v>
                </c:pt>
                <c:pt idx="3097">
                  <c:v>0.0</c:v>
                </c:pt>
                <c:pt idx="3098">
                  <c:v>0.0</c:v>
                </c:pt>
                <c:pt idx="3099">
                  <c:v>0.0</c:v>
                </c:pt>
                <c:pt idx="3100">
                  <c:v>0.0</c:v>
                </c:pt>
                <c:pt idx="3101">
                  <c:v>0.0</c:v>
                </c:pt>
                <c:pt idx="3102">
                  <c:v>0.0</c:v>
                </c:pt>
                <c:pt idx="3103">
                  <c:v>0.0</c:v>
                </c:pt>
                <c:pt idx="3104">
                  <c:v>0.0</c:v>
                </c:pt>
                <c:pt idx="3105">
                  <c:v>0.0</c:v>
                </c:pt>
                <c:pt idx="3106">
                  <c:v>0.0</c:v>
                </c:pt>
                <c:pt idx="3107">
                  <c:v>0.0</c:v>
                </c:pt>
                <c:pt idx="3108">
                  <c:v>0.0</c:v>
                </c:pt>
                <c:pt idx="3109">
                  <c:v>0.0</c:v>
                </c:pt>
                <c:pt idx="3110">
                  <c:v>0.0</c:v>
                </c:pt>
                <c:pt idx="3111">
                  <c:v>0.0</c:v>
                </c:pt>
                <c:pt idx="3112">
                  <c:v>0.0</c:v>
                </c:pt>
                <c:pt idx="3113">
                  <c:v>0.0</c:v>
                </c:pt>
                <c:pt idx="3114">
                  <c:v>0.0</c:v>
                </c:pt>
                <c:pt idx="3115">
                  <c:v>0.0</c:v>
                </c:pt>
                <c:pt idx="3116">
                  <c:v>0.0</c:v>
                </c:pt>
                <c:pt idx="3117">
                  <c:v>0.0</c:v>
                </c:pt>
                <c:pt idx="3118">
                  <c:v>0.0</c:v>
                </c:pt>
                <c:pt idx="3119">
                  <c:v>1.0</c:v>
                </c:pt>
                <c:pt idx="3120">
                  <c:v>0.0</c:v>
                </c:pt>
                <c:pt idx="3121">
                  <c:v>0.0</c:v>
                </c:pt>
                <c:pt idx="3122">
                  <c:v>0.0</c:v>
                </c:pt>
                <c:pt idx="3123">
                  <c:v>0.0</c:v>
                </c:pt>
                <c:pt idx="3124">
                  <c:v>0.0</c:v>
                </c:pt>
                <c:pt idx="3125">
                  <c:v>0.0</c:v>
                </c:pt>
                <c:pt idx="3126">
                  <c:v>0.0</c:v>
                </c:pt>
                <c:pt idx="3127">
                  <c:v>0.0</c:v>
                </c:pt>
                <c:pt idx="3128">
                  <c:v>0.0</c:v>
                </c:pt>
                <c:pt idx="3129">
                  <c:v>0.0</c:v>
                </c:pt>
                <c:pt idx="3130">
                  <c:v>0.0</c:v>
                </c:pt>
                <c:pt idx="3131">
                  <c:v>0.0</c:v>
                </c:pt>
                <c:pt idx="3132">
                  <c:v>0.0</c:v>
                </c:pt>
                <c:pt idx="3133">
                  <c:v>0.0</c:v>
                </c:pt>
                <c:pt idx="3134">
                  <c:v>0.0</c:v>
                </c:pt>
                <c:pt idx="3135">
                  <c:v>0.0</c:v>
                </c:pt>
                <c:pt idx="3136">
                  <c:v>0.0</c:v>
                </c:pt>
                <c:pt idx="3137">
                  <c:v>0.0</c:v>
                </c:pt>
                <c:pt idx="3138">
                  <c:v>0.0</c:v>
                </c:pt>
                <c:pt idx="3139">
                  <c:v>0.0</c:v>
                </c:pt>
                <c:pt idx="3140">
                  <c:v>0.0</c:v>
                </c:pt>
                <c:pt idx="3141">
                  <c:v>0.0</c:v>
                </c:pt>
                <c:pt idx="3142">
                  <c:v>0.0</c:v>
                </c:pt>
                <c:pt idx="3143">
                  <c:v>0.0</c:v>
                </c:pt>
                <c:pt idx="3144">
                  <c:v>0.0</c:v>
                </c:pt>
                <c:pt idx="3145">
                  <c:v>0.0</c:v>
                </c:pt>
                <c:pt idx="3146">
                  <c:v>0.0</c:v>
                </c:pt>
                <c:pt idx="3147">
                  <c:v>0.0</c:v>
                </c:pt>
                <c:pt idx="3148">
                  <c:v>0.0</c:v>
                </c:pt>
                <c:pt idx="3149">
                  <c:v>0.0</c:v>
                </c:pt>
                <c:pt idx="3150">
                  <c:v>0.0</c:v>
                </c:pt>
                <c:pt idx="3151">
                  <c:v>0.0</c:v>
                </c:pt>
                <c:pt idx="3152">
                  <c:v>0.0</c:v>
                </c:pt>
                <c:pt idx="3153">
                  <c:v>0.0</c:v>
                </c:pt>
                <c:pt idx="3154">
                  <c:v>0.0</c:v>
                </c:pt>
                <c:pt idx="3155">
                  <c:v>0.0</c:v>
                </c:pt>
                <c:pt idx="3156">
                  <c:v>0.0</c:v>
                </c:pt>
                <c:pt idx="3157">
                  <c:v>0.0</c:v>
                </c:pt>
                <c:pt idx="3158">
                  <c:v>0.0</c:v>
                </c:pt>
                <c:pt idx="3159">
                  <c:v>0.0</c:v>
                </c:pt>
                <c:pt idx="3160">
                  <c:v>0.0</c:v>
                </c:pt>
                <c:pt idx="3161">
                  <c:v>0.0</c:v>
                </c:pt>
                <c:pt idx="3162">
                  <c:v>0.0</c:v>
                </c:pt>
                <c:pt idx="3163">
                  <c:v>0.0</c:v>
                </c:pt>
                <c:pt idx="3164">
                  <c:v>0.0</c:v>
                </c:pt>
                <c:pt idx="3165">
                  <c:v>0.0</c:v>
                </c:pt>
                <c:pt idx="3166">
                  <c:v>0.0</c:v>
                </c:pt>
                <c:pt idx="3167">
                  <c:v>0.0</c:v>
                </c:pt>
                <c:pt idx="3168">
                  <c:v>1.0</c:v>
                </c:pt>
                <c:pt idx="3169">
                  <c:v>0.0</c:v>
                </c:pt>
                <c:pt idx="3170">
                  <c:v>0.0</c:v>
                </c:pt>
                <c:pt idx="3171">
                  <c:v>0.0</c:v>
                </c:pt>
                <c:pt idx="3172">
                  <c:v>0.0</c:v>
                </c:pt>
                <c:pt idx="3173">
                  <c:v>0.0</c:v>
                </c:pt>
                <c:pt idx="3174">
                  <c:v>0.0</c:v>
                </c:pt>
                <c:pt idx="3175">
                  <c:v>0.0</c:v>
                </c:pt>
                <c:pt idx="3176">
                  <c:v>0.0</c:v>
                </c:pt>
                <c:pt idx="3177">
                  <c:v>0.0</c:v>
                </c:pt>
                <c:pt idx="3178">
                  <c:v>0.0</c:v>
                </c:pt>
                <c:pt idx="3179">
                  <c:v>0.0</c:v>
                </c:pt>
                <c:pt idx="3180">
                  <c:v>0.0</c:v>
                </c:pt>
                <c:pt idx="3181">
                  <c:v>0.0</c:v>
                </c:pt>
                <c:pt idx="3182">
                  <c:v>0.0</c:v>
                </c:pt>
                <c:pt idx="3183">
                  <c:v>0.0</c:v>
                </c:pt>
                <c:pt idx="3184">
                  <c:v>0.0</c:v>
                </c:pt>
                <c:pt idx="3185">
                  <c:v>0.0</c:v>
                </c:pt>
                <c:pt idx="3186">
                  <c:v>0.0</c:v>
                </c:pt>
                <c:pt idx="3187">
                  <c:v>0.0</c:v>
                </c:pt>
                <c:pt idx="3188">
                  <c:v>0.0</c:v>
                </c:pt>
                <c:pt idx="3189">
                  <c:v>0.0</c:v>
                </c:pt>
                <c:pt idx="3190">
                  <c:v>0.0</c:v>
                </c:pt>
                <c:pt idx="3191">
                  <c:v>0.0</c:v>
                </c:pt>
                <c:pt idx="3192">
                  <c:v>0.0</c:v>
                </c:pt>
                <c:pt idx="3193">
                  <c:v>0.0</c:v>
                </c:pt>
                <c:pt idx="3194">
                  <c:v>0.0</c:v>
                </c:pt>
                <c:pt idx="3195">
                  <c:v>0.0</c:v>
                </c:pt>
                <c:pt idx="3196">
                  <c:v>0.0</c:v>
                </c:pt>
                <c:pt idx="3197">
                  <c:v>0.0</c:v>
                </c:pt>
                <c:pt idx="3198">
                  <c:v>0.0</c:v>
                </c:pt>
                <c:pt idx="3199">
                  <c:v>0.0</c:v>
                </c:pt>
                <c:pt idx="3200">
                  <c:v>0.0</c:v>
                </c:pt>
                <c:pt idx="3201">
                  <c:v>0.0</c:v>
                </c:pt>
                <c:pt idx="3202">
                  <c:v>0.0</c:v>
                </c:pt>
                <c:pt idx="3203">
                  <c:v>0.0</c:v>
                </c:pt>
                <c:pt idx="3204">
                  <c:v>0.0</c:v>
                </c:pt>
                <c:pt idx="3205">
                  <c:v>0.0</c:v>
                </c:pt>
                <c:pt idx="3206">
                  <c:v>0.0</c:v>
                </c:pt>
                <c:pt idx="3207">
                  <c:v>0.0</c:v>
                </c:pt>
                <c:pt idx="3208">
                  <c:v>0.0</c:v>
                </c:pt>
                <c:pt idx="3209">
                  <c:v>0.0</c:v>
                </c:pt>
                <c:pt idx="3210">
                  <c:v>0.0</c:v>
                </c:pt>
                <c:pt idx="3211">
                  <c:v>0.0</c:v>
                </c:pt>
                <c:pt idx="3212">
                  <c:v>0.0</c:v>
                </c:pt>
                <c:pt idx="3213">
                  <c:v>0.0</c:v>
                </c:pt>
                <c:pt idx="3214">
                  <c:v>0.0</c:v>
                </c:pt>
                <c:pt idx="3215">
                  <c:v>0.0</c:v>
                </c:pt>
                <c:pt idx="3216">
                  <c:v>0.0</c:v>
                </c:pt>
                <c:pt idx="3217">
                  <c:v>0.0</c:v>
                </c:pt>
                <c:pt idx="3218">
                  <c:v>0.0</c:v>
                </c:pt>
                <c:pt idx="3219">
                  <c:v>0.0</c:v>
                </c:pt>
                <c:pt idx="3220">
                  <c:v>0.0</c:v>
                </c:pt>
                <c:pt idx="3221">
                  <c:v>0.0</c:v>
                </c:pt>
                <c:pt idx="3222">
                  <c:v>0.0</c:v>
                </c:pt>
                <c:pt idx="3223">
                  <c:v>0.0</c:v>
                </c:pt>
                <c:pt idx="3224">
                  <c:v>0.0</c:v>
                </c:pt>
                <c:pt idx="3225">
                  <c:v>0.0</c:v>
                </c:pt>
                <c:pt idx="3226">
                  <c:v>0.0</c:v>
                </c:pt>
                <c:pt idx="3227">
                  <c:v>0.0</c:v>
                </c:pt>
                <c:pt idx="3228">
                  <c:v>0.0</c:v>
                </c:pt>
                <c:pt idx="3229">
                  <c:v>0.0</c:v>
                </c:pt>
                <c:pt idx="3230">
                  <c:v>0.0</c:v>
                </c:pt>
                <c:pt idx="3231">
                  <c:v>0.0</c:v>
                </c:pt>
                <c:pt idx="3232">
                  <c:v>0.0</c:v>
                </c:pt>
                <c:pt idx="3233">
                  <c:v>0.0</c:v>
                </c:pt>
                <c:pt idx="3234">
                  <c:v>0.0</c:v>
                </c:pt>
                <c:pt idx="3235">
                  <c:v>0.0</c:v>
                </c:pt>
                <c:pt idx="3236">
                  <c:v>0.0</c:v>
                </c:pt>
                <c:pt idx="3237">
                  <c:v>0.0</c:v>
                </c:pt>
                <c:pt idx="3238">
                  <c:v>0.0</c:v>
                </c:pt>
                <c:pt idx="3239">
                  <c:v>0.0</c:v>
                </c:pt>
                <c:pt idx="3240">
                  <c:v>0.0</c:v>
                </c:pt>
                <c:pt idx="3241">
                  <c:v>0.0</c:v>
                </c:pt>
                <c:pt idx="3242">
                  <c:v>0.0</c:v>
                </c:pt>
                <c:pt idx="3243">
                  <c:v>0.0</c:v>
                </c:pt>
                <c:pt idx="3244">
                  <c:v>0.0</c:v>
                </c:pt>
                <c:pt idx="3245">
                  <c:v>0.0</c:v>
                </c:pt>
                <c:pt idx="3246">
                  <c:v>0.0</c:v>
                </c:pt>
                <c:pt idx="3247">
                  <c:v>0.0</c:v>
                </c:pt>
                <c:pt idx="3248">
                  <c:v>0.0</c:v>
                </c:pt>
                <c:pt idx="3249">
                  <c:v>0.0</c:v>
                </c:pt>
                <c:pt idx="3250">
                  <c:v>0.0</c:v>
                </c:pt>
                <c:pt idx="3251">
                  <c:v>0.0</c:v>
                </c:pt>
                <c:pt idx="3252">
                  <c:v>0.0</c:v>
                </c:pt>
                <c:pt idx="3253">
                  <c:v>0.0</c:v>
                </c:pt>
                <c:pt idx="3254">
                  <c:v>0.0</c:v>
                </c:pt>
                <c:pt idx="3255">
                  <c:v>0.0</c:v>
                </c:pt>
                <c:pt idx="3256">
                  <c:v>0.0</c:v>
                </c:pt>
                <c:pt idx="3257">
                  <c:v>0.0</c:v>
                </c:pt>
                <c:pt idx="3258">
                  <c:v>1.0</c:v>
                </c:pt>
                <c:pt idx="3259">
                  <c:v>0.0</c:v>
                </c:pt>
                <c:pt idx="3260">
                  <c:v>0.0</c:v>
                </c:pt>
                <c:pt idx="3261">
                  <c:v>0.0</c:v>
                </c:pt>
                <c:pt idx="3262">
                  <c:v>0.0</c:v>
                </c:pt>
                <c:pt idx="3263">
                  <c:v>0.0</c:v>
                </c:pt>
                <c:pt idx="3264">
                  <c:v>0.0</c:v>
                </c:pt>
                <c:pt idx="3265">
                  <c:v>0.0</c:v>
                </c:pt>
                <c:pt idx="3266">
                  <c:v>0.0</c:v>
                </c:pt>
                <c:pt idx="3267">
                  <c:v>0.0</c:v>
                </c:pt>
                <c:pt idx="3268">
                  <c:v>0.0</c:v>
                </c:pt>
                <c:pt idx="3269">
                  <c:v>0.0</c:v>
                </c:pt>
                <c:pt idx="3270">
                  <c:v>0.0</c:v>
                </c:pt>
                <c:pt idx="3271">
                  <c:v>0.0</c:v>
                </c:pt>
                <c:pt idx="3272">
                  <c:v>0.0</c:v>
                </c:pt>
                <c:pt idx="3273">
                  <c:v>0.0</c:v>
                </c:pt>
                <c:pt idx="3274">
                  <c:v>0.0</c:v>
                </c:pt>
                <c:pt idx="3275">
                  <c:v>0.0</c:v>
                </c:pt>
                <c:pt idx="3276">
                  <c:v>0.0</c:v>
                </c:pt>
                <c:pt idx="3277">
                  <c:v>0.0</c:v>
                </c:pt>
                <c:pt idx="3278">
                  <c:v>0.0</c:v>
                </c:pt>
                <c:pt idx="3279">
                  <c:v>0.0</c:v>
                </c:pt>
                <c:pt idx="3280">
                  <c:v>0.0</c:v>
                </c:pt>
                <c:pt idx="3281">
                  <c:v>0.0</c:v>
                </c:pt>
                <c:pt idx="3282">
                  <c:v>0.0</c:v>
                </c:pt>
                <c:pt idx="3283">
                  <c:v>0.0</c:v>
                </c:pt>
                <c:pt idx="3284">
                  <c:v>0.0</c:v>
                </c:pt>
                <c:pt idx="3285">
                  <c:v>0.0</c:v>
                </c:pt>
                <c:pt idx="3286">
                  <c:v>0.0</c:v>
                </c:pt>
                <c:pt idx="3287">
                  <c:v>0.0</c:v>
                </c:pt>
                <c:pt idx="3288">
                  <c:v>0.0</c:v>
                </c:pt>
                <c:pt idx="3289">
                  <c:v>0.0</c:v>
                </c:pt>
                <c:pt idx="3290">
                  <c:v>0.0</c:v>
                </c:pt>
                <c:pt idx="3291">
                  <c:v>0.0</c:v>
                </c:pt>
                <c:pt idx="3292">
                  <c:v>0.0</c:v>
                </c:pt>
                <c:pt idx="3293">
                  <c:v>0.0</c:v>
                </c:pt>
                <c:pt idx="3294">
                  <c:v>0.0</c:v>
                </c:pt>
                <c:pt idx="3295">
                  <c:v>0.0</c:v>
                </c:pt>
                <c:pt idx="3296">
                  <c:v>0.0</c:v>
                </c:pt>
                <c:pt idx="3297">
                  <c:v>0.0</c:v>
                </c:pt>
                <c:pt idx="3298">
                  <c:v>0.0</c:v>
                </c:pt>
                <c:pt idx="3299">
                  <c:v>0.0</c:v>
                </c:pt>
                <c:pt idx="3300">
                  <c:v>0.0</c:v>
                </c:pt>
                <c:pt idx="3301">
                  <c:v>0.0</c:v>
                </c:pt>
                <c:pt idx="3302">
                  <c:v>0.0</c:v>
                </c:pt>
                <c:pt idx="3303">
                  <c:v>0.0</c:v>
                </c:pt>
                <c:pt idx="3304">
                  <c:v>0.0</c:v>
                </c:pt>
                <c:pt idx="3305">
                  <c:v>0.0</c:v>
                </c:pt>
                <c:pt idx="3306">
                  <c:v>0.0</c:v>
                </c:pt>
                <c:pt idx="3307">
                  <c:v>0.0</c:v>
                </c:pt>
                <c:pt idx="3308">
                  <c:v>0.0</c:v>
                </c:pt>
                <c:pt idx="3309">
                  <c:v>0.0</c:v>
                </c:pt>
                <c:pt idx="3310">
                  <c:v>0.0</c:v>
                </c:pt>
                <c:pt idx="3311">
                  <c:v>0.0</c:v>
                </c:pt>
                <c:pt idx="3312">
                  <c:v>0.0</c:v>
                </c:pt>
                <c:pt idx="3313">
                  <c:v>0.0</c:v>
                </c:pt>
                <c:pt idx="3314">
                  <c:v>0.0</c:v>
                </c:pt>
                <c:pt idx="3315">
                  <c:v>0.0</c:v>
                </c:pt>
                <c:pt idx="3316">
                  <c:v>0.0</c:v>
                </c:pt>
                <c:pt idx="3317">
                  <c:v>0.0</c:v>
                </c:pt>
                <c:pt idx="3318">
                  <c:v>0.0</c:v>
                </c:pt>
                <c:pt idx="3319">
                  <c:v>0.0</c:v>
                </c:pt>
                <c:pt idx="3320">
                  <c:v>0.0</c:v>
                </c:pt>
                <c:pt idx="3321">
                  <c:v>0.0</c:v>
                </c:pt>
                <c:pt idx="3322">
                  <c:v>0.0</c:v>
                </c:pt>
                <c:pt idx="3323">
                  <c:v>0.0</c:v>
                </c:pt>
                <c:pt idx="3324">
                  <c:v>0.0</c:v>
                </c:pt>
                <c:pt idx="3325">
                  <c:v>0.0</c:v>
                </c:pt>
                <c:pt idx="3326">
                  <c:v>0.0</c:v>
                </c:pt>
                <c:pt idx="3327">
                  <c:v>0.0</c:v>
                </c:pt>
                <c:pt idx="3328">
                  <c:v>0.0</c:v>
                </c:pt>
                <c:pt idx="3329">
                  <c:v>0.0</c:v>
                </c:pt>
                <c:pt idx="3330">
                  <c:v>0.0</c:v>
                </c:pt>
                <c:pt idx="3331">
                  <c:v>0.0</c:v>
                </c:pt>
                <c:pt idx="3332">
                  <c:v>0.0</c:v>
                </c:pt>
                <c:pt idx="3333">
                  <c:v>0.0</c:v>
                </c:pt>
                <c:pt idx="3334">
                  <c:v>0.0</c:v>
                </c:pt>
                <c:pt idx="3335">
                  <c:v>0.0</c:v>
                </c:pt>
                <c:pt idx="3336">
                  <c:v>0.0</c:v>
                </c:pt>
                <c:pt idx="3337">
                  <c:v>0.0</c:v>
                </c:pt>
                <c:pt idx="3338">
                  <c:v>0.0</c:v>
                </c:pt>
                <c:pt idx="3339">
                  <c:v>0.0</c:v>
                </c:pt>
                <c:pt idx="3340">
                  <c:v>0.0</c:v>
                </c:pt>
                <c:pt idx="3341">
                  <c:v>0.0</c:v>
                </c:pt>
                <c:pt idx="3342">
                  <c:v>0.0</c:v>
                </c:pt>
                <c:pt idx="3343">
                  <c:v>0.0</c:v>
                </c:pt>
                <c:pt idx="3344">
                  <c:v>0.0</c:v>
                </c:pt>
                <c:pt idx="3345">
                  <c:v>0.0</c:v>
                </c:pt>
                <c:pt idx="3346">
                  <c:v>0.0</c:v>
                </c:pt>
                <c:pt idx="3347">
                  <c:v>0.0</c:v>
                </c:pt>
                <c:pt idx="3348">
                  <c:v>0.0</c:v>
                </c:pt>
                <c:pt idx="3349">
                  <c:v>0.0</c:v>
                </c:pt>
                <c:pt idx="3350">
                  <c:v>0.0</c:v>
                </c:pt>
                <c:pt idx="3351">
                  <c:v>0.0</c:v>
                </c:pt>
                <c:pt idx="3352">
                  <c:v>0.0</c:v>
                </c:pt>
                <c:pt idx="3353">
                  <c:v>0.0</c:v>
                </c:pt>
                <c:pt idx="3354">
                  <c:v>0.0</c:v>
                </c:pt>
                <c:pt idx="3355">
                  <c:v>0.0</c:v>
                </c:pt>
                <c:pt idx="3356">
                  <c:v>0.0</c:v>
                </c:pt>
                <c:pt idx="3357">
                  <c:v>0.0</c:v>
                </c:pt>
                <c:pt idx="3358">
                  <c:v>0.0</c:v>
                </c:pt>
                <c:pt idx="3359">
                  <c:v>0.0</c:v>
                </c:pt>
                <c:pt idx="3360">
                  <c:v>0.0</c:v>
                </c:pt>
                <c:pt idx="3361">
                  <c:v>0.0</c:v>
                </c:pt>
                <c:pt idx="3362">
                  <c:v>0.0</c:v>
                </c:pt>
                <c:pt idx="3363">
                  <c:v>0.0</c:v>
                </c:pt>
                <c:pt idx="3364">
                  <c:v>0.0</c:v>
                </c:pt>
                <c:pt idx="3365">
                  <c:v>0.0</c:v>
                </c:pt>
                <c:pt idx="3366">
                  <c:v>0.0</c:v>
                </c:pt>
                <c:pt idx="3367">
                  <c:v>0.0</c:v>
                </c:pt>
                <c:pt idx="3368">
                  <c:v>0.0</c:v>
                </c:pt>
                <c:pt idx="3369">
                  <c:v>0.0</c:v>
                </c:pt>
                <c:pt idx="3370">
                  <c:v>0.0</c:v>
                </c:pt>
                <c:pt idx="3371">
                  <c:v>0.0</c:v>
                </c:pt>
                <c:pt idx="3372">
                  <c:v>0.0</c:v>
                </c:pt>
                <c:pt idx="3373">
                  <c:v>0.0</c:v>
                </c:pt>
                <c:pt idx="3374">
                  <c:v>0.0</c:v>
                </c:pt>
                <c:pt idx="3375">
                  <c:v>0.0</c:v>
                </c:pt>
                <c:pt idx="3376">
                  <c:v>0.0</c:v>
                </c:pt>
                <c:pt idx="3377">
                  <c:v>0.0</c:v>
                </c:pt>
                <c:pt idx="3378">
                  <c:v>0.0</c:v>
                </c:pt>
                <c:pt idx="3379">
                  <c:v>0.0</c:v>
                </c:pt>
                <c:pt idx="3380">
                  <c:v>0.0</c:v>
                </c:pt>
                <c:pt idx="3381">
                  <c:v>0.0</c:v>
                </c:pt>
                <c:pt idx="3382">
                  <c:v>0.0</c:v>
                </c:pt>
                <c:pt idx="3383">
                  <c:v>0.0</c:v>
                </c:pt>
                <c:pt idx="3384">
                  <c:v>0.0</c:v>
                </c:pt>
                <c:pt idx="3385">
                  <c:v>0.0</c:v>
                </c:pt>
                <c:pt idx="3386">
                  <c:v>0.0</c:v>
                </c:pt>
                <c:pt idx="3387">
                  <c:v>0.0</c:v>
                </c:pt>
                <c:pt idx="3388">
                  <c:v>0.0</c:v>
                </c:pt>
                <c:pt idx="3389">
                  <c:v>0.0</c:v>
                </c:pt>
                <c:pt idx="3390">
                  <c:v>0.0</c:v>
                </c:pt>
                <c:pt idx="3391">
                  <c:v>0.0</c:v>
                </c:pt>
                <c:pt idx="3392">
                  <c:v>0.0</c:v>
                </c:pt>
                <c:pt idx="3393">
                  <c:v>0.0</c:v>
                </c:pt>
                <c:pt idx="3394">
                  <c:v>0.0</c:v>
                </c:pt>
                <c:pt idx="3395">
                  <c:v>0.0</c:v>
                </c:pt>
                <c:pt idx="3396">
                  <c:v>0.0</c:v>
                </c:pt>
                <c:pt idx="3397">
                  <c:v>0.0</c:v>
                </c:pt>
                <c:pt idx="3398">
                  <c:v>0.0</c:v>
                </c:pt>
                <c:pt idx="3399">
                  <c:v>0.0</c:v>
                </c:pt>
                <c:pt idx="3400">
                  <c:v>0.0</c:v>
                </c:pt>
                <c:pt idx="3401">
                  <c:v>0.0</c:v>
                </c:pt>
                <c:pt idx="3402">
                  <c:v>0.0</c:v>
                </c:pt>
                <c:pt idx="3403">
                  <c:v>0.0</c:v>
                </c:pt>
                <c:pt idx="3404">
                  <c:v>0.0</c:v>
                </c:pt>
                <c:pt idx="3405">
                  <c:v>0.0</c:v>
                </c:pt>
                <c:pt idx="3406">
                  <c:v>0.0</c:v>
                </c:pt>
                <c:pt idx="3407">
                  <c:v>0.0</c:v>
                </c:pt>
                <c:pt idx="3408">
                  <c:v>0.0</c:v>
                </c:pt>
                <c:pt idx="3409">
                  <c:v>0.0</c:v>
                </c:pt>
                <c:pt idx="3410">
                  <c:v>0.0</c:v>
                </c:pt>
                <c:pt idx="3411">
                  <c:v>0.0</c:v>
                </c:pt>
                <c:pt idx="3412">
                  <c:v>0.0</c:v>
                </c:pt>
                <c:pt idx="3413">
                  <c:v>0.0</c:v>
                </c:pt>
                <c:pt idx="3414">
                  <c:v>0.0</c:v>
                </c:pt>
                <c:pt idx="3415">
                  <c:v>0.0</c:v>
                </c:pt>
                <c:pt idx="3416">
                  <c:v>0.0</c:v>
                </c:pt>
                <c:pt idx="3417">
                  <c:v>0.0</c:v>
                </c:pt>
                <c:pt idx="3418">
                  <c:v>0.0</c:v>
                </c:pt>
                <c:pt idx="3419">
                  <c:v>0.0</c:v>
                </c:pt>
                <c:pt idx="3420">
                  <c:v>0.0</c:v>
                </c:pt>
                <c:pt idx="3421">
                  <c:v>0.0</c:v>
                </c:pt>
                <c:pt idx="3422">
                  <c:v>0.0</c:v>
                </c:pt>
                <c:pt idx="3423">
                  <c:v>0.0</c:v>
                </c:pt>
                <c:pt idx="3424">
                  <c:v>0.0</c:v>
                </c:pt>
                <c:pt idx="3425">
                  <c:v>0.0</c:v>
                </c:pt>
                <c:pt idx="3426">
                  <c:v>0.0</c:v>
                </c:pt>
                <c:pt idx="3427">
                  <c:v>0.0</c:v>
                </c:pt>
                <c:pt idx="3428">
                  <c:v>0.0</c:v>
                </c:pt>
                <c:pt idx="3429">
                  <c:v>0.0</c:v>
                </c:pt>
                <c:pt idx="3430">
                  <c:v>0.0</c:v>
                </c:pt>
                <c:pt idx="3431">
                  <c:v>0.0</c:v>
                </c:pt>
                <c:pt idx="3432">
                  <c:v>0.0</c:v>
                </c:pt>
                <c:pt idx="3433">
                  <c:v>0.0</c:v>
                </c:pt>
                <c:pt idx="3434">
                  <c:v>0.0</c:v>
                </c:pt>
                <c:pt idx="3435">
                  <c:v>0.0</c:v>
                </c:pt>
                <c:pt idx="3436">
                  <c:v>0.0</c:v>
                </c:pt>
                <c:pt idx="3437">
                  <c:v>0.0</c:v>
                </c:pt>
                <c:pt idx="3438">
                  <c:v>0.0</c:v>
                </c:pt>
                <c:pt idx="3439">
                  <c:v>0.0</c:v>
                </c:pt>
                <c:pt idx="3440">
                  <c:v>0.0</c:v>
                </c:pt>
                <c:pt idx="3441">
                  <c:v>0.0</c:v>
                </c:pt>
                <c:pt idx="3442">
                  <c:v>0.0</c:v>
                </c:pt>
                <c:pt idx="3443">
                  <c:v>0.0</c:v>
                </c:pt>
                <c:pt idx="3444">
                  <c:v>0.0</c:v>
                </c:pt>
                <c:pt idx="3445">
                  <c:v>0.0</c:v>
                </c:pt>
                <c:pt idx="3446">
                  <c:v>0.0</c:v>
                </c:pt>
                <c:pt idx="3447">
                  <c:v>0.0</c:v>
                </c:pt>
                <c:pt idx="3448">
                  <c:v>0.0</c:v>
                </c:pt>
                <c:pt idx="3449">
                  <c:v>0.0</c:v>
                </c:pt>
                <c:pt idx="3450">
                  <c:v>0.0</c:v>
                </c:pt>
                <c:pt idx="3451">
                  <c:v>0.0</c:v>
                </c:pt>
                <c:pt idx="3452">
                  <c:v>0.0</c:v>
                </c:pt>
                <c:pt idx="3453">
                  <c:v>0.0</c:v>
                </c:pt>
                <c:pt idx="3454">
                  <c:v>0.0</c:v>
                </c:pt>
                <c:pt idx="3455">
                  <c:v>0.0</c:v>
                </c:pt>
                <c:pt idx="3456">
                  <c:v>0.0</c:v>
                </c:pt>
                <c:pt idx="3457">
                  <c:v>0.0</c:v>
                </c:pt>
                <c:pt idx="3458">
                  <c:v>0.0</c:v>
                </c:pt>
                <c:pt idx="3459">
                  <c:v>0.0</c:v>
                </c:pt>
                <c:pt idx="3460">
                  <c:v>0.0</c:v>
                </c:pt>
                <c:pt idx="3461">
                  <c:v>0.0</c:v>
                </c:pt>
                <c:pt idx="3462">
                  <c:v>0.0</c:v>
                </c:pt>
                <c:pt idx="3463">
                  <c:v>0.0</c:v>
                </c:pt>
                <c:pt idx="3464">
                  <c:v>0.0</c:v>
                </c:pt>
                <c:pt idx="3465">
                  <c:v>0.0</c:v>
                </c:pt>
                <c:pt idx="3466">
                  <c:v>0.0</c:v>
                </c:pt>
                <c:pt idx="3467">
                  <c:v>0.0</c:v>
                </c:pt>
                <c:pt idx="3468">
                  <c:v>0.0</c:v>
                </c:pt>
                <c:pt idx="3469">
                  <c:v>0.0</c:v>
                </c:pt>
                <c:pt idx="3470">
                  <c:v>0.0</c:v>
                </c:pt>
                <c:pt idx="3471">
                  <c:v>0.0</c:v>
                </c:pt>
                <c:pt idx="3472">
                  <c:v>0.0</c:v>
                </c:pt>
                <c:pt idx="3473">
                  <c:v>0.0</c:v>
                </c:pt>
                <c:pt idx="3474">
                  <c:v>0.0</c:v>
                </c:pt>
                <c:pt idx="3475">
                  <c:v>0.0</c:v>
                </c:pt>
                <c:pt idx="3476">
                  <c:v>0.0</c:v>
                </c:pt>
                <c:pt idx="3477">
                  <c:v>0.0</c:v>
                </c:pt>
                <c:pt idx="3478">
                  <c:v>1.0</c:v>
                </c:pt>
                <c:pt idx="3479">
                  <c:v>0.0</c:v>
                </c:pt>
                <c:pt idx="3480">
                  <c:v>0.0</c:v>
                </c:pt>
                <c:pt idx="3481">
                  <c:v>0.0</c:v>
                </c:pt>
                <c:pt idx="3482">
                  <c:v>0.0</c:v>
                </c:pt>
                <c:pt idx="3483">
                  <c:v>0.0</c:v>
                </c:pt>
                <c:pt idx="3484">
                  <c:v>0.0</c:v>
                </c:pt>
                <c:pt idx="3485">
                  <c:v>0.0</c:v>
                </c:pt>
                <c:pt idx="3486">
                  <c:v>0.0</c:v>
                </c:pt>
                <c:pt idx="3487">
                  <c:v>0.0</c:v>
                </c:pt>
                <c:pt idx="3488">
                  <c:v>0.0</c:v>
                </c:pt>
                <c:pt idx="3489">
                  <c:v>0.0</c:v>
                </c:pt>
                <c:pt idx="3490">
                  <c:v>0.0</c:v>
                </c:pt>
                <c:pt idx="3491">
                  <c:v>0.0</c:v>
                </c:pt>
                <c:pt idx="3492">
                  <c:v>0.0</c:v>
                </c:pt>
                <c:pt idx="3493">
                  <c:v>0.0</c:v>
                </c:pt>
                <c:pt idx="3494">
                  <c:v>0.0</c:v>
                </c:pt>
                <c:pt idx="3495">
                  <c:v>0.0</c:v>
                </c:pt>
                <c:pt idx="3496">
                  <c:v>0.0</c:v>
                </c:pt>
                <c:pt idx="3497">
                  <c:v>0.0</c:v>
                </c:pt>
                <c:pt idx="3498">
                  <c:v>0.0</c:v>
                </c:pt>
                <c:pt idx="3499">
                  <c:v>0.0</c:v>
                </c:pt>
                <c:pt idx="3500">
                  <c:v>0.0</c:v>
                </c:pt>
                <c:pt idx="3501">
                  <c:v>0.0</c:v>
                </c:pt>
                <c:pt idx="3502">
                  <c:v>0.0</c:v>
                </c:pt>
                <c:pt idx="3503">
                  <c:v>0.0</c:v>
                </c:pt>
                <c:pt idx="3504">
                  <c:v>0.0</c:v>
                </c:pt>
                <c:pt idx="3505">
                  <c:v>0.0</c:v>
                </c:pt>
                <c:pt idx="3506">
                  <c:v>0.0</c:v>
                </c:pt>
                <c:pt idx="3507">
                  <c:v>0.0</c:v>
                </c:pt>
                <c:pt idx="3508">
                  <c:v>0.0</c:v>
                </c:pt>
                <c:pt idx="3509">
                  <c:v>0.0</c:v>
                </c:pt>
                <c:pt idx="3510">
                  <c:v>0.0</c:v>
                </c:pt>
                <c:pt idx="3511">
                  <c:v>0.0</c:v>
                </c:pt>
                <c:pt idx="3512">
                  <c:v>0.0</c:v>
                </c:pt>
                <c:pt idx="3513">
                  <c:v>0.0</c:v>
                </c:pt>
                <c:pt idx="3514">
                  <c:v>0.0</c:v>
                </c:pt>
                <c:pt idx="3515">
                  <c:v>0.0</c:v>
                </c:pt>
                <c:pt idx="3516">
                  <c:v>0.0</c:v>
                </c:pt>
                <c:pt idx="3517">
                  <c:v>0.0</c:v>
                </c:pt>
                <c:pt idx="3518">
                  <c:v>0.0</c:v>
                </c:pt>
                <c:pt idx="3519">
                  <c:v>0.0</c:v>
                </c:pt>
                <c:pt idx="3520">
                  <c:v>0.0</c:v>
                </c:pt>
                <c:pt idx="3521">
                  <c:v>0.0</c:v>
                </c:pt>
                <c:pt idx="3522">
                  <c:v>0.0</c:v>
                </c:pt>
                <c:pt idx="3523">
                  <c:v>0.0</c:v>
                </c:pt>
                <c:pt idx="3524">
                  <c:v>0.0</c:v>
                </c:pt>
                <c:pt idx="3525">
                  <c:v>0.0</c:v>
                </c:pt>
                <c:pt idx="3526">
                  <c:v>0.0</c:v>
                </c:pt>
                <c:pt idx="3527">
                  <c:v>0.0</c:v>
                </c:pt>
                <c:pt idx="3528">
                  <c:v>0.0</c:v>
                </c:pt>
                <c:pt idx="3529">
                  <c:v>0.0</c:v>
                </c:pt>
                <c:pt idx="3530">
                  <c:v>0.0</c:v>
                </c:pt>
                <c:pt idx="3531">
                  <c:v>0.0</c:v>
                </c:pt>
                <c:pt idx="3532">
                  <c:v>0.0</c:v>
                </c:pt>
                <c:pt idx="3533">
                  <c:v>0.0</c:v>
                </c:pt>
                <c:pt idx="3534">
                  <c:v>0.0</c:v>
                </c:pt>
                <c:pt idx="3535">
                  <c:v>0.0</c:v>
                </c:pt>
                <c:pt idx="3536">
                  <c:v>0.0</c:v>
                </c:pt>
                <c:pt idx="3537">
                  <c:v>0.0</c:v>
                </c:pt>
                <c:pt idx="3538">
                  <c:v>0.0</c:v>
                </c:pt>
                <c:pt idx="3539">
                  <c:v>0.0</c:v>
                </c:pt>
                <c:pt idx="3540">
                  <c:v>0.0</c:v>
                </c:pt>
                <c:pt idx="3541">
                  <c:v>0.0</c:v>
                </c:pt>
                <c:pt idx="3542">
                  <c:v>0.0</c:v>
                </c:pt>
                <c:pt idx="3543">
                  <c:v>0.0</c:v>
                </c:pt>
                <c:pt idx="3544">
                  <c:v>0.0</c:v>
                </c:pt>
                <c:pt idx="3545">
                  <c:v>0.0</c:v>
                </c:pt>
                <c:pt idx="3546">
                  <c:v>0.0</c:v>
                </c:pt>
                <c:pt idx="3547">
                  <c:v>0.0</c:v>
                </c:pt>
                <c:pt idx="3548">
                  <c:v>0.0</c:v>
                </c:pt>
                <c:pt idx="3549">
                  <c:v>0.0</c:v>
                </c:pt>
                <c:pt idx="3550">
                  <c:v>0.0</c:v>
                </c:pt>
                <c:pt idx="3551">
                  <c:v>0.0</c:v>
                </c:pt>
                <c:pt idx="3552">
                  <c:v>0.0</c:v>
                </c:pt>
                <c:pt idx="3553">
                  <c:v>0.0</c:v>
                </c:pt>
                <c:pt idx="3554">
                  <c:v>0.0</c:v>
                </c:pt>
                <c:pt idx="3555">
                  <c:v>0.0</c:v>
                </c:pt>
                <c:pt idx="3556">
                  <c:v>0.0</c:v>
                </c:pt>
                <c:pt idx="3557">
                  <c:v>0.0</c:v>
                </c:pt>
                <c:pt idx="3558">
                  <c:v>0.0</c:v>
                </c:pt>
                <c:pt idx="3559">
                  <c:v>0.0</c:v>
                </c:pt>
                <c:pt idx="3560">
                  <c:v>0.0</c:v>
                </c:pt>
                <c:pt idx="3561">
                  <c:v>0.0</c:v>
                </c:pt>
                <c:pt idx="3562">
                  <c:v>0.0</c:v>
                </c:pt>
                <c:pt idx="3563">
                  <c:v>0.0</c:v>
                </c:pt>
                <c:pt idx="3564">
                  <c:v>0.0</c:v>
                </c:pt>
                <c:pt idx="3565">
                  <c:v>0.0</c:v>
                </c:pt>
                <c:pt idx="3566">
                  <c:v>0.0</c:v>
                </c:pt>
                <c:pt idx="3567">
                  <c:v>0.0</c:v>
                </c:pt>
                <c:pt idx="3568">
                  <c:v>0.0</c:v>
                </c:pt>
                <c:pt idx="3569">
                  <c:v>0.0</c:v>
                </c:pt>
                <c:pt idx="3570">
                  <c:v>0.0</c:v>
                </c:pt>
                <c:pt idx="3571">
                  <c:v>0.0</c:v>
                </c:pt>
                <c:pt idx="3572">
                  <c:v>0.0</c:v>
                </c:pt>
                <c:pt idx="3573">
                  <c:v>0.0</c:v>
                </c:pt>
                <c:pt idx="3574">
                  <c:v>0.0</c:v>
                </c:pt>
                <c:pt idx="3575">
                  <c:v>0.0</c:v>
                </c:pt>
                <c:pt idx="3576">
                  <c:v>0.0</c:v>
                </c:pt>
                <c:pt idx="3577">
                  <c:v>0.0</c:v>
                </c:pt>
                <c:pt idx="3578">
                  <c:v>0.0</c:v>
                </c:pt>
                <c:pt idx="3579">
                  <c:v>0.0</c:v>
                </c:pt>
                <c:pt idx="3580">
                  <c:v>0.0</c:v>
                </c:pt>
                <c:pt idx="3581">
                  <c:v>0.0</c:v>
                </c:pt>
                <c:pt idx="3582">
                  <c:v>0.0</c:v>
                </c:pt>
                <c:pt idx="3583">
                  <c:v>0.0</c:v>
                </c:pt>
                <c:pt idx="3584">
                  <c:v>0.0</c:v>
                </c:pt>
                <c:pt idx="3585">
                  <c:v>0.0</c:v>
                </c:pt>
                <c:pt idx="3586">
                  <c:v>0.0</c:v>
                </c:pt>
                <c:pt idx="3587">
                  <c:v>0.0</c:v>
                </c:pt>
                <c:pt idx="3588">
                  <c:v>0.0</c:v>
                </c:pt>
                <c:pt idx="3589">
                  <c:v>0.0</c:v>
                </c:pt>
                <c:pt idx="3590">
                  <c:v>0.0</c:v>
                </c:pt>
                <c:pt idx="3591">
                  <c:v>0.0</c:v>
                </c:pt>
                <c:pt idx="3592">
                  <c:v>0.0</c:v>
                </c:pt>
                <c:pt idx="3593">
                  <c:v>0.0</c:v>
                </c:pt>
                <c:pt idx="3594">
                  <c:v>0.0</c:v>
                </c:pt>
                <c:pt idx="3595">
                  <c:v>0.0</c:v>
                </c:pt>
                <c:pt idx="3596">
                  <c:v>0.0</c:v>
                </c:pt>
                <c:pt idx="3597">
                  <c:v>0.0</c:v>
                </c:pt>
                <c:pt idx="3598">
                  <c:v>0.0</c:v>
                </c:pt>
                <c:pt idx="3599">
                  <c:v>0.0</c:v>
                </c:pt>
                <c:pt idx="3600">
                  <c:v>0.0</c:v>
                </c:pt>
                <c:pt idx="3601">
                  <c:v>0.0</c:v>
                </c:pt>
                <c:pt idx="3602">
                  <c:v>0.0</c:v>
                </c:pt>
                <c:pt idx="3603">
                  <c:v>0.0</c:v>
                </c:pt>
                <c:pt idx="3604">
                  <c:v>0.0</c:v>
                </c:pt>
                <c:pt idx="3605">
                  <c:v>0.0</c:v>
                </c:pt>
                <c:pt idx="3606">
                  <c:v>0.0</c:v>
                </c:pt>
                <c:pt idx="3607">
                  <c:v>0.0</c:v>
                </c:pt>
                <c:pt idx="3608">
                  <c:v>0.0</c:v>
                </c:pt>
                <c:pt idx="3609">
                  <c:v>1.0</c:v>
                </c:pt>
                <c:pt idx="3610">
                  <c:v>0.0</c:v>
                </c:pt>
                <c:pt idx="3611">
                  <c:v>0.0</c:v>
                </c:pt>
                <c:pt idx="3612">
                  <c:v>0.0</c:v>
                </c:pt>
                <c:pt idx="3613">
                  <c:v>0.0</c:v>
                </c:pt>
                <c:pt idx="3614">
                  <c:v>0.0</c:v>
                </c:pt>
                <c:pt idx="3615">
                  <c:v>0.0</c:v>
                </c:pt>
                <c:pt idx="3616">
                  <c:v>0.0</c:v>
                </c:pt>
                <c:pt idx="3617">
                  <c:v>0.0</c:v>
                </c:pt>
                <c:pt idx="3618">
                  <c:v>0.0</c:v>
                </c:pt>
                <c:pt idx="3619">
                  <c:v>0.0</c:v>
                </c:pt>
                <c:pt idx="3620">
                  <c:v>0.0</c:v>
                </c:pt>
                <c:pt idx="3621">
                  <c:v>0.0</c:v>
                </c:pt>
                <c:pt idx="3622">
                  <c:v>0.0</c:v>
                </c:pt>
                <c:pt idx="3623">
                  <c:v>0.0</c:v>
                </c:pt>
                <c:pt idx="3624">
                  <c:v>0.0</c:v>
                </c:pt>
                <c:pt idx="3625">
                  <c:v>0.0</c:v>
                </c:pt>
                <c:pt idx="3626">
                  <c:v>0.0</c:v>
                </c:pt>
                <c:pt idx="3627">
                  <c:v>0.0</c:v>
                </c:pt>
                <c:pt idx="3628">
                  <c:v>0.0</c:v>
                </c:pt>
                <c:pt idx="3629">
                  <c:v>0.0</c:v>
                </c:pt>
                <c:pt idx="3630">
                  <c:v>0.0</c:v>
                </c:pt>
                <c:pt idx="3631">
                  <c:v>0.0</c:v>
                </c:pt>
                <c:pt idx="3632">
                  <c:v>0.0</c:v>
                </c:pt>
                <c:pt idx="3633">
                  <c:v>0.0</c:v>
                </c:pt>
                <c:pt idx="3634">
                  <c:v>0.0</c:v>
                </c:pt>
                <c:pt idx="3635">
                  <c:v>0.0</c:v>
                </c:pt>
                <c:pt idx="3636">
                  <c:v>0.0</c:v>
                </c:pt>
                <c:pt idx="3637">
                  <c:v>0.0</c:v>
                </c:pt>
                <c:pt idx="3638">
                  <c:v>0.0</c:v>
                </c:pt>
                <c:pt idx="3639">
                  <c:v>0.0</c:v>
                </c:pt>
                <c:pt idx="3640">
                  <c:v>0.0</c:v>
                </c:pt>
                <c:pt idx="3641">
                  <c:v>0.0</c:v>
                </c:pt>
                <c:pt idx="3642">
                  <c:v>0.0</c:v>
                </c:pt>
                <c:pt idx="3643">
                  <c:v>0.0</c:v>
                </c:pt>
                <c:pt idx="3644">
                  <c:v>0.0</c:v>
                </c:pt>
                <c:pt idx="3645">
                  <c:v>0.0</c:v>
                </c:pt>
                <c:pt idx="3646">
                  <c:v>0.0</c:v>
                </c:pt>
                <c:pt idx="3647">
                  <c:v>0.0</c:v>
                </c:pt>
                <c:pt idx="3648">
                  <c:v>0.0</c:v>
                </c:pt>
                <c:pt idx="3649">
                  <c:v>0.0</c:v>
                </c:pt>
                <c:pt idx="3650">
                  <c:v>0.0</c:v>
                </c:pt>
                <c:pt idx="3651">
                  <c:v>1.0</c:v>
                </c:pt>
                <c:pt idx="3652">
                  <c:v>0.0</c:v>
                </c:pt>
                <c:pt idx="3653">
                  <c:v>0.0</c:v>
                </c:pt>
                <c:pt idx="3654">
                  <c:v>0.0</c:v>
                </c:pt>
                <c:pt idx="3655">
                  <c:v>0.0</c:v>
                </c:pt>
                <c:pt idx="3656">
                  <c:v>0.0</c:v>
                </c:pt>
                <c:pt idx="3657">
                  <c:v>0.0</c:v>
                </c:pt>
                <c:pt idx="3658">
                  <c:v>0.0</c:v>
                </c:pt>
                <c:pt idx="3659">
                  <c:v>0.0</c:v>
                </c:pt>
                <c:pt idx="3660">
                  <c:v>0.0</c:v>
                </c:pt>
                <c:pt idx="3661">
                  <c:v>1.0</c:v>
                </c:pt>
                <c:pt idx="3662">
                  <c:v>0.0</c:v>
                </c:pt>
                <c:pt idx="3663">
                  <c:v>0.0</c:v>
                </c:pt>
                <c:pt idx="3664">
                  <c:v>0.0</c:v>
                </c:pt>
                <c:pt idx="3665">
                  <c:v>0.0</c:v>
                </c:pt>
                <c:pt idx="3666">
                  <c:v>0.0</c:v>
                </c:pt>
                <c:pt idx="3667">
                  <c:v>0.0</c:v>
                </c:pt>
                <c:pt idx="3668">
                  <c:v>0.0</c:v>
                </c:pt>
                <c:pt idx="3669">
                  <c:v>0.0</c:v>
                </c:pt>
                <c:pt idx="3670">
                  <c:v>0.0</c:v>
                </c:pt>
                <c:pt idx="3671">
                  <c:v>0.0</c:v>
                </c:pt>
                <c:pt idx="3672">
                  <c:v>0.0</c:v>
                </c:pt>
                <c:pt idx="3673">
                  <c:v>0.0</c:v>
                </c:pt>
                <c:pt idx="3674">
                  <c:v>0.0</c:v>
                </c:pt>
                <c:pt idx="3675">
                  <c:v>0.0</c:v>
                </c:pt>
                <c:pt idx="3676">
                  <c:v>0.0</c:v>
                </c:pt>
                <c:pt idx="3677">
                  <c:v>0.0</c:v>
                </c:pt>
                <c:pt idx="3678">
                  <c:v>0.0</c:v>
                </c:pt>
                <c:pt idx="3679">
                  <c:v>0.0</c:v>
                </c:pt>
                <c:pt idx="3680">
                  <c:v>0.0</c:v>
                </c:pt>
                <c:pt idx="3681">
                  <c:v>0.0</c:v>
                </c:pt>
                <c:pt idx="3682">
                  <c:v>0.0</c:v>
                </c:pt>
                <c:pt idx="3683">
                  <c:v>0.0</c:v>
                </c:pt>
                <c:pt idx="3684">
                  <c:v>0.0</c:v>
                </c:pt>
                <c:pt idx="3685">
                  <c:v>0.0</c:v>
                </c:pt>
                <c:pt idx="3686">
                  <c:v>0.0</c:v>
                </c:pt>
                <c:pt idx="3687">
                  <c:v>0.0</c:v>
                </c:pt>
                <c:pt idx="3688">
                  <c:v>0.0</c:v>
                </c:pt>
                <c:pt idx="3689">
                  <c:v>0.0</c:v>
                </c:pt>
                <c:pt idx="3690">
                  <c:v>0.0</c:v>
                </c:pt>
                <c:pt idx="3691">
                  <c:v>0.0</c:v>
                </c:pt>
                <c:pt idx="3692">
                  <c:v>0.0</c:v>
                </c:pt>
                <c:pt idx="3693">
                  <c:v>0.0</c:v>
                </c:pt>
                <c:pt idx="3694">
                  <c:v>0.0</c:v>
                </c:pt>
                <c:pt idx="3695">
                  <c:v>0.0</c:v>
                </c:pt>
                <c:pt idx="3696">
                  <c:v>0.0</c:v>
                </c:pt>
                <c:pt idx="3697">
                  <c:v>0.0</c:v>
                </c:pt>
                <c:pt idx="3698">
                  <c:v>0.0</c:v>
                </c:pt>
                <c:pt idx="3699">
                  <c:v>0.0</c:v>
                </c:pt>
                <c:pt idx="3700">
                  <c:v>0.0</c:v>
                </c:pt>
                <c:pt idx="3701">
                  <c:v>0.0</c:v>
                </c:pt>
                <c:pt idx="3702">
                  <c:v>0.0</c:v>
                </c:pt>
                <c:pt idx="3703">
                  <c:v>0.0</c:v>
                </c:pt>
                <c:pt idx="3704">
                  <c:v>0.0</c:v>
                </c:pt>
                <c:pt idx="3705">
                  <c:v>0.0</c:v>
                </c:pt>
                <c:pt idx="3706">
                  <c:v>0.0</c:v>
                </c:pt>
                <c:pt idx="3707">
                  <c:v>0.0</c:v>
                </c:pt>
                <c:pt idx="3708">
                  <c:v>0.0</c:v>
                </c:pt>
                <c:pt idx="3709">
                  <c:v>0.0</c:v>
                </c:pt>
                <c:pt idx="3710">
                  <c:v>0.0</c:v>
                </c:pt>
                <c:pt idx="3711">
                  <c:v>0.0</c:v>
                </c:pt>
                <c:pt idx="3712">
                  <c:v>0.0</c:v>
                </c:pt>
                <c:pt idx="3713">
                  <c:v>0.0</c:v>
                </c:pt>
                <c:pt idx="3714">
                  <c:v>0.0</c:v>
                </c:pt>
                <c:pt idx="3715">
                  <c:v>0.0</c:v>
                </c:pt>
                <c:pt idx="3716">
                  <c:v>0.0</c:v>
                </c:pt>
                <c:pt idx="3717">
                  <c:v>0.0</c:v>
                </c:pt>
                <c:pt idx="3718">
                  <c:v>0.0</c:v>
                </c:pt>
                <c:pt idx="3719">
                  <c:v>0.0</c:v>
                </c:pt>
                <c:pt idx="3720">
                  <c:v>0.0</c:v>
                </c:pt>
                <c:pt idx="3721">
                  <c:v>0.0</c:v>
                </c:pt>
                <c:pt idx="3722">
                  <c:v>0.0</c:v>
                </c:pt>
                <c:pt idx="3723">
                  <c:v>0.0</c:v>
                </c:pt>
                <c:pt idx="3724">
                  <c:v>0.0</c:v>
                </c:pt>
                <c:pt idx="3725">
                  <c:v>0.0</c:v>
                </c:pt>
                <c:pt idx="3726">
                  <c:v>0.0</c:v>
                </c:pt>
                <c:pt idx="3727">
                  <c:v>0.0</c:v>
                </c:pt>
                <c:pt idx="3728">
                  <c:v>0.0</c:v>
                </c:pt>
                <c:pt idx="3729">
                  <c:v>0.0</c:v>
                </c:pt>
                <c:pt idx="3730">
                  <c:v>0.0</c:v>
                </c:pt>
                <c:pt idx="3731">
                  <c:v>0.0</c:v>
                </c:pt>
                <c:pt idx="3732">
                  <c:v>0.0</c:v>
                </c:pt>
                <c:pt idx="3733">
                  <c:v>0.0</c:v>
                </c:pt>
                <c:pt idx="3734">
                  <c:v>0.0</c:v>
                </c:pt>
                <c:pt idx="3735">
                  <c:v>0.0</c:v>
                </c:pt>
                <c:pt idx="3736">
                  <c:v>0.0</c:v>
                </c:pt>
                <c:pt idx="3737">
                  <c:v>0.0</c:v>
                </c:pt>
                <c:pt idx="3738">
                  <c:v>0.0</c:v>
                </c:pt>
                <c:pt idx="3739">
                  <c:v>0.0</c:v>
                </c:pt>
                <c:pt idx="3740">
                  <c:v>0.0</c:v>
                </c:pt>
                <c:pt idx="3741">
                  <c:v>0.0</c:v>
                </c:pt>
                <c:pt idx="3742">
                  <c:v>0.0</c:v>
                </c:pt>
                <c:pt idx="3743">
                  <c:v>0.0</c:v>
                </c:pt>
                <c:pt idx="3744">
                  <c:v>0.0</c:v>
                </c:pt>
                <c:pt idx="3745">
                  <c:v>0.0</c:v>
                </c:pt>
                <c:pt idx="3746">
                  <c:v>0.0</c:v>
                </c:pt>
                <c:pt idx="3747">
                  <c:v>0.0</c:v>
                </c:pt>
                <c:pt idx="3748">
                  <c:v>0.0</c:v>
                </c:pt>
                <c:pt idx="3749">
                  <c:v>0.0</c:v>
                </c:pt>
                <c:pt idx="3750">
                  <c:v>0.0</c:v>
                </c:pt>
                <c:pt idx="3751">
                  <c:v>0.0</c:v>
                </c:pt>
                <c:pt idx="3752">
                  <c:v>0.0</c:v>
                </c:pt>
                <c:pt idx="3753">
                  <c:v>0.0</c:v>
                </c:pt>
                <c:pt idx="3754">
                  <c:v>0.0</c:v>
                </c:pt>
                <c:pt idx="3755">
                  <c:v>0.0</c:v>
                </c:pt>
                <c:pt idx="3756">
                  <c:v>0.0</c:v>
                </c:pt>
                <c:pt idx="3757">
                  <c:v>0.0</c:v>
                </c:pt>
                <c:pt idx="3758">
                  <c:v>0.0</c:v>
                </c:pt>
                <c:pt idx="3759">
                  <c:v>0.0</c:v>
                </c:pt>
                <c:pt idx="3760">
                  <c:v>0.0</c:v>
                </c:pt>
                <c:pt idx="3761">
                  <c:v>0.0</c:v>
                </c:pt>
                <c:pt idx="3762">
                  <c:v>0.0</c:v>
                </c:pt>
                <c:pt idx="3763">
                  <c:v>0.0</c:v>
                </c:pt>
                <c:pt idx="3764">
                  <c:v>0.0</c:v>
                </c:pt>
                <c:pt idx="3765">
                  <c:v>0.0</c:v>
                </c:pt>
                <c:pt idx="3766">
                  <c:v>0.0</c:v>
                </c:pt>
                <c:pt idx="3767">
                  <c:v>0.0</c:v>
                </c:pt>
                <c:pt idx="3768">
                  <c:v>0.0</c:v>
                </c:pt>
                <c:pt idx="3769">
                  <c:v>1.0</c:v>
                </c:pt>
                <c:pt idx="3770">
                  <c:v>0.0</c:v>
                </c:pt>
                <c:pt idx="3771">
                  <c:v>0.0</c:v>
                </c:pt>
                <c:pt idx="3772">
                  <c:v>0.0</c:v>
                </c:pt>
                <c:pt idx="3773">
                  <c:v>0.0</c:v>
                </c:pt>
                <c:pt idx="3774">
                  <c:v>0.0</c:v>
                </c:pt>
                <c:pt idx="3775">
                  <c:v>0.0</c:v>
                </c:pt>
                <c:pt idx="3776">
                  <c:v>0.0</c:v>
                </c:pt>
                <c:pt idx="3777">
                  <c:v>1.0</c:v>
                </c:pt>
                <c:pt idx="3778">
                  <c:v>0.0</c:v>
                </c:pt>
                <c:pt idx="3779">
                  <c:v>0.0</c:v>
                </c:pt>
                <c:pt idx="3780">
                  <c:v>0.0</c:v>
                </c:pt>
                <c:pt idx="3781">
                  <c:v>0.0</c:v>
                </c:pt>
                <c:pt idx="3782">
                  <c:v>0.0</c:v>
                </c:pt>
                <c:pt idx="3783">
                  <c:v>0.0</c:v>
                </c:pt>
                <c:pt idx="3784">
                  <c:v>0.0</c:v>
                </c:pt>
                <c:pt idx="3785">
                  <c:v>0.0</c:v>
                </c:pt>
                <c:pt idx="3786">
                  <c:v>0.0</c:v>
                </c:pt>
                <c:pt idx="3787">
                  <c:v>0.0</c:v>
                </c:pt>
                <c:pt idx="3788">
                  <c:v>0.0</c:v>
                </c:pt>
                <c:pt idx="3789">
                  <c:v>0.0</c:v>
                </c:pt>
                <c:pt idx="3790">
                  <c:v>0.0</c:v>
                </c:pt>
                <c:pt idx="3791">
                  <c:v>0.0</c:v>
                </c:pt>
                <c:pt idx="3792">
                  <c:v>0.0</c:v>
                </c:pt>
                <c:pt idx="3793">
                  <c:v>0.0</c:v>
                </c:pt>
                <c:pt idx="3794">
                  <c:v>0.0</c:v>
                </c:pt>
                <c:pt idx="3795">
                  <c:v>0.0</c:v>
                </c:pt>
                <c:pt idx="3796">
                  <c:v>0.0</c:v>
                </c:pt>
                <c:pt idx="3797">
                  <c:v>0.0</c:v>
                </c:pt>
                <c:pt idx="3798">
                  <c:v>0.0</c:v>
                </c:pt>
                <c:pt idx="3799">
                  <c:v>0.0</c:v>
                </c:pt>
                <c:pt idx="3800">
                  <c:v>0.0</c:v>
                </c:pt>
                <c:pt idx="3801">
                  <c:v>0.0</c:v>
                </c:pt>
                <c:pt idx="3802">
                  <c:v>0.0</c:v>
                </c:pt>
                <c:pt idx="3803">
                  <c:v>0.0</c:v>
                </c:pt>
                <c:pt idx="3804">
                  <c:v>0.0</c:v>
                </c:pt>
                <c:pt idx="3805">
                  <c:v>0.0</c:v>
                </c:pt>
                <c:pt idx="3806">
                  <c:v>0.0</c:v>
                </c:pt>
                <c:pt idx="3807">
                  <c:v>0.0</c:v>
                </c:pt>
                <c:pt idx="3808">
                  <c:v>0.0</c:v>
                </c:pt>
                <c:pt idx="3809">
                  <c:v>0.0</c:v>
                </c:pt>
                <c:pt idx="3810">
                  <c:v>0.0</c:v>
                </c:pt>
                <c:pt idx="3811">
                  <c:v>0.0</c:v>
                </c:pt>
                <c:pt idx="3812">
                  <c:v>0.0</c:v>
                </c:pt>
                <c:pt idx="3813">
                  <c:v>0.0</c:v>
                </c:pt>
                <c:pt idx="3814">
                  <c:v>0.0</c:v>
                </c:pt>
                <c:pt idx="3815">
                  <c:v>0.0</c:v>
                </c:pt>
                <c:pt idx="3816">
                  <c:v>0.0</c:v>
                </c:pt>
                <c:pt idx="3817">
                  <c:v>0.0</c:v>
                </c:pt>
                <c:pt idx="3818">
                  <c:v>0.0</c:v>
                </c:pt>
                <c:pt idx="3819">
                  <c:v>0.0</c:v>
                </c:pt>
                <c:pt idx="3820">
                  <c:v>0.0</c:v>
                </c:pt>
                <c:pt idx="3821">
                  <c:v>0.0</c:v>
                </c:pt>
                <c:pt idx="3822">
                  <c:v>0.0</c:v>
                </c:pt>
                <c:pt idx="3823">
                  <c:v>0.0</c:v>
                </c:pt>
                <c:pt idx="3824">
                  <c:v>0.0</c:v>
                </c:pt>
                <c:pt idx="3825">
                  <c:v>0.0</c:v>
                </c:pt>
                <c:pt idx="3826">
                  <c:v>0.0</c:v>
                </c:pt>
                <c:pt idx="3827">
                  <c:v>0.0</c:v>
                </c:pt>
                <c:pt idx="3828">
                  <c:v>0.0</c:v>
                </c:pt>
                <c:pt idx="3829">
                  <c:v>0.0</c:v>
                </c:pt>
                <c:pt idx="3830">
                  <c:v>0.0</c:v>
                </c:pt>
                <c:pt idx="3831">
                  <c:v>0.0</c:v>
                </c:pt>
                <c:pt idx="3832">
                  <c:v>0.0</c:v>
                </c:pt>
                <c:pt idx="3833">
                  <c:v>0.0</c:v>
                </c:pt>
                <c:pt idx="3834">
                  <c:v>0.0</c:v>
                </c:pt>
                <c:pt idx="3835">
                  <c:v>0.0</c:v>
                </c:pt>
                <c:pt idx="3836">
                  <c:v>0.0</c:v>
                </c:pt>
                <c:pt idx="3837">
                  <c:v>0.0</c:v>
                </c:pt>
                <c:pt idx="3838">
                  <c:v>0.0</c:v>
                </c:pt>
                <c:pt idx="3839">
                  <c:v>0.0</c:v>
                </c:pt>
                <c:pt idx="3840">
                  <c:v>0.0</c:v>
                </c:pt>
                <c:pt idx="3841">
                  <c:v>0.0</c:v>
                </c:pt>
                <c:pt idx="3842">
                  <c:v>0.0</c:v>
                </c:pt>
                <c:pt idx="3843">
                  <c:v>0.0</c:v>
                </c:pt>
                <c:pt idx="3844">
                  <c:v>1.0</c:v>
                </c:pt>
                <c:pt idx="3845">
                  <c:v>0.0</c:v>
                </c:pt>
                <c:pt idx="3846">
                  <c:v>0.0</c:v>
                </c:pt>
                <c:pt idx="3847">
                  <c:v>0.0</c:v>
                </c:pt>
                <c:pt idx="3848">
                  <c:v>0.0</c:v>
                </c:pt>
                <c:pt idx="3849">
                  <c:v>0.0</c:v>
                </c:pt>
                <c:pt idx="3850">
                  <c:v>0.0</c:v>
                </c:pt>
                <c:pt idx="3851">
                  <c:v>0.0</c:v>
                </c:pt>
                <c:pt idx="3852">
                  <c:v>0.0</c:v>
                </c:pt>
                <c:pt idx="3853">
                  <c:v>0.0</c:v>
                </c:pt>
                <c:pt idx="3854">
                  <c:v>0.0</c:v>
                </c:pt>
                <c:pt idx="3855">
                  <c:v>0.0</c:v>
                </c:pt>
                <c:pt idx="3856">
                  <c:v>0.0</c:v>
                </c:pt>
                <c:pt idx="3857">
                  <c:v>0.0</c:v>
                </c:pt>
                <c:pt idx="3858">
                  <c:v>0.0</c:v>
                </c:pt>
                <c:pt idx="3859">
                  <c:v>0.0</c:v>
                </c:pt>
                <c:pt idx="3860">
                  <c:v>0.0</c:v>
                </c:pt>
                <c:pt idx="3861">
                  <c:v>0.0</c:v>
                </c:pt>
                <c:pt idx="3862">
                  <c:v>0.0</c:v>
                </c:pt>
                <c:pt idx="3863">
                  <c:v>0.0</c:v>
                </c:pt>
                <c:pt idx="3864">
                  <c:v>0.0</c:v>
                </c:pt>
                <c:pt idx="3865">
                  <c:v>0.0</c:v>
                </c:pt>
                <c:pt idx="3866">
                  <c:v>0.0</c:v>
                </c:pt>
                <c:pt idx="3867">
                  <c:v>0.0</c:v>
                </c:pt>
                <c:pt idx="3868">
                  <c:v>0.0</c:v>
                </c:pt>
                <c:pt idx="3869">
                  <c:v>0.0</c:v>
                </c:pt>
                <c:pt idx="3870">
                  <c:v>0.0</c:v>
                </c:pt>
                <c:pt idx="3871">
                  <c:v>0.0</c:v>
                </c:pt>
                <c:pt idx="3872">
                  <c:v>0.0</c:v>
                </c:pt>
                <c:pt idx="3873">
                  <c:v>0.0</c:v>
                </c:pt>
                <c:pt idx="3874">
                  <c:v>0.0</c:v>
                </c:pt>
                <c:pt idx="3875">
                  <c:v>0.0</c:v>
                </c:pt>
                <c:pt idx="3876">
                  <c:v>0.0</c:v>
                </c:pt>
                <c:pt idx="3877">
                  <c:v>0.0</c:v>
                </c:pt>
                <c:pt idx="3878">
                  <c:v>0.0</c:v>
                </c:pt>
                <c:pt idx="3879">
                  <c:v>0.0</c:v>
                </c:pt>
                <c:pt idx="3880">
                  <c:v>0.0</c:v>
                </c:pt>
                <c:pt idx="3881">
                  <c:v>0.0</c:v>
                </c:pt>
                <c:pt idx="3882">
                  <c:v>0.0</c:v>
                </c:pt>
                <c:pt idx="3883">
                  <c:v>0.0</c:v>
                </c:pt>
                <c:pt idx="3884">
                  <c:v>0.0</c:v>
                </c:pt>
                <c:pt idx="3885">
                  <c:v>0.0</c:v>
                </c:pt>
                <c:pt idx="3886">
                  <c:v>0.0</c:v>
                </c:pt>
                <c:pt idx="3887">
                  <c:v>0.0</c:v>
                </c:pt>
                <c:pt idx="3888">
                  <c:v>0.0</c:v>
                </c:pt>
                <c:pt idx="3889">
                  <c:v>0.0</c:v>
                </c:pt>
                <c:pt idx="3890">
                  <c:v>0.0</c:v>
                </c:pt>
                <c:pt idx="3891">
                  <c:v>0.0</c:v>
                </c:pt>
                <c:pt idx="3892">
                  <c:v>0.0</c:v>
                </c:pt>
                <c:pt idx="3893">
                  <c:v>0.0</c:v>
                </c:pt>
                <c:pt idx="3894">
                  <c:v>0.0</c:v>
                </c:pt>
                <c:pt idx="3895">
                  <c:v>0.0</c:v>
                </c:pt>
                <c:pt idx="3896">
                  <c:v>0.0</c:v>
                </c:pt>
                <c:pt idx="3897">
                  <c:v>0.0</c:v>
                </c:pt>
                <c:pt idx="3898">
                  <c:v>0.0</c:v>
                </c:pt>
                <c:pt idx="3899">
                  <c:v>0.0</c:v>
                </c:pt>
                <c:pt idx="3900">
                  <c:v>0.0</c:v>
                </c:pt>
                <c:pt idx="3901">
                  <c:v>0.0</c:v>
                </c:pt>
                <c:pt idx="3902">
                  <c:v>0.0</c:v>
                </c:pt>
                <c:pt idx="3903">
                  <c:v>0.0</c:v>
                </c:pt>
                <c:pt idx="3904">
                  <c:v>0.0</c:v>
                </c:pt>
                <c:pt idx="3905">
                  <c:v>0.0</c:v>
                </c:pt>
                <c:pt idx="3906">
                  <c:v>0.0</c:v>
                </c:pt>
                <c:pt idx="3907">
                  <c:v>0.0</c:v>
                </c:pt>
                <c:pt idx="3908">
                  <c:v>0.0</c:v>
                </c:pt>
                <c:pt idx="3909">
                  <c:v>0.0</c:v>
                </c:pt>
                <c:pt idx="3910">
                  <c:v>0.0</c:v>
                </c:pt>
                <c:pt idx="3911">
                  <c:v>0.0</c:v>
                </c:pt>
                <c:pt idx="3912">
                  <c:v>0.0</c:v>
                </c:pt>
                <c:pt idx="3913">
                  <c:v>0.0</c:v>
                </c:pt>
                <c:pt idx="3914">
                  <c:v>0.0</c:v>
                </c:pt>
                <c:pt idx="3915">
                  <c:v>0.0</c:v>
                </c:pt>
                <c:pt idx="3916">
                  <c:v>0.0</c:v>
                </c:pt>
                <c:pt idx="3917">
                  <c:v>0.0</c:v>
                </c:pt>
                <c:pt idx="3918">
                  <c:v>0.0</c:v>
                </c:pt>
                <c:pt idx="3919">
                  <c:v>0.0</c:v>
                </c:pt>
                <c:pt idx="3920">
                  <c:v>0.0</c:v>
                </c:pt>
                <c:pt idx="3921">
                  <c:v>0.0</c:v>
                </c:pt>
                <c:pt idx="3922">
                  <c:v>0.0</c:v>
                </c:pt>
                <c:pt idx="3923">
                  <c:v>0.0</c:v>
                </c:pt>
                <c:pt idx="3924">
                  <c:v>0.0</c:v>
                </c:pt>
                <c:pt idx="3925">
                  <c:v>0.0</c:v>
                </c:pt>
                <c:pt idx="3926">
                  <c:v>0.0</c:v>
                </c:pt>
                <c:pt idx="3927">
                  <c:v>0.0</c:v>
                </c:pt>
                <c:pt idx="3928">
                  <c:v>0.0</c:v>
                </c:pt>
                <c:pt idx="3929">
                  <c:v>0.0</c:v>
                </c:pt>
                <c:pt idx="3930">
                  <c:v>0.0</c:v>
                </c:pt>
                <c:pt idx="3931">
                  <c:v>0.0</c:v>
                </c:pt>
                <c:pt idx="3932">
                  <c:v>0.0</c:v>
                </c:pt>
                <c:pt idx="3933">
                  <c:v>0.0</c:v>
                </c:pt>
                <c:pt idx="3934">
                  <c:v>0.0</c:v>
                </c:pt>
                <c:pt idx="3935">
                  <c:v>0.0</c:v>
                </c:pt>
                <c:pt idx="3936">
                  <c:v>0.0</c:v>
                </c:pt>
                <c:pt idx="3937">
                  <c:v>0.0</c:v>
                </c:pt>
                <c:pt idx="3938">
                  <c:v>0.0</c:v>
                </c:pt>
                <c:pt idx="3939">
                  <c:v>0.0</c:v>
                </c:pt>
                <c:pt idx="3940">
                  <c:v>0.0</c:v>
                </c:pt>
                <c:pt idx="3941">
                  <c:v>0.0</c:v>
                </c:pt>
                <c:pt idx="3942">
                  <c:v>0.0</c:v>
                </c:pt>
                <c:pt idx="3943">
                  <c:v>0.0</c:v>
                </c:pt>
                <c:pt idx="3944">
                  <c:v>0.0</c:v>
                </c:pt>
                <c:pt idx="3945">
                  <c:v>0.0</c:v>
                </c:pt>
                <c:pt idx="3946">
                  <c:v>0.0</c:v>
                </c:pt>
                <c:pt idx="3947">
                  <c:v>0.0</c:v>
                </c:pt>
                <c:pt idx="3948">
                  <c:v>0.0</c:v>
                </c:pt>
                <c:pt idx="3949">
                  <c:v>0.0</c:v>
                </c:pt>
                <c:pt idx="3950">
                  <c:v>0.0</c:v>
                </c:pt>
                <c:pt idx="3951">
                  <c:v>0.0</c:v>
                </c:pt>
                <c:pt idx="3952">
                  <c:v>0.0</c:v>
                </c:pt>
                <c:pt idx="3953">
                  <c:v>0.0</c:v>
                </c:pt>
                <c:pt idx="3954">
                  <c:v>0.0</c:v>
                </c:pt>
                <c:pt idx="3955">
                  <c:v>0.0</c:v>
                </c:pt>
                <c:pt idx="3956">
                  <c:v>0.0</c:v>
                </c:pt>
                <c:pt idx="3957">
                  <c:v>0.0</c:v>
                </c:pt>
                <c:pt idx="3958">
                  <c:v>0.0</c:v>
                </c:pt>
                <c:pt idx="3959">
                  <c:v>0.0</c:v>
                </c:pt>
                <c:pt idx="3960">
                  <c:v>0.0</c:v>
                </c:pt>
                <c:pt idx="3961">
                  <c:v>0.0</c:v>
                </c:pt>
                <c:pt idx="3962">
                  <c:v>0.0</c:v>
                </c:pt>
                <c:pt idx="3963">
                  <c:v>0.0</c:v>
                </c:pt>
                <c:pt idx="3964">
                  <c:v>0.0</c:v>
                </c:pt>
                <c:pt idx="3965">
                  <c:v>0.0</c:v>
                </c:pt>
                <c:pt idx="3966">
                  <c:v>0.0</c:v>
                </c:pt>
                <c:pt idx="3967">
                  <c:v>0.0</c:v>
                </c:pt>
                <c:pt idx="3968">
                  <c:v>0.0</c:v>
                </c:pt>
                <c:pt idx="3969">
                  <c:v>0.0</c:v>
                </c:pt>
                <c:pt idx="3970">
                  <c:v>0.0</c:v>
                </c:pt>
                <c:pt idx="3971">
                  <c:v>0.0</c:v>
                </c:pt>
                <c:pt idx="3972">
                  <c:v>0.0</c:v>
                </c:pt>
                <c:pt idx="3973">
                  <c:v>0.0</c:v>
                </c:pt>
                <c:pt idx="3974">
                  <c:v>0.0</c:v>
                </c:pt>
                <c:pt idx="3975">
                  <c:v>0.0</c:v>
                </c:pt>
                <c:pt idx="3976">
                  <c:v>0.0</c:v>
                </c:pt>
                <c:pt idx="3977">
                  <c:v>0.0</c:v>
                </c:pt>
                <c:pt idx="3978">
                  <c:v>0.0</c:v>
                </c:pt>
                <c:pt idx="3979">
                  <c:v>0.0</c:v>
                </c:pt>
                <c:pt idx="3980">
                  <c:v>0.0</c:v>
                </c:pt>
                <c:pt idx="3981">
                  <c:v>0.0</c:v>
                </c:pt>
                <c:pt idx="3982">
                  <c:v>0.0</c:v>
                </c:pt>
                <c:pt idx="3983">
                  <c:v>0.0</c:v>
                </c:pt>
                <c:pt idx="3984">
                  <c:v>0.0</c:v>
                </c:pt>
                <c:pt idx="3985">
                  <c:v>0.0</c:v>
                </c:pt>
                <c:pt idx="3986">
                  <c:v>0.0</c:v>
                </c:pt>
                <c:pt idx="3987">
                  <c:v>0.0</c:v>
                </c:pt>
                <c:pt idx="3988">
                  <c:v>0.0</c:v>
                </c:pt>
                <c:pt idx="3989">
                  <c:v>0.0</c:v>
                </c:pt>
                <c:pt idx="3990">
                  <c:v>0.0</c:v>
                </c:pt>
                <c:pt idx="3991">
                  <c:v>0.0</c:v>
                </c:pt>
                <c:pt idx="3992">
                  <c:v>0.0</c:v>
                </c:pt>
                <c:pt idx="3993">
                  <c:v>0.0</c:v>
                </c:pt>
                <c:pt idx="3994">
                  <c:v>0.0</c:v>
                </c:pt>
                <c:pt idx="3995">
                  <c:v>0.0</c:v>
                </c:pt>
                <c:pt idx="3996">
                  <c:v>0.0</c:v>
                </c:pt>
                <c:pt idx="3997">
                  <c:v>0.0</c:v>
                </c:pt>
                <c:pt idx="3998">
                  <c:v>0.0</c:v>
                </c:pt>
                <c:pt idx="3999">
                  <c:v>0.0</c:v>
                </c:pt>
                <c:pt idx="4000">
                  <c:v>0.0</c:v>
                </c:pt>
                <c:pt idx="4001">
                  <c:v>0.0</c:v>
                </c:pt>
                <c:pt idx="4002">
                  <c:v>0.0</c:v>
                </c:pt>
                <c:pt idx="4003">
                  <c:v>0.0</c:v>
                </c:pt>
                <c:pt idx="4004">
                  <c:v>0.0</c:v>
                </c:pt>
                <c:pt idx="4005">
                  <c:v>0.0</c:v>
                </c:pt>
                <c:pt idx="4006">
                  <c:v>0.0</c:v>
                </c:pt>
                <c:pt idx="4007">
                  <c:v>0.0</c:v>
                </c:pt>
                <c:pt idx="4008">
                  <c:v>0.0</c:v>
                </c:pt>
                <c:pt idx="4009">
                  <c:v>0.0</c:v>
                </c:pt>
                <c:pt idx="4010">
                  <c:v>0.0</c:v>
                </c:pt>
                <c:pt idx="4011">
                  <c:v>0.0</c:v>
                </c:pt>
                <c:pt idx="4012">
                  <c:v>0.0</c:v>
                </c:pt>
                <c:pt idx="4013">
                  <c:v>0.0</c:v>
                </c:pt>
                <c:pt idx="4014">
                  <c:v>0.0</c:v>
                </c:pt>
                <c:pt idx="4015">
                  <c:v>0.0</c:v>
                </c:pt>
                <c:pt idx="4016">
                  <c:v>0.0</c:v>
                </c:pt>
                <c:pt idx="4017">
                  <c:v>0.0</c:v>
                </c:pt>
                <c:pt idx="4018">
                  <c:v>0.0</c:v>
                </c:pt>
                <c:pt idx="4019">
                  <c:v>0.0</c:v>
                </c:pt>
                <c:pt idx="4020">
                  <c:v>0.0</c:v>
                </c:pt>
                <c:pt idx="4021">
                  <c:v>0.0</c:v>
                </c:pt>
                <c:pt idx="4022">
                  <c:v>0.0</c:v>
                </c:pt>
                <c:pt idx="4023">
                  <c:v>0.0</c:v>
                </c:pt>
                <c:pt idx="4024">
                  <c:v>0.0</c:v>
                </c:pt>
                <c:pt idx="4025">
                  <c:v>0.0</c:v>
                </c:pt>
                <c:pt idx="4026">
                  <c:v>0.0</c:v>
                </c:pt>
                <c:pt idx="4027">
                  <c:v>0.0</c:v>
                </c:pt>
                <c:pt idx="4028">
                  <c:v>0.0</c:v>
                </c:pt>
                <c:pt idx="4029">
                  <c:v>0.0</c:v>
                </c:pt>
                <c:pt idx="4030">
                  <c:v>0.0</c:v>
                </c:pt>
                <c:pt idx="4031">
                  <c:v>0.0</c:v>
                </c:pt>
                <c:pt idx="4032">
                  <c:v>0.0</c:v>
                </c:pt>
                <c:pt idx="4033">
                  <c:v>0.0</c:v>
                </c:pt>
                <c:pt idx="4034">
                  <c:v>0.0</c:v>
                </c:pt>
                <c:pt idx="4035">
                  <c:v>0.0</c:v>
                </c:pt>
                <c:pt idx="4036">
                  <c:v>0.0</c:v>
                </c:pt>
                <c:pt idx="4037">
                  <c:v>0.0</c:v>
                </c:pt>
                <c:pt idx="4038">
                  <c:v>0.0</c:v>
                </c:pt>
                <c:pt idx="4039">
                  <c:v>0.0</c:v>
                </c:pt>
                <c:pt idx="4040">
                  <c:v>0.0</c:v>
                </c:pt>
                <c:pt idx="4041">
                  <c:v>0.0</c:v>
                </c:pt>
                <c:pt idx="4042">
                  <c:v>0.0</c:v>
                </c:pt>
                <c:pt idx="4043">
                  <c:v>0.0</c:v>
                </c:pt>
                <c:pt idx="4044">
                  <c:v>0.0</c:v>
                </c:pt>
                <c:pt idx="4045">
                  <c:v>0.0</c:v>
                </c:pt>
                <c:pt idx="4046">
                  <c:v>0.0</c:v>
                </c:pt>
                <c:pt idx="4047">
                  <c:v>0.0</c:v>
                </c:pt>
                <c:pt idx="4048">
                  <c:v>0.0</c:v>
                </c:pt>
                <c:pt idx="4049">
                  <c:v>0.0</c:v>
                </c:pt>
                <c:pt idx="4050">
                  <c:v>0.0</c:v>
                </c:pt>
                <c:pt idx="4051">
                  <c:v>0.0</c:v>
                </c:pt>
                <c:pt idx="4052">
                  <c:v>0.0</c:v>
                </c:pt>
                <c:pt idx="4053">
                  <c:v>0.0</c:v>
                </c:pt>
                <c:pt idx="4054">
                  <c:v>0.0</c:v>
                </c:pt>
                <c:pt idx="4055">
                  <c:v>0.0</c:v>
                </c:pt>
                <c:pt idx="4056">
                  <c:v>0.0</c:v>
                </c:pt>
                <c:pt idx="4057">
                  <c:v>0.0</c:v>
                </c:pt>
                <c:pt idx="4058">
                  <c:v>0.0</c:v>
                </c:pt>
                <c:pt idx="4059">
                  <c:v>0.0</c:v>
                </c:pt>
                <c:pt idx="4060">
                  <c:v>0.0</c:v>
                </c:pt>
                <c:pt idx="4061">
                  <c:v>0.0</c:v>
                </c:pt>
                <c:pt idx="4062">
                  <c:v>0.0</c:v>
                </c:pt>
                <c:pt idx="4063">
                  <c:v>0.0</c:v>
                </c:pt>
                <c:pt idx="4064">
                  <c:v>0.0</c:v>
                </c:pt>
                <c:pt idx="4065">
                  <c:v>0.0</c:v>
                </c:pt>
                <c:pt idx="4066">
                  <c:v>0.0</c:v>
                </c:pt>
                <c:pt idx="4067">
                  <c:v>0.0</c:v>
                </c:pt>
                <c:pt idx="4068">
                  <c:v>0.0</c:v>
                </c:pt>
                <c:pt idx="4069">
                  <c:v>0.0</c:v>
                </c:pt>
                <c:pt idx="4070">
                  <c:v>0.0</c:v>
                </c:pt>
                <c:pt idx="4071">
                  <c:v>0.0</c:v>
                </c:pt>
                <c:pt idx="4072">
                  <c:v>0.0</c:v>
                </c:pt>
                <c:pt idx="4073">
                  <c:v>0.0</c:v>
                </c:pt>
                <c:pt idx="4074">
                  <c:v>0.0</c:v>
                </c:pt>
                <c:pt idx="4075">
                  <c:v>0.0</c:v>
                </c:pt>
                <c:pt idx="4076">
                  <c:v>0.0</c:v>
                </c:pt>
                <c:pt idx="4077">
                  <c:v>0.0</c:v>
                </c:pt>
                <c:pt idx="4078">
                  <c:v>0.0</c:v>
                </c:pt>
                <c:pt idx="4079">
                  <c:v>0.0</c:v>
                </c:pt>
                <c:pt idx="4080">
                  <c:v>0.0</c:v>
                </c:pt>
                <c:pt idx="4081">
                  <c:v>0.0</c:v>
                </c:pt>
                <c:pt idx="4082">
                  <c:v>0.0</c:v>
                </c:pt>
                <c:pt idx="4083">
                  <c:v>0.0</c:v>
                </c:pt>
                <c:pt idx="4084">
                  <c:v>0.0</c:v>
                </c:pt>
                <c:pt idx="4085">
                  <c:v>0.0</c:v>
                </c:pt>
                <c:pt idx="4086">
                  <c:v>0.0</c:v>
                </c:pt>
                <c:pt idx="4087">
                  <c:v>0.0</c:v>
                </c:pt>
                <c:pt idx="4088">
                  <c:v>0.0</c:v>
                </c:pt>
                <c:pt idx="4089">
                  <c:v>0.0</c:v>
                </c:pt>
                <c:pt idx="4090">
                  <c:v>0.0</c:v>
                </c:pt>
                <c:pt idx="4091">
                  <c:v>0.0</c:v>
                </c:pt>
                <c:pt idx="4092">
                  <c:v>0.0</c:v>
                </c:pt>
                <c:pt idx="4093">
                  <c:v>0.0</c:v>
                </c:pt>
                <c:pt idx="4094">
                  <c:v>0.0</c:v>
                </c:pt>
                <c:pt idx="4095">
                  <c:v>0.0</c:v>
                </c:pt>
                <c:pt idx="4096">
                  <c:v>0.0</c:v>
                </c:pt>
                <c:pt idx="4097">
                  <c:v>0.0</c:v>
                </c:pt>
                <c:pt idx="4098">
                  <c:v>0.0</c:v>
                </c:pt>
                <c:pt idx="4099">
                  <c:v>0.0</c:v>
                </c:pt>
                <c:pt idx="4100">
                  <c:v>0.0</c:v>
                </c:pt>
                <c:pt idx="4101">
                  <c:v>0.0</c:v>
                </c:pt>
                <c:pt idx="4102">
                  <c:v>0.0</c:v>
                </c:pt>
                <c:pt idx="4103">
                  <c:v>0.0</c:v>
                </c:pt>
                <c:pt idx="4104">
                  <c:v>0.0</c:v>
                </c:pt>
                <c:pt idx="4105">
                  <c:v>0.0</c:v>
                </c:pt>
                <c:pt idx="4106">
                  <c:v>0.0</c:v>
                </c:pt>
                <c:pt idx="4107">
                  <c:v>0.0</c:v>
                </c:pt>
                <c:pt idx="4108">
                  <c:v>0.0</c:v>
                </c:pt>
                <c:pt idx="4109">
                  <c:v>0.0</c:v>
                </c:pt>
                <c:pt idx="4110">
                  <c:v>0.0</c:v>
                </c:pt>
                <c:pt idx="4111">
                  <c:v>0.0</c:v>
                </c:pt>
                <c:pt idx="4112">
                  <c:v>0.0</c:v>
                </c:pt>
                <c:pt idx="4113">
                  <c:v>0.0</c:v>
                </c:pt>
                <c:pt idx="4114">
                  <c:v>0.0</c:v>
                </c:pt>
                <c:pt idx="4115">
                  <c:v>0.0</c:v>
                </c:pt>
                <c:pt idx="4116">
                  <c:v>0.0</c:v>
                </c:pt>
                <c:pt idx="4117">
                  <c:v>0.0</c:v>
                </c:pt>
                <c:pt idx="4118">
                  <c:v>0.0</c:v>
                </c:pt>
                <c:pt idx="4119">
                  <c:v>0.0</c:v>
                </c:pt>
                <c:pt idx="4120">
                  <c:v>0.0</c:v>
                </c:pt>
                <c:pt idx="4121">
                  <c:v>0.0</c:v>
                </c:pt>
                <c:pt idx="4122">
                  <c:v>0.0</c:v>
                </c:pt>
                <c:pt idx="4123">
                  <c:v>0.0</c:v>
                </c:pt>
                <c:pt idx="4124">
                  <c:v>0.0</c:v>
                </c:pt>
                <c:pt idx="4125">
                  <c:v>0.0</c:v>
                </c:pt>
                <c:pt idx="4126">
                  <c:v>0.0</c:v>
                </c:pt>
                <c:pt idx="4127">
                  <c:v>0.0</c:v>
                </c:pt>
                <c:pt idx="4128">
                  <c:v>0.0</c:v>
                </c:pt>
                <c:pt idx="4129">
                  <c:v>0.0</c:v>
                </c:pt>
                <c:pt idx="4130">
                  <c:v>0.0</c:v>
                </c:pt>
                <c:pt idx="4131">
                  <c:v>0.0</c:v>
                </c:pt>
                <c:pt idx="4132">
                  <c:v>0.0</c:v>
                </c:pt>
                <c:pt idx="4133">
                  <c:v>0.0</c:v>
                </c:pt>
                <c:pt idx="4134">
                  <c:v>0.0</c:v>
                </c:pt>
                <c:pt idx="4135">
                  <c:v>0.0</c:v>
                </c:pt>
                <c:pt idx="4136">
                  <c:v>0.0</c:v>
                </c:pt>
                <c:pt idx="4137">
                  <c:v>0.0</c:v>
                </c:pt>
                <c:pt idx="4138">
                  <c:v>0.0</c:v>
                </c:pt>
                <c:pt idx="4139">
                  <c:v>0.0</c:v>
                </c:pt>
                <c:pt idx="4140">
                  <c:v>0.0</c:v>
                </c:pt>
                <c:pt idx="4141">
                  <c:v>0.0</c:v>
                </c:pt>
                <c:pt idx="4142">
                  <c:v>0.0</c:v>
                </c:pt>
                <c:pt idx="4143">
                  <c:v>0.0</c:v>
                </c:pt>
                <c:pt idx="4144">
                  <c:v>0.0</c:v>
                </c:pt>
                <c:pt idx="4145">
                  <c:v>0.0</c:v>
                </c:pt>
                <c:pt idx="4146">
                  <c:v>0.0</c:v>
                </c:pt>
                <c:pt idx="4147">
                  <c:v>0.0</c:v>
                </c:pt>
                <c:pt idx="4148">
                  <c:v>0.0</c:v>
                </c:pt>
                <c:pt idx="4149">
                  <c:v>0.0</c:v>
                </c:pt>
                <c:pt idx="4150">
                  <c:v>0.0</c:v>
                </c:pt>
                <c:pt idx="4151">
                  <c:v>0.0</c:v>
                </c:pt>
                <c:pt idx="4152">
                  <c:v>0.0</c:v>
                </c:pt>
                <c:pt idx="4153">
                  <c:v>0.0</c:v>
                </c:pt>
                <c:pt idx="4154">
                  <c:v>0.0</c:v>
                </c:pt>
                <c:pt idx="4155">
                  <c:v>0.0</c:v>
                </c:pt>
                <c:pt idx="4156">
                  <c:v>0.0</c:v>
                </c:pt>
                <c:pt idx="4157">
                  <c:v>0.0</c:v>
                </c:pt>
                <c:pt idx="4158">
                  <c:v>0.0</c:v>
                </c:pt>
                <c:pt idx="4159">
                  <c:v>0.0</c:v>
                </c:pt>
                <c:pt idx="4160">
                  <c:v>0.0</c:v>
                </c:pt>
                <c:pt idx="4161">
                  <c:v>0.0</c:v>
                </c:pt>
                <c:pt idx="4162">
                  <c:v>0.0</c:v>
                </c:pt>
                <c:pt idx="4163">
                  <c:v>0.0</c:v>
                </c:pt>
                <c:pt idx="4164">
                  <c:v>0.0</c:v>
                </c:pt>
                <c:pt idx="4165">
                  <c:v>0.0</c:v>
                </c:pt>
                <c:pt idx="4166">
                  <c:v>0.0</c:v>
                </c:pt>
                <c:pt idx="4167">
                  <c:v>0.0</c:v>
                </c:pt>
                <c:pt idx="4168">
                  <c:v>0.0</c:v>
                </c:pt>
                <c:pt idx="4169">
                  <c:v>0.0</c:v>
                </c:pt>
                <c:pt idx="4170">
                  <c:v>0.0</c:v>
                </c:pt>
                <c:pt idx="4171">
                  <c:v>0.0</c:v>
                </c:pt>
                <c:pt idx="4172">
                  <c:v>0.0</c:v>
                </c:pt>
                <c:pt idx="4173">
                  <c:v>0.0</c:v>
                </c:pt>
                <c:pt idx="4174">
                  <c:v>0.0</c:v>
                </c:pt>
                <c:pt idx="4175">
                  <c:v>0.0</c:v>
                </c:pt>
                <c:pt idx="4176">
                  <c:v>0.0</c:v>
                </c:pt>
                <c:pt idx="4177">
                  <c:v>0.0</c:v>
                </c:pt>
                <c:pt idx="4178">
                  <c:v>0.0</c:v>
                </c:pt>
                <c:pt idx="4179">
                  <c:v>0.0</c:v>
                </c:pt>
                <c:pt idx="4180">
                  <c:v>0.0</c:v>
                </c:pt>
                <c:pt idx="4181">
                  <c:v>0.0</c:v>
                </c:pt>
                <c:pt idx="4182">
                  <c:v>0.0</c:v>
                </c:pt>
                <c:pt idx="4183">
                  <c:v>0.0</c:v>
                </c:pt>
                <c:pt idx="4184">
                  <c:v>0.0</c:v>
                </c:pt>
                <c:pt idx="4185">
                  <c:v>0.0</c:v>
                </c:pt>
                <c:pt idx="4186">
                  <c:v>0.0</c:v>
                </c:pt>
                <c:pt idx="4187">
                  <c:v>0.0</c:v>
                </c:pt>
                <c:pt idx="4188">
                  <c:v>0.0</c:v>
                </c:pt>
                <c:pt idx="4189">
                  <c:v>0.0</c:v>
                </c:pt>
                <c:pt idx="4190">
                  <c:v>0.0</c:v>
                </c:pt>
                <c:pt idx="4191">
                  <c:v>0.0</c:v>
                </c:pt>
                <c:pt idx="4192">
                  <c:v>0.0</c:v>
                </c:pt>
                <c:pt idx="4193">
                  <c:v>0.0</c:v>
                </c:pt>
                <c:pt idx="4194">
                  <c:v>0.0</c:v>
                </c:pt>
                <c:pt idx="4195">
                  <c:v>0.0</c:v>
                </c:pt>
                <c:pt idx="4196">
                  <c:v>0.0</c:v>
                </c:pt>
                <c:pt idx="4197">
                  <c:v>0.0</c:v>
                </c:pt>
                <c:pt idx="4198">
                  <c:v>0.0</c:v>
                </c:pt>
                <c:pt idx="4199">
                  <c:v>0.0</c:v>
                </c:pt>
                <c:pt idx="4200">
                  <c:v>0.0</c:v>
                </c:pt>
                <c:pt idx="4201">
                  <c:v>0.0</c:v>
                </c:pt>
                <c:pt idx="4202">
                  <c:v>0.0</c:v>
                </c:pt>
                <c:pt idx="4203">
                  <c:v>0.0</c:v>
                </c:pt>
                <c:pt idx="4204">
                  <c:v>0.0</c:v>
                </c:pt>
                <c:pt idx="4205">
                  <c:v>0.0</c:v>
                </c:pt>
                <c:pt idx="4206">
                  <c:v>0.0</c:v>
                </c:pt>
                <c:pt idx="4207">
                  <c:v>0.0</c:v>
                </c:pt>
                <c:pt idx="4208">
                  <c:v>0.0</c:v>
                </c:pt>
                <c:pt idx="4209">
                  <c:v>0.0</c:v>
                </c:pt>
                <c:pt idx="4210">
                  <c:v>0.0</c:v>
                </c:pt>
                <c:pt idx="4211">
                  <c:v>0.0</c:v>
                </c:pt>
                <c:pt idx="4212">
                  <c:v>0.0</c:v>
                </c:pt>
                <c:pt idx="4213">
                  <c:v>0.0</c:v>
                </c:pt>
                <c:pt idx="4214">
                  <c:v>0.0</c:v>
                </c:pt>
                <c:pt idx="4215">
                  <c:v>0.0</c:v>
                </c:pt>
                <c:pt idx="4216">
                  <c:v>0.0</c:v>
                </c:pt>
                <c:pt idx="4217">
                  <c:v>0.0</c:v>
                </c:pt>
                <c:pt idx="4218">
                  <c:v>0.0</c:v>
                </c:pt>
                <c:pt idx="4219">
                  <c:v>0.0</c:v>
                </c:pt>
                <c:pt idx="4220">
                  <c:v>0.0</c:v>
                </c:pt>
                <c:pt idx="4221">
                  <c:v>0.0</c:v>
                </c:pt>
                <c:pt idx="4222">
                  <c:v>0.0</c:v>
                </c:pt>
                <c:pt idx="4223">
                  <c:v>0.0</c:v>
                </c:pt>
                <c:pt idx="4224">
                  <c:v>0.0</c:v>
                </c:pt>
                <c:pt idx="4225">
                  <c:v>0.0</c:v>
                </c:pt>
                <c:pt idx="4226">
                  <c:v>0.0</c:v>
                </c:pt>
                <c:pt idx="4227">
                  <c:v>0.0</c:v>
                </c:pt>
                <c:pt idx="4228">
                  <c:v>0.0</c:v>
                </c:pt>
                <c:pt idx="4229">
                  <c:v>0.0</c:v>
                </c:pt>
                <c:pt idx="4230">
                  <c:v>0.0</c:v>
                </c:pt>
                <c:pt idx="4231">
                  <c:v>0.0</c:v>
                </c:pt>
                <c:pt idx="4232">
                  <c:v>0.0</c:v>
                </c:pt>
                <c:pt idx="4233">
                  <c:v>0.0</c:v>
                </c:pt>
                <c:pt idx="4234">
                  <c:v>0.0</c:v>
                </c:pt>
                <c:pt idx="4235">
                  <c:v>0.0</c:v>
                </c:pt>
                <c:pt idx="4236">
                  <c:v>0.0</c:v>
                </c:pt>
                <c:pt idx="4237">
                  <c:v>0.0</c:v>
                </c:pt>
                <c:pt idx="4238">
                  <c:v>0.0</c:v>
                </c:pt>
                <c:pt idx="4239">
                  <c:v>0.0</c:v>
                </c:pt>
                <c:pt idx="4240">
                  <c:v>0.0</c:v>
                </c:pt>
                <c:pt idx="4241">
                  <c:v>0.0</c:v>
                </c:pt>
                <c:pt idx="4242">
                  <c:v>0.0</c:v>
                </c:pt>
                <c:pt idx="4243">
                  <c:v>0.0</c:v>
                </c:pt>
                <c:pt idx="4244">
                  <c:v>0.0</c:v>
                </c:pt>
                <c:pt idx="4245">
                  <c:v>0.0</c:v>
                </c:pt>
                <c:pt idx="4246">
                  <c:v>0.0</c:v>
                </c:pt>
                <c:pt idx="4247">
                  <c:v>0.0</c:v>
                </c:pt>
                <c:pt idx="4248">
                  <c:v>0.0</c:v>
                </c:pt>
                <c:pt idx="4249">
                  <c:v>0.0</c:v>
                </c:pt>
                <c:pt idx="4250">
                  <c:v>0.0</c:v>
                </c:pt>
                <c:pt idx="4251">
                  <c:v>0.0</c:v>
                </c:pt>
                <c:pt idx="4252">
                  <c:v>0.0</c:v>
                </c:pt>
                <c:pt idx="4253">
                  <c:v>0.0</c:v>
                </c:pt>
                <c:pt idx="4254">
                  <c:v>0.0</c:v>
                </c:pt>
                <c:pt idx="4255">
                  <c:v>0.0</c:v>
                </c:pt>
                <c:pt idx="4256">
                  <c:v>0.0</c:v>
                </c:pt>
                <c:pt idx="4257">
                  <c:v>0.0</c:v>
                </c:pt>
                <c:pt idx="4258">
                  <c:v>0.0</c:v>
                </c:pt>
                <c:pt idx="4259">
                  <c:v>0.0</c:v>
                </c:pt>
                <c:pt idx="4260">
                  <c:v>0.0</c:v>
                </c:pt>
                <c:pt idx="4261">
                  <c:v>0.0</c:v>
                </c:pt>
                <c:pt idx="4262">
                  <c:v>0.0</c:v>
                </c:pt>
                <c:pt idx="4263">
                  <c:v>0.0</c:v>
                </c:pt>
                <c:pt idx="4264">
                  <c:v>0.0</c:v>
                </c:pt>
                <c:pt idx="4265">
                  <c:v>0.0</c:v>
                </c:pt>
                <c:pt idx="4266">
                  <c:v>0.0</c:v>
                </c:pt>
                <c:pt idx="4267">
                  <c:v>0.0</c:v>
                </c:pt>
                <c:pt idx="4268">
                  <c:v>0.0</c:v>
                </c:pt>
                <c:pt idx="4269">
                  <c:v>0.0</c:v>
                </c:pt>
                <c:pt idx="4270">
                  <c:v>0.0</c:v>
                </c:pt>
                <c:pt idx="4271">
                  <c:v>0.0</c:v>
                </c:pt>
                <c:pt idx="4272">
                  <c:v>0.0</c:v>
                </c:pt>
                <c:pt idx="4273">
                  <c:v>0.0</c:v>
                </c:pt>
                <c:pt idx="4274">
                  <c:v>0.0</c:v>
                </c:pt>
                <c:pt idx="4275">
                  <c:v>0.0</c:v>
                </c:pt>
                <c:pt idx="4276">
                  <c:v>0.0</c:v>
                </c:pt>
                <c:pt idx="4277">
                  <c:v>0.0</c:v>
                </c:pt>
                <c:pt idx="4278">
                  <c:v>0.0</c:v>
                </c:pt>
                <c:pt idx="4279">
                  <c:v>0.0</c:v>
                </c:pt>
                <c:pt idx="4280">
                  <c:v>0.0</c:v>
                </c:pt>
                <c:pt idx="4281">
                  <c:v>0.0</c:v>
                </c:pt>
                <c:pt idx="4282">
                  <c:v>0.0</c:v>
                </c:pt>
                <c:pt idx="4283">
                  <c:v>0.0</c:v>
                </c:pt>
                <c:pt idx="4284">
                  <c:v>0.0</c:v>
                </c:pt>
                <c:pt idx="4285">
                  <c:v>0.0</c:v>
                </c:pt>
                <c:pt idx="4286">
                  <c:v>0.0</c:v>
                </c:pt>
                <c:pt idx="4287">
                  <c:v>0.0</c:v>
                </c:pt>
                <c:pt idx="4288">
                  <c:v>0.0</c:v>
                </c:pt>
                <c:pt idx="4289">
                  <c:v>0.0</c:v>
                </c:pt>
                <c:pt idx="4290">
                  <c:v>0.0</c:v>
                </c:pt>
                <c:pt idx="4291">
                  <c:v>0.0</c:v>
                </c:pt>
                <c:pt idx="4292">
                  <c:v>0.0</c:v>
                </c:pt>
                <c:pt idx="4293">
                  <c:v>0.0</c:v>
                </c:pt>
                <c:pt idx="4294">
                  <c:v>0.0</c:v>
                </c:pt>
                <c:pt idx="4295">
                  <c:v>0.0</c:v>
                </c:pt>
                <c:pt idx="4296">
                  <c:v>0.0</c:v>
                </c:pt>
                <c:pt idx="4297">
                  <c:v>0.0</c:v>
                </c:pt>
                <c:pt idx="4298">
                  <c:v>0.0</c:v>
                </c:pt>
                <c:pt idx="4299">
                  <c:v>0.0</c:v>
                </c:pt>
                <c:pt idx="4300">
                  <c:v>0.0</c:v>
                </c:pt>
                <c:pt idx="4301">
                  <c:v>0.0</c:v>
                </c:pt>
                <c:pt idx="4302">
                  <c:v>0.0</c:v>
                </c:pt>
                <c:pt idx="4303">
                  <c:v>0.0</c:v>
                </c:pt>
                <c:pt idx="4304">
                  <c:v>0.0</c:v>
                </c:pt>
                <c:pt idx="4305">
                  <c:v>0.0</c:v>
                </c:pt>
                <c:pt idx="4306">
                  <c:v>0.0</c:v>
                </c:pt>
                <c:pt idx="4307">
                  <c:v>0.0</c:v>
                </c:pt>
                <c:pt idx="4308">
                  <c:v>0.0</c:v>
                </c:pt>
                <c:pt idx="4309">
                  <c:v>0.0</c:v>
                </c:pt>
                <c:pt idx="4310">
                  <c:v>0.0</c:v>
                </c:pt>
                <c:pt idx="4311">
                  <c:v>0.0</c:v>
                </c:pt>
                <c:pt idx="4312">
                  <c:v>0.0</c:v>
                </c:pt>
                <c:pt idx="4313">
                  <c:v>0.0</c:v>
                </c:pt>
                <c:pt idx="4314">
                  <c:v>0.0</c:v>
                </c:pt>
                <c:pt idx="4315">
                  <c:v>0.0</c:v>
                </c:pt>
                <c:pt idx="4316">
                  <c:v>0.0</c:v>
                </c:pt>
                <c:pt idx="4317">
                  <c:v>0.0</c:v>
                </c:pt>
                <c:pt idx="4318">
                  <c:v>0.0</c:v>
                </c:pt>
                <c:pt idx="4319">
                  <c:v>0.0</c:v>
                </c:pt>
                <c:pt idx="4320">
                  <c:v>0.0</c:v>
                </c:pt>
                <c:pt idx="4321">
                  <c:v>0.0</c:v>
                </c:pt>
                <c:pt idx="4322">
                  <c:v>0.0</c:v>
                </c:pt>
                <c:pt idx="4323">
                  <c:v>0.0</c:v>
                </c:pt>
                <c:pt idx="4324">
                  <c:v>0.0</c:v>
                </c:pt>
                <c:pt idx="4325">
                  <c:v>0.0</c:v>
                </c:pt>
                <c:pt idx="4326">
                  <c:v>0.0</c:v>
                </c:pt>
                <c:pt idx="4327">
                  <c:v>0.0</c:v>
                </c:pt>
                <c:pt idx="4328">
                  <c:v>0.0</c:v>
                </c:pt>
                <c:pt idx="4329">
                  <c:v>0.0</c:v>
                </c:pt>
                <c:pt idx="4330">
                  <c:v>0.0</c:v>
                </c:pt>
                <c:pt idx="4331">
                  <c:v>0.0</c:v>
                </c:pt>
                <c:pt idx="4332">
                  <c:v>0.0</c:v>
                </c:pt>
                <c:pt idx="4333">
                  <c:v>0.0</c:v>
                </c:pt>
                <c:pt idx="4334">
                  <c:v>0.0</c:v>
                </c:pt>
                <c:pt idx="4335">
                  <c:v>0.0</c:v>
                </c:pt>
                <c:pt idx="4336">
                  <c:v>0.0</c:v>
                </c:pt>
                <c:pt idx="4337">
                  <c:v>0.0</c:v>
                </c:pt>
                <c:pt idx="4338">
                  <c:v>0.0</c:v>
                </c:pt>
                <c:pt idx="4339">
                  <c:v>0.0</c:v>
                </c:pt>
                <c:pt idx="4340">
                  <c:v>0.0</c:v>
                </c:pt>
                <c:pt idx="4341">
                  <c:v>0.0</c:v>
                </c:pt>
                <c:pt idx="4342">
                  <c:v>0.0</c:v>
                </c:pt>
                <c:pt idx="4343">
                  <c:v>0.0</c:v>
                </c:pt>
                <c:pt idx="4344">
                  <c:v>0.0</c:v>
                </c:pt>
                <c:pt idx="4345">
                  <c:v>0.0</c:v>
                </c:pt>
                <c:pt idx="4346">
                  <c:v>0.0</c:v>
                </c:pt>
                <c:pt idx="4347">
                  <c:v>0.0</c:v>
                </c:pt>
                <c:pt idx="4348">
                  <c:v>0.0</c:v>
                </c:pt>
                <c:pt idx="4349">
                  <c:v>0.0</c:v>
                </c:pt>
                <c:pt idx="4350">
                  <c:v>0.0</c:v>
                </c:pt>
                <c:pt idx="4351">
                  <c:v>0.0</c:v>
                </c:pt>
                <c:pt idx="4352">
                  <c:v>0.0</c:v>
                </c:pt>
                <c:pt idx="4353">
                  <c:v>0.0</c:v>
                </c:pt>
                <c:pt idx="4354">
                  <c:v>0.0</c:v>
                </c:pt>
                <c:pt idx="4355">
                  <c:v>0.0</c:v>
                </c:pt>
                <c:pt idx="4356">
                  <c:v>0.0</c:v>
                </c:pt>
                <c:pt idx="4357">
                  <c:v>0.0</c:v>
                </c:pt>
                <c:pt idx="4358">
                  <c:v>0.0</c:v>
                </c:pt>
                <c:pt idx="4359">
                  <c:v>0.0</c:v>
                </c:pt>
                <c:pt idx="4360">
                  <c:v>0.0</c:v>
                </c:pt>
                <c:pt idx="4361">
                  <c:v>0.0</c:v>
                </c:pt>
                <c:pt idx="4362">
                  <c:v>0.0</c:v>
                </c:pt>
                <c:pt idx="4363">
                  <c:v>0.0</c:v>
                </c:pt>
                <c:pt idx="4364">
                  <c:v>0.0</c:v>
                </c:pt>
                <c:pt idx="4365">
                  <c:v>0.0</c:v>
                </c:pt>
                <c:pt idx="4366">
                  <c:v>0.0</c:v>
                </c:pt>
                <c:pt idx="4367">
                  <c:v>0.0</c:v>
                </c:pt>
                <c:pt idx="4368">
                  <c:v>0.0</c:v>
                </c:pt>
                <c:pt idx="4369">
                  <c:v>0.0</c:v>
                </c:pt>
                <c:pt idx="4370">
                  <c:v>0.0</c:v>
                </c:pt>
                <c:pt idx="4371">
                  <c:v>0.0</c:v>
                </c:pt>
                <c:pt idx="4372">
                  <c:v>0.0</c:v>
                </c:pt>
                <c:pt idx="4373">
                  <c:v>0.0</c:v>
                </c:pt>
                <c:pt idx="4374">
                  <c:v>0.0</c:v>
                </c:pt>
                <c:pt idx="4375">
                  <c:v>0.0</c:v>
                </c:pt>
                <c:pt idx="4376">
                  <c:v>0.0</c:v>
                </c:pt>
                <c:pt idx="4377">
                  <c:v>0.0</c:v>
                </c:pt>
                <c:pt idx="4378">
                  <c:v>0.0</c:v>
                </c:pt>
                <c:pt idx="4379">
                  <c:v>0.0</c:v>
                </c:pt>
                <c:pt idx="4380">
                  <c:v>0.0</c:v>
                </c:pt>
                <c:pt idx="4381">
                  <c:v>0.0</c:v>
                </c:pt>
                <c:pt idx="4382">
                  <c:v>0.0</c:v>
                </c:pt>
                <c:pt idx="4383">
                  <c:v>0.0</c:v>
                </c:pt>
                <c:pt idx="4384">
                  <c:v>0.0</c:v>
                </c:pt>
                <c:pt idx="4385">
                  <c:v>0.0</c:v>
                </c:pt>
                <c:pt idx="4386">
                  <c:v>0.0</c:v>
                </c:pt>
                <c:pt idx="4387">
                  <c:v>0.0</c:v>
                </c:pt>
                <c:pt idx="4388">
                  <c:v>0.0</c:v>
                </c:pt>
                <c:pt idx="4389">
                  <c:v>0.0</c:v>
                </c:pt>
                <c:pt idx="4390">
                  <c:v>0.0</c:v>
                </c:pt>
                <c:pt idx="4391">
                  <c:v>0.0</c:v>
                </c:pt>
                <c:pt idx="4392">
                  <c:v>0.0</c:v>
                </c:pt>
                <c:pt idx="4393">
                  <c:v>0.0</c:v>
                </c:pt>
                <c:pt idx="4394">
                  <c:v>0.0</c:v>
                </c:pt>
                <c:pt idx="4395">
                  <c:v>0.0</c:v>
                </c:pt>
                <c:pt idx="4396">
                  <c:v>0.0</c:v>
                </c:pt>
                <c:pt idx="4397">
                  <c:v>0.0</c:v>
                </c:pt>
                <c:pt idx="4398">
                  <c:v>0.0</c:v>
                </c:pt>
                <c:pt idx="4399">
                  <c:v>0.0</c:v>
                </c:pt>
                <c:pt idx="4400">
                  <c:v>0.0</c:v>
                </c:pt>
                <c:pt idx="4401">
                  <c:v>0.0</c:v>
                </c:pt>
                <c:pt idx="4402">
                  <c:v>0.0</c:v>
                </c:pt>
                <c:pt idx="4403">
                  <c:v>0.0</c:v>
                </c:pt>
                <c:pt idx="4404">
                  <c:v>0.0</c:v>
                </c:pt>
                <c:pt idx="4405">
                  <c:v>0.0</c:v>
                </c:pt>
                <c:pt idx="4406">
                  <c:v>0.0</c:v>
                </c:pt>
                <c:pt idx="4407">
                  <c:v>0.0</c:v>
                </c:pt>
                <c:pt idx="4408">
                  <c:v>0.0</c:v>
                </c:pt>
                <c:pt idx="4409">
                  <c:v>0.0</c:v>
                </c:pt>
                <c:pt idx="4410">
                  <c:v>0.0</c:v>
                </c:pt>
                <c:pt idx="4411">
                  <c:v>0.0</c:v>
                </c:pt>
                <c:pt idx="4412">
                  <c:v>0.0</c:v>
                </c:pt>
                <c:pt idx="4413">
                  <c:v>0.0</c:v>
                </c:pt>
                <c:pt idx="4414">
                  <c:v>0.0</c:v>
                </c:pt>
                <c:pt idx="4415">
                  <c:v>0.0</c:v>
                </c:pt>
                <c:pt idx="4416">
                  <c:v>0.0</c:v>
                </c:pt>
                <c:pt idx="4417">
                  <c:v>0.0</c:v>
                </c:pt>
                <c:pt idx="4418">
                  <c:v>0.0</c:v>
                </c:pt>
                <c:pt idx="4419">
                  <c:v>0.0</c:v>
                </c:pt>
                <c:pt idx="4420">
                  <c:v>0.0</c:v>
                </c:pt>
                <c:pt idx="4421">
                  <c:v>0.0</c:v>
                </c:pt>
                <c:pt idx="4422">
                  <c:v>0.0</c:v>
                </c:pt>
                <c:pt idx="4423">
                  <c:v>0.0</c:v>
                </c:pt>
                <c:pt idx="4424">
                  <c:v>0.0</c:v>
                </c:pt>
                <c:pt idx="4425">
                  <c:v>0.0</c:v>
                </c:pt>
                <c:pt idx="4426">
                  <c:v>0.0</c:v>
                </c:pt>
                <c:pt idx="4427">
                  <c:v>0.0</c:v>
                </c:pt>
                <c:pt idx="4428">
                  <c:v>0.0</c:v>
                </c:pt>
                <c:pt idx="4429">
                  <c:v>0.0</c:v>
                </c:pt>
                <c:pt idx="4430">
                  <c:v>0.0</c:v>
                </c:pt>
                <c:pt idx="4431">
                  <c:v>0.0</c:v>
                </c:pt>
                <c:pt idx="4432">
                  <c:v>0.0</c:v>
                </c:pt>
                <c:pt idx="4433">
                  <c:v>0.0</c:v>
                </c:pt>
                <c:pt idx="4434">
                  <c:v>0.0</c:v>
                </c:pt>
                <c:pt idx="4435">
                  <c:v>0.0</c:v>
                </c:pt>
                <c:pt idx="4436">
                  <c:v>0.0</c:v>
                </c:pt>
                <c:pt idx="4437">
                  <c:v>0.0</c:v>
                </c:pt>
                <c:pt idx="4438">
                  <c:v>0.0</c:v>
                </c:pt>
                <c:pt idx="4439">
                  <c:v>0.0</c:v>
                </c:pt>
                <c:pt idx="4440">
                  <c:v>0.0</c:v>
                </c:pt>
                <c:pt idx="4441">
                  <c:v>0.0</c:v>
                </c:pt>
                <c:pt idx="4442">
                  <c:v>0.0</c:v>
                </c:pt>
                <c:pt idx="4443">
                  <c:v>0.0</c:v>
                </c:pt>
                <c:pt idx="4444">
                  <c:v>0.0</c:v>
                </c:pt>
                <c:pt idx="4445">
                  <c:v>0.0</c:v>
                </c:pt>
                <c:pt idx="4446">
                  <c:v>0.0</c:v>
                </c:pt>
                <c:pt idx="4447">
                  <c:v>0.0</c:v>
                </c:pt>
                <c:pt idx="4448">
                  <c:v>0.0</c:v>
                </c:pt>
                <c:pt idx="4449">
                  <c:v>0.0</c:v>
                </c:pt>
                <c:pt idx="4450">
                  <c:v>0.0</c:v>
                </c:pt>
                <c:pt idx="4451">
                  <c:v>0.0</c:v>
                </c:pt>
                <c:pt idx="4452">
                  <c:v>0.0</c:v>
                </c:pt>
                <c:pt idx="4453">
                  <c:v>0.0</c:v>
                </c:pt>
                <c:pt idx="4454">
                  <c:v>0.0</c:v>
                </c:pt>
                <c:pt idx="4455">
                  <c:v>0.0</c:v>
                </c:pt>
                <c:pt idx="4456">
                  <c:v>0.0</c:v>
                </c:pt>
                <c:pt idx="4457">
                  <c:v>0.0</c:v>
                </c:pt>
                <c:pt idx="4458">
                  <c:v>0.0</c:v>
                </c:pt>
                <c:pt idx="4459">
                  <c:v>0.0</c:v>
                </c:pt>
                <c:pt idx="4460">
                  <c:v>0.0</c:v>
                </c:pt>
                <c:pt idx="4461">
                  <c:v>0.0</c:v>
                </c:pt>
                <c:pt idx="4462">
                  <c:v>0.0</c:v>
                </c:pt>
                <c:pt idx="4463">
                  <c:v>0.0</c:v>
                </c:pt>
                <c:pt idx="4464">
                  <c:v>0.0</c:v>
                </c:pt>
                <c:pt idx="4465">
                  <c:v>0.0</c:v>
                </c:pt>
                <c:pt idx="4466">
                  <c:v>0.0</c:v>
                </c:pt>
                <c:pt idx="4467">
                  <c:v>0.0</c:v>
                </c:pt>
                <c:pt idx="4468">
                  <c:v>0.0</c:v>
                </c:pt>
                <c:pt idx="4469">
                  <c:v>0.0</c:v>
                </c:pt>
                <c:pt idx="4470">
                  <c:v>0.0</c:v>
                </c:pt>
                <c:pt idx="4471">
                  <c:v>0.0</c:v>
                </c:pt>
                <c:pt idx="4472">
                  <c:v>0.0</c:v>
                </c:pt>
                <c:pt idx="4473">
                  <c:v>0.0</c:v>
                </c:pt>
                <c:pt idx="4474">
                  <c:v>0.0</c:v>
                </c:pt>
                <c:pt idx="4475">
                  <c:v>0.0</c:v>
                </c:pt>
                <c:pt idx="4476">
                  <c:v>0.0</c:v>
                </c:pt>
                <c:pt idx="4477">
                  <c:v>0.0</c:v>
                </c:pt>
                <c:pt idx="4478">
                  <c:v>0.0</c:v>
                </c:pt>
                <c:pt idx="4479">
                  <c:v>0.0</c:v>
                </c:pt>
                <c:pt idx="4480">
                  <c:v>0.0</c:v>
                </c:pt>
                <c:pt idx="4481">
                  <c:v>0.0</c:v>
                </c:pt>
                <c:pt idx="4482">
                  <c:v>0.0</c:v>
                </c:pt>
                <c:pt idx="4483">
                  <c:v>0.0</c:v>
                </c:pt>
                <c:pt idx="4484">
                  <c:v>0.0</c:v>
                </c:pt>
                <c:pt idx="4485">
                  <c:v>0.0</c:v>
                </c:pt>
                <c:pt idx="4486">
                  <c:v>0.0</c:v>
                </c:pt>
                <c:pt idx="4487">
                  <c:v>0.0</c:v>
                </c:pt>
                <c:pt idx="4488">
                  <c:v>0.0</c:v>
                </c:pt>
                <c:pt idx="4489">
                  <c:v>0.0</c:v>
                </c:pt>
                <c:pt idx="4490">
                  <c:v>0.0</c:v>
                </c:pt>
                <c:pt idx="4491">
                  <c:v>0.0</c:v>
                </c:pt>
                <c:pt idx="4492">
                  <c:v>0.0</c:v>
                </c:pt>
                <c:pt idx="4493">
                  <c:v>0.0</c:v>
                </c:pt>
                <c:pt idx="4494">
                  <c:v>0.0</c:v>
                </c:pt>
                <c:pt idx="4495">
                  <c:v>0.0</c:v>
                </c:pt>
                <c:pt idx="4496">
                  <c:v>0.0</c:v>
                </c:pt>
                <c:pt idx="4497">
                  <c:v>0.0</c:v>
                </c:pt>
                <c:pt idx="4498">
                  <c:v>0.0</c:v>
                </c:pt>
                <c:pt idx="4499">
                  <c:v>0.0</c:v>
                </c:pt>
                <c:pt idx="4500">
                  <c:v>0.0</c:v>
                </c:pt>
                <c:pt idx="4501">
                  <c:v>0.0</c:v>
                </c:pt>
                <c:pt idx="4502">
                  <c:v>0.0</c:v>
                </c:pt>
                <c:pt idx="4503">
                  <c:v>0.0</c:v>
                </c:pt>
                <c:pt idx="4504">
                  <c:v>0.0</c:v>
                </c:pt>
                <c:pt idx="4505">
                  <c:v>0.0</c:v>
                </c:pt>
                <c:pt idx="4506">
                  <c:v>0.0</c:v>
                </c:pt>
                <c:pt idx="4507">
                  <c:v>0.0</c:v>
                </c:pt>
                <c:pt idx="4508">
                  <c:v>0.0</c:v>
                </c:pt>
                <c:pt idx="4509">
                  <c:v>0.0</c:v>
                </c:pt>
                <c:pt idx="4510">
                  <c:v>0.0</c:v>
                </c:pt>
                <c:pt idx="4511">
                  <c:v>0.0</c:v>
                </c:pt>
                <c:pt idx="4512">
                  <c:v>0.0</c:v>
                </c:pt>
                <c:pt idx="4513">
                  <c:v>0.0</c:v>
                </c:pt>
                <c:pt idx="4514">
                  <c:v>0.0</c:v>
                </c:pt>
                <c:pt idx="4515">
                  <c:v>0.0</c:v>
                </c:pt>
                <c:pt idx="4516">
                  <c:v>0.0</c:v>
                </c:pt>
                <c:pt idx="4517">
                  <c:v>0.0</c:v>
                </c:pt>
                <c:pt idx="4518">
                  <c:v>0.0</c:v>
                </c:pt>
                <c:pt idx="4519">
                  <c:v>0.0</c:v>
                </c:pt>
                <c:pt idx="4520">
                  <c:v>0.0</c:v>
                </c:pt>
                <c:pt idx="4521">
                  <c:v>0.0</c:v>
                </c:pt>
                <c:pt idx="4522">
                  <c:v>0.0</c:v>
                </c:pt>
                <c:pt idx="4523">
                  <c:v>0.0</c:v>
                </c:pt>
                <c:pt idx="4524">
                  <c:v>0.0</c:v>
                </c:pt>
                <c:pt idx="4525">
                  <c:v>0.0</c:v>
                </c:pt>
                <c:pt idx="4526">
                  <c:v>0.0</c:v>
                </c:pt>
                <c:pt idx="4527">
                  <c:v>0.0</c:v>
                </c:pt>
                <c:pt idx="4528">
                  <c:v>0.0</c:v>
                </c:pt>
                <c:pt idx="4529">
                  <c:v>0.0</c:v>
                </c:pt>
                <c:pt idx="4530">
                  <c:v>0.0</c:v>
                </c:pt>
                <c:pt idx="4531">
                  <c:v>0.0</c:v>
                </c:pt>
                <c:pt idx="4532">
                  <c:v>0.0</c:v>
                </c:pt>
                <c:pt idx="4533">
                  <c:v>0.0</c:v>
                </c:pt>
                <c:pt idx="4534">
                  <c:v>0.0</c:v>
                </c:pt>
                <c:pt idx="4535">
                  <c:v>0.0</c:v>
                </c:pt>
                <c:pt idx="4536">
                  <c:v>0.0</c:v>
                </c:pt>
                <c:pt idx="4537">
                  <c:v>0.0</c:v>
                </c:pt>
                <c:pt idx="4538">
                  <c:v>0.0</c:v>
                </c:pt>
                <c:pt idx="4539">
                  <c:v>0.0</c:v>
                </c:pt>
                <c:pt idx="4540">
                  <c:v>0.0</c:v>
                </c:pt>
                <c:pt idx="4541">
                  <c:v>0.0</c:v>
                </c:pt>
                <c:pt idx="4542">
                  <c:v>0.0</c:v>
                </c:pt>
                <c:pt idx="4543">
                  <c:v>0.0</c:v>
                </c:pt>
                <c:pt idx="4544">
                  <c:v>0.0</c:v>
                </c:pt>
                <c:pt idx="4545">
                  <c:v>0.0</c:v>
                </c:pt>
                <c:pt idx="4546">
                  <c:v>0.0</c:v>
                </c:pt>
                <c:pt idx="4547">
                  <c:v>0.0</c:v>
                </c:pt>
                <c:pt idx="4548">
                  <c:v>0.0</c:v>
                </c:pt>
                <c:pt idx="4549">
                  <c:v>0.0</c:v>
                </c:pt>
                <c:pt idx="4550">
                  <c:v>0.0</c:v>
                </c:pt>
                <c:pt idx="4551">
                  <c:v>0.0</c:v>
                </c:pt>
                <c:pt idx="4552">
                  <c:v>0.0</c:v>
                </c:pt>
                <c:pt idx="4553">
                  <c:v>0.0</c:v>
                </c:pt>
                <c:pt idx="4554">
                  <c:v>0.0</c:v>
                </c:pt>
                <c:pt idx="4555">
                  <c:v>0.0</c:v>
                </c:pt>
                <c:pt idx="4556">
                  <c:v>0.0</c:v>
                </c:pt>
                <c:pt idx="4557">
                  <c:v>0.0</c:v>
                </c:pt>
                <c:pt idx="4558">
                  <c:v>0.0</c:v>
                </c:pt>
                <c:pt idx="4559">
                  <c:v>0.0</c:v>
                </c:pt>
                <c:pt idx="4560">
                  <c:v>0.0</c:v>
                </c:pt>
                <c:pt idx="4561">
                  <c:v>0.0</c:v>
                </c:pt>
                <c:pt idx="4562">
                  <c:v>0.0</c:v>
                </c:pt>
                <c:pt idx="4563">
                  <c:v>0.0</c:v>
                </c:pt>
                <c:pt idx="4564">
                  <c:v>0.0</c:v>
                </c:pt>
                <c:pt idx="4565">
                  <c:v>0.0</c:v>
                </c:pt>
                <c:pt idx="4566">
                  <c:v>0.0</c:v>
                </c:pt>
                <c:pt idx="4567">
                  <c:v>0.0</c:v>
                </c:pt>
                <c:pt idx="4568">
                  <c:v>0.0</c:v>
                </c:pt>
                <c:pt idx="4569">
                  <c:v>0.0</c:v>
                </c:pt>
                <c:pt idx="4570">
                  <c:v>0.0</c:v>
                </c:pt>
                <c:pt idx="4571">
                  <c:v>0.0</c:v>
                </c:pt>
                <c:pt idx="4572">
                  <c:v>0.0</c:v>
                </c:pt>
                <c:pt idx="4573">
                  <c:v>0.0</c:v>
                </c:pt>
                <c:pt idx="4574">
                  <c:v>0.0</c:v>
                </c:pt>
                <c:pt idx="4575">
                  <c:v>0.0</c:v>
                </c:pt>
                <c:pt idx="4576">
                  <c:v>0.0</c:v>
                </c:pt>
                <c:pt idx="4577">
                  <c:v>0.0</c:v>
                </c:pt>
                <c:pt idx="4578">
                  <c:v>0.0</c:v>
                </c:pt>
                <c:pt idx="4579">
                  <c:v>0.0</c:v>
                </c:pt>
                <c:pt idx="4580">
                  <c:v>0.0</c:v>
                </c:pt>
                <c:pt idx="4581">
                  <c:v>0.0</c:v>
                </c:pt>
                <c:pt idx="4582">
                  <c:v>0.0</c:v>
                </c:pt>
                <c:pt idx="4583">
                  <c:v>0.0</c:v>
                </c:pt>
                <c:pt idx="4584">
                  <c:v>0.0</c:v>
                </c:pt>
                <c:pt idx="4585">
                  <c:v>0.0</c:v>
                </c:pt>
                <c:pt idx="4586">
                  <c:v>0.0</c:v>
                </c:pt>
                <c:pt idx="4587">
                  <c:v>0.0</c:v>
                </c:pt>
                <c:pt idx="4588">
                  <c:v>0.0</c:v>
                </c:pt>
                <c:pt idx="4589">
                  <c:v>0.0</c:v>
                </c:pt>
                <c:pt idx="4590">
                  <c:v>0.0</c:v>
                </c:pt>
                <c:pt idx="4591">
                  <c:v>0.0</c:v>
                </c:pt>
                <c:pt idx="4592">
                  <c:v>0.0</c:v>
                </c:pt>
                <c:pt idx="4593">
                  <c:v>0.0</c:v>
                </c:pt>
                <c:pt idx="4594">
                  <c:v>0.0</c:v>
                </c:pt>
                <c:pt idx="4595">
                  <c:v>0.0</c:v>
                </c:pt>
                <c:pt idx="4596">
                  <c:v>0.0</c:v>
                </c:pt>
                <c:pt idx="4597">
                  <c:v>0.0</c:v>
                </c:pt>
                <c:pt idx="4598">
                  <c:v>0.0</c:v>
                </c:pt>
                <c:pt idx="4599">
                  <c:v>0.0</c:v>
                </c:pt>
                <c:pt idx="4600">
                  <c:v>0.0</c:v>
                </c:pt>
                <c:pt idx="4601">
                  <c:v>0.0</c:v>
                </c:pt>
                <c:pt idx="4602">
                  <c:v>0.0</c:v>
                </c:pt>
                <c:pt idx="4603">
                  <c:v>0.0</c:v>
                </c:pt>
                <c:pt idx="4604">
                  <c:v>0.0</c:v>
                </c:pt>
                <c:pt idx="4605">
                  <c:v>0.0</c:v>
                </c:pt>
                <c:pt idx="4606">
                  <c:v>0.0</c:v>
                </c:pt>
                <c:pt idx="4607">
                  <c:v>0.0</c:v>
                </c:pt>
                <c:pt idx="4608">
                  <c:v>0.0</c:v>
                </c:pt>
                <c:pt idx="4609">
                  <c:v>0.0</c:v>
                </c:pt>
                <c:pt idx="4610">
                  <c:v>0.0</c:v>
                </c:pt>
                <c:pt idx="4611">
                  <c:v>0.0</c:v>
                </c:pt>
                <c:pt idx="4612">
                  <c:v>0.0</c:v>
                </c:pt>
                <c:pt idx="4613">
                  <c:v>0.0</c:v>
                </c:pt>
                <c:pt idx="4614">
                  <c:v>0.0</c:v>
                </c:pt>
                <c:pt idx="4615">
                  <c:v>0.0</c:v>
                </c:pt>
                <c:pt idx="4616">
                  <c:v>0.0</c:v>
                </c:pt>
                <c:pt idx="4617">
                  <c:v>0.0</c:v>
                </c:pt>
                <c:pt idx="4618">
                  <c:v>0.0</c:v>
                </c:pt>
                <c:pt idx="4619">
                  <c:v>0.0</c:v>
                </c:pt>
                <c:pt idx="4620">
                  <c:v>0.0</c:v>
                </c:pt>
                <c:pt idx="4621">
                  <c:v>0.0</c:v>
                </c:pt>
                <c:pt idx="4622">
                  <c:v>0.0</c:v>
                </c:pt>
                <c:pt idx="4623">
                  <c:v>0.0</c:v>
                </c:pt>
                <c:pt idx="4624">
                  <c:v>0.0</c:v>
                </c:pt>
                <c:pt idx="4625">
                  <c:v>0.0</c:v>
                </c:pt>
                <c:pt idx="4626">
                  <c:v>0.0</c:v>
                </c:pt>
                <c:pt idx="4627">
                  <c:v>0.0</c:v>
                </c:pt>
                <c:pt idx="4628">
                  <c:v>0.0</c:v>
                </c:pt>
                <c:pt idx="4629">
                  <c:v>0.0</c:v>
                </c:pt>
                <c:pt idx="4630">
                  <c:v>0.0</c:v>
                </c:pt>
                <c:pt idx="4631">
                  <c:v>0.0</c:v>
                </c:pt>
                <c:pt idx="4632">
                  <c:v>0.0</c:v>
                </c:pt>
                <c:pt idx="4633">
                  <c:v>0.0</c:v>
                </c:pt>
                <c:pt idx="4634">
                  <c:v>0.0</c:v>
                </c:pt>
                <c:pt idx="4635">
                  <c:v>0.0</c:v>
                </c:pt>
                <c:pt idx="4636">
                  <c:v>0.0</c:v>
                </c:pt>
                <c:pt idx="4637">
                  <c:v>0.0</c:v>
                </c:pt>
                <c:pt idx="4638">
                  <c:v>0.0</c:v>
                </c:pt>
                <c:pt idx="4639">
                  <c:v>0.0</c:v>
                </c:pt>
                <c:pt idx="4640">
                  <c:v>0.0</c:v>
                </c:pt>
                <c:pt idx="4641">
                  <c:v>0.0</c:v>
                </c:pt>
                <c:pt idx="4642">
                  <c:v>0.0</c:v>
                </c:pt>
                <c:pt idx="4643">
                  <c:v>0.0</c:v>
                </c:pt>
                <c:pt idx="4644">
                  <c:v>0.0</c:v>
                </c:pt>
                <c:pt idx="4645">
                  <c:v>0.0</c:v>
                </c:pt>
                <c:pt idx="4646">
                  <c:v>0.0</c:v>
                </c:pt>
                <c:pt idx="4647">
                  <c:v>0.0</c:v>
                </c:pt>
                <c:pt idx="4648">
                  <c:v>0.0</c:v>
                </c:pt>
                <c:pt idx="4649">
                  <c:v>0.0</c:v>
                </c:pt>
                <c:pt idx="4650">
                  <c:v>0.0</c:v>
                </c:pt>
                <c:pt idx="4651">
                  <c:v>0.0</c:v>
                </c:pt>
                <c:pt idx="4652">
                  <c:v>0.0</c:v>
                </c:pt>
                <c:pt idx="4653">
                  <c:v>0.0</c:v>
                </c:pt>
                <c:pt idx="4654">
                  <c:v>0.0</c:v>
                </c:pt>
                <c:pt idx="4655">
                  <c:v>0.0</c:v>
                </c:pt>
                <c:pt idx="4656">
                  <c:v>0.0</c:v>
                </c:pt>
                <c:pt idx="4657">
                  <c:v>0.0</c:v>
                </c:pt>
                <c:pt idx="4658">
                  <c:v>0.0</c:v>
                </c:pt>
                <c:pt idx="4659">
                  <c:v>0.0</c:v>
                </c:pt>
                <c:pt idx="4660">
                  <c:v>0.0</c:v>
                </c:pt>
                <c:pt idx="4661">
                  <c:v>0.0</c:v>
                </c:pt>
                <c:pt idx="4662">
                  <c:v>0.0</c:v>
                </c:pt>
                <c:pt idx="4663">
                  <c:v>0.0</c:v>
                </c:pt>
                <c:pt idx="4664">
                  <c:v>0.0</c:v>
                </c:pt>
                <c:pt idx="4665">
                  <c:v>0.0</c:v>
                </c:pt>
                <c:pt idx="4666">
                  <c:v>0.0</c:v>
                </c:pt>
                <c:pt idx="4667">
                  <c:v>0.0</c:v>
                </c:pt>
                <c:pt idx="4668">
                  <c:v>0.0</c:v>
                </c:pt>
                <c:pt idx="4669">
                  <c:v>0.0</c:v>
                </c:pt>
                <c:pt idx="4670">
                  <c:v>0.0</c:v>
                </c:pt>
                <c:pt idx="4671">
                  <c:v>0.0</c:v>
                </c:pt>
                <c:pt idx="4672">
                  <c:v>0.0</c:v>
                </c:pt>
                <c:pt idx="4673">
                  <c:v>0.0</c:v>
                </c:pt>
                <c:pt idx="4674">
                  <c:v>0.0</c:v>
                </c:pt>
                <c:pt idx="4675">
                  <c:v>0.0</c:v>
                </c:pt>
                <c:pt idx="4676">
                  <c:v>0.0</c:v>
                </c:pt>
                <c:pt idx="4677">
                  <c:v>0.0</c:v>
                </c:pt>
                <c:pt idx="4678">
                  <c:v>0.0</c:v>
                </c:pt>
                <c:pt idx="4679">
                  <c:v>0.0</c:v>
                </c:pt>
                <c:pt idx="4680">
                  <c:v>0.0</c:v>
                </c:pt>
                <c:pt idx="4681">
                  <c:v>0.0</c:v>
                </c:pt>
                <c:pt idx="4682">
                  <c:v>0.0</c:v>
                </c:pt>
                <c:pt idx="4683">
                  <c:v>0.0</c:v>
                </c:pt>
                <c:pt idx="4684">
                  <c:v>0.0</c:v>
                </c:pt>
                <c:pt idx="4685">
                  <c:v>0.0</c:v>
                </c:pt>
                <c:pt idx="4686">
                  <c:v>0.0</c:v>
                </c:pt>
                <c:pt idx="4687">
                  <c:v>0.0</c:v>
                </c:pt>
                <c:pt idx="4688">
                  <c:v>0.0</c:v>
                </c:pt>
                <c:pt idx="4689">
                  <c:v>0.0</c:v>
                </c:pt>
                <c:pt idx="4690">
                  <c:v>0.0</c:v>
                </c:pt>
                <c:pt idx="4691">
                  <c:v>0.0</c:v>
                </c:pt>
                <c:pt idx="4692">
                  <c:v>0.0</c:v>
                </c:pt>
                <c:pt idx="4693">
                  <c:v>0.0</c:v>
                </c:pt>
                <c:pt idx="4694">
                  <c:v>0.0</c:v>
                </c:pt>
                <c:pt idx="4695">
                  <c:v>0.0</c:v>
                </c:pt>
                <c:pt idx="4696">
                  <c:v>0.0</c:v>
                </c:pt>
                <c:pt idx="4697">
                  <c:v>0.0</c:v>
                </c:pt>
                <c:pt idx="4698">
                  <c:v>0.0</c:v>
                </c:pt>
                <c:pt idx="4699">
                  <c:v>0.0</c:v>
                </c:pt>
                <c:pt idx="4700">
                  <c:v>0.0</c:v>
                </c:pt>
                <c:pt idx="4701">
                  <c:v>0.0</c:v>
                </c:pt>
                <c:pt idx="4702">
                  <c:v>0.0</c:v>
                </c:pt>
                <c:pt idx="4703">
                  <c:v>0.0</c:v>
                </c:pt>
                <c:pt idx="4704">
                  <c:v>0.0</c:v>
                </c:pt>
                <c:pt idx="4705">
                  <c:v>0.0</c:v>
                </c:pt>
                <c:pt idx="4706">
                  <c:v>0.0</c:v>
                </c:pt>
                <c:pt idx="4707">
                  <c:v>0.0</c:v>
                </c:pt>
                <c:pt idx="4708">
                  <c:v>0.0</c:v>
                </c:pt>
                <c:pt idx="4709">
                  <c:v>0.0</c:v>
                </c:pt>
                <c:pt idx="4710">
                  <c:v>0.0</c:v>
                </c:pt>
                <c:pt idx="4711">
                  <c:v>0.0</c:v>
                </c:pt>
                <c:pt idx="4712">
                  <c:v>0.0</c:v>
                </c:pt>
                <c:pt idx="4713">
                  <c:v>0.0</c:v>
                </c:pt>
                <c:pt idx="4714">
                  <c:v>0.0</c:v>
                </c:pt>
                <c:pt idx="4715">
                  <c:v>0.0</c:v>
                </c:pt>
                <c:pt idx="4716">
                  <c:v>0.0</c:v>
                </c:pt>
                <c:pt idx="4717">
                  <c:v>0.0</c:v>
                </c:pt>
                <c:pt idx="4718">
                  <c:v>0.0</c:v>
                </c:pt>
                <c:pt idx="4719">
                  <c:v>0.0</c:v>
                </c:pt>
                <c:pt idx="4720">
                  <c:v>0.0</c:v>
                </c:pt>
                <c:pt idx="4721">
                  <c:v>0.0</c:v>
                </c:pt>
                <c:pt idx="4722">
                  <c:v>0.0</c:v>
                </c:pt>
                <c:pt idx="4723">
                  <c:v>0.0</c:v>
                </c:pt>
                <c:pt idx="4724">
                  <c:v>0.0</c:v>
                </c:pt>
                <c:pt idx="4725">
                  <c:v>0.0</c:v>
                </c:pt>
                <c:pt idx="4726">
                  <c:v>0.0</c:v>
                </c:pt>
                <c:pt idx="4727">
                  <c:v>0.0</c:v>
                </c:pt>
                <c:pt idx="4728">
                  <c:v>0.0</c:v>
                </c:pt>
                <c:pt idx="4729">
                  <c:v>0.0</c:v>
                </c:pt>
                <c:pt idx="4730">
                  <c:v>0.0</c:v>
                </c:pt>
                <c:pt idx="4731">
                  <c:v>0.0</c:v>
                </c:pt>
                <c:pt idx="4732">
                  <c:v>0.0</c:v>
                </c:pt>
                <c:pt idx="4733">
                  <c:v>0.0</c:v>
                </c:pt>
                <c:pt idx="4734">
                  <c:v>0.0</c:v>
                </c:pt>
                <c:pt idx="4735">
                  <c:v>0.0</c:v>
                </c:pt>
                <c:pt idx="4736">
                  <c:v>0.0</c:v>
                </c:pt>
                <c:pt idx="4737">
                  <c:v>0.0</c:v>
                </c:pt>
                <c:pt idx="4738">
                  <c:v>0.0</c:v>
                </c:pt>
                <c:pt idx="4739">
                  <c:v>0.0</c:v>
                </c:pt>
                <c:pt idx="4740">
                  <c:v>0.0</c:v>
                </c:pt>
                <c:pt idx="4741">
                  <c:v>0.0</c:v>
                </c:pt>
                <c:pt idx="4742">
                  <c:v>0.0</c:v>
                </c:pt>
                <c:pt idx="4743">
                  <c:v>0.0</c:v>
                </c:pt>
                <c:pt idx="4744">
                  <c:v>1.0</c:v>
                </c:pt>
                <c:pt idx="4745">
                  <c:v>0.0</c:v>
                </c:pt>
                <c:pt idx="4746">
                  <c:v>1.0</c:v>
                </c:pt>
                <c:pt idx="4747">
                  <c:v>0.0</c:v>
                </c:pt>
                <c:pt idx="4748">
                  <c:v>1.0</c:v>
                </c:pt>
                <c:pt idx="4749">
                  <c:v>0.0</c:v>
                </c:pt>
                <c:pt idx="4750">
                  <c:v>0.0</c:v>
                </c:pt>
                <c:pt idx="4751">
                  <c:v>0.0</c:v>
                </c:pt>
                <c:pt idx="4752">
                  <c:v>0.0</c:v>
                </c:pt>
                <c:pt idx="4753">
                  <c:v>0.0</c:v>
                </c:pt>
                <c:pt idx="4754">
                  <c:v>0.0</c:v>
                </c:pt>
                <c:pt idx="4755">
                  <c:v>0.0</c:v>
                </c:pt>
                <c:pt idx="4756">
                  <c:v>0.0</c:v>
                </c:pt>
                <c:pt idx="4757">
                  <c:v>0.0</c:v>
                </c:pt>
                <c:pt idx="4758">
                  <c:v>0.0</c:v>
                </c:pt>
                <c:pt idx="4759">
                  <c:v>0.0</c:v>
                </c:pt>
                <c:pt idx="4760">
                  <c:v>0.0</c:v>
                </c:pt>
                <c:pt idx="4761">
                  <c:v>0.0</c:v>
                </c:pt>
                <c:pt idx="4762">
                  <c:v>0.0</c:v>
                </c:pt>
                <c:pt idx="4763">
                  <c:v>0.0</c:v>
                </c:pt>
                <c:pt idx="4764">
                  <c:v>0.0</c:v>
                </c:pt>
                <c:pt idx="4765">
                  <c:v>0.0</c:v>
                </c:pt>
                <c:pt idx="4766">
                  <c:v>0.0</c:v>
                </c:pt>
                <c:pt idx="4767">
                  <c:v>0.0</c:v>
                </c:pt>
                <c:pt idx="4768">
                  <c:v>1.0</c:v>
                </c:pt>
                <c:pt idx="4769">
                  <c:v>0.0</c:v>
                </c:pt>
                <c:pt idx="4770">
                  <c:v>0.0</c:v>
                </c:pt>
                <c:pt idx="4771">
                  <c:v>0.0</c:v>
                </c:pt>
                <c:pt idx="4772">
                  <c:v>0.0</c:v>
                </c:pt>
                <c:pt idx="4773">
                  <c:v>0.0</c:v>
                </c:pt>
                <c:pt idx="4774">
                  <c:v>0.0</c:v>
                </c:pt>
                <c:pt idx="4775">
                  <c:v>0.0</c:v>
                </c:pt>
                <c:pt idx="4776">
                  <c:v>0.0</c:v>
                </c:pt>
                <c:pt idx="4777">
                  <c:v>0.0</c:v>
                </c:pt>
                <c:pt idx="4778">
                  <c:v>0.0</c:v>
                </c:pt>
                <c:pt idx="4779">
                  <c:v>0.0</c:v>
                </c:pt>
                <c:pt idx="4780">
                  <c:v>0.0</c:v>
                </c:pt>
                <c:pt idx="4781">
                  <c:v>0.0</c:v>
                </c:pt>
                <c:pt idx="4782">
                  <c:v>0.0</c:v>
                </c:pt>
                <c:pt idx="4783">
                  <c:v>0.0</c:v>
                </c:pt>
                <c:pt idx="4784">
                  <c:v>0.0</c:v>
                </c:pt>
                <c:pt idx="4785">
                  <c:v>0.0</c:v>
                </c:pt>
                <c:pt idx="4786">
                  <c:v>0.0</c:v>
                </c:pt>
                <c:pt idx="4787">
                  <c:v>0.0</c:v>
                </c:pt>
                <c:pt idx="4788">
                  <c:v>0.0</c:v>
                </c:pt>
                <c:pt idx="4789">
                  <c:v>0.0</c:v>
                </c:pt>
                <c:pt idx="4790">
                  <c:v>0.0</c:v>
                </c:pt>
                <c:pt idx="4791">
                  <c:v>0.0</c:v>
                </c:pt>
                <c:pt idx="4792">
                  <c:v>0.0</c:v>
                </c:pt>
                <c:pt idx="4793">
                  <c:v>0.0</c:v>
                </c:pt>
                <c:pt idx="4794">
                  <c:v>0.0</c:v>
                </c:pt>
                <c:pt idx="4795">
                  <c:v>0.0</c:v>
                </c:pt>
                <c:pt idx="4796">
                  <c:v>0.0</c:v>
                </c:pt>
                <c:pt idx="4797">
                  <c:v>0.0</c:v>
                </c:pt>
                <c:pt idx="4798">
                  <c:v>0.0</c:v>
                </c:pt>
                <c:pt idx="4799">
                  <c:v>0.0</c:v>
                </c:pt>
                <c:pt idx="4800">
                  <c:v>0.0</c:v>
                </c:pt>
                <c:pt idx="4801">
                  <c:v>0.0</c:v>
                </c:pt>
                <c:pt idx="4802">
                  <c:v>0.0</c:v>
                </c:pt>
                <c:pt idx="4803">
                  <c:v>0.0</c:v>
                </c:pt>
                <c:pt idx="4804">
                  <c:v>0.0</c:v>
                </c:pt>
                <c:pt idx="4805">
                  <c:v>0.0</c:v>
                </c:pt>
                <c:pt idx="4806">
                  <c:v>0.0</c:v>
                </c:pt>
                <c:pt idx="4807">
                  <c:v>0.0</c:v>
                </c:pt>
                <c:pt idx="4808">
                  <c:v>0.0</c:v>
                </c:pt>
                <c:pt idx="4809">
                  <c:v>0.0</c:v>
                </c:pt>
                <c:pt idx="4810">
                  <c:v>0.0</c:v>
                </c:pt>
                <c:pt idx="4811">
                  <c:v>0.0</c:v>
                </c:pt>
                <c:pt idx="4812">
                  <c:v>0.0</c:v>
                </c:pt>
                <c:pt idx="4813">
                  <c:v>0.0</c:v>
                </c:pt>
                <c:pt idx="4814">
                  <c:v>0.0</c:v>
                </c:pt>
                <c:pt idx="4815">
                  <c:v>0.0</c:v>
                </c:pt>
                <c:pt idx="4816">
                  <c:v>0.0</c:v>
                </c:pt>
                <c:pt idx="4817">
                  <c:v>0.0</c:v>
                </c:pt>
                <c:pt idx="4818">
                  <c:v>0.0</c:v>
                </c:pt>
                <c:pt idx="4819">
                  <c:v>0.0</c:v>
                </c:pt>
                <c:pt idx="4820">
                  <c:v>0.0</c:v>
                </c:pt>
                <c:pt idx="4821">
                  <c:v>0.0</c:v>
                </c:pt>
                <c:pt idx="4822">
                  <c:v>0.0</c:v>
                </c:pt>
                <c:pt idx="4823">
                  <c:v>0.0</c:v>
                </c:pt>
                <c:pt idx="4824">
                  <c:v>0.0</c:v>
                </c:pt>
                <c:pt idx="4825">
                  <c:v>0.0</c:v>
                </c:pt>
                <c:pt idx="4826">
                  <c:v>0.0</c:v>
                </c:pt>
                <c:pt idx="4827">
                  <c:v>0.0</c:v>
                </c:pt>
                <c:pt idx="4828">
                  <c:v>0.0</c:v>
                </c:pt>
                <c:pt idx="4829">
                  <c:v>0.0</c:v>
                </c:pt>
                <c:pt idx="4830">
                  <c:v>0.0</c:v>
                </c:pt>
                <c:pt idx="4831">
                  <c:v>0.0</c:v>
                </c:pt>
                <c:pt idx="4832">
                  <c:v>0.0</c:v>
                </c:pt>
                <c:pt idx="4833">
                  <c:v>0.0</c:v>
                </c:pt>
                <c:pt idx="4834">
                  <c:v>0.0</c:v>
                </c:pt>
                <c:pt idx="4835">
                  <c:v>0.0</c:v>
                </c:pt>
                <c:pt idx="4836">
                  <c:v>0.0</c:v>
                </c:pt>
                <c:pt idx="4837">
                  <c:v>0.0</c:v>
                </c:pt>
                <c:pt idx="4838">
                  <c:v>0.0</c:v>
                </c:pt>
                <c:pt idx="4839">
                  <c:v>0.0</c:v>
                </c:pt>
                <c:pt idx="4840">
                  <c:v>0.0</c:v>
                </c:pt>
                <c:pt idx="4841">
                  <c:v>0.0</c:v>
                </c:pt>
                <c:pt idx="4842">
                  <c:v>0.0</c:v>
                </c:pt>
                <c:pt idx="4843">
                  <c:v>0.0</c:v>
                </c:pt>
                <c:pt idx="4844">
                  <c:v>0.0</c:v>
                </c:pt>
                <c:pt idx="4845">
                  <c:v>0.0</c:v>
                </c:pt>
                <c:pt idx="4846">
                  <c:v>0.0</c:v>
                </c:pt>
                <c:pt idx="4847">
                  <c:v>0.0</c:v>
                </c:pt>
                <c:pt idx="4848">
                  <c:v>0.0</c:v>
                </c:pt>
                <c:pt idx="4849">
                  <c:v>0.0</c:v>
                </c:pt>
                <c:pt idx="4850">
                  <c:v>0.0</c:v>
                </c:pt>
                <c:pt idx="4851">
                  <c:v>0.0</c:v>
                </c:pt>
                <c:pt idx="4852">
                  <c:v>0.0</c:v>
                </c:pt>
                <c:pt idx="4853">
                  <c:v>0.0</c:v>
                </c:pt>
                <c:pt idx="4854">
                  <c:v>0.0</c:v>
                </c:pt>
                <c:pt idx="4855">
                  <c:v>0.0</c:v>
                </c:pt>
                <c:pt idx="4856">
                  <c:v>0.0</c:v>
                </c:pt>
                <c:pt idx="4857">
                  <c:v>0.0</c:v>
                </c:pt>
                <c:pt idx="4858">
                  <c:v>0.0</c:v>
                </c:pt>
                <c:pt idx="4859">
                  <c:v>0.0</c:v>
                </c:pt>
                <c:pt idx="4860">
                  <c:v>0.0</c:v>
                </c:pt>
                <c:pt idx="4861">
                  <c:v>0.0</c:v>
                </c:pt>
                <c:pt idx="4862">
                  <c:v>0.0</c:v>
                </c:pt>
                <c:pt idx="4863">
                  <c:v>0.0</c:v>
                </c:pt>
                <c:pt idx="4864">
                  <c:v>0.0</c:v>
                </c:pt>
                <c:pt idx="4865">
                  <c:v>0.0</c:v>
                </c:pt>
                <c:pt idx="4866">
                  <c:v>0.0</c:v>
                </c:pt>
                <c:pt idx="4867">
                  <c:v>0.0</c:v>
                </c:pt>
                <c:pt idx="4868">
                  <c:v>0.0</c:v>
                </c:pt>
                <c:pt idx="4869">
                  <c:v>0.0</c:v>
                </c:pt>
                <c:pt idx="4870">
                  <c:v>0.0</c:v>
                </c:pt>
                <c:pt idx="4871">
                  <c:v>0.0</c:v>
                </c:pt>
                <c:pt idx="4872">
                  <c:v>0.0</c:v>
                </c:pt>
                <c:pt idx="4873">
                  <c:v>0.0</c:v>
                </c:pt>
                <c:pt idx="4874">
                  <c:v>0.0</c:v>
                </c:pt>
                <c:pt idx="4875">
                  <c:v>0.0</c:v>
                </c:pt>
                <c:pt idx="4876">
                  <c:v>0.0</c:v>
                </c:pt>
                <c:pt idx="4877">
                  <c:v>0.0</c:v>
                </c:pt>
                <c:pt idx="4878">
                  <c:v>0.0</c:v>
                </c:pt>
                <c:pt idx="4879">
                  <c:v>0.0</c:v>
                </c:pt>
                <c:pt idx="4880">
                  <c:v>0.0</c:v>
                </c:pt>
                <c:pt idx="4881">
                  <c:v>0.0</c:v>
                </c:pt>
                <c:pt idx="4882">
                  <c:v>0.0</c:v>
                </c:pt>
                <c:pt idx="4883">
                  <c:v>0.0</c:v>
                </c:pt>
                <c:pt idx="4884">
                  <c:v>0.0</c:v>
                </c:pt>
                <c:pt idx="4885">
                  <c:v>0.0</c:v>
                </c:pt>
                <c:pt idx="4886">
                  <c:v>0.0</c:v>
                </c:pt>
                <c:pt idx="4887">
                  <c:v>0.0</c:v>
                </c:pt>
                <c:pt idx="4888">
                  <c:v>0.0</c:v>
                </c:pt>
                <c:pt idx="4889">
                  <c:v>0.0</c:v>
                </c:pt>
                <c:pt idx="4890">
                  <c:v>0.0</c:v>
                </c:pt>
                <c:pt idx="4891">
                  <c:v>0.0</c:v>
                </c:pt>
                <c:pt idx="4892">
                  <c:v>0.0</c:v>
                </c:pt>
                <c:pt idx="4893">
                  <c:v>0.0</c:v>
                </c:pt>
                <c:pt idx="4894">
                  <c:v>0.0</c:v>
                </c:pt>
                <c:pt idx="4895">
                  <c:v>0.0</c:v>
                </c:pt>
                <c:pt idx="4896">
                  <c:v>0.0</c:v>
                </c:pt>
                <c:pt idx="4897">
                  <c:v>0.0</c:v>
                </c:pt>
                <c:pt idx="4898">
                  <c:v>0.0</c:v>
                </c:pt>
                <c:pt idx="4899">
                  <c:v>0.0</c:v>
                </c:pt>
                <c:pt idx="4900">
                  <c:v>0.0</c:v>
                </c:pt>
                <c:pt idx="4901">
                  <c:v>0.0</c:v>
                </c:pt>
                <c:pt idx="4902">
                  <c:v>0.0</c:v>
                </c:pt>
                <c:pt idx="4903">
                  <c:v>0.0</c:v>
                </c:pt>
                <c:pt idx="4904">
                  <c:v>0.0</c:v>
                </c:pt>
                <c:pt idx="4905">
                  <c:v>0.0</c:v>
                </c:pt>
                <c:pt idx="4906">
                  <c:v>0.0</c:v>
                </c:pt>
                <c:pt idx="4907">
                  <c:v>0.0</c:v>
                </c:pt>
                <c:pt idx="4908">
                  <c:v>0.0</c:v>
                </c:pt>
                <c:pt idx="4909">
                  <c:v>4.0</c:v>
                </c:pt>
                <c:pt idx="4910">
                  <c:v>2.0</c:v>
                </c:pt>
                <c:pt idx="4911">
                  <c:v>0.0</c:v>
                </c:pt>
                <c:pt idx="4912">
                  <c:v>0.0</c:v>
                </c:pt>
                <c:pt idx="4913">
                  <c:v>0.0</c:v>
                </c:pt>
                <c:pt idx="4914">
                  <c:v>0.0</c:v>
                </c:pt>
                <c:pt idx="4915">
                  <c:v>0.0</c:v>
                </c:pt>
                <c:pt idx="4916">
                  <c:v>0.0</c:v>
                </c:pt>
                <c:pt idx="4917">
                  <c:v>0.0</c:v>
                </c:pt>
                <c:pt idx="4918">
                  <c:v>0.0</c:v>
                </c:pt>
                <c:pt idx="4919">
                  <c:v>0.0</c:v>
                </c:pt>
                <c:pt idx="4920">
                  <c:v>0.0</c:v>
                </c:pt>
                <c:pt idx="4921">
                  <c:v>0.0</c:v>
                </c:pt>
                <c:pt idx="4922">
                  <c:v>0.0</c:v>
                </c:pt>
                <c:pt idx="4923">
                  <c:v>0.0</c:v>
                </c:pt>
                <c:pt idx="4924">
                  <c:v>0.0</c:v>
                </c:pt>
                <c:pt idx="4925">
                  <c:v>0.0</c:v>
                </c:pt>
                <c:pt idx="4926">
                  <c:v>0.0</c:v>
                </c:pt>
                <c:pt idx="4927">
                  <c:v>0.0</c:v>
                </c:pt>
                <c:pt idx="4928">
                  <c:v>0.0</c:v>
                </c:pt>
                <c:pt idx="4929">
                  <c:v>0.0</c:v>
                </c:pt>
                <c:pt idx="4930">
                  <c:v>0.0</c:v>
                </c:pt>
                <c:pt idx="4931">
                  <c:v>0.0</c:v>
                </c:pt>
                <c:pt idx="4932">
                  <c:v>0.0</c:v>
                </c:pt>
                <c:pt idx="4933">
                  <c:v>0.0</c:v>
                </c:pt>
                <c:pt idx="4934">
                  <c:v>0.0</c:v>
                </c:pt>
                <c:pt idx="4935">
                  <c:v>0.0</c:v>
                </c:pt>
                <c:pt idx="4936">
                  <c:v>1.0</c:v>
                </c:pt>
                <c:pt idx="4937">
                  <c:v>2.0</c:v>
                </c:pt>
                <c:pt idx="4938">
                  <c:v>0.0</c:v>
                </c:pt>
                <c:pt idx="4939">
                  <c:v>0.0</c:v>
                </c:pt>
                <c:pt idx="4940">
                  <c:v>0.0</c:v>
                </c:pt>
                <c:pt idx="4941">
                  <c:v>0.0</c:v>
                </c:pt>
                <c:pt idx="4942">
                  <c:v>0.0</c:v>
                </c:pt>
                <c:pt idx="4943">
                  <c:v>0.0</c:v>
                </c:pt>
                <c:pt idx="4944">
                  <c:v>0.0</c:v>
                </c:pt>
                <c:pt idx="4945">
                  <c:v>0.0</c:v>
                </c:pt>
                <c:pt idx="4946">
                  <c:v>0.0</c:v>
                </c:pt>
                <c:pt idx="4947">
                  <c:v>0.0</c:v>
                </c:pt>
                <c:pt idx="4948">
                  <c:v>0.0</c:v>
                </c:pt>
                <c:pt idx="4949">
                  <c:v>0.0</c:v>
                </c:pt>
                <c:pt idx="4950">
                  <c:v>0.0</c:v>
                </c:pt>
                <c:pt idx="4951">
                  <c:v>0.0</c:v>
                </c:pt>
                <c:pt idx="4952">
                  <c:v>0.0</c:v>
                </c:pt>
                <c:pt idx="4953">
                  <c:v>0.0</c:v>
                </c:pt>
                <c:pt idx="4954">
                  <c:v>0.0</c:v>
                </c:pt>
                <c:pt idx="4955">
                  <c:v>0.0</c:v>
                </c:pt>
                <c:pt idx="4956">
                  <c:v>0.0</c:v>
                </c:pt>
                <c:pt idx="4957">
                  <c:v>0.0</c:v>
                </c:pt>
                <c:pt idx="4958">
                  <c:v>0.0</c:v>
                </c:pt>
                <c:pt idx="4959">
                  <c:v>0.0</c:v>
                </c:pt>
                <c:pt idx="4960">
                  <c:v>0.0</c:v>
                </c:pt>
                <c:pt idx="4961">
                  <c:v>1.0</c:v>
                </c:pt>
                <c:pt idx="4962">
                  <c:v>0.0</c:v>
                </c:pt>
                <c:pt idx="4963">
                  <c:v>0.0</c:v>
                </c:pt>
                <c:pt idx="4964">
                  <c:v>0.0</c:v>
                </c:pt>
                <c:pt idx="4965">
                  <c:v>0.0</c:v>
                </c:pt>
                <c:pt idx="4966">
                  <c:v>0.0</c:v>
                </c:pt>
                <c:pt idx="4967">
                  <c:v>0.0</c:v>
                </c:pt>
                <c:pt idx="4968">
                  <c:v>0.0</c:v>
                </c:pt>
                <c:pt idx="4969">
                  <c:v>0.0</c:v>
                </c:pt>
                <c:pt idx="4970">
                  <c:v>0.0</c:v>
                </c:pt>
                <c:pt idx="4971">
                  <c:v>0.0</c:v>
                </c:pt>
                <c:pt idx="4972">
                  <c:v>0.0</c:v>
                </c:pt>
              </c:numCache>
            </c:numRef>
          </c:yVal>
          <c:smooth val="0"/>
        </c:ser>
        <c:ser>
          <c:idx val="5"/>
          <c:order val="2"/>
          <c:tx>
            <c:strRef>
              <c:f>'judgments-2012JUN14.time-series'!$G$1</c:f>
              <c:strCache>
                <c:ptCount val="1"/>
                <c:pt idx="0">
                  <c:v>Bill_Coen</c:v>
                </c:pt>
              </c:strCache>
            </c:strRef>
          </c:tx>
          <c:spPr>
            <a:ln w="47625">
              <a:noFill/>
            </a:ln>
          </c:spPr>
          <c:xVal>
            <c:strRef>
              <c:f>'[judgments-2012JUN14.time-series-F.xlsx]judgments-2012JUN14.time-series'!$A$2:$A$4974</c:f>
              <c:strCache>
                <c:ptCount val="4973"/>
                <c:pt idx="0">
                  <c:v>2011-10-07-14</c:v>
                </c:pt>
                <c:pt idx="1">
                  <c:v>2011-10-07-15</c:v>
                </c:pt>
                <c:pt idx="2">
                  <c:v>2011-10-07-16</c:v>
                </c:pt>
                <c:pt idx="3">
                  <c:v>2011-10-07-17</c:v>
                </c:pt>
                <c:pt idx="4">
                  <c:v>2011-10-07-18</c:v>
                </c:pt>
                <c:pt idx="5">
                  <c:v>2011-10-07-19</c:v>
                </c:pt>
                <c:pt idx="6">
                  <c:v>2011-10-07-20</c:v>
                </c:pt>
                <c:pt idx="7">
                  <c:v>2011-10-07-21</c:v>
                </c:pt>
                <c:pt idx="8">
                  <c:v>2011-10-07-22</c:v>
                </c:pt>
                <c:pt idx="9">
                  <c:v>2011-10-07-23</c:v>
                </c:pt>
                <c:pt idx="10">
                  <c:v>2011-10-08-00</c:v>
                </c:pt>
                <c:pt idx="11">
                  <c:v>2011-10-08-01</c:v>
                </c:pt>
                <c:pt idx="12">
                  <c:v>2011-10-08-02</c:v>
                </c:pt>
                <c:pt idx="13">
                  <c:v>2011-10-08-03</c:v>
                </c:pt>
                <c:pt idx="14">
                  <c:v>2011-10-08-04</c:v>
                </c:pt>
                <c:pt idx="15">
                  <c:v>2011-10-08-05</c:v>
                </c:pt>
                <c:pt idx="16">
                  <c:v>2011-10-08-06</c:v>
                </c:pt>
                <c:pt idx="17">
                  <c:v>2011-10-08-07</c:v>
                </c:pt>
                <c:pt idx="18">
                  <c:v>2011-10-08-08</c:v>
                </c:pt>
                <c:pt idx="19">
                  <c:v>2011-10-08-09</c:v>
                </c:pt>
                <c:pt idx="20">
                  <c:v>2011-10-08-10</c:v>
                </c:pt>
                <c:pt idx="21">
                  <c:v>2011-10-08-11</c:v>
                </c:pt>
                <c:pt idx="22">
                  <c:v>2011-10-08-12</c:v>
                </c:pt>
                <c:pt idx="23">
                  <c:v>2011-10-08-13</c:v>
                </c:pt>
                <c:pt idx="24">
                  <c:v>2011-10-08-14</c:v>
                </c:pt>
                <c:pt idx="25">
                  <c:v>2011-10-08-15</c:v>
                </c:pt>
                <c:pt idx="26">
                  <c:v>2011-10-08-16</c:v>
                </c:pt>
                <c:pt idx="27">
                  <c:v>2011-10-08-17</c:v>
                </c:pt>
                <c:pt idx="28">
                  <c:v>2011-10-08-18</c:v>
                </c:pt>
                <c:pt idx="29">
                  <c:v>2011-10-08-19</c:v>
                </c:pt>
                <c:pt idx="30">
                  <c:v>2011-10-08-20</c:v>
                </c:pt>
                <c:pt idx="31">
                  <c:v>2011-10-08-21</c:v>
                </c:pt>
                <c:pt idx="32">
                  <c:v>2011-10-08-22</c:v>
                </c:pt>
                <c:pt idx="33">
                  <c:v>2011-10-08-23</c:v>
                </c:pt>
                <c:pt idx="34">
                  <c:v>2011-10-09-00</c:v>
                </c:pt>
                <c:pt idx="35">
                  <c:v>2011-10-09-01</c:v>
                </c:pt>
                <c:pt idx="36">
                  <c:v>2011-10-09-02</c:v>
                </c:pt>
                <c:pt idx="37">
                  <c:v>2011-10-09-03</c:v>
                </c:pt>
                <c:pt idx="38">
                  <c:v>2011-10-09-04</c:v>
                </c:pt>
                <c:pt idx="39">
                  <c:v>2011-10-09-05</c:v>
                </c:pt>
                <c:pt idx="40">
                  <c:v>2011-10-09-06</c:v>
                </c:pt>
                <c:pt idx="41">
                  <c:v>2011-10-09-07</c:v>
                </c:pt>
                <c:pt idx="42">
                  <c:v>2011-10-09-08</c:v>
                </c:pt>
                <c:pt idx="43">
                  <c:v>2011-10-09-09</c:v>
                </c:pt>
                <c:pt idx="44">
                  <c:v>2011-10-09-10</c:v>
                </c:pt>
                <c:pt idx="45">
                  <c:v>2011-10-09-11</c:v>
                </c:pt>
                <c:pt idx="46">
                  <c:v>2011-10-09-12</c:v>
                </c:pt>
                <c:pt idx="47">
                  <c:v>2011-10-09-13</c:v>
                </c:pt>
                <c:pt idx="48">
                  <c:v>2011-10-09-14</c:v>
                </c:pt>
                <c:pt idx="49">
                  <c:v>2011-10-09-15</c:v>
                </c:pt>
                <c:pt idx="50">
                  <c:v>2011-10-09-16</c:v>
                </c:pt>
                <c:pt idx="51">
                  <c:v>2011-10-09-17</c:v>
                </c:pt>
                <c:pt idx="52">
                  <c:v>2011-10-09-18</c:v>
                </c:pt>
                <c:pt idx="53">
                  <c:v>2011-10-09-19</c:v>
                </c:pt>
                <c:pt idx="54">
                  <c:v>2011-10-09-20</c:v>
                </c:pt>
                <c:pt idx="55">
                  <c:v>2011-10-09-21</c:v>
                </c:pt>
                <c:pt idx="56">
                  <c:v>2011-10-09-22</c:v>
                </c:pt>
                <c:pt idx="57">
                  <c:v>2011-10-09-23</c:v>
                </c:pt>
                <c:pt idx="58">
                  <c:v>2011-10-10-00</c:v>
                </c:pt>
                <c:pt idx="59">
                  <c:v>2011-10-10-01</c:v>
                </c:pt>
                <c:pt idx="60">
                  <c:v>2011-10-10-02</c:v>
                </c:pt>
                <c:pt idx="61">
                  <c:v>2011-10-10-03</c:v>
                </c:pt>
                <c:pt idx="62">
                  <c:v>2011-10-10-04</c:v>
                </c:pt>
                <c:pt idx="63">
                  <c:v>2011-10-10-05</c:v>
                </c:pt>
                <c:pt idx="64">
                  <c:v>2011-10-10-06</c:v>
                </c:pt>
                <c:pt idx="65">
                  <c:v>2011-10-10-07</c:v>
                </c:pt>
                <c:pt idx="66">
                  <c:v>2011-10-10-08</c:v>
                </c:pt>
                <c:pt idx="67">
                  <c:v>2011-10-10-09</c:v>
                </c:pt>
                <c:pt idx="68">
                  <c:v>2011-10-10-10</c:v>
                </c:pt>
                <c:pt idx="69">
                  <c:v>2011-10-10-11</c:v>
                </c:pt>
                <c:pt idx="70">
                  <c:v>2011-10-10-12</c:v>
                </c:pt>
                <c:pt idx="71">
                  <c:v>2011-10-10-13</c:v>
                </c:pt>
                <c:pt idx="72">
                  <c:v>2011-10-10-14</c:v>
                </c:pt>
                <c:pt idx="73">
                  <c:v>2011-10-10-15</c:v>
                </c:pt>
                <c:pt idx="74">
                  <c:v>2011-10-10-16</c:v>
                </c:pt>
                <c:pt idx="75">
                  <c:v>2011-10-10-17</c:v>
                </c:pt>
                <c:pt idx="76">
                  <c:v>2011-10-10-18</c:v>
                </c:pt>
                <c:pt idx="77">
                  <c:v>2011-10-10-19</c:v>
                </c:pt>
                <c:pt idx="78">
                  <c:v>2011-10-10-20</c:v>
                </c:pt>
                <c:pt idx="79">
                  <c:v>2011-10-10-21</c:v>
                </c:pt>
                <c:pt idx="80">
                  <c:v>2011-10-10-22</c:v>
                </c:pt>
                <c:pt idx="81">
                  <c:v>2011-10-10-23</c:v>
                </c:pt>
                <c:pt idx="82">
                  <c:v>2011-10-11-00</c:v>
                </c:pt>
                <c:pt idx="83">
                  <c:v>2011-10-11-01</c:v>
                </c:pt>
                <c:pt idx="84">
                  <c:v>2011-10-11-02</c:v>
                </c:pt>
                <c:pt idx="85">
                  <c:v>2011-10-11-03</c:v>
                </c:pt>
                <c:pt idx="86">
                  <c:v>2011-10-11-04</c:v>
                </c:pt>
                <c:pt idx="87">
                  <c:v>2011-10-11-05</c:v>
                </c:pt>
                <c:pt idx="88">
                  <c:v>2011-10-11-06</c:v>
                </c:pt>
                <c:pt idx="89">
                  <c:v>2011-10-11-07</c:v>
                </c:pt>
                <c:pt idx="90">
                  <c:v>2011-10-11-08</c:v>
                </c:pt>
                <c:pt idx="91">
                  <c:v>2011-10-11-09</c:v>
                </c:pt>
                <c:pt idx="92">
                  <c:v>2011-10-11-10</c:v>
                </c:pt>
                <c:pt idx="93">
                  <c:v>2011-10-11-11</c:v>
                </c:pt>
                <c:pt idx="94">
                  <c:v>2011-10-11-12</c:v>
                </c:pt>
                <c:pt idx="95">
                  <c:v>2011-10-11-13</c:v>
                </c:pt>
                <c:pt idx="96">
                  <c:v>2011-10-11-14</c:v>
                </c:pt>
                <c:pt idx="97">
                  <c:v>2011-10-11-15</c:v>
                </c:pt>
                <c:pt idx="98">
                  <c:v>2011-10-11-16</c:v>
                </c:pt>
                <c:pt idx="99">
                  <c:v>2011-10-11-17</c:v>
                </c:pt>
                <c:pt idx="100">
                  <c:v>2011-10-11-18</c:v>
                </c:pt>
                <c:pt idx="101">
                  <c:v>2011-10-11-19</c:v>
                </c:pt>
                <c:pt idx="102">
                  <c:v>2011-10-11-20</c:v>
                </c:pt>
                <c:pt idx="103">
                  <c:v>2011-10-11-21</c:v>
                </c:pt>
                <c:pt idx="104">
                  <c:v>2011-10-11-22</c:v>
                </c:pt>
                <c:pt idx="105">
                  <c:v>2011-10-11-23</c:v>
                </c:pt>
                <c:pt idx="106">
                  <c:v>2011-10-12-00</c:v>
                </c:pt>
                <c:pt idx="107">
                  <c:v>2011-10-12-01</c:v>
                </c:pt>
                <c:pt idx="108">
                  <c:v>2011-10-12-02</c:v>
                </c:pt>
                <c:pt idx="109">
                  <c:v>2011-10-12-03</c:v>
                </c:pt>
                <c:pt idx="110">
                  <c:v>2011-10-12-04</c:v>
                </c:pt>
                <c:pt idx="111">
                  <c:v>2011-10-12-05</c:v>
                </c:pt>
                <c:pt idx="112">
                  <c:v>2011-10-12-06</c:v>
                </c:pt>
                <c:pt idx="113">
                  <c:v>2011-10-12-07</c:v>
                </c:pt>
                <c:pt idx="114">
                  <c:v>2011-10-12-08</c:v>
                </c:pt>
                <c:pt idx="115">
                  <c:v>2011-10-12-09</c:v>
                </c:pt>
                <c:pt idx="116">
                  <c:v>2011-10-12-10</c:v>
                </c:pt>
                <c:pt idx="117">
                  <c:v>2011-10-12-11</c:v>
                </c:pt>
                <c:pt idx="118">
                  <c:v>2011-10-12-12</c:v>
                </c:pt>
                <c:pt idx="119">
                  <c:v>2011-10-12-13</c:v>
                </c:pt>
                <c:pt idx="120">
                  <c:v>2011-10-12-14</c:v>
                </c:pt>
                <c:pt idx="121">
                  <c:v>2011-10-12-15</c:v>
                </c:pt>
                <c:pt idx="122">
                  <c:v>2011-10-12-16</c:v>
                </c:pt>
                <c:pt idx="123">
                  <c:v>2011-10-12-17</c:v>
                </c:pt>
                <c:pt idx="124">
                  <c:v>2011-10-12-18</c:v>
                </c:pt>
                <c:pt idx="125">
                  <c:v>2011-10-12-19</c:v>
                </c:pt>
                <c:pt idx="126">
                  <c:v>2011-10-12-20</c:v>
                </c:pt>
                <c:pt idx="127">
                  <c:v>2011-10-12-21</c:v>
                </c:pt>
                <c:pt idx="128">
                  <c:v>2011-10-12-22</c:v>
                </c:pt>
                <c:pt idx="129">
                  <c:v>2011-10-12-23</c:v>
                </c:pt>
                <c:pt idx="130">
                  <c:v>2011-10-13-00</c:v>
                </c:pt>
                <c:pt idx="131">
                  <c:v>2011-10-13-01</c:v>
                </c:pt>
                <c:pt idx="132">
                  <c:v>2011-10-13-02</c:v>
                </c:pt>
                <c:pt idx="133">
                  <c:v>2011-10-13-03</c:v>
                </c:pt>
                <c:pt idx="134">
                  <c:v>2011-10-13-04</c:v>
                </c:pt>
                <c:pt idx="135">
                  <c:v>2011-10-13-05</c:v>
                </c:pt>
                <c:pt idx="136">
                  <c:v>2011-10-13-06</c:v>
                </c:pt>
                <c:pt idx="137">
                  <c:v>2011-10-13-07</c:v>
                </c:pt>
                <c:pt idx="138">
                  <c:v>2011-10-13-08</c:v>
                </c:pt>
                <c:pt idx="139">
                  <c:v>2011-10-13-09</c:v>
                </c:pt>
                <c:pt idx="140">
                  <c:v>2011-10-13-10</c:v>
                </c:pt>
                <c:pt idx="141">
                  <c:v>2011-10-13-11</c:v>
                </c:pt>
                <c:pt idx="142">
                  <c:v>2011-10-13-12</c:v>
                </c:pt>
                <c:pt idx="143">
                  <c:v>2011-10-13-13</c:v>
                </c:pt>
                <c:pt idx="144">
                  <c:v>2011-10-13-14</c:v>
                </c:pt>
                <c:pt idx="145">
                  <c:v>2011-10-13-15</c:v>
                </c:pt>
                <c:pt idx="146">
                  <c:v>2011-10-13-16</c:v>
                </c:pt>
                <c:pt idx="147">
                  <c:v>2011-10-13-17</c:v>
                </c:pt>
                <c:pt idx="148">
                  <c:v>2011-10-13-18</c:v>
                </c:pt>
                <c:pt idx="149">
                  <c:v>2011-10-13-19</c:v>
                </c:pt>
                <c:pt idx="150">
                  <c:v>2011-10-13-20</c:v>
                </c:pt>
                <c:pt idx="151">
                  <c:v>2011-10-13-21</c:v>
                </c:pt>
                <c:pt idx="152">
                  <c:v>2011-10-13-22</c:v>
                </c:pt>
                <c:pt idx="153">
                  <c:v>2011-10-13-23</c:v>
                </c:pt>
                <c:pt idx="154">
                  <c:v>2011-10-14-00</c:v>
                </c:pt>
                <c:pt idx="155">
                  <c:v>2011-10-14-01</c:v>
                </c:pt>
                <c:pt idx="156">
                  <c:v>2011-10-14-02</c:v>
                </c:pt>
                <c:pt idx="157">
                  <c:v>2011-10-14-03</c:v>
                </c:pt>
                <c:pt idx="158">
                  <c:v>2011-10-14-04</c:v>
                </c:pt>
                <c:pt idx="159">
                  <c:v>2011-10-14-05</c:v>
                </c:pt>
                <c:pt idx="160">
                  <c:v>2011-10-14-06</c:v>
                </c:pt>
                <c:pt idx="161">
                  <c:v>2011-10-14-07</c:v>
                </c:pt>
                <c:pt idx="162">
                  <c:v>2011-10-14-08</c:v>
                </c:pt>
                <c:pt idx="163">
                  <c:v>2011-10-14-09</c:v>
                </c:pt>
                <c:pt idx="164">
                  <c:v>2011-10-14-10</c:v>
                </c:pt>
                <c:pt idx="165">
                  <c:v>2011-10-14-11</c:v>
                </c:pt>
                <c:pt idx="166">
                  <c:v>2011-10-14-12</c:v>
                </c:pt>
                <c:pt idx="167">
                  <c:v>2011-10-14-13</c:v>
                </c:pt>
                <c:pt idx="168">
                  <c:v>2011-10-14-14</c:v>
                </c:pt>
                <c:pt idx="169">
                  <c:v>2011-10-14-15</c:v>
                </c:pt>
                <c:pt idx="170">
                  <c:v>2011-10-14-16</c:v>
                </c:pt>
                <c:pt idx="171">
                  <c:v>2011-10-14-17</c:v>
                </c:pt>
                <c:pt idx="172">
                  <c:v>2011-10-14-18</c:v>
                </c:pt>
                <c:pt idx="173">
                  <c:v>2011-10-14-19</c:v>
                </c:pt>
                <c:pt idx="174">
                  <c:v>2011-10-14-20</c:v>
                </c:pt>
                <c:pt idx="175">
                  <c:v>2011-10-14-21</c:v>
                </c:pt>
                <c:pt idx="176">
                  <c:v>2011-10-14-22</c:v>
                </c:pt>
                <c:pt idx="177">
                  <c:v>2011-10-14-23</c:v>
                </c:pt>
                <c:pt idx="178">
                  <c:v>2011-10-15-00</c:v>
                </c:pt>
                <c:pt idx="179">
                  <c:v>2011-10-15-01</c:v>
                </c:pt>
                <c:pt idx="180">
                  <c:v>2011-10-15-02</c:v>
                </c:pt>
                <c:pt idx="181">
                  <c:v>2011-10-15-03</c:v>
                </c:pt>
                <c:pt idx="182">
                  <c:v>2011-10-15-04</c:v>
                </c:pt>
                <c:pt idx="183">
                  <c:v>2011-10-15-05</c:v>
                </c:pt>
                <c:pt idx="184">
                  <c:v>2011-10-15-06</c:v>
                </c:pt>
                <c:pt idx="185">
                  <c:v>2011-10-15-07</c:v>
                </c:pt>
                <c:pt idx="186">
                  <c:v>2011-10-15-08</c:v>
                </c:pt>
                <c:pt idx="187">
                  <c:v>2011-10-15-09</c:v>
                </c:pt>
                <c:pt idx="188">
                  <c:v>2011-10-15-10</c:v>
                </c:pt>
                <c:pt idx="189">
                  <c:v>2011-10-15-11</c:v>
                </c:pt>
                <c:pt idx="190">
                  <c:v>2011-10-15-12</c:v>
                </c:pt>
                <c:pt idx="191">
                  <c:v>2011-10-15-13</c:v>
                </c:pt>
                <c:pt idx="192">
                  <c:v>2011-10-15-14</c:v>
                </c:pt>
                <c:pt idx="193">
                  <c:v>2011-10-15-15</c:v>
                </c:pt>
                <c:pt idx="194">
                  <c:v>2011-10-15-16</c:v>
                </c:pt>
                <c:pt idx="195">
                  <c:v>2011-10-15-17</c:v>
                </c:pt>
                <c:pt idx="196">
                  <c:v>2011-10-15-18</c:v>
                </c:pt>
                <c:pt idx="197">
                  <c:v>2011-10-15-19</c:v>
                </c:pt>
                <c:pt idx="198">
                  <c:v>2011-10-15-20</c:v>
                </c:pt>
                <c:pt idx="199">
                  <c:v>2011-10-15-21</c:v>
                </c:pt>
                <c:pt idx="200">
                  <c:v>2011-10-15-22</c:v>
                </c:pt>
                <c:pt idx="201">
                  <c:v>2011-10-15-23</c:v>
                </c:pt>
                <c:pt idx="202">
                  <c:v>2011-10-16-00</c:v>
                </c:pt>
                <c:pt idx="203">
                  <c:v>2011-10-16-01</c:v>
                </c:pt>
                <c:pt idx="204">
                  <c:v>2011-10-16-02</c:v>
                </c:pt>
                <c:pt idx="205">
                  <c:v>2011-10-16-03</c:v>
                </c:pt>
                <c:pt idx="206">
                  <c:v>2011-10-16-04</c:v>
                </c:pt>
                <c:pt idx="207">
                  <c:v>2011-10-16-05</c:v>
                </c:pt>
                <c:pt idx="208">
                  <c:v>2011-10-16-06</c:v>
                </c:pt>
                <c:pt idx="209">
                  <c:v>2011-10-16-07</c:v>
                </c:pt>
                <c:pt idx="210">
                  <c:v>2011-10-16-08</c:v>
                </c:pt>
                <c:pt idx="211">
                  <c:v>2011-10-16-09</c:v>
                </c:pt>
                <c:pt idx="212">
                  <c:v>2011-10-16-10</c:v>
                </c:pt>
                <c:pt idx="213">
                  <c:v>2011-10-16-11</c:v>
                </c:pt>
                <c:pt idx="214">
                  <c:v>2011-10-16-12</c:v>
                </c:pt>
                <c:pt idx="215">
                  <c:v>2011-10-16-13</c:v>
                </c:pt>
                <c:pt idx="216">
                  <c:v>2011-10-16-14</c:v>
                </c:pt>
                <c:pt idx="217">
                  <c:v>2011-10-16-15</c:v>
                </c:pt>
                <c:pt idx="218">
                  <c:v>2011-10-16-16</c:v>
                </c:pt>
                <c:pt idx="219">
                  <c:v>2011-10-16-17</c:v>
                </c:pt>
                <c:pt idx="220">
                  <c:v>2011-10-16-18</c:v>
                </c:pt>
                <c:pt idx="221">
                  <c:v>2011-10-16-19</c:v>
                </c:pt>
                <c:pt idx="222">
                  <c:v>2011-10-16-20</c:v>
                </c:pt>
                <c:pt idx="223">
                  <c:v>2011-10-16-21</c:v>
                </c:pt>
                <c:pt idx="224">
                  <c:v>2011-10-16-22</c:v>
                </c:pt>
                <c:pt idx="225">
                  <c:v>2011-10-16-23</c:v>
                </c:pt>
                <c:pt idx="226">
                  <c:v>2011-10-17-00</c:v>
                </c:pt>
                <c:pt idx="227">
                  <c:v>2011-10-17-01</c:v>
                </c:pt>
                <c:pt idx="228">
                  <c:v>2011-10-17-02</c:v>
                </c:pt>
                <c:pt idx="229">
                  <c:v>2011-10-17-03</c:v>
                </c:pt>
                <c:pt idx="230">
                  <c:v>2011-10-17-04</c:v>
                </c:pt>
                <c:pt idx="231">
                  <c:v>2011-10-17-05</c:v>
                </c:pt>
                <c:pt idx="232">
                  <c:v>2011-10-17-06</c:v>
                </c:pt>
                <c:pt idx="233">
                  <c:v>2011-10-17-07</c:v>
                </c:pt>
                <c:pt idx="234">
                  <c:v>2011-10-17-08</c:v>
                </c:pt>
                <c:pt idx="235">
                  <c:v>2011-10-17-09</c:v>
                </c:pt>
                <c:pt idx="236">
                  <c:v>2011-10-17-10</c:v>
                </c:pt>
                <c:pt idx="237">
                  <c:v>2011-10-17-11</c:v>
                </c:pt>
                <c:pt idx="238">
                  <c:v>2011-10-17-12</c:v>
                </c:pt>
                <c:pt idx="239">
                  <c:v>2011-10-17-13</c:v>
                </c:pt>
                <c:pt idx="240">
                  <c:v>2011-10-17-14</c:v>
                </c:pt>
                <c:pt idx="241">
                  <c:v>2011-10-17-15</c:v>
                </c:pt>
                <c:pt idx="242">
                  <c:v>2011-10-17-16</c:v>
                </c:pt>
                <c:pt idx="243">
                  <c:v>2011-10-17-17</c:v>
                </c:pt>
                <c:pt idx="244">
                  <c:v>2011-10-17-18</c:v>
                </c:pt>
                <c:pt idx="245">
                  <c:v>2011-10-17-19</c:v>
                </c:pt>
                <c:pt idx="246">
                  <c:v>2011-10-17-20</c:v>
                </c:pt>
                <c:pt idx="247">
                  <c:v>2011-10-17-21</c:v>
                </c:pt>
                <c:pt idx="248">
                  <c:v>2011-10-17-22</c:v>
                </c:pt>
                <c:pt idx="249">
                  <c:v>2011-10-17-23</c:v>
                </c:pt>
                <c:pt idx="250">
                  <c:v>2011-10-18-00</c:v>
                </c:pt>
                <c:pt idx="251">
                  <c:v>2011-10-18-01</c:v>
                </c:pt>
                <c:pt idx="252">
                  <c:v>2011-10-18-02</c:v>
                </c:pt>
                <c:pt idx="253">
                  <c:v>2011-10-18-03</c:v>
                </c:pt>
                <c:pt idx="254">
                  <c:v>2011-10-18-04</c:v>
                </c:pt>
                <c:pt idx="255">
                  <c:v>2011-10-18-05</c:v>
                </c:pt>
                <c:pt idx="256">
                  <c:v>2011-10-18-06</c:v>
                </c:pt>
                <c:pt idx="257">
                  <c:v>2011-10-18-07</c:v>
                </c:pt>
                <c:pt idx="258">
                  <c:v>2011-10-18-08</c:v>
                </c:pt>
                <c:pt idx="259">
                  <c:v>2011-10-18-09</c:v>
                </c:pt>
                <c:pt idx="260">
                  <c:v>2011-10-18-10</c:v>
                </c:pt>
                <c:pt idx="261">
                  <c:v>2011-10-18-11</c:v>
                </c:pt>
                <c:pt idx="262">
                  <c:v>2011-10-18-12</c:v>
                </c:pt>
                <c:pt idx="263">
                  <c:v>2011-10-18-13</c:v>
                </c:pt>
                <c:pt idx="264">
                  <c:v>2011-10-18-14</c:v>
                </c:pt>
                <c:pt idx="265">
                  <c:v>2011-10-18-15</c:v>
                </c:pt>
                <c:pt idx="266">
                  <c:v>2011-10-18-16</c:v>
                </c:pt>
                <c:pt idx="267">
                  <c:v>2011-10-18-17</c:v>
                </c:pt>
                <c:pt idx="268">
                  <c:v>2011-10-18-18</c:v>
                </c:pt>
                <c:pt idx="269">
                  <c:v>2011-10-18-19</c:v>
                </c:pt>
                <c:pt idx="270">
                  <c:v>2011-10-18-20</c:v>
                </c:pt>
                <c:pt idx="271">
                  <c:v>2011-10-18-21</c:v>
                </c:pt>
                <c:pt idx="272">
                  <c:v>2011-10-18-22</c:v>
                </c:pt>
                <c:pt idx="273">
                  <c:v>2011-10-18-23</c:v>
                </c:pt>
                <c:pt idx="274">
                  <c:v>2011-10-19-00</c:v>
                </c:pt>
                <c:pt idx="275">
                  <c:v>2011-10-19-01</c:v>
                </c:pt>
                <c:pt idx="276">
                  <c:v>2011-10-19-02</c:v>
                </c:pt>
                <c:pt idx="277">
                  <c:v>2011-10-19-03</c:v>
                </c:pt>
                <c:pt idx="278">
                  <c:v>2011-10-19-04</c:v>
                </c:pt>
                <c:pt idx="279">
                  <c:v>2011-10-19-05</c:v>
                </c:pt>
                <c:pt idx="280">
                  <c:v>2011-10-19-06</c:v>
                </c:pt>
                <c:pt idx="281">
                  <c:v>2011-10-19-07</c:v>
                </c:pt>
                <c:pt idx="282">
                  <c:v>2011-10-19-08</c:v>
                </c:pt>
                <c:pt idx="283">
                  <c:v>2011-10-19-09</c:v>
                </c:pt>
                <c:pt idx="284">
                  <c:v>2011-10-19-10</c:v>
                </c:pt>
                <c:pt idx="285">
                  <c:v>2011-10-19-11</c:v>
                </c:pt>
                <c:pt idx="286">
                  <c:v>2011-10-19-12</c:v>
                </c:pt>
                <c:pt idx="287">
                  <c:v>2011-10-19-13</c:v>
                </c:pt>
                <c:pt idx="288">
                  <c:v>2011-10-19-14</c:v>
                </c:pt>
                <c:pt idx="289">
                  <c:v>2011-10-19-15</c:v>
                </c:pt>
                <c:pt idx="290">
                  <c:v>2011-10-19-16</c:v>
                </c:pt>
                <c:pt idx="291">
                  <c:v>2011-10-19-17</c:v>
                </c:pt>
                <c:pt idx="292">
                  <c:v>2011-10-19-18</c:v>
                </c:pt>
                <c:pt idx="293">
                  <c:v>2011-10-19-19</c:v>
                </c:pt>
                <c:pt idx="294">
                  <c:v>2011-10-19-20</c:v>
                </c:pt>
                <c:pt idx="295">
                  <c:v>2011-10-19-21</c:v>
                </c:pt>
                <c:pt idx="296">
                  <c:v>2011-10-19-22</c:v>
                </c:pt>
                <c:pt idx="297">
                  <c:v>2011-10-19-23</c:v>
                </c:pt>
                <c:pt idx="298">
                  <c:v>2011-10-20-00</c:v>
                </c:pt>
                <c:pt idx="299">
                  <c:v>2011-10-20-01</c:v>
                </c:pt>
                <c:pt idx="300">
                  <c:v>2011-10-20-02</c:v>
                </c:pt>
                <c:pt idx="301">
                  <c:v>2011-10-20-03</c:v>
                </c:pt>
                <c:pt idx="302">
                  <c:v>2011-10-20-04</c:v>
                </c:pt>
                <c:pt idx="303">
                  <c:v>2011-10-20-05</c:v>
                </c:pt>
                <c:pt idx="304">
                  <c:v>2011-10-20-06</c:v>
                </c:pt>
                <c:pt idx="305">
                  <c:v>2011-10-20-07</c:v>
                </c:pt>
                <c:pt idx="306">
                  <c:v>2011-10-20-08</c:v>
                </c:pt>
                <c:pt idx="307">
                  <c:v>2011-10-20-09</c:v>
                </c:pt>
                <c:pt idx="308">
                  <c:v>2011-10-20-10</c:v>
                </c:pt>
                <c:pt idx="309">
                  <c:v>2011-10-20-11</c:v>
                </c:pt>
                <c:pt idx="310">
                  <c:v>2011-10-20-12</c:v>
                </c:pt>
                <c:pt idx="311">
                  <c:v>2011-10-20-13</c:v>
                </c:pt>
                <c:pt idx="312">
                  <c:v>2011-10-20-14</c:v>
                </c:pt>
                <c:pt idx="313">
                  <c:v>2011-10-20-15</c:v>
                </c:pt>
                <c:pt idx="314">
                  <c:v>2011-10-20-16</c:v>
                </c:pt>
                <c:pt idx="315">
                  <c:v>2011-10-20-17</c:v>
                </c:pt>
                <c:pt idx="316">
                  <c:v>2011-10-20-18</c:v>
                </c:pt>
                <c:pt idx="317">
                  <c:v>2011-10-20-19</c:v>
                </c:pt>
                <c:pt idx="318">
                  <c:v>2011-10-20-20</c:v>
                </c:pt>
                <c:pt idx="319">
                  <c:v>2011-10-20-21</c:v>
                </c:pt>
                <c:pt idx="320">
                  <c:v>2011-10-20-22</c:v>
                </c:pt>
                <c:pt idx="321">
                  <c:v>2011-10-20-23</c:v>
                </c:pt>
                <c:pt idx="322">
                  <c:v>2011-10-21-00</c:v>
                </c:pt>
                <c:pt idx="323">
                  <c:v>2011-10-21-01</c:v>
                </c:pt>
                <c:pt idx="324">
                  <c:v>2011-10-21-02</c:v>
                </c:pt>
                <c:pt idx="325">
                  <c:v>2011-10-21-03</c:v>
                </c:pt>
                <c:pt idx="326">
                  <c:v>2011-10-21-04</c:v>
                </c:pt>
                <c:pt idx="327">
                  <c:v>2011-10-21-05</c:v>
                </c:pt>
                <c:pt idx="328">
                  <c:v>2011-10-21-06</c:v>
                </c:pt>
                <c:pt idx="329">
                  <c:v>2011-10-21-07</c:v>
                </c:pt>
                <c:pt idx="330">
                  <c:v>2011-10-21-08</c:v>
                </c:pt>
                <c:pt idx="331">
                  <c:v>2011-10-21-09</c:v>
                </c:pt>
                <c:pt idx="332">
                  <c:v>2011-10-21-10</c:v>
                </c:pt>
                <c:pt idx="333">
                  <c:v>2011-10-21-11</c:v>
                </c:pt>
                <c:pt idx="334">
                  <c:v>2011-10-21-12</c:v>
                </c:pt>
                <c:pt idx="335">
                  <c:v>2011-10-21-13</c:v>
                </c:pt>
                <c:pt idx="336">
                  <c:v>2011-10-21-14</c:v>
                </c:pt>
                <c:pt idx="337">
                  <c:v>2011-10-21-15</c:v>
                </c:pt>
                <c:pt idx="338">
                  <c:v>2011-10-21-16</c:v>
                </c:pt>
                <c:pt idx="339">
                  <c:v>2011-10-21-17</c:v>
                </c:pt>
                <c:pt idx="340">
                  <c:v>2011-10-21-18</c:v>
                </c:pt>
                <c:pt idx="341">
                  <c:v>2011-10-21-19</c:v>
                </c:pt>
                <c:pt idx="342">
                  <c:v>2011-10-21-20</c:v>
                </c:pt>
                <c:pt idx="343">
                  <c:v>2011-10-21-21</c:v>
                </c:pt>
                <c:pt idx="344">
                  <c:v>2011-10-21-22</c:v>
                </c:pt>
                <c:pt idx="345">
                  <c:v>2011-10-21-23</c:v>
                </c:pt>
                <c:pt idx="346">
                  <c:v>2011-10-22-00</c:v>
                </c:pt>
                <c:pt idx="347">
                  <c:v>2011-10-22-01</c:v>
                </c:pt>
                <c:pt idx="348">
                  <c:v>2011-10-22-02</c:v>
                </c:pt>
                <c:pt idx="349">
                  <c:v>2011-10-22-03</c:v>
                </c:pt>
                <c:pt idx="350">
                  <c:v>2011-10-22-04</c:v>
                </c:pt>
                <c:pt idx="351">
                  <c:v>2011-10-22-05</c:v>
                </c:pt>
                <c:pt idx="352">
                  <c:v>2011-10-22-06</c:v>
                </c:pt>
                <c:pt idx="353">
                  <c:v>2011-10-22-07</c:v>
                </c:pt>
                <c:pt idx="354">
                  <c:v>2011-10-22-08</c:v>
                </c:pt>
                <c:pt idx="355">
                  <c:v>2011-10-22-09</c:v>
                </c:pt>
                <c:pt idx="356">
                  <c:v>2011-10-22-10</c:v>
                </c:pt>
                <c:pt idx="357">
                  <c:v>2011-10-22-11</c:v>
                </c:pt>
                <c:pt idx="358">
                  <c:v>2011-10-22-12</c:v>
                </c:pt>
                <c:pt idx="359">
                  <c:v>2011-10-22-13</c:v>
                </c:pt>
                <c:pt idx="360">
                  <c:v>2011-10-22-14</c:v>
                </c:pt>
                <c:pt idx="361">
                  <c:v>2011-10-22-15</c:v>
                </c:pt>
                <c:pt idx="362">
                  <c:v>2011-10-22-16</c:v>
                </c:pt>
                <c:pt idx="363">
                  <c:v>2011-10-22-17</c:v>
                </c:pt>
                <c:pt idx="364">
                  <c:v>2011-10-22-19</c:v>
                </c:pt>
                <c:pt idx="365">
                  <c:v>2011-10-22-20</c:v>
                </c:pt>
                <c:pt idx="366">
                  <c:v>2011-10-22-21</c:v>
                </c:pt>
                <c:pt idx="367">
                  <c:v>2011-10-22-22</c:v>
                </c:pt>
                <c:pt idx="368">
                  <c:v>2011-10-22-23</c:v>
                </c:pt>
                <c:pt idx="369">
                  <c:v>2011-10-23-00</c:v>
                </c:pt>
                <c:pt idx="370">
                  <c:v>2011-10-23-01</c:v>
                </c:pt>
                <c:pt idx="371">
                  <c:v>2011-10-23-02</c:v>
                </c:pt>
                <c:pt idx="372">
                  <c:v>2011-10-23-03</c:v>
                </c:pt>
                <c:pt idx="373">
                  <c:v>2011-10-23-04</c:v>
                </c:pt>
                <c:pt idx="374">
                  <c:v>2011-10-23-05</c:v>
                </c:pt>
                <c:pt idx="375">
                  <c:v>2011-10-23-06</c:v>
                </c:pt>
                <c:pt idx="376">
                  <c:v>2011-10-23-07</c:v>
                </c:pt>
                <c:pt idx="377">
                  <c:v>2011-10-23-08</c:v>
                </c:pt>
                <c:pt idx="378">
                  <c:v>2011-10-23-09</c:v>
                </c:pt>
                <c:pt idx="379">
                  <c:v>2011-10-23-10</c:v>
                </c:pt>
                <c:pt idx="380">
                  <c:v>2011-10-23-11</c:v>
                </c:pt>
                <c:pt idx="381">
                  <c:v>2011-10-23-12</c:v>
                </c:pt>
                <c:pt idx="382">
                  <c:v>2011-10-23-13</c:v>
                </c:pt>
                <c:pt idx="383">
                  <c:v>2011-10-23-14</c:v>
                </c:pt>
                <c:pt idx="384">
                  <c:v>2011-10-23-15</c:v>
                </c:pt>
                <c:pt idx="385">
                  <c:v>2011-10-23-16</c:v>
                </c:pt>
                <c:pt idx="386">
                  <c:v>2011-10-23-17</c:v>
                </c:pt>
                <c:pt idx="387">
                  <c:v>2011-10-23-18</c:v>
                </c:pt>
                <c:pt idx="388">
                  <c:v>2011-10-23-19</c:v>
                </c:pt>
                <c:pt idx="389">
                  <c:v>2011-10-23-20</c:v>
                </c:pt>
                <c:pt idx="390">
                  <c:v>2011-10-23-21</c:v>
                </c:pt>
                <c:pt idx="391">
                  <c:v>2011-10-23-22</c:v>
                </c:pt>
                <c:pt idx="392">
                  <c:v>2011-10-23-23</c:v>
                </c:pt>
                <c:pt idx="393">
                  <c:v>2011-10-24-00</c:v>
                </c:pt>
                <c:pt idx="394">
                  <c:v>2011-10-24-01</c:v>
                </c:pt>
                <c:pt idx="395">
                  <c:v>2011-10-24-02</c:v>
                </c:pt>
                <c:pt idx="396">
                  <c:v>2011-10-24-03</c:v>
                </c:pt>
                <c:pt idx="397">
                  <c:v>2011-10-24-04</c:v>
                </c:pt>
                <c:pt idx="398">
                  <c:v>2011-10-24-05</c:v>
                </c:pt>
                <c:pt idx="399">
                  <c:v>2011-10-24-06</c:v>
                </c:pt>
                <c:pt idx="400">
                  <c:v>2011-10-24-07</c:v>
                </c:pt>
                <c:pt idx="401">
                  <c:v>2011-10-24-08</c:v>
                </c:pt>
                <c:pt idx="402">
                  <c:v>2011-10-24-09</c:v>
                </c:pt>
                <c:pt idx="403">
                  <c:v>2011-10-24-10</c:v>
                </c:pt>
                <c:pt idx="404">
                  <c:v>2011-10-24-11</c:v>
                </c:pt>
                <c:pt idx="405">
                  <c:v>2011-10-24-12</c:v>
                </c:pt>
                <c:pt idx="406">
                  <c:v>2011-10-24-13</c:v>
                </c:pt>
                <c:pt idx="407">
                  <c:v>2011-10-24-14</c:v>
                </c:pt>
                <c:pt idx="408">
                  <c:v>2011-10-24-15</c:v>
                </c:pt>
                <c:pt idx="409">
                  <c:v>2011-10-24-16</c:v>
                </c:pt>
                <c:pt idx="410">
                  <c:v>2011-10-24-17</c:v>
                </c:pt>
                <c:pt idx="411">
                  <c:v>2011-10-24-18</c:v>
                </c:pt>
                <c:pt idx="412">
                  <c:v>2011-10-24-19</c:v>
                </c:pt>
                <c:pt idx="413">
                  <c:v>2011-10-24-20</c:v>
                </c:pt>
                <c:pt idx="414">
                  <c:v>2011-10-24-21</c:v>
                </c:pt>
                <c:pt idx="415">
                  <c:v>2011-10-24-22</c:v>
                </c:pt>
                <c:pt idx="416">
                  <c:v>2011-10-24-23</c:v>
                </c:pt>
                <c:pt idx="417">
                  <c:v>2011-10-25-00</c:v>
                </c:pt>
                <c:pt idx="418">
                  <c:v>2011-10-25-01</c:v>
                </c:pt>
                <c:pt idx="419">
                  <c:v>2011-10-25-02</c:v>
                </c:pt>
                <c:pt idx="420">
                  <c:v>2011-10-25-03</c:v>
                </c:pt>
                <c:pt idx="421">
                  <c:v>2011-10-25-04</c:v>
                </c:pt>
                <c:pt idx="422">
                  <c:v>2011-10-25-05</c:v>
                </c:pt>
                <c:pt idx="423">
                  <c:v>2011-10-25-06</c:v>
                </c:pt>
                <c:pt idx="424">
                  <c:v>2011-10-25-07</c:v>
                </c:pt>
                <c:pt idx="425">
                  <c:v>2011-10-25-08</c:v>
                </c:pt>
                <c:pt idx="426">
                  <c:v>2011-10-25-09</c:v>
                </c:pt>
                <c:pt idx="427">
                  <c:v>2011-10-25-10</c:v>
                </c:pt>
                <c:pt idx="428">
                  <c:v>2011-10-25-11</c:v>
                </c:pt>
                <c:pt idx="429">
                  <c:v>2011-10-25-12</c:v>
                </c:pt>
                <c:pt idx="430">
                  <c:v>2011-10-25-13</c:v>
                </c:pt>
                <c:pt idx="431">
                  <c:v>2011-10-25-14</c:v>
                </c:pt>
                <c:pt idx="432">
                  <c:v>2011-10-25-15</c:v>
                </c:pt>
                <c:pt idx="433">
                  <c:v>2011-10-25-16</c:v>
                </c:pt>
                <c:pt idx="434">
                  <c:v>2011-10-25-17</c:v>
                </c:pt>
                <c:pt idx="435">
                  <c:v>2011-10-25-18</c:v>
                </c:pt>
                <c:pt idx="436">
                  <c:v>2011-10-25-19</c:v>
                </c:pt>
                <c:pt idx="437">
                  <c:v>2011-10-25-20</c:v>
                </c:pt>
                <c:pt idx="438">
                  <c:v>2011-10-25-21</c:v>
                </c:pt>
                <c:pt idx="439">
                  <c:v>2011-10-25-22</c:v>
                </c:pt>
                <c:pt idx="440">
                  <c:v>2011-10-25-23</c:v>
                </c:pt>
                <c:pt idx="441">
                  <c:v>2011-10-26-00</c:v>
                </c:pt>
                <c:pt idx="442">
                  <c:v>2011-10-26-01</c:v>
                </c:pt>
                <c:pt idx="443">
                  <c:v>2011-10-26-02</c:v>
                </c:pt>
                <c:pt idx="444">
                  <c:v>2011-10-26-03</c:v>
                </c:pt>
                <c:pt idx="445">
                  <c:v>2011-10-26-04</c:v>
                </c:pt>
                <c:pt idx="446">
                  <c:v>2011-10-26-05</c:v>
                </c:pt>
                <c:pt idx="447">
                  <c:v>2011-10-26-06</c:v>
                </c:pt>
                <c:pt idx="448">
                  <c:v>2011-10-26-07</c:v>
                </c:pt>
                <c:pt idx="449">
                  <c:v>2011-10-26-08</c:v>
                </c:pt>
                <c:pt idx="450">
                  <c:v>2011-10-26-09</c:v>
                </c:pt>
                <c:pt idx="451">
                  <c:v>2011-10-26-10</c:v>
                </c:pt>
                <c:pt idx="452">
                  <c:v>2011-10-26-11</c:v>
                </c:pt>
                <c:pt idx="453">
                  <c:v>2011-10-26-12</c:v>
                </c:pt>
                <c:pt idx="454">
                  <c:v>2011-10-26-13</c:v>
                </c:pt>
                <c:pt idx="455">
                  <c:v>2011-10-26-14</c:v>
                </c:pt>
                <c:pt idx="456">
                  <c:v>2011-10-26-15</c:v>
                </c:pt>
                <c:pt idx="457">
                  <c:v>2011-10-26-16</c:v>
                </c:pt>
                <c:pt idx="458">
                  <c:v>2011-10-26-17</c:v>
                </c:pt>
                <c:pt idx="459">
                  <c:v>2011-10-26-18</c:v>
                </c:pt>
                <c:pt idx="460">
                  <c:v>2011-10-26-19</c:v>
                </c:pt>
                <c:pt idx="461">
                  <c:v>2011-10-26-20</c:v>
                </c:pt>
                <c:pt idx="462">
                  <c:v>2011-10-26-21</c:v>
                </c:pt>
                <c:pt idx="463">
                  <c:v>2011-10-26-22</c:v>
                </c:pt>
                <c:pt idx="464">
                  <c:v>2011-10-26-23</c:v>
                </c:pt>
                <c:pt idx="465">
                  <c:v>2011-10-27-00</c:v>
                </c:pt>
                <c:pt idx="466">
                  <c:v>2011-10-27-01</c:v>
                </c:pt>
                <c:pt idx="467">
                  <c:v>2011-10-27-02</c:v>
                </c:pt>
                <c:pt idx="468">
                  <c:v>2011-10-27-03</c:v>
                </c:pt>
                <c:pt idx="469">
                  <c:v>2011-10-27-04</c:v>
                </c:pt>
                <c:pt idx="470">
                  <c:v>2011-10-27-05</c:v>
                </c:pt>
                <c:pt idx="471">
                  <c:v>2011-10-27-06</c:v>
                </c:pt>
                <c:pt idx="472">
                  <c:v>2011-10-27-07</c:v>
                </c:pt>
                <c:pt idx="473">
                  <c:v>2011-10-27-08</c:v>
                </c:pt>
                <c:pt idx="474">
                  <c:v>2011-10-27-09</c:v>
                </c:pt>
                <c:pt idx="475">
                  <c:v>2011-10-27-10</c:v>
                </c:pt>
                <c:pt idx="476">
                  <c:v>2011-10-27-11</c:v>
                </c:pt>
                <c:pt idx="477">
                  <c:v>2011-10-27-12</c:v>
                </c:pt>
                <c:pt idx="478">
                  <c:v>2011-10-27-13</c:v>
                </c:pt>
                <c:pt idx="479">
                  <c:v>2011-10-27-14</c:v>
                </c:pt>
                <c:pt idx="480">
                  <c:v>2011-10-27-15</c:v>
                </c:pt>
                <c:pt idx="481">
                  <c:v>2011-10-27-16</c:v>
                </c:pt>
                <c:pt idx="482">
                  <c:v>2011-10-27-17</c:v>
                </c:pt>
                <c:pt idx="483">
                  <c:v>2011-10-27-18</c:v>
                </c:pt>
                <c:pt idx="484">
                  <c:v>2011-10-27-19</c:v>
                </c:pt>
                <c:pt idx="485">
                  <c:v>2011-10-27-20</c:v>
                </c:pt>
                <c:pt idx="486">
                  <c:v>2011-10-27-21</c:v>
                </c:pt>
                <c:pt idx="487">
                  <c:v>2011-10-27-22</c:v>
                </c:pt>
                <c:pt idx="488">
                  <c:v>2011-10-27-23</c:v>
                </c:pt>
                <c:pt idx="489">
                  <c:v>2011-10-28-00</c:v>
                </c:pt>
                <c:pt idx="490">
                  <c:v>2011-10-28-01</c:v>
                </c:pt>
                <c:pt idx="491">
                  <c:v>2011-10-28-02</c:v>
                </c:pt>
                <c:pt idx="492">
                  <c:v>2011-10-28-03</c:v>
                </c:pt>
                <c:pt idx="493">
                  <c:v>2011-10-28-04</c:v>
                </c:pt>
                <c:pt idx="494">
                  <c:v>2011-10-28-05</c:v>
                </c:pt>
                <c:pt idx="495">
                  <c:v>2011-10-28-06</c:v>
                </c:pt>
                <c:pt idx="496">
                  <c:v>2011-10-28-07</c:v>
                </c:pt>
                <c:pt idx="497">
                  <c:v>2011-10-28-08</c:v>
                </c:pt>
                <c:pt idx="498">
                  <c:v>2011-10-28-09</c:v>
                </c:pt>
                <c:pt idx="499">
                  <c:v>2011-10-28-10</c:v>
                </c:pt>
                <c:pt idx="500">
                  <c:v>2011-10-28-11</c:v>
                </c:pt>
                <c:pt idx="501">
                  <c:v>2011-10-28-12</c:v>
                </c:pt>
                <c:pt idx="502">
                  <c:v>2011-10-28-13</c:v>
                </c:pt>
                <c:pt idx="503">
                  <c:v>2011-10-28-14</c:v>
                </c:pt>
                <c:pt idx="504">
                  <c:v>2011-10-28-15</c:v>
                </c:pt>
                <c:pt idx="505">
                  <c:v>2011-10-28-16</c:v>
                </c:pt>
                <c:pt idx="506">
                  <c:v>2011-10-28-17</c:v>
                </c:pt>
                <c:pt idx="507">
                  <c:v>2011-10-28-18</c:v>
                </c:pt>
                <c:pt idx="508">
                  <c:v>2011-10-28-19</c:v>
                </c:pt>
                <c:pt idx="509">
                  <c:v>2011-10-28-20</c:v>
                </c:pt>
                <c:pt idx="510">
                  <c:v>2011-10-28-21</c:v>
                </c:pt>
                <c:pt idx="511">
                  <c:v>2011-10-28-22</c:v>
                </c:pt>
                <c:pt idx="512">
                  <c:v>2011-10-28-23</c:v>
                </c:pt>
                <c:pt idx="513">
                  <c:v>2011-10-29-00</c:v>
                </c:pt>
                <c:pt idx="514">
                  <c:v>2011-10-29-01</c:v>
                </c:pt>
                <c:pt idx="515">
                  <c:v>2011-10-29-02</c:v>
                </c:pt>
                <c:pt idx="516">
                  <c:v>2011-10-29-03</c:v>
                </c:pt>
                <c:pt idx="517">
                  <c:v>2011-10-29-04</c:v>
                </c:pt>
                <c:pt idx="518">
                  <c:v>2011-10-29-05</c:v>
                </c:pt>
                <c:pt idx="519">
                  <c:v>2011-10-29-06</c:v>
                </c:pt>
                <c:pt idx="520">
                  <c:v>2011-10-29-07</c:v>
                </c:pt>
                <c:pt idx="521">
                  <c:v>2011-10-29-08</c:v>
                </c:pt>
                <c:pt idx="522">
                  <c:v>2011-10-29-09</c:v>
                </c:pt>
                <c:pt idx="523">
                  <c:v>2011-10-29-10</c:v>
                </c:pt>
                <c:pt idx="524">
                  <c:v>2011-10-29-11</c:v>
                </c:pt>
                <c:pt idx="525">
                  <c:v>2011-10-29-17</c:v>
                </c:pt>
                <c:pt idx="526">
                  <c:v>2011-10-29-18</c:v>
                </c:pt>
                <c:pt idx="527">
                  <c:v>2011-10-29-19</c:v>
                </c:pt>
                <c:pt idx="528">
                  <c:v>2011-10-29-20</c:v>
                </c:pt>
                <c:pt idx="529">
                  <c:v>2011-10-29-21</c:v>
                </c:pt>
                <c:pt idx="530">
                  <c:v>2011-10-29-22</c:v>
                </c:pt>
                <c:pt idx="531">
                  <c:v>2011-10-29-23</c:v>
                </c:pt>
                <c:pt idx="532">
                  <c:v>2011-10-30-00</c:v>
                </c:pt>
                <c:pt idx="533">
                  <c:v>2011-10-30-01</c:v>
                </c:pt>
                <c:pt idx="534">
                  <c:v>2011-10-30-02</c:v>
                </c:pt>
                <c:pt idx="535">
                  <c:v>2011-10-30-03</c:v>
                </c:pt>
                <c:pt idx="536">
                  <c:v>2011-10-30-04</c:v>
                </c:pt>
                <c:pt idx="537">
                  <c:v>2011-10-30-05</c:v>
                </c:pt>
                <c:pt idx="538">
                  <c:v>2011-10-30-06</c:v>
                </c:pt>
                <c:pt idx="539">
                  <c:v>2011-10-30-07</c:v>
                </c:pt>
                <c:pt idx="540">
                  <c:v>2011-10-30-08</c:v>
                </c:pt>
                <c:pt idx="541">
                  <c:v>2011-10-30-09</c:v>
                </c:pt>
                <c:pt idx="542">
                  <c:v>2011-10-30-10</c:v>
                </c:pt>
                <c:pt idx="543">
                  <c:v>2011-10-30-11</c:v>
                </c:pt>
                <c:pt idx="544">
                  <c:v>2011-10-30-12</c:v>
                </c:pt>
                <c:pt idx="545">
                  <c:v>2011-10-30-13</c:v>
                </c:pt>
                <c:pt idx="546">
                  <c:v>2011-10-30-14</c:v>
                </c:pt>
                <c:pt idx="547">
                  <c:v>2011-10-30-15</c:v>
                </c:pt>
                <c:pt idx="548">
                  <c:v>2011-10-30-16</c:v>
                </c:pt>
                <c:pt idx="549">
                  <c:v>2011-10-30-17</c:v>
                </c:pt>
                <c:pt idx="550">
                  <c:v>2011-10-30-18</c:v>
                </c:pt>
                <c:pt idx="551">
                  <c:v>2011-10-30-19</c:v>
                </c:pt>
                <c:pt idx="552">
                  <c:v>2011-10-30-20</c:v>
                </c:pt>
                <c:pt idx="553">
                  <c:v>2011-10-30-21</c:v>
                </c:pt>
                <c:pt idx="554">
                  <c:v>2011-10-30-22</c:v>
                </c:pt>
                <c:pt idx="555">
                  <c:v>2011-10-30-23</c:v>
                </c:pt>
                <c:pt idx="556">
                  <c:v>2011-10-31-00</c:v>
                </c:pt>
                <c:pt idx="557">
                  <c:v>2011-10-31-01</c:v>
                </c:pt>
                <c:pt idx="558">
                  <c:v>2011-10-31-02</c:v>
                </c:pt>
                <c:pt idx="559">
                  <c:v>2011-10-31-03</c:v>
                </c:pt>
                <c:pt idx="560">
                  <c:v>2011-10-31-04</c:v>
                </c:pt>
                <c:pt idx="561">
                  <c:v>2011-10-31-05</c:v>
                </c:pt>
                <c:pt idx="562">
                  <c:v>2011-10-31-06</c:v>
                </c:pt>
                <c:pt idx="563">
                  <c:v>2011-10-31-07</c:v>
                </c:pt>
                <c:pt idx="564">
                  <c:v>2011-10-31-08</c:v>
                </c:pt>
                <c:pt idx="565">
                  <c:v>2011-10-31-09</c:v>
                </c:pt>
                <c:pt idx="566">
                  <c:v>2011-10-31-10</c:v>
                </c:pt>
                <c:pt idx="567">
                  <c:v>2011-10-31-11</c:v>
                </c:pt>
                <c:pt idx="568">
                  <c:v>2011-10-31-12</c:v>
                </c:pt>
                <c:pt idx="569">
                  <c:v>2011-10-31-13</c:v>
                </c:pt>
                <c:pt idx="570">
                  <c:v>2011-10-31-14</c:v>
                </c:pt>
                <c:pt idx="571">
                  <c:v>2011-10-31-15</c:v>
                </c:pt>
                <c:pt idx="572">
                  <c:v>2011-10-31-16</c:v>
                </c:pt>
                <c:pt idx="573">
                  <c:v>2011-10-31-17</c:v>
                </c:pt>
                <c:pt idx="574">
                  <c:v>2011-10-31-18</c:v>
                </c:pt>
                <c:pt idx="575">
                  <c:v>2011-10-31-19</c:v>
                </c:pt>
                <c:pt idx="576">
                  <c:v>2011-10-31-20</c:v>
                </c:pt>
                <c:pt idx="577">
                  <c:v>2011-10-31-21</c:v>
                </c:pt>
                <c:pt idx="578">
                  <c:v>2011-10-31-22</c:v>
                </c:pt>
                <c:pt idx="579">
                  <c:v>2011-10-31-23</c:v>
                </c:pt>
                <c:pt idx="580">
                  <c:v>2011-11-01-00</c:v>
                </c:pt>
                <c:pt idx="581">
                  <c:v>2011-11-01-01</c:v>
                </c:pt>
                <c:pt idx="582">
                  <c:v>2011-11-01-02</c:v>
                </c:pt>
                <c:pt idx="583">
                  <c:v>2011-11-01-03</c:v>
                </c:pt>
                <c:pt idx="584">
                  <c:v>2011-11-01-04</c:v>
                </c:pt>
                <c:pt idx="585">
                  <c:v>2011-11-01-05</c:v>
                </c:pt>
                <c:pt idx="586">
                  <c:v>2011-11-01-06</c:v>
                </c:pt>
                <c:pt idx="587">
                  <c:v>2011-11-01-07</c:v>
                </c:pt>
                <c:pt idx="588">
                  <c:v>2011-11-01-08</c:v>
                </c:pt>
                <c:pt idx="589">
                  <c:v>2011-11-01-09</c:v>
                </c:pt>
                <c:pt idx="590">
                  <c:v>2011-11-01-10</c:v>
                </c:pt>
                <c:pt idx="591">
                  <c:v>2011-11-01-11</c:v>
                </c:pt>
                <c:pt idx="592">
                  <c:v>2011-11-01-12</c:v>
                </c:pt>
                <c:pt idx="593">
                  <c:v>2011-11-01-13</c:v>
                </c:pt>
                <c:pt idx="594">
                  <c:v>2011-11-01-14</c:v>
                </c:pt>
                <c:pt idx="595">
                  <c:v>2011-11-01-15</c:v>
                </c:pt>
                <c:pt idx="596">
                  <c:v>2011-11-01-16</c:v>
                </c:pt>
                <c:pt idx="597">
                  <c:v>2011-11-01-17</c:v>
                </c:pt>
                <c:pt idx="598">
                  <c:v>2011-11-01-18</c:v>
                </c:pt>
                <c:pt idx="599">
                  <c:v>2011-11-01-19</c:v>
                </c:pt>
                <c:pt idx="600">
                  <c:v>2011-11-01-20</c:v>
                </c:pt>
                <c:pt idx="601">
                  <c:v>2011-11-01-21</c:v>
                </c:pt>
                <c:pt idx="602">
                  <c:v>2011-11-01-22</c:v>
                </c:pt>
                <c:pt idx="603">
                  <c:v>2011-11-01-23</c:v>
                </c:pt>
                <c:pt idx="604">
                  <c:v>2011-11-02-00</c:v>
                </c:pt>
                <c:pt idx="605">
                  <c:v>2011-11-02-01</c:v>
                </c:pt>
                <c:pt idx="606">
                  <c:v>2011-11-02-02</c:v>
                </c:pt>
                <c:pt idx="607">
                  <c:v>2011-11-02-03</c:v>
                </c:pt>
                <c:pt idx="608">
                  <c:v>2011-11-02-04</c:v>
                </c:pt>
                <c:pt idx="609">
                  <c:v>2011-11-02-05</c:v>
                </c:pt>
                <c:pt idx="610">
                  <c:v>2011-11-02-06</c:v>
                </c:pt>
                <c:pt idx="611">
                  <c:v>2011-11-02-07</c:v>
                </c:pt>
                <c:pt idx="612">
                  <c:v>2011-11-02-08</c:v>
                </c:pt>
                <c:pt idx="613">
                  <c:v>2011-11-02-09</c:v>
                </c:pt>
                <c:pt idx="614">
                  <c:v>2011-11-02-10</c:v>
                </c:pt>
                <c:pt idx="615">
                  <c:v>2011-11-02-11</c:v>
                </c:pt>
                <c:pt idx="616">
                  <c:v>2011-11-02-12</c:v>
                </c:pt>
                <c:pt idx="617">
                  <c:v>2011-11-02-13</c:v>
                </c:pt>
                <c:pt idx="618">
                  <c:v>2011-11-02-14</c:v>
                </c:pt>
                <c:pt idx="619">
                  <c:v>2011-11-02-15</c:v>
                </c:pt>
                <c:pt idx="620">
                  <c:v>2011-11-02-16</c:v>
                </c:pt>
                <c:pt idx="621">
                  <c:v>2011-11-02-17</c:v>
                </c:pt>
                <c:pt idx="622">
                  <c:v>2011-11-02-18</c:v>
                </c:pt>
                <c:pt idx="623">
                  <c:v>2011-11-02-19</c:v>
                </c:pt>
                <c:pt idx="624">
                  <c:v>2011-11-02-20</c:v>
                </c:pt>
                <c:pt idx="625">
                  <c:v>2011-11-02-21</c:v>
                </c:pt>
                <c:pt idx="626">
                  <c:v>2011-11-02-22</c:v>
                </c:pt>
                <c:pt idx="627">
                  <c:v>2011-11-02-23</c:v>
                </c:pt>
                <c:pt idx="628">
                  <c:v>2011-11-03-00</c:v>
                </c:pt>
                <c:pt idx="629">
                  <c:v>2011-11-03-01</c:v>
                </c:pt>
                <c:pt idx="630">
                  <c:v>2011-11-03-02</c:v>
                </c:pt>
                <c:pt idx="631">
                  <c:v>2011-11-03-03</c:v>
                </c:pt>
                <c:pt idx="632">
                  <c:v>2011-11-03-04</c:v>
                </c:pt>
                <c:pt idx="633">
                  <c:v>2011-11-03-05</c:v>
                </c:pt>
                <c:pt idx="634">
                  <c:v>2011-11-03-06</c:v>
                </c:pt>
                <c:pt idx="635">
                  <c:v>2011-11-03-07</c:v>
                </c:pt>
                <c:pt idx="636">
                  <c:v>2011-11-03-08</c:v>
                </c:pt>
                <c:pt idx="637">
                  <c:v>2011-11-03-09</c:v>
                </c:pt>
                <c:pt idx="638">
                  <c:v>2011-11-03-10</c:v>
                </c:pt>
                <c:pt idx="639">
                  <c:v>2011-11-03-11</c:v>
                </c:pt>
                <c:pt idx="640">
                  <c:v>2011-11-03-12</c:v>
                </c:pt>
                <c:pt idx="641">
                  <c:v>2011-11-03-13</c:v>
                </c:pt>
                <c:pt idx="642">
                  <c:v>2011-11-03-14</c:v>
                </c:pt>
                <c:pt idx="643">
                  <c:v>2011-11-03-15</c:v>
                </c:pt>
                <c:pt idx="644">
                  <c:v>2011-11-03-16</c:v>
                </c:pt>
                <c:pt idx="645">
                  <c:v>2011-11-03-17</c:v>
                </c:pt>
                <c:pt idx="646">
                  <c:v>2011-11-03-18</c:v>
                </c:pt>
                <c:pt idx="647">
                  <c:v>2011-11-03-19</c:v>
                </c:pt>
                <c:pt idx="648">
                  <c:v>2011-11-03-20</c:v>
                </c:pt>
                <c:pt idx="649">
                  <c:v>2011-11-03-21</c:v>
                </c:pt>
                <c:pt idx="650">
                  <c:v>2011-11-03-22</c:v>
                </c:pt>
                <c:pt idx="651">
                  <c:v>2011-11-03-23</c:v>
                </c:pt>
                <c:pt idx="652">
                  <c:v>2011-11-04-00</c:v>
                </c:pt>
                <c:pt idx="653">
                  <c:v>2011-11-04-01</c:v>
                </c:pt>
                <c:pt idx="654">
                  <c:v>2011-11-04-02</c:v>
                </c:pt>
                <c:pt idx="655">
                  <c:v>2011-11-04-03</c:v>
                </c:pt>
                <c:pt idx="656">
                  <c:v>2011-11-04-04</c:v>
                </c:pt>
                <c:pt idx="657">
                  <c:v>2011-11-04-05</c:v>
                </c:pt>
                <c:pt idx="658">
                  <c:v>2011-11-04-06</c:v>
                </c:pt>
                <c:pt idx="659">
                  <c:v>2011-11-04-07</c:v>
                </c:pt>
                <c:pt idx="660">
                  <c:v>2011-11-04-08</c:v>
                </c:pt>
                <c:pt idx="661">
                  <c:v>2011-11-04-09</c:v>
                </c:pt>
                <c:pt idx="662">
                  <c:v>2011-11-04-10</c:v>
                </c:pt>
                <c:pt idx="663">
                  <c:v>2011-11-04-11</c:v>
                </c:pt>
                <c:pt idx="664">
                  <c:v>2011-11-04-12</c:v>
                </c:pt>
                <c:pt idx="665">
                  <c:v>2011-11-04-13</c:v>
                </c:pt>
                <c:pt idx="666">
                  <c:v>2011-11-04-14</c:v>
                </c:pt>
                <c:pt idx="667">
                  <c:v>2011-11-04-15</c:v>
                </c:pt>
                <c:pt idx="668">
                  <c:v>2011-11-04-16</c:v>
                </c:pt>
                <c:pt idx="669">
                  <c:v>2011-11-04-17</c:v>
                </c:pt>
                <c:pt idx="670">
                  <c:v>2011-11-04-18</c:v>
                </c:pt>
                <c:pt idx="671">
                  <c:v>2011-11-04-19</c:v>
                </c:pt>
                <c:pt idx="672">
                  <c:v>2011-11-04-20</c:v>
                </c:pt>
                <c:pt idx="673">
                  <c:v>2011-11-04-21</c:v>
                </c:pt>
                <c:pt idx="674">
                  <c:v>2011-11-04-22</c:v>
                </c:pt>
                <c:pt idx="675">
                  <c:v>2011-11-04-23</c:v>
                </c:pt>
                <c:pt idx="676">
                  <c:v>2011-11-05-00</c:v>
                </c:pt>
                <c:pt idx="677">
                  <c:v>2011-11-05-01</c:v>
                </c:pt>
                <c:pt idx="678">
                  <c:v>2011-11-05-02</c:v>
                </c:pt>
                <c:pt idx="679">
                  <c:v>2011-11-05-03</c:v>
                </c:pt>
                <c:pt idx="680">
                  <c:v>2011-11-05-04</c:v>
                </c:pt>
                <c:pt idx="681">
                  <c:v>2011-11-05-05</c:v>
                </c:pt>
                <c:pt idx="682">
                  <c:v>2011-11-05-06</c:v>
                </c:pt>
                <c:pt idx="683">
                  <c:v>2011-11-05-07</c:v>
                </c:pt>
                <c:pt idx="684">
                  <c:v>2011-11-05-08</c:v>
                </c:pt>
                <c:pt idx="685">
                  <c:v>2011-11-05-09</c:v>
                </c:pt>
                <c:pt idx="686">
                  <c:v>2011-11-05-10</c:v>
                </c:pt>
                <c:pt idx="687">
                  <c:v>2011-11-05-11</c:v>
                </c:pt>
                <c:pt idx="688">
                  <c:v>2011-11-05-12</c:v>
                </c:pt>
                <c:pt idx="689">
                  <c:v>2011-11-05-13</c:v>
                </c:pt>
                <c:pt idx="690">
                  <c:v>2011-11-05-14</c:v>
                </c:pt>
                <c:pt idx="691">
                  <c:v>2011-11-05-15</c:v>
                </c:pt>
                <c:pt idx="692">
                  <c:v>2011-11-05-16</c:v>
                </c:pt>
                <c:pt idx="693">
                  <c:v>2011-11-05-17</c:v>
                </c:pt>
                <c:pt idx="694">
                  <c:v>2011-11-05-18</c:v>
                </c:pt>
                <c:pt idx="695">
                  <c:v>2011-11-05-19</c:v>
                </c:pt>
                <c:pt idx="696">
                  <c:v>2011-11-05-20</c:v>
                </c:pt>
                <c:pt idx="697">
                  <c:v>2011-11-05-21</c:v>
                </c:pt>
                <c:pt idx="698">
                  <c:v>2011-11-05-22</c:v>
                </c:pt>
                <c:pt idx="699">
                  <c:v>2011-11-05-23</c:v>
                </c:pt>
                <c:pt idx="700">
                  <c:v>2011-11-06-00</c:v>
                </c:pt>
                <c:pt idx="701">
                  <c:v>2011-11-06-01</c:v>
                </c:pt>
                <c:pt idx="702">
                  <c:v>2011-11-06-02</c:v>
                </c:pt>
                <c:pt idx="703">
                  <c:v>2011-11-06-03</c:v>
                </c:pt>
                <c:pt idx="704">
                  <c:v>2011-11-06-04</c:v>
                </c:pt>
                <c:pt idx="705">
                  <c:v>2011-11-06-05</c:v>
                </c:pt>
                <c:pt idx="706">
                  <c:v>2011-11-06-06</c:v>
                </c:pt>
                <c:pt idx="707">
                  <c:v>2011-11-06-07</c:v>
                </c:pt>
                <c:pt idx="708">
                  <c:v>2011-11-06-08</c:v>
                </c:pt>
                <c:pt idx="709">
                  <c:v>2011-11-06-09</c:v>
                </c:pt>
                <c:pt idx="710">
                  <c:v>2011-11-06-10</c:v>
                </c:pt>
                <c:pt idx="711">
                  <c:v>2011-11-06-11</c:v>
                </c:pt>
                <c:pt idx="712">
                  <c:v>2011-11-06-12</c:v>
                </c:pt>
                <c:pt idx="713">
                  <c:v>2011-11-06-13</c:v>
                </c:pt>
                <c:pt idx="714">
                  <c:v>2011-11-06-14</c:v>
                </c:pt>
                <c:pt idx="715">
                  <c:v>2011-11-06-15</c:v>
                </c:pt>
                <c:pt idx="716">
                  <c:v>2011-11-06-16</c:v>
                </c:pt>
                <c:pt idx="717">
                  <c:v>2011-11-06-17</c:v>
                </c:pt>
                <c:pt idx="718">
                  <c:v>2011-11-06-18</c:v>
                </c:pt>
                <c:pt idx="719">
                  <c:v>2011-11-06-19</c:v>
                </c:pt>
                <c:pt idx="720">
                  <c:v>2011-11-06-20</c:v>
                </c:pt>
                <c:pt idx="721">
                  <c:v>2011-11-06-21</c:v>
                </c:pt>
                <c:pt idx="722">
                  <c:v>2011-11-06-22</c:v>
                </c:pt>
                <c:pt idx="723">
                  <c:v>2011-11-06-23</c:v>
                </c:pt>
                <c:pt idx="724">
                  <c:v>2011-11-07-00</c:v>
                </c:pt>
                <c:pt idx="725">
                  <c:v>2011-11-07-01</c:v>
                </c:pt>
                <c:pt idx="726">
                  <c:v>2011-11-07-02</c:v>
                </c:pt>
                <c:pt idx="727">
                  <c:v>2011-11-07-03</c:v>
                </c:pt>
                <c:pt idx="728">
                  <c:v>2011-11-07-04</c:v>
                </c:pt>
                <c:pt idx="729">
                  <c:v>2011-11-07-05</c:v>
                </c:pt>
                <c:pt idx="730">
                  <c:v>2011-11-07-06</c:v>
                </c:pt>
                <c:pt idx="731">
                  <c:v>2011-11-07-07</c:v>
                </c:pt>
                <c:pt idx="732">
                  <c:v>2011-11-07-08</c:v>
                </c:pt>
                <c:pt idx="733">
                  <c:v>2011-11-07-09</c:v>
                </c:pt>
                <c:pt idx="734">
                  <c:v>2011-11-07-10</c:v>
                </c:pt>
                <c:pt idx="735">
                  <c:v>2011-11-07-11</c:v>
                </c:pt>
                <c:pt idx="736">
                  <c:v>2011-11-07-12</c:v>
                </c:pt>
                <c:pt idx="737">
                  <c:v>2011-11-07-13</c:v>
                </c:pt>
                <c:pt idx="738">
                  <c:v>2011-11-07-14</c:v>
                </c:pt>
                <c:pt idx="739">
                  <c:v>2011-11-07-15</c:v>
                </c:pt>
                <c:pt idx="740">
                  <c:v>2011-11-07-16</c:v>
                </c:pt>
                <c:pt idx="741">
                  <c:v>2011-11-07-17</c:v>
                </c:pt>
                <c:pt idx="742">
                  <c:v>2011-11-07-18</c:v>
                </c:pt>
                <c:pt idx="743">
                  <c:v>2011-11-07-19</c:v>
                </c:pt>
                <c:pt idx="744">
                  <c:v>2011-11-07-20</c:v>
                </c:pt>
                <c:pt idx="745">
                  <c:v>2011-11-07-21</c:v>
                </c:pt>
                <c:pt idx="746">
                  <c:v>2011-11-07-22</c:v>
                </c:pt>
                <c:pt idx="747">
                  <c:v>2011-11-07-23</c:v>
                </c:pt>
                <c:pt idx="748">
                  <c:v>2011-11-08-00</c:v>
                </c:pt>
                <c:pt idx="749">
                  <c:v>2011-11-08-01</c:v>
                </c:pt>
                <c:pt idx="750">
                  <c:v>2011-11-08-02</c:v>
                </c:pt>
                <c:pt idx="751">
                  <c:v>2011-11-08-03</c:v>
                </c:pt>
                <c:pt idx="752">
                  <c:v>2011-11-08-04</c:v>
                </c:pt>
                <c:pt idx="753">
                  <c:v>2011-11-08-05</c:v>
                </c:pt>
                <c:pt idx="754">
                  <c:v>2011-11-08-06</c:v>
                </c:pt>
                <c:pt idx="755">
                  <c:v>2011-11-08-07</c:v>
                </c:pt>
                <c:pt idx="756">
                  <c:v>2011-11-08-08</c:v>
                </c:pt>
                <c:pt idx="757">
                  <c:v>2011-11-08-09</c:v>
                </c:pt>
                <c:pt idx="758">
                  <c:v>2011-11-08-10</c:v>
                </c:pt>
                <c:pt idx="759">
                  <c:v>2011-11-08-11</c:v>
                </c:pt>
                <c:pt idx="760">
                  <c:v>2011-11-08-12</c:v>
                </c:pt>
                <c:pt idx="761">
                  <c:v>2011-11-08-13</c:v>
                </c:pt>
                <c:pt idx="762">
                  <c:v>2011-11-08-14</c:v>
                </c:pt>
                <c:pt idx="763">
                  <c:v>2011-11-08-15</c:v>
                </c:pt>
                <c:pt idx="764">
                  <c:v>2011-11-08-16</c:v>
                </c:pt>
                <c:pt idx="765">
                  <c:v>2011-11-08-17</c:v>
                </c:pt>
                <c:pt idx="766">
                  <c:v>2011-11-08-18</c:v>
                </c:pt>
                <c:pt idx="767">
                  <c:v>2011-11-08-19</c:v>
                </c:pt>
                <c:pt idx="768">
                  <c:v>2011-11-08-20</c:v>
                </c:pt>
                <c:pt idx="769">
                  <c:v>2011-11-08-21</c:v>
                </c:pt>
                <c:pt idx="770">
                  <c:v>2011-11-08-22</c:v>
                </c:pt>
                <c:pt idx="771">
                  <c:v>2011-11-08-23</c:v>
                </c:pt>
                <c:pt idx="772">
                  <c:v>2011-11-09-00</c:v>
                </c:pt>
                <c:pt idx="773">
                  <c:v>2011-11-09-01</c:v>
                </c:pt>
                <c:pt idx="774">
                  <c:v>2011-11-09-02</c:v>
                </c:pt>
                <c:pt idx="775">
                  <c:v>2011-11-09-03</c:v>
                </c:pt>
                <c:pt idx="776">
                  <c:v>2011-11-09-04</c:v>
                </c:pt>
                <c:pt idx="777">
                  <c:v>2011-11-09-05</c:v>
                </c:pt>
                <c:pt idx="778">
                  <c:v>2011-11-09-06</c:v>
                </c:pt>
                <c:pt idx="779">
                  <c:v>2011-11-09-07</c:v>
                </c:pt>
                <c:pt idx="780">
                  <c:v>2011-11-09-08</c:v>
                </c:pt>
                <c:pt idx="781">
                  <c:v>2011-11-09-09</c:v>
                </c:pt>
                <c:pt idx="782">
                  <c:v>2011-11-09-10</c:v>
                </c:pt>
                <c:pt idx="783">
                  <c:v>2011-11-09-11</c:v>
                </c:pt>
                <c:pt idx="784">
                  <c:v>2011-11-09-12</c:v>
                </c:pt>
                <c:pt idx="785">
                  <c:v>2011-11-09-13</c:v>
                </c:pt>
                <c:pt idx="786">
                  <c:v>2011-11-09-14</c:v>
                </c:pt>
                <c:pt idx="787">
                  <c:v>2011-11-09-15</c:v>
                </c:pt>
                <c:pt idx="788">
                  <c:v>2011-11-09-16</c:v>
                </c:pt>
                <c:pt idx="789">
                  <c:v>2011-11-09-17</c:v>
                </c:pt>
                <c:pt idx="790">
                  <c:v>2011-11-09-18</c:v>
                </c:pt>
                <c:pt idx="791">
                  <c:v>2011-11-09-19</c:v>
                </c:pt>
                <c:pt idx="792">
                  <c:v>2011-11-09-20</c:v>
                </c:pt>
                <c:pt idx="793">
                  <c:v>2011-11-09-21</c:v>
                </c:pt>
                <c:pt idx="794">
                  <c:v>2011-11-09-22</c:v>
                </c:pt>
                <c:pt idx="795">
                  <c:v>2011-11-09-23</c:v>
                </c:pt>
                <c:pt idx="796">
                  <c:v>2011-11-10-00</c:v>
                </c:pt>
                <c:pt idx="797">
                  <c:v>2011-11-10-01</c:v>
                </c:pt>
                <c:pt idx="798">
                  <c:v>2011-11-10-02</c:v>
                </c:pt>
                <c:pt idx="799">
                  <c:v>2011-11-10-03</c:v>
                </c:pt>
                <c:pt idx="800">
                  <c:v>2011-11-10-04</c:v>
                </c:pt>
                <c:pt idx="801">
                  <c:v>2011-11-10-05</c:v>
                </c:pt>
                <c:pt idx="802">
                  <c:v>2011-11-10-06</c:v>
                </c:pt>
                <c:pt idx="803">
                  <c:v>2011-11-10-07</c:v>
                </c:pt>
                <c:pt idx="804">
                  <c:v>2011-11-10-08</c:v>
                </c:pt>
                <c:pt idx="805">
                  <c:v>2011-11-10-09</c:v>
                </c:pt>
                <c:pt idx="806">
                  <c:v>2011-11-10-10</c:v>
                </c:pt>
                <c:pt idx="807">
                  <c:v>2011-11-10-11</c:v>
                </c:pt>
                <c:pt idx="808">
                  <c:v>2011-11-10-12</c:v>
                </c:pt>
                <c:pt idx="809">
                  <c:v>2011-11-10-13</c:v>
                </c:pt>
                <c:pt idx="810">
                  <c:v>2011-11-10-14</c:v>
                </c:pt>
                <c:pt idx="811">
                  <c:v>2011-11-10-15</c:v>
                </c:pt>
                <c:pt idx="812">
                  <c:v>2011-11-10-16</c:v>
                </c:pt>
                <c:pt idx="813">
                  <c:v>2011-11-10-17</c:v>
                </c:pt>
                <c:pt idx="814">
                  <c:v>2011-11-10-18</c:v>
                </c:pt>
                <c:pt idx="815">
                  <c:v>2011-11-10-19</c:v>
                </c:pt>
                <c:pt idx="816">
                  <c:v>2011-11-10-20</c:v>
                </c:pt>
                <c:pt idx="817">
                  <c:v>2011-11-10-21</c:v>
                </c:pt>
                <c:pt idx="818">
                  <c:v>2011-11-10-22</c:v>
                </c:pt>
                <c:pt idx="819">
                  <c:v>2011-11-10-23</c:v>
                </c:pt>
                <c:pt idx="820">
                  <c:v>2011-11-11-00</c:v>
                </c:pt>
                <c:pt idx="821">
                  <c:v>2011-11-11-01</c:v>
                </c:pt>
                <c:pt idx="822">
                  <c:v>2011-11-11-02</c:v>
                </c:pt>
                <c:pt idx="823">
                  <c:v>2011-11-11-03</c:v>
                </c:pt>
                <c:pt idx="824">
                  <c:v>2011-11-11-04</c:v>
                </c:pt>
                <c:pt idx="825">
                  <c:v>2011-11-11-05</c:v>
                </c:pt>
                <c:pt idx="826">
                  <c:v>2011-11-11-06</c:v>
                </c:pt>
                <c:pt idx="827">
                  <c:v>2011-11-11-07</c:v>
                </c:pt>
                <c:pt idx="828">
                  <c:v>2011-11-11-08</c:v>
                </c:pt>
                <c:pt idx="829">
                  <c:v>2011-11-11-09</c:v>
                </c:pt>
                <c:pt idx="830">
                  <c:v>2011-11-11-10</c:v>
                </c:pt>
                <c:pt idx="831">
                  <c:v>2011-11-11-11</c:v>
                </c:pt>
                <c:pt idx="832">
                  <c:v>2011-11-11-12</c:v>
                </c:pt>
                <c:pt idx="833">
                  <c:v>2011-11-11-13</c:v>
                </c:pt>
                <c:pt idx="834">
                  <c:v>2011-11-11-14</c:v>
                </c:pt>
                <c:pt idx="835">
                  <c:v>2011-11-11-15</c:v>
                </c:pt>
                <c:pt idx="836">
                  <c:v>2011-11-11-16</c:v>
                </c:pt>
                <c:pt idx="837">
                  <c:v>2011-11-11-17</c:v>
                </c:pt>
                <c:pt idx="838">
                  <c:v>2011-11-11-18</c:v>
                </c:pt>
                <c:pt idx="839">
                  <c:v>2011-11-11-19</c:v>
                </c:pt>
                <c:pt idx="840">
                  <c:v>2011-11-11-20</c:v>
                </c:pt>
                <c:pt idx="841">
                  <c:v>2011-11-11-21</c:v>
                </c:pt>
                <c:pt idx="842">
                  <c:v>2011-11-11-22</c:v>
                </c:pt>
                <c:pt idx="843">
                  <c:v>2011-11-11-23</c:v>
                </c:pt>
                <c:pt idx="844">
                  <c:v>2011-11-12-00</c:v>
                </c:pt>
                <c:pt idx="845">
                  <c:v>2011-11-12-01</c:v>
                </c:pt>
                <c:pt idx="846">
                  <c:v>2011-11-12-02</c:v>
                </c:pt>
                <c:pt idx="847">
                  <c:v>2011-11-12-03</c:v>
                </c:pt>
                <c:pt idx="848">
                  <c:v>2011-11-12-04</c:v>
                </c:pt>
                <c:pt idx="849">
                  <c:v>2011-11-12-05</c:v>
                </c:pt>
                <c:pt idx="850">
                  <c:v>2011-11-12-06</c:v>
                </c:pt>
                <c:pt idx="851">
                  <c:v>2011-11-12-07</c:v>
                </c:pt>
                <c:pt idx="852">
                  <c:v>2011-11-12-08</c:v>
                </c:pt>
                <c:pt idx="853">
                  <c:v>2011-11-12-09</c:v>
                </c:pt>
                <c:pt idx="854">
                  <c:v>2011-11-12-10</c:v>
                </c:pt>
                <c:pt idx="855">
                  <c:v>2011-11-12-11</c:v>
                </c:pt>
                <c:pt idx="856">
                  <c:v>2011-11-12-12</c:v>
                </c:pt>
                <c:pt idx="857">
                  <c:v>2011-11-12-13</c:v>
                </c:pt>
                <c:pt idx="858">
                  <c:v>2011-11-12-14</c:v>
                </c:pt>
                <c:pt idx="859">
                  <c:v>2011-11-12-15</c:v>
                </c:pt>
                <c:pt idx="860">
                  <c:v>2011-11-12-16</c:v>
                </c:pt>
                <c:pt idx="861">
                  <c:v>2011-11-12-17</c:v>
                </c:pt>
                <c:pt idx="862">
                  <c:v>2011-11-12-18</c:v>
                </c:pt>
                <c:pt idx="863">
                  <c:v>2011-11-12-19</c:v>
                </c:pt>
                <c:pt idx="864">
                  <c:v>2011-11-12-20</c:v>
                </c:pt>
                <c:pt idx="865">
                  <c:v>2011-11-12-21</c:v>
                </c:pt>
                <c:pt idx="866">
                  <c:v>2011-11-12-22</c:v>
                </c:pt>
                <c:pt idx="867">
                  <c:v>2011-11-12-23</c:v>
                </c:pt>
                <c:pt idx="868">
                  <c:v>2011-11-13-00</c:v>
                </c:pt>
                <c:pt idx="869">
                  <c:v>2011-11-13-01</c:v>
                </c:pt>
                <c:pt idx="870">
                  <c:v>2011-11-13-02</c:v>
                </c:pt>
                <c:pt idx="871">
                  <c:v>2011-11-13-03</c:v>
                </c:pt>
                <c:pt idx="872">
                  <c:v>2011-11-13-04</c:v>
                </c:pt>
                <c:pt idx="873">
                  <c:v>2011-11-13-05</c:v>
                </c:pt>
                <c:pt idx="874">
                  <c:v>2011-11-13-06</c:v>
                </c:pt>
                <c:pt idx="875">
                  <c:v>2011-11-13-07</c:v>
                </c:pt>
                <c:pt idx="876">
                  <c:v>2011-11-13-08</c:v>
                </c:pt>
                <c:pt idx="877">
                  <c:v>2011-11-13-09</c:v>
                </c:pt>
                <c:pt idx="878">
                  <c:v>2011-11-13-10</c:v>
                </c:pt>
                <c:pt idx="879">
                  <c:v>2011-11-13-11</c:v>
                </c:pt>
                <c:pt idx="880">
                  <c:v>2011-11-13-12</c:v>
                </c:pt>
                <c:pt idx="881">
                  <c:v>2011-11-13-13</c:v>
                </c:pt>
                <c:pt idx="882">
                  <c:v>2011-11-13-14</c:v>
                </c:pt>
                <c:pt idx="883">
                  <c:v>2011-11-13-15</c:v>
                </c:pt>
                <c:pt idx="884">
                  <c:v>2011-11-13-16</c:v>
                </c:pt>
                <c:pt idx="885">
                  <c:v>2011-11-13-17</c:v>
                </c:pt>
                <c:pt idx="886">
                  <c:v>2011-11-13-18</c:v>
                </c:pt>
                <c:pt idx="887">
                  <c:v>2011-11-13-19</c:v>
                </c:pt>
                <c:pt idx="888">
                  <c:v>2011-11-13-20</c:v>
                </c:pt>
                <c:pt idx="889">
                  <c:v>2011-11-13-21</c:v>
                </c:pt>
                <c:pt idx="890">
                  <c:v>2011-11-13-22</c:v>
                </c:pt>
                <c:pt idx="891">
                  <c:v>2011-11-13-23</c:v>
                </c:pt>
                <c:pt idx="892">
                  <c:v>2011-11-14-00</c:v>
                </c:pt>
                <c:pt idx="893">
                  <c:v>2011-11-14-01</c:v>
                </c:pt>
                <c:pt idx="894">
                  <c:v>2011-11-14-02</c:v>
                </c:pt>
                <c:pt idx="895">
                  <c:v>2011-11-14-03</c:v>
                </c:pt>
                <c:pt idx="896">
                  <c:v>2011-11-14-04</c:v>
                </c:pt>
                <c:pt idx="897">
                  <c:v>2011-11-14-05</c:v>
                </c:pt>
                <c:pt idx="898">
                  <c:v>2011-11-14-06</c:v>
                </c:pt>
                <c:pt idx="899">
                  <c:v>2011-11-14-07</c:v>
                </c:pt>
                <c:pt idx="900">
                  <c:v>2011-11-14-08</c:v>
                </c:pt>
                <c:pt idx="901">
                  <c:v>2011-11-14-09</c:v>
                </c:pt>
                <c:pt idx="902">
                  <c:v>2011-11-14-10</c:v>
                </c:pt>
                <c:pt idx="903">
                  <c:v>2011-11-14-11</c:v>
                </c:pt>
                <c:pt idx="904">
                  <c:v>2011-11-14-12</c:v>
                </c:pt>
                <c:pt idx="905">
                  <c:v>2011-11-14-13</c:v>
                </c:pt>
                <c:pt idx="906">
                  <c:v>2011-11-14-14</c:v>
                </c:pt>
                <c:pt idx="907">
                  <c:v>2011-11-14-15</c:v>
                </c:pt>
                <c:pt idx="908">
                  <c:v>2011-11-14-16</c:v>
                </c:pt>
                <c:pt idx="909">
                  <c:v>2011-11-14-17</c:v>
                </c:pt>
                <c:pt idx="910">
                  <c:v>2011-11-14-18</c:v>
                </c:pt>
                <c:pt idx="911">
                  <c:v>2011-11-14-19</c:v>
                </c:pt>
                <c:pt idx="912">
                  <c:v>2011-11-14-20</c:v>
                </c:pt>
                <c:pt idx="913">
                  <c:v>2011-11-14-21</c:v>
                </c:pt>
                <c:pt idx="914">
                  <c:v>2011-11-14-22</c:v>
                </c:pt>
                <c:pt idx="915">
                  <c:v>2011-11-14-23</c:v>
                </c:pt>
                <c:pt idx="916">
                  <c:v>2011-11-15-00</c:v>
                </c:pt>
                <c:pt idx="917">
                  <c:v>2011-11-15-01</c:v>
                </c:pt>
                <c:pt idx="918">
                  <c:v>2011-11-15-02</c:v>
                </c:pt>
                <c:pt idx="919">
                  <c:v>2011-11-15-03</c:v>
                </c:pt>
                <c:pt idx="920">
                  <c:v>2011-11-15-04</c:v>
                </c:pt>
                <c:pt idx="921">
                  <c:v>2011-11-15-05</c:v>
                </c:pt>
                <c:pt idx="922">
                  <c:v>2011-11-15-06</c:v>
                </c:pt>
                <c:pt idx="923">
                  <c:v>2011-11-15-07</c:v>
                </c:pt>
                <c:pt idx="924">
                  <c:v>2011-11-15-08</c:v>
                </c:pt>
                <c:pt idx="925">
                  <c:v>2011-11-15-09</c:v>
                </c:pt>
                <c:pt idx="926">
                  <c:v>2011-11-15-10</c:v>
                </c:pt>
                <c:pt idx="927">
                  <c:v>2011-11-15-11</c:v>
                </c:pt>
                <c:pt idx="928">
                  <c:v>2011-11-15-12</c:v>
                </c:pt>
                <c:pt idx="929">
                  <c:v>2011-11-15-13</c:v>
                </c:pt>
                <c:pt idx="930">
                  <c:v>2011-11-15-14</c:v>
                </c:pt>
                <c:pt idx="931">
                  <c:v>2011-11-15-15</c:v>
                </c:pt>
                <c:pt idx="932">
                  <c:v>2011-11-15-16</c:v>
                </c:pt>
                <c:pt idx="933">
                  <c:v>2011-11-15-17</c:v>
                </c:pt>
                <c:pt idx="934">
                  <c:v>2011-11-15-18</c:v>
                </c:pt>
                <c:pt idx="935">
                  <c:v>2011-11-15-19</c:v>
                </c:pt>
                <c:pt idx="936">
                  <c:v>2011-11-15-20</c:v>
                </c:pt>
                <c:pt idx="937">
                  <c:v>2011-11-15-21</c:v>
                </c:pt>
                <c:pt idx="938">
                  <c:v>2011-11-15-22</c:v>
                </c:pt>
                <c:pt idx="939">
                  <c:v>2011-11-15-23</c:v>
                </c:pt>
                <c:pt idx="940">
                  <c:v>2011-11-16-00</c:v>
                </c:pt>
                <c:pt idx="941">
                  <c:v>2011-11-16-01</c:v>
                </c:pt>
                <c:pt idx="942">
                  <c:v>2011-11-16-02</c:v>
                </c:pt>
                <c:pt idx="943">
                  <c:v>2011-11-16-03</c:v>
                </c:pt>
                <c:pt idx="944">
                  <c:v>2011-11-16-04</c:v>
                </c:pt>
                <c:pt idx="945">
                  <c:v>2011-11-16-05</c:v>
                </c:pt>
                <c:pt idx="946">
                  <c:v>2011-11-16-06</c:v>
                </c:pt>
                <c:pt idx="947">
                  <c:v>2011-11-16-07</c:v>
                </c:pt>
                <c:pt idx="948">
                  <c:v>2011-11-16-08</c:v>
                </c:pt>
                <c:pt idx="949">
                  <c:v>2011-11-16-09</c:v>
                </c:pt>
                <c:pt idx="950">
                  <c:v>2011-11-16-10</c:v>
                </c:pt>
                <c:pt idx="951">
                  <c:v>2011-11-16-11</c:v>
                </c:pt>
                <c:pt idx="952">
                  <c:v>2011-11-16-12</c:v>
                </c:pt>
                <c:pt idx="953">
                  <c:v>2011-11-16-13</c:v>
                </c:pt>
                <c:pt idx="954">
                  <c:v>2011-11-16-14</c:v>
                </c:pt>
                <c:pt idx="955">
                  <c:v>2011-11-16-15</c:v>
                </c:pt>
                <c:pt idx="956">
                  <c:v>2011-11-16-16</c:v>
                </c:pt>
                <c:pt idx="957">
                  <c:v>2011-11-16-17</c:v>
                </c:pt>
                <c:pt idx="958">
                  <c:v>2011-11-16-18</c:v>
                </c:pt>
                <c:pt idx="959">
                  <c:v>2011-11-16-19</c:v>
                </c:pt>
                <c:pt idx="960">
                  <c:v>2011-11-16-20</c:v>
                </c:pt>
                <c:pt idx="961">
                  <c:v>2011-11-16-21</c:v>
                </c:pt>
                <c:pt idx="962">
                  <c:v>2011-11-16-22</c:v>
                </c:pt>
                <c:pt idx="963">
                  <c:v>2011-11-16-23</c:v>
                </c:pt>
                <c:pt idx="964">
                  <c:v>2011-11-17-00</c:v>
                </c:pt>
                <c:pt idx="965">
                  <c:v>2011-11-17-01</c:v>
                </c:pt>
                <c:pt idx="966">
                  <c:v>2011-11-17-02</c:v>
                </c:pt>
                <c:pt idx="967">
                  <c:v>2011-11-17-03</c:v>
                </c:pt>
                <c:pt idx="968">
                  <c:v>2011-11-17-04</c:v>
                </c:pt>
                <c:pt idx="969">
                  <c:v>2011-11-17-05</c:v>
                </c:pt>
                <c:pt idx="970">
                  <c:v>2011-11-17-06</c:v>
                </c:pt>
                <c:pt idx="971">
                  <c:v>2011-11-17-07</c:v>
                </c:pt>
                <c:pt idx="972">
                  <c:v>2011-11-17-08</c:v>
                </c:pt>
                <c:pt idx="973">
                  <c:v>2011-11-17-09</c:v>
                </c:pt>
                <c:pt idx="974">
                  <c:v>2011-11-17-10</c:v>
                </c:pt>
                <c:pt idx="975">
                  <c:v>2011-11-17-11</c:v>
                </c:pt>
                <c:pt idx="976">
                  <c:v>2011-11-17-12</c:v>
                </c:pt>
                <c:pt idx="977">
                  <c:v>2011-11-17-13</c:v>
                </c:pt>
                <c:pt idx="978">
                  <c:v>2011-11-17-14</c:v>
                </c:pt>
                <c:pt idx="979">
                  <c:v>2011-11-17-15</c:v>
                </c:pt>
                <c:pt idx="980">
                  <c:v>2011-11-17-16</c:v>
                </c:pt>
                <c:pt idx="981">
                  <c:v>2011-11-17-17</c:v>
                </c:pt>
                <c:pt idx="982">
                  <c:v>2011-11-17-18</c:v>
                </c:pt>
                <c:pt idx="983">
                  <c:v>2011-11-17-19</c:v>
                </c:pt>
                <c:pt idx="984">
                  <c:v>2011-11-17-20</c:v>
                </c:pt>
                <c:pt idx="985">
                  <c:v>2011-11-17-21</c:v>
                </c:pt>
                <c:pt idx="986">
                  <c:v>2011-11-17-22</c:v>
                </c:pt>
                <c:pt idx="987">
                  <c:v>2011-11-17-23</c:v>
                </c:pt>
                <c:pt idx="988">
                  <c:v>2011-11-18-00</c:v>
                </c:pt>
                <c:pt idx="989">
                  <c:v>2011-11-18-01</c:v>
                </c:pt>
                <c:pt idx="990">
                  <c:v>2011-11-18-02</c:v>
                </c:pt>
                <c:pt idx="991">
                  <c:v>2011-11-18-03</c:v>
                </c:pt>
                <c:pt idx="992">
                  <c:v>2011-11-18-04</c:v>
                </c:pt>
                <c:pt idx="993">
                  <c:v>2011-11-18-05</c:v>
                </c:pt>
                <c:pt idx="994">
                  <c:v>2011-11-18-06</c:v>
                </c:pt>
                <c:pt idx="995">
                  <c:v>2011-11-18-07</c:v>
                </c:pt>
                <c:pt idx="996">
                  <c:v>2011-11-18-08</c:v>
                </c:pt>
                <c:pt idx="997">
                  <c:v>2011-11-18-09</c:v>
                </c:pt>
                <c:pt idx="998">
                  <c:v>2011-11-18-10</c:v>
                </c:pt>
                <c:pt idx="999">
                  <c:v>2011-11-18-11</c:v>
                </c:pt>
                <c:pt idx="1000">
                  <c:v>2011-11-18-12</c:v>
                </c:pt>
                <c:pt idx="1001">
                  <c:v>2011-11-18-13</c:v>
                </c:pt>
                <c:pt idx="1002">
                  <c:v>2011-11-18-14</c:v>
                </c:pt>
                <c:pt idx="1003">
                  <c:v>2011-11-18-15</c:v>
                </c:pt>
                <c:pt idx="1004">
                  <c:v>2011-11-18-16</c:v>
                </c:pt>
                <c:pt idx="1005">
                  <c:v>2011-11-18-17</c:v>
                </c:pt>
                <c:pt idx="1006">
                  <c:v>2011-11-18-18</c:v>
                </c:pt>
                <c:pt idx="1007">
                  <c:v>2011-11-18-19</c:v>
                </c:pt>
                <c:pt idx="1008">
                  <c:v>2011-11-18-20</c:v>
                </c:pt>
                <c:pt idx="1009">
                  <c:v>2011-11-18-21</c:v>
                </c:pt>
                <c:pt idx="1010">
                  <c:v>2011-11-18-22</c:v>
                </c:pt>
                <c:pt idx="1011">
                  <c:v>2011-11-18-23</c:v>
                </c:pt>
                <c:pt idx="1012">
                  <c:v>2011-11-19-00</c:v>
                </c:pt>
                <c:pt idx="1013">
                  <c:v>2011-11-19-01</c:v>
                </c:pt>
                <c:pt idx="1014">
                  <c:v>2011-11-19-02</c:v>
                </c:pt>
                <c:pt idx="1015">
                  <c:v>2011-11-19-03</c:v>
                </c:pt>
                <c:pt idx="1016">
                  <c:v>2011-11-19-04</c:v>
                </c:pt>
                <c:pt idx="1017">
                  <c:v>2011-11-19-05</c:v>
                </c:pt>
                <c:pt idx="1018">
                  <c:v>2011-11-19-06</c:v>
                </c:pt>
                <c:pt idx="1019">
                  <c:v>2011-11-19-07</c:v>
                </c:pt>
                <c:pt idx="1020">
                  <c:v>2011-11-19-08</c:v>
                </c:pt>
                <c:pt idx="1021">
                  <c:v>2011-11-19-09</c:v>
                </c:pt>
                <c:pt idx="1022">
                  <c:v>2011-11-19-10</c:v>
                </c:pt>
                <c:pt idx="1023">
                  <c:v>2011-11-19-11</c:v>
                </c:pt>
                <c:pt idx="1024">
                  <c:v>2011-11-19-12</c:v>
                </c:pt>
                <c:pt idx="1025">
                  <c:v>2011-11-19-13</c:v>
                </c:pt>
                <c:pt idx="1026">
                  <c:v>2011-11-19-14</c:v>
                </c:pt>
                <c:pt idx="1027">
                  <c:v>2011-11-19-15</c:v>
                </c:pt>
                <c:pt idx="1028">
                  <c:v>2011-11-19-16</c:v>
                </c:pt>
                <c:pt idx="1029">
                  <c:v>2011-11-19-17</c:v>
                </c:pt>
                <c:pt idx="1030">
                  <c:v>2011-11-19-18</c:v>
                </c:pt>
                <c:pt idx="1031">
                  <c:v>2011-11-19-19</c:v>
                </c:pt>
                <c:pt idx="1032">
                  <c:v>2011-11-19-20</c:v>
                </c:pt>
                <c:pt idx="1033">
                  <c:v>2011-11-19-21</c:v>
                </c:pt>
                <c:pt idx="1034">
                  <c:v>2011-11-19-22</c:v>
                </c:pt>
                <c:pt idx="1035">
                  <c:v>2011-11-19-23</c:v>
                </c:pt>
                <c:pt idx="1036">
                  <c:v>2011-11-20-00</c:v>
                </c:pt>
                <c:pt idx="1037">
                  <c:v>2011-11-20-01</c:v>
                </c:pt>
                <c:pt idx="1038">
                  <c:v>2011-11-20-02</c:v>
                </c:pt>
                <c:pt idx="1039">
                  <c:v>2011-11-20-03</c:v>
                </c:pt>
                <c:pt idx="1040">
                  <c:v>2011-11-20-04</c:v>
                </c:pt>
                <c:pt idx="1041">
                  <c:v>2011-11-20-05</c:v>
                </c:pt>
                <c:pt idx="1042">
                  <c:v>2011-11-20-06</c:v>
                </c:pt>
                <c:pt idx="1043">
                  <c:v>2011-11-20-07</c:v>
                </c:pt>
                <c:pt idx="1044">
                  <c:v>2011-11-20-08</c:v>
                </c:pt>
                <c:pt idx="1045">
                  <c:v>2011-11-20-09</c:v>
                </c:pt>
                <c:pt idx="1046">
                  <c:v>2011-11-20-10</c:v>
                </c:pt>
                <c:pt idx="1047">
                  <c:v>2011-11-20-11</c:v>
                </c:pt>
                <c:pt idx="1048">
                  <c:v>2011-11-20-12</c:v>
                </c:pt>
                <c:pt idx="1049">
                  <c:v>2011-11-20-13</c:v>
                </c:pt>
                <c:pt idx="1050">
                  <c:v>2011-11-20-14</c:v>
                </c:pt>
                <c:pt idx="1051">
                  <c:v>2011-11-20-15</c:v>
                </c:pt>
                <c:pt idx="1052">
                  <c:v>2011-11-20-16</c:v>
                </c:pt>
                <c:pt idx="1053">
                  <c:v>2011-11-20-17</c:v>
                </c:pt>
                <c:pt idx="1054">
                  <c:v>2011-11-20-18</c:v>
                </c:pt>
                <c:pt idx="1055">
                  <c:v>2011-11-20-19</c:v>
                </c:pt>
                <c:pt idx="1056">
                  <c:v>2011-11-20-20</c:v>
                </c:pt>
                <c:pt idx="1057">
                  <c:v>2011-11-20-21</c:v>
                </c:pt>
                <c:pt idx="1058">
                  <c:v>2011-11-20-22</c:v>
                </c:pt>
                <c:pt idx="1059">
                  <c:v>2011-11-20-23</c:v>
                </c:pt>
                <c:pt idx="1060">
                  <c:v>2011-11-21-00</c:v>
                </c:pt>
                <c:pt idx="1061">
                  <c:v>2011-11-21-01</c:v>
                </c:pt>
                <c:pt idx="1062">
                  <c:v>2011-11-21-02</c:v>
                </c:pt>
                <c:pt idx="1063">
                  <c:v>2011-11-21-03</c:v>
                </c:pt>
                <c:pt idx="1064">
                  <c:v>2011-11-21-04</c:v>
                </c:pt>
                <c:pt idx="1065">
                  <c:v>2011-11-21-05</c:v>
                </c:pt>
                <c:pt idx="1066">
                  <c:v>2011-11-21-06</c:v>
                </c:pt>
                <c:pt idx="1067">
                  <c:v>2011-11-21-07</c:v>
                </c:pt>
                <c:pt idx="1068">
                  <c:v>2011-11-21-08</c:v>
                </c:pt>
                <c:pt idx="1069">
                  <c:v>2011-11-21-09</c:v>
                </c:pt>
                <c:pt idx="1070">
                  <c:v>2011-11-21-10</c:v>
                </c:pt>
                <c:pt idx="1071">
                  <c:v>2011-11-21-11</c:v>
                </c:pt>
                <c:pt idx="1072">
                  <c:v>2011-11-21-12</c:v>
                </c:pt>
                <c:pt idx="1073">
                  <c:v>2011-11-21-13</c:v>
                </c:pt>
                <c:pt idx="1074">
                  <c:v>2011-11-21-14</c:v>
                </c:pt>
                <c:pt idx="1075">
                  <c:v>2011-11-21-15</c:v>
                </c:pt>
                <c:pt idx="1076">
                  <c:v>2011-11-21-16</c:v>
                </c:pt>
                <c:pt idx="1077">
                  <c:v>2011-11-21-17</c:v>
                </c:pt>
                <c:pt idx="1078">
                  <c:v>2011-11-21-18</c:v>
                </c:pt>
                <c:pt idx="1079">
                  <c:v>2011-11-21-19</c:v>
                </c:pt>
                <c:pt idx="1080">
                  <c:v>2011-11-21-20</c:v>
                </c:pt>
                <c:pt idx="1081">
                  <c:v>2011-11-21-21</c:v>
                </c:pt>
                <c:pt idx="1082">
                  <c:v>2011-11-21-22</c:v>
                </c:pt>
                <c:pt idx="1083">
                  <c:v>2011-11-21-23</c:v>
                </c:pt>
                <c:pt idx="1084">
                  <c:v>2011-11-22-00</c:v>
                </c:pt>
                <c:pt idx="1085">
                  <c:v>2011-11-22-01</c:v>
                </c:pt>
                <c:pt idx="1086">
                  <c:v>2011-11-22-02</c:v>
                </c:pt>
                <c:pt idx="1087">
                  <c:v>2011-11-22-03</c:v>
                </c:pt>
                <c:pt idx="1088">
                  <c:v>2011-11-22-04</c:v>
                </c:pt>
                <c:pt idx="1089">
                  <c:v>2011-11-22-05</c:v>
                </c:pt>
                <c:pt idx="1090">
                  <c:v>2011-11-22-06</c:v>
                </c:pt>
                <c:pt idx="1091">
                  <c:v>2011-11-22-07</c:v>
                </c:pt>
                <c:pt idx="1092">
                  <c:v>2011-11-22-08</c:v>
                </c:pt>
                <c:pt idx="1093">
                  <c:v>2011-11-22-09</c:v>
                </c:pt>
                <c:pt idx="1094">
                  <c:v>2011-11-22-10</c:v>
                </c:pt>
                <c:pt idx="1095">
                  <c:v>2011-11-22-11</c:v>
                </c:pt>
                <c:pt idx="1096">
                  <c:v>2011-11-22-12</c:v>
                </c:pt>
                <c:pt idx="1097">
                  <c:v>2011-11-22-13</c:v>
                </c:pt>
                <c:pt idx="1098">
                  <c:v>2011-11-22-14</c:v>
                </c:pt>
                <c:pt idx="1099">
                  <c:v>2011-11-22-15</c:v>
                </c:pt>
                <c:pt idx="1100">
                  <c:v>2011-11-22-16</c:v>
                </c:pt>
                <c:pt idx="1101">
                  <c:v>2011-11-22-17</c:v>
                </c:pt>
                <c:pt idx="1102">
                  <c:v>2011-11-22-18</c:v>
                </c:pt>
                <c:pt idx="1103">
                  <c:v>2011-11-22-19</c:v>
                </c:pt>
                <c:pt idx="1104">
                  <c:v>2011-11-22-20</c:v>
                </c:pt>
                <c:pt idx="1105">
                  <c:v>2011-11-22-21</c:v>
                </c:pt>
                <c:pt idx="1106">
                  <c:v>2011-11-22-22</c:v>
                </c:pt>
                <c:pt idx="1107">
                  <c:v>2011-11-22-23</c:v>
                </c:pt>
                <c:pt idx="1108">
                  <c:v>2011-11-23-00</c:v>
                </c:pt>
                <c:pt idx="1109">
                  <c:v>2011-11-23-01</c:v>
                </c:pt>
                <c:pt idx="1110">
                  <c:v>2011-11-23-02</c:v>
                </c:pt>
                <c:pt idx="1111">
                  <c:v>2011-11-23-03</c:v>
                </c:pt>
                <c:pt idx="1112">
                  <c:v>2011-11-23-04</c:v>
                </c:pt>
                <c:pt idx="1113">
                  <c:v>2011-11-23-05</c:v>
                </c:pt>
                <c:pt idx="1114">
                  <c:v>2011-11-23-06</c:v>
                </c:pt>
                <c:pt idx="1115">
                  <c:v>2011-11-23-07</c:v>
                </c:pt>
                <c:pt idx="1116">
                  <c:v>2011-11-23-08</c:v>
                </c:pt>
                <c:pt idx="1117">
                  <c:v>2011-11-23-09</c:v>
                </c:pt>
                <c:pt idx="1118">
                  <c:v>2011-11-23-10</c:v>
                </c:pt>
                <c:pt idx="1119">
                  <c:v>2011-11-23-11</c:v>
                </c:pt>
                <c:pt idx="1120">
                  <c:v>2011-11-23-12</c:v>
                </c:pt>
                <c:pt idx="1121">
                  <c:v>2011-11-23-13</c:v>
                </c:pt>
                <c:pt idx="1122">
                  <c:v>2011-11-23-14</c:v>
                </c:pt>
                <c:pt idx="1123">
                  <c:v>2011-11-23-15</c:v>
                </c:pt>
                <c:pt idx="1124">
                  <c:v>2011-11-23-16</c:v>
                </c:pt>
                <c:pt idx="1125">
                  <c:v>2011-11-23-17</c:v>
                </c:pt>
                <c:pt idx="1126">
                  <c:v>2011-11-23-18</c:v>
                </c:pt>
                <c:pt idx="1127">
                  <c:v>2011-11-23-19</c:v>
                </c:pt>
                <c:pt idx="1128">
                  <c:v>2011-11-23-20</c:v>
                </c:pt>
                <c:pt idx="1129">
                  <c:v>2011-11-23-21</c:v>
                </c:pt>
                <c:pt idx="1130">
                  <c:v>2011-11-23-22</c:v>
                </c:pt>
                <c:pt idx="1131">
                  <c:v>2011-11-23-23</c:v>
                </c:pt>
                <c:pt idx="1132">
                  <c:v>2011-11-24-00</c:v>
                </c:pt>
                <c:pt idx="1133">
                  <c:v>2011-11-24-01</c:v>
                </c:pt>
                <c:pt idx="1134">
                  <c:v>2011-11-24-02</c:v>
                </c:pt>
                <c:pt idx="1135">
                  <c:v>2011-11-24-03</c:v>
                </c:pt>
                <c:pt idx="1136">
                  <c:v>2011-11-24-04</c:v>
                </c:pt>
                <c:pt idx="1137">
                  <c:v>2011-11-24-05</c:v>
                </c:pt>
                <c:pt idx="1138">
                  <c:v>2011-11-24-06</c:v>
                </c:pt>
                <c:pt idx="1139">
                  <c:v>2011-11-24-07</c:v>
                </c:pt>
                <c:pt idx="1140">
                  <c:v>2011-11-24-08</c:v>
                </c:pt>
                <c:pt idx="1141">
                  <c:v>2011-11-24-09</c:v>
                </c:pt>
                <c:pt idx="1142">
                  <c:v>2011-11-24-10</c:v>
                </c:pt>
                <c:pt idx="1143">
                  <c:v>2011-11-24-11</c:v>
                </c:pt>
                <c:pt idx="1144">
                  <c:v>2011-11-24-12</c:v>
                </c:pt>
                <c:pt idx="1145">
                  <c:v>2011-11-24-13</c:v>
                </c:pt>
                <c:pt idx="1146">
                  <c:v>2011-11-24-14</c:v>
                </c:pt>
                <c:pt idx="1147">
                  <c:v>2011-11-24-15</c:v>
                </c:pt>
                <c:pt idx="1148">
                  <c:v>2011-11-24-16</c:v>
                </c:pt>
                <c:pt idx="1149">
                  <c:v>2011-11-24-17</c:v>
                </c:pt>
                <c:pt idx="1150">
                  <c:v>2011-11-24-18</c:v>
                </c:pt>
                <c:pt idx="1151">
                  <c:v>2011-11-24-19</c:v>
                </c:pt>
                <c:pt idx="1152">
                  <c:v>2011-11-24-20</c:v>
                </c:pt>
                <c:pt idx="1153">
                  <c:v>2011-11-24-21</c:v>
                </c:pt>
                <c:pt idx="1154">
                  <c:v>2011-11-24-22</c:v>
                </c:pt>
                <c:pt idx="1155">
                  <c:v>2011-11-24-23</c:v>
                </c:pt>
                <c:pt idx="1156">
                  <c:v>2011-11-25-00</c:v>
                </c:pt>
                <c:pt idx="1157">
                  <c:v>2011-11-25-01</c:v>
                </c:pt>
                <c:pt idx="1158">
                  <c:v>2011-11-25-02</c:v>
                </c:pt>
                <c:pt idx="1159">
                  <c:v>2011-11-25-03</c:v>
                </c:pt>
                <c:pt idx="1160">
                  <c:v>2011-11-25-04</c:v>
                </c:pt>
                <c:pt idx="1161">
                  <c:v>2011-11-25-05</c:v>
                </c:pt>
                <c:pt idx="1162">
                  <c:v>2011-11-25-06</c:v>
                </c:pt>
                <c:pt idx="1163">
                  <c:v>2011-11-25-07</c:v>
                </c:pt>
                <c:pt idx="1164">
                  <c:v>2011-11-25-08</c:v>
                </c:pt>
                <c:pt idx="1165">
                  <c:v>2011-11-25-09</c:v>
                </c:pt>
                <c:pt idx="1166">
                  <c:v>2011-11-25-10</c:v>
                </c:pt>
                <c:pt idx="1167">
                  <c:v>2011-11-25-11</c:v>
                </c:pt>
                <c:pt idx="1168">
                  <c:v>2011-11-25-12</c:v>
                </c:pt>
                <c:pt idx="1169">
                  <c:v>2011-11-25-13</c:v>
                </c:pt>
                <c:pt idx="1170">
                  <c:v>2011-11-25-14</c:v>
                </c:pt>
                <c:pt idx="1171">
                  <c:v>2011-11-25-15</c:v>
                </c:pt>
                <c:pt idx="1172">
                  <c:v>2011-11-25-16</c:v>
                </c:pt>
                <c:pt idx="1173">
                  <c:v>2011-11-25-17</c:v>
                </c:pt>
                <c:pt idx="1174">
                  <c:v>2011-11-25-18</c:v>
                </c:pt>
                <c:pt idx="1175">
                  <c:v>2011-11-25-19</c:v>
                </c:pt>
                <c:pt idx="1176">
                  <c:v>2011-11-25-20</c:v>
                </c:pt>
                <c:pt idx="1177">
                  <c:v>2011-11-25-21</c:v>
                </c:pt>
                <c:pt idx="1178">
                  <c:v>2011-11-25-22</c:v>
                </c:pt>
                <c:pt idx="1179">
                  <c:v>2011-11-25-23</c:v>
                </c:pt>
                <c:pt idx="1180">
                  <c:v>2011-11-26-00</c:v>
                </c:pt>
                <c:pt idx="1181">
                  <c:v>2011-11-26-01</c:v>
                </c:pt>
                <c:pt idx="1182">
                  <c:v>2011-11-26-02</c:v>
                </c:pt>
                <c:pt idx="1183">
                  <c:v>2011-11-26-03</c:v>
                </c:pt>
                <c:pt idx="1184">
                  <c:v>2011-11-26-04</c:v>
                </c:pt>
                <c:pt idx="1185">
                  <c:v>2011-11-26-05</c:v>
                </c:pt>
                <c:pt idx="1186">
                  <c:v>2011-11-26-06</c:v>
                </c:pt>
                <c:pt idx="1187">
                  <c:v>2011-11-26-07</c:v>
                </c:pt>
                <c:pt idx="1188">
                  <c:v>2011-11-26-08</c:v>
                </c:pt>
                <c:pt idx="1189">
                  <c:v>2011-11-26-09</c:v>
                </c:pt>
                <c:pt idx="1190">
                  <c:v>2011-11-26-10</c:v>
                </c:pt>
                <c:pt idx="1191">
                  <c:v>2011-11-26-11</c:v>
                </c:pt>
                <c:pt idx="1192">
                  <c:v>2011-11-26-12</c:v>
                </c:pt>
                <c:pt idx="1193">
                  <c:v>2011-11-26-13</c:v>
                </c:pt>
                <c:pt idx="1194">
                  <c:v>2011-11-26-14</c:v>
                </c:pt>
                <c:pt idx="1195">
                  <c:v>2011-11-26-15</c:v>
                </c:pt>
                <c:pt idx="1196">
                  <c:v>2011-11-26-16</c:v>
                </c:pt>
                <c:pt idx="1197">
                  <c:v>2011-11-26-17</c:v>
                </c:pt>
                <c:pt idx="1198">
                  <c:v>2011-11-26-18</c:v>
                </c:pt>
                <c:pt idx="1199">
                  <c:v>2011-11-26-19</c:v>
                </c:pt>
                <c:pt idx="1200">
                  <c:v>2011-11-26-20</c:v>
                </c:pt>
                <c:pt idx="1201">
                  <c:v>2011-11-26-21</c:v>
                </c:pt>
                <c:pt idx="1202">
                  <c:v>2011-11-26-22</c:v>
                </c:pt>
                <c:pt idx="1203">
                  <c:v>2011-11-26-23</c:v>
                </c:pt>
                <c:pt idx="1204">
                  <c:v>2011-11-27-00</c:v>
                </c:pt>
                <c:pt idx="1205">
                  <c:v>2011-11-27-01</c:v>
                </c:pt>
                <c:pt idx="1206">
                  <c:v>2011-11-27-02</c:v>
                </c:pt>
                <c:pt idx="1207">
                  <c:v>2011-11-27-03</c:v>
                </c:pt>
                <c:pt idx="1208">
                  <c:v>2011-11-27-04</c:v>
                </c:pt>
                <c:pt idx="1209">
                  <c:v>2011-11-27-05</c:v>
                </c:pt>
                <c:pt idx="1210">
                  <c:v>2011-11-27-06</c:v>
                </c:pt>
                <c:pt idx="1211">
                  <c:v>2011-11-27-07</c:v>
                </c:pt>
                <c:pt idx="1212">
                  <c:v>2011-11-27-08</c:v>
                </c:pt>
                <c:pt idx="1213">
                  <c:v>2011-11-27-09</c:v>
                </c:pt>
                <c:pt idx="1214">
                  <c:v>2011-11-27-10</c:v>
                </c:pt>
                <c:pt idx="1215">
                  <c:v>2011-11-27-11</c:v>
                </c:pt>
                <c:pt idx="1216">
                  <c:v>2011-11-27-12</c:v>
                </c:pt>
                <c:pt idx="1217">
                  <c:v>2011-11-27-13</c:v>
                </c:pt>
                <c:pt idx="1218">
                  <c:v>2011-11-27-14</c:v>
                </c:pt>
                <c:pt idx="1219">
                  <c:v>2011-11-27-15</c:v>
                </c:pt>
                <c:pt idx="1220">
                  <c:v>2011-11-27-16</c:v>
                </c:pt>
                <c:pt idx="1221">
                  <c:v>2011-11-27-17</c:v>
                </c:pt>
                <c:pt idx="1222">
                  <c:v>2011-11-27-18</c:v>
                </c:pt>
                <c:pt idx="1223">
                  <c:v>2011-11-27-19</c:v>
                </c:pt>
                <c:pt idx="1224">
                  <c:v>2011-11-27-20</c:v>
                </c:pt>
                <c:pt idx="1225">
                  <c:v>2011-11-27-21</c:v>
                </c:pt>
                <c:pt idx="1226">
                  <c:v>2011-11-27-22</c:v>
                </c:pt>
                <c:pt idx="1227">
                  <c:v>2011-11-27-23</c:v>
                </c:pt>
                <c:pt idx="1228">
                  <c:v>2011-11-28-00</c:v>
                </c:pt>
                <c:pt idx="1229">
                  <c:v>2011-11-28-01</c:v>
                </c:pt>
                <c:pt idx="1230">
                  <c:v>2011-11-28-02</c:v>
                </c:pt>
                <c:pt idx="1231">
                  <c:v>2011-11-28-03</c:v>
                </c:pt>
                <c:pt idx="1232">
                  <c:v>2011-11-28-04</c:v>
                </c:pt>
                <c:pt idx="1233">
                  <c:v>2011-11-28-05</c:v>
                </c:pt>
                <c:pt idx="1234">
                  <c:v>2011-11-28-06</c:v>
                </c:pt>
                <c:pt idx="1235">
                  <c:v>2011-11-28-07</c:v>
                </c:pt>
                <c:pt idx="1236">
                  <c:v>2011-11-28-08</c:v>
                </c:pt>
                <c:pt idx="1237">
                  <c:v>2011-11-28-09</c:v>
                </c:pt>
                <c:pt idx="1238">
                  <c:v>2011-11-28-10</c:v>
                </c:pt>
                <c:pt idx="1239">
                  <c:v>2011-11-28-11</c:v>
                </c:pt>
                <c:pt idx="1240">
                  <c:v>2011-11-28-12</c:v>
                </c:pt>
                <c:pt idx="1241">
                  <c:v>2011-11-28-13</c:v>
                </c:pt>
                <c:pt idx="1242">
                  <c:v>2011-11-28-14</c:v>
                </c:pt>
                <c:pt idx="1243">
                  <c:v>2011-11-28-15</c:v>
                </c:pt>
                <c:pt idx="1244">
                  <c:v>2011-11-28-16</c:v>
                </c:pt>
                <c:pt idx="1245">
                  <c:v>2011-11-28-17</c:v>
                </c:pt>
                <c:pt idx="1246">
                  <c:v>2011-11-28-18</c:v>
                </c:pt>
                <c:pt idx="1247">
                  <c:v>2011-11-28-19</c:v>
                </c:pt>
                <c:pt idx="1248">
                  <c:v>2011-11-28-20</c:v>
                </c:pt>
                <c:pt idx="1249">
                  <c:v>2011-11-28-21</c:v>
                </c:pt>
                <c:pt idx="1250">
                  <c:v>2011-11-28-22</c:v>
                </c:pt>
                <c:pt idx="1251">
                  <c:v>2011-11-28-23</c:v>
                </c:pt>
                <c:pt idx="1252">
                  <c:v>2011-11-29-00</c:v>
                </c:pt>
                <c:pt idx="1253">
                  <c:v>2011-11-29-01</c:v>
                </c:pt>
                <c:pt idx="1254">
                  <c:v>2011-11-29-02</c:v>
                </c:pt>
                <c:pt idx="1255">
                  <c:v>2011-11-29-03</c:v>
                </c:pt>
                <c:pt idx="1256">
                  <c:v>2011-11-29-04</c:v>
                </c:pt>
                <c:pt idx="1257">
                  <c:v>2011-11-29-05</c:v>
                </c:pt>
                <c:pt idx="1258">
                  <c:v>2011-11-29-06</c:v>
                </c:pt>
                <c:pt idx="1259">
                  <c:v>2011-11-29-07</c:v>
                </c:pt>
                <c:pt idx="1260">
                  <c:v>2011-11-29-08</c:v>
                </c:pt>
                <c:pt idx="1261">
                  <c:v>2011-11-29-09</c:v>
                </c:pt>
                <c:pt idx="1262">
                  <c:v>2011-11-29-10</c:v>
                </c:pt>
                <c:pt idx="1263">
                  <c:v>2011-11-29-11</c:v>
                </c:pt>
                <c:pt idx="1264">
                  <c:v>2011-11-29-12</c:v>
                </c:pt>
                <c:pt idx="1265">
                  <c:v>2011-11-29-13</c:v>
                </c:pt>
                <c:pt idx="1266">
                  <c:v>2011-11-29-14</c:v>
                </c:pt>
                <c:pt idx="1267">
                  <c:v>2011-11-29-15</c:v>
                </c:pt>
                <c:pt idx="1268">
                  <c:v>2011-11-29-16</c:v>
                </c:pt>
                <c:pt idx="1269">
                  <c:v>2011-11-29-17</c:v>
                </c:pt>
                <c:pt idx="1270">
                  <c:v>2011-11-29-18</c:v>
                </c:pt>
                <c:pt idx="1271">
                  <c:v>2011-11-29-19</c:v>
                </c:pt>
                <c:pt idx="1272">
                  <c:v>2011-11-29-20</c:v>
                </c:pt>
                <c:pt idx="1273">
                  <c:v>2011-11-29-21</c:v>
                </c:pt>
                <c:pt idx="1274">
                  <c:v>2011-11-29-22</c:v>
                </c:pt>
                <c:pt idx="1275">
                  <c:v>2011-11-29-23</c:v>
                </c:pt>
                <c:pt idx="1276">
                  <c:v>2011-11-30-00</c:v>
                </c:pt>
                <c:pt idx="1277">
                  <c:v>2011-11-30-01</c:v>
                </c:pt>
                <c:pt idx="1278">
                  <c:v>2011-11-30-02</c:v>
                </c:pt>
                <c:pt idx="1279">
                  <c:v>2011-11-30-03</c:v>
                </c:pt>
                <c:pt idx="1280">
                  <c:v>2011-11-30-04</c:v>
                </c:pt>
                <c:pt idx="1281">
                  <c:v>2011-11-30-05</c:v>
                </c:pt>
                <c:pt idx="1282">
                  <c:v>2011-11-30-06</c:v>
                </c:pt>
                <c:pt idx="1283">
                  <c:v>2011-11-30-07</c:v>
                </c:pt>
                <c:pt idx="1284">
                  <c:v>2011-11-30-08</c:v>
                </c:pt>
                <c:pt idx="1285">
                  <c:v>2011-11-30-09</c:v>
                </c:pt>
                <c:pt idx="1286">
                  <c:v>2011-11-30-10</c:v>
                </c:pt>
                <c:pt idx="1287">
                  <c:v>2011-11-30-11</c:v>
                </c:pt>
                <c:pt idx="1288">
                  <c:v>2011-11-30-12</c:v>
                </c:pt>
                <c:pt idx="1289">
                  <c:v>2011-11-30-13</c:v>
                </c:pt>
                <c:pt idx="1290">
                  <c:v>2011-11-30-14</c:v>
                </c:pt>
                <c:pt idx="1291">
                  <c:v>2011-11-30-15</c:v>
                </c:pt>
                <c:pt idx="1292">
                  <c:v>2011-11-30-16</c:v>
                </c:pt>
                <c:pt idx="1293">
                  <c:v>2011-11-30-17</c:v>
                </c:pt>
                <c:pt idx="1294">
                  <c:v>2011-11-30-18</c:v>
                </c:pt>
                <c:pt idx="1295">
                  <c:v>2011-11-30-19</c:v>
                </c:pt>
                <c:pt idx="1296">
                  <c:v>2011-11-30-20</c:v>
                </c:pt>
                <c:pt idx="1297">
                  <c:v>2011-11-30-21</c:v>
                </c:pt>
                <c:pt idx="1298">
                  <c:v>2011-11-30-22</c:v>
                </c:pt>
                <c:pt idx="1299">
                  <c:v>2011-11-30-23</c:v>
                </c:pt>
                <c:pt idx="1300">
                  <c:v>2011-12-01-00</c:v>
                </c:pt>
                <c:pt idx="1301">
                  <c:v>2011-12-01-01</c:v>
                </c:pt>
                <c:pt idx="1302">
                  <c:v>2011-12-01-02</c:v>
                </c:pt>
                <c:pt idx="1303">
                  <c:v>2011-12-01-03</c:v>
                </c:pt>
                <c:pt idx="1304">
                  <c:v>2011-12-01-04</c:v>
                </c:pt>
                <c:pt idx="1305">
                  <c:v>2011-12-01-05</c:v>
                </c:pt>
                <c:pt idx="1306">
                  <c:v>2011-12-01-06</c:v>
                </c:pt>
                <c:pt idx="1307">
                  <c:v>2011-12-01-07</c:v>
                </c:pt>
                <c:pt idx="1308">
                  <c:v>2011-12-01-08</c:v>
                </c:pt>
                <c:pt idx="1309">
                  <c:v>2011-12-01-09</c:v>
                </c:pt>
                <c:pt idx="1310">
                  <c:v>2011-12-01-10</c:v>
                </c:pt>
                <c:pt idx="1311">
                  <c:v>2011-12-01-11</c:v>
                </c:pt>
                <c:pt idx="1312">
                  <c:v>2011-12-01-12</c:v>
                </c:pt>
                <c:pt idx="1313">
                  <c:v>2011-12-01-13</c:v>
                </c:pt>
                <c:pt idx="1314">
                  <c:v>2011-12-01-14</c:v>
                </c:pt>
                <c:pt idx="1315">
                  <c:v>2011-12-01-15</c:v>
                </c:pt>
                <c:pt idx="1316">
                  <c:v>2011-12-01-16</c:v>
                </c:pt>
                <c:pt idx="1317">
                  <c:v>2011-12-01-17</c:v>
                </c:pt>
                <c:pt idx="1318">
                  <c:v>2011-12-01-18</c:v>
                </c:pt>
                <c:pt idx="1319">
                  <c:v>2011-12-01-19</c:v>
                </c:pt>
                <c:pt idx="1320">
                  <c:v>2011-12-01-20</c:v>
                </c:pt>
                <c:pt idx="1321">
                  <c:v>2011-12-01-21</c:v>
                </c:pt>
                <c:pt idx="1322">
                  <c:v>2011-12-01-22</c:v>
                </c:pt>
                <c:pt idx="1323">
                  <c:v>2011-12-01-23</c:v>
                </c:pt>
                <c:pt idx="1324">
                  <c:v>2011-12-02-00</c:v>
                </c:pt>
                <c:pt idx="1325">
                  <c:v>2011-12-02-01</c:v>
                </c:pt>
                <c:pt idx="1326">
                  <c:v>2011-12-02-02</c:v>
                </c:pt>
                <c:pt idx="1327">
                  <c:v>2011-12-02-03</c:v>
                </c:pt>
                <c:pt idx="1328">
                  <c:v>2011-12-02-04</c:v>
                </c:pt>
                <c:pt idx="1329">
                  <c:v>2011-12-02-05</c:v>
                </c:pt>
                <c:pt idx="1330">
                  <c:v>2011-12-02-06</c:v>
                </c:pt>
                <c:pt idx="1331">
                  <c:v>2011-12-02-07</c:v>
                </c:pt>
                <c:pt idx="1332">
                  <c:v>2011-12-02-08</c:v>
                </c:pt>
                <c:pt idx="1333">
                  <c:v>2011-12-02-09</c:v>
                </c:pt>
                <c:pt idx="1334">
                  <c:v>2011-12-02-10</c:v>
                </c:pt>
                <c:pt idx="1335">
                  <c:v>2011-12-02-11</c:v>
                </c:pt>
                <c:pt idx="1336">
                  <c:v>2011-12-02-12</c:v>
                </c:pt>
                <c:pt idx="1337">
                  <c:v>2011-12-02-13</c:v>
                </c:pt>
                <c:pt idx="1338">
                  <c:v>2011-12-02-14</c:v>
                </c:pt>
                <c:pt idx="1339">
                  <c:v>2011-12-02-15</c:v>
                </c:pt>
                <c:pt idx="1340">
                  <c:v>2011-12-02-16</c:v>
                </c:pt>
                <c:pt idx="1341">
                  <c:v>2011-12-02-17</c:v>
                </c:pt>
                <c:pt idx="1342">
                  <c:v>2011-12-02-18</c:v>
                </c:pt>
                <c:pt idx="1343">
                  <c:v>2011-12-02-19</c:v>
                </c:pt>
                <c:pt idx="1344">
                  <c:v>2011-12-02-20</c:v>
                </c:pt>
                <c:pt idx="1345">
                  <c:v>2011-12-02-21</c:v>
                </c:pt>
                <c:pt idx="1346">
                  <c:v>2011-12-02-22</c:v>
                </c:pt>
                <c:pt idx="1347">
                  <c:v>2011-12-02-23</c:v>
                </c:pt>
                <c:pt idx="1348">
                  <c:v>2011-12-03-00</c:v>
                </c:pt>
                <c:pt idx="1349">
                  <c:v>2011-12-03-01</c:v>
                </c:pt>
                <c:pt idx="1350">
                  <c:v>2011-12-03-02</c:v>
                </c:pt>
                <c:pt idx="1351">
                  <c:v>2011-12-03-03</c:v>
                </c:pt>
                <c:pt idx="1352">
                  <c:v>2011-12-03-04</c:v>
                </c:pt>
                <c:pt idx="1353">
                  <c:v>2011-12-03-05</c:v>
                </c:pt>
                <c:pt idx="1354">
                  <c:v>2011-12-03-06</c:v>
                </c:pt>
                <c:pt idx="1355">
                  <c:v>2011-12-03-07</c:v>
                </c:pt>
                <c:pt idx="1356">
                  <c:v>2011-12-03-08</c:v>
                </c:pt>
                <c:pt idx="1357">
                  <c:v>2011-12-03-09</c:v>
                </c:pt>
                <c:pt idx="1358">
                  <c:v>2011-12-03-10</c:v>
                </c:pt>
                <c:pt idx="1359">
                  <c:v>2011-12-03-11</c:v>
                </c:pt>
                <c:pt idx="1360">
                  <c:v>2011-12-03-12</c:v>
                </c:pt>
                <c:pt idx="1361">
                  <c:v>2011-12-03-13</c:v>
                </c:pt>
                <c:pt idx="1362">
                  <c:v>2011-12-03-14</c:v>
                </c:pt>
                <c:pt idx="1363">
                  <c:v>2011-12-03-15</c:v>
                </c:pt>
                <c:pt idx="1364">
                  <c:v>2011-12-03-16</c:v>
                </c:pt>
                <c:pt idx="1365">
                  <c:v>2011-12-03-17</c:v>
                </c:pt>
                <c:pt idx="1366">
                  <c:v>2011-12-03-18</c:v>
                </c:pt>
                <c:pt idx="1367">
                  <c:v>2011-12-03-19</c:v>
                </c:pt>
                <c:pt idx="1368">
                  <c:v>2011-12-03-20</c:v>
                </c:pt>
                <c:pt idx="1369">
                  <c:v>2011-12-03-21</c:v>
                </c:pt>
                <c:pt idx="1370">
                  <c:v>2011-12-03-22</c:v>
                </c:pt>
                <c:pt idx="1371">
                  <c:v>2011-12-03-23</c:v>
                </c:pt>
                <c:pt idx="1372">
                  <c:v>2011-12-04-00</c:v>
                </c:pt>
                <c:pt idx="1373">
                  <c:v>2011-12-04-01</c:v>
                </c:pt>
                <c:pt idx="1374">
                  <c:v>2011-12-04-02</c:v>
                </c:pt>
                <c:pt idx="1375">
                  <c:v>2011-12-04-03</c:v>
                </c:pt>
                <c:pt idx="1376">
                  <c:v>2011-12-04-04</c:v>
                </c:pt>
                <c:pt idx="1377">
                  <c:v>2011-12-04-05</c:v>
                </c:pt>
                <c:pt idx="1378">
                  <c:v>2011-12-04-06</c:v>
                </c:pt>
                <c:pt idx="1379">
                  <c:v>2011-12-04-07</c:v>
                </c:pt>
                <c:pt idx="1380">
                  <c:v>2011-12-04-08</c:v>
                </c:pt>
                <c:pt idx="1381">
                  <c:v>2011-12-04-09</c:v>
                </c:pt>
                <c:pt idx="1382">
                  <c:v>2011-12-04-10</c:v>
                </c:pt>
                <c:pt idx="1383">
                  <c:v>2011-12-04-11</c:v>
                </c:pt>
                <c:pt idx="1384">
                  <c:v>2011-12-04-12</c:v>
                </c:pt>
                <c:pt idx="1385">
                  <c:v>2011-12-04-13</c:v>
                </c:pt>
                <c:pt idx="1386">
                  <c:v>2011-12-04-14</c:v>
                </c:pt>
                <c:pt idx="1387">
                  <c:v>2011-12-04-15</c:v>
                </c:pt>
                <c:pt idx="1388">
                  <c:v>2011-12-04-16</c:v>
                </c:pt>
                <c:pt idx="1389">
                  <c:v>2011-12-04-17</c:v>
                </c:pt>
                <c:pt idx="1390">
                  <c:v>2011-12-04-18</c:v>
                </c:pt>
                <c:pt idx="1391">
                  <c:v>2011-12-04-19</c:v>
                </c:pt>
                <c:pt idx="1392">
                  <c:v>2011-12-04-20</c:v>
                </c:pt>
                <c:pt idx="1393">
                  <c:v>2011-12-04-21</c:v>
                </c:pt>
                <c:pt idx="1394">
                  <c:v>2011-12-04-22</c:v>
                </c:pt>
                <c:pt idx="1395">
                  <c:v>2011-12-04-23</c:v>
                </c:pt>
                <c:pt idx="1396">
                  <c:v>2011-12-05-00</c:v>
                </c:pt>
                <c:pt idx="1397">
                  <c:v>2011-12-05-01</c:v>
                </c:pt>
                <c:pt idx="1398">
                  <c:v>2011-12-05-02</c:v>
                </c:pt>
                <c:pt idx="1399">
                  <c:v>2011-12-05-03</c:v>
                </c:pt>
                <c:pt idx="1400">
                  <c:v>2011-12-05-04</c:v>
                </c:pt>
                <c:pt idx="1401">
                  <c:v>2011-12-05-05</c:v>
                </c:pt>
                <c:pt idx="1402">
                  <c:v>2011-12-05-06</c:v>
                </c:pt>
                <c:pt idx="1403">
                  <c:v>2011-12-05-07</c:v>
                </c:pt>
                <c:pt idx="1404">
                  <c:v>2011-12-05-08</c:v>
                </c:pt>
                <c:pt idx="1405">
                  <c:v>2011-12-05-09</c:v>
                </c:pt>
                <c:pt idx="1406">
                  <c:v>2011-12-05-10</c:v>
                </c:pt>
                <c:pt idx="1407">
                  <c:v>2011-12-05-11</c:v>
                </c:pt>
                <c:pt idx="1408">
                  <c:v>2011-12-05-12</c:v>
                </c:pt>
                <c:pt idx="1409">
                  <c:v>2011-12-05-13</c:v>
                </c:pt>
                <c:pt idx="1410">
                  <c:v>2011-12-05-14</c:v>
                </c:pt>
                <c:pt idx="1411">
                  <c:v>2011-12-05-15</c:v>
                </c:pt>
                <c:pt idx="1412">
                  <c:v>2011-12-05-16</c:v>
                </c:pt>
                <c:pt idx="1413">
                  <c:v>2011-12-05-17</c:v>
                </c:pt>
                <c:pt idx="1414">
                  <c:v>2011-12-05-18</c:v>
                </c:pt>
                <c:pt idx="1415">
                  <c:v>2011-12-05-19</c:v>
                </c:pt>
                <c:pt idx="1416">
                  <c:v>2011-12-05-20</c:v>
                </c:pt>
                <c:pt idx="1417">
                  <c:v>2011-12-05-21</c:v>
                </c:pt>
                <c:pt idx="1418">
                  <c:v>2011-12-05-22</c:v>
                </c:pt>
                <c:pt idx="1419">
                  <c:v>2011-12-05-23</c:v>
                </c:pt>
                <c:pt idx="1420">
                  <c:v>2011-12-06-00</c:v>
                </c:pt>
                <c:pt idx="1421">
                  <c:v>2011-12-06-01</c:v>
                </c:pt>
                <c:pt idx="1422">
                  <c:v>2011-12-06-02</c:v>
                </c:pt>
                <c:pt idx="1423">
                  <c:v>2011-12-06-03</c:v>
                </c:pt>
                <c:pt idx="1424">
                  <c:v>2011-12-06-04</c:v>
                </c:pt>
                <c:pt idx="1425">
                  <c:v>2011-12-06-05</c:v>
                </c:pt>
                <c:pt idx="1426">
                  <c:v>2011-12-06-06</c:v>
                </c:pt>
                <c:pt idx="1427">
                  <c:v>2011-12-06-07</c:v>
                </c:pt>
                <c:pt idx="1428">
                  <c:v>2011-12-06-08</c:v>
                </c:pt>
                <c:pt idx="1429">
                  <c:v>2011-12-06-09</c:v>
                </c:pt>
                <c:pt idx="1430">
                  <c:v>2011-12-06-10</c:v>
                </c:pt>
                <c:pt idx="1431">
                  <c:v>2011-12-06-11</c:v>
                </c:pt>
                <c:pt idx="1432">
                  <c:v>2011-12-06-12</c:v>
                </c:pt>
                <c:pt idx="1433">
                  <c:v>2011-12-06-13</c:v>
                </c:pt>
                <c:pt idx="1434">
                  <c:v>2011-12-06-14</c:v>
                </c:pt>
                <c:pt idx="1435">
                  <c:v>2011-12-06-15</c:v>
                </c:pt>
                <c:pt idx="1436">
                  <c:v>2011-12-06-16</c:v>
                </c:pt>
                <c:pt idx="1437">
                  <c:v>2011-12-06-17</c:v>
                </c:pt>
                <c:pt idx="1438">
                  <c:v>2011-12-06-18</c:v>
                </c:pt>
                <c:pt idx="1439">
                  <c:v>2011-12-06-19</c:v>
                </c:pt>
                <c:pt idx="1440">
                  <c:v>2011-12-06-20</c:v>
                </c:pt>
                <c:pt idx="1441">
                  <c:v>2011-12-06-21</c:v>
                </c:pt>
                <c:pt idx="1442">
                  <c:v>2011-12-06-22</c:v>
                </c:pt>
                <c:pt idx="1443">
                  <c:v>2011-12-06-23</c:v>
                </c:pt>
                <c:pt idx="1444">
                  <c:v>2011-12-07-00</c:v>
                </c:pt>
                <c:pt idx="1445">
                  <c:v>2011-12-07-01</c:v>
                </c:pt>
                <c:pt idx="1446">
                  <c:v>2011-12-07-02</c:v>
                </c:pt>
                <c:pt idx="1447">
                  <c:v>2011-12-07-03</c:v>
                </c:pt>
                <c:pt idx="1448">
                  <c:v>2011-12-07-04</c:v>
                </c:pt>
                <c:pt idx="1449">
                  <c:v>2011-12-07-05</c:v>
                </c:pt>
                <c:pt idx="1450">
                  <c:v>2011-12-07-06</c:v>
                </c:pt>
                <c:pt idx="1451">
                  <c:v>2011-12-07-07</c:v>
                </c:pt>
                <c:pt idx="1452">
                  <c:v>2011-12-07-08</c:v>
                </c:pt>
                <c:pt idx="1453">
                  <c:v>2011-12-07-09</c:v>
                </c:pt>
                <c:pt idx="1454">
                  <c:v>2011-12-07-10</c:v>
                </c:pt>
                <c:pt idx="1455">
                  <c:v>2011-12-07-11</c:v>
                </c:pt>
                <c:pt idx="1456">
                  <c:v>2011-12-07-12</c:v>
                </c:pt>
                <c:pt idx="1457">
                  <c:v>2011-12-07-13</c:v>
                </c:pt>
                <c:pt idx="1458">
                  <c:v>2011-12-07-14</c:v>
                </c:pt>
                <c:pt idx="1459">
                  <c:v>2011-12-07-15</c:v>
                </c:pt>
                <c:pt idx="1460">
                  <c:v>2011-12-07-16</c:v>
                </c:pt>
                <c:pt idx="1461">
                  <c:v>2011-12-07-17</c:v>
                </c:pt>
                <c:pt idx="1462">
                  <c:v>2011-12-07-18</c:v>
                </c:pt>
                <c:pt idx="1463">
                  <c:v>2011-12-07-19</c:v>
                </c:pt>
                <c:pt idx="1464">
                  <c:v>2011-12-07-20</c:v>
                </c:pt>
                <c:pt idx="1465">
                  <c:v>2011-12-07-21</c:v>
                </c:pt>
                <c:pt idx="1466">
                  <c:v>2011-12-07-22</c:v>
                </c:pt>
                <c:pt idx="1467">
                  <c:v>2011-12-07-23</c:v>
                </c:pt>
                <c:pt idx="1468">
                  <c:v>2011-12-08-00</c:v>
                </c:pt>
                <c:pt idx="1469">
                  <c:v>2011-12-08-01</c:v>
                </c:pt>
                <c:pt idx="1470">
                  <c:v>2011-12-08-02</c:v>
                </c:pt>
                <c:pt idx="1471">
                  <c:v>2011-12-08-03</c:v>
                </c:pt>
                <c:pt idx="1472">
                  <c:v>2011-12-08-04</c:v>
                </c:pt>
                <c:pt idx="1473">
                  <c:v>2011-12-08-05</c:v>
                </c:pt>
                <c:pt idx="1474">
                  <c:v>2011-12-08-06</c:v>
                </c:pt>
                <c:pt idx="1475">
                  <c:v>2011-12-08-07</c:v>
                </c:pt>
                <c:pt idx="1476">
                  <c:v>2011-12-08-08</c:v>
                </c:pt>
                <c:pt idx="1477">
                  <c:v>2011-12-08-09</c:v>
                </c:pt>
                <c:pt idx="1478">
                  <c:v>2011-12-08-10</c:v>
                </c:pt>
                <c:pt idx="1479">
                  <c:v>2011-12-08-11</c:v>
                </c:pt>
                <c:pt idx="1480">
                  <c:v>2011-12-08-12</c:v>
                </c:pt>
                <c:pt idx="1481">
                  <c:v>2011-12-08-13</c:v>
                </c:pt>
                <c:pt idx="1482">
                  <c:v>2011-12-08-14</c:v>
                </c:pt>
                <c:pt idx="1483">
                  <c:v>2011-12-08-15</c:v>
                </c:pt>
                <c:pt idx="1484">
                  <c:v>2011-12-08-16</c:v>
                </c:pt>
                <c:pt idx="1485">
                  <c:v>2011-12-08-17</c:v>
                </c:pt>
                <c:pt idx="1486">
                  <c:v>2011-12-08-18</c:v>
                </c:pt>
                <c:pt idx="1487">
                  <c:v>2011-12-08-19</c:v>
                </c:pt>
                <c:pt idx="1488">
                  <c:v>2011-12-08-20</c:v>
                </c:pt>
                <c:pt idx="1489">
                  <c:v>2011-12-08-21</c:v>
                </c:pt>
                <c:pt idx="1490">
                  <c:v>2011-12-08-22</c:v>
                </c:pt>
                <c:pt idx="1491">
                  <c:v>2011-12-08-23</c:v>
                </c:pt>
                <c:pt idx="1492">
                  <c:v>2011-12-09-00</c:v>
                </c:pt>
                <c:pt idx="1493">
                  <c:v>2011-12-09-01</c:v>
                </c:pt>
                <c:pt idx="1494">
                  <c:v>2011-12-09-02</c:v>
                </c:pt>
                <c:pt idx="1495">
                  <c:v>2011-12-09-03</c:v>
                </c:pt>
                <c:pt idx="1496">
                  <c:v>2011-12-09-04</c:v>
                </c:pt>
                <c:pt idx="1497">
                  <c:v>2011-12-09-05</c:v>
                </c:pt>
                <c:pt idx="1498">
                  <c:v>2011-12-09-06</c:v>
                </c:pt>
                <c:pt idx="1499">
                  <c:v>2011-12-09-07</c:v>
                </c:pt>
                <c:pt idx="1500">
                  <c:v>2011-12-09-08</c:v>
                </c:pt>
                <c:pt idx="1501">
                  <c:v>2011-12-09-09</c:v>
                </c:pt>
                <c:pt idx="1502">
                  <c:v>2011-12-09-10</c:v>
                </c:pt>
                <c:pt idx="1503">
                  <c:v>2011-12-09-11</c:v>
                </c:pt>
                <c:pt idx="1504">
                  <c:v>2011-12-09-12</c:v>
                </c:pt>
                <c:pt idx="1505">
                  <c:v>2011-12-09-13</c:v>
                </c:pt>
                <c:pt idx="1506">
                  <c:v>2011-12-09-14</c:v>
                </c:pt>
                <c:pt idx="1507">
                  <c:v>2011-12-09-15</c:v>
                </c:pt>
                <c:pt idx="1508">
                  <c:v>2011-12-09-16</c:v>
                </c:pt>
                <c:pt idx="1509">
                  <c:v>2011-12-09-17</c:v>
                </c:pt>
                <c:pt idx="1510">
                  <c:v>2011-12-09-18</c:v>
                </c:pt>
                <c:pt idx="1511">
                  <c:v>2011-12-09-19</c:v>
                </c:pt>
                <c:pt idx="1512">
                  <c:v>2011-12-09-20</c:v>
                </c:pt>
                <c:pt idx="1513">
                  <c:v>2011-12-09-21</c:v>
                </c:pt>
                <c:pt idx="1514">
                  <c:v>2011-12-09-22</c:v>
                </c:pt>
                <c:pt idx="1515">
                  <c:v>2011-12-09-23</c:v>
                </c:pt>
                <c:pt idx="1516">
                  <c:v>2011-12-10-00</c:v>
                </c:pt>
                <c:pt idx="1517">
                  <c:v>2011-12-10-01</c:v>
                </c:pt>
                <c:pt idx="1518">
                  <c:v>2011-12-10-02</c:v>
                </c:pt>
                <c:pt idx="1519">
                  <c:v>2011-12-10-03</c:v>
                </c:pt>
                <c:pt idx="1520">
                  <c:v>2011-12-10-04</c:v>
                </c:pt>
                <c:pt idx="1521">
                  <c:v>2011-12-10-05</c:v>
                </c:pt>
                <c:pt idx="1522">
                  <c:v>2011-12-10-06</c:v>
                </c:pt>
                <c:pt idx="1523">
                  <c:v>2011-12-10-07</c:v>
                </c:pt>
                <c:pt idx="1524">
                  <c:v>2011-12-10-08</c:v>
                </c:pt>
                <c:pt idx="1525">
                  <c:v>2011-12-10-09</c:v>
                </c:pt>
                <c:pt idx="1526">
                  <c:v>2011-12-10-10</c:v>
                </c:pt>
                <c:pt idx="1527">
                  <c:v>2011-12-10-11</c:v>
                </c:pt>
                <c:pt idx="1528">
                  <c:v>2011-12-10-12</c:v>
                </c:pt>
                <c:pt idx="1529">
                  <c:v>2011-12-10-13</c:v>
                </c:pt>
                <c:pt idx="1530">
                  <c:v>2011-12-10-14</c:v>
                </c:pt>
                <c:pt idx="1531">
                  <c:v>2011-12-10-15</c:v>
                </c:pt>
                <c:pt idx="1532">
                  <c:v>2011-12-10-16</c:v>
                </c:pt>
                <c:pt idx="1533">
                  <c:v>2011-12-10-17</c:v>
                </c:pt>
                <c:pt idx="1534">
                  <c:v>2011-12-10-18</c:v>
                </c:pt>
                <c:pt idx="1535">
                  <c:v>2011-12-10-19</c:v>
                </c:pt>
                <c:pt idx="1536">
                  <c:v>2011-12-10-20</c:v>
                </c:pt>
                <c:pt idx="1537">
                  <c:v>2011-12-10-21</c:v>
                </c:pt>
                <c:pt idx="1538">
                  <c:v>2011-12-10-22</c:v>
                </c:pt>
                <c:pt idx="1539">
                  <c:v>2011-12-10-23</c:v>
                </c:pt>
                <c:pt idx="1540">
                  <c:v>2011-12-11-00</c:v>
                </c:pt>
                <c:pt idx="1541">
                  <c:v>2011-12-11-01</c:v>
                </c:pt>
                <c:pt idx="1542">
                  <c:v>2011-12-11-02</c:v>
                </c:pt>
                <c:pt idx="1543">
                  <c:v>2011-12-11-03</c:v>
                </c:pt>
                <c:pt idx="1544">
                  <c:v>2011-12-11-04</c:v>
                </c:pt>
                <c:pt idx="1545">
                  <c:v>2011-12-11-05</c:v>
                </c:pt>
                <c:pt idx="1546">
                  <c:v>2011-12-11-06</c:v>
                </c:pt>
                <c:pt idx="1547">
                  <c:v>2011-12-11-07</c:v>
                </c:pt>
                <c:pt idx="1548">
                  <c:v>2011-12-11-08</c:v>
                </c:pt>
                <c:pt idx="1549">
                  <c:v>2011-12-11-09</c:v>
                </c:pt>
                <c:pt idx="1550">
                  <c:v>2011-12-11-10</c:v>
                </c:pt>
                <c:pt idx="1551">
                  <c:v>2011-12-11-11</c:v>
                </c:pt>
                <c:pt idx="1552">
                  <c:v>2011-12-11-12</c:v>
                </c:pt>
                <c:pt idx="1553">
                  <c:v>2011-12-11-13</c:v>
                </c:pt>
                <c:pt idx="1554">
                  <c:v>2011-12-11-14</c:v>
                </c:pt>
                <c:pt idx="1555">
                  <c:v>2011-12-11-15</c:v>
                </c:pt>
                <c:pt idx="1556">
                  <c:v>2011-12-11-16</c:v>
                </c:pt>
                <c:pt idx="1557">
                  <c:v>2011-12-11-17</c:v>
                </c:pt>
                <c:pt idx="1558">
                  <c:v>2011-12-11-18</c:v>
                </c:pt>
                <c:pt idx="1559">
                  <c:v>2011-12-11-19</c:v>
                </c:pt>
                <c:pt idx="1560">
                  <c:v>2011-12-11-20</c:v>
                </c:pt>
                <c:pt idx="1561">
                  <c:v>2011-12-11-21</c:v>
                </c:pt>
                <c:pt idx="1562">
                  <c:v>2011-12-11-22</c:v>
                </c:pt>
                <c:pt idx="1563">
                  <c:v>2011-12-11-23</c:v>
                </c:pt>
                <c:pt idx="1564">
                  <c:v>2011-12-12-00</c:v>
                </c:pt>
                <c:pt idx="1565">
                  <c:v>2011-12-12-01</c:v>
                </c:pt>
                <c:pt idx="1566">
                  <c:v>2011-12-12-02</c:v>
                </c:pt>
                <c:pt idx="1567">
                  <c:v>2011-12-12-03</c:v>
                </c:pt>
                <c:pt idx="1568">
                  <c:v>2011-12-12-04</c:v>
                </c:pt>
                <c:pt idx="1569">
                  <c:v>2011-12-12-05</c:v>
                </c:pt>
                <c:pt idx="1570">
                  <c:v>2011-12-12-06</c:v>
                </c:pt>
                <c:pt idx="1571">
                  <c:v>2011-12-12-07</c:v>
                </c:pt>
                <c:pt idx="1572">
                  <c:v>2011-12-12-08</c:v>
                </c:pt>
                <c:pt idx="1573">
                  <c:v>2011-12-12-09</c:v>
                </c:pt>
                <c:pt idx="1574">
                  <c:v>2011-12-12-10</c:v>
                </c:pt>
                <c:pt idx="1575">
                  <c:v>2011-12-12-11</c:v>
                </c:pt>
                <c:pt idx="1576">
                  <c:v>2011-12-12-12</c:v>
                </c:pt>
                <c:pt idx="1577">
                  <c:v>2011-12-12-13</c:v>
                </c:pt>
                <c:pt idx="1578">
                  <c:v>2011-12-12-14</c:v>
                </c:pt>
                <c:pt idx="1579">
                  <c:v>2011-12-12-15</c:v>
                </c:pt>
                <c:pt idx="1580">
                  <c:v>2011-12-12-16</c:v>
                </c:pt>
                <c:pt idx="1581">
                  <c:v>2011-12-12-17</c:v>
                </c:pt>
                <c:pt idx="1582">
                  <c:v>2011-12-12-18</c:v>
                </c:pt>
                <c:pt idx="1583">
                  <c:v>2011-12-12-19</c:v>
                </c:pt>
                <c:pt idx="1584">
                  <c:v>2011-12-12-20</c:v>
                </c:pt>
                <c:pt idx="1585">
                  <c:v>2011-12-12-21</c:v>
                </c:pt>
                <c:pt idx="1586">
                  <c:v>2011-12-12-22</c:v>
                </c:pt>
                <c:pt idx="1587">
                  <c:v>2011-12-12-23</c:v>
                </c:pt>
                <c:pt idx="1588">
                  <c:v>2011-12-13-00</c:v>
                </c:pt>
                <c:pt idx="1589">
                  <c:v>2011-12-13-01</c:v>
                </c:pt>
                <c:pt idx="1590">
                  <c:v>2011-12-13-02</c:v>
                </c:pt>
                <c:pt idx="1591">
                  <c:v>2011-12-13-03</c:v>
                </c:pt>
                <c:pt idx="1592">
                  <c:v>2011-12-13-04</c:v>
                </c:pt>
                <c:pt idx="1593">
                  <c:v>2011-12-13-05</c:v>
                </c:pt>
                <c:pt idx="1594">
                  <c:v>2011-12-13-06</c:v>
                </c:pt>
                <c:pt idx="1595">
                  <c:v>2011-12-13-07</c:v>
                </c:pt>
                <c:pt idx="1596">
                  <c:v>2011-12-13-08</c:v>
                </c:pt>
                <c:pt idx="1597">
                  <c:v>2011-12-13-09</c:v>
                </c:pt>
                <c:pt idx="1598">
                  <c:v>2011-12-13-10</c:v>
                </c:pt>
                <c:pt idx="1599">
                  <c:v>2011-12-13-11</c:v>
                </c:pt>
                <c:pt idx="1600">
                  <c:v>2011-12-13-12</c:v>
                </c:pt>
                <c:pt idx="1601">
                  <c:v>2011-12-13-13</c:v>
                </c:pt>
                <c:pt idx="1602">
                  <c:v>2011-12-13-14</c:v>
                </c:pt>
                <c:pt idx="1603">
                  <c:v>2011-12-13-15</c:v>
                </c:pt>
                <c:pt idx="1604">
                  <c:v>2011-12-13-16</c:v>
                </c:pt>
                <c:pt idx="1605">
                  <c:v>2011-12-13-17</c:v>
                </c:pt>
                <c:pt idx="1606">
                  <c:v>2011-12-13-18</c:v>
                </c:pt>
                <c:pt idx="1607">
                  <c:v>2011-12-13-19</c:v>
                </c:pt>
                <c:pt idx="1608">
                  <c:v>2011-12-13-20</c:v>
                </c:pt>
                <c:pt idx="1609">
                  <c:v>2011-12-13-21</c:v>
                </c:pt>
                <c:pt idx="1610">
                  <c:v>2011-12-13-22</c:v>
                </c:pt>
                <c:pt idx="1611">
                  <c:v>2011-12-13-23</c:v>
                </c:pt>
                <c:pt idx="1612">
                  <c:v>2011-12-14-00</c:v>
                </c:pt>
                <c:pt idx="1613">
                  <c:v>2011-12-14-01</c:v>
                </c:pt>
                <c:pt idx="1614">
                  <c:v>2011-12-14-02</c:v>
                </c:pt>
                <c:pt idx="1615">
                  <c:v>2011-12-14-03</c:v>
                </c:pt>
                <c:pt idx="1616">
                  <c:v>2011-12-14-04</c:v>
                </c:pt>
                <c:pt idx="1617">
                  <c:v>2011-12-14-05</c:v>
                </c:pt>
                <c:pt idx="1618">
                  <c:v>2011-12-14-06</c:v>
                </c:pt>
                <c:pt idx="1619">
                  <c:v>2011-12-14-07</c:v>
                </c:pt>
                <c:pt idx="1620">
                  <c:v>2011-12-14-08</c:v>
                </c:pt>
                <c:pt idx="1621">
                  <c:v>2011-12-14-09</c:v>
                </c:pt>
                <c:pt idx="1622">
                  <c:v>2011-12-14-10</c:v>
                </c:pt>
                <c:pt idx="1623">
                  <c:v>2011-12-14-11</c:v>
                </c:pt>
                <c:pt idx="1624">
                  <c:v>2011-12-14-12</c:v>
                </c:pt>
                <c:pt idx="1625">
                  <c:v>2011-12-14-13</c:v>
                </c:pt>
                <c:pt idx="1626">
                  <c:v>2011-12-14-14</c:v>
                </c:pt>
                <c:pt idx="1627">
                  <c:v>2011-12-14-15</c:v>
                </c:pt>
                <c:pt idx="1628">
                  <c:v>2011-12-14-16</c:v>
                </c:pt>
                <c:pt idx="1629">
                  <c:v>2011-12-14-17</c:v>
                </c:pt>
                <c:pt idx="1630">
                  <c:v>2011-12-14-18</c:v>
                </c:pt>
                <c:pt idx="1631">
                  <c:v>2011-12-14-19</c:v>
                </c:pt>
                <c:pt idx="1632">
                  <c:v>2011-12-14-20</c:v>
                </c:pt>
                <c:pt idx="1633">
                  <c:v>2011-12-14-21</c:v>
                </c:pt>
                <c:pt idx="1634">
                  <c:v>2011-12-14-22</c:v>
                </c:pt>
                <c:pt idx="1635">
                  <c:v>2011-12-14-23</c:v>
                </c:pt>
                <c:pt idx="1636">
                  <c:v>2011-12-15-00</c:v>
                </c:pt>
                <c:pt idx="1637">
                  <c:v>2011-12-15-01</c:v>
                </c:pt>
                <c:pt idx="1638">
                  <c:v>2011-12-15-02</c:v>
                </c:pt>
                <c:pt idx="1639">
                  <c:v>2011-12-15-03</c:v>
                </c:pt>
                <c:pt idx="1640">
                  <c:v>2011-12-15-04</c:v>
                </c:pt>
                <c:pt idx="1641">
                  <c:v>2011-12-15-05</c:v>
                </c:pt>
                <c:pt idx="1642">
                  <c:v>2011-12-15-06</c:v>
                </c:pt>
                <c:pt idx="1643">
                  <c:v>2011-12-15-07</c:v>
                </c:pt>
                <c:pt idx="1644">
                  <c:v>2011-12-15-08</c:v>
                </c:pt>
                <c:pt idx="1645">
                  <c:v>2011-12-15-09</c:v>
                </c:pt>
                <c:pt idx="1646">
                  <c:v>2011-12-15-10</c:v>
                </c:pt>
                <c:pt idx="1647">
                  <c:v>2011-12-15-11</c:v>
                </c:pt>
                <c:pt idx="1648">
                  <c:v>2011-12-15-12</c:v>
                </c:pt>
                <c:pt idx="1649">
                  <c:v>2011-12-15-13</c:v>
                </c:pt>
                <c:pt idx="1650">
                  <c:v>2011-12-15-14</c:v>
                </c:pt>
                <c:pt idx="1651">
                  <c:v>2011-12-15-15</c:v>
                </c:pt>
                <c:pt idx="1652">
                  <c:v>2011-12-15-16</c:v>
                </c:pt>
                <c:pt idx="1653">
                  <c:v>2011-12-15-17</c:v>
                </c:pt>
                <c:pt idx="1654">
                  <c:v>2011-12-15-18</c:v>
                </c:pt>
                <c:pt idx="1655">
                  <c:v>2011-12-15-19</c:v>
                </c:pt>
                <c:pt idx="1656">
                  <c:v>2011-12-15-20</c:v>
                </c:pt>
                <c:pt idx="1657">
                  <c:v>2011-12-15-21</c:v>
                </c:pt>
                <c:pt idx="1658">
                  <c:v>2011-12-15-22</c:v>
                </c:pt>
                <c:pt idx="1659">
                  <c:v>2011-12-15-23</c:v>
                </c:pt>
                <c:pt idx="1660">
                  <c:v>2011-12-16-00</c:v>
                </c:pt>
                <c:pt idx="1661">
                  <c:v>2011-12-16-01</c:v>
                </c:pt>
                <c:pt idx="1662">
                  <c:v>2011-12-16-02</c:v>
                </c:pt>
                <c:pt idx="1663">
                  <c:v>2011-12-16-03</c:v>
                </c:pt>
                <c:pt idx="1664">
                  <c:v>2011-12-16-04</c:v>
                </c:pt>
                <c:pt idx="1665">
                  <c:v>2011-12-16-05</c:v>
                </c:pt>
                <c:pt idx="1666">
                  <c:v>2011-12-16-06</c:v>
                </c:pt>
                <c:pt idx="1667">
                  <c:v>2011-12-16-07</c:v>
                </c:pt>
                <c:pt idx="1668">
                  <c:v>2011-12-16-08</c:v>
                </c:pt>
                <c:pt idx="1669">
                  <c:v>2011-12-16-09</c:v>
                </c:pt>
                <c:pt idx="1670">
                  <c:v>2011-12-16-10</c:v>
                </c:pt>
                <c:pt idx="1671">
                  <c:v>2011-12-16-11</c:v>
                </c:pt>
                <c:pt idx="1672">
                  <c:v>2011-12-16-12</c:v>
                </c:pt>
                <c:pt idx="1673">
                  <c:v>2011-12-16-13</c:v>
                </c:pt>
                <c:pt idx="1674">
                  <c:v>2011-12-16-14</c:v>
                </c:pt>
                <c:pt idx="1675">
                  <c:v>2011-12-16-15</c:v>
                </c:pt>
                <c:pt idx="1676">
                  <c:v>2011-12-16-16</c:v>
                </c:pt>
                <c:pt idx="1677">
                  <c:v>2011-12-16-17</c:v>
                </c:pt>
                <c:pt idx="1678">
                  <c:v>2011-12-16-18</c:v>
                </c:pt>
                <c:pt idx="1679">
                  <c:v>2011-12-16-19</c:v>
                </c:pt>
                <c:pt idx="1680">
                  <c:v>2011-12-16-20</c:v>
                </c:pt>
                <c:pt idx="1681">
                  <c:v>2011-12-16-21</c:v>
                </c:pt>
                <c:pt idx="1682">
                  <c:v>2011-12-16-22</c:v>
                </c:pt>
                <c:pt idx="1683">
                  <c:v>2011-12-16-23</c:v>
                </c:pt>
                <c:pt idx="1684">
                  <c:v>2011-12-17-00</c:v>
                </c:pt>
                <c:pt idx="1685">
                  <c:v>2011-12-17-01</c:v>
                </c:pt>
                <c:pt idx="1686">
                  <c:v>2011-12-17-02</c:v>
                </c:pt>
                <c:pt idx="1687">
                  <c:v>2011-12-17-03</c:v>
                </c:pt>
                <c:pt idx="1688">
                  <c:v>2011-12-17-04</c:v>
                </c:pt>
                <c:pt idx="1689">
                  <c:v>2011-12-17-05</c:v>
                </c:pt>
                <c:pt idx="1690">
                  <c:v>2011-12-17-06</c:v>
                </c:pt>
                <c:pt idx="1691">
                  <c:v>2011-12-17-07</c:v>
                </c:pt>
                <c:pt idx="1692">
                  <c:v>2011-12-17-08</c:v>
                </c:pt>
                <c:pt idx="1693">
                  <c:v>2011-12-17-09</c:v>
                </c:pt>
                <c:pt idx="1694">
                  <c:v>2011-12-17-10</c:v>
                </c:pt>
                <c:pt idx="1695">
                  <c:v>2011-12-17-11</c:v>
                </c:pt>
                <c:pt idx="1696">
                  <c:v>2011-12-17-12</c:v>
                </c:pt>
                <c:pt idx="1697">
                  <c:v>2011-12-17-13</c:v>
                </c:pt>
                <c:pt idx="1698">
                  <c:v>2011-12-17-14</c:v>
                </c:pt>
                <c:pt idx="1699">
                  <c:v>2011-12-17-15</c:v>
                </c:pt>
                <c:pt idx="1700">
                  <c:v>2011-12-17-16</c:v>
                </c:pt>
                <c:pt idx="1701">
                  <c:v>2011-12-17-17</c:v>
                </c:pt>
                <c:pt idx="1702">
                  <c:v>2011-12-17-18</c:v>
                </c:pt>
                <c:pt idx="1703">
                  <c:v>2011-12-17-19</c:v>
                </c:pt>
                <c:pt idx="1704">
                  <c:v>2011-12-17-20</c:v>
                </c:pt>
                <c:pt idx="1705">
                  <c:v>2011-12-17-21</c:v>
                </c:pt>
                <c:pt idx="1706">
                  <c:v>2011-12-17-22</c:v>
                </c:pt>
                <c:pt idx="1707">
                  <c:v>2011-12-17-23</c:v>
                </c:pt>
                <c:pt idx="1708">
                  <c:v>2011-12-18-00</c:v>
                </c:pt>
                <c:pt idx="1709">
                  <c:v>2011-12-18-01</c:v>
                </c:pt>
                <c:pt idx="1710">
                  <c:v>2011-12-18-02</c:v>
                </c:pt>
                <c:pt idx="1711">
                  <c:v>2011-12-18-03</c:v>
                </c:pt>
                <c:pt idx="1712">
                  <c:v>2011-12-18-04</c:v>
                </c:pt>
                <c:pt idx="1713">
                  <c:v>2011-12-18-05</c:v>
                </c:pt>
                <c:pt idx="1714">
                  <c:v>2011-12-18-06</c:v>
                </c:pt>
                <c:pt idx="1715">
                  <c:v>2011-12-18-07</c:v>
                </c:pt>
                <c:pt idx="1716">
                  <c:v>2011-12-18-08</c:v>
                </c:pt>
                <c:pt idx="1717">
                  <c:v>2011-12-18-09</c:v>
                </c:pt>
                <c:pt idx="1718">
                  <c:v>2011-12-18-10</c:v>
                </c:pt>
                <c:pt idx="1719">
                  <c:v>2011-12-18-11</c:v>
                </c:pt>
                <c:pt idx="1720">
                  <c:v>2011-12-18-12</c:v>
                </c:pt>
                <c:pt idx="1721">
                  <c:v>2011-12-18-13</c:v>
                </c:pt>
                <c:pt idx="1722">
                  <c:v>2011-12-18-14</c:v>
                </c:pt>
                <c:pt idx="1723">
                  <c:v>2011-12-18-15</c:v>
                </c:pt>
                <c:pt idx="1724">
                  <c:v>2011-12-18-16</c:v>
                </c:pt>
                <c:pt idx="1725">
                  <c:v>2011-12-18-17</c:v>
                </c:pt>
                <c:pt idx="1726">
                  <c:v>2011-12-18-18</c:v>
                </c:pt>
                <c:pt idx="1727">
                  <c:v>2011-12-18-19</c:v>
                </c:pt>
                <c:pt idx="1728">
                  <c:v>2011-12-18-20</c:v>
                </c:pt>
                <c:pt idx="1729">
                  <c:v>2011-12-18-21</c:v>
                </c:pt>
                <c:pt idx="1730">
                  <c:v>2011-12-18-22</c:v>
                </c:pt>
                <c:pt idx="1731">
                  <c:v>2011-12-18-23</c:v>
                </c:pt>
                <c:pt idx="1732">
                  <c:v>2011-12-19-00</c:v>
                </c:pt>
                <c:pt idx="1733">
                  <c:v>2011-12-19-01</c:v>
                </c:pt>
                <c:pt idx="1734">
                  <c:v>2011-12-19-02</c:v>
                </c:pt>
                <c:pt idx="1735">
                  <c:v>2011-12-19-03</c:v>
                </c:pt>
                <c:pt idx="1736">
                  <c:v>2011-12-19-04</c:v>
                </c:pt>
                <c:pt idx="1737">
                  <c:v>2011-12-19-05</c:v>
                </c:pt>
                <c:pt idx="1738">
                  <c:v>2011-12-19-06</c:v>
                </c:pt>
                <c:pt idx="1739">
                  <c:v>2011-12-19-07</c:v>
                </c:pt>
                <c:pt idx="1740">
                  <c:v>2011-12-19-08</c:v>
                </c:pt>
                <c:pt idx="1741">
                  <c:v>2011-12-19-09</c:v>
                </c:pt>
                <c:pt idx="1742">
                  <c:v>2011-12-19-10</c:v>
                </c:pt>
                <c:pt idx="1743">
                  <c:v>2011-12-19-11</c:v>
                </c:pt>
                <c:pt idx="1744">
                  <c:v>2011-12-19-12</c:v>
                </c:pt>
                <c:pt idx="1745">
                  <c:v>2011-12-19-13</c:v>
                </c:pt>
                <c:pt idx="1746">
                  <c:v>2011-12-19-14</c:v>
                </c:pt>
                <c:pt idx="1747">
                  <c:v>2011-12-19-15</c:v>
                </c:pt>
                <c:pt idx="1748">
                  <c:v>2011-12-19-16</c:v>
                </c:pt>
                <c:pt idx="1749">
                  <c:v>2011-12-19-17</c:v>
                </c:pt>
                <c:pt idx="1750">
                  <c:v>2011-12-19-18</c:v>
                </c:pt>
                <c:pt idx="1751">
                  <c:v>2011-12-19-19</c:v>
                </c:pt>
                <c:pt idx="1752">
                  <c:v>2011-12-19-20</c:v>
                </c:pt>
                <c:pt idx="1753">
                  <c:v>2011-12-19-21</c:v>
                </c:pt>
                <c:pt idx="1754">
                  <c:v>2011-12-19-22</c:v>
                </c:pt>
                <c:pt idx="1755">
                  <c:v>2011-12-19-23</c:v>
                </c:pt>
                <c:pt idx="1756">
                  <c:v>2011-12-20-00</c:v>
                </c:pt>
                <c:pt idx="1757">
                  <c:v>2011-12-20-01</c:v>
                </c:pt>
                <c:pt idx="1758">
                  <c:v>2011-12-20-02</c:v>
                </c:pt>
                <c:pt idx="1759">
                  <c:v>2011-12-20-03</c:v>
                </c:pt>
                <c:pt idx="1760">
                  <c:v>2011-12-20-04</c:v>
                </c:pt>
                <c:pt idx="1761">
                  <c:v>2011-12-20-05</c:v>
                </c:pt>
                <c:pt idx="1762">
                  <c:v>2011-12-20-06</c:v>
                </c:pt>
                <c:pt idx="1763">
                  <c:v>2011-12-20-07</c:v>
                </c:pt>
                <c:pt idx="1764">
                  <c:v>2011-12-20-08</c:v>
                </c:pt>
                <c:pt idx="1765">
                  <c:v>2011-12-20-09</c:v>
                </c:pt>
                <c:pt idx="1766">
                  <c:v>2011-12-20-10</c:v>
                </c:pt>
                <c:pt idx="1767">
                  <c:v>2011-12-20-11</c:v>
                </c:pt>
                <c:pt idx="1768">
                  <c:v>2011-12-20-12</c:v>
                </c:pt>
                <c:pt idx="1769">
                  <c:v>2011-12-20-13</c:v>
                </c:pt>
                <c:pt idx="1770">
                  <c:v>2011-12-20-14</c:v>
                </c:pt>
                <c:pt idx="1771">
                  <c:v>2011-12-20-15</c:v>
                </c:pt>
                <c:pt idx="1772">
                  <c:v>2011-12-20-16</c:v>
                </c:pt>
                <c:pt idx="1773">
                  <c:v>2011-12-20-17</c:v>
                </c:pt>
                <c:pt idx="1774">
                  <c:v>2011-12-20-18</c:v>
                </c:pt>
                <c:pt idx="1775">
                  <c:v>2011-12-20-19</c:v>
                </c:pt>
                <c:pt idx="1776">
                  <c:v>2011-12-20-20</c:v>
                </c:pt>
                <c:pt idx="1777">
                  <c:v>2011-12-20-21</c:v>
                </c:pt>
                <c:pt idx="1778">
                  <c:v>2011-12-20-22</c:v>
                </c:pt>
                <c:pt idx="1779">
                  <c:v>2011-12-20-23</c:v>
                </c:pt>
                <c:pt idx="1780">
                  <c:v>2011-12-21-00</c:v>
                </c:pt>
                <c:pt idx="1781">
                  <c:v>2011-12-21-01</c:v>
                </c:pt>
                <c:pt idx="1782">
                  <c:v>2011-12-21-02</c:v>
                </c:pt>
                <c:pt idx="1783">
                  <c:v>2011-12-21-03</c:v>
                </c:pt>
                <c:pt idx="1784">
                  <c:v>2011-12-21-04</c:v>
                </c:pt>
                <c:pt idx="1785">
                  <c:v>2011-12-21-05</c:v>
                </c:pt>
                <c:pt idx="1786">
                  <c:v>2011-12-21-06</c:v>
                </c:pt>
                <c:pt idx="1787">
                  <c:v>2011-12-21-07</c:v>
                </c:pt>
                <c:pt idx="1788">
                  <c:v>2011-12-21-08</c:v>
                </c:pt>
                <c:pt idx="1789">
                  <c:v>2011-12-21-09</c:v>
                </c:pt>
                <c:pt idx="1790">
                  <c:v>2011-12-21-10</c:v>
                </c:pt>
                <c:pt idx="1791">
                  <c:v>2011-12-21-11</c:v>
                </c:pt>
                <c:pt idx="1792">
                  <c:v>2011-12-21-12</c:v>
                </c:pt>
                <c:pt idx="1793">
                  <c:v>2011-12-21-13</c:v>
                </c:pt>
                <c:pt idx="1794">
                  <c:v>2011-12-21-14</c:v>
                </c:pt>
                <c:pt idx="1795">
                  <c:v>2011-12-21-15</c:v>
                </c:pt>
                <c:pt idx="1796">
                  <c:v>2011-12-21-16</c:v>
                </c:pt>
                <c:pt idx="1797">
                  <c:v>2011-12-21-17</c:v>
                </c:pt>
                <c:pt idx="1798">
                  <c:v>2011-12-21-18</c:v>
                </c:pt>
                <c:pt idx="1799">
                  <c:v>2011-12-21-19</c:v>
                </c:pt>
                <c:pt idx="1800">
                  <c:v>2011-12-21-20</c:v>
                </c:pt>
                <c:pt idx="1801">
                  <c:v>2011-12-21-21</c:v>
                </c:pt>
                <c:pt idx="1802">
                  <c:v>2011-12-21-22</c:v>
                </c:pt>
                <c:pt idx="1803">
                  <c:v>2011-12-21-23</c:v>
                </c:pt>
                <c:pt idx="1804">
                  <c:v>2011-12-22-00</c:v>
                </c:pt>
                <c:pt idx="1805">
                  <c:v>2011-12-22-01</c:v>
                </c:pt>
                <c:pt idx="1806">
                  <c:v>2011-12-22-02</c:v>
                </c:pt>
                <c:pt idx="1807">
                  <c:v>2011-12-22-03</c:v>
                </c:pt>
                <c:pt idx="1808">
                  <c:v>2011-12-22-04</c:v>
                </c:pt>
                <c:pt idx="1809">
                  <c:v>2011-12-22-05</c:v>
                </c:pt>
                <c:pt idx="1810">
                  <c:v>2011-12-22-06</c:v>
                </c:pt>
                <c:pt idx="1811">
                  <c:v>2011-12-22-07</c:v>
                </c:pt>
                <c:pt idx="1812">
                  <c:v>2011-12-22-08</c:v>
                </c:pt>
                <c:pt idx="1813">
                  <c:v>2011-12-22-09</c:v>
                </c:pt>
                <c:pt idx="1814">
                  <c:v>2011-12-22-10</c:v>
                </c:pt>
                <c:pt idx="1815">
                  <c:v>2011-12-22-11</c:v>
                </c:pt>
                <c:pt idx="1816">
                  <c:v>2011-12-22-12</c:v>
                </c:pt>
                <c:pt idx="1817">
                  <c:v>2011-12-22-13</c:v>
                </c:pt>
                <c:pt idx="1818">
                  <c:v>2011-12-22-14</c:v>
                </c:pt>
                <c:pt idx="1819">
                  <c:v>2011-12-22-15</c:v>
                </c:pt>
                <c:pt idx="1820">
                  <c:v>2011-12-22-16</c:v>
                </c:pt>
                <c:pt idx="1821">
                  <c:v>2011-12-22-17</c:v>
                </c:pt>
                <c:pt idx="1822">
                  <c:v>2011-12-22-18</c:v>
                </c:pt>
                <c:pt idx="1823">
                  <c:v>2011-12-22-19</c:v>
                </c:pt>
                <c:pt idx="1824">
                  <c:v>2011-12-22-20</c:v>
                </c:pt>
                <c:pt idx="1825">
                  <c:v>2011-12-22-21</c:v>
                </c:pt>
                <c:pt idx="1826">
                  <c:v>2011-12-22-22</c:v>
                </c:pt>
                <c:pt idx="1827">
                  <c:v>2011-12-22-23</c:v>
                </c:pt>
                <c:pt idx="1828">
                  <c:v>2011-12-23-00</c:v>
                </c:pt>
                <c:pt idx="1829">
                  <c:v>2011-12-23-01</c:v>
                </c:pt>
                <c:pt idx="1830">
                  <c:v>2011-12-23-02</c:v>
                </c:pt>
                <c:pt idx="1831">
                  <c:v>2011-12-23-03</c:v>
                </c:pt>
                <c:pt idx="1832">
                  <c:v>2011-12-23-04</c:v>
                </c:pt>
                <c:pt idx="1833">
                  <c:v>2011-12-23-05</c:v>
                </c:pt>
                <c:pt idx="1834">
                  <c:v>2011-12-23-06</c:v>
                </c:pt>
                <c:pt idx="1835">
                  <c:v>2011-12-23-07</c:v>
                </c:pt>
                <c:pt idx="1836">
                  <c:v>2011-12-23-08</c:v>
                </c:pt>
                <c:pt idx="1837">
                  <c:v>2011-12-23-09</c:v>
                </c:pt>
                <c:pt idx="1838">
                  <c:v>2011-12-23-10</c:v>
                </c:pt>
                <c:pt idx="1839">
                  <c:v>2011-12-23-11</c:v>
                </c:pt>
                <c:pt idx="1840">
                  <c:v>2011-12-23-12</c:v>
                </c:pt>
                <c:pt idx="1841">
                  <c:v>2011-12-23-13</c:v>
                </c:pt>
                <c:pt idx="1842">
                  <c:v>2011-12-23-14</c:v>
                </c:pt>
                <c:pt idx="1843">
                  <c:v>2011-12-23-15</c:v>
                </c:pt>
                <c:pt idx="1844">
                  <c:v>2011-12-23-16</c:v>
                </c:pt>
                <c:pt idx="1845">
                  <c:v>2011-12-23-17</c:v>
                </c:pt>
                <c:pt idx="1846">
                  <c:v>2011-12-23-18</c:v>
                </c:pt>
                <c:pt idx="1847">
                  <c:v>2011-12-23-19</c:v>
                </c:pt>
                <c:pt idx="1848">
                  <c:v>2011-12-23-20</c:v>
                </c:pt>
                <c:pt idx="1849">
                  <c:v>2011-12-23-21</c:v>
                </c:pt>
                <c:pt idx="1850">
                  <c:v>2011-12-23-22</c:v>
                </c:pt>
                <c:pt idx="1851">
                  <c:v>2011-12-23-23</c:v>
                </c:pt>
                <c:pt idx="1852">
                  <c:v>2011-12-24-00</c:v>
                </c:pt>
                <c:pt idx="1853">
                  <c:v>2011-12-24-01</c:v>
                </c:pt>
                <c:pt idx="1854">
                  <c:v>2011-12-24-02</c:v>
                </c:pt>
                <c:pt idx="1855">
                  <c:v>2011-12-24-03</c:v>
                </c:pt>
                <c:pt idx="1856">
                  <c:v>2011-12-24-04</c:v>
                </c:pt>
                <c:pt idx="1857">
                  <c:v>2011-12-24-05</c:v>
                </c:pt>
                <c:pt idx="1858">
                  <c:v>2011-12-24-06</c:v>
                </c:pt>
                <c:pt idx="1859">
                  <c:v>2011-12-24-07</c:v>
                </c:pt>
                <c:pt idx="1860">
                  <c:v>2011-12-24-08</c:v>
                </c:pt>
                <c:pt idx="1861">
                  <c:v>2011-12-24-09</c:v>
                </c:pt>
                <c:pt idx="1862">
                  <c:v>2011-12-24-10</c:v>
                </c:pt>
                <c:pt idx="1863">
                  <c:v>2011-12-24-11</c:v>
                </c:pt>
                <c:pt idx="1864">
                  <c:v>2011-12-24-12</c:v>
                </c:pt>
                <c:pt idx="1865">
                  <c:v>2011-12-24-13</c:v>
                </c:pt>
                <c:pt idx="1866">
                  <c:v>2011-12-24-14</c:v>
                </c:pt>
                <c:pt idx="1867">
                  <c:v>2011-12-24-15</c:v>
                </c:pt>
                <c:pt idx="1868">
                  <c:v>2011-12-24-16</c:v>
                </c:pt>
                <c:pt idx="1869">
                  <c:v>2011-12-24-17</c:v>
                </c:pt>
                <c:pt idx="1870">
                  <c:v>2011-12-24-18</c:v>
                </c:pt>
                <c:pt idx="1871">
                  <c:v>2011-12-24-19</c:v>
                </c:pt>
                <c:pt idx="1872">
                  <c:v>2011-12-24-20</c:v>
                </c:pt>
                <c:pt idx="1873">
                  <c:v>2011-12-24-21</c:v>
                </c:pt>
                <c:pt idx="1874">
                  <c:v>2011-12-24-22</c:v>
                </c:pt>
                <c:pt idx="1875">
                  <c:v>2011-12-24-23</c:v>
                </c:pt>
                <c:pt idx="1876">
                  <c:v>2011-12-25-00</c:v>
                </c:pt>
                <c:pt idx="1877">
                  <c:v>2011-12-25-01</c:v>
                </c:pt>
                <c:pt idx="1878">
                  <c:v>2011-12-25-02</c:v>
                </c:pt>
                <c:pt idx="1879">
                  <c:v>2011-12-25-03</c:v>
                </c:pt>
                <c:pt idx="1880">
                  <c:v>2011-12-25-04</c:v>
                </c:pt>
                <c:pt idx="1881">
                  <c:v>2011-12-25-05</c:v>
                </c:pt>
                <c:pt idx="1882">
                  <c:v>2011-12-25-06</c:v>
                </c:pt>
                <c:pt idx="1883">
                  <c:v>2011-12-25-07</c:v>
                </c:pt>
                <c:pt idx="1884">
                  <c:v>2011-12-25-08</c:v>
                </c:pt>
                <c:pt idx="1885">
                  <c:v>2011-12-25-09</c:v>
                </c:pt>
                <c:pt idx="1886">
                  <c:v>2011-12-25-10</c:v>
                </c:pt>
                <c:pt idx="1887">
                  <c:v>2011-12-25-11</c:v>
                </c:pt>
                <c:pt idx="1888">
                  <c:v>2011-12-25-12</c:v>
                </c:pt>
                <c:pt idx="1889">
                  <c:v>2011-12-25-13</c:v>
                </c:pt>
                <c:pt idx="1890">
                  <c:v>2011-12-25-14</c:v>
                </c:pt>
                <c:pt idx="1891">
                  <c:v>2011-12-25-15</c:v>
                </c:pt>
                <c:pt idx="1892">
                  <c:v>2011-12-25-16</c:v>
                </c:pt>
                <c:pt idx="1893">
                  <c:v>2011-12-25-17</c:v>
                </c:pt>
                <c:pt idx="1894">
                  <c:v>2011-12-25-18</c:v>
                </c:pt>
                <c:pt idx="1895">
                  <c:v>2011-12-25-19</c:v>
                </c:pt>
                <c:pt idx="1896">
                  <c:v>2011-12-25-20</c:v>
                </c:pt>
                <c:pt idx="1897">
                  <c:v>2011-12-25-21</c:v>
                </c:pt>
                <c:pt idx="1898">
                  <c:v>2011-12-25-22</c:v>
                </c:pt>
                <c:pt idx="1899">
                  <c:v>2011-12-25-23</c:v>
                </c:pt>
                <c:pt idx="1900">
                  <c:v>2011-12-26-00</c:v>
                </c:pt>
                <c:pt idx="1901">
                  <c:v>2011-12-26-01</c:v>
                </c:pt>
                <c:pt idx="1902">
                  <c:v>2011-12-26-02</c:v>
                </c:pt>
                <c:pt idx="1903">
                  <c:v>2011-12-26-03</c:v>
                </c:pt>
                <c:pt idx="1904">
                  <c:v>2011-12-26-04</c:v>
                </c:pt>
                <c:pt idx="1905">
                  <c:v>2011-12-26-05</c:v>
                </c:pt>
                <c:pt idx="1906">
                  <c:v>2011-12-26-06</c:v>
                </c:pt>
                <c:pt idx="1907">
                  <c:v>2011-12-26-07</c:v>
                </c:pt>
                <c:pt idx="1908">
                  <c:v>2011-12-26-08</c:v>
                </c:pt>
                <c:pt idx="1909">
                  <c:v>2011-12-26-09</c:v>
                </c:pt>
                <c:pt idx="1910">
                  <c:v>2011-12-26-10</c:v>
                </c:pt>
                <c:pt idx="1911">
                  <c:v>2011-12-26-11</c:v>
                </c:pt>
                <c:pt idx="1912">
                  <c:v>2011-12-26-12</c:v>
                </c:pt>
                <c:pt idx="1913">
                  <c:v>2011-12-26-13</c:v>
                </c:pt>
                <c:pt idx="1914">
                  <c:v>2011-12-26-14</c:v>
                </c:pt>
                <c:pt idx="1915">
                  <c:v>2011-12-26-15</c:v>
                </c:pt>
                <c:pt idx="1916">
                  <c:v>2011-12-26-16</c:v>
                </c:pt>
                <c:pt idx="1917">
                  <c:v>2011-12-26-17</c:v>
                </c:pt>
                <c:pt idx="1918">
                  <c:v>2011-12-26-18</c:v>
                </c:pt>
                <c:pt idx="1919">
                  <c:v>2011-12-26-19</c:v>
                </c:pt>
                <c:pt idx="1920">
                  <c:v>2011-12-26-20</c:v>
                </c:pt>
                <c:pt idx="1921">
                  <c:v>2011-12-26-21</c:v>
                </c:pt>
                <c:pt idx="1922">
                  <c:v>2011-12-26-22</c:v>
                </c:pt>
                <c:pt idx="1923">
                  <c:v>2011-12-26-23</c:v>
                </c:pt>
                <c:pt idx="1924">
                  <c:v>2011-12-27-00</c:v>
                </c:pt>
                <c:pt idx="1925">
                  <c:v>2011-12-27-01</c:v>
                </c:pt>
                <c:pt idx="1926">
                  <c:v>2011-12-27-02</c:v>
                </c:pt>
                <c:pt idx="1927">
                  <c:v>2011-12-27-03</c:v>
                </c:pt>
                <c:pt idx="1928">
                  <c:v>2011-12-27-04</c:v>
                </c:pt>
                <c:pt idx="1929">
                  <c:v>2011-12-27-05</c:v>
                </c:pt>
                <c:pt idx="1930">
                  <c:v>2011-12-27-06</c:v>
                </c:pt>
                <c:pt idx="1931">
                  <c:v>2011-12-27-07</c:v>
                </c:pt>
                <c:pt idx="1932">
                  <c:v>2011-12-27-08</c:v>
                </c:pt>
                <c:pt idx="1933">
                  <c:v>2011-12-27-09</c:v>
                </c:pt>
                <c:pt idx="1934">
                  <c:v>2011-12-27-10</c:v>
                </c:pt>
                <c:pt idx="1935">
                  <c:v>2011-12-27-11</c:v>
                </c:pt>
                <c:pt idx="1936">
                  <c:v>2011-12-27-12</c:v>
                </c:pt>
                <c:pt idx="1937">
                  <c:v>2011-12-27-13</c:v>
                </c:pt>
                <c:pt idx="1938">
                  <c:v>2011-12-27-14</c:v>
                </c:pt>
                <c:pt idx="1939">
                  <c:v>2011-12-27-15</c:v>
                </c:pt>
                <c:pt idx="1940">
                  <c:v>2011-12-27-16</c:v>
                </c:pt>
                <c:pt idx="1941">
                  <c:v>2011-12-27-17</c:v>
                </c:pt>
                <c:pt idx="1942">
                  <c:v>2011-12-27-18</c:v>
                </c:pt>
                <c:pt idx="1943">
                  <c:v>2011-12-27-19</c:v>
                </c:pt>
                <c:pt idx="1944">
                  <c:v>2011-12-27-20</c:v>
                </c:pt>
                <c:pt idx="1945">
                  <c:v>2011-12-27-21</c:v>
                </c:pt>
                <c:pt idx="1946">
                  <c:v>2011-12-27-22</c:v>
                </c:pt>
                <c:pt idx="1947">
                  <c:v>2011-12-27-23</c:v>
                </c:pt>
                <c:pt idx="1948">
                  <c:v>2011-12-28-00</c:v>
                </c:pt>
                <c:pt idx="1949">
                  <c:v>2011-12-28-01</c:v>
                </c:pt>
                <c:pt idx="1950">
                  <c:v>2011-12-28-02</c:v>
                </c:pt>
                <c:pt idx="1951">
                  <c:v>2011-12-28-03</c:v>
                </c:pt>
                <c:pt idx="1952">
                  <c:v>2011-12-28-04</c:v>
                </c:pt>
                <c:pt idx="1953">
                  <c:v>2011-12-28-05</c:v>
                </c:pt>
                <c:pt idx="1954">
                  <c:v>2011-12-28-06</c:v>
                </c:pt>
                <c:pt idx="1955">
                  <c:v>2011-12-28-07</c:v>
                </c:pt>
                <c:pt idx="1956">
                  <c:v>2011-12-28-08</c:v>
                </c:pt>
                <c:pt idx="1957">
                  <c:v>2011-12-28-09</c:v>
                </c:pt>
                <c:pt idx="1958">
                  <c:v>2011-12-28-10</c:v>
                </c:pt>
                <c:pt idx="1959">
                  <c:v>2011-12-28-11</c:v>
                </c:pt>
                <c:pt idx="1960">
                  <c:v>2011-12-28-12</c:v>
                </c:pt>
                <c:pt idx="1961">
                  <c:v>2011-12-28-13</c:v>
                </c:pt>
                <c:pt idx="1962">
                  <c:v>2011-12-28-14</c:v>
                </c:pt>
                <c:pt idx="1963">
                  <c:v>2011-12-28-15</c:v>
                </c:pt>
                <c:pt idx="1964">
                  <c:v>2011-12-28-16</c:v>
                </c:pt>
                <c:pt idx="1965">
                  <c:v>2011-12-28-17</c:v>
                </c:pt>
                <c:pt idx="1966">
                  <c:v>2011-12-28-18</c:v>
                </c:pt>
                <c:pt idx="1967">
                  <c:v>2011-12-28-19</c:v>
                </c:pt>
                <c:pt idx="1968">
                  <c:v>2011-12-28-20</c:v>
                </c:pt>
                <c:pt idx="1969">
                  <c:v>2011-12-28-21</c:v>
                </c:pt>
                <c:pt idx="1970">
                  <c:v>2011-12-28-22</c:v>
                </c:pt>
                <c:pt idx="1971">
                  <c:v>2011-12-28-23</c:v>
                </c:pt>
                <c:pt idx="1972">
                  <c:v>2011-12-29-00</c:v>
                </c:pt>
                <c:pt idx="1973">
                  <c:v>2011-12-29-01</c:v>
                </c:pt>
                <c:pt idx="1974">
                  <c:v>2011-12-29-02</c:v>
                </c:pt>
                <c:pt idx="1975">
                  <c:v>2011-12-29-03</c:v>
                </c:pt>
                <c:pt idx="1976">
                  <c:v>2011-12-29-04</c:v>
                </c:pt>
                <c:pt idx="1977">
                  <c:v>2011-12-29-05</c:v>
                </c:pt>
                <c:pt idx="1978">
                  <c:v>2011-12-29-06</c:v>
                </c:pt>
                <c:pt idx="1979">
                  <c:v>2011-12-29-07</c:v>
                </c:pt>
                <c:pt idx="1980">
                  <c:v>2011-12-29-08</c:v>
                </c:pt>
                <c:pt idx="1981">
                  <c:v>2011-12-29-09</c:v>
                </c:pt>
                <c:pt idx="1982">
                  <c:v>2011-12-29-10</c:v>
                </c:pt>
                <c:pt idx="1983">
                  <c:v>2011-12-29-11</c:v>
                </c:pt>
                <c:pt idx="1984">
                  <c:v>2011-12-29-12</c:v>
                </c:pt>
                <c:pt idx="1985">
                  <c:v>2011-12-29-13</c:v>
                </c:pt>
                <c:pt idx="1986">
                  <c:v>2011-12-29-14</c:v>
                </c:pt>
                <c:pt idx="1987">
                  <c:v>2011-12-29-15</c:v>
                </c:pt>
                <c:pt idx="1988">
                  <c:v>2011-12-29-16</c:v>
                </c:pt>
                <c:pt idx="1989">
                  <c:v>2011-12-29-17</c:v>
                </c:pt>
                <c:pt idx="1990">
                  <c:v>2011-12-29-18</c:v>
                </c:pt>
                <c:pt idx="1991">
                  <c:v>2011-12-29-19</c:v>
                </c:pt>
                <c:pt idx="1992">
                  <c:v>2011-12-29-20</c:v>
                </c:pt>
                <c:pt idx="1993">
                  <c:v>2011-12-29-21</c:v>
                </c:pt>
                <c:pt idx="1994">
                  <c:v>2011-12-29-22</c:v>
                </c:pt>
                <c:pt idx="1995">
                  <c:v>2011-12-29-23</c:v>
                </c:pt>
                <c:pt idx="1996">
                  <c:v>2011-12-30-00</c:v>
                </c:pt>
                <c:pt idx="1997">
                  <c:v>2011-12-30-01</c:v>
                </c:pt>
                <c:pt idx="1998">
                  <c:v>2011-12-30-02</c:v>
                </c:pt>
                <c:pt idx="1999">
                  <c:v>2011-12-30-03</c:v>
                </c:pt>
                <c:pt idx="2000">
                  <c:v>2011-12-30-04</c:v>
                </c:pt>
                <c:pt idx="2001">
                  <c:v>2011-12-30-05</c:v>
                </c:pt>
                <c:pt idx="2002">
                  <c:v>2011-12-30-06</c:v>
                </c:pt>
                <c:pt idx="2003">
                  <c:v>2011-12-30-07</c:v>
                </c:pt>
                <c:pt idx="2004">
                  <c:v>2011-12-30-08</c:v>
                </c:pt>
                <c:pt idx="2005">
                  <c:v>2011-12-30-09</c:v>
                </c:pt>
                <c:pt idx="2006">
                  <c:v>2011-12-30-10</c:v>
                </c:pt>
                <c:pt idx="2007">
                  <c:v>2011-12-30-11</c:v>
                </c:pt>
                <c:pt idx="2008">
                  <c:v>2011-12-30-12</c:v>
                </c:pt>
                <c:pt idx="2009">
                  <c:v>2011-12-30-13</c:v>
                </c:pt>
                <c:pt idx="2010">
                  <c:v>2011-12-30-14</c:v>
                </c:pt>
                <c:pt idx="2011">
                  <c:v>2011-12-30-15</c:v>
                </c:pt>
                <c:pt idx="2012">
                  <c:v>2011-12-30-16</c:v>
                </c:pt>
                <c:pt idx="2013">
                  <c:v>2011-12-30-17</c:v>
                </c:pt>
                <c:pt idx="2014">
                  <c:v>2011-12-30-18</c:v>
                </c:pt>
                <c:pt idx="2015">
                  <c:v>2011-12-30-19</c:v>
                </c:pt>
                <c:pt idx="2016">
                  <c:v>2011-12-30-20</c:v>
                </c:pt>
                <c:pt idx="2017">
                  <c:v>2011-12-30-21</c:v>
                </c:pt>
                <c:pt idx="2018">
                  <c:v>2011-12-30-22</c:v>
                </c:pt>
                <c:pt idx="2019">
                  <c:v>2011-12-30-23</c:v>
                </c:pt>
                <c:pt idx="2020">
                  <c:v>2011-12-31-00</c:v>
                </c:pt>
                <c:pt idx="2021">
                  <c:v>2011-12-31-01</c:v>
                </c:pt>
                <c:pt idx="2022">
                  <c:v>2011-12-31-02</c:v>
                </c:pt>
                <c:pt idx="2023">
                  <c:v>2011-12-31-03</c:v>
                </c:pt>
                <c:pt idx="2024">
                  <c:v>2011-12-31-04</c:v>
                </c:pt>
                <c:pt idx="2025">
                  <c:v>2011-12-31-05</c:v>
                </c:pt>
                <c:pt idx="2026">
                  <c:v>2011-12-31-06</c:v>
                </c:pt>
                <c:pt idx="2027">
                  <c:v>2011-12-31-07</c:v>
                </c:pt>
                <c:pt idx="2028">
                  <c:v>2011-12-31-08</c:v>
                </c:pt>
                <c:pt idx="2029">
                  <c:v>2011-12-31-09</c:v>
                </c:pt>
                <c:pt idx="2030">
                  <c:v>2011-12-31-10</c:v>
                </c:pt>
                <c:pt idx="2031">
                  <c:v>2011-12-31-11</c:v>
                </c:pt>
                <c:pt idx="2032">
                  <c:v>2011-12-31-12</c:v>
                </c:pt>
                <c:pt idx="2033">
                  <c:v>2011-12-31-13</c:v>
                </c:pt>
                <c:pt idx="2034">
                  <c:v>2011-12-31-14</c:v>
                </c:pt>
                <c:pt idx="2035">
                  <c:v>2011-12-31-15</c:v>
                </c:pt>
                <c:pt idx="2036">
                  <c:v>2011-12-31-16</c:v>
                </c:pt>
                <c:pt idx="2037">
                  <c:v>2011-12-31-17</c:v>
                </c:pt>
                <c:pt idx="2038">
                  <c:v>2011-12-31-18</c:v>
                </c:pt>
                <c:pt idx="2039">
                  <c:v>2011-12-31-19</c:v>
                </c:pt>
                <c:pt idx="2040">
                  <c:v>2011-12-31-20</c:v>
                </c:pt>
                <c:pt idx="2041">
                  <c:v>2011-12-31-21</c:v>
                </c:pt>
                <c:pt idx="2042">
                  <c:v>2011-12-31-22</c:v>
                </c:pt>
                <c:pt idx="2043">
                  <c:v>2011-12-31-23</c:v>
                </c:pt>
                <c:pt idx="2044">
                  <c:v>2012-01-01-00</c:v>
                </c:pt>
                <c:pt idx="2045">
                  <c:v>2012-01-01-01</c:v>
                </c:pt>
                <c:pt idx="2046">
                  <c:v>2012-01-01-02</c:v>
                </c:pt>
                <c:pt idx="2047">
                  <c:v>2012-01-01-03</c:v>
                </c:pt>
                <c:pt idx="2048">
                  <c:v>2012-01-01-04</c:v>
                </c:pt>
                <c:pt idx="2049">
                  <c:v>2012-01-01-05</c:v>
                </c:pt>
                <c:pt idx="2050">
                  <c:v>2012-01-01-06</c:v>
                </c:pt>
                <c:pt idx="2051">
                  <c:v>2012-01-01-07</c:v>
                </c:pt>
                <c:pt idx="2052">
                  <c:v>2012-01-01-08</c:v>
                </c:pt>
                <c:pt idx="2053">
                  <c:v>2012-01-01-09</c:v>
                </c:pt>
                <c:pt idx="2054">
                  <c:v>2012-01-01-10</c:v>
                </c:pt>
                <c:pt idx="2055">
                  <c:v>2012-01-01-11</c:v>
                </c:pt>
                <c:pt idx="2056">
                  <c:v>2012-01-01-12</c:v>
                </c:pt>
                <c:pt idx="2057">
                  <c:v>2012-01-01-13</c:v>
                </c:pt>
                <c:pt idx="2058">
                  <c:v>2012-01-01-14</c:v>
                </c:pt>
                <c:pt idx="2059">
                  <c:v>2012-01-01-15</c:v>
                </c:pt>
                <c:pt idx="2060">
                  <c:v>2012-01-01-16</c:v>
                </c:pt>
                <c:pt idx="2061">
                  <c:v>2012-01-01-17</c:v>
                </c:pt>
                <c:pt idx="2062">
                  <c:v>2012-01-01-18</c:v>
                </c:pt>
                <c:pt idx="2063">
                  <c:v>2012-01-01-19</c:v>
                </c:pt>
                <c:pt idx="2064">
                  <c:v>2012-01-01-20</c:v>
                </c:pt>
                <c:pt idx="2065">
                  <c:v>2012-01-01-21</c:v>
                </c:pt>
                <c:pt idx="2066">
                  <c:v>2012-01-01-22</c:v>
                </c:pt>
                <c:pt idx="2067">
                  <c:v>2012-01-01-23</c:v>
                </c:pt>
                <c:pt idx="2068">
                  <c:v>2012-01-02-00</c:v>
                </c:pt>
                <c:pt idx="2069">
                  <c:v>2012-01-02-01</c:v>
                </c:pt>
                <c:pt idx="2070">
                  <c:v>2012-01-02-02</c:v>
                </c:pt>
                <c:pt idx="2071">
                  <c:v>2012-01-02-03</c:v>
                </c:pt>
                <c:pt idx="2072">
                  <c:v>2012-01-02-04</c:v>
                </c:pt>
                <c:pt idx="2073">
                  <c:v>2012-01-02-05</c:v>
                </c:pt>
                <c:pt idx="2074">
                  <c:v>2012-01-02-06</c:v>
                </c:pt>
                <c:pt idx="2075">
                  <c:v>2012-01-02-07</c:v>
                </c:pt>
                <c:pt idx="2076">
                  <c:v>2012-01-02-08</c:v>
                </c:pt>
                <c:pt idx="2077">
                  <c:v>2012-01-02-09</c:v>
                </c:pt>
                <c:pt idx="2078">
                  <c:v>2012-01-02-10</c:v>
                </c:pt>
                <c:pt idx="2079">
                  <c:v>2012-01-02-11</c:v>
                </c:pt>
                <c:pt idx="2080">
                  <c:v>2012-01-02-12</c:v>
                </c:pt>
                <c:pt idx="2081">
                  <c:v>2012-01-02-13</c:v>
                </c:pt>
                <c:pt idx="2082">
                  <c:v>2012-01-02-14</c:v>
                </c:pt>
                <c:pt idx="2083">
                  <c:v>2012-01-02-15</c:v>
                </c:pt>
                <c:pt idx="2084">
                  <c:v>2012-01-02-16</c:v>
                </c:pt>
                <c:pt idx="2085">
                  <c:v>2012-01-02-17</c:v>
                </c:pt>
                <c:pt idx="2086">
                  <c:v>2012-01-02-18</c:v>
                </c:pt>
                <c:pt idx="2087">
                  <c:v>2012-01-02-19</c:v>
                </c:pt>
                <c:pt idx="2088">
                  <c:v>2012-01-02-20</c:v>
                </c:pt>
                <c:pt idx="2089">
                  <c:v>2012-01-02-21</c:v>
                </c:pt>
                <c:pt idx="2090">
                  <c:v>2012-01-02-22</c:v>
                </c:pt>
                <c:pt idx="2091">
                  <c:v>2012-01-02-23</c:v>
                </c:pt>
                <c:pt idx="2092">
                  <c:v>2012-01-03-00</c:v>
                </c:pt>
                <c:pt idx="2093">
                  <c:v>2012-01-03-01</c:v>
                </c:pt>
                <c:pt idx="2094">
                  <c:v>2012-01-03-02</c:v>
                </c:pt>
                <c:pt idx="2095">
                  <c:v>2012-01-03-03</c:v>
                </c:pt>
                <c:pt idx="2096">
                  <c:v>2012-01-03-04</c:v>
                </c:pt>
                <c:pt idx="2097">
                  <c:v>2012-01-03-05</c:v>
                </c:pt>
                <c:pt idx="2098">
                  <c:v>2012-01-03-06</c:v>
                </c:pt>
                <c:pt idx="2099">
                  <c:v>2012-01-03-07</c:v>
                </c:pt>
                <c:pt idx="2100">
                  <c:v>2012-01-03-08</c:v>
                </c:pt>
                <c:pt idx="2101">
                  <c:v>2012-01-03-09</c:v>
                </c:pt>
                <c:pt idx="2102">
                  <c:v>2012-01-03-10</c:v>
                </c:pt>
                <c:pt idx="2103">
                  <c:v>2012-01-03-11</c:v>
                </c:pt>
                <c:pt idx="2104">
                  <c:v>2012-01-03-12</c:v>
                </c:pt>
                <c:pt idx="2105">
                  <c:v>2012-01-03-13</c:v>
                </c:pt>
                <c:pt idx="2106">
                  <c:v>2012-01-03-14</c:v>
                </c:pt>
                <c:pt idx="2107">
                  <c:v>2012-01-03-15</c:v>
                </c:pt>
                <c:pt idx="2108">
                  <c:v>2012-01-03-16</c:v>
                </c:pt>
                <c:pt idx="2109">
                  <c:v>2012-01-03-17</c:v>
                </c:pt>
                <c:pt idx="2110">
                  <c:v>2012-01-03-18</c:v>
                </c:pt>
                <c:pt idx="2111">
                  <c:v>2012-01-03-19</c:v>
                </c:pt>
                <c:pt idx="2112">
                  <c:v>2012-01-03-20</c:v>
                </c:pt>
                <c:pt idx="2113">
                  <c:v>2012-01-03-21</c:v>
                </c:pt>
                <c:pt idx="2114">
                  <c:v>2012-01-03-22</c:v>
                </c:pt>
                <c:pt idx="2115">
                  <c:v>2012-01-03-23</c:v>
                </c:pt>
                <c:pt idx="2116">
                  <c:v>2012-01-04-00</c:v>
                </c:pt>
                <c:pt idx="2117">
                  <c:v>2012-01-04-01</c:v>
                </c:pt>
                <c:pt idx="2118">
                  <c:v>2012-01-04-02</c:v>
                </c:pt>
                <c:pt idx="2119">
                  <c:v>2012-01-04-03</c:v>
                </c:pt>
                <c:pt idx="2120">
                  <c:v>2012-01-04-04</c:v>
                </c:pt>
                <c:pt idx="2121">
                  <c:v>2012-01-04-05</c:v>
                </c:pt>
                <c:pt idx="2122">
                  <c:v>2012-01-04-06</c:v>
                </c:pt>
                <c:pt idx="2123">
                  <c:v>2012-01-04-07</c:v>
                </c:pt>
                <c:pt idx="2124">
                  <c:v>2012-01-04-08</c:v>
                </c:pt>
                <c:pt idx="2125">
                  <c:v>2012-01-04-09</c:v>
                </c:pt>
                <c:pt idx="2126">
                  <c:v>2012-01-04-10</c:v>
                </c:pt>
                <c:pt idx="2127">
                  <c:v>2012-01-04-11</c:v>
                </c:pt>
                <c:pt idx="2128">
                  <c:v>2012-01-04-12</c:v>
                </c:pt>
                <c:pt idx="2129">
                  <c:v>2012-01-04-13</c:v>
                </c:pt>
                <c:pt idx="2130">
                  <c:v>2012-01-04-14</c:v>
                </c:pt>
                <c:pt idx="2131">
                  <c:v>2012-01-04-15</c:v>
                </c:pt>
                <c:pt idx="2132">
                  <c:v>2012-01-04-16</c:v>
                </c:pt>
                <c:pt idx="2133">
                  <c:v>2012-01-04-17</c:v>
                </c:pt>
                <c:pt idx="2134">
                  <c:v>2012-01-04-18</c:v>
                </c:pt>
                <c:pt idx="2135">
                  <c:v>2012-01-04-19</c:v>
                </c:pt>
                <c:pt idx="2136">
                  <c:v>2012-01-04-20</c:v>
                </c:pt>
                <c:pt idx="2137">
                  <c:v>2012-01-04-21</c:v>
                </c:pt>
                <c:pt idx="2138">
                  <c:v>2012-01-04-22</c:v>
                </c:pt>
                <c:pt idx="2139">
                  <c:v>2012-01-04-23</c:v>
                </c:pt>
                <c:pt idx="2140">
                  <c:v>2012-01-05-00</c:v>
                </c:pt>
                <c:pt idx="2141">
                  <c:v>2012-01-05-01</c:v>
                </c:pt>
                <c:pt idx="2142">
                  <c:v>2012-01-05-02</c:v>
                </c:pt>
                <c:pt idx="2143">
                  <c:v>2012-01-05-03</c:v>
                </c:pt>
                <c:pt idx="2144">
                  <c:v>2012-01-05-04</c:v>
                </c:pt>
                <c:pt idx="2145">
                  <c:v>2012-01-05-05</c:v>
                </c:pt>
                <c:pt idx="2146">
                  <c:v>2012-01-05-06</c:v>
                </c:pt>
                <c:pt idx="2147">
                  <c:v>2012-01-05-07</c:v>
                </c:pt>
                <c:pt idx="2148">
                  <c:v>2012-01-05-08</c:v>
                </c:pt>
                <c:pt idx="2149">
                  <c:v>2012-01-05-09</c:v>
                </c:pt>
                <c:pt idx="2150">
                  <c:v>2012-01-05-10</c:v>
                </c:pt>
                <c:pt idx="2151">
                  <c:v>2012-01-05-11</c:v>
                </c:pt>
                <c:pt idx="2152">
                  <c:v>2012-01-05-12</c:v>
                </c:pt>
                <c:pt idx="2153">
                  <c:v>2012-01-05-13</c:v>
                </c:pt>
                <c:pt idx="2154">
                  <c:v>2012-01-05-14</c:v>
                </c:pt>
                <c:pt idx="2155">
                  <c:v>2012-01-05-15</c:v>
                </c:pt>
                <c:pt idx="2156">
                  <c:v>2012-01-05-16</c:v>
                </c:pt>
                <c:pt idx="2157">
                  <c:v>2012-01-05-17</c:v>
                </c:pt>
                <c:pt idx="2158">
                  <c:v>2012-01-05-18</c:v>
                </c:pt>
                <c:pt idx="2159">
                  <c:v>2012-01-05-19</c:v>
                </c:pt>
                <c:pt idx="2160">
                  <c:v>2012-01-05-20</c:v>
                </c:pt>
                <c:pt idx="2161">
                  <c:v>2012-01-05-21</c:v>
                </c:pt>
                <c:pt idx="2162">
                  <c:v>2012-01-05-22</c:v>
                </c:pt>
                <c:pt idx="2163">
                  <c:v>2012-01-05-23</c:v>
                </c:pt>
                <c:pt idx="2164">
                  <c:v>2012-01-06-00</c:v>
                </c:pt>
                <c:pt idx="2165">
                  <c:v>2012-01-06-01</c:v>
                </c:pt>
                <c:pt idx="2166">
                  <c:v>2012-01-06-02</c:v>
                </c:pt>
                <c:pt idx="2167">
                  <c:v>2012-01-06-03</c:v>
                </c:pt>
                <c:pt idx="2168">
                  <c:v>2012-01-06-04</c:v>
                </c:pt>
                <c:pt idx="2169">
                  <c:v>2012-01-06-05</c:v>
                </c:pt>
                <c:pt idx="2170">
                  <c:v>2012-01-06-06</c:v>
                </c:pt>
                <c:pt idx="2171">
                  <c:v>2012-01-06-07</c:v>
                </c:pt>
                <c:pt idx="2172">
                  <c:v>2012-01-06-08</c:v>
                </c:pt>
                <c:pt idx="2173">
                  <c:v>2012-01-06-09</c:v>
                </c:pt>
                <c:pt idx="2174">
                  <c:v>2012-01-06-10</c:v>
                </c:pt>
                <c:pt idx="2175">
                  <c:v>2012-01-06-11</c:v>
                </c:pt>
                <c:pt idx="2176">
                  <c:v>2012-01-06-12</c:v>
                </c:pt>
                <c:pt idx="2177">
                  <c:v>2012-01-06-13</c:v>
                </c:pt>
                <c:pt idx="2178">
                  <c:v>2012-01-06-14</c:v>
                </c:pt>
                <c:pt idx="2179">
                  <c:v>2012-01-06-15</c:v>
                </c:pt>
                <c:pt idx="2180">
                  <c:v>2012-01-06-16</c:v>
                </c:pt>
                <c:pt idx="2181">
                  <c:v>2012-01-06-17</c:v>
                </c:pt>
                <c:pt idx="2182">
                  <c:v>2012-01-06-18</c:v>
                </c:pt>
                <c:pt idx="2183">
                  <c:v>2012-01-06-19</c:v>
                </c:pt>
                <c:pt idx="2184">
                  <c:v>2012-01-06-20</c:v>
                </c:pt>
                <c:pt idx="2185">
                  <c:v>2012-01-06-21</c:v>
                </c:pt>
                <c:pt idx="2186">
                  <c:v>2012-01-06-22</c:v>
                </c:pt>
                <c:pt idx="2187">
                  <c:v>2012-01-06-23</c:v>
                </c:pt>
                <c:pt idx="2188">
                  <c:v>2012-01-07-00</c:v>
                </c:pt>
                <c:pt idx="2189">
                  <c:v>2012-01-07-01</c:v>
                </c:pt>
                <c:pt idx="2190">
                  <c:v>2012-01-07-02</c:v>
                </c:pt>
                <c:pt idx="2191">
                  <c:v>2012-01-07-03</c:v>
                </c:pt>
                <c:pt idx="2192">
                  <c:v>2012-01-07-04</c:v>
                </c:pt>
                <c:pt idx="2193">
                  <c:v>2012-01-07-05</c:v>
                </c:pt>
                <c:pt idx="2194">
                  <c:v>2012-01-07-06</c:v>
                </c:pt>
                <c:pt idx="2195">
                  <c:v>2012-01-07-07</c:v>
                </c:pt>
                <c:pt idx="2196">
                  <c:v>2012-01-07-08</c:v>
                </c:pt>
                <c:pt idx="2197">
                  <c:v>2012-01-07-09</c:v>
                </c:pt>
                <c:pt idx="2198">
                  <c:v>2012-01-07-10</c:v>
                </c:pt>
                <c:pt idx="2199">
                  <c:v>2012-01-07-11</c:v>
                </c:pt>
                <c:pt idx="2200">
                  <c:v>2012-01-07-12</c:v>
                </c:pt>
                <c:pt idx="2201">
                  <c:v>2012-01-07-13</c:v>
                </c:pt>
                <c:pt idx="2202">
                  <c:v>2012-01-07-14</c:v>
                </c:pt>
                <c:pt idx="2203">
                  <c:v>2012-01-07-15</c:v>
                </c:pt>
                <c:pt idx="2204">
                  <c:v>2012-01-07-16</c:v>
                </c:pt>
                <c:pt idx="2205">
                  <c:v>2012-01-07-17</c:v>
                </c:pt>
                <c:pt idx="2206">
                  <c:v>2012-01-07-18</c:v>
                </c:pt>
                <c:pt idx="2207">
                  <c:v>2012-01-07-19</c:v>
                </c:pt>
                <c:pt idx="2208">
                  <c:v>2012-01-07-20</c:v>
                </c:pt>
                <c:pt idx="2209">
                  <c:v>2012-01-07-21</c:v>
                </c:pt>
                <c:pt idx="2210">
                  <c:v>2012-01-07-22</c:v>
                </c:pt>
                <c:pt idx="2211">
                  <c:v>2012-01-07-23</c:v>
                </c:pt>
                <c:pt idx="2212">
                  <c:v>2012-01-08-00</c:v>
                </c:pt>
                <c:pt idx="2213">
                  <c:v>2012-01-08-01</c:v>
                </c:pt>
                <c:pt idx="2214">
                  <c:v>2012-01-08-02</c:v>
                </c:pt>
                <c:pt idx="2215">
                  <c:v>2012-01-08-03</c:v>
                </c:pt>
                <c:pt idx="2216">
                  <c:v>2012-01-08-04</c:v>
                </c:pt>
                <c:pt idx="2217">
                  <c:v>2012-01-08-05</c:v>
                </c:pt>
                <c:pt idx="2218">
                  <c:v>2012-01-08-06</c:v>
                </c:pt>
                <c:pt idx="2219">
                  <c:v>2012-01-08-07</c:v>
                </c:pt>
                <c:pt idx="2220">
                  <c:v>2012-01-08-08</c:v>
                </c:pt>
                <c:pt idx="2221">
                  <c:v>2012-01-08-09</c:v>
                </c:pt>
                <c:pt idx="2222">
                  <c:v>2012-01-08-10</c:v>
                </c:pt>
                <c:pt idx="2223">
                  <c:v>2012-01-08-11</c:v>
                </c:pt>
                <c:pt idx="2224">
                  <c:v>2012-01-08-12</c:v>
                </c:pt>
                <c:pt idx="2225">
                  <c:v>2012-01-08-13</c:v>
                </c:pt>
                <c:pt idx="2226">
                  <c:v>2012-01-08-14</c:v>
                </c:pt>
                <c:pt idx="2227">
                  <c:v>2012-01-08-15</c:v>
                </c:pt>
                <c:pt idx="2228">
                  <c:v>2012-01-08-16</c:v>
                </c:pt>
                <c:pt idx="2229">
                  <c:v>2012-01-08-17</c:v>
                </c:pt>
                <c:pt idx="2230">
                  <c:v>2012-01-08-18</c:v>
                </c:pt>
                <c:pt idx="2231">
                  <c:v>2012-01-08-19</c:v>
                </c:pt>
                <c:pt idx="2232">
                  <c:v>2012-01-08-20</c:v>
                </c:pt>
                <c:pt idx="2233">
                  <c:v>2012-01-08-21</c:v>
                </c:pt>
                <c:pt idx="2234">
                  <c:v>2012-01-08-22</c:v>
                </c:pt>
                <c:pt idx="2235">
                  <c:v>2012-01-08-23</c:v>
                </c:pt>
                <c:pt idx="2236">
                  <c:v>2012-01-09-00</c:v>
                </c:pt>
                <c:pt idx="2237">
                  <c:v>2012-01-09-01</c:v>
                </c:pt>
                <c:pt idx="2238">
                  <c:v>2012-01-09-02</c:v>
                </c:pt>
                <c:pt idx="2239">
                  <c:v>2012-01-09-03</c:v>
                </c:pt>
                <c:pt idx="2240">
                  <c:v>2012-01-09-04</c:v>
                </c:pt>
                <c:pt idx="2241">
                  <c:v>2012-01-09-05</c:v>
                </c:pt>
                <c:pt idx="2242">
                  <c:v>2012-01-09-06</c:v>
                </c:pt>
                <c:pt idx="2243">
                  <c:v>2012-01-09-07</c:v>
                </c:pt>
                <c:pt idx="2244">
                  <c:v>2012-01-09-08</c:v>
                </c:pt>
                <c:pt idx="2245">
                  <c:v>2012-01-09-09</c:v>
                </c:pt>
                <c:pt idx="2246">
                  <c:v>2012-01-09-10</c:v>
                </c:pt>
                <c:pt idx="2247">
                  <c:v>2012-01-09-11</c:v>
                </c:pt>
                <c:pt idx="2248">
                  <c:v>2012-01-09-12</c:v>
                </c:pt>
                <c:pt idx="2249">
                  <c:v>2012-01-09-13</c:v>
                </c:pt>
                <c:pt idx="2250">
                  <c:v>2012-01-09-14</c:v>
                </c:pt>
                <c:pt idx="2251">
                  <c:v>2012-01-09-15</c:v>
                </c:pt>
                <c:pt idx="2252">
                  <c:v>2012-01-09-16</c:v>
                </c:pt>
                <c:pt idx="2253">
                  <c:v>2012-01-09-17</c:v>
                </c:pt>
                <c:pt idx="2254">
                  <c:v>2012-01-09-18</c:v>
                </c:pt>
                <c:pt idx="2255">
                  <c:v>2012-01-09-19</c:v>
                </c:pt>
                <c:pt idx="2256">
                  <c:v>2012-01-09-20</c:v>
                </c:pt>
                <c:pt idx="2257">
                  <c:v>2012-01-09-21</c:v>
                </c:pt>
                <c:pt idx="2258">
                  <c:v>2012-01-09-22</c:v>
                </c:pt>
                <c:pt idx="2259">
                  <c:v>2012-01-09-23</c:v>
                </c:pt>
                <c:pt idx="2260">
                  <c:v>2012-01-10-00</c:v>
                </c:pt>
                <c:pt idx="2261">
                  <c:v>2012-01-10-01</c:v>
                </c:pt>
                <c:pt idx="2262">
                  <c:v>2012-01-10-02</c:v>
                </c:pt>
                <c:pt idx="2263">
                  <c:v>2012-01-10-03</c:v>
                </c:pt>
                <c:pt idx="2264">
                  <c:v>2012-01-10-04</c:v>
                </c:pt>
                <c:pt idx="2265">
                  <c:v>2012-01-10-05</c:v>
                </c:pt>
                <c:pt idx="2266">
                  <c:v>2012-01-10-06</c:v>
                </c:pt>
                <c:pt idx="2267">
                  <c:v>2012-01-10-07</c:v>
                </c:pt>
                <c:pt idx="2268">
                  <c:v>2012-01-10-08</c:v>
                </c:pt>
                <c:pt idx="2269">
                  <c:v>2012-01-10-09</c:v>
                </c:pt>
                <c:pt idx="2270">
                  <c:v>2012-01-10-10</c:v>
                </c:pt>
                <c:pt idx="2271">
                  <c:v>2012-01-10-11</c:v>
                </c:pt>
                <c:pt idx="2272">
                  <c:v>2012-01-10-12</c:v>
                </c:pt>
                <c:pt idx="2273">
                  <c:v>2012-01-10-13</c:v>
                </c:pt>
                <c:pt idx="2274">
                  <c:v>2012-01-10-14</c:v>
                </c:pt>
                <c:pt idx="2275">
                  <c:v>2012-01-10-15</c:v>
                </c:pt>
                <c:pt idx="2276">
                  <c:v>2012-01-10-16</c:v>
                </c:pt>
                <c:pt idx="2277">
                  <c:v>2012-01-10-17</c:v>
                </c:pt>
                <c:pt idx="2278">
                  <c:v>2012-01-10-18</c:v>
                </c:pt>
                <c:pt idx="2279">
                  <c:v>2012-01-10-19</c:v>
                </c:pt>
                <c:pt idx="2280">
                  <c:v>2012-01-10-20</c:v>
                </c:pt>
                <c:pt idx="2281">
                  <c:v>2012-01-10-21</c:v>
                </c:pt>
                <c:pt idx="2282">
                  <c:v>2012-01-10-22</c:v>
                </c:pt>
                <c:pt idx="2283">
                  <c:v>2012-01-10-23</c:v>
                </c:pt>
                <c:pt idx="2284">
                  <c:v>2012-01-11-00</c:v>
                </c:pt>
                <c:pt idx="2285">
                  <c:v>2012-01-11-01</c:v>
                </c:pt>
                <c:pt idx="2286">
                  <c:v>2012-01-11-02</c:v>
                </c:pt>
                <c:pt idx="2287">
                  <c:v>2012-01-11-03</c:v>
                </c:pt>
                <c:pt idx="2288">
                  <c:v>2012-01-11-04</c:v>
                </c:pt>
                <c:pt idx="2289">
                  <c:v>2012-01-11-05</c:v>
                </c:pt>
                <c:pt idx="2290">
                  <c:v>2012-01-11-06</c:v>
                </c:pt>
                <c:pt idx="2291">
                  <c:v>2012-01-11-07</c:v>
                </c:pt>
                <c:pt idx="2292">
                  <c:v>2012-01-11-08</c:v>
                </c:pt>
                <c:pt idx="2293">
                  <c:v>2012-01-11-09</c:v>
                </c:pt>
                <c:pt idx="2294">
                  <c:v>2012-01-11-10</c:v>
                </c:pt>
                <c:pt idx="2295">
                  <c:v>2012-01-11-11</c:v>
                </c:pt>
                <c:pt idx="2296">
                  <c:v>2012-01-11-12</c:v>
                </c:pt>
                <c:pt idx="2297">
                  <c:v>2012-01-11-13</c:v>
                </c:pt>
                <c:pt idx="2298">
                  <c:v>2012-01-11-14</c:v>
                </c:pt>
                <c:pt idx="2299">
                  <c:v>2012-01-11-15</c:v>
                </c:pt>
                <c:pt idx="2300">
                  <c:v>2012-01-11-16</c:v>
                </c:pt>
                <c:pt idx="2301">
                  <c:v>2012-01-11-17</c:v>
                </c:pt>
                <c:pt idx="2302">
                  <c:v>2012-01-11-18</c:v>
                </c:pt>
                <c:pt idx="2303">
                  <c:v>2012-01-11-19</c:v>
                </c:pt>
                <c:pt idx="2304">
                  <c:v>2012-01-11-20</c:v>
                </c:pt>
                <c:pt idx="2305">
                  <c:v>2012-01-11-21</c:v>
                </c:pt>
                <c:pt idx="2306">
                  <c:v>2012-01-11-22</c:v>
                </c:pt>
                <c:pt idx="2307">
                  <c:v>2012-01-11-23</c:v>
                </c:pt>
                <c:pt idx="2308">
                  <c:v>2012-01-12-00</c:v>
                </c:pt>
                <c:pt idx="2309">
                  <c:v>2012-01-12-01</c:v>
                </c:pt>
                <c:pt idx="2310">
                  <c:v>2012-01-12-02</c:v>
                </c:pt>
                <c:pt idx="2311">
                  <c:v>2012-01-12-03</c:v>
                </c:pt>
                <c:pt idx="2312">
                  <c:v>2012-01-12-04</c:v>
                </c:pt>
                <c:pt idx="2313">
                  <c:v>2012-01-12-05</c:v>
                </c:pt>
                <c:pt idx="2314">
                  <c:v>2012-01-12-06</c:v>
                </c:pt>
                <c:pt idx="2315">
                  <c:v>2012-01-12-07</c:v>
                </c:pt>
                <c:pt idx="2316">
                  <c:v>2012-01-12-08</c:v>
                </c:pt>
                <c:pt idx="2317">
                  <c:v>2012-01-12-09</c:v>
                </c:pt>
                <c:pt idx="2318">
                  <c:v>2012-01-12-10</c:v>
                </c:pt>
                <c:pt idx="2319">
                  <c:v>2012-01-12-11</c:v>
                </c:pt>
                <c:pt idx="2320">
                  <c:v>2012-01-12-12</c:v>
                </c:pt>
                <c:pt idx="2321">
                  <c:v>2012-01-12-13</c:v>
                </c:pt>
                <c:pt idx="2322">
                  <c:v>2012-01-12-14</c:v>
                </c:pt>
                <c:pt idx="2323">
                  <c:v>2012-01-12-15</c:v>
                </c:pt>
                <c:pt idx="2324">
                  <c:v>2012-01-12-16</c:v>
                </c:pt>
                <c:pt idx="2325">
                  <c:v>2012-01-12-17</c:v>
                </c:pt>
                <c:pt idx="2326">
                  <c:v>2012-01-12-18</c:v>
                </c:pt>
                <c:pt idx="2327">
                  <c:v>2012-01-12-19</c:v>
                </c:pt>
                <c:pt idx="2328">
                  <c:v>2012-01-12-20</c:v>
                </c:pt>
                <c:pt idx="2329">
                  <c:v>2012-01-12-21</c:v>
                </c:pt>
                <c:pt idx="2330">
                  <c:v>2012-01-12-22</c:v>
                </c:pt>
                <c:pt idx="2331">
                  <c:v>2012-01-12-23</c:v>
                </c:pt>
                <c:pt idx="2332">
                  <c:v>2012-01-13-00</c:v>
                </c:pt>
                <c:pt idx="2333">
                  <c:v>2012-01-13-01</c:v>
                </c:pt>
                <c:pt idx="2334">
                  <c:v>2012-01-13-02</c:v>
                </c:pt>
                <c:pt idx="2335">
                  <c:v>2012-01-13-03</c:v>
                </c:pt>
                <c:pt idx="2336">
                  <c:v>2012-01-13-04</c:v>
                </c:pt>
                <c:pt idx="2337">
                  <c:v>2012-01-13-05</c:v>
                </c:pt>
                <c:pt idx="2338">
                  <c:v>2012-01-13-06</c:v>
                </c:pt>
                <c:pt idx="2339">
                  <c:v>2012-01-13-07</c:v>
                </c:pt>
                <c:pt idx="2340">
                  <c:v>2012-01-13-08</c:v>
                </c:pt>
                <c:pt idx="2341">
                  <c:v>2012-01-13-09</c:v>
                </c:pt>
                <c:pt idx="2342">
                  <c:v>2012-01-13-10</c:v>
                </c:pt>
                <c:pt idx="2343">
                  <c:v>2012-01-13-11</c:v>
                </c:pt>
                <c:pt idx="2344">
                  <c:v>2012-01-13-12</c:v>
                </c:pt>
                <c:pt idx="2345">
                  <c:v>2012-01-13-13</c:v>
                </c:pt>
                <c:pt idx="2346">
                  <c:v>2012-01-13-14</c:v>
                </c:pt>
                <c:pt idx="2347">
                  <c:v>2012-01-13-15</c:v>
                </c:pt>
                <c:pt idx="2348">
                  <c:v>2012-01-13-16</c:v>
                </c:pt>
                <c:pt idx="2349">
                  <c:v>2012-01-13-17</c:v>
                </c:pt>
                <c:pt idx="2350">
                  <c:v>2012-01-13-18</c:v>
                </c:pt>
                <c:pt idx="2351">
                  <c:v>2012-01-13-19</c:v>
                </c:pt>
                <c:pt idx="2352">
                  <c:v>2012-01-13-20</c:v>
                </c:pt>
                <c:pt idx="2353">
                  <c:v>2012-01-13-21</c:v>
                </c:pt>
                <c:pt idx="2354">
                  <c:v>2012-01-13-22</c:v>
                </c:pt>
                <c:pt idx="2355">
                  <c:v>2012-01-13-23</c:v>
                </c:pt>
                <c:pt idx="2356">
                  <c:v>2012-01-14-00</c:v>
                </c:pt>
                <c:pt idx="2357">
                  <c:v>2012-01-14-01</c:v>
                </c:pt>
                <c:pt idx="2358">
                  <c:v>2012-01-14-02</c:v>
                </c:pt>
                <c:pt idx="2359">
                  <c:v>2012-01-14-03</c:v>
                </c:pt>
                <c:pt idx="2360">
                  <c:v>2012-01-14-04</c:v>
                </c:pt>
                <c:pt idx="2361">
                  <c:v>2012-01-14-05</c:v>
                </c:pt>
                <c:pt idx="2362">
                  <c:v>2012-01-14-06</c:v>
                </c:pt>
                <c:pt idx="2363">
                  <c:v>2012-01-14-07</c:v>
                </c:pt>
                <c:pt idx="2364">
                  <c:v>2012-01-14-08</c:v>
                </c:pt>
                <c:pt idx="2365">
                  <c:v>2012-01-14-09</c:v>
                </c:pt>
                <c:pt idx="2366">
                  <c:v>2012-01-14-10</c:v>
                </c:pt>
                <c:pt idx="2367">
                  <c:v>2012-01-14-11</c:v>
                </c:pt>
                <c:pt idx="2368">
                  <c:v>2012-01-14-12</c:v>
                </c:pt>
                <c:pt idx="2369">
                  <c:v>2012-01-14-13</c:v>
                </c:pt>
                <c:pt idx="2370">
                  <c:v>2012-01-14-14</c:v>
                </c:pt>
                <c:pt idx="2371">
                  <c:v>2012-01-14-15</c:v>
                </c:pt>
                <c:pt idx="2372">
                  <c:v>2012-01-14-16</c:v>
                </c:pt>
                <c:pt idx="2373">
                  <c:v>2012-01-14-17</c:v>
                </c:pt>
                <c:pt idx="2374">
                  <c:v>2012-01-14-18</c:v>
                </c:pt>
                <c:pt idx="2375">
                  <c:v>2012-01-14-19</c:v>
                </c:pt>
                <c:pt idx="2376">
                  <c:v>2012-01-14-20</c:v>
                </c:pt>
                <c:pt idx="2377">
                  <c:v>2012-01-14-21</c:v>
                </c:pt>
                <c:pt idx="2378">
                  <c:v>2012-01-14-22</c:v>
                </c:pt>
                <c:pt idx="2379">
                  <c:v>2012-01-14-23</c:v>
                </c:pt>
                <c:pt idx="2380">
                  <c:v>2012-01-15-00</c:v>
                </c:pt>
                <c:pt idx="2381">
                  <c:v>2012-01-15-01</c:v>
                </c:pt>
                <c:pt idx="2382">
                  <c:v>2012-01-15-02</c:v>
                </c:pt>
                <c:pt idx="2383">
                  <c:v>2012-01-15-03</c:v>
                </c:pt>
                <c:pt idx="2384">
                  <c:v>2012-01-15-04</c:v>
                </c:pt>
                <c:pt idx="2385">
                  <c:v>2012-01-15-05</c:v>
                </c:pt>
                <c:pt idx="2386">
                  <c:v>2012-01-15-06</c:v>
                </c:pt>
                <c:pt idx="2387">
                  <c:v>2012-01-15-07</c:v>
                </c:pt>
                <c:pt idx="2388">
                  <c:v>2012-01-15-08</c:v>
                </c:pt>
                <c:pt idx="2389">
                  <c:v>2012-01-15-09</c:v>
                </c:pt>
                <c:pt idx="2390">
                  <c:v>2012-01-15-10</c:v>
                </c:pt>
                <c:pt idx="2391">
                  <c:v>2012-01-15-11</c:v>
                </c:pt>
                <c:pt idx="2392">
                  <c:v>2012-01-15-12</c:v>
                </c:pt>
                <c:pt idx="2393">
                  <c:v>2012-01-15-13</c:v>
                </c:pt>
                <c:pt idx="2394">
                  <c:v>2012-01-15-14</c:v>
                </c:pt>
                <c:pt idx="2395">
                  <c:v>2012-01-15-15</c:v>
                </c:pt>
                <c:pt idx="2396">
                  <c:v>2012-01-15-16</c:v>
                </c:pt>
                <c:pt idx="2397">
                  <c:v>2012-01-15-17</c:v>
                </c:pt>
                <c:pt idx="2398">
                  <c:v>2012-01-15-18</c:v>
                </c:pt>
                <c:pt idx="2399">
                  <c:v>2012-01-15-19</c:v>
                </c:pt>
                <c:pt idx="2400">
                  <c:v>2012-01-15-20</c:v>
                </c:pt>
                <c:pt idx="2401">
                  <c:v>2012-01-15-21</c:v>
                </c:pt>
                <c:pt idx="2402">
                  <c:v>2012-01-15-22</c:v>
                </c:pt>
                <c:pt idx="2403">
                  <c:v>2012-01-15-23</c:v>
                </c:pt>
                <c:pt idx="2404">
                  <c:v>2012-01-16-00</c:v>
                </c:pt>
                <c:pt idx="2405">
                  <c:v>2012-01-16-01</c:v>
                </c:pt>
                <c:pt idx="2406">
                  <c:v>2012-01-16-02</c:v>
                </c:pt>
                <c:pt idx="2407">
                  <c:v>2012-01-16-03</c:v>
                </c:pt>
                <c:pt idx="2408">
                  <c:v>2012-01-16-04</c:v>
                </c:pt>
                <c:pt idx="2409">
                  <c:v>2012-01-16-05</c:v>
                </c:pt>
                <c:pt idx="2410">
                  <c:v>2012-01-16-06</c:v>
                </c:pt>
                <c:pt idx="2411">
                  <c:v>2012-01-16-07</c:v>
                </c:pt>
                <c:pt idx="2412">
                  <c:v>2012-01-16-08</c:v>
                </c:pt>
                <c:pt idx="2413">
                  <c:v>2012-01-16-09</c:v>
                </c:pt>
                <c:pt idx="2414">
                  <c:v>2012-01-16-10</c:v>
                </c:pt>
                <c:pt idx="2415">
                  <c:v>2012-01-16-11</c:v>
                </c:pt>
                <c:pt idx="2416">
                  <c:v>2012-01-16-12</c:v>
                </c:pt>
                <c:pt idx="2417">
                  <c:v>2012-01-16-13</c:v>
                </c:pt>
                <c:pt idx="2418">
                  <c:v>2012-01-16-14</c:v>
                </c:pt>
                <c:pt idx="2419">
                  <c:v>2012-01-16-15</c:v>
                </c:pt>
                <c:pt idx="2420">
                  <c:v>2012-01-16-16</c:v>
                </c:pt>
                <c:pt idx="2421">
                  <c:v>2012-01-16-17</c:v>
                </c:pt>
                <c:pt idx="2422">
                  <c:v>2012-01-16-18</c:v>
                </c:pt>
                <c:pt idx="2423">
                  <c:v>2012-01-16-19</c:v>
                </c:pt>
                <c:pt idx="2424">
                  <c:v>2012-01-16-20</c:v>
                </c:pt>
                <c:pt idx="2425">
                  <c:v>2012-01-16-21</c:v>
                </c:pt>
                <c:pt idx="2426">
                  <c:v>2012-01-16-22</c:v>
                </c:pt>
                <c:pt idx="2427">
                  <c:v>2012-01-16-23</c:v>
                </c:pt>
                <c:pt idx="2428">
                  <c:v>2012-01-17-00</c:v>
                </c:pt>
                <c:pt idx="2429">
                  <c:v>2012-01-17-01</c:v>
                </c:pt>
                <c:pt idx="2430">
                  <c:v>2012-01-17-02</c:v>
                </c:pt>
                <c:pt idx="2431">
                  <c:v>2012-01-17-03</c:v>
                </c:pt>
                <c:pt idx="2432">
                  <c:v>2012-01-17-04</c:v>
                </c:pt>
                <c:pt idx="2433">
                  <c:v>2012-01-17-05</c:v>
                </c:pt>
                <c:pt idx="2434">
                  <c:v>2012-01-17-06</c:v>
                </c:pt>
                <c:pt idx="2435">
                  <c:v>2012-01-17-07</c:v>
                </c:pt>
                <c:pt idx="2436">
                  <c:v>2012-01-17-08</c:v>
                </c:pt>
                <c:pt idx="2437">
                  <c:v>2012-01-17-09</c:v>
                </c:pt>
                <c:pt idx="2438">
                  <c:v>2012-01-17-10</c:v>
                </c:pt>
                <c:pt idx="2439">
                  <c:v>2012-01-17-11</c:v>
                </c:pt>
                <c:pt idx="2440">
                  <c:v>2012-01-17-12</c:v>
                </c:pt>
                <c:pt idx="2441">
                  <c:v>2012-01-17-13</c:v>
                </c:pt>
                <c:pt idx="2442">
                  <c:v>2012-01-17-14</c:v>
                </c:pt>
                <c:pt idx="2443">
                  <c:v>2012-01-17-15</c:v>
                </c:pt>
                <c:pt idx="2444">
                  <c:v>2012-01-17-16</c:v>
                </c:pt>
                <c:pt idx="2445">
                  <c:v>2012-01-17-17</c:v>
                </c:pt>
                <c:pt idx="2446">
                  <c:v>2012-01-17-18</c:v>
                </c:pt>
                <c:pt idx="2447">
                  <c:v>2012-01-17-19</c:v>
                </c:pt>
                <c:pt idx="2448">
                  <c:v>2012-01-17-20</c:v>
                </c:pt>
                <c:pt idx="2449">
                  <c:v>2012-01-17-21</c:v>
                </c:pt>
                <c:pt idx="2450">
                  <c:v>2012-01-17-22</c:v>
                </c:pt>
                <c:pt idx="2451">
                  <c:v>2012-01-17-23</c:v>
                </c:pt>
                <c:pt idx="2452">
                  <c:v>2012-01-18-00</c:v>
                </c:pt>
                <c:pt idx="2453">
                  <c:v>2012-01-18-01</c:v>
                </c:pt>
                <c:pt idx="2454">
                  <c:v>2012-01-18-02</c:v>
                </c:pt>
                <c:pt idx="2455">
                  <c:v>2012-01-18-03</c:v>
                </c:pt>
                <c:pt idx="2456">
                  <c:v>2012-01-18-04</c:v>
                </c:pt>
                <c:pt idx="2457">
                  <c:v>2012-01-18-05</c:v>
                </c:pt>
                <c:pt idx="2458">
                  <c:v>2012-01-18-06</c:v>
                </c:pt>
                <c:pt idx="2459">
                  <c:v>2012-01-18-07</c:v>
                </c:pt>
                <c:pt idx="2460">
                  <c:v>2012-01-18-08</c:v>
                </c:pt>
                <c:pt idx="2461">
                  <c:v>2012-01-18-09</c:v>
                </c:pt>
                <c:pt idx="2462">
                  <c:v>2012-01-18-10</c:v>
                </c:pt>
                <c:pt idx="2463">
                  <c:v>2012-01-18-11</c:v>
                </c:pt>
                <c:pt idx="2464">
                  <c:v>2012-01-18-12</c:v>
                </c:pt>
                <c:pt idx="2465">
                  <c:v>2012-01-18-13</c:v>
                </c:pt>
                <c:pt idx="2466">
                  <c:v>2012-01-18-14</c:v>
                </c:pt>
                <c:pt idx="2467">
                  <c:v>2012-01-18-15</c:v>
                </c:pt>
                <c:pt idx="2468">
                  <c:v>2012-01-18-16</c:v>
                </c:pt>
                <c:pt idx="2469">
                  <c:v>2012-01-18-17</c:v>
                </c:pt>
                <c:pt idx="2470">
                  <c:v>2012-01-18-18</c:v>
                </c:pt>
                <c:pt idx="2471">
                  <c:v>2012-01-18-19</c:v>
                </c:pt>
                <c:pt idx="2472">
                  <c:v>2012-01-18-20</c:v>
                </c:pt>
                <c:pt idx="2473">
                  <c:v>2012-01-18-21</c:v>
                </c:pt>
                <c:pt idx="2474">
                  <c:v>2012-01-18-22</c:v>
                </c:pt>
                <c:pt idx="2475">
                  <c:v>2012-01-18-23</c:v>
                </c:pt>
                <c:pt idx="2476">
                  <c:v>2012-01-19-00</c:v>
                </c:pt>
                <c:pt idx="2477">
                  <c:v>2012-01-19-01</c:v>
                </c:pt>
                <c:pt idx="2478">
                  <c:v>2012-01-19-02</c:v>
                </c:pt>
                <c:pt idx="2479">
                  <c:v>2012-01-19-03</c:v>
                </c:pt>
                <c:pt idx="2480">
                  <c:v>2012-01-19-04</c:v>
                </c:pt>
                <c:pt idx="2481">
                  <c:v>2012-01-19-05</c:v>
                </c:pt>
                <c:pt idx="2482">
                  <c:v>2012-01-19-06</c:v>
                </c:pt>
                <c:pt idx="2483">
                  <c:v>2012-01-19-07</c:v>
                </c:pt>
                <c:pt idx="2484">
                  <c:v>2012-01-19-08</c:v>
                </c:pt>
                <c:pt idx="2485">
                  <c:v>2012-01-19-09</c:v>
                </c:pt>
                <c:pt idx="2486">
                  <c:v>2012-01-19-10</c:v>
                </c:pt>
                <c:pt idx="2487">
                  <c:v>2012-01-19-11</c:v>
                </c:pt>
                <c:pt idx="2488">
                  <c:v>2012-01-19-12</c:v>
                </c:pt>
                <c:pt idx="2489">
                  <c:v>2012-01-19-13</c:v>
                </c:pt>
                <c:pt idx="2490">
                  <c:v>2012-01-19-14</c:v>
                </c:pt>
                <c:pt idx="2491">
                  <c:v>2012-01-19-15</c:v>
                </c:pt>
                <c:pt idx="2492">
                  <c:v>2012-01-19-16</c:v>
                </c:pt>
                <c:pt idx="2493">
                  <c:v>2012-01-19-17</c:v>
                </c:pt>
                <c:pt idx="2494">
                  <c:v>2012-01-19-18</c:v>
                </c:pt>
                <c:pt idx="2495">
                  <c:v>2012-01-19-19</c:v>
                </c:pt>
                <c:pt idx="2496">
                  <c:v>2012-01-19-20</c:v>
                </c:pt>
                <c:pt idx="2497">
                  <c:v>2012-01-19-21</c:v>
                </c:pt>
                <c:pt idx="2498">
                  <c:v>2012-01-19-22</c:v>
                </c:pt>
                <c:pt idx="2499">
                  <c:v>2012-01-19-23</c:v>
                </c:pt>
                <c:pt idx="2500">
                  <c:v>2012-01-20-00</c:v>
                </c:pt>
                <c:pt idx="2501">
                  <c:v>2012-01-20-01</c:v>
                </c:pt>
                <c:pt idx="2502">
                  <c:v>2012-01-20-02</c:v>
                </c:pt>
                <c:pt idx="2503">
                  <c:v>2012-01-20-03</c:v>
                </c:pt>
                <c:pt idx="2504">
                  <c:v>2012-01-20-04</c:v>
                </c:pt>
                <c:pt idx="2505">
                  <c:v>2012-01-20-05</c:v>
                </c:pt>
                <c:pt idx="2506">
                  <c:v>2012-01-20-06</c:v>
                </c:pt>
                <c:pt idx="2507">
                  <c:v>2012-01-20-07</c:v>
                </c:pt>
                <c:pt idx="2508">
                  <c:v>2012-01-20-08</c:v>
                </c:pt>
                <c:pt idx="2509">
                  <c:v>2012-01-20-09</c:v>
                </c:pt>
                <c:pt idx="2510">
                  <c:v>2012-01-20-10</c:v>
                </c:pt>
                <c:pt idx="2511">
                  <c:v>2012-01-20-11</c:v>
                </c:pt>
                <c:pt idx="2512">
                  <c:v>2012-01-20-12</c:v>
                </c:pt>
                <c:pt idx="2513">
                  <c:v>2012-01-20-13</c:v>
                </c:pt>
                <c:pt idx="2514">
                  <c:v>2012-01-20-14</c:v>
                </c:pt>
                <c:pt idx="2515">
                  <c:v>2012-01-20-15</c:v>
                </c:pt>
                <c:pt idx="2516">
                  <c:v>2012-01-20-16</c:v>
                </c:pt>
                <c:pt idx="2517">
                  <c:v>2012-01-20-17</c:v>
                </c:pt>
                <c:pt idx="2518">
                  <c:v>2012-01-20-18</c:v>
                </c:pt>
                <c:pt idx="2519">
                  <c:v>2012-01-20-19</c:v>
                </c:pt>
                <c:pt idx="2520">
                  <c:v>2012-01-20-20</c:v>
                </c:pt>
                <c:pt idx="2521">
                  <c:v>2012-01-20-21</c:v>
                </c:pt>
                <c:pt idx="2522">
                  <c:v>2012-01-20-22</c:v>
                </c:pt>
                <c:pt idx="2523">
                  <c:v>2012-01-20-23</c:v>
                </c:pt>
                <c:pt idx="2524">
                  <c:v>2012-01-21-00</c:v>
                </c:pt>
                <c:pt idx="2525">
                  <c:v>2012-01-21-01</c:v>
                </c:pt>
                <c:pt idx="2526">
                  <c:v>2012-01-21-02</c:v>
                </c:pt>
                <c:pt idx="2527">
                  <c:v>2012-01-21-03</c:v>
                </c:pt>
                <c:pt idx="2528">
                  <c:v>2012-01-21-04</c:v>
                </c:pt>
                <c:pt idx="2529">
                  <c:v>2012-01-21-05</c:v>
                </c:pt>
                <c:pt idx="2530">
                  <c:v>2012-01-21-06</c:v>
                </c:pt>
                <c:pt idx="2531">
                  <c:v>2012-01-21-07</c:v>
                </c:pt>
                <c:pt idx="2532">
                  <c:v>2012-01-21-08</c:v>
                </c:pt>
                <c:pt idx="2533">
                  <c:v>2012-01-21-09</c:v>
                </c:pt>
                <c:pt idx="2534">
                  <c:v>2012-01-21-10</c:v>
                </c:pt>
                <c:pt idx="2535">
                  <c:v>2012-01-21-11</c:v>
                </c:pt>
                <c:pt idx="2536">
                  <c:v>2012-01-21-12</c:v>
                </c:pt>
                <c:pt idx="2537">
                  <c:v>2012-01-21-13</c:v>
                </c:pt>
                <c:pt idx="2538">
                  <c:v>2012-01-21-14</c:v>
                </c:pt>
                <c:pt idx="2539">
                  <c:v>2012-01-21-15</c:v>
                </c:pt>
                <c:pt idx="2540">
                  <c:v>2012-01-21-16</c:v>
                </c:pt>
                <c:pt idx="2541">
                  <c:v>2012-01-21-17</c:v>
                </c:pt>
                <c:pt idx="2542">
                  <c:v>2012-01-21-18</c:v>
                </c:pt>
                <c:pt idx="2543">
                  <c:v>2012-01-21-19</c:v>
                </c:pt>
                <c:pt idx="2544">
                  <c:v>2012-01-21-20</c:v>
                </c:pt>
                <c:pt idx="2545">
                  <c:v>2012-01-21-21</c:v>
                </c:pt>
                <c:pt idx="2546">
                  <c:v>2012-01-21-22</c:v>
                </c:pt>
                <c:pt idx="2547">
                  <c:v>2012-01-21-23</c:v>
                </c:pt>
                <c:pt idx="2548">
                  <c:v>2012-01-22-00</c:v>
                </c:pt>
                <c:pt idx="2549">
                  <c:v>2012-01-22-01</c:v>
                </c:pt>
                <c:pt idx="2550">
                  <c:v>2012-01-22-02</c:v>
                </c:pt>
                <c:pt idx="2551">
                  <c:v>2012-01-22-03</c:v>
                </c:pt>
                <c:pt idx="2552">
                  <c:v>2012-01-22-04</c:v>
                </c:pt>
                <c:pt idx="2553">
                  <c:v>2012-01-22-05</c:v>
                </c:pt>
                <c:pt idx="2554">
                  <c:v>2012-01-22-06</c:v>
                </c:pt>
                <c:pt idx="2555">
                  <c:v>2012-01-22-07</c:v>
                </c:pt>
                <c:pt idx="2556">
                  <c:v>2012-01-22-08</c:v>
                </c:pt>
                <c:pt idx="2557">
                  <c:v>2012-01-22-09</c:v>
                </c:pt>
                <c:pt idx="2558">
                  <c:v>2012-01-22-10</c:v>
                </c:pt>
                <c:pt idx="2559">
                  <c:v>2012-01-22-11</c:v>
                </c:pt>
                <c:pt idx="2560">
                  <c:v>2012-01-22-12</c:v>
                </c:pt>
                <c:pt idx="2561">
                  <c:v>2012-01-22-13</c:v>
                </c:pt>
                <c:pt idx="2562">
                  <c:v>2012-01-22-14</c:v>
                </c:pt>
                <c:pt idx="2563">
                  <c:v>2012-01-22-15</c:v>
                </c:pt>
                <c:pt idx="2564">
                  <c:v>2012-01-22-16</c:v>
                </c:pt>
                <c:pt idx="2565">
                  <c:v>2012-01-22-17</c:v>
                </c:pt>
                <c:pt idx="2566">
                  <c:v>2012-01-22-18</c:v>
                </c:pt>
                <c:pt idx="2567">
                  <c:v>2012-01-22-19</c:v>
                </c:pt>
                <c:pt idx="2568">
                  <c:v>2012-01-22-20</c:v>
                </c:pt>
                <c:pt idx="2569">
                  <c:v>2012-01-22-21</c:v>
                </c:pt>
                <c:pt idx="2570">
                  <c:v>2012-01-22-22</c:v>
                </c:pt>
                <c:pt idx="2571">
                  <c:v>2012-01-22-23</c:v>
                </c:pt>
                <c:pt idx="2572">
                  <c:v>2012-01-23-00</c:v>
                </c:pt>
                <c:pt idx="2573">
                  <c:v>2012-01-23-01</c:v>
                </c:pt>
                <c:pt idx="2574">
                  <c:v>2012-01-23-02</c:v>
                </c:pt>
                <c:pt idx="2575">
                  <c:v>2012-01-23-03</c:v>
                </c:pt>
                <c:pt idx="2576">
                  <c:v>2012-01-23-04</c:v>
                </c:pt>
                <c:pt idx="2577">
                  <c:v>2012-01-23-05</c:v>
                </c:pt>
                <c:pt idx="2578">
                  <c:v>2012-01-23-06</c:v>
                </c:pt>
                <c:pt idx="2579">
                  <c:v>2012-01-23-07</c:v>
                </c:pt>
                <c:pt idx="2580">
                  <c:v>2012-01-23-08</c:v>
                </c:pt>
                <c:pt idx="2581">
                  <c:v>2012-01-23-09</c:v>
                </c:pt>
                <c:pt idx="2582">
                  <c:v>2012-01-23-10</c:v>
                </c:pt>
                <c:pt idx="2583">
                  <c:v>2012-01-23-11</c:v>
                </c:pt>
                <c:pt idx="2584">
                  <c:v>2012-01-23-12</c:v>
                </c:pt>
                <c:pt idx="2585">
                  <c:v>2012-01-23-13</c:v>
                </c:pt>
                <c:pt idx="2586">
                  <c:v>2012-01-23-14</c:v>
                </c:pt>
                <c:pt idx="2587">
                  <c:v>2012-01-23-15</c:v>
                </c:pt>
                <c:pt idx="2588">
                  <c:v>2012-01-23-16</c:v>
                </c:pt>
                <c:pt idx="2589">
                  <c:v>2012-01-23-17</c:v>
                </c:pt>
                <c:pt idx="2590">
                  <c:v>2012-01-23-18</c:v>
                </c:pt>
                <c:pt idx="2591">
                  <c:v>2012-01-23-19</c:v>
                </c:pt>
                <c:pt idx="2592">
                  <c:v>2012-01-23-20</c:v>
                </c:pt>
                <c:pt idx="2593">
                  <c:v>2012-01-23-21</c:v>
                </c:pt>
                <c:pt idx="2594">
                  <c:v>2012-01-23-22</c:v>
                </c:pt>
                <c:pt idx="2595">
                  <c:v>2012-01-23-23</c:v>
                </c:pt>
                <c:pt idx="2596">
                  <c:v>2012-01-24-00</c:v>
                </c:pt>
                <c:pt idx="2597">
                  <c:v>2012-01-24-01</c:v>
                </c:pt>
                <c:pt idx="2598">
                  <c:v>2012-01-24-02</c:v>
                </c:pt>
                <c:pt idx="2599">
                  <c:v>2012-01-24-03</c:v>
                </c:pt>
                <c:pt idx="2600">
                  <c:v>2012-01-24-04</c:v>
                </c:pt>
                <c:pt idx="2601">
                  <c:v>2012-01-24-05</c:v>
                </c:pt>
                <c:pt idx="2602">
                  <c:v>2012-01-24-06</c:v>
                </c:pt>
                <c:pt idx="2603">
                  <c:v>2012-01-24-07</c:v>
                </c:pt>
                <c:pt idx="2604">
                  <c:v>2012-01-24-08</c:v>
                </c:pt>
                <c:pt idx="2605">
                  <c:v>2012-01-24-09</c:v>
                </c:pt>
                <c:pt idx="2606">
                  <c:v>2012-01-24-10</c:v>
                </c:pt>
                <c:pt idx="2607">
                  <c:v>2012-01-24-11</c:v>
                </c:pt>
                <c:pt idx="2608">
                  <c:v>2012-01-24-12</c:v>
                </c:pt>
                <c:pt idx="2609">
                  <c:v>2012-01-24-13</c:v>
                </c:pt>
                <c:pt idx="2610">
                  <c:v>2012-01-24-14</c:v>
                </c:pt>
                <c:pt idx="2611">
                  <c:v>2012-01-24-15</c:v>
                </c:pt>
                <c:pt idx="2612">
                  <c:v>2012-01-24-16</c:v>
                </c:pt>
                <c:pt idx="2613">
                  <c:v>2012-01-24-17</c:v>
                </c:pt>
                <c:pt idx="2614">
                  <c:v>2012-01-24-18</c:v>
                </c:pt>
                <c:pt idx="2615">
                  <c:v>2012-01-24-19</c:v>
                </c:pt>
                <c:pt idx="2616">
                  <c:v>2012-01-24-20</c:v>
                </c:pt>
                <c:pt idx="2617">
                  <c:v>2012-01-24-21</c:v>
                </c:pt>
                <c:pt idx="2618">
                  <c:v>2012-01-24-22</c:v>
                </c:pt>
                <c:pt idx="2619">
                  <c:v>2012-01-24-23</c:v>
                </c:pt>
                <c:pt idx="2620">
                  <c:v>2012-01-25-00</c:v>
                </c:pt>
                <c:pt idx="2621">
                  <c:v>2012-01-25-01</c:v>
                </c:pt>
                <c:pt idx="2622">
                  <c:v>2012-01-25-02</c:v>
                </c:pt>
                <c:pt idx="2623">
                  <c:v>2012-01-25-03</c:v>
                </c:pt>
                <c:pt idx="2624">
                  <c:v>2012-01-25-04</c:v>
                </c:pt>
                <c:pt idx="2625">
                  <c:v>2012-01-25-05</c:v>
                </c:pt>
                <c:pt idx="2626">
                  <c:v>2012-01-25-06</c:v>
                </c:pt>
                <c:pt idx="2627">
                  <c:v>2012-01-25-07</c:v>
                </c:pt>
                <c:pt idx="2628">
                  <c:v>2012-01-25-08</c:v>
                </c:pt>
                <c:pt idx="2629">
                  <c:v>2012-01-25-09</c:v>
                </c:pt>
                <c:pt idx="2630">
                  <c:v>2012-01-25-10</c:v>
                </c:pt>
                <c:pt idx="2631">
                  <c:v>2012-01-25-11</c:v>
                </c:pt>
                <c:pt idx="2632">
                  <c:v>2012-01-25-12</c:v>
                </c:pt>
                <c:pt idx="2633">
                  <c:v>2012-01-25-13</c:v>
                </c:pt>
                <c:pt idx="2634">
                  <c:v>2012-01-25-14</c:v>
                </c:pt>
                <c:pt idx="2635">
                  <c:v>2012-01-25-15</c:v>
                </c:pt>
                <c:pt idx="2636">
                  <c:v>2012-01-25-16</c:v>
                </c:pt>
                <c:pt idx="2637">
                  <c:v>2012-01-25-17</c:v>
                </c:pt>
                <c:pt idx="2638">
                  <c:v>2012-01-25-18</c:v>
                </c:pt>
                <c:pt idx="2639">
                  <c:v>2012-01-25-19</c:v>
                </c:pt>
                <c:pt idx="2640">
                  <c:v>2012-01-25-20</c:v>
                </c:pt>
                <c:pt idx="2641">
                  <c:v>2012-01-25-21</c:v>
                </c:pt>
                <c:pt idx="2642">
                  <c:v>2012-01-25-22</c:v>
                </c:pt>
                <c:pt idx="2643">
                  <c:v>2012-01-25-23</c:v>
                </c:pt>
                <c:pt idx="2644">
                  <c:v>2012-01-26-00</c:v>
                </c:pt>
                <c:pt idx="2645">
                  <c:v>2012-01-26-01</c:v>
                </c:pt>
                <c:pt idx="2646">
                  <c:v>2012-01-26-02</c:v>
                </c:pt>
                <c:pt idx="2647">
                  <c:v>2012-01-26-03</c:v>
                </c:pt>
                <c:pt idx="2648">
                  <c:v>2012-01-26-04</c:v>
                </c:pt>
                <c:pt idx="2649">
                  <c:v>2012-01-26-05</c:v>
                </c:pt>
                <c:pt idx="2650">
                  <c:v>2012-01-26-06</c:v>
                </c:pt>
                <c:pt idx="2651">
                  <c:v>2012-01-26-07</c:v>
                </c:pt>
                <c:pt idx="2652">
                  <c:v>2012-01-26-08</c:v>
                </c:pt>
                <c:pt idx="2653">
                  <c:v>2012-01-26-09</c:v>
                </c:pt>
                <c:pt idx="2654">
                  <c:v>2012-01-26-10</c:v>
                </c:pt>
                <c:pt idx="2655">
                  <c:v>2012-01-26-11</c:v>
                </c:pt>
                <c:pt idx="2656">
                  <c:v>2012-01-26-12</c:v>
                </c:pt>
                <c:pt idx="2657">
                  <c:v>2012-01-26-13</c:v>
                </c:pt>
                <c:pt idx="2658">
                  <c:v>2012-01-26-14</c:v>
                </c:pt>
                <c:pt idx="2659">
                  <c:v>2012-01-26-15</c:v>
                </c:pt>
                <c:pt idx="2660">
                  <c:v>2012-01-26-16</c:v>
                </c:pt>
                <c:pt idx="2661">
                  <c:v>2012-01-26-17</c:v>
                </c:pt>
                <c:pt idx="2662">
                  <c:v>2012-01-26-18</c:v>
                </c:pt>
                <c:pt idx="2663">
                  <c:v>2012-01-26-19</c:v>
                </c:pt>
                <c:pt idx="2664">
                  <c:v>2012-01-26-20</c:v>
                </c:pt>
                <c:pt idx="2665">
                  <c:v>2012-01-26-21</c:v>
                </c:pt>
                <c:pt idx="2666">
                  <c:v>2012-01-26-22</c:v>
                </c:pt>
                <c:pt idx="2667">
                  <c:v>2012-01-26-23</c:v>
                </c:pt>
                <c:pt idx="2668">
                  <c:v>2012-01-27-00</c:v>
                </c:pt>
                <c:pt idx="2669">
                  <c:v>2012-01-27-01</c:v>
                </c:pt>
                <c:pt idx="2670">
                  <c:v>2012-01-27-02</c:v>
                </c:pt>
                <c:pt idx="2671">
                  <c:v>2012-01-27-03</c:v>
                </c:pt>
                <c:pt idx="2672">
                  <c:v>2012-01-27-04</c:v>
                </c:pt>
                <c:pt idx="2673">
                  <c:v>2012-01-27-05</c:v>
                </c:pt>
                <c:pt idx="2674">
                  <c:v>2012-01-27-06</c:v>
                </c:pt>
                <c:pt idx="2675">
                  <c:v>2012-01-27-07</c:v>
                </c:pt>
                <c:pt idx="2676">
                  <c:v>2012-01-27-08</c:v>
                </c:pt>
                <c:pt idx="2677">
                  <c:v>2012-01-27-09</c:v>
                </c:pt>
                <c:pt idx="2678">
                  <c:v>2012-01-27-10</c:v>
                </c:pt>
                <c:pt idx="2679">
                  <c:v>2012-01-27-11</c:v>
                </c:pt>
                <c:pt idx="2680">
                  <c:v>2012-01-27-12</c:v>
                </c:pt>
                <c:pt idx="2681">
                  <c:v>2012-01-27-13</c:v>
                </c:pt>
                <c:pt idx="2682">
                  <c:v>2012-01-27-14</c:v>
                </c:pt>
                <c:pt idx="2683">
                  <c:v>2012-01-27-15</c:v>
                </c:pt>
                <c:pt idx="2684">
                  <c:v>2012-01-27-16</c:v>
                </c:pt>
                <c:pt idx="2685">
                  <c:v>2012-01-27-17</c:v>
                </c:pt>
                <c:pt idx="2686">
                  <c:v>2012-01-27-18</c:v>
                </c:pt>
                <c:pt idx="2687">
                  <c:v>2012-01-27-19</c:v>
                </c:pt>
                <c:pt idx="2688">
                  <c:v>2012-01-27-20</c:v>
                </c:pt>
                <c:pt idx="2689">
                  <c:v>2012-01-27-21</c:v>
                </c:pt>
                <c:pt idx="2690">
                  <c:v>2012-01-27-22</c:v>
                </c:pt>
                <c:pt idx="2691">
                  <c:v>2012-01-27-23</c:v>
                </c:pt>
                <c:pt idx="2692">
                  <c:v>2012-01-28-00</c:v>
                </c:pt>
                <c:pt idx="2693">
                  <c:v>2012-01-28-01</c:v>
                </c:pt>
                <c:pt idx="2694">
                  <c:v>2012-01-28-02</c:v>
                </c:pt>
                <c:pt idx="2695">
                  <c:v>2012-01-28-03</c:v>
                </c:pt>
                <c:pt idx="2696">
                  <c:v>2012-01-28-04</c:v>
                </c:pt>
                <c:pt idx="2697">
                  <c:v>2012-01-28-05</c:v>
                </c:pt>
                <c:pt idx="2698">
                  <c:v>2012-01-28-06</c:v>
                </c:pt>
                <c:pt idx="2699">
                  <c:v>2012-01-28-07</c:v>
                </c:pt>
                <c:pt idx="2700">
                  <c:v>2012-01-28-08</c:v>
                </c:pt>
                <c:pt idx="2701">
                  <c:v>2012-01-28-09</c:v>
                </c:pt>
                <c:pt idx="2702">
                  <c:v>2012-01-28-10</c:v>
                </c:pt>
                <c:pt idx="2703">
                  <c:v>2012-01-28-11</c:v>
                </c:pt>
                <c:pt idx="2704">
                  <c:v>2012-01-28-12</c:v>
                </c:pt>
                <c:pt idx="2705">
                  <c:v>2012-01-28-13</c:v>
                </c:pt>
                <c:pt idx="2706">
                  <c:v>2012-01-28-14</c:v>
                </c:pt>
                <c:pt idx="2707">
                  <c:v>2012-01-28-15</c:v>
                </c:pt>
                <c:pt idx="2708">
                  <c:v>2012-01-28-16</c:v>
                </c:pt>
                <c:pt idx="2709">
                  <c:v>2012-01-28-17</c:v>
                </c:pt>
                <c:pt idx="2710">
                  <c:v>2012-01-28-18</c:v>
                </c:pt>
                <c:pt idx="2711">
                  <c:v>2012-01-28-19</c:v>
                </c:pt>
                <c:pt idx="2712">
                  <c:v>2012-01-28-20</c:v>
                </c:pt>
                <c:pt idx="2713">
                  <c:v>2012-01-28-21</c:v>
                </c:pt>
                <c:pt idx="2714">
                  <c:v>2012-01-28-22</c:v>
                </c:pt>
                <c:pt idx="2715">
                  <c:v>2012-01-28-23</c:v>
                </c:pt>
                <c:pt idx="2716">
                  <c:v>2012-01-29-00</c:v>
                </c:pt>
                <c:pt idx="2717">
                  <c:v>2012-01-29-01</c:v>
                </c:pt>
                <c:pt idx="2718">
                  <c:v>2012-01-29-02</c:v>
                </c:pt>
                <c:pt idx="2719">
                  <c:v>2012-01-29-03</c:v>
                </c:pt>
                <c:pt idx="2720">
                  <c:v>2012-01-29-04</c:v>
                </c:pt>
                <c:pt idx="2721">
                  <c:v>2012-01-29-05</c:v>
                </c:pt>
                <c:pt idx="2722">
                  <c:v>2012-01-29-06</c:v>
                </c:pt>
                <c:pt idx="2723">
                  <c:v>2012-01-29-07</c:v>
                </c:pt>
                <c:pt idx="2724">
                  <c:v>2012-01-29-08</c:v>
                </c:pt>
                <c:pt idx="2725">
                  <c:v>2012-01-29-09</c:v>
                </c:pt>
                <c:pt idx="2726">
                  <c:v>2012-01-29-10</c:v>
                </c:pt>
                <c:pt idx="2727">
                  <c:v>2012-01-29-11</c:v>
                </c:pt>
                <c:pt idx="2728">
                  <c:v>2012-01-29-12</c:v>
                </c:pt>
                <c:pt idx="2729">
                  <c:v>2012-01-29-13</c:v>
                </c:pt>
                <c:pt idx="2730">
                  <c:v>2012-01-29-14</c:v>
                </c:pt>
                <c:pt idx="2731">
                  <c:v>2012-01-29-15</c:v>
                </c:pt>
                <c:pt idx="2732">
                  <c:v>2012-01-29-16</c:v>
                </c:pt>
                <c:pt idx="2733">
                  <c:v>2012-01-29-17</c:v>
                </c:pt>
                <c:pt idx="2734">
                  <c:v>2012-01-29-18</c:v>
                </c:pt>
                <c:pt idx="2735">
                  <c:v>2012-01-29-19</c:v>
                </c:pt>
                <c:pt idx="2736">
                  <c:v>2012-01-29-20</c:v>
                </c:pt>
                <c:pt idx="2737">
                  <c:v>2012-01-29-21</c:v>
                </c:pt>
                <c:pt idx="2738">
                  <c:v>2012-01-29-22</c:v>
                </c:pt>
                <c:pt idx="2739">
                  <c:v>2012-01-29-23</c:v>
                </c:pt>
                <c:pt idx="2740">
                  <c:v>2012-01-30-00</c:v>
                </c:pt>
                <c:pt idx="2741">
                  <c:v>2012-01-30-01</c:v>
                </c:pt>
                <c:pt idx="2742">
                  <c:v>2012-01-30-02</c:v>
                </c:pt>
                <c:pt idx="2743">
                  <c:v>2012-01-30-03</c:v>
                </c:pt>
                <c:pt idx="2744">
                  <c:v>2012-01-30-04</c:v>
                </c:pt>
                <c:pt idx="2745">
                  <c:v>2012-01-30-05</c:v>
                </c:pt>
                <c:pt idx="2746">
                  <c:v>2012-01-30-06</c:v>
                </c:pt>
                <c:pt idx="2747">
                  <c:v>2012-01-30-07</c:v>
                </c:pt>
                <c:pt idx="2748">
                  <c:v>2012-01-30-08</c:v>
                </c:pt>
                <c:pt idx="2749">
                  <c:v>2012-01-30-09</c:v>
                </c:pt>
                <c:pt idx="2750">
                  <c:v>2012-01-30-10</c:v>
                </c:pt>
                <c:pt idx="2751">
                  <c:v>2012-01-30-11</c:v>
                </c:pt>
                <c:pt idx="2752">
                  <c:v>2012-01-30-12</c:v>
                </c:pt>
                <c:pt idx="2753">
                  <c:v>2012-01-30-13</c:v>
                </c:pt>
                <c:pt idx="2754">
                  <c:v>2012-01-30-14</c:v>
                </c:pt>
                <c:pt idx="2755">
                  <c:v>2012-01-30-15</c:v>
                </c:pt>
                <c:pt idx="2756">
                  <c:v>2012-01-30-16</c:v>
                </c:pt>
                <c:pt idx="2757">
                  <c:v>2012-01-30-17</c:v>
                </c:pt>
                <c:pt idx="2758">
                  <c:v>2012-01-30-18</c:v>
                </c:pt>
                <c:pt idx="2759">
                  <c:v>2012-01-30-19</c:v>
                </c:pt>
                <c:pt idx="2760">
                  <c:v>2012-01-30-20</c:v>
                </c:pt>
                <c:pt idx="2761">
                  <c:v>2012-01-30-21</c:v>
                </c:pt>
                <c:pt idx="2762">
                  <c:v>2012-01-30-22</c:v>
                </c:pt>
                <c:pt idx="2763">
                  <c:v>2012-01-30-23</c:v>
                </c:pt>
                <c:pt idx="2764">
                  <c:v>2012-01-31-00</c:v>
                </c:pt>
                <c:pt idx="2765">
                  <c:v>2012-01-31-01</c:v>
                </c:pt>
                <c:pt idx="2766">
                  <c:v>2012-01-31-02</c:v>
                </c:pt>
                <c:pt idx="2767">
                  <c:v>2012-01-31-03</c:v>
                </c:pt>
                <c:pt idx="2768">
                  <c:v>2012-01-31-04</c:v>
                </c:pt>
                <c:pt idx="2769">
                  <c:v>2012-01-31-05</c:v>
                </c:pt>
                <c:pt idx="2770">
                  <c:v>2012-01-31-06</c:v>
                </c:pt>
                <c:pt idx="2771">
                  <c:v>2012-01-31-07</c:v>
                </c:pt>
                <c:pt idx="2772">
                  <c:v>2012-01-31-08</c:v>
                </c:pt>
                <c:pt idx="2773">
                  <c:v>2012-01-31-09</c:v>
                </c:pt>
                <c:pt idx="2774">
                  <c:v>2012-01-31-10</c:v>
                </c:pt>
                <c:pt idx="2775">
                  <c:v>2012-01-31-11</c:v>
                </c:pt>
                <c:pt idx="2776">
                  <c:v>2012-01-31-12</c:v>
                </c:pt>
                <c:pt idx="2777">
                  <c:v>2012-01-31-13</c:v>
                </c:pt>
                <c:pt idx="2778">
                  <c:v>2012-01-31-14</c:v>
                </c:pt>
                <c:pt idx="2779">
                  <c:v>2012-01-31-15</c:v>
                </c:pt>
                <c:pt idx="2780">
                  <c:v>2012-01-31-16</c:v>
                </c:pt>
                <c:pt idx="2781">
                  <c:v>2012-01-31-17</c:v>
                </c:pt>
                <c:pt idx="2782">
                  <c:v>2012-01-31-18</c:v>
                </c:pt>
                <c:pt idx="2783">
                  <c:v>2012-01-31-19</c:v>
                </c:pt>
                <c:pt idx="2784">
                  <c:v>2012-01-31-20</c:v>
                </c:pt>
                <c:pt idx="2785">
                  <c:v>2012-01-31-21</c:v>
                </c:pt>
                <c:pt idx="2786">
                  <c:v>2012-01-31-22</c:v>
                </c:pt>
                <c:pt idx="2787">
                  <c:v>2012-01-31-23</c:v>
                </c:pt>
                <c:pt idx="2788">
                  <c:v>2012-02-01-00</c:v>
                </c:pt>
                <c:pt idx="2789">
                  <c:v>2012-02-01-01</c:v>
                </c:pt>
                <c:pt idx="2790">
                  <c:v>2012-02-01-02</c:v>
                </c:pt>
                <c:pt idx="2791">
                  <c:v>2012-02-01-03</c:v>
                </c:pt>
                <c:pt idx="2792">
                  <c:v>2012-02-01-04</c:v>
                </c:pt>
                <c:pt idx="2793">
                  <c:v>2012-02-01-05</c:v>
                </c:pt>
                <c:pt idx="2794">
                  <c:v>2012-02-01-06</c:v>
                </c:pt>
                <c:pt idx="2795">
                  <c:v>2012-02-01-07</c:v>
                </c:pt>
                <c:pt idx="2796">
                  <c:v>2012-02-01-08</c:v>
                </c:pt>
                <c:pt idx="2797">
                  <c:v>2012-02-01-09</c:v>
                </c:pt>
                <c:pt idx="2798">
                  <c:v>2012-02-01-10</c:v>
                </c:pt>
                <c:pt idx="2799">
                  <c:v>2012-02-01-11</c:v>
                </c:pt>
                <c:pt idx="2800">
                  <c:v>2012-02-01-12</c:v>
                </c:pt>
                <c:pt idx="2801">
                  <c:v>2012-02-01-13</c:v>
                </c:pt>
                <c:pt idx="2802">
                  <c:v>2012-02-01-14</c:v>
                </c:pt>
                <c:pt idx="2803">
                  <c:v>2012-02-01-15</c:v>
                </c:pt>
                <c:pt idx="2804">
                  <c:v>2012-02-01-16</c:v>
                </c:pt>
                <c:pt idx="2805">
                  <c:v>2012-02-01-17</c:v>
                </c:pt>
                <c:pt idx="2806">
                  <c:v>2012-02-01-18</c:v>
                </c:pt>
                <c:pt idx="2807">
                  <c:v>2012-02-01-19</c:v>
                </c:pt>
                <c:pt idx="2808">
                  <c:v>2012-02-01-20</c:v>
                </c:pt>
                <c:pt idx="2809">
                  <c:v>2012-02-01-21</c:v>
                </c:pt>
                <c:pt idx="2810">
                  <c:v>2012-02-01-22</c:v>
                </c:pt>
                <c:pt idx="2811">
                  <c:v>2012-02-01-23</c:v>
                </c:pt>
                <c:pt idx="2812">
                  <c:v>2012-02-02-00</c:v>
                </c:pt>
                <c:pt idx="2813">
                  <c:v>2012-02-02-01</c:v>
                </c:pt>
                <c:pt idx="2814">
                  <c:v>2012-02-02-02</c:v>
                </c:pt>
                <c:pt idx="2815">
                  <c:v>2012-02-02-03</c:v>
                </c:pt>
                <c:pt idx="2816">
                  <c:v>2012-02-02-04</c:v>
                </c:pt>
                <c:pt idx="2817">
                  <c:v>2012-02-02-05</c:v>
                </c:pt>
                <c:pt idx="2818">
                  <c:v>2012-02-02-06</c:v>
                </c:pt>
                <c:pt idx="2819">
                  <c:v>2012-02-02-07</c:v>
                </c:pt>
                <c:pt idx="2820">
                  <c:v>2012-02-02-08</c:v>
                </c:pt>
                <c:pt idx="2821">
                  <c:v>2012-02-02-09</c:v>
                </c:pt>
                <c:pt idx="2822">
                  <c:v>2012-02-02-10</c:v>
                </c:pt>
                <c:pt idx="2823">
                  <c:v>2012-02-02-11</c:v>
                </c:pt>
                <c:pt idx="2824">
                  <c:v>2012-02-02-12</c:v>
                </c:pt>
                <c:pt idx="2825">
                  <c:v>2012-02-02-13</c:v>
                </c:pt>
                <c:pt idx="2826">
                  <c:v>2012-02-02-14</c:v>
                </c:pt>
                <c:pt idx="2827">
                  <c:v>2012-02-02-15</c:v>
                </c:pt>
                <c:pt idx="2828">
                  <c:v>2012-02-02-16</c:v>
                </c:pt>
                <c:pt idx="2829">
                  <c:v>2012-02-02-17</c:v>
                </c:pt>
                <c:pt idx="2830">
                  <c:v>2012-02-02-18</c:v>
                </c:pt>
                <c:pt idx="2831">
                  <c:v>2012-02-02-19</c:v>
                </c:pt>
                <c:pt idx="2832">
                  <c:v>2012-02-02-20</c:v>
                </c:pt>
                <c:pt idx="2833">
                  <c:v>2012-02-02-21</c:v>
                </c:pt>
                <c:pt idx="2834">
                  <c:v>2012-02-02-22</c:v>
                </c:pt>
                <c:pt idx="2835">
                  <c:v>2012-02-02-23</c:v>
                </c:pt>
                <c:pt idx="2836">
                  <c:v>2012-02-03-00</c:v>
                </c:pt>
                <c:pt idx="2837">
                  <c:v>2012-02-03-01</c:v>
                </c:pt>
                <c:pt idx="2838">
                  <c:v>2012-02-03-02</c:v>
                </c:pt>
                <c:pt idx="2839">
                  <c:v>2012-02-03-03</c:v>
                </c:pt>
                <c:pt idx="2840">
                  <c:v>2012-02-03-04</c:v>
                </c:pt>
                <c:pt idx="2841">
                  <c:v>2012-02-03-05</c:v>
                </c:pt>
                <c:pt idx="2842">
                  <c:v>2012-02-03-06</c:v>
                </c:pt>
                <c:pt idx="2843">
                  <c:v>2012-02-03-07</c:v>
                </c:pt>
                <c:pt idx="2844">
                  <c:v>2012-02-03-08</c:v>
                </c:pt>
                <c:pt idx="2845">
                  <c:v>2012-02-03-09</c:v>
                </c:pt>
                <c:pt idx="2846">
                  <c:v>2012-02-03-10</c:v>
                </c:pt>
                <c:pt idx="2847">
                  <c:v>2012-02-03-11</c:v>
                </c:pt>
                <c:pt idx="2848">
                  <c:v>2012-02-03-12</c:v>
                </c:pt>
                <c:pt idx="2849">
                  <c:v>2012-02-03-13</c:v>
                </c:pt>
                <c:pt idx="2850">
                  <c:v>2012-02-03-14</c:v>
                </c:pt>
                <c:pt idx="2851">
                  <c:v>2012-02-03-15</c:v>
                </c:pt>
                <c:pt idx="2852">
                  <c:v>2012-02-03-16</c:v>
                </c:pt>
                <c:pt idx="2853">
                  <c:v>2012-02-03-17</c:v>
                </c:pt>
                <c:pt idx="2854">
                  <c:v>2012-02-03-18</c:v>
                </c:pt>
                <c:pt idx="2855">
                  <c:v>2012-02-03-19</c:v>
                </c:pt>
                <c:pt idx="2856">
                  <c:v>2012-02-03-20</c:v>
                </c:pt>
                <c:pt idx="2857">
                  <c:v>2012-02-03-21</c:v>
                </c:pt>
                <c:pt idx="2858">
                  <c:v>2012-02-03-22</c:v>
                </c:pt>
                <c:pt idx="2859">
                  <c:v>2012-02-03-23</c:v>
                </c:pt>
                <c:pt idx="2860">
                  <c:v>2012-02-04-00</c:v>
                </c:pt>
                <c:pt idx="2861">
                  <c:v>2012-02-04-01</c:v>
                </c:pt>
                <c:pt idx="2862">
                  <c:v>2012-02-04-02</c:v>
                </c:pt>
                <c:pt idx="2863">
                  <c:v>2012-02-04-03</c:v>
                </c:pt>
                <c:pt idx="2864">
                  <c:v>2012-02-04-04</c:v>
                </c:pt>
                <c:pt idx="2865">
                  <c:v>2012-02-04-05</c:v>
                </c:pt>
                <c:pt idx="2866">
                  <c:v>2012-02-04-06</c:v>
                </c:pt>
                <c:pt idx="2867">
                  <c:v>2012-02-04-07</c:v>
                </c:pt>
                <c:pt idx="2868">
                  <c:v>2012-02-04-08</c:v>
                </c:pt>
                <c:pt idx="2869">
                  <c:v>2012-02-04-09</c:v>
                </c:pt>
                <c:pt idx="2870">
                  <c:v>2012-02-04-10</c:v>
                </c:pt>
                <c:pt idx="2871">
                  <c:v>2012-02-04-11</c:v>
                </c:pt>
                <c:pt idx="2872">
                  <c:v>2012-02-04-12</c:v>
                </c:pt>
                <c:pt idx="2873">
                  <c:v>2012-02-04-13</c:v>
                </c:pt>
                <c:pt idx="2874">
                  <c:v>2012-02-04-14</c:v>
                </c:pt>
                <c:pt idx="2875">
                  <c:v>2012-02-04-15</c:v>
                </c:pt>
                <c:pt idx="2876">
                  <c:v>2012-02-04-16</c:v>
                </c:pt>
                <c:pt idx="2877">
                  <c:v>2012-02-04-17</c:v>
                </c:pt>
                <c:pt idx="2878">
                  <c:v>2012-02-04-18</c:v>
                </c:pt>
                <c:pt idx="2879">
                  <c:v>2012-02-04-19</c:v>
                </c:pt>
                <c:pt idx="2880">
                  <c:v>2012-02-04-20</c:v>
                </c:pt>
                <c:pt idx="2881">
                  <c:v>2012-02-04-21</c:v>
                </c:pt>
                <c:pt idx="2882">
                  <c:v>2012-02-04-22</c:v>
                </c:pt>
                <c:pt idx="2883">
                  <c:v>2012-02-04-23</c:v>
                </c:pt>
                <c:pt idx="2884">
                  <c:v>2012-02-05-00</c:v>
                </c:pt>
                <c:pt idx="2885">
                  <c:v>2012-02-05-01</c:v>
                </c:pt>
                <c:pt idx="2886">
                  <c:v>2012-02-05-02</c:v>
                </c:pt>
                <c:pt idx="2887">
                  <c:v>2012-02-05-03</c:v>
                </c:pt>
                <c:pt idx="2888">
                  <c:v>2012-02-05-04</c:v>
                </c:pt>
                <c:pt idx="2889">
                  <c:v>2012-02-05-05</c:v>
                </c:pt>
                <c:pt idx="2890">
                  <c:v>2012-02-05-06</c:v>
                </c:pt>
                <c:pt idx="2891">
                  <c:v>2012-02-05-07</c:v>
                </c:pt>
                <c:pt idx="2892">
                  <c:v>2012-02-05-08</c:v>
                </c:pt>
                <c:pt idx="2893">
                  <c:v>2012-02-05-09</c:v>
                </c:pt>
                <c:pt idx="2894">
                  <c:v>2012-02-05-10</c:v>
                </c:pt>
                <c:pt idx="2895">
                  <c:v>2012-02-05-11</c:v>
                </c:pt>
                <c:pt idx="2896">
                  <c:v>2012-02-05-12</c:v>
                </c:pt>
                <c:pt idx="2897">
                  <c:v>2012-02-05-13</c:v>
                </c:pt>
                <c:pt idx="2898">
                  <c:v>2012-02-05-14</c:v>
                </c:pt>
                <c:pt idx="2899">
                  <c:v>2012-02-05-15</c:v>
                </c:pt>
                <c:pt idx="2900">
                  <c:v>2012-02-05-16</c:v>
                </c:pt>
                <c:pt idx="2901">
                  <c:v>2012-02-05-17</c:v>
                </c:pt>
                <c:pt idx="2902">
                  <c:v>2012-02-05-18</c:v>
                </c:pt>
                <c:pt idx="2903">
                  <c:v>2012-02-05-19</c:v>
                </c:pt>
                <c:pt idx="2904">
                  <c:v>2012-02-05-20</c:v>
                </c:pt>
                <c:pt idx="2905">
                  <c:v>2012-02-05-21</c:v>
                </c:pt>
                <c:pt idx="2906">
                  <c:v>2012-02-05-22</c:v>
                </c:pt>
                <c:pt idx="2907">
                  <c:v>2012-02-05-23</c:v>
                </c:pt>
                <c:pt idx="2908">
                  <c:v>2012-02-06-00</c:v>
                </c:pt>
                <c:pt idx="2909">
                  <c:v>2012-02-06-01</c:v>
                </c:pt>
                <c:pt idx="2910">
                  <c:v>2012-02-06-02</c:v>
                </c:pt>
                <c:pt idx="2911">
                  <c:v>2012-02-06-03</c:v>
                </c:pt>
                <c:pt idx="2912">
                  <c:v>2012-02-06-04</c:v>
                </c:pt>
                <c:pt idx="2913">
                  <c:v>2012-02-06-05</c:v>
                </c:pt>
                <c:pt idx="2914">
                  <c:v>2012-02-06-06</c:v>
                </c:pt>
                <c:pt idx="2915">
                  <c:v>2012-02-06-07</c:v>
                </c:pt>
                <c:pt idx="2916">
                  <c:v>2012-02-06-08</c:v>
                </c:pt>
                <c:pt idx="2917">
                  <c:v>2012-02-06-09</c:v>
                </c:pt>
                <c:pt idx="2918">
                  <c:v>2012-02-06-10</c:v>
                </c:pt>
                <c:pt idx="2919">
                  <c:v>2012-02-06-11</c:v>
                </c:pt>
                <c:pt idx="2920">
                  <c:v>2012-02-06-12</c:v>
                </c:pt>
                <c:pt idx="2921">
                  <c:v>2012-02-06-13</c:v>
                </c:pt>
                <c:pt idx="2922">
                  <c:v>2012-02-06-14</c:v>
                </c:pt>
                <c:pt idx="2923">
                  <c:v>2012-02-06-15</c:v>
                </c:pt>
                <c:pt idx="2924">
                  <c:v>2012-02-06-16</c:v>
                </c:pt>
                <c:pt idx="2925">
                  <c:v>2012-02-06-17</c:v>
                </c:pt>
                <c:pt idx="2926">
                  <c:v>2012-02-06-18</c:v>
                </c:pt>
                <c:pt idx="2927">
                  <c:v>2012-02-06-19</c:v>
                </c:pt>
                <c:pt idx="2928">
                  <c:v>2012-02-06-20</c:v>
                </c:pt>
                <c:pt idx="2929">
                  <c:v>2012-02-06-21</c:v>
                </c:pt>
                <c:pt idx="2930">
                  <c:v>2012-02-06-22</c:v>
                </c:pt>
                <c:pt idx="2931">
                  <c:v>2012-02-06-23</c:v>
                </c:pt>
                <c:pt idx="2932">
                  <c:v>2012-02-07-00</c:v>
                </c:pt>
                <c:pt idx="2933">
                  <c:v>2012-02-07-01</c:v>
                </c:pt>
                <c:pt idx="2934">
                  <c:v>2012-02-07-02</c:v>
                </c:pt>
                <c:pt idx="2935">
                  <c:v>2012-02-07-03</c:v>
                </c:pt>
                <c:pt idx="2936">
                  <c:v>2012-02-07-04</c:v>
                </c:pt>
                <c:pt idx="2937">
                  <c:v>2012-02-07-05</c:v>
                </c:pt>
                <c:pt idx="2938">
                  <c:v>2012-02-07-06</c:v>
                </c:pt>
                <c:pt idx="2939">
                  <c:v>2012-02-07-07</c:v>
                </c:pt>
                <c:pt idx="2940">
                  <c:v>2012-02-07-08</c:v>
                </c:pt>
                <c:pt idx="2941">
                  <c:v>2012-02-07-09</c:v>
                </c:pt>
                <c:pt idx="2942">
                  <c:v>2012-02-07-10</c:v>
                </c:pt>
                <c:pt idx="2943">
                  <c:v>2012-02-07-11</c:v>
                </c:pt>
                <c:pt idx="2944">
                  <c:v>2012-02-07-12</c:v>
                </c:pt>
                <c:pt idx="2945">
                  <c:v>2012-02-07-13</c:v>
                </c:pt>
                <c:pt idx="2946">
                  <c:v>2012-02-07-14</c:v>
                </c:pt>
                <c:pt idx="2947">
                  <c:v>2012-02-07-15</c:v>
                </c:pt>
                <c:pt idx="2948">
                  <c:v>2012-02-07-16</c:v>
                </c:pt>
                <c:pt idx="2949">
                  <c:v>2012-02-07-17</c:v>
                </c:pt>
                <c:pt idx="2950">
                  <c:v>2012-02-07-18</c:v>
                </c:pt>
                <c:pt idx="2951">
                  <c:v>2012-02-07-19</c:v>
                </c:pt>
                <c:pt idx="2952">
                  <c:v>2012-02-07-20</c:v>
                </c:pt>
                <c:pt idx="2953">
                  <c:v>2012-02-07-21</c:v>
                </c:pt>
                <c:pt idx="2954">
                  <c:v>2012-02-07-22</c:v>
                </c:pt>
                <c:pt idx="2955">
                  <c:v>2012-02-07-23</c:v>
                </c:pt>
                <c:pt idx="2956">
                  <c:v>2012-02-08-00</c:v>
                </c:pt>
                <c:pt idx="2957">
                  <c:v>2012-02-08-01</c:v>
                </c:pt>
                <c:pt idx="2958">
                  <c:v>2012-02-08-02</c:v>
                </c:pt>
                <c:pt idx="2959">
                  <c:v>2012-02-08-03</c:v>
                </c:pt>
                <c:pt idx="2960">
                  <c:v>2012-02-08-04</c:v>
                </c:pt>
                <c:pt idx="2961">
                  <c:v>2012-02-08-05</c:v>
                </c:pt>
                <c:pt idx="2962">
                  <c:v>2012-02-08-06</c:v>
                </c:pt>
                <c:pt idx="2963">
                  <c:v>2012-02-08-07</c:v>
                </c:pt>
                <c:pt idx="2964">
                  <c:v>2012-02-08-08</c:v>
                </c:pt>
                <c:pt idx="2965">
                  <c:v>2012-02-08-09</c:v>
                </c:pt>
                <c:pt idx="2966">
                  <c:v>2012-02-08-10</c:v>
                </c:pt>
                <c:pt idx="2967">
                  <c:v>2012-02-08-11</c:v>
                </c:pt>
                <c:pt idx="2968">
                  <c:v>2012-02-08-12</c:v>
                </c:pt>
                <c:pt idx="2969">
                  <c:v>2012-02-08-13</c:v>
                </c:pt>
                <c:pt idx="2970">
                  <c:v>2012-02-08-14</c:v>
                </c:pt>
                <c:pt idx="2971">
                  <c:v>2012-02-08-15</c:v>
                </c:pt>
                <c:pt idx="2972">
                  <c:v>2012-02-08-16</c:v>
                </c:pt>
                <c:pt idx="2973">
                  <c:v>2012-02-08-17</c:v>
                </c:pt>
                <c:pt idx="2974">
                  <c:v>2012-02-08-18</c:v>
                </c:pt>
                <c:pt idx="2975">
                  <c:v>2012-02-08-19</c:v>
                </c:pt>
                <c:pt idx="2976">
                  <c:v>2012-02-08-20</c:v>
                </c:pt>
                <c:pt idx="2977">
                  <c:v>2012-02-08-21</c:v>
                </c:pt>
                <c:pt idx="2978">
                  <c:v>2012-02-08-22</c:v>
                </c:pt>
                <c:pt idx="2979">
                  <c:v>2012-02-08-23</c:v>
                </c:pt>
                <c:pt idx="2980">
                  <c:v>2012-02-09-00</c:v>
                </c:pt>
                <c:pt idx="2981">
                  <c:v>2012-02-09-01</c:v>
                </c:pt>
                <c:pt idx="2982">
                  <c:v>2012-02-09-02</c:v>
                </c:pt>
                <c:pt idx="2983">
                  <c:v>2012-02-09-03</c:v>
                </c:pt>
                <c:pt idx="2984">
                  <c:v>2012-02-09-04</c:v>
                </c:pt>
                <c:pt idx="2985">
                  <c:v>2012-02-09-05</c:v>
                </c:pt>
                <c:pt idx="2986">
                  <c:v>2012-02-09-06</c:v>
                </c:pt>
                <c:pt idx="2987">
                  <c:v>2012-02-09-07</c:v>
                </c:pt>
                <c:pt idx="2988">
                  <c:v>2012-02-09-08</c:v>
                </c:pt>
                <c:pt idx="2989">
                  <c:v>2012-02-09-09</c:v>
                </c:pt>
                <c:pt idx="2990">
                  <c:v>2012-02-09-10</c:v>
                </c:pt>
                <c:pt idx="2991">
                  <c:v>2012-02-09-11</c:v>
                </c:pt>
                <c:pt idx="2992">
                  <c:v>2012-02-09-12</c:v>
                </c:pt>
                <c:pt idx="2993">
                  <c:v>2012-02-09-13</c:v>
                </c:pt>
                <c:pt idx="2994">
                  <c:v>2012-02-09-14</c:v>
                </c:pt>
                <c:pt idx="2995">
                  <c:v>2012-02-09-15</c:v>
                </c:pt>
                <c:pt idx="2996">
                  <c:v>2012-02-09-16</c:v>
                </c:pt>
                <c:pt idx="2997">
                  <c:v>2012-02-09-17</c:v>
                </c:pt>
                <c:pt idx="2998">
                  <c:v>2012-02-09-18</c:v>
                </c:pt>
                <c:pt idx="2999">
                  <c:v>2012-02-09-19</c:v>
                </c:pt>
                <c:pt idx="3000">
                  <c:v>2012-02-09-20</c:v>
                </c:pt>
                <c:pt idx="3001">
                  <c:v>2012-02-09-21</c:v>
                </c:pt>
                <c:pt idx="3002">
                  <c:v>2012-02-09-22</c:v>
                </c:pt>
                <c:pt idx="3003">
                  <c:v>2012-02-09-23</c:v>
                </c:pt>
                <c:pt idx="3004">
                  <c:v>2012-02-10-00</c:v>
                </c:pt>
                <c:pt idx="3005">
                  <c:v>2012-02-10-01</c:v>
                </c:pt>
                <c:pt idx="3006">
                  <c:v>2012-02-10-02</c:v>
                </c:pt>
                <c:pt idx="3007">
                  <c:v>2012-02-10-03</c:v>
                </c:pt>
                <c:pt idx="3008">
                  <c:v>2012-02-10-04</c:v>
                </c:pt>
                <c:pt idx="3009">
                  <c:v>2012-02-10-05</c:v>
                </c:pt>
                <c:pt idx="3010">
                  <c:v>2012-02-10-06</c:v>
                </c:pt>
                <c:pt idx="3011">
                  <c:v>2012-02-10-07</c:v>
                </c:pt>
                <c:pt idx="3012">
                  <c:v>2012-02-10-08</c:v>
                </c:pt>
                <c:pt idx="3013">
                  <c:v>2012-02-10-09</c:v>
                </c:pt>
                <c:pt idx="3014">
                  <c:v>2012-02-10-10</c:v>
                </c:pt>
                <c:pt idx="3015">
                  <c:v>2012-02-10-11</c:v>
                </c:pt>
                <c:pt idx="3016">
                  <c:v>2012-02-10-12</c:v>
                </c:pt>
                <c:pt idx="3017">
                  <c:v>2012-02-10-13</c:v>
                </c:pt>
                <c:pt idx="3018">
                  <c:v>2012-02-10-14</c:v>
                </c:pt>
                <c:pt idx="3019">
                  <c:v>2012-02-10-15</c:v>
                </c:pt>
                <c:pt idx="3020">
                  <c:v>2012-02-10-16</c:v>
                </c:pt>
                <c:pt idx="3021">
                  <c:v>2012-02-10-17</c:v>
                </c:pt>
                <c:pt idx="3022">
                  <c:v>2012-02-10-18</c:v>
                </c:pt>
                <c:pt idx="3023">
                  <c:v>2012-02-10-19</c:v>
                </c:pt>
                <c:pt idx="3024">
                  <c:v>2012-02-10-20</c:v>
                </c:pt>
                <c:pt idx="3025">
                  <c:v>2012-02-10-21</c:v>
                </c:pt>
                <c:pt idx="3026">
                  <c:v>2012-02-10-22</c:v>
                </c:pt>
                <c:pt idx="3027">
                  <c:v>2012-02-10-23</c:v>
                </c:pt>
                <c:pt idx="3028">
                  <c:v>2012-02-11-00</c:v>
                </c:pt>
                <c:pt idx="3029">
                  <c:v>2012-02-11-01</c:v>
                </c:pt>
                <c:pt idx="3030">
                  <c:v>2012-02-11-02</c:v>
                </c:pt>
                <c:pt idx="3031">
                  <c:v>2012-02-11-03</c:v>
                </c:pt>
                <c:pt idx="3032">
                  <c:v>2012-02-11-04</c:v>
                </c:pt>
                <c:pt idx="3033">
                  <c:v>2012-02-11-05</c:v>
                </c:pt>
                <c:pt idx="3034">
                  <c:v>2012-02-11-06</c:v>
                </c:pt>
                <c:pt idx="3035">
                  <c:v>2012-02-11-07</c:v>
                </c:pt>
                <c:pt idx="3036">
                  <c:v>2012-02-11-08</c:v>
                </c:pt>
                <c:pt idx="3037">
                  <c:v>2012-02-11-09</c:v>
                </c:pt>
                <c:pt idx="3038">
                  <c:v>2012-02-11-10</c:v>
                </c:pt>
                <c:pt idx="3039">
                  <c:v>2012-02-11-11</c:v>
                </c:pt>
                <c:pt idx="3040">
                  <c:v>2012-02-11-12</c:v>
                </c:pt>
                <c:pt idx="3041">
                  <c:v>2012-02-11-13</c:v>
                </c:pt>
                <c:pt idx="3042">
                  <c:v>2012-02-11-14</c:v>
                </c:pt>
                <c:pt idx="3043">
                  <c:v>2012-02-11-15</c:v>
                </c:pt>
                <c:pt idx="3044">
                  <c:v>2012-02-11-16</c:v>
                </c:pt>
                <c:pt idx="3045">
                  <c:v>2012-02-11-17</c:v>
                </c:pt>
                <c:pt idx="3046">
                  <c:v>2012-02-11-18</c:v>
                </c:pt>
                <c:pt idx="3047">
                  <c:v>2012-02-11-19</c:v>
                </c:pt>
                <c:pt idx="3048">
                  <c:v>2012-02-11-20</c:v>
                </c:pt>
                <c:pt idx="3049">
                  <c:v>2012-02-11-21</c:v>
                </c:pt>
                <c:pt idx="3050">
                  <c:v>2012-02-11-22</c:v>
                </c:pt>
                <c:pt idx="3051">
                  <c:v>2012-02-11-23</c:v>
                </c:pt>
                <c:pt idx="3052">
                  <c:v>2012-02-12-00</c:v>
                </c:pt>
                <c:pt idx="3053">
                  <c:v>2012-02-12-01</c:v>
                </c:pt>
                <c:pt idx="3054">
                  <c:v>2012-02-12-02</c:v>
                </c:pt>
                <c:pt idx="3055">
                  <c:v>2012-02-12-03</c:v>
                </c:pt>
                <c:pt idx="3056">
                  <c:v>2012-02-12-04</c:v>
                </c:pt>
                <c:pt idx="3057">
                  <c:v>2012-02-12-05</c:v>
                </c:pt>
                <c:pt idx="3058">
                  <c:v>2012-02-12-06</c:v>
                </c:pt>
                <c:pt idx="3059">
                  <c:v>2012-02-12-07</c:v>
                </c:pt>
                <c:pt idx="3060">
                  <c:v>2012-02-12-08</c:v>
                </c:pt>
                <c:pt idx="3061">
                  <c:v>2012-02-12-09</c:v>
                </c:pt>
                <c:pt idx="3062">
                  <c:v>2012-02-12-10</c:v>
                </c:pt>
                <c:pt idx="3063">
                  <c:v>2012-02-12-11</c:v>
                </c:pt>
                <c:pt idx="3064">
                  <c:v>2012-02-12-12</c:v>
                </c:pt>
                <c:pt idx="3065">
                  <c:v>2012-02-12-13</c:v>
                </c:pt>
                <c:pt idx="3066">
                  <c:v>2012-02-12-14</c:v>
                </c:pt>
                <c:pt idx="3067">
                  <c:v>2012-02-12-15</c:v>
                </c:pt>
                <c:pt idx="3068">
                  <c:v>2012-02-12-16</c:v>
                </c:pt>
                <c:pt idx="3069">
                  <c:v>2012-02-12-17</c:v>
                </c:pt>
                <c:pt idx="3070">
                  <c:v>2012-02-12-18</c:v>
                </c:pt>
                <c:pt idx="3071">
                  <c:v>2012-02-12-19</c:v>
                </c:pt>
                <c:pt idx="3072">
                  <c:v>2012-02-12-20</c:v>
                </c:pt>
                <c:pt idx="3073">
                  <c:v>2012-02-12-21</c:v>
                </c:pt>
                <c:pt idx="3074">
                  <c:v>2012-02-12-22</c:v>
                </c:pt>
                <c:pt idx="3075">
                  <c:v>2012-02-12-23</c:v>
                </c:pt>
                <c:pt idx="3076">
                  <c:v>2012-02-13-00</c:v>
                </c:pt>
                <c:pt idx="3077">
                  <c:v>2012-02-13-01</c:v>
                </c:pt>
                <c:pt idx="3078">
                  <c:v>2012-02-13-02</c:v>
                </c:pt>
                <c:pt idx="3079">
                  <c:v>2012-02-13-03</c:v>
                </c:pt>
                <c:pt idx="3080">
                  <c:v>2012-02-13-04</c:v>
                </c:pt>
                <c:pt idx="3081">
                  <c:v>2012-02-13-05</c:v>
                </c:pt>
                <c:pt idx="3082">
                  <c:v>2012-02-13-06</c:v>
                </c:pt>
                <c:pt idx="3083">
                  <c:v>2012-02-13-07</c:v>
                </c:pt>
                <c:pt idx="3084">
                  <c:v>2012-02-13-08</c:v>
                </c:pt>
                <c:pt idx="3085">
                  <c:v>2012-02-13-09</c:v>
                </c:pt>
                <c:pt idx="3086">
                  <c:v>2012-02-13-10</c:v>
                </c:pt>
                <c:pt idx="3087">
                  <c:v>2012-02-13-11</c:v>
                </c:pt>
                <c:pt idx="3088">
                  <c:v>2012-02-13-12</c:v>
                </c:pt>
                <c:pt idx="3089">
                  <c:v>2012-02-13-13</c:v>
                </c:pt>
                <c:pt idx="3090">
                  <c:v>2012-02-13-14</c:v>
                </c:pt>
                <c:pt idx="3091">
                  <c:v>2012-02-13-15</c:v>
                </c:pt>
                <c:pt idx="3092">
                  <c:v>2012-02-13-16</c:v>
                </c:pt>
                <c:pt idx="3093">
                  <c:v>2012-02-13-17</c:v>
                </c:pt>
                <c:pt idx="3094">
                  <c:v>2012-02-13-18</c:v>
                </c:pt>
                <c:pt idx="3095">
                  <c:v>2012-02-13-19</c:v>
                </c:pt>
                <c:pt idx="3096">
                  <c:v>2012-02-13-20</c:v>
                </c:pt>
                <c:pt idx="3097">
                  <c:v>2012-02-13-21</c:v>
                </c:pt>
                <c:pt idx="3098">
                  <c:v>2012-02-13-22</c:v>
                </c:pt>
                <c:pt idx="3099">
                  <c:v>2012-02-13-23</c:v>
                </c:pt>
                <c:pt idx="3100">
                  <c:v>2012-02-14-00</c:v>
                </c:pt>
                <c:pt idx="3101">
                  <c:v>2012-02-14-01</c:v>
                </c:pt>
                <c:pt idx="3102">
                  <c:v>2012-02-14-02</c:v>
                </c:pt>
                <c:pt idx="3103">
                  <c:v>2012-02-14-03</c:v>
                </c:pt>
                <c:pt idx="3104">
                  <c:v>2012-02-14-04</c:v>
                </c:pt>
                <c:pt idx="3105">
                  <c:v>2012-02-14-05</c:v>
                </c:pt>
                <c:pt idx="3106">
                  <c:v>2012-02-14-06</c:v>
                </c:pt>
                <c:pt idx="3107">
                  <c:v>2012-02-14-07</c:v>
                </c:pt>
                <c:pt idx="3108">
                  <c:v>2012-02-14-08</c:v>
                </c:pt>
                <c:pt idx="3109">
                  <c:v>2012-02-14-09</c:v>
                </c:pt>
                <c:pt idx="3110">
                  <c:v>2012-02-14-10</c:v>
                </c:pt>
                <c:pt idx="3111">
                  <c:v>2012-02-14-11</c:v>
                </c:pt>
                <c:pt idx="3112">
                  <c:v>2012-02-14-12</c:v>
                </c:pt>
                <c:pt idx="3113">
                  <c:v>2012-02-14-13</c:v>
                </c:pt>
                <c:pt idx="3114">
                  <c:v>2012-02-14-14</c:v>
                </c:pt>
                <c:pt idx="3115">
                  <c:v>2012-02-14-15</c:v>
                </c:pt>
                <c:pt idx="3116">
                  <c:v>2012-02-14-16</c:v>
                </c:pt>
                <c:pt idx="3117">
                  <c:v>2012-02-14-17</c:v>
                </c:pt>
                <c:pt idx="3118">
                  <c:v>2012-02-14-18</c:v>
                </c:pt>
                <c:pt idx="3119">
                  <c:v>2012-02-14-19</c:v>
                </c:pt>
                <c:pt idx="3120">
                  <c:v>2012-02-14-20</c:v>
                </c:pt>
                <c:pt idx="3121">
                  <c:v>2012-02-14-21</c:v>
                </c:pt>
                <c:pt idx="3122">
                  <c:v>2012-02-14-22</c:v>
                </c:pt>
                <c:pt idx="3123">
                  <c:v>2012-02-14-23</c:v>
                </c:pt>
                <c:pt idx="3124">
                  <c:v>2012-02-15-00</c:v>
                </c:pt>
                <c:pt idx="3125">
                  <c:v>2012-02-15-01</c:v>
                </c:pt>
                <c:pt idx="3126">
                  <c:v>2012-02-15-02</c:v>
                </c:pt>
                <c:pt idx="3127">
                  <c:v>2012-02-15-03</c:v>
                </c:pt>
                <c:pt idx="3128">
                  <c:v>2012-02-15-04</c:v>
                </c:pt>
                <c:pt idx="3129">
                  <c:v>2012-02-15-05</c:v>
                </c:pt>
                <c:pt idx="3130">
                  <c:v>2012-02-15-06</c:v>
                </c:pt>
                <c:pt idx="3131">
                  <c:v>2012-02-15-07</c:v>
                </c:pt>
                <c:pt idx="3132">
                  <c:v>2012-02-15-08</c:v>
                </c:pt>
                <c:pt idx="3133">
                  <c:v>2012-02-15-09</c:v>
                </c:pt>
                <c:pt idx="3134">
                  <c:v>2012-02-15-10</c:v>
                </c:pt>
                <c:pt idx="3135">
                  <c:v>2012-02-15-11</c:v>
                </c:pt>
                <c:pt idx="3136">
                  <c:v>2012-02-15-12</c:v>
                </c:pt>
                <c:pt idx="3137">
                  <c:v>2012-02-15-13</c:v>
                </c:pt>
                <c:pt idx="3138">
                  <c:v>2012-02-15-14</c:v>
                </c:pt>
                <c:pt idx="3139">
                  <c:v>2012-02-15-15</c:v>
                </c:pt>
                <c:pt idx="3140">
                  <c:v>2012-02-15-16</c:v>
                </c:pt>
                <c:pt idx="3141">
                  <c:v>2012-02-15-17</c:v>
                </c:pt>
                <c:pt idx="3142">
                  <c:v>2012-02-15-18</c:v>
                </c:pt>
                <c:pt idx="3143">
                  <c:v>2012-02-15-19</c:v>
                </c:pt>
                <c:pt idx="3144">
                  <c:v>2012-02-15-20</c:v>
                </c:pt>
                <c:pt idx="3145">
                  <c:v>2012-02-15-21</c:v>
                </c:pt>
                <c:pt idx="3146">
                  <c:v>2012-02-15-22</c:v>
                </c:pt>
                <c:pt idx="3147">
                  <c:v>2012-02-15-23</c:v>
                </c:pt>
                <c:pt idx="3148">
                  <c:v>2012-02-16-00</c:v>
                </c:pt>
                <c:pt idx="3149">
                  <c:v>2012-02-16-01</c:v>
                </c:pt>
                <c:pt idx="3150">
                  <c:v>2012-02-16-02</c:v>
                </c:pt>
                <c:pt idx="3151">
                  <c:v>2012-02-16-03</c:v>
                </c:pt>
                <c:pt idx="3152">
                  <c:v>2012-02-16-04</c:v>
                </c:pt>
                <c:pt idx="3153">
                  <c:v>2012-02-16-05</c:v>
                </c:pt>
                <c:pt idx="3154">
                  <c:v>2012-02-16-06</c:v>
                </c:pt>
                <c:pt idx="3155">
                  <c:v>2012-02-16-07</c:v>
                </c:pt>
                <c:pt idx="3156">
                  <c:v>2012-02-16-08</c:v>
                </c:pt>
                <c:pt idx="3157">
                  <c:v>2012-02-16-09</c:v>
                </c:pt>
                <c:pt idx="3158">
                  <c:v>2012-02-16-10</c:v>
                </c:pt>
                <c:pt idx="3159">
                  <c:v>2012-02-16-11</c:v>
                </c:pt>
                <c:pt idx="3160">
                  <c:v>2012-02-16-12</c:v>
                </c:pt>
                <c:pt idx="3161">
                  <c:v>2012-02-16-13</c:v>
                </c:pt>
                <c:pt idx="3162">
                  <c:v>2012-02-16-14</c:v>
                </c:pt>
                <c:pt idx="3163">
                  <c:v>2012-02-16-15</c:v>
                </c:pt>
                <c:pt idx="3164">
                  <c:v>2012-02-16-16</c:v>
                </c:pt>
                <c:pt idx="3165">
                  <c:v>2012-02-16-17</c:v>
                </c:pt>
                <c:pt idx="3166">
                  <c:v>2012-02-16-18</c:v>
                </c:pt>
                <c:pt idx="3167">
                  <c:v>2012-02-16-19</c:v>
                </c:pt>
                <c:pt idx="3168">
                  <c:v>2012-02-16-20</c:v>
                </c:pt>
                <c:pt idx="3169">
                  <c:v>2012-02-16-21</c:v>
                </c:pt>
                <c:pt idx="3170">
                  <c:v>2012-02-16-22</c:v>
                </c:pt>
                <c:pt idx="3171">
                  <c:v>2012-02-16-23</c:v>
                </c:pt>
                <c:pt idx="3172">
                  <c:v>2012-02-17-00</c:v>
                </c:pt>
                <c:pt idx="3173">
                  <c:v>2012-02-17-01</c:v>
                </c:pt>
                <c:pt idx="3174">
                  <c:v>2012-02-17-02</c:v>
                </c:pt>
                <c:pt idx="3175">
                  <c:v>2012-02-17-03</c:v>
                </c:pt>
                <c:pt idx="3176">
                  <c:v>2012-02-17-04</c:v>
                </c:pt>
                <c:pt idx="3177">
                  <c:v>2012-02-17-05</c:v>
                </c:pt>
                <c:pt idx="3178">
                  <c:v>2012-02-17-06</c:v>
                </c:pt>
                <c:pt idx="3179">
                  <c:v>2012-02-17-07</c:v>
                </c:pt>
                <c:pt idx="3180">
                  <c:v>2012-02-17-08</c:v>
                </c:pt>
                <c:pt idx="3181">
                  <c:v>2012-02-17-09</c:v>
                </c:pt>
                <c:pt idx="3182">
                  <c:v>2012-02-17-10</c:v>
                </c:pt>
                <c:pt idx="3183">
                  <c:v>2012-02-17-11</c:v>
                </c:pt>
                <c:pt idx="3184">
                  <c:v>2012-02-17-12</c:v>
                </c:pt>
                <c:pt idx="3185">
                  <c:v>2012-02-17-13</c:v>
                </c:pt>
                <c:pt idx="3186">
                  <c:v>2012-02-17-14</c:v>
                </c:pt>
                <c:pt idx="3187">
                  <c:v>2012-02-17-15</c:v>
                </c:pt>
                <c:pt idx="3188">
                  <c:v>2012-02-17-16</c:v>
                </c:pt>
                <c:pt idx="3189">
                  <c:v>2012-02-17-17</c:v>
                </c:pt>
                <c:pt idx="3190">
                  <c:v>2012-02-17-18</c:v>
                </c:pt>
                <c:pt idx="3191">
                  <c:v>2012-02-17-19</c:v>
                </c:pt>
                <c:pt idx="3192">
                  <c:v>2012-02-17-20</c:v>
                </c:pt>
                <c:pt idx="3193">
                  <c:v>2012-02-17-21</c:v>
                </c:pt>
                <c:pt idx="3194">
                  <c:v>2012-02-17-22</c:v>
                </c:pt>
                <c:pt idx="3195">
                  <c:v>2012-02-17-23</c:v>
                </c:pt>
                <c:pt idx="3196">
                  <c:v>2012-02-18-00</c:v>
                </c:pt>
                <c:pt idx="3197">
                  <c:v>2012-02-18-01</c:v>
                </c:pt>
                <c:pt idx="3198">
                  <c:v>2012-02-18-02</c:v>
                </c:pt>
                <c:pt idx="3199">
                  <c:v>2012-02-18-03</c:v>
                </c:pt>
                <c:pt idx="3200">
                  <c:v>2012-02-18-04</c:v>
                </c:pt>
                <c:pt idx="3201">
                  <c:v>2012-02-18-05</c:v>
                </c:pt>
                <c:pt idx="3202">
                  <c:v>2012-02-18-06</c:v>
                </c:pt>
                <c:pt idx="3203">
                  <c:v>2012-02-18-07</c:v>
                </c:pt>
                <c:pt idx="3204">
                  <c:v>2012-02-18-08</c:v>
                </c:pt>
                <c:pt idx="3205">
                  <c:v>2012-02-18-09</c:v>
                </c:pt>
                <c:pt idx="3206">
                  <c:v>2012-02-18-10</c:v>
                </c:pt>
                <c:pt idx="3207">
                  <c:v>2012-02-18-11</c:v>
                </c:pt>
                <c:pt idx="3208">
                  <c:v>2012-02-18-12</c:v>
                </c:pt>
                <c:pt idx="3209">
                  <c:v>2012-02-18-13</c:v>
                </c:pt>
                <c:pt idx="3210">
                  <c:v>2012-02-18-14</c:v>
                </c:pt>
                <c:pt idx="3211">
                  <c:v>2012-02-18-15</c:v>
                </c:pt>
                <c:pt idx="3212">
                  <c:v>2012-02-18-16</c:v>
                </c:pt>
                <c:pt idx="3213">
                  <c:v>2012-02-18-17</c:v>
                </c:pt>
                <c:pt idx="3214">
                  <c:v>2012-02-18-18</c:v>
                </c:pt>
                <c:pt idx="3215">
                  <c:v>2012-02-18-19</c:v>
                </c:pt>
                <c:pt idx="3216">
                  <c:v>2012-02-18-20</c:v>
                </c:pt>
                <c:pt idx="3217">
                  <c:v>2012-02-18-21</c:v>
                </c:pt>
                <c:pt idx="3218">
                  <c:v>2012-02-18-22</c:v>
                </c:pt>
                <c:pt idx="3219">
                  <c:v>2012-02-18-23</c:v>
                </c:pt>
                <c:pt idx="3220">
                  <c:v>2012-02-19-00</c:v>
                </c:pt>
                <c:pt idx="3221">
                  <c:v>2012-02-19-01</c:v>
                </c:pt>
                <c:pt idx="3222">
                  <c:v>2012-02-19-02</c:v>
                </c:pt>
                <c:pt idx="3223">
                  <c:v>2012-02-19-03</c:v>
                </c:pt>
                <c:pt idx="3224">
                  <c:v>2012-02-19-04</c:v>
                </c:pt>
                <c:pt idx="3225">
                  <c:v>2012-02-19-05</c:v>
                </c:pt>
                <c:pt idx="3226">
                  <c:v>2012-02-19-06</c:v>
                </c:pt>
                <c:pt idx="3227">
                  <c:v>2012-02-19-07</c:v>
                </c:pt>
                <c:pt idx="3228">
                  <c:v>2012-02-19-08</c:v>
                </c:pt>
                <c:pt idx="3229">
                  <c:v>2012-02-19-09</c:v>
                </c:pt>
                <c:pt idx="3230">
                  <c:v>2012-02-19-10</c:v>
                </c:pt>
                <c:pt idx="3231">
                  <c:v>2012-02-19-11</c:v>
                </c:pt>
                <c:pt idx="3232">
                  <c:v>2012-02-19-12</c:v>
                </c:pt>
                <c:pt idx="3233">
                  <c:v>2012-02-19-13</c:v>
                </c:pt>
                <c:pt idx="3234">
                  <c:v>2012-02-19-14</c:v>
                </c:pt>
                <c:pt idx="3235">
                  <c:v>2012-02-19-15</c:v>
                </c:pt>
                <c:pt idx="3236">
                  <c:v>2012-02-19-16</c:v>
                </c:pt>
                <c:pt idx="3237">
                  <c:v>2012-02-19-17</c:v>
                </c:pt>
                <c:pt idx="3238">
                  <c:v>2012-02-19-18</c:v>
                </c:pt>
                <c:pt idx="3239">
                  <c:v>2012-02-19-19</c:v>
                </c:pt>
                <c:pt idx="3240">
                  <c:v>2012-02-19-20</c:v>
                </c:pt>
                <c:pt idx="3241">
                  <c:v>2012-02-19-21</c:v>
                </c:pt>
                <c:pt idx="3242">
                  <c:v>2012-02-19-22</c:v>
                </c:pt>
                <c:pt idx="3243">
                  <c:v>2012-02-19-23</c:v>
                </c:pt>
                <c:pt idx="3244">
                  <c:v>2012-02-20-00</c:v>
                </c:pt>
                <c:pt idx="3245">
                  <c:v>2012-02-20-01</c:v>
                </c:pt>
                <c:pt idx="3246">
                  <c:v>2012-02-20-02</c:v>
                </c:pt>
                <c:pt idx="3247">
                  <c:v>2012-02-20-03</c:v>
                </c:pt>
                <c:pt idx="3248">
                  <c:v>2012-02-20-04</c:v>
                </c:pt>
                <c:pt idx="3249">
                  <c:v>2012-02-20-05</c:v>
                </c:pt>
                <c:pt idx="3250">
                  <c:v>2012-02-20-06</c:v>
                </c:pt>
                <c:pt idx="3251">
                  <c:v>2012-02-20-07</c:v>
                </c:pt>
                <c:pt idx="3252">
                  <c:v>2012-02-20-08</c:v>
                </c:pt>
                <c:pt idx="3253">
                  <c:v>2012-02-20-09</c:v>
                </c:pt>
                <c:pt idx="3254">
                  <c:v>2012-02-20-10</c:v>
                </c:pt>
                <c:pt idx="3255">
                  <c:v>2012-02-20-11</c:v>
                </c:pt>
                <c:pt idx="3256">
                  <c:v>2012-02-20-12</c:v>
                </c:pt>
                <c:pt idx="3257">
                  <c:v>2012-02-20-13</c:v>
                </c:pt>
                <c:pt idx="3258">
                  <c:v>2012-02-20-14</c:v>
                </c:pt>
                <c:pt idx="3259">
                  <c:v>2012-02-20-15</c:v>
                </c:pt>
                <c:pt idx="3260">
                  <c:v>2012-02-20-16</c:v>
                </c:pt>
                <c:pt idx="3261">
                  <c:v>2012-02-20-17</c:v>
                </c:pt>
                <c:pt idx="3262">
                  <c:v>2012-02-20-18</c:v>
                </c:pt>
                <c:pt idx="3263">
                  <c:v>2012-02-20-19</c:v>
                </c:pt>
                <c:pt idx="3264">
                  <c:v>2012-02-20-20</c:v>
                </c:pt>
                <c:pt idx="3265">
                  <c:v>2012-02-20-21</c:v>
                </c:pt>
                <c:pt idx="3266">
                  <c:v>2012-02-20-22</c:v>
                </c:pt>
                <c:pt idx="3267">
                  <c:v>2012-02-20-23</c:v>
                </c:pt>
                <c:pt idx="3268">
                  <c:v>2012-02-21-00</c:v>
                </c:pt>
                <c:pt idx="3269">
                  <c:v>2012-02-21-01</c:v>
                </c:pt>
                <c:pt idx="3270">
                  <c:v>2012-02-21-02</c:v>
                </c:pt>
                <c:pt idx="3271">
                  <c:v>2012-02-21-03</c:v>
                </c:pt>
                <c:pt idx="3272">
                  <c:v>2012-02-21-04</c:v>
                </c:pt>
                <c:pt idx="3273">
                  <c:v>2012-02-21-05</c:v>
                </c:pt>
                <c:pt idx="3274">
                  <c:v>2012-02-21-06</c:v>
                </c:pt>
                <c:pt idx="3275">
                  <c:v>2012-02-21-07</c:v>
                </c:pt>
                <c:pt idx="3276">
                  <c:v>2012-02-21-08</c:v>
                </c:pt>
                <c:pt idx="3277">
                  <c:v>2012-02-21-09</c:v>
                </c:pt>
                <c:pt idx="3278">
                  <c:v>2012-02-21-10</c:v>
                </c:pt>
                <c:pt idx="3279">
                  <c:v>2012-02-21-11</c:v>
                </c:pt>
                <c:pt idx="3280">
                  <c:v>2012-02-21-12</c:v>
                </c:pt>
                <c:pt idx="3281">
                  <c:v>2012-02-21-13</c:v>
                </c:pt>
                <c:pt idx="3282">
                  <c:v>2012-02-21-14</c:v>
                </c:pt>
                <c:pt idx="3283">
                  <c:v>2012-02-21-15</c:v>
                </c:pt>
                <c:pt idx="3284">
                  <c:v>2012-02-21-16</c:v>
                </c:pt>
                <c:pt idx="3285">
                  <c:v>2012-02-21-17</c:v>
                </c:pt>
                <c:pt idx="3286">
                  <c:v>2012-02-21-18</c:v>
                </c:pt>
                <c:pt idx="3287">
                  <c:v>2012-02-21-19</c:v>
                </c:pt>
                <c:pt idx="3288">
                  <c:v>2012-02-21-20</c:v>
                </c:pt>
                <c:pt idx="3289">
                  <c:v>2012-02-21-21</c:v>
                </c:pt>
                <c:pt idx="3290">
                  <c:v>2012-02-21-22</c:v>
                </c:pt>
                <c:pt idx="3291">
                  <c:v>2012-02-21-23</c:v>
                </c:pt>
                <c:pt idx="3292">
                  <c:v>2012-02-22-00</c:v>
                </c:pt>
                <c:pt idx="3293">
                  <c:v>2012-02-22-01</c:v>
                </c:pt>
                <c:pt idx="3294">
                  <c:v>2012-02-22-02</c:v>
                </c:pt>
                <c:pt idx="3295">
                  <c:v>2012-02-22-03</c:v>
                </c:pt>
                <c:pt idx="3296">
                  <c:v>2012-02-22-04</c:v>
                </c:pt>
                <c:pt idx="3297">
                  <c:v>2012-02-22-05</c:v>
                </c:pt>
                <c:pt idx="3298">
                  <c:v>2012-02-22-06</c:v>
                </c:pt>
                <c:pt idx="3299">
                  <c:v>2012-02-22-07</c:v>
                </c:pt>
                <c:pt idx="3300">
                  <c:v>2012-02-22-08</c:v>
                </c:pt>
                <c:pt idx="3301">
                  <c:v>2012-02-22-09</c:v>
                </c:pt>
                <c:pt idx="3302">
                  <c:v>2012-02-22-10</c:v>
                </c:pt>
                <c:pt idx="3303">
                  <c:v>2012-02-22-11</c:v>
                </c:pt>
                <c:pt idx="3304">
                  <c:v>2012-02-22-12</c:v>
                </c:pt>
                <c:pt idx="3305">
                  <c:v>2012-02-22-13</c:v>
                </c:pt>
                <c:pt idx="3306">
                  <c:v>2012-02-22-14</c:v>
                </c:pt>
                <c:pt idx="3307">
                  <c:v>2012-02-22-15</c:v>
                </c:pt>
                <c:pt idx="3308">
                  <c:v>2012-02-22-16</c:v>
                </c:pt>
                <c:pt idx="3309">
                  <c:v>2012-02-22-17</c:v>
                </c:pt>
                <c:pt idx="3310">
                  <c:v>2012-02-22-18</c:v>
                </c:pt>
                <c:pt idx="3311">
                  <c:v>2012-02-22-19</c:v>
                </c:pt>
                <c:pt idx="3312">
                  <c:v>2012-02-22-20</c:v>
                </c:pt>
                <c:pt idx="3313">
                  <c:v>2012-02-22-21</c:v>
                </c:pt>
                <c:pt idx="3314">
                  <c:v>2012-02-22-22</c:v>
                </c:pt>
                <c:pt idx="3315">
                  <c:v>2012-02-22-23</c:v>
                </c:pt>
                <c:pt idx="3316">
                  <c:v>2012-02-23-00</c:v>
                </c:pt>
                <c:pt idx="3317">
                  <c:v>2012-02-23-01</c:v>
                </c:pt>
                <c:pt idx="3318">
                  <c:v>2012-02-23-02</c:v>
                </c:pt>
                <c:pt idx="3319">
                  <c:v>2012-02-23-03</c:v>
                </c:pt>
                <c:pt idx="3320">
                  <c:v>2012-02-23-04</c:v>
                </c:pt>
                <c:pt idx="3321">
                  <c:v>2012-02-23-05</c:v>
                </c:pt>
                <c:pt idx="3322">
                  <c:v>2012-02-23-06</c:v>
                </c:pt>
                <c:pt idx="3323">
                  <c:v>2012-02-23-07</c:v>
                </c:pt>
                <c:pt idx="3324">
                  <c:v>2012-02-23-08</c:v>
                </c:pt>
                <c:pt idx="3325">
                  <c:v>2012-02-23-09</c:v>
                </c:pt>
                <c:pt idx="3326">
                  <c:v>2012-02-23-10</c:v>
                </c:pt>
                <c:pt idx="3327">
                  <c:v>2012-02-23-11</c:v>
                </c:pt>
                <c:pt idx="3328">
                  <c:v>2012-02-23-12</c:v>
                </c:pt>
                <c:pt idx="3329">
                  <c:v>2012-02-23-13</c:v>
                </c:pt>
                <c:pt idx="3330">
                  <c:v>2012-02-23-14</c:v>
                </c:pt>
                <c:pt idx="3331">
                  <c:v>2012-02-23-15</c:v>
                </c:pt>
                <c:pt idx="3332">
                  <c:v>2012-02-23-16</c:v>
                </c:pt>
                <c:pt idx="3333">
                  <c:v>2012-02-23-17</c:v>
                </c:pt>
                <c:pt idx="3334">
                  <c:v>2012-02-23-18</c:v>
                </c:pt>
                <c:pt idx="3335">
                  <c:v>2012-02-23-19</c:v>
                </c:pt>
                <c:pt idx="3336">
                  <c:v>2012-02-23-20</c:v>
                </c:pt>
                <c:pt idx="3337">
                  <c:v>2012-02-23-21</c:v>
                </c:pt>
                <c:pt idx="3338">
                  <c:v>2012-02-23-22</c:v>
                </c:pt>
                <c:pt idx="3339">
                  <c:v>2012-02-23-23</c:v>
                </c:pt>
                <c:pt idx="3340">
                  <c:v>2012-02-24-00</c:v>
                </c:pt>
                <c:pt idx="3341">
                  <c:v>2012-02-24-01</c:v>
                </c:pt>
                <c:pt idx="3342">
                  <c:v>2012-02-24-02</c:v>
                </c:pt>
                <c:pt idx="3343">
                  <c:v>2012-02-24-03</c:v>
                </c:pt>
                <c:pt idx="3344">
                  <c:v>2012-02-24-04</c:v>
                </c:pt>
                <c:pt idx="3345">
                  <c:v>2012-02-24-05</c:v>
                </c:pt>
                <c:pt idx="3346">
                  <c:v>2012-02-24-06</c:v>
                </c:pt>
                <c:pt idx="3347">
                  <c:v>2012-02-24-07</c:v>
                </c:pt>
                <c:pt idx="3348">
                  <c:v>2012-02-24-08</c:v>
                </c:pt>
                <c:pt idx="3349">
                  <c:v>2012-02-24-09</c:v>
                </c:pt>
                <c:pt idx="3350">
                  <c:v>2012-02-24-10</c:v>
                </c:pt>
                <c:pt idx="3351">
                  <c:v>2012-02-24-11</c:v>
                </c:pt>
                <c:pt idx="3352">
                  <c:v>2012-02-24-12</c:v>
                </c:pt>
                <c:pt idx="3353">
                  <c:v>2012-02-24-13</c:v>
                </c:pt>
                <c:pt idx="3354">
                  <c:v>2012-02-24-14</c:v>
                </c:pt>
                <c:pt idx="3355">
                  <c:v>2012-02-24-15</c:v>
                </c:pt>
                <c:pt idx="3356">
                  <c:v>2012-02-24-16</c:v>
                </c:pt>
                <c:pt idx="3357">
                  <c:v>2012-02-24-17</c:v>
                </c:pt>
                <c:pt idx="3358">
                  <c:v>2012-02-24-18</c:v>
                </c:pt>
                <c:pt idx="3359">
                  <c:v>2012-02-24-19</c:v>
                </c:pt>
                <c:pt idx="3360">
                  <c:v>2012-02-24-20</c:v>
                </c:pt>
                <c:pt idx="3361">
                  <c:v>2012-02-24-21</c:v>
                </c:pt>
                <c:pt idx="3362">
                  <c:v>2012-02-24-22</c:v>
                </c:pt>
                <c:pt idx="3363">
                  <c:v>2012-02-24-23</c:v>
                </c:pt>
                <c:pt idx="3364">
                  <c:v>2012-02-25-00</c:v>
                </c:pt>
                <c:pt idx="3365">
                  <c:v>2012-02-25-01</c:v>
                </c:pt>
                <c:pt idx="3366">
                  <c:v>2012-02-25-02</c:v>
                </c:pt>
                <c:pt idx="3367">
                  <c:v>2012-02-25-03</c:v>
                </c:pt>
                <c:pt idx="3368">
                  <c:v>2012-02-25-04</c:v>
                </c:pt>
                <c:pt idx="3369">
                  <c:v>2012-02-25-05</c:v>
                </c:pt>
                <c:pt idx="3370">
                  <c:v>2012-02-25-06</c:v>
                </c:pt>
                <c:pt idx="3371">
                  <c:v>2012-02-25-07</c:v>
                </c:pt>
                <c:pt idx="3372">
                  <c:v>2012-02-25-08</c:v>
                </c:pt>
                <c:pt idx="3373">
                  <c:v>2012-02-25-09</c:v>
                </c:pt>
                <c:pt idx="3374">
                  <c:v>2012-02-25-10</c:v>
                </c:pt>
                <c:pt idx="3375">
                  <c:v>2012-02-25-11</c:v>
                </c:pt>
                <c:pt idx="3376">
                  <c:v>2012-02-25-12</c:v>
                </c:pt>
                <c:pt idx="3377">
                  <c:v>2012-02-25-13</c:v>
                </c:pt>
                <c:pt idx="3378">
                  <c:v>2012-02-25-14</c:v>
                </c:pt>
                <c:pt idx="3379">
                  <c:v>2012-02-25-15</c:v>
                </c:pt>
                <c:pt idx="3380">
                  <c:v>2012-02-25-16</c:v>
                </c:pt>
                <c:pt idx="3381">
                  <c:v>2012-02-25-17</c:v>
                </c:pt>
                <c:pt idx="3382">
                  <c:v>2012-02-25-18</c:v>
                </c:pt>
                <c:pt idx="3383">
                  <c:v>2012-02-25-19</c:v>
                </c:pt>
                <c:pt idx="3384">
                  <c:v>2012-02-25-20</c:v>
                </c:pt>
                <c:pt idx="3385">
                  <c:v>2012-02-25-21</c:v>
                </c:pt>
                <c:pt idx="3386">
                  <c:v>2012-02-25-22</c:v>
                </c:pt>
                <c:pt idx="3387">
                  <c:v>2012-02-25-23</c:v>
                </c:pt>
                <c:pt idx="3388">
                  <c:v>2012-02-26-00</c:v>
                </c:pt>
                <c:pt idx="3389">
                  <c:v>2012-02-26-01</c:v>
                </c:pt>
                <c:pt idx="3390">
                  <c:v>2012-02-26-02</c:v>
                </c:pt>
                <c:pt idx="3391">
                  <c:v>2012-02-26-03</c:v>
                </c:pt>
                <c:pt idx="3392">
                  <c:v>2012-02-26-04</c:v>
                </c:pt>
                <c:pt idx="3393">
                  <c:v>2012-02-26-05</c:v>
                </c:pt>
                <c:pt idx="3394">
                  <c:v>2012-02-26-06</c:v>
                </c:pt>
                <c:pt idx="3395">
                  <c:v>2012-02-26-07</c:v>
                </c:pt>
                <c:pt idx="3396">
                  <c:v>2012-02-26-08</c:v>
                </c:pt>
                <c:pt idx="3397">
                  <c:v>2012-02-26-09</c:v>
                </c:pt>
                <c:pt idx="3398">
                  <c:v>2012-02-26-10</c:v>
                </c:pt>
                <c:pt idx="3399">
                  <c:v>2012-02-26-11</c:v>
                </c:pt>
                <c:pt idx="3400">
                  <c:v>2012-02-26-12</c:v>
                </c:pt>
                <c:pt idx="3401">
                  <c:v>2012-02-26-13</c:v>
                </c:pt>
                <c:pt idx="3402">
                  <c:v>2012-02-26-14</c:v>
                </c:pt>
                <c:pt idx="3403">
                  <c:v>2012-02-26-15</c:v>
                </c:pt>
                <c:pt idx="3404">
                  <c:v>2012-02-26-16</c:v>
                </c:pt>
                <c:pt idx="3405">
                  <c:v>2012-02-26-17</c:v>
                </c:pt>
                <c:pt idx="3406">
                  <c:v>2012-02-26-18</c:v>
                </c:pt>
                <c:pt idx="3407">
                  <c:v>2012-02-26-19</c:v>
                </c:pt>
                <c:pt idx="3408">
                  <c:v>2012-02-26-20</c:v>
                </c:pt>
                <c:pt idx="3409">
                  <c:v>2012-02-26-21</c:v>
                </c:pt>
                <c:pt idx="3410">
                  <c:v>2012-02-26-22</c:v>
                </c:pt>
                <c:pt idx="3411">
                  <c:v>2012-02-26-23</c:v>
                </c:pt>
                <c:pt idx="3412">
                  <c:v>2012-02-27-00</c:v>
                </c:pt>
                <c:pt idx="3413">
                  <c:v>2012-02-27-01</c:v>
                </c:pt>
                <c:pt idx="3414">
                  <c:v>2012-02-27-02</c:v>
                </c:pt>
                <c:pt idx="3415">
                  <c:v>2012-02-27-03</c:v>
                </c:pt>
                <c:pt idx="3416">
                  <c:v>2012-02-27-04</c:v>
                </c:pt>
                <c:pt idx="3417">
                  <c:v>2012-02-27-05</c:v>
                </c:pt>
                <c:pt idx="3418">
                  <c:v>2012-02-27-06</c:v>
                </c:pt>
                <c:pt idx="3419">
                  <c:v>2012-02-27-07</c:v>
                </c:pt>
                <c:pt idx="3420">
                  <c:v>2012-02-27-08</c:v>
                </c:pt>
                <c:pt idx="3421">
                  <c:v>2012-02-27-09</c:v>
                </c:pt>
                <c:pt idx="3422">
                  <c:v>2012-02-27-10</c:v>
                </c:pt>
                <c:pt idx="3423">
                  <c:v>2012-02-27-11</c:v>
                </c:pt>
                <c:pt idx="3424">
                  <c:v>2012-02-27-12</c:v>
                </c:pt>
                <c:pt idx="3425">
                  <c:v>2012-02-27-13</c:v>
                </c:pt>
                <c:pt idx="3426">
                  <c:v>2012-02-27-14</c:v>
                </c:pt>
                <c:pt idx="3427">
                  <c:v>2012-02-27-15</c:v>
                </c:pt>
                <c:pt idx="3428">
                  <c:v>2012-02-27-16</c:v>
                </c:pt>
                <c:pt idx="3429">
                  <c:v>2012-02-27-17</c:v>
                </c:pt>
                <c:pt idx="3430">
                  <c:v>2012-02-27-18</c:v>
                </c:pt>
                <c:pt idx="3431">
                  <c:v>2012-02-27-19</c:v>
                </c:pt>
                <c:pt idx="3432">
                  <c:v>2012-02-27-20</c:v>
                </c:pt>
                <c:pt idx="3433">
                  <c:v>2012-02-27-21</c:v>
                </c:pt>
                <c:pt idx="3434">
                  <c:v>2012-02-27-22</c:v>
                </c:pt>
                <c:pt idx="3435">
                  <c:v>2012-02-27-23</c:v>
                </c:pt>
                <c:pt idx="3436">
                  <c:v>2012-02-28-00</c:v>
                </c:pt>
                <c:pt idx="3437">
                  <c:v>2012-02-28-01</c:v>
                </c:pt>
                <c:pt idx="3438">
                  <c:v>2012-02-28-02</c:v>
                </c:pt>
                <c:pt idx="3439">
                  <c:v>2012-02-28-03</c:v>
                </c:pt>
                <c:pt idx="3440">
                  <c:v>2012-02-28-04</c:v>
                </c:pt>
                <c:pt idx="3441">
                  <c:v>2012-02-28-05</c:v>
                </c:pt>
                <c:pt idx="3442">
                  <c:v>2012-02-28-06</c:v>
                </c:pt>
                <c:pt idx="3443">
                  <c:v>2012-02-28-07</c:v>
                </c:pt>
                <c:pt idx="3444">
                  <c:v>2012-02-28-08</c:v>
                </c:pt>
                <c:pt idx="3445">
                  <c:v>2012-02-28-09</c:v>
                </c:pt>
                <c:pt idx="3446">
                  <c:v>2012-02-28-10</c:v>
                </c:pt>
                <c:pt idx="3447">
                  <c:v>2012-02-28-11</c:v>
                </c:pt>
                <c:pt idx="3448">
                  <c:v>2012-02-28-12</c:v>
                </c:pt>
                <c:pt idx="3449">
                  <c:v>2012-02-28-13</c:v>
                </c:pt>
                <c:pt idx="3450">
                  <c:v>2012-02-28-14</c:v>
                </c:pt>
                <c:pt idx="3451">
                  <c:v>2012-02-28-15</c:v>
                </c:pt>
                <c:pt idx="3452">
                  <c:v>2012-02-28-16</c:v>
                </c:pt>
                <c:pt idx="3453">
                  <c:v>2012-02-28-17</c:v>
                </c:pt>
                <c:pt idx="3454">
                  <c:v>2012-02-28-18</c:v>
                </c:pt>
                <c:pt idx="3455">
                  <c:v>2012-02-28-19</c:v>
                </c:pt>
                <c:pt idx="3456">
                  <c:v>2012-02-28-20</c:v>
                </c:pt>
                <c:pt idx="3457">
                  <c:v>2012-02-28-21</c:v>
                </c:pt>
                <c:pt idx="3458">
                  <c:v>2012-02-28-22</c:v>
                </c:pt>
                <c:pt idx="3459">
                  <c:v>2012-02-28-23</c:v>
                </c:pt>
                <c:pt idx="3460">
                  <c:v>2012-02-29-00</c:v>
                </c:pt>
                <c:pt idx="3461">
                  <c:v>2012-02-29-01</c:v>
                </c:pt>
                <c:pt idx="3462">
                  <c:v>2012-02-29-02</c:v>
                </c:pt>
                <c:pt idx="3463">
                  <c:v>2012-02-29-03</c:v>
                </c:pt>
                <c:pt idx="3464">
                  <c:v>2012-02-29-04</c:v>
                </c:pt>
                <c:pt idx="3465">
                  <c:v>2012-02-29-05</c:v>
                </c:pt>
                <c:pt idx="3466">
                  <c:v>2012-02-29-06</c:v>
                </c:pt>
                <c:pt idx="3467">
                  <c:v>2012-02-29-07</c:v>
                </c:pt>
                <c:pt idx="3468">
                  <c:v>2012-02-29-08</c:v>
                </c:pt>
                <c:pt idx="3469">
                  <c:v>2012-02-29-09</c:v>
                </c:pt>
                <c:pt idx="3470">
                  <c:v>2012-02-29-10</c:v>
                </c:pt>
                <c:pt idx="3471">
                  <c:v>2012-02-29-11</c:v>
                </c:pt>
                <c:pt idx="3472">
                  <c:v>2012-02-29-12</c:v>
                </c:pt>
                <c:pt idx="3473">
                  <c:v>2012-02-29-13</c:v>
                </c:pt>
                <c:pt idx="3474">
                  <c:v>2012-02-29-14</c:v>
                </c:pt>
                <c:pt idx="3475">
                  <c:v>2012-02-29-15</c:v>
                </c:pt>
                <c:pt idx="3476">
                  <c:v>2012-02-29-16</c:v>
                </c:pt>
                <c:pt idx="3477">
                  <c:v>2012-02-29-17</c:v>
                </c:pt>
                <c:pt idx="3478">
                  <c:v>2012-02-29-18</c:v>
                </c:pt>
                <c:pt idx="3479">
                  <c:v>2012-02-29-19</c:v>
                </c:pt>
                <c:pt idx="3480">
                  <c:v>2012-02-29-20</c:v>
                </c:pt>
                <c:pt idx="3481">
                  <c:v>2012-02-29-21</c:v>
                </c:pt>
                <c:pt idx="3482">
                  <c:v>2012-02-29-22</c:v>
                </c:pt>
                <c:pt idx="3483">
                  <c:v>2012-02-29-23</c:v>
                </c:pt>
                <c:pt idx="3484">
                  <c:v>2012-03-01-00</c:v>
                </c:pt>
                <c:pt idx="3485">
                  <c:v>2012-03-01-01</c:v>
                </c:pt>
                <c:pt idx="3486">
                  <c:v>2012-03-01-02</c:v>
                </c:pt>
                <c:pt idx="3487">
                  <c:v>2012-03-01-03</c:v>
                </c:pt>
                <c:pt idx="3488">
                  <c:v>2012-03-01-04</c:v>
                </c:pt>
                <c:pt idx="3489">
                  <c:v>2012-03-01-05</c:v>
                </c:pt>
                <c:pt idx="3490">
                  <c:v>2012-03-01-06</c:v>
                </c:pt>
                <c:pt idx="3491">
                  <c:v>2012-03-01-07</c:v>
                </c:pt>
                <c:pt idx="3492">
                  <c:v>2012-03-01-08</c:v>
                </c:pt>
                <c:pt idx="3493">
                  <c:v>2012-03-01-09</c:v>
                </c:pt>
                <c:pt idx="3494">
                  <c:v>2012-03-01-10</c:v>
                </c:pt>
                <c:pt idx="3495">
                  <c:v>2012-03-01-11</c:v>
                </c:pt>
                <c:pt idx="3496">
                  <c:v>2012-03-01-12</c:v>
                </c:pt>
                <c:pt idx="3497">
                  <c:v>2012-03-01-13</c:v>
                </c:pt>
                <c:pt idx="3498">
                  <c:v>2012-03-01-14</c:v>
                </c:pt>
                <c:pt idx="3499">
                  <c:v>2012-03-01-15</c:v>
                </c:pt>
                <c:pt idx="3500">
                  <c:v>2012-03-01-16</c:v>
                </c:pt>
                <c:pt idx="3501">
                  <c:v>2012-03-01-17</c:v>
                </c:pt>
                <c:pt idx="3502">
                  <c:v>2012-03-01-18</c:v>
                </c:pt>
                <c:pt idx="3503">
                  <c:v>2012-03-01-19</c:v>
                </c:pt>
                <c:pt idx="3504">
                  <c:v>2012-03-01-20</c:v>
                </c:pt>
                <c:pt idx="3505">
                  <c:v>2012-03-01-21</c:v>
                </c:pt>
                <c:pt idx="3506">
                  <c:v>2012-03-01-22</c:v>
                </c:pt>
                <c:pt idx="3507">
                  <c:v>2012-03-01-23</c:v>
                </c:pt>
                <c:pt idx="3508">
                  <c:v>2012-03-02-00</c:v>
                </c:pt>
                <c:pt idx="3509">
                  <c:v>2012-03-02-01</c:v>
                </c:pt>
                <c:pt idx="3510">
                  <c:v>2012-03-02-02</c:v>
                </c:pt>
                <c:pt idx="3511">
                  <c:v>2012-03-02-03</c:v>
                </c:pt>
                <c:pt idx="3512">
                  <c:v>2012-03-02-04</c:v>
                </c:pt>
                <c:pt idx="3513">
                  <c:v>2012-03-02-05</c:v>
                </c:pt>
                <c:pt idx="3514">
                  <c:v>2012-03-02-06</c:v>
                </c:pt>
                <c:pt idx="3515">
                  <c:v>2012-03-02-07</c:v>
                </c:pt>
                <c:pt idx="3516">
                  <c:v>2012-03-02-08</c:v>
                </c:pt>
                <c:pt idx="3517">
                  <c:v>2012-03-02-09</c:v>
                </c:pt>
                <c:pt idx="3518">
                  <c:v>2012-03-02-10</c:v>
                </c:pt>
                <c:pt idx="3519">
                  <c:v>2012-03-02-11</c:v>
                </c:pt>
                <c:pt idx="3520">
                  <c:v>2012-03-02-12</c:v>
                </c:pt>
                <c:pt idx="3521">
                  <c:v>2012-03-02-13</c:v>
                </c:pt>
                <c:pt idx="3522">
                  <c:v>2012-03-02-14</c:v>
                </c:pt>
                <c:pt idx="3523">
                  <c:v>2012-03-02-15</c:v>
                </c:pt>
                <c:pt idx="3524">
                  <c:v>2012-03-02-16</c:v>
                </c:pt>
                <c:pt idx="3525">
                  <c:v>2012-03-02-17</c:v>
                </c:pt>
                <c:pt idx="3526">
                  <c:v>2012-03-02-18</c:v>
                </c:pt>
                <c:pt idx="3527">
                  <c:v>2012-03-02-19</c:v>
                </c:pt>
                <c:pt idx="3528">
                  <c:v>2012-03-02-20</c:v>
                </c:pt>
                <c:pt idx="3529">
                  <c:v>2012-03-02-21</c:v>
                </c:pt>
                <c:pt idx="3530">
                  <c:v>2012-03-02-22</c:v>
                </c:pt>
                <c:pt idx="3531">
                  <c:v>2012-03-02-23</c:v>
                </c:pt>
                <c:pt idx="3532">
                  <c:v>2012-03-03-00</c:v>
                </c:pt>
                <c:pt idx="3533">
                  <c:v>2012-03-03-01</c:v>
                </c:pt>
                <c:pt idx="3534">
                  <c:v>2012-03-03-02</c:v>
                </c:pt>
                <c:pt idx="3535">
                  <c:v>2012-03-03-03</c:v>
                </c:pt>
                <c:pt idx="3536">
                  <c:v>2012-03-03-04</c:v>
                </c:pt>
                <c:pt idx="3537">
                  <c:v>2012-03-03-05</c:v>
                </c:pt>
                <c:pt idx="3538">
                  <c:v>2012-03-03-06</c:v>
                </c:pt>
                <c:pt idx="3539">
                  <c:v>2012-03-03-07</c:v>
                </c:pt>
                <c:pt idx="3540">
                  <c:v>2012-03-03-08</c:v>
                </c:pt>
                <c:pt idx="3541">
                  <c:v>2012-03-03-09</c:v>
                </c:pt>
                <c:pt idx="3542">
                  <c:v>2012-03-03-10</c:v>
                </c:pt>
                <c:pt idx="3543">
                  <c:v>2012-03-03-11</c:v>
                </c:pt>
                <c:pt idx="3544">
                  <c:v>2012-03-03-12</c:v>
                </c:pt>
                <c:pt idx="3545">
                  <c:v>2012-03-03-13</c:v>
                </c:pt>
                <c:pt idx="3546">
                  <c:v>2012-03-03-14</c:v>
                </c:pt>
                <c:pt idx="3547">
                  <c:v>2012-03-03-15</c:v>
                </c:pt>
                <c:pt idx="3548">
                  <c:v>2012-03-03-16</c:v>
                </c:pt>
                <c:pt idx="3549">
                  <c:v>2012-03-03-17</c:v>
                </c:pt>
                <c:pt idx="3550">
                  <c:v>2012-03-03-18</c:v>
                </c:pt>
                <c:pt idx="3551">
                  <c:v>2012-03-03-19</c:v>
                </c:pt>
                <c:pt idx="3552">
                  <c:v>2012-03-03-20</c:v>
                </c:pt>
                <c:pt idx="3553">
                  <c:v>2012-03-03-21</c:v>
                </c:pt>
                <c:pt idx="3554">
                  <c:v>2012-03-03-22</c:v>
                </c:pt>
                <c:pt idx="3555">
                  <c:v>2012-03-03-23</c:v>
                </c:pt>
                <c:pt idx="3556">
                  <c:v>2012-03-04-00</c:v>
                </c:pt>
                <c:pt idx="3557">
                  <c:v>2012-03-04-01</c:v>
                </c:pt>
                <c:pt idx="3558">
                  <c:v>2012-03-04-02</c:v>
                </c:pt>
                <c:pt idx="3559">
                  <c:v>2012-03-04-03</c:v>
                </c:pt>
                <c:pt idx="3560">
                  <c:v>2012-03-04-04</c:v>
                </c:pt>
                <c:pt idx="3561">
                  <c:v>2012-03-04-05</c:v>
                </c:pt>
                <c:pt idx="3562">
                  <c:v>2012-03-04-06</c:v>
                </c:pt>
                <c:pt idx="3563">
                  <c:v>2012-03-04-07</c:v>
                </c:pt>
                <c:pt idx="3564">
                  <c:v>2012-03-04-08</c:v>
                </c:pt>
                <c:pt idx="3565">
                  <c:v>2012-03-04-09</c:v>
                </c:pt>
                <c:pt idx="3566">
                  <c:v>2012-03-04-10</c:v>
                </c:pt>
                <c:pt idx="3567">
                  <c:v>2012-03-04-11</c:v>
                </c:pt>
                <c:pt idx="3568">
                  <c:v>2012-03-04-12</c:v>
                </c:pt>
                <c:pt idx="3569">
                  <c:v>2012-03-04-13</c:v>
                </c:pt>
                <c:pt idx="3570">
                  <c:v>2012-03-04-14</c:v>
                </c:pt>
                <c:pt idx="3571">
                  <c:v>2012-03-04-15</c:v>
                </c:pt>
                <c:pt idx="3572">
                  <c:v>2012-03-04-16</c:v>
                </c:pt>
                <c:pt idx="3573">
                  <c:v>2012-03-04-17</c:v>
                </c:pt>
                <c:pt idx="3574">
                  <c:v>2012-03-04-18</c:v>
                </c:pt>
                <c:pt idx="3575">
                  <c:v>2012-03-04-19</c:v>
                </c:pt>
                <c:pt idx="3576">
                  <c:v>2012-03-04-20</c:v>
                </c:pt>
                <c:pt idx="3577">
                  <c:v>2012-03-04-21</c:v>
                </c:pt>
                <c:pt idx="3578">
                  <c:v>2012-03-04-22</c:v>
                </c:pt>
                <c:pt idx="3579">
                  <c:v>2012-03-04-23</c:v>
                </c:pt>
                <c:pt idx="3580">
                  <c:v>2012-03-05-00</c:v>
                </c:pt>
                <c:pt idx="3581">
                  <c:v>2012-03-05-01</c:v>
                </c:pt>
                <c:pt idx="3582">
                  <c:v>2012-03-05-02</c:v>
                </c:pt>
                <c:pt idx="3583">
                  <c:v>2012-03-05-03</c:v>
                </c:pt>
                <c:pt idx="3584">
                  <c:v>2012-03-05-04</c:v>
                </c:pt>
                <c:pt idx="3585">
                  <c:v>2012-03-05-05</c:v>
                </c:pt>
                <c:pt idx="3586">
                  <c:v>2012-03-05-06</c:v>
                </c:pt>
                <c:pt idx="3587">
                  <c:v>2012-03-05-07</c:v>
                </c:pt>
                <c:pt idx="3588">
                  <c:v>2012-03-05-08</c:v>
                </c:pt>
                <c:pt idx="3589">
                  <c:v>2012-03-05-09</c:v>
                </c:pt>
                <c:pt idx="3590">
                  <c:v>2012-03-05-10</c:v>
                </c:pt>
                <c:pt idx="3591">
                  <c:v>2012-03-05-11</c:v>
                </c:pt>
                <c:pt idx="3592">
                  <c:v>2012-03-05-12</c:v>
                </c:pt>
                <c:pt idx="3593">
                  <c:v>2012-03-05-13</c:v>
                </c:pt>
                <c:pt idx="3594">
                  <c:v>2012-03-05-14</c:v>
                </c:pt>
                <c:pt idx="3595">
                  <c:v>2012-03-05-15</c:v>
                </c:pt>
                <c:pt idx="3596">
                  <c:v>2012-03-05-16</c:v>
                </c:pt>
                <c:pt idx="3597">
                  <c:v>2012-03-05-17</c:v>
                </c:pt>
                <c:pt idx="3598">
                  <c:v>2012-03-05-18</c:v>
                </c:pt>
                <c:pt idx="3599">
                  <c:v>2012-03-05-19</c:v>
                </c:pt>
                <c:pt idx="3600">
                  <c:v>2012-03-05-20</c:v>
                </c:pt>
                <c:pt idx="3601">
                  <c:v>2012-03-05-21</c:v>
                </c:pt>
                <c:pt idx="3602">
                  <c:v>2012-03-05-22</c:v>
                </c:pt>
                <c:pt idx="3603">
                  <c:v>2012-03-05-23</c:v>
                </c:pt>
                <c:pt idx="3604">
                  <c:v>2012-03-06-00</c:v>
                </c:pt>
                <c:pt idx="3605">
                  <c:v>2012-03-06-01</c:v>
                </c:pt>
                <c:pt idx="3606">
                  <c:v>2012-03-06-02</c:v>
                </c:pt>
                <c:pt idx="3607">
                  <c:v>2012-03-06-03</c:v>
                </c:pt>
                <c:pt idx="3608">
                  <c:v>2012-03-06-04</c:v>
                </c:pt>
                <c:pt idx="3609">
                  <c:v>2012-03-06-05</c:v>
                </c:pt>
                <c:pt idx="3610">
                  <c:v>2012-03-06-06</c:v>
                </c:pt>
                <c:pt idx="3611">
                  <c:v>2012-03-06-07</c:v>
                </c:pt>
                <c:pt idx="3612">
                  <c:v>2012-03-06-08</c:v>
                </c:pt>
                <c:pt idx="3613">
                  <c:v>2012-03-06-09</c:v>
                </c:pt>
                <c:pt idx="3614">
                  <c:v>2012-03-06-10</c:v>
                </c:pt>
                <c:pt idx="3615">
                  <c:v>2012-03-06-11</c:v>
                </c:pt>
                <c:pt idx="3616">
                  <c:v>2012-03-06-12</c:v>
                </c:pt>
                <c:pt idx="3617">
                  <c:v>2012-03-06-13</c:v>
                </c:pt>
                <c:pt idx="3618">
                  <c:v>2012-03-06-14</c:v>
                </c:pt>
                <c:pt idx="3619">
                  <c:v>2012-03-06-15</c:v>
                </c:pt>
                <c:pt idx="3620">
                  <c:v>2012-03-06-16</c:v>
                </c:pt>
                <c:pt idx="3621">
                  <c:v>2012-03-06-17</c:v>
                </c:pt>
                <c:pt idx="3622">
                  <c:v>2012-03-06-18</c:v>
                </c:pt>
                <c:pt idx="3623">
                  <c:v>2012-03-06-19</c:v>
                </c:pt>
                <c:pt idx="3624">
                  <c:v>2012-03-06-20</c:v>
                </c:pt>
                <c:pt idx="3625">
                  <c:v>2012-03-06-21</c:v>
                </c:pt>
                <c:pt idx="3626">
                  <c:v>2012-03-06-22</c:v>
                </c:pt>
                <c:pt idx="3627">
                  <c:v>2012-03-06-23</c:v>
                </c:pt>
                <c:pt idx="3628">
                  <c:v>2012-03-07-00</c:v>
                </c:pt>
                <c:pt idx="3629">
                  <c:v>2012-03-07-01</c:v>
                </c:pt>
                <c:pt idx="3630">
                  <c:v>2012-03-07-02</c:v>
                </c:pt>
                <c:pt idx="3631">
                  <c:v>2012-03-07-03</c:v>
                </c:pt>
                <c:pt idx="3632">
                  <c:v>2012-03-07-04</c:v>
                </c:pt>
                <c:pt idx="3633">
                  <c:v>2012-03-07-05</c:v>
                </c:pt>
                <c:pt idx="3634">
                  <c:v>2012-03-07-06</c:v>
                </c:pt>
                <c:pt idx="3635">
                  <c:v>2012-03-07-07</c:v>
                </c:pt>
                <c:pt idx="3636">
                  <c:v>2012-03-07-08</c:v>
                </c:pt>
                <c:pt idx="3637">
                  <c:v>2012-03-07-09</c:v>
                </c:pt>
                <c:pt idx="3638">
                  <c:v>2012-03-07-10</c:v>
                </c:pt>
                <c:pt idx="3639">
                  <c:v>2012-03-07-11</c:v>
                </c:pt>
                <c:pt idx="3640">
                  <c:v>2012-03-07-12</c:v>
                </c:pt>
                <c:pt idx="3641">
                  <c:v>2012-03-07-13</c:v>
                </c:pt>
                <c:pt idx="3642">
                  <c:v>2012-03-07-14</c:v>
                </c:pt>
                <c:pt idx="3643">
                  <c:v>2012-03-07-15</c:v>
                </c:pt>
                <c:pt idx="3644">
                  <c:v>2012-03-07-16</c:v>
                </c:pt>
                <c:pt idx="3645">
                  <c:v>2012-03-07-17</c:v>
                </c:pt>
                <c:pt idx="3646">
                  <c:v>2012-03-07-18</c:v>
                </c:pt>
                <c:pt idx="3647">
                  <c:v>2012-03-07-19</c:v>
                </c:pt>
                <c:pt idx="3648">
                  <c:v>2012-03-07-20</c:v>
                </c:pt>
                <c:pt idx="3649">
                  <c:v>2012-03-07-21</c:v>
                </c:pt>
                <c:pt idx="3650">
                  <c:v>2012-03-07-22</c:v>
                </c:pt>
                <c:pt idx="3651">
                  <c:v>2012-03-07-23</c:v>
                </c:pt>
                <c:pt idx="3652">
                  <c:v>2012-03-08-00</c:v>
                </c:pt>
                <c:pt idx="3653">
                  <c:v>2012-03-08-01</c:v>
                </c:pt>
                <c:pt idx="3654">
                  <c:v>2012-03-08-02</c:v>
                </c:pt>
                <c:pt idx="3655">
                  <c:v>2012-03-08-03</c:v>
                </c:pt>
                <c:pt idx="3656">
                  <c:v>2012-03-08-04</c:v>
                </c:pt>
                <c:pt idx="3657">
                  <c:v>2012-03-08-05</c:v>
                </c:pt>
                <c:pt idx="3658">
                  <c:v>2012-03-08-06</c:v>
                </c:pt>
                <c:pt idx="3659">
                  <c:v>2012-03-08-07</c:v>
                </c:pt>
                <c:pt idx="3660">
                  <c:v>2012-03-08-08</c:v>
                </c:pt>
                <c:pt idx="3661">
                  <c:v>2012-03-08-09</c:v>
                </c:pt>
                <c:pt idx="3662">
                  <c:v>2012-03-08-10</c:v>
                </c:pt>
                <c:pt idx="3663">
                  <c:v>2012-03-08-11</c:v>
                </c:pt>
                <c:pt idx="3664">
                  <c:v>2012-03-08-12</c:v>
                </c:pt>
                <c:pt idx="3665">
                  <c:v>2012-03-08-13</c:v>
                </c:pt>
                <c:pt idx="3666">
                  <c:v>2012-03-08-14</c:v>
                </c:pt>
                <c:pt idx="3667">
                  <c:v>2012-03-08-15</c:v>
                </c:pt>
                <c:pt idx="3668">
                  <c:v>2012-03-08-16</c:v>
                </c:pt>
                <c:pt idx="3669">
                  <c:v>2012-03-08-17</c:v>
                </c:pt>
                <c:pt idx="3670">
                  <c:v>2012-03-08-18</c:v>
                </c:pt>
                <c:pt idx="3671">
                  <c:v>2012-03-08-19</c:v>
                </c:pt>
                <c:pt idx="3672">
                  <c:v>2012-03-08-20</c:v>
                </c:pt>
                <c:pt idx="3673">
                  <c:v>2012-03-08-21</c:v>
                </c:pt>
                <c:pt idx="3674">
                  <c:v>2012-03-08-22</c:v>
                </c:pt>
                <c:pt idx="3675">
                  <c:v>2012-03-08-23</c:v>
                </c:pt>
                <c:pt idx="3676">
                  <c:v>2012-03-09-00</c:v>
                </c:pt>
                <c:pt idx="3677">
                  <c:v>2012-03-09-01</c:v>
                </c:pt>
                <c:pt idx="3678">
                  <c:v>2012-03-09-02</c:v>
                </c:pt>
                <c:pt idx="3679">
                  <c:v>2012-03-09-03</c:v>
                </c:pt>
                <c:pt idx="3680">
                  <c:v>2012-03-09-04</c:v>
                </c:pt>
                <c:pt idx="3681">
                  <c:v>2012-03-09-05</c:v>
                </c:pt>
                <c:pt idx="3682">
                  <c:v>2012-03-09-06</c:v>
                </c:pt>
                <c:pt idx="3683">
                  <c:v>2012-03-09-07</c:v>
                </c:pt>
                <c:pt idx="3684">
                  <c:v>2012-03-09-08</c:v>
                </c:pt>
                <c:pt idx="3685">
                  <c:v>2012-03-09-09</c:v>
                </c:pt>
                <c:pt idx="3686">
                  <c:v>2012-03-09-10</c:v>
                </c:pt>
                <c:pt idx="3687">
                  <c:v>2012-03-09-11</c:v>
                </c:pt>
                <c:pt idx="3688">
                  <c:v>2012-03-09-12</c:v>
                </c:pt>
                <c:pt idx="3689">
                  <c:v>2012-03-09-13</c:v>
                </c:pt>
                <c:pt idx="3690">
                  <c:v>2012-03-09-14</c:v>
                </c:pt>
                <c:pt idx="3691">
                  <c:v>2012-03-09-15</c:v>
                </c:pt>
                <c:pt idx="3692">
                  <c:v>2012-03-09-16</c:v>
                </c:pt>
                <c:pt idx="3693">
                  <c:v>2012-03-09-17</c:v>
                </c:pt>
                <c:pt idx="3694">
                  <c:v>2012-03-09-18</c:v>
                </c:pt>
                <c:pt idx="3695">
                  <c:v>2012-03-09-19</c:v>
                </c:pt>
                <c:pt idx="3696">
                  <c:v>2012-03-09-20</c:v>
                </c:pt>
                <c:pt idx="3697">
                  <c:v>2012-03-09-21</c:v>
                </c:pt>
                <c:pt idx="3698">
                  <c:v>2012-03-09-22</c:v>
                </c:pt>
                <c:pt idx="3699">
                  <c:v>2012-03-09-23</c:v>
                </c:pt>
                <c:pt idx="3700">
                  <c:v>2012-03-10-00</c:v>
                </c:pt>
                <c:pt idx="3701">
                  <c:v>2012-03-10-01</c:v>
                </c:pt>
                <c:pt idx="3702">
                  <c:v>2012-03-10-02</c:v>
                </c:pt>
                <c:pt idx="3703">
                  <c:v>2012-03-10-03</c:v>
                </c:pt>
                <c:pt idx="3704">
                  <c:v>2012-03-10-04</c:v>
                </c:pt>
                <c:pt idx="3705">
                  <c:v>2012-03-10-05</c:v>
                </c:pt>
                <c:pt idx="3706">
                  <c:v>2012-03-10-06</c:v>
                </c:pt>
                <c:pt idx="3707">
                  <c:v>2012-03-10-07</c:v>
                </c:pt>
                <c:pt idx="3708">
                  <c:v>2012-03-10-08</c:v>
                </c:pt>
                <c:pt idx="3709">
                  <c:v>2012-03-10-09</c:v>
                </c:pt>
                <c:pt idx="3710">
                  <c:v>2012-03-10-10</c:v>
                </c:pt>
                <c:pt idx="3711">
                  <c:v>2012-03-10-11</c:v>
                </c:pt>
                <c:pt idx="3712">
                  <c:v>2012-03-10-12</c:v>
                </c:pt>
                <c:pt idx="3713">
                  <c:v>2012-03-10-13</c:v>
                </c:pt>
                <c:pt idx="3714">
                  <c:v>2012-03-10-14</c:v>
                </c:pt>
                <c:pt idx="3715">
                  <c:v>2012-03-10-15</c:v>
                </c:pt>
                <c:pt idx="3716">
                  <c:v>2012-03-10-16</c:v>
                </c:pt>
                <c:pt idx="3717">
                  <c:v>2012-03-10-17</c:v>
                </c:pt>
                <c:pt idx="3718">
                  <c:v>2012-03-10-18</c:v>
                </c:pt>
                <c:pt idx="3719">
                  <c:v>2012-03-10-19</c:v>
                </c:pt>
                <c:pt idx="3720">
                  <c:v>2012-03-10-20</c:v>
                </c:pt>
                <c:pt idx="3721">
                  <c:v>2012-03-10-21</c:v>
                </c:pt>
                <c:pt idx="3722">
                  <c:v>2012-03-10-22</c:v>
                </c:pt>
                <c:pt idx="3723">
                  <c:v>2012-03-10-23</c:v>
                </c:pt>
                <c:pt idx="3724">
                  <c:v>2012-03-11-00</c:v>
                </c:pt>
                <c:pt idx="3725">
                  <c:v>2012-03-11-01</c:v>
                </c:pt>
                <c:pt idx="3726">
                  <c:v>2012-03-11-02</c:v>
                </c:pt>
                <c:pt idx="3727">
                  <c:v>2012-03-11-03</c:v>
                </c:pt>
                <c:pt idx="3728">
                  <c:v>2012-03-11-04</c:v>
                </c:pt>
                <c:pt idx="3729">
                  <c:v>2012-03-11-05</c:v>
                </c:pt>
                <c:pt idx="3730">
                  <c:v>2012-03-11-06</c:v>
                </c:pt>
                <c:pt idx="3731">
                  <c:v>2012-03-11-07</c:v>
                </c:pt>
                <c:pt idx="3732">
                  <c:v>2012-03-11-08</c:v>
                </c:pt>
                <c:pt idx="3733">
                  <c:v>2012-03-11-09</c:v>
                </c:pt>
                <c:pt idx="3734">
                  <c:v>2012-03-11-10</c:v>
                </c:pt>
                <c:pt idx="3735">
                  <c:v>2012-03-11-11</c:v>
                </c:pt>
                <c:pt idx="3736">
                  <c:v>2012-03-11-12</c:v>
                </c:pt>
                <c:pt idx="3737">
                  <c:v>2012-03-11-13</c:v>
                </c:pt>
                <c:pt idx="3738">
                  <c:v>2012-03-11-14</c:v>
                </c:pt>
                <c:pt idx="3739">
                  <c:v>2012-03-11-15</c:v>
                </c:pt>
                <c:pt idx="3740">
                  <c:v>2012-03-11-16</c:v>
                </c:pt>
                <c:pt idx="3741">
                  <c:v>2012-03-11-17</c:v>
                </c:pt>
                <c:pt idx="3742">
                  <c:v>2012-03-11-18</c:v>
                </c:pt>
                <c:pt idx="3743">
                  <c:v>2012-03-11-19</c:v>
                </c:pt>
                <c:pt idx="3744">
                  <c:v>2012-03-11-20</c:v>
                </c:pt>
                <c:pt idx="3745">
                  <c:v>2012-03-11-21</c:v>
                </c:pt>
                <c:pt idx="3746">
                  <c:v>2012-03-11-22</c:v>
                </c:pt>
                <c:pt idx="3747">
                  <c:v>2012-03-11-23</c:v>
                </c:pt>
                <c:pt idx="3748">
                  <c:v>2012-03-12-00</c:v>
                </c:pt>
                <c:pt idx="3749">
                  <c:v>2012-03-12-01</c:v>
                </c:pt>
                <c:pt idx="3750">
                  <c:v>2012-03-12-02</c:v>
                </c:pt>
                <c:pt idx="3751">
                  <c:v>2012-03-12-03</c:v>
                </c:pt>
                <c:pt idx="3752">
                  <c:v>2012-03-12-04</c:v>
                </c:pt>
                <c:pt idx="3753">
                  <c:v>2012-03-12-05</c:v>
                </c:pt>
                <c:pt idx="3754">
                  <c:v>2012-03-12-06</c:v>
                </c:pt>
                <c:pt idx="3755">
                  <c:v>2012-03-12-07</c:v>
                </c:pt>
                <c:pt idx="3756">
                  <c:v>2012-03-12-08</c:v>
                </c:pt>
                <c:pt idx="3757">
                  <c:v>2012-03-12-09</c:v>
                </c:pt>
                <c:pt idx="3758">
                  <c:v>2012-03-12-10</c:v>
                </c:pt>
                <c:pt idx="3759">
                  <c:v>2012-03-12-11</c:v>
                </c:pt>
                <c:pt idx="3760">
                  <c:v>2012-03-12-12</c:v>
                </c:pt>
                <c:pt idx="3761">
                  <c:v>2012-03-12-13</c:v>
                </c:pt>
                <c:pt idx="3762">
                  <c:v>2012-03-12-14</c:v>
                </c:pt>
                <c:pt idx="3763">
                  <c:v>2012-03-12-15</c:v>
                </c:pt>
                <c:pt idx="3764">
                  <c:v>2012-03-12-16</c:v>
                </c:pt>
                <c:pt idx="3765">
                  <c:v>2012-03-12-17</c:v>
                </c:pt>
                <c:pt idx="3766">
                  <c:v>2012-03-12-18</c:v>
                </c:pt>
                <c:pt idx="3767">
                  <c:v>2012-03-12-19</c:v>
                </c:pt>
                <c:pt idx="3768">
                  <c:v>2012-03-12-20</c:v>
                </c:pt>
                <c:pt idx="3769">
                  <c:v>2012-03-12-21</c:v>
                </c:pt>
                <c:pt idx="3770">
                  <c:v>2012-03-12-22</c:v>
                </c:pt>
                <c:pt idx="3771">
                  <c:v>2012-03-12-23</c:v>
                </c:pt>
                <c:pt idx="3772">
                  <c:v>2012-03-13-00</c:v>
                </c:pt>
                <c:pt idx="3773">
                  <c:v>2012-03-13-01</c:v>
                </c:pt>
                <c:pt idx="3774">
                  <c:v>2012-03-13-02</c:v>
                </c:pt>
                <c:pt idx="3775">
                  <c:v>2012-03-13-03</c:v>
                </c:pt>
                <c:pt idx="3776">
                  <c:v>2012-03-13-04</c:v>
                </c:pt>
                <c:pt idx="3777">
                  <c:v>2012-03-13-05</c:v>
                </c:pt>
                <c:pt idx="3778">
                  <c:v>2012-03-13-06</c:v>
                </c:pt>
                <c:pt idx="3779">
                  <c:v>2012-03-13-07</c:v>
                </c:pt>
                <c:pt idx="3780">
                  <c:v>2012-03-13-08</c:v>
                </c:pt>
                <c:pt idx="3781">
                  <c:v>2012-03-13-09</c:v>
                </c:pt>
                <c:pt idx="3782">
                  <c:v>2012-03-13-10</c:v>
                </c:pt>
                <c:pt idx="3783">
                  <c:v>2012-03-13-11</c:v>
                </c:pt>
                <c:pt idx="3784">
                  <c:v>2012-03-13-12</c:v>
                </c:pt>
                <c:pt idx="3785">
                  <c:v>2012-03-13-13</c:v>
                </c:pt>
                <c:pt idx="3786">
                  <c:v>2012-03-13-14</c:v>
                </c:pt>
                <c:pt idx="3787">
                  <c:v>2012-03-13-15</c:v>
                </c:pt>
                <c:pt idx="3788">
                  <c:v>2012-03-13-16</c:v>
                </c:pt>
                <c:pt idx="3789">
                  <c:v>2012-03-13-17</c:v>
                </c:pt>
                <c:pt idx="3790">
                  <c:v>2012-03-13-18</c:v>
                </c:pt>
                <c:pt idx="3791">
                  <c:v>2012-03-13-19</c:v>
                </c:pt>
                <c:pt idx="3792">
                  <c:v>2012-03-13-20</c:v>
                </c:pt>
                <c:pt idx="3793">
                  <c:v>2012-03-13-21</c:v>
                </c:pt>
                <c:pt idx="3794">
                  <c:v>2012-03-13-22</c:v>
                </c:pt>
                <c:pt idx="3795">
                  <c:v>2012-03-13-23</c:v>
                </c:pt>
                <c:pt idx="3796">
                  <c:v>2012-03-14-00</c:v>
                </c:pt>
                <c:pt idx="3797">
                  <c:v>2012-03-14-01</c:v>
                </c:pt>
                <c:pt idx="3798">
                  <c:v>2012-03-14-02</c:v>
                </c:pt>
                <c:pt idx="3799">
                  <c:v>2012-03-14-03</c:v>
                </c:pt>
                <c:pt idx="3800">
                  <c:v>2012-03-14-04</c:v>
                </c:pt>
                <c:pt idx="3801">
                  <c:v>2012-03-14-05</c:v>
                </c:pt>
                <c:pt idx="3802">
                  <c:v>2012-03-14-06</c:v>
                </c:pt>
                <c:pt idx="3803">
                  <c:v>2012-03-14-07</c:v>
                </c:pt>
                <c:pt idx="3804">
                  <c:v>2012-03-14-08</c:v>
                </c:pt>
                <c:pt idx="3805">
                  <c:v>2012-03-14-09</c:v>
                </c:pt>
                <c:pt idx="3806">
                  <c:v>2012-03-14-10</c:v>
                </c:pt>
                <c:pt idx="3807">
                  <c:v>2012-03-14-11</c:v>
                </c:pt>
                <c:pt idx="3808">
                  <c:v>2012-03-14-12</c:v>
                </c:pt>
                <c:pt idx="3809">
                  <c:v>2012-03-14-13</c:v>
                </c:pt>
                <c:pt idx="3810">
                  <c:v>2012-03-14-14</c:v>
                </c:pt>
                <c:pt idx="3811">
                  <c:v>2012-03-14-15</c:v>
                </c:pt>
                <c:pt idx="3812">
                  <c:v>2012-03-14-16</c:v>
                </c:pt>
                <c:pt idx="3813">
                  <c:v>2012-03-14-17</c:v>
                </c:pt>
                <c:pt idx="3814">
                  <c:v>2012-03-14-18</c:v>
                </c:pt>
                <c:pt idx="3815">
                  <c:v>2012-03-14-19</c:v>
                </c:pt>
                <c:pt idx="3816">
                  <c:v>2012-03-14-20</c:v>
                </c:pt>
                <c:pt idx="3817">
                  <c:v>2012-03-14-21</c:v>
                </c:pt>
                <c:pt idx="3818">
                  <c:v>2012-03-14-22</c:v>
                </c:pt>
                <c:pt idx="3819">
                  <c:v>2012-03-14-23</c:v>
                </c:pt>
                <c:pt idx="3820">
                  <c:v>2012-03-15-00</c:v>
                </c:pt>
                <c:pt idx="3821">
                  <c:v>2012-03-15-01</c:v>
                </c:pt>
                <c:pt idx="3822">
                  <c:v>2012-03-15-02</c:v>
                </c:pt>
                <c:pt idx="3823">
                  <c:v>2012-03-15-03</c:v>
                </c:pt>
                <c:pt idx="3824">
                  <c:v>2012-03-15-04</c:v>
                </c:pt>
                <c:pt idx="3825">
                  <c:v>2012-03-15-05</c:v>
                </c:pt>
                <c:pt idx="3826">
                  <c:v>2012-03-15-06</c:v>
                </c:pt>
                <c:pt idx="3827">
                  <c:v>2012-03-15-07</c:v>
                </c:pt>
                <c:pt idx="3828">
                  <c:v>2012-03-15-08</c:v>
                </c:pt>
                <c:pt idx="3829">
                  <c:v>2012-03-15-09</c:v>
                </c:pt>
                <c:pt idx="3830">
                  <c:v>2012-03-15-10</c:v>
                </c:pt>
                <c:pt idx="3831">
                  <c:v>2012-03-15-11</c:v>
                </c:pt>
                <c:pt idx="3832">
                  <c:v>2012-03-15-12</c:v>
                </c:pt>
                <c:pt idx="3833">
                  <c:v>2012-03-15-13</c:v>
                </c:pt>
                <c:pt idx="3834">
                  <c:v>2012-03-15-14</c:v>
                </c:pt>
                <c:pt idx="3835">
                  <c:v>2012-03-15-15</c:v>
                </c:pt>
                <c:pt idx="3836">
                  <c:v>2012-03-15-16</c:v>
                </c:pt>
                <c:pt idx="3837">
                  <c:v>2012-03-15-17</c:v>
                </c:pt>
                <c:pt idx="3838">
                  <c:v>2012-03-15-18</c:v>
                </c:pt>
                <c:pt idx="3839">
                  <c:v>2012-03-15-19</c:v>
                </c:pt>
                <c:pt idx="3840">
                  <c:v>2012-03-15-20</c:v>
                </c:pt>
                <c:pt idx="3841">
                  <c:v>2012-03-15-21</c:v>
                </c:pt>
                <c:pt idx="3842">
                  <c:v>2012-03-15-22</c:v>
                </c:pt>
                <c:pt idx="3843">
                  <c:v>2012-03-15-23</c:v>
                </c:pt>
                <c:pt idx="3844">
                  <c:v>2012-03-16-00</c:v>
                </c:pt>
                <c:pt idx="3845">
                  <c:v>2012-03-16-01</c:v>
                </c:pt>
                <c:pt idx="3846">
                  <c:v>2012-03-16-02</c:v>
                </c:pt>
                <c:pt idx="3847">
                  <c:v>2012-03-16-03</c:v>
                </c:pt>
                <c:pt idx="3848">
                  <c:v>2012-03-16-04</c:v>
                </c:pt>
                <c:pt idx="3849">
                  <c:v>2012-03-16-05</c:v>
                </c:pt>
                <c:pt idx="3850">
                  <c:v>2012-03-16-06</c:v>
                </c:pt>
                <c:pt idx="3851">
                  <c:v>2012-03-16-07</c:v>
                </c:pt>
                <c:pt idx="3852">
                  <c:v>2012-03-16-08</c:v>
                </c:pt>
                <c:pt idx="3853">
                  <c:v>2012-03-16-09</c:v>
                </c:pt>
                <c:pt idx="3854">
                  <c:v>2012-03-16-10</c:v>
                </c:pt>
                <c:pt idx="3855">
                  <c:v>2012-03-16-11</c:v>
                </c:pt>
                <c:pt idx="3856">
                  <c:v>2012-03-16-12</c:v>
                </c:pt>
                <c:pt idx="3857">
                  <c:v>2012-03-16-13</c:v>
                </c:pt>
                <c:pt idx="3858">
                  <c:v>2012-03-16-14</c:v>
                </c:pt>
                <c:pt idx="3859">
                  <c:v>2012-03-16-15</c:v>
                </c:pt>
                <c:pt idx="3860">
                  <c:v>2012-03-16-16</c:v>
                </c:pt>
                <c:pt idx="3861">
                  <c:v>2012-03-16-17</c:v>
                </c:pt>
                <c:pt idx="3862">
                  <c:v>2012-03-16-18</c:v>
                </c:pt>
                <c:pt idx="3863">
                  <c:v>2012-03-16-19</c:v>
                </c:pt>
                <c:pt idx="3864">
                  <c:v>2012-03-16-20</c:v>
                </c:pt>
                <c:pt idx="3865">
                  <c:v>2012-03-16-21</c:v>
                </c:pt>
                <c:pt idx="3866">
                  <c:v>2012-03-16-22</c:v>
                </c:pt>
                <c:pt idx="3867">
                  <c:v>2012-03-16-23</c:v>
                </c:pt>
                <c:pt idx="3868">
                  <c:v>2012-03-17-00</c:v>
                </c:pt>
                <c:pt idx="3869">
                  <c:v>2012-03-17-01</c:v>
                </c:pt>
                <c:pt idx="3870">
                  <c:v>2012-03-17-02</c:v>
                </c:pt>
                <c:pt idx="3871">
                  <c:v>2012-03-17-03</c:v>
                </c:pt>
                <c:pt idx="3872">
                  <c:v>2012-03-17-04</c:v>
                </c:pt>
                <c:pt idx="3873">
                  <c:v>2012-03-17-05</c:v>
                </c:pt>
                <c:pt idx="3874">
                  <c:v>2012-03-17-06</c:v>
                </c:pt>
                <c:pt idx="3875">
                  <c:v>2012-03-17-07</c:v>
                </c:pt>
                <c:pt idx="3876">
                  <c:v>2012-03-17-08</c:v>
                </c:pt>
                <c:pt idx="3877">
                  <c:v>2012-03-17-09</c:v>
                </c:pt>
                <c:pt idx="3878">
                  <c:v>2012-03-17-10</c:v>
                </c:pt>
                <c:pt idx="3879">
                  <c:v>2012-03-17-11</c:v>
                </c:pt>
                <c:pt idx="3880">
                  <c:v>2012-03-17-12</c:v>
                </c:pt>
                <c:pt idx="3881">
                  <c:v>2012-03-17-13</c:v>
                </c:pt>
                <c:pt idx="3882">
                  <c:v>2012-03-17-14</c:v>
                </c:pt>
                <c:pt idx="3883">
                  <c:v>2012-03-17-15</c:v>
                </c:pt>
                <c:pt idx="3884">
                  <c:v>2012-03-17-16</c:v>
                </c:pt>
                <c:pt idx="3885">
                  <c:v>2012-03-17-17</c:v>
                </c:pt>
                <c:pt idx="3886">
                  <c:v>2012-03-17-18</c:v>
                </c:pt>
                <c:pt idx="3887">
                  <c:v>2012-03-17-19</c:v>
                </c:pt>
                <c:pt idx="3888">
                  <c:v>2012-03-17-20</c:v>
                </c:pt>
                <c:pt idx="3889">
                  <c:v>2012-03-17-21</c:v>
                </c:pt>
                <c:pt idx="3890">
                  <c:v>2012-03-17-22</c:v>
                </c:pt>
                <c:pt idx="3891">
                  <c:v>2012-03-17-23</c:v>
                </c:pt>
                <c:pt idx="3892">
                  <c:v>2012-03-18-00</c:v>
                </c:pt>
                <c:pt idx="3893">
                  <c:v>2012-03-18-01</c:v>
                </c:pt>
                <c:pt idx="3894">
                  <c:v>2012-03-18-02</c:v>
                </c:pt>
                <c:pt idx="3895">
                  <c:v>2012-03-18-03</c:v>
                </c:pt>
                <c:pt idx="3896">
                  <c:v>2012-03-18-04</c:v>
                </c:pt>
                <c:pt idx="3897">
                  <c:v>2012-03-18-05</c:v>
                </c:pt>
                <c:pt idx="3898">
                  <c:v>2012-03-18-06</c:v>
                </c:pt>
                <c:pt idx="3899">
                  <c:v>2012-03-18-07</c:v>
                </c:pt>
                <c:pt idx="3900">
                  <c:v>2012-03-18-08</c:v>
                </c:pt>
                <c:pt idx="3901">
                  <c:v>2012-03-18-09</c:v>
                </c:pt>
                <c:pt idx="3902">
                  <c:v>2012-03-18-10</c:v>
                </c:pt>
                <c:pt idx="3903">
                  <c:v>2012-03-18-11</c:v>
                </c:pt>
                <c:pt idx="3904">
                  <c:v>2012-03-18-12</c:v>
                </c:pt>
                <c:pt idx="3905">
                  <c:v>2012-03-18-13</c:v>
                </c:pt>
                <c:pt idx="3906">
                  <c:v>2012-03-18-14</c:v>
                </c:pt>
                <c:pt idx="3907">
                  <c:v>2012-03-18-15</c:v>
                </c:pt>
                <c:pt idx="3908">
                  <c:v>2012-03-18-16</c:v>
                </c:pt>
                <c:pt idx="3909">
                  <c:v>2012-03-18-17</c:v>
                </c:pt>
                <c:pt idx="3910">
                  <c:v>2012-03-18-18</c:v>
                </c:pt>
                <c:pt idx="3911">
                  <c:v>2012-03-18-19</c:v>
                </c:pt>
                <c:pt idx="3912">
                  <c:v>2012-03-18-20</c:v>
                </c:pt>
                <c:pt idx="3913">
                  <c:v>2012-03-18-21</c:v>
                </c:pt>
                <c:pt idx="3914">
                  <c:v>2012-03-18-22</c:v>
                </c:pt>
                <c:pt idx="3915">
                  <c:v>2012-03-18-23</c:v>
                </c:pt>
                <c:pt idx="3916">
                  <c:v>2012-03-19-00</c:v>
                </c:pt>
                <c:pt idx="3917">
                  <c:v>2012-03-19-01</c:v>
                </c:pt>
                <c:pt idx="3918">
                  <c:v>2012-03-19-02</c:v>
                </c:pt>
                <c:pt idx="3919">
                  <c:v>2012-03-19-03</c:v>
                </c:pt>
                <c:pt idx="3920">
                  <c:v>2012-03-19-04</c:v>
                </c:pt>
                <c:pt idx="3921">
                  <c:v>2012-03-19-05</c:v>
                </c:pt>
                <c:pt idx="3922">
                  <c:v>2012-03-19-06</c:v>
                </c:pt>
                <c:pt idx="3923">
                  <c:v>2012-03-19-07</c:v>
                </c:pt>
                <c:pt idx="3924">
                  <c:v>2012-03-19-08</c:v>
                </c:pt>
                <c:pt idx="3925">
                  <c:v>2012-03-19-09</c:v>
                </c:pt>
                <c:pt idx="3926">
                  <c:v>2012-03-19-10</c:v>
                </c:pt>
                <c:pt idx="3927">
                  <c:v>2012-03-19-11</c:v>
                </c:pt>
                <c:pt idx="3928">
                  <c:v>2012-03-19-12</c:v>
                </c:pt>
                <c:pt idx="3929">
                  <c:v>2012-03-19-13</c:v>
                </c:pt>
                <c:pt idx="3930">
                  <c:v>2012-03-19-14</c:v>
                </c:pt>
                <c:pt idx="3931">
                  <c:v>2012-03-19-15</c:v>
                </c:pt>
                <c:pt idx="3932">
                  <c:v>2012-03-19-16</c:v>
                </c:pt>
                <c:pt idx="3933">
                  <c:v>2012-03-19-17</c:v>
                </c:pt>
                <c:pt idx="3934">
                  <c:v>2012-03-19-18</c:v>
                </c:pt>
                <c:pt idx="3935">
                  <c:v>2012-03-19-19</c:v>
                </c:pt>
                <c:pt idx="3936">
                  <c:v>2012-03-19-20</c:v>
                </c:pt>
                <c:pt idx="3937">
                  <c:v>2012-03-19-21</c:v>
                </c:pt>
                <c:pt idx="3938">
                  <c:v>2012-03-19-22</c:v>
                </c:pt>
                <c:pt idx="3939">
                  <c:v>2012-03-19-23</c:v>
                </c:pt>
                <c:pt idx="3940">
                  <c:v>2012-03-20-00</c:v>
                </c:pt>
                <c:pt idx="3941">
                  <c:v>2012-03-20-01</c:v>
                </c:pt>
                <c:pt idx="3942">
                  <c:v>2012-03-20-02</c:v>
                </c:pt>
                <c:pt idx="3943">
                  <c:v>2012-03-20-03</c:v>
                </c:pt>
                <c:pt idx="3944">
                  <c:v>2012-03-20-04</c:v>
                </c:pt>
                <c:pt idx="3945">
                  <c:v>2012-03-20-05</c:v>
                </c:pt>
                <c:pt idx="3946">
                  <c:v>2012-03-20-06</c:v>
                </c:pt>
                <c:pt idx="3947">
                  <c:v>2012-03-20-07</c:v>
                </c:pt>
                <c:pt idx="3948">
                  <c:v>2012-03-20-08</c:v>
                </c:pt>
                <c:pt idx="3949">
                  <c:v>2012-03-20-09</c:v>
                </c:pt>
                <c:pt idx="3950">
                  <c:v>2012-03-20-10</c:v>
                </c:pt>
                <c:pt idx="3951">
                  <c:v>2012-03-20-11</c:v>
                </c:pt>
                <c:pt idx="3952">
                  <c:v>2012-03-20-12</c:v>
                </c:pt>
                <c:pt idx="3953">
                  <c:v>2012-03-20-13</c:v>
                </c:pt>
                <c:pt idx="3954">
                  <c:v>2012-03-20-14</c:v>
                </c:pt>
                <c:pt idx="3955">
                  <c:v>2012-03-20-15</c:v>
                </c:pt>
                <c:pt idx="3956">
                  <c:v>2012-03-20-16</c:v>
                </c:pt>
                <c:pt idx="3957">
                  <c:v>2012-03-20-17</c:v>
                </c:pt>
                <c:pt idx="3958">
                  <c:v>2012-03-20-18</c:v>
                </c:pt>
                <c:pt idx="3959">
                  <c:v>2012-03-20-19</c:v>
                </c:pt>
                <c:pt idx="3960">
                  <c:v>2012-03-20-20</c:v>
                </c:pt>
                <c:pt idx="3961">
                  <c:v>2012-03-20-21</c:v>
                </c:pt>
                <c:pt idx="3962">
                  <c:v>2012-03-20-22</c:v>
                </c:pt>
                <c:pt idx="3963">
                  <c:v>2012-03-20-23</c:v>
                </c:pt>
                <c:pt idx="3964">
                  <c:v>2012-03-21-00</c:v>
                </c:pt>
                <c:pt idx="3965">
                  <c:v>2012-03-21-01</c:v>
                </c:pt>
                <c:pt idx="3966">
                  <c:v>2012-03-21-02</c:v>
                </c:pt>
                <c:pt idx="3967">
                  <c:v>2012-03-21-03</c:v>
                </c:pt>
                <c:pt idx="3968">
                  <c:v>2012-03-21-04</c:v>
                </c:pt>
                <c:pt idx="3969">
                  <c:v>2012-03-21-05</c:v>
                </c:pt>
                <c:pt idx="3970">
                  <c:v>2012-03-21-06</c:v>
                </c:pt>
                <c:pt idx="3971">
                  <c:v>2012-03-21-07</c:v>
                </c:pt>
                <c:pt idx="3972">
                  <c:v>2012-03-21-08</c:v>
                </c:pt>
                <c:pt idx="3973">
                  <c:v>2012-03-21-09</c:v>
                </c:pt>
                <c:pt idx="3974">
                  <c:v>2012-03-21-10</c:v>
                </c:pt>
                <c:pt idx="3975">
                  <c:v>2012-03-21-11</c:v>
                </c:pt>
                <c:pt idx="3976">
                  <c:v>2012-03-21-12</c:v>
                </c:pt>
                <c:pt idx="3977">
                  <c:v>2012-03-21-13</c:v>
                </c:pt>
                <c:pt idx="3978">
                  <c:v>2012-03-21-14</c:v>
                </c:pt>
                <c:pt idx="3979">
                  <c:v>2012-03-21-15</c:v>
                </c:pt>
                <c:pt idx="3980">
                  <c:v>2012-03-21-16</c:v>
                </c:pt>
                <c:pt idx="3981">
                  <c:v>2012-03-21-17</c:v>
                </c:pt>
                <c:pt idx="3982">
                  <c:v>2012-03-21-18</c:v>
                </c:pt>
                <c:pt idx="3983">
                  <c:v>2012-03-21-19</c:v>
                </c:pt>
                <c:pt idx="3984">
                  <c:v>2012-03-21-20</c:v>
                </c:pt>
                <c:pt idx="3985">
                  <c:v>2012-03-21-21</c:v>
                </c:pt>
                <c:pt idx="3986">
                  <c:v>2012-03-21-22</c:v>
                </c:pt>
                <c:pt idx="3987">
                  <c:v>2012-03-21-23</c:v>
                </c:pt>
                <c:pt idx="3988">
                  <c:v>2012-03-22-00</c:v>
                </c:pt>
                <c:pt idx="3989">
                  <c:v>2012-03-22-01</c:v>
                </c:pt>
                <c:pt idx="3990">
                  <c:v>2012-03-22-02</c:v>
                </c:pt>
                <c:pt idx="3991">
                  <c:v>2012-03-22-03</c:v>
                </c:pt>
                <c:pt idx="3992">
                  <c:v>2012-03-22-04</c:v>
                </c:pt>
                <c:pt idx="3993">
                  <c:v>2012-03-22-05</c:v>
                </c:pt>
                <c:pt idx="3994">
                  <c:v>2012-03-22-06</c:v>
                </c:pt>
                <c:pt idx="3995">
                  <c:v>2012-03-22-07</c:v>
                </c:pt>
                <c:pt idx="3996">
                  <c:v>2012-03-22-08</c:v>
                </c:pt>
                <c:pt idx="3997">
                  <c:v>2012-03-22-09</c:v>
                </c:pt>
                <c:pt idx="3998">
                  <c:v>2012-03-22-10</c:v>
                </c:pt>
                <c:pt idx="3999">
                  <c:v>2012-03-22-11</c:v>
                </c:pt>
                <c:pt idx="4000">
                  <c:v>2012-03-22-12</c:v>
                </c:pt>
                <c:pt idx="4001">
                  <c:v>2012-03-22-13</c:v>
                </c:pt>
                <c:pt idx="4002">
                  <c:v>2012-03-22-14</c:v>
                </c:pt>
                <c:pt idx="4003">
                  <c:v>2012-03-22-15</c:v>
                </c:pt>
                <c:pt idx="4004">
                  <c:v>2012-03-22-16</c:v>
                </c:pt>
                <c:pt idx="4005">
                  <c:v>2012-03-22-17</c:v>
                </c:pt>
                <c:pt idx="4006">
                  <c:v>2012-03-22-18</c:v>
                </c:pt>
                <c:pt idx="4007">
                  <c:v>2012-03-22-19</c:v>
                </c:pt>
                <c:pt idx="4008">
                  <c:v>2012-03-22-20</c:v>
                </c:pt>
                <c:pt idx="4009">
                  <c:v>2012-03-22-21</c:v>
                </c:pt>
                <c:pt idx="4010">
                  <c:v>2012-03-22-22</c:v>
                </c:pt>
                <c:pt idx="4011">
                  <c:v>2012-03-22-23</c:v>
                </c:pt>
                <c:pt idx="4012">
                  <c:v>2012-03-23-00</c:v>
                </c:pt>
                <c:pt idx="4013">
                  <c:v>2012-03-23-01</c:v>
                </c:pt>
                <c:pt idx="4014">
                  <c:v>2012-03-23-02</c:v>
                </c:pt>
                <c:pt idx="4015">
                  <c:v>2012-03-23-03</c:v>
                </c:pt>
                <c:pt idx="4016">
                  <c:v>2012-03-23-04</c:v>
                </c:pt>
                <c:pt idx="4017">
                  <c:v>2012-03-23-05</c:v>
                </c:pt>
                <c:pt idx="4018">
                  <c:v>2012-03-23-06</c:v>
                </c:pt>
                <c:pt idx="4019">
                  <c:v>2012-03-23-07</c:v>
                </c:pt>
                <c:pt idx="4020">
                  <c:v>2012-03-23-08</c:v>
                </c:pt>
                <c:pt idx="4021">
                  <c:v>2012-03-23-09</c:v>
                </c:pt>
                <c:pt idx="4022">
                  <c:v>2012-03-23-10</c:v>
                </c:pt>
                <c:pt idx="4023">
                  <c:v>2012-03-23-11</c:v>
                </c:pt>
                <c:pt idx="4024">
                  <c:v>2012-03-23-12</c:v>
                </c:pt>
                <c:pt idx="4025">
                  <c:v>2012-03-23-13</c:v>
                </c:pt>
                <c:pt idx="4026">
                  <c:v>2012-03-23-14</c:v>
                </c:pt>
                <c:pt idx="4027">
                  <c:v>2012-03-23-15</c:v>
                </c:pt>
                <c:pt idx="4028">
                  <c:v>2012-03-23-16</c:v>
                </c:pt>
                <c:pt idx="4029">
                  <c:v>2012-03-23-17</c:v>
                </c:pt>
                <c:pt idx="4030">
                  <c:v>2012-03-23-18</c:v>
                </c:pt>
                <c:pt idx="4031">
                  <c:v>2012-03-23-19</c:v>
                </c:pt>
                <c:pt idx="4032">
                  <c:v>2012-03-23-20</c:v>
                </c:pt>
                <c:pt idx="4033">
                  <c:v>2012-03-23-21</c:v>
                </c:pt>
                <c:pt idx="4034">
                  <c:v>2012-03-23-22</c:v>
                </c:pt>
                <c:pt idx="4035">
                  <c:v>2012-03-23-23</c:v>
                </c:pt>
                <c:pt idx="4036">
                  <c:v>2012-03-24-00</c:v>
                </c:pt>
                <c:pt idx="4037">
                  <c:v>2012-03-24-01</c:v>
                </c:pt>
                <c:pt idx="4038">
                  <c:v>2012-03-24-02</c:v>
                </c:pt>
                <c:pt idx="4039">
                  <c:v>2012-03-24-03</c:v>
                </c:pt>
                <c:pt idx="4040">
                  <c:v>2012-03-24-04</c:v>
                </c:pt>
                <c:pt idx="4041">
                  <c:v>2012-03-24-05</c:v>
                </c:pt>
                <c:pt idx="4042">
                  <c:v>2012-03-24-06</c:v>
                </c:pt>
                <c:pt idx="4043">
                  <c:v>2012-03-24-07</c:v>
                </c:pt>
                <c:pt idx="4044">
                  <c:v>2012-03-24-08</c:v>
                </c:pt>
                <c:pt idx="4045">
                  <c:v>2012-03-24-09</c:v>
                </c:pt>
                <c:pt idx="4046">
                  <c:v>2012-03-24-10</c:v>
                </c:pt>
                <c:pt idx="4047">
                  <c:v>2012-03-24-11</c:v>
                </c:pt>
                <c:pt idx="4048">
                  <c:v>2012-03-24-12</c:v>
                </c:pt>
                <c:pt idx="4049">
                  <c:v>2012-03-24-13</c:v>
                </c:pt>
                <c:pt idx="4050">
                  <c:v>2012-03-24-14</c:v>
                </c:pt>
                <c:pt idx="4051">
                  <c:v>2012-03-24-15</c:v>
                </c:pt>
                <c:pt idx="4052">
                  <c:v>2012-03-24-16</c:v>
                </c:pt>
                <c:pt idx="4053">
                  <c:v>2012-03-24-17</c:v>
                </c:pt>
                <c:pt idx="4054">
                  <c:v>2012-03-24-18</c:v>
                </c:pt>
                <c:pt idx="4055">
                  <c:v>2012-03-24-19</c:v>
                </c:pt>
                <c:pt idx="4056">
                  <c:v>2012-03-24-20</c:v>
                </c:pt>
                <c:pt idx="4057">
                  <c:v>2012-03-24-21</c:v>
                </c:pt>
                <c:pt idx="4058">
                  <c:v>2012-03-24-22</c:v>
                </c:pt>
                <c:pt idx="4059">
                  <c:v>2012-03-24-23</c:v>
                </c:pt>
                <c:pt idx="4060">
                  <c:v>2012-03-25-00</c:v>
                </c:pt>
                <c:pt idx="4061">
                  <c:v>2012-03-25-01</c:v>
                </c:pt>
                <c:pt idx="4062">
                  <c:v>2012-03-25-02</c:v>
                </c:pt>
                <c:pt idx="4063">
                  <c:v>2012-03-25-03</c:v>
                </c:pt>
                <c:pt idx="4064">
                  <c:v>2012-03-25-04</c:v>
                </c:pt>
                <c:pt idx="4065">
                  <c:v>2012-03-25-05</c:v>
                </c:pt>
                <c:pt idx="4066">
                  <c:v>2012-03-25-06</c:v>
                </c:pt>
                <c:pt idx="4067">
                  <c:v>2012-03-25-07</c:v>
                </c:pt>
                <c:pt idx="4068">
                  <c:v>2012-03-25-08</c:v>
                </c:pt>
                <c:pt idx="4069">
                  <c:v>2012-03-25-09</c:v>
                </c:pt>
                <c:pt idx="4070">
                  <c:v>2012-03-25-10</c:v>
                </c:pt>
                <c:pt idx="4071">
                  <c:v>2012-03-25-11</c:v>
                </c:pt>
                <c:pt idx="4072">
                  <c:v>2012-03-25-12</c:v>
                </c:pt>
                <c:pt idx="4073">
                  <c:v>2012-03-25-13</c:v>
                </c:pt>
                <c:pt idx="4074">
                  <c:v>2012-03-25-14</c:v>
                </c:pt>
                <c:pt idx="4075">
                  <c:v>2012-03-25-15</c:v>
                </c:pt>
                <c:pt idx="4076">
                  <c:v>2012-03-25-16</c:v>
                </c:pt>
                <c:pt idx="4077">
                  <c:v>2012-03-25-17</c:v>
                </c:pt>
                <c:pt idx="4078">
                  <c:v>2012-03-25-18</c:v>
                </c:pt>
                <c:pt idx="4079">
                  <c:v>2012-03-25-19</c:v>
                </c:pt>
                <c:pt idx="4080">
                  <c:v>2012-03-25-20</c:v>
                </c:pt>
                <c:pt idx="4081">
                  <c:v>2012-03-25-21</c:v>
                </c:pt>
                <c:pt idx="4082">
                  <c:v>2012-03-25-22</c:v>
                </c:pt>
                <c:pt idx="4083">
                  <c:v>2012-03-25-23</c:v>
                </c:pt>
                <c:pt idx="4084">
                  <c:v>2012-03-26-00</c:v>
                </c:pt>
                <c:pt idx="4085">
                  <c:v>2012-03-26-01</c:v>
                </c:pt>
                <c:pt idx="4086">
                  <c:v>2012-03-26-02</c:v>
                </c:pt>
                <c:pt idx="4087">
                  <c:v>2012-03-26-03</c:v>
                </c:pt>
                <c:pt idx="4088">
                  <c:v>2012-03-26-04</c:v>
                </c:pt>
                <c:pt idx="4089">
                  <c:v>2012-03-26-05</c:v>
                </c:pt>
                <c:pt idx="4090">
                  <c:v>2012-03-26-06</c:v>
                </c:pt>
                <c:pt idx="4091">
                  <c:v>2012-03-26-07</c:v>
                </c:pt>
                <c:pt idx="4092">
                  <c:v>2012-03-26-08</c:v>
                </c:pt>
                <c:pt idx="4093">
                  <c:v>2012-03-26-09</c:v>
                </c:pt>
                <c:pt idx="4094">
                  <c:v>2012-03-26-10</c:v>
                </c:pt>
                <c:pt idx="4095">
                  <c:v>2012-03-26-11</c:v>
                </c:pt>
                <c:pt idx="4096">
                  <c:v>2012-03-26-12</c:v>
                </c:pt>
                <c:pt idx="4097">
                  <c:v>2012-03-26-13</c:v>
                </c:pt>
                <c:pt idx="4098">
                  <c:v>2012-03-26-14</c:v>
                </c:pt>
                <c:pt idx="4099">
                  <c:v>2012-03-26-15</c:v>
                </c:pt>
                <c:pt idx="4100">
                  <c:v>2012-03-26-16</c:v>
                </c:pt>
                <c:pt idx="4101">
                  <c:v>2012-03-26-17</c:v>
                </c:pt>
                <c:pt idx="4102">
                  <c:v>2012-03-26-18</c:v>
                </c:pt>
                <c:pt idx="4103">
                  <c:v>2012-03-26-19</c:v>
                </c:pt>
                <c:pt idx="4104">
                  <c:v>2012-03-26-20</c:v>
                </c:pt>
                <c:pt idx="4105">
                  <c:v>2012-03-26-21</c:v>
                </c:pt>
                <c:pt idx="4106">
                  <c:v>2012-03-26-22</c:v>
                </c:pt>
                <c:pt idx="4107">
                  <c:v>2012-03-26-23</c:v>
                </c:pt>
                <c:pt idx="4108">
                  <c:v>2012-03-27-00</c:v>
                </c:pt>
                <c:pt idx="4109">
                  <c:v>2012-03-27-01</c:v>
                </c:pt>
                <c:pt idx="4110">
                  <c:v>2012-03-27-02</c:v>
                </c:pt>
                <c:pt idx="4111">
                  <c:v>2012-03-27-03</c:v>
                </c:pt>
                <c:pt idx="4112">
                  <c:v>2012-03-27-04</c:v>
                </c:pt>
                <c:pt idx="4113">
                  <c:v>2012-03-27-05</c:v>
                </c:pt>
                <c:pt idx="4114">
                  <c:v>2012-03-27-06</c:v>
                </c:pt>
                <c:pt idx="4115">
                  <c:v>2012-03-27-07</c:v>
                </c:pt>
                <c:pt idx="4116">
                  <c:v>2012-03-27-08</c:v>
                </c:pt>
                <c:pt idx="4117">
                  <c:v>2012-03-27-09</c:v>
                </c:pt>
                <c:pt idx="4118">
                  <c:v>2012-03-27-10</c:v>
                </c:pt>
                <c:pt idx="4119">
                  <c:v>2012-03-27-11</c:v>
                </c:pt>
                <c:pt idx="4120">
                  <c:v>2012-03-27-12</c:v>
                </c:pt>
                <c:pt idx="4121">
                  <c:v>2012-03-27-13</c:v>
                </c:pt>
                <c:pt idx="4122">
                  <c:v>2012-03-27-14</c:v>
                </c:pt>
                <c:pt idx="4123">
                  <c:v>2012-03-27-15</c:v>
                </c:pt>
                <c:pt idx="4124">
                  <c:v>2012-03-27-16</c:v>
                </c:pt>
                <c:pt idx="4125">
                  <c:v>2012-03-27-17</c:v>
                </c:pt>
                <c:pt idx="4126">
                  <c:v>2012-03-27-18</c:v>
                </c:pt>
                <c:pt idx="4127">
                  <c:v>2012-03-27-19</c:v>
                </c:pt>
                <c:pt idx="4128">
                  <c:v>2012-03-27-20</c:v>
                </c:pt>
                <c:pt idx="4129">
                  <c:v>2012-03-27-21</c:v>
                </c:pt>
                <c:pt idx="4130">
                  <c:v>2012-03-27-22</c:v>
                </c:pt>
                <c:pt idx="4131">
                  <c:v>2012-03-27-23</c:v>
                </c:pt>
                <c:pt idx="4132">
                  <c:v>2012-03-28-00</c:v>
                </c:pt>
                <c:pt idx="4133">
                  <c:v>2012-03-28-01</c:v>
                </c:pt>
                <c:pt idx="4134">
                  <c:v>2012-03-28-02</c:v>
                </c:pt>
                <c:pt idx="4135">
                  <c:v>2012-03-28-03</c:v>
                </c:pt>
                <c:pt idx="4136">
                  <c:v>2012-03-28-04</c:v>
                </c:pt>
                <c:pt idx="4137">
                  <c:v>2012-03-28-05</c:v>
                </c:pt>
                <c:pt idx="4138">
                  <c:v>2012-03-28-06</c:v>
                </c:pt>
                <c:pt idx="4139">
                  <c:v>2012-03-28-07</c:v>
                </c:pt>
                <c:pt idx="4140">
                  <c:v>2012-03-28-08</c:v>
                </c:pt>
                <c:pt idx="4141">
                  <c:v>2012-03-28-09</c:v>
                </c:pt>
                <c:pt idx="4142">
                  <c:v>2012-03-28-10</c:v>
                </c:pt>
                <c:pt idx="4143">
                  <c:v>2012-03-28-11</c:v>
                </c:pt>
                <c:pt idx="4144">
                  <c:v>2012-03-28-12</c:v>
                </c:pt>
                <c:pt idx="4145">
                  <c:v>2012-03-28-13</c:v>
                </c:pt>
                <c:pt idx="4146">
                  <c:v>2012-03-28-14</c:v>
                </c:pt>
                <c:pt idx="4147">
                  <c:v>2012-03-28-15</c:v>
                </c:pt>
                <c:pt idx="4148">
                  <c:v>2012-03-28-16</c:v>
                </c:pt>
                <c:pt idx="4149">
                  <c:v>2012-03-28-17</c:v>
                </c:pt>
                <c:pt idx="4150">
                  <c:v>2012-03-28-18</c:v>
                </c:pt>
                <c:pt idx="4151">
                  <c:v>2012-03-28-19</c:v>
                </c:pt>
                <c:pt idx="4152">
                  <c:v>2012-03-28-20</c:v>
                </c:pt>
                <c:pt idx="4153">
                  <c:v>2012-03-28-21</c:v>
                </c:pt>
                <c:pt idx="4154">
                  <c:v>2012-03-28-22</c:v>
                </c:pt>
                <c:pt idx="4155">
                  <c:v>2012-03-28-23</c:v>
                </c:pt>
                <c:pt idx="4156">
                  <c:v>2012-03-29-00</c:v>
                </c:pt>
                <c:pt idx="4157">
                  <c:v>2012-03-29-01</c:v>
                </c:pt>
                <c:pt idx="4158">
                  <c:v>2012-03-29-02</c:v>
                </c:pt>
                <c:pt idx="4159">
                  <c:v>2012-03-29-03</c:v>
                </c:pt>
                <c:pt idx="4160">
                  <c:v>2012-03-29-04</c:v>
                </c:pt>
                <c:pt idx="4161">
                  <c:v>2012-03-29-05</c:v>
                </c:pt>
                <c:pt idx="4162">
                  <c:v>2012-03-29-06</c:v>
                </c:pt>
                <c:pt idx="4163">
                  <c:v>2012-03-29-07</c:v>
                </c:pt>
                <c:pt idx="4164">
                  <c:v>2012-03-29-08</c:v>
                </c:pt>
                <c:pt idx="4165">
                  <c:v>2012-03-29-09</c:v>
                </c:pt>
                <c:pt idx="4166">
                  <c:v>2012-03-29-10</c:v>
                </c:pt>
                <c:pt idx="4167">
                  <c:v>2012-03-29-11</c:v>
                </c:pt>
                <c:pt idx="4168">
                  <c:v>2012-03-29-12</c:v>
                </c:pt>
                <c:pt idx="4169">
                  <c:v>2012-03-29-13</c:v>
                </c:pt>
                <c:pt idx="4170">
                  <c:v>2012-03-29-14</c:v>
                </c:pt>
                <c:pt idx="4171">
                  <c:v>2012-03-29-15</c:v>
                </c:pt>
                <c:pt idx="4172">
                  <c:v>2012-03-29-16</c:v>
                </c:pt>
                <c:pt idx="4173">
                  <c:v>2012-03-29-17</c:v>
                </c:pt>
                <c:pt idx="4174">
                  <c:v>2012-03-29-18</c:v>
                </c:pt>
                <c:pt idx="4175">
                  <c:v>2012-03-29-19</c:v>
                </c:pt>
                <c:pt idx="4176">
                  <c:v>2012-03-29-20</c:v>
                </c:pt>
                <c:pt idx="4177">
                  <c:v>2012-03-29-21</c:v>
                </c:pt>
                <c:pt idx="4178">
                  <c:v>2012-03-29-22</c:v>
                </c:pt>
                <c:pt idx="4179">
                  <c:v>2012-03-29-23</c:v>
                </c:pt>
                <c:pt idx="4180">
                  <c:v>2012-03-30-00</c:v>
                </c:pt>
                <c:pt idx="4181">
                  <c:v>2012-03-30-01</c:v>
                </c:pt>
                <c:pt idx="4182">
                  <c:v>2012-03-30-02</c:v>
                </c:pt>
                <c:pt idx="4183">
                  <c:v>2012-03-30-03</c:v>
                </c:pt>
                <c:pt idx="4184">
                  <c:v>2012-03-30-04</c:v>
                </c:pt>
                <c:pt idx="4185">
                  <c:v>2012-03-30-05</c:v>
                </c:pt>
                <c:pt idx="4186">
                  <c:v>2012-03-30-06</c:v>
                </c:pt>
                <c:pt idx="4187">
                  <c:v>2012-03-30-07</c:v>
                </c:pt>
                <c:pt idx="4188">
                  <c:v>2012-03-30-08</c:v>
                </c:pt>
                <c:pt idx="4189">
                  <c:v>2012-03-30-09</c:v>
                </c:pt>
                <c:pt idx="4190">
                  <c:v>2012-03-30-10</c:v>
                </c:pt>
                <c:pt idx="4191">
                  <c:v>2012-03-30-11</c:v>
                </c:pt>
                <c:pt idx="4192">
                  <c:v>2012-03-30-12</c:v>
                </c:pt>
                <c:pt idx="4193">
                  <c:v>2012-03-30-13</c:v>
                </c:pt>
                <c:pt idx="4194">
                  <c:v>2012-03-30-14</c:v>
                </c:pt>
                <c:pt idx="4195">
                  <c:v>2012-03-30-15</c:v>
                </c:pt>
                <c:pt idx="4196">
                  <c:v>2012-03-30-16</c:v>
                </c:pt>
                <c:pt idx="4197">
                  <c:v>2012-03-30-17</c:v>
                </c:pt>
                <c:pt idx="4198">
                  <c:v>2012-03-30-18</c:v>
                </c:pt>
                <c:pt idx="4199">
                  <c:v>2012-03-30-19</c:v>
                </c:pt>
                <c:pt idx="4200">
                  <c:v>2012-03-30-20</c:v>
                </c:pt>
                <c:pt idx="4201">
                  <c:v>2012-03-30-21</c:v>
                </c:pt>
                <c:pt idx="4202">
                  <c:v>2012-03-30-22</c:v>
                </c:pt>
                <c:pt idx="4203">
                  <c:v>2012-03-30-23</c:v>
                </c:pt>
                <c:pt idx="4204">
                  <c:v>2012-03-31-00</c:v>
                </c:pt>
                <c:pt idx="4205">
                  <c:v>2012-03-31-01</c:v>
                </c:pt>
                <c:pt idx="4206">
                  <c:v>2012-03-31-02</c:v>
                </c:pt>
                <c:pt idx="4207">
                  <c:v>2012-03-31-03</c:v>
                </c:pt>
                <c:pt idx="4208">
                  <c:v>2012-03-31-04</c:v>
                </c:pt>
                <c:pt idx="4209">
                  <c:v>2012-03-31-05</c:v>
                </c:pt>
                <c:pt idx="4210">
                  <c:v>2012-03-31-06</c:v>
                </c:pt>
                <c:pt idx="4211">
                  <c:v>2012-03-31-07</c:v>
                </c:pt>
                <c:pt idx="4212">
                  <c:v>2012-03-31-08</c:v>
                </c:pt>
                <c:pt idx="4213">
                  <c:v>2012-03-31-09</c:v>
                </c:pt>
                <c:pt idx="4214">
                  <c:v>2012-03-31-10</c:v>
                </c:pt>
                <c:pt idx="4215">
                  <c:v>2012-03-31-11</c:v>
                </c:pt>
                <c:pt idx="4216">
                  <c:v>2012-03-31-12</c:v>
                </c:pt>
                <c:pt idx="4217">
                  <c:v>2012-03-31-13</c:v>
                </c:pt>
                <c:pt idx="4218">
                  <c:v>2012-03-31-14</c:v>
                </c:pt>
                <c:pt idx="4219">
                  <c:v>2012-03-31-15</c:v>
                </c:pt>
                <c:pt idx="4220">
                  <c:v>2012-03-31-16</c:v>
                </c:pt>
                <c:pt idx="4221">
                  <c:v>2012-03-31-17</c:v>
                </c:pt>
                <c:pt idx="4222">
                  <c:v>2012-03-31-18</c:v>
                </c:pt>
                <c:pt idx="4223">
                  <c:v>2012-03-31-19</c:v>
                </c:pt>
                <c:pt idx="4224">
                  <c:v>2012-03-31-20</c:v>
                </c:pt>
                <c:pt idx="4225">
                  <c:v>2012-03-31-21</c:v>
                </c:pt>
                <c:pt idx="4226">
                  <c:v>2012-03-31-22</c:v>
                </c:pt>
                <c:pt idx="4227">
                  <c:v>2012-03-31-23</c:v>
                </c:pt>
                <c:pt idx="4228">
                  <c:v>2012-04-01-00</c:v>
                </c:pt>
                <c:pt idx="4229">
                  <c:v>2012-04-01-01</c:v>
                </c:pt>
                <c:pt idx="4230">
                  <c:v>2012-04-01-02</c:v>
                </c:pt>
                <c:pt idx="4231">
                  <c:v>2012-04-01-03</c:v>
                </c:pt>
                <c:pt idx="4232">
                  <c:v>2012-04-01-04</c:v>
                </c:pt>
                <c:pt idx="4233">
                  <c:v>2012-04-01-05</c:v>
                </c:pt>
                <c:pt idx="4234">
                  <c:v>2012-04-01-06</c:v>
                </c:pt>
                <c:pt idx="4235">
                  <c:v>2012-04-01-07</c:v>
                </c:pt>
                <c:pt idx="4236">
                  <c:v>2012-04-01-08</c:v>
                </c:pt>
                <c:pt idx="4237">
                  <c:v>2012-04-01-09</c:v>
                </c:pt>
                <c:pt idx="4238">
                  <c:v>2012-04-01-10</c:v>
                </c:pt>
                <c:pt idx="4239">
                  <c:v>2012-04-01-11</c:v>
                </c:pt>
                <c:pt idx="4240">
                  <c:v>2012-04-01-12</c:v>
                </c:pt>
                <c:pt idx="4241">
                  <c:v>2012-04-01-13</c:v>
                </c:pt>
                <c:pt idx="4242">
                  <c:v>2012-04-01-14</c:v>
                </c:pt>
                <c:pt idx="4243">
                  <c:v>2012-04-01-15</c:v>
                </c:pt>
                <c:pt idx="4244">
                  <c:v>2012-04-01-16</c:v>
                </c:pt>
                <c:pt idx="4245">
                  <c:v>2012-04-01-17</c:v>
                </c:pt>
                <c:pt idx="4246">
                  <c:v>2012-04-01-18</c:v>
                </c:pt>
                <c:pt idx="4247">
                  <c:v>2012-04-01-19</c:v>
                </c:pt>
                <c:pt idx="4248">
                  <c:v>2012-04-01-20</c:v>
                </c:pt>
                <c:pt idx="4249">
                  <c:v>2012-04-01-21</c:v>
                </c:pt>
                <c:pt idx="4250">
                  <c:v>2012-04-01-22</c:v>
                </c:pt>
                <c:pt idx="4251">
                  <c:v>2012-04-01-23</c:v>
                </c:pt>
                <c:pt idx="4252">
                  <c:v>2012-04-02-00</c:v>
                </c:pt>
                <c:pt idx="4253">
                  <c:v>2012-04-02-01</c:v>
                </c:pt>
                <c:pt idx="4254">
                  <c:v>2012-04-02-02</c:v>
                </c:pt>
                <c:pt idx="4255">
                  <c:v>2012-04-02-03</c:v>
                </c:pt>
                <c:pt idx="4256">
                  <c:v>2012-04-02-04</c:v>
                </c:pt>
                <c:pt idx="4257">
                  <c:v>2012-04-02-05</c:v>
                </c:pt>
                <c:pt idx="4258">
                  <c:v>2012-04-02-06</c:v>
                </c:pt>
                <c:pt idx="4259">
                  <c:v>2012-04-02-07</c:v>
                </c:pt>
                <c:pt idx="4260">
                  <c:v>2012-04-02-08</c:v>
                </c:pt>
                <c:pt idx="4261">
                  <c:v>2012-04-02-09</c:v>
                </c:pt>
                <c:pt idx="4262">
                  <c:v>2012-04-02-10</c:v>
                </c:pt>
                <c:pt idx="4263">
                  <c:v>2012-04-02-11</c:v>
                </c:pt>
                <c:pt idx="4264">
                  <c:v>2012-04-02-12</c:v>
                </c:pt>
                <c:pt idx="4265">
                  <c:v>2012-04-02-13</c:v>
                </c:pt>
                <c:pt idx="4266">
                  <c:v>2012-04-02-14</c:v>
                </c:pt>
                <c:pt idx="4267">
                  <c:v>2012-04-02-15</c:v>
                </c:pt>
                <c:pt idx="4268">
                  <c:v>2012-04-02-16</c:v>
                </c:pt>
                <c:pt idx="4269">
                  <c:v>2012-04-02-17</c:v>
                </c:pt>
                <c:pt idx="4270">
                  <c:v>2012-04-02-18</c:v>
                </c:pt>
                <c:pt idx="4271">
                  <c:v>2012-04-02-19</c:v>
                </c:pt>
                <c:pt idx="4272">
                  <c:v>2012-04-02-20</c:v>
                </c:pt>
                <c:pt idx="4273">
                  <c:v>2012-04-02-21</c:v>
                </c:pt>
                <c:pt idx="4274">
                  <c:v>2012-04-02-22</c:v>
                </c:pt>
                <c:pt idx="4275">
                  <c:v>2012-04-02-23</c:v>
                </c:pt>
                <c:pt idx="4276">
                  <c:v>2012-04-03-00</c:v>
                </c:pt>
                <c:pt idx="4277">
                  <c:v>2012-04-03-01</c:v>
                </c:pt>
                <c:pt idx="4278">
                  <c:v>2012-04-03-02</c:v>
                </c:pt>
                <c:pt idx="4279">
                  <c:v>2012-04-03-03</c:v>
                </c:pt>
                <c:pt idx="4280">
                  <c:v>2012-04-03-04</c:v>
                </c:pt>
                <c:pt idx="4281">
                  <c:v>2012-04-03-05</c:v>
                </c:pt>
                <c:pt idx="4282">
                  <c:v>2012-04-03-06</c:v>
                </c:pt>
                <c:pt idx="4283">
                  <c:v>2012-04-03-07</c:v>
                </c:pt>
                <c:pt idx="4284">
                  <c:v>2012-04-03-08</c:v>
                </c:pt>
                <c:pt idx="4285">
                  <c:v>2012-04-03-09</c:v>
                </c:pt>
                <c:pt idx="4286">
                  <c:v>2012-04-03-10</c:v>
                </c:pt>
                <c:pt idx="4287">
                  <c:v>2012-04-03-11</c:v>
                </c:pt>
                <c:pt idx="4288">
                  <c:v>2012-04-03-12</c:v>
                </c:pt>
                <c:pt idx="4289">
                  <c:v>2012-04-03-13</c:v>
                </c:pt>
                <c:pt idx="4290">
                  <c:v>2012-04-03-14</c:v>
                </c:pt>
                <c:pt idx="4291">
                  <c:v>2012-04-03-15</c:v>
                </c:pt>
                <c:pt idx="4292">
                  <c:v>2012-04-03-16</c:v>
                </c:pt>
                <c:pt idx="4293">
                  <c:v>2012-04-03-17</c:v>
                </c:pt>
                <c:pt idx="4294">
                  <c:v>2012-04-03-18</c:v>
                </c:pt>
                <c:pt idx="4295">
                  <c:v>2012-04-03-19</c:v>
                </c:pt>
                <c:pt idx="4296">
                  <c:v>2012-04-03-20</c:v>
                </c:pt>
                <c:pt idx="4297">
                  <c:v>2012-04-03-21</c:v>
                </c:pt>
                <c:pt idx="4298">
                  <c:v>2012-04-03-22</c:v>
                </c:pt>
                <c:pt idx="4299">
                  <c:v>2012-04-03-23</c:v>
                </c:pt>
                <c:pt idx="4300">
                  <c:v>2012-04-04-00</c:v>
                </c:pt>
                <c:pt idx="4301">
                  <c:v>2012-04-04-01</c:v>
                </c:pt>
                <c:pt idx="4302">
                  <c:v>2012-04-04-02</c:v>
                </c:pt>
                <c:pt idx="4303">
                  <c:v>2012-04-04-03</c:v>
                </c:pt>
                <c:pt idx="4304">
                  <c:v>2012-04-04-04</c:v>
                </c:pt>
                <c:pt idx="4305">
                  <c:v>2012-04-04-05</c:v>
                </c:pt>
                <c:pt idx="4306">
                  <c:v>2012-04-04-06</c:v>
                </c:pt>
                <c:pt idx="4307">
                  <c:v>2012-04-04-07</c:v>
                </c:pt>
                <c:pt idx="4308">
                  <c:v>2012-04-04-08</c:v>
                </c:pt>
                <c:pt idx="4309">
                  <c:v>2012-04-04-09</c:v>
                </c:pt>
                <c:pt idx="4310">
                  <c:v>2012-04-04-10</c:v>
                </c:pt>
                <c:pt idx="4311">
                  <c:v>2012-04-04-11</c:v>
                </c:pt>
                <c:pt idx="4312">
                  <c:v>2012-04-04-12</c:v>
                </c:pt>
                <c:pt idx="4313">
                  <c:v>2012-04-04-13</c:v>
                </c:pt>
                <c:pt idx="4314">
                  <c:v>2012-04-04-14</c:v>
                </c:pt>
                <c:pt idx="4315">
                  <c:v>2012-04-04-15</c:v>
                </c:pt>
                <c:pt idx="4316">
                  <c:v>2012-04-04-16</c:v>
                </c:pt>
                <c:pt idx="4317">
                  <c:v>2012-04-04-17</c:v>
                </c:pt>
                <c:pt idx="4318">
                  <c:v>2012-04-04-18</c:v>
                </c:pt>
                <c:pt idx="4319">
                  <c:v>2012-04-04-19</c:v>
                </c:pt>
                <c:pt idx="4320">
                  <c:v>2012-04-04-20</c:v>
                </c:pt>
                <c:pt idx="4321">
                  <c:v>2012-04-04-21</c:v>
                </c:pt>
                <c:pt idx="4322">
                  <c:v>2012-04-04-22</c:v>
                </c:pt>
                <c:pt idx="4323">
                  <c:v>2012-04-04-23</c:v>
                </c:pt>
                <c:pt idx="4324">
                  <c:v>2012-04-05-00</c:v>
                </c:pt>
                <c:pt idx="4325">
                  <c:v>2012-04-05-01</c:v>
                </c:pt>
                <c:pt idx="4326">
                  <c:v>2012-04-05-02</c:v>
                </c:pt>
                <c:pt idx="4327">
                  <c:v>2012-04-05-03</c:v>
                </c:pt>
                <c:pt idx="4328">
                  <c:v>2012-04-05-04</c:v>
                </c:pt>
                <c:pt idx="4329">
                  <c:v>2012-04-05-05</c:v>
                </c:pt>
                <c:pt idx="4330">
                  <c:v>2012-04-05-06</c:v>
                </c:pt>
                <c:pt idx="4331">
                  <c:v>2012-04-05-07</c:v>
                </c:pt>
                <c:pt idx="4332">
                  <c:v>2012-04-05-08</c:v>
                </c:pt>
                <c:pt idx="4333">
                  <c:v>2012-04-05-09</c:v>
                </c:pt>
                <c:pt idx="4334">
                  <c:v>2012-04-05-10</c:v>
                </c:pt>
                <c:pt idx="4335">
                  <c:v>2012-04-05-11</c:v>
                </c:pt>
                <c:pt idx="4336">
                  <c:v>2012-04-05-12</c:v>
                </c:pt>
                <c:pt idx="4337">
                  <c:v>2012-04-05-13</c:v>
                </c:pt>
                <c:pt idx="4338">
                  <c:v>2012-04-05-14</c:v>
                </c:pt>
                <c:pt idx="4339">
                  <c:v>2012-04-05-15</c:v>
                </c:pt>
                <c:pt idx="4340">
                  <c:v>2012-04-05-16</c:v>
                </c:pt>
                <c:pt idx="4341">
                  <c:v>2012-04-05-17</c:v>
                </c:pt>
                <c:pt idx="4342">
                  <c:v>2012-04-05-18</c:v>
                </c:pt>
                <c:pt idx="4343">
                  <c:v>2012-04-05-19</c:v>
                </c:pt>
                <c:pt idx="4344">
                  <c:v>2012-04-05-20</c:v>
                </c:pt>
                <c:pt idx="4345">
                  <c:v>2012-04-05-21</c:v>
                </c:pt>
                <c:pt idx="4346">
                  <c:v>2012-04-05-22</c:v>
                </c:pt>
                <c:pt idx="4347">
                  <c:v>2012-04-05-23</c:v>
                </c:pt>
                <c:pt idx="4348">
                  <c:v>2012-04-06-00</c:v>
                </c:pt>
                <c:pt idx="4349">
                  <c:v>2012-04-06-01</c:v>
                </c:pt>
                <c:pt idx="4350">
                  <c:v>2012-04-06-02</c:v>
                </c:pt>
                <c:pt idx="4351">
                  <c:v>2012-04-06-03</c:v>
                </c:pt>
                <c:pt idx="4352">
                  <c:v>2012-04-06-04</c:v>
                </c:pt>
                <c:pt idx="4353">
                  <c:v>2012-04-06-05</c:v>
                </c:pt>
                <c:pt idx="4354">
                  <c:v>2012-04-06-06</c:v>
                </c:pt>
                <c:pt idx="4355">
                  <c:v>2012-04-06-07</c:v>
                </c:pt>
                <c:pt idx="4356">
                  <c:v>2012-04-06-08</c:v>
                </c:pt>
                <c:pt idx="4357">
                  <c:v>2012-04-06-09</c:v>
                </c:pt>
                <c:pt idx="4358">
                  <c:v>2012-04-06-10</c:v>
                </c:pt>
                <c:pt idx="4359">
                  <c:v>2012-04-06-11</c:v>
                </c:pt>
                <c:pt idx="4360">
                  <c:v>2012-04-06-12</c:v>
                </c:pt>
                <c:pt idx="4361">
                  <c:v>2012-04-06-13</c:v>
                </c:pt>
                <c:pt idx="4362">
                  <c:v>2012-04-06-14</c:v>
                </c:pt>
                <c:pt idx="4363">
                  <c:v>2012-04-06-15</c:v>
                </c:pt>
                <c:pt idx="4364">
                  <c:v>2012-04-06-16</c:v>
                </c:pt>
                <c:pt idx="4365">
                  <c:v>2012-04-06-17</c:v>
                </c:pt>
                <c:pt idx="4366">
                  <c:v>2012-04-06-18</c:v>
                </c:pt>
                <c:pt idx="4367">
                  <c:v>2012-04-06-19</c:v>
                </c:pt>
                <c:pt idx="4368">
                  <c:v>2012-04-06-20</c:v>
                </c:pt>
                <c:pt idx="4369">
                  <c:v>2012-04-06-21</c:v>
                </c:pt>
                <c:pt idx="4370">
                  <c:v>2012-04-06-22</c:v>
                </c:pt>
                <c:pt idx="4371">
                  <c:v>2012-04-06-23</c:v>
                </c:pt>
                <c:pt idx="4372">
                  <c:v>2012-04-07-00</c:v>
                </c:pt>
                <c:pt idx="4373">
                  <c:v>2012-04-07-01</c:v>
                </c:pt>
                <c:pt idx="4374">
                  <c:v>2012-04-07-02</c:v>
                </c:pt>
                <c:pt idx="4375">
                  <c:v>2012-04-07-03</c:v>
                </c:pt>
                <c:pt idx="4376">
                  <c:v>2012-04-07-04</c:v>
                </c:pt>
                <c:pt idx="4377">
                  <c:v>2012-04-07-05</c:v>
                </c:pt>
                <c:pt idx="4378">
                  <c:v>2012-04-07-06</c:v>
                </c:pt>
                <c:pt idx="4379">
                  <c:v>2012-04-07-07</c:v>
                </c:pt>
                <c:pt idx="4380">
                  <c:v>2012-04-07-08</c:v>
                </c:pt>
                <c:pt idx="4381">
                  <c:v>2012-04-07-09</c:v>
                </c:pt>
                <c:pt idx="4382">
                  <c:v>2012-04-07-10</c:v>
                </c:pt>
                <c:pt idx="4383">
                  <c:v>2012-04-07-11</c:v>
                </c:pt>
                <c:pt idx="4384">
                  <c:v>2012-04-07-12</c:v>
                </c:pt>
                <c:pt idx="4385">
                  <c:v>2012-04-07-13</c:v>
                </c:pt>
                <c:pt idx="4386">
                  <c:v>2012-04-07-14</c:v>
                </c:pt>
                <c:pt idx="4387">
                  <c:v>2012-04-07-15</c:v>
                </c:pt>
                <c:pt idx="4388">
                  <c:v>2012-04-07-16</c:v>
                </c:pt>
                <c:pt idx="4389">
                  <c:v>2012-04-07-17</c:v>
                </c:pt>
                <c:pt idx="4390">
                  <c:v>2012-04-07-18</c:v>
                </c:pt>
                <c:pt idx="4391">
                  <c:v>2012-04-07-19</c:v>
                </c:pt>
                <c:pt idx="4392">
                  <c:v>2012-04-07-20</c:v>
                </c:pt>
                <c:pt idx="4393">
                  <c:v>2012-04-07-21</c:v>
                </c:pt>
                <c:pt idx="4394">
                  <c:v>2012-04-07-22</c:v>
                </c:pt>
                <c:pt idx="4395">
                  <c:v>2012-04-07-23</c:v>
                </c:pt>
                <c:pt idx="4396">
                  <c:v>2012-04-08-00</c:v>
                </c:pt>
                <c:pt idx="4397">
                  <c:v>2012-04-08-01</c:v>
                </c:pt>
                <c:pt idx="4398">
                  <c:v>2012-04-08-02</c:v>
                </c:pt>
                <c:pt idx="4399">
                  <c:v>2012-04-08-03</c:v>
                </c:pt>
                <c:pt idx="4400">
                  <c:v>2012-04-08-04</c:v>
                </c:pt>
                <c:pt idx="4401">
                  <c:v>2012-04-08-05</c:v>
                </c:pt>
                <c:pt idx="4402">
                  <c:v>2012-04-08-06</c:v>
                </c:pt>
                <c:pt idx="4403">
                  <c:v>2012-04-08-07</c:v>
                </c:pt>
                <c:pt idx="4404">
                  <c:v>2012-04-08-08</c:v>
                </c:pt>
                <c:pt idx="4405">
                  <c:v>2012-04-08-09</c:v>
                </c:pt>
                <c:pt idx="4406">
                  <c:v>2012-04-08-10</c:v>
                </c:pt>
                <c:pt idx="4407">
                  <c:v>2012-04-08-11</c:v>
                </c:pt>
                <c:pt idx="4408">
                  <c:v>2012-04-08-12</c:v>
                </c:pt>
                <c:pt idx="4409">
                  <c:v>2012-04-08-13</c:v>
                </c:pt>
                <c:pt idx="4410">
                  <c:v>2012-04-08-14</c:v>
                </c:pt>
                <c:pt idx="4411">
                  <c:v>2012-04-08-15</c:v>
                </c:pt>
                <c:pt idx="4412">
                  <c:v>2012-04-08-16</c:v>
                </c:pt>
                <c:pt idx="4413">
                  <c:v>2012-04-08-17</c:v>
                </c:pt>
                <c:pt idx="4414">
                  <c:v>2012-04-08-18</c:v>
                </c:pt>
                <c:pt idx="4415">
                  <c:v>2012-04-08-19</c:v>
                </c:pt>
                <c:pt idx="4416">
                  <c:v>2012-04-08-20</c:v>
                </c:pt>
                <c:pt idx="4417">
                  <c:v>2012-04-08-21</c:v>
                </c:pt>
                <c:pt idx="4418">
                  <c:v>2012-04-08-22</c:v>
                </c:pt>
                <c:pt idx="4419">
                  <c:v>2012-04-08-23</c:v>
                </c:pt>
                <c:pt idx="4420">
                  <c:v>2012-04-09-00</c:v>
                </c:pt>
                <c:pt idx="4421">
                  <c:v>2012-04-09-01</c:v>
                </c:pt>
                <c:pt idx="4422">
                  <c:v>2012-04-09-02</c:v>
                </c:pt>
                <c:pt idx="4423">
                  <c:v>2012-04-09-03</c:v>
                </c:pt>
                <c:pt idx="4424">
                  <c:v>2012-04-09-04</c:v>
                </c:pt>
                <c:pt idx="4425">
                  <c:v>2012-04-09-05</c:v>
                </c:pt>
                <c:pt idx="4426">
                  <c:v>2012-04-09-06</c:v>
                </c:pt>
                <c:pt idx="4427">
                  <c:v>2012-04-09-07</c:v>
                </c:pt>
                <c:pt idx="4428">
                  <c:v>2012-04-09-08</c:v>
                </c:pt>
                <c:pt idx="4429">
                  <c:v>2012-04-09-09</c:v>
                </c:pt>
                <c:pt idx="4430">
                  <c:v>2012-04-09-10</c:v>
                </c:pt>
                <c:pt idx="4431">
                  <c:v>2012-04-09-11</c:v>
                </c:pt>
                <c:pt idx="4432">
                  <c:v>2012-04-09-12</c:v>
                </c:pt>
                <c:pt idx="4433">
                  <c:v>2012-04-09-13</c:v>
                </c:pt>
                <c:pt idx="4434">
                  <c:v>2012-04-09-14</c:v>
                </c:pt>
                <c:pt idx="4435">
                  <c:v>2012-04-09-15</c:v>
                </c:pt>
                <c:pt idx="4436">
                  <c:v>2012-04-09-16</c:v>
                </c:pt>
                <c:pt idx="4437">
                  <c:v>2012-04-09-17</c:v>
                </c:pt>
                <c:pt idx="4438">
                  <c:v>2012-04-09-18</c:v>
                </c:pt>
                <c:pt idx="4439">
                  <c:v>2012-04-09-19</c:v>
                </c:pt>
                <c:pt idx="4440">
                  <c:v>2012-04-09-20</c:v>
                </c:pt>
                <c:pt idx="4441">
                  <c:v>2012-04-09-21</c:v>
                </c:pt>
                <c:pt idx="4442">
                  <c:v>2012-04-09-22</c:v>
                </c:pt>
                <c:pt idx="4443">
                  <c:v>2012-04-09-23</c:v>
                </c:pt>
                <c:pt idx="4444">
                  <c:v>2012-04-10-00</c:v>
                </c:pt>
                <c:pt idx="4445">
                  <c:v>2012-04-10-01</c:v>
                </c:pt>
                <c:pt idx="4446">
                  <c:v>2012-04-10-02</c:v>
                </c:pt>
                <c:pt idx="4447">
                  <c:v>2012-04-10-03</c:v>
                </c:pt>
                <c:pt idx="4448">
                  <c:v>2012-04-10-04</c:v>
                </c:pt>
                <c:pt idx="4449">
                  <c:v>2012-04-10-05</c:v>
                </c:pt>
                <c:pt idx="4450">
                  <c:v>2012-04-10-06</c:v>
                </c:pt>
                <c:pt idx="4451">
                  <c:v>2012-04-10-07</c:v>
                </c:pt>
                <c:pt idx="4452">
                  <c:v>2012-04-10-08</c:v>
                </c:pt>
                <c:pt idx="4453">
                  <c:v>2012-04-10-09</c:v>
                </c:pt>
                <c:pt idx="4454">
                  <c:v>2012-04-10-10</c:v>
                </c:pt>
                <c:pt idx="4455">
                  <c:v>2012-04-10-11</c:v>
                </c:pt>
                <c:pt idx="4456">
                  <c:v>2012-04-10-12</c:v>
                </c:pt>
                <c:pt idx="4457">
                  <c:v>2012-04-10-13</c:v>
                </c:pt>
                <c:pt idx="4458">
                  <c:v>2012-04-10-14</c:v>
                </c:pt>
                <c:pt idx="4459">
                  <c:v>2012-04-10-15</c:v>
                </c:pt>
                <c:pt idx="4460">
                  <c:v>2012-04-10-16</c:v>
                </c:pt>
                <c:pt idx="4461">
                  <c:v>2012-04-10-17</c:v>
                </c:pt>
                <c:pt idx="4462">
                  <c:v>2012-04-10-18</c:v>
                </c:pt>
                <c:pt idx="4463">
                  <c:v>2012-04-10-19</c:v>
                </c:pt>
                <c:pt idx="4464">
                  <c:v>2012-04-10-20</c:v>
                </c:pt>
                <c:pt idx="4465">
                  <c:v>2012-04-10-21</c:v>
                </c:pt>
                <c:pt idx="4466">
                  <c:v>2012-04-10-22</c:v>
                </c:pt>
                <c:pt idx="4467">
                  <c:v>2012-04-10-23</c:v>
                </c:pt>
                <c:pt idx="4468">
                  <c:v>2012-04-11-00</c:v>
                </c:pt>
                <c:pt idx="4469">
                  <c:v>2012-04-11-01</c:v>
                </c:pt>
                <c:pt idx="4470">
                  <c:v>2012-04-11-02</c:v>
                </c:pt>
                <c:pt idx="4471">
                  <c:v>2012-04-11-03</c:v>
                </c:pt>
                <c:pt idx="4472">
                  <c:v>2012-04-11-04</c:v>
                </c:pt>
                <c:pt idx="4473">
                  <c:v>2012-04-11-05</c:v>
                </c:pt>
                <c:pt idx="4474">
                  <c:v>2012-04-11-06</c:v>
                </c:pt>
                <c:pt idx="4475">
                  <c:v>2012-04-11-07</c:v>
                </c:pt>
                <c:pt idx="4476">
                  <c:v>2012-04-11-08</c:v>
                </c:pt>
                <c:pt idx="4477">
                  <c:v>2012-04-11-09</c:v>
                </c:pt>
                <c:pt idx="4478">
                  <c:v>2012-04-11-10</c:v>
                </c:pt>
                <c:pt idx="4479">
                  <c:v>2012-04-11-11</c:v>
                </c:pt>
                <c:pt idx="4480">
                  <c:v>2012-04-11-12</c:v>
                </c:pt>
                <c:pt idx="4481">
                  <c:v>2012-04-11-13</c:v>
                </c:pt>
                <c:pt idx="4482">
                  <c:v>2012-04-11-14</c:v>
                </c:pt>
                <c:pt idx="4483">
                  <c:v>2012-04-11-15</c:v>
                </c:pt>
                <c:pt idx="4484">
                  <c:v>2012-04-11-16</c:v>
                </c:pt>
                <c:pt idx="4485">
                  <c:v>2012-04-11-17</c:v>
                </c:pt>
                <c:pt idx="4486">
                  <c:v>2012-04-11-18</c:v>
                </c:pt>
                <c:pt idx="4487">
                  <c:v>2012-04-11-19</c:v>
                </c:pt>
                <c:pt idx="4488">
                  <c:v>2012-04-11-20</c:v>
                </c:pt>
                <c:pt idx="4489">
                  <c:v>2012-04-11-21</c:v>
                </c:pt>
                <c:pt idx="4490">
                  <c:v>2012-04-11-22</c:v>
                </c:pt>
                <c:pt idx="4491">
                  <c:v>2012-04-11-23</c:v>
                </c:pt>
                <c:pt idx="4492">
                  <c:v>2012-04-12-00</c:v>
                </c:pt>
                <c:pt idx="4493">
                  <c:v>2012-04-12-01</c:v>
                </c:pt>
                <c:pt idx="4494">
                  <c:v>2012-04-12-02</c:v>
                </c:pt>
                <c:pt idx="4495">
                  <c:v>2012-04-12-03</c:v>
                </c:pt>
                <c:pt idx="4496">
                  <c:v>2012-04-12-04</c:v>
                </c:pt>
                <c:pt idx="4497">
                  <c:v>2012-04-12-05</c:v>
                </c:pt>
                <c:pt idx="4498">
                  <c:v>2012-04-12-06</c:v>
                </c:pt>
                <c:pt idx="4499">
                  <c:v>2012-04-12-07</c:v>
                </c:pt>
                <c:pt idx="4500">
                  <c:v>2012-04-12-08</c:v>
                </c:pt>
                <c:pt idx="4501">
                  <c:v>2012-04-12-09</c:v>
                </c:pt>
                <c:pt idx="4502">
                  <c:v>2012-04-12-10</c:v>
                </c:pt>
                <c:pt idx="4503">
                  <c:v>2012-04-12-11</c:v>
                </c:pt>
                <c:pt idx="4504">
                  <c:v>2012-04-12-12</c:v>
                </c:pt>
                <c:pt idx="4505">
                  <c:v>2012-04-12-13</c:v>
                </c:pt>
                <c:pt idx="4506">
                  <c:v>2012-04-12-14</c:v>
                </c:pt>
                <c:pt idx="4507">
                  <c:v>2012-04-12-15</c:v>
                </c:pt>
                <c:pt idx="4508">
                  <c:v>2012-04-12-16</c:v>
                </c:pt>
                <c:pt idx="4509">
                  <c:v>2012-04-12-17</c:v>
                </c:pt>
                <c:pt idx="4510">
                  <c:v>2012-04-12-18</c:v>
                </c:pt>
                <c:pt idx="4511">
                  <c:v>2012-04-12-19</c:v>
                </c:pt>
                <c:pt idx="4512">
                  <c:v>2012-04-12-20</c:v>
                </c:pt>
                <c:pt idx="4513">
                  <c:v>2012-04-12-21</c:v>
                </c:pt>
                <c:pt idx="4514">
                  <c:v>2012-04-12-22</c:v>
                </c:pt>
                <c:pt idx="4515">
                  <c:v>2012-04-12-23</c:v>
                </c:pt>
                <c:pt idx="4516">
                  <c:v>2012-04-13-00</c:v>
                </c:pt>
                <c:pt idx="4517">
                  <c:v>2012-04-13-01</c:v>
                </c:pt>
                <c:pt idx="4518">
                  <c:v>2012-04-13-02</c:v>
                </c:pt>
                <c:pt idx="4519">
                  <c:v>2012-04-13-03</c:v>
                </c:pt>
                <c:pt idx="4520">
                  <c:v>2012-04-13-04</c:v>
                </c:pt>
                <c:pt idx="4521">
                  <c:v>2012-04-13-05</c:v>
                </c:pt>
                <c:pt idx="4522">
                  <c:v>2012-04-13-06</c:v>
                </c:pt>
                <c:pt idx="4523">
                  <c:v>2012-04-13-07</c:v>
                </c:pt>
                <c:pt idx="4524">
                  <c:v>2012-04-13-08</c:v>
                </c:pt>
                <c:pt idx="4525">
                  <c:v>2012-04-13-09</c:v>
                </c:pt>
                <c:pt idx="4526">
                  <c:v>2012-04-13-10</c:v>
                </c:pt>
                <c:pt idx="4527">
                  <c:v>2012-04-13-11</c:v>
                </c:pt>
                <c:pt idx="4528">
                  <c:v>2012-04-13-12</c:v>
                </c:pt>
                <c:pt idx="4529">
                  <c:v>2012-04-13-13</c:v>
                </c:pt>
                <c:pt idx="4530">
                  <c:v>2012-04-13-14</c:v>
                </c:pt>
                <c:pt idx="4531">
                  <c:v>2012-04-13-15</c:v>
                </c:pt>
                <c:pt idx="4532">
                  <c:v>2012-04-13-16</c:v>
                </c:pt>
                <c:pt idx="4533">
                  <c:v>2012-04-13-17</c:v>
                </c:pt>
                <c:pt idx="4534">
                  <c:v>2012-04-13-18</c:v>
                </c:pt>
                <c:pt idx="4535">
                  <c:v>2012-04-13-19</c:v>
                </c:pt>
                <c:pt idx="4536">
                  <c:v>2012-04-13-20</c:v>
                </c:pt>
                <c:pt idx="4537">
                  <c:v>2012-04-13-21</c:v>
                </c:pt>
                <c:pt idx="4538">
                  <c:v>2012-04-13-22</c:v>
                </c:pt>
                <c:pt idx="4539">
                  <c:v>2012-04-13-23</c:v>
                </c:pt>
                <c:pt idx="4540">
                  <c:v>2012-04-14-00</c:v>
                </c:pt>
                <c:pt idx="4541">
                  <c:v>2012-04-14-01</c:v>
                </c:pt>
                <c:pt idx="4542">
                  <c:v>2012-04-14-02</c:v>
                </c:pt>
                <c:pt idx="4543">
                  <c:v>2012-04-14-03</c:v>
                </c:pt>
                <c:pt idx="4544">
                  <c:v>2012-04-14-04</c:v>
                </c:pt>
                <c:pt idx="4545">
                  <c:v>2012-04-14-05</c:v>
                </c:pt>
                <c:pt idx="4546">
                  <c:v>2012-04-14-06</c:v>
                </c:pt>
                <c:pt idx="4547">
                  <c:v>2012-04-14-07</c:v>
                </c:pt>
                <c:pt idx="4548">
                  <c:v>2012-04-14-08</c:v>
                </c:pt>
                <c:pt idx="4549">
                  <c:v>2012-04-14-09</c:v>
                </c:pt>
                <c:pt idx="4550">
                  <c:v>2012-04-14-10</c:v>
                </c:pt>
                <c:pt idx="4551">
                  <c:v>2012-04-14-11</c:v>
                </c:pt>
                <c:pt idx="4552">
                  <c:v>2012-04-14-12</c:v>
                </c:pt>
                <c:pt idx="4553">
                  <c:v>2012-04-14-13</c:v>
                </c:pt>
                <c:pt idx="4554">
                  <c:v>2012-04-14-14</c:v>
                </c:pt>
                <c:pt idx="4555">
                  <c:v>2012-04-14-15</c:v>
                </c:pt>
                <c:pt idx="4556">
                  <c:v>2012-04-14-16</c:v>
                </c:pt>
                <c:pt idx="4557">
                  <c:v>2012-04-14-17</c:v>
                </c:pt>
                <c:pt idx="4558">
                  <c:v>2012-04-14-18</c:v>
                </c:pt>
                <c:pt idx="4559">
                  <c:v>2012-04-14-19</c:v>
                </c:pt>
                <c:pt idx="4560">
                  <c:v>2012-04-14-20</c:v>
                </c:pt>
                <c:pt idx="4561">
                  <c:v>2012-04-14-21</c:v>
                </c:pt>
                <c:pt idx="4562">
                  <c:v>2012-04-14-22</c:v>
                </c:pt>
                <c:pt idx="4563">
                  <c:v>2012-04-14-23</c:v>
                </c:pt>
                <c:pt idx="4564">
                  <c:v>2012-04-15-00</c:v>
                </c:pt>
                <c:pt idx="4565">
                  <c:v>2012-04-15-01</c:v>
                </c:pt>
                <c:pt idx="4566">
                  <c:v>2012-04-15-02</c:v>
                </c:pt>
                <c:pt idx="4567">
                  <c:v>2012-04-15-03</c:v>
                </c:pt>
                <c:pt idx="4568">
                  <c:v>2012-04-15-04</c:v>
                </c:pt>
                <c:pt idx="4569">
                  <c:v>2012-04-15-05</c:v>
                </c:pt>
                <c:pt idx="4570">
                  <c:v>2012-04-15-06</c:v>
                </c:pt>
                <c:pt idx="4571">
                  <c:v>2012-04-15-07</c:v>
                </c:pt>
                <c:pt idx="4572">
                  <c:v>2012-04-15-08</c:v>
                </c:pt>
                <c:pt idx="4573">
                  <c:v>2012-04-15-09</c:v>
                </c:pt>
                <c:pt idx="4574">
                  <c:v>2012-04-15-10</c:v>
                </c:pt>
                <c:pt idx="4575">
                  <c:v>2012-04-15-11</c:v>
                </c:pt>
                <c:pt idx="4576">
                  <c:v>2012-04-15-12</c:v>
                </c:pt>
                <c:pt idx="4577">
                  <c:v>2012-04-15-13</c:v>
                </c:pt>
                <c:pt idx="4578">
                  <c:v>2012-04-15-14</c:v>
                </c:pt>
                <c:pt idx="4579">
                  <c:v>2012-04-15-15</c:v>
                </c:pt>
                <c:pt idx="4580">
                  <c:v>2012-04-15-16</c:v>
                </c:pt>
                <c:pt idx="4581">
                  <c:v>2012-04-15-17</c:v>
                </c:pt>
                <c:pt idx="4582">
                  <c:v>2012-04-15-18</c:v>
                </c:pt>
                <c:pt idx="4583">
                  <c:v>2012-04-15-19</c:v>
                </c:pt>
                <c:pt idx="4584">
                  <c:v>2012-04-15-20</c:v>
                </c:pt>
                <c:pt idx="4585">
                  <c:v>2012-04-15-21</c:v>
                </c:pt>
                <c:pt idx="4586">
                  <c:v>2012-04-15-22</c:v>
                </c:pt>
                <c:pt idx="4587">
                  <c:v>2012-04-15-23</c:v>
                </c:pt>
                <c:pt idx="4588">
                  <c:v>2012-04-16-00</c:v>
                </c:pt>
                <c:pt idx="4589">
                  <c:v>2012-04-16-01</c:v>
                </c:pt>
                <c:pt idx="4590">
                  <c:v>2012-04-16-02</c:v>
                </c:pt>
                <c:pt idx="4591">
                  <c:v>2012-04-16-03</c:v>
                </c:pt>
                <c:pt idx="4592">
                  <c:v>2012-04-16-04</c:v>
                </c:pt>
                <c:pt idx="4593">
                  <c:v>2012-04-16-05</c:v>
                </c:pt>
                <c:pt idx="4594">
                  <c:v>2012-04-16-06</c:v>
                </c:pt>
                <c:pt idx="4595">
                  <c:v>2012-04-16-07</c:v>
                </c:pt>
                <c:pt idx="4596">
                  <c:v>2012-04-16-08</c:v>
                </c:pt>
                <c:pt idx="4597">
                  <c:v>2012-04-16-09</c:v>
                </c:pt>
                <c:pt idx="4598">
                  <c:v>2012-04-16-10</c:v>
                </c:pt>
                <c:pt idx="4599">
                  <c:v>2012-04-16-11</c:v>
                </c:pt>
                <c:pt idx="4600">
                  <c:v>2012-04-16-12</c:v>
                </c:pt>
                <c:pt idx="4601">
                  <c:v>2012-04-16-13</c:v>
                </c:pt>
                <c:pt idx="4602">
                  <c:v>2012-04-16-14</c:v>
                </c:pt>
                <c:pt idx="4603">
                  <c:v>2012-04-16-15</c:v>
                </c:pt>
                <c:pt idx="4604">
                  <c:v>2012-04-16-16</c:v>
                </c:pt>
                <c:pt idx="4605">
                  <c:v>2012-04-16-17</c:v>
                </c:pt>
                <c:pt idx="4606">
                  <c:v>2012-04-16-18</c:v>
                </c:pt>
                <c:pt idx="4607">
                  <c:v>2012-04-16-19</c:v>
                </c:pt>
                <c:pt idx="4608">
                  <c:v>2012-04-16-20</c:v>
                </c:pt>
                <c:pt idx="4609">
                  <c:v>2012-04-16-21</c:v>
                </c:pt>
                <c:pt idx="4610">
                  <c:v>2012-04-16-22</c:v>
                </c:pt>
                <c:pt idx="4611">
                  <c:v>2012-04-16-23</c:v>
                </c:pt>
                <c:pt idx="4612">
                  <c:v>2012-04-17-00</c:v>
                </c:pt>
                <c:pt idx="4613">
                  <c:v>2012-04-17-01</c:v>
                </c:pt>
                <c:pt idx="4614">
                  <c:v>2012-04-17-02</c:v>
                </c:pt>
                <c:pt idx="4615">
                  <c:v>2012-04-17-03</c:v>
                </c:pt>
                <c:pt idx="4616">
                  <c:v>2012-04-17-04</c:v>
                </c:pt>
                <c:pt idx="4617">
                  <c:v>2012-04-17-05</c:v>
                </c:pt>
                <c:pt idx="4618">
                  <c:v>2012-04-17-06</c:v>
                </c:pt>
                <c:pt idx="4619">
                  <c:v>2012-04-17-07</c:v>
                </c:pt>
                <c:pt idx="4620">
                  <c:v>2012-04-17-08</c:v>
                </c:pt>
                <c:pt idx="4621">
                  <c:v>2012-04-17-09</c:v>
                </c:pt>
                <c:pt idx="4622">
                  <c:v>2012-04-17-10</c:v>
                </c:pt>
                <c:pt idx="4623">
                  <c:v>2012-04-17-11</c:v>
                </c:pt>
                <c:pt idx="4624">
                  <c:v>2012-04-17-12</c:v>
                </c:pt>
                <c:pt idx="4625">
                  <c:v>2012-04-17-13</c:v>
                </c:pt>
                <c:pt idx="4626">
                  <c:v>2012-04-17-14</c:v>
                </c:pt>
                <c:pt idx="4627">
                  <c:v>2012-04-17-15</c:v>
                </c:pt>
                <c:pt idx="4628">
                  <c:v>2012-04-17-16</c:v>
                </c:pt>
                <c:pt idx="4629">
                  <c:v>2012-04-17-17</c:v>
                </c:pt>
                <c:pt idx="4630">
                  <c:v>2012-04-17-18</c:v>
                </c:pt>
                <c:pt idx="4631">
                  <c:v>2012-04-17-19</c:v>
                </c:pt>
                <c:pt idx="4632">
                  <c:v>2012-04-17-20</c:v>
                </c:pt>
                <c:pt idx="4633">
                  <c:v>2012-04-17-21</c:v>
                </c:pt>
                <c:pt idx="4634">
                  <c:v>2012-04-17-22</c:v>
                </c:pt>
                <c:pt idx="4635">
                  <c:v>2012-04-17-23</c:v>
                </c:pt>
                <c:pt idx="4636">
                  <c:v>2012-04-18-00</c:v>
                </c:pt>
                <c:pt idx="4637">
                  <c:v>2012-04-18-01</c:v>
                </c:pt>
                <c:pt idx="4638">
                  <c:v>2012-04-18-02</c:v>
                </c:pt>
                <c:pt idx="4639">
                  <c:v>2012-04-18-03</c:v>
                </c:pt>
                <c:pt idx="4640">
                  <c:v>2012-04-18-04</c:v>
                </c:pt>
                <c:pt idx="4641">
                  <c:v>2012-04-18-05</c:v>
                </c:pt>
                <c:pt idx="4642">
                  <c:v>2012-04-18-06</c:v>
                </c:pt>
                <c:pt idx="4643">
                  <c:v>2012-04-18-07</c:v>
                </c:pt>
                <c:pt idx="4644">
                  <c:v>2012-04-18-08</c:v>
                </c:pt>
                <c:pt idx="4645">
                  <c:v>2012-04-18-09</c:v>
                </c:pt>
                <c:pt idx="4646">
                  <c:v>2012-04-18-10</c:v>
                </c:pt>
                <c:pt idx="4647">
                  <c:v>2012-04-18-11</c:v>
                </c:pt>
                <c:pt idx="4648">
                  <c:v>2012-04-18-12</c:v>
                </c:pt>
                <c:pt idx="4649">
                  <c:v>2012-04-18-13</c:v>
                </c:pt>
                <c:pt idx="4650">
                  <c:v>2012-04-18-14</c:v>
                </c:pt>
                <c:pt idx="4651">
                  <c:v>2012-04-18-15</c:v>
                </c:pt>
                <c:pt idx="4652">
                  <c:v>2012-04-18-16</c:v>
                </c:pt>
                <c:pt idx="4653">
                  <c:v>2012-04-18-17</c:v>
                </c:pt>
                <c:pt idx="4654">
                  <c:v>2012-04-18-18</c:v>
                </c:pt>
                <c:pt idx="4655">
                  <c:v>2012-04-18-19</c:v>
                </c:pt>
                <c:pt idx="4656">
                  <c:v>2012-04-18-20</c:v>
                </c:pt>
                <c:pt idx="4657">
                  <c:v>2012-04-18-21</c:v>
                </c:pt>
                <c:pt idx="4658">
                  <c:v>2012-04-18-22</c:v>
                </c:pt>
                <c:pt idx="4659">
                  <c:v>2012-04-18-23</c:v>
                </c:pt>
                <c:pt idx="4660">
                  <c:v>2012-04-19-00</c:v>
                </c:pt>
                <c:pt idx="4661">
                  <c:v>2012-04-19-01</c:v>
                </c:pt>
                <c:pt idx="4662">
                  <c:v>2012-04-19-02</c:v>
                </c:pt>
                <c:pt idx="4663">
                  <c:v>2012-04-19-03</c:v>
                </c:pt>
                <c:pt idx="4664">
                  <c:v>2012-04-19-04</c:v>
                </c:pt>
                <c:pt idx="4665">
                  <c:v>2012-04-19-05</c:v>
                </c:pt>
                <c:pt idx="4666">
                  <c:v>2012-04-19-06</c:v>
                </c:pt>
                <c:pt idx="4667">
                  <c:v>2012-04-19-07</c:v>
                </c:pt>
                <c:pt idx="4668">
                  <c:v>2012-04-19-08</c:v>
                </c:pt>
                <c:pt idx="4669">
                  <c:v>2012-04-19-09</c:v>
                </c:pt>
                <c:pt idx="4670">
                  <c:v>2012-04-19-10</c:v>
                </c:pt>
                <c:pt idx="4671">
                  <c:v>2012-04-19-11</c:v>
                </c:pt>
                <c:pt idx="4672">
                  <c:v>2012-04-19-12</c:v>
                </c:pt>
                <c:pt idx="4673">
                  <c:v>2012-04-19-13</c:v>
                </c:pt>
                <c:pt idx="4674">
                  <c:v>2012-04-19-14</c:v>
                </c:pt>
                <c:pt idx="4675">
                  <c:v>2012-04-19-15</c:v>
                </c:pt>
                <c:pt idx="4676">
                  <c:v>2012-04-19-16</c:v>
                </c:pt>
                <c:pt idx="4677">
                  <c:v>2012-04-19-17</c:v>
                </c:pt>
                <c:pt idx="4678">
                  <c:v>2012-04-19-18</c:v>
                </c:pt>
                <c:pt idx="4679">
                  <c:v>2012-04-19-19</c:v>
                </c:pt>
                <c:pt idx="4680">
                  <c:v>2012-04-19-20</c:v>
                </c:pt>
                <c:pt idx="4681">
                  <c:v>2012-04-19-21</c:v>
                </c:pt>
                <c:pt idx="4682">
                  <c:v>2012-04-19-22</c:v>
                </c:pt>
                <c:pt idx="4683">
                  <c:v>2012-04-19-23</c:v>
                </c:pt>
                <c:pt idx="4684">
                  <c:v>2012-04-20-00</c:v>
                </c:pt>
                <c:pt idx="4685">
                  <c:v>2012-04-20-01</c:v>
                </c:pt>
                <c:pt idx="4686">
                  <c:v>2012-04-20-02</c:v>
                </c:pt>
                <c:pt idx="4687">
                  <c:v>2012-04-20-03</c:v>
                </c:pt>
                <c:pt idx="4688">
                  <c:v>2012-04-20-04</c:v>
                </c:pt>
                <c:pt idx="4689">
                  <c:v>2012-04-20-05</c:v>
                </c:pt>
                <c:pt idx="4690">
                  <c:v>2012-04-20-06</c:v>
                </c:pt>
                <c:pt idx="4691">
                  <c:v>2012-04-20-07</c:v>
                </c:pt>
                <c:pt idx="4692">
                  <c:v>2012-04-20-08</c:v>
                </c:pt>
                <c:pt idx="4693">
                  <c:v>2012-04-20-09</c:v>
                </c:pt>
                <c:pt idx="4694">
                  <c:v>2012-04-20-10</c:v>
                </c:pt>
                <c:pt idx="4695">
                  <c:v>2012-04-20-11</c:v>
                </c:pt>
                <c:pt idx="4696">
                  <c:v>2012-04-20-12</c:v>
                </c:pt>
                <c:pt idx="4697">
                  <c:v>2012-04-20-13</c:v>
                </c:pt>
                <c:pt idx="4698">
                  <c:v>2012-04-20-14</c:v>
                </c:pt>
                <c:pt idx="4699">
                  <c:v>2012-04-20-15</c:v>
                </c:pt>
                <c:pt idx="4700">
                  <c:v>2012-04-20-16</c:v>
                </c:pt>
                <c:pt idx="4701">
                  <c:v>2012-04-20-17</c:v>
                </c:pt>
                <c:pt idx="4702">
                  <c:v>2012-04-20-18</c:v>
                </c:pt>
                <c:pt idx="4703">
                  <c:v>2012-04-20-19</c:v>
                </c:pt>
                <c:pt idx="4704">
                  <c:v>2012-04-20-20</c:v>
                </c:pt>
                <c:pt idx="4705">
                  <c:v>2012-04-20-21</c:v>
                </c:pt>
                <c:pt idx="4706">
                  <c:v>2012-04-20-22</c:v>
                </c:pt>
                <c:pt idx="4707">
                  <c:v>2012-04-20-23</c:v>
                </c:pt>
                <c:pt idx="4708">
                  <c:v>2012-04-21-00</c:v>
                </c:pt>
                <c:pt idx="4709">
                  <c:v>2012-04-21-01</c:v>
                </c:pt>
                <c:pt idx="4710">
                  <c:v>2012-04-21-02</c:v>
                </c:pt>
                <c:pt idx="4711">
                  <c:v>2012-04-21-03</c:v>
                </c:pt>
                <c:pt idx="4712">
                  <c:v>2012-04-21-04</c:v>
                </c:pt>
                <c:pt idx="4713">
                  <c:v>2012-04-21-05</c:v>
                </c:pt>
                <c:pt idx="4714">
                  <c:v>2012-04-21-06</c:v>
                </c:pt>
                <c:pt idx="4715">
                  <c:v>2012-04-21-07</c:v>
                </c:pt>
                <c:pt idx="4716">
                  <c:v>2012-04-21-08</c:v>
                </c:pt>
                <c:pt idx="4717">
                  <c:v>2012-04-21-09</c:v>
                </c:pt>
                <c:pt idx="4718">
                  <c:v>2012-04-21-10</c:v>
                </c:pt>
                <c:pt idx="4719">
                  <c:v>2012-04-21-11</c:v>
                </c:pt>
                <c:pt idx="4720">
                  <c:v>2012-04-21-12</c:v>
                </c:pt>
                <c:pt idx="4721">
                  <c:v>2012-04-21-13</c:v>
                </c:pt>
                <c:pt idx="4722">
                  <c:v>2012-04-21-14</c:v>
                </c:pt>
                <c:pt idx="4723">
                  <c:v>2012-04-21-15</c:v>
                </c:pt>
                <c:pt idx="4724">
                  <c:v>2012-04-21-16</c:v>
                </c:pt>
                <c:pt idx="4725">
                  <c:v>2012-04-21-17</c:v>
                </c:pt>
                <c:pt idx="4726">
                  <c:v>2012-04-21-18</c:v>
                </c:pt>
                <c:pt idx="4727">
                  <c:v>2012-04-21-19</c:v>
                </c:pt>
                <c:pt idx="4728">
                  <c:v>2012-04-21-20</c:v>
                </c:pt>
                <c:pt idx="4729">
                  <c:v>2012-04-21-21</c:v>
                </c:pt>
                <c:pt idx="4730">
                  <c:v>2012-04-21-22</c:v>
                </c:pt>
                <c:pt idx="4731">
                  <c:v>2012-04-21-23</c:v>
                </c:pt>
                <c:pt idx="4732">
                  <c:v>2012-04-22-00</c:v>
                </c:pt>
                <c:pt idx="4733">
                  <c:v>2012-04-22-01</c:v>
                </c:pt>
                <c:pt idx="4734">
                  <c:v>2012-04-22-02</c:v>
                </c:pt>
                <c:pt idx="4735">
                  <c:v>2012-04-22-03</c:v>
                </c:pt>
                <c:pt idx="4736">
                  <c:v>2012-04-22-04</c:v>
                </c:pt>
                <c:pt idx="4737">
                  <c:v>2012-04-22-05</c:v>
                </c:pt>
                <c:pt idx="4738">
                  <c:v>2012-04-22-06</c:v>
                </c:pt>
                <c:pt idx="4739">
                  <c:v>2012-04-22-07</c:v>
                </c:pt>
                <c:pt idx="4740">
                  <c:v>2012-04-22-08</c:v>
                </c:pt>
                <c:pt idx="4741">
                  <c:v>2012-04-22-09</c:v>
                </c:pt>
                <c:pt idx="4742">
                  <c:v>2012-04-22-10</c:v>
                </c:pt>
                <c:pt idx="4743">
                  <c:v>2012-04-22-11</c:v>
                </c:pt>
                <c:pt idx="4744">
                  <c:v>2012-04-22-12</c:v>
                </c:pt>
                <c:pt idx="4745">
                  <c:v>2012-04-22-13</c:v>
                </c:pt>
                <c:pt idx="4746">
                  <c:v>2012-04-22-14</c:v>
                </c:pt>
                <c:pt idx="4747">
                  <c:v>2012-04-22-15</c:v>
                </c:pt>
                <c:pt idx="4748">
                  <c:v>2012-04-22-16</c:v>
                </c:pt>
                <c:pt idx="4749">
                  <c:v>2012-04-22-17</c:v>
                </c:pt>
                <c:pt idx="4750">
                  <c:v>2012-04-22-18</c:v>
                </c:pt>
                <c:pt idx="4751">
                  <c:v>2012-04-22-19</c:v>
                </c:pt>
                <c:pt idx="4752">
                  <c:v>2012-04-22-20</c:v>
                </c:pt>
                <c:pt idx="4753">
                  <c:v>2012-04-22-21</c:v>
                </c:pt>
                <c:pt idx="4754">
                  <c:v>2012-04-22-22</c:v>
                </c:pt>
                <c:pt idx="4755">
                  <c:v>2012-04-22-23</c:v>
                </c:pt>
                <c:pt idx="4756">
                  <c:v>2012-04-23-00</c:v>
                </c:pt>
                <c:pt idx="4757">
                  <c:v>2012-04-23-01</c:v>
                </c:pt>
                <c:pt idx="4758">
                  <c:v>2012-04-23-02</c:v>
                </c:pt>
                <c:pt idx="4759">
                  <c:v>2012-04-23-03</c:v>
                </c:pt>
                <c:pt idx="4760">
                  <c:v>2012-04-23-04</c:v>
                </c:pt>
                <c:pt idx="4761">
                  <c:v>2012-04-23-05</c:v>
                </c:pt>
                <c:pt idx="4762">
                  <c:v>2012-04-23-06</c:v>
                </c:pt>
                <c:pt idx="4763">
                  <c:v>2012-04-23-07</c:v>
                </c:pt>
                <c:pt idx="4764">
                  <c:v>2012-04-23-08</c:v>
                </c:pt>
                <c:pt idx="4765">
                  <c:v>2012-04-23-09</c:v>
                </c:pt>
                <c:pt idx="4766">
                  <c:v>2012-04-23-10</c:v>
                </c:pt>
                <c:pt idx="4767">
                  <c:v>2012-04-23-11</c:v>
                </c:pt>
                <c:pt idx="4768">
                  <c:v>2012-04-23-12</c:v>
                </c:pt>
                <c:pt idx="4769">
                  <c:v>2012-04-23-13</c:v>
                </c:pt>
                <c:pt idx="4770">
                  <c:v>2012-04-23-14</c:v>
                </c:pt>
                <c:pt idx="4771">
                  <c:v>2012-04-23-15</c:v>
                </c:pt>
                <c:pt idx="4772">
                  <c:v>2012-04-23-16</c:v>
                </c:pt>
                <c:pt idx="4773">
                  <c:v>2012-04-23-17</c:v>
                </c:pt>
                <c:pt idx="4774">
                  <c:v>2012-04-23-18</c:v>
                </c:pt>
                <c:pt idx="4775">
                  <c:v>2012-04-23-19</c:v>
                </c:pt>
                <c:pt idx="4776">
                  <c:v>2012-04-23-20</c:v>
                </c:pt>
                <c:pt idx="4777">
                  <c:v>2012-04-23-21</c:v>
                </c:pt>
                <c:pt idx="4778">
                  <c:v>2012-04-23-22</c:v>
                </c:pt>
                <c:pt idx="4779">
                  <c:v>2012-04-23-23</c:v>
                </c:pt>
                <c:pt idx="4780">
                  <c:v>2012-04-24-00</c:v>
                </c:pt>
                <c:pt idx="4781">
                  <c:v>2012-04-24-01</c:v>
                </c:pt>
                <c:pt idx="4782">
                  <c:v>2012-04-24-02</c:v>
                </c:pt>
                <c:pt idx="4783">
                  <c:v>2012-04-24-03</c:v>
                </c:pt>
                <c:pt idx="4784">
                  <c:v>2012-04-24-04</c:v>
                </c:pt>
                <c:pt idx="4785">
                  <c:v>2012-04-24-05</c:v>
                </c:pt>
                <c:pt idx="4786">
                  <c:v>2012-04-24-06</c:v>
                </c:pt>
                <c:pt idx="4787">
                  <c:v>2012-04-24-07</c:v>
                </c:pt>
                <c:pt idx="4788">
                  <c:v>2012-04-24-08</c:v>
                </c:pt>
                <c:pt idx="4789">
                  <c:v>2012-04-24-09</c:v>
                </c:pt>
                <c:pt idx="4790">
                  <c:v>2012-04-24-10</c:v>
                </c:pt>
                <c:pt idx="4791">
                  <c:v>2012-04-24-11</c:v>
                </c:pt>
                <c:pt idx="4792">
                  <c:v>2012-04-24-12</c:v>
                </c:pt>
                <c:pt idx="4793">
                  <c:v>2012-04-24-13</c:v>
                </c:pt>
                <c:pt idx="4794">
                  <c:v>2012-04-24-14</c:v>
                </c:pt>
                <c:pt idx="4795">
                  <c:v>2012-04-24-15</c:v>
                </c:pt>
                <c:pt idx="4796">
                  <c:v>2012-04-24-16</c:v>
                </c:pt>
                <c:pt idx="4797">
                  <c:v>2012-04-24-17</c:v>
                </c:pt>
                <c:pt idx="4798">
                  <c:v>2012-04-24-18</c:v>
                </c:pt>
                <c:pt idx="4799">
                  <c:v>2012-04-24-19</c:v>
                </c:pt>
                <c:pt idx="4800">
                  <c:v>2012-04-24-20</c:v>
                </c:pt>
                <c:pt idx="4801">
                  <c:v>2012-04-24-21</c:v>
                </c:pt>
                <c:pt idx="4802">
                  <c:v>2012-04-24-22</c:v>
                </c:pt>
                <c:pt idx="4803">
                  <c:v>2012-04-24-23</c:v>
                </c:pt>
                <c:pt idx="4804">
                  <c:v>2012-04-25-00</c:v>
                </c:pt>
                <c:pt idx="4805">
                  <c:v>2012-04-25-01</c:v>
                </c:pt>
                <c:pt idx="4806">
                  <c:v>2012-04-25-02</c:v>
                </c:pt>
                <c:pt idx="4807">
                  <c:v>2012-04-25-03</c:v>
                </c:pt>
                <c:pt idx="4808">
                  <c:v>2012-04-25-04</c:v>
                </c:pt>
                <c:pt idx="4809">
                  <c:v>2012-04-25-05</c:v>
                </c:pt>
                <c:pt idx="4810">
                  <c:v>2012-04-25-06</c:v>
                </c:pt>
                <c:pt idx="4811">
                  <c:v>2012-04-25-07</c:v>
                </c:pt>
                <c:pt idx="4812">
                  <c:v>2012-04-25-08</c:v>
                </c:pt>
                <c:pt idx="4813">
                  <c:v>2012-04-25-09</c:v>
                </c:pt>
                <c:pt idx="4814">
                  <c:v>2012-04-25-10</c:v>
                </c:pt>
                <c:pt idx="4815">
                  <c:v>2012-04-25-11</c:v>
                </c:pt>
                <c:pt idx="4816">
                  <c:v>2012-04-25-12</c:v>
                </c:pt>
                <c:pt idx="4817">
                  <c:v>2012-04-25-13</c:v>
                </c:pt>
                <c:pt idx="4818">
                  <c:v>2012-04-25-14</c:v>
                </c:pt>
                <c:pt idx="4819">
                  <c:v>2012-04-25-15</c:v>
                </c:pt>
                <c:pt idx="4820">
                  <c:v>2012-04-25-16</c:v>
                </c:pt>
                <c:pt idx="4821">
                  <c:v>2012-04-25-17</c:v>
                </c:pt>
                <c:pt idx="4822">
                  <c:v>2012-04-25-18</c:v>
                </c:pt>
                <c:pt idx="4823">
                  <c:v>2012-04-25-19</c:v>
                </c:pt>
                <c:pt idx="4824">
                  <c:v>2012-04-25-20</c:v>
                </c:pt>
                <c:pt idx="4825">
                  <c:v>2012-04-25-21</c:v>
                </c:pt>
                <c:pt idx="4826">
                  <c:v>2012-04-25-22</c:v>
                </c:pt>
                <c:pt idx="4827">
                  <c:v>2012-04-25-23</c:v>
                </c:pt>
                <c:pt idx="4828">
                  <c:v>2012-04-26-00</c:v>
                </c:pt>
                <c:pt idx="4829">
                  <c:v>2012-04-26-01</c:v>
                </c:pt>
                <c:pt idx="4830">
                  <c:v>2012-04-26-02</c:v>
                </c:pt>
                <c:pt idx="4831">
                  <c:v>2012-04-26-03</c:v>
                </c:pt>
                <c:pt idx="4832">
                  <c:v>2012-04-26-04</c:v>
                </c:pt>
                <c:pt idx="4833">
                  <c:v>2012-04-26-05</c:v>
                </c:pt>
                <c:pt idx="4834">
                  <c:v>2012-04-26-06</c:v>
                </c:pt>
                <c:pt idx="4835">
                  <c:v>2012-04-26-07</c:v>
                </c:pt>
                <c:pt idx="4836">
                  <c:v>2012-04-26-08</c:v>
                </c:pt>
                <c:pt idx="4837">
                  <c:v>2012-04-26-09</c:v>
                </c:pt>
                <c:pt idx="4838">
                  <c:v>2012-04-26-10</c:v>
                </c:pt>
                <c:pt idx="4839">
                  <c:v>2012-04-26-11</c:v>
                </c:pt>
                <c:pt idx="4840">
                  <c:v>2012-04-26-12</c:v>
                </c:pt>
                <c:pt idx="4841">
                  <c:v>2012-04-26-13</c:v>
                </c:pt>
                <c:pt idx="4842">
                  <c:v>2012-04-26-14</c:v>
                </c:pt>
                <c:pt idx="4843">
                  <c:v>2012-04-26-15</c:v>
                </c:pt>
                <c:pt idx="4844">
                  <c:v>2012-04-26-16</c:v>
                </c:pt>
                <c:pt idx="4845">
                  <c:v>2012-04-26-17</c:v>
                </c:pt>
                <c:pt idx="4846">
                  <c:v>2012-04-26-18</c:v>
                </c:pt>
                <c:pt idx="4847">
                  <c:v>2012-04-26-19</c:v>
                </c:pt>
                <c:pt idx="4848">
                  <c:v>2012-04-26-20</c:v>
                </c:pt>
                <c:pt idx="4849">
                  <c:v>2012-04-26-21</c:v>
                </c:pt>
                <c:pt idx="4850">
                  <c:v>2012-04-26-22</c:v>
                </c:pt>
                <c:pt idx="4851">
                  <c:v>2012-04-26-23</c:v>
                </c:pt>
                <c:pt idx="4852">
                  <c:v>2012-04-27-00</c:v>
                </c:pt>
                <c:pt idx="4853">
                  <c:v>2012-04-27-01</c:v>
                </c:pt>
                <c:pt idx="4854">
                  <c:v>2012-04-27-02</c:v>
                </c:pt>
                <c:pt idx="4855">
                  <c:v>2012-04-27-03</c:v>
                </c:pt>
                <c:pt idx="4856">
                  <c:v>2012-04-27-04</c:v>
                </c:pt>
                <c:pt idx="4857">
                  <c:v>2012-04-27-05</c:v>
                </c:pt>
                <c:pt idx="4858">
                  <c:v>2012-04-27-06</c:v>
                </c:pt>
                <c:pt idx="4859">
                  <c:v>2012-04-27-07</c:v>
                </c:pt>
                <c:pt idx="4860">
                  <c:v>2012-04-27-08</c:v>
                </c:pt>
                <c:pt idx="4861">
                  <c:v>2012-04-27-09</c:v>
                </c:pt>
                <c:pt idx="4862">
                  <c:v>2012-04-27-10</c:v>
                </c:pt>
                <c:pt idx="4863">
                  <c:v>2012-04-27-11</c:v>
                </c:pt>
                <c:pt idx="4864">
                  <c:v>2012-04-27-12</c:v>
                </c:pt>
                <c:pt idx="4865">
                  <c:v>2012-04-27-13</c:v>
                </c:pt>
                <c:pt idx="4866">
                  <c:v>2012-04-27-14</c:v>
                </c:pt>
                <c:pt idx="4867">
                  <c:v>2012-04-27-15</c:v>
                </c:pt>
                <c:pt idx="4868">
                  <c:v>2012-04-27-16</c:v>
                </c:pt>
                <c:pt idx="4869">
                  <c:v>2012-04-27-17</c:v>
                </c:pt>
                <c:pt idx="4870">
                  <c:v>2012-04-27-18</c:v>
                </c:pt>
                <c:pt idx="4871">
                  <c:v>2012-04-27-19</c:v>
                </c:pt>
                <c:pt idx="4872">
                  <c:v>2012-04-27-20</c:v>
                </c:pt>
                <c:pt idx="4873">
                  <c:v>2012-04-27-21</c:v>
                </c:pt>
                <c:pt idx="4874">
                  <c:v>2012-04-27-22</c:v>
                </c:pt>
                <c:pt idx="4875">
                  <c:v>2012-04-27-23</c:v>
                </c:pt>
                <c:pt idx="4876">
                  <c:v>2012-04-28-00</c:v>
                </c:pt>
                <c:pt idx="4877">
                  <c:v>2012-04-28-01</c:v>
                </c:pt>
                <c:pt idx="4878">
                  <c:v>2012-04-28-02</c:v>
                </c:pt>
                <c:pt idx="4879">
                  <c:v>2012-04-28-03</c:v>
                </c:pt>
                <c:pt idx="4880">
                  <c:v>2012-04-28-04</c:v>
                </c:pt>
                <c:pt idx="4881">
                  <c:v>2012-04-28-05</c:v>
                </c:pt>
                <c:pt idx="4882">
                  <c:v>2012-04-28-06</c:v>
                </c:pt>
                <c:pt idx="4883">
                  <c:v>2012-04-28-07</c:v>
                </c:pt>
                <c:pt idx="4884">
                  <c:v>2012-04-28-08</c:v>
                </c:pt>
                <c:pt idx="4885">
                  <c:v>2012-04-28-09</c:v>
                </c:pt>
                <c:pt idx="4886">
                  <c:v>2012-04-28-10</c:v>
                </c:pt>
                <c:pt idx="4887">
                  <c:v>2012-04-28-11</c:v>
                </c:pt>
                <c:pt idx="4888">
                  <c:v>2012-04-28-12</c:v>
                </c:pt>
                <c:pt idx="4889">
                  <c:v>2012-04-28-13</c:v>
                </c:pt>
                <c:pt idx="4890">
                  <c:v>2012-04-28-14</c:v>
                </c:pt>
                <c:pt idx="4891">
                  <c:v>2012-04-28-15</c:v>
                </c:pt>
                <c:pt idx="4892">
                  <c:v>2012-04-28-16</c:v>
                </c:pt>
                <c:pt idx="4893">
                  <c:v>2012-04-28-17</c:v>
                </c:pt>
                <c:pt idx="4894">
                  <c:v>2012-04-28-18</c:v>
                </c:pt>
                <c:pt idx="4895">
                  <c:v>2012-04-28-19</c:v>
                </c:pt>
                <c:pt idx="4896">
                  <c:v>2012-04-28-20</c:v>
                </c:pt>
                <c:pt idx="4897">
                  <c:v>2012-04-28-21</c:v>
                </c:pt>
                <c:pt idx="4898">
                  <c:v>2012-04-28-22</c:v>
                </c:pt>
                <c:pt idx="4899">
                  <c:v>2012-04-28-23</c:v>
                </c:pt>
                <c:pt idx="4900">
                  <c:v>2012-04-29-00</c:v>
                </c:pt>
                <c:pt idx="4901">
                  <c:v>2012-04-29-01</c:v>
                </c:pt>
                <c:pt idx="4902">
                  <c:v>2012-04-29-02</c:v>
                </c:pt>
                <c:pt idx="4903">
                  <c:v>2012-04-29-03</c:v>
                </c:pt>
                <c:pt idx="4904">
                  <c:v>2012-04-29-04</c:v>
                </c:pt>
                <c:pt idx="4905">
                  <c:v>2012-04-29-05</c:v>
                </c:pt>
                <c:pt idx="4906">
                  <c:v>2012-04-29-06</c:v>
                </c:pt>
                <c:pt idx="4907">
                  <c:v>2012-04-29-07</c:v>
                </c:pt>
                <c:pt idx="4908">
                  <c:v>2012-04-29-08</c:v>
                </c:pt>
                <c:pt idx="4909">
                  <c:v>2012-04-29-09</c:v>
                </c:pt>
                <c:pt idx="4910">
                  <c:v>2012-04-29-10</c:v>
                </c:pt>
                <c:pt idx="4911">
                  <c:v>2012-04-29-11</c:v>
                </c:pt>
                <c:pt idx="4912">
                  <c:v>2012-04-29-12</c:v>
                </c:pt>
                <c:pt idx="4913">
                  <c:v>2012-04-29-13</c:v>
                </c:pt>
                <c:pt idx="4914">
                  <c:v>2012-04-29-14</c:v>
                </c:pt>
                <c:pt idx="4915">
                  <c:v>2012-04-29-15</c:v>
                </c:pt>
                <c:pt idx="4916">
                  <c:v>2012-04-29-16</c:v>
                </c:pt>
                <c:pt idx="4917">
                  <c:v>2012-04-29-17</c:v>
                </c:pt>
                <c:pt idx="4918">
                  <c:v>2012-04-29-18</c:v>
                </c:pt>
                <c:pt idx="4919">
                  <c:v>2012-04-29-19</c:v>
                </c:pt>
                <c:pt idx="4920">
                  <c:v>2012-04-29-20</c:v>
                </c:pt>
                <c:pt idx="4921">
                  <c:v>2012-04-29-21</c:v>
                </c:pt>
                <c:pt idx="4922">
                  <c:v>2012-04-29-22</c:v>
                </c:pt>
                <c:pt idx="4923">
                  <c:v>2012-04-29-23</c:v>
                </c:pt>
                <c:pt idx="4924">
                  <c:v>2012-04-30-00</c:v>
                </c:pt>
                <c:pt idx="4925">
                  <c:v>2012-04-30-01</c:v>
                </c:pt>
                <c:pt idx="4926">
                  <c:v>2012-04-30-02</c:v>
                </c:pt>
                <c:pt idx="4927">
                  <c:v>2012-04-30-03</c:v>
                </c:pt>
                <c:pt idx="4928">
                  <c:v>2012-04-30-04</c:v>
                </c:pt>
                <c:pt idx="4929">
                  <c:v>2012-04-30-05</c:v>
                </c:pt>
                <c:pt idx="4930">
                  <c:v>2012-04-30-06</c:v>
                </c:pt>
                <c:pt idx="4931">
                  <c:v>2012-04-30-07</c:v>
                </c:pt>
                <c:pt idx="4932">
                  <c:v>2012-04-30-08</c:v>
                </c:pt>
                <c:pt idx="4933">
                  <c:v>2012-04-30-09</c:v>
                </c:pt>
                <c:pt idx="4934">
                  <c:v>2012-04-30-10</c:v>
                </c:pt>
                <c:pt idx="4935">
                  <c:v>2012-04-30-11</c:v>
                </c:pt>
                <c:pt idx="4936">
                  <c:v>2012-04-30-12</c:v>
                </c:pt>
                <c:pt idx="4937">
                  <c:v>2012-04-30-13</c:v>
                </c:pt>
                <c:pt idx="4938">
                  <c:v>2012-04-30-14</c:v>
                </c:pt>
                <c:pt idx="4939">
                  <c:v>2012-04-30-15</c:v>
                </c:pt>
                <c:pt idx="4940">
                  <c:v>2012-04-30-16</c:v>
                </c:pt>
                <c:pt idx="4941">
                  <c:v>2012-04-30-17</c:v>
                </c:pt>
                <c:pt idx="4942">
                  <c:v>2012-04-30-18</c:v>
                </c:pt>
                <c:pt idx="4943">
                  <c:v>2012-04-30-19</c:v>
                </c:pt>
                <c:pt idx="4944">
                  <c:v>2012-04-30-20</c:v>
                </c:pt>
                <c:pt idx="4945">
                  <c:v>2012-04-30-21</c:v>
                </c:pt>
                <c:pt idx="4946">
                  <c:v>2012-04-30-22</c:v>
                </c:pt>
                <c:pt idx="4947">
                  <c:v>2012-04-30-23</c:v>
                </c:pt>
                <c:pt idx="4948">
                  <c:v>2012-05-01-00</c:v>
                </c:pt>
                <c:pt idx="4949">
                  <c:v>2012-05-01-01</c:v>
                </c:pt>
                <c:pt idx="4950">
                  <c:v>2012-05-01-02</c:v>
                </c:pt>
                <c:pt idx="4951">
                  <c:v>2012-05-01-03</c:v>
                </c:pt>
                <c:pt idx="4952">
                  <c:v>2012-05-01-04</c:v>
                </c:pt>
                <c:pt idx="4953">
                  <c:v>2012-05-01-05</c:v>
                </c:pt>
                <c:pt idx="4954">
                  <c:v>2012-05-01-06</c:v>
                </c:pt>
                <c:pt idx="4955">
                  <c:v>2012-05-01-07</c:v>
                </c:pt>
                <c:pt idx="4956">
                  <c:v>2012-05-01-08</c:v>
                </c:pt>
                <c:pt idx="4957">
                  <c:v>2012-05-01-09</c:v>
                </c:pt>
                <c:pt idx="4958">
                  <c:v>2012-05-01-10</c:v>
                </c:pt>
                <c:pt idx="4959">
                  <c:v>2012-05-01-11</c:v>
                </c:pt>
                <c:pt idx="4960">
                  <c:v>2012-05-01-12</c:v>
                </c:pt>
                <c:pt idx="4961">
                  <c:v>2012-05-01-13</c:v>
                </c:pt>
                <c:pt idx="4962">
                  <c:v>2012-05-01-14</c:v>
                </c:pt>
                <c:pt idx="4963">
                  <c:v>2012-05-01-15</c:v>
                </c:pt>
                <c:pt idx="4964">
                  <c:v>2012-05-01-16</c:v>
                </c:pt>
                <c:pt idx="4965">
                  <c:v>2012-05-01-17</c:v>
                </c:pt>
                <c:pt idx="4966">
                  <c:v>2012-05-01-18</c:v>
                </c:pt>
                <c:pt idx="4967">
                  <c:v>2012-05-01-19</c:v>
                </c:pt>
                <c:pt idx="4968">
                  <c:v>2012-05-01-20</c:v>
                </c:pt>
                <c:pt idx="4969">
                  <c:v>2012-05-01-21</c:v>
                </c:pt>
                <c:pt idx="4970">
                  <c:v>2012-05-01-22</c:v>
                </c:pt>
                <c:pt idx="4971">
                  <c:v>2012-05-01-23</c:v>
                </c:pt>
                <c:pt idx="4972">
                  <c:v>2012-05-02-00</c:v>
                </c:pt>
              </c:strCache>
            </c:strRef>
          </c:xVal>
          <c:yVal>
            <c:numRef>
              <c:f>'[judgments-2012JUN14.time-series-F.xlsx]judgments-2012JUN14.time-series'!$G$2:$G$4974</c:f>
              <c:numCache>
                <c:formatCode>General</c:formatCode>
                <c:ptCount val="4973"/>
                <c:pt idx="0">
                  <c:v>0.0</c:v>
                </c:pt>
                <c:pt idx="1">
                  <c:v>0.0</c:v>
                </c:pt>
                <c:pt idx="2">
                  <c:v>0.0</c:v>
                </c:pt>
                <c:pt idx="3">
                  <c:v>0.0</c:v>
                </c:pt>
                <c:pt idx="4">
                  <c:v>0.0</c:v>
                </c:pt>
                <c:pt idx="5">
                  <c:v>0.0</c:v>
                </c:pt>
                <c:pt idx="6">
                  <c:v>0.0</c:v>
                </c:pt>
                <c:pt idx="7">
                  <c:v>0.0</c:v>
                </c:pt>
                <c:pt idx="8">
                  <c:v>0.0</c:v>
                </c:pt>
                <c:pt idx="9">
                  <c:v>0.0</c:v>
                </c:pt>
                <c:pt idx="10">
                  <c:v>0.0</c:v>
                </c:pt>
                <c:pt idx="11">
                  <c:v>0.0</c:v>
                </c:pt>
                <c:pt idx="12">
                  <c:v>0.0</c:v>
                </c:pt>
                <c:pt idx="13">
                  <c:v>0.0</c:v>
                </c:pt>
                <c:pt idx="14">
                  <c:v>0.0</c:v>
                </c:pt>
                <c:pt idx="15">
                  <c:v>0.0</c:v>
                </c:pt>
                <c:pt idx="16">
                  <c:v>0.0</c:v>
                </c:pt>
                <c:pt idx="17">
                  <c:v>0.0</c:v>
                </c:pt>
                <c:pt idx="18">
                  <c:v>0.0</c:v>
                </c:pt>
                <c:pt idx="19">
                  <c:v>0.0</c:v>
                </c:pt>
                <c:pt idx="20">
                  <c:v>0.0</c:v>
                </c:pt>
                <c:pt idx="21">
                  <c:v>0.0</c:v>
                </c:pt>
                <c:pt idx="22">
                  <c:v>0.0</c:v>
                </c:pt>
                <c:pt idx="23">
                  <c:v>0.0</c:v>
                </c:pt>
                <c:pt idx="24">
                  <c:v>0.0</c:v>
                </c:pt>
                <c:pt idx="25">
                  <c:v>0.0</c:v>
                </c:pt>
                <c:pt idx="26">
                  <c:v>0.0</c:v>
                </c:pt>
                <c:pt idx="27">
                  <c:v>0.0</c:v>
                </c:pt>
                <c:pt idx="28">
                  <c:v>0.0</c:v>
                </c:pt>
                <c:pt idx="29">
                  <c:v>0.0</c:v>
                </c:pt>
                <c:pt idx="30">
                  <c:v>0.0</c:v>
                </c:pt>
                <c:pt idx="31">
                  <c:v>0.0</c:v>
                </c:pt>
                <c:pt idx="32">
                  <c:v>0.0</c:v>
                </c:pt>
                <c:pt idx="33">
                  <c:v>0.0</c:v>
                </c:pt>
                <c:pt idx="34">
                  <c:v>0.0</c:v>
                </c:pt>
                <c:pt idx="35">
                  <c:v>0.0</c:v>
                </c:pt>
                <c:pt idx="36">
                  <c:v>0.0</c:v>
                </c:pt>
                <c:pt idx="37">
                  <c:v>0.0</c:v>
                </c:pt>
                <c:pt idx="38">
                  <c:v>0.0</c:v>
                </c:pt>
                <c:pt idx="39">
                  <c:v>0.0</c:v>
                </c:pt>
                <c:pt idx="40">
                  <c:v>0.0</c:v>
                </c:pt>
                <c:pt idx="41">
                  <c:v>0.0</c:v>
                </c:pt>
                <c:pt idx="42">
                  <c:v>0.0</c:v>
                </c:pt>
                <c:pt idx="43">
                  <c:v>0.0</c:v>
                </c:pt>
                <c:pt idx="44">
                  <c:v>0.0</c:v>
                </c:pt>
                <c:pt idx="45">
                  <c:v>0.0</c:v>
                </c:pt>
                <c:pt idx="46">
                  <c:v>0.0</c:v>
                </c:pt>
                <c:pt idx="47">
                  <c:v>0.0</c:v>
                </c:pt>
                <c:pt idx="48">
                  <c:v>0.0</c:v>
                </c:pt>
                <c:pt idx="49">
                  <c:v>0.0</c:v>
                </c:pt>
                <c:pt idx="50">
                  <c:v>0.0</c:v>
                </c:pt>
                <c:pt idx="51">
                  <c:v>0.0</c:v>
                </c:pt>
                <c:pt idx="52">
                  <c:v>0.0</c:v>
                </c:pt>
                <c:pt idx="53">
                  <c:v>0.0</c:v>
                </c:pt>
                <c:pt idx="54">
                  <c:v>0.0</c:v>
                </c:pt>
                <c:pt idx="55">
                  <c:v>0.0</c:v>
                </c:pt>
                <c:pt idx="56">
                  <c:v>0.0</c:v>
                </c:pt>
                <c:pt idx="57">
                  <c:v>0.0</c:v>
                </c:pt>
                <c:pt idx="58">
                  <c:v>0.0</c:v>
                </c:pt>
                <c:pt idx="59">
                  <c:v>0.0</c:v>
                </c:pt>
                <c:pt idx="60">
                  <c:v>0.0</c:v>
                </c:pt>
                <c:pt idx="61">
                  <c:v>0.0</c:v>
                </c:pt>
                <c:pt idx="62">
                  <c:v>0.0</c:v>
                </c:pt>
                <c:pt idx="63">
                  <c:v>0.0</c:v>
                </c:pt>
                <c:pt idx="64">
                  <c:v>0.0</c:v>
                </c:pt>
                <c:pt idx="65">
                  <c:v>0.0</c:v>
                </c:pt>
                <c:pt idx="66">
                  <c:v>0.0</c:v>
                </c:pt>
                <c:pt idx="67">
                  <c:v>0.0</c:v>
                </c:pt>
                <c:pt idx="68">
                  <c:v>0.0</c:v>
                </c:pt>
                <c:pt idx="69">
                  <c:v>0.0</c:v>
                </c:pt>
                <c:pt idx="70">
                  <c:v>0.0</c:v>
                </c:pt>
                <c:pt idx="71">
                  <c:v>0.0</c:v>
                </c:pt>
                <c:pt idx="72">
                  <c:v>0.0</c:v>
                </c:pt>
                <c:pt idx="73">
                  <c:v>0.0</c:v>
                </c:pt>
                <c:pt idx="74">
                  <c:v>0.0</c:v>
                </c:pt>
                <c:pt idx="75">
                  <c:v>0.0</c:v>
                </c:pt>
                <c:pt idx="76">
                  <c:v>0.0</c:v>
                </c:pt>
                <c:pt idx="77">
                  <c:v>0.0</c:v>
                </c:pt>
                <c:pt idx="78">
                  <c:v>0.0</c:v>
                </c:pt>
                <c:pt idx="79">
                  <c:v>0.0</c:v>
                </c:pt>
                <c:pt idx="80">
                  <c:v>0.0</c:v>
                </c:pt>
                <c:pt idx="81">
                  <c:v>0.0</c:v>
                </c:pt>
                <c:pt idx="82">
                  <c:v>0.0</c:v>
                </c:pt>
                <c:pt idx="83">
                  <c:v>0.0</c:v>
                </c:pt>
                <c:pt idx="84">
                  <c:v>0.0</c:v>
                </c:pt>
                <c:pt idx="85">
                  <c:v>0.0</c:v>
                </c:pt>
                <c:pt idx="86">
                  <c:v>0.0</c:v>
                </c:pt>
                <c:pt idx="87">
                  <c:v>0.0</c:v>
                </c:pt>
                <c:pt idx="88">
                  <c:v>0.0</c:v>
                </c:pt>
                <c:pt idx="89">
                  <c:v>0.0</c:v>
                </c:pt>
                <c:pt idx="90">
                  <c:v>0.0</c:v>
                </c:pt>
                <c:pt idx="91">
                  <c:v>0.0</c:v>
                </c:pt>
                <c:pt idx="92">
                  <c:v>0.0</c:v>
                </c:pt>
                <c:pt idx="93">
                  <c:v>0.0</c:v>
                </c:pt>
                <c:pt idx="94">
                  <c:v>0.0</c:v>
                </c:pt>
                <c:pt idx="95">
                  <c:v>0.0</c:v>
                </c:pt>
                <c:pt idx="96">
                  <c:v>0.0</c:v>
                </c:pt>
                <c:pt idx="97">
                  <c:v>0.0</c:v>
                </c:pt>
                <c:pt idx="98">
                  <c:v>0.0</c:v>
                </c:pt>
                <c:pt idx="99">
                  <c:v>0.0</c:v>
                </c:pt>
                <c:pt idx="100">
                  <c:v>0.0</c:v>
                </c:pt>
                <c:pt idx="101">
                  <c:v>0.0</c:v>
                </c:pt>
                <c:pt idx="102">
                  <c:v>0.0</c:v>
                </c:pt>
                <c:pt idx="103">
                  <c:v>0.0</c:v>
                </c:pt>
                <c:pt idx="104">
                  <c:v>0.0</c:v>
                </c:pt>
                <c:pt idx="105">
                  <c:v>0.0</c:v>
                </c:pt>
                <c:pt idx="106">
                  <c:v>0.0</c:v>
                </c:pt>
                <c:pt idx="107">
                  <c:v>0.0</c:v>
                </c:pt>
                <c:pt idx="108">
                  <c:v>0.0</c:v>
                </c:pt>
                <c:pt idx="109">
                  <c:v>0.0</c:v>
                </c:pt>
                <c:pt idx="110">
                  <c:v>0.0</c:v>
                </c:pt>
                <c:pt idx="111">
                  <c:v>0.0</c:v>
                </c:pt>
                <c:pt idx="112">
                  <c:v>0.0</c:v>
                </c:pt>
                <c:pt idx="113">
                  <c:v>0.0</c:v>
                </c:pt>
                <c:pt idx="114">
                  <c:v>0.0</c:v>
                </c:pt>
                <c:pt idx="115">
                  <c:v>0.0</c:v>
                </c:pt>
                <c:pt idx="116">
                  <c:v>0.0</c:v>
                </c:pt>
                <c:pt idx="117">
                  <c:v>0.0</c:v>
                </c:pt>
                <c:pt idx="118">
                  <c:v>0.0</c:v>
                </c:pt>
                <c:pt idx="119">
                  <c:v>0.0</c:v>
                </c:pt>
                <c:pt idx="120">
                  <c:v>0.0</c:v>
                </c:pt>
                <c:pt idx="121">
                  <c:v>0.0</c:v>
                </c:pt>
                <c:pt idx="122">
                  <c:v>0.0</c:v>
                </c:pt>
                <c:pt idx="123">
                  <c:v>0.0</c:v>
                </c:pt>
                <c:pt idx="124">
                  <c:v>0.0</c:v>
                </c:pt>
                <c:pt idx="125">
                  <c:v>0.0</c:v>
                </c:pt>
                <c:pt idx="126">
                  <c:v>0.0</c:v>
                </c:pt>
                <c:pt idx="127">
                  <c:v>0.0</c:v>
                </c:pt>
                <c:pt idx="128">
                  <c:v>0.0</c:v>
                </c:pt>
                <c:pt idx="129">
                  <c:v>0.0</c:v>
                </c:pt>
                <c:pt idx="130">
                  <c:v>0.0</c:v>
                </c:pt>
                <c:pt idx="131">
                  <c:v>0.0</c:v>
                </c:pt>
                <c:pt idx="132">
                  <c:v>0.0</c:v>
                </c:pt>
                <c:pt idx="133">
                  <c:v>0.0</c:v>
                </c:pt>
                <c:pt idx="134">
                  <c:v>0.0</c:v>
                </c:pt>
                <c:pt idx="135">
                  <c:v>0.0</c:v>
                </c:pt>
                <c:pt idx="136">
                  <c:v>0.0</c:v>
                </c:pt>
                <c:pt idx="137">
                  <c:v>0.0</c:v>
                </c:pt>
                <c:pt idx="138">
                  <c:v>0.0</c:v>
                </c:pt>
                <c:pt idx="139">
                  <c:v>0.0</c:v>
                </c:pt>
                <c:pt idx="140">
                  <c:v>0.0</c:v>
                </c:pt>
                <c:pt idx="141">
                  <c:v>0.0</c:v>
                </c:pt>
                <c:pt idx="142">
                  <c:v>0.0</c:v>
                </c:pt>
                <c:pt idx="143">
                  <c:v>0.0</c:v>
                </c:pt>
                <c:pt idx="144">
                  <c:v>0.0</c:v>
                </c:pt>
                <c:pt idx="145">
                  <c:v>0.0</c:v>
                </c:pt>
                <c:pt idx="146">
                  <c:v>0.0</c:v>
                </c:pt>
                <c:pt idx="147">
                  <c:v>0.0</c:v>
                </c:pt>
                <c:pt idx="148">
                  <c:v>0.0</c:v>
                </c:pt>
                <c:pt idx="149">
                  <c:v>0.0</c:v>
                </c:pt>
                <c:pt idx="150">
                  <c:v>0.0</c:v>
                </c:pt>
                <c:pt idx="151">
                  <c:v>0.0</c:v>
                </c:pt>
                <c:pt idx="152">
                  <c:v>0.0</c:v>
                </c:pt>
                <c:pt idx="153">
                  <c:v>0.0</c:v>
                </c:pt>
                <c:pt idx="154">
                  <c:v>0.0</c:v>
                </c:pt>
                <c:pt idx="155">
                  <c:v>0.0</c:v>
                </c:pt>
                <c:pt idx="156">
                  <c:v>0.0</c:v>
                </c:pt>
                <c:pt idx="157">
                  <c:v>0.0</c:v>
                </c:pt>
                <c:pt idx="158">
                  <c:v>0.0</c:v>
                </c:pt>
                <c:pt idx="159">
                  <c:v>0.0</c:v>
                </c:pt>
                <c:pt idx="160">
                  <c:v>0.0</c:v>
                </c:pt>
                <c:pt idx="161">
                  <c:v>0.0</c:v>
                </c:pt>
                <c:pt idx="162">
                  <c:v>0.0</c:v>
                </c:pt>
                <c:pt idx="163">
                  <c:v>0.0</c:v>
                </c:pt>
                <c:pt idx="164">
                  <c:v>0.0</c:v>
                </c:pt>
                <c:pt idx="165">
                  <c:v>0.0</c:v>
                </c:pt>
                <c:pt idx="166">
                  <c:v>0.0</c:v>
                </c:pt>
                <c:pt idx="167">
                  <c:v>0.0</c:v>
                </c:pt>
                <c:pt idx="168">
                  <c:v>0.0</c:v>
                </c:pt>
                <c:pt idx="169">
                  <c:v>0.0</c:v>
                </c:pt>
                <c:pt idx="170">
                  <c:v>0.0</c:v>
                </c:pt>
                <c:pt idx="171">
                  <c:v>0.0</c:v>
                </c:pt>
                <c:pt idx="172">
                  <c:v>0.0</c:v>
                </c:pt>
                <c:pt idx="173">
                  <c:v>0.0</c:v>
                </c:pt>
                <c:pt idx="174">
                  <c:v>0.0</c:v>
                </c:pt>
                <c:pt idx="175">
                  <c:v>0.0</c:v>
                </c:pt>
                <c:pt idx="176">
                  <c:v>0.0</c:v>
                </c:pt>
                <c:pt idx="177">
                  <c:v>0.0</c:v>
                </c:pt>
                <c:pt idx="178">
                  <c:v>0.0</c:v>
                </c:pt>
                <c:pt idx="179">
                  <c:v>0.0</c:v>
                </c:pt>
                <c:pt idx="180">
                  <c:v>0.0</c:v>
                </c:pt>
                <c:pt idx="181">
                  <c:v>0.0</c:v>
                </c:pt>
                <c:pt idx="182">
                  <c:v>0.0</c:v>
                </c:pt>
                <c:pt idx="183">
                  <c:v>0.0</c:v>
                </c:pt>
                <c:pt idx="184">
                  <c:v>0.0</c:v>
                </c:pt>
                <c:pt idx="185">
                  <c:v>0.0</c:v>
                </c:pt>
                <c:pt idx="186">
                  <c:v>0.0</c:v>
                </c:pt>
                <c:pt idx="187">
                  <c:v>0.0</c:v>
                </c:pt>
                <c:pt idx="188">
                  <c:v>0.0</c:v>
                </c:pt>
                <c:pt idx="189">
                  <c:v>0.0</c:v>
                </c:pt>
                <c:pt idx="190">
                  <c:v>0.0</c:v>
                </c:pt>
                <c:pt idx="191">
                  <c:v>0.0</c:v>
                </c:pt>
                <c:pt idx="192">
                  <c:v>0.0</c:v>
                </c:pt>
                <c:pt idx="193">
                  <c:v>0.0</c:v>
                </c:pt>
                <c:pt idx="194">
                  <c:v>0.0</c:v>
                </c:pt>
                <c:pt idx="195">
                  <c:v>0.0</c:v>
                </c:pt>
                <c:pt idx="196">
                  <c:v>0.0</c:v>
                </c:pt>
                <c:pt idx="197">
                  <c:v>0.0</c:v>
                </c:pt>
                <c:pt idx="198">
                  <c:v>0.0</c:v>
                </c:pt>
                <c:pt idx="199">
                  <c:v>0.0</c:v>
                </c:pt>
                <c:pt idx="200">
                  <c:v>0.0</c:v>
                </c:pt>
                <c:pt idx="201">
                  <c:v>0.0</c:v>
                </c:pt>
                <c:pt idx="202">
                  <c:v>0.0</c:v>
                </c:pt>
                <c:pt idx="203">
                  <c:v>0.0</c:v>
                </c:pt>
                <c:pt idx="204">
                  <c:v>0.0</c:v>
                </c:pt>
                <c:pt idx="205">
                  <c:v>0.0</c:v>
                </c:pt>
                <c:pt idx="206">
                  <c:v>0.0</c:v>
                </c:pt>
                <c:pt idx="207">
                  <c:v>0.0</c:v>
                </c:pt>
                <c:pt idx="208">
                  <c:v>0.0</c:v>
                </c:pt>
                <c:pt idx="209">
                  <c:v>0.0</c:v>
                </c:pt>
                <c:pt idx="210">
                  <c:v>0.0</c:v>
                </c:pt>
                <c:pt idx="211">
                  <c:v>0.0</c:v>
                </c:pt>
                <c:pt idx="212">
                  <c:v>0.0</c:v>
                </c:pt>
                <c:pt idx="213">
                  <c:v>0.0</c:v>
                </c:pt>
                <c:pt idx="214">
                  <c:v>0.0</c:v>
                </c:pt>
                <c:pt idx="215">
                  <c:v>0.0</c:v>
                </c:pt>
                <c:pt idx="216">
                  <c:v>0.0</c:v>
                </c:pt>
                <c:pt idx="217">
                  <c:v>0.0</c:v>
                </c:pt>
                <c:pt idx="218">
                  <c:v>0.0</c:v>
                </c:pt>
                <c:pt idx="219">
                  <c:v>0.0</c:v>
                </c:pt>
                <c:pt idx="220">
                  <c:v>0.0</c:v>
                </c:pt>
                <c:pt idx="221">
                  <c:v>0.0</c:v>
                </c:pt>
                <c:pt idx="222">
                  <c:v>0.0</c:v>
                </c:pt>
                <c:pt idx="223">
                  <c:v>0.0</c:v>
                </c:pt>
                <c:pt idx="224">
                  <c:v>0.0</c:v>
                </c:pt>
                <c:pt idx="225">
                  <c:v>0.0</c:v>
                </c:pt>
                <c:pt idx="226">
                  <c:v>0.0</c:v>
                </c:pt>
                <c:pt idx="227">
                  <c:v>0.0</c:v>
                </c:pt>
                <c:pt idx="228">
                  <c:v>0.0</c:v>
                </c:pt>
                <c:pt idx="229">
                  <c:v>0.0</c:v>
                </c:pt>
                <c:pt idx="230">
                  <c:v>0.0</c:v>
                </c:pt>
                <c:pt idx="231">
                  <c:v>0.0</c:v>
                </c:pt>
                <c:pt idx="232">
                  <c:v>0.0</c:v>
                </c:pt>
                <c:pt idx="233">
                  <c:v>0.0</c:v>
                </c:pt>
                <c:pt idx="234">
                  <c:v>0.0</c:v>
                </c:pt>
                <c:pt idx="235">
                  <c:v>0.0</c:v>
                </c:pt>
                <c:pt idx="236">
                  <c:v>0.0</c:v>
                </c:pt>
                <c:pt idx="237">
                  <c:v>0.0</c:v>
                </c:pt>
                <c:pt idx="238">
                  <c:v>0.0</c:v>
                </c:pt>
                <c:pt idx="239">
                  <c:v>0.0</c:v>
                </c:pt>
                <c:pt idx="240">
                  <c:v>0.0</c:v>
                </c:pt>
                <c:pt idx="241">
                  <c:v>0.0</c:v>
                </c:pt>
                <c:pt idx="242">
                  <c:v>0.0</c:v>
                </c:pt>
                <c:pt idx="243">
                  <c:v>0.0</c:v>
                </c:pt>
                <c:pt idx="244">
                  <c:v>0.0</c:v>
                </c:pt>
                <c:pt idx="245">
                  <c:v>0.0</c:v>
                </c:pt>
                <c:pt idx="246">
                  <c:v>0.0</c:v>
                </c:pt>
                <c:pt idx="247">
                  <c:v>0.0</c:v>
                </c:pt>
                <c:pt idx="248">
                  <c:v>0.0</c:v>
                </c:pt>
                <c:pt idx="249">
                  <c:v>0.0</c:v>
                </c:pt>
                <c:pt idx="250">
                  <c:v>0.0</c:v>
                </c:pt>
                <c:pt idx="251">
                  <c:v>0.0</c:v>
                </c:pt>
                <c:pt idx="252">
                  <c:v>0.0</c:v>
                </c:pt>
                <c:pt idx="253">
                  <c:v>0.0</c:v>
                </c:pt>
                <c:pt idx="254">
                  <c:v>0.0</c:v>
                </c:pt>
                <c:pt idx="255">
                  <c:v>0.0</c:v>
                </c:pt>
                <c:pt idx="256">
                  <c:v>0.0</c:v>
                </c:pt>
                <c:pt idx="257">
                  <c:v>0.0</c:v>
                </c:pt>
                <c:pt idx="258">
                  <c:v>0.0</c:v>
                </c:pt>
                <c:pt idx="259">
                  <c:v>0.0</c:v>
                </c:pt>
                <c:pt idx="260">
                  <c:v>0.0</c:v>
                </c:pt>
                <c:pt idx="261">
                  <c:v>0.0</c:v>
                </c:pt>
                <c:pt idx="262">
                  <c:v>0.0</c:v>
                </c:pt>
                <c:pt idx="263">
                  <c:v>0.0</c:v>
                </c:pt>
                <c:pt idx="264">
                  <c:v>0.0</c:v>
                </c:pt>
                <c:pt idx="265">
                  <c:v>0.0</c:v>
                </c:pt>
                <c:pt idx="266">
                  <c:v>0.0</c:v>
                </c:pt>
                <c:pt idx="267">
                  <c:v>0.0</c:v>
                </c:pt>
                <c:pt idx="268">
                  <c:v>0.0</c:v>
                </c:pt>
                <c:pt idx="269">
                  <c:v>0.0</c:v>
                </c:pt>
                <c:pt idx="270">
                  <c:v>0.0</c:v>
                </c:pt>
                <c:pt idx="271">
                  <c:v>0.0</c:v>
                </c:pt>
                <c:pt idx="272">
                  <c:v>0.0</c:v>
                </c:pt>
                <c:pt idx="273">
                  <c:v>0.0</c:v>
                </c:pt>
                <c:pt idx="274">
                  <c:v>0.0</c:v>
                </c:pt>
                <c:pt idx="275">
                  <c:v>0.0</c:v>
                </c:pt>
                <c:pt idx="276">
                  <c:v>0.0</c:v>
                </c:pt>
                <c:pt idx="277">
                  <c:v>0.0</c:v>
                </c:pt>
                <c:pt idx="278">
                  <c:v>0.0</c:v>
                </c:pt>
                <c:pt idx="279">
                  <c:v>0.0</c:v>
                </c:pt>
                <c:pt idx="280">
                  <c:v>0.0</c:v>
                </c:pt>
                <c:pt idx="281">
                  <c:v>0.0</c:v>
                </c:pt>
                <c:pt idx="282">
                  <c:v>0.0</c:v>
                </c:pt>
                <c:pt idx="283">
                  <c:v>0.0</c:v>
                </c:pt>
                <c:pt idx="284">
                  <c:v>0.0</c:v>
                </c:pt>
                <c:pt idx="285">
                  <c:v>0.0</c:v>
                </c:pt>
                <c:pt idx="286">
                  <c:v>0.0</c:v>
                </c:pt>
                <c:pt idx="287">
                  <c:v>0.0</c:v>
                </c:pt>
                <c:pt idx="288">
                  <c:v>0.0</c:v>
                </c:pt>
                <c:pt idx="289">
                  <c:v>0.0</c:v>
                </c:pt>
                <c:pt idx="290">
                  <c:v>0.0</c:v>
                </c:pt>
                <c:pt idx="291">
                  <c:v>0.0</c:v>
                </c:pt>
                <c:pt idx="292">
                  <c:v>0.0</c:v>
                </c:pt>
                <c:pt idx="293">
                  <c:v>0.0</c:v>
                </c:pt>
                <c:pt idx="294">
                  <c:v>0.0</c:v>
                </c:pt>
                <c:pt idx="295">
                  <c:v>0.0</c:v>
                </c:pt>
                <c:pt idx="296">
                  <c:v>0.0</c:v>
                </c:pt>
                <c:pt idx="297">
                  <c:v>0.0</c:v>
                </c:pt>
                <c:pt idx="298">
                  <c:v>0.0</c:v>
                </c:pt>
                <c:pt idx="299">
                  <c:v>0.0</c:v>
                </c:pt>
                <c:pt idx="300">
                  <c:v>0.0</c:v>
                </c:pt>
                <c:pt idx="301">
                  <c:v>0.0</c:v>
                </c:pt>
                <c:pt idx="302">
                  <c:v>0.0</c:v>
                </c:pt>
                <c:pt idx="303">
                  <c:v>0.0</c:v>
                </c:pt>
                <c:pt idx="304">
                  <c:v>0.0</c:v>
                </c:pt>
                <c:pt idx="305">
                  <c:v>0.0</c:v>
                </c:pt>
                <c:pt idx="306">
                  <c:v>0.0</c:v>
                </c:pt>
                <c:pt idx="307">
                  <c:v>0.0</c:v>
                </c:pt>
                <c:pt idx="308">
                  <c:v>0.0</c:v>
                </c:pt>
                <c:pt idx="309">
                  <c:v>0.0</c:v>
                </c:pt>
                <c:pt idx="310">
                  <c:v>0.0</c:v>
                </c:pt>
                <c:pt idx="311">
                  <c:v>0.0</c:v>
                </c:pt>
                <c:pt idx="312">
                  <c:v>0.0</c:v>
                </c:pt>
                <c:pt idx="313">
                  <c:v>0.0</c:v>
                </c:pt>
                <c:pt idx="314">
                  <c:v>0.0</c:v>
                </c:pt>
                <c:pt idx="315">
                  <c:v>0.0</c:v>
                </c:pt>
                <c:pt idx="316">
                  <c:v>0.0</c:v>
                </c:pt>
                <c:pt idx="317">
                  <c:v>0.0</c:v>
                </c:pt>
                <c:pt idx="318">
                  <c:v>0.0</c:v>
                </c:pt>
                <c:pt idx="319">
                  <c:v>0.0</c:v>
                </c:pt>
                <c:pt idx="320">
                  <c:v>0.0</c:v>
                </c:pt>
                <c:pt idx="321">
                  <c:v>0.0</c:v>
                </c:pt>
                <c:pt idx="322">
                  <c:v>0.0</c:v>
                </c:pt>
                <c:pt idx="323">
                  <c:v>0.0</c:v>
                </c:pt>
                <c:pt idx="324">
                  <c:v>0.0</c:v>
                </c:pt>
                <c:pt idx="325">
                  <c:v>0.0</c:v>
                </c:pt>
                <c:pt idx="326">
                  <c:v>0.0</c:v>
                </c:pt>
                <c:pt idx="327">
                  <c:v>0.0</c:v>
                </c:pt>
                <c:pt idx="328">
                  <c:v>0.0</c:v>
                </c:pt>
                <c:pt idx="329">
                  <c:v>0.0</c:v>
                </c:pt>
                <c:pt idx="330">
                  <c:v>0.0</c:v>
                </c:pt>
                <c:pt idx="331">
                  <c:v>0.0</c:v>
                </c:pt>
                <c:pt idx="332">
                  <c:v>0.0</c:v>
                </c:pt>
                <c:pt idx="333">
                  <c:v>0.0</c:v>
                </c:pt>
                <c:pt idx="334">
                  <c:v>0.0</c:v>
                </c:pt>
                <c:pt idx="335">
                  <c:v>0.0</c:v>
                </c:pt>
                <c:pt idx="336">
                  <c:v>0.0</c:v>
                </c:pt>
                <c:pt idx="337">
                  <c:v>0.0</c:v>
                </c:pt>
                <c:pt idx="338">
                  <c:v>0.0</c:v>
                </c:pt>
                <c:pt idx="339">
                  <c:v>0.0</c:v>
                </c:pt>
                <c:pt idx="340">
                  <c:v>0.0</c:v>
                </c:pt>
                <c:pt idx="341">
                  <c:v>0.0</c:v>
                </c:pt>
                <c:pt idx="342">
                  <c:v>0.0</c:v>
                </c:pt>
                <c:pt idx="343">
                  <c:v>0.0</c:v>
                </c:pt>
                <c:pt idx="344">
                  <c:v>0.0</c:v>
                </c:pt>
                <c:pt idx="345">
                  <c:v>0.0</c:v>
                </c:pt>
                <c:pt idx="346">
                  <c:v>0.0</c:v>
                </c:pt>
                <c:pt idx="347">
                  <c:v>0.0</c:v>
                </c:pt>
                <c:pt idx="348">
                  <c:v>0.0</c:v>
                </c:pt>
                <c:pt idx="349">
                  <c:v>0.0</c:v>
                </c:pt>
                <c:pt idx="350">
                  <c:v>0.0</c:v>
                </c:pt>
                <c:pt idx="351">
                  <c:v>0.0</c:v>
                </c:pt>
                <c:pt idx="352">
                  <c:v>0.0</c:v>
                </c:pt>
                <c:pt idx="353">
                  <c:v>0.0</c:v>
                </c:pt>
                <c:pt idx="354">
                  <c:v>0.0</c:v>
                </c:pt>
                <c:pt idx="355">
                  <c:v>0.0</c:v>
                </c:pt>
                <c:pt idx="356">
                  <c:v>0.0</c:v>
                </c:pt>
                <c:pt idx="357">
                  <c:v>0.0</c:v>
                </c:pt>
                <c:pt idx="358">
                  <c:v>0.0</c:v>
                </c:pt>
                <c:pt idx="359">
                  <c:v>0.0</c:v>
                </c:pt>
                <c:pt idx="360">
                  <c:v>0.0</c:v>
                </c:pt>
                <c:pt idx="361">
                  <c:v>0.0</c:v>
                </c:pt>
                <c:pt idx="362">
                  <c:v>0.0</c:v>
                </c:pt>
                <c:pt idx="363">
                  <c:v>0.0</c:v>
                </c:pt>
                <c:pt idx="364">
                  <c:v>0.0</c:v>
                </c:pt>
                <c:pt idx="365">
                  <c:v>0.0</c:v>
                </c:pt>
                <c:pt idx="366">
                  <c:v>0.0</c:v>
                </c:pt>
                <c:pt idx="367">
                  <c:v>0.0</c:v>
                </c:pt>
                <c:pt idx="368">
                  <c:v>0.0</c:v>
                </c:pt>
                <c:pt idx="369">
                  <c:v>0.0</c:v>
                </c:pt>
                <c:pt idx="370">
                  <c:v>0.0</c:v>
                </c:pt>
                <c:pt idx="371">
                  <c:v>0.0</c:v>
                </c:pt>
                <c:pt idx="372">
                  <c:v>0.0</c:v>
                </c:pt>
                <c:pt idx="373">
                  <c:v>0.0</c:v>
                </c:pt>
                <c:pt idx="374">
                  <c:v>0.0</c:v>
                </c:pt>
                <c:pt idx="375">
                  <c:v>0.0</c:v>
                </c:pt>
                <c:pt idx="376">
                  <c:v>0.0</c:v>
                </c:pt>
                <c:pt idx="377">
                  <c:v>0.0</c:v>
                </c:pt>
                <c:pt idx="378">
                  <c:v>0.0</c:v>
                </c:pt>
                <c:pt idx="379">
                  <c:v>0.0</c:v>
                </c:pt>
                <c:pt idx="380">
                  <c:v>0.0</c:v>
                </c:pt>
                <c:pt idx="381">
                  <c:v>0.0</c:v>
                </c:pt>
                <c:pt idx="382">
                  <c:v>0.0</c:v>
                </c:pt>
                <c:pt idx="383">
                  <c:v>0.0</c:v>
                </c:pt>
                <c:pt idx="384">
                  <c:v>0.0</c:v>
                </c:pt>
                <c:pt idx="385">
                  <c:v>0.0</c:v>
                </c:pt>
                <c:pt idx="386">
                  <c:v>0.0</c:v>
                </c:pt>
                <c:pt idx="387">
                  <c:v>0.0</c:v>
                </c:pt>
                <c:pt idx="388">
                  <c:v>0.0</c:v>
                </c:pt>
                <c:pt idx="389">
                  <c:v>0.0</c:v>
                </c:pt>
                <c:pt idx="390">
                  <c:v>0.0</c:v>
                </c:pt>
                <c:pt idx="391">
                  <c:v>0.0</c:v>
                </c:pt>
                <c:pt idx="392">
                  <c:v>0.0</c:v>
                </c:pt>
                <c:pt idx="393">
                  <c:v>0.0</c:v>
                </c:pt>
                <c:pt idx="394">
                  <c:v>0.0</c:v>
                </c:pt>
                <c:pt idx="395">
                  <c:v>0.0</c:v>
                </c:pt>
                <c:pt idx="396">
                  <c:v>0.0</c:v>
                </c:pt>
                <c:pt idx="397">
                  <c:v>0.0</c:v>
                </c:pt>
                <c:pt idx="398">
                  <c:v>0.0</c:v>
                </c:pt>
                <c:pt idx="399">
                  <c:v>0.0</c:v>
                </c:pt>
                <c:pt idx="400">
                  <c:v>0.0</c:v>
                </c:pt>
                <c:pt idx="401">
                  <c:v>0.0</c:v>
                </c:pt>
                <c:pt idx="402">
                  <c:v>0.0</c:v>
                </c:pt>
                <c:pt idx="403">
                  <c:v>0.0</c:v>
                </c:pt>
                <c:pt idx="404">
                  <c:v>0.0</c:v>
                </c:pt>
                <c:pt idx="405">
                  <c:v>0.0</c:v>
                </c:pt>
                <c:pt idx="406">
                  <c:v>0.0</c:v>
                </c:pt>
                <c:pt idx="407">
                  <c:v>0.0</c:v>
                </c:pt>
                <c:pt idx="408">
                  <c:v>0.0</c:v>
                </c:pt>
                <c:pt idx="409">
                  <c:v>0.0</c:v>
                </c:pt>
                <c:pt idx="410">
                  <c:v>0.0</c:v>
                </c:pt>
                <c:pt idx="411">
                  <c:v>0.0</c:v>
                </c:pt>
                <c:pt idx="412">
                  <c:v>0.0</c:v>
                </c:pt>
                <c:pt idx="413">
                  <c:v>0.0</c:v>
                </c:pt>
                <c:pt idx="414">
                  <c:v>0.0</c:v>
                </c:pt>
                <c:pt idx="415">
                  <c:v>0.0</c:v>
                </c:pt>
                <c:pt idx="416">
                  <c:v>0.0</c:v>
                </c:pt>
                <c:pt idx="417">
                  <c:v>0.0</c:v>
                </c:pt>
                <c:pt idx="418">
                  <c:v>0.0</c:v>
                </c:pt>
                <c:pt idx="419">
                  <c:v>0.0</c:v>
                </c:pt>
                <c:pt idx="420">
                  <c:v>0.0</c:v>
                </c:pt>
                <c:pt idx="421">
                  <c:v>0.0</c:v>
                </c:pt>
                <c:pt idx="422">
                  <c:v>0.0</c:v>
                </c:pt>
                <c:pt idx="423">
                  <c:v>0.0</c:v>
                </c:pt>
                <c:pt idx="424">
                  <c:v>0.0</c:v>
                </c:pt>
                <c:pt idx="425">
                  <c:v>0.0</c:v>
                </c:pt>
                <c:pt idx="426">
                  <c:v>0.0</c:v>
                </c:pt>
                <c:pt idx="427">
                  <c:v>0.0</c:v>
                </c:pt>
                <c:pt idx="428">
                  <c:v>0.0</c:v>
                </c:pt>
                <c:pt idx="429">
                  <c:v>0.0</c:v>
                </c:pt>
                <c:pt idx="430">
                  <c:v>0.0</c:v>
                </c:pt>
                <c:pt idx="431">
                  <c:v>0.0</c:v>
                </c:pt>
                <c:pt idx="432">
                  <c:v>0.0</c:v>
                </c:pt>
                <c:pt idx="433">
                  <c:v>0.0</c:v>
                </c:pt>
                <c:pt idx="434">
                  <c:v>0.0</c:v>
                </c:pt>
                <c:pt idx="435">
                  <c:v>0.0</c:v>
                </c:pt>
                <c:pt idx="436">
                  <c:v>0.0</c:v>
                </c:pt>
                <c:pt idx="437">
                  <c:v>0.0</c:v>
                </c:pt>
                <c:pt idx="438">
                  <c:v>0.0</c:v>
                </c:pt>
                <c:pt idx="439">
                  <c:v>0.0</c:v>
                </c:pt>
                <c:pt idx="440">
                  <c:v>0.0</c:v>
                </c:pt>
                <c:pt idx="441">
                  <c:v>0.0</c:v>
                </c:pt>
                <c:pt idx="442">
                  <c:v>0.0</c:v>
                </c:pt>
                <c:pt idx="443">
                  <c:v>0.0</c:v>
                </c:pt>
                <c:pt idx="444">
                  <c:v>0.0</c:v>
                </c:pt>
                <c:pt idx="445">
                  <c:v>0.0</c:v>
                </c:pt>
                <c:pt idx="446">
                  <c:v>0.0</c:v>
                </c:pt>
                <c:pt idx="447">
                  <c:v>0.0</c:v>
                </c:pt>
                <c:pt idx="448">
                  <c:v>0.0</c:v>
                </c:pt>
                <c:pt idx="449">
                  <c:v>0.0</c:v>
                </c:pt>
                <c:pt idx="450">
                  <c:v>0.0</c:v>
                </c:pt>
                <c:pt idx="451">
                  <c:v>0.0</c:v>
                </c:pt>
                <c:pt idx="452">
                  <c:v>0.0</c:v>
                </c:pt>
                <c:pt idx="453">
                  <c:v>0.0</c:v>
                </c:pt>
                <c:pt idx="454">
                  <c:v>0.0</c:v>
                </c:pt>
                <c:pt idx="455">
                  <c:v>0.0</c:v>
                </c:pt>
                <c:pt idx="456">
                  <c:v>0.0</c:v>
                </c:pt>
                <c:pt idx="457">
                  <c:v>0.0</c:v>
                </c:pt>
                <c:pt idx="458">
                  <c:v>0.0</c:v>
                </c:pt>
                <c:pt idx="459">
                  <c:v>0.0</c:v>
                </c:pt>
                <c:pt idx="460">
                  <c:v>0.0</c:v>
                </c:pt>
                <c:pt idx="461">
                  <c:v>0.0</c:v>
                </c:pt>
                <c:pt idx="462">
                  <c:v>0.0</c:v>
                </c:pt>
                <c:pt idx="463">
                  <c:v>0.0</c:v>
                </c:pt>
                <c:pt idx="464">
                  <c:v>0.0</c:v>
                </c:pt>
                <c:pt idx="465">
                  <c:v>0.0</c:v>
                </c:pt>
                <c:pt idx="466">
                  <c:v>0.0</c:v>
                </c:pt>
                <c:pt idx="467">
                  <c:v>0.0</c:v>
                </c:pt>
                <c:pt idx="468">
                  <c:v>0.0</c:v>
                </c:pt>
                <c:pt idx="469">
                  <c:v>0.0</c:v>
                </c:pt>
                <c:pt idx="470">
                  <c:v>0.0</c:v>
                </c:pt>
                <c:pt idx="471">
                  <c:v>0.0</c:v>
                </c:pt>
                <c:pt idx="472">
                  <c:v>0.0</c:v>
                </c:pt>
                <c:pt idx="473">
                  <c:v>0.0</c:v>
                </c:pt>
                <c:pt idx="474">
                  <c:v>0.0</c:v>
                </c:pt>
                <c:pt idx="475">
                  <c:v>0.0</c:v>
                </c:pt>
                <c:pt idx="476">
                  <c:v>0.0</c:v>
                </c:pt>
                <c:pt idx="477">
                  <c:v>0.0</c:v>
                </c:pt>
                <c:pt idx="478">
                  <c:v>0.0</c:v>
                </c:pt>
                <c:pt idx="479">
                  <c:v>0.0</c:v>
                </c:pt>
                <c:pt idx="480">
                  <c:v>0.0</c:v>
                </c:pt>
                <c:pt idx="481">
                  <c:v>0.0</c:v>
                </c:pt>
                <c:pt idx="482">
                  <c:v>0.0</c:v>
                </c:pt>
                <c:pt idx="483">
                  <c:v>0.0</c:v>
                </c:pt>
                <c:pt idx="484">
                  <c:v>0.0</c:v>
                </c:pt>
                <c:pt idx="485">
                  <c:v>0.0</c:v>
                </c:pt>
                <c:pt idx="486">
                  <c:v>0.0</c:v>
                </c:pt>
                <c:pt idx="487">
                  <c:v>0.0</c:v>
                </c:pt>
                <c:pt idx="488">
                  <c:v>0.0</c:v>
                </c:pt>
                <c:pt idx="489">
                  <c:v>0.0</c:v>
                </c:pt>
                <c:pt idx="490">
                  <c:v>0.0</c:v>
                </c:pt>
                <c:pt idx="491">
                  <c:v>0.0</c:v>
                </c:pt>
                <c:pt idx="492">
                  <c:v>0.0</c:v>
                </c:pt>
                <c:pt idx="493">
                  <c:v>0.0</c:v>
                </c:pt>
                <c:pt idx="494">
                  <c:v>0.0</c:v>
                </c:pt>
                <c:pt idx="495">
                  <c:v>0.0</c:v>
                </c:pt>
                <c:pt idx="496">
                  <c:v>0.0</c:v>
                </c:pt>
                <c:pt idx="497">
                  <c:v>0.0</c:v>
                </c:pt>
                <c:pt idx="498">
                  <c:v>0.0</c:v>
                </c:pt>
                <c:pt idx="499">
                  <c:v>0.0</c:v>
                </c:pt>
                <c:pt idx="500">
                  <c:v>0.0</c:v>
                </c:pt>
                <c:pt idx="501">
                  <c:v>0.0</c:v>
                </c:pt>
                <c:pt idx="502">
                  <c:v>0.0</c:v>
                </c:pt>
                <c:pt idx="503">
                  <c:v>0.0</c:v>
                </c:pt>
                <c:pt idx="504">
                  <c:v>0.0</c:v>
                </c:pt>
                <c:pt idx="505">
                  <c:v>0.0</c:v>
                </c:pt>
                <c:pt idx="506">
                  <c:v>0.0</c:v>
                </c:pt>
                <c:pt idx="507">
                  <c:v>0.0</c:v>
                </c:pt>
                <c:pt idx="508">
                  <c:v>0.0</c:v>
                </c:pt>
                <c:pt idx="509">
                  <c:v>0.0</c:v>
                </c:pt>
                <c:pt idx="510">
                  <c:v>0.0</c:v>
                </c:pt>
                <c:pt idx="511">
                  <c:v>0.0</c:v>
                </c:pt>
                <c:pt idx="512">
                  <c:v>0.0</c:v>
                </c:pt>
                <c:pt idx="513">
                  <c:v>0.0</c:v>
                </c:pt>
                <c:pt idx="514">
                  <c:v>0.0</c:v>
                </c:pt>
                <c:pt idx="515">
                  <c:v>0.0</c:v>
                </c:pt>
                <c:pt idx="516">
                  <c:v>0.0</c:v>
                </c:pt>
                <c:pt idx="517">
                  <c:v>0.0</c:v>
                </c:pt>
                <c:pt idx="518">
                  <c:v>0.0</c:v>
                </c:pt>
                <c:pt idx="519">
                  <c:v>0.0</c:v>
                </c:pt>
                <c:pt idx="520">
                  <c:v>0.0</c:v>
                </c:pt>
                <c:pt idx="521">
                  <c:v>0.0</c:v>
                </c:pt>
                <c:pt idx="522">
                  <c:v>0.0</c:v>
                </c:pt>
                <c:pt idx="523">
                  <c:v>0.0</c:v>
                </c:pt>
                <c:pt idx="524">
                  <c:v>0.0</c:v>
                </c:pt>
                <c:pt idx="525">
                  <c:v>0.0</c:v>
                </c:pt>
                <c:pt idx="526">
                  <c:v>0.0</c:v>
                </c:pt>
                <c:pt idx="527">
                  <c:v>0.0</c:v>
                </c:pt>
                <c:pt idx="528">
                  <c:v>0.0</c:v>
                </c:pt>
                <c:pt idx="529">
                  <c:v>0.0</c:v>
                </c:pt>
                <c:pt idx="530">
                  <c:v>0.0</c:v>
                </c:pt>
                <c:pt idx="531">
                  <c:v>0.0</c:v>
                </c:pt>
                <c:pt idx="532">
                  <c:v>0.0</c:v>
                </c:pt>
                <c:pt idx="533">
                  <c:v>0.0</c:v>
                </c:pt>
                <c:pt idx="534">
                  <c:v>0.0</c:v>
                </c:pt>
                <c:pt idx="535">
                  <c:v>0.0</c:v>
                </c:pt>
                <c:pt idx="536">
                  <c:v>0.0</c:v>
                </c:pt>
                <c:pt idx="537">
                  <c:v>0.0</c:v>
                </c:pt>
                <c:pt idx="538">
                  <c:v>0.0</c:v>
                </c:pt>
                <c:pt idx="539">
                  <c:v>0.0</c:v>
                </c:pt>
                <c:pt idx="540">
                  <c:v>0.0</c:v>
                </c:pt>
                <c:pt idx="541">
                  <c:v>0.0</c:v>
                </c:pt>
                <c:pt idx="542">
                  <c:v>0.0</c:v>
                </c:pt>
                <c:pt idx="543">
                  <c:v>0.0</c:v>
                </c:pt>
                <c:pt idx="544">
                  <c:v>0.0</c:v>
                </c:pt>
                <c:pt idx="545">
                  <c:v>0.0</c:v>
                </c:pt>
                <c:pt idx="546">
                  <c:v>0.0</c:v>
                </c:pt>
                <c:pt idx="547">
                  <c:v>0.0</c:v>
                </c:pt>
                <c:pt idx="548">
                  <c:v>0.0</c:v>
                </c:pt>
                <c:pt idx="549">
                  <c:v>0.0</c:v>
                </c:pt>
                <c:pt idx="550">
                  <c:v>0.0</c:v>
                </c:pt>
                <c:pt idx="551">
                  <c:v>0.0</c:v>
                </c:pt>
                <c:pt idx="552">
                  <c:v>0.0</c:v>
                </c:pt>
                <c:pt idx="553">
                  <c:v>0.0</c:v>
                </c:pt>
                <c:pt idx="554">
                  <c:v>0.0</c:v>
                </c:pt>
                <c:pt idx="555">
                  <c:v>0.0</c:v>
                </c:pt>
                <c:pt idx="556">
                  <c:v>0.0</c:v>
                </c:pt>
                <c:pt idx="557">
                  <c:v>0.0</c:v>
                </c:pt>
                <c:pt idx="558">
                  <c:v>0.0</c:v>
                </c:pt>
                <c:pt idx="559">
                  <c:v>0.0</c:v>
                </c:pt>
                <c:pt idx="560">
                  <c:v>0.0</c:v>
                </c:pt>
                <c:pt idx="561">
                  <c:v>0.0</c:v>
                </c:pt>
                <c:pt idx="562">
                  <c:v>0.0</c:v>
                </c:pt>
                <c:pt idx="563">
                  <c:v>0.0</c:v>
                </c:pt>
                <c:pt idx="564">
                  <c:v>0.0</c:v>
                </c:pt>
                <c:pt idx="565">
                  <c:v>0.0</c:v>
                </c:pt>
                <c:pt idx="566">
                  <c:v>0.0</c:v>
                </c:pt>
                <c:pt idx="567">
                  <c:v>0.0</c:v>
                </c:pt>
                <c:pt idx="568">
                  <c:v>0.0</c:v>
                </c:pt>
                <c:pt idx="569">
                  <c:v>0.0</c:v>
                </c:pt>
                <c:pt idx="570">
                  <c:v>0.0</c:v>
                </c:pt>
                <c:pt idx="571">
                  <c:v>0.0</c:v>
                </c:pt>
                <c:pt idx="572">
                  <c:v>0.0</c:v>
                </c:pt>
                <c:pt idx="573">
                  <c:v>0.0</c:v>
                </c:pt>
                <c:pt idx="574">
                  <c:v>0.0</c:v>
                </c:pt>
                <c:pt idx="575">
                  <c:v>0.0</c:v>
                </c:pt>
                <c:pt idx="576">
                  <c:v>0.0</c:v>
                </c:pt>
                <c:pt idx="577">
                  <c:v>0.0</c:v>
                </c:pt>
                <c:pt idx="578">
                  <c:v>0.0</c:v>
                </c:pt>
                <c:pt idx="579">
                  <c:v>0.0</c:v>
                </c:pt>
                <c:pt idx="580">
                  <c:v>0.0</c:v>
                </c:pt>
                <c:pt idx="581">
                  <c:v>0.0</c:v>
                </c:pt>
                <c:pt idx="582">
                  <c:v>0.0</c:v>
                </c:pt>
                <c:pt idx="583">
                  <c:v>0.0</c:v>
                </c:pt>
                <c:pt idx="584">
                  <c:v>0.0</c:v>
                </c:pt>
                <c:pt idx="585">
                  <c:v>0.0</c:v>
                </c:pt>
                <c:pt idx="586">
                  <c:v>0.0</c:v>
                </c:pt>
                <c:pt idx="587">
                  <c:v>0.0</c:v>
                </c:pt>
                <c:pt idx="588">
                  <c:v>0.0</c:v>
                </c:pt>
                <c:pt idx="589">
                  <c:v>0.0</c:v>
                </c:pt>
                <c:pt idx="590">
                  <c:v>0.0</c:v>
                </c:pt>
                <c:pt idx="591">
                  <c:v>0.0</c:v>
                </c:pt>
                <c:pt idx="592">
                  <c:v>0.0</c:v>
                </c:pt>
                <c:pt idx="593">
                  <c:v>0.0</c:v>
                </c:pt>
                <c:pt idx="594">
                  <c:v>0.0</c:v>
                </c:pt>
                <c:pt idx="595">
                  <c:v>0.0</c:v>
                </c:pt>
                <c:pt idx="596">
                  <c:v>0.0</c:v>
                </c:pt>
                <c:pt idx="597">
                  <c:v>0.0</c:v>
                </c:pt>
                <c:pt idx="598">
                  <c:v>0.0</c:v>
                </c:pt>
                <c:pt idx="599">
                  <c:v>0.0</c:v>
                </c:pt>
                <c:pt idx="600">
                  <c:v>0.0</c:v>
                </c:pt>
                <c:pt idx="601">
                  <c:v>0.0</c:v>
                </c:pt>
                <c:pt idx="602">
                  <c:v>0.0</c:v>
                </c:pt>
                <c:pt idx="603">
                  <c:v>0.0</c:v>
                </c:pt>
                <c:pt idx="604">
                  <c:v>0.0</c:v>
                </c:pt>
                <c:pt idx="605">
                  <c:v>0.0</c:v>
                </c:pt>
                <c:pt idx="606">
                  <c:v>0.0</c:v>
                </c:pt>
                <c:pt idx="607">
                  <c:v>0.0</c:v>
                </c:pt>
                <c:pt idx="608">
                  <c:v>0.0</c:v>
                </c:pt>
                <c:pt idx="609">
                  <c:v>0.0</c:v>
                </c:pt>
                <c:pt idx="610">
                  <c:v>0.0</c:v>
                </c:pt>
                <c:pt idx="611">
                  <c:v>0.0</c:v>
                </c:pt>
                <c:pt idx="612">
                  <c:v>0.0</c:v>
                </c:pt>
                <c:pt idx="613">
                  <c:v>0.0</c:v>
                </c:pt>
                <c:pt idx="614">
                  <c:v>0.0</c:v>
                </c:pt>
                <c:pt idx="615">
                  <c:v>0.0</c:v>
                </c:pt>
                <c:pt idx="616">
                  <c:v>0.0</c:v>
                </c:pt>
                <c:pt idx="617">
                  <c:v>0.0</c:v>
                </c:pt>
                <c:pt idx="618">
                  <c:v>0.0</c:v>
                </c:pt>
                <c:pt idx="619">
                  <c:v>0.0</c:v>
                </c:pt>
                <c:pt idx="620">
                  <c:v>0.0</c:v>
                </c:pt>
                <c:pt idx="621">
                  <c:v>0.0</c:v>
                </c:pt>
                <c:pt idx="622">
                  <c:v>0.0</c:v>
                </c:pt>
                <c:pt idx="623">
                  <c:v>0.0</c:v>
                </c:pt>
                <c:pt idx="624">
                  <c:v>0.0</c:v>
                </c:pt>
                <c:pt idx="625">
                  <c:v>0.0</c:v>
                </c:pt>
                <c:pt idx="626">
                  <c:v>0.0</c:v>
                </c:pt>
                <c:pt idx="627">
                  <c:v>0.0</c:v>
                </c:pt>
                <c:pt idx="628">
                  <c:v>0.0</c:v>
                </c:pt>
                <c:pt idx="629">
                  <c:v>0.0</c:v>
                </c:pt>
                <c:pt idx="630">
                  <c:v>0.0</c:v>
                </c:pt>
                <c:pt idx="631">
                  <c:v>0.0</c:v>
                </c:pt>
                <c:pt idx="632">
                  <c:v>0.0</c:v>
                </c:pt>
                <c:pt idx="633">
                  <c:v>0.0</c:v>
                </c:pt>
                <c:pt idx="634">
                  <c:v>0.0</c:v>
                </c:pt>
                <c:pt idx="635">
                  <c:v>0.0</c:v>
                </c:pt>
                <c:pt idx="636">
                  <c:v>0.0</c:v>
                </c:pt>
                <c:pt idx="637">
                  <c:v>0.0</c:v>
                </c:pt>
                <c:pt idx="638">
                  <c:v>0.0</c:v>
                </c:pt>
                <c:pt idx="639">
                  <c:v>0.0</c:v>
                </c:pt>
                <c:pt idx="640">
                  <c:v>0.0</c:v>
                </c:pt>
                <c:pt idx="641">
                  <c:v>0.0</c:v>
                </c:pt>
                <c:pt idx="642">
                  <c:v>0.0</c:v>
                </c:pt>
                <c:pt idx="643">
                  <c:v>0.0</c:v>
                </c:pt>
                <c:pt idx="644">
                  <c:v>0.0</c:v>
                </c:pt>
                <c:pt idx="645">
                  <c:v>0.0</c:v>
                </c:pt>
                <c:pt idx="646">
                  <c:v>0.0</c:v>
                </c:pt>
                <c:pt idx="647">
                  <c:v>0.0</c:v>
                </c:pt>
                <c:pt idx="648">
                  <c:v>0.0</c:v>
                </c:pt>
                <c:pt idx="649">
                  <c:v>0.0</c:v>
                </c:pt>
                <c:pt idx="650">
                  <c:v>0.0</c:v>
                </c:pt>
                <c:pt idx="651">
                  <c:v>0.0</c:v>
                </c:pt>
                <c:pt idx="652">
                  <c:v>0.0</c:v>
                </c:pt>
                <c:pt idx="653">
                  <c:v>0.0</c:v>
                </c:pt>
                <c:pt idx="654">
                  <c:v>0.0</c:v>
                </c:pt>
                <c:pt idx="655">
                  <c:v>0.0</c:v>
                </c:pt>
                <c:pt idx="656">
                  <c:v>0.0</c:v>
                </c:pt>
                <c:pt idx="657">
                  <c:v>0.0</c:v>
                </c:pt>
                <c:pt idx="658">
                  <c:v>0.0</c:v>
                </c:pt>
                <c:pt idx="659">
                  <c:v>0.0</c:v>
                </c:pt>
                <c:pt idx="660">
                  <c:v>0.0</c:v>
                </c:pt>
                <c:pt idx="661">
                  <c:v>0.0</c:v>
                </c:pt>
                <c:pt idx="662">
                  <c:v>0.0</c:v>
                </c:pt>
                <c:pt idx="663">
                  <c:v>0.0</c:v>
                </c:pt>
                <c:pt idx="664">
                  <c:v>0.0</c:v>
                </c:pt>
                <c:pt idx="665">
                  <c:v>0.0</c:v>
                </c:pt>
                <c:pt idx="666">
                  <c:v>0.0</c:v>
                </c:pt>
                <c:pt idx="667">
                  <c:v>0.0</c:v>
                </c:pt>
                <c:pt idx="668">
                  <c:v>0.0</c:v>
                </c:pt>
                <c:pt idx="669">
                  <c:v>0.0</c:v>
                </c:pt>
                <c:pt idx="670">
                  <c:v>0.0</c:v>
                </c:pt>
                <c:pt idx="671">
                  <c:v>0.0</c:v>
                </c:pt>
                <c:pt idx="672">
                  <c:v>0.0</c:v>
                </c:pt>
                <c:pt idx="673">
                  <c:v>0.0</c:v>
                </c:pt>
                <c:pt idx="674">
                  <c:v>0.0</c:v>
                </c:pt>
                <c:pt idx="675">
                  <c:v>0.0</c:v>
                </c:pt>
                <c:pt idx="676">
                  <c:v>0.0</c:v>
                </c:pt>
                <c:pt idx="677">
                  <c:v>0.0</c:v>
                </c:pt>
                <c:pt idx="678">
                  <c:v>0.0</c:v>
                </c:pt>
                <c:pt idx="679">
                  <c:v>0.0</c:v>
                </c:pt>
                <c:pt idx="680">
                  <c:v>0.0</c:v>
                </c:pt>
                <c:pt idx="681">
                  <c:v>0.0</c:v>
                </c:pt>
                <c:pt idx="682">
                  <c:v>0.0</c:v>
                </c:pt>
                <c:pt idx="683">
                  <c:v>0.0</c:v>
                </c:pt>
                <c:pt idx="684">
                  <c:v>0.0</c:v>
                </c:pt>
                <c:pt idx="685">
                  <c:v>0.0</c:v>
                </c:pt>
                <c:pt idx="686">
                  <c:v>0.0</c:v>
                </c:pt>
                <c:pt idx="687">
                  <c:v>0.0</c:v>
                </c:pt>
                <c:pt idx="688">
                  <c:v>0.0</c:v>
                </c:pt>
                <c:pt idx="689">
                  <c:v>0.0</c:v>
                </c:pt>
                <c:pt idx="690">
                  <c:v>0.0</c:v>
                </c:pt>
                <c:pt idx="691">
                  <c:v>0.0</c:v>
                </c:pt>
                <c:pt idx="692">
                  <c:v>0.0</c:v>
                </c:pt>
                <c:pt idx="693">
                  <c:v>0.0</c:v>
                </c:pt>
                <c:pt idx="694">
                  <c:v>0.0</c:v>
                </c:pt>
                <c:pt idx="695">
                  <c:v>0.0</c:v>
                </c:pt>
                <c:pt idx="696">
                  <c:v>0.0</c:v>
                </c:pt>
                <c:pt idx="697">
                  <c:v>0.0</c:v>
                </c:pt>
                <c:pt idx="698">
                  <c:v>0.0</c:v>
                </c:pt>
                <c:pt idx="699">
                  <c:v>0.0</c:v>
                </c:pt>
                <c:pt idx="700">
                  <c:v>0.0</c:v>
                </c:pt>
                <c:pt idx="701">
                  <c:v>0.0</c:v>
                </c:pt>
                <c:pt idx="702">
                  <c:v>0.0</c:v>
                </c:pt>
                <c:pt idx="703">
                  <c:v>0.0</c:v>
                </c:pt>
                <c:pt idx="704">
                  <c:v>0.0</c:v>
                </c:pt>
                <c:pt idx="705">
                  <c:v>0.0</c:v>
                </c:pt>
                <c:pt idx="706">
                  <c:v>0.0</c:v>
                </c:pt>
                <c:pt idx="707">
                  <c:v>0.0</c:v>
                </c:pt>
                <c:pt idx="708">
                  <c:v>0.0</c:v>
                </c:pt>
                <c:pt idx="709">
                  <c:v>0.0</c:v>
                </c:pt>
                <c:pt idx="710">
                  <c:v>0.0</c:v>
                </c:pt>
                <c:pt idx="711">
                  <c:v>0.0</c:v>
                </c:pt>
                <c:pt idx="712">
                  <c:v>0.0</c:v>
                </c:pt>
                <c:pt idx="713">
                  <c:v>0.0</c:v>
                </c:pt>
                <c:pt idx="714">
                  <c:v>0.0</c:v>
                </c:pt>
                <c:pt idx="715">
                  <c:v>0.0</c:v>
                </c:pt>
                <c:pt idx="716">
                  <c:v>0.0</c:v>
                </c:pt>
                <c:pt idx="717">
                  <c:v>0.0</c:v>
                </c:pt>
                <c:pt idx="718">
                  <c:v>0.0</c:v>
                </c:pt>
                <c:pt idx="719">
                  <c:v>0.0</c:v>
                </c:pt>
                <c:pt idx="720">
                  <c:v>0.0</c:v>
                </c:pt>
                <c:pt idx="721">
                  <c:v>0.0</c:v>
                </c:pt>
                <c:pt idx="722">
                  <c:v>0.0</c:v>
                </c:pt>
                <c:pt idx="723">
                  <c:v>0.0</c:v>
                </c:pt>
                <c:pt idx="724">
                  <c:v>0.0</c:v>
                </c:pt>
                <c:pt idx="725">
                  <c:v>0.0</c:v>
                </c:pt>
                <c:pt idx="726">
                  <c:v>0.0</c:v>
                </c:pt>
                <c:pt idx="727">
                  <c:v>0.0</c:v>
                </c:pt>
                <c:pt idx="728">
                  <c:v>0.0</c:v>
                </c:pt>
                <c:pt idx="729">
                  <c:v>0.0</c:v>
                </c:pt>
                <c:pt idx="730">
                  <c:v>0.0</c:v>
                </c:pt>
                <c:pt idx="731">
                  <c:v>1.0</c:v>
                </c:pt>
                <c:pt idx="732">
                  <c:v>0.0</c:v>
                </c:pt>
                <c:pt idx="733">
                  <c:v>0.0</c:v>
                </c:pt>
                <c:pt idx="734">
                  <c:v>0.0</c:v>
                </c:pt>
                <c:pt idx="735">
                  <c:v>0.0</c:v>
                </c:pt>
                <c:pt idx="736">
                  <c:v>0.0</c:v>
                </c:pt>
                <c:pt idx="737">
                  <c:v>0.0</c:v>
                </c:pt>
                <c:pt idx="738">
                  <c:v>0.0</c:v>
                </c:pt>
                <c:pt idx="739">
                  <c:v>0.0</c:v>
                </c:pt>
                <c:pt idx="740">
                  <c:v>0.0</c:v>
                </c:pt>
                <c:pt idx="741">
                  <c:v>0.0</c:v>
                </c:pt>
                <c:pt idx="742">
                  <c:v>0.0</c:v>
                </c:pt>
                <c:pt idx="743">
                  <c:v>0.0</c:v>
                </c:pt>
                <c:pt idx="744">
                  <c:v>0.0</c:v>
                </c:pt>
                <c:pt idx="745">
                  <c:v>0.0</c:v>
                </c:pt>
                <c:pt idx="746">
                  <c:v>0.0</c:v>
                </c:pt>
                <c:pt idx="747">
                  <c:v>0.0</c:v>
                </c:pt>
                <c:pt idx="748">
                  <c:v>0.0</c:v>
                </c:pt>
                <c:pt idx="749">
                  <c:v>0.0</c:v>
                </c:pt>
                <c:pt idx="750">
                  <c:v>0.0</c:v>
                </c:pt>
                <c:pt idx="751">
                  <c:v>0.0</c:v>
                </c:pt>
                <c:pt idx="752">
                  <c:v>0.0</c:v>
                </c:pt>
                <c:pt idx="753">
                  <c:v>0.0</c:v>
                </c:pt>
                <c:pt idx="754">
                  <c:v>0.0</c:v>
                </c:pt>
                <c:pt idx="755">
                  <c:v>0.0</c:v>
                </c:pt>
                <c:pt idx="756">
                  <c:v>0.0</c:v>
                </c:pt>
                <c:pt idx="757">
                  <c:v>0.0</c:v>
                </c:pt>
                <c:pt idx="758">
                  <c:v>0.0</c:v>
                </c:pt>
                <c:pt idx="759">
                  <c:v>0.0</c:v>
                </c:pt>
                <c:pt idx="760">
                  <c:v>0.0</c:v>
                </c:pt>
                <c:pt idx="761">
                  <c:v>0.0</c:v>
                </c:pt>
                <c:pt idx="762">
                  <c:v>0.0</c:v>
                </c:pt>
                <c:pt idx="763">
                  <c:v>0.0</c:v>
                </c:pt>
                <c:pt idx="764">
                  <c:v>0.0</c:v>
                </c:pt>
                <c:pt idx="765">
                  <c:v>0.0</c:v>
                </c:pt>
                <c:pt idx="766">
                  <c:v>0.0</c:v>
                </c:pt>
                <c:pt idx="767">
                  <c:v>0.0</c:v>
                </c:pt>
                <c:pt idx="768">
                  <c:v>0.0</c:v>
                </c:pt>
                <c:pt idx="769">
                  <c:v>0.0</c:v>
                </c:pt>
                <c:pt idx="770">
                  <c:v>0.0</c:v>
                </c:pt>
                <c:pt idx="771">
                  <c:v>0.0</c:v>
                </c:pt>
                <c:pt idx="772">
                  <c:v>0.0</c:v>
                </c:pt>
                <c:pt idx="773">
                  <c:v>0.0</c:v>
                </c:pt>
                <c:pt idx="774">
                  <c:v>0.0</c:v>
                </c:pt>
                <c:pt idx="775">
                  <c:v>0.0</c:v>
                </c:pt>
                <c:pt idx="776">
                  <c:v>0.0</c:v>
                </c:pt>
                <c:pt idx="777">
                  <c:v>0.0</c:v>
                </c:pt>
                <c:pt idx="778">
                  <c:v>0.0</c:v>
                </c:pt>
                <c:pt idx="779">
                  <c:v>0.0</c:v>
                </c:pt>
                <c:pt idx="780">
                  <c:v>0.0</c:v>
                </c:pt>
                <c:pt idx="781">
                  <c:v>0.0</c:v>
                </c:pt>
                <c:pt idx="782">
                  <c:v>0.0</c:v>
                </c:pt>
                <c:pt idx="783">
                  <c:v>0.0</c:v>
                </c:pt>
                <c:pt idx="784">
                  <c:v>0.0</c:v>
                </c:pt>
                <c:pt idx="785">
                  <c:v>0.0</c:v>
                </c:pt>
                <c:pt idx="786">
                  <c:v>0.0</c:v>
                </c:pt>
                <c:pt idx="787">
                  <c:v>0.0</c:v>
                </c:pt>
                <c:pt idx="788">
                  <c:v>0.0</c:v>
                </c:pt>
                <c:pt idx="789">
                  <c:v>0.0</c:v>
                </c:pt>
                <c:pt idx="790">
                  <c:v>0.0</c:v>
                </c:pt>
                <c:pt idx="791">
                  <c:v>0.0</c:v>
                </c:pt>
                <c:pt idx="792">
                  <c:v>0.0</c:v>
                </c:pt>
                <c:pt idx="793">
                  <c:v>0.0</c:v>
                </c:pt>
                <c:pt idx="794">
                  <c:v>0.0</c:v>
                </c:pt>
                <c:pt idx="795">
                  <c:v>0.0</c:v>
                </c:pt>
                <c:pt idx="796">
                  <c:v>0.0</c:v>
                </c:pt>
                <c:pt idx="797">
                  <c:v>0.0</c:v>
                </c:pt>
                <c:pt idx="798">
                  <c:v>0.0</c:v>
                </c:pt>
                <c:pt idx="799">
                  <c:v>0.0</c:v>
                </c:pt>
                <c:pt idx="800">
                  <c:v>0.0</c:v>
                </c:pt>
                <c:pt idx="801">
                  <c:v>0.0</c:v>
                </c:pt>
                <c:pt idx="802">
                  <c:v>0.0</c:v>
                </c:pt>
                <c:pt idx="803">
                  <c:v>0.0</c:v>
                </c:pt>
                <c:pt idx="804">
                  <c:v>0.0</c:v>
                </c:pt>
                <c:pt idx="805">
                  <c:v>0.0</c:v>
                </c:pt>
                <c:pt idx="806">
                  <c:v>0.0</c:v>
                </c:pt>
                <c:pt idx="807">
                  <c:v>0.0</c:v>
                </c:pt>
                <c:pt idx="808">
                  <c:v>0.0</c:v>
                </c:pt>
                <c:pt idx="809">
                  <c:v>0.0</c:v>
                </c:pt>
                <c:pt idx="810">
                  <c:v>0.0</c:v>
                </c:pt>
                <c:pt idx="811">
                  <c:v>0.0</c:v>
                </c:pt>
                <c:pt idx="812">
                  <c:v>0.0</c:v>
                </c:pt>
                <c:pt idx="813">
                  <c:v>0.0</c:v>
                </c:pt>
                <c:pt idx="814">
                  <c:v>0.0</c:v>
                </c:pt>
                <c:pt idx="815">
                  <c:v>0.0</c:v>
                </c:pt>
                <c:pt idx="816">
                  <c:v>0.0</c:v>
                </c:pt>
                <c:pt idx="817">
                  <c:v>0.0</c:v>
                </c:pt>
                <c:pt idx="818">
                  <c:v>0.0</c:v>
                </c:pt>
                <c:pt idx="819">
                  <c:v>0.0</c:v>
                </c:pt>
                <c:pt idx="820">
                  <c:v>0.0</c:v>
                </c:pt>
                <c:pt idx="821">
                  <c:v>0.0</c:v>
                </c:pt>
                <c:pt idx="822">
                  <c:v>0.0</c:v>
                </c:pt>
                <c:pt idx="823">
                  <c:v>0.0</c:v>
                </c:pt>
                <c:pt idx="824">
                  <c:v>0.0</c:v>
                </c:pt>
                <c:pt idx="825">
                  <c:v>0.0</c:v>
                </c:pt>
                <c:pt idx="826">
                  <c:v>0.0</c:v>
                </c:pt>
                <c:pt idx="827">
                  <c:v>0.0</c:v>
                </c:pt>
                <c:pt idx="828">
                  <c:v>0.0</c:v>
                </c:pt>
                <c:pt idx="829">
                  <c:v>0.0</c:v>
                </c:pt>
                <c:pt idx="830">
                  <c:v>0.0</c:v>
                </c:pt>
                <c:pt idx="831">
                  <c:v>0.0</c:v>
                </c:pt>
                <c:pt idx="832">
                  <c:v>0.0</c:v>
                </c:pt>
                <c:pt idx="833">
                  <c:v>0.0</c:v>
                </c:pt>
                <c:pt idx="834">
                  <c:v>0.0</c:v>
                </c:pt>
                <c:pt idx="835">
                  <c:v>0.0</c:v>
                </c:pt>
                <c:pt idx="836">
                  <c:v>1.0</c:v>
                </c:pt>
                <c:pt idx="837">
                  <c:v>0.0</c:v>
                </c:pt>
                <c:pt idx="838">
                  <c:v>0.0</c:v>
                </c:pt>
                <c:pt idx="839">
                  <c:v>0.0</c:v>
                </c:pt>
                <c:pt idx="840">
                  <c:v>0.0</c:v>
                </c:pt>
                <c:pt idx="841">
                  <c:v>0.0</c:v>
                </c:pt>
                <c:pt idx="842">
                  <c:v>0.0</c:v>
                </c:pt>
                <c:pt idx="843">
                  <c:v>0.0</c:v>
                </c:pt>
                <c:pt idx="844">
                  <c:v>0.0</c:v>
                </c:pt>
                <c:pt idx="845">
                  <c:v>0.0</c:v>
                </c:pt>
                <c:pt idx="846">
                  <c:v>0.0</c:v>
                </c:pt>
                <c:pt idx="847">
                  <c:v>0.0</c:v>
                </c:pt>
                <c:pt idx="848">
                  <c:v>0.0</c:v>
                </c:pt>
                <c:pt idx="849">
                  <c:v>0.0</c:v>
                </c:pt>
                <c:pt idx="850">
                  <c:v>0.0</c:v>
                </c:pt>
                <c:pt idx="851">
                  <c:v>0.0</c:v>
                </c:pt>
                <c:pt idx="852">
                  <c:v>0.0</c:v>
                </c:pt>
                <c:pt idx="853">
                  <c:v>0.0</c:v>
                </c:pt>
                <c:pt idx="854">
                  <c:v>0.0</c:v>
                </c:pt>
                <c:pt idx="855">
                  <c:v>0.0</c:v>
                </c:pt>
                <c:pt idx="856">
                  <c:v>0.0</c:v>
                </c:pt>
                <c:pt idx="857">
                  <c:v>0.0</c:v>
                </c:pt>
                <c:pt idx="858">
                  <c:v>0.0</c:v>
                </c:pt>
                <c:pt idx="859">
                  <c:v>0.0</c:v>
                </c:pt>
                <c:pt idx="860">
                  <c:v>0.0</c:v>
                </c:pt>
                <c:pt idx="861">
                  <c:v>0.0</c:v>
                </c:pt>
                <c:pt idx="862">
                  <c:v>0.0</c:v>
                </c:pt>
                <c:pt idx="863">
                  <c:v>0.0</c:v>
                </c:pt>
                <c:pt idx="864">
                  <c:v>0.0</c:v>
                </c:pt>
                <c:pt idx="865">
                  <c:v>0.0</c:v>
                </c:pt>
                <c:pt idx="866">
                  <c:v>0.0</c:v>
                </c:pt>
                <c:pt idx="867">
                  <c:v>0.0</c:v>
                </c:pt>
                <c:pt idx="868">
                  <c:v>0.0</c:v>
                </c:pt>
                <c:pt idx="869">
                  <c:v>0.0</c:v>
                </c:pt>
                <c:pt idx="870">
                  <c:v>0.0</c:v>
                </c:pt>
                <c:pt idx="871">
                  <c:v>0.0</c:v>
                </c:pt>
                <c:pt idx="872">
                  <c:v>0.0</c:v>
                </c:pt>
                <c:pt idx="873">
                  <c:v>0.0</c:v>
                </c:pt>
                <c:pt idx="874">
                  <c:v>0.0</c:v>
                </c:pt>
                <c:pt idx="875">
                  <c:v>0.0</c:v>
                </c:pt>
                <c:pt idx="876">
                  <c:v>0.0</c:v>
                </c:pt>
                <c:pt idx="877">
                  <c:v>0.0</c:v>
                </c:pt>
                <c:pt idx="878">
                  <c:v>0.0</c:v>
                </c:pt>
                <c:pt idx="879">
                  <c:v>0.0</c:v>
                </c:pt>
                <c:pt idx="880">
                  <c:v>0.0</c:v>
                </c:pt>
                <c:pt idx="881">
                  <c:v>0.0</c:v>
                </c:pt>
                <c:pt idx="882">
                  <c:v>0.0</c:v>
                </c:pt>
                <c:pt idx="883">
                  <c:v>0.0</c:v>
                </c:pt>
                <c:pt idx="884">
                  <c:v>0.0</c:v>
                </c:pt>
                <c:pt idx="885">
                  <c:v>0.0</c:v>
                </c:pt>
                <c:pt idx="886">
                  <c:v>0.0</c:v>
                </c:pt>
                <c:pt idx="887">
                  <c:v>0.0</c:v>
                </c:pt>
                <c:pt idx="888">
                  <c:v>0.0</c:v>
                </c:pt>
                <c:pt idx="889">
                  <c:v>0.0</c:v>
                </c:pt>
                <c:pt idx="890">
                  <c:v>0.0</c:v>
                </c:pt>
                <c:pt idx="891">
                  <c:v>0.0</c:v>
                </c:pt>
                <c:pt idx="892">
                  <c:v>0.0</c:v>
                </c:pt>
                <c:pt idx="893">
                  <c:v>0.0</c:v>
                </c:pt>
                <c:pt idx="894">
                  <c:v>0.0</c:v>
                </c:pt>
                <c:pt idx="895">
                  <c:v>0.0</c:v>
                </c:pt>
                <c:pt idx="896">
                  <c:v>0.0</c:v>
                </c:pt>
                <c:pt idx="897">
                  <c:v>0.0</c:v>
                </c:pt>
                <c:pt idx="898">
                  <c:v>0.0</c:v>
                </c:pt>
                <c:pt idx="899">
                  <c:v>0.0</c:v>
                </c:pt>
                <c:pt idx="900">
                  <c:v>0.0</c:v>
                </c:pt>
                <c:pt idx="901">
                  <c:v>0.0</c:v>
                </c:pt>
                <c:pt idx="902">
                  <c:v>0.0</c:v>
                </c:pt>
                <c:pt idx="903">
                  <c:v>0.0</c:v>
                </c:pt>
                <c:pt idx="904">
                  <c:v>0.0</c:v>
                </c:pt>
                <c:pt idx="905">
                  <c:v>0.0</c:v>
                </c:pt>
                <c:pt idx="906">
                  <c:v>0.0</c:v>
                </c:pt>
                <c:pt idx="907">
                  <c:v>0.0</c:v>
                </c:pt>
                <c:pt idx="908">
                  <c:v>0.0</c:v>
                </c:pt>
                <c:pt idx="909">
                  <c:v>0.0</c:v>
                </c:pt>
                <c:pt idx="910">
                  <c:v>0.0</c:v>
                </c:pt>
                <c:pt idx="911">
                  <c:v>0.0</c:v>
                </c:pt>
                <c:pt idx="912">
                  <c:v>0.0</c:v>
                </c:pt>
                <c:pt idx="913">
                  <c:v>0.0</c:v>
                </c:pt>
                <c:pt idx="914">
                  <c:v>0.0</c:v>
                </c:pt>
                <c:pt idx="915">
                  <c:v>0.0</c:v>
                </c:pt>
                <c:pt idx="916">
                  <c:v>0.0</c:v>
                </c:pt>
                <c:pt idx="917">
                  <c:v>0.0</c:v>
                </c:pt>
                <c:pt idx="918">
                  <c:v>0.0</c:v>
                </c:pt>
                <c:pt idx="919">
                  <c:v>0.0</c:v>
                </c:pt>
                <c:pt idx="920">
                  <c:v>0.0</c:v>
                </c:pt>
                <c:pt idx="921">
                  <c:v>0.0</c:v>
                </c:pt>
                <c:pt idx="922">
                  <c:v>0.0</c:v>
                </c:pt>
                <c:pt idx="923">
                  <c:v>0.0</c:v>
                </c:pt>
                <c:pt idx="924">
                  <c:v>0.0</c:v>
                </c:pt>
                <c:pt idx="925">
                  <c:v>0.0</c:v>
                </c:pt>
                <c:pt idx="926">
                  <c:v>0.0</c:v>
                </c:pt>
                <c:pt idx="927">
                  <c:v>0.0</c:v>
                </c:pt>
                <c:pt idx="928">
                  <c:v>0.0</c:v>
                </c:pt>
                <c:pt idx="929">
                  <c:v>0.0</c:v>
                </c:pt>
                <c:pt idx="930">
                  <c:v>0.0</c:v>
                </c:pt>
                <c:pt idx="931">
                  <c:v>0.0</c:v>
                </c:pt>
                <c:pt idx="932">
                  <c:v>0.0</c:v>
                </c:pt>
                <c:pt idx="933">
                  <c:v>0.0</c:v>
                </c:pt>
                <c:pt idx="934">
                  <c:v>0.0</c:v>
                </c:pt>
                <c:pt idx="935">
                  <c:v>0.0</c:v>
                </c:pt>
                <c:pt idx="936">
                  <c:v>0.0</c:v>
                </c:pt>
                <c:pt idx="937">
                  <c:v>0.0</c:v>
                </c:pt>
                <c:pt idx="938">
                  <c:v>0.0</c:v>
                </c:pt>
                <c:pt idx="939">
                  <c:v>0.0</c:v>
                </c:pt>
                <c:pt idx="940">
                  <c:v>0.0</c:v>
                </c:pt>
                <c:pt idx="941">
                  <c:v>0.0</c:v>
                </c:pt>
                <c:pt idx="942">
                  <c:v>0.0</c:v>
                </c:pt>
                <c:pt idx="943">
                  <c:v>0.0</c:v>
                </c:pt>
                <c:pt idx="944">
                  <c:v>0.0</c:v>
                </c:pt>
                <c:pt idx="945">
                  <c:v>0.0</c:v>
                </c:pt>
                <c:pt idx="946">
                  <c:v>0.0</c:v>
                </c:pt>
                <c:pt idx="947">
                  <c:v>0.0</c:v>
                </c:pt>
                <c:pt idx="948">
                  <c:v>0.0</c:v>
                </c:pt>
                <c:pt idx="949">
                  <c:v>0.0</c:v>
                </c:pt>
                <c:pt idx="950">
                  <c:v>0.0</c:v>
                </c:pt>
                <c:pt idx="951">
                  <c:v>0.0</c:v>
                </c:pt>
                <c:pt idx="952">
                  <c:v>0.0</c:v>
                </c:pt>
                <c:pt idx="953">
                  <c:v>0.0</c:v>
                </c:pt>
                <c:pt idx="954">
                  <c:v>0.0</c:v>
                </c:pt>
                <c:pt idx="955">
                  <c:v>0.0</c:v>
                </c:pt>
                <c:pt idx="956">
                  <c:v>0.0</c:v>
                </c:pt>
                <c:pt idx="957">
                  <c:v>0.0</c:v>
                </c:pt>
                <c:pt idx="958">
                  <c:v>0.0</c:v>
                </c:pt>
                <c:pt idx="959">
                  <c:v>0.0</c:v>
                </c:pt>
                <c:pt idx="960">
                  <c:v>0.0</c:v>
                </c:pt>
                <c:pt idx="961">
                  <c:v>0.0</c:v>
                </c:pt>
                <c:pt idx="962">
                  <c:v>0.0</c:v>
                </c:pt>
                <c:pt idx="963">
                  <c:v>0.0</c:v>
                </c:pt>
                <c:pt idx="964">
                  <c:v>0.0</c:v>
                </c:pt>
                <c:pt idx="965">
                  <c:v>0.0</c:v>
                </c:pt>
                <c:pt idx="966">
                  <c:v>0.0</c:v>
                </c:pt>
                <c:pt idx="967">
                  <c:v>0.0</c:v>
                </c:pt>
                <c:pt idx="968">
                  <c:v>0.0</c:v>
                </c:pt>
                <c:pt idx="969">
                  <c:v>0.0</c:v>
                </c:pt>
                <c:pt idx="970">
                  <c:v>0.0</c:v>
                </c:pt>
                <c:pt idx="971">
                  <c:v>0.0</c:v>
                </c:pt>
                <c:pt idx="972">
                  <c:v>0.0</c:v>
                </c:pt>
                <c:pt idx="973">
                  <c:v>0.0</c:v>
                </c:pt>
                <c:pt idx="974">
                  <c:v>0.0</c:v>
                </c:pt>
                <c:pt idx="975">
                  <c:v>0.0</c:v>
                </c:pt>
                <c:pt idx="976">
                  <c:v>0.0</c:v>
                </c:pt>
                <c:pt idx="977">
                  <c:v>0.0</c:v>
                </c:pt>
                <c:pt idx="978">
                  <c:v>0.0</c:v>
                </c:pt>
                <c:pt idx="979">
                  <c:v>0.0</c:v>
                </c:pt>
                <c:pt idx="980">
                  <c:v>0.0</c:v>
                </c:pt>
                <c:pt idx="981">
                  <c:v>0.0</c:v>
                </c:pt>
                <c:pt idx="982">
                  <c:v>0.0</c:v>
                </c:pt>
                <c:pt idx="983">
                  <c:v>0.0</c:v>
                </c:pt>
                <c:pt idx="984">
                  <c:v>0.0</c:v>
                </c:pt>
                <c:pt idx="985">
                  <c:v>0.0</c:v>
                </c:pt>
                <c:pt idx="986">
                  <c:v>0.0</c:v>
                </c:pt>
                <c:pt idx="987">
                  <c:v>0.0</c:v>
                </c:pt>
                <c:pt idx="988">
                  <c:v>0.0</c:v>
                </c:pt>
                <c:pt idx="989">
                  <c:v>0.0</c:v>
                </c:pt>
                <c:pt idx="990">
                  <c:v>0.0</c:v>
                </c:pt>
                <c:pt idx="991">
                  <c:v>0.0</c:v>
                </c:pt>
                <c:pt idx="992">
                  <c:v>0.0</c:v>
                </c:pt>
                <c:pt idx="993">
                  <c:v>0.0</c:v>
                </c:pt>
                <c:pt idx="994">
                  <c:v>0.0</c:v>
                </c:pt>
                <c:pt idx="995">
                  <c:v>0.0</c:v>
                </c:pt>
                <c:pt idx="996">
                  <c:v>0.0</c:v>
                </c:pt>
                <c:pt idx="997">
                  <c:v>0.0</c:v>
                </c:pt>
                <c:pt idx="998">
                  <c:v>0.0</c:v>
                </c:pt>
                <c:pt idx="999">
                  <c:v>0.0</c:v>
                </c:pt>
                <c:pt idx="1000">
                  <c:v>0.0</c:v>
                </c:pt>
                <c:pt idx="1001">
                  <c:v>0.0</c:v>
                </c:pt>
                <c:pt idx="1002">
                  <c:v>0.0</c:v>
                </c:pt>
                <c:pt idx="1003">
                  <c:v>0.0</c:v>
                </c:pt>
                <c:pt idx="1004">
                  <c:v>0.0</c:v>
                </c:pt>
                <c:pt idx="1005">
                  <c:v>0.0</c:v>
                </c:pt>
                <c:pt idx="1006">
                  <c:v>0.0</c:v>
                </c:pt>
                <c:pt idx="1007">
                  <c:v>0.0</c:v>
                </c:pt>
                <c:pt idx="1008">
                  <c:v>0.0</c:v>
                </c:pt>
                <c:pt idx="1009">
                  <c:v>0.0</c:v>
                </c:pt>
                <c:pt idx="1010">
                  <c:v>0.0</c:v>
                </c:pt>
                <c:pt idx="1011">
                  <c:v>0.0</c:v>
                </c:pt>
                <c:pt idx="1012">
                  <c:v>0.0</c:v>
                </c:pt>
                <c:pt idx="1013">
                  <c:v>0.0</c:v>
                </c:pt>
                <c:pt idx="1014">
                  <c:v>0.0</c:v>
                </c:pt>
                <c:pt idx="1015">
                  <c:v>0.0</c:v>
                </c:pt>
                <c:pt idx="1016">
                  <c:v>0.0</c:v>
                </c:pt>
                <c:pt idx="1017">
                  <c:v>0.0</c:v>
                </c:pt>
                <c:pt idx="1018">
                  <c:v>0.0</c:v>
                </c:pt>
                <c:pt idx="1019">
                  <c:v>0.0</c:v>
                </c:pt>
                <c:pt idx="1020">
                  <c:v>0.0</c:v>
                </c:pt>
                <c:pt idx="1021">
                  <c:v>0.0</c:v>
                </c:pt>
                <c:pt idx="1022">
                  <c:v>0.0</c:v>
                </c:pt>
                <c:pt idx="1023">
                  <c:v>0.0</c:v>
                </c:pt>
                <c:pt idx="1024">
                  <c:v>0.0</c:v>
                </c:pt>
                <c:pt idx="1025">
                  <c:v>0.0</c:v>
                </c:pt>
                <c:pt idx="1026">
                  <c:v>0.0</c:v>
                </c:pt>
                <c:pt idx="1027">
                  <c:v>0.0</c:v>
                </c:pt>
                <c:pt idx="1028">
                  <c:v>0.0</c:v>
                </c:pt>
                <c:pt idx="1029">
                  <c:v>0.0</c:v>
                </c:pt>
                <c:pt idx="1030">
                  <c:v>0.0</c:v>
                </c:pt>
                <c:pt idx="1031">
                  <c:v>0.0</c:v>
                </c:pt>
                <c:pt idx="1032">
                  <c:v>0.0</c:v>
                </c:pt>
                <c:pt idx="1033">
                  <c:v>0.0</c:v>
                </c:pt>
                <c:pt idx="1034">
                  <c:v>0.0</c:v>
                </c:pt>
                <c:pt idx="1035">
                  <c:v>0.0</c:v>
                </c:pt>
                <c:pt idx="1036">
                  <c:v>0.0</c:v>
                </c:pt>
                <c:pt idx="1037">
                  <c:v>0.0</c:v>
                </c:pt>
                <c:pt idx="1038">
                  <c:v>0.0</c:v>
                </c:pt>
                <c:pt idx="1039">
                  <c:v>0.0</c:v>
                </c:pt>
                <c:pt idx="1040">
                  <c:v>0.0</c:v>
                </c:pt>
                <c:pt idx="1041">
                  <c:v>0.0</c:v>
                </c:pt>
                <c:pt idx="1042">
                  <c:v>0.0</c:v>
                </c:pt>
                <c:pt idx="1043">
                  <c:v>0.0</c:v>
                </c:pt>
                <c:pt idx="1044">
                  <c:v>0.0</c:v>
                </c:pt>
                <c:pt idx="1045">
                  <c:v>0.0</c:v>
                </c:pt>
                <c:pt idx="1046">
                  <c:v>0.0</c:v>
                </c:pt>
                <c:pt idx="1047">
                  <c:v>0.0</c:v>
                </c:pt>
                <c:pt idx="1048">
                  <c:v>0.0</c:v>
                </c:pt>
                <c:pt idx="1049">
                  <c:v>0.0</c:v>
                </c:pt>
                <c:pt idx="1050">
                  <c:v>0.0</c:v>
                </c:pt>
                <c:pt idx="1051">
                  <c:v>0.0</c:v>
                </c:pt>
                <c:pt idx="1052">
                  <c:v>0.0</c:v>
                </c:pt>
                <c:pt idx="1053">
                  <c:v>0.0</c:v>
                </c:pt>
                <c:pt idx="1054">
                  <c:v>0.0</c:v>
                </c:pt>
                <c:pt idx="1055">
                  <c:v>0.0</c:v>
                </c:pt>
                <c:pt idx="1056">
                  <c:v>0.0</c:v>
                </c:pt>
                <c:pt idx="1057">
                  <c:v>0.0</c:v>
                </c:pt>
                <c:pt idx="1058">
                  <c:v>0.0</c:v>
                </c:pt>
                <c:pt idx="1059">
                  <c:v>0.0</c:v>
                </c:pt>
                <c:pt idx="1060">
                  <c:v>0.0</c:v>
                </c:pt>
                <c:pt idx="1061">
                  <c:v>0.0</c:v>
                </c:pt>
                <c:pt idx="1062">
                  <c:v>0.0</c:v>
                </c:pt>
                <c:pt idx="1063">
                  <c:v>0.0</c:v>
                </c:pt>
                <c:pt idx="1064">
                  <c:v>0.0</c:v>
                </c:pt>
                <c:pt idx="1065">
                  <c:v>0.0</c:v>
                </c:pt>
                <c:pt idx="1066">
                  <c:v>0.0</c:v>
                </c:pt>
                <c:pt idx="1067">
                  <c:v>0.0</c:v>
                </c:pt>
                <c:pt idx="1068">
                  <c:v>0.0</c:v>
                </c:pt>
                <c:pt idx="1069">
                  <c:v>0.0</c:v>
                </c:pt>
                <c:pt idx="1070">
                  <c:v>0.0</c:v>
                </c:pt>
                <c:pt idx="1071">
                  <c:v>0.0</c:v>
                </c:pt>
                <c:pt idx="1072">
                  <c:v>0.0</c:v>
                </c:pt>
                <c:pt idx="1073">
                  <c:v>0.0</c:v>
                </c:pt>
                <c:pt idx="1074">
                  <c:v>0.0</c:v>
                </c:pt>
                <c:pt idx="1075">
                  <c:v>0.0</c:v>
                </c:pt>
                <c:pt idx="1076">
                  <c:v>0.0</c:v>
                </c:pt>
                <c:pt idx="1077">
                  <c:v>0.0</c:v>
                </c:pt>
                <c:pt idx="1078">
                  <c:v>0.0</c:v>
                </c:pt>
                <c:pt idx="1079">
                  <c:v>0.0</c:v>
                </c:pt>
                <c:pt idx="1080">
                  <c:v>0.0</c:v>
                </c:pt>
                <c:pt idx="1081">
                  <c:v>0.0</c:v>
                </c:pt>
                <c:pt idx="1082">
                  <c:v>0.0</c:v>
                </c:pt>
                <c:pt idx="1083">
                  <c:v>0.0</c:v>
                </c:pt>
                <c:pt idx="1084">
                  <c:v>0.0</c:v>
                </c:pt>
                <c:pt idx="1085">
                  <c:v>0.0</c:v>
                </c:pt>
                <c:pt idx="1086">
                  <c:v>0.0</c:v>
                </c:pt>
                <c:pt idx="1087">
                  <c:v>0.0</c:v>
                </c:pt>
                <c:pt idx="1088">
                  <c:v>0.0</c:v>
                </c:pt>
                <c:pt idx="1089">
                  <c:v>0.0</c:v>
                </c:pt>
                <c:pt idx="1090">
                  <c:v>0.0</c:v>
                </c:pt>
                <c:pt idx="1091">
                  <c:v>0.0</c:v>
                </c:pt>
                <c:pt idx="1092">
                  <c:v>0.0</c:v>
                </c:pt>
                <c:pt idx="1093">
                  <c:v>0.0</c:v>
                </c:pt>
                <c:pt idx="1094">
                  <c:v>0.0</c:v>
                </c:pt>
                <c:pt idx="1095">
                  <c:v>0.0</c:v>
                </c:pt>
                <c:pt idx="1096">
                  <c:v>0.0</c:v>
                </c:pt>
                <c:pt idx="1097">
                  <c:v>0.0</c:v>
                </c:pt>
                <c:pt idx="1098">
                  <c:v>0.0</c:v>
                </c:pt>
                <c:pt idx="1099">
                  <c:v>0.0</c:v>
                </c:pt>
                <c:pt idx="1100">
                  <c:v>0.0</c:v>
                </c:pt>
                <c:pt idx="1101">
                  <c:v>0.0</c:v>
                </c:pt>
                <c:pt idx="1102">
                  <c:v>0.0</c:v>
                </c:pt>
                <c:pt idx="1103">
                  <c:v>0.0</c:v>
                </c:pt>
                <c:pt idx="1104">
                  <c:v>0.0</c:v>
                </c:pt>
                <c:pt idx="1105">
                  <c:v>0.0</c:v>
                </c:pt>
                <c:pt idx="1106">
                  <c:v>0.0</c:v>
                </c:pt>
                <c:pt idx="1107">
                  <c:v>0.0</c:v>
                </c:pt>
                <c:pt idx="1108">
                  <c:v>0.0</c:v>
                </c:pt>
                <c:pt idx="1109">
                  <c:v>0.0</c:v>
                </c:pt>
                <c:pt idx="1110">
                  <c:v>0.0</c:v>
                </c:pt>
                <c:pt idx="1111">
                  <c:v>0.0</c:v>
                </c:pt>
                <c:pt idx="1112">
                  <c:v>0.0</c:v>
                </c:pt>
                <c:pt idx="1113">
                  <c:v>0.0</c:v>
                </c:pt>
                <c:pt idx="1114">
                  <c:v>0.0</c:v>
                </c:pt>
                <c:pt idx="1115">
                  <c:v>0.0</c:v>
                </c:pt>
                <c:pt idx="1116">
                  <c:v>0.0</c:v>
                </c:pt>
                <c:pt idx="1117">
                  <c:v>0.0</c:v>
                </c:pt>
                <c:pt idx="1118">
                  <c:v>0.0</c:v>
                </c:pt>
                <c:pt idx="1119">
                  <c:v>0.0</c:v>
                </c:pt>
                <c:pt idx="1120">
                  <c:v>0.0</c:v>
                </c:pt>
                <c:pt idx="1121">
                  <c:v>0.0</c:v>
                </c:pt>
                <c:pt idx="1122">
                  <c:v>0.0</c:v>
                </c:pt>
                <c:pt idx="1123">
                  <c:v>0.0</c:v>
                </c:pt>
                <c:pt idx="1124">
                  <c:v>0.0</c:v>
                </c:pt>
                <c:pt idx="1125">
                  <c:v>0.0</c:v>
                </c:pt>
                <c:pt idx="1126">
                  <c:v>0.0</c:v>
                </c:pt>
                <c:pt idx="1127">
                  <c:v>0.0</c:v>
                </c:pt>
                <c:pt idx="1128">
                  <c:v>0.0</c:v>
                </c:pt>
                <c:pt idx="1129">
                  <c:v>0.0</c:v>
                </c:pt>
                <c:pt idx="1130">
                  <c:v>0.0</c:v>
                </c:pt>
                <c:pt idx="1131">
                  <c:v>0.0</c:v>
                </c:pt>
                <c:pt idx="1132">
                  <c:v>0.0</c:v>
                </c:pt>
                <c:pt idx="1133">
                  <c:v>0.0</c:v>
                </c:pt>
                <c:pt idx="1134">
                  <c:v>0.0</c:v>
                </c:pt>
                <c:pt idx="1135">
                  <c:v>0.0</c:v>
                </c:pt>
                <c:pt idx="1136">
                  <c:v>0.0</c:v>
                </c:pt>
                <c:pt idx="1137">
                  <c:v>0.0</c:v>
                </c:pt>
                <c:pt idx="1138">
                  <c:v>0.0</c:v>
                </c:pt>
                <c:pt idx="1139">
                  <c:v>0.0</c:v>
                </c:pt>
                <c:pt idx="1140">
                  <c:v>0.0</c:v>
                </c:pt>
                <c:pt idx="1141">
                  <c:v>0.0</c:v>
                </c:pt>
                <c:pt idx="1142">
                  <c:v>0.0</c:v>
                </c:pt>
                <c:pt idx="1143">
                  <c:v>0.0</c:v>
                </c:pt>
                <c:pt idx="1144">
                  <c:v>0.0</c:v>
                </c:pt>
                <c:pt idx="1145">
                  <c:v>0.0</c:v>
                </c:pt>
                <c:pt idx="1146">
                  <c:v>0.0</c:v>
                </c:pt>
                <c:pt idx="1147">
                  <c:v>0.0</c:v>
                </c:pt>
                <c:pt idx="1148">
                  <c:v>0.0</c:v>
                </c:pt>
                <c:pt idx="1149">
                  <c:v>0.0</c:v>
                </c:pt>
                <c:pt idx="1150">
                  <c:v>0.0</c:v>
                </c:pt>
                <c:pt idx="1151">
                  <c:v>0.0</c:v>
                </c:pt>
                <c:pt idx="1152">
                  <c:v>0.0</c:v>
                </c:pt>
                <c:pt idx="1153">
                  <c:v>0.0</c:v>
                </c:pt>
                <c:pt idx="1154">
                  <c:v>0.0</c:v>
                </c:pt>
                <c:pt idx="1155">
                  <c:v>0.0</c:v>
                </c:pt>
                <c:pt idx="1156">
                  <c:v>0.0</c:v>
                </c:pt>
                <c:pt idx="1157">
                  <c:v>0.0</c:v>
                </c:pt>
                <c:pt idx="1158">
                  <c:v>0.0</c:v>
                </c:pt>
                <c:pt idx="1159">
                  <c:v>0.0</c:v>
                </c:pt>
                <c:pt idx="1160">
                  <c:v>0.0</c:v>
                </c:pt>
                <c:pt idx="1161">
                  <c:v>0.0</c:v>
                </c:pt>
                <c:pt idx="1162">
                  <c:v>0.0</c:v>
                </c:pt>
                <c:pt idx="1163">
                  <c:v>0.0</c:v>
                </c:pt>
                <c:pt idx="1164">
                  <c:v>0.0</c:v>
                </c:pt>
                <c:pt idx="1165">
                  <c:v>0.0</c:v>
                </c:pt>
                <c:pt idx="1166">
                  <c:v>0.0</c:v>
                </c:pt>
                <c:pt idx="1167">
                  <c:v>0.0</c:v>
                </c:pt>
                <c:pt idx="1168">
                  <c:v>0.0</c:v>
                </c:pt>
                <c:pt idx="1169">
                  <c:v>0.0</c:v>
                </c:pt>
                <c:pt idx="1170">
                  <c:v>0.0</c:v>
                </c:pt>
                <c:pt idx="1171">
                  <c:v>0.0</c:v>
                </c:pt>
                <c:pt idx="1172">
                  <c:v>0.0</c:v>
                </c:pt>
                <c:pt idx="1173">
                  <c:v>0.0</c:v>
                </c:pt>
                <c:pt idx="1174">
                  <c:v>0.0</c:v>
                </c:pt>
                <c:pt idx="1175">
                  <c:v>0.0</c:v>
                </c:pt>
                <c:pt idx="1176">
                  <c:v>0.0</c:v>
                </c:pt>
                <c:pt idx="1177">
                  <c:v>0.0</c:v>
                </c:pt>
                <c:pt idx="1178">
                  <c:v>0.0</c:v>
                </c:pt>
                <c:pt idx="1179">
                  <c:v>0.0</c:v>
                </c:pt>
                <c:pt idx="1180">
                  <c:v>0.0</c:v>
                </c:pt>
                <c:pt idx="1181">
                  <c:v>0.0</c:v>
                </c:pt>
                <c:pt idx="1182">
                  <c:v>0.0</c:v>
                </c:pt>
                <c:pt idx="1183">
                  <c:v>0.0</c:v>
                </c:pt>
                <c:pt idx="1184">
                  <c:v>0.0</c:v>
                </c:pt>
                <c:pt idx="1185">
                  <c:v>0.0</c:v>
                </c:pt>
                <c:pt idx="1186">
                  <c:v>0.0</c:v>
                </c:pt>
                <c:pt idx="1187">
                  <c:v>0.0</c:v>
                </c:pt>
                <c:pt idx="1188">
                  <c:v>0.0</c:v>
                </c:pt>
                <c:pt idx="1189">
                  <c:v>0.0</c:v>
                </c:pt>
                <c:pt idx="1190">
                  <c:v>0.0</c:v>
                </c:pt>
                <c:pt idx="1191">
                  <c:v>1.0</c:v>
                </c:pt>
                <c:pt idx="1192">
                  <c:v>0.0</c:v>
                </c:pt>
                <c:pt idx="1193">
                  <c:v>0.0</c:v>
                </c:pt>
                <c:pt idx="1194">
                  <c:v>0.0</c:v>
                </c:pt>
                <c:pt idx="1195">
                  <c:v>0.0</c:v>
                </c:pt>
                <c:pt idx="1196">
                  <c:v>0.0</c:v>
                </c:pt>
                <c:pt idx="1197">
                  <c:v>0.0</c:v>
                </c:pt>
                <c:pt idx="1198">
                  <c:v>0.0</c:v>
                </c:pt>
                <c:pt idx="1199">
                  <c:v>0.0</c:v>
                </c:pt>
                <c:pt idx="1200">
                  <c:v>0.0</c:v>
                </c:pt>
                <c:pt idx="1201">
                  <c:v>0.0</c:v>
                </c:pt>
                <c:pt idx="1202">
                  <c:v>0.0</c:v>
                </c:pt>
                <c:pt idx="1203">
                  <c:v>0.0</c:v>
                </c:pt>
                <c:pt idx="1204">
                  <c:v>0.0</c:v>
                </c:pt>
                <c:pt idx="1205">
                  <c:v>0.0</c:v>
                </c:pt>
                <c:pt idx="1206">
                  <c:v>0.0</c:v>
                </c:pt>
                <c:pt idx="1207">
                  <c:v>0.0</c:v>
                </c:pt>
                <c:pt idx="1208">
                  <c:v>0.0</c:v>
                </c:pt>
                <c:pt idx="1209">
                  <c:v>0.0</c:v>
                </c:pt>
                <c:pt idx="1210">
                  <c:v>0.0</c:v>
                </c:pt>
                <c:pt idx="1211">
                  <c:v>0.0</c:v>
                </c:pt>
                <c:pt idx="1212">
                  <c:v>0.0</c:v>
                </c:pt>
                <c:pt idx="1213">
                  <c:v>0.0</c:v>
                </c:pt>
                <c:pt idx="1214">
                  <c:v>0.0</c:v>
                </c:pt>
                <c:pt idx="1215">
                  <c:v>0.0</c:v>
                </c:pt>
                <c:pt idx="1216">
                  <c:v>0.0</c:v>
                </c:pt>
                <c:pt idx="1217">
                  <c:v>0.0</c:v>
                </c:pt>
                <c:pt idx="1218">
                  <c:v>0.0</c:v>
                </c:pt>
                <c:pt idx="1219">
                  <c:v>0.0</c:v>
                </c:pt>
                <c:pt idx="1220">
                  <c:v>0.0</c:v>
                </c:pt>
                <c:pt idx="1221">
                  <c:v>0.0</c:v>
                </c:pt>
                <c:pt idx="1222">
                  <c:v>0.0</c:v>
                </c:pt>
                <c:pt idx="1223">
                  <c:v>0.0</c:v>
                </c:pt>
                <c:pt idx="1224">
                  <c:v>0.0</c:v>
                </c:pt>
                <c:pt idx="1225">
                  <c:v>0.0</c:v>
                </c:pt>
                <c:pt idx="1226">
                  <c:v>0.0</c:v>
                </c:pt>
                <c:pt idx="1227">
                  <c:v>0.0</c:v>
                </c:pt>
                <c:pt idx="1228">
                  <c:v>0.0</c:v>
                </c:pt>
                <c:pt idx="1229">
                  <c:v>0.0</c:v>
                </c:pt>
                <c:pt idx="1230">
                  <c:v>0.0</c:v>
                </c:pt>
                <c:pt idx="1231">
                  <c:v>0.0</c:v>
                </c:pt>
                <c:pt idx="1232">
                  <c:v>0.0</c:v>
                </c:pt>
                <c:pt idx="1233">
                  <c:v>0.0</c:v>
                </c:pt>
                <c:pt idx="1234">
                  <c:v>0.0</c:v>
                </c:pt>
                <c:pt idx="1235">
                  <c:v>0.0</c:v>
                </c:pt>
                <c:pt idx="1236">
                  <c:v>0.0</c:v>
                </c:pt>
                <c:pt idx="1237">
                  <c:v>0.0</c:v>
                </c:pt>
                <c:pt idx="1238">
                  <c:v>0.0</c:v>
                </c:pt>
                <c:pt idx="1239">
                  <c:v>0.0</c:v>
                </c:pt>
                <c:pt idx="1240">
                  <c:v>0.0</c:v>
                </c:pt>
                <c:pt idx="1241">
                  <c:v>0.0</c:v>
                </c:pt>
                <c:pt idx="1242">
                  <c:v>0.0</c:v>
                </c:pt>
                <c:pt idx="1243">
                  <c:v>0.0</c:v>
                </c:pt>
                <c:pt idx="1244">
                  <c:v>0.0</c:v>
                </c:pt>
                <c:pt idx="1245">
                  <c:v>0.0</c:v>
                </c:pt>
                <c:pt idx="1246">
                  <c:v>0.0</c:v>
                </c:pt>
                <c:pt idx="1247">
                  <c:v>0.0</c:v>
                </c:pt>
                <c:pt idx="1248">
                  <c:v>0.0</c:v>
                </c:pt>
                <c:pt idx="1249">
                  <c:v>0.0</c:v>
                </c:pt>
                <c:pt idx="1250">
                  <c:v>0.0</c:v>
                </c:pt>
                <c:pt idx="1251">
                  <c:v>0.0</c:v>
                </c:pt>
                <c:pt idx="1252">
                  <c:v>0.0</c:v>
                </c:pt>
                <c:pt idx="1253">
                  <c:v>0.0</c:v>
                </c:pt>
                <c:pt idx="1254">
                  <c:v>0.0</c:v>
                </c:pt>
                <c:pt idx="1255">
                  <c:v>0.0</c:v>
                </c:pt>
                <c:pt idx="1256">
                  <c:v>0.0</c:v>
                </c:pt>
                <c:pt idx="1257">
                  <c:v>0.0</c:v>
                </c:pt>
                <c:pt idx="1258">
                  <c:v>0.0</c:v>
                </c:pt>
                <c:pt idx="1259">
                  <c:v>0.0</c:v>
                </c:pt>
                <c:pt idx="1260">
                  <c:v>0.0</c:v>
                </c:pt>
                <c:pt idx="1261">
                  <c:v>0.0</c:v>
                </c:pt>
                <c:pt idx="1262">
                  <c:v>0.0</c:v>
                </c:pt>
                <c:pt idx="1263">
                  <c:v>0.0</c:v>
                </c:pt>
                <c:pt idx="1264">
                  <c:v>0.0</c:v>
                </c:pt>
                <c:pt idx="1265">
                  <c:v>0.0</c:v>
                </c:pt>
                <c:pt idx="1266">
                  <c:v>0.0</c:v>
                </c:pt>
                <c:pt idx="1267">
                  <c:v>0.0</c:v>
                </c:pt>
                <c:pt idx="1268">
                  <c:v>0.0</c:v>
                </c:pt>
                <c:pt idx="1269">
                  <c:v>0.0</c:v>
                </c:pt>
                <c:pt idx="1270">
                  <c:v>0.0</c:v>
                </c:pt>
                <c:pt idx="1271">
                  <c:v>0.0</c:v>
                </c:pt>
                <c:pt idx="1272">
                  <c:v>0.0</c:v>
                </c:pt>
                <c:pt idx="1273">
                  <c:v>0.0</c:v>
                </c:pt>
                <c:pt idx="1274">
                  <c:v>0.0</c:v>
                </c:pt>
                <c:pt idx="1275">
                  <c:v>0.0</c:v>
                </c:pt>
                <c:pt idx="1276">
                  <c:v>0.0</c:v>
                </c:pt>
                <c:pt idx="1277">
                  <c:v>0.0</c:v>
                </c:pt>
                <c:pt idx="1278">
                  <c:v>0.0</c:v>
                </c:pt>
                <c:pt idx="1279">
                  <c:v>0.0</c:v>
                </c:pt>
                <c:pt idx="1280">
                  <c:v>0.0</c:v>
                </c:pt>
                <c:pt idx="1281">
                  <c:v>0.0</c:v>
                </c:pt>
                <c:pt idx="1282">
                  <c:v>0.0</c:v>
                </c:pt>
                <c:pt idx="1283">
                  <c:v>0.0</c:v>
                </c:pt>
                <c:pt idx="1284">
                  <c:v>0.0</c:v>
                </c:pt>
                <c:pt idx="1285">
                  <c:v>0.0</c:v>
                </c:pt>
                <c:pt idx="1286">
                  <c:v>0.0</c:v>
                </c:pt>
                <c:pt idx="1287">
                  <c:v>0.0</c:v>
                </c:pt>
                <c:pt idx="1288">
                  <c:v>0.0</c:v>
                </c:pt>
                <c:pt idx="1289">
                  <c:v>0.0</c:v>
                </c:pt>
                <c:pt idx="1290">
                  <c:v>0.0</c:v>
                </c:pt>
                <c:pt idx="1291">
                  <c:v>0.0</c:v>
                </c:pt>
                <c:pt idx="1292">
                  <c:v>0.0</c:v>
                </c:pt>
                <c:pt idx="1293">
                  <c:v>0.0</c:v>
                </c:pt>
                <c:pt idx="1294">
                  <c:v>0.0</c:v>
                </c:pt>
                <c:pt idx="1295">
                  <c:v>0.0</c:v>
                </c:pt>
                <c:pt idx="1296">
                  <c:v>0.0</c:v>
                </c:pt>
                <c:pt idx="1297">
                  <c:v>0.0</c:v>
                </c:pt>
                <c:pt idx="1298">
                  <c:v>1.0</c:v>
                </c:pt>
                <c:pt idx="1299">
                  <c:v>0.0</c:v>
                </c:pt>
                <c:pt idx="1300">
                  <c:v>0.0</c:v>
                </c:pt>
                <c:pt idx="1301">
                  <c:v>0.0</c:v>
                </c:pt>
                <c:pt idx="1302">
                  <c:v>0.0</c:v>
                </c:pt>
                <c:pt idx="1303">
                  <c:v>0.0</c:v>
                </c:pt>
                <c:pt idx="1304">
                  <c:v>0.0</c:v>
                </c:pt>
                <c:pt idx="1305">
                  <c:v>0.0</c:v>
                </c:pt>
                <c:pt idx="1306">
                  <c:v>0.0</c:v>
                </c:pt>
                <c:pt idx="1307">
                  <c:v>0.0</c:v>
                </c:pt>
                <c:pt idx="1308">
                  <c:v>0.0</c:v>
                </c:pt>
                <c:pt idx="1309">
                  <c:v>0.0</c:v>
                </c:pt>
                <c:pt idx="1310">
                  <c:v>0.0</c:v>
                </c:pt>
                <c:pt idx="1311">
                  <c:v>0.0</c:v>
                </c:pt>
                <c:pt idx="1312">
                  <c:v>0.0</c:v>
                </c:pt>
                <c:pt idx="1313">
                  <c:v>0.0</c:v>
                </c:pt>
                <c:pt idx="1314">
                  <c:v>0.0</c:v>
                </c:pt>
                <c:pt idx="1315">
                  <c:v>0.0</c:v>
                </c:pt>
                <c:pt idx="1316">
                  <c:v>0.0</c:v>
                </c:pt>
                <c:pt idx="1317">
                  <c:v>0.0</c:v>
                </c:pt>
                <c:pt idx="1318">
                  <c:v>0.0</c:v>
                </c:pt>
                <c:pt idx="1319">
                  <c:v>0.0</c:v>
                </c:pt>
                <c:pt idx="1320">
                  <c:v>0.0</c:v>
                </c:pt>
                <c:pt idx="1321">
                  <c:v>0.0</c:v>
                </c:pt>
                <c:pt idx="1322">
                  <c:v>0.0</c:v>
                </c:pt>
                <c:pt idx="1323">
                  <c:v>0.0</c:v>
                </c:pt>
                <c:pt idx="1324">
                  <c:v>0.0</c:v>
                </c:pt>
                <c:pt idx="1325">
                  <c:v>0.0</c:v>
                </c:pt>
                <c:pt idx="1326">
                  <c:v>0.0</c:v>
                </c:pt>
                <c:pt idx="1327">
                  <c:v>1.0</c:v>
                </c:pt>
                <c:pt idx="1328">
                  <c:v>0.0</c:v>
                </c:pt>
                <c:pt idx="1329">
                  <c:v>0.0</c:v>
                </c:pt>
                <c:pt idx="1330">
                  <c:v>0.0</c:v>
                </c:pt>
                <c:pt idx="1331">
                  <c:v>0.0</c:v>
                </c:pt>
                <c:pt idx="1332">
                  <c:v>0.0</c:v>
                </c:pt>
                <c:pt idx="1333">
                  <c:v>0.0</c:v>
                </c:pt>
                <c:pt idx="1334">
                  <c:v>0.0</c:v>
                </c:pt>
                <c:pt idx="1335">
                  <c:v>0.0</c:v>
                </c:pt>
                <c:pt idx="1336">
                  <c:v>0.0</c:v>
                </c:pt>
                <c:pt idx="1337">
                  <c:v>0.0</c:v>
                </c:pt>
                <c:pt idx="1338">
                  <c:v>0.0</c:v>
                </c:pt>
                <c:pt idx="1339">
                  <c:v>0.0</c:v>
                </c:pt>
                <c:pt idx="1340">
                  <c:v>0.0</c:v>
                </c:pt>
                <c:pt idx="1341">
                  <c:v>0.0</c:v>
                </c:pt>
                <c:pt idx="1342">
                  <c:v>0.0</c:v>
                </c:pt>
                <c:pt idx="1343">
                  <c:v>0.0</c:v>
                </c:pt>
                <c:pt idx="1344">
                  <c:v>0.0</c:v>
                </c:pt>
                <c:pt idx="1345">
                  <c:v>0.0</c:v>
                </c:pt>
                <c:pt idx="1346">
                  <c:v>0.0</c:v>
                </c:pt>
                <c:pt idx="1347">
                  <c:v>0.0</c:v>
                </c:pt>
                <c:pt idx="1348">
                  <c:v>0.0</c:v>
                </c:pt>
                <c:pt idx="1349">
                  <c:v>0.0</c:v>
                </c:pt>
                <c:pt idx="1350">
                  <c:v>0.0</c:v>
                </c:pt>
                <c:pt idx="1351">
                  <c:v>1.0</c:v>
                </c:pt>
                <c:pt idx="1352">
                  <c:v>0.0</c:v>
                </c:pt>
                <c:pt idx="1353">
                  <c:v>0.0</c:v>
                </c:pt>
                <c:pt idx="1354">
                  <c:v>0.0</c:v>
                </c:pt>
                <c:pt idx="1355">
                  <c:v>0.0</c:v>
                </c:pt>
                <c:pt idx="1356">
                  <c:v>0.0</c:v>
                </c:pt>
                <c:pt idx="1357">
                  <c:v>0.0</c:v>
                </c:pt>
                <c:pt idx="1358">
                  <c:v>0.0</c:v>
                </c:pt>
                <c:pt idx="1359">
                  <c:v>0.0</c:v>
                </c:pt>
                <c:pt idx="1360">
                  <c:v>0.0</c:v>
                </c:pt>
                <c:pt idx="1361">
                  <c:v>0.0</c:v>
                </c:pt>
                <c:pt idx="1362">
                  <c:v>0.0</c:v>
                </c:pt>
                <c:pt idx="1363">
                  <c:v>0.0</c:v>
                </c:pt>
                <c:pt idx="1364">
                  <c:v>0.0</c:v>
                </c:pt>
                <c:pt idx="1365">
                  <c:v>0.0</c:v>
                </c:pt>
                <c:pt idx="1366">
                  <c:v>0.0</c:v>
                </c:pt>
                <c:pt idx="1367">
                  <c:v>0.0</c:v>
                </c:pt>
                <c:pt idx="1368">
                  <c:v>0.0</c:v>
                </c:pt>
                <c:pt idx="1369">
                  <c:v>0.0</c:v>
                </c:pt>
                <c:pt idx="1370">
                  <c:v>0.0</c:v>
                </c:pt>
                <c:pt idx="1371">
                  <c:v>0.0</c:v>
                </c:pt>
                <c:pt idx="1372">
                  <c:v>0.0</c:v>
                </c:pt>
                <c:pt idx="1373">
                  <c:v>0.0</c:v>
                </c:pt>
                <c:pt idx="1374">
                  <c:v>0.0</c:v>
                </c:pt>
                <c:pt idx="1375">
                  <c:v>0.0</c:v>
                </c:pt>
                <c:pt idx="1376">
                  <c:v>0.0</c:v>
                </c:pt>
                <c:pt idx="1377">
                  <c:v>0.0</c:v>
                </c:pt>
                <c:pt idx="1378">
                  <c:v>0.0</c:v>
                </c:pt>
                <c:pt idx="1379">
                  <c:v>0.0</c:v>
                </c:pt>
                <c:pt idx="1380">
                  <c:v>0.0</c:v>
                </c:pt>
                <c:pt idx="1381">
                  <c:v>0.0</c:v>
                </c:pt>
                <c:pt idx="1382">
                  <c:v>0.0</c:v>
                </c:pt>
                <c:pt idx="1383">
                  <c:v>0.0</c:v>
                </c:pt>
                <c:pt idx="1384">
                  <c:v>0.0</c:v>
                </c:pt>
                <c:pt idx="1385">
                  <c:v>0.0</c:v>
                </c:pt>
                <c:pt idx="1386">
                  <c:v>0.0</c:v>
                </c:pt>
                <c:pt idx="1387">
                  <c:v>0.0</c:v>
                </c:pt>
                <c:pt idx="1388">
                  <c:v>0.0</c:v>
                </c:pt>
                <c:pt idx="1389">
                  <c:v>0.0</c:v>
                </c:pt>
                <c:pt idx="1390">
                  <c:v>0.0</c:v>
                </c:pt>
                <c:pt idx="1391">
                  <c:v>0.0</c:v>
                </c:pt>
                <c:pt idx="1392">
                  <c:v>0.0</c:v>
                </c:pt>
                <c:pt idx="1393">
                  <c:v>0.0</c:v>
                </c:pt>
                <c:pt idx="1394">
                  <c:v>0.0</c:v>
                </c:pt>
                <c:pt idx="1395">
                  <c:v>0.0</c:v>
                </c:pt>
                <c:pt idx="1396">
                  <c:v>0.0</c:v>
                </c:pt>
                <c:pt idx="1397">
                  <c:v>0.0</c:v>
                </c:pt>
                <c:pt idx="1398">
                  <c:v>0.0</c:v>
                </c:pt>
                <c:pt idx="1399">
                  <c:v>0.0</c:v>
                </c:pt>
                <c:pt idx="1400">
                  <c:v>0.0</c:v>
                </c:pt>
                <c:pt idx="1401">
                  <c:v>0.0</c:v>
                </c:pt>
                <c:pt idx="1402">
                  <c:v>0.0</c:v>
                </c:pt>
                <c:pt idx="1403">
                  <c:v>0.0</c:v>
                </c:pt>
                <c:pt idx="1404">
                  <c:v>0.0</c:v>
                </c:pt>
                <c:pt idx="1405">
                  <c:v>0.0</c:v>
                </c:pt>
                <c:pt idx="1406">
                  <c:v>0.0</c:v>
                </c:pt>
                <c:pt idx="1407">
                  <c:v>0.0</c:v>
                </c:pt>
                <c:pt idx="1408">
                  <c:v>0.0</c:v>
                </c:pt>
                <c:pt idx="1409">
                  <c:v>0.0</c:v>
                </c:pt>
                <c:pt idx="1410">
                  <c:v>0.0</c:v>
                </c:pt>
                <c:pt idx="1411">
                  <c:v>0.0</c:v>
                </c:pt>
                <c:pt idx="1412">
                  <c:v>0.0</c:v>
                </c:pt>
                <c:pt idx="1413">
                  <c:v>0.0</c:v>
                </c:pt>
                <c:pt idx="1414">
                  <c:v>0.0</c:v>
                </c:pt>
                <c:pt idx="1415">
                  <c:v>0.0</c:v>
                </c:pt>
                <c:pt idx="1416">
                  <c:v>0.0</c:v>
                </c:pt>
                <c:pt idx="1417">
                  <c:v>0.0</c:v>
                </c:pt>
                <c:pt idx="1418">
                  <c:v>0.0</c:v>
                </c:pt>
                <c:pt idx="1419">
                  <c:v>0.0</c:v>
                </c:pt>
                <c:pt idx="1420">
                  <c:v>0.0</c:v>
                </c:pt>
                <c:pt idx="1421">
                  <c:v>0.0</c:v>
                </c:pt>
                <c:pt idx="1422">
                  <c:v>0.0</c:v>
                </c:pt>
                <c:pt idx="1423">
                  <c:v>0.0</c:v>
                </c:pt>
                <c:pt idx="1424">
                  <c:v>0.0</c:v>
                </c:pt>
                <c:pt idx="1425">
                  <c:v>0.0</c:v>
                </c:pt>
                <c:pt idx="1426">
                  <c:v>0.0</c:v>
                </c:pt>
                <c:pt idx="1427">
                  <c:v>0.0</c:v>
                </c:pt>
                <c:pt idx="1428">
                  <c:v>0.0</c:v>
                </c:pt>
                <c:pt idx="1429">
                  <c:v>0.0</c:v>
                </c:pt>
                <c:pt idx="1430">
                  <c:v>0.0</c:v>
                </c:pt>
                <c:pt idx="1431">
                  <c:v>0.0</c:v>
                </c:pt>
                <c:pt idx="1432">
                  <c:v>0.0</c:v>
                </c:pt>
                <c:pt idx="1433">
                  <c:v>0.0</c:v>
                </c:pt>
                <c:pt idx="1434">
                  <c:v>0.0</c:v>
                </c:pt>
                <c:pt idx="1435">
                  <c:v>0.0</c:v>
                </c:pt>
                <c:pt idx="1436">
                  <c:v>0.0</c:v>
                </c:pt>
                <c:pt idx="1437">
                  <c:v>0.0</c:v>
                </c:pt>
                <c:pt idx="1438">
                  <c:v>0.0</c:v>
                </c:pt>
                <c:pt idx="1439">
                  <c:v>0.0</c:v>
                </c:pt>
                <c:pt idx="1440">
                  <c:v>0.0</c:v>
                </c:pt>
                <c:pt idx="1441">
                  <c:v>0.0</c:v>
                </c:pt>
                <c:pt idx="1442">
                  <c:v>0.0</c:v>
                </c:pt>
                <c:pt idx="1443">
                  <c:v>0.0</c:v>
                </c:pt>
                <c:pt idx="1444">
                  <c:v>0.0</c:v>
                </c:pt>
                <c:pt idx="1445">
                  <c:v>0.0</c:v>
                </c:pt>
                <c:pt idx="1446">
                  <c:v>0.0</c:v>
                </c:pt>
                <c:pt idx="1447">
                  <c:v>0.0</c:v>
                </c:pt>
                <c:pt idx="1448">
                  <c:v>0.0</c:v>
                </c:pt>
                <c:pt idx="1449">
                  <c:v>0.0</c:v>
                </c:pt>
                <c:pt idx="1450">
                  <c:v>0.0</c:v>
                </c:pt>
                <c:pt idx="1451">
                  <c:v>0.0</c:v>
                </c:pt>
                <c:pt idx="1452">
                  <c:v>0.0</c:v>
                </c:pt>
                <c:pt idx="1453">
                  <c:v>0.0</c:v>
                </c:pt>
                <c:pt idx="1454">
                  <c:v>0.0</c:v>
                </c:pt>
                <c:pt idx="1455">
                  <c:v>0.0</c:v>
                </c:pt>
                <c:pt idx="1456">
                  <c:v>0.0</c:v>
                </c:pt>
                <c:pt idx="1457">
                  <c:v>0.0</c:v>
                </c:pt>
                <c:pt idx="1458">
                  <c:v>0.0</c:v>
                </c:pt>
                <c:pt idx="1459">
                  <c:v>0.0</c:v>
                </c:pt>
                <c:pt idx="1460">
                  <c:v>0.0</c:v>
                </c:pt>
                <c:pt idx="1461">
                  <c:v>0.0</c:v>
                </c:pt>
                <c:pt idx="1462">
                  <c:v>0.0</c:v>
                </c:pt>
                <c:pt idx="1463">
                  <c:v>0.0</c:v>
                </c:pt>
                <c:pt idx="1464">
                  <c:v>0.0</c:v>
                </c:pt>
                <c:pt idx="1465">
                  <c:v>0.0</c:v>
                </c:pt>
                <c:pt idx="1466">
                  <c:v>0.0</c:v>
                </c:pt>
                <c:pt idx="1467">
                  <c:v>0.0</c:v>
                </c:pt>
                <c:pt idx="1468">
                  <c:v>0.0</c:v>
                </c:pt>
                <c:pt idx="1469">
                  <c:v>0.0</c:v>
                </c:pt>
                <c:pt idx="1470">
                  <c:v>0.0</c:v>
                </c:pt>
                <c:pt idx="1471">
                  <c:v>0.0</c:v>
                </c:pt>
                <c:pt idx="1472">
                  <c:v>0.0</c:v>
                </c:pt>
                <c:pt idx="1473">
                  <c:v>0.0</c:v>
                </c:pt>
                <c:pt idx="1474">
                  <c:v>0.0</c:v>
                </c:pt>
                <c:pt idx="1475">
                  <c:v>0.0</c:v>
                </c:pt>
                <c:pt idx="1476">
                  <c:v>0.0</c:v>
                </c:pt>
                <c:pt idx="1477">
                  <c:v>0.0</c:v>
                </c:pt>
                <c:pt idx="1478">
                  <c:v>0.0</c:v>
                </c:pt>
                <c:pt idx="1479">
                  <c:v>0.0</c:v>
                </c:pt>
                <c:pt idx="1480">
                  <c:v>0.0</c:v>
                </c:pt>
                <c:pt idx="1481">
                  <c:v>0.0</c:v>
                </c:pt>
                <c:pt idx="1482">
                  <c:v>0.0</c:v>
                </c:pt>
                <c:pt idx="1483">
                  <c:v>0.0</c:v>
                </c:pt>
                <c:pt idx="1484">
                  <c:v>0.0</c:v>
                </c:pt>
                <c:pt idx="1485">
                  <c:v>0.0</c:v>
                </c:pt>
                <c:pt idx="1486">
                  <c:v>0.0</c:v>
                </c:pt>
                <c:pt idx="1487">
                  <c:v>0.0</c:v>
                </c:pt>
                <c:pt idx="1488">
                  <c:v>0.0</c:v>
                </c:pt>
                <c:pt idx="1489">
                  <c:v>0.0</c:v>
                </c:pt>
                <c:pt idx="1490">
                  <c:v>0.0</c:v>
                </c:pt>
                <c:pt idx="1491">
                  <c:v>0.0</c:v>
                </c:pt>
                <c:pt idx="1492">
                  <c:v>0.0</c:v>
                </c:pt>
                <c:pt idx="1493">
                  <c:v>0.0</c:v>
                </c:pt>
                <c:pt idx="1494">
                  <c:v>0.0</c:v>
                </c:pt>
                <c:pt idx="1495">
                  <c:v>0.0</c:v>
                </c:pt>
                <c:pt idx="1496">
                  <c:v>0.0</c:v>
                </c:pt>
                <c:pt idx="1497">
                  <c:v>0.0</c:v>
                </c:pt>
                <c:pt idx="1498">
                  <c:v>0.0</c:v>
                </c:pt>
                <c:pt idx="1499">
                  <c:v>0.0</c:v>
                </c:pt>
                <c:pt idx="1500">
                  <c:v>0.0</c:v>
                </c:pt>
                <c:pt idx="1501">
                  <c:v>0.0</c:v>
                </c:pt>
                <c:pt idx="1502">
                  <c:v>0.0</c:v>
                </c:pt>
                <c:pt idx="1503">
                  <c:v>0.0</c:v>
                </c:pt>
                <c:pt idx="1504">
                  <c:v>0.0</c:v>
                </c:pt>
                <c:pt idx="1505">
                  <c:v>0.0</c:v>
                </c:pt>
                <c:pt idx="1506">
                  <c:v>0.0</c:v>
                </c:pt>
                <c:pt idx="1507">
                  <c:v>0.0</c:v>
                </c:pt>
                <c:pt idx="1508">
                  <c:v>0.0</c:v>
                </c:pt>
                <c:pt idx="1509">
                  <c:v>0.0</c:v>
                </c:pt>
                <c:pt idx="1510">
                  <c:v>0.0</c:v>
                </c:pt>
                <c:pt idx="1511">
                  <c:v>0.0</c:v>
                </c:pt>
                <c:pt idx="1512">
                  <c:v>0.0</c:v>
                </c:pt>
                <c:pt idx="1513">
                  <c:v>0.0</c:v>
                </c:pt>
                <c:pt idx="1514">
                  <c:v>0.0</c:v>
                </c:pt>
                <c:pt idx="1515">
                  <c:v>0.0</c:v>
                </c:pt>
                <c:pt idx="1516">
                  <c:v>0.0</c:v>
                </c:pt>
                <c:pt idx="1517">
                  <c:v>0.0</c:v>
                </c:pt>
                <c:pt idx="1518">
                  <c:v>0.0</c:v>
                </c:pt>
                <c:pt idx="1519">
                  <c:v>0.0</c:v>
                </c:pt>
                <c:pt idx="1520">
                  <c:v>0.0</c:v>
                </c:pt>
                <c:pt idx="1521">
                  <c:v>0.0</c:v>
                </c:pt>
                <c:pt idx="1522">
                  <c:v>0.0</c:v>
                </c:pt>
                <c:pt idx="1523">
                  <c:v>0.0</c:v>
                </c:pt>
                <c:pt idx="1524">
                  <c:v>0.0</c:v>
                </c:pt>
                <c:pt idx="1525">
                  <c:v>0.0</c:v>
                </c:pt>
                <c:pt idx="1526">
                  <c:v>0.0</c:v>
                </c:pt>
                <c:pt idx="1527">
                  <c:v>0.0</c:v>
                </c:pt>
                <c:pt idx="1528">
                  <c:v>0.0</c:v>
                </c:pt>
                <c:pt idx="1529">
                  <c:v>0.0</c:v>
                </c:pt>
                <c:pt idx="1530">
                  <c:v>0.0</c:v>
                </c:pt>
                <c:pt idx="1531">
                  <c:v>0.0</c:v>
                </c:pt>
                <c:pt idx="1532">
                  <c:v>0.0</c:v>
                </c:pt>
                <c:pt idx="1533">
                  <c:v>0.0</c:v>
                </c:pt>
                <c:pt idx="1534">
                  <c:v>0.0</c:v>
                </c:pt>
                <c:pt idx="1535">
                  <c:v>0.0</c:v>
                </c:pt>
                <c:pt idx="1536">
                  <c:v>0.0</c:v>
                </c:pt>
                <c:pt idx="1537">
                  <c:v>0.0</c:v>
                </c:pt>
                <c:pt idx="1538">
                  <c:v>0.0</c:v>
                </c:pt>
                <c:pt idx="1539">
                  <c:v>0.0</c:v>
                </c:pt>
                <c:pt idx="1540">
                  <c:v>0.0</c:v>
                </c:pt>
                <c:pt idx="1541">
                  <c:v>0.0</c:v>
                </c:pt>
                <c:pt idx="1542">
                  <c:v>0.0</c:v>
                </c:pt>
                <c:pt idx="1543">
                  <c:v>0.0</c:v>
                </c:pt>
                <c:pt idx="1544">
                  <c:v>0.0</c:v>
                </c:pt>
                <c:pt idx="1545">
                  <c:v>0.0</c:v>
                </c:pt>
                <c:pt idx="1546">
                  <c:v>0.0</c:v>
                </c:pt>
                <c:pt idx="1547">
                  <c:v>0.0</c:v>
                </c:pt>
                <c:pt idx="1548">
                  <c:v>0.0</c:v>
                </c:pt>
                <c:pt idx="1549">
                  <c:v>0.0</c:v>
                </c:pt>
                <c:pt idx="1550">
                  <c:v>0.0</c:v>
                </c:pt>
                <c:pt idx="1551">
                  <c:v>0.0</c:v>
                </c:pt>
                <c:pt idx="1552">
                  <c:v>0.0</c:v>
                </c:pt>
                <c:pt idx="1553">
                  <c:v>0.0</c:v>
                </c:pt>
                <c:pt idx="1554">
                  <c:v>0.0</c:v>
                </c:pt>
                <c:pt idx="1555">
                  <c:v>0.0</c:v>
                </c:pt>
                <c:pt idx="1556">
                  <c:v>0.0</c:v>
                </c:pt>
                <c:pt idx="1557">
                  <c:v>0.0</c:v>
                </c:pt>
                <c:pt idx="1558">
                  <c:v>0.0</c:v>
                </c:pt>
                <c:pt idx="1559">
                  <c:v>0.0</c:v>
                </c:pt>
                <c:pt idx="1560">
                  <c:v>0.0</c:v>
                </c:pt>
                <c:pt idx="1561">
                  <c:v>0.0</c:v>
                </c:pt>
                <c:pt idx="1562">
                  <c:v>0.0</c:v>
                </c:pt>
                <c:pt idx="1563">
                  <c:v>0.0</c:v>
                </c:pt>
                <c:pt idx="1564">
                  <c:v>0.0</c:v>
                </c:pt>
                <c:pt idx="1565">
                  <c:v>0.0</c:v>
                </c:pt>
                <c:pt idx="1566">
                  <c:v>0.0</c:v>
                </c:pt>
                <c:pt idx="1567">
                  <c:v>0.0</c:v>
                </c:pt>
                <c:pt idx="1568">
                  <c:v>0.0</c:v>
                </c:pt>
                <c:pt idx="1569">
                  <c:v>0.0</c:v>
                </c:pt>
                <c:pt idx="1570">
                  <c:v>0.0</c:v>
                </c:pt>
                <c:pt idx="1571">
                  <c:v>0.0</c:v>
                </c:pt>
                <c:pt idx="1572">
                  <c:v>0.0</c:v>
                </c:pt>
                <c:pt idx="1573">
                  <c:v>0.0</c:v>
                </c:pt>
                <c:pt idx="1574">
                  <c:v>0.0</c:v>
                </c:pt>
                <c:pt idx="1575">
                  <c:v>0.0</c:v>
                </c:pt>
                <c:pt idx="1576">
                  <c:v>0.0</c:v>
                </c:pt>
                <c:pt idx="1577">
                  <c:v>0.0</c:v>
                </c:pt>
                <c:pt idx="1578">
                  <c:v>0.0</c:v>
                </c:pt>
                <c:pt idx="1579">
                  <c:v>0.0</c:v>
                </c:pt>
                <c:pt idx="1580">
                  <c:v>0.0</c:v>
                </c:pt>
                <c:pt idx="1581">
                  <c:v>0.0</c:v>
                </c:pt>
                <c:pt idx="1582">
                  <c:v>0.0</c:v>
                </c:pt>
                <c:pt idx="1583">
                  <c:v>0.0</c:v>
                </c:pt>
                <c:pt idx="1584">
                  <c:v>0.0</c:v>
                </c:pt>
                <c:pt idx="1585">
                  <c:v>0.0</c:v>
                </c:pt>
                <c:pt idx="1586">
                  <c:v>0.0</c:v>
                </c:pt>
                <c:pt idx="1587">
                  <c:v>0.0</c:v>
                </c:pt>
                <c:pt idx="1588">
                  <c:v>0.0</c:v>
                </c:pt>
                <c:pt idx="1589">
                  <c:v>0.0</c:v>
                </c:pt>
                <c:pt idx="1590">
                  <c:v>0.0</c:v>
                </c:pt>
                <c:pt idx="1591">
                  <c:v>0.0</c:v>
                </c:pt>
                <c:pt idx="1592">
                  <c:v>0.0</c:v>
                </c:pt>
                <c:pt idx="1593">
                  <c:v>0.0</c:v>
                </c:pt>
                <c:pt idx="1594">
                  <c:v>0.0</c:v>
                </c:pt>
                <c:pt idx="1595">
                  <c:v>0.0</c:v>
                </c:pt>
                <c:pt idx="1596">
                  <c:v>0.0</c:v>
                </c:pt>
                <c:pt idx="1597">
                  <c:v>0.0</c:v>
                </c:pt>
                <c:pt idx="1598">
                  <c:v>0.0</c:v>
                </c:pt>
                <c:pt idx="1599">
                  <c:v>0.0</c:v>
                </c:pt>
                <c:pt idx="1600">
                  <c:v>0.0</c:v>
                </c:pt>
                <c:pt idx="1601">
                  <c:v>0.0</c:v>
                </c:pt>
                <c:pt idx="1602">
                  <c:v>0.0</c:v>
                </c:pt>
                <c:pt idx="1603">
                  <c:v>0.0</c:v>
                </c:pt>
                <c:pt idx="1604">
                  <c:v>0.0</c:v>
                </c:pt>
                <c:pt idx="1605">
                  <c:v>0.0</c:v>
                </c:pt>
                <c:pt idx="1606">
                  <c:v>0.0</c:v>
                </c:pt>
                <c:pt idx="1607">
                  <c:v>0.0</c:v>
                </c:pt>
                <c:pt idx="1608">
                  <c:v>0.0</c:v>
                </c:pt>
                <c:pt idx="1609">
                  <c:v>0.0</c:v>
                </c:pt>
                <c:pt idx="1610">
                  <c:v>0.0</c:v>
                </c:pt>
                <c:pt idx="1611">
                  <c:v>0.0</c:v>
                </c:pt>
                <c:pt idx="1612">
                  <c:v>0.0</c:v>
                </c:pt>
                <c:pt idx="1613">
                  <c:v>0.0</c:v>
                </c:pt>
                <c:pt idx="1614">
                  <c:v>0.0</c:v>
                </c:pt>
                <c:pt idx="1615">
                  <c:v>0.0</c:v>
                </c:pt>
                <c:pt idx="1616">
                  <c:v>0.0</c:v>
                </c:pt>
                <c:pt idx="1617">
                  <c:v>0.0</c:v>
                </c:pt>
                <c:pt idx="1618">
                  <c:v>0.0</c:v>
                </c:pt>
                <c:pt idx="1619">
                  <c:v>0.0</c:v>
                </c:pt>
                <c:pt idx="1620">
                  <c:v>0.0</c:v>
                </c:pt>
                <c:pt idx="1621">
                  <c:v>0.0</c:v>
                </c:pt>
                <c:pt idx="1622">
                  <c:v>0.0</c:v>
                </c:pt>
                <c:pt idx="1623">
                  <c:v>0.0</c:v>
                </c:pt>
                <c:pt idx="1624">
                  <c:v>0.0</c:v>
                </c:pt>
                <c:pt idx="1625">
                  <c:v>0.0</c:v>
                </c:pt>
                <c:pt idx="1626">
                  <c:v>0.0</c:v>
                </c:pt>
                <c:pt idx="1627">
                  <c:v>0.0</c:v>
                </c:pt>
                <c:pt idx="1628">
                  <c:v>0.0</c:v>
                </c:pt>
                <c:pt idx="1629">
                  <c:v>0.0</c:v>
                </c:pt>
                <c:pt idx="1630">
                  <c:v>0.0</c:v>
                </c:pt>
                <c:pt idx="1631">
                  <c:v>0.0</c:v>
                </c:pt>
                <c:pt idx="1632">
                  <c:v>0.0</c:v>
                </c:pt>
                <c:pt idx="1633">
                  <c:v>0.0</c:v>
                </c:pt>
                <c:pt idx="1634">
                  <c:v>0.0</c:v>
                </c:pt>
                <c:pt idx="1635">
                  <c:v>0.0</c:v>
                </c:pt>
                <c:pt idx="1636">
                  <c:v>0.0</c:v>
                </c:pt>
                <c:pt idx="1637">
                  <c:v>0.0</c:v>
                </c:pt>
                <c:pt idx="1638">
                  <c:v>0.0</c:v>
                </c:pt>
                <c:pt idx="1639">
                  <c:v>0.0</c:v>
                </c:pt>
                <c:pt idx="1640">
                  <c:v>0.0</c:v>
                </c:pt>
                <c:pt idx="1641">
                  <c:v>0.0</c:v>
                </c:pt>
                <c:pt idx="1642">
                  <c:v>0.0</c:v>
                </c:pt>
                <c:pt idx="1643">
                  <c:v>0.0</c:v>
                </c:pt>
                <c:pt idx="1644">
                  <c:v>0.0</c:v>
                </c:pt>
                <c:pt idx="1645">
                  <c:v>0.0</c:v>
                </c:pt>
                <c:pt idx="1646">
                  <c:v>0.0</c:v>
                </c:pt>
                <c:pt idx="1647">
                  <c:v>0.0</c:v>
                </c:pt>
                <c:pt idx="1648">
                  <c:v>0.0</c:v>
                </c:pt>
                <c:pt idx="1649">
                  <c:v>0.0</c:v>
                </c:pt>
                <c:pt idx="1650">
                  <c:v>0.0</c:v>
                </c:pt>
                <c:pt idx="1651">
                  <c:v>0.0</c:v>
                </c:pt>
                <c:pt idx="1652">
                  <c:v>0.0</c:v>
                </c:pt>
                <c:pt idx="1653">
                  <c:v>0.0</c:v>
                </c:pt>
                <c:pt idx="1654">
                  <c:v>0.0</c:v>
                </c:pt>
                <c:pt idx="1655">
                  <c:v>0.0</c:v>
                </c:pt>
                <c:pt idx="1656">
                  <c:v>0.0</c:v>
                </c:pt>
                <c:pt idx="1657">
                  <c:v>0.0</c:v>
                </c:pt>
                <c:pt idx="1658">
                  <c:v>0.0</c:v>
                </c:pt>
                <c:pt idx="1659">
                  <c:v>0.0</c:v>
                </c:pt>
                <c:pt idx="1660">
                  <c:v>0.0</c:v>
                </c:pt>
                <c:pt idx="1661">
                  <c:v>0.0</c:v>
                </c:pt>
                <c:pt idx="1662">
                  <c:v>0.0</c:v>
                </c:pt>
                <c:pt idx="1663">
                  <c:v>0.0</c:v>
                </c:pt>
                <c:pt idx="1664">
                  <c:v>0.0</c:v>
                </c:pt>
                <c:pt idx="1665">
                  <c:v>0.0</c:v>
                </c:pt>
                <c:pt idx="1666">
                  <c:v>0.0</c:v>
                </c:pt>
                <c:pt idx="1667">
                  <c:v>0.0</c:v>
                </c:pt>
                <c:pt idx="1668">
                  <c:v>0.0</c:v>
                </c:pt>
                <c:pt idx="1669">
                  <c:v>0.0</c:v>
                </c:pt>
                <c:pt idx="1670">
                  <c:v>0.0</c:v>
                </c:pt>
                <c:pt idx="1671">
                  <c:v>0.0</c:v>
                </c:pt>
                <c:pt idx="1672">
                  <c:v>0.0</c:v>
                </c:pt>
                <c:pt idx="1673">
                  <c:v>0.0</c:v>
                </c:pt>
                <c:pt idx="1674">
                  <c:v>0.0</c:v>
                </c:pt>
                <c:pt idx="1675">
                  <c:v>0.0</c:v>
                </c:pt>
                <c:pt idx="1676">
                  <c:v>0.0</c:v>
                </c:pt>
                <c:pt idx="1677">
                  <c:v>0.0</c:v>
                </c:pt>
                <c:pt idx="1678">
                  <c:v>0.0</c:v>
                </c:pt>
                <c:pt idx="1679">
                  <c:v>0.0</c:v>
                </c:pt>
                <c:pt idx="1680">
                  <c:v>0.0</c:v>
                </c:pt>
                <c:pt idx="1681">
                  <c:v>0.0</c:v>
                </c:pt>
                <c:pt idx="1682">
                  <c:v>0.0</c:v>
                </c:pt>
                <c:pt idx="1683">
                  <c:v>1.0</c:v>
                </c:pt>
                <c:pt idx="1684">
                  <c:v>0.0</c:v>
                </c:pt>
                <c:pt idx="1685">
                  <c:v>0.0</c:v>
                </c:pt>
                <c:pt idx="1686">
                  <c:v>0.0</c:v>
                </c:pt>
                <c:pt idx="1687">
                  <c:v>0.0</c:v>
                </c:pt>
                <c:pt idx="1688">
                  <c:v>0.0</c:v>
                </c:pt>
                <c:pt idx="1689">
                  <c:v>0.0</c:v>
                </c:pt>
                <c:pt idx="1690">
                  <c:v>0.0</c:v>
                </c:pt>
                <c:pt idx="1691">
                  <c:v>0.0</c:v>
                </c:pt>
                <c:pt idx="1692">
                  <c:v>0.0</c:v>
                </c:pt>
                <c:pt idx="1693">
                  <c:v>0.0</c:v>
                </c:pt>
                <c:pt idx="1694">
                  <c:v>0.0</c:v>
                </c:pt>
                <c:pt idx="1695">
                  <c:v>0.0</c:v>
                </c:pt>
                <c:pt idx="1696">
                  <c:v>0.0</c:v>
                </c:pt>
                <c:pt idx="1697">
                  <c:v>0.0</c:v>
                </c:pt>
                <c:pt idx="1698">
                  <c:v>0.0</c:v>
                </c:pt>
                <c:pt idx="1699">
                  <c:v>0.0</c:v>
                </c:pt>
                <c:pt idx="1700">
                  <c:v>0.0</c:v>
                </c:pt>
                <c:pt idx="1701">
                  <c:v>0.0</c:v>
                </c:pt>
                <c:pt idx="1702">
                  <c:v>0.0</c:v>
                </c:pt>
                <c:pt idx="1703">
                  <c:v>0.0</c:v>
                </c:pt>
                <c:pt idx="1704">
                  <c:v>0.0</c:v>
                </c:pt>
                <c:pt idx="1705">
                  <c:v>0.0</c:v>
                </c:pt>
                <c:pt idx="1706">
                  <c:v>0.0</c:v>
                </c:pt>
                <c:pt idx="1707">
                  <c:v>0.0</c:v>
                </c:pt>
                <c:pt idx="1708">
                  <c:v>0.0</c:v>
                </c:pt>
                <c:pt idx="1709">
                  <c:v>0.0</c:v>
                </c:pt>
                <c:pt idx="1710">
                  <c:v>0.0</c:v>
                </c:pt>
                <c:pt idx="1711">
                  <c:v>0.0</c:v>
                </c:pt>
                <c:pt idx="1712">
                  <c:v>0.0</c:v>
                </c:pt>
                <c:pt idx="1713">
                  <c:v>0.0</c:v>
                </c:pt>
                <c:pt idx="1714">
                  <c:v>0.0</c:v>
                </c:pt>
                <c:pt idx="1715">
                  <c:v>0.0</c:v>
                </c:pt>
                <c:pt idx="1716">
                  <c:v>0.0</c:v>
                </c:pt>
                <c:pt idx="1717">
                  <c:v>0.0</c:v>
                </c:pt>
                <c:pt idx="1718">
                  <c:v>0.0</c:v>
                </c:pt>
                <c:pt idx="1719">
                  <c:v>0.0</c:v>
                </c:pt>
                <c:pt idx="1720">
                  <c:v>0.0</c:v>
                </c:pt>
                <c:pt idx="1721">
                  <c:v>0.0</c:v>
                </c:pt>
                <c:pt idx="1722">
                  <c:v>0.0</c:v>
                </c:pt>
                <c:pt idx="1723">
                  <c:v>0.0</c:v>
                </c:pt>
                <c:pt idx="1724">
                  <c:v>0.0</c:v>
                </c:pt>
                <c:pt idx="1725">
                  <c:v>0.0</c:v>
                </c:pt>
                <c:pt idx="1726">
                  <c:v>0.0</c:v>
                </c:pt>
                <c:pt idx="1727">
                  <c:v>0.0</c:v>
                </c:pt>
                <c:pt idx="1728">
                  <c:v>0.0</c:v>
                </c:pt>
                <c:pt idx="1729">
                  <c:v>0.0</c:v>
                </c:pt>
                <c:pt idx="1730">
                  <c:v>0.0</c:v>
                </c:pt>
                <c:pt idx="1731">
                  <c:v>0.0</c:v>
                </c:pt>
                <c:pt idx="1732">
                  <c:v>0.0</c:v>
                </c:pt>
                <c:pt idx="1733">
                  <c:v>0.0</c:v>
                </c:pt>
                <c:pt idx="1734">
                  <c:v>0.0</c:v>
                </c:pt>
                <c:pt idx="1735">
                  <c:v>0.0</c:v>
                </c:pt>
                <c:pt idx="1736">
                  <c:v>0.0</c:v>
                </c:pt>
                <c:pt idx="1737">
                  <c:v>0.0</c:v>
                </c:pt>
                <c:pt idx="1738">
                  <c:v>0.0</c:v>
                </c:pt>
                <c:pt idx="1739">
                  <c:v>0.0</c:v>
                </c:pt>
                <c:pt idx="1740">
                  <c:v>0.0</c:v>
                </c:pt>
                <c:pt idx="1741">
                  <c:v>0.0</c:v>
                </c:pt>
                <c:pt idx="1742">
                  <c:v>0.0</c:v>
                </c:pt>
                <c:pt idx="1743">
                  <c:v>0.0</c:v>
                </c:pt>
                <c:pt idx="1744">
                  <c:v>0.0</c:v>
                </c:pt>
                <c:pt idx="1745">
                  <c:v>0.0</c:v>
                </c:pt>
                <c:pt idx="1746">
                  <c:v>0.0</c:v>
                </c:pt>
                <c:pt idx="1747">
                  <c:v>0.0</c:v>
                </c:pt>
                <c:pt idx="1748">
                  <c:v>0.0</c:v>
                </c:pt>
                <c:pt idx="1749">
                  <c:v>0.0</c:v>
                </c:pt>
                <c:pt idx="1750">
                  <c:v>0.0</c:v>
                </c:pt>
                <c:pt idx="1751">
                  <c:v>0.0</c:v>
                </c:pt>
                <c:pt idx="1752">
                  <c:v>0.0</c:v>
                </c:pt>
                <c:pt idx="1753">
                  <c:v>0.0</c:v>
                </c:pt>
                <c:pt idx="1754">
                  <c:v>0.0</c:v>
                </c:pt>
                <c:pt idx="1755">
                  <c:v>0.0</c:v>
                </c:pt>
                <c:pt idx="1756">
                  <c:v>0.0</c:v>
                </c:pt>
                <c:pt idx="1757">
                  <c:v>0.0</c:v>
                </c:pt>
                <c:pt idx="1758">
                  <c:v>0.0</c:v>
                </c:pt>
                <c:pt idx="1759">
                  <c:v>0.0</c:v>
                </c:pt>
                <c:pt idx="1760">
                  <c:v>0.0</c:v>
                </c:pt>
                <c:pt idx="1761">
                  <c:v>0.0</c:v>
                </c:pt>
                <c:pt idx="1762">
                  <c:v>0.0</c:v>
                </c:pt>
                <c:pt idx="1763">
                  <c:v>0.0</c:v>
                </c:pt>
                <c:pt idx="1764">
                  <c:v>0.0</c:v>
                </c:pt>
                <c:pt idx="1765">
                  <c:v>0.0</c:v>
                </c:pt>
                <c:pt idx="1766">
                  <c:v>0.0</c:v>
                </c:pt>
                <c:pt idx="1767">
                  <c:v>0.0</c:v>
                </c:pt>
                <c:pt idx="1768">
                  <c:v>0.0</c:v>
                </c:pt>
                <c:pt idx="1769">
                  <c:v>0.0</c:v>
                </c:pt>
                <c:pt idx="1770">
                  <c:v>0.0</c:v>
                </c:pt>
                <c:pt idx="1771">
                  <c:v>0.0</c:v>
                </c:pt>
                <c:pt idx="1772">
                  <c:v>0.0</c:v>
                </c:pt>
                <c:pt idx="1773">
                  <c:v>0.0</c:v>
                </c:pt>
                <c:pt idx="1774">
                  <c:v>0.0</c:v>
                </c:pt>
                <c:pt idx="1775">
                  <c:v>0.0</c:v>
                </c:pt>
                <c:pt idx="1776">
                  <c:v>0.0</c:v>
                </c:pt>
                <c:pt idx="1777">
                  <c:v>0.0</c:v>
                </c:pt>
                <c:pt idx="1778">
                  <c:v>0.0</c:v>
                </c:pt>
                <c:pt idx="1779">
                  <c:v>0.0</c:v>
                </c:pt>
                <c:pt idx="1780">
                  <c:v>0.0</c:v>
                </c:pt>
                <c:pt idx="1781">
                  <c:v>0.0</c:v>
                </c:pt>
                <c:pt idx="1782">
                  <c:v>0.0</c:v>
                </c:pt>
                <c:pt idx="1783">
                  <c:v>0.0</c:v>
                </c:pt>
                <c:pt idx="1784">
                  <c:v>0.0</c:v>
                </c:pt>
                <c:pt idx="1785">
                  <c:v>0.0</c:v>
                </c:pt>
                <c:pt idx="1786">
                  <c:v>0.0</c:v>
                </c:pt>
                <c:pt idx="1787">
                  <c:v>0.0</c:v>
                </c:pt>
                <c:pt idx="1788">
                  <c:v>0.0</c:v>
                </c:pt>
                <c:pt idx="1789">
                  <c:v>0.0</c:v>
                </c:pt>
                <c:pt idx="1790">
                  <c:v>0.0</c:v>
                </c:pt>
                <c:pt idx="1791">
                  <c:v>0.0</c:v>
                </c:pt>
                <c:pt idx="1792">
                  <c:v>0.0</c:v>
                </c:pt>
                <c:pt idx="1793">
                  <c:v>0.0</c:v>
                </c:pt>
                <c:pt idx="1794">
                  <c:v>0.0</c:v>
                </c:pt>
                <c:pt idx="1795">
                  <c:v>0.0</c:v>
                </c:pt>
                <c:pt idx="1796">
                  <c:v>0.0</c:v>
                </c:pt>
                <c:pt idx="1797">
                  <c:v>0.0</c:v>
                </c:pt>
                <c:pt idx="1798">
                  <c:v>0.0</c:v>
                </c:pt>
                <c:pt idx="1799">
                  <c:v>0.0</c:v>
                </c:pt>
                <c:pt idx="1800">
                  <c:v>0.0</c:v>
                </c:pt>
                <c:pt idx="1801">
                  <c:v>0.0</c:v>
                </c:pt>
                <c:pt idx="1802">
                  <c:v>0.0</c:v>
                </c:pt>
                <c:pt idx="1803">
                  <c:v>0.0</c:v>
                </c:pt>
                <c:pt idx="1804">
                  <c:v>0.0</c:v>
                </c:pt>
                <c:pt idx="1805">
                  <c:v>0.0</c:v>
                </c:pt>
                <c:pt idx="1806">
                  <c:v>0.0</c:v>
                </c:pt>
                <c:pt idx="1807">
                  <c:v>0.0</c:v>
                </c:pt>
                <c:pt idx="1808">
                  <c:v>0.0</c:v>
                </c:pt>
                <c:pt idx="1809">
                  <c:v>0.0</c:v>
                </c:pt>
                <c:pt idx="1810">
                  <c:v>0.0</c:v>
                </c:pt>
                <c:pt idx="1811">
                  <c:v>0.0</c:v>
                </c:pt>
                <c:pt idx="1812">
                  <c:v>0.0</c:v>
                </c:pt>
                <c:pt idx="1813">
                  <c:v>0.0</c:v>
                </c:pt>
                <c:pt idx="1814">
                  <c:v>0.0</c:v>
                </c:pt>
                <c:pt idx="1815">
                  <c:v>0.0</c:v>
                </c:pt>
                <c:pt idx="1816">
                  <c:v>0.0</c:v>
                </c:pt>
                <c:pt idx="1817">
                  <c:v>0.0</c:v>
                </c:pt>
                <c:pt idx="1818">
                  <c:v>0.0</c:v>
                </c:pt>
                <c:pt idx="1819">
                  <c:v>0.0</c:v>
                </c:pt>
                <c:pt idx="1820">
                  <c:v>0.0</c:v>
                </c:pt>
                <c:pt idx="1821">
                  <c:v>0.0</c:v>
                </c:pt>
                <c:pt idx="1822">
                  <c:v>0.0</c:v>
                </c:pt>
                <c:pt idx="1823">
                  <c:v>0.0</c:v>
                </c:pt>
                <c:pt idx="1824">
                  <c:v>0.0</c:v>
                </c:pt>
                <c:pt idx="1825">
                  <c:v>0.0</c:v>
                </c:pt>
                <c:pt idx="1826">
                  <c:v>0.0</c:v>
                </c:pt>
                <c:pt idx="1827">
                  <c:v>0.0</c:v>
                </c:pt>
                <c:pt idx="1828">
                  <c:v>0.0</c:v>
                </c:pt>
                <c:pt idx="1829">
                  <c:v>0.0</c:v>
                </c:pt>
                <c:pt idx="1830">
                  <c:v>0.0</c:v>
                </c:pt>
                <c:pt idx="1831">
                  <c:v>0.0</c:v>
                </c:pt>
                <c:pt idx="1832">
                  <c:v>0.0</c:v>
                </c:pt>
                <c:pt idx="1833">
                  <c:v>0.0</c:v>
                </c:pt>
                <c:pt idx="1834">
                  <c:v>0.0</c:v>
                </c:pt>
                <c:pt idx="1835">
                  <c:v>0.0</c:v>
                </c:pt>
                <c:pt idx="1836">
                  <c:v>0.0</c:v>
                </c:pt>
                <c:pt idx="1837">
                  <c:v>0.0</c:v>
                </c:pt>
                <c:pt idx="1838">
                  <c:v>0.0</c:v>
                </c:pt>
                <c:pt idx="1839">
                  <c:v>0.0</c:v>
                </c:pt>
                <c:pt idx="1840">
                  <c:v>0.0</c:v>
                </c:pt>
                <c:pt idx="1841">
                  <c:v>0.0</c:v>
                </c:pt>
                <c:pt idx="1842">
                  <c:v>0.0</c:v>
                </c:pt>
                <c:pt idx="1843">
                  <c:v>0.0</c:v>
                </c:pt>
                <c:pt idx="1844">
                  <c:v>0.0</c:v>
                </c:pt>
                <c:pt idx="1845">
                  <c:v>0.0</c:v>
                </c:pt>
                <c:pt idx="1846">
                  <c:v>0.0</c:v>
                </c:pt>
                <c:pt idx="1847">
                  <c:v>0.0</c:v>
                </c:pt>
                <c:pt idx="1848">
                  <c:v>0.0</c:v>
                </c:pt>
                <c:pt idx="1849">
                  <c:v>0.0</c:v>
                </c:pt>
                <c:pt idx="1850">
                  <c:v>0.0</c:v>
                </c:pt>
                <c:pt idx="1851">
                  <c:v>0.0</c:v>
                </c:pt>
                <c:pt idx="1852">
                  <c:v>0.0</c:v>
                </c:pt>
                <c:pt idx="1853">
                  <c:v>0.0</c:v>
                </c:pt>
                <c:pt idx="1854">
                  <c:v>0.0</c:v>
                </c:pt>
                <c:pt idx="1855">
                  <c:v>0.0</c:v>
                </c:pt>
                <c:pt idx="1856">
                  <c:v>0.0</c:v>
                </c:pt>
                <c:pt idx="1857">
                  <c:v>0.0</c:v>
                </c:pt>
                <c:pt idx="1858">
                  <c:v>0.0</c:v>
                </c:pt>
                <c:pt idx="1859">
                  <c:v>0.0</c:v>
                </c:pt>
                <c:pt idx="1860">
                  <c:v>0.0</c:v>
                </c:pt>
                <c:pt idx="1861">
                  <c:v>0.0</c:v>
                </c:pt>
                <c:pt idx="1862">
                  <c:v>0.0</c:v>
                </c:pt>
                <c:pt idx="1863">
                  <c:v>0.0</c:v>
                </c:pt>
                <c:pt idx="1864">
                  <c:v>0.0</c:v>
                </c:pt>
                <c:pt idx="1865">
                  <c:v>0.0</c:v>
                </c:pt>
                <c:pt idx="1866">
                  <c:v>0.0</c:v>
                </c:pt>
                <c:pt idx="1867">
                  <c:v>0.0</c:v>
                </c:pt>
                <c:pt idx="1868">
                  <c:v>0.0</c:v>
                </c:pt>
                <c:pt idx="1869">
                  <c:v>0.0</c:v>
                </c:pt>
                <c:pt idx="1870">
                  <c:v>0.0</c:v>
                </c:pt>
                <c:pt idx="1871">
                  <c:v>0.0</c:v>
                </c:pt>
                <c:pt idx="1872">
                  <c:v>0.0</c:v>
                </c:pt>
                <c:pt idx="1873">
                  <c:v>0.0</c:v>
                </c:pt>
                <c:pt idx="1874">
                  <c:v>0.0</c:v>
                </c:pt>
                <c:pt idx="1875">
                  <c:v>0.0</c:v>
                </c:pt>
                <c:pt idx="1876">
                  <c:v>0.0</c:v>
                </c:pt>
                <c:pt idx="1877">
                  <c:v>0.0</c:v>
                </c:pt>
                <c:pt idx="1878">
                  <c:v>0.0</c:v>
                </c:pt>
                <c:pt idx="1879">
                  <c:v>0.0</c:v>
                </c:pt>
                <c:pt idx="1880">
                  <c:v>0.0</c:v>
                </c:pt>
                <c:pt idx="1881">
                  <c:v>0.0</c:v>
                </c:pt>
                <c:pt idx="1882">
                  <c:v>0.0</c:v>
                </c:pt>
                <c:pt idx="1883">
                  <c:v>0.0</c:v>
                </c:pt>
                <c:pt idx="1884">
                  <c:v>0.0</c:v>
                </c:pt>
                <c:pt idx="1885">
                  <c:v>0.0</c:v>
                </c:pt>
                <c:pt idx="1886">
                  <c:v>0.0</c:v>
                </c:pt>
                <c:pt idx="1887">
                  <c:v>0.0</c:v>
                </c:pt>
                <c:pt idx="1888">
                  <c:v>0.0</c:v>
                </c:pt>
                <c:pt idx="1889">
                  <c:v>0.0</c:v>
                </c:pt>
                <c:pt idx="1890">
                  <c:v>0.0</c:v>
                </c:pt>
                <c:pt idx="1891">
                  <c:v>0.0</c:v>
                </c:pt>
                <c:pt idx="1892">
                  <c:v>0.0</c:v>
                </c:pt>
                <c:pt idx="1893">
                  <c:v>0.0</c:v>
                </c:pt>
                <c:pt idx="1894">
                  <c:v>0.0</c:v>
                </c:pt>
                <c:pt idx="1895">
                  <c:v>0.0</c:v>
                </c:pt>
                <c:pt idx="1896">
                  <c:v>0.0</c:v>
                </c:pt>
                <c:pt idx="1897">
                  <c:v>0.0</c:v>
                </c:pt>
                <c:pt idx="1898">
                  <c:v>0.0</c:v>
                </c:pt>
                <c:pt idx="1899">
                  <c:v>0.0</c:v>
                </c:pt>
                <c:pt idx="1900">
                  <c:v>0.0</c:v>
                </c:pt>
                <c:pt idx="1901">
                  <c:v>0.0</c:v>
                </c:pt>
                <c:pt idx="1902">
                  <c:v>0.0</c:v>
                </c:pt>
                <c:pt idx="1903">
                  <c:v>0.0</c:v>
                </c:pt>
                <c:pt idx="1904">
                  <c:v>0.0</c:v>
                </c:pt>
                <c:pt idx="1905">
                  <c:v>0.0</c:v>
                </c:pt>
                <c:pt idx="1906">
                  <c:v>0.0</c:v>
                </c:pt>
                <c:pt idx="1907">
                  <c:v>0.0</c:v>
                </c:pt>
                <c:pt idx="1908">
                  <c:v>0.0</c:v>
                </c:pt>
                <c:pt idx="1909">
                  <c:v>0.0</c:v>
                </c:pt>
                <c:pt idx="1910">
                  <c:v>0.0</c:v>
                </c:pt>
                <c:pt idx="1911">
                  <c:v>0.0</c:v>
                </c:pt>
                <c:pt idx="1912">
                  <c:v>0.0</c:v>
                </c:pt>
                <c:pt idx="1913">
                  <c:v>0.0</c:v>
                </c:pt>
                <c:pt idx="1914">
                  <c:v>0.0</c:v>
                </c:pt>
                <c:pt idx="1915">
                  <c:v>0.0</c:v>
                </c:pt>
                <c:pt idx="1916">
                  <c:v>0.0</c:v>
                </c:pt>
                <c:pt idx="1917">
                  <c:v>0.0</c:v>
                </c:pt>
                <c:pt idx="1918">
                  <c:v>0.0</c:v>
                </c:pt>
                <c:pt idx="1919">
                  <c:v>0.0</c:v>
                </c:pt>
                <c:pt idx="1920">
                  <c:v>0.0</c:v>
                </c:pt>
                <c:pt idx="1921">
                  <c:v>0.0</c:v>
                </c:pt>
                <c:pt idx="1922">
                  <c:v>0.0</c:v>
                </c:pt>
                <c:pt idx="1923">
                  <c:v>0.0</c:v>
                </c:pt>
                <c:pt idx="1924">
                  <c:v>0.0</c:v>
                </c:pt>
                <c:pt idx="1925">
                  <c:v>0.0</c:v>
                </c:pt>
                <c:pt idx="1926">
                  <c:v>0.0</c:v>
                </c:pt>
                <c:pt idx="1927">
                  <c:v>0.0</c:v>
                </c:pt>
                <c:pt idx="1928">
                  <c:v>0.0</c:v>
                </c:pt>
                <c:pt idx="1929">
                  <c:v>0.0</c:v>
                </c:pt>
                <c:pt idx="1930">
                  <c:v>0.0</c:v>
                </c:pt>
                <c:pt idx="1931">
                  <c:v>0.0</c:v>
                </c:pt>
                <c:pt idx="1932">
                  <c:v>0.0</c:v>
                </c:pt>
                <c:pt idx="1933">
                  <c:v>0.0</c:v>
                </c:pt>
                <c:pt idx="1934">
                  <c:v>0.0</c:v>
                </c:pt>
                <c:pt idx="1935">
                  <c:v>0.0</c:v>
                </c:pt>
                <c:pt idx="1936">
                  <c:v>0.0</c:v>
                </c:pt>
                <c:pt idx="1937">
                  <c:v>0.0</c:v>
                </c:pt>
                <c:pt idx="1938">
                  <c:v>0.0</c:v>
                </c:pt>
                <c:pt idx="1939">
                  <c:v>0.0</c:v>
                </c:pt>
                <c:pt idx="1940">
                  <c:v>0.0</c:v>
                </c:pt>
                <c:pt idx="1941">
                  <c:v>0.0</c:v>
                </c:pt>
                <c:pt idx="1942">
                  <c:v>0.0</c:v>
                </c:pt>
                <c:pt idx="1943">
                  <c:v>0.0</c:v>
                </c:pt>
                <c:pt idx="1944">
                  <c:v>0.0</c:v>
                </c:pt>
                <c:pt idx="1945">
                  <c:v>0.0</c:v>
                </c:pt>
                <c:pt idx="1946">
                  <c:v>0.0</c:v>
                </c:pt>
                <c:pt idx="1947">
                  <c:v>0.0</c:v>
                </c:pt>
                <c:pt idx="1948">
                  <c:v>0.0</c:v>
                </c:pt>
                <c:pt idx="1949">
                  <c:v>0.0</c:v>
                </c:pt>
                <c:pt idx="1950">
                  <c:v>0.0</c:v>
                </c:pt>
                <c:pt idx="1951">
                  <c:v>0.0</c:v>
                </c:pt>
                <c:pt idx="1952">
                  <c:v>0.0</c:v>
                </c:pt>
                <c:pt idx="1953">
                  <c:v>0.0</c:v>
                </c:pt>
                <c:pt idx="1954">
                  <c:v>0.0</c:v>
                </c:pt>
                <c:pt idx="1955">
                  <c:v>0.0</c:v>
                </c:pt>
                <c:pt idx="1956">
                  <c:v>0.0</c:v>
                </c:pt>
                <c:pt idx="1957">
                  <c:v>0.0</c:v>
                </c:pt>
                <c:pt idx="1958">
                  <c:v>0.0</c:v>
                </c:pt>
                <c:pt idx="1959">
                  <c:v>0.0</c:v>
                </c:pt>
                <c:pt idx="1960">
                  <c:v>0.0</c:v>
                </c:pt>
                <c:pt idx="1961">
                  <c:v>0.0</c:v>
                </c:pt>
                <c:pt idx="1962">
                  <c:v>0.0</c:v>
                </c:pt>
                <c:pt idx="1963">
                  <c:v>0.0</c:v>
                </c:pt>
                <c:pt idx="1964">
                  <c:v>0.0</c:v>
                </c:pt>
                <c:pt idx="1965">
                  <c:v>0.0</c:v>
                </c:pt>
                <c:pt idx="1966">
                  <c:v>0.0</c:v>
                </c:pt>
                <c:pt idx="1967">
                  <c:v>0.0</c:v>
                </c:pt>
                <c:pt idx="1968">
                  <c:v>0.0</c:v>
                </c:pt>
                <c:pt idx="1969">
                  <c:v>0.0</c:v>
                </c:pt>
                <c:pt idx="1970">
                  <c:v>0.0</c:v>
                </c:pt>
                <c:pt idx="1971">
                  <c:v>0.0</c:v>
                </c:pt>
                <c:pt idx="1972">
                  <c:v>0.0</c:v>
                </c:pt>
                <c:pt idx="1973">
                  <c:v>0.0</c:v>
                </c:pt>
                <c:pt idx="1974">
                  <c:v>0.0</c:v>
                </c:pt>
                <c:pt idx="1975">
                  <c:v>0.0</c:v>
                </c:pt>
                <c:pt idx="1976">
                  <c:v>0.0</c:v>
                </c:pt>
                <c:pt idx="1977">
                  <c:v>0.0</c:v>
                </c:pt>
                <c:pt idx="1978">
                  <c:v>0.0</c:v>
                </c:pt>
                <c:pt idx="1979">
                  <c:v>0.0</c:v>
                </c:pt>
                <c:pt idx="1980">
                  <c:v>0.0</c:v>
                </c:pt>
                <c:pt idx="1981">
                  <c:v>0.0</c:v>
                </c:pt>
                <c:pt idx="1982">
                  <c:v>0.0</c:v>
                </c:pt>
                <c:pt idx="1983">
                  <c:v>0.0</c:v>
                </c:pt>
                <c:pt idx="1984">
                  <c:v>0.0</c:v>
                </c:pt>
                <c:pt idx="1985">
                  <c:v>0.0</c:v>
                </c:pt>
                <c:pt idx="1986">
                  <c:v>0.0</c:v>
                </c:pt>
                <c:pt idx="1987">
                  <c:v>0.0</c:v>
                </c:pt>
                <c:pt idx="1988">
                  <c:v>0.0</c:v>
                </c:pt>
                <c:pt idx="1989">
                  <c:v>0.0</c:v>
                </c:pt>
                <c:pt idx="1990">
                  <c:v>0.0</c:v>
                </c:pt>
                <c:pt idx="1991">
                  <c:v>0.0</c:v>
                </c:pt>
                <c:pt idx="1992">
                  <c:v>0.0</c:v>
                </c:pt>
                <c:pt idx="1993">
                  <c:v>0.0</c:v>
                </c:pt>
                <c:pt idx="1994">
                  <c:v>0.0</c:v>
                </c:pt>
                <c:pt idx="1995">
                  <c:v>0.0</c:v>
                </c:pt>
                <c:pt idx="1996">
                  <c:v>0.0</c:v>
                </c:pt>
                <c:pt idx="1997">
                  <c:v>0.0</c:v>
                </c:pt>
                <c:pt idx="1998">
                  <c:v>0.0</c:v>
                </c:pt>
                <c:pt idx="1999">
                  <c:v>0.0</c:v>
                </c:pt>
                <c:pt idx="2000">
                  <c:v>0.0</c:v>
                </c:pt>
                <c:pt idx="2001">
                  <c:v>0.0</c:v>
                </c:pt>
                <c:pt idx="2002">
                  <c:v>0.0</c:v>
                </c:pt>
                <c:pt idx="2003">
                  <c:v>0.0</c:v>
                </c:pt>
                <c:pt idx="2004">
                  <c:v>0.0</c:v>
                </c:pt>
                <c:pt idx="2005">
                  <c:v>0.0</c:v>
                </c:pt>
                <c:pt idx="2006">
                  <c:v>0.0</c:v>
                </c:pt>
                <c:pt idx="2007">
                  <c:v>0.0</c:v>
                </c:pt>
                <c:pt idx="2008">
                  <c:v>0.0</c:v>
                </c:pt>
                <c:pt idx="2009">
                  <c:v>0.0</c:v>
                </c:pt>
                <c:pt idx="2010">
                  <c:v>0.0</c:v>
                </c:pt>
                <c:pt idx="2011">
                  <c:v>0.0</c:v>
                </c:pt>
                <c:pt idx="2012">
                  <c:v>0.0</c:v>
                </c:pt>
                <c:pt idx="2013">
                  <c:v>0.0</c:v>
                </c:pt>
                <c:pt idx="2014">
                  <c:v>0.0</c:v>
                </c:pt>
                <c:pt idx="2015">
                  <c:v>0.0</c:v>
                </c:pt>
                <c:pt idx="2016">
                  <c:v>0.0</c:v>
                </c:pt>
                <c:pt idx="2017">
                  <c:v>0.0</c:v>
                </c:pt>
                <c:pt idx="2018">
                  <c:v>0.0</c:v>
                </c:pt>
                <c:pt idx="2019">
                  <c:v>0.0</c:v>
                </c:pt>
                <c:pt idx="2020">
                  <c:v>0.0</c:v>
                </c:pt>
                <c:pt idx="2021">
                  <c:v>0.0</c:v>
                </c:pt>
                <c:pt idx="2022">
                  <c:v>0.0</c:v>
                </c:pt>
                <c:pt idx="2023">
                  <c:v>0.0</c:v>
                </c:pt>
                <c:pt idx="2024">
                  <c:v>0.0</c:v>
                </c:pt>
                <c:pt idx="2025">
                  <c:v>0.0</c:v>
                </c:pt>
                <c:pt idx="2026">
                  <c:v>0.0</c:v>
                </c:pt>
                <c:pt idx="2027">
                  <c:v>0.0</c:v>
                </c:pt>
                <c:pt idx="2028">
                  <c:v>0.0</c:v>
                </c:pt>
                <c:pt idx="2029">
                  <c:v>0.0</c:v>
                </c:pt>
                <c:pt idx="2030">
                  <c:v>0.0</c:v>
                </c:pt>
                <c:pt idx="2031">
                  <c:v>0.0</c:v>
                </c:pt>
                <c:pt idx="2032">
                  <c:v>0.0</c:v>
                </c:pt>
                <c:pt idx="2033">
                  <c:v>0.0</c:v>
                </c:pt>
                <c:pt idx="2034">
                  <c:v>0.0</c:v>
                </c:pt>
                <c:pt idx="2035">
                  <c:v>0.0</c:v>
                </c:pt>
                <c:pt idx="2036">
                  <c:v>0.0</c:v>
                </c:pt>
                <c:pt idx="2037">
                  <c:v>0.0</c:v>
                </c:pt>
                <c:pt idx="2038">
                  <c:v>0.0</c:v>
                </c:pt>
                <c:pt idx="2039">
                  <c:v>0.0</c:v>
                </c:pt>
                <c:pt idx="2040">
                  <c:v>0.0</c:v>
                </c:pt>
                <c:pt idx="2041">
                  <c:v>0.0</c:v>
                </c:pt>
                <c:pt idx="2042">
                  <c:v>0.0</c:v>
                </c:pt>
                <c:pt idx="2043">
                  <c:v>0.0</c:v>
                </c:pt>
                <c:pt idx="2044">
                  <c:v>0.0</c:v>
                </c:pt>
                <c:pt idx="2045">
                  <c:v>0.0</c:v>
                </c:pt>
                <c:pt idx="2046">
                  <c:v>0.0</c:v>
                </c:pt>
                <c:pt idx="2047">
                  <c:v>0.0</c:v>
                </c:pt>
                <c:pt idx="2048">
                  <c:v>0.0</c:v>
                </c:pt>
                <c:pt idx="2049">
                  <c:v>0.0</c:v>
                </c:pt>
                <c:pt idx="2050">
                  <c:v>0.0</c:v>
                </c:pt>
                <c:pt idx="2051">
                  <c:v>0.0</c:v>
                </c:pt>
                <c:pt idx="2052">
                  <c:v>0.0</c:v>
                </c:pt>
                <c:pt idx="2053">
                  <c:v>0.0</c:v>
                </c:pt>
                <c:pt idx="2054">
                  <c:v>0.0</c:v>
                </c:pt>
                <c:pt idx="2055">
                  <c:v>0.0</c:v>
                </c:pt>
                <c:pt idx="2056">
                  <c:v>0.0</c:v>
                </c:pt>
                <c:pt idx="2057">
                  <c:v>0.0</c:v>
                </c:pt>
                <c:pt idx="2058">
                  <c:v>0.0</c:v>
                </c:pt>
                <c:pt idx="2059">
                  <c:v>0.0</c:v>
                </c:pt>
                <c:pt idx="2060">
                  <c:v>0.0</c:v>
                </c:pt>
                <c:pt idx="2061">
                  <c:v>0.0</c:v>
                </c:pt>
                <c:pt idx="2062">
                  <c:v>0.0</c:v>
                </c:pt>
                <c:pt idx="2063">
                  <c:v>0.0</c:v>
                </c:pt>
                <c:pt idx="2064">
                  <c:v>0.0</c:v>
                </c:pt>
                <c:pt idx="2065">
                  <c:v>0.0</c:v>
                </c:pt>
                <c:pt idx="2066">
                  <c:v>0.0</c:v>
                </c:pt>
                <c:pt idx="2067">
                  <c:v>0.0</c:v>
                </c:pt>
                <c:pt idx="2068">
                  <c:v>0.0</c:v>
                </c:pt>
                <c:pt idx="2069">
                  <c:v>0.0</c:v>
                </c:pt>
                <c:pt idx="2070">
                  <c:v>0.0</c:v>
                </c:pt>
                <c:pt idx="2071">
                  <c:v>0.0</c:v>
                </c:pt>
                <c:pt idx="2072">
                  <c:v>0.0</c:v>
                </c:pt>
                <c:pt idx="2073">
                  <c:v>0.0</c:v>
                </c:pt>
                <c:pt idx="2074">
                  <c:v>0.0</c:v>
                </c:pt>
                <c:pt idx="2075">
                  <c:v>0.0</c:v>
                </c:pt>
                <c:pt idx="2076">
                  <c:v>0.0</c:v>
                </c:pt>
                <c:pt idx="2077">
                  <c:v>0.0</c:v>
                </c:pt>
                <c:pt idx="2078">
                  <c:v>0.0</c:v>
                </c:pt>
                <c:pt idx="2079">
                  <c:v>0.0</c:v>
                </c:pt>
                <c:pt idx="2080">
                  <c:v>0.0</c:v>
                </c:pt>
                <c:pt idx="2081">
                  <c:v>0.0</c:v>
                </c:pt>
                <c:pt idx="2082">
                  <c:v>0.0</c:v>
                </c:pt>
                <c:pt idx="2083">
                  <c:v>0.0</c:v>
                </c:pt>
                <c:pt idx="2084">
                  <c:v>0.0</c:v>
                </c:pt>
                <c:pt idx="2085">
                  <c:v>0.0</c:v>
                </c:pt>
                <c:pt idx="2086">
                  <c:v>0.0</c:v>
                </c:pt>
                <c:pt idx="2087">
                  <c:v>0.0</c:v>
                </c:pt>
                <c:pt idx="2088">
                  <c:v>0.0</c:v>
                </c:pt>
                <c:pt idx="2089">
                  <c:v>0.0</c:v>
                </c:pt>
                <c:pt idx="2090">
                  <c:v>0.0</c:v>
                </c:pt>
                <c:pt idx="2091">
                  <c:v>0.0</c:v>
                </c:pt>
                <c:pt idx="2092">
                  <c:v>0.0</c:v>
                </c:pt>
                <c:pt idx="2093">
                  <c:v>0.0</c:v>
                </c:pt>
                <c:pt idx="2094">
                  <c:v>0.0</c:v>
                </c:pt>
                <c:pt idx="2095">
                  <c:v>0.0</c:v>
                </c:pt>
                <c:pt idx="2096">
                  <c:v>0.0</c:v>
                </c:pt>
                <c:pt idx="2097">
                  <c:v>0.0</c:v>
                </c:pt>
                <c:pt idx="2098">
                  <c:v>0.0</c:v>
                </c:pt>
                <c:pt idx="2099">
                  <c:v>0.0</c:v>
                </c:pt>
                <c:pt idx="2100">
                  <c:v>0.0</c:v>
                </c:pt>
                <c:pt idx="2101">
                  <c:v>0.0</c:v>
                </c:pt>
                <c:pt idx="2102">
                  <c:v>0.0</c:v>
                </c:pt>
                <c:pt idx="2103">
                  <c:v>0.0</c:v>
                </c:pt>
                <c:pt idx="2104">
                  <c:v>0.0</c:v>
                </c:pt>
                <c:pt idx="2105">
                  <c:v>0.0</c:v>
                </c:pt>
                <c:pt idx="2106">
                  <c:v>0.0</c:v>
                </c:pt>
                <c:pt idx="2107">
                  <c:v>0.0</c:v>
                </c:pt>
                <c:pt idx="2108">
                  <c:v>0.0</c:v>
                </c:pt>
                <c:pt idx="2109">
                  <c:v>0.0</c:v>
                </c:pt>
                <c:pt idx="2110">
                  <c:v>0.0</c:v>
                </c:pt>
                <c:pt idx="2111">
                  <c:v>0.0</c:v>
                </c:pt>
                <c:pt idx="2112">
                  <c:v>0.0</c:v>
                </c:pt>
                <c:pt idx="2113">
                  <c:v>0.0</c:v>
                </c:pt>
                <c:pt idx="2114">
                  <c:v>0.0</c:v>
                </c:pt>
                <c:pt idx="2115">
                  <c:v>0.0</c:v>
                </c:pt>
                <c:pt idx="2116">
                  <c:v>0.0</c:v>
                </c:pt>
                <c:pt idx="2117">
                  <c:v>0.0</c:v>
                </c:pt>
                <c:pt idx="2118">
                  <c:v>0.0</c:v>
                </c:pt>
                <c:pt idx="2119">
                  <c:v>0.0</c:v>
                </c:pt>
                <c:pt idx="2120">
                  <c:v>0.0</c:v>
                </c:pt>
                <c:pt idx="2121">
                  <c:v>0.0</c:v>
                </c:pt>
                <c:pt idx="2122">
                  <c:v>0.0</c:v>
                </c:pt>
                <c:pt idx="2123">
                  <c:v>0.0</c:v>
                </c:pt>
                <c:pt idx="2124">
                  <c:v>0.0</c:v>
                </c:pt>
                <c:pt idx="2125">
                  <c:v>0.0</c:v>
                </c:pt>
                <c:pt idx="2126">
                  <c:v>0.0</c:v>
                </c:pt>
                <c:pt idx="2127">
                  <c:v>0.0</c:v>
                </c:pt>
                <c:pt idx="2128">
                  <c:v>0.0</c:v>
                </c:pt>
                <c:pt idx="2129">
                  <c:v>0.0</c:v>
                </c:pt>
                <c:pt idx="2130">
                  <c:v>0.0</c:v>
                </c:pt>
                <c:pt idx="2131">
                  <c:v>0.0</c:v>
                </c:pt>
                <c:pt idx="2132">
                  <c:v>0.0</c:v>
                </c:pt>
                <c:pt idx="2133">
                  <c:v>0.0</c:v>
                </c:pt>
                <c:pt idx="2134">
                  <c:v>0.0</c:v>
                </c:pt>
                <c:pt idx="2135">
                  <c:v>0.0</c:v>
                </c:pt>
                <c:pt idx="2136">
                  <c:v>0.0</c:v>
                </c:pt>
                <c:pt idx="2137">
                  <c:v>0.0</c:v>
                </c:pt>
                <c:pt idx="2138">
                  <c:v>0.0</c:v>
                </c:pt>
                <c:pt idx="2139">
                  <c:v>0.0</c:v>
                </c:pt>
                <c:pt idx="2140">
                  <c:v>0.0</c:v>
                </c:pt>
                <c:pt idx="2141">
                  <c:v>0.0</c:v>
                </c:pt>
                <c:pt idx="2142">
                  <c:v>0.0</c:v>
                </c:pt>
                <c:pt idx="2143">
                  <c:v>0.0</c:v>
                </c:pt>
                <c:pt idx="2144">
                  <c:v>0.0</c:v>
                </c:pt>
                <c:pt idx="2145">
                  <c:v>0.0</c:v>
                </c:pt>
                <c:pt idx="2146">
                  <c:v>0.0</c:v>
                </c:pt>
                <c:pt idx="2147">
                  <c:v>0.0</c:v>
                </c:pt>
                <c:pt idx="2148">
                  <c:v>0.0</c:v>
                </c:pt>
                <c:pt idx="2149">
                  <c:v>0.0</c:v>
                </c:pt>
                <c:pt idx="2150">
                  <c:v>0.0</c:v>
                </c:pt>
                <c:pt idx="2151">
                  <c:v>0.0</c:v>
                </c:pt>
                <c:pt idx="2152">
                  <c:v>0.0</c:v>
                </c:pt>
                <c:pt idx="2153">
                  <c:v>0.0</c:v>
                </c:pt>
                <c:pt idx="2154">
                  <c:v>0.0</c:v>
                </c:pt>
                <c:pt idx="2155">
                  <c:v>0.0</c:v>
                </c:pt>
                <c:pt idx="2156">
                  <c:v>0.0</c:v>
                </c:pt>
                <c:pt idx="2157">
                  <c:v>0.0</c:v>
                </c:pt>
                <c:pt idx="2158">
                  <c:v>0.0</c:v>
                </c:pt>
                <c:pt idx="2159">
                  <c:v>0.0</c:v>
                </c:pt>
                <c:pt idx="2160">
                  <c:v>0.0</c:v>
                </c:pt>
                <c:pt idx="2161">
                  <c:v>0.0</c:v>
                </c:pt>
                <c:pt idx="2162">
                  <c:v>0.0</c:v>
                </c:pt>
                <c:pt idx="2163">
                  <c:v>0.0</c:v>
                </c:pt>
                <c:pt idx="2164">
                  <c:v>0.0</c:v>
                </c:pt>
                <c:pt idx="2165">
                  <c:v>0.0</c:v>
                </c:pt>
                <c:pt idx="2166">
                  <c:v>0.0</c:v>
                </c:pt>
                <c:pt idx="2167">
                  <c:v>0.0</c:v>
                </c:pt>
                <c:pt idx="2168">
                  <c:v>0.0</c:v>
                </c:pt>
                <c:pt idx="2169">
                  <c:v>0.0</c:v>
                </c:pt>
                <c:pt idx="2170">
                  <c:v>0.0</c:v>
                </c:pt>
                <c:pt idx="2171">
                  <c:v>0.0</c:v>
                </c:pt>
                <c:pt idx="2172">
                  <c:v>0.0</c:v>
                </c:pt>
                <c:pt idx="2173">
                  <c:v>0.0</c:v>
                </c:pt>
                <c:pt idx="2174">
                  <c:v>0.0</c:v>
                </c:pt>
                <c:pt idx="2175">
                  <c:v>0.0</c:v>
                </c:pt>
                <c:pt idx="2176">
                  <c:v>0.0</c:v>
                </c:pt>
                <c:pt idx="2177">
                  <c:v>0.0</c:v>
                </c:pt>
                <c:pt idx="2178">
                  <c:v>0.0</c:v>
                </c:pt>
                <c:pt idx="2179">
                  <c:v>0.0</c:v>
                </c:pt>
                <c:pt idx="2180">
                  <c:v>0.0</c:v>
                </c:pt>
                <c:pt idx="2181">
                  <c:v>0.0</c:v>
                </c:pt>
                <c:pt idx="2182">
                  <c:v>0.0</c:v>
                </c:pt>
                <c:pt idx="2183">
                  <c:v>0.0</c:v>
                </c:pt>
                <c:pt idx="2184">
                  <c:v>0.0</c:v>
                </c:pt>
                <c:pt idx="2185">
                  <c:v>0.0</c:v>
                </c:pt>
                <c:pt idx="2186">
                  <c:v>0.0</c:v>
                </c:pt>
                <c:pt idx="2187">
                  <c:v>0.0</c:v>
                </c:pt>
                <c:pt idx="2188">
                  <c:v>0.0</c:v>
                </c:pt>
                <c:pt idx="2189">
                  <c:v>0.0</c:v>
                </c:pt>
                <c:pt idx="2190">
                  <c:v>0.0</c:v>
                </c:pt>
                <c:pt idx="2191">
                  <c:v>0.0</c:v>
                </c:pt>
                <c:pt idx="2192">
                  <c:v>0.0</c:v>
                </c:pt>
                <c:pt idx="2193">
                  <c:v>0.0</c:v>
                </c:pt>
                <c:pt idx="2194">
                  <c:v>0.0</c:v>
                </c:pt>
                <c:pt idx="2195">
                  <c:v>0.0</c:v>
                </c:pt>
                <c:pt idx="2196">
                  <c:v>0.0</c:v>
                </c:pt>
                <c:pt idx="2197">
                  <c:v>0.0</c:v>
                </c:pt>
                <c:pt idx="2198">
                  <c:v>0.0</c:v>
                </c:pt>
                <c:pt idx="2199">
                  <c:v>0.0</c:v>
                </c:pt>
                <c:pt idx="2200">
                  <c:v>0.0</c:v>
                </c:pt>
                <c:pt idx="2201">
                  <c:v>0.0</c:v>
                </c:pt>
                <c:pt idx="2202">
                  <c:v>0.0</c:v>
                </c:pt>
                <c:pt idx="2203">
                  <c:v>0.0</c:v>
                </c:pt>
                <c:pt idx="2204">
                  <c:v>0.0</c:v>
                </c:pt>
                <c:pt idx="2205">
                  <c:v>0.0</c:v>
                </c:pt>
                <c:pt idx="2206">
                  <c:v>0.0</c:v>
                </c:pt>
                <c:pt idx="2207">
                  <c:v>0.0</c:v>
                </c:pt>
                <c:pt idx="2208">
                  <c:v>0.0</c:v>
                </c:pt>
                <c:pt idx="2209">
                  <c:v>0.0</c:v>
                </c:pt>
                <c:pt idx="2210">
                  <c:v>0.0</c:v>
                </c:pt>
                <c:pt idx="2211">
                  <c:v>0.0</c:v>
                </c:pt>
                <c:pt idx="2212">
                  <c:v>0.0</c:v>
                </c:pt>
                <c:pt idx="2213">
                  <c:v>0.0</c:v>
                </c:pt>
                <c:pt idx="2214">
                  <c:v>0.0</c:v>
                </c:pt>
                <c:pt idx="2215">
                  <c:v>0.0</c:v>
                </c:pt>
                <c:pt idx="2216">
                  <c:v>0.0</c:v>
                </c:pt>
                <c:pt idx="2217">
                  <c:v>0.0</c:v>
                </c:pt>
                <c:pt idx="2218">
                  <c:v>0.0</c:v>
                </c:pt>
                <c:pt idx="2219">
                  <c:v>0.0</c:v>
                </c:pt>
                <c:pt idx="2220">
                  <c:v>0.0</c:v>
                </c:pt>
                <c:pt idx="2221">
                  <c:v>0.0</c:v>
                </c:pt>
                <c:pt idx="2222">
                  <c:v>0.0</c:v>
                </c:pt>
                <c:pt idx="2223">
                  <c:v>0.0</c:v>
                </c:pt>
                <c:pt idx="2224">
                  <c:v>0.0</c:v>
                </c:pt>
                <c:pt idx="2225">
                  <c:v>0.0</c:v>
                </c:pt>
                <c:pt idx="2226">
                  <c:v>0.0</c:v>
                </c:pt>
                <c:pt idx="2227">
                  <c:v>0.0</c:v>
                </c:pt>
                <c:pt idx="2228">
                  <c:v>0.0</c:v>
                </c:pt>
                <c:pt idx="2229">
                  <c:v>0.0</c:v>
                </c:pt>
                <c:pt idx="2230">
                  <c:v>0.0</c:v>
                </c:pt>
                <c:pt idx="2231">
                  <c:v>0.0</c:v>
                </c:pt>
                <c:pt idx="2232">
                  <c:v>0.0</c:v>
                </c:pt>
                <c:pt idx="2233">
                  <c:v>0.0</c:v>
                </c:pt>
                <c:pt idx="2234">
                  <c:v>0.0</c:v>
                </c:pt>
                <c:pt idx="2235">
                  <c:v>0.0</c:v>
                </c:pt>
                <c:pt idx="2236">
                  <c:v>0.0</c:v>
                </c:pt>
                <c:pt idx="2237">
                  <c:v>0.0</c:v>
                </c:pt>
                <c:pt idx="2238">
                  <c:v>0.0</c:v>
                </c:pt>
                <c:pt idx="2239">
                  <c:v>0.0</c:v>
                </c:pt>
                <c:pt idx="2240">
                  <c:v>0.0</c:v>
                </c:pt>
                <c:pt idx="2241">
                  <c:v>0.0</c:v>
                </c:pt>
                <c:pt idx="2242">
                  <c:v>0.0</c:v>
                </c:pt>
                <c:pt idx="2243">
                  <c:v>0.0</c:v>
                </c:pt>
                <c:pt idx="2244">
                  <c:v>0.0</c:v>
                </c:pt>
                <c:pt idx="2245">
                  <c:v>0.0</c:v>
                </c:pt>
                <c:pt idx="2246">
                  <c:v>0.0</c:v>
                </c:pt>
                <c:pt idx="2247">
                  <c:v>0.0</c:v>
                </c:pt>
                <c:pt idx="2248">
                  <c:v>0.0</c:v>
                </c:pt>
                <c:pt idx="2249">
                  <c:v>0.0</c:v>
                </c:pt>
                <c:pt idx="2250">
                  <c:v>0.0</c:v>
                </c:pt>
                <c:pt idx="2251">
                  <c:v>0.0</c:v>
                </c:pt>
                <c:pt idx="2252">
                  <c:v>0.0</c:v>
                </c:pt>
                <c:pt idx="2253">
                  <c:v>0.0</c:v>
                </c:pt>
                <c:pt idx="2254">
                  <c:v>0.0</c:v>
                </c:pt>
                <c:pt idx="2255">
                  <c:v>0.0</c:v>
                </c:pt>
                <c:pt idx="2256">
                  <c:v>0.0</c:v>
                </c:pt>
                <c:pt idx="2257">
                  <c:v>0.0</c:v>
                </c:pt>
                <c:pt idx="2258">
                  <c:v>0.0</c:v>
                </c:pt>
                <c:pt idx="2259">
                  <c:v>0.0</c:v>
                </c:pt>
                <c:pt idx="2260">
                  <c:v>0.0</c:v>
                </c:pt>
                <c:pt idx="2261">
                  <c:v>0.0</c:v>
                </c:pt>
                <c:pt idx="2262">
                  <c:v>0.0</c:v>
                </c:pt>
                <c:pt idx="2263">
                  <c:v>0.0</c:v>
                </c:pt>
                <c:pt idx="2264">
                  <c:v>0.0</c:v>
                </c:pt>
                <c:pt idx="2265">
                  <c:v>0.0</c:v>
                </c:pt>
                <c:pt idx="2266">
                  <c:v>0.0</c:v>
                </c:pt>
                <c:pt idx="2267">
                  <c:v>0.0</c:v>
                </c:pt>
                <c:pt idx="2268">
                  <c:v>0.0</c:v>
                </c:pt>
                <c:pt idx="2269">
                  <c:v>0.0</c:v>
                </c:pt>
                <c:pt idx="2270">
                  <c:v>0.0</c:v>
                </c:pt>
                <c:pt idx="2271">
                  <c:v>0.0</c:v>
                </c:pt>
                <c:pt idx="2272">
                  <c:v>0.0</c:v>
                </c:pt>
                <c:pt idx="2273">
                  <c:v>0.0</c:v>
                </c:pt>
                <c:pt idx="2274">
                  <c:v>0.0</c:v>
                </c:pt>
                <c:pt idx="2275">
                  <c:v>0.0</c:v>
                </c:pt>
                <c:pt idx="2276">
                  <c:v>0.0</c:v>
                </c:pt>
                <c:pt idx="2277">
                  <c:v>0.0</c:v>
                </c:pt>
                <c:pt idx="2278">
                  <c:v>0.0</c:v>
                </c:pt>
                <c:pt idx="2279">
                  <c:v>0.0</c:v>
                </c:pt>
                <c:pt idx="2280">
                  <c:v>0.0</c:v>
                </c:pt>
                <c:pt idx="2281">
                  <c:v>0.0</c:v>
                </c:pt>
                <c:pt idx="2282">
                  <c:v>0.0</c:v>
                </c:pt>
                <c:pt idx="2283">
                  <c:v>0.0</c:v>
                </c:pt>
                <c:pt idx="2284">
                  <c:v>0.0</c:v>
                </c:pt>
                <c:pt idx="2285">
                  <c:v>0.0</c:v>
                </c:pt>
                <c:pt idx="2286">
                  <c:v>0.0</c:v>
                </c:pt>
                <c:pt idx="2287">
                  <c:v>0.0</c:v>
                </c:pt>
                <c:pt idx="2288">
                  <c:v>0.0</c:v>
                </c:pt>
                <c:pt idx="2289">
                  <c:v>0.0</c:v>
                </c:pt>
                <c:pt idx="2290">
                  <c:v>0.0</c:v>
                </c:pt>
                <c:pt idx="2291">
                  <c:v>0.0</c:v>
                </c:pt>
                <c:pt idx="2292">
                  <c:v>0.0</c:v>
                </c:pt>
                <c:pt idx="2293">
                  <c:v>0.0</c:v>
                </c:pt>
                <c:pt idx="2294">
                  <c:v>0.0</c:v>
                </c:pt>
                <c:pt idx="2295">
                  <c:v>0.0</c:v>
                </c:pt>
                <c:pt idx="2296">
                  <c:v>0.0</c:v>
                </c:pt>
                <c:pt idx="2297">
                  <c:v>0.0</c:v>
                </c:pt>
                <c:pt idx="2298">
                  <c:v>0.0</c:v>
                </c:pt>
                <c:pt idx="2299">
                  <c:v>0.0</c:v>
                </c:pt>
                <c:pt idx="2300">
                  <c:v>0.0</c:v>
                </c:pt>
                <c:pt idx="2301">
                  <c:v>0.0</c:v>
                </c:pt>
                <c:pt idx="2302">
                  <c:v>0.0</c:v>
                </c:pt>
                <c:pt idx="2303">
                  <c:v>0.0</c:v>
                </c:pt>
                <c:pt idx="2304">
                  <c:v>0.0</c:v>
                </c:pt>
                <c:pt idx="2305">
                  <c:v>0.0</c:v>
                </c:pt>
                <c:pt idx="2306">
                  <c:v>0.0</c:v>
                </c:pt>
                <c:pt idx="2307">
                  <c:v>0.0</c:v>
                </c:pt>
                <c:pt idx="2308">
                  <c:v>0.0</c:v>
                </c:pt>
                <c:pt idx="2309">
                  <c:v>0.0</c:v>
                </c:pt>
                <c:pt idx="2310">
                  <c:v>0.0</c:v>
                </c:pt>
                <c:pt idx="2311">
                  <c:v>0.0</c:v>
                </c:pt>
                <c:pt idx="2312">
                  <c:v>0.0</c:v>
                </c:pt>
                <c:pt idx="2313">
                  <c:v>0.0</c:v>
                </c:pt>
                <c:pt idx="2314">
                  <c:v>0.0</c:v>
                </c:pt>
                <c:pt idx="2315">
                  <c:v>0.0</c:v>
                </c:pt>
                <c:pt idx="2316">
                  <c:v>0.0</c:v>
                </c:pt>
                <c:pt idx="2317">
                  <c:v>0.0</c:v>
                </c:pt>
                <c:pt idx="2318">
                  <c:v>0.0</c:v>
                </c:pt>
                <c:pt idx="2319">
                  <c:v>0.0</c:v>
                </c:pt>
                <c:pt idx="2320">
                  <c:v>0.0</c:v>
                </c:pt>
                <c:pt idx="2321">
                  <c:v>0.0</c:v>
                </c:pt>
                <c:pt idx="2322">
                  <c:v>0.0</c:v>
                </c:pt>
                <c:pt idx="2323">
                  <c:v>0.0</c:v>
                </c:pt>
                <c:pt idx="2324">
                  <c:v>0.0</c:v>
                </c:pt>
                <c:pt idx="2325">
                  <c:v>0.0</c:v>
                </c:pt>
                <c:pt idx="2326">
                  <c:v>0.0</c:v>
                </c:pt>
                <c:pt idx="2327">
                  <c:v>0.0</c:v>
                </c:pt>
                <c:pt idx="2328">
                  <c:v>0.0</c:v>
                </c:pt>
                <c:pt idx="2329">
                  <c:v>0.0</c:v>
                </c:pt>
                <c:pt idx="2330">
                  <c:v>0.0</c:v>
                </c:pt>
                <c:pt idx="2331">
                  <c:v>0.0</c:v>
                </c:pt>
                <c:pt idx="2332">
                  <c:v>0.0</c:v>
                </c:pt>
                <c:pt idx="2333">
                  <c:v>0.0</c:v>
                </c:pt>
                <c:pt idx="2334">
                  <c:v>0.0</c:v>
                </c:pt>
                <c:pt idx="2335">
                  <c:v>0.0</c:v>
                </c:pt>
                <c:pt idx="2336">
                  <c:v>0.0</c:v>
                </c:pt>
                <c:pt idx="2337">
                  <c:v>0.0</c:v>
                </c:pt>
                <c:pt idx="2338">
                  <c:v>0.0</c:v>
                </c:pt>
                <c:pt idx="2339">
                  <c:v>0.0</c:v>
                </c:pt>
                <c:pt idx="2340">
                  <c:v>0.0</c:v>
                </c:pt>
                <c:pt idx="2341">
                  <c:v>0.0</c:v>
                </c:pt>
                <c:pt idx="2342">
                  <c:v>0.0</c:v>
                </c:pt>
                <c:pt idx="2343">
                  <c:v>0.0</c:v>
                </c:pt>
                <c:pt idx="2344">
                  <c:v>0.0</c:v>
                </c:pt>
                <c:pt idx="2345">
                  <c:v>0.0</c:v>
                </c:pt>
                <c:pt idx="2346">
                  <c:v>0.0</c:v>
                </c:pt>
                <c:pt idx="2347">
                  <c:v>0.0</c:v>
                </c:pt>
                <c:pt idx="2348">
                  <c:v>0.0</c:v>
                </c:pt>
                <c:pt idx="2349">
                  <c:v>0.0</c:v>
                </c:pt>
                <c:pt idx="2350">
                  <c:v>0.0</c:v>
                </c:pt>
                <c:pt idx="2351">
                  <c:v>0.0</c:v>
                </c:pt>
                <c:pt idx="2352">
                  <c:v>0.0</c:v>
                </c:pt>
                <c:pt idx="2353">
                  <c:v>0.0</c:v>
                </c:pt>
                <c:pt idx="2354">
                  <c:v>0.0</c:v>
                </c:pt>
                <c:pt idx="2355">
                  <c:v>0.0</c:v>
                </c:pt>
                <c:pt idx="2356">
                  <c:v>0.0</c:v>
                </c:pt>
                <c:pt idx="2357">
                  <c:v>0.0</c:v>
                </c:pt>
                <c:pt idx="2358">
                  <c:v>0.0</c:v>
                </c:pt>
                <c:pt idx="2359">
                  <c:v>0.0</c:v>
                </c:pt>
                <c:pt idx="2360">
                  <c:v>0.0</c:v>
                </c:pt>
                <c:pt idx="2361">
                  <c:v>0.0</c:v>
                </c:pt>
                <c:pt idx="2362">
                  <c:v>0.0</c:v>
                </c:pt>
                <c:pt idx="2363">
                  <c:v>0.0</c:v>
                </c:pt>
                <c:pt idx="2364">
                  <c:v>0.0</c:v>
                </c:pt>
                <c:pt idx="2365">
                  <c:v>0.0</c:v>
                </c:pt>
                <c:pt idx="2366">
                  <c:v>0.0</c:v>
                </c:pt>
                <c:pt idx="2367">
                  <c:v>0.0</c:v>
                </c:pt>
                <c:pt idx="2368">
                  <c:v>0.0</c:v>
                </c:pt>
                <c:pt idx="2369">
                  <c:v>0.0</c:v>
                </c:pt>
                <c:pt idx="2370">
                  <c:v>0.0</c:v>
                </c:pt>
                <c:pt idx="2371">
                  <c:v>0.0</c:v>
                </c:pt>
                <c:pt idx="2372">
                  <c:v>0.0</c:v>
                </c:pt>
                <c:pt idx="2373">
                  <c:v>0.0</c:v>
                </c:pt>
                <c:pt idx="2374">
                  <c:v>0.0</c:v>
                </c:pt>
                <c:pt idx="2375">
                  <c:v>0.0</c:v>
                </c:pt>
                <c:pt idx="2376">
                  <c:v>0.0</c:v>
                </c:pt>
                <c:pt idx="2377">
                  <c:v>0.0</c:v>
                </c:pt>
                <c:pt idx="2378">
                  <c:v>0.0</c:v>
                </c:pt>
                <c:pt idx="2379">
                  <c:v>0.0</c:v>
                </c:pt>
                <c:pt idx="2380">
                  <c:v>0.0</c:v>
                </c:pt>
                <c:pt idx="2381">
                  <c:v>0.0</c:v>
                </c:pt>
                <c:pt idx="2382">
                  <c:v>0.0</c:v>
                </c:pt>
                <c:pt idx="2383">
                  <c:v>0.0</c:v>
                </c:pt>
                <c:pt idx="2384">
                  <c:v>0.0</c:v>
                </c:pt>
                <c:pt idx="2385">
                  <c:v>0.0</c:v>
                </c:pt>
                <c:pt idx="2386">
                  <c:v>0.0</c:v>
                </c:pt>
                <c:pt idx="2387">
                  <c:v>0.0</c:v>
                </c:pt>
                <c:pt idx="2388">
                  <c:v>0.0</c:v>
                </c:pt>
                <c:pt idx="2389">
                  <c:v>0.0</c:v>
                </c:pt>
                <c:pt idx="2390">
                  <c:v>0.0</c:v>
                </c:pt>
                <c:pt idx="2391">
                  <c:v>0.0</c:v>
                </c:pt>
                <c:pt idx="2392">
                  <c:v>0.0</c:v>
                </c:pt>
                <c:pt idx="2393">
                  <c:v>0.0</c:v>
                </c:pt>
                <c:pt idx="2394">
                  <c:v>0.0</c:v>
                </c:pt>
                <c:pt idx="2395">
                  <c:v>0.0</c:v>
                </c:pt>
                <c:pt idx="2396">
                  <c:v>0.0</c:v>
                </c:pt>
                <c:pt idx="2397">
                  <c:v>0.0</c:v>
                </c:pt>
                <c:pt idx="2398">
                  <c:v>0.0</c:v>
                </c:pt>
                <c:pt idx="2399">
                  <c:v>0.0</c:v>
                </c:pt>
                <c:pt idx="2400">
                  <c:v>0.0</c:v>
                </c:pt>
                <c:pt idx="2401">
                  <c:v>0.0</c:v>
                </c:pt>
                <c:pt idx="2402">
                  <c:v>0.0</c:v>
                </c:pt>
                <c:pt idx="2403">
                  <c:v>0.0</c:v>
                </c:pt>
                <c:pt idx="2404">
                  <c:v>0.0</c:v>
                </c:pt>
                <c:pt idx="2405">
                  <c:v>0.0</c:v>
                </c:pt>
                <c:pt idx="2406">
                  <c:v>0.0</c:v>
                </c:pt>
                <c:pt idx="2407">
                  <c:v>0.0</c:v>
                </c:pt>
                <c:pt idx="2408">
                  <c:v>0.0</c:v>
                </c:pt>
                <c:pt idx="2409">
                  <c:v>0.0</c:v>
                </c:pt>
                <c:pt idx="2410">
                  <c:v>0.0</c:v>
                </c:pt>
                <c:pt idx="2411">
                  <c:v>0.0</c:v>
                </c:pt>
                <c:pt idx="2412">
                  <c:v>0.0</c:v>
                </c:pt>
                <c:pt idx="2413">
                  <c:v>0.0</c:v>
                </c:pt>
                <c:pt idx="2414">
                  <c:v>0.0</c:v>
                </c:pt>
                <c:pt idx="2415">
                  <c:v>0.0</c:v>
                </c:pt>
                <c:pt idx="2416">
                  <c:v>0.0</c:v>
                </c:pt>
                <c:pt idx="2417">
                  <c:v>0.0</c:v>
                </c:pt>
                <c:pt idx="2418">
                  <c:v>0.0</c:v>
                </c:pt>
                <c:pt idx="2419">
                  <c:v>0.0</c:v>
                </c:pt>
                <c:pt idx="2420">
                  <c:v>0.0</c:v>
                </c:pt>
                <c:pt idx="2421">
                  <c:v>0.0</c:v>
                </c:pt>
                <c:pt idx="2422">
                  <c:v>0.0</c:v>
                </c:pt>
                <c:pt idx="2423">
                  <c:v>0.0</c:v>
                </c:pt>
                <c:pt idx="2424">
                  <c:v>0.0</c:v>
                </c:pt>
                <c:pt idx="2425">
                  <c:v>0.0</c:v>
                </c:pt>
                <c:pt idx="2426">
                  <c:v>0.0</c:v>
                </c:pt>
                <c:pt idx="2427">
                  <c:v>0.0</c:v>
                </c:pt>
                <c:pt idx="2428">
                  <c:v>0.0</c:v>
                </c:pt>
                <c:pt idx="2429">
                  <c:v>0.0</c:v>
                </c:pt>
                <c:pt idx="2430">
                  <c:v>0.0</c:v>
                </c:pt>
                <c:pt idx="2431">
                  <c:v>0.0</c:v>
                </c:pt>
                <c:pt idx="2432">
                  <c:v>0.0</c:v>
                </c:pt>
                <c:pt idx="2433">
                  <c:v>0.0</c:v>
                </c:pt>
                <c:pt idx="2434">
                  <c:v>0.0</c:v>
                </c:pt>
                <c:pt idx="2435">
                  <c:v>0.0</c:v>
                </c:pt>
                <c:pt idx="2436">
                  <c:v>0.0</c:v>
                </c:pt>
                <c:pt idx="2437">
                  <c:v>0.0</c:v>
                </c:pt>
                <c:pt idx="2438">
                  <c:v>0.0</c:v>
                </c:pt>
                <c:pt idx="2439">
                  <c:v>0.0</c:v>
                </c:pt>
                <c:pt idx="2440">
                  <c:v>0.0</c:v>
                </c:pt>
                <c:pt idx="2441">
                  <c:v>0.0</c:v>
                </c:pt>
                <c:pt idx="2442">
                  <c:v>0.0</c:v>
                </c:pt>
                <c:pt idx="2443">
                  <c:v>0.0</c:v>
                </c:pt>
                <c:pt idx="2444">
                  <c:v>0.0</c:v>
                </c:pt>
                <c:pt idx="2445">
                  <c:v>0.0</c:v>
                </c:pt>
                <c:pt idx="2446">
                  <c:v>0.0</c:v>
                </c:pt>
                <c:pt idx="2447">
                  <c:v>0.0</c:v>
                </c:pt>
                <c:pt idx="2448">
                  <c:v>0.0</c:v>
                </c:pt>
                <c:pt idx="2449">
                  <c:v>0.0</c:v>
                </c:pt>
                <c:pt idx="2450">
                  <c:v>0.0</c:v>
                </c:pt>
                <c:pt idx="2451">
                  <c:v>0.0</c:v>
                </c:pt>
                <c:pt idx="2452">
                  <c:v>0.0</c:v>
                </c:pt>
                <c:pt idx="2453">
                  <c:v>0.0</c:v>
                </c:pt>
                <c:pt idx="2454">
                  <c:v>0.0</c:v>
                </c:pt>
                <c:pt idx="2455">
                  <c:v>0.0</c:v>
                </c:pt>
                <c:pt idx="2456">
                  <c:v>0.0</c:v>
                </c:pt>
                <c:pt idx="2457">
                  <c:v>0.0</c:v>
                </c:pt>
                <c:pt idx="2458">
                  <c:v>0.0</c:v>
                </c:pt>
                <c:pt idx="2459">
                  <c:v>0.0</c:v>
                </c:pt>
                <c:pt idx="2460">
                  <c:v>0.0</c:v>
                </c:pt>
                <c:pt idx="2461">
                  <c:v>0.0</c:v>
                </c:pt>
                <c:pt idx="2462">
                  <c:v>0.0</c:v>
                </c:pt>
                <c:pt idx="2463">
                  <c:v>0.0</c:v>
                </c:pt>
                <c:pt idx="2464">
                  <c:v>0.0</c:v>
                </c:pt>
                <c:pt idx="2465">
                  <c:v>0.0</c:v>
                </c:pt>
                <c:pt idx="2466">
                  <c:v>0.0</c:v>
                </c:pt>
                <c:pt idx="2467">
                  <c:v>0.0</c:v>
                </c:pt>
                <c:pt idx="2468">
                  <c:v>0.0</c:v>
                </c:pt>
                <c:pt idx="2469">
                  <c:v>0.0</c:v>
                </c:pt>
                <c:pt idx="2470">
                  <c:v>0.0</c:v>
                </c:pt>
                <c:pt idx="2471">
                  <c:v>0.0</c:v>
                </c:pt>
                <c:pt idx="2472">
                  <c:v>0.0</c:v>
                </c:pt>
                <c:pt idx="2473">
                  <c:v>0.0</c:v>
                </c:pt>
                <c:pt idx="2474">
                  <c:v>0.0</c:v>
                </c:pt>
                <c:pt idx="2475">
                  <c:v>0.0</c:v>
                </c:pt>
                <c:pt idx="2476">
                  <c:v>0.0</c:v>
                </c:pt>
                <c:pt idx="2477">
                  <c:v>0.0</c:v>
                </c:pt>
                <c:pt idx="2478">
                  <c:v>0.0</c:v>
                </c:pt>
                <c:pt idx="2479">
                  <c:v>0.0</c:v>
                </c:pt>
                <c:pt idx="2480">
                  <c:v>0.0</c:v>
                </c:pt>
                <c:pt idx="2481">
                  <c:v>0.0</c:v>
                </c:pt>
                <c:pt idx="2482">
                  <c:v>0.0</c:v>
                </c:pt>
                <c:pt idx="2483">
                  <c:v>0.0</c:v>
                </c:pt>
                <c:pt idx="2484">
                  <c:v>0.0</c:v>
                </c:pt>
                <c:pt idx="2485">
                  <c:v>0.0</c:v>
                </c:pt>
                <c:pt idx="2486">
                  <c:v>0.0</c:v>
                </c:pt>
                <c:pt idx="2487">
                  <c:v>0.0</c:v>
                </c:pt>
                <c:pt idx="2488">
                  <c:v>0.0</c:v>
                </c:pt>
                <c:pt idx="2489">
                  <c:v>0.0</c:v>
                </c:pt>
                <c:pt idx="2490">
                  <c:v>0.0</c:v>
                </c:pt>
                <c:pt idx="2491">
                  <c:v>0.0</c:v>
                </c:pt>
                <c:pt idx="2492">
                  <c:v>0.0</c:v>
                </c:pt>
                <c:pt idx="2493">
                  <c:v>0.0</c:v>
                </c:pt>
                <c:pt idx="2494">
                  <c:v>0.0</c:v>
                </c:pt>
                <c:pt idx="2495">
                  <c:v>0.0</c:v>
                </c:pt>
                <c:pt idx="2496">
                  <c:v>0.0</c:v>
                </c:pt>
                <c:pt idx="2497">
                  <c:v>0.0</c:v>
                </c:pt>
                <c:pt idx="2498">
                  <c:v>0.0</c:v>
                </c:pt>
                <c:pt idx="2499">
                  <c:v>0.0</c:v>
                </c:pt>
                <c:pt idx="2500">
                  <c:v>0.0</c:v>
                </c:pt>
                <c:pt idx="2501">
                  <c:v>0.0</c:v>
                </c:pt>
                <c:pt idx="2502">
                  <c:v>0.0</c:v>
                </c:pt>
                <c:pt idx="2503">
                  <c:v>0.0</c:v>
                </c:pt>
                <c:pt idx="2504">
                  <c:v>0.0</c:v>
                </c:pt>
                <c:pt idx="2505">
                  <c:v>0.0</c:v>
                </c:pt>
                <c:pt idx="2506">
                  <c:v>0.0</c:v>
                </c:pt>
                <c:pt idx="2507">
                  <c:v>0.0</c:v>
                </c:pt>
                <c:pt idx="2508">
                  <c:v>0.0</c:v>
                </c:pt>
                <c:pt idx="2509">
                  <c:v>0.0</c:v>
                </c:pt>
                <c:pt idx="2510">
                  <c:v>0.0</c:v>
                </c:pt>
                <c:pt idx="2511">
                  <c:v>0.0</c:v>
                </c:pt>
                <c:pt idx="2512">
                  <c:v>0.0</c:v>
                </c:pt>
                <c:pt idx="2513">
                  <c:v>0.0</c:v>
                </c:pt>
                <c:pt idx="2514">
                  <c:v>0.0</c:v>
                </c:pt>
                <c:pt idx="2515">
                  <c:v>0.0</c:v>
                </c:pt>
                <c:pt idx="2516">
                  <c:v>0.0</c:v>
                </c:pt>
                <c:pt idx="2517">
                  <c:v>0.0</c:v>
                </c:pt>
                <c:pt idx="2518">
                  <c:v>0.0</c:v>
                </c:pt>
                <c:pt idx="2519">
                  <c:v>0.0</c:v>
                </c:pt>
                <c:pt idx="2520">
                  <c:v>0.0</c:v>
                </c:pt>
                <c:pt idx="2521">
                  <c:v>0.0</c:v>
                </c:pt>
                <c:pt idx="2522">
                  <c:v>0.0</c:v>
                </c:pt>
                <c:pt idx="2523">
                  <c:v>0.0</c:v>
                </c:pt>
                <c:pt idx="2524">
                  <c:v>0.0</c:v>
                </c:pt>
                <c:pt idx="2525">
                  <c:v>0.0</c:v>
                </c:pt>
                <c:pt idx="2526">
                  <c:v>0.0</c:v>
                </c:pt>
                <c:pt idx="2527">
                  <c:v>0.0</c:v>
                </c:pt>
                <c:pt idx="2528">
                  <c:v>0.0</c:v>
                </c:pt>
                <c:pt idx="2529">
                  <c:v>0.0</c:v>
                </c:pt>
                <c:pt idx="2530">
                  <c:v>0.0</c:v>
                </c:pt>
                <c:pt idx="2531">
                  <c:v>0.0</c:v>
                </c:pt>
                <c:pt idx="2532">
                  <c:v>0.0</c:v>
                </c:pt>
                <c:pt idx="2533">
                  <c:v>0.0</c:v>
                </c:pt>
                <c:pt idx="2534">
                  <c:v>0.0</c:v>
                </c:pt>
                <c:pt idx="2535">
                  <c:v>0.0</c:v>
                </c:pt>
                <c:pt idx="2536">
                  <c:v>0.0</c:v>
                </c:pt>
                <c:pt idx="2537">
                  <c:v>0.0</c:v>
                </c:pt>
                <c:pt idx="2538">
                  <c:v>0.0</c:v>
                </c:pt>
                <c:pt idx="2539">
                  <c:v>0.0</c:v>
                </c:pt>
                <c:pt idx="2540">
                  <c:v>0.0</c:v>
                </c:pt>
                <c:pt idx="2541">
                  <c:v>0.0</c:v>
                </c:pt>
                <c:pt idx="2542">
                  <c:v>0.0</c:v>
                </c:pt>
                <c:pt idx="2543">
                  <c:v>0.0</c:v>
                </c:pt>
                <c:pt idx="2544">
                  <c:v>0.0</c:v>
                </c:pt>
                <c:pt idx="2545">
                  <c:v>0.0</c:v>
                </c:pt>
                <c:pt idx="2546">
                  <c:v>0.0</c:v>
                </c:pt>
                <c:pt idx="2547">
                  <c:v>0.0</c:v>
                </c:pt>
                <c:pt idx="2548">
                  <c:v>0.0</c:v>
                </c:pt>
                <c:pt idx="2549">
                  <c:v>0.0</c:v>
                </c:pt>
                <c:pt idx="2550">
                  <c:v>0.0</c:v>
                </c:pt>
                <c:pt idx="2551">
                  <c:v>0.0</c:v>
                </c:pt>
                <c:pt idx="2552">
                  <c:v>0.0</c:v>
                </c:pt>
                <c:pt idx="2553">
                  <c:v>0.0</c:v>
                </c:pt>
                <c:pt idx="2554">
                  <c:v>0.0</c:v>
                </c:pt>
                <c:pt idx="2555">
                  <c:v>0.0</c:v>
                </c:pt>
                <c:pt idx="2556">
                  <c:v>0.0</c:v>
                </c:pt>
                <c:pt idx="2557">
                  <c:v>0.0</c:v>
                </c:pt>
                <c:pt idx="2558">
                  <c:v>0.0</c:v>
                </c:pt>
                <c:pt idx="2559">
                  <c:v>0.0</c:v>
                </c:pt>
                <c:pt idx="2560">
                  <c:v>0.0</c:v>
                </c:pt>
                <c:pt idx="2561">
                  <c:v>0.0</c:v>
                </c:pt>
                <c:pt idx="2562">
                  <c:v>0.0</c:v>
                </c:pt>
                <c:pt idx="2563">
                  <c:v>0.0</c:v>
                </c:pt>
                <c:pt idx="2564">
                  <c:v>0.0</c:v>
                </c:pt>
                <c:pt idx="2565">
                  <c:v>0.0</c:v>
                </c:pt>
                <c:pt idx="2566">
                  <c:v>0.0</c:v>
                </c:pt>
                <c:pt idx="2567">
                  <c:v>0.0</c:v>
                </c:pt>
                <c:pt idx="2568">
                  <c:v>0.0</c:v>
                </c:pt>
                <c:pt idx="2569">
                  <c:v>0.0</c:v>
                </c:pt>
                <c:pt idx="2570">
                  <c:v>0.0</c:v>
                </c:pt>
                <c:pt idx="2571">
                  <c:v>0.0</c:v>
                </c:pt>
                <c:pt idx="2572">
                  <c:v>0.0</c:v>
                </c:pt>
                <c:pt idx="2573">
                  <c:v>0.0</c:v>
                </c:pt>
                <c:pt idx="2574">
                  <c:v>0.0</c:v>
                </c:pt>
                <c:pt idx="2575">
                  <c:v>0.0</c:v>
                </c:pt>
                <c:pt idx="2576">
                  <c:v>0.0</c:v>
                </c:pt>
                <c:pt idx="2577">
                  <c:v>0.0</c:v>
                </c:pt>
                <c:pt idx="2578">
                  <c:v>0.0</c:v>
                </c:pt>
                <c:pt idx="2579">
                  <c:v>0.0</c:v>
                </c:pt>
                <c:pt idx="2580">
                  <c:v>0.0</c:v>
                </c:pt>
                <c:pt idx="2581">
                  <c:v>0.0</c:v>
                </c:pt>
                <c:pt idx="2582">
                  <c:v>0.0</c:v>
                </c:pt>
                <c:pt idx="2583">
                  <c:v>0.0</c:v>
                </c:pt>
                <c:pt idx="2584">
                  <c:v>0.0</c:v>
                </c:pt>
                <c:pt idx="2585">
                  <c:v>0.0</c:v>
                </c:pt>
                <c:pt idx="2586">
                  <c:v>0.0</c:v>
                </c:pt>
                <c:pt idx="2587">
                  <c:v>0.0</c:v>
                </c:pt>
                <c:pt idx="2588">
                  <c:v>0.0</c:v>
                </c:pt>
                <c:pt idx="2589">
                  <c:v>0.0</c:v>
                </c:pt>
                <c:pt idx="2590">
                  <c:v>0.0</c:v>
                </c:pt>
                <c:pt idx="2591">
                  <c:v>0.0</c:v>
                </c:pt>
                <c:pt idx="2592">
                  <c:v>0.0</c:v>
                </c:pt>
                <c:pt idx="2593">
                  <c:v>0.0</c:v>
                </c:pt>
                <c:pt idx="2594">
                  <c:v>0.0</c:v>
                </c:pt>
                <c:pt idx="2595">
                  <c:v>0.0</c:v>
                </c:pt>
                <c:pt idx="2596">
                  <c:v>0.0</c:v>
                </c:pt>
                <c:pt idx="2597">
                  <c:v>0.0</c:v>
                </c:pt>
                <c:pt idx="2598">
                  <c:v>0.0</c:v>
                </c:pt>
                <c:pt idx="2599">
                  <c:v>0.0</c:v>
                </c:pt>
                <c:pt idx="2600">
                  <c:v>0.0</c:v>
                </c:pt>
                <c:pt idx="2601">
                  <c:v>0.0</c:v>
                </c:pt>
                <c:pt idx="2602">
                  <c:v>0.0</c:v>
                </c:pt>
                <c:pt idx="2603">
                  <c:v>0.0</c:v>
                </c:pt>
                <c:pt idx="2604">
                  <c:v>0.0</c:v>
                </c:pt>
                <c:pt idx="2605">
                  <c:v>0.0</c:v>
                </c:pt>
                <c:pt idx="2606">
                  <c:v>0.0</c:v>
                </c:pt>
                <c:pt idx="2607">
                  <c:v>0.0</c:v>
                </c:pt>
                <c:pt idx="2608">
                  <c:v>0.0</c:v>
                </c:pt>
                <c:pt idx="2609">
                  <c:v>0.0</c:v>
                </c:pt>
                <c:pt idx="2610">
                  <c:v>0.0</c:v>
                </c:pt>
                <c:pt idx="2611">
                  <c:v>0.0</c:v>
                </c:pt>
                <c:pt idx="2612">
                  <c:v>0.0</c:v>
                </c:pt>
                <c:pt idx="2613">
                  <c:v>0.0</c:v>
                </c:pt>
                <c:pt idx="2614">
                  <c:v>0.0</c:v>
                </c:pt>
                <c:pt idx="2615">
                  <c:v>0.0</c:v>
                </c:pt>
                <c:pt idx="2616">
                  <c:v>0.0</c:v>
                </c:pt>
                <c:pt idx="2617">
                  <c:v>0.0</c:v>
                </c:pt>
                <c:pt idx="2618">
                  <c:v>0.0</c:v>
                </c:pt>
                <c:pt idx="2619">
                  <c:v>0.0</c:v>
                </c:pt>
                <c:pt idx="2620">
                  <c:v>0.0</c:v>
                </c:pt>
                <c:pt idx="2621">
                  <c:v>0.0</c:v>
                </c:pt>
                <c:pt idx="2622">
                  <c:v>0.0</c:v>
                </c:pt>
                <c:pt idx="2623">
                  <c:v>0.0</c:v>
                </c:pt>
                <c:pt idx="2624">
                  <c:v>0.0</c:v>
                </c:pt>
                <c:pt idx="2625">
                  <c:v>0.0</c:v>
                </c:pt>
                <c:pt idx="2626">
                  <c:v>0.0</c:v>
                </c:pt>
                <c:pt idx="2627">
                  <c:v>0.0</c:v>
                </c:pt>
                <c:pt idx="2628">
                  <c:v>0.0</c:v>
                </c:pt>
                <c:pt idx="2629">
                  <c:v>0.0</c:v>
                </c:pt>
                <c:pt idx="2630">
                  <c:v>0.0</c:v>
                </c:pt>
                <c:pt idx="2631">
                  <c:v>0.0</c:v>
                </c:pt>
                <c:pt idx="2632">
                  <c:v>0.0</c:v>
                </c:pt>
                <c:pt idx="2633">
                  <c:v>0.0</c:v>
                </c:pt>
                <c:pt idx="2634">
                  <c:v>0.0</c:v>
                </c:pt>
                <c:pt idx="2635">
                  <c:v>0.0</c:v>
                </c:pt>
                <c:pt idx="2636">
                  <c:v>0.0</c:v>
                </c:pt>
                <c:pt idx="2637">
                  <c:v>0.0</c:v>
                </c:pt>
                <c:pt idx="2638">
                  <c:v>0.0</c:v>
                </c:pt>
                <c:pt idx="2639">
                  <c:v>0.0</c:v>
                </c:pt>
                <c:pt idx="2640">
                  <c:v>0.0</c:v>
                </c:pt>
                <c:pt idx="2641">
                  <c:v>0.0</c:v>
                </c:pt>
                <c:pt idx="2642">
                  <c:v>0.0</c:v>
                </c:pt>
                <c:pt idx="2643">
                  <c:v>0.0</c:v>
                </c:pt>
                <c:pt idx="2644">
                  <c:v>0.0</c:v>
                </c:pt>
                <c:pt idx="2645">
                  <c:v>0.0</c:v>
                </c:pt>
                <c:pt idx="2646">
                  <c:v>0.0</c:v>
                </c:pt>
                <c:pt idx="2647">
                  <c:v>0.0</c:v>
                </c:pt>
                <c:pt idx="2648">
                  <c:v>0.0</c:v>
                </c:pt>
                <c:pt idx="2649">
                  <c:v>0.0</c:v>
                </c:pt>
                <c:pt idx="2650">
                  <c:v>0.0</c:v>
                </c:pt>
                <c:pt idx="2651">
                  <c:v>0.0</c:v>
                </c:pt>
                <c:pt idx="2652">
                  <c:v>0.0</c:v>
                </c:pt>
                <c:pt idx="2653">
                  <c:v>0.0</c:v>
                </c:pt>
                <c:pt idx="2654">
                  <c:v>0.0</c:v>
                </c:pt>
                <c:pt idx="2655">
                  <c:v>0.0</c:v>
                </c:pt>
                <c:pt idx="2656">
                  <c:v>0.0</c:v>
                </c:pt>
                <c:pt idx="2657">
                  <c:v>0.0</c:v>
                </c:pt>
                <c:pt idx="2658">
                  <c:v>0.0</c:v>
                </c:pt>
                <c:pt idx="2659">
                  <c:v>0.0</c:v>
                </c:pt>
                <c:pt idx="2660">
                  <c:v>0.0</c:v>
                </c:pt>
                <c:pt idx="2661">
                  <c:v>0.0</c:v>
                </c:pt>
                <c:pt idx="2662">
                  <c:v>0.0</c:v>
                </c:pt>
                <c:pt idx="2663">
                  <c:v>0.0</c:v>
                </c:pt>
                <c:pt idx="2664">
                  <c:v>0.0</c:v>
                </c:pt>
                <c:pt idx="2665">
                  <c:v>0.0</c:v>
                </c:pt>
                <c:pt idx="2666">
                  <c:v>0.0</c:v>
                </c:pt>
                <c:pt idx="2667">
                  <c:v>1.0</c:v>
                </c:pt>
                <c:pt idx="2668">
                  <c:v>0.0</c:v>
                </c:pt>
                <c:pt idx="2669">
                  <c:v>0.0</c:v>
                </c:pt>
                <c:pt idx="2670">
                  <c:v>0.0</c:v>
                </c:pt>
                <c:pt idx="2671">
                  <c:v>0.0</c:v>
                </c:pt>
                <c:pt idx="2672">
                  <c:v>0.0</c:v>
                </c:pt>
                <c:pt idx="2673">
                  <c:v>0.0</c:v>
                </c:pt>
                <c:pt idx="2674">
                  <c:v>0.0</c:v>
                </c:pt>
                <c:pt idx="2675">
                  <c:v>0.0</c:v>
                </c:pt>
                <c:pt idx="2676">
                  <c:v>0.0</c:v>
                </c:pt>
                <c:pt idx="2677">
                  <c:v>0.0</c:v>
                </c:pt>
                <c:pt idx="2678">
                  <c:v>0.0</c:v>
                </c:pt>
                <c:pt idx="2679">
                  <c:v>0.0</c:v>
                </c:pt>
                <c:pt idx="2680">
                  <c:v>0.0</c:v>
                </c:pt>
                <c:pt idx="2681">
                  <c:v>0.0</c:v>
                </c:pt>
                <c:pt idx="2682">
                  <c:v>0.0</c:v>
                </c:pt>
                <c:pt idx="2683">
                  <c:v>0.0</c:v>
                </c:pt>
                <c:pt idx="2684">
                  <c:v>0.0</c:v>
                </c:pt>
                <c:pt idx="2685">
                  <c:v>0.0</c:v>
                </c:pt>
                <c:pt idx="2686">
                  <c:v>0.0</c:v>
                </c:pt>
                <c:pt idx="2687">
                  <c:v>0.0</c:v>
                </c:pt>
                <c:pt idx="2688">
                  <c:v>0.0</c:v>
                </c:pt>
                <c:pt idx="2689">
                  <c:v>0.0</c:v>
                </c:pt>
                <c:pt idx="2690">
                  <c:v>0.0</c:v>
                </c:pt>
                <c:pt idx="2691">
                  <c:v>0.0</c:v>
                </c:pt>
                <c:pt idx="2692">
                  <c:v>0.0</c:v>
                </c:pt>
                <c:pt idx="2693">
                  <c:v>0.0</c:v>
                </c:pt>
                <c:pt idx="2694">
                  <c:v>0.0</c:v>
                </c:pt>
                <c:pt idx="2695">
                  <c:v>0.0</c:v>
                </c:pt>
                <c:pt idx="2696">
                  <c:v>0.0</c:v>
                </c:pt>
                <c:pt idx="2697">
                  <c:v>0.0</c:v>
                </c:pt>
                <c:pt idx="2698">
                  <c:v>0.0</c:v>
                </c:pt>
                <c:pt idx="2699">
                  <c:v>0.0</c:v>
                </c:pt>
                <c:pt idx="2700">
                  <c:v>0.0</c:v>
                </c:pt>
                <c:pt idx="2701">
                  <c:v>0.0</c:v>
                </c:pt>
                <c:pt idx="2702">
                  <c:v>0.0</c:v>
                </c:pt>
                <c:pt idx="2703">
                  <c:v>0.0</c:v>
                </c:pt>
                <c:pt idx="2704">
                  <c:v>0.0</c:v>
                </c:pt>
                <c:pt idx="2705">
                  <c:v>0.0</c:v>
                </c:pt>
                <c:pt idx="2706">
                  <c:v>0.0</c:v>
                </c:pt>
                <c:pt idx="2707">
                  <c:v>0.0</c:v>
                </c:pt>
                <c:pt idx="2708">
                  <c:v>0.0</c:v>
                </c:pt>
                <c:pt idx="2709">
                  <c:v>0.0</c:v>
                </c:pt>
                <c:pt idx="2710">
                  <c:v>0.0</c:v>
                </c:pt>
                <c:pt idx="2711">
                  <c:v>0.0</c:v>
                </c:pt>
                <c:pt idx="2712">
                  <c:v>1.0</c:v>
                </c:pt>
                <c:pt idx="2713">
                  <c:v>0.0</c:v>
                </c:pt>
                <c:pt idx="2714">
                  <c:v>0.0</c:v>
                </c:pt>
                <c:pt idx="2715">
                  <c:v>0.0</c:v>
                </c:pt>
                <c:pt idx="2716">
                  <c:v>0.0</c:v>
                </c:pt>
                <c:pt idx="2717">
                  <c:v>0.0</c:v>
                </c:pt>
                <c:pt idx="2718">
                  <c:v>0.0</c:v>
                </c:pt>
                <c:pt idx="2719">
                  <c:v>0.0</c:v>
                </c:pt>
                <c:pt idx="2720">
                  <c:v>0.0</c:v>
                </c:pt>
                <c:pt idx="2721">
                  <c:v>0.0</c:v>
                </c:pt>
                <c:pt idx="2722">
                  <c:v>0.0</c:v>
                </c:pt>
                <c:pt idx="2723">
                  <c:v>0.0</c:v>
                </c:pt>
                <c:pt idx="2724">
                  <c:v>0.0</c:v>
                </c:pt>
                <c:pt idx="2725">
                  <c:v>0.0</c:v>
                </c:pt>
                <c:pt idx="2726">
                  <c:v>0.0</c:v>
                </c:pt>
                <c:pt idx="2727">
                  <c:v>0.0</c:v>
                </c:pt>
                <c:pt idx="2728">
                  <c:v>0.0</c:v>
                </c:pt>
                <c:pt idx="2729">
                  <c:v>0.0</c:v>
                </c:pt>
                <c:pt idx="2730">
                  <c:v>0.0</c:v>
                </c:pt>
                <c:pt idx="2731">
                  <c:v>0.0</c:v>
                </c:pt>
                <c:pt idx="2732">
                  <c:v>0.0</c:v>
                </c:pt>
                <c:pt idx="2733">
                  <c:v>0.0</c:v>
                </c:pt>
                <c:pt idx="2734">
                  <c:v>0.0</c:v>
                </c:pt>
                <c:pt idx="2735">
                  <c:v>0.0</c:v>
                </c:pt>
                <c:pt idx="2736">
                  <c:v>0.0</c:v>
                </c:pt>
                <c:pt idx="2737">
                  <c:v>0.0</c:v>
                </c:pt>
                <c:pt idx="2738">
                  <c:v>0.0</c:v>
                </c:pt>
                <c:pt idx="2739">
                  <c:v>0.0</c:v>
                </c:pt>
                <c:pt idx="2740">
                  <c:v>0.0</c:v>
                </c:pt>
                <c:pt idx="2741">
                  <c:v>0.0</c:v>
                </c:pt>
                <c:pt idx="2742">
                  <c:v>0.0</c:v>
                </c:pt>
                <c:pt idx="2743">
                  <c:v>0.0</c:v>
                </c:pt>
                <c:pt idx="2744">
                  <c:v>0.0</c:v>
                </c:pt>
                <c:pt idx="2745">
                  <c:v>0.0</c:v>
                </c:pt>
                <c:pt idx="2746">
                  <c:v>0.0</c:v>
                </c:pt>
                <c:pt idx="2747">
                  <c:v>0.0</c:v>
                </c:pt>
                <c:pt idx="2748">
                  <c:v>0.0</c:v>
                </c:pt>
                <c:pt idx="2749">
                  <c:v>0.0</c:v>
                </c:pt>
                <c:pt idx="2750">
                  <c:v>0.0</c:v>
                </c:pt>
                <c:pt idx="2751">
                  <c:v>0.0</c:v>
                </c:pt>
                <c:pt idx="2752">
                  <c:v>0.0</c:v>
                </c:pt>
                <c:pt idx="2753">
                  <c:v>0.0</c:v>
                </c:pt>
                <c:pt idx="2754">
                  <c:v>0.0</c:v>
                </c:pt>
                <c:pt idx="2755">
                  <c:v>0.0</c:v>
                </c:pt>
                <c:pt idx="2756">
                  <c:v>0.0</c:v>
                </c:pt>
                <c:pt idx="2757">
                  <c:v>0.0</c:v>
                </c:pt>
                <c:pt idx="2758">
                  <c:v>0.0</c:v>
                </c:pt>
                <c:pt idx="2759">
                  <c:v>0.0</c:v>
                </c:pt>
                <c:pt idx="2760">
                  <c:v>0.0</c:v>
                </c:pt>
                <c:pt idx="2761">
                  <c:v>0.0</c:v>
                </c:pt>
                <c:pt idx="2762">
                  <c:v>0.0</c:v>
                </c:pt>
                <c:pt idx="2763">
                  <c:v>0.0</c:v>
                </c:pt>
                <c:pt idx="2764">
                  <c:v>0.0</c:v>
                </c:pt>
                <c:pt idx="2765">
                  <c:v>0.0</c:v>
                </c:pt>
                <c:pt idx="2766">
                  <c:v>0.0</c:v>
                </c:pt>
                <c:pt idx="2767">
                  <c:v>0.0</c:v>
                </c:pt>
                <c:pt idx="2768">
                  <c:v>0.0</c:v>
                </c:pt>
                <c:pt idx="2769">
                  <c:v>0.0</c:v>
                </c:pt>
                <c:pt idx="2770">
                  <c:v>0.0</c:v>
                </c:pt>
                <c:pt idx="2771">
                  <c:v>0.0</c:v>
                </c:pt>
                <c:pt idx="2772">
                  <c:v>0.0</c:v>
                </c:pt>
                <c:pt idx="2773">
                  <c:v>0.0</c:v>
                </c:pt>
                <c:pt idx="2774">
                  <c:v>0.0</c:v>
                </c:pt>
                <c:pt idx="2775">
                  <c:v>0.0</c:v>
                </c:pt>
                <c:pt idx="2776">
                  <c:v>0.0</c:v>
                </c:pt>
                <c:pt idx="2777">
                  <c:v>0.0</c:v>
                </c:pt>
                <c:pt idx="2778">
                  <c:v>0.0</c:v>
                </c:pt>
                <c:pt idx="2779">
                  <c:v>0.0</c:v>
                </c:pt>
                <c:pt idx="2780">
                  <c:v>0.0</c:v>
                </c:pt>
                <c:pt idx="2781">
                  <c:v>0.0</c:v>
                </c:pt>
                <c:pt idx="2782">
                  <c:v>0.0</c:v>
                </c:pt>
                <c:pt idx="2783">
                  <c:v>0.0</c:v>
                </c:pt>
                <c:pt idx="2784">
                  <c:v>0.0</c:v>
                </c:pt>
                <c:pt idx="2785">
                  <c:v>0.0</c:v>
                </c:pt>
                <c:pt idx="2786">
                  <c:v>0.0</c:v>
                </c:pt>
                <c:pt idx="2787">
                  <c:v>0.0</c:v>
                </c:pt>
                <c:pt idx="2788">
                  <c:v>0.0</c:v>
                </c:pt>
                <c:pt idx="2789">
                  <c:v>0.0</c:v>
                </c:pt>
                <c:pt idx="2790">
                  <c:v>0.0</c:v>
                </c:pt>
                <c:pt idx="2791">
                  <c:v>0.0</c:v>
                </c:pt>
                <c:pt idx="2792">
                  <c:v>0.0</c:v>
                </c:pt>
                <c:pt idx="2793">
                  <c:v>0.0</c:v>
                </c:pt>
                <c:pt idx="2794">
                  <c:v>0.0</c:v>
                </c:pt>
                <c:pt idx="2795">
                  <c:v>0.0</c:v>
                </c:pt>
                <c:pt idx="2796">
                  <c:v>0.0</c:v>
                </c:pt>
                <c:pt idx="2797">
                  <c:v>0.0</c:v>
                </c:pt>
                <c:pt idx="2798">
                  <c:v>0.0</c:v>
                </c:pt>
                <c:pt idx="2799">
                  <c:v>0.0</c:v>
                </c:pt>
                <c:pt idx="2800">
                  <c:v>0.0</c:v>
                </c:pt>
                <c:pt idx="2801">
                  <c:v>0.0</c:v>
                </c:pt>
                <c:pt idx="2802">
                  <c:v>0.0</c:v>
                </c:pt>
                <c:pt idx="2803">
                  <c:v>0.0</c:v>
                </c:pt>
                <c:pt idx="2804">
                  <c:v>0.0</c:v>
                </c:pt>
                <c:pt idx="2805">
                  <c:v>0.0</c:v>
                </c:pt>
                <c:pt idx="2806">
                  <c:v>0.0</c:v>
                </c:pt>
                <c:pt idx="2807">
                  <c:v>0.0</c:v>
                </c:pt>
                <c:pt idx="2808">
                  <c:v>0.0</c:v>
                </c:pt>
                <c:pt idx="2809">
                  <c:v>0.0</c:v>
                </c:pt>
                <c:pt idx="2810">
                  <c:v>0.0</c:v>
                </c:pt>
                <c:pt idx="2811">
                  <c:v>0.0</c:v>
                </c:pt>
                <c:pt idx="2812">
                  <c:v>0.0</c:v>
                </c:pt>
                <c:pt idx="2813">
                  <c:v>0.0</c:v>
                </c:pt>
                <c:pt idx="2814">
                  <c:v>0.0</c:v>
                </c:pt>
                <c:pt idx="2815">
                  <c:v>0.0</c:v>
                </c:pt>
                <c:pt idx="2816">
                  <c:v>0.0</c:v>
                </c:pt>
                <c:pt idx="2817">
                  <c:v>0.0</c:v>
                </c:pt>
                <c:pt idx="2818">
                  <c:v>0.0</c:v>
                </c:pt>
                <c:pt idx="2819">
                  <c:v>0.0</c:v>
                </c:pt>
                <c:pt idx="2820">
                  <c:v>0.0</c:v>
                </c:pt>
                <c:pt idx="2821">
                  <c:v>0.0</c:v>
                </c:pt>
                <c:pt idx="2822">
                  <c:v>0.0</c:v>
                </c:pt>
                <c:pt idx="2823">
                  <c:v>0.0</c:v>
                </c:pt>
                <c:pt idx="2824">
                  <c:v>0.0</c:v>
                </c:pt>
                <c:pt idx="2825">
                  <c:v>0.0</c:v>
                </c:pt>
                <c:pt idx="2826">
                  <c:v>0.0</c:v>
                </c:pt>
                <c:pt idx="2827">
                  <c:v>0.0</c:v>
                </c:pt>
                <c:pt idx="2828">
                  <c:v>0.0</c:v>
                </c:pt>
                <c:pt idx="2829">
                  <c:v>0.0</c:v>
                </c:pt>
                <c:pt idx="2830">
                  <c:v>0.0</c:v>
                </c:pt>
                <c:pt idx="2831">
                  <c:v>0.0</c:v>
                </c:pt>
                <c:pt idx="2832">
                  <c:v>0.0</c:v>
                </c:pt>
                <c:pt idx="2833">
                  <c:v>0.0</c:v>
                </c:pt>
                <c:pt idx="2834">
                  <c:v>0.0</c:v>
                </c:pt>
                <c:pt idx="2835">
                  <c:v>0.0</c:v>
                </c:pt>
                <c:pt idx="2836">
                  <c:v>0.0</c:v>
                </c:pt>
                <c:pt idx="2837">
                  <c:v>0.0</c:v>
                </c:pt>
                <c:pt idx="2838">
                  <c:v>0.0</c:v>
                </c:pt>
                <c:pt idx="2839">
                  <c:v>0.0</c:v>
                </c:pt>
                <c:pt idx="2840">
                  <c:v>0.0</c:v>
                </c:pt>
                <c:pt idx="2841">
                  <c:v>0.0</c:v>
                </c:pt>
                <c:pt idx="2842">
                  <c:v>0.0</c:v>
                </c:pt>
                <c:pt idx="2843">
                  <c:v>0.0</c:v>
                </c:pt>
                <c:pt idx="2844">
                  <c:v>0.0</c:v>
                </c:pt>
                <c:pt idx="2845">
                  <c:v>0.0</c:v>
                </c:pt>
                <c:pt idx="2846">
                  <c:v>0.0</c:v>
                </c:pt>
                <c:pt idx="2847">
                  <c:v>0.0</c:v>
                </c:pt>
                <c:pt idx="2848">
                  <c:v>0.0</c:v>
                </c:pt>
                <c:pt idx="2849">
                  <c:v>0.0</c:v>
                </c:pt>
                <c:pt idx="2850">
                  <c:v>0.0</c:v>
                </c:pt>
                <c:pt idx="2851">
                  <c:v>1.0</c:v>
                </c:pt>
                <c:pt idx="2852">
                  <c:v>0.0</c:v>
                </c:pt>
                <c:pt idx="2853">
                  <c:v>0.0</c:v>
                </c:pt>
                <c:pt idx="2854">
                  <c:v>0.0</c:v>
                </c:pt>
                <c:pt idx="2855">
                  <c:v>0.0</c:v>
                </c:pt>
                <c:pt idx="2856">
                  <c:v>0.0</c:v>
                </c:pt>
                <c:pt idx="2857">
                  <c:v>0.0</c:v>
                </c:pt>
                <c:pt idx="2858">
                  <c:v>0.0</c:v>
                </c:pt>
                <c:pt idx="2859">
                  <c:v>0.0</c:v>
                </c:pt>
                <c:pt idx="2860">
                  <c:v>0.0</c:v>
                </c:pt>
                <c:pt idx="2861">
                  <c:v>0.0</c:v>
                </c:pt>
                <c:pt idx="2862">
                  <c:v>0.0</c:v>
                </c:pt>
                <c:pt idx="2863">
                  <c:v>0.0</c:v>
                </c:pt>
                <c:pt idx="2864">
                  <c:v>0.0</c:v>
                </c:pt>
                <c:pt idx="2865">
                  <c:v>0.0</c:v>
                </c:pt>
                <c:pt idx="2866">
                  <c:v>0.0</c:v>
                </c:pt>
                <c:pt idx="2867">
                  <c:v>0.0</c:v>
                </c:pt>
                <c:pt idx="2868">
                  <c:v>0.0</c:v>
                </c:pt>
                <c:pt idx="2869">
                  <c:v>0.0</c:v>
                </c:pt>
                <c:pt idx="2870">
                  <c:v>0.0</c:v>
                </c:pt>
                <c:pt idx="2871">
                  <c:v>0.0</c:v>
                </c:pt>
                <c:pt idx="2872">
                  <c:v>0.0</c:v>
                </c:pt>
                <c:pt idx="2873">
                  <c:v>0.0</c:v>
                </c:pt>
                <c:pt idx="2874">
                  <c:v>0.0</c:v>
                </c:pt>
                <c:pt idx="2875">
                  <c:v>0.0</c:v>
                </c:pt>
                <c:pt idx="2876">
                  <c:v>0.0</c:v>
                </c:pt>
                <c:pt idx="2877">
                  <c:v>0.0</c:v>
                </c:pt>
                <c:pt idx="2878">
                  <c:v>0.0</c:v>
                </c:pt>
                <c:pt idx="2879">
                  <c:v>0.0</c:v>
                </c:pt>
                <c:pt idx="2880">
                  <c:v>0.0</c:v>
                </c:pt>
                <c:pt idx="2881">
                  <c:v>0.0</c:v>
                </c:pt>
                <c:pt idx="2882">
                  <c:v>0.0</c:v>
                </c:pt>
                <c:pt idx="2883">
                  <c:v>0.0</c:v>
                </c:pt>
                <c:pt idx="2884">
                  <c:v>0.0</c:v>
                </c:pt>
                <c:pt idx="2885">
                  <c:v>0.0</c:v>
                </c:pt>
                <c:pt idx="2886">
                  <c:v>0.0</c:v>
                </c:pt>
                <c:pt idx="2887">
                  <c:v>0.0</c:v>
                </c:pt>
                <c:pt idx="2888">
                  <c:v>0.0</c:v>
                </c:pt>
                <c:pt idx="2889">
                  <c:v>0.0</c:v>
                </c:pt>
                <c:pt idx="2890">
                  <c:v>0.0</c:v>
                </c:pt>
                <c:pt idx="2891">
                  <c:v>0.0</c:v>
                </c:pt>
                <c:pt idx="2892">
                  <c:v>0.0</c:v>
                </c:pt>
                <c:pt idx="2893">
                  <c:v>0.0</c:v>
                </c:pt>
                <c:pt idx="2894">
                  <c:v>0.0</c:v>
                </c:pt>
                <c:pt idx="2895">
                  <c:v>0.0</c:v>
                </c:pt>
                <c:pt idx="2896">
                  <c:v>0.0</c:v>
                </c:pt>
                <c:pt idx="2897">
                  <c:v>0.0</c:v>
                </c:pt>
                <c:pt idx="2898">
                  <c:v>0.0</c:v>
                </c:pt>
                <c:pt idx="2899">
                  <c:v>0.0</c:v>
                </c:pt>
                <c:pt idx="2900">
                  <c:v>0.0</c:v>
                </c:pt>
                <c:pt idx="2901">
                  <c:v>0.0</c:v>
                </c:pt>
                <c:pt idx="2902">
                  <c:v>0.0</c:v>
                </c:pt>
                <c:pt idx="2903">
                  <c:v>0.0</c:v>
                </c:pt>
                <c:pt idx="2904">
                  <c:v>0.0</c:v>
                </c:pt>
                <c:pt idx="2905">
                  <c:v>0.0</c:v>
                </c:pt>
                <c:pt idx="2906">
                  <c:v>0.0</c:v>
                </c:pt>
                <c:pt idx="2907">
                  <c:v>0.0</c:v>
                </c:pt>
                <c:pt idx="2908">
                  <c:v>0.0</c:v>
                </c:pt>
                <c:pt idx="2909">
                  <c:v>0.0</c:v>
                </c:pt>
                <c:pt idx="2910">
                  <c:v>0.0</c:v>
                </c:pt>
                <c:pt idx="2911">
                  <c:v>0.0</c:v>
                </c:pt>
                <c:pt idx="2912">
                  <c:v>0.0</c:v>
                </c:pt>
                <c:pt idx="2913">
                  <c:v>0.0</c:v>
                </c:pt>
                <c:pt idx="2914">
                  <c:v>0.0</c:v>
                </c:pt>
                <c:pt idx="2915">
                  <c:v>0.0</c:v>
                </c:pt>
                <c:pt idx="2916">
                  <c:v>0.0</c:v>
                </c:pt>
                <c:pt idx="2917">
                  <c:v>0.0</c:v>
                </c:pt>
                <c:pt idx="2918">
                  <c:v>0.0</c:v>
                </c:pt>
                <c:pt idx="2919">
                  <c:v>0.0</c:v>
                </c:pt>
                <c:pt idx="2920">
                  <c:v>0.0</c:v>
                </c:pt>
                <c:pt idx="2921">
                  <c:v>0.0</c:v>
                </c:pt>
                <c:pt idx="2922">
                  <c:v>0.0</c:v>
                </c:pt>
                <c:pt idx="2923">
                  <c:v>0.0</c:v>
                </c:pt>
                <c:pt idx="2924">
                  <c:v>0.0</c:v>
                </c:pt>
                <c:pt idx="2925">
                  <c:v>0.0</c:v>
                </c:pt>
                <c:pt idx="2926">
                  <c:v>0.0</c:v>
                </c:pt>
                <c:pt idx="2927">
                  <c:v>0.0</c:v>
                </c:pt>
                <c:pt idx="2928">
                  <c:v>0.0</c:v>
                </c:pt>
                <c:pt idx="2929">
                  <c:v>0.0</c:v>
                </c:pt>
                <c:pt idx="2930">
                  <c:v>0.0</c:v>
                </c:pt>
                <c:pt idx="2931">
                  <c:v>0.0</c:v>
                </c:pt>
                <c:pt idx="2932">
                  <c:v>0.0</c:v>
                </c:pt>
                <c:pt idx="2933">
                  <c:v>0.0</c:v>
                </c:pt>
                <c:pt idx="2934">
                  <c:v>0.0</c:v>
                </c:pt>
                <c:pt idx="2935">
                  <c:v>0.0</c:v>
                </c:pt>
                <c:pt idx="2936">
                  <c:v>0.0</c:v>
                </c:pt>
                <c:pt idx="2937">
                  <c:v>0.0</c:v>
                </c:pt>
                <c:pt idx="2938">
                  <c:v>0.0</c:v>
                </c:pt>
                <c:pt idx="2939">
                  <c:v>0.0</c:v>
                </c:pt>
                <c:pt idx="2940">
                  <c:v>0.0</c:v>
                </c:pt>
                <c:pt idx="2941">
                  <c:v>0.0</c:v>
                </c:pt>
                <c:pt idx="2942">
                  <c:v>0.0</c:v>
                </c:pt>
                <c:pt idx="2943">
                  <c:v>0.0</c:v>
                </c:pt>
                <c:pt idx="2944">
                  <c:v>0.0</c:v>
                </c:pt>
                <c:pt idx="2945">
                  <c:v>0.0</c:v>
                </c:pt>
                <c:pt idx="2946">
                  <c:v>0.0</c:v>
                </c:pt>
                <c:pt idx="2947">
                  <c:v>0.0</c:v>
                </c:pt>
                <c:pt idx="2948">
                  <c:v>0.0</c:v>
                </c:pt>
                <c:pt idx="2949">
                  <c:v>0.0</c:v>
                </c:pt>
                <c:pt idx="2950">
                  <c:v>0.0</c:v>
                </c:pt>
                <c:pt idx="2951">
                  <c:v>0.0</c:v>
                </c:pt>
                <c:pt idx="2952">
                  <c:v>0.0</c:v>
                </c:pt>
                <c:pt idx="2953">
                  <c:v>0.0</c:v>
                </c:pt>
                <c:pt idx="2954">
                  <c:v>0.0</c:v>
                </c:pt>
                <c:pt idx="2955">
                  <c:v>0.0</c:v>
                </c:pt>
                <c:pt idx="2956">
                  <c:v>0.0</c:v>
                </c:pt>
                <c:pt idx="2957">
                  <c:v>0.0</c:v>
                </c:pt>
                <c:pt idx="2958">
                  <c:v>0.0</c:v>
                </c:pt>
                <c:pt idx="2959">
                  <c:v>0.0</c:v>
                </c:pt>
                <c:pt idx="2960">
                  <c:v>0.0</c:v>
                </c:pt>
                <c:pt idx="2961">
                  <c:v>0.0</c:v>
                </c:pt>
                <c:pt idx="2962">
                  <c:v>0.0</c:v>
                </c:pt>
                <c:pt idx="2963">
                  <c:v>0.0</c:v>
                </c:pt>
                <c:pt idx="2964">
                  <c:v>0.0</c:v>
                </c:pt>
                <c:pt idx="2965">
                  <c:v>0.0</c:v>
                </c:pt>
                <c:pt idx="2966">
                  <c:v>0.0</c:v>
                </c:pt>
                <c:pt idx="2967">
                  <c:v>0.0</c:v>
                </c:pt>
                <c:pt idx="2968">
                  <c:v>0.0</c:v>
                </c:pt>
                <c:pt idx="2969">
                  <c:v>0.0</c:v>
                </c:pt>
                <c:pt idx="2970">
                  <c:v>0.0</c:v>
                </c:pt>
                <c:pt idx="2971">
                  <c:v>0.0</c:v>
                </c:pt>
                <c:pt idx="2972">
                  <c:v>0.0</c:v>
                </c:pt>
                <c:pt idx="2973">
                  <c:v>0.0</c:v>
                </c:pt>
                <c:pt idx="2974">
                  <c:v>0.0</c:v>
                </c:pt>
                <c:pt idx="2975">
                  <c:v>0.0</c:v>
                </c:pt>
                <c:pt idx="2976">
                  <c:v>0.0</c:v>
                </c:pt>
                <c:pt idx="2977">
                  <c:v>0.0</c:v>
                </c:pt>
                <c:pt idx="2978">
                  <c:v>0.0</c:v>
                </c:pt>
                <c:pt idx="2979">
                  <c:v>0.0</c:v>
                </c:pt>
                <c:pt idx="2980">
                  <c:v>0.0</c:v>
                </c:pt>
                <c:pt idx="2981">
                  <c:v>0.0</c:v>
                </c:pt>
                <c:pt idx="2982">
                  <c:v>0.0</c:v>
                </c:pt>
                <c:pt idx="2983">
                  <c:v>0.0</c:v>
                </c:pt>
                <c:pt idx="2984">
                  <c:v>0.0</c:v>
                </c:pt>
                <c:pt idx="2985">
                  <c:v>0.0</c:v>
                </c:pt>
                <c:pt idx="2986">
                  <c:v>0.0</c:v>
                </c:pt>
                <c:pt idx="2987">
                  <c:v>0.0</c:v>
                </c:pt>
                <c:pt idx="2988">
                  <c:v>0.0</c:v>
                </c:pt>
                <c:pt idx="2989">
                  <c:v>0.0</c:v>
                </c:pt>
                <c:pt idx="2990">
                  <c:v>0.0</c:v>
                </c:pt>
                <c:pt idx="2991">
                  <c:v>0.0</c:v>
                </c:pt>
                <c:pt idx="2992">
                  <c:v>0.0</c:v>
                </c:pt>
                <c:pt idx="2993">
                  <c:v>0.0</c:v>
                </c:pt>
                <c:pt idx="2994">
                  <c:v>0.0</c:v>
                </c:pt>
                <c:pt idx="2995">
                  <c:v>0.0</c:v>
                </c:pt>
                <c:pt idx="2996">
                  <c:v>0.0</c:v>
                </c:pt>
                <c:pt idx="2997">
                  <c:v>0.0</c:v>
                </c:pt>
                <c:pt idx="2998">
                  <c:v>0.0</c:v>
                </c:pt>
                <c:pt idx="2999">
                  <c:v>0.0</c:v>
                </c:pt>
                <c:pt idx="3000">
                  <c:v>0.0</c:v>
                </c:pt>
                <c:pt idx="3001">
                  <c:v>0.0</c:v>
                </c:pt>
                <c:pt idx="3002">
                  <c:v>0.0</c:v>
                </c:pt>
                <c:pt idx="3003">
                  <c:v>0.0</c:v>
                </c:pt>
                <c:pt idx="3004">
                  <c:v>0.0</c:v>
                </c:pt>
                <c:pt idx="3005">
                  <c:v>0.0</c:v>
                </c:pt>
                <c:pt idx="3006">
                  <c:v>0.0</c:v>
                </c:pt>
                <c:pt idx="3007">
                  <c:v>0.0</c:v>
                </c:pt>
                <c:pt idx="3008">
                  <c:v>0.0</c:v>
                </c:pt>
                <c:pt idx="3009">
                  <c:v>0.0</c:v>
                </c:pt>
                <c:pt idx="3010">
                  <c:v>0.0</c:v>
                </c:pt>
                <c:pt idx="3011">
                  <c:v>0.0</c:v>
                </c:pt>
                <c:pt idx="3012">
                  <c:v>0.0</c:v>
                </c:pt>
                <c:pt idx="3013">
                  <c:v>0.0</c:v>
                </c:pt>
                <c:pt idx="3014">
                  <c:v>0.0</c:v>
                </c:pt>
                <c:pt idx="3015">
                  <c:v>0.0</c:v>
                </c:pt>
                <c:pt idx="3016">
                  <c:v>0.0</c:v>
                </c:pt>
                <c:pt idx="3017">
                  <c:v>0.0</c:v>
                </c:pt>
                <c:pt idx="3018">
                  <c:v>0.0</c:v>
                </c:pt>
                <c:pt idx="3019">
                  <c:v>0.0</c:v>
                </c:pt>
                <c:pt idx="3020">
                  <c:v>0.0</c:v>
                </c:pt>
                <c:pt idx="3021">
                  <c:v>0.0</c:v>
                </c:pt>
                <c:pt idx="3022">
                  <c:v>0.0</c:v>
                </c:pt>
                <c:pt idx="3023">
                  <c:v>0.0</c:v>
                </c:pt>
                <c:pt idx="3024">
                  <c:v>0.0</c:v>
                </c:pt>
                <c:pt idx="3025">
                  <c:v>0.0</c:v>
                </c:pt>
                <c:pt idx="3026">
                  <c:v>0.0</c:v>
                </c:pt>
                <c:pt idx="3027">
                  <c:v>0.0</c:v>
                </c:pt>
                <c:pt idx="3028">
                  <c:v>0.0</c:v>
                </c:pt>
                <c:pt idx="3029">
                  <c:v>0.0</c:v>
                </c:pt>
                <c:pt idx="3030">
                  <c:v>0.0</c:v>
                </c:pt>
                <c:pt idx="3031">
                  <c:v>0.0</c:v>
                </c:pt>
                <c:pt idx="3032">
                  <c:v>0.0</c:v>
                </c:pt>
                <c:pt idx="3033">
                  <c:v>0.0</c:v>
                </c:pt>
                <c:pt idx="3034">
                  <c:v>0.0</c:v>
                </c:pt>
                <c:pt idx="3035">
                  <c:v>0.0</c:v>
                </c:pt>
                <c:pt idx="3036">
                  <c:v>0.0</c:v>
                </c:pt>
                <c:pt idx="3037">
                  <c:v>0.0</c:v>
                </c:pt>
                <c:pt idx="3038">
                  <c:v>0.0</c:v>
                </c:pt>
                <c:pt idx="3039">
                  <c:v>0.0</c:v>
                </c:pt>
                <c:pt idx="3040">
                  <c:v>0.0</c:v>
                </c:pt>
                <c:pt idx="3041">
                  <c:v>0.0</c:v>
                </c:pt>
                <c:pt idx="3042">
                  <c:v>0.0</c:v>
                </c:pt>
                <c:pt idx="3043">
                  <c:v>0.0</c:v>
                </c:pt>
                <c:pt idx="3044">
                  <c:v>0.0</c:v>
                </c:pt>
                <c:pt idx="3045">
                  <c:v>0.0</c:v>
                </c:pt>
                <c:pt idx="3046">
                  <c:v>0.0</c:v>
                </c:pt>
                <c:pt idx="3047">
                  <c:v>0.0</c:v>
                </c:pt>
                <c:pt idx="3048">
                  <c:v>0.0</c:v>
                </c:pt>
                <c:pt idx="3049">
                  <c:v>0.0</c:v>
                </c:pt>
                <c:pt idx="3050">
                  <c:v>0.0</c:v>
                </c:pt>
                <c:pt idx="3051">
                  <c:v>0.0</c:v>
                </c:pt>
                <c:pt idx="3052">
                  <c:v>0.0</c:v>
                </c:pt>
                <c:pt idx="3053">
                  <c:v>0.0</c:v>
                </c:pt>
                <c:pt idx="3054">
                  <c:v>0.0</c:v>
                </c:pt>
                <c:pt idx="3055">
                  <c:v>0.0</c:v>
                </c:pt>
                <c:pt idx="3056">
                  <c:v>0.0</c:v>
                </c:pt>
                <c:pt idx="3057">
                  <c:v>0.0</c:v>
                </c:pt>
                <c:pt idx="3058">
                  <c:v>0.0</c:v>
                </c:pt>
                <c:pt idx="3059">
                  <c:v>0.0</c:v>
                </c:pt>
                <c:pt idx="3060">
                  <c:v>0.0</c:v>
                </c:pt>
                <c:pt idx="3061">
                  <c:v>0.0</c:v>
                </c:pt>
                <c:pt idx="3062">
                  <c:v>0.0</c:v>
                </c:pt>
                <c:pt idx="3063">
                  <c:v>0.0</c:v>
                </c:pt>
                <c:pt idx="3064">
                  <c:v>0.0</c:v>
                </c:pt>
                <c:pt idx="3065">
                  <c:v>0.0</c:v>
                </c:pt>
                <c:pt idx="3066">
                  <c:v>0.0</c:v>
                </c:pt>
                <c:pt idx="3067">
                  <c:v>0.0</c:v>
                </c:pt>
                <c:pt idx="3068">
                  <c:v>0.0</c:v>
                </c:pt>
                <c:pt idx="3069">
                  <c:v>0.0</c:v>
                </c:pt>
                <c:pt idx="3070">
                  <c:v>0.0</c:v>
                </c:pt>
                <c:pt idx="3071">
                  <c:v>0.0</c:v>
                </c:pt>
                <c:pt idx="3072">
                  <c:v>0.0</c:v>
                </c:pt>
                <c:pt idx="3073">
                  <c:v>0.0</c:v>
                </c:pt>
                <c:pt idx="3074">
                  <c:v>0.0</c:v>
                </c:pt>
                <c:pt idx="3075">
                  <c:v>0.0</c:v>
                </c:pt>
                <c:pt idx="3076">
                  <c:v>0.0</c:v>
                </c:pt>
                <c:pt idx="3077">
                  <c:v>0.0</c:v>
                </c:pt>
                <c:pt idx="3078">
                  <c:v>0.0</c:v>
                </c:pt>
                <c:pt idx="3079">
                  <c:v>0.0</c:v>
                </c:pt>
                <c:pt idx="3080">
                  <c:v>0.0</c:v>
                </c:pt>
                <c:pt idx="3081">
                  <c:v>0.0</c:v>
                </c:pt>
                <c:pt idx="3082">
                  <c:v>0.0</c:v>
                </c:pt>
                <c:pt idx="3083">
                  <c:v>0.0</c:v>
                </c:pt>
                <c:pt idx="3084">
                  <c:v>0.0</c:v>
                </c:pt>
                <c:pt idx="3085">
                  <c:v>0.0</c:v>
                </c:pt>
                <c:pt idx="3086">
                  <c:v>0.0</c:v>
                </c:pt>
                <c:pt idx="3087">
                  <c:v>0.0</c:v>
                </c:pt>
                <c:pt idx="3088">
                  <c:v>0.0</c:v>
                </c:pt>
                <c:pt idx="3089">
                  <c:v>0.0</c:v>
                </c:pt>
                <c:pt idx="3090">
                  <c:v>0.0</c:v>
                </c:pt>
                <c:pt idx="3091">
                  <c:v>0.0</c:v>
                </c:pt>
                <c:pt idx="3092">
                  <c:v>0.0</c:v>
                </c:pt>
                <c:pt idx="3093">
                  <c:v>0.0</c:v>
                </c:pt>
                <c:pt idx="3094">
                  <c:v>0.0</c:v>
                </c:pt>
                <c:pt idx="3095">
                  <c:v>0.0</c:v>
                </c:pt>
                <c:pt idx="3096">
                  <c:v>0.0</c:v>
                </c:pt>
                <c:pt idx="3097">
                  <c:v>0.0</c:v>
                </c:pt>
                <c:pt idx="3098">
                  <c:v>0.0</c:v>
                </c:pt>
                <c:pt idx="3099">
                  <c:v>0.0</c:v>
                </c:pt>
                <c:pt idx="3100">
                  <c:v>0.0</c:v>
                </c:pt>
                <c:pt idx="3101">
                  <c:v>0.0</c:v>
                </c:pt>
                <c:pt idx="3102">
                  <c:v>0.0</c:v>
                </c:pt>
                <c:pt idx="3103">
                  <c:v>0.0</c:v>
                </c:pt>
                <c:pt idx="3104">
                  <c:v>0.0</c:v>
                </c:pt>
                <c:pt idx="3105">
                  <c:v>0.0</c:v>
                </c:pt>
                <c:pt idx="3106">
                  <c:v>0.0</c:v>
                </c:pt>
                <c:pt idx="3107">
                  <c:v>0.0</c:v>
                </c:pt>
                <c:pt idx="3108">
                  <c:v>0.0</c:v>
                </c:pt>
                <c:pt idx="3109">
                  <c:v>0.0</c:v>
                </c:pt>
                <c:pt idx="3110">
                  <c:v>0.0</c:v>
                </c:pt>
                <c:pt idx="3111">
                  <c:v>0.0</c:v>
                </c:pt>
                <c:pt idx="3112">
                  <c:v>0.0</c:v>
                </c:pt>
                <c:pt idx="3113">
                  <c:v>0.0</c:v>
                </c:pt>
                <c:pt idx="3114">
                  <c:v>0.0</c:v>
                </c:pt>
                <c:pt idx="3115">
                  <c:v>0.0</c:v>
                </c:pt>
                <c:pt idx="3116">
                  <c:v>0.0</c:v>
                </c:pt>
                <c:pt idx="3117">
                  <c:v>0.0</c:v>
                </c:pt>
                <c:pt idx="3118">
                  <c:v>0.0</c:v>
                </c:pt>
                <c:pt idx="3119">
                  <c:v>0.0</c:v>
                </c:pt>
                <c:pt idx="3120">
                  <c:v>0.0</c:v>
                </c:pt>
                <c:pt idx="3121">
                  <c:v>0.0</c:v>
                </c:pt>
                <c:pt idx="3122">
                  <c:v>0.0</c:v>
                </c:pt>
                <c:pt idx="3123">
                  <c:v>0.0</c:v>
                </c:pt>
                <c:pt idx="3124">
                  <c:v>0.0</c:v>
                </c:pt>
                <c:pt idx="3125">
                  <c:v>0.0</c:v>
                </c:pt>
                <c:pt idx="3126">
                  <c:v>0.0</c:v>
                </c:pt>
                <c:pt idx="3127">
                  <c:v>0.0</c:v>
                </c:pt>
                <c:pt idx="3128">
                  <c:v>0.0</c:v>
                </c:pt>
                <c:pt idx="3129">
                  <c:v>0.0</c:v>
                </c:pt>
                <c:pt idx="3130">
                  <c:v>0.0</c:v>
                </c:pt>
                <c:pt idx="3131">
                  <c:v>0.0</c:v>
                </c:pt>
                <c:pt idx="3132">
                  <c:v>0.0</c:v>
                </c:pt>
                <c:pt idx="3133">
                  <c:v>0.0</c:v>
                </c:pt>
                <c:pt idx="3134">
                  <c:v>0.0</c:v>
                </c:pt>
                <c:pt idx="3135">
                  <c:v>0.0</c:v>
                </c:pt>
                <c:pt idx="3136">
                  <c:v>0.0</c:v>
                </c:pt>
                <c:pt idx="3137">
                  <c:v>0.0</c:v>
                </c:pt>
                <c:pt idx="3138">
                  <c:v>0.0</c:v>
                </c:pt>
                <c:pt idx="3139">
                  <c:v>0.0</c:v>
                </c:pt>
                <c:pt idx="3140">
                  <c:v>0.0</c:v>
                </c:pt>
                <c:pt idx="3141">
                  <c:v>0.0</c:v>
                </c:pt>
                <c:pt idx="3142">
                  <c:v>0.0</c:v>
                </c:pt>
                <c:pt idx="3143">
                  <c:v>0.0</c:v>
                </c:pt>
                <c:pt idx="3144">
                  <c:v>0.0</c:v>
                </c:pt>
                <c:pt idx="3145">
                  <c:v>0.0</c:v>
                </c:pt>
                <c:pt idx="3146">
                  <c:v>0.0</c:v>
                </c:pt>
                <c:pt idx="3147">
                  <c:v>0.0</c:v>
                </c:pt>
                <c:pt idx="3148">
                  <c:v>0.0</c:v>
                </c:pt>
                <c:pt idx="3149">
                  <c:v>0.0</c:v>
                </c:pt>
                <c:pt idx="3150">
                  <c:v>0.0</c:v>
                </c:pt>
                <c:pt idx="3151">
                  <c:v>0.0</c:v>
                </c:pt>
                <c:pt idx="3152">
                  <c:v>0.0</c:v>
                </c:pt>
                <c:pt idx="3153">
                  <c:v>0.0</c:v>
                </c:pt>
                <c:pt idx="3154">
                  <c:v>0.0</c:v>
                </c:pt>
                <c:pt idx="3155">
                  <c:v>0.0</c:v>
                </c:pt>
                <c:pt idx="3156">
                  <c:v>0.0</c:v>
                </c:pt>
                <c:pt idx="3157">
                  <c:v>0.0</c:v>
                </c:pt>
                <c:pt idx="3158">
                  <c:v>0.0</c:v>
                </c:pt>
                <c:pt idx="3159">
                  <c:v>0.0</c:v>
                </c:pt>
                <c:pt idx="3160">
                  <c:v>0.0</c:v>
                </c:pt>
                <c:pt idx="3161">
                  <c:v>0.0</c:v>
                </c:pt>
                <c:pt idx="3162">
                  <c:v>0.0</c:v>
                </c:pt>
                <c:pt idx="3163">
                  <c:v>0.0</c:v>
                </c:pt>
                <c:pt idx="3164">
                  <c:v>0.0</c:v>
                </c:pt>
                <c:pt idx="3165">
                  <c:v>0.0</c:v>
                </c:pt>
                <c:pt idx="3166">
                  <c:v>0.0</c:v>
                </c:pt>
                <c:pt idx="3167">
                  <c:v>0.0</c:v>
                </c:pt>
                <c:pt idx="3168">
                  <c:v>0.0</c:v>
                </c:pt>
                <c:pt idx="3169">
                  <c:v>0.0</c:v>
                </c:pt>
                <c:pt idx="3170">
                  <c:v>0.0</c:v>
                </c:pt>
                <c:pt idx="3171">
                  <c:v>0.0</c:v>
                </c:pt>
                <c:pt idx="3172">
                  <c:v>0.0</c:v>
                </c:pt>
                <c:pt idx="3173">
                  <c:v>0.0</c:v>
                </c:pt>
                <c:pt idx="3174">
                  <c:v>0.0</c:v>
                </c:pt>
                <c:pt idx="3175">
                  <c:v>0.0</c:v>
                </c:pt>
                <c:pt idx="3176">
                  <c:v>0.0</c:v>
                </c:pt>
                <c:pt idx="3177">
                  <c:v>0.0</c:v>
                </c:pt>
                <c:pt idx="3178">
                  <c:v>0.0</c:v>
                </c:pt>
                <c:pt idx="3179">
                  <c:v>0.0</c:v>
                </c:pt>
                <c:pt idx="3180">
                  <c:v>0.0</c:v>
                </c:pt>
                <c:pt idx="3181">
                  <c:v>0.0</c:v>
                </c:pt>
                <c:pt idx="3182">
                  <c:v>0.0</c:v>
                </c:pt>
                <c:pt idx="3183">
                  <c:v>0.0</c:v>
                </c:pt>
                <c:pt idx="3184">
                  <c:v>0.0</c:v>
                </c:pt>
                <c:pt idx="3185">
                  <c:v>0.0</c:v>
                </c:pt>
                <c:pt idx="3186">
                  <c:v>0.0</c:v>
                </c:pt>
                <c:pt idx="3187">
                  <c:v>0.0</c:v>
                </c:pt>
                <c:pt idx="3188">
                  <c:v>0.0</c:v>
                </c:pt>
                <c:pt idx="3189">
                  <c:v>0.0</c:v>
                </c:pt>
                <c:pt idx="3190">
                  <c:v>0.0</c:v>
                </c:pt>
                <c:pt idx="3191">
                  <c:v>0.0</c:v>
                </c:pt>
                <c:pt idx="3192">
                  <c:v>0.0</c:v>
                </c:pt>
                <c:pt idx="3193">
                  <c:v>0.0</c:v>
                </c:pt>
                <c:pt idx="3194">
                  <c:v>0.0</c:v>
                </c:pt>
                <c:pt idx="3195">
                  <c:v>0.0</c:v>
                </c:pt>
                <c:pt idx="3196">
                  <c:v>0.0</c:v>
                </c:pt>
                <c:pt idx="3197">
                  <c:v>0.0</c:v>
                </c:pt>
                <c:pt idx="3198">
                  <c:v>0.0</c:v>
                </c:pt>
                <c:pt idx="3199">
                  <c:v>0.0</c:v>
                </c:pt>
                <c:pt idx="3200">
                  <c:v>0.0</c:v>
                </c:pt>
                <c:pt idx="3201">
                  <c:v>0.0</c:v>
                </c:pt>
                <c:pt idx="3202">
                  <c:v>0.0</c:v>
                </c:pt>
                <c:pt idx="3203">
                  <c:v>0.0</c:v>
                </c:pt>
                <c:pt idx="3204">
                  <c:v>0.0</c:v>
                </c:pt>
                <c:pt idx="3205">
                  <c:v>0.0</c:v>
                </c:pt>
                <c:pt idx="3206">
                  <c:v>0.0</c:v>
                </c:pt>
                <c:pt idx="3207">
                  <c:v>0.0</c:v>
                </c:pt>
                <c:pt idx="3208">
                  <c:v>0.0</c:v>
                </c:pt>
                <c:pt idx="3209">
                  <c:v>0.0</c:v>
                </c:pt>
                <c:pt idx="3210">
                  <c:v>0.0</c:v>
                </c:pt>
                <c:pt idx="3211">
                  <c:v>0.0</c:v>
                </c:pt>
                <c:pt idx="3212">
                  <c:v>0.0</c:v>
                </c:pt>
                <c:pt idx="3213">
                  <c:v>0.0</c:v>
                </c:pt>
                <c:pt idx="3214">
                  <c:v>0.0</c:v>
                </c:pt>
                <c:pt idx="3215">
                  <c:v>0.0</c:v>
                </c:pt>
                <c:pt idx="3216">
                  <c:v>0.0</c:v>
                </c:pt>
                <c:pt idx="3217">
                  <c:v>0.0</c:v>
                </c:pt>
                <c:pt idx="3218">
                  <c:v>0.0</c:v>
                </c:pt>
                <c:pt idx="3219">
                  <c:v>0.0</c:v>
                </c:pt>
                <c:pt idx="3220">
                  <c:v>0.0</c:v>
                </c:pt>
                <c:pt idx="3221">
                  <c:v>0.0</c:v>
                </c:pt>
                <c:pt idx="3222">
                  <c:v>0.0</c:v>
                </c:pt>
                <c:pt idx="3223">
                  <c:v>0.0</c:v>
                </c:pt>
                <c:pt idx="3224">
                  <c:v>0.0</c:v>
                </c:pt>
                <c:pt idx="3225">
                  <c:v>0.0</c:v>
                </c:pt>
                <c:pt idx="3226">
                  <c:v>0.0</c:v>
                </c:pt>
                <c:pt idx="3227">
                  <c:v>0.0</c:v>
                </c:pt>
                <c:pt idx="3228">
                  <c:v>0.0</c:v>
                </c:pt>
                <c:pt idx="3229">
                  <c:v>0.0</c:v>
                </c:pt>
                <c:pt idx="3230">
                  <c:v>0.0</c:v>
                </c:pt>
                <c:pt idx="3231">
                  <c:v>0.0</c:v>
                </c:pt>
                <c:pt idx="3232">
                  <c:v>0.0</c:v>
                </c:pt>
                <c:pt idx="3233">
                  <c:v>0.0</c:v>
                </c:pt>
                <c:pt idx="3234">
                  <c:v>0.0</c:v>
                </c:pt>
                <c:pt idx="3235">
                  <c:v>0.0</c:v>
                </c:pt>
                <c:pt idx="3236">
                  <c:v>0.0</c:v>
                </c:pt>
                <c:pt idx="3237">
                  <c:v>0.0</c:v>
                </c:pt>
                <c:pt idx="3238">
                  <c:v>0.0</c:v>
                </c:pt>
                <c:pt idx="3239">
                  <c:v>0.0</c:v>
                </c:pt>
                <c:pt idx="3240">
                  <c:v>0.0</c:v>
                </c:pt>
                <c:pt idx="3241">
                  <c:v>0.0</c:v>
                </c:pt>
                <c:pt idx="3242">
                  <c:v>0.0</c:v>
                </c:pt>
                <c:pt idx="3243">
                  <c:v>0.0</c:v>
                </c:pt>
                <c:pt idx="3244">
                  <c:v>0.0</c:v>
                </c:pt>
                <c:pt idx="3245">
                  <c:v>0.0</c:v>
                </c:pt>
                <c:pt idx="3246">
                  <c:v>0.0</c:v>
                </c:pt>
                <c:pt idx="3247">
                  <c:v>0.0</c:v>
                </c:pt>
                <c:pt idx="3248">
                  <c:v>0.0</c:v>
                </c:pt>
                <c:pt idx="3249">
                  <c:v>0.0</c:v>
                </c:pt>
                <c:pt idx="3250">
                  <c:v>0.0</c:v>
                </c:pt>
                <c:pt idx="3251">
                  <c:v>0.0</c:v>
                </c:pt>
                <c:pt idx="3252">
                  <c:v>0.0</c:v>
                </c:pt>
                <c:pt idx="3253">
                  <c:v>0.0</c:v>
                </c:pt>
                <c:pt idx="3254">
                  <c:v>0.0</c:v>
                </c:pt>
                <c:pt idx="3255">
                  <c:v>0.0</c:v>
                </c:pt>
                <c:pt idx="3256">
                  <c:v>0.0</c:v>
                </c:pt>
                <c:pt idx="3257">
                  <c:v>0.0</c:v>
                </c:pt>
                <c:pt idx="3258">
                  <c:v>0.0</c:v>
                </c:pt>
                <c:pt idx="3259">
                  <c:v>0.0</c:v>
                </c:pt>
                <c:pt idx="3260">
                  <c:v>0.0</c:v>
                </c:pt>
                <c:pt idx="3261">
                  <c:v>0.0</c:v>
                </c:pt>
                <c:pt idx="3262">
                  <c:v>0.0</c:v>
                </c:pt>
                <c:pt idx="3263">
                  <c:v>0.0</c:v>
                </c:pt>
                <c:pt idx="3264">
                  <c:v>0.0</c:v>
                </c:pt>
                <c:pt idx="3265">
                  <c:v>0.0</c:v>
                </c:pt>
                <c:pt idx="3266">
                  <c:v>0.0</c:v>
                </c:pt>
                <c:pt idx="3267">
                  <c:v>0.0</c:v>
                </c:pt>
                <c:pt idx="3268">
                  <c:v>0.0</c:v>
                </c:pt>
                <c:pt idx="3269">
                  <c:v>0.0</c:v>
                </c:pt>
                <c:pt idx="3270">
                  <c:v>0.0</c:v>
                </c:pt>
                <c:pt idx="3271">
                  <c:v>0.0</c:v>
                </c:pt>
                <c:pt idx="3272">
                  <c:v>0.0</c:v>
                </c:pt>
                <c:pt idx="3273">
                  <c:v>0.0</c:v>
                </c:pt>
                <c:pt idx="3274">
                  <c:v>0.0</c:v>
                </c:pt>
                <c:pt idx="3275">
                  <c:v>0.0</c:v>
                </c:pt>
                <c:pt idx="3276">
                  <c:v>0.0</c:v>
                </c:pt>
                <c:pt idx="3277">
                  <c:v>0.0</c:v>
                </c:pt>
                <c:pt idx="3278">
                  <c:v>0.0</c:v>
                </c:pt>
                <c:pt idx="3279">
                  <c:v>0.0</c:v>
                </c:pt>
                <c:pt idx="3280">
                  <c:v>0.0</c:v>
                </c:pt>
                <c:pt idx="3281">
                  <c:v>0.0</c:v>
                </c:pt>
                <c:pt idx="3282">
                  <c:v>0.0</c:v>
                </c:pt>
                <c:pt idx="3283">
                  <c:v>0.0</c:v>
                </c:pt>
                <c:pt idx="3284">
                  <c:v>0.0</c:v>
                </c:pt>
                <c:pt idx="3285">
                  <c:v>0.0</c:v>
                </c:pt>
                <c:pt idx="3286">
                  <c:v>0.0</c:v>
                </c:pt>
                <c:pt idx="3287">
                  <c:v>0.0</c:v>
                </c:pt>
                <c:pt idx="3288">
                  <c:v>0.0</c:v>
                </c:pt>
                <c:pt idx="3289">
                  <c:v>0.0</c:v>
                </c:pt>
                <c:pt idx="3290">
                  <c:v>0.0</c:v>
                </c:pt>
                <c:pt idx="3291">
                  <c:v>0.0</c:v>
                </c:pt>
                <c:pt idx="3292">
                  <c:v>0.0</c:v>
                </c:pt>
                <c:pt idx="3293">
                  <c:v>0.0</c:v>
                </c:pt>
                <c:pt idx="3294">
                  <c:v>0.0</c:v>
                </c:pt>
                <c:pt idx="3295">
                  <c:v>0.0</c:v>
                </c:pt>
                <c:pt idx="3296">
                  <c:v>0.0</c:v>
                </c:pt>
                <c:pt idx="3297">
                  <c:v>0.0</c:v>
                </c:pt>
                <c:pt idx="3298">
                  <c:v>0.0</c:v>
                </c:pt>
                <c:pt idx="3299">
                  <c:v>0.0</c:v>
                </c:pt>
                <c:pt idx="3300">
                  <c:v>0.0</c:v>
                </c:pt>
                <c:pt idx="3301">
                  <c:v>0.0</c:v>
                </c:pt>
                <c:pt idx="3302">
                  <c:v>0.0</c:v>
                </c:pt>
                <c:pt idx="3303">
                  <c:v>0.0</c:v>
                </c:pt>
                <c:pt idx="3304">
                  <c:v>0.0</c:v>
                </c:pt>
                <c:pt idx="3305">
                  <c:v>0.0</c:v>
                </c:pt>
                <c:pt idx="3306">
                  <c:v>0.0</c:v>
                </c:pt>
                <c:pt idx="3307">
                  <c:v>0.0</c:v>
                </c:pt>
                <c:pt idx="3308">
                  <c:v>0.0</c:v>
                </c:pt>
                <c:pt idx="3309">
                  <c:v>0.0</c:v>
                </c:pt>
                <c:pt idx="3310">
                  <c:v>0.0</c:v>
                </c:pt>
                <c:pt idx="3311">
                  <c:v>0.0</c:v>
                </c:pt>
                <c:pt idx="3312">
                  <c:v>0.0</c:v>
                </c:pt>
                <c:pt idx="3313">
                  <c:v>0.0</c:v>
                </c:pt>
                <c:pt idx="3314">
                  <c:v>0.0</c:v>
                </c:pt>
                <c:pt idx="3315">
                  <c:v>0.0</c:v>
                </c:pt>
                <c:pt idx="3316">
                  <c:v>0.0</c:v>
                </c:pt>
                <c:pt idx="3317">
                  <c:v>0.0</c:v>
                </c:pt>
                <c:pt idx="3318">
                  <c:v>0.0</c:v>
                </c:pt>
                <c:pt idx="3319">
                  <c:v>0.0</c:v>
                </c:pt>
                <c:pt idx="3320">
                  <c:v>0.0</c:v>
                </c:pt>
                <c:pt idx="3321">
                  <c:v>0.0</c:v>
                </c:pt>
                <c:pt idx="3322">
                  <c:v>0.0</c:v>
                </c:pt>
                <c:pt idx="3323">
                  <c:v>0.0</c:v>
                </c:pt>
                <c:pt idx="3324">
                  <c:v>0.0</c:v>
                </c:pt>
                <c:pt idx="3325">
                  <c:v>0.0</c:v>
                </c:pt>
                <c:pt idx="3326">
                  <c:v>0.0</c:v>
                </c:pt>
                <c:pt idx="3327">
                  <c:v>0.0</c:v>
                </c:pt>
                <c:pt idx="3328">
                  <c:v>0.0</c:v>
                </c:pt>
                <c:pt idx="3329">
                  <c:v>0.0</c:v>
                </c:pt>
                <c:pt idx="3330">
                  <c:v>0.0</c:v>
                </c:pt>
                <c:pt idx="3331">
                  <c:v>0.0</c:v>
                </c:pt>
                <c:pt idx="3332">
                  <c:v>0.0</c:v>
                </c:pt>
                <c:pt idx="3333">
                  <c:v>0.0</c:v>
                </c:pt>
                <c:pt idx="3334">
                  <c:v>0.0</c:v>
                </c:pt>
                <c:pt idx="3335">
                  <c:v>0.0</c:v>
                </c:pt>
                <c:pt idx="3336">
                  <c:v>0.0</c:v>
                </c:pt>
                <c:pt idx="3337">
                  <c:v>0.0</c:v>
                </c:pt>
                <c:pt idx="3338">
                  <c:v>0.0</c:v>
                </c:pt>
                <c:pt idx="3339">
                  <c:v>0.0</c:v>
                </c:pt>
                <c:pt idx="3340">
                  <c:v>0.0</c:v>
                </c:pt>
                <c:pt idx="3341">
                  <c:v>0.0</c:v>
                </c:pt>
                <c:pt idx="3342">
                  <c:v>0.0</c:v>
                </c:pt>
                <c:pt idx="3343">
                  <c:v>0.0</c:v>
                </c:pt>
                <c:pt idx="3344">
                  <c:v>0.0</c:v>
                </c:pt>
                <c:pt idx="3345">
                  <c:v>0.0</c:v>
                </c:pt>
                <c:pt idx="3346">
                  <c:v>0.0</c:v>
                </c:pt>
                <c:pt idx="3347">
                  <c:v>0.0</c:v>
                </c:pt>
                <c:pt idx="3348">
                  <c:v>0.0</c:v>
                </c:pt>
                <c:pt idx="3349">
                  <c:v>0.0</c:v>
                </c:pt>
                <c:pt idx="3350">
                  <c:v>0.0</c:v>
                </c:pt>
                <c:pt idx="3351">
                  <c:v>0.0</c:v>
                </c:pt>
                <c:pt idx="3352">
                  <c:v>0.0</c:v>
                </c:pt>
                <c:pt idx="3353">
                  <c:v>0.0</c:v>
                </c:pt>
                <c:pt idx="3354">
                  <c:v>0.0</c:v>
                </c:pt>
                <c:pt idx="3355">
                  <c:v>0.0</c:v>
                </c:pt>
                <c:pt idx="3356">
                  <c:v>0.0</c:v>
                </c:pt>
                <c:pt idx="3357">
                  <c:v>0.0</c:v>
                </c:pt>
                <c:pt idx="3358">
                  <c:v>0.0</c:v>
                </c:pt>
                <c:pt idx="3359">
                  <c:v>0.0</c:v>
                </c:pt>
                <c:pt idx="3360">
                  <c:v>0.0</c:v>
                </c:pt>
                <c:pt idx="3361">
                  <c:v>0.0</c:v>
                </c:pt>
                <c:pt idx="3362">
                  <c:v>0.0</c:v>
                </c:pt>
                <c:pt idx="3363">
                  <c:v>0.0</c:v>
                </c:pt>
                <c:pt idx="3364">
                  <c:v>0.0</c:v>
                </c:pt>
                <c:pt idx="3365">
                  <c:v>0.0</c:v>
                </c:pt>
                <c:pt idx="3366">
                  <c:v>0.0</c:v>
                </c:pt>
                <c:pt idx="3367">
                  <c:v>0.0</c:v>
                </c:pt>
                <c:pt idx="3368">
                  <c:v>0.0</c:v>
                </c:pt>
                <c:pt idx="3369">
                  <c:v>0.0</c:v>
                </c:pt>
                <c:pt idx="3370">
                  <c:v>0.0</c:v>
                </c:pt>
                <c:pt idx="3371">
                  <c:v>0.0</c:v>
                </c:pt>
                <c:pt idx="3372">
                  <c:v>0.0</c:v>
                </c:pt>
                <c:pt idx="3373">
                  <c:v>0.0</c:v>
                </c:pt>
                <c:pt idx="3374">
                  <c:v>0.0</c:v>
                </c:pt>
                <c:pt idx="3375">
                  <c:v>0.0</c:v>
                </c:pt>
                <c:pt idx="3376">
                  <c:v>0.0</c:v>
                </c:pt>
                <c:pt idx="3377">
                  <c:v>0.0</c:v>
                </c:pt>
                <c:pt idx="3378">
                  <c:v>0.0</c:v>
                </c:pt>
                <c:pt idx="3379">
                  <c:v>0.0</c:v>
                </c:pt>
                <c:pt idx="3380">
                  <c:v>0.0</c:v>
                </c:pt>
                <c:pt idx="3381">
                  <c:v>0.0</c:v>
                </c:pt>
                <c:pt idx="3382">
                  <c:v>0.0</c:v>
                </c:pt>
                <c:pt idx="3383">
                  <c:v>0.0</c:v>
                </c:pt>
                <c:pt idx="3384">
                  <c:v>0.0</c:v>
                </c:pt>
                <c:pt idx="3385">
                  <c:v>0.0</c:v>
                </c:pt>
                <c:pt idx="3386">
                  <c:v>0.0</c:v>
                </c:pt>
                <c:pt idx="3387">
                  <c:v>0.0</c:v>
                </c:pt>
                <c:pt idx="3388">
                  <c:v>0.0</c:v>
                </c:pt>
                <c:pt idx="3389">
                  <c:v>0.0</c:v>
                </c:pt>
                <c:pt idx="3390">
                  <c:v>0.0</c:v>
                </c:pt>
                <c:pt idx="3391">
                  <c:v>0.0</c:v>
                </c:pt>
                <c:pt idx="3392">
                  <c:v>0.0</c:v>
                </c:pt>
                <c:pt idx="3393">
                  <c:v>0.0</c:v>
                </c:pt>
                <c:pt idx="3394">
                  <c:v>0.0</c:v>
                </c:pt>
                <c:pt idx="3395">
                  <c:v>0.0</c:v>
                </c:pt>
                <c:pt idx="3396">
                  <c:v>0.0</c:v>
                </c:pt>
                <c:pt idx="3397">
                  <c:v>0.0</c:v>
                </c:pt>
                <c:pt idx="3398">
                  <c:v>0.0</c:v>
                </c:pt>
                <c:pt idx="3399">
                  <c:v>0.0</c:v>
                </c:pt>
                <c:pt idx="3400">
                  <c:v>0.0</c:v>
                </c:pt>
                <c:pt idx="3401">
                  <c:v>0.0</c:v>
                </c:pt>
                <c:pt idx="3402">
                  <c:v>0.0</c:v>
                </c:pt>
                <c:pt idx="3403">
                  <c:v>0.0</c:v>
                </c:pt>
                <c:pt idx="3404">
                  <c:v>0.0</c:v>
                </c:pt>
                <c:pt idx="3405">
                  <c:v>0.0</c:v>
                </c:pt>
                <c:pt idx="3406">
                  <c:v>0.0</c:v>
                </c:pt>
                <c:pt idx="3407">
                  <c:v>0.0</c:v>
                </c:pt>
                <c:pt idx="3408">
                  <c:v>0.0</c:v>
                </c:pt>
                <c:pt idx="3409">
                  <c:v>0.0</c:v>
                </c:pt>
                <c:pt idx="3410">
                  <c:v>0.0</c:v>
                </c:pt>
                <c:pt idx="3411">
                  <c:v>0.0</c:v>
                </c:pt>
                <c:pt idx="3412">
                  <c:v>0.0</c:v>
                </c:pt>
                <c:pt idx="3413">
                  <c:v>0.0</c:v>
                </c:pt>
                <c:pt idx="3414">
                  <c:v>0.0</c:v>
                </c:pt>
                <c:pt idx="3415">
                  <c:v>0.0</c:v>
                </c:pt>
                <c:pt idx="3416">
                  <c:v>0.0</c:v>
                </c:pt>
                <c:pt idx="3417">
                  <c:v>0.0</c:v>
                </c:pt>
                <c:pt idx="3418">
                  <c:v>0.0</c:v>
                </c:pt>
                <c:pt idx="3419">
                  <c:v>0.0</c:v>
                </c:pt>
                <c:pt idx="3420">
                  <c:v>0.0</c:v>
                </c:pt>
                <c:pt idx="3421">
                  <c:v>0.0</c:v>
                </c:pt>
                <c:pt idx="3422">
                  <c:v>0.0</c:v>
                </c:pt>
                <c:pt idx="3423">
                  <c:v>0.0</c:v>
                </c:pt>
                <c:pt idx="3424">
                  <c:v>0.0</c:v>
                </c:pt>
                <c:pt idx="3425">
                  <c:v>0.0</c:v>
                </c:pt>
                <c:pt idx="3426">
                  <c:v>0.0</c:v>
                </c:pt>
                <c:pt idx="3427">
                  <c:v>0.0</c:v>
                </c:pt>
                <c:pt idx="3428">
                  <c:v>0.0</c:v>
                </c:pt>
                <c:pt idx="3429">
                  <c:v>0.0</c:v>
                </c:pt>
                <c:pt idx="3430">
                  <c:v>0.0</c:v>
                </c:pt>
                <c:pt idx="3431">
                  <c:v>0.0</c:v>
                </c:pt>
                <c:pt idx="3432">
                  <c:v>0.0</c:v>
                </c:pt>
                <c:pt idx="3433">
                  <c:v>0.0</c:v>
                </c:pt>
                <c:pt idx="3434">
                  <c:v>0.0</c:v>
                </c:pt>
                <c:pt idx="3435">
                  <c:v>0.0</c:v>
                </c:pt>
                <c:pt idx="3436">
                  <c:v>0.0</c:v>
                </c:pt>
                <c:pt idx="3437">
                  <c:v>0.0</c:v>
                </c:pt>
                <c:pt idx="3438">
                  <c:v>0.0</c:v>
                </c:pt>
                <c:pt idx="3439">
                  <c:v>0.0</c:v>
                </c:pt>
                <c:pt idx="3440">
                  <c:v>0.0</c:v>
                </c:pt>
                <c:pt idx="3441">
                  <c:v>0.0</c:v>
                </c:pt>
                <c:pt idx="3442">
                  <c:v>0.0</c:v>
                </c:pt>
                <c:pt idx="3443">
                  <c:v>0.0</c:v>
                </c:pt>
                <c:pt idx="3444">
                  <c:v>0.0</c:v>
                </c:pt>
                <c:pt idx="3445">
                  <c:v>0.0</c:v>
                </c:pt>
                <c:pt idx="3446">
                  <c:v>0.0</c:v>
                </c:pt>
                <c:pt idx="3447">
                  <c:v>0.0</c:v>
                </c:pt>
                <c:pt idx="3448">
                  <c:v>0.0</c:v>
                </c:pt>
                <c:pt idx="3449">
                  <c:v>0.0</c:v>
                </c:pt>
                <c:pt idx="3450">
                  <c:v>0.0</c:v>
                </c:pt>
                <c:pt idx="3451">
                  <c:v>0.0</c:v>
                </c:pt>
                <c:pt idx="3452">
                  <c:v>0.0</c:v>
                </c:pt>
                <c:pt idx="3453">
                  <c:v>0.0</c:v>
                </c:pt>
                <c:pt idx="3454">
                  <c:v>0.0</c:v>
                </c:pt>
                <c:pt idx="3455">
                  <c:v>0.0</c:v>
                </c:pt>
                <c:pt idx="3456">
                  <c:v>0.0</c:v>
                </c:pt>
                <c:pt idx="3457">
                  <c:v>0.0</c:v>
                </c:pt>
                <c:pt idx="3458">
                  <c:v>0.0</c:v>
                </c:pt>
                <c:pt idx="3459">
                  <c:v>0.0</c:v>
                </c:pt>
                <c:pt idx="3460">
                  <c:v>0.0</c:v>
                </c:pt>
                <c:pt idx="3461">
                  <c:v>0.0</c:v>
                </c:pt>
                <c:pt idx="3462">
                  <c:v>0.0</c:v>
                </c:pt>
                <c:pt idx="3463">
                  <c:v>0.0</c:v>
                </c:pt>
                <c:pt idx="3464">
                  <c:v>0.0</c:v>
                </c:pt>
                <c:pt idx="3465">
                  <c:v>0.0</c:v>
                </c:pt>
                <c:pt idx="3466">
                  <c:v>0.0</c:v>
                </c:pt>
                <c:pt idx="3467">
                  <c:v>0.0</c:v>
                </c:pt>
                <c:pt idx="3468">
                  <c:v>0.0</c:v>
                </c:pt>
                <c:pt idx="3469">
                  <c:v>0.0</c:v>
                </c:pt>
                <c:pt idx="3470">
                  <c:v>0.0</c:v>
                </c:pt>
                <c:pt idx="3471">
                  <c:v>0.0</c:v>
                </c:pt>
                <c:pt idx="3472">
                  <c:v>0.0</c:v>
                </c:pt>
                <c:pt idx="3473">
                  <c:v>0.0</c:v>
                </c:pt>
                <c:pt idx="3474">
                  <c:v>0.0</c:v>
                </c:pt>
                <c:pt idx="3475">
                  <c:v>0.0</c:v>
                </c:pt>
                <c:pt idx="3476">
                  <c:v>0.0</c:v>
                </c:pt>
                <c:pt idx="3477">
                  <c:v>0.0</c:v>
                </c:pt>
                <c:pt idx="3478">
                  <c:v>0.0</c:v>
                </c:pt>
                <c:pt idx="3479">
                  <c:v>0.0</c:v>
                </c:pt>
                <c:pt idx="3480">
                  <c:v>0.0</c:v>
                </c:pt>
                <c:pt idx="3481">
                  <c:v>0.0</c:v>
                </c:pt>
                <c:pt idx="3482">
                  <c:v>0.0</c:v>
                </c:pt>
                <c:pt idx="3483">
                  <c:v>0.0</c:v>
                </c:pt>
                <c:pt idx="3484">
                  <c:v>0.0</c:v>
                </c:pt>
                <c:pt idx="3485">
                  <c:v>0.0</c:v>
                </c:pt>
                <c:pt idx="3486">
                  <c:v>0.0</c:v>
                </c:pt>
                <c:pt idx="3487">
                  <c:v>0.0</c:v>
                </c:pt>
                <c:pt idx="3488">
                  <c:v>0.0</c:v>
                </c:pt>
                <c:pt idx="3489">
                  <c:v>0.0</c:v>
                </c:pt>
                <c:pt idx="3490">
                  <c:v>0.0</c:v>
                </c:pt>
                <c:pt idx="3491">
                  <c:v>0.0</c:v>
                </c:pt>
                <c:pt idx="3492">
                  <c:v>0.0</c:v>
                </c:pt>
                <c:pt idx="3493">
                  <c:v>0.0</c:v>
                </c:pt>
                <c:pt idx="3494">
                  <c:v>0.0</c:v>
                </c:pt>
                <c:pt idx="3495">
                  <c:v>0.0</c:v>
                </c:pt>
                <c:pt idx="3496">
                  <c:v>0.0</c:v>
                </c:pt>
                <c:pt idx="3497">
                  <c:v>1.0</c:v>
                </c:pt>
                <c:pt idx="3498">
                  <c:v>0.0</c:v>
                </c:pt>
                <c:pt idx="3499">
                  <c:v>0.0</c:v>
                </c:pt>
                <c:pt idx="3500">
                  <c:v>0.0</c:v>
                </c:pt>
                <c:pt idx="3501">
                  <c:v>0.0</c:v>
                </c:pt>
                <c:pt idx="3502">
                  <c:v>0.0</c:v>
                </c:pt>
                <c:pt idx="3503">
                  <c:v>0.0</c:v>
                </c:pt>
                <c:pt idx="3504">
                  <c:v>0.0</c:v>
                </c:pt>
                <c:pt idx="3505">
                  <c:v>0.0</c:v>
                </c:pt>
                <c:pt idx="3506">
                  <c:v>0.0</c:v>
                </c:pt>
                <c:pt idx="3507">
                  <c:v>0.0</c:v>
                </c:pt>
                <c:pt idx="3508">
                  <c:v>0.0</c:v>
                </c:pt>
                <c:pt idx="3509">
                  <c:v>0.0</c:v>
                </c:pt>
                <c:pt idx="3510">
                  <c:v>0.0</c:v>
                </c:pt>
                <c:pt idx="3511">
                  <c:v>0.0</c:v>
                </c:pt>
                <c:pt idx="3512">
                  <c:v>0.0</c:v>
                </c:pt>
                <c:pt idx="3513">
                  <c:v>0.0</c:v>
                </c:pt>
                <c:pt idx="3514">
                  <c:v>0.0</c:v>
                </c:pt>
                <c:pt idx="3515">
                  <c:v>0.0</c:v>
                </c:pt>
                <c:pt idx="3516">
                  <c:v>0.0</c:v>
                </c:pt>
                <c:pt idx="3517">
                  <c:v>0.0</c:v>
                </c:pt>
                <c:pt idx="3518">
                  <c:v>0.0</c:v>
                </c:pt>
                <c:pt idx="3519">
                  <c:v>0.0</c:v>
                </c:pt>
                <c:pt idx="3520">
                  <c:v>0.0</c:v>
                </c:pt>
                <c:pt idx="3521">
                  <c:v>0.0</c:v>
                </c:pt>
                <c:pt idx="3522">
                  <c:v>0.0</c:v>
                </c:pt>
                <c:pt idx="3523">
                  <c:v>0.0</c:v>
                </c:pt>
                <c:pt idx="3524">
                  <c:v>0.0</c:v>
                </c:pt>
                <c:pt idx="3525">
                  <c:v>0.0</c:v>
                </c:pt>
                <c:pt idx="3526">
                  <c:v>0.0</c:v>
                </c:pt>
                <c:pt idx="3527">
                  <c:v>0.0</c:v>
                </c:pt>
                <c:pt idx="3528">
                  <c:v>0.0</c:v>
                </c:pt>
                <c:pt idx="3529">
                  <c:v>0.0</c:v>
                </c:pt>
                <c:pt idx="3530">
                  <c:v>0.0</c:v>
                </c:pt>
                <c:pt idx="3531">
                  <c:v>0.0</c:v>
                </c:pt>
                <c:pt idx="3532">
                  <c:v>0.0</c:v>
                </c:pt>
                <c:pt idx="3533">
                  <c:v>0.0</c:v>
                </c:pt>
                <c:pt idx="3534">
                  <c:v>0.0</c:v>
                </c:pt>
                <c:pt idx="3535">
                  <c:v>0.0</c:v>
                </c:pt>
                <c:pt idx="3536">
                  <c:v>0.0</c:v>
                </c:pt>
                <c:pt idx="3537">
                  <c:v>0.0</c:v>
                </c:pt>
                <c:pt idx="3538">
                  <c:v>0.0</c:v>
                </c:pt>
                <c:pt idx="3539">
                  <c:v>0.0</c:v>
                </c:pt>
                <c:pt idx="3540">
                  <c:v>0.0</c:v>
                </c:pt>
                <c:pt idx="3541">
                  <c:v>0.0</c:v>
                </c:pt>
                <c:pt idx="3542">
                  <c:v>0.0</c:v>
                </c:pt>
                <c:pt idx="3543">
                  <c:v>0.0</c:v>
                </c:pt>
                <c:pt idx="3544">
                  <c:v>0.0</c:v>
                </c:pt>
                <c:pt idx="3545">
                  <c:v>0.0</c:v>
                </c:pt>
                <c:pt idx="3546">
                  <c:v>0.0</c:v>
                </c:pt>
                <c:pt idx="3547">
                  <c:v>0.0</c:v>
                </c:pt>
                <c:pt idx="3548">
                  <c:v>0.0</c:v>
                </c:pt>
                <c:pt idx="3549">
                  <c:v>0.0</c:v>
                </c:pt>
                <c:pt idx="3550">
                  <c:v>0.0</c:v>
                </c:pt>
                <c:pt idx="3551">
                  <c:v>0.0</c:v>
                </c:pt>
                <c:pt idx="3552">
                  <c:v>0.0</c:v>
                </c:pt>
                <c:pt idx="3553">
                  <c:v>0.0</c:v>
                </c:pt>
                <c:pt idx="3554">
                  <c:v>0.0</c:v>
                </c:pt>
                <c:pt idx="3555">
                  <c:v>0.0</c:v>
                </c:pt>
                <c:pt idx="3556">
                  <c:v>0.0</c:v>
                </c:pt>
                <c:pt idx="3557">
                  <c:v>0.0</c:v>
                </c:pt>
                <c:pt idx="3558">
                  <c:v>0.0</c:v>
                </c:pt>
                <c:pt idx="3559">
                  <c:v>0.0</c:v>
                </c:pt>
                <c:pt idx="3560">
                  <c:v>0.0</c:v>
                </c:pt>
                <c:pt idx="3561">
                  <c:v>0.0</c:v>
                </c:pt>
                <c:pt idx="3562">
                  <c:v>0.0</c:v>
                </c:pt>
                <c:pt idx="3563">
                  <c:v>0.0</c:v>
                </c:pt>
                <c:pt idx="3564">
                  <c:v>0.0</c:v>
                </c:pt>
                <c:pt idx="3565">
                  <c:v>0.0</c:v>
                </c:pt>
                <c:pt idx="3566">
                  <c:v>0.0</c:v>
                </c:pt>
                <c:pt idx="3567">
                  <c:v>0.0</c:v>
                </c:pt>
                <c:pt idx="3568">
                  <c:v>0.0</c:v>
                </c:pt>
                <c:pt idx="3569">
                  <c:v>0.0</c:v>
                </c:pt>
                <c:pt idx="3570">
                  <c:v>0.0</c:v>
                </c:pt>
                <c:pt idx="3571">
                  <c:v>0.0</c:v>
                </c:pt>
                <c:pt idx="3572">
                  <c:v>0.0</c:v>
                </c:pt>
                <c:pt idx="3573">
                  <c:v>0.0</c:v>
                </c:pt>
                <c:pt idx="3574">
                  <c:v>0.0</c:v>
                </c:pt>
                <c:pt idx="3575">
                  <c:v>0.0</c:v>
                </c:pt>
                <c:pt idx="3576">
                  <c:v>0.0</c:v>
                </c:pt>
                <c:pt idx="3577">
                  <c:v>0.0</c:v>
                </c:pt>
                <c:pt idx="3578">
                  <c:v>0.0</c:v>
                </c:pt>
                <c:pt idx="3579">
                  <c:v>0.0</c:v>
                </c:pt>
                <c:pt idx="3580">
                  <c:v>0.0</c:v>
                </c:pt>
                <c:pt idx="3581">
                  <c:v>0.0</c:v>
                </c:pt>
                <c:pt idx="3582">
                  <c:v>0.0</c:v>
                </c:pt>
                <c:pt idx="3583">
                  <c:v>0.0</c:v>
                </c:pt>
                <c:pt idx="3584">
                  <c:v>0.0</c:v>
                </c:pt>
                <c:pt idx="3585">
                  <c:v>0.0</c:v>
                </c:pt>
                <c:pt idx="3586">
                  <c:v>0.0</c:v>
                </c:pt>
                <c:pt idx="3587">
                  <c:v>0.0</c:v>
                </c:pt>
                <c:pt idx="3588">
                  <c:v>0.0</c:v>
                </c:pt>
                <c:pt idx="3589">
                  <c:v>0.0</c:v>
                </c:pt>
                <c:pt idx="3590">
                  <c:v>0.0</c:v>
                </c:pt>
                <c:pt idx="3591">
                  <c:v>0.0</c:v>
                </c:pt>
                <c:pt idx="3592">
                  <c:v>0.0</c:v>
                </c:pt>
                <c:pt idx="3593">
                  <c:v>0.0</c:v>
                </c:pt>
                <c:pt idx="3594">
                  <c:v>0.0</c:v>
                </c:pt>
                <c:pt idx="3595">
                  <c:v>0.0</c:v>
                </c:pt>
                <c:pt idx="3596">
                  <c:v>0.0</c:v>
                </c:pt>
                <c:pt idx="3597">
                  <c:v>0.0</c:v>
                </c:pt>
                <c:pt idx="3598">
                  <c:v>0.0</c:v>
                </c:pt>
                <c:pt idx="3599">
                  <c:v>0.0</c:v>
                </c:pt>
                <c:pt idx="3600">
                  <c:v>0.0</c:v>
                </c:pt>
                <c:pt idx="3601">
                  <c:v>0.0</c:v>
                </c:pt>
                <c:pt idx="3602">
                  <c:v>0.0</c:v>
                </c:pt>
                <c:pt idx="3603">
                  <c:v>0.0</c:v>
                </c:pt>
                <c:pt idx="3604">
                  <c:v>0.0</c:v>
                </c:pt>
                <c:pt idx="3605">
                  <c:v>0.0</c:v>
                </c:pt>
                <c:pt idx="3606">
                  <c:v>0.0</c:v>
                </c:pt>
                <c:pt idx="3607">
                  <c:v>0.0</c:v>
                </c:pt>
                <c:pt idx="3608">
                  <c:v>0.0</c:v>
                </c:pt>
                <c:pt idx="3609">
                  <c:v>0.0</c:v>
                </c:pt>
                <c:pt idx="3610">
                  <c:v>0.0</c:v>
                </c:pt>
                <c:pt idx="3611">
                  <c:v>0.0</c:v>
                </c:pt>
                <c:pt idx="3612">
                  <c:v>0.0</c:v>
                </c:pt>
                <c:pt idx="3613">
                  <c:v>0.0</c:v>
                </c:pt>
                <c:pt idx="3614">
                  <c:v>0.0</c:v>
                </c:pt>
                <c:pt idx="3615">
                  <c:v>0.0</c:v>
                </c:pt>
                <c:pt idx="3616">
                  <c:v>0.0</c:v>
                </c:pt>
                <c:pt idx="3617">
                  <c:v>0.0</c:v>
                </c:pt>
                <c:pt idx="3618">
                  <c:v>0.0</c:v>
                </c:pt>
                <c:pt idx="3619">
                  <c:v>0.0</c:v>
                </c:pt>
                <c:pt idx="3620">
                  <c:v>0.0</c:v>
                </c:pt>
                <c:pt idx="3621">
                  <c:v>0.0</c:v>
                </c:pt>
                <c:pt idx="3622">
                  <c:v>0.0</c:v>
                </c:pt>
                <c:pt idx="3623">
                  <c:v>0.0</c:v>
                </c:pt>
                <c:pt idx="3624">
                  <c:v>0.0</c:v>
                </c:pt>
                <c:pt idx="3625">
                  <c:v>0.0</c:v>
                </c:pt>
                <c:pt idx="3626">
                  <c:v>0.0</c:v>
                </c:pt>
                <c:pt idx="3627">
                  <c:v>0.0</c:v>
                </c:pt>
                <c:pt idx="3628">
                  <c:v>0.0</c:v>
                </c:pt>
                <c:pt idx="3629">
                  <c:v>0.0</c:v>
                </c:pt>
                <c:pt idx="3630">
                  <c:v>0.0</c:v>
                </c:pt>
                <c:pt idx="3631">
                  <c:v>0.0</c:v>
                </c:pt>
                <c:pt idx="3632">
                  <c:v>0.0</c:v>
                </c:pt>
                <c:pt idx="3633">
                  <c:v>0.0</c:v>
                </c:pt>
                <c:pt idx="3634">
                  <c:v>0.0</c:v>
                </c:pt>
                <c:pt idx="3635">
                  <c:v>0.0</c:v>
                </c:pt>
                <c:pt idx="3636">
                  <c:v>0.0</c:v>
                </c:pt>
                <c:pt idx="3637">
                  <c:v>0.0</c:v>
                </c:pt>
                <c:pt idx="3638">
                  <c:v>0.0</c:v>
                </c:pt>
                <c:pt idx="3639">
                  <c:v>0.0</c:v>
                </c:pt>
                <c:pt idx="3640">
                  <c:v>0.0</c:v>
                </c:pt>
                <c:pt idx="3641">
                  <c:v>0.0</c:v>
                </c:pt>
                <c:pt idx="3642">
                  <c:v>1.0</c:v>
                </c:pt>
                <c:pt idx="3643">
                  <c:v>0.0</c:v>
                </c:pt>
                <c:pt idx="3644">
                  <c:v>0.0</c:v>
                </c:pt>
                <c:pt idx="3645">
                  <c:v>0.0</c:v>
                </c:pt>
                <c:pt idx="3646">
                  <c:v>0.0</c:v>
                </c:pt>
                <c:pt idx="3647">
                  <c:v>0.0</c:v>
                </c:pt>
                <c:pt idx="3648">
                  <c:v>0.0</c:v>
                </c:pt>
                <c:pt idx="3649">
                  <c:v>0.0</c:v>
                </c:pt>
                <c:pt idx="3650">
                  <c:v>0.0</c:v>
                </c:pt>
                <c:pt idx="3651">
                  <c:v>0.0</c:v>
                </c:pt>
                <c:pt idx="3652">
                  <c:v>0.0</c:v>
                </c:pt>
                <c:pt idx="3653">
                  <c:v>0.0</c:v>
                </c:pt>
                <c:pt idx="3654">
                  <c:v>0.0</c:v>
                </c:pt>
                <c:pt idx="3655">
                  <c:v>0.0</c:v>
                </c:pt>
                <c:pt idx="3656">
                  <c:v>0.0</c:v>
                </c:pt>
                <c:pt idx="3657">
                  <c:v>0.0</c:v>
                </c:pt>
                <c:pt idx="3658">
                  <c:v>0.0</c:v>
                </c:pt>
                <c:pt idx="3659">
                  <c:v>0.0</c:v>
                </c:pt>
                <c:pt idx="3660">
                  <c:v>0.0</c:v>
                </c:pt>
                <c:pt idx="3661">
                  <c:v>0.0</c:v>
                </c:pt>
                <c:pt idx="3662">
                  <c:v>0.0</c:v>
                </c:pt>
                <c:pt idx="3663">
                  <c:v>0.0</c:v>
                </c:pt>
                <c:pt idx="3664">
                  <c:v>0.0</c:v>
                </c:pt>
                <c:pt idx="3665">
                  <c:v>0.0</c:v>
                </c:pt>
                <c:pt idx="3666">
                  <c:v>0.0</c:v>
                </c:pt>
                <c:pt idx="3667">
                  <c:v>0.0</c:v>
                </c:pt>
                <c:pt idx="3668">
                  <c:v>0.0</c:v>
                </c:pt>
                <c:pt idx="3669">
                  <c:v>0.0</c:v>
                </c:pt>
                <c:pt idx="3670">
                  <c:v>0.0</c:v>
                </c:pt>
                <c:pt idx="3671">
                  <c:v>0.0</c:v>
                </c:pt>
                <c:pt idx="3672">
                  <c:v>0.0</c:v>
                </c:pt>
                <c:pt idx="3673">
                  <c:v>0.0</c:v>
                </c:pt>
                <c:pt idx="3674">
                  <c:v>0.0</c:v>
                </c:pt>
                <c:pt idx="3675">
                  <c:v>0.0</c:v>
                </c:pt>
                <c:pt idx="3676">
                  <c:v>0.0</c:v>
                </c:pt>
                <c:pt idx="3677">
                  <c:v>0.0</c:v>
                </c:pt>
                <c:pt idx="3678">
                  <c:v>0.0</c:v>
                </c:pt>
                <c:pt idx="3679">
                  <c:v>0.0</c:v>
                </c:pt>
                <c:pt idx="3680">
                  <c:v>0.0</c:v>
                </c:pt>
                <c:pt idx="3681">
                  <c:v>0.0</c:v>
                </c:pt>
                <c:pt idx="3682">
                  <c:v>0.0</c:v>
                </c:pt>
                <c:pt idx="3683">
                  <c:v>0.0</c:v>
                </c:pt>
                <c:pt idx="3684">
                  <c:v>0.0</c:v>
                </c:pt>
                <c:pt idx="3685">
                  <c:v>0.0</c:v>
                </c:pt>
                <c:pt idx="3686">
                  <c:v>0.0</c:v>
                </c:pt>
                <c:pt idx="3687">
                  <c:v>0.0</c:v>
                </c:pt>
                <c:pt idx="3688">
                  <c:v>0.0</c:v>
                </c:pt>
                <c:pt idx="3689">
                  <c:v>0.0</c:v>
                </c:pt>
                <c:pt idx="3690">
                  <c:v>0.0</c:v>
                </c:pt>
                <c:pt idx="3691">
                  <c:v>0.0</c:v>
                </c:pt>
                <c:pt idx="3692">
                  <c:v>0.0</c:v>
                </c:pt>
                <c:pt idx="3693">
                  <c:v>0.0</c:v>
                </c:pt>
                <c:pt idx="3694">
                  <c:v>0.0</c:v>
                </c:pt>
                <c:pt idx="3695">
                  <c:v>0.0</c:v>
                </c:pt>
                <c:pt idx="3696">
                  <c:v>0.0</c:v>
                </c:pt>
                <c:pt idx="3697">
                  <c:v>0.0</c:v>
                </c:pt>
                <c:pt idx="3698">
                  <c:v>0.0</c:v>
                </c:pt>
                <c:pt idx="3699">
                  <c:v>0.0</c:v>
                </c:pt>
                <c:pt idx="3700">
                  <c:v>0.0</c:v>
                </c:pt>
                <c:pt idx="3701">
                  <c:v>0.0</c:v>
                </c:pt>
                <c:pt idx="3702">
                  <c:v>0.0</c:v>
                </c:pt>
                <c:pt idx="3703">
                  <c:v>0.0</c:v>
                </c:pt>
                <c:pt idx="3704">
                  <c:v>0.0</c:v>
                </c:pt>
                <c:pt idx="3705">
                  <c:v>0.0</c:v>
                </c:pt>
                <c:pt idx="3706">
                  <c:v>0.0</c:v>
                </c:pt>
                <c:pt idx="3707">
                  <c:v>0.0</c:v>
                </c:pt>
                <c:pt idx="3708">
                  <c:v>0.0</c:v>
                </c:pt>
                <c:pt idx="3709">
                  <c:v>0.0</c:v>
                </c:pt>
                <c:pt idx="3710">
                  <c:v>0.0</c:v>
                </c:pt>
                <c:pt idx="3711">
                  <c:v>0.0</c:v>
                </c:pt>
                <c:pt idx="3712">
                  <c:v>0.0</c:v>
                </c:pt>
                <c:pt idx="3713">
                  <c:v>0.0</c:v>
                </c:pt>
                <c:pt idx="3714">
                  <c:v>0.0</c:v>
                </c:pt>
                <c:pt idx="3715">
                  <c:v>0.0</c:v>
                </c:pt>
                <c:pt idx="3716">
                  <c:v>0.0</c:v>
                </c:pt>
                <c:pt idx="3717">
                  <c:v>0.0</c:v>
                </c:pt>
                <c:pt idx="3718">
                  <c:v>0.0</c:v>
                </c:pt>
                <c:pt idx="3719">
                  <c:v>0.0</c:v>
                </c:pt>
                <c:pt idx="3720">
                  <c:v>0.0</c:v>
                </c:pt>
                <c:pt idx="3721">
                  <c:v>0.0</c:v>
                </c:pt>
                <c:pt idx="3722">
                  <c:v>0.0</c:v>
                </c:pt>
                <c:pt idx="3723">
                  <c:v>0.0</c:v>
                </c:pt>
                <c:pt idx="3724">
                  <c:v>0.0</c:v>
                </c:pt>
                <c:pt idx="3725">
                  <c:v>0.0</c:v>
                </c:pt>
                <c:pt idx="3726">
                  <c:v>0.0</c:v>
                </c:pt>
                <c:pt idx="3727">
                  <c:v>0.0</c:v>
                </c:pt>
                <c:pt idx="3728">
                  <c:v>0.0</c:v>
                </c:pt>
                <c:pt idx="3729">
                  <c:v>0.0</c:v>
                </c:pt>
                <c:pt idx="3730">
                  <c:v>0.0</c:v>
                </c:pt>
                <c:pt idx="3731">
                  <c:v>0.0</c:v>
                </c:pt>
                <c:pt idx="3732">
                  <c:v>0.0</c:v>
                </c:pt>
                <c:pt idx="3733">
                  <c:v>0.0</c:v>
                </c:pt>
                <c:pt idx="3734">
                  <c:v>0.0</c:v>
                </c:pt>
                <c:pt idx="3735">
                  <c:v>0.0</c:v>
                </c:pt>
                <c:pt idx="3736">
                  <c:v>0.0</c:v>
                </c:pt>
                <c:pt idx="3737">
                  <c:v>0.0</c:v>
                </c:pt>
                <c:pt idx="3738">
                  <c:v>0.0</c:v>
                </c:pt>
                <c:pt idx="3739">
                  <c:v>0.0</c:v>
                </c:pt>
                <c:pt idx="3740">
                  <c:v>0.0</c:v>
                </c:pt>
                <c:pt idx="3741">
                  <c:v>0.0</c:v>
                </c:pt>
                <c:pt idx="3742">
                  <c:v>0.0</c:v>
                </c:pt>
                <c:pt idx="3743">
                  <c:v>0.0</c:v>
                </c:pt>
                <c:pt idx="3744">
                  <c:v>0.0</c:v>
                </c:pt>
                <c:pt idx="3745">
                  <c:v>0.0</c:v>
                </c:pt>
                <c:pt idx="3746">
                  <c:v>0.0</c:v>
                </c:pt>
                <c:pt idx="3747">
                  <c:v>0.0</c:v>
                </c:pt>
                <c:pt idx="3748">
                  <c:v>0.0</c:v>
                </c:pt>
                <c:pt idx="3749">
                  <c:v>0.0</c:v>
                </c:pt>
                <c:pt idx="3750">
                  <c:v>0.0</c:v>
                </c:pt>
                <c:pt idx="3751">
                  <c:v>0.0</c:v>
                </c:pt>
                <c:pt idx="3752">
                  <c:v>0.0</c:v>
                </c:pt>
                <c:pt idx="3753">
                  <c:v>0.0</c:v>
                </c:pt>
                <c:pt idx="3754">
                  <c:v>0.0</c:v>
                </c:pt>
                <c:pt idx="3755">
                  <c:v>0.0</c:v>
                </c:pt>
                <c:pt idx="3756">
                  <c:v>0.0</c:v>
                </c:pt>
                <c:pt idx="3757">
                  <c:v>0.0</c:v>
                </c:pt>
                <c:pt idx="3758">
                  <c:v>0.0</c:v>
                </c:pt>
                <c:pt idx="3759">
                  <c:v>0.0</c:v>
                </c:pt>
                <c:pt idx="3760">
                  <c:v>0.0</c:v>
                </c:pt>
                <c:pt idx="3761">
                  <c:v>0.0</c:v>
                </c:pt>
                <c:pt idx="3762">
                  <c:v>0.0</c:v>
                </c:pt>
                <c:pt idx="3763">
                  <c:v>0.0</c:v>
                </c:pt>
                <c:pt idx="3764">
                  <c:v>0.0</c:v>
                </c:pt>
                <c:pt idx="3765">
                  <c:v>0.0</c:v>
                </c:pt>
                <c:pt idx="3766">
                  <c:v>0.0</c:v>
                </c:pt>
                <c:pt idx="3767">
                  <c:v>0.0</c:v>
                </c:pt>
                <c:pt idx="3768">
                  <c:v>0.0</c:v>
                </c:pt>
                <c:pt idx="3769">
                  <c:v>0.0</c:v>
                </c:pt>
                <c:pt idx="3770">
                  <c:v>0.0</c:v>
                </c:pt>
                <c:pt idx="3771">
                  <c:v>0.0</c:v>
                </c:pt>
                <c:pt idx="3772">
                  <c:v>0.0</c:v>
                </c:pt>
                <c:pt idx="3773">
                  <c:v>0.0</c:v>
                </c:pt>
                <c:pt idx="3774">
                  <c:v>0.0</c:v>
                </c:pt>
                <c:pt idx="3775">
                  <c:v>0.0</c:v>
                </c:pt>
                <c:pt idx="3776">
                  <c:v>0.0</c:v>
                </c:pt>
                <c:pt idx="3777">
                  <c:v>0.0</c:v>
                </c:pt>
                <c:pt idx="3778">
                  <c:v>0.0</c:v>
                </c:pt>
                <c:pt idx="3779">
                  <c:v>0.0</c:v>
                </c:pt>
                <c:pt idx="3780">
                  <c:v>0.0</c:v>
                </c:pt>
                <c:pt idx="3781">
                  <c:v>0.0</c:v>
                </c:pt>
                <c:pt idx="3782">
                  <c:v>0.0</c:v>
                </c:pt>
                <c:pt idx="3783">
                  <c:v>0.0</c:v>
                </c:pt>
                <c:pt idx="3784">
                  <c:v>0.0</c:v>
                </c:pt>
                <c:pt idx="3785">
                  <c:v>0.0</c:v>
                </c:pt>
                <c:pt idx="3786">
                  <c:v>0.0</c:v>
                </c:pt>
                <c:pt idx="3787">
                  <c:v>0.0</c:v>
                </c:pt>
                <c:pt idx="3788">
                  <c:v>0.0</c:v>
                </c:pt>
                <c:pt idx="3789">
                  <c:v>0.0</c:v>
                </c:pt>
                <c:pt idx="3790">
                  <c:v>0.0</c:v>
                </c:pt>
                <c:pt idx="3791">
                  <c:v>0.0</c:v>
                </c:pt>
                <c:pt idx="3792">
                  <c:v>0.0</c:v>
                </c:pt>
                <c:pt idx="3793">
                  <c:v>0.0</c:v>
                </c:pt>
                <c:pt idx="3794">
                  <c:v>0.0</c:v>
                </c:pt>
                <c:pt idx="3795">
                  <c:v>0.0</c:v>
                </c:pt>
                <c:pt idx="3796">
                  <c:v>0.0</c:v>
                </c:pt>
                <c:pt idx="3797">
                  <c:v>0.0</c:v>
                </c:pt>
                <c:pt idx="3798">
                  <c:v>0.0</c:v>
                </c:pt>
                <c:pt idx="3799">
                  <c:v>0.0</c:v>
                </c:pt>
                <c:pt idx="3800">
                  <c:v>0.0</c:v>
                </c:pt>
                <c:pt idx="3801">
                  <c:v>0.0</c:v>
                </c:pt>
                <c:pt idx="3802">
                  <c:v>1.0</c:v>
                </c:pt>
                <c:pt idx="3803">
                  <c:v>0.0</c:v>
                </c:pt>
                <c:pt idx="3804">
                  <c:v>0.0</c:v>
                </c:pt>
                <c:pt idx="3805">
                  <c:v>0.0</c:v>
                </c:pt>
                <c:pt idx="3806">
                  <c:v>0.0</c:v>
                </c:pt>
                <c:pt idx="3807">
                  <c:v>0.0</c:v>
                </c:pt>
                <c:pt idx="3808">
                  <c:v>0.0</c:v>
                </c:pt>
                <c:pt idx="3809">
                  <c:v>0.0</c:v>
                </c:pt>
                <c:pt idx="3810">
                  <c:v>0.0</c:v>
                </c:pt>
                <c:pt idx="3811">
                  <c:v>1.0</c:v>
                </c:pt>
                <c:pt idx="3812">
                  <c:v>0.0</c:v>
                </c:pt>
                <c:pt idx="3813">
                  <c:v>0.0</c:v>
                </c:pt>
                <c:pt idx="3814">
                  <c:v>0.0</c:v>
                </c:pt>
                <c:pt idx="3815">
                  <c:v>0.0</c:v>
                </c:pt>
                <c:pt idx="3816">
                  <c:v>0.0</c:v>
                </c:pt>
                <c:pt idx="3817">
                  <c:v>0.0</c:v>
                </c:pt>
                <c:pt idx="3818">
                  <c:v>0.0</c:v>
                </c:pt>
                <c:pt idx="3819">
                  <c:v>0.0</c:v>
                </c:pt>
                <c:pt idx="3820">
                  <c:v>0.0</c:v>
                </c:pt>
                <c:pt idx="3821">
                  <c:v>0.0</c:v>
                </c:pt>
                <c:pt idx="3822">
                  <c:v>0.0</c:v>
                </c:pt>
                <c:pt idx="3823">
                  <c:v>0.0</c:v>
                </c:pt>
                <c:pt idx="3824">
                  <c:v>0.0</c:v>
                </c:pt>
                <c:pt idx="3825">
                  <c:v>0.0</c:v>
                </c:pt>
                <c:pt idx="3826">
                  <c:v>0.0</c:v>
                </c:pt>
                <c:pt idx="3827">
                  <c:v>0.0</c:v>
                </c:pt>
                <c:pt idx="3828">
                  <c:v>0.0</c:v>
                </c:pt>
                <c:pt idx="3829">
                  <c:v>0.0</c:v>
                </c:pt>
                <c:pt idx="3830">
                  <c:v>0.0</c:v>
                </c:pt>
                <c:pt idx="3831">
                  <c:v>0.0</c:v>
                </c:pt>
                <c:pt idx="3832">
                  <c:v>0.0</c:v>
                </c:pt>
                <c:pt idx="3833">
                  <c:v>0.0</c:v>
                </c:pt>
                <c:pt idx="3834">
                  <c:v>0.0</c:v>
                </c:pt>
                <c:pt idx="3835">
                  <c:v>0.0</c:v>
                </c:pt>
                <c:pt idx="3836">
                  <c:v>0.0</c:v>
                </c:pt>
                <c:pt idx="3837">
                  <c:v>0.0</c:v>
                </c:pt>
                <c:pt idx="3838">
                  <c:v>0.0</c:v>
                </c:pt>
                <c:pt idx="3839">
                  <c:v>0.0</c:v>
                </c:pt>
                <c:pt idx="3840">
                  <c:v>0.0</c:v>
                </c:pt>
                <c:pt idx="3841">
                  <c:v>0.0</c:v>
                </c:pt>
                <c:pt idx="3842">
                  <c:v>0.0</c:v>
                </c:pt>
                <c:pt idx="3843">
                  <c:v>0.0</c:v>
                </c:pt>
                <c:pt idx="3844">
                  <c:v>0.0</c:v>
                </c:pt>
                <c:pt idx="3845">
                  <c:v>0.0</c:v>
                </c:pt>
                <c:pt idx="3846">
                  <c:v>0.0</c:v>
                </c:pt>
                <c:pt idx="3847">
                  <c:v>0.0</c:v>
                </c:pt>
                <c:pt idx="3848">
                  <c:v>0.0</c:v>
                </c:pt>
                <c:pt idx="3849">
                  <c:v>0.0</c:v>
                </c:pt>
                <c:pt idx="3850">
                  <c:v>0.0</c:v>
                </c:pt>
                <c:pt idx="3851">
                  <c:v>0.0</c:v>
                </c:pt>
                <c:pt idx="3852">
                  <c:v>0.0</c:v>
                </c:pt>
                <c:pt idx="3853">
                  <c:v>0.0</c:v>
                </c:pt>
                <c:pt idx="3854">
                  <c:v>0.0</c:v>
                </c:pt>
                <c:pt idx="3855">
                  <c:v>0.0</c:v>
                </c:pt>
                <c:pt idx="3856">
                  <c:v>0.0</c:v>
                </c:pt>
                <c:pt idx="3857">
                  <c:v>0.0</c:v>
                </c:pt>
                <c:pt idx="3858">
                  <c:v>0.0</c:v>
                </c:pt>
                <c:pt idx="3859">
                  <c:v>0.0</c:v>
                </c:pt>
                <c:pt idx="3860">
                  <c:v>0.0</c:v>
                </c:pt>
                <c:pt idx="3861">
                  <c:v>0.0</c:v>
                </c:pt>
                <c:pt idx="3862">
                  <c:v>0.0</c:v>
                </c:pt>
                <c:pt idx="3863">
                  <c:v>0.0</c:v>
                </c:pt>
                <c:pt idx="3864">
                  <c:v>0.0</c:v>
                </c:pt>
                <c:pt idx="3865">
                  <c:v>0.0</c:v>
                </c:pt>
                <c:pt idx="3866">
                  <c:v>0.0</c:v>
                </c:pt>
                <c:pt idx="3867">
                  <c:v>0.0</c:v>
                </c:pt>
                <c:pt idx="3868">
                  <c:v>0.0</c:v>
                </c:pt>
                <c:pt idx="3869">
                  <c:v>0.0</c:v>
                </c:pt>
                <c:pt idx="3870">
                  <c:v>0.0</c:v>
                </c:pt>
                <c:pt idx="3871">
                  <c:v>0.0</c:v>
                </c:pt>
                <c:pt idx="3872">
                  <c:v>0.0</c:v>
                </c:pt>
                <c:pt idx="3873">
                  <c:v>0.0</c:v>
                </c:pt>
                <c:pt idx="3874">
                  <c:v>0.0</c:v>
                </c:pt>
                <c:pt idx="3875">
                  <c:v>0.0</c:v>
                </c:pt>
                <c:pt idx="3876">
                  <c:v>0.0</c:v>
                </c:pt>
                <c:pt idx="3877">
                  <c:v>0.0</c:v>
                </c:pt>
                <c:pt idx="3878">
                  <c:v>0.0</c:v>
                </c:pt>
                <c:pt idx="3879">
                  <c:v>0.0</c:v>
                </c:pt>
                <c:pt idx="3880">
                  <c:v>0.0</c:v>
                </c:pt>
                <c:pt idx="3881">
                  <c:v>0.0</c:v>
                </c:pt>
                <c:pt idx="3882">
                  <c:v>0.0</c:v>
                </c:pt>
                <c:pt idx="3883">
                  <c:v>0.0</c:v>
                </c:pt>
                <c:pt idx="3884">
                  <c:v>0.0</c:v>
                </c:pt>
                <c:pt idx="3885">
                  <c:v>0.0</c:v>
                </c:pt>
                <c:pt idx="3886">
                  <c:v>0.0</c:v>
                </c:pt>
                <c:pt idx="3887">
                  <c:v>0.0</c:v>
                </c:pt>
                <c:pt idx="3888">
                  <c:v>0.0</c:v>
                </c:pt>
                <c:pt idx="3889">
                  <c:v>0.0</c:v>
                </c:pt>
                <c:pt idx="3890">
                  <c:v>0.0</c:v>
                </c:pt>
                <c:pt idx="3891">
                  <c:v>0.0</c:v>
                </c:pt>
                <c:pt idx="3892">
                  <c:v>0.0</c:v>
                </c:pt>
                <c:pt idx="3893">
                  <c:v>0.0</c:v>
                </c:pt>
                <c:pt idx="3894">
                  <c:v>0.0</c:v>
                </c:pt>
                <c:pt idx="3895">
                  <c:v>0.0</c:v>
                </c:pt>
                <c:pt idx="3896">
                  <c:v>0.0</c:v>
                </c:pt>
                <c:pt idx="3897">
                  <c:v>0.0</c:v>
                </c:pt>
                <c:pt idx="3898">
                  <c:v>0.0</c:v>
                </c:pt>
                <c:pt idx="3899">
                  <c:v>0.0</c:v>
                </c:pt>
                <c:pt idx="3900">
                  <c:v>0.0</c:v>
                </c:pt>
                <c:pt idx="3901">
                  <c:v>0.0</c:v>
                </c:pt>
                <c:pt idx="3902">
                  <c:v>0.0</c:v>
                </c:pt>
                <c:pt idx="3903">
                  <c:v>0.0</c:v>
                </c:pt>
                <c:pt idx="3904">
                  <c:v>0.0</c:v>
                </c:pt>
                <c:pt idx="3905">
                  <c:v>0.0</c:v>
                </c:pt>
                <c:pt idx="3906">
                  <c:v>0.0</c:v>
                </c:pt>
                <c:pt idx="3907">
                  <c:v>0.0</c:v>
                </c:pt>
                <c:pt idx="3908">
                  <c:v>0.0</c:v>
                </c:pt>
                <c:pt idx="3909">
                  <c:v>0.0</c:v>
                </c:pt>
                <c:pt idx="3910">
                  <c:v>0.0</c:v>
                </c:pt>
                <c:pt idx="3911">
                  <c:v>0.0</c:v>
                </c:pt>
                <c:pt idx="3912">
                  <c:v>0.0</c:v>
                </c:pt>
                <c:pt idx="3913">
                  <c:v>0.0</c:v>
                </c:pt>
                <c:pt idx="3914">
                  <c:v>0.0</c:v>
                </c:pt>
                <c:pt idx="3915">
                  <c:v>0.0</c:v>
                </c:pt>
                <c:pt idx="3916">
                  <c:v>0.0</c:v>
                </c:pt>
                <c:pt idx="3917">
                  <c:v>0.0</c:v>
                </c:pt>
                <c:pt idx="3918">
                  <c:v>0.0</c:v>
                </c:pt>
                <c:pt idx="3919">
                  <c:v>0.0</c:v>
                </c:pt>
                <c:pt idx="3920">
                  <c:v>0.0</c:v>
                </c:pt>
                <c:pt idx="3921">
                  <c:v>3.0</c:v>
                </c:pt>
                <c:pt idx="3922">
                  <c:v>0.0</c:v>
                </c:pt>
                <c:pt idx="3923">
                  <c:v>0.0</c:v>
                </c:pt>
                <c:pt idx="3924">
                  <c:v>0.0</c:v>
                </c:pt>
                <c:pt idx="3925">
                  <c:v>0.0</c:v>
                </c:pt>
                <c:pt idx="3926">
                  <c:v>0.0</c:v>
                </c:pt>
                <c:pt idx="3927">
                  <c:v>0.0</c:v>
                </c:pt>
                <c:pt idx="3928">
                  <c:v>0.0</c:v>
                </c:pt>
                <c:pt idx="3929">
                  <c:v>0.0</c:v>
                </c:pt>
                <c:pt idx="3930">
                  <c:v>0.0</c:v>
                </c:pt>
                <c:pt idx="3931">
                  <c:v>0.0</c:v>
                </c:pt>
                <c:pt idx="3932">
                  <c:v>0.0</c:v>
                </c:pt>
                <c:pt idx="3933">
                  <c:v>0.0</c:v>
                </c:pt>
                <c:pt idx="3934">
                  <c:v>0.0</c:v>
                </c:pt>
                <c:pt idx="3935">
                  <c:v>0.0</c:v>
                </c:pt>
                <c:pt idx="3936">
                  <c:v>0.0</c:v>
                </c:pt>
                <c:pt idx="3937">
                  <c:v>0.0</c:v>
                </c:pt>
                <c:pt idx="3938">
                  <c:v>0.0</c:v>
                </c:pt>
                <c:pt idx="3939">
                  <c:v>0.0</c:v>
                </c:pt>
                <c:pt idx="3940">
                  <c:v>0.0</c:v>
                </c:pt>
                <c:pt idx="3941">
                  <c:v>0.0</c:v>
                </c:pt>
                <c:pt idx="3942">
                  <c:v>0.0</c:v>
                </c:pt>
                <c:pt idx="3943">
                  <c:v>0.0</c:v>
                </c:pt>
                <c:pt idx="3944">
                  <c:v>0.0</c:v>
                </c:pt>
                <c:pt idx="3945">
                  <c:v>0.0</c:v>
                </c:pt>
                <c:pt idx="3946">
                  <c:v>0.0</c:v>
                </c:pt>
                <c:pt idx="3947">
                  <c:v>0.0</c:v>
                </c:pt>
                <c:pt idx="3948">
                  <c:v>0.0</c:v>
                </c:pt>
                <c:pt idx="3949">
                  <c:v>0.0</c:v>
                </c:pt>
                <c:pt idx="3950">
                  <c:v>0.0</c:v>
                </c:pt>
                <c:pt idx="3951">
                  <c:v>0.0</c:v>
                </c:pt>
                <c:pt idx="3952">
                  <c:v>0.0</c:v>
                </c:pt>
                <c:pt idx="3953">
                  <c:v>0.0</c:v>
                </c:pt>
                <c:pt idx="3954">
                  <c:v>0.0</c:v>
                </c:pt>
                <c:pt idx="3955">
                  <c:v>0.0</c:v>
                </c:pt>
                <c:pt idx="3956">
                  <c:v>0.0</c:v>
                </c:pt>
                <c:pt idx="3957">
                  <c:v>0.0</c:v>
                </c:pt>
                <c:pt idx="3958">
                  <c:v>0.0</c:v>
                </c:pt>
                <c:pt idx="3959">
                  <c:v>0.0</c:v>
                </c:pt>
                <c:pt idx="3960">
                  <c:v>0.0</c:v>
                </c:pt>
                <c:pt idx="3961">
                  <c:v>0.0</c:v>
                </c:pt>
                <c:pt idx="3962">
                  <c:v>0.0</c:v>
                </c:pt>
                <c:pt idx="3963">
                  <c:v>0.0</c:v>
                </c:pt>
                <c:pt idx="3964">
                  <c:v>0.0</c:v>
                </c:pt>
                <c:pt idx="3965">
                  <c:v>0.0</c:v>
                </c:pt>
                <c:pt idx="3966">
                  <c:v>0.0</c:v>
                </c:pt>
                <c:pt idx="3967">
                  <c:v>0.0</c:v>
                </c:pt>
                <c:pt idx="3968">
                  <c:v>0.0</c:v>
                </c:pt>
                <c:pt idx="3969">
                  <c:v>0.0</c:v>
                </c:pt>
                <c:pt idx="3970">
                  <c:v>0.0</c:v>
                </c:pt>
                <c:pt idx="3971">
                  <c:v>0.0</c:v>
                </c:pt>
                <c:pt idx="3972">
                  <c:v>0.0</c:v>
                </c:pt>
                <c:pt idx="3973">
                  <c:v>0.0</c:v>
                </c:pt>
                <c:pt idx="3974">
                  <c:v>0.0</c:v>
                </c:pt>
                <c:pt idx="3975">
                  <c:v>0.0</c:v>
                </c:pt>
                <c:pt idx="3976">
                  <c:v>0.0</c:v>
                </c:pt>
                <c:pt idx="3977">
                  <c:v>0.0</c:v>
                </c:pt>
                <c:pt idx="3978">
                  <c:v>0.0</c:v>
                </c:pt>
                <c:pt idx="3979">
                  <c:v>0.0</c:v>
                </c:pt>
                <c:pt idx="3980">
                  <c:v>0.0</c:v>
                </c:pt>
                <c:pt idx="3981">
                  <c:v>0.0</c:v>
                </c:pt>
                <c:pt idx="3982">
                  <c:v>0.0</c:v>
                </c:pt>
                <c:pt idx="3983">
                  <c:v>0.0</c:v>
                </c:pt>
                <c:pt idx="3984">
                  <c:v>0.0</c:v>
                </c:pt>
                <c:pt idx="3985">
                  <c:v>0.0</c:v>
                </c:pt>
                <c:pt idx="3986">
                  <c:v>0.0</c:v>
                </c:pt>
                <c:pt idx="3987">
                  <c:v>0.0</c:v>
                </c:pt>
                <c:pt idx="3988">
                  <c:v>0.0</c:v>
                </c:pt>
                <c:pt idx="3989">
                  <c:v>0.0</c:v>
                </c:pt>
                <c:pt idx="3990">
                  <c:v>0.0</c:v>
                </c:pt>
                <c:pt idx="3991">
                  <c:v>0.0</c:v>
                </c:pt>
                <c:pt idx="3992">
                  <c:v>0.0</c:v>
                </c:pt>
                <c:pt idx="3993">
                  <c:v>0.0</c:v>
                </c:pt>
                <c:pt idx="3994">
                  <c:v>0.0</c:v>
                </c:pt>
                <c:pt idx="3995">
                  <c:v>0.0</c:v>
                </c:pt>
                <c:pt idx="3996">
                  <c:v>0.0</c:v>
                </c:pt>
                <c:pt idx="3997">
                  <c:v>0.0</c:v>
                </c:pt>
                <c:pt idx="3998">
                  <c:v>0.0</c:v>
                </c:pt>
                <c:pt idx="3999">
                  <c:v>0.0</c:v>
                </c:pt>
                <c:pt idx="4000">
                  <c:v>0.0</c:v>
                </c:pt>
                <c:pt idx="4001">
                  <c:v>0.0</c:v>
                </c:pt>
                <c:pt idx="4002">
                  <c:v>0.0</c:v>
                </c:pt>
                <c:pt idx="4003">
                  <c:v>0.0</c:v>
                </c:pt>
                <c:pt idx="4004">
                  <c:v>0.0</c:v>
                </c:pt>
                <c:pt idx="4005">
                  <c:v>0.0</c:v>
                </c:pt>
                <c:pt idx="4006">
                  <c:v>0.0</c:v>
                </c:pt>
                <c:pt idx="4007">
                  <c:v>0.0</c:v>
                </c:pt>
                <c:pt idx="4008">
                  <c:v>0.0</c:v>
                </c:pt>
                <c:pt idx="4009">
                  <c:v>0.0</c:v>
                </c:pt>
                <c:pt idx="4010">
                  <c:v>0.0</c:v>
                </c:pt>
                <c:pt idx="4011">
                  <c:v>0.0</c:v>
                </c:pt>
                <c:pt idx="4012">
                  <c:v>0.0</c:v>
                </c:pt>
                <c:pt idx="4013">
                  <c:v>7.0</c:v>
                </c:pt>
                <c:pt idx="4014">
                  <c:v>0.0</c:v>
                </c:pt>
                <c:pt idx="4015">
                  <c:v>0.0</c:v>
                </c:pt>
                <c:pt idx="4016">
                  <c:v>0.0</c:v>
                </c:pt>
                <c:pt idx="4017">
                  <c:v>0.0</c:v>
                </c:pt>
                <c:pt idx="4018">
                  <c:v>0.0</c:v>
                </c:pt>
                <c:pt idx="4019">
                  <c:v>0.0</c:v>
                </c:pt>
                <c:pt idx="4020">
                  <c:v>0.0</c:v>
                </c:pt>
                <c:pt idx="4021">
                  <c:v>0.0</c:v>
                </c:pt>
                <c:pt idx="4022">
                  <c:v>0.0</c:v>
                </c:pt>
                <c:pt idx="4023">
                  <c:v>0.0</c:v>
                </c:pt>
                <c:pt idx="4024">
                  <c:v>0.0</c:v>
                </c:pt>
                <c:pt idx="4025">
                  <c:v>0.0</c:v>
                </c:pt>
                <c:pt idx="4026">
                  <c:v>0.0</c:v>
                </c:pt>
                <c:pt idx="4027">
                  <c:v>0.0</c:v>
                </c:pt>
                <c:pt idx="4028">
                  <c:v>0.0</c:v>
                </c:pt>
                <c:pt idx="4029">
                  <c:v>0.0</c:v>
                </c:pt>
                <c:pt idx="4030">
                  <c:v>0.0</c:v>
                </c:pt>
                <c:pt idx="4031">
                  <c:v>0.0</c:v>
                </c:pt>
                <c:pt idx="4032">
                  <c:v>0.0</c:v>
                </c:pt>
                <c:pt idx="4033">
                  <c:v>0.0</c:v>
                </c:pt>
                <c:pt idx="4034">
                  <c:v>0.0</c:v>
                </c:pt>
                <c:pt idx="4035">
                  <c:v>0.0</c:v>
                </c:pt>
                <c:pt idx="4036">
                  <c:v>0.0</c:v>
                </c:pt>
                <c:pt idx="4037">
                  <c:v>0.0</c:v>
                </c:pt>
                <c:pt idx="4038">
                  <c:v>0.0</c:v>
                </c:pt>
                <c:pt idx="4039">
                  <c:v>0.0</c:v>
                </c:pt>
                <c:pt idx="4040">
                  <c:v>0.0</c:v>
                </c:pt>
                <c:pt idx="4041">
                  <c:v>0.0</c:v>
                </c:pt>
                <c:pt idx="4042">
                  <c:v>0.0</c:v>
                </c:pt>
                <c:pt idx="4043">
                  <c:v>0.0</c:v>
                </c:pt>
                <c:pt idx="4044">
                  <c:v>0.0</c:v>
                </c:pt>
                <c:pt idx="4045">
                  <c:v>0.0</c:v>
                </c:pt>
                <c:pt idx="4046">
                  <c:v>0.0</c:v>
                </c:pt>
                <c:pt idx="4047">
                  <c:v>0.0</c:v>
                </c:pt>
                <c:pt idx="4048">
                  <c:v>0.0</c:v>
                </c:pt>
                <c:pt idx="4049">
                  <c:v>0.0</c:v>
                </c:pt>
                <c:pt idx="4050">
                  <c:v>0.0</c:v>
                </c:pt>
                <c:pt idx="4051">
                  <c:v>0.0</c:v>
                </c:pt>
                <c:pt idx="4052">
                  <c:v>0.0</c:v>
                </c:pt>
                <c:pt idx="4053">
                  <c:v>0.0</c:v>
                </c:pt>
                <c:pt idx="4054">
                  <c:v>0.0</c:v>
                </c:pt>
                <c:pt idx="4055">
                  <c:v>0.0</c:v>
                </c:pt>
                <c:pt idx="4056">
                  <c:v>0.0</c:v>
                </c:pt>
                <c:pt idx="4057">
                  <c:v>0.0</c:v>
                </c:pt>
                <c:pt idx="4058">
                  <c:v>0.0</c:v>
                </c:pt>
                <c:pt idx="4059">
                  <c:v>0.0</c:v>
                </c:pt>
                <c:pt idx="4060">
                  <c:v>0.0</c:v>
                </c:pt>
                <c:pt idx="4061">
                  <c:v>0.0</c:v>
                </c:pt>
                <c:pt idx="4062">
                  <c:v>0.0</c:v>
                </c:pt>
                <c:pt idx="4063">
                  <c:v>0.0</c:v>
                </c:pt>
                <c:pt idx="4064">
                  <c:v>0.0</c:v>
                </c:pt>
                <c:pt idx="4065">
                  <c:v>0.0</c:v>
                </c:pt>
                <c:pt idx="4066">
                  <c:v>0.0</c:v>
                </c:pt>
                <c:pt idx="4067">
                  <c:v>0.0</c:v>
                </c:pt>
                <c:pt idx="4068">
                  <c:v>0.0</c:v>
                </c:pt>
                <c:pt idx="4069">
                  <c:v>0.0</c:v>
                </c:pt>
                <c:pt idx="4070">
                  <c:v>0.0</c:v>
                </c:pt>
                <c:pt idx="4071">
                  <c:v>0.0</c:v>
                </c:pt>
                <c:pt idx="4072">
                  <c:v>0.0</c:v>
                </c:pt>
                <c:pt idx="4073">
                  <c:v>0.0</c:v>
                </c:pt>
                <c:pt idx="4074">
                  <c:v>0.0</c:v>
                </c:pt>
                <c:pt idx="4075">
                  <c:v>0.0</c:v>
                </c:pt>
                <c:pt idx="4076">
                  <c:v>0.0</c:v>
                </c:pt>
                <c:pt idx="4077">
                  <c:v>0.0</c:v>
                </c:pt>
                <c:pt idx="4078">
                  <c:v>0.0</c:v>
                </c:pt>
                <c:pt idx="4079">
                  <c:v>0.0</c:v>
                </c:pt>
                <c:pt idx="4080">
                  <c:v>0.0</c:v>
                </c:pt>
                <c:pt idx="4081">
                  <c:v>0.0</c:v>
                </c:pt>
                <c:pt idx="4082">
                  <c:v>0.0</c:v>
                </c:pt>
                <c:pt idx="4083">
                  <c:v>0.0</c:v>
                </c:pt>
                <c:pt idx="4084">
                  <c:v>0.0</c:v>
                </c:pt>
                <c:pt idx="4085">
                  <c:v>0.0</c:v>
                </c:pt>
                <c:pt idx="4086">
                  <c:v>0.0</c:v>
                </c:pt>
                <c:pt idx="4087">
                  <c:v>0.0</c:v>
                </c:pt>
                <c:pt idx="4088">
                  <c:v>0.0</c:v>
                </c:pt>
                <c:pt idx="4089">
                  <c:v>0.0</c:v>
                </c:pt>
                <c:pt idx="4090">
                  <c:v>0.0</c:v>
                </c:pt>
                <c:pt idx="4091">
                  <c:v>0.0</c:v>
                </c:pt>
                <c:pt idx="4092">
                  <c:v>0.0</c:v>
                </c:pt>
                <c:pt idx="4093">
                  <c:v>0.0</c:v>
                </c:pt>
                <c:pt idx="4094">
                  <c:v>0.0</c:v>
                </c:pt>
                <c:pt idx="4095">
                  <c:v>0.0</c:v>
                </c:pt>
                <c:pt idx="4096">
                  <c:v>0.0</c:v>
                </c:pt>
                <c:pt idx="4097">
                  <c:v>0.0</c:v>
                </c:pt>
                <c:pt idx="4098">
                  <c:v>0.0</c:v>
                </c:pt>
                <c:pt idx="4099">
                  <c:v>0.0</c:v>
                </c:pt>
                <c:pt idx="4100">
                  <c:v>0.0</c:v>
                </c:pt>
                <c:pt idx="4101">
                  <c:v>0.0</c:v>
                </c:pt>
                <c:pt idx="4102">
                  <c:v>0.0</c:v>
                </c:pt>
                <c:pt idx="4103">
                  <c:v>0.0</c:v>
                </c:pt>
                <c:pt idx="4104">
                  <c:v>0.0</c:v>
                </c:pt>
                <c:pt idx="4105">
                  <c:v>0.0</c:v>
                </c:pt>
                <c:pt idx="4106">
                  <c:v>0.0</c:v>
                </c:pt>
                <c:pt idx="4107">
                  <c:v>0.0</c:v>
                </c:pt>
                <c:pt idx="4108">
                  <c:v>0.0</c:v>
                </c:pt>
                <c:pt idx="4109">
                  <c:v>0.0</c:v>
                </c:pt>
                <c:pt idx="4110">
                  <c:v>0.0</c:v>
                </c:pt>
                <c:pt idx="4111">
                  <c:v>0.0</c:v>
                </c:pt>
                <c:pt idx="4112">
                  <c:v>0.0</c:v>
                </c:pt>
                <c:pt idx="4113">
                  <c:v>0.0</c:v>
                </c:pt>
                <c:pt idx="4114">
                  <c:v>0.0</c:v>
                </c:pt>
                <c:pt idx="4115">
                  <c:v>0.0</c:v>
                </c:pt>
                <c:pt idx="4116">
                  <c:v>0.0</c:v>
                </c:pt>
                <c:pt idx="4117">
                  <c:v>0.0</c:v>
                </c:pt>
                <c:pt idx="4118">
                  <c:v>0.0</c:v>
                </c:pt>
                <c:pt idx="4119">
                  <c:v>0.0</c:v>
                </c:pt>
                <c:pt idx="4120">
                  <c:v>0.0</c:v>
                </c:pt>
                <c:pt idx="4121">
                  <c:v>0.0</c:v>
                </c:pt>
                <c:pt idx="4122">
                  <c:v>0.0</c:v>
                </c:pt>
                <c:pt idx="4123">
                  <c:v>0.0</c:v>
                </c:pt>
                <c:pt idx="4124">
                  <c:v>0.0</c:v>
                </c:pt>
                <c:pt idx="4125">
                  <c:v>0.0</c:v>
                </c:pt>
                <c:pt idx="4126">
                  <c:v>0.0</c:v>
                </c:pt>
                <c:pt idx="4127">
                  <c:v>0.0</c:v>
                </c:pt>
                <c:pt idx="4128">
                  <c:v>0.0</c:v>
                </c:pt>
                <c:pt idx="4129">
                  <c:v>0.0</c:v>
                </c:pt>
                <c:pt idx="4130">
                  <c:v>0.0</c:v>
                </c:pt>
                <c:pt idx="4131">
                  <c:v>0.0</c:v>
                </c:pt>
                <c:pt idx="4132">
                  <c:v>0.0</c:v>
                </c:pt>
                <c:pt idx="4133">
                  <c:v>0.0</c:v>
                </c:pt>
                <c:pt idx="4134">
                  <c:v>0.0</c:v>
                </c:pt>
                <c:pt idx="4135">
                  <c:v>0.0</c:v>
                </c:pt>
                <c:pt idx="4136">
                  <c:v>0.0</c:v>
                </c:pt>
                <c:pt idx="4137">
                  <c:v>0.0</c:v>
                </c:pt>
                <c:pt idx="4138">
                  <c:v>0.0</c:v>
                </c:pt>
                <c:pt idx="4139">
                  <c:v>0.0</c:v>
                </c:pt>
                <c:pt idx="4140">
                  <c:v>0.0</c:v>
                </c:pt>
                <c:pt idx="4141">
                  <c:v>0.0</c:v>
                </c:pt>
                <c:pt idx="4142">
                  <c:v>0.0</c:v>
                </c:pt>
                <c:pt idx="4143">
                  <c:v>0.0</c:v>
                </c:pt>
                <c:pt idx="4144">
                  <c:v>0.0</c:v>
                </c:pt>
                <c:pt idx="4145">
                  <c:v>0.0</c:v>
                </c:pt>
                <c:pt idx="4146">
                  <c:v>0.0</c:v>
                </c:pt>
                <c:pt idx="4147">
                  <c:v>0.0</c:v>
                </c:pt>
                <c:pt idx="4148">
                  <c:v>0.0</c:v>
                </c:pt>
                <c:pt idx="4149">
                  <c:v>0.0</c:v>
                </c:pt>
                <c:pt idx="4150">
                  <c:v>0.0</c:v>
                </c:pt>
                <c:pt idx="4151">
                  <c:v>0.0</c:v>
                </c:pt>
                <c:pt idx="4152">
                  <c:v>0.0</c:v>
                </c:pt>
                <c:pt idx="4153">
                  <c:v>0.0</c:v>
                </c:pt>
                <c:pt idx="4154">
                  <c:v>0.0</c:v>
                </c:pt>
                <c:pt idx="4155">
                  <c:v>0.0</c:v>
                </c:pt>
                <c:pt idx="4156">
                  <c:v>0.0</c:v>
                </c:pt>
                <c:pt idx="4157">
                  <c:v>0.0</c:v>
                </c:pt>
                <c:pt idx="4158">
                  <c:v>0.0</c:v>
                </c:pt>
                <c:pt idx="4159">
                  <c:v>0.0</c:v>
                </c:pt>
                <c:pt idx="4160">
                  <c:v>0.0</c:v>
                </c:pt>
                <c:pt idx="4161">
                  <c:v>0.0</c:v>
                </c:pt>
                <c:pt idx="4162">
                  <c:v>0.0</c:v>
                </c:pt>
                <c:pt idx="4163">
                  <c:v>0.0</c:v>
                </c:pt>
                <c:pt idx="4164">
                  <c:v>0.0</c:v>
                </c:pt>
                <c:pt idx="4165">
                  <c:v>0.0</c:v>
                </c:pt>
                <c:pt idx="4166">
                  <c:v>0.0</c:v>
                </c:pt>
                <c:pt idx="4167">
                  <c:v>0.0</c:v>
                </c:pt>
                <c:pt idx="4168">
                  <c:v>0.0</c:v>
                </c:pt>
                <c:pt idx="4169">
                  <c:v>0.0</c:v>
                </c:pt>
                <c:pt idx="4170">
                  <c:v>0.0</c:v>
                </c:pt>
                <c:pt idx="4171">
                  <c:v>0.0</c:v>
                </c:pt>
                <c:pt idx="4172">
                  <c:v>0.0</c:v>
                </c:pt>
                <c:pt idx="4173">
                  <c:v>0.0</c:v>
                </c:pt>
                <c:pt idx="4174">
                  <c:v>0.0</c:v>
                </c:pt>
                <c:pt idx="4175">
                  <c:v>0.0</c:v>
                </c:pt>
                <c:pt idx="4176">
                  <c:v>0.0</c:v>
                </c:pt>
                <c:pt idx="4177">
                  <c:v>0.0</c:v>
                </c:pt>
                <c:pt idx="4178">
                  <c:v>0.0</c:v>
                </c:pt>
                <c:pt idx="4179">
                  <c:v>0.0</c:v>
                </c:pt>
                <c:pt idx="4180">
                  <c:v>0.0</c:v>
                </c:pt>
                <c:pt idx="4181">
                  <c:v>0.0</c:v>
                </c:pt>
                <c:pt idx="4182">
                  <c:v>0.0</c:v>
                </c:pt>
                <c:pt idx="4183">
                  <c:v>0.0</c:v>
                </c:pt>
                <c:pt idx="4184">
                  <c:v>0.0</c:v>
                </c:pt>
                <c:pt idx="4185">
                  <c:v>0.0</c:v>
                </c:pt>
                <c:pt idx="4186">
                  <c:v>0.0</c:v>
                </c:pt>
                <c:pt idx="4187">
                  <c:v>0.0</c:v>
                </c:pt>
                <c:pt idx="4188">
                  <c:v>0.0</c:v>
                </c:pt>
                <c:pt idx="4189">
                  <c:v>0.0</c:v>
                </c:pt>
                <c:pt idx="4190">
                  <c:v>0.0</c:v>
                </c:pt>
                <c:pt idx="4191">
                  <c:v>0.0</c:v>
                </c:pt>
                <c:pt idx="4192">
                  <c:v>0.0</c:v>
                </c:pt>
                <c:pt idx="4193">
                  <c:v>0.0</c:v>
                </c:pt>
                <c:pt idx="4194">
                  <c:v>0.0</c:v>
                </c:pt>
                <c:pt idx="4195">
                  <c:v>0.0</c:v>
                </c:pt>
                <c:pt idx="4196">
                  <c:v>0.0</c:v>
                </c:pt>
                <c:pt idx="4197">
                  <c:v>0.0</c:v>
                </c:pt>
                <c:pt idx="4198">
                  <c:v>0.0</c:v>
                </c:pt>
                <c:pt idx="4199">
                  <c:v>0.0</c:v>
                </c:pt>
                <c:pt idx="4200">
                  <c:v>0.0</c:v>
                </c:pt>
                <c:pt idx="4201">
                  <c:v>0.0</c:v>
                </c:pt>
                <c:pt idx="4202">
                  <c:v>0.0</c:v>
                </c:pt>
                <c:pt idx="4203">
                  <c:v>0.0</c:v>
                </c:pt>
                <c:pt idx="4204">
                  <c:v>0.0</c:v>
                </c:pt>
                <c:pt idx="4205">
                  <c:v>0.0</c:v>
                </c:pt>
                <c:pt idx="4206">
                  <c:v>0.0</c:v>
                </c:pt>
                <c:pt idx="4207">
                  <c:v>0.0</c:v>
                </c:pt>
                <c:pt idx="4208">
                  <c:v>0.0</c:v>
                </c:pt>
                <c:pt idx="4209">
                  <c:v>0.0</c:v>
                </c:pt>
                <c:pt idx="4210">
                  <c:v>0.0</c:v>
                </c:pt>
                <c:pt idx="4211">
                  <c:v>0.0</c:v>
                </c:pt>
                <c:pt idx="4212">
                  <c:v>0.0</c:v>
                </c:pt>
                <c:pt idx="4213">
                  <c:v>0.0</c:v>
                </c:pt>
                <c:pt idx="4214">
                  <c:v>0.0</c:v>
                </c:pt>
                <c:pt idx="4215">
                  <c:v>0.0</c:v>
                </c:pt>
                <c:pt idx="4216">
                  <c:v>0.0</c:v>
                </c:pt>
                <c:pt idx="4217">
                  <c:v>0.0</c:v>
                </c:pt>
                <c:pt idx="4218">
                  <c:v>0.0</c:v>
                </c:pt>
                <c:pt idx="4219">
                  <c:v>0.0</c:v>
                </c:pt>
                <c:pt idx="4220">
                  <c:v>0.0</c:v>
                </c:pt>
                <c:pt idx="4221">
                  <c:v>0.0</c:v>
                </c:pt>
                <c:pt idx="4222">
                  <c:v>0.0</c:v>
                </c:pt>
                <c:pt idx="4223">
                  <c:v>0.0</c:v>
                </c:pt>
                <c:pt idx="4224">
                  <c:v>0.0</c:v>
                </c:pt>
                <c:pt idx="4225">
                  <c:v>0.0</c:v>
                </c:pt>
                <c:pt idx="4226">
                  <c:v>0.0</c:v>
                </c:pt>
                <c:pt idx="4227">
                  <c:v>0.0</c:v>
                </c:pt>
                <c:pt idx="4228">
                  <c:v>0.0</c:v>
                </c:pt>
                <c:pt idx="4229">
                  <c:v>0.0</c:v>
                </c:pt>
                <c:pt idx="4230">
                  <c:v>0.0</c:v>
                </c:pt>
                <c:pt idx="4231">
                  <c:v>0.0</c:v>
                </c:pt>
                <c:pt idx="4232">
                  <c:v>0.0</c:v>
                </c:pt>
                <c:pt idx="4233">
                  <c:v>0.0</c:v>
                </c:pt>
                <c:pt idx="4234">
                  <c:v>0.0</c:v>
                </c:pt>
                <c:pt idx="4235">
                  <c:v>0.0</c:v>
                </c:pt>
                <c:pt idx="4236">
                  <c:v>0.0</c:v>
                </c:pt>
                <c:pt idx="4237">
                  <c:v>0.0</c:v>
                </c:pt>
                <c:pt idx="4238">
                  <c:v>0.0</c:v>
                </c:pt>
                <c:pt idx="4239">
                  <c:v>0.0</c:v>
                </c:pt>
                <c:pt idx="4240">
                  <c:v>0.0</c:v>
                </c:pt>
                <c:pt idx="4241">
                  <c:v>0.0</c:v>
                </c:pt>
                <c:pt idx="4242">
                  <c:v>0.0</c:v>
                </c:pt>
                <c:pt idx="4243">
                  <c:v>0.0</c:v>
                </c:pt>
                <c:pt idx="4244">
                  <c:v>0.0</c:v>
                </c:pt>
                <c:pt idx="4245">
                  <c:v>0.0</c:v>
                </c:pt>
                <c:pt idx="4246">
                  <c:v>0.0</c:v>
                </c:pt>
                <c:pt idx="4247">
                  <c:v>0.0</c:v>
                </c:pt>
                <c:pt idx="4248">
                  <c:v>0.0</c:v>
                </c:pt>
                <c:pt idx="4249">
                  <c:v>0.0</c:v>
                </c:pt>
                <c:pt idx="4250">
                  <c:v>0.0</c:v>
                </c:pt>
                <c:pt idx="4251">
                  <c:v>0.0</c:v>
                </c:pt>
                <c:pt idx="4252">
                  <c:v>0.0</c:v>
                </c:pt>
                <c:pt idx="4253">
                  <c:v>0.0</c:v>
                </c:pt>
                <c:pt idx="4254">
                  <c:v>0.0</c:v>
                </c:pt>
                <c:pt idx="4255">
                  <c:v>0.0</c:v>
                </c:pt>
                <c:pt idx="4256">
                  <c:v>0.0</c:v>
                </c:pt>
                <c:pt idx="4257">
                  <c:v>0.0</c:v>
                </c:pt>
                <c:pt idx="4258">
                  <c:v>0.0</c:v>
                </c:pt>
                <c:pt idx="4259">
                  <c:v>0.0</c:v>
                </c:pt>
                <c:pt idx="4260">
                  <c:v>0.0</c:v>
                </c:pt>
                <c:pt idx="4261">
                  <c:v>0.0</c:v>
                </c:pt>
                <c:pt idx="4262">
                  <c:v>0.0</c:v>
                </c:pt>
                <c:pt idx="4263">
                  <c:v>0.0</c:v>
                </c:pt>
                <c:pt idx="4264">
                  <c:v>0.0</c:v>
                </c:pt>
                <c:pt idx="4265">
                  <c:v>0.0</c:v>
                </c:pt>
                <c:pt idx="4266">
                  <c:v>0.0</c:v>
                </c:pt>
                <c:pt idx="4267">
                  <c:v>0.0</c:v>
                </c:pt>
                <c:pt idx="4268">
                  <c:v>0.0</c:v>
                </c:pt>
                <c:pt idx="4269">
                  <c:v>0.0</c:v>
                </c:pt>
                <c:pt idx="4270">
                  <c:v>0.0</c:v>
                </c:pt>
                <c:pt idx="4271">
                  <c:v>0.0</c:v>
                </c:pt>
                <c:pt idx="4272">
                  <c:v>0.0</c:v>
                </c:pt>
                <c:pt idx="4273">
                  <c:v>0.0</c:v>
                </c:pt>
                <c:pt idx="4274">
                  <c:v>0.0</c:v>
                </c:pt>
                <c:pt idx="4275">
                  <c:v>0.0</c:v>
                </c:pt>
                <c:pt idx="4276">
                  <c:v>0.0</c:v>
                </c:pt>
                <c:pt idx="4277">
                  <c:v>0.0</c:v>
                </c:pt>
                <c:pt idx="4278">
                  <c:v>0.0</c:v>
                </c:pt>
                <c:pt idx="4279">
                  <c:v>0.0</c:v>
                </c:pt>
                <c:pt idx="4280">
                  <c:v>0.0</c:v>
                </c:pt>
                <c:pt idx="4281">
                  <c:v>0.0</c:v>
                </c:pt>
                <c:pt idx="4282">
                  <c:v>0.0</c:v>
                </c:pt>
                <c:pt idx="4283">
                  <c:v>0.0</c:v>
                </c:pt>
                <c:pt idx="4284">
                  <c:v>0.0</c:v>
                </c:pt>
                <c:pt idx="4285">
                  <c:v>0.0</c:v>
                </c:pt>
                <c:pt idx="4286">
                  <c:v>0.0</c:v>
                </c:pt>
                <c:pt idx="4287">
                  <c:v>0.0</c:v>
                </c:pt>
                <c:pt idx="4288">
                  <c:v>0.0</c:v>
                </c:pt>
                <c:pt idx="4289">
                  <c:v>0.0</c:v>
                </c:pt>
                <c:pt idx="4290">
                  <c:v>0.0</c:v>
                </c:pt>
                <c:pt idx="4291">
                  <c:v>0.0</c:v>
                </c:pt>
                <c:pt idx="4292">
                  <c:v>0.0</c:v>
                </c:pt>
                <c:pt idx="4293">
                  <c:v>0.0</c:v>
                </c:pt>
                <c:pt idx="4294">
                  <c:v>0.0</c:v>
                </c:pt>
                <c:pt idx="4295">
                  <c:v>0.0</c:v>
                </c:pt>
                <c:pt idx="4296">
                  <c:v>0.0</c:v>
                </c:pt>
                <c:pt idx="4297">
                  <c:v>0.0</c:v>
                </c:pt>
                <c:pt idx="4298">
                  <c:v>0.0</c:v>
                </c:pt>
                <c:pt idx="4299">
                  <c:v>0.0</c:v>
                </c:pt>
                <c:pt idx="4300">
                  <c:v>0.0</c:v>
                </c:pt>
                <c:pt idx="4301">
                  <c:v>0.0</c:v>
                </c:pt>
                <c:pt idx="4302">
                  <c:v>0.0</c:v>
                </c:pt>
                <c:pt idx="4303">
                  <c:v>0.0</c:v>
                </c:pt>
                <c:pt idx="4304">
                  <c:v>0.0</c:v>
                </c:pt>
                <c:pt idx="4305">
                  <c:v>0.0</c:v>
                </c:pt>
                <c:pt idx="4306">
                  <c:v>0.0</c:v>
                </c:pt>
                <c:pt idx="4307">
                  <c:v>0.0</c:v>
                </c:pt>
                <c:pt idx="4308">
                  <c:v>0.0</c:v>
                </c:pt>
                <c:pt idx="4309">
                  <c:v>0.0</c:v>
                </c:pt>
                <c:pt idx="4310">
                  <c:v>0.0</c:v>
                </c:pt>
                <c:pt idx="4311">
                  <c:v>0.0</c:v>
                </c:pt>
                <c:pt idx="4312">
                  <c:v>0.0</c:v>
                </c:pt>
                <c:pt idx="4313">
                  <c:v>0.0</c:v>
                </c:pt>
                <c:pt idx="4314">
                  <c:v>0.0</c:v>
                </c:pt>
                <c:pt idx="4315">
                  <c:v>0.0</c:v>
                </c:pt>
                <c:pt idx="4316">
                  <c:v>0.0</c:v>
                </c:pt>
                <c:pt idx="4317">
                  <c:v>0.0</c:v>
                </c:pt>
                <c:pt idx="4318">
                  <c:v>0.0</c:v>
                </c:pt>
                <c:pt idx="4319">
                  <c:v>0.0</c:v>
                </c:pt>
                <c:pt idx="4320">
                  <c:v>0.0</c:v>
                </c:pt>
                <c:pt idx="4321">
                  <c:v>0.0</c:v>
                </c:pt>
                <c:pt idx="4322">
                  <c:v>0.0</c:v>
                </c:pt>
                <c:pt idx="4323">
                  <c:v>0.0</c:v>
                </c:pt>
                <c:pt idx="4324">
                  <c:v>0.0</c:v>
                </c:pt>
                <c:pt idx="4325">
                  <c:v>0.0</c:v>
                </c:pt>
                <c:pt idx="4326">
                  <c:v>0.0</c:v>
                </c:pt>
                <c:pt idx="4327">
                  <c:v>0.0</c:v>
                </c:pt>
                <c:pt idx="4328">
                  <c:v>0.0</c:v>
                </c:pt>
                <c:pt idx="4329">
                  <c:v>0.0</c:v>
                </c:pt>
                <c:pt idx="4330">
                  <c:v>0.0</c:v>
                </c:pt>
                <c:pt idx="4331">
                  <c:v>0.0</c:v>
                </c:pt>
                <c:pt idx="4332">
                  <c:v>0.0</c:v>
                </c:pt>
                <c:pt idx="4333">
                  <c:v>0.0</c:v>
                </c:pt>
                <c:pt idx="4334">
                  <c:v>0.0</c:v>
                </c:pt>
                <c:pt idx="4335">
                  <c:v>0.0</c:v>
                </c:pt>
                <c:pt idx="4336">
                  <c:v>0.0</c:v>
                </c:pt>
                <c:pt idx="4337">
                  <c:v>0.0</c:v>
                </c:pt>
                <c:pt idx="4338">
                  <c:v>0.0</c:v>
                </c:pt>
                <c:pt idx="4339">
                  <c:v>0.0</c:v>
                </c:pt>
                <c:pt idx="4340">
                  <c:v>0.0</c:v>
                </c:pt>
                <c:pt idx="4341">
                  <c:v>0.0</c:v>
                </c:pt>
                <c:pt idx="4342">
                  <c:v>0.0</c:v>
                </c:pt>
                <c:pt idx="4343">
                  <c:v>0.0</c:v>
                </c:pt>
                <c:pt idx="4344">
                  <c:v>0.0</c:v>
                </c:pt>
                <c:pt idx="4345">
                  <c:v>0.0</c:v>
                </c:pt>
                <c:pt idx="4346">
                  <c:v>0.0</c:v>
                </c:pt>
                <c:pt idx="4347">
                  <c:v>0.0</c:v>
                </c:pt>
                <c:pt idx="4348">
                  <c:v>0.0</c:v>
                </c:pt>
                <c:pt idx="4349">
                  <c:v>0.0</c:v>
                </c:pt>
                <c:pt idx="4350">
                  <c:v>0.0</c:v>
                </c:pt>
                <c:pt idx="4351">
                  <c:v>0.0</c:v>
                </c:pt>
                <c:pt idx="4352">
                  <c:v>0.0</c:v>
                </c:pt>
                <c:pt idx="4353">
                  <c:v>0.0</c:v>
                </c:pt>
                <c:pt idx="4354">
                  <c:v>0.0</c:v>
                </c:pt>
                <c:pt idx="4355">
                  <c:v>0.0</c:v>
                </c:pt>
                <c:pt idx="4356">
                  <c:v>0.0</c:v>
                </c:pt>
                <c:pt idx="4357">
                  <c:v>0.0</c:v>
                </c:pt>
                <c:pt idx="4358">
                  <c:v>0.0</c:v>
                </c:pt>
                <c:pt idx="4359">
                  <c:v>0.0</c:v>
                </c:pt>
                <c:pt idx="4360">
                  <c:v>0.0</c:v>
                </c:pt>
                <c:pt idx="4361">
                  <c:v>0.0</c:v>
                </c:pt>
                <c:pt idx="4362">
                  <c:v>0.0</c:v>
                </c:pt>
                <c:pt idx="4363">
                  <c:v>0.0</c:v>
                </c:pt>
                <c:pt idx="4364">
                  <c:v>0.0</c:v>
                </c:pt>
                <c:pt idx="4365">
                  <c:v>0.0</c:v>
                </c:pt>
                <c:pt idx="4366">
                  <c:v>0.0</c:v>
                </c:pt>
                <c:pt idx="4367">
                  <c:v>0.0</c:v>
                </c:pt>
                <c:pt idx="4368">
                  <c:v>0.0</c:v>
                </c:pt>
                <c:pt idx="4369">
                  <c:v>0.0</c:v>
                </c:pt>
                <c:pt idx="4370">
                  <c:v>0.0</c:v>
                </c:pt>
                <c:pt idx="4371">
                  <c:v>0.0</c:v>
                </c:pt>
                <c:pt idx="4372">
                  <c:v>0.0</c:v>
                </c:pt>
                <c:pt idx="4373">
                  <c:v>0.0</c:v>
                </c:pt>
                <c:pt idx="4374">
                  <c:v>0.0</c:v>
                </c:pt>
                <c:pt idx="4375">
                  <c:v>0.0</c:v>
                </c:pt>
                <c:pt idx="4376">
                  <c:v>0.0</c:v>
                </c:pt>
                <c:pt idx="4377">
                  <c:v>0.0</c:v>
                </c:pt>
                <c:pt idx="4378">
                  <c:v>0.0</c:v>
                </c:pt>
                <c:pt idx="4379">
                  <c:v>0.0</c:v>
                </c:pt>
                <c:pt idx="4380">
                  <c:v>0.0</c:v>
                </c:pt>
                <c:pt idx="4381">
                  <c:v>0.0</c:v>
                </c:pt>
                <c:pt idx="4382">
                  <c:v>0.0</c:v>
                </c:pt>
                <c:pt idx="4383">
                  <c:v>0.0</c:v>
                </c:pt>
                <c:pt idx="4384">
                  <c:v>0.0</c:v>
                </c:pt>
                <c:pt idx="4385">
                  <c:v>0.0</c:v>
                </c:pt>
                <c:pt idx="4386">
                  <c:v>0.0</c:v>
                </c:pt>
                <c:pt idx="4387">
                  <c:v>0.0</c:v>
                </c:pt>
                <c:pt idx="4388">
                  <c:v>0.0</c:v>
                </c:pt>
                <c:pt idx="4389">
                  <c:v>0.0</c:v>
                </c:pt>
                <c:pt idx="4390">
                  <c:v>0.0</c:v>
                </c:pt>
                <c:pt idx="4391">
                  <c:v>0.0</c:v>
                </c:pt>
                <c:pt idx="4392">
                  <c:v>0.0</c:v>
                </c:pt>
                <c:pt idx="4393">
                  <c:v>0.0</c:v>
                </c:pt>
                <c:pt idx="4394">
                  <c:v>0.0</c:v>
                </c:pt>
                <c:pt idx="4395">
                  <c:v>0.0</c:v>
                </c:pt>
                <c:pt idx="4396">
                  <c:v>0.0</c:v>
                </c:pt>
                <c:pt idx="4397">
                  <c:v>0.0</c:v>
                </c:pt>
                <c:pt idx="4398">
                  <c:v>0.0</c:v>
                </c:pt>
                <c:pt idx="4399">
                  <c:v>0.0</c:v>
                </c:pt>
                <c:pt idx="4400">
                  <c:v>0.0</c:v>
                </c:pt>
                <c:pt idx="4401">
                  <c:v>0.0</c:v>
                </c:pt>
                <c:pt idx="4402">
                  <c:v>0.0</c:v>
                </c:pt>
                <c:pt idx="4403">
                  <c:v>0.0</c:v>
                </c:pt>
                <c:pt idx="4404">
                  <c:v>0.0</c:v>
                </c:pt>
                <c:pt idx="4405">
                  <c:v>0.0</c:v>
                </c:pt>
                <c:pt idx="4406">
                  <c:v>0.0</c:v>
                </c:pt>
                <c:pt idx="4407">
                  <c:v>0.0</c:v>
                </c:pt>
                <c:pt idx="4408">
                  <c:v>0.0</c:v>
                </c:pt>
                <c:pt idx="4409">
                  <c:v>0.0</c:v>
                </c:pt>
                <c:pt idx="4410">
                  <c:v>0.0</c:v>
                </c:pt>
                <c:pt idx="4411">
                  <c:v>0.0</c:v>
                </c:pt>
                <c:pt idx="4412">
                  <c:v>0.0</c:v>
                </c:pt>
                <c:pt idx="4413">
                  <c:v>0.0</c:v>
                </c:pt>
                <c:pt idx="4414">
                  <c:v>0.0</c:v>
                </c:pt>
                <c:pt idx="4415">
                  <c:v>0.0</c:v>
                </c:pt>
                <c:pt idx="4416">
                  <c:v>0.0</c:v>
                </c:pt>
                <c:pt idx="4417">
                  <c:v>0.0</c:v>
                </c:pt>
                <c:pt idx="4418">
                  <c:v>0.0</c:v>
                </c:pt>
                <c:pt idx="4419">
                  <c:v>0.0</c:v>
                </c:pt>
                <c:pt idx="4420">
                  <c:v>0.0</c:v>
                </c:pt>
                <c:pt idx="4421">
                  <c:v>0.0</c:v>
                </c:pt>
                <c:pt idx="4422">
                  <c:v>0.0</c:v>
                </c:pt>
                <c:pt idx="4423">
                  <c:v>0.0</c:v>
                </c:pt>
                <c:pt idx="4424">
                  <c:v>0.0</c:v>
                </c:pt>
                <c:pt idx="4425">
                  <c:v>0.0</c:v>
                </c:pt>
                <c:pt idx="4426">
                  <c:v>0.0</c:v>
                </c:pt>
                <c:pt idx="4427">
                  <c:v>0.0</c:v>
                </c:pt>
                <c:pt idx="4428">
                  <c:v>0.0</c:v>
                </c:pt>
                <c:pt idx="4429">
                  <c:v>0.0</c:v>
                </c:pt>
                <c:pt idx="4430">
                  <c:v>0.0</c:v>
                </c:pt>
                <c:pt idx="4431">
                  <c:v>0.0</c:v>
                </c:pt>
                <c:pt idx="4432">
                  <c:v>0.0</c:v>
                </c:pt>
                <c:pt idx="4433">
                  <c:v>0.0</c:v>
                </c:pt>
                <c:pt idx="4434">
                  <c:v>0.0</c:v>
                </c:pt>
                <c:pt idx="4435">
                  <c:v>0.0</c:v>
                </c:pt>
                <c:pt idx="4436">
                  <c:v>0.0</c:v>
                </c:pt>
                <c:pt idx="4437">
                  <c:v>0.0</c:v>
                </c:pt>
                <c:pt idx="4438">
                  <c:v>0.0</c:v>
                </c:pt>
                <c:pt idx="4439">
                  <c:v>0.0</c:v>
                </c:pt>
                <c:pt idx="4440">
                  <c:v>0.0</c:v>
                </c:pt>
                <c:pt idx="4441">
                  <c:v>0.0</c:v>
                </c:pt>
                <c:pt idx="4442">
                  <c:v>0.0</c:v>
                </c:pt>
                <c:pt idx="4443">
                  <c:v>0.0</c:v>
                </c:pt>
                <c:pt idx="4444">
                  <c:v>0.0</c:v>
                </c:pt>
                <c:pt idx="4445">
                  <c:v>0.0</c:v>
                </c:pt>
                <c:pt idx="4446">
                  <c:v>0.0</c:v>
                </c:pt>
                <c:pt idx="4447">
                  <c:v>0.0</c:v>
                </c:pt>
                <c:pt idx="4448">
                  <c:v>0.0</c:v>
                </c:pt>
                <c:pt idx="4449">
                  <c:v>0.0</c:v>
                </c:pt>
                <c:pt idx="4450">
                  <c:v>0.0</c:v>
                </c:pt>
                <c:pt idx="4451">
                  <c:v>0.0</c:v>
                </c:pt>
                <c:pt idx="4452">
                  <c:v>0.0</c:v>
                </c:pt>
                <c:pt idx="4453">
                  <c:v>0.0</c:v>
                </c:pt>
                <c:pt idx="4454">
                  <c:v>0.0</c:v>
                </c:pt>
                <c:pt idx="4455">
                  <c:v>0.0</c:v>
                </c:pt>
                <c:pt idx="4456">
                  <c:v>0.0</c:v>
                </c:pt>
                <c:pt idx="4457">
                  <c:v>0.0</c:v>
                </c:pt>
                <c:pt idx="4458">
                  <c:v>0.0</c:v>
                </c:pt>
                <c:pt idx="4459">
                  <c:v>0.0</c:v>
                </c:pt>
                <c:pt idx="4460">
                  <c:v>0.0</c:v>
                </c:pt>
                <c:pt idx="4461">
                  <c:v>0.0</c:v>
                </c:pt>
                <c:pt idx="4462">
                  <c:v>0.0</c:v>
                </c:pt>
                <c:pt idx="4463">
                  <c:v>0.0</c:v>
                </c:pt>
                <c:pt idx="4464">
                  <c:v>0.0</c:v>
                </c:pt>
                <c:pt idx="4465">
                  <c:v>0.0</c:v>
                </c:pt>
                <c:pt idx="4466">
                  <c:v>0.0</c:v>
                </c:pt>
                <c:pt idx="4467">
                  <c:v>0.0</c:v>
                </c:pt>
                <c:pt idx="4468">
                  <c:v>0.0</c:v>
                </c:pt>
                <c:pt idx="4469">
                  <c:v>0.0</c:v>
                </c:pt>
                <c:pt idx="4470">
                  <c:v>0.0</c:v>
                </c:pt>
                <c:pt idx="4471">
                  <c:v>0.0</c:v>
                </c:pt>
                <c:pt idx="4472">
                  <c:v>0.0</c:v>
                </c:pt>
                <c:pt idx="4473">
                  <c:v>0.0</c:v>
                </c:pt>
                <c:pt idx="4474">
                  <c:v>0.0</c:v>
                </c:pt>
                <c:pt idx="4475">
                  <c:v>0.0</c:v>
                </c:pt>
                <c:pt idx="4476">
                  <c:v>0.0</c:v>
                </c:pt>
                <c:pt idx="4477">
                  <c:v>0.0</c:v>
                </c:pt>
                <c:pt idx="4478">
                  <c:v>0.0</c:v>
                </c:pt>
                <c:pt idx="4479">
                  <c:v>0.0</c:v>
                </c:pt>
                <c:pt idx="4480">
                  <c:v>0.0</c:v>
                </c:pt>
                <c:pt idx="4481">
                  <c:v>0.0</c:v>
                </c:pt>
                <c:pt idx="4482">
                  <c:v>0.0</c:v>
                </c:pt>
                <c:pt idx="4483">
                  <c:v>0.0</c:v>
                </c:pt>
                <c:pt idx="4484">
                  <c:v>0.0</c:v>
                </c:pt>
                <c:pt idx="4485">
                  <c:v>0.0</c:v>
                </c:pt>
                <c:pt idx="4486">
                  <c:v>0.0</c:v>
                </c:pt>
                <c:pt idx="4487">
                  <c:v>0.0</c:v>
                </c:pt>
                <c:pt idx="4488">
                  <c:v>0.0</c:v>
                </c:pt>
                <c:pt idx="4489">
                  <c:v>0.0</c:v>
                </c:pt>
                <c:pt idx="4490">
                  <c:v>0.0</c:v>
                </c:pt>
                <c:pt idx="4491">
                  <c:v>0.0</c:v>
                </c:pt>
                <c:pt idx="4492">
                  <c:v>0.0</c:v>
                </c:pt>
                <c:pt idx="4493">
                  <c:v>0.0</c:v>
                </c:pt>
                <c:pt idx="4494">
                  <c:v>0.0</c:v>
                </c:pt>
                <c:pt idx="4495">
                  <c:v>0.0</c:v>
                </c:pt>
                <c:pt idx="4496">
                  <c:v>0.0</c:v>
                </c:pt>
                <c:pt idx="4497">
                  <c:v>0.0</c:v>
                </c:pt>
                <c:pt idx="4498">
                  <c:v>0.0</c:v>
                </c:pt>
                <c:pt idx="4499">
                  <c:v>0.0</c:v>
                </c:pt>
                <c:pt idx="4500">
                  <c:v>0.0</c:v>
                </c:pt>
                <c:pt idx="4501">
                  <c:v>0.0</c:v>
                </c:pt>
                <c:pt idx="4502">
                  <c:v>0.0</c:v>
                </c:pt>
                <c:pt idx="4503">
                  <c:v>0.0</c:v>
                </c:pt>
                <c:pt idx="4504">
                  <c:v>0.0</c:v>
                </c:pt>
                <c:pt idx="4505">
                  <c:v>0.0</c:v>
                </c:pt>
                <c:pt idx="4506">
                  <c:v>0.0</c:v>
                </c:pt>
                <c:pt idx="4507">
                  <c:v>0.0</c:v>
                </c:pt>
                <c:pt idx="4508">
                  <c:v>0.0</c:v>
                </c:pt>
                <c:pt idx="4509">
                  <c:v>0.0</c:v>
                </c:pt>
                <c:pt idx="4510">
                  <c:v>0.0</c:v>
                </c:pt>
                <c:pt idx="4511">
                  <c:v>0.0</c:v>
                </c:pt>
                <c:pt idx="4512">
                  <c:v>0.0</c:v>
                </c:pt>
                <c:pt idx="4513">
                  <c:v>0.0</c:v>
                </c:pt>
                <c:pt idx="4514">
                  <c:v>0.0</c:v>
                </c:pt>
                <c:pt idx="4515">
                  <c:v>0.0</c:v>
                </c:pt>
                <c:pt idx="4516">
                  <c:v>0.0</c:v>
                </c:pt>
                <c:pt idx="4517">
                  <c:v>0.0</c:v>
                </c:pt>
                <c:pt idx="4518">
                  <c:v>0.0</c:v>
                </c:pt>
                <c:pt idx="4519">
                  <c:v>0.0</c:v>
                </c:pt>
                <c:pt idx="4520">
                  <c:v>0.0</c:v>
                </c:pt>
                <c:pt idx="4521">
                  <c:v>0.0</c:v>
                </c:pt>
                <c:pt idx="4522">
                  <c:v>0.0</c:v>
                </c:pt>
                <c:pt idx="4523">
                  <c:v>0.0</c:v>
                </c:pt>
                <c:pt idx="4524">
                  <c:v>0.0</c:v>
                </c:pt>
                <c:pt idx="4525">
                  <c:v>0.0</c:v>
                </c:pt>
                <c:pt idx="4526">
                  <c:v>0.0</c:v>
                </c:pt>
                <c:pt idx="4527">
                  <c:v>0.0</c:v>
                </c:pt>
                <c:pt idx="4528">
                  <c:v>0.0</c:v>
                </c:pt>
                <c:pt idx="4529">
                  <c:v>0.0</c:v>
                </c:pt>
                <c:pt idx="4530">
                  <c:v>0.0</c:v>
                </c:pt>
                <c:pt idx="4531">
                  <c:v>0.0</c:v>
                </c:pt>
                <c:pt idx="4532">
                  <c:v>0.0</c:v>
                </c:pt>
                <c:pt idx="4533">
                  <c:v>0.0</c:v>
                </c:pt>
                <c:pt idx="4534">
                  <c:v>0.0</c:v>
                </c:pt>
                <c:pt idx="4535">
                  <c:v>0.0</c:v>
                </c:pt>
                <c:pt idx="4536">
                  <c:v>0.0</c:v>
                </c:pt>
                <c:pt idx="4537">
                  <c:v>0.0</c:v>
                </c:pt>
                <c:pt idx="4538">
                  <c:v>0.0</c:v>
                </c:pt>
                <c:pt idx="4539">
                  <c:v>0.0</c:v>
                </c:pt>
                <c:pt idx="4540">
                  <c:v>0.0</c:v>
                </c:pt>
                <c:pt idx="4541">
                  <c:v>0.0</c:v>
                </c:pt>
                <c:pt idx="4542">
                  <c:v>0.0</c:v>
                </c:pt>
                <c:pt idx="4543">
                  <c:v>0.0</c:v>
                </c:pt>
                <c:pt idx="4544">
                  <c:v>0.0</c:v>
                </c:pt>
                <c:pt idx="4545">
                  <c:v>0.0</c:v>
                </c:pt>
                <c:pt idx="4546">
                  <c:v>0.0</c:v>
                </c:pt>
                <c:pt idx="4547">
                  <c:v>0.0</c:v>
                </c:pt>
                <c:pt idx="4548">
                  <c:v>0.0</c:v>
                </c:pt>
                <c:pt idx="4549">
                  <c:v>0.0</c:v>
                </c:pt>
                <c:pt idx="4550">
                  <c:v>0.0</c:v>
                </c:pt>
                <c:pt idx="4551">
                  <c:v>0.0</c:v>
                </c:pt>
                <c:pt idx="4552">
                  <c:v>0.0</c:v>
                </c:pt>
                <c:pt idx="4553">
                  <c:v>0.0</c:v>
                </c:pt>
                <c:pt idx="4554">
                  <c:v>0.0</c:v>
                </c:pt>
                <c:pt idx="4555">
                  <c:v>0.0</c:v>
                </c:pt>
                <c:pt idx="4556">
                  <c:v>0.0</c:v>
                </c:pt>
                <c:pt idx="4557">
                  <c:v>0.0</c:v>
                </c:pt>
                <c:pt idx="4558">
                  <c:v>0.0</c:v>
                </c:pt>
                <c:pt idx="4559">
                  <c:v>0.0</c:v>
                </c:pt>
                <c:pt idx="4560">
                  <c:v>0.0</c:v>
                </c:pt>
                <c:pt idx="4561">
                  <c:v>0.0</c:v>
                </c:pt>
                <c:pt idx="4562">
                  <c:v>0.0</c:v>
                </c:pt>
                <c:pt idx="4563">
                  <c:v>0.0</c:v>
                </c:pt>
                <c:pt idx="4564">
                  <c:v>0.0</c:v>
                </c:pt>
                <c:pt idx="4565">
                  <c:v>0.0</c:v>
                </c:pt>
                <c:pt idx="4566">
                  <c:v>0.0</c:v>
                </c:pt>
                <c:pt idx="4567">
                  <c:v>0.0</c:v>
                </c:pt>
                <c:pt idx="4568">
                  <c:v>0.0</c:v>
                </c:pt>
                <c:pt idx="4569">
                  <c:v>0.0</c:v>
                </c:pt>
                <c:pt idx="4570">
                  <c:v>0.0</c:v>
                </c:pt>
                <c:pt idx="4571">
                  <c:v>0.0</c:v>
                </c:pt>
                <c:pt idx="4572">
                  <c:v>0.0</c:v>
                </c:pt>
                <c:pt idx="4573">
                  <c:v>0.0</c:v>
                </c:pt>
                <c:pt idx="4574">
                  <c:v>0.0</c:v>
                </c:pt>
                <c:pt idx="4575">
                  <c:v>0.0</c:v>
                </c:pt>
                <c:pt idx="4576">
                  <c:v>0.0</c:v>
                </c:pt>
                <c:pt idx="4577">
                  <c:v>0.0</c:v>
                </c:pt>
                <c:pt idx="4578">
                  <c:v>0.0</c:v>
                </c:pt>
                <c:pt idx="4579">
                  <c:v>0.0</c:v>
                </c:pt>
                <c:pt idx="4580">
                  <c:v>0.0</c:v>
                </c:pt>
                <c:pt idx="4581">
                  <c:v>0.0</c:v>
                </c:pt>
                <c:pt idx="4582">
                  <c:v>0.0</c:v>
                </c:pt>
                <c:pt idx="4583">
                  <c:v>0.0</c:v>
                </c:pt>
                <c:pt idx="4584">
                  <c:v>0.0</c:v>
                </c:pt>
                <c:pt idx="4585">
                  <c:v>0.0</c:v>
                </c:pt>
                <c:pt idx="4586">
                  <c:v>0.0</c:v>
                </c:pt>
                <c:pt idx="4587">
                  <c:v>0.0</c:v>
                </c:pt>
                <c:pt idx="4588">
                  <c:v>0.0</c:v>
                </c:pt>
                <c:pt idx="4589">
                  <c:v>0.0</c:v>
                </c:pt>
                <c:pt idx="4590">
                  <c:v>0.0</c:v>
                </c:pt>
                <c:pt idx="4591">
                  <c:v>0.0</c:v>
                </c:pt>
                <c:pt idx="4592">
                  <c:v>0.0</c:v>
                </c:pt>
                <c:pt idx="4593">
                  <c:v>0.0</c:v>
                </c:pt>
                <c:pt idx="4594">
                  <c:v>0.0</c:v>
                </c:pt>
                <c:pt idx="4595">
                  <c:v>0.0</c:v>
                </c:pt>
                <c:pt idx="4596">
                  <c:v>0.0</c:v>
                </c:pt>
                <c:pt idx="4597">
                  <c:v>0.0</c:v>
                </c:pt>
                <c:pt idx="4598">
                  <c:v>0.0</c:v>
                </c:pt>
                <c:pt idx="4599">
                  <c:v>0.0</c:v>
                </c:pt>
                <c:pt idx="4600">
                  <c:v>0.0</c:v>
                </c:pt>
                <c:pt idx="4601">
                  <c:v>0.0</c:v>
                </c:pt>
                <c:pt idx="4602">
                  <c:v>0.0</c:v>
                </c:pt>
                <c:pt idx="4603">
                  <c:v>0.0</c:v>
                </c:pt>
                <c:pt idx="4604">
                  <c:v>0.0</c:v>
                </c:pt>
                <c:pt idx="4605">
                  <c:v>0.0</c:v>
                </c:pt>
                <c:pt idx="4606">
                  <c:v>0.0</c:v>
                </c:pt>
                <c:pt idx="4607">
                  <c:v>0.0</c:v>
                </c:pt>
                <c:pt idx="4608">
                  <c:v>0.0</c:v>
                </c:pt>
                <c:pt idx="4609">
                  <c:v>0.0</c:v>
                </c:pt>
                <c:pt idx="4610">
                  <c:v>0.0</c:v>
                </c:pt>
                <c:pt idx="4611">
                  <c:v>0.0</c:v>
                </c:pt>
                <c:pt idx="4612">
                  <c:v>0.0</c:v>
                </c:pt>
                <c:pt idx="4613">
                  <c:v>0.0</c:v>
                </c:pt>
                <c:pt idx="4614">
                  <c:v>0.0</c:v>
                </c:pt>
                <c:pt idx="4615">
                  <c:v>0.0</c:v>
                </c:pt>
                <c:pt idx="4616">
                  <c:v>0.0</c:v>
                </c:pt>
                <c:pt idx="4617">
                  <c:v>0.0</c:v>
                </c:pt>
                <c:pt idx="4618">
                  <c:v>0.0</c:v>
                </c:pt>
                <c:pt idx="4619">
                  <c:v>0.0</c:v>
                </c:pt>
                <c:pt idx="4620">
                  <c:v>0.0</c:v>
                </c:pt>
                <c:pt idx="4621">
                  <c:v>0.0</c:v>
                </c:pt>
                <c:pt idx="4622">
                  <c:v>0.0</c:v>
                </c:pt>
                <c:pt idx="4623">
                  <c:v>0.0</c:v>
                </c:pt>
                <c:pt idx="4624">
                  <c:v>0.0</c:v>
                </c:pt>
                <c:pt idx="4625">
                  <c:v>0.0</c:v>
                </c:pt>
                <c:pt idx="4626">
                  <c:v>0.0</c:v>
                </c:pt>
                <c:pt idx="4627">
                  <c:v>0.0</c:v>
                </c:pt>
                <c:pt idx="4628">
                  <c:v>0.0</c:v>
                </c:pt>
                <c:pt idx="4629">
                  <c:v>0.0</c:v>
                </c:pt>
                <c:pt idx="4630">
                  <c:v>0.0</c:v>
                </c:pt>
                <c:pt idx="4631">
                  <c:v>0.0</c:v>
                </c:pt>
                <c:pt idx="4632">
                  <c:v>0.0</c:v>
                </c:pt>
                <c:pt idx="4633">
                  <c:v>0.0</c:v>
                </c:pt>
                <c:pt idx="4634">
                  <c:v>0.0</c:v>
                </c:pt>
                <c:pt idx="4635">
                  <c:v>0.0</c:v>
                </c:pt>
                <c:pt idx="4636">
                  <c:v>0.0</c:v>
                </c:pt>
                <c:pt idx="4637">
                  <c:v>0.0</c:v>
                </c:pt>
                <c:pt idx="4638">
                  <c:v>0.0</c:v>
                </c:pt>
                <c:pt idx="4639">
                  <c:v>0.0</c:v>
                </c:pt>
                <c:pt idx="4640">
                  <c:v>0.0</c:v>
                </c:pt>
                <c:pt idx="4641">
                  <c:v>0.0</c:v>
                </c:pt>
                <c:pt idx="4642">
                  <c:v>0.0</c:v>
                </c:pt>
                <c:pt idx="4643">
                  <c:v>0.0</c:v>
                </c:pt>
                <c:pt idx="4644">
                  <c:v>0.0</c:v>
                </c:pt>
                <c:pt idx="4645">
                  <c:v>0.0</c:v>
                </c:pt>
                <c:pt idx="4646">
                  <c:v>0.0</c:v>
                </c:pt>
                <c:pt idx="4647">
                  <c:v>0.0</c:v>
                </c:pt>
                <c:pt idx="4648">
                  <c:v>0.0</c:v>
                </c:pt>
                <c:pt idx="4649">
                  <c:v>0.0</c:v>
                </c:pt>
                <c:pt idx="4650">
                  <c:v>0.0</c:v>
                </c:pt>
                <c:pt idx="4651">
                  <c:v>0.0</c:v>
                </c:pt>
                <c:pt idx="4652">
                  <c:v>0.0</c:v>
                </c:pt>
                <c:pt idx="4653">
                  <c:v>0.0</c:v>
                </c:pt>
                <c:pt idx="4654">
                  <c:v>0.0</c:v>
                </c:pt>
                <c:pt idx="4655">
                  <c:v>0.0</c:v>
                </c:pt>
                <c:pt idx="4656">
                  <c:v>0.0</c:v>
                </c:pt>
                <c:pt idx="4657">
                  <c:v>0.0</c:v>
                </c:pt>
                <c:pt idx="4658">
                  <c:v>0.0</c:v>
                </c:pt>
                <c:pt idx="4659">
                  <c:v>0.0</c:v>
                </c:pt>
                <c:pt idx="4660">
                  <c:v>0.0</c:v>
                </c:pt>
                <c:pt idx="4661">
                  <c:v>0.0</c:v>
                </c:pt>
                <c:pt idx="4662">
                  <c:v>0.0</c:v>
                </c:pt>
                <c:pt idx="4663">
                  <c:v>0.0</c:v>
                </c:pt>
                <c:pt idx="4664">
                  <c:v>0.0</c:v>
                </c:pt>
                <c:pt idx="4665">
                  <c:v>0.0</c:v>
                </c:pt>
                <c:pt idx="4666">
                  <c:v>0.0</c:v>
                </c:pt>
                <c:pt idx="4667">
                  <c:v>0.0</c:v>
                </c:pt>
                <c:pt idx="4668">
                  <c:v>0.0</c:v>
                </c:pt>
                <c:pt idx="4669">
                  <c:v>0.0</c:v>
                </c:pt>
                <c:pt idx="4670">
                  <c:v>0.0</c:v>
                </c:pt>
                <c:pt idx="4671">
                  <c:v>0.0</c:v>
                </c:pt>
                <c:pt idx="4672">
                  <c:v>0.0</c:v>
                </c:pt>
                <c:pt idx="4673">
                  <c:v>0.0</c:v>
                </c:pt>
                <c:pt idx="4674">
                  <c:v>0.0</c:v>
                </c:pt>
                <c:pt idx="4675">
                  <c:v>0.0</c:v>
                </c:pt>
                <c:pt idx="4676">
                  <c:v>0.0</c:v>
                </c:pt>
                <c:pt idx="4677">
                  <c:v>0.0</c:v>
                </c:pt>
                <c:pt idx="4678">
                  <c:v>0.0</c:v>
                </c:pt>
                <c:pt idx="4679">
                  <c:v>0.0</c:v>
                </c:pt>
                <c:pt idx="4680">
                  <c:v>0.0</c:v>
                </c:pt>
                <c:pt idx="4681">
                  <c:v>0.0</c:v>
                </c:pt>
                <c:pt idx="4682">
                  <c:v>0.0</c:v>
                </c:pt>
                <c:pt idx="4683">
                  <c:v>0.0</c:v>
                </c:pt>
                <c:pt idx="4684">
                  <c:v>0.0</c:v>
                </c:pt>
                <c:pt idx="4685">
                  <c:v>0.0</c:v>
                </c:pt>
                <c:pt idx="4686">
                  <c:v>0.0</c:v>
                </c:pt>
                <c:pt idx="4687">
                  <c:v>0.0</c:v>
                </c:pt>
                <c:pt idx="4688">
                  <c:v>0.0</c:v>
                </c:pt>
                <c:pt idx="4689">
                  <c:v>0.0</c:v>
                </c:pt>
                <c:pt idx="4690">
                  <c:v>0.0</c:v>
                </c:pt>
                <c:pt idx="4691">
                  <c:v>0.0</c:v>
                </c:pt>
                <c:pt idx="4692">
                  <c:v>0.0</c:v>
                </c:pt>
                <c:pt idx="4693">
                  <c:v>0.0</c:v>
                </c:pt>
                <c:pt idx="4694">
                  <c:v>0.0</c:v>
                </c:pt>
                <c:pt idx="4695">
                  <c:v>0.0</c:v>
                </c:pt>
                <c:pt idx="4696">
                  <c:v>0.0</c:v>
                </c:pt>
                <c:pt idx="4697">
                  <c:v>0.0</c:v>
                </c:pt>
                <c:pt idx="4698">
                  <c:v>0.0</c:v>
                </c:pt>
                <c:pt idx="4699">
                  <c:v>0.0</c:v>
                </c:pt>
                <c:pt idx="4700">
                  <c:v>0.0</c:v>
                </c:pt>
                <c:pt idx="4701">
                  <c:v>0.0</c:v>
                </c:pt>
                <c:pt idx="4702">
                  <c:v>0.0</c:v>
                </c:pt>
                <c:pt idx="4703">
                  <c:v>0.0</c:v>
                </c:pt>
                <c:pt idx="4704">
                  <c:v>0.0</c:v>
                </c:pt>
                <c:pt idx="4705">
                  <c:v>0.0</c:v>
                </c:pt>
                <c:pt idx="4706">
                  <c:v>0.0</c:v>
                </c:pt>
                <c:pt idx="4707">
                  <c:v>0.0</c:v>
                </c:pt>
                <c:pt idx="4708">
                  <c:v>0.0</c:v>
                </c:pt>
                <c:pt idx="4709">
                  <c:v>0.0</c:v>
                </c:pt>
                <c:pt idx="4710">
                  <c:v>0.0</c:v>
                </c:pt>
                <c:pt idx="4711">
                  <c:v>0.0</c:v>
                </c:pt>
                <c:pt idx="4712">
                  <c:v>0.0</c:v>
                </c:pt>
                <c:pt idx="4713">
                  <c:v>0.0</c:v>
                </c:pt>
                <c:pt idx="4714">
                  <c:v>0.0</c:v>
                </c:pt>
                <c:pt idx="4715">
                  <c:v>0.0</c:v>
                </c:pt>
                <c:pt idx="4716">
                  <c:v>0.0</c:v>
                </c:pt>
                <c:pt idx="4717">
                  <c:v>0.0</c:v>
                </c:pt>
                <c:pt idx="4718">
                  <c:v>0.0</c:v>
                </c:pt>
                <c:pt idx="4719">
                  <c:v>0.0</c:v>
                </c:pt>
                <c:pt idx="4720">
                  <c:v>0.0</c:v>
                </c:pt>
                <c:pt idx="4721">
                  <c:v>0.0</c:v>
                </c:pt>
                <c:pt idx="4722">
                  <c:v>0.0</c:v>
                </c:pt>
                <c:pt idx="4723">
                  <c:v>0.0</c:v>
                </c:pt>
                <c:pt idx="4724">
                  <c:v>0.0</c:v>
                </c:pt>
                <c:pt idx="4725">
                  <c:v>0.0</c:v>
                </c:pt>
                <c:pt idx="4726">
                  <c:v>0.0</c:v>
                </c:pt>
                <c:pt idx="4727">
                  <c:v>0.0</c:v>
                </c:pt>
                <c:pt idx="4728">
                  <c:v>0.0</c:v>
                </c:pt>
                <c:pt idx="4729">
                  <c:v>0.0</c:v>
                </c:pt>
                <c:pt idx="4730">
                  <c:v>0.0</c:v>
                </c:pt>
                <c:pt idx="4731">
                  <c:v>0.0</c:v>
                </c:pt>
                <c:pt idx="4732">
                  <c:v>0.0</c:v>
                </c:pt>
                <c:pt idx="4733">
                  <c:v>0.0</c:v>
                </c:pt>
                <c:pt idx="4734">
                  <c:v>0.0</c:v>
                </c:pt>
                <c:pt idx="4735">
                  <c:v>0.0</c:v>
                </c:pt>
                <c:pt idx="4736">
                  <c:v>0.0</c:v>
                </c:pt>
                <c:pt idx="4737">
                  <c:v>0.0</c:v>
                </c:pt>
                <c:pt idx="4738">
                  <c:v>0.0</c:v>
                </c:pt>
                <c:pt idx="4739">
                  <c:v>0.0</c:v>
                </c:pt>
                <c:pt idx="4740">
                  <c:v>0.0</c:v>
                </c:pt>
                <c:pt idx="4741">
                  <c:v>0.0</c:v>
                </c:pt>
                <c:pt idx="4742">
                  <c:v>0.0</c:v>
                </c:pt>
                <c:pt idx="4743">
                  <c:v>0.0</c:v>
                </c:pt>
                <c:pt idx="4744">
                  <c:v>0.0</c:v>
                </c:pt>
                <c:pt idx="4745">
                  <c:v>0.0</c:v>
                </c:pt>
                <c:pt idx="4746">
                  <c:v>0.0</c:v>
                </c:pt>
                <c:pt idx="4747">
                  <c:v>0.0</c:v>
                </c:pt>
                <c:pt idx="4748">
                  <c:v>0.0</c:v>
                </c:pt>
                <c:pt idx="4749">
                  <c:v>0.0</c:v>
                </c:pt>
                <c:pt idx="4750">
                  <c:v>0.0</c:v>
                </c:pt>
                <c:pt idx="4751">
                  <c:v>0.0</c:v>
                </c:pt>
                <c:pt idx="4752">
                  <c:v>0.0</c:v>
                </c:pt>
                <c:pt idx="4753">
                  <c:v>0.0</c:v>
                </c:pt>
                <c:pt idx="4754">
                  <c:v>0.0</c:v>
                </c:pt>
                <c:pt idx="4755">
                  <c:v>0.0</c:v>
                </c:pt>
                <c:pt idx="4756">
                  <c:v>0.0</c:v>
                </c:pt>
                <c:pt idx="4757">
                  <c:v>0.0</c:v>
                </c:pt>
                <c:pt idx="4758">
                  <c:v>0.0</c:v>
                </c:pt>
                <c:pt idx="4759">
                  <c:v>0.0</c:v>
                </c:pt>
                <c:pt idx="4760">
                  <c:v>0.0</c:v>
                </c:pt>
                <c:pt idx="4761">
                  <c:v>0.0</c:v>
                </c:pt>
                <c:pt idx="4762">
                  <c:v>0.0</c:v>
                </c:pt>
                <c:pt idx="4763">
                  <c:v>0.0</c:v>
                </c:pt>
                <c:pt idx="4764">
                  <c:v>0.0</c:v>
                </c:pt>
                <c:pt idx="4765">
                  <c:v>0.0</c:v>
                </c:pt>
                <c:pt idx="4766">
                  <c:v>0.0</c:v>
                </c:pt>
                <c:pt idx="4767">
                  <c:v>0.0</c:v>
                </c:pt>
                <c:pt idx="4768">
                  <c:v>0.0</c:v>
                </c:pt>
                <c:pt idx="4769">
                  <c:v>0.0</c:v>
                </c:pt>
                <c:pt idx="4770">
                  <c:v>0.0</c:v>
                </c:pt>
                <c:pt idx="4771">
                  <c:v>0.0</c:v>
                </c:pt>
                <c:pt idx="4772">
                  <c:v>0.0</c:v>
                </c:pt>
                <c:pt idx="4773">
                  <c:v>0.0</c:v>
                </c:pt>
                <c:pt idx="4774">
                  <c:v>0.0</c:v>
                </c:pt>
                <c:pt idx="4775">
                  <c:v>0.0</c:v>
                </c:pt>
                <c:pt idx="4776">
                  <c:v>0.0</c:v>
                </c:pt>
                <c:pt idx="4777">
                  <c:v>0.0</c:v>
                </c:pt>
                <c:pt idx="4778">
                  <c:v>0.0</c:v>
                </c:pt>
                <c:pt idx="4779">
                  <c:v>0.0</c:v>
                </c:pt>
                <c:pt idx="4780">
                  <c:v>0.0</c:v>
                </c:pt>
                <c:pt idx="4781">
                  <c:v>0.0</c:v>
                </c:pt>
                <c:pt idx="4782">
                  <c:v>0.0</c:v>
                </c:pt>
                <c:pt idx="4783">
                  <c:v>0.0</c:v>
                </c:pt>
                <c:pt idx="4784">
                  <c:v>0.0</c:v>
                </c:pt>
                <c:pt idx="4785">
                  <c:v>0.0</c:v>
                </c:pt>
                <c:pt idx="4786">
                  <c:v>0.0</c:v>
                </c:pt>
                <c:pt idx="4787">
                  <c:v>0.0</c:v>
                </c:pt>
                <c:pt idx="4788">
                  <c:v>0.0</c:v>
                </c:pt>
                <c:pt idx="4789">
                  <c:v>0.0</c:v>
                </c:pt>
                <c:pt idx="4790">
                  <c:v>0.0</c:v>
                </c:pt>
                <c:pt idx="4791">
                  <c:v>0.0</c:v>
                </c:pt>
                <c:pt idx="4792">
                  <c:v>0.0</c:v>
                </c:pt>
                <c:pt idx="4793">
                  <c:v>0.0</c:v>
                </c:pt>
                <c:pt idx="4794">
                  <c:v>0.0</c:v>
                </c:pt>
                <c:pt idx="4795">
                  <c:v>0.0</c:v>
                </c:pt>
                <c:pt idx="4796">
                  <c:v>0.0</c:v>
                </c:pt>
                <c:pt idx="4797">
                  <c:v>0.0</c:v>
                </c:pt>
                <c:pt idx="4798">
                  <c:v>0.0</c:v>
                </c:pt>
                <c:pt idx="4799">
                  <c:v>0.0</c:v>
                </c:pt>
                <c:pt idx="4800">
                  <c:v>0.0</c:v>
                </c:pt>
                <c:pt idx="4801">
                  <c:v>0.0</c:v>
                </c:pt>
                <c:pt idx="4802">
                  <c:v>0.0</c:v>
                </c:pt>
                <c:pt idx="4803">
                  <c:v>0.0</c:v>
                </c:pt>
                <c:pt idx="4804">
                  <c:v>0.0</c:v>
                </c:pt>
                <c:pt idx="4805">
                  <c:v>0.0</c:v>
                </c:pt>
                <c:pt idx="4806">
                  <c:v>0.0</c:v>
                </c:pt>
                <c:pt idx="4807">
                  <c:v>0.0</c:v>
                </c:pt>
                <c:pt idx="4808">
                  <c:v>0.0</c:v>
                </c:pt>
                <c:pt idx="4809">
                  <c:v>0.0</c:v>
                </c:pt>
                <c:pt idx="4810">
                  <c:v>0.0</c:v>
                </c:pt>
                <c:pt idx="4811">
                  <c:v>0.0</c:v>
                </c:pt>
                <c:pt idx="4812">
                  <c:v>0.0</c:v>
                </c:pt>
                <c:pt idx="4813">
                  <c:v>0.0</c:v>
                </c:pt>
                <c:pt idx="4814">
                  <c:v>0.0</c:v>
                </c:pt>
                <c:pt idx="4815">
                  <c:v>0.0</c:v>
                </c:pt>
                <c:pt idx="4816">
                  <c:v>0.0</c:v>
                </c:pt>
                <c:pt idx="4817">
                  <c:v>0.0</c:v>
                </c:pt>
                <c:pt idx="4818">
                  <c:v>0.0</c:v>
                </c:pt>
                <c:pt idx="4819">
                  <c:v>0.0</c:v>
                </c:pt>
                <c:pt idx="4820">
                  <c:v>0.0</c:v>
                </c:pt>
                <c:pt idx="4821">
                  <c:v>0.0</c:v>
                </c:pt>
                <c:pt idx="4822">
                  <c:v>0.0</c:v>
                </c:pt>
                <c:pt idx="4823">
                  <c:v>0.0</c:v>
                </c:pt>
                <c:pt idx="4824">
                  <c:v>0.0</c:v>
                </c:pt>
                <c:pt idx="4825">
                  <c:v>0.0</c:v>
                </c:pt>
                <c:pt idx="4826">
                  <c:v>0.0</c:v>
                </c:pt>
                <c:pt idx="4827">
                  <c:v>0.0</c:v>
                </c:pt>
                <c:pt idx="4828">
                  <c:v>0.0</c:v>
                </c:pt>
                <c:pt idx="4829">
                  <c:v>0.0</c:v>
                </c:pt>
                <c:pt idx="4830">
                  <c:v>0.0</c:v>
                </c:pt>
                <c:pt idx="4831">
                  <c:v>0.0</c:v>
                </c:pt>
                <c:pt idx="4832">
                  <c:v>0.0</c:v>
                </c:pt>
                <c:pt idx="4833">
                  <c:v>0.0</c:v>
                </c:pt>
                <c:pt idx="4834">
                  <c:v>0.0</c:v>
                </c:pt>
                <c:pt idx="4835">
                  <c:v>0.0</c:v>
                </c:pt>
                <c:pt idx="4836">
                  <c:v>0.0</c:v>
                </c:pt>
                <c:pt idx="4837">
                  <c:v>0.0</c:v>
                </c:pt>
                <c:pt idx="4838">
                  <c:v>0.0</c:v>
                </c:pt>
                <c:pt idx="4839">
                  <c:v>0.0</c:v>
                </c:pt>
                <c:pt idx="4840">
                  <c:v>0.0</c:v>
                </c:pt>
                <c:pt idx="4841">
                  <c:v>0.0</c:v>
                </c:pt>
                <c:pt idx="4842">
                  <c:v>0.0</c:v>
                </c:pt>
                <c:pt idx="4843">
                  <c:v>0.0</c:v>
                </c:pt>
                <c:pt idx="4844">
                  <c:v>0.0</c:v>
                </c:pt>
                <c:pt idx="4845">
                  <c:v>0.0</c:v>
                </c:pt>
                <c:pt idx="4846">
                  <c:v>0.0</c:v>
                </c:pt>
                <c:pt idx="4847">
                  <c:v>0.0</c:v>
                </c:pt>
                <c:pt idx="4848">
                  <c:v>0.0</c:v>
                </c:pt>
                <c:pt idx="4849">
                  <c:v>0.0</c:v>
                </c:pt>
                <c:pt idx="4850">
                  <c:v>0.0</c:v>
                </c:pt>
                <c:pt idx="4851">
                  <c:v>0.0</c:v>
                </c:pt>
                <c:pt idx="4852">
                  <c:v>0.0</c:v>
                </c:pt>
                <c:pt idx="4853">
                  <c:v>0.0</c:v>
                </c:pt>
                <c:pt idx="4854">
                  <c:v>0.0</c:v>
                </c:pt>
                <c:pt idx="4855">
                  <c:v>0.0</c:v>
                </c:pt>
                <c:pt idx="4856">
                  <c:v>0.0</c:v>
                </c:pt>
                <c:pt idx="4857">
                  <c:v>0.0</c:v>
                </c:pt>
                <c:pt idx="4858">
                  <c:v>0.0</c:v>
                </c:pt>
                <c:pt idx="4859">
                  <c:v>0.0</c:v>
                </c:pt>
                <c:pt idx="4860">
                  <c:v>0.0</c:v>
                </c:pt>
                <c:pt idx="4861">
                  <c:v>0.0</c:v>
                </c:pt>
                <c:pt idx="4862">
                  <c:v>0.0</c:v>
                </c:pt>
                <c:pt idx="4863">
                  <c:v>0.0</c:v>
                </c:pt>
                <c:pt idx="4864">
                  <c:v>0.0</c:v>
                </c:pt>
                <c:pt idx="4865">
                  <c:v>0.0</c:v>
                </c:pt>
                <c:pt idx="4866">
                  <c:v>0.0</c:v>
                </c:pt>
                <c:pt idx="4867">
                  <c:v>0.0</c:v>
                </c:pt>
                <c:pt idx="4868">
                  <c:v>0.0</c:v>
                </c:pt>
                <c:pt idx="4869">
                  <c:v>0.0</c:v>
                </c:pt>
                <c:pt idx="4870">
                  <c:v>0.0</c:v>
                </c:pt>
                <c:pt idx="4871">
                  <c:v>0.0</c:v>
                </c:pt>
                <c:pt idx="4872">
                  <c:v>0.0</c:v>
                </c:pt>
                <c:pt idx="4873">
                  <c:v>0.0</c:v>
                </c:pt>
                <c:pt idx="4874">
                  <c:v>0.0</c:v>
                </c:pt>
                <c:pt idx="4875">
                  <c:v>0.0</c:v>
                </c:pt>
                <c:pt idx="4876">
                  <c:v>0.0</c:v>
                </c:pt>
                <c:pt idx="4877">
                  <c:v>0.0</c:v>
                </c:pt>
                <c:pt idx="4878">
                  <c:v>0.0</c:v>
                </c:pt>
                <c:pt idx="4879">
                  <c:v>0.0</c:v>
                </c:pt>
                <c:pt idx="4880">
                  <c:v>0.0</c:v>
                </c:pt>
                <c:pt idx="4881">
                  <c:v>0.0</c:v>
                </c:pt>
                <c:pt idx="4882">
                  <c:v>0.0</c:v>
                </c:pt>
                <c:pt idx="4883">
                  <c:v>0.0</c:v>
                </c:pt>
                <c:pt idx="4884">
                  <c:v>0.0</c:v>
                </c:pt>
                <c:pt idx="4885">
                  <c:v>0.0</c:v>
                </c:pt>
                <c:pt idx="4886">
                  <c:v>0.0</c:v>
                </c:pt>
                <c:pt idx="4887">
                  <c:v>0.0</c:v>
                </c:pt>
                <c:pt idx="4888">
                  <c:v>0.0</c:v>
                </c:pt>
                <c:pt idx="4889">
                  <c:v>0.0</c:v>
                </c:pt>
                <c:pt idx="4890">
                  <c:v>0.0</c:v>
                </c:pt>
                <c:pt idx="4891">
                  <c:v>0.0</c:v>
                </c:pt>
                <c:pt idx="4892">
                  <c:v>0.0</c:v>
                </c:pt>
                <c:pt idx="4893">
                  <c:v>0.0</c:v>
                </c:pt>
                <c:pt idx="4894">
                  <c:v>0.0</c:v>
                </c:pt>
                <c:pt idx="4895">
                  <c:v>0.0</c:v>
                </c:pt>
                <c:pt idx="4896">
                  <c:v>0.0</c:v>
                </c:pt>
                <c:pt idx="4897">
                  <c:v>0.0</c:v>
                </c:pt>
                <c:pt idx="4898">
                  <c:v>0.0</c:v>
                </c:pt>
                <c:pt idx="4899">
                  <c:v>0.0</c:v>
                </c:pt>
                <c:pt idx="4900">
                  <c:v>0.0</c:v>
                </c:pt>
                <c:pt idx="4901">
                  <c:v>0.0</c:v>
                </c:pt>
                <c:pt idx="4902">
                  <c:v>0.0</c:v>
                </c:pt>
                <c:pt idx="4903">
                  <c:v>0.0</c:v>
                </c:pt>
                <c:pt idx="4904">
                  <c:v>0.0</c:v>
                </c:pt>
                <c:pt idx="4905">
                  <c:v>0.0</c:v>
                </c:pt>
                <c:pt idx="4906">
                  <c:v>0.0</c:v>
                </c:pt>
                <c:pt idx="4907">
                  <c:v>0.0</c:v>
                </c:pt>
                <c:pt idx="4908">
                  <c:v>0.0</c:v>
                </c:pt>
                <c:pt idx="4909">
                  <c:v>0.0</c:v>
                </c:pt>
                <c:pt idx="4910">
                  <c:v>0.0</c:v>
                </c:pt>
                <c:pt idx="4911">
                  <c:v>0.0</c:v>
                </c:pt>
                <c:pt idx="4912">
                  <c:v>0.0</c:v>
                </c:pt>
                <c:pt idx="4913">
                  <c:v>0.0</c:v>
                </c:pt>
                <c:pt idx="4914">
                  <c:v>0.0</c:v>
                </c:pt>
                <c:pt idx="4915">
                  <c:v>0.0</c:v>
                </c:pt>
                <c:pt idx="4916">
                  <c:v>0.0</c:v>
                </c:pt>
                <c:pt idx="4917">
                  <c:v>0.0</c:v>
                </c:pt>
                <c:pt idx="4918">
                  <c:v>0.0</c:v>
                </c:pt>
                <c:pt idx="4919">
                  <c:v>0.0</c:v>
                </c:pt>
                <c:pt idx="4920">
                  <c:v>0.0</c:v>
                </c:pt>
                <c:pt idx="4921">
                  <c:v>0.0</c:v>
                </c:pt>
                <c:pt idx="4922">
                  <c:v>0.0</c:v>
                </c:pt>
                <c:pt idx="4923">
                  <c:v>0.0</c:v>
                </c:pt>
                <c:pt idx="4924">
                  <c:v>0.0</c:v>
                </c:pt>
                <c:pt idx="4925">
                  <c:v>0.0</c:v>
                </c:pt>
                <c:pt idx="4926">
                  <c:v>0.0</c:v>
                </c:pt>
                <c:pt idx="4927">
                  <c:v>0.0</c:v>
                </c:pt>
                <c:pt idx="4928">
                  <c:v>0.0</c:v>
                </c:pt>
                <c:pt idx="4929">
                  <c:v>0.0</c:v>
                </c:pt>
                <c:pt idx="4930">
                  <c:v>0.0</c:v>
                </c:pt>
                <c:pt idx="4931">
                  <c:v>0.0</c:v>
                </c:pt>
                <c:pt idx="4932">
                  <c:v>0.0</c:v>
                </c:pt>
                <c:pt idx="4933">
                  <c:v>0.0</c:v>
                </c:pt>
                <c:pt idx="4934">
                  <c:v>0.0</c:v>
                </c:pt>
                <c:pt idx="4935">
                  <c:v>0.0</c:v>
                </c:pt>
                <c:pt idx="4936">
                  <c:v>0.0</c:v>
                </c:pt>
                <c:pt idx="4937">
                  <c:v>0.0</c:v>
                </c:pt>
                <c:pt idx="4938">
                  <c:v>0.0</c:v>
                </c:pt>
                <c:pt idx="4939">
                  <c:v>0.0</c:v>
                </c:pt>
                <c:pt idx="4940">
                  <c:v>0.0</c:v>
                </c:pt>
                <c:pt idx="4941">
                  <c:v>0.0</c:v>
                </c:pt>
                <c:pt idx="4942">
                  <c:v>0.0</c:v>
                </c:pt>
                <c:pt idx="4943">
                  <c:v>0.0</c:v>
                </c:pt>
                <c:pt idx="4944">
                  <c:v>0.0</c:v>
                </c:pt>
                <c:pt idx="4945">
                  <c:v>0.0</c:v>
                </c:pt>
                <c:pt idx="4946">
                  <c:v>0.0</c:v>
                </c:pt>
                <c:pt idx="4947">
                  <c:v>0.0</c:v>
                </c:pt>
                <c:pt idx="4948">
                  <c:v>0.0</c:v>
                </c:pt>
                <c:pt idx="4949">
                  <c:v>0.0</c:v>
                </c:pt>
                <c:pt idx="4950">
                  <c:v>0.0</c:v>
                </c:pt>
                <c:pt idx="4951">
                  <c:v>0.0</c:v>
                </c:pt>
                <c:pt idx="4952">
                  <c:v>0.0</c:v>
                </c:pt>
                <c:pt idx="4953">
                  <c:v>0.0</c:v>
                </c:pt>
                <c:pt idx="4954">
                  <c:v>0.0</c:v>
                </c:pt>
                <c:pt idx="4955">
                  <c:v>0.0</c:v>
                </c:pt>
                <c:pt idx="4956">
                  <c:v>0.0</c:v>
                </c:pt>
                <c:pt idx="4957">
                  <c:v>0.0</c:v>
                </c:pt>
                <c:pt idx="4958">
                  <c:v>0.0</c:v>
                </c:pt>
                <c:pt idx="4959">
                  <c:v>0.0</c:v>
                </c:pt>
                <c:pt idx="4960">
                  <c:v>0.0</c:v>
                </c:pt>
                <c:pt idx="4961">
                  <c:v>0.0</c:v>
                </c:pt>
                <c:pt idx="4962">
                  <c:v>0.0</c:v>
                </c:pt>
                <c:pt idx="4963">
                  <c:v>0.0</c:v>
                </c:pt>
                <c:pt idx="4964">
                  <c:v>0.0</c:v>
                </c:pt>
                <c:pt idx="4965">
                  <c:v>0.0</c:v>
                </c:pt>
                <c:pt idx="4966">
                  <c:v>0.0</c:v>
                </c:pt>
                <c:pt idx="4967">
                  <c:v>0.0</c:v>
                </c:pt>
                <c:pt idx="4968">
                  <c:v>0.0</c:v>
                </c:pt>
                <c:pt idx="4969">
                  <c:v>0.0</c:v>
                </c:pt>
                <c:pt idx="4970">
                  <c:v>0.0</c:v>
                </c:pt>
                <c:pt idx="4971">
                  <c:v>0.0</c:v>
                </c:pt>
                <c:pt idx="4972">
                  <c:v>0.0</c:v>
                </c:pt>
              </c:numCache>
            </c:numRef>
          </c:yVal>
          <c:smooth val="0"/>
        </c:ser>
        <c:ser>
          <c:idx val="7"/>
          <c:order val="3"/>
          <c:tx>
            <c:strRef>
              <c:f>'judgments-2012JUN14.time-series'!$I$1</c:f>
              <c:strCache>
                <c:ptCount val="1"/>
                <c:pt idx="0">
                  <c:v>Boris_Berezovsky_(pianist)</c:v>
                </c:pt>
              </c:strCache>
            </c:strRef>
          </c:tx>
          <c:spPr>
            <a:ln w="47625">
              <a:noFill/>
            </a:ln>
          </c:spPr>
          <c:xVal>
            <c:strRef>
              <c:f>'[judgments-2012JUN14.time-series-F.xlsx]judgments-2012JUN14.time-series'!$A$2:$A$4974</c:f>
              <c:strCache>
                <c:ptCount val="4973"/>
                <c:pt idx="0">
                  <c:v>2011-10-07-14</c:v>
                </c:pt>
                <c:pt idx="1">
                  <c:v>2011-10-07-15</c:v>
                </c:pt>
                <c:pt idx="2">
                  <c:v>2011-10-07-16</c:v>
                </c:pt>
                <c:pt idx="3">
                  <c:v>2011-10-07-17</c:v>
                </c:pt>
                <c:pt idx="4">
                  <c:v>2011-10-07-18</c:v>
                </c:pt>
                <c:pt idx="5">
                  <c:v>2011-10-07-19</c:v>
                </c:pt>
                <c:pt idx="6">
                  <c:v>2011-10-07-20</c:v>
                </c:pt>
                <c:pt idx="7">
                  <c:v>2011-10-07-21</c:v>
                </c:pt>
                <c:pt idx="8">
                  <c:v>2011-10-07-22</c:v>
                </c:pt>
                <c:pt idx="9">
                  <c:v>2011-10-07-23</c:v>
                </c:pt>
                <c:pt idx="10">
                  <c:v>2011-10-08-00</c:v>
                </c:pt>
                <c:pt idx="11">
                  <c:v>2011-10-08-01</c:v>
                </c:pt>
                <c:pt idx="12">
                  <c:v>2011-10-08-02</c:v>
                </c:pt>
                <c:pt idx="13">
                  <c:v>2011-10-08-03</c:v>
                </c:pt>
                <c:pt idx="14">
                  <c:v>2011-10-08-04</c:v>
                </c:pt>
                <c:pt idx="15">
                  <c:v>2011-10-08-05</c:v>
                </c:pt>
                <c:pt idx="16">
                  <c:v>2011-10-08-06</c:v>
                </c:pt>
                <c:pt idx="17">
                  <c:v>2011-10-08-07</c:v>
                </c:pt>
                <c:pt idx="18">
                  <c:v>2011-10-08-08</c:v>
                </c:pt>
                <c:pt idx="19">
                  <c:v>2011-10-08-09</c:v>
                </c:pt>
                <c:pt idx="20">
                  <c:v>2011-10-08-10</c:v>
                </c:pt>
                <c:pt idx="21">
                  <c:v>2011-10-08-11</c:v>
                </c:pt>
                <c:pt idx="22">
                  <c:v>2011-10-08-12</c:v>
                </c:pt>
                <c:pt idx="23">
                  <c:v>2011-10-08-13</c:v>
                </c:pt>
                <c:pt idx="24">
                  <c:v>2011-10-08-14</c:v>
                </c:pt>
                <c:pt idx="25">
                  <c:v>2011-10-08-15</c:v>
                </c:pt>
                <c:pt idx="26">
                  <c:v>2011-10-08-16</c:v>
                </c:pt>
                <c:pt idx="27">
                  <c:v>2011-10-08-17</c:v>
                </c:pt>
                <c:pt idx="28">
                  <c:v>2011-10-08-18</c:v>
                </c:pt>
                <c:pt idx="29">
                  <c:v>2011-10-08-19</c:v>
                </c:pt>
                <c:pt idx="30">
                  <c:v>2011-10-08-20</c:v>
                </c:pt>
                <c:pt idx="31">
                  <c:v>2011-10-08-21</c:v>
                </c:pt>
                <c:pt idx="32">
                  <c:v>2011-10-08-22</c:v>
                </c:pt>
                <c:pt idx="33">
                  <c:v>2011-10-08-23</c:v>
                </c:pt>
                <c:pt idx="34">
                  <c:v>2011-10-09-00</c:v>
                </c:pt>
                <c:pt idx="35">
                  <c:v>2011-10-09-01</c:v>
                </c:pt>
                <c:pt idx="36">
                  <c:v>2011-10-09-02</c:v>
                </c:pt>
                <c:pt idx="37">
                  <c:v>2011-10-09-03</c:v>
                </c:pt>
                <c:pt idx="38">
                  <c:v>2011-10-09-04</c:v>
                </c:pt>
                <c:pt idx="39">
                  <c:v>2011-10-09-05</c:v>
                </c:pt>
                <c:pt idx="40">
                  <c:v>2011-10-09-06</c:v>
                </c:pt>
                <c:pt idx="41">
                  <c:v>2011-10-09-07</c:v>
                </c:pt>
                <c:pt idx="42">
                  <c:v>2011-10-09-08</c:v>
                </c:pt>
                <c:pt idx="43">
                  <c:v>2011-10-09-09</c:v>
                </c:pt>
                <c:pt idx="44">
                  <c:v>2011-10-09-10</c:v>
                </c:pt>
                <c:pt idx="45">
                  <c:v>2011-10-09-11</c:v>
                </c:pt>
                <c:pt idx="46">
                  <c:v>2011-10-09-12</c:v>
                </c:pt>
                <c:pt idx="47">
                  <c:v>2011-10-09-13</c:v>
                </c:pt>
                <c:pt idx="48">
                  <c:v>2011-10-09-14</c:v>
                </c:pt>
                <c:pt idx="49">
                  <c:v>2011-10-09-15</c:v>
                </c:pt>
                <c:pt idx="50">
                  <c:v>2011-10-09-16</c:v>
                </c:pt>
                <c:pt idx="51">
                  <c:v>2011-10-09-17</c:v>
                </c:pt>
                <c:pt idx="52">
                  <c:v>2011-10-09-18</c:v>
                </c:pt>
                <c:pt idx="53">
                  <c:v>2011-10-09-19</c:v>
                </c:pt>
                <c:pt idx="54">
                  <c:v>2011-10-09-20</c:v>
                </c:pt>
                <c:pt idx="55">
                  <c:v>2011-10-09-21</c:v>
                </c:pt>
                <c:pt idx="56">
                  <c:v>2011-10-09-22</c:v>
                </c:pt>
                <c:pt idx="57">
                  <c:v>2011-10-09-23</c:v>
                </c:pt>
                <c:pt idx="58">
                  <c:v>2011-10-10-00</c:v>
                </c:pt>
                <c:pt idx="59">
                  <c:v>2011-10-10-01</c:v>
                </c:pt>
                <c:pt idx="60">
                  <c:v>2011-10-10-02</c:v>
                </c:pt>
                <c:pt idx="61">
                  <c:v>2011-10-10-03</c:v>
                </c:pt>
                <c:pt idx="62">
                  <c:v>2011-10-10-04</c:v>
                </c:pt>
                <c:pt idx="63">
                  <c:v>2011-10-10-05</c:v>
                </c:pt>
                <c:pt idx="64">
                  <c:v>2011-10-10-06</c:v>
                </c:pt>
                <c:pt idx="65">
                  <c:v>2011-10-10-07</c:v>
                </c:pt>
                <c:pt idx="66">
                  <c:v>2011-10-10-08</c:v>
                </c:pt>
                <c:pt idx="67">
                  <c:v>2011-10-10-09</c:v>
                </c:pt>
                <c:pt idx="68">
                  <c:v>2011-10-10-10</c:v>
                </c:pt>
                <c:pt idx="69">
                  <c:v>2011-10-10-11</c:v>
                </c:pt>
                <c:pt idx="70">
                  <c:v>2011-10-10-12</c:v>
                </c:pt>
                <c:pt idx="71">
                  <c:v>2011-10-10-13</c:v>
                </c:pt>
                <c:pt idx="72">
                  <c:v>2011-10-10-14</c:v>
                </c:pt>
                <c:pt idx="73">
                  <c:v>2011-10-10-15</c:v>
                </c:pt>
                <c:pt idx="74">
                  <c:v>2011-10-10-16</c:v>
                </c:pt>
                <c:pt idx="75">
                  <c:v>2011-10-10-17</c:v>
                </c:pt>
                <c:pt idx="76">
                  <c:v>2011-10-10-18</c:v>
                </c:pt>
                <c:pt idx="77">
                  <c:v>2011-10-10-19</c:v>
                </c:pt>
                <c:pt idx="78">
                  <c:v>2011-10-10-20</c:v>
                </c:pt>
                <c:pt idx="79">
                  <c:v>2011-10-10-21</c:v>
                </c:pt>
                <c:pt idx="80">
                  <c:v>2011-10-10-22</c:v>
                </c:pt>
                <c:pt idx="81">
                  <c:v>2011-10-10-23</c:v>
                </c:pt>
                <c:pt idx="82">
                  <c:v>2011-10-11-00</c:v>
                </c:pt>
                <c:pt idx="83">
                  <c:v>2011-10-11-01</c:v>
                </c:pt>
                <c:pt idx="84">
                  <c:v>2011-10-11-02</c:v>
                </c:pt>
                <c:pt idx="85">
                  <c:v>2011-10-11-03</c:v>
                </c:pt>
                <c:pt idx="86">
                  <c:v>2011-10-11-04</c:v>
                </c:pt>
                <c:pt idx="87">
                  <c:v>2011-10-11-05</c:v>
                </c:pt>
                <c:pt idx="88">
                  <c:v>2011-10-11-06</c:v>
                </c:pt>
                <c:pt idx="89">
                  <c:v>2011-10-11-07</c:v>
                </c:pt>
                <c:pt idx="90">
                  <c:v>2011-10-11-08</c:v>
                </c:pt>
                <c:pt idx="91">
                  <c:v>2011-10-11-09</c:v>
                </c:pt>
                <c:pt idx="92">
                  <c:v>2011-10-11-10</c:v>
                </c:pt>
                <c:pt idx="93">
                  <c:v>2011-10-11-11</c:v>
                </c:pt>
                <c:pt idx="94">
                  <c:v>2011-10-11-12</c:v>
                </c:pt>
                <c:pt idx="95">
                  <c:v>2011-10-11-13</c:v>
                </c:pt>
                <c:pt idx="96">
                  <c:v>2011-10-11-14</c:v>
                </c:pt>
                <c:pt idx="97">
                  <c:v>2011-10-11-15</c:v>
                </c:pt>
                <c:pt idx="98">
                  <c:v>2011-10-11-16</c:v>
                </c:pt>
                <c:pt idx="99">
                  <c:v>2011-10-11-17</c:v>
                </c:pt>
                <c:pt idx="100">
                  <c:v>2011-10-11-18</c:v>
                </c:pt>
                <c:pt idx="101">
                  <c:v>2011-10-11-19</c:v>
                </c:pt>
                <c:pt idx="102">
                  <c:v>2011-10-11-20</c:v>
                </c:pt>
                <c:pt idx="103">
                  <c:v>2011-10-11-21</c:v>
                </c:pt>
                <c:pt idx="104">
                  <c:v>2011-10-11-22</c:v>
                </c:pt>
                <c:pt idx="105">
                  <c:v>2011-10-11-23</c:v>
                </c:pt>
                <c:pt idx="106">
                  <c:v>2011-10-12-00</c:v>
                </c:pt>
                <c:pt idx="107">
                  <c:v>2011-10-12-01</c:v>
                </c:pt>
                <c:pt idx="108">
                  <c:v>2011-10-12-02</c:v>
                </c:pt>
                <c:pt idx="109">
                  <c:v>2011-10-12-03</c:v>
                </c:pt>
                <c:pt idx="110">
                  <c:v>2011-10-12-04</c:v>
                </c:pt>
                <c:pt idx="111">
                  <c:v>2011-10-12-05</c:v>
                </c:pt>
                <c:pt idx="112">
                  <c:v>2011-10-12-06</c:v>
                </c:pt>
                <c:pt idx="113">
                  <c:v>2011-10-12-07</c:v>
                </c:pt>
                <c:pt idx="114">
                  <c:v>2011-10-12-08</c:v>
                </c:pt>
                <c:pt idx="115">
                  <c:v>2011-10-12-09</c:v>
                </c:pt>
                <c:pt idx="116">
                  <c:v>2011-10-12-10</c:v>
                </c:pt>
                <c:pt idx="117">
                  <c:v>2011-10-12-11</c:v>
                </c:pt>
                <c:pt idx="118">
                  <c:v>2011-10-12-12</c:v>
                </c:pt>
                <c:pt idx="119">
                  <c:v>2011-10-12-13</c:v>
                </c:pt>
                <c:pt idx="120">
                  <c:v>2011-10-12-14</c:v>
                </c:pt>
                <c:pt idx="121">
                  <c:v>2011-10-12-15</c:v>
                </c:pt>
                <c:pt idx="122">
                  <c:v>2011-10-12-16</c:v>
                </c:pt>
                <c:pt idx="123">
                  <c:v>2011-10-12-17</c:v>
                </c:pt>
                <c:pt idx="124">
                  <c:v>2011-10-12-18</c:v>
                </c:pt>
                <c:pt idx="125">
                  <c:v>2011-10-12-19</c:v>
                </c:pt>
                <c:pt idx="126">
                  <c:v>2011-10-12-20</c:v>
                </c:pt>
                <c:pt idx="127">
                  <c:v>2011-10-12-21</c:v>
                </c:pt>
                <c:pt idx="128">
                  <c:v>2011-10-12-22</c:v>
                </c:pt>
                <c:pt idx="129">
                  <c:v>2011-10-12-23</c:v>
                </c:pt>
                <c:pt idx="130">
                  <c:v>2011-10-13-00</c:v>
                </c:pt>
                <c:pt idx="131">
                  <c:v>2011-10-13-01</c:v>
                </c:pt>
                <c:pt idx="132">
                  <c:v>2011-10-13-02</c:v>
                </c:pt>
                <c:pt idx="133">
                  <c:v>2011-10-13-03</c:v>
                </c:pt>
                <c:pt idx="134">
                  <c:v>2011-10-13-04</c:v>
                </c:pt>
                <c:pt idx="135">
                  <c:v>2011-10-13-05</c:v>
                </c:pt>
                <c:pt idx="136">
                  <c:v>2011-10-13-06</c:v>
                </c:pt>
                <c:pt idx="137">
                  <c:v>2011-10-13-07</c:v>
                </c:pt>
                <c:pt idx="138">
                  <c:v>2011-10-13-08</c:v>
                </c:pt>
                <c:pt idx="139">
                  <c:v>2011-10-13-09</c:v>
                </c:pt>
                <c:pt idx="140">
                  <c:v>2011-10-13-10</c:v>
                </c:pt>
                <c:pt idx="141">
                  <c:v>2011-10-13-11</c:v>
                </c:pt>
                <c:pt idx="142">
                  <c:v>2011-10-13-12</c:v>
                </c:pt>
                <c:pt idx="143">
                  <c:v>2011-10-13-13</c:v>
                </c:pt>
                <c:pt idx="144">
                  <c:v>2011-10-13-14</c:v>
                </c:pt>
                <c:pt idx="145">
                  <c:v>2011-10-13-15</c:v>
                </c:pt>
                <c:pt idx="146">
                  <c:v>2011-10-13-16</c:v>
                </c:pt>
                <c:pt idx="147">
                  <c:v>2011-10-13-17</c:v>
                </c:pt>
                <c:pt idx="148">
                  <c:v>2011-10-13-18</c:v>
                </c:pt>
                <c:pt idx="149">
                  <c:v>2011-10-13-19</c:v>
                </c:pt>
                <c:pt idx="150">
                  <c:v>2011-10-13-20</c:v>
                </c:pt>
                <c:pt idx="151">
                  <c:v>2011-10-13-21</c:v>
                </c:pt>
                <c:pt idx="152">
                  <c:v>2011-10-13-22</c:v>
                </c:pt>
                <c:pt idx="153">
                  <c:v>2011-10-13-23</c:v>
                </c:pt>
                <c:pt idx="154">
                  <c:v>2011-10-14-00</c:v>
                </c:pt>
                <c:pt idx="155">
                  <c:v>2011-10-14-01</c:v>
                </c:pt>
                <c:pt idx="156">
                  <c:v>2011-10-14-02</c:v>
                </c:pt>
                <c:pt idx="157">
                  <c:v>2011-10-14-03</c:v>
                </c:pt>
                <c:pt idx="158">
                  <c:v>2011-10-14-04</c:v>
                </c:pt>
                <c:pt idx="159">
                  <c:v>2011-10-14-05</c:v>
                </c:pt>
                <c:pt idx="160">
                  <c:v>2011-10-14-06</c:v>
                </c:pt>
                <c:pt idx="161">
                  <c:v>2011-10-14-07</c:v>
                </c:pt>
                <c:pt idx="162">
                  <c:v>2011-10-14-08</c:v>
                </c:pt>
                <c:pt idx="163">
                  <c:v>2011-10-14-09</c:v>
                </c:pt>
                <c:pt idx="164">
                  <c:v>2011-10-14-10</c:v>
                </c:pt>
                <c:pt idx="165">
                  <c:v>2011-10-14-11</c:v>
                </c:pt>
                <c:pt idx="166">
                  <c:v>2011-10-14-12</c:v>
                </c:pt>
                <c:pt idx="167">
                  <c:v>2011-10-14-13</c:v>
                </c:pt>
                <c:pt idx="168">
                  <c:v>2011-10-14-14</c:v>
                </c:pt>
                <c:pt idx="169">
                  <c:v>2011-10-14-15</c:v>
                </c:pt>
                <c:pt idx="170">
                  <c:v>2011-10-14-16</c:v>
                </c:pt>
                <c:pt idx="171">
                  <c:v>2011-10-14-17</c:v>
                </c:pt>
                <c:pt idx="172">
                  <c:v>2011-10-14-18</c:v>
                </c:pt>
                <c:pt idx="173">
                  <c:v>2011-10-14-19</c:v>
                </c:pt>
                <c:pt idx="174">
                  <c:v>2011-10-14-20</c:v>
                </c:pt>
                <c:pt idx="175">
                  <c:v>2011-10-14-21</c:v>
                </c:pt>
                <c:pt idx="176">
                  <c:v>2011-10-14-22</c:v>
                </c:pt>
                <c:pt idx="177">
                  <c:v>2011-10-14-23</c:v>
                </c:pt>
                <c:pt idx="178">
                  <c:v>2011-10-15-00</c:v>
                </c:pt>
                <c:pt idx="179">
                  <c:v>2011-10-15-01</c:v>
                </c:pt>
                <c:pt idx="180">
                  <c:v>2011-10-15-02</c:v>
                </c:pt>
                <c:pt idx="181">
                  <c:v>2011-10-15-03</c:v>
                </c:pt>
                <c:pt idx="182">
                  <c:v>2011-10-15-04</c:v>
                </c:pt>
                <c:pt idx="183">
                  <c:v>2011-10-15-05</c:v>
                </c:pt>
                <c:pt idx="184">
                  <c:v>2011-10-15-06</c:v>
                </c:pt>
                <c:pt idx="185">
                  <c:v>2011-10-15-07</c:v>
                </c:pt>
                <c:pt idx="186">
                  <c:v>2011-10-15-08</c:v>
                </c:pt>
                <c:pt idx="187">
                  <c:v>2011-10-15-09</c:v>
                </c:pt>
                <c:pt idx="188">
                  <c:v>2011-10-15-10</c:v>
                </c:pt>
                <c:pt idx="189">
                  <c:v>2011-10-15-11</c:v>
                </c:pt>
                <c:pt idx="190">
                  <c:v>2011-10-15-12</c:v>
                </c:pt>
                <c:pt idx="191">
                  <c:v>2011-10-15-13</c:v>
                </c:pt>
                <c:pt idx="192">
                  <c:v>2011-10-15-14</c:v>
                </c:pt>
                <c:pt idx="193">
                  <c:v>2011-10-15-15</c:v>
                </c:pt>
                <c:pt idx="194">
                  <c:v>2011-10-15-16</c:v>
                </c:pt>
                <c:pt idx="195">
                  <c:v>2011-10-15-17</c:v>
                </c:pt>
                <c:pt idx="196">
                  <c:v>2011-10-15-18</c:v>
                </c:pt>
                <c:pt idx="197">
                  <c:v>2011-10-15-19</c:v>
                </c:pt>
                <c:pt idx="198">
                  <c:v>2011-10-15-20</c:v>
                </c:pt>
                <c:pt idx="199">
                  <c:v>2011-10-15-21</c:v>
                </c:pt>
                <c:pt idx="200">
                  <c:v>2011-10-15-22</c:v>
                </c:pt>
                <c:pt idx="201">
                  <c:v>2011-10-15-23</c:v>
                </c:pt>
                <c:pt idx="202">
                  <c:v>2011-10-16-00</c:v>
                </c:pt>
                <c:pt idx="203">
                  <c:v>2011-10-16-01</c:v>
                </c:pt>
                <c:pt idx="204">
                  <c:v>2011-10-16-02</c:v>
                </c:pt>
                <c:pt idx="205">
                  <c:v>2011-10-16-03</c:v>
                </c:pt>
                <c:pt idx="206">
                  <c:v>2011-10-16-04</c:v>
                </c:pt>
                <c:pt idx="207">
                  <c:v>2011-10-16-05</c:v>
                </c:pt>
                <c:pt idx="208">
                  <c:v>2011-10-16-06</c:v>
                </c:pt>
                <c:pt idx="209">
                  <c:v>2011-10-16-07</c:v>
                </c:pt>
                <c:pt idx="210">
                  <c:v>2011-10-16-08</c:v>
                </c:pt>
                <c:pt idx="211">
                  <c:v>2011-10-16-09</c:v>
                </c:pt>
                <c:pt idx="212">
                  <c:v>2011-10-16-10</c:v>
                </c:pt>
                <c:pt idx="213">
                  <c:v>2011-10-16-11</c:v>
                </c:pt>
                <c:pt idx="214">
                  <c:v>2011-10-16-12</c:v>
                </c:pt>
                <c:pt idx="215">
                  <c:v>2011-10-16-13</c:v>
                </c:pt>
                <c:pt idx="216">
                  <c:v>2011-10-16-14</c:v>
                </c:pt>
                <c:pt idx="217">
                  <c:v>2011-10-16-15</c:v>
                </c:pt>
                <c:pt idx="218">
                  <c:v>2011-10-16-16</c:v>
                </c:pt>
                <c:pt idx="219">
                  <c:v>2011-10-16-17</c:v>
                </c:pt>
                <c:pt idx="220">
                  <c:v>2011-10-16-18</c:v>
                </c:pt>
                <c:pt idx="221">
                  <c:v>2011-10-16-19</c:v>
                </c:pt>
                <c:pt idx="222">
                  <c:v>2011-10-16-20</c:v>
                </c:pt>
                <c:pt idx="223">
                  <c:v>2011-10-16-21</c:v>
                </c:pt>
                <c:pt idx="224">
                  <c:v>2011-10-16-22</c:v>
                </c:pt>
                <c:pt idx="225">
                  <c:v>2011-10-16-23</c:v>
                </c:pt>
                <c:pt idx="226">
                  <c:v>2011-10-17-00</c:v>
                </c:pt>
                <c:pt idx="227">
                  <c:v>2011-10-17-01</c:v>
                </c:pt>
                <c:pt idx="228">
                  <c:v>2011-10-17-02</c:v>
                </c:pt>
                <c:pt idx="229">
                  <c:v>2011-10-17-03</c:v>
                </c:pt>
                <c:pt idx="230">
                  <c:v>2011-10-17-04</c:v>
                </c:pt>
                <c:pt idx="231">
                  <c:v>2011-10-17-05</c:v>
                </c:pt>
                <c:pt idx="232">
                  <c:v>2011-10-17-06</c:v>
                </c:pt>
                <c:pt idx="233">
                  <c:v>2011-10-17-07</c:v>
                </c:pt>
                <c:pt idx="234">
                  <c:v>2011-10-17-08</c:v>
                </c:pt>
                <c:pt idx="235">
                  <c:v>2011-10-17-09</c:v>
                </c:pt>
                <c:pt idx="236">
                  <c:v>2011-10-17-10</c:v>
                </c:pt>
                <c:pt idx="237">
                  <c:v>2011-10-17-11</c:v>
                </c:pt>
                <c:pt idx="238">
                  <c:v>2011-10-17-12</c:v>
                </c:pt>
                <c:pt idx="239">
                  <c:v>2011-10-17-13</c:v>
                </c:pt>
                <c:pt idx="240">
                  <c:v>2011-10-17-14</c:v>
                </c:pt>
                <c:pt idx="241">
                  <c:v>2011-10-17-15</c:v>
                </c:pt>
                <c:pt idx="242">
                  <c:v>2011-10-17-16</c:v>
                </c:pt>
                <c:pt idx="243">
                  <c:v>2011-10-17-17</c:v>
                </c:pt>
                <c:pt idx="244">
                  <c:v>2011-10-17-18</c:v>
                </c:pt>
                <c:pt idx="245">
                  <c:v>2011-10-17-19</c:v>
                </c:pt>
                <c:pt idx="246">
                  <c:v>2011-10-17-20</c:v>
                </c:pt>
                <c:pt idx="247">
                  <c:v>2011-10-17-21</c:v>
                </c:pt>
                <c:pt idx="248">
                  <c:v>2011-10-17-22</c:v>
                </c:pt>
                <c:pt idx="249">
                  <c:v>2011-10-17-23</c:v>
                </c:pt>
                <c:pt idx="250">
                  <c:v>2011-10-18-00</c:v>
                </c:pt>
                <c:pt idx="251">
                  <c:v>2011-10-18-01</c:v>
                </c:pt>
                <c:pt idx="252">
                  <c:v>2011-10-18-02</c:v>
                </c:pt>
                <c:pt idx="253">
                  <c:v>2011-10-18-03</c:v>
                </c:pt>
                <c:pt idx="254">
                  <c:v>2011-10-18-04</c:v>
                </c:pt>
                <c:pt idx="255">
                  <c:v>2011-10-18-05</c:v>
                </c:pt>
                <c:pt idx="256">
                  <c:v>2011-10-18-06</c:v>
                </c:pt>
                <c:pt idx="257">
                  <c:v>2011-10-18-07</c:v>
                </c:pt>
                <c:pt idx="258">
                  <c:v>2011-10-18-08</c:v>
                </c:pt>
                <c:pt idx="259">
                  <c:v>2011-10-18-09</c:v>
                </c:pt>
                <c:pt idx="260">
                  <c:v>2011-10-18-10</c:v>
                </c:pt>
                <c:pt idx="261">
                  <c:v>2011-10-18-11</c:v>
                </c:pt>
                <c:pt idx="262">
                  <c:v>2011-10-18-12</c:v>
                </c:pt>
                <c:pt idx="263">
                  <c:v>2011-10-18-13</c:v>
                </c:pt>
                <c:pt idx="264">
                  <c:v>2011-10-18-14</c:v>
                </c:pt>
                <c:pt idx="265">
                  <c:v>2011-10-18-15</c:v>
                </c:pt>
                <c:pt idx="266">
                  <c:v>2011-10-18-16</c:v>
                </c:pt>
                <c:pt idx="267">
                  <c:v>2011-10-18-17</c:v>
                </c:pt>
                <c:pt idx="268">
                  <c:v>2011-10-18-18</c:v>
                </c:pt>
                <c:pt idx="269">
                  <c:v>2011-10-18-19</c:v>
                </c:pt>
                <c:pt idx="270">
                  <c:v>2011-10-18-20</c:v>
                </c:pt>
                <c:pt idx="271">
                  <c:v>2011-10-18-21</c:v>
                </c:pt>
                <c:pt idx="272">
                  <c:v>2011-10-18-22</c:v>
                </c:pt>
                <c:pt idx="273">
                  <c:v>2011-10-18-23</c:v>
                </c:pt>
                <c:pt idx="274">
                  <c:v>2011-10-19-00</c:v>
                </c:pt>
                <c:pt idx="275">
                  <c:v>2011-10-19-01</c:v>
                </c:pt>
                <c:pt idx="276">
                  <c:v>2011-10-19-02</c:v>
                </c:pt>
                <c:pt idx="277">
                  <c:v>2011-10-19-03</c:v>
                </c:pt>
                <c:pt idx="278">
                  <c:v>2011-10-19-04</c:v>
                </c:pt>
                <c:pt idx="279">
                  <c:v>2011-10-19-05</c:v>
                </c:pt>
                <c:pt idx="280">
                  <c:v>2011-10-19-06</c:v>
                </c:pt>
                <c:pt idx="281">
                  <c:v>2011-10-19-07</c:v>
                </c:pt>
                <c:pt idx="282">
                  <c:v>2011-10-19-08</c:v>
                </c:pt>
                <c:pt idx="283">
                  <c:v>2011-10-19-09</c:v>
                </c:pt>
                <c:pt idx="284">
                  <c:v>2011-10-19-10</c:v>
                </c:pt>
                <c:pt idx="285">
                  <c:v>2011-10-19-11</c:v>
                </c:pt>
                <c:pt idx="286">
                  <c:v>2011-10-19-12</c:v>
                </c:pt>
                <c:pt idx="287">
                  <c:v>2011-10-19-13</c:v>
                </c:pt>
                <c:pt idx="288">
                  <c:v>2011-10-19-14</c:v>
                </c:pt>
                <c:pt idx="289">
                  <c:v>2011-10-19-15</c:v>
                </c:pt>
                <c:pt idx="290">
                  <c:v>2011-10-19-16</c:v>
                </c:pt>
                <c:pt idx="291">
                  <c:v>2011-10-19-17</c:v>
                </c:pt>
                <c:pt idx="292">
                  <c:v>2011-10-19-18</c:v>
                </c:pt>
                <c:pt idx="293">
                  <c:v>2011-10-19-19</c:v>
                </c:pt>
                <c:pt idx="294">
                  <c:v>2011-10-19-20</c:v>
                </c:pt>
                <c:pt idx="295">
                  <c:v>2011-10-19-21</c:v>
                </c:pt>
                <c:pt idx="296">
                  <c:v>2011-10-19-22</c:v>
                </c:pt>
                <c:pt idx="297">
                  <c:v>2011-10-19-23</c:v>
                </c:pt>
                <c:pt idx="298">
                  <c:v>2011-10-20-00</c:v>
                </c:pt>
                <c:pt idx="299">
                  <c:v>2011-10-20-01</c:v>
                </c:pt>
                <c:pt idx="300">
                  <c:v>2011-10-20-02</c:v>
                </c:pt>
                <c:pt idx="301">
                  <c:v>2011-10-20-03</c:v>
                </c:pt>
                <c:pt idx="302">
                  <c:v>2011-10-20-04</c:v>
                </c:pt>
                <c:pt idx="303">
                  <c:v>2011-10-20-05</c:v>
                </c:pt>
                <c:pt idx="304">
                  <c:v>2011-10-20-06</c:v>
                </c:pt>
                <c:pt idx="305">
                  <c:v>2011-10-20-07</c:v>
                </c:pt>
                <c:pt idx="306">
                  <c:v>2011-10-20-08</c:v>
                </c:pt>
                <c:pt idx="307">
                  <c:v>2011-10-20-09</c:v>
                </c:pt>
                <c:pt idx="308">
                  <c:v>2011-10-20-10</c:v>
                </c:pt>
                <c:pt idx="309">
                  <c:v>2011-10-20-11</c:v>
                </c:pt>
                <c:pt idx="310">
                  <c:v>2011-10-20-12</c:v>
                </c:pt>
                <c:pt idx="311">
                  <c:v>2011-10-20-13</c:v>
                </c:pt>
                <c:pt idx="312">
                  <c:v>2011-10-20-14</c:v>
                </c:pt>
                <c:pt idx="313">
                  <c:v>2011-10-20-15</c:v>
                </c:pt>
                <c:pt idx="314">
                  <c:v>2011-10-20-16</c:v>
                </c:pt>
                <c:pt idx="315">
                  <c:v>2011-10-20-17</c:v>
                </c:pt>
                <c:pt idx="316">
                  <c:v>2011-10-20-18</c:v>
                </c:pt>
                <c:pt idx="317">
                  <c:v>2011-10-20-19</c:v>
                </c:pt>
                <c:pt idx="318">
                  <c:v>2011-10-20-20</c:v>
                </c:pt>
                <c:pt idx="319">
                  <c:v>2011-10-20-21</c:v>
                </c:pt>
                <c:pt idx="320">
                  <c:v>2011-10-20-22</c:v>
                </c:pt>
                <c:pt idx="321">
                  <c:v>2011-10-20-23</c:v>
                </c:pt>
                <c:pt idx="322">
                  <c:v>2011-10-21-00</c:v>
                </c:pt>
                <c:pt idx="323">
                  <c:v>2011-10-21-01</c:v>
                </c:pt>
                <c:pt idx="324">
                  <c:v>2011-10-21-02</c:v>
                </c:pt>
                <c:pt idx="325">
                  <c:v>2011-10-21-03</c:v>
                </c:pt>
                <c:pt idx="326">
                  <c:v>2011-10-21-04</c:v>
                </c:pt>
                <c:pt idx="327">
                  <c:v>2011-10-21-05</c:v>
                </c:pt>
                <c:pt idx="328">
                  <c:v>2011-10-21-06</c:v>
                </c:pt>
                <c:pt idx="329">
                  <c:v>2011-10-21-07</c:v>
                </c:pt>
                <c:pt idx="330">
                  <c:v>2011-10-21-08</c:v>
                </c:pt>
                <c:pt idx="331">
                  <c:v>2011-10-21-09</c:v>
                </c:pt>
                <c:pt idx="332">
                  <c:v>2011-10-21-10</c:v>
                </c:pt>
                <c:pt idx="333">
                  <c:v>2011-10-21-11</c:v>
                </c:pt>
                <c:pt idx="334">
                  <c:v>2011-10-21-12</c:v>
                </c:pt>
                <c:pt idx="335">
                  <c:v>2011-10-21-13</c:v>
                </c:pt>
                <c:pt idx="336">
                  <c:v>2011-10-21-14</c:v>
                </c:pt>
                <c:pt idx="337">
                  <c:v>2011-10-21-15</c:v>
                </c:pt>
                <c:pt idx="338">
                  <c:v>2011-10-21-16</c:v>
                </c:pt>
                <c:pt idx="339">
                  <c:v>2011-10-21-17</c:v>
                </c:pt>
                <c:pt idx="340">
                  <c:v>2011-10-21-18</c:v>
                </c:pt>
                <c:pt idx="341">
                  <c:v>2011-10-21-19</c:v>
                </c:pt>
                <c:pt idx="342">
                  <c:v>2011-10-21-20</c:v>
                </c:pt>
                <c:pt idx="343">
                  <c:v>2011-10-21-21</c:v>
                </c:pt>
                <c:pt idx="344">
                  <c:v>2011-10-21-22</c:v>
                </c:pt>
                <c:pt idx="345">
                  <c:v>2011-10-21-23</c:v>
                </c:pt>
                <c:pt idx="346">
                  <c:v>2011-10-22-00</c:v>
                </c:pt>
                <c:pt idx="347">
                  <c:v>2011-10-22-01</c:v>
                </c:pt>
                <c:pt idx="348">
                  <c:v>2011-10-22-02</c:v>
                </c:pt>
                <c:pt idx="349">
                  <c:v>2011-10-22-03</c:v>
                </c:pt>
                <c:pt idx="350">
                  <c:v>2011-10-22-04</c:v>
                </c:pt>
                <c:pt idx="351">
                  <c:v>2011-10-22-05</c:v>
                </c:pt>
                <c:pt idx="352">
                  <c:v>2011-10-22-06</c:v>
                </c:pt>
                <c:pt idx="353">
                  <c:v>2011-10-22-07</c:v>
                </c:pt>
                <c:pt idx="354">
                  <c:v>2011-10-22-08</c:v>
                </c:pt>
                <c:pt idx="355">
                  <c:v>2011-10-22-09</c:v>
                </c:pt>
                <c:pt idx="356">
                  <c:v>2011-10-22-10</c:v>
                </c:pt>
                <c:pt idx="357">
                  <c:v>2011-10-22-11</c:v>
                </c:pt>
                <c:pt idx="358">
                  <c:v>2011-10-22-12</c:v>
                </c:pt>
                <c:pt idx="359">
                  <c:v>2011-10-22-13</c:v>
                </c:pt>
                <c:pt idx="360">
                  <c:v>2011-10-22-14</c:v>
                </c:pt>
                <c:pt idx="361">
                  <c:v>2011-10-22-15</c:v>
                </c:pt>
                <c:pt idx="362">
                  <c:v>2011-10-22-16</c:v>
                </c:pt>
                <c:pt idx="363">
                  <c:v>2011-10-22-17</c:v>
                </c:pt>
                <c:pt idx="364">
                  <c:v>2011-10-22-19</c:v>
                </c:pt>
                <c:pt idx="365">
                  <c:v>2011-10-22-20</c:v>
                </c:pt>
                <c:pt idx="366">
                  <c:v>2011-10-22-21</c:v>
                </c:pt>
                <c:pt idx="367">
                  <c:v>2011-10-22-22</c:v>
                </c:pt>
                <c:pt idx="368">
                  <c:v>2011-10-22-23</c:v>
                </c:pt>
                <c:pt idx="369">
                  <c:v>2011-10-23-00</c:v>
                </c:pt>
                <c:pt idx="370">
                  <c:v>2011-10-23-01</c:v>
                </c:pt>
                <c:pt idx="371">
                  <c:v>2011-10-23-02</c:v>
                </c:pt>
                <c:pt idx="372">
                  <c:v>2011-10-23-03</c:v>
                </c:pt>
                <c:pt idx="373">
                  <c:v>2011-10-23-04</c:v>
                </c:pt>
                <c:pt idx="374">
                  <c:v>2011-10-23-05</c:v>
                </c:pt>
                <c:pt idx="375">
                  <c:v>2011-10-23-06</c:v>
                </c:pt>
                <c:pt idx="376">
                  <c:v>2011-10-23-07</c:v>
                </c:pt>
                <c:pt idx="377">
                  <c:v>2011-10-23-08</c:v>
                </c:pt>
                <c:pt idx="378">
                  <c:v>2011-10-23-09</c:v>
                </c:pt>
                <c:pt idx="379">
                  <c:v>2011-10-23-10</c:v>
                </c:pt>
                <c:pt idx="380">
                  <c:v>2011-10-23-11</c:v>
                </c:pt>
                <c:pt idx="381">
                  <c:v>2011-10-23-12</c:v>
                </c:pt>
                <c:pt idx="382">
                  <c:v>2011-10-23-13</c:v>
                </c:pt>
                <c:pt idx="383">
                  <c:v>2011-10-23-14</c:v>
                </c:pt>
                <c:pt idx="384">
                  <c:v>2011-10-23-15</c:v>
                </c:pt>
                <c:pt idx="385">
                  <c:v>2011-10-23-16</c:v>
                </c:pt>
                <c:pt idx="386">
                  <c:v>2011-10-23-17</c:v>
                </c:pt>
                <c:pt idx="387">
                  <c:v>2011-10-23-18</c:v>
                </c:pt>
                <c:pt idx="388">
                  <c:v>2011-10-23-19</c:v>
                </c:pt>
                <c:pt idx="389">
                  <c:v>2011-10-23-20</c:v>
                </c:pt>
                <c:pt idx="390">
                  <c:v>2011-10-23-21</c:v>
                </c:pt>
                <c:pt idx="391">
                  <c:v>2011-10-23-22</c:v>
                </c:pt>
                <c:pt idx="392">
                  <c:v>2011-10-23-23</c:v>
                </c:pt>
                <c:pt idx="393">
                  <c:v>2011-10-24-00</c:v>
                </c:pt>
                <c:pt idx="394">
                  <c:v>2011-10-24-01</c:v>
                </c:pt>
                <c:pt idx="395">
                  <c:v>2011-10-24-02</c:v>
                </c:pt>
                <c:pt idx="396">
                  <c:v>2011-10-24-03</c:v>
                </c:pt>
                <c:pt idx="397">
                  <c:v>2011-10-24-04</c:v>
                </c:pt>
                <c:pt idx="398">
                  <c:v>2011-10-24-05</c:v>
                </c:pt>
                <c:pt idx="399">
                  <c:v>2011-10-24-06</c:v>
                </c:pt>
                <c:pt idx="400">
                  <c:v>2011-10-24-07</c:v>
                </c:pt>
                <c:pt idx="401">
                  <c:v>2011-10-24-08</c:v>
                </c:pt>
                <c:pt idx="402">
                  <c:v>2011-10-24-09</c:v>
                </c:pt>
                <c:pt idx="403">
                  <c:v>2011-10-24-10</c:v>
                </c:pt>
                <c:pt idx="404">
                  <c:v>2011-10-24-11</c:v>
                </c:pt>
                <c:pt idx="405">
                  <c:v>2011-10-24-12</c:v>
                </c:pt>
                <c:pt idx="406">
                  <c:v>2011-10-24-13</c:v>
                </c:pt>
                <c:pt idx="407">
                  <c:v>2011-10-24-14</c:v>
                </c:pt>
                <c:pt idx="408">
                  <c:v>2011-10-24-15</c:v>
                </c:pt>
                <c:pt idx="409">
                  <c:v>2011-10-24-16</c:v>
                </c:pt>
                <c:pt idx="410">
                  <c:v>2011-10-24-17</c:v>
                </c:pt>
                <c:pt idx="411">
                  <c:v>2011-10-24-18</c:v>
                </c:pt>
                <c:pt idx="412">
                  <c:v>2011-10-24-19</c:v>
                </c:pt>
                <c:pt idx="413">
                  <c:v>2011-10-24-20</c:v>
                </c:pt>
                <c:pt idx="414">
                  <c:v>2011-10-24-21</c:v>
                </c:pt>
                <c:pt idx="415">
                  <c:v>2011-10-24-22</c:v>
                </c:pt>
                <c:pt idx="416">
                  <c:v>2011-10-24-23</c:v>
                </c:pt>
                <c:pt idx="417">
                  <c:v>2011-10-25-00</c:v>
                </c:pt>
                <c:pt idx="418">
                  <c:v>2011-10-25-01</c:v>
                </c:pt>
                <c:pt idx="419">
                  <c:v>2011-10-25-02</c:v>
                </c:pt>
                <c:pt idx="420">
                  <c:v>2011-10-25-03</c:v>
                </c:pt>
                <c:pt idx="421">
                  <c:v>2011-10-25-04</c:v>
                </c:pt>
                <c:pt idx="422">
                  <c:v>2011-10-25-05</c:v>
                </c:pt>
                <c:pt idx="423">
                  <c:v>2011-10-25-06</c:v>
                </c:pt>
                <c:pt idx="424">
                  <c:v>2011-10-25-07</c:v>
                </c:pt>
                <c:pt idx="425">
                  <c:v>2011-10-25-08</c:v>
                </c:pt>
                <c:pt idx="426">
                  <c:v>2011-10-25-09</c:v>
                </c:pt>
                <c:pt idx="427">
                  <c:v>2011-10-25-10</c:v>
                </c:pt>
                <c:pt idx="428">
                  <c:v>2011-10-25-11</c:v>
                </c:pt>
                <c:pt idx="429">
                  <c:v>2011-10-25-12</c:v>
                </c:pt>
                <c:pt idx="430">
                  <c:v>2011-10-25-13</c:v>
                </c:pt>
                <c:pt idx="431">
                  <c:v>2011-10-25-14</c:v>
                </c:pt>
                <c:pt idx="432">
                  <c:v>2011-10-25-15</c:v>
                </c:pt>
                <c:pt idx="433">
                  <c:v>2011-10-25-16</c:v>
                </c:pt>
                <c:pt idx="434">
                  <c:v>2011-10-25-17</c:v>
                </c:pt>
                <c:pt idx="435">
                  <c:v>2011-10-25-18</c:v>
                </c:pt>
                <c:pt idx="436">
                  <c:v>2011-10-25-19</c:v>
                </c:pt>
                <c:pt idx="437">
                  <c:v>2011-10-25-20</c:v>
                </c:pt>
                <c:pt idx="438">
                  <c:v>2011-10-25-21</c:v>
                </c:pt>
                <c:pt idx="439">
                  <c:v>2011-10-25-22</c:v>
                </c:pt>
                <c:pt idx="440">
                  <c:v>2011-10-25-23</c:v>
                </c:pt>
                <c:pt idx="441">
                  <c:v>2011-10-26-00</c:v>
                </c:pt>
                <c:pt idx="442">
                  <c:v>2011-10-26-01</c:v>
                </c:pt>
                <c:pt idx="443">
                  <c:v>2011-10-26-02</c:v>
                </c:pt>
                <c:pt idx="444">
                  <c:v>2011-10-26-03</c:v>
                </c:pt>
                <c:pt idx="445">
                  <c:v>2011-10-26-04</c:v>
                </c:pt>
                <c:pt idx="446">
                  <c:v>2011-10-26-05</c:v>
                </c:pt>
                <c:pt idx="447">
                  <c:v>2011-10-26-06</c:v>
                </c:pt>
                <c:pt idx="448">
                  <c:v>2011-10-26-07</c:v>
                </c:pt>
                <c:pt idx="449">
                  <c:v>2011-10-26-08</c:v>
                </c:pt>
                <c:pt idx="450">
                  <c:v>2011-10-26-09</c:v>
                </c:pt>
                <c:pt idx="451">
                  <c:v>2011-10-26-10</c:v>
                </c:pt>
                <c:pt idx="452">
                  <c:v>2011-10-26-11</c:v>
                </c:pt>
                <c:pt idx="453">
                  <c:v>2011-10-26-12</c:v>
                </c:pt>
                <c:pt idx="454">
                  <c:v>2011-10-26-13</c:v>
                </c:pt>
                <c:pt idx="455">
                  <c:v>2011-10-26-14</c:v>
                </c:pt>
                <c:pt idx="456">
                  <c:v>2011-10-26-15</c:v>
                </c:pt>
                <c:pt idx="457">
                  <c:v>2011-10-26-16</c:v>
                </c:pt>
                <c:pt idx="458">
                  <c:v>2011-10-26-17</c:v>
                </c:pt>
                <c:pt idx="459">
                  <c:v>2011-10-26-18</c:v>
                </c:pt>
                <c:pt idx="460">
                  <c:v>2011-10-26-19</c:v>
                </c:pt>
                <c:pt idx="461">
                  <c:v>2011-10-26-20</c:v>
                </c:pt>
                <c:pt idx="462">
                  <c:v>2011-10-26-21</c:v>
                </c:pt>
                <c:pt idx="463">
                  <c:v>2011-10-26-22</c:v>
                </c:pt>
                <c:pt idx="464">
                  <c:v>2011-10-26-23</c:v>
                </c:pt>
                <c:pt idx="465">
                  <c:v>2011-10-27-00</c:v>
                </c:pt>
                <c:pt idx="466">
                  <c:v>2011-10-27-01</c:v>
                </c:pt>
                <c:pt idx="467">
                  <c:v>2011-10-27-02</c:v>
                </c:pt>
                <c:pt idx="468">
                  <c:v>2011-10-27-03</c:v>
                </c:pt>
                <c:pt idx="469">
                  <c:v>2011-10-27-04</c:v>
                </c:pt>
                <c:pt idx="470">
                  <c:v>2011-10-27-05</c:v>
                </c:pt>
                <c:pt idx="471">
                  <c:v>2011-10-27-06</c:v>
                </c:pt>
                <c:pt idx="472">
                  <c:v>2011-10-27-07</c:v>
                </c:pt>
                <c:pt idx="473">
                  <c:v>2011-10-27-08</c:v>
                </c:pt>
                <c:pt idx="474">
                  <c:v>2011-10-27-09</c:v>
                </c:pt>
                <c:pt idx="475">
                  <c:v>2011-10-27-10</c:v>
                </c:pt>
                <c:pt idx="476">
                  <c:v>2011-10-27-11</c:v>
                </c:pt>
                <c:pt idx="477">
                  <c:v>2011-10-27-12</c:v>
                </c:pt>
                <c:pt idx="478">
                  <c:v>2011-10-27-13</c:v>
                </c:pt>
                <c:pt idx="479">
                  <c:v>2011-10-27-14</c:v>
                </c:pt>
                <c:pt idx="480">
                  <c:v>2011-10-27-15</c:v>
                </c:pt>
                <c:pt idx="481">
                  <c:v>2011-10-27-16</c:v>
                </c:pt>
                <c:pt idx="482">
                  <c:v>2011-10-27-17</c:v>
                </c:pt>
                <c:pt idx="483">
                  <c:v>2011-10-27-18</c:v>
                </c:pt>
                <c:pt idx="484">
                  <c:v>2011-10-27-19</c:v>
                </c:pt>
                <c:pt idx="485">
                  <c:v>2011-10-27-20</c:v>
                </c:pt>
                <c:pt idx="486">
                  <c:v>2011-10-27-21</c:v>
                </c:pt>
                <c:pt idx="487">
                  <c:v>2011-10-27-22</c:v>
                </c:pt>
                <c:pt idx="488">
                  <c:v>2011-10-27-23</c:v>
                </c:pt>
                <c:pt idx="489">
                  <c:v>2011-10-28-00</c:v>
                </c:pt>
                <c:pt idx="490">
                  <c:v>2011-10-28-01</c:v>
                </c:pt>
                <c:pt idx="491">
                  <c:v>2011-10-28-02</c:v>
                </c:pt>
                <c:pt idx="492">
                  <c:v>2011-10-28-03</c:v>
                </c:pt>
                <c:pt idx="493">
                  <c:v>2011-10-28-04</c:v>
                </c:pt>
                <c:pt idx="494">
                  <c:v>2011-10-28-05</c:v>
                </c:pt>
                <c:pt idx="495">
                  <c:v>2011-10-28-06</c:v>
                </c:pt>
                <c:pt idx="496">
                  <c:v>2011-10-28-07</c:v>
                </c:pt>
                <c:pt idx="497">
                  <c:v>2011-10-28-08</c:v>
                </c:pt>
                <c:pt idx="498">
                  <c:v>2011-10-28-09</c:v>
                </c:pt>
                <c:pt idx="499">
                  <c:v>2011-10-28-10</c:v>
                </c:pt>
                <c:pt idx="500">
                  <c:v>2011-10-28-11</c:v>
                </c:pt>
                <c:pt idx="501">
                  <c:v>2011-10-28-12</c:v>
                </c:pt>
                <c:pt idx="502">
                  <c:v>2011-10-28-13</c:v>
                </c:pt>
                <c:pt idx="503">
                  <c:v>2011-10-28-14</c:v>
                </c:pt>
                <c:pt idx="504">
                  <c:v>2011-10-28-15</c:v>
                </c:pt>
                <c:pt idx="505">
                  <c:v>2011-10-28-16</c:v>
                </c:pt>
                <c:pt idx="506">
                  <c:v>2011-10-28-17</c:v>
                </c:pt>
                <c:pt idx="507">
                  <c:v>2011-10-28-18</c:v>
                </c:pt>
                <c:pt idx="508">
                  <c:v>2011-10-28-19</c:v>
                </c:pt>
                <c:pt idx="509">
                  <c:v>2011-10-28-20</c:v>
                </c:pt>
                <c:pt idx="510">
                  <c:v>2011-10-28-21</c:v>
                </c:pt>
                <c:pt idx="511">
                  <c:v>2011-10-28-22</c:v>
                </c:pt>
                <c:pt idx="512">
                  <c:v>2011-10-28-23</c:v>
                </c:pt>
                <c:pt idx="513">
                  <c:v>2011-10-29-00</c:v>
                </c:pt>
                <c:pt idx="514">
                  <c:v>2011-10-29-01</c:v>
                </c:pt>
                <c:pt idx="515">
                  <c:v>2011-10-29-02</c:v>
                </c:pt>
                <c:pt idx="516">
                  <c:v>2011-10-29-03</c:v>
                </c:pt>
                <c:pt idx="517">
                  <c:v>2011-10-29-04</c:v>
                </c:pt>
                <c:pt idx="518">
                  <c:v>2011-10-29-05</c:v>
                </c:pt>
                <c:pt idx="519">
                  <c:v>2011-10-29-06</c:v>
                </c:pt>
                <c:pt idx="520">
                  <c:v>2011-10-29-07</c:v>
                </c:pt>
                <c:pt idx="521">
                  <c:v>2011-10-29-08</c:v>
                </c:pt>
                <c:pt idx="522">
                  <c:v>2011-10-29-09</c:v>
                </c:pt>
                <c:pt idx="523">
                  <c:v>2011-10-29-10</c:v>
                </c:pt>
                <c:pt idx="524">
                  <c:v>2011-10-29-11</c:v>
                </c:pt>
                <c:pt idx="525">
                  <c:v>2011-10-29-17</c:v>
                </c:pt>
                <c:pt idx="526">
                  <c:v>2011-10-29-18</c:v>
                </c:pt>
                <c:pt idx="527">
                  <c:v>2011-10-29-19</c:v>
                </c:pt>
                <c:pt idx="528">
                  <c:v>2011-10-29-20</c:v>
                </c:pt>
                <c:pt idx="529">
                  <c:v>2011-10-29-21</c:v>
                </c:pt>
                <c:pt idx="530">
                  <c:v>2011-10-29-22</c:v>
                </c:pt>
                <c:pt idx="531">
                  <c:v>2011-10-29-23</c:v>
                </c:pt>
                <c:pt idx="532">
                  <c:v>2011-10-30-00</c:v>
                </c:pt>
                <c:pt idx="533">
                  <c:v>2011-10-30-01</c:v>
                </c:pt>
                <c:pt idx="534">
                  <c:v>2011-10-30-02</c:v>
                </c:pt>
                <c:pt idx="535">
                  <c:v>2011-10-30-03</c:v>
                </c:pt>
                <c:pt idx="536">
                  <c:v>2011-10-30-04</c:v>
                </c:pt>
                <c:pt idx="537">
                  <c:v>2011-10-30-05</c:v>
                </c:pt>
                <c:pt idx="538">
                  <c:v>2011-10-30-06</c:v>
                </c:pt>
                <c:pt idx="539">
                  <c:v>2011-10-30-07</c:v>
                </c:pt>
                <c:pt idx="540">
                  <c:v>2011-10-30-08</c:v>
                </c:pt>
                <c:pt idx="541">
                  <c:v>2011-10-30-09</c:v>
                </c:pt>
                <c:pt idx="542">
                  <c:v>2011-10-30-10</c:v>
                </c:pt>
                <c:pt idx="543">
                  <c:v>2011-10-30-11</c:v>
                </c:pt>
                <c:pt idx="544">
                  <c:v>2011-10-30-12</c:v>
                </c:pt>
                <c:pt idx="545">
                  <c:v>2011-10-30-13</c:v>
                </c:pt>
                <c:pt idx="546">
                  <c:v>2011-10-30-14</c:v>
                </c:pt>
                <c:pt idx="547">
                  <c:v>2011-10-30-15</c:v>
                </c:pt>
                <c:pt idx="548">
                  <c:v>2011-10-30-16</c:v>
                </c:pt>
                <c:pt idx="549">
                  <c:v>2011-10-30-17</c:v>
                </c:pt>
                <c:pt idx="550">
                  <c:v>2011-10-30-18</c:v>
                </c:pt>
                <c:pt idx="551">
                  <c:v>2011-10-30-19</c:v>
                </c:pt>
                <c:pt idx="552">
                  <c:v>2011-10-30-20</c:v>
                </c:pt>
                <c:pt idx="553">
                  <c:v>2011-10-30-21</c:v>
                </c:pt>
                <c:pt idx="554">
                  <c:v>2011-10-30-22</c:v>
                </c:pt>
                <c:pt idx="555">
                  <c:v>2011-10-30-23</c:v>
                </c:pt>
                <c:pt idx="556">
                  <c:v>2011-10-31-00</c:v>
                </c:pt>
                <c:pt idx="557">
                  <c:v>2011-10-31-01</c:v>
                </c:pt>
                <c:pt idx="558">
                  <c:v>2011-10-31-02</c:v>
                </c:pt>
                <c:pt idx="559">
                  <c:v>2011-10-31-03</c:v>
                </c:pt>
                <c:pt idx="560">
                  <c:v>2011-10-31-04</c:v>
                </c:pt>
                <c:pt idx="561">
                  <c:v>2011-10-31-05</c:v>
                </c:pt>
                <c:pt idx="562">
                  <c:v>2011-10-31-06</c:v>
                </c:pt>
                <c:pt idx="563">
                  <c:v>2011-10-31-07</c:v>
                </c:pt>
                <c:pt idx="564">
                  <c:v>2011-10-31-08</c:v>
                </c:pt>
                <c:pt idx="565">
                  <c:v>2011-10-31-09</c:v>
                </c:pt>
                <c:pt idx="566">
                  <c:v>2011-10-31-10</c:v>
                </c:pt>
                <c:pt idx="567">
                  <c:v>2011-10-31-11</c:v>
                </c:pt>
                <c:pt idx="568">
                  <c:v>2011-10-31-12</c:v>
                </c:pt>
                <c:pt idx="569">
                  <c:v>2011-10-31-13</c:v>
                </c:pt>
                <c:pt idx="570">
                  <c:v>2011-10-31-14</c:v>
                </c:pt>
                <c:pt idx="571">
                  <c:v>2011-10-31-15</c:v>
                </c:pt>
                <c:pt idx="572">
                  <c:v>2011-10-31-16</c:v>
                </c:pt>
                <c:pt idx="573">
                  <c:v>2011-10-31-17</c:v>
                </c:pt>
                <c:pt idx="574">
                  <c:v>2011-10-31-18</c:v>
                </c:pt>
                <c:pt idx="575">
                  <c:v>2011-10-31-19</c:v>
                </c:pt>
                <c:pt idx="576">
                  <c:v>2011-10-31-20</c:v>
                </c:pt>
                <c:pt idx="577">
                  <c:v>2011-10-31-21</c:v>
                </c:pt>
                <c:pt idx="578">
                  <c:v>2011-10-31-22</c:v>
                </c:pt>
                <c:pt idx="579">
                  <c:v>2011-10-31-23</c:v>
                </c:pt>
                <c:pt idx="580">
                  <c:v>2011-11-01-00</c:v>
                </c:pt>
                <c:pt idx="581">
                  <c:v>2011-11-01-01</c:v>
                </c:pt>
                <c:pt idx="582">
                  <c:v>2011-11-01-02</c:v>
                </c:pt>
                <c:pt idx="583">
                  <c:v>2011-11-01-03</c:v>
                </c:pt>
                <c:pt idx="584">
                  <c:v>2011-11-01-04</c:v>
                </c:pt>
                <c:pt idx="585">
                  <c:v>2011-11-01-05</c:v>
                </c:pt>
                <c:pt idx="586">
                  <c:v>2011-11-01-06</c:v>
                </c:pt>
                <c:pt idx="587">
                  <c:v>2011-11-01-07</c:v>
                </c:pt>
                <c:pt idx="588">
                  <c:v>2011-11-01-08</c:v>
                </c:pt>
                <c:pt idx="589">
                  <c:v>2011-11-01-09</c:v>
                </c:pt>
                <c:pt idx="590">
                  <c:v>2011-11-01-10</c:v>
                </c:pt>
                <c:pt idx="591">
                  <c:v>2011-11-01-11</c:v>
                </c:pt>
                <c:pt idx="592">
                  <c:v>2011-11-01-12</c:v>
                </c:pt>
                <c:pt idx="593">
                  <c:v>2011-11-01-13</c:v>
                </c:pt>
                <c:pt idx="594">
                  <c:v>2011-11-01-14</c:v>
                </c:pt>
                <c:pt idx="595">
                  <c:v>2011-11-01-15</c:v>
                </c:pt>
                <c:pt idx="596">
                  <c:v>2011-11-01-16</c:v>
                </c:pt>
                <c:pt idx="597">
                  <c:v>2011-11-01-17</c:v>
                </c:pt>
                <c:pt idx="598">
                  <c:v>2011-11-01-18</c:v>
                </c:pt>
                <c:pt idx="599">
                  <c:v>2011-11-01-19</c:v>
                </c:pt>
                <c:pt idx="600">
                  <c:v>2011-11-01-20</c:v>
                </c:pt>
                <c:pt idx="601">
                  <c:v>2011-11-01-21</c:v>
                </c:pt>
                <c:pt idx="602">
                  <c:v>2011-11-01-22</c:v>
                </c:pt>
                <c:pt idx="603">
                  <c:v>2011-11-01-23</c:v>
                </c:pt>
                <c:pt idx="604">
                  <c:v>2011-11-02-00</c:v>
                </c:pt>
                <c:pt idx="605">
                  <c:v>2011-11-02-01</c:v>
                </c:pt>
                <c:pt idx="606">
                  <c:v>2011-11-02-02</c:v>
                </c:pt>
                <c:pt idx="607">
                  <c:v>2011-11-02-03</c:v>
                </c:pt>
                <c:pt idx="608">
                  <c:v>2011-11-02-04</c:v>
                </c:pt>
                <c:pt idx="609">
                  <c:v>2011-11-02-05</c:v>
                </c:pt>
                <c:pt idx="610">
                  <c:v>2011-11-02-06</c:v>
                </c:pt>
                <c:pt idx="611">
                  <c:v>2011-11-02-07</c:v>
                </c:pt>
                <c:pt idx="612">
                  <c:v>2011-11-02-08</c:v>
                </c:pt>
                <c:pt idx="613">
                  <c:v>2011-11-02-09</c:v>
                </c:pt>
                <c:pt idx="614">
                  <c:v>2011-11-02-10</c:v>
                </c:pt>
                <c:pt idx="615">
                  <c:v>2011-11-02-11</c:v>
                </c:pt>
                <c:pt idx="616">
                  <c:v>2011-11-02-12</c:v>
                </c:pt>
                <c:pt idx="617">
                  <c:v>2011-11-02-13</c:v>
                </c:pt>
                <c:pt idx="618">
                  <c:v>2011-11-02-14</c:v>
                </c:pt>
                <c:pt idx="619">
                  <c:v>2011-11-02-15</c:v>
                </c:pt>
                <c:pt idx="620">
                  <c:v>2011-11-02-16</c:v>
                </c:pt>
                <c:pt idx="621">
                  <c:v>2011-11-02-17</c:v>
                </c:pt>
                <c:pt idx="622">
                  <c:v>2011-11-02-18</c:v>
                </c:pt>
                <c:pt idx="623">
                  <c:v>2011-11-02-19</c:v>
                </c:pt>
                <c:pt idx="624">
                  <c:v>2011-11-02-20</c:v>
                </c:pt>
                <c:pt idx="625">
                  <c:v>2011-11-02-21</c:v>
                </c:pt>
                <c:pt idx="626">
                  <c:v>2011-11-02-22</c:v>
                </c:pt>
                <c:pt idx="627">
                  <c:v>2011-11-02-23</c:v>
                </c:pt>
                <c:pt idx="628">
                  <c:v>2011-11-03-00</c:v>
                </c:pt>
                <c:pt idx="629">
                  <c:v>2011-11-03-01</c:v>
                </c:pt>
                <c:pt idx="630">
                  <c:v>2011-11-03-02</c:v>
                </c:pt>
                <c:pt idx="631">
                  <c:v>2011-11-03-03</c:v>
                </c:pt>
                <c:pt idx="632">
                  <c:v>2011-11-03-04</c:v>
                </c:pt>
                <c:pt idx="633">
                  <c:v>2011-11-03-05</c:v>
                </c:pt>
                <c:pt idx="634">
                  <c:v>2011-11-03-06</c:v>
                </c:pt>
                <c:pt idx="635">
                  <c:v>2011-11-03-07</c:v>
                </c:pt>
                <c:pt idx="636">
                  <c:v>2011-11-03-08</c:v>
                </c:pt>
                <c:pt idx="637">
                  <c:v>2011-11-03-09</c:v>
                </c:pt>
                <c:pt idx="638">
                  <c:v>2011-11-03-10</c:v>
                </c:pt>
                <c:pt idx="639">
                  <c:v>2011-11-03-11</c:v>
                </c:pt>
                <c:pt idx="640">
                  <c:v>2011-11-03-12</c:v>
                </c:pt>
                <c:pt idx="641">
                  <c:v>2011-11-03-13</c:v>
                </c:pt>
                <c:pt idx="642">
                  <c:v>2011-11-03-14</c:v>
                </c:pt>
                <c:pt idx="643">
                  <c:v>2011-11-03-15</c:v>
                </c:pt>
                <c:pt idx="644">
                  <c:v>2011-11-03-16</c:v>
                </c:pt>
                <c:pt idx="645">
                  <c:v>2011-11-03-17</c:v>
                </c:pt>
                <c:pt idx="646">
                  <c:v>2011-11-03-18</c:v>
                </c:pt>
                <c:pt idx="647">
                  <c:v>2011-11-03-19</c:v>
                </c:pt>
                <c:pt idx="648">
                  <c:v>2011-11-03-20</c:v>
                </c:pt>
                <c:pt idx="649">
                  <c:v>2011-11-03-21</c:v>
                </c:pt>
                <c:pt idx="650">
                  <c:v>2011-11-03-22</c:v>
                </c:pt>
                <c:pt idx="651">
                  <c:v>2011-11-03-23</c:v>
                </c:pt>
                <c:pt idx="652">
                  <c:v>2011-11-04-00</c:v>
                </c:pt>
                <c:pt idx="653">
                  <c:v>2011-11-04-01</c:v>
                </c:pt>
                <c:pt idx="654">
                  <c:v>2011-11-04-02</c:v>
                </c:pt>
                <c:pt idx="655">
                  <c:v>2011-11-04-03</c:v>
                </c:pt>
                <c:pt idx="656">
                  <c:v>2011-11-04-04</c:v>
                </c:pt>
                <c:pt idx="657">
                  <c:v>2011-11-04-05</c:v>
                </c:pt>
                <c:pt idx="658">
                  <c:v>2011-11-04-06</c:v>
                </c:pt>
                <c:pt idx="659">
                  <c:v>2011-11-04-07</c:v>
                </c:pt>
                <c:pt idx="660">
                  <c:v>2011-11-04-08</c:v>
                </c:pt>
                <c:pt idx="661">
                  <c:v>2011-11-04-09</c:v>
                </c:pt>
                <c:pt idx="662">
                  <c:v>2011-11-04-10</c:v>
                </c:pt>
                <c:pt idx="663">
                  <c:v>2011-11-04-11</c:v>
                </c:pt>
                <c:pt idx="664">
                  <c:v>2011-11-04-12</c:v>
                </c:pt>
                <c:pt idx="665">
                  <c:v>2011-11-04-13</c:v>
                </c:pt>
                <c:pt idx="666">
                  <c:v>2011-11-04-14</c:v>
                </c:pt>
                <c:pt idx="667">
                  <c:v>2011-11-04-15</c:v>
                </c:pt>
                <c:pt idx="668">
                  <c:v>2011-11-04-16</c:v>
                </c:pt>
                <c:pt idx="669">
                  <c:v>2011-11-04-17</c:v>
                </c:pt>
                <c:pt idx="670">
                  <c:v>2011-11-04-18</c:v>
                </c:pt>
                <c:pt idx="671">
                  <c:v>2011-11-04-19</c:v>
                </c:pt>
                <c:pt idx="672">
                  <c:v>2011-11-04-20</c:v>
                </c:pt>
                <c:pt idx="673">
                  <c:v>2011-11-04-21</c:v>
                </c:pt>
                <c:pt idx="674">
                  <c:v>2011-11-04-22</c:v>
                </c:pt>
                <c:pt idx="675">
                  <c:v>2011-11-04-23</c:v>
                </c:pt>
                <c:pt idx="676">
                  <c:v>2011-11-05-00</c:v>
                </c:pt>
                <c:pt idx="677">
                  <c:v>2011-11-05-01</c:v>
                </c:pt>
                <c:pt idx="678">
                  <c:v>2011-11-05-02</c:v>
                </c:pt>
                <c:pt idx="679">
                  <c:v>2011-11-05-03</c:v>
                </c:pt>
                <c:pt idx="680">
                  <c:v>2011-11-05-04</c:v>
                </c:pt>
                <c:pt idx="681">
                  <c:v>2011-11-05-05</c:v>
                </c:pt>
                <c:pt idx="682">
                  <c:v>2011-11-05-06</c:v>
                </c:pt>
                <c:pt idx="683">
                  <c:v>2011-11-05-07</c:v>
                </c:pt>
                <c:pt idx="684">
                  <c:v>2011-11-05-08</c:v>
                </c:pt>
                <c:pt idx="685">
                  <c:v>2011-11-05-09</c:v>
                </c:pt>
                <c:pt idx="686">
                  <c:v>2011-11-05-10</c:v>
                </c:pt>
                <c:pt idx="687">
                  <c:v>2011-11-05-11</c:v>
                </c:pt>
                <c:pt idx="688">
                  <c:v>2011-11-05-12</c:v>
                </c:pt>
                <c:pt idx="689">
                  <c:v>2011-11-05-13</c:v>
                </c:pt>
                <c:pt idx="690">
                  <c:v>2011-11-05-14</c:v>
                </c:pt>
                <c:pt idx="691">
                  <c:v>2011-11-05-15</c:v>
                </c:pt>
                <c:pt idx="692">
                  <c:v>2011-11-05-16</c:v>
                </c:pt>
                <c:pt idx="693">
                  <c:v>2011-11-05-17</c:v>
                </c:pt>
                <c:pt idx="694">
                  <c:v>2011-11-05-18</c:v>
                </c:pt>
                <c:pt idx="695">
                  <c:v>2011-11-05-19</c:v>
                </c:pt>
                <c:pt idx="696">
                  <c:v>2011-11-05-20</c:v>
                </c:pt>
                <c:pt idx="697">
                  <c:v>2011-11-05-21</c:v>
                </c:pt>
                <c:pt idx="698">
                  <c:v>2011-11-05-22</c:v>
                </c:pt>
                <c:pt idx="699">
                  <c:v>2011-11-05-23</c:v>
                </c:pt>
                <c:pt idx="700">
                  <c:v>2011-11-06-00</c:v>
                </c:pt>
                <c:pt idx="701">
                  <c:v>2011-11-06-01</c:v>
                </c:pt>
                <c:pt idx="702">
                  <c:v>2011-11-06-02</c:v>
                </c:pt>
                <c:pt idx="703">
                  <c:v>2011-11-06-03</c:v>
                </c:pt>
                <c:pt idx="704">
                  <c:v>2011-11-06-04</c:v>
                </c:pt>
                <c:pt idx="705">
                  <c:v>2011-11-06-05</c:v>
                </c:pt>
                <c:pt idx="706">
                  <c:v>2011-11-06-06</c:v>
                </c:pt>
                <c:pt idx="707">
                  <c:v>2011-11-06-07</c:v>
                </c:pt>
                <c:pt idx="708">
                  <c:v>2011-11-06-08</c:v>
                </c:pt>
                <c:pt idx="709">
                  <c:v>2011-11-06-09</c:v>
                </c:pt>
                <c:pt idx="710">
                  <c:v>2011-11-06-10</c:v>
                </c:pt>
                <c:pt idx="711">
                  <c:v>2011-11-06-11</c:v>
                </c:pt>
                <c:pt idx="712">
                  <c:v>2011-11-06-12</c:v>
                </c:pt>
                <c:pt idx="713">
                  <c:v>2011-11-06-13</c:v>
                </c:pt>
                <c:pt idx="714">
                  <c:v>2011-11-06-14</c:v>
                </c:pt>
                <c:pt idx="715">
                  <c:v>2011-11-06-15</c:v>
                </c:pt>
                <c:pt idx="716">
                  <c:v>2011-11-06-16</c:v>
                </c:pt>
                <c:pt idx="717">
                  <c:v>2011-11-06-17</c:v>
                </c:pt>
                <c:pt idx="718">
                  <c:v>2011-11-06-18</c:v>
                </c:pt>
                <c:pt idx="719">
                  <c:v>2011-11-06-19</c:v>
                </c:pt>
                <c:pt idx="720">
                  <c:v>2011-11-06-20</c:v>
                </c:pt>
                <c:pt idx="721">
                  <c:v>2011-11-06-21</c:v>
                </c:pt>
                <c:pt idx="722">
                  <c:v>2011-11-06-22</c:v>
                </c:pt>
                <c:pt idx="723">
                  <c:v>2011-11-06-23</c:v>
                </c:pt>
                <c:pt idx="724">
                  <c:v>2011-11-07-00</c:v>
                </c:pt>
                <c:pt idx="725">
                  <c:v>2011-11-07-01</c:v>
                </c:pt>
                <c:pt idx="726">
                  <c:v>2011-11-07-02</c:v>
                </c:pt>
                <c:pt idx="727">
                  <c:v>2011-11-07-03</c:v>
                </c:pt>
                <c:pt idx="728">
                  <c:v>2011-11-07-04</c:v>
                </c:pt>
                <c:pt idx="729">
                  <c:v>2011-11-07-05</c:v>
                </c:pt>
                <c:pt idx="730">
                  <c:v>2011-11-07-06</c:v>
                </c:pt>
                <c:pt idx="731">
                  <c:v>2011-11-07-07</c:v>
                </c:pt>
                <c:pt idx="732">
                  <c:v>2011-11-07-08</c:v>
                </c:pt>
                <c:pt idx="733">
                  <c:v>2011-11-07-09</c:v>
                </c:pt>
                <c:pt idx="734">
                  <c:v>2011-11-07-10</c:v>
                </c:pt>
                <c:pt idx="735">
                  <c:v>2011-11-07-11</c:v>
                </c:pt>
                <c:pt idx="736">
                  <c:v>2011-11-07-12</c:v>
                </c:pt>
                <c:pt idx="737">
                  <c:v>2011-11-07-13</c:v>
                </c:pt>
                <c:pt idx="738">
                  <c:v>2011-11-07-14</c:v>
                </c:pt>
                <c:pt idx="739">
                  <c:v>2011-11-07-15</c:v>
                </c:pt>
                <c:pt idx="740">
                  <c:v>2011-11-07-16</c:v>
                </c:pt>
                <c:pt idx="741">
                  <c:v>2011-11-07-17</c:v>
                </c:pt>
                <c:pt idx="742">
                  <c:v>2011-11-07-18</c:v>
                </c:pt>
                <c:pt idx="743">
                  <c:v>2011-11-07-19</c:v>
                </c:pt>
                <c:pt idx="744">
                  <c:v>2011-11-07-20</c:v>
                </c:pt>
                <c:pt idx="745">
                  <c:v>2011-11-07-21</c:v>
                </c:pt>
                <c:pt idx="746">
                  <c:v>2011-11-07-22</c:v>
                </c:pt>
                <c:pt idx="747">
                  <c:v>2011-11-07-23</c:v>
                </c:pt>
                <c:pt idx="748">
                  <c:v>2011-11-08-00</c:v>
                </c:pt>
                <c:pt idx="749">
                  <c:v>2011-11-08-01</c:v>
                </c:pt>
                <c:pt idx="750">
                  <c:v>2011-11-08-02</c:v>
                </c:pt>
                <c:pt idx="751">
                  <c:v>2011-11-08-03</c:v>
                </c:pt>
                <c:pt idx="752">
                  <c:v>2011-11-08-04</c:v>
                </c:pt>
                <c:pt idx="753">
                  <c:v>2011-11-08-05</c:v>
                </c:pt>
                <c:pt idx="754">
                  <c:v>2011-11-08-06</c:v>
                </c:pt>
                <c:pt idx="755">
                  <c:v>2011-11-08-07</c:v>
                </c:pt>
                <c:pt idx="756">
                  <c:v>2011-11-08-08</c:v>
                </c:pt>
                <c:pt idx="757">
                  <c:v>2011-11-08-09</c:v>
                </c:pt>
                <c:pt idx="758">
                  <c:v>2011-11-08-10</c:v>
                </c:pt>
                <c:pt idx="759">
                  <c:v>2011-11-08-11</c:v>
                </c:pt>
                <c:pt idx="760">
                  <c:v>2011-11-08-12</c:v>
                </c:pt>
                <c:pt idx="761">
                  <c:v>2011-11-08-13</c:v>
                </c:pt>
                <c:pt idx="762">
                  <c:v>2011-11-08-14</c:v>
                </c:pt>
                <c:pt idx="763">
                  <c:v>2011-11-08-15</c:v>
                </c:pt>
                <c:pt idx="764">
                  <c:v>2011-11-08-16</c:v>
                </c:pt>
                <c:pt idx="765">
                  <c:v>2011-11-08-17</c:v>
                </c:pt>
                <c:pt idx="766">
                  <c:v>2011-11-08-18</c:v>
                </c:pt>
                <c:pt idx="767">
                  <c:v>2011-11-08-19</c:v>
                </c:pt>
                <c:pt idx="768">
                  <c:v>2011-11-08-20</c:v>
                </c:pt>
                <c:pt idx="769">
                  <c:v>2011-11-08-21</c:v>
                </c:pt>
                <c:pt idx="770">
                  <c:v>2011-11-08-22</c:v>
                </c:pt>
                <c:pt idx="771">
                  <c:v>2011-11-08-23</c:v>
                </c:pt>
                <c:pt idx="772">
                  <c:v>2011-11-09-00</c:v>
                </c:pt>
                <c:pt idx="773">
                  <c:v>2011-11-09-01</c:v>
                </c:pt>
                <c:pt idx="774">
                  <c:v>2011-11-09-02</c:v>
                </c:pt>
                <c:pt idx="775">
                  <c:v>2011-11-09-03</c:v>
                </c:pt>
                <c:pt idx="776">
                  <c:v>2011-11-09-04</c:v>
                </c:pt>
                <c:pt idx="777">
                  <c:v>2011-11-09-05</c:v>
                </c:pt>
                <c:pt idx="778">
                  <c:v>2011-11-09-06</c:v>
                </c:pt>
                <c:pt idx="779">
                  <c:v>2011-11-09-07</c:v>
                </c:pt>
                <c:pt idx="780">
                  <c:v>2011-11-09-08</c:v>
                </c:pt>
                <c:pt idx="781">
                  <c:v>2011-11-09-09</c:v>
                </c:pt>
                <c:pt idx="782">
                  <c:v>2011-11-09-10</c:v>
                </c:pt>
                <c:pt idx="783">
                  <c:v>2011-11-09-11</c:v>
                </c:pt>
                <c:pt idx="784">
                  <c:v>2011-11-09-12</c:v>
                </c:pt>
                <c:pt idx="785">
                  <c:v>2011-11-09-13</c:v>
                </c:pt>
                <c:pt idx="786">
                  <c:v>2011-11-09-14</c:v>
                </c:pt>
                <c:pt idx="787">
                  <c:v>2011-11-09-15</c:v>
                </c:pt>
                <c:pt idx="788">
                  <c:v>2011-11-09-16</c:v>
                </c:pt>
                <c:pt idx="789">
                  <c:v>2011-11-09-17</c:v>
                </c:pt>
                <c:pt idx="790">
                  <c:v>2011-11-09-18</c:v>
                </c:pt>
                <c:pt idx="791">
                  <c:v>2011-11-09-19</c:v>
                </c:pt>
                <c:pt idx="792">
                  <c:v>2011-11-09-20</c:v>
                </c:pt>
                <c:pt idx="793">
                  <c:v>2011-11-09-21</c:v>
                </c:pt>
                <c:pt idx="794">
                  <c:v>2011-11-09-22</c:v>
                </c:pt>
                <c:pt idx="795">
                  <c:v>2011-11-09-23</c:v>
                </c:pt>
                <c:pt idx="796">
                  <c:v>2011-11-10-00</c:v>
                </c:pt>
                <c:pt idx="797">
                  <c:v>2011-11-10-01</c:v>
                </c:pt>
                <c:pt idx="798">
                  <c:v>2011-11-10-02</c:v>
                </c:pt>
                <c:pt idx="799">
                  <c:v>2011-11-10-03</c:v>
                </c:pt>
                <c:pt idx="800">
                  <c:v>2011-11-10-04</c:v>
                </c:pt>
                <c:pt idx="801">
                  <c:v>2011-11-10-05</c:v>
                </c:pt>
                <c:pt idx="802">
                  <c:v>2011-11-10-06</c:v>
                </c:pt>
                <c:pt idx="803">
                  <c:v>2011-11-10-07</c:v>
                </c:pt>
                <c:pt idx="804">
                  <c:v>2011-11-10-08</c:v>
                </c:pt>
                <c:pt idx="805">
                  <c:v>2011-11-10-09</c:v>
                </c:pt>
                <c:pt idx="806">
                  <c:v>2011-11-10-10</c:v>
                </c:pt>
                <c:pt idx="807">
                  <c:v>2011-11-10-11</c:v>
                </c:pt>
                <c:pt idx="808">
                  <c:v>2011-11-10-12</c:v>
                </c:pt>
                <c:pt idx="809">
                  <c:v>2011-11-10-13</c:v>
                </c:pt>
                <c:pt idx="810">
                  <c:v>2011-11-10-14</c:v>
                </c:pt>
                <c:pt idx="811">
                  <c:v>2011-11-10-15</c:v>
                </c:pt>
                <c:pt idx="812">
                  <c:v>2011-11-10-16</c:v>
                </c:pt>
                <c:pt idx="813">
                  <c:v>2011-11-10-17</c:v>
                </c:pt>
                <c:pt idx="814">
                  <c:v>2011-11-10-18</c:v>
                </c:pt>
                <c:pt idx="815">
                  <c:v>2011-11-10-19</c:v>
                </c:pt>
                <c:pt idx="816">
                  <c:v>2011-11-10-20</c:v>
                </c:pt>
                <c:pt idx="817">
                  <c:v>2011-11-10-21</c:v>
                </c:pt>
                <c:pt idx="818">
                  <c:v>2011-11-10-22</c:v>
                </c:pt>
                <c:pt idx="819">
                  <c:v>2011-11-10-23</c:v>
                </c:pt>
                <c:pt idx="820">
                  <c:v>2011-11-11-00</c:v>
                </c:pt>
                <c:pt idx="821">
                  <c:v>2011-11-11-01</c:v>
                </c:pt>
                <c:pt idx="822">
                  <c:v>2011-11-11-02</c:v>
                </c:pt>
                <c:pt idx="823">
                  <c:v>2011-11-11-03</c:v>
                </c:pt>
                <c:pt idx="824">
                  <c:v>2011-11-11-04</c:v>
                </c:pt>
                <c:pt idx="825">
                  <c:v>2011-11-11-05</c:v>
                </c:pt>
                <c:pt idx="826">
                  <c:v>2011-11-11-06</c:v>
                </c:pt>
                <c:pt idx="827">
                  <c:v>2011-11-11-07</c:v>
                </c:pt>
                <c:pt idx="828">
                  <c:v>2011-11-11-08</c:v>
                </c:pt>
                <c:pt idx="829">
                  <c:v>2011-11-11-09</c:v>
                </c:pt>
                <c:pt idx="830">
                  <c:v>2011-11-11-10</c:v>
                </c:pt>
                <c:pt idx="831">
                  <c:v>2011-11-11-11</c:v>
                </c:pt>
                <c:pt idx="832">
                  <c:v>2011-11-11-12</c:v>
                </c:pt>
                <c:pt idx="833">
                  <c:v>2011-11-11-13</c:v>
                </c:pt>
                <c:pt idx="834">
                  <c:v>2011-11-11-14</c:v>
                </c:pt>
                <c:pt idx="835">
                  <c:v>2011-11-11-15</c:v>
                </c:pt>
                <c:pt idx="836">
                  <c:v>2011-11-11-16</c:v>
                </c:pt>
                <c:pt idx="837">
                  <c:v>2011-11-11-17</c:v>
                </c:pt>
                <c:pt idx="838">
                  <c:v>2011-11-11-18</c:v>
                </c:pt>
                <c:pt idx="839">
                  <c:v>2011-11-11-19</c:v>
                </c:pt>
                <c:pt idx="840">
                  <c:v>2011-11-11-20</c:v>
                </c:pt>
                <c:pt idx="841">
                  <c:v>2011-11-11-21</c:v>
                </c:pt>
                <c:pt idx="842">
                  <c:v>2011-11-11-22</c:v>
                </c:pt>
                <c:pt idx="843">
                  <c:v>2011-11-11-23</c:v>
                </c:pt>
                <c:pt idx="844">
                  <c:v>2011-11-12-00</c:v>
                </c:pt>
                <c:pt idx="845">
                  <c:v>2011-11-12-01</c:v>
                </c:pt>
                <c:pt idx="846">
                  <c:v>2011-11-12-02</c:v>
                </c:pt>
                <c:pt idx="847">
                  <c:v>2011-11-12-03</c:v>
                </c:pt>
                <c:pt idx="848">
                  <c:v>2011-11-12-04</c:v>
                </c:pt>
                <c:pt idx="849">
                  <c:v>2011-11-12-05</c:v>
                </c:pt>
                <c:pt idx="850">
                  <c:v>2011-11-12-06</c:v>
                </c:pt>
                <c:pt idx="851">
                  <c:v>2011-11-12-07</c:v>
                </c:pt>
                <c:pt idx="852">
                  <c:v>2011-11-12-08</c:v>
                </c:pt>
                <c:pt idx="853">
                  <c:v>2011-11-12-09</c:v>
                </c:pt>
                <c:pt idx="854">
                  <c:v>2011-11-12-10</c:v>
                </c:pt>
                <c:pt idx="855">
                  <c:v>2011-11-12-11</c:v>
                </c:pt>
                <c:pt idx="856">
                  <c:v>2011-11-12-12</c:v>
                </c:pt>
                <c:pt idx="857">
                  <c:v>2011-11-12-13</c:v>
                </c:pt>
                <c:pt idx="858">
                  <c:v>2011-11-12-14</c:v>
                </c:pt>
                <c:pt idx="859">
                  <c:v>2011-11-12-15</c:v>
                </c:pt>
                <c:pt idx="860">
                  <c:v>2011-11-12-16</c:v>
                </c:pt>
                <c:pt idx="861">
                  <c:v>2011-11-12-17</c:v>
                </c:pt>
                <c:pt idx="862">
                  <c:v>2011-11-12-18</c:v>
                </c:pt>
                <c:pt idx="863">
                  <c:v>2011-11-12-19</c:v>
                </c:pt>
                <c:pt idx="864">
                  <c:v>2011-11-12-20</c:v>
                </c:pt>
                <c:pt idx="865">
                  <c:v>2011-11-12-21</c:v>
                </c:pt>
                <c:pt idx="866">
                  <c:v>2011-11-12-22</c:v>
                </c:pt>
                <c:pt idx="867">
                  <c:v>2011-11-12-23</c:v>
                </c:pt>
                <c:pt idx="868">
                  <c:v>2011-11-13-00</c:v>
                </c:pt>
                <c:pt idx="869">
                  <c:v>2011-11-13-01</c:v>
                </c:pt>
                <c:pt idx="870">
                  <c:v>2011-11-13-02</c:v>
                </c:pt>
                <c:pt idx="871">
                  <c:v>2011-11-13-03</c:v>
                </c:pt>
                <c:pt idx="872">
                  <c:v>2011-11-13-04</c:v>
                </c:pt>
                <c:pt idx="873">
                  <c:v>2011-11-13-05</c:v>
                </c:pt>
                <c:pt idx="874">
                  <c:v>2011-11-13-06</c:v>
                </c:pt>
                <c:pt idx="875">
                  <c:v>2011-11-13-07</c:v>
                </c:pt>
                <c:pt idx="876">
                  <c:v>2011-11-13-08</c:v>
                </c:pt>
                <c:pt idx="877">
                  <c:v>2011-11-13-09</c:v>
                </c:pt>
                <c:pt idx="878">
                  <c:v>2011-11-13-10</c:v>
                </c:pt>
                <c:pt idx="879">
                  <c:v>2011-11-13-11</c:v>
                </c:pt>
                <c:pt idx="880">
                  <c:v>2011-11-13-12</c:v>
                </c:pt>
                <c:pt idx="881">
                  <c:v>2011-11-13-13</c:v>
                </c:pt>
                <c:pt idx="882">
                  <c:v>2011-11-13-14</c:v>
                </c:pt>
                <c:pt idx="883">
                  <c:v>2011-11-13-15</c:v>
                </c:pt>
                <c:pt idx="884">
                  <c:v>2011-11-13-16</c:v>
                </c:pt>
                <c:pt idx="885">
                  <c:v>2011-11-13-17</c:v>
                </c:pt>
                <c:pt idx="886">
                  <c:v>2011-11-13-18</c:v>
                </c:pt>
                <c:pt idx="887">
                  <c:v>2011-11-13-19</c:v>
                </c:pt>
                <c:pt idx="888">
                  <c:v>2011-11-13-20</c:v>
                </c:pt>
                <c:pt idx="889">
                  <c:v>2011-11-13-21</c:v>
                </c:pt>
                <c:pt idx="890">
                  <c:v>2011-11-13-22</c:v>
                </c:pt>
                <c:pt idx="891">
                  <c:v>2011-11-13-23</c:v>
                </c:pt>
                <c:pt idx="892">
                  <c:v>2011-11-14-00</c:v>
                </c:pt>
                <c:pt idx="893">
                  <c:v>2011-11-14-01</c:v>
                </c:pt>
                <c:pt idx="894">
                  <c:v>2011-11-14-02</c:v>
                </c:pt>
                <c:pt idx="895">
                  <c:v>2011-11-14-03</c:v>
                </c:pt>
                <c:pt idx="896">
                  <c:v>2011-11-14-04</c:v>
                </c:pt>
                <c:pt idx="897">
                  <c:v>2011-11-14-05</c:v>
                </c:pt>
                <c:pt idx="898">
                  <c:v>2011-11-14-06</c:v>
                </c:pt>
                <c:pt idx="899">
                  <c:v>2011-11-14-07</c:v>
                </c:pt>
                <c:pt idx="900">
                  <c:v>2011-11-14-08</c:v>
                </c:pt>
                <c:pt idx="901">
                  <c:v>2011-11-14-09</c:v>
                </c:pt>
                <c:pt idx="902">
                  <c:v>2011-11-14-10</c:v>
                </c:pt>
                <c:pt idx="903">
                  <c:v>2011-11-14-11</c:v>
                </c:pt>
                <c:pt idx="904">
                  <c:v>2011-11-14-12</c:v>
                </c:pt>
                <c:pt idx="905">
                  <c:v>2011-11-14-13</c:v>
                </c:pt>
                <c:pt idx="906">
                  <c:v>2011-11-14-14</c:v>
                </c:pt>
                <c:pt idx="907">
                  <c:v>2011-11-14-15</c:v>
                </c:pt>
                <c:pt idx="908">
                  <c:v>2011-11-14-16</c:v>
                </c:pt>
                <c:pt idx="909">
                  <c:v>2011-11-14-17</c:v>
                </c:pt>
                <c:pt idx="910">
                  <c:v>2011-11-14-18</c:v>
                </c:pt>
                <c:pt idx="911">
                  <c:v>2011-11-14-19</c:v>
                </c:pt>
                <c:pt idx="912">
                  <c:v>2011-11-14-20</c:v>
                </c:pt>
                <c:pt idx="913">
                  <c:v>2011-11-14-21</c:v>
                </c:pt>
                <c:pt idx="914">
                  <c:v>2011-11-14-22</c:v>
                </c:pt>
                <c:pt idx="915">
                  <c:v>2011-11-14-23</c:v>
                </c:pt>
                <c:pt idx="916">
                  <c:v>2011-11-15-00</c:v>
                </c:pt>
                <c:pt idx="917">
                  <c:v>2011-11-15-01</c:v>
                </c:pt>
                <c:pt idx="918">
                  <c:v>2011-11-15-02</c:v>
                </c:pt>
                <c:pt idx="919">
                  <c:v>2011-11-15-03</c:v>
                </c:pt>
                <c:pt idx="920">
                  <c:v>2011-11-15-04</c:v>
                </c:pt>
                <c:pt idx="921">
                  <c:v>2011-11-15-05</c:v>
                </c:pt>
                <c:pt idx="922">
                  <c:v>2011-11-15-06</c:v>
                </c:pt>
                <c:pt idx="923">
                  <c:v>2011-11-15-07</c:v>
                </c:pt>
                <c:pt idx="924">
                  <c:v>2011-11-15-08</c:v>
                </c:pt>
                <c:pt idx="925">
                  <c:v>2011-11-15-09</c:v>
                </c:pt>
                <c:pt idx="926">
                  <c:v>2011-11-15-10</c:v>
                </c:pt>
                <c:pt idx="927">
                  <c:v>2011-11-15-11</c:v>
                </c:pt>
                <c:pt idx="928">
                  <c:v>2011-11-15-12</c:v>
                </c:pt>
                <c:pt idx="929">
                  <c:v>2011-11-15-13</c:v>
                </c:pt>
                <c:pt idx="930">
                  <c:v>2011-11-15-14</c:v>
                </c:pt>
                <c:pt idx="931">
                  <c:v>2011-11-15-15</c:v>
                </c:pt>
                <c:pt idx="932">
                  <c:v>2011-11-15-16</c:v>
                </c:pt>
                <c:pt idx="933">
                  <c:v>2011-11-15-17</c:v>
                </c:pt>
                <c:pt idx="934">
                  <c:v>2011-11-15-18</c:v>
                </c:pt>
                <c:pt idx="935">
                  <c:v>2011-11-15-19</c:v>
                </c:pt>
                <c:pt idx="936">
                  <c:v>2011-11-15-20</c:v>
                </c:pt>
                <c:pt idx="937">
                  <c:v>2011-11-15-21</c:v>
                </c:pt>
                <c:pt idx="938">
                  <c:v>2011-11-15-22</c:v>
                </c:pt>
                <c:pt idx="939">
                  <c:v>2011-11-15-23</c:v>
                </c:pt>
                <c:pt idx="940">
                  <c:v>2011-11-16-00</c:v>
                </c:pt>
                <c:pt idx="941">
                  <c:v>2011-11-16-01</c:v>
                </c:pt>
                <c:pt idx="942">
                  <c:v>2011-11-16-02</c:v>
                </c:pt>
                <c:pt idx="943">
                  <c:v>2011-11-16-03</c:v>
                </c:pt>
                <c:pt idx="944">
                  <c:v>2011-11-16-04</c:v>
                </c:pt>
                <c:pt idx="945">
                  <c:v>2011-11-16-05</c:v>
                </c:pt>
                <c:pt idx="946">
                  <c:v>2011-11-16-06</c:v>
                </c:pt>
                <c:pt idx="947">
                  <c:v>2011-11-16-07</c:v>
                </c:pt>
                <c:pt idx="948">
                  <c:v>2011-11-16-08</c:v>
                </c:pt>
                <c:pt idx="949">
                  <c:v>2011-11-16-09</c:v>
                </c:pt>
                <c:pt idx="950">
                  <c:v>2011-11-16-10</c:v>
                </c:pt>
                <c:pt idx="951">
                  <c:v>2011-11-16-11</c:v>
                </c:pt>
                <c:pt idx="952">
                  <c:v>2011-11-16-12</c:v>
                </c:pt>
                <c:pt idx="953">
                  <c:v>2011-11-16-13</c:v>
                </c:pt>
                <c:pt idx="954">
                  <c:v>2011-11-16-14</c:v>
                </c:pt>
                <c:pt idx="955">
                  <c:v>2011-11-16-15</c:v>
                </c:pt>
                <c:pt idx="956">
                  <c:v>2011-11-16-16</c:v>
                </c:pt>
                <c:pt idx="957">
                  <c:v>2011-11-16-17</c:v>
                </c:pt>
                <c:pt idx="958">
                  <c:v>2011-11-16-18</c:v>
                </c:pt>
                <c:pt idx="959">
                  <c:v>2011-11-16-19</c:v>
                </c:pt>
                <c:pt idx="960">
                  <c:v>2011-11-16-20</c:v>
                </c:pt>
                <c:pt idx="961">
                  <c:v>2011-11-16-21</c:v>
                </c:pt>
                <c:pt idx="962">
                  <c:v>2011-11-16-22</c:v>
                </c:pt>
                <c:pt idx="963">
                  <c:v>2011-11-16-23</c:v>
                </c:pt>
                <c:pt idx="964">
                  <c:v>2011-11-17-00</c:v>
                </c:pt>
                <c:pt idx="965">
                  <c:v>2011-11-17-01</c:v>
                </c:pt>
                <c:pt idx="966">
                  <c:v>2011-11-17-02</c:v>
                </c:pt>
                <c:pt idx="967">
                  <c:v>2011-11-17-03</c:v>
                </c:pt>
                <c:pt idx="968">
                  <c:v>2011-11-17-04</c:v>
                </c:pt>
                <c:pt idx="969">
                  <c:v>2011-11-17-05</c:v>
                </c:pt>
                <c:pt idx="970">
                  <c:v>2011-11-17-06</c:v>
                </c:pt>
                <c:pt idx="971">
                  <c:v>2011-11-17-07</c:v>
                </c:pt>
                <c:pt idx="972">
                  <c:v>2011-11-17-08</c:v>
                </c:pt>
                <c:pt idx="973">
                  <c:v>2011-11-17-09</c:v>
                </c:pt>
                <c:pt idx="974">
                  <c:v>2011-11-17-10</c:v>
                </c:pt>
                <c:pt idx="975">
                  <c:v>2011-11-17-11</c:v>
                </c:pt>
                <c:pt idx="976">
                  <c:v>2011-11-17-12</c:v>
                </c:pt>
                <c:pt idx="977">
                  <c:v>2011-11-17-13</c:v>
                </c:pt>
                <c:pt idx="978">
                  <c:v>2011-11-17-14</c:v>
                </c:pt>
                <c:pt idx="979">
                  <c:v>2011-11-17-15</c:v>
                </c:pt>
                <c:pt idx="980">
                  <c:v>2011-11-17-16</c:v>
                </c:pt>
                <c:pt idx="981">
                  <c:v>2011-11-17-17</c:v>
                </c:pt>
                <c:pt idx="982">
                  <c:v>2011-11-17-18</c:v>
                </c:pt>
                <c:pt idx="983">
                  <c:v>2011-11-17-19</c:v>
                </c:pt>
                <c:pt idx="984">
                  <c:v>2011-11-17-20</c:v>
                </c:pt>
                <c:pt idx="985">
                  <c:v>2011-11-17-21</c:v>
                </c:pt>
                <c:pt idx="986">
                  <c:v>2011-11-17-22</c:v>
                </c:pt>
                <c:pt idx="987">
                  <c:v>2011-11-17-23</c:v>
                </c:pt>
                <c:pt idx="988">
                  <c:v>2011-11-18-00</c:v>
                </c:pt>
                <c:pt idx="989">
                  <c:v>2011-11-18-01</c:v>
                </c:pt>
                <c:pt idx="990">
                  <c:v>2011-11-18-02</c:v>
                </c:pt>
                <c:pt idx="991">
                  <c:v>2011-11-18-03</c:v>
                </c:pt>
                <c:pt idx="992">
                  <c:v>2011-11-18-04</c:v>
                </c:pt>
                <c:pt idx="993">
                  <c:v>2011-11-18-05</c:v>
                </c:pt>
                <c:pt idx="994">
                  <c:v>2011-11-18-06</c:v>
                </c:pt>
                <c:pt idx="995">
                  <c:v>2011-11-18-07</c:v>
                </c:pt>
                <c:pt idx="996">
                  <c:v>2011-11-18-08</c:v>
                </c:pt>
                <c:pt idx="997">
                  <c:v>2011-11-18-09</c:v>
                </c:pt>
                <c:pt idx="998">
                  <c:v>2011-11-18-10</c:v>
                </c:pt>
                <c:pt idx="999">
                  <c:v>2011-11-18-11</c:v>
                </c:pt>
                <c:pt idx="1000">
                  <c:v>2011-11-18-12</c:v>
                </c:pt>
                <c:pt idx="1001">
                  <c:v>2011-11-18-13</c:v>
                </c:pt>
                <c:pt idx="1002">
                  <c:v>2011-11-18-14</c:v>
                </c:pt>
                <c:pt idx="1003">
                  <c:v>2011-11-18-15</c:v>
                </c:pt>
                <c:pt idx="1004">
                  <c:v>2011-11-18-16</c:v>
                </c:pt>
                <c:pt idx="1005">
                  <c:v>2011-11-18-17</c:v>
                </c:pt>
                <c:pt idx="1006">
                  <c:v>2011-11-18-18</c:v>
                </c:pt>
                <c:pt idx="1007">
                  <c:v>2011-11-18-19</c:v>
                </c:pt>
                <c:pt idx="1008">
                  <c:v>2011-11-18-20</c:v>
                </c:pt>
                <c:pt idx="1009">
                  <c:v>2011-11-18-21</c:v>
                </c:pt>
                <c:pt idx="1010">
                  <c:v>2011-11-18-22</c:v>
                </c:pt>
                <c:pt idx="1011">
                  <c:v>2011-11-18-23</c:v>
                </c:pt>
                <c:pt idx="1012">
                  <c:v>2011-11-19-00</c:v>
                </c:pt>
                <c:pt idx="1013">
                  <c:v>2011-11-19-01</c:v>
                </c:pt>
                <c:pt idx="1014">
                  <c:v>2011-11-19-02</c:v>
                </c:pt>
                <c:pt idx="1015">
                  <c:v>2011-11-19-03</c:v>
                </c:pt>
                <c:pt idx="1016">
                  <c:v>2011-11-19-04</c:v>
                </c:pt>
                <c:pt idx="1017">
                  <c:v>2011-11-19-05</c:v>
                </c:pt>
                <c:pt idx="1018">
                  <c:v>2011-11-19-06</c:v>
                </c:pt>
                <c:pt idx="1019">
                  <c:v>2011-11-19-07</c:v>
                </c:pt>
                <c:pt idx="1020">
                  <c:v>2011-11-19-08</c:v>
                </c:pt>
                <c:pt idx="1021">
                  <c:v>2011-11-19-09</c:v>
                </c:pt>
                <c:pt idx="1022">
                  <c:v>2011-11-19-10</c:v>
                </c:pt>
                <c:pt idx="1023">
                  <c:v>2011-11-19-11</c:v>
                </c:pt>
                <c:pt idx="1024">
                  <c:v>2011-11-19-12</c:v>
                </c:pt>
                <c:pt idx="1025">
                  <c:v>2011-11-19-13</c:v>
                </c:pt>
                <c:pt idx="1026">
                  <c:v>2011-11-19-14</c:v>
                </c:pt>
                <c:pt idx="1027">
                  <c:v>2011-11-19-15</c:v>
                </c:pt>
                <c:pt idx="1028">
                  <c:v>2011-11-19-16</c:v>
                </c:pt>
                <c:pt idx="1029">
                  <c:v>2011-11-19-17</c:v>
                </c:pt>
                <c:pt idx="1030">
                  <c:v>2011-11-19-18</c:v>
                </c:pt>
                <c:pt idx="1031">
                  <c:v>2011-11-19-19</c:v>
                </c:pt>
                <c:pt idx="1032">
                  <c:v>2011-11-19-20</c:v>
                </c:pt>
                <c:pt idx="1033">
                  <c:v>2011-11-19-21</c:v>
                </c:pt>
                <c:pt idx="1034">
                  <c:v>2011-11-19-22</c:v>
                </c:pt>
                <c:pt idx="1035">
                  <c:v>2011-11-19-23</c:v>
                </c:pt>
                <c:pt idx="1036">
                  <c:v>2011-11-20-00</c:v>
                </c:pt>
                <c:pt idx="1037">
                  <c:v>2011-11-20-01</c:v>
                </c:pt>
                <c:pt idx="1038">
                  <c:v>2011-11-20-02</c:v>
                </c:pt>
                <c:pt idx="1039">
                  <c:v>2011-11-20-03</c:v>
                </c:pt>
                <c:pt idx="1040">
                  <c:v>2011-11-20-04</c:v>
                </c:pt>
                <c:pt idx="1041">
                  <c:v>2011-11-20-05</c:v>
                </c:pt>
                <c:pt idx="1042">
                  <c:v>2011-11-20-06</c:v>
                </c:pt>
                <c:pt idx="1043">
                  <c:v>2011-11-20-07</c:v>
                </c:pt>
                <c:pt idx="1044">
                  <c:v>2011-11-20-08</c:v>
                </c:pt>
                <c:pt idx="1045">
                  <c:v>2011-11-20-09</c:v>
                </c:pt>
                <c:pt idx="1046">
                  <c:v>2011-11-20-10</c:v>
                </c:pt>
                <c:pt idx="1047">
                  <c:v>2011-11-20-11</c:v>
                </c:pt>
                <c:pt idx="1048">
                  <c:v>2011-11-20-12</c:v>
                </c:pt>
                <c:pt idx="1049">
                  <c:v>2011-11-20-13</c:v>
                </c:pt>
                <c:pt idx="1050">
                  <c:v>2011-11-20-14</c:v>
                </c:pt>
                <c:pt idx="1051">
                  <c:v>2011-11-20-15</c:v>
                </c:pt>
                <c:pt idx="1052">
                  <c:v>2011-11-20-16</c:v>
                </c:pt>
                <c:pt idx="1053">
                  <c:v>2011-11-20-17</c:v>
                </c:pt>
                <c:pt idx="1054">
                  <c:v>2011-11-20-18</c:v>
                </c:pt>
                <c:pt idx="1055">
                  <c:v>2011-11-20-19</c:v>
                </c:pt>
                <c:pt idx="1056">
                  <c:v>2011-11-20-20</c:v>
                </c:pt>
                <c:pt idx="1057">
                  <c:v>2011-11-20-21</c:v>
                </c:pt>
                <c:pt idx="1058">
                  <c:v>2011-11-20-22</c:v>
                </c:pt>
                <c:pt idx="1059">
                  <c:v>2011-11-20-23</c:v>
                </c:pt>
                <c:pt idx="1060">
                  <c:v>2011-11-21-00</c:v>
                </c:pt>
                <c:pt idx="1061">
                  <c:v>2011-11-21-01</c:v>
                </c:pt>
                <c:pt idx="1062">
                  <c:v>2011-11-21-02</c:v>
                </c:pt>
                <c:pt idx="1063">
                  <c:v>2011-11-21-03</c:v>
                </c:pt>
                <c:pt idx="1064">
                  <c:v>2011-11-21-04</c:v>
                </c:pt>
                <c:pt idx="1065">
                  <c:v>2011-11-21-05</c:v>
                </c:pt>
                <c:pt idx="1066">
                  <c:v>2011-11-21-06</c:v>
                </c:pt>
                <c:pt idx="1067">
                  <c:v>2011-11-21-07</c:v>
                </c:pt>
                <c:pt idx="1068">
                  <c:v>2011-11-21-08</c:v>
                </c:pt>
                <c:pt idx="1069">
                  <c:v>2011-11-21-09</c:v>
                </c:pt>
                <c:pt idx="1070">
                  <c:v>2011-11-21-10</c:v>
                </c:pt>
                <c:pt idx="1071">
                  <c:v>2011-11-21-11</c:v>
                </c:pt>
                <c:pt idx="1072">
                  <c:v>2011-11-21-12</c:v>
                </c:pt>
                <c:pt idx="1073">
                  <c:v>2011-11-21-13</c:v>
                </c:pt>
                <c:pt idx="1074">
                  <c:v>2011-11-21-14</c:v>
                </c:pt>
                <c:pt idx="1075">
                  <c:v>2011-11-21-15</c:v>
                </c:pt>
                <c:pt idx="1076">
                  <c:v>2011-11-21-16</c:v>
                </c:pt>
                <c:pt idx="1077">
                  <c:v>2011-11-21-17</c:v>
                </c:pt>
                <c:pt idx="1078">
                  <c:v>2011-11-21-18</c:v>
                </c:pt>
                <c:pt idx="1079">
                  <c:v>2011-11-21-19</c:v>
                </c:pt>
                <c:pt idx="1080">
                  <c:v>2011-11-21-20</c:v>
                </c:pt>
                <c:pt idx="1081">
                  <c:v>2011-11-21-21</c:v>
                </c:pt>
                <c:pt idx="1082">
                  <c:v>2011-11-21-22</c:v>
                </c:pt>
                <c:pt idx="1083">
                  <c:v>2011-11-21-23</c:v>
                </c:pt>
                <c:pt idx="1084">
                  <c:v>2011-11-22-00</c:v>
                </c:pt>
                <c:pt idx="1085">
                  <c:v>2011-11-22-01</c:v>
                </c:pt>
                <c:pt idx="1086">
                  <c:v>2011-11-22-02</c:v>
                </c:pt>
                <c:pt idx="1087">
                  <c:v>2011-11-22-03</c:v>
                </c:pt>
                <c:pt idx="1088">
                  <c:v>2011-11-22-04</c:v>
                </c:pt>
                <c:pt idx="1089">
                  <c:v>2011-11-22-05</c:v>
                </c:pt>
                <c:pt idx="1090">
                  <c:v>2011-11-22-06</c:v>
                </c:pt>
                <c:pt idx="1091">
                  <c:v>2011-11-22-07</c:v>
                </c:pt>
                <c:pt idx="1092">
                  <c:v>2011-11-22-08</c:v>
                </c:pt>
                <c:pt idx="1093">
                  <c:v>2011-11-22-09</c:v>
                </c:pt>
                <c:pt idx="1094">
                  <c:v>2011-11-22-10</c:v>
                </c:pt>
                <c:pt idx="1095">
                  <c:v>2011-11-22-11</c:v>
                </c:pt>
                <c:pt idx="1096">
                  <c:v>2011-11-22-12</c:v>
                </c:pt>
                <c:pt idx="1097">
                  <c:v>2011-11-22-13</c:v>
                </c:pt>
                <c:pt idx="1098">
                  <c:v>2011-11-22-14</c:v>
                </c:pt>
                <c:pt idx="1099">
                  <c:v>2011-11-22-15</c:v>
                </c:pt>
                <c:pt idx="1100">
                  <c:v>2011-11-22-16</c:v>
                </c:pt>
                <c:pt idx="1101">
                  <c:v>2011-11-22-17</c:v>
                </c:pt>
                <c:pt idx="1102">
                  <c:v>2011-11-22-18</c:v>
                </c:pt>
                <c:pt idx="1103">
                  <c:v>2011-11-22-19</c:v>
                </c:pt>
                <c:pt idx="1104">
                  <c:v>2011-11-22-20</c:v>
                </c:pt>
                <c:pt idx="1105">
                  <c:v>2011-11-22-21</c:v>
                </c:pt>
                <c:pt idx="1106">
                  <c:v>2011-11-22-22</c:v>
                </c:pt>
                <c:pt idx="1107">
                  <c:v>2011-11-22-23</c:v>
                </c:pt>
                <c:pt idx="1108">
                  <c:v>2011-11-23-00</c:v>
                </c:pt>
                <c:pt idx="1109">
                  <c:v>2011-11-23-01</c:v>
                </c:pt>
                <c:pt idx="1110">
                  <c:v>2011-11-23-02</c:v>
                </c:pt>
                <c:pt idx="1111">
                  <c:v>2011-11-23-03</c:v>
                </c:pt>
                <c:pt idx="1112">
                  <c:v>2011-11-23-04</c:v>
                </c:pt>
                <c:pt idx="1113">
                  <c:v>2011-11-23-05</c:v>
                </c:pt>
                <c:pt idx="1114">
                  <c:v>2011-11-23-06</c:v>
                </c:pt>
                <c:pt idx="1115">
                  <c:v>2011-11-23-07</c:v>
                </c:pt>
                <c:pt idx="1116">
                  <c:v>2011-11-23-08</c:v>
                </c:pt>
                <c:pt idx="1117">
                  <c:v>2011-11-23-09</c:v>
                </c:pt>
                <c:pt idx="1118">
                  <c:v>2011-11-23-10</c:v>
                </c:pt>
                <c:pt idx="1119">
                  <c:v>2011-11-23-11</c:v>
                </c:pt>
                <c:pt idx="1120">
                  <c:v>2011-11-23-12</c:v>
                </c:pt>
                <c:pt idx="1121">
                  <c:v>2011-11-23-13</c:v>
                </c:pt>
                <c:pt idx="1122">
                  <c:v>2011-11-23-14</c:v>
                </c:pt>
                <c:pt idx="1123">
                  <c:v>2011-11-23-15</c:v>
                </c:pt>
                <c:pt idx="1124">
                  <c:v>2011-11-23-16</c:v>
                </c:pt>
                <c:pt idx="1125">
                  <c:v>2011-11-23-17</c:v>
                </c:pt>
                <c:pt idx="1126">
                  <c:v>2011-11-23-18</c:v>
                </c:pt>
                <c:pt idx="1127">
                  <c:v>2011-11-23-19</c:v>
                </c:pt>
                <c:pt idx="1128">
                  <c:v>2011-11-23-20</c:v>
                </c:pt>
                <c:pt idx="1129">
                  <c:v>2011-11-23-21</c:v>
                </c:pt>
                <c:pt idx="1130">
                  <c:v>2011-11-23-22</c:v>
                </c:pt>
                <c:pt idx="1131">
                  <c:v>2011-11-23-23</c:v>
                </c:pt>
                <c:pt idx="1132">
                  <c:v>2011-11-24-00</c:v>
                </c:pt>
                <c:pt idx="1133">
                  <c:v>2011-11-24-01</c:v>
                </c:pt>
                <c:pt idx="1134">
                  <c:v>2011-11-24-02</c:v>
                </c:pt>
                <c:pt idx="1135">
                  <c:v>2011-11-24-03</c:v>
                </c:pt>
                <c:pt idx="1136">
                  <c:v>2011-11-24-04</c:v>
                </c:pt>
                <c:pt idx="1137">
                  <c:v>2011-11-24-05</c:v>
                </c:pt>
                <c:pt idx="1138">
                  <c:v>2011-11-24-06</c:v>
                </c:pt>
                <c:pt idx="1139">
                  <c:v>2011-11-24-07</c:v>
                </c:pt>
                <c:pt idx="1140">
                  <c:v>2011-11-24-08</c:v>
                </c:pt>
                <c:pt idx="1141">
                  <c:v>2011-11-24-09</c:v>
                </c:pt>
                <c:pt idx="1142">
                  <c:v>2011-11-24-10</c:v>
                </c:pt>
                <c:pt idx="1143">
                  <c:v>2011-11-24-11</c:v>
                </c:pt>
                <c:pt idx="1144">
                  <c:v>2011-11-24-12</c:v>
                </c:pt>
                <c:pt idx="1145">
                  <c:v>2011-11-24-13</c:v>
                </c:pt>
                <c:pt idx="1146">
                  <c:v>2011-11-24-14</c:v>
                </c:pt>
                <c:pt idx="1147">
                  <c:v>2011-11-24-15</c:v>
                </c:pt>
                <c:pt idx="1148">
                  <c:v>2011-11-24-16</c:v>
                </c:pt>
                <c:pt idx="1149">
                  <c:v>2011-11-24-17</c:v>
                </c:pt>
                <c:pt idx="1150">
                  <c:v>2011-11-24-18</c:v>
                </c:pt>
                <c:pt idx="1151">
                  <c:v>2011-11-24-19</c:v>
                </c:pt>
                <c:pt idx="1152">
                  <c:v>2011-11-24-20</c:v>
                </c:pt>
                <c:pt idx="1153">
                  <c:v>2011-11-24-21</c:v>
                </c:pt>
                <c:pt idx="1154">
                  <c:v>2011-11-24-22</c:v>
                </c:pt>
                <c:pt idx="1155">
                  <c:v>2011-11-24-23</c:v>
                </c:pt>
                <c:pt idx="1156">
                  <c:v>2011-11-25-00</c:v>
                </c:pt>
                <c:pt idx="1157">
                  <c:v>2011-11-25-01</c:v>
                </c:pt>
                <c:pt idx="1158">
                  <c:v>2011-11-25-02</c:v>
                </c:pt>
                <c:pt idx="1159">
                  <c:v>2011-11-25-03</c:v>
                </c:pt>
                <c:pt idx="1160">
                  <c:v>2011-11-25-04</c:v>
                </c:pt>
                <c:pt idx="1161">
                  <c:v>2011-11-25-05</c:v>
                </c:pt>
                <c:pt idx="1162">
                  <c:v>2011-11-25-06</c:v>
                </c:pt>
                <c:pt idx="1163">
                  <c:v>2011-11-25-07</c:v>
                </c:pt>
                <c:pt idx="1164">
                  <c:v>2011-11-25-08</c:v>
                </c:pt>
                <c:pt idx="1165">
                  <c:v>2011-11-25-09</c:v>
                </c:pt>
                <c:pt idx="1166">
                  <c:v>2011-11-25-10</c:v>
                </c:pt>
                <c:pt idx="1167">
                  <c:v>2011-11-25-11</c:v>
                </c:pt>
                <c:pt idx="1168">
                  <c:v>2011-11-25-12</c:v>
                </c:pt>
                <c:pt idx="1169">
                  <c:v>2011-11-25-13</c:v>
                </c:pt>
                <c:pt idx="1170">
                  <c:v>2011-11-25-14</c:v>
                </c:pt>
                <c:pt idx="1171">
                  <c:v>2011-11-25-15</c:v>
                </c:pt>
                <c:pt idx="1172">
                  <c:v>2011-11-25-16</c:v>
                </c:pt>
                <c:pt idx="1173">
                  <c:v>2011-11-25-17</c:v>
                </c:pt>
                <c:pt idx="1174">
                  <c:v>2011-11-25-18</c:v>
                </c:pt>
                <c:pt idx="1175">
                  <c:v>2011-11-25-19</c:v>
                </c:pt>
                <c:pt idx="1176">
                  <c:v>2011-11-25-20</c:v>
                </c:pt>
                <c:pt idx="1177">
                  <c:v>2011-11-25-21</c:v>
                </c:pt>
                <c:pt idx="1178">
                  <c:v>2011-11-25-22</c:v>
                </c:pt>
                <c:pt idx="1179">
                  <c:v>2011-11-25-23</c:v>
                </c:pt>
                <c:pt idx="1180">
                  <c:v>2011-11-26-00</c:v>
                </c:pt>
                <c:pt idx="1181">
                  <c:v>2011-11-26-01</c:v>
                </c:pt>
                <c:pt idx="1182">
                  <c:v>2011-11-26-02</c:v>
                </c:pt>
                <c:pt idx="1183">
                  <c:v>2011-11-26-03</c:v>
                </c:pt>
                <c:pt idx="1184">
                  <c:v>2011-11-26-04</c:v>
                </c:pt>
                <c:pt idx="1185">
                  <c:v>2011-11-26-05</c:v>
                </c:pt>
                <c:pt idx="1186">
                  <c:v>2011-11-26-06</c:v>
                </c:pt>
                <c:pt idx="1187">
                  <c:v>2011-11-26-07</c:v>
                </c:pt>
                <c:pt idx="1188">
                  <c:v>2011-11-26-08</c:v>
                </c:pt>
                <c:pt idx="1189">
                  <c:v>2011-11-26-09</c:v>
                </c:pt>
                <c:pt idx="1190">
                  <c:v>2011-11-26-10</c:v>
                </c:pt>
                <c:pt idx="1191">
                  <c:v>2011-11-26-11</c:v>
                </c:pt>
                <c:pt idx="1192">
                  <c:v>2011-11-26-12</c:v>
                </c:pt>
                <c:pt idx="1193">
                  <c:v>2011-11-26-13</c:v>
                </c:pt>
                <c:pt idx="1194">
                  <c:v>2011-11-26-14</c:v>
                </c:pt>
                <c:pt idx="1195">
                  <c:v>2011-11-26-15</c:v>
                </c:pt>
                <c:pt idx="1196">
                  <c:v>2011-11-26-16</c:v>
                </c:pt>
                <c:pt idx="1197">
                  <c:v>2011-11-26-17</c:v>
                </c:pt>
                <c:pt idx="1198">
                  <c:v>2011-11-26-18</c:v>
                </c:pt>
                <c:pt idx="1199">
                  <c:v>2011-11-26-19</c:v>
                </c:pt>
                <c:pt idx="1200">
                  <c:v>2011-11-26-20</c:v>
                </c:pt>
                <c:pt idx="1201">
                  <c:v>2011-11-26-21</c:v>
                </c:pt>
                <c:pt idx="1202">
                  <c:v>2011-11-26-22</c:v>
                </c:pt>
                <c:pt idx="1203">
                  <c:v>2011-11-26-23</c:v>
                </c:pt>
                <c:pt idx="1204">
                  <c:v>2011-11-27-00</c:v>
                </c:pt>
                <c:pt idx="1205">
                  <c:v>2011-11-27-01</c:v>
                </c:pt>
                <c:pt idx="1206">
                  <c:v>2011-11-27-02</c:v>
                </c:pt>
                <c:pt idx="1207">
                  <c:v>2011-11-27-03</c:v>
                </c:pt>
                <c:pt idx="1208">
                  <c:v>2011-11-27-04</c:v>
                </c:pt>
                <c:pt idx="1209">
                  <c:v>2011-11-27-05</c:v>
                </c:pt>
                <c:pt idx="1210">
                  <c:v>2011-11-27-06</c:v>
                </c:pt>
                <c:pt idx="1211">
                  <c:v>2011-11-27-07</c:v>
                </c:pt>
                <c:pt idx="1212">
                  <c:v>2011-11-27-08</c:v>
                </c:pt>
                <c:pt idx="1213">
                  <c:v>2011-11-27-09</c:v>
                </c:pt>
                <c:pt idx="1214">
                  <c:v>2011-11-27-10</c:v>
                </c:pt>
                <c:pt idx="1215">
                  <c:v>2011-11-27-11</c:v>
                </c:pt>
                <c:pt idx="1216">
                  <c:v>2011-11-27-12</c:v>
                </c:pt>
                <c:pt idx="1217">
                  <c:v>2011-11-27-13</c:v>
                </c:pt>
                <c:pt idx="1218">
                  <c:v>2011-11-27-14</c:v>
                </c:pt>
                <c:pt idx="1219">
                  <c:v>2011-11-27-15</c:v>
                </c:pt>
                <c:pt idx="1220">
                  <c:v>2011-11-27-16</c:v>
                </c:pt>
                <c:pt idx="1221">
                  <c:v>2011-11-27-17</c:v>
                </c:pt>
                <c:pt idx="1222">
                  <c:v>2011-11-27-18</c:v>
                </c:pt>
                <c:pt idx="1223">
                  <c:v>2011-11-27-19</c:v>
                </c:pt>
                <c:pt idx="1224">
                  <c:v>2011-11-27-20</c:v>
                </c:pt>
                <c:pt idx="1225">
                  <c:v>2011-11-27-21</c:v>
                </c:pt>
                <c:pt idx="1226">
                  <c:v>2011-11-27-22</c:v>
                </c:pt>
                <c:pt idx="1227">
                  <c:v>2011-11-27-23</c:v>
                </c:pt>
                <c:pt idx="1228">
                  <c:v>2011-11-28-00</c:v>
                </c:pt>
                <c:pt idx="1229">
                  <c:v>2011-11-28-01</c:v>
                </c:pt>
                <c:pt idx="1230">
                  <c:v>2011-11-28-02</c:v>
                </c:pt>
                <c:pt idx="1231">
                  <c:v>2011-11-28-03</c:v>
                </c:pt>
                <c:pt idx="1232">
                  <c:v>2011-11-28-04</c:v>
                </c:pt>
                <c:pt idx="1233">
                  <c:v>2011-11-28-05</c:v>
                </c:pt>
                <c:pt idx="1234">
                  <c:v>2011-11-28-06</c:v>
                </c:pt>
                <c:pt idx="1235">
                  <c:v>2011-11-28-07</c:v>
                </c:pt>
                <c:pt idx="1236">
                  <c:v>2011-11-28-08</c:v>
                </c:pt>
                <c:pt idx="1237">
                  <c:v>2011-11-28-09</c:v>
                </c:pt>
                <c:pt idx="1238">
                  <c:v>2011-11-28-10</c:v>
                </c:pt>
                <c:pt idx="1239">
                  <c:v>2011-11-28-11</c:v>
                </c:pt>
                <c:pt idx="1240">
                  <c:v>2011-11-28-12</c:v>
                </c:pt>
                <c:pt idx="1241">
                  <c:v>2011-11-28-13</c:v>
                </c:pt>
                <c:pt idx="1242">
                  <c:v>2011-11-28-14</c:v>
                </c:pt>
                <c:pt idx="1243">
                  <c:v>2011-11-28-15</c:v>
                </c:pt>
                <c:pt idx="1244">
                  <c:v>2011-11-28-16</c:v>
                </c:pt>
                <c:pt idx="1245">
                  <c:v>2011-11-28-17</c:v>
                </c:pt>
                <c:pt idx="1246">
                  <c:v>2011-11-28-18</c:v>
                </c:pt>
                <c:pt idx="1247">
                  <c:v>2011-11-28-19</c:v>
                </c:pt>
                <c:pt idx="1248">
                  <c:v>2011-11-28-20</c:v>
                </c:pt>
                <c:pt idx="1249">
                  <c:v>2011-11-28-21</c:v>
                </c:pt>
                <c:pt idx="1250">
                  <c:v>2011-11-28-22</c:v>
                </c:pt>
                <c:pt idx="1251">
                  <c:v>2011-11-28-23</c:v>
                </c:pt>
                <c:pt idx="1252">
                  <c:v>2011-11-29-00</c:v>
                </c:pt>
                <c:pt idx="1253">
                  <c:v>2011-11-29-01</c:v>
                </c:pt>
                <c:pt idx="1254">
                  <c:v>2011-11-29-02</c:v>
                </c:pt>
                <c:pt idx="1255">
                  <c:v>2011-11-29-03</c:v>
                </c:pt>
                <c:pt idx="1256">
                  <c:v>2011-11-29-04</c:v>
                </c:pt>
                <c:pt idx="1257">
                  <c:v>2011-11-29-05</c:v>
                </c:pt>
                <c:pt idx="1258">
                  <c:v>2011-11-29-06</c:v>
                </c:pt>
                <c:pt idx="1259">
                  <c:v>2011-11-29-07</c:v>
                </c:pt>
                <c:pt idx="1260">
                  <c:v>2011-11-29-08</c:v>
                </c:pt>
                <c:pt idx="1261">
                  <c:v>2011-11-29-09</c:v>
                </c:pt>
                <c:pt idx="1262">
                  <c:v>2011-11-29-10</c:v>
                </c:pt>
                <c:pt idx="1263">
                  <c:v>2011-11-29-11</c:v>
                </c:pt>
                <c:pt idx="1264">
                  <c:v>2011-11-29-12</c:v>
                </c:pt>
                <c:pt idx="1265">
                  <c:v>2011-11-29-13</c:v>
                </c:pt>
                <c:pt idx="1266">
                  <c:v>2011-11-29-14</c:v>
                </c:pt>
                <c:pt idx="1267">
                  <c:v>2011-11-29-15</c:v>
                </c:pt>
                <c:pt idx="1268">
                  <c:v>2011-11-29-16</c:v>
                </c:pt>
                <c:pt idx="1269">
                  <c:v>2011-11-29-17</c:v>
                </c:pt>
                <c:pt idx="1270">
                  <c:v>2011-11-29-18</c:v>
                </c:pt>
                <c:pt idx="1271">
                  <c:v>2011-11-29-19</c:v>
                </c:pt>
                <c:pt idx="1272">
                  <c:v>2011-11-29-20</c:v>
                </c:pt>
                <c:pt idx="1273">
                  <c:v>2011-11-29-21</c:v>
                </c:pt>
                <c:pt idx="1274">
                  <c:v>2011-11-29-22</c:v>
                </c:pt>
                <c:pt idx="1275">
                  <c:v>2011-11-29-23</c:v>
                </c:pt>
                <c:pt idx="1276">
                  <c:v>2011-11-30-00</c:v>
                </c:pt>
                <c:pt idx="1277">
                  <c:v>2011-11-30-01</c:v>
                </c:pt>
                <c:pt idx="1278">
                  <c:v>2011-11-30-02</c:v>
                </c:pt>
                <c:pt idx="1279">
                  <c:v>2011-11-30-03</c:v>
                </c:pt>
                <c:pt idx="1280">
                  <c:v>2011-11-30-04</c:v>
                </c:pt>
                <c:pt idx="1281">
                  <c:v>2011-11-30-05</c:v>
                </c:pt>
                <c:pt idx="1282">
                  <c:v>2011-11-30-06</c:v>
                </c:pt>
                <c:pt idx="1283">
                  <c:v>2011-11-30-07</c:v>
                </c:pt>
                <c:pt idx="1284">
                  <c:v>2011-11-30-08</c:v>
                </c:pt>
                <c:pt idx="1285">
                  <c:v>2011-11-30-09</c:v>
                </c:pt>
                <c:pt idx="1286">
                  <c:v>2011-11-30-10</c:v>
                </c:pt>
                <c:pt idx="1287">
                  <c:v>2011-11-30-11</c:v>
                </c:pt>
                <c:pt idx="1288">
                  <c:v>2011-11-30-12</c:v>
                </c:pt>
                <c:pt idx="1289">
                  <c:v>2011-11-30-13</c:v>
                </c:pt>
                <c:pt idx="1290">
                  <c:v>2011-11-30-14</c:v>
                </c:pt>
                <c:pt idx="1291">
                  <c:v>2011-11-30-15</c:v>
                </c:pt>
                <c:pt idx="1292">
                  <c:v>2011-11-30-16</c:v>
                </c:pt>
                <c:pt idx="1293">
                  <c:v>2011-11-30-17</c:v>
                </c:pt>
                <c:pt idx="1294">
                  <c:v>2011-11-30-18</c:v>
                </c:pt>
                <c:pt idx="1295">
                  <c:v>2011-11-30-19</c:v>
                </c:pt>
                <c:pt idx="1296">
                  <c:v>2011-11-30-20</c:v>
                </c:pt>
                <c:pt idx="1297">
                  <c:v>2011-11-30-21</c:v>
                </c:pt>
                <c:pt idx="1298">
                  <c:v>2011-11-30-22</c:v>
                </c:pt>
                <c:pt idx="1299">
                  <c:v>2011-11-30-23</c:v>
                </c:pt>
                <c:pt idx="1300">
                  <c:v>2011-12-01-00</c:v>
                </c:pt>
                <c:pt idx="1301">
                  <c:v>2011-12-01-01</c:v>
                </c:pt>
                <c:pt idx="1302">
                  <c:v>2011-12-01-02</c:v>
                </c:pt>
                <c:pt idx="1303">
                  <c:v>2011-12-01-03</c:v>
                </c:pt>
                <c:pt idx="1304">
                  <c:v>2011-12-01-04</c:v>
                </c:pt>
                <c:pt idx="1305">
                  <c:v>2011-12-01-05</c:v>
                </c:pt>
                <c:pt idx="1306">
                  <c:v>2011-12-01-06</c:v>
                </c:pt>
                <c:pt idx="1307">
                  <c:v>2011-12-01-07</c:v>
                </c:pt>
                <c:pt idx="1308">
                  <c:v>2011-12-01-08</c:v>
                </c:pt>
                <c:pt idx="1309">
                  <c:v>2011-12-01-09</c:v>
                </c:pt>
                <c:pt idx="1310">
                  <c:v>2011-12-01-10</c:v>
                </c:pt>
                <c:pt idx="1311">
                  <c:v>2011-12-01-11</c:v>
                </c:pt>
                <c:pt idx="1312">
                  <c:v>2011-12-01-12</c:v>
                </c:pt>
                <c:pt idx="1313">
                  <c:v>2011-12-01-13</c:v>
                </c:pt>
                <c:pt idx="1314">
                  <c:v>2011-12-01-14</c:v>
                </c:pt>
                <c:pt idx="1315">
                  <c:v>2011-12-01-15</c:v>
                </c:pt>
                <c:pt idx="1316">
                  <c:v>2011-12-01-16</c:v>
                </c:pt>
                <c:pt idx="1317">
                  <c:v>2011-12-01-17</c:v>
                </c:pt>
                <c:pt idx="1318">
                  <c:v>2011-12-01-18</c:v>
                </c:pt>
                <c:pt idx="1319">
                  <c:v>2011-12-01-19</c:v>
                </c:pt>
                <c:pt idx="1320">
                  <c:v>2011-12-01-20</c:v>
                </c:pt>
                <c:pt idx="1321">
                  <c:v>2011-12-01-21</c:v>
                </c:pt>
                <c:pt idx="1322">
                  <c:v>2011-12-01-22</c:v>
                </c:pt>
                <c:pt idx="1323">
                  <c:v>2011-12-01-23</c:v>
                </c:pt>
                <c:pt idx="1324">
                  <c:v>2011-12-02-00</c:v>
                </c:pt>
                <c:pt idx="1325">
                  <c:v>2011-12-02-01</c:v>
                </c:pt>
                <c:pt idx="1326">
                  <c:v>2011-12-02-02</c:v>
                </c:pt>
                <c:pt idx="1327">
                  <c:v>2011-12-02-03</c:v>
                </c:pt>
                <c:pt idx="1328">
                  <c:v>2011-12-02-04</c:v>
                </c:pt>
                <c:pt idx="1329">
                  <c:v>2011-12-02-05</c:v>
                </c:pt>
                <c:pt idx="1330">
                  <c:v>2011-12-02-06</c:v>
                </c:pt>
                <c:pt idx="1331">
                  <c:v>2011-12-02-07</c:v>
                </c:pt>
                <c:pt idx="1332">
                  <c:v>2011-12-02-08</c:v>
                </c:pt>
                <c:pt idx="1333">
                  <c:v>2011-12-02-09</c:v>
                </c:pt>
                <c:pt idx="1334">
                  <c:v>2011-12-02-10</c:v>
                </c:pt>
                <c:pt idx="1335">
                  <c:v>2011-12-02-11</c:v>
                </c:pt>
                <c:pt idx="1336">
                  <c:v>2011-12-02-12</c:v>
                </c:pt>
                <c:pt idx="1337">
                  <c:v>2011-12-02-13</c:v>
                </c:pt>
                <c:pt idx="1338">
                  <c:v>2011-12-02-14</c:v>
                </c:pt>
                <c:pt idx="1339">
                  <c:v>2011-12-02-15</c:v>
                </c:pt>
                <c:pt idx="1340">
                  <c:v>2011-12-02-16</c:v>
                </c:pt>
                <c:pt idx="1341">
                  <c:v>2011-12-02-17</c:v>
                </c:pt>
                <c:pt idx="1342">
                  <c:v>2011-12-02-18</c:v>
                </c:pt>
                <c:pt idx="1343">
                  <c:v>2011-12-02-19</c:v>
                </c:pt>
                <c:pt idx="1344">
                  <c:v>2011-12-02-20</c:v>
                </c:pt>
                <c:pt idx="1345">
                  <c:v>2011-12-02-21</c:v>
                </c:pt>
                <c:pt idx="1346">
                  <c:v>2011-12-02-22</c:v>
                </c:pt>
                <c:pt idx="1347">
                  <c:v>2011-12-02-23</c:v>
                </c:pt>
                <c:pt idx="1348">
                  <c:v>2011-12-03-00</c:v>
                </c:pt>
                <c:pt idx="1349">
                  <c:v>2011-12-03-01</c:v>
                </c:pt>
                <c:pt idx="1350">
                  <c:v>2011-12-03-02</c:v>
                </c:pt>
                <c:pt idx="1351">
                  <c:v>2011-12-03-03</c:v>
                </c:pt>
                <c:pt idx="1352">
                  <c:v>2011-12-03-04</c:v>
                </c:pt>
                <c:pt idx="1353">
                  <c:v>2011-12-03-05</c:v>
                </c:pt>
                <c:pt idx="1354">
                  <c:v>2011-12-03-06</c:v>
                </c:pt>
                <c:pt idx="1355">
                  <c:v>2011-12-03-07</c:v>
                </c:pt>
                <c:pt idx="1356">
                  <c:v>2011-12-03-08</c:v>
                </c:pt>
                <c:pt idx="1357">
                  <c:v>2011-12-03-09</c:v>
                </c:pt>
                <c:pt idx="1358">
                  <c:v>2011-12-03-10</c:v>
                </c:pt>
                <c:pt idx="1359">
                  <c:v>2011-12-03-11</c:v>
                </c:pt>
                <c:pt idx="1360">
                  <c:v>2011-12-03-12</c:v>
                </c:pt>
                <c:pt idx="1361">
                  <c:v>2011-12-03-13</c:v>
                </c:pt>
                <c:pt idx="1362">
                  <c:v>2011-12-03-14</c:v>
                </c:pt>
                <c:pt idx="1363">
                  <c:v>2011-12-03-15</c:v>
                </c:pt>
                <c:pt idx="1364">
                  <c:v>2011-12-03-16</c:v>
                </c:pt>
                <c:pt idx="1365">
                  <c:v>2011-12-03-17</c:v>
                </c:pt>
                <c:pt idx="1366">
                  <c:v>2011-12-03-18</c:v>
                </c:pt>
                <c:pt idx="1367">
                  <c:v>2011-12-03-19</c:v>
                </c:pt>
                <c:pt idx="1368">
                  <c:v>2011-12-03-20</c:v>
                </c:pt>
                <c:pt idx="1369">
                  <c:v>2011-12-03-21</c:v>
                </c:pt>
                <c:pt idx="1370">
                  <c:v>2011-12-03-22</c:v>
                </c:pt>
                <c:pt idx="1371">
                  <c:v>2011-12-03-23</c:v>
                </c:pt>
                <c:pt idx="1372">
                  <c:v>2011-12-04-00</c:v>
                </c:pt>
                <c:pt idx="1373">
                  <c:v>2011-12-04-01</c:v>
                </c:pt>
                <c:pt idx="1374">
                  <c:v>2011-12-04-02</c:v>
                </c:pt>
                <c:pt idx="1375">
                  <c:v>2011-12-04-03</c:v>
                </c:pt>
                <c:pt idx="1376">
                  <c:v>2011-12-04-04</c:v>
                </c:pt>
                <c:pt idx="1377">
                  <c:v>2011-12-04-05</c:v>
                </c:pt>
                <c:pt idx="1378">
                  <c:v>2011-12-04-06</c:v>
                </c:pt>
                <c:pt idx="1379">
                  <c:v>2011-12-04-07</c:v>
                </c:pt>
                <c:pt idx="1380">
                  <c:v>2011-12-04-08</c:v>
                </c:pt>
                <c:pt idx="1381">
                  <c:v>2011-12-04-09</c:v>
                </c:pt>
                <c:pt idx="1382">
                  <c:v>2011-12-04-10</c:v>
                </c:pt>
                <c:pt idx="1383">
                  <c:v>2011-12-04-11</c:v>
                </c:pt>
                <c:pt idx="1384">
                  <c:v>2011-12-04-12</c:v>
                </c:pt>
                <c:pt idx="1385">
                  <c:v>2011-12-04-13</c:v>
                </c:pt>
                <c:pt idx="1386">
                  <c:v>2011-12-04-14</c:v>
                </c:pt>
                <c:pt idx="1387">
                  <c:v>2011-12-04-15</c:v>
                </c:pt>
                <c:pt idx="1388">
                  <c:v>2011-12-04-16</c:v>
                </c:pt>
                <c:pt idx="1389">
                  <c:v>2011-12-04-17</c:v>
                </c:pt>
                <c:pt idx="1390">
                  <c:v>2011-12-04-18</c:v>
                </c:pt>
                <c:pt idx="1391">
                  <c:v>2011-12-04-19</c:v>
                </c:pt>
                <c:pt idx="1392">
                  <c:v>2011-12-04-20</c:v>
                </c:pt>
                <c:pt idx="1393">
                  <c:v>2011-12-04-21</c:v>
                </c:pt>
                <c:pt idx="1394">
                  <c:v>2011-12-04-22</c:v>
                </c:pt>
                <c:pt idx="1395">
                  <c:v>2011-12-04-23</c:v>
                </c:pt>
                <c:pt idx="1396">
                  <c:v>2011-12-05-00</c:v>
                </c:pt>
                <c:pt idx="1397">
                  <c:v>2011-12-05-01</c:v>
                </c:pt>
                <c:pt idx="1398">
                  <c:v>2011-12-05-02</c:v>
                </c:pt>
                <c:pt idx="1399">
                  <c:v>2011-12-05-03</c:v>
                </c:pt>
                <c:pt idx="1400">
                  <c:v>2011-12-05-04</c:v>
                </c:pt>
                <c:pt idx="1401">
                  <c:v>2011-12-05-05</c:v>
                </c:pt>
                <c:pt idx="1402">
                  <c:v>2011-12-05-06</c:v>
                </c:pt>
                <c:pt idx="1403">
                  <c:v>2011-12-05-07</c:v>
                </c:pt>
                <c:pt idx="1404">
                  <c:v>2011-12-05-08</c:v>
                </c:pt>
                <c:pt idx="1405">
                  <c:v>2011-12-05-09</c:v>
                </c:pt>
                <c:pt idx="1406">
                  <c:v>2011-12-05-10</c:v>
                </c:pt>
                <c:pt idx="1407">
                  <c:v>2011-12-05-11</c:v>
                </c:pt>
                <c:pt idx="1408">
                  <c:v>2011-12-05-12</c:v>
                </c:pt>
                <c:pt idx="1409">
                  <c:v>2011-12-05-13</c:v>
                </c:pt>
                <c:pt idx="1410">
                  <c:v>2011-12-05-14</c:v>
                </c:pt>
                <c:pt idx="1411">
                  <c:v>2011-12-05-15</c:v>
                </c:pt>
                <c:pt idx="1412">
                  <c:v>2011-12-05-16</c:v>
                </c:pt>
                <c:pt idx="1413">
                  <c:v>2011-12-05-17</c:v>
                </c:pt>
                <c:pt idx="1414">
                  <c:v>2011-12-05-18</c:v>
                </c:pt>
                <c:pt idx="1415">
                  <c:v>2011-12-05-19</c:v>
                </c:pt>
                <c:pt idx="1416">
                  <c:v>2011-12-05-20</c:v>
                </c:pt>
                <c:pt idx="1417">
                  <c:v>2011-12-05-21</c:v>
                </c:pt>
                <c:pt idx="1418">
                  <c:v>2011-12-05-22</c:v>
                </c:pt>
                <c:pt idx="1419">
                  <c:v>2011-12-05-23</c:v>
                </c:pt>
                <c:pt idx="1420">
                  <c:v>2011-12-06-00</c:v>
                </c:pt>
                <c:pt idx="1421">
                  <c:v>2011-12-06-01</c:v>
                </c:pt>
                <c:pt idx="1422">
                  <c:v>2011-12-06-02</c:v>
                </c:pt>
                <c:pt idx="1423">
                  <c:v>2011-12-06-03</c:v>
                </c:pt>
                <c:pt idx="1424">
                  <c:v>2011-12-06-04</c:v>
                </c:pt>
                <c:pt idx="1425">
                  <c:v>2011-12-06-05</c:v>
                </c:pt>
                <c:pt idx="1426">
                  <c:v>2011-12-06-06</c:v>
                </c:pt>
                <c:pt idx="1427">
                  <c:v>2011-12-06-07</c:v>
                </c:pt>
                <c:pt idx="1428">
                  <c:v>2011-12-06-08</c:v>
                </c:pt>
                <c:pt idx="1429">
                  <c:v>2011-12-06-09</c:v>
                </c:pt>
                <c:pt idx="1430">
                  <c:v>2011-12-06-10</c:v>
                </c:pt>
                <c:pt idx="1431">
                  <c:v>2011-12-06-11</c:v>
                </c:pt>
                <c:pt idx="1432">
                  <c:v>2011-12-06-12</c:v>
                </c:pt>
                <c:pt idx="1433">
                  <c:v>2011-12-06-13</c:v>
                </c:pt>
                <c:pt idx="1434">
                  <c:v>2011-12-06-14</c:v>
                </c:pt>
                <c:pt idx="1435">
                  <c:v>2011-12-06-15</c:v>
                </c:pt>
                <c:pt idx="1436">
                  <c:v>2011-12-06-16</c:v>
                </c:pt>
                <c:pt idx="1437">
                  <c:v>2011-12-06-17</c:v>
                </c:pt>
                <c:pt idx="1438">
                  <c:v>2011-12-06-18</c:v>
                </c:pt>
                <c:pt idx="1439">
                  <c:v>2011-12-06-19</c:v>
                </c:pt>
                <c:pt idx="1440">
                  <c:v>2011-12-06-20</c:v>
                </c:pt>
                <c:pt idx="1441">
                  <c:v>2011-12-06-21</c:v>
                </c:pt>
                <c:pt idx="1442">
                  <c:v>2011-12-06-22</c:v>
                </c:pt>
                <c:pt idx="1443">
                  <c:v>2011-12-06-23</c:v>
                </c:pt>
                <c:pt idx="1444">
                  <c:v>2011-12-07-00</c:v>
                </c:pt>
                <c:pt idx="1445">
                  <c:v>2011-12-07-01</c:v>
                </c:pt>
                <c:pt idx="1446">
                  <c:v>2011-12-07-02</c:v>
                </c:pt>
                <c:pt idx="1447">
                  <c:v>2011-12-07-03</c:v>
                </c:pt>
                <c:pt idx="1448">
                  <c:v>2011-12-07-04</c:v>
                </c:pt>
                <c:pt idx="1449">
                  <c:v>2011-12-07-05</c:v>
                </c:pt>
                <c:pt idx="1450">
                  <c:v>2011-12-07-06</c:v>
                </c:pt>
                <c:pt idx="1451">
                  <c:v>2011-12-07-07</c:v>
                </c:pt>
                <c:pt idx="1452">
                  <c:v>2011-12-07-08</c:v>
                </c:pt>
                <c:pt idx="1453">
                  <c:v>2011-12-07-09</c:v>
                </c:pt>
                <c:pt idx="1454">
                  <c:v>2011-12-07-10</c:v>
                </c:pt>
                <c:pt idx="1455">
                  <c:v>2011-12-07-11</c:v>
                </c:pt>
                <c:pt idx="1456">
                  <c:v>2011-12-07-12</c:v>
                </c:pt>
                <c:pt idx="1457">
                  <c:v>2011-12-07-13</c:v>
                </c:pt>
                <c:pt idx="1458">
                  <c:v>2011-12-07-14</c:v>
                </c:pt>
                <c:pt idx="1459">
                  <c:v>2011-12-07-15</c:v>
                </c:pt>
                <c:pt idx="1460">
                  <c:v>2011-12-07-16</c:v>
                </c:pt>
                <c:pt idx="1461">
                  <c:v>2011-12-07-17</c:v>
                </c:pt>
                <c:pt idx="1462">
                  <c:v>2011-12-07-18</c:v>
                </c:pt>
                <c:pt idx="1463">
                  <c:v>2011-12-07-19</c:v>
                </c:pt>
                <c:pt idx="1464">
                  <c:v>2011-12-07-20</c:v>
                </c:pt>
                <c:pt idx="1465">
                  <c:v>2011-12-07-21</c:v>
                </c:pt>
                <c:pt idx="1466">
                  <c:v>2011-12-07-22</c:v>
                </c:pt>
                <c:pt idx="1467">
                  <c:v>2011-12-07-23</c:v>
                </c:pt>
                <c:pt idx="1468">
                  <c:v>2011-12-08-00</c:v>
                </c:pt>
                <c:pt idx="1469">
                  <c:v>2011-12-08-01</c:v>
                </c:pt>
                <c:pt idx="1470">
                  <c:v>2011-12-08-02</c:v>
                </c:pt>
                <c:pt idx="1471">
                  <c:v>2011-12-08-03</c:v>
                </c:pt>
                <c:pt idx="1472">
                  <c:v>2011-12-08-04</c:v>
                </c:pt>
                <c:pt idx="1473">
                  <c:v>2011-12-08-05</c:v>
                </c:pt>
                <c:pt idx="1474">
                  <c:v>2011-12-08-06</c:v>
                </c:pt>
                <c:pt idx="1475">
                  <c:v>2011-12-08-07</c:v>
                </c:pt>
                <c:pt idx="1476">
                  <c:v>2011-12-08-08</c:v>
                </c:pt>
                <c:pt idx="1477">
                  <c:v>2011-12-08-09</c:v>
                </c:pt>
                <c:pt idx="1478">
                  <c:v>2011-12-08-10</c:v>
                </c:pt>
                <c:pt idx="1479">
                  <c:v>2011-12-08-11</c:v>
                </c:pt>
                <c:pt idx="1480">
                  <c:v>2011-12-08-12</c:v>
                </c:pt>
                <c:pt idx="1481">
                  <c:v>2011-12-08-13</c:v>
                </c:pt>
                <c:pt idx="1482">
                  <c:v>2011-12-08-14</c:v>
                </c:pt>
                <c:pt idx="1483">
                  <c:v>2011-12-08-15</c:v>
                </c:pt>
                <c:pt idx="1484">
                  <c:v>2011-12-08-16</c:v>
                </c:pt>
                <c:pt idx="1485">
                  <c:v>2011-12-08-17</c:v>
                </c:pt>
                <c:pt idx="1486">
                  <c:v>2011-12-08-18</c:v>
                </c:pt>
                <c:pt idx="1487">
                  <c:v>2011-12-08-19</c:v>
                </c:pt>
                <c:pt idx="1488">
                  <c:v>2011-12-08-20</c:v>
                </c:pt>
                <c:pt idx="1489">
                  <c:v>2011-12-08-21</c:v>
                </c:pt>
                <c:pt idx="1490">
                  <c:v>2011-12-08-22</c:v>
                </c:pt>
                <c:pt idx="1491">
                  <c:v>2011-12-08-23</c:v>
                </c:pt>
                <c:pt idx="1492">
                  <c:v>2011-12-09-00</c:v>
                </c:pt>
                <c:pt idx="1493">
                  <c:v>2011-12-09-01</c:v>
                </c:pt>
                <c:pt idx="1494">
                  <c:v>2011-12-09-02</c:v>
                </c:pt>
                <c:pt idx="1495">
                  <c:v>2011-12-09-03</c:v>
                </c:pt>
                <c:pt idx="1496">
                  <c:v>2011-12-09-04</c:v>
                </c:pt>
                <c:pt idx="1497">
                  <c:v>2011-12-09-05</c:v>
                </c:pt>
                <c:pt idx="1498">
                  <c:v>2011-12-09-06</c:v>
                </c:pt>
                <c:pt idx="1499">
                  <c:v>2011-12-09-07</c:v>
                </c:pt>
                <c:pt idx="1500">
                  <c:v>2011-12-09-08</c:v>
                </c:pt>
                <c:pt idx="1501">
                  <c:v>2011-12-09-09</c:v>
                </c:pt>
                <c:pt idx="1502">
                  <c:v>2011-12-09-10</c:v>
                </c:pt>
                <c:pt idx="1503">
                  <c:v>2011-12-09-11</c:v>
                </c:pt>
                <c:pt idx="1504">
                  <c:v>2011-12-09-12</c:v>
                </c:pt>
                <c:pt idx="1505">
                  <c:v>2011-12-09-13</c:v>
                </c:pt>
                <c:pt idx="1506">
                  <c:v>2011-12-09-14</c:v>
                </c:pt>
                <c:pt idx="1507">
                  <c:v>2011-12-09-15</c:v>
                </c:pt>
                <c:pt idx="1508">
                  <c:v>2011-12-09-16</c:v>
                </c:pt>
                <c:pt idx="1509">
                  <c:v>2011-12-09-17</c:v>
                </c:pt>
                <c:pt idx="1510">
                  <c:v>2011-12-09-18</c:v>
                </c:pt>
                <c:pt idx="1511">
                  <c:v>2011-12-09-19</c:v>
                </c:pt>
                <c:pt idx="1512">
                  <c:v>2011-12-09-20</c:v>
                </c:pt>
                <c:pt idx="1513">
                  <c:v>2011-12-09-21</c:v>
                </c:pt>
                <c:pt idx="1514">
                  <c:v>2011-12-09-22</c:v>
                </c:pt>
                <c:pt idx="1515">
                  <c:v>2011-12-09-23</c:v>
                </c:pt>
                <c:pt idx="1516">
                  <c:v>2011-12-10-00</c:v>
                </c:pt>
                <c:pt idx="1517">
                  <c:v>2011-12-10-01</c:v>
                </c:pt>
                <c:pt idx="1518">
                  <c:v>2011-12-10-02</c:v>
                </c:pt>
                <c:pt idx="1519">
                  <c:v>2011-12-10-03</c:v>
                </c:pt>
                <c:pt idx="1520">
                  <c:v>2011-12-10-04</c:v>
                </c:pt>
                <c:pt idx="1521">
                  <c:v>2011-12-10-05</c:v>
                </c:pt>
                <c:pt idx="1522">
                  <c:v>2011-12-10-06</c:v>
                </c:pt>
                <c:pt idx="1523">
                  <c:v>2011-12-10-07</c:v>
                </c:pt>
                <c:pt idx="1524">
                  <c:v>2011-12-10-08</c:v>
                </c:pt>
                <c:pt idx="1525">
                  <c:v>2011-12-10-09</c:v>
                </c:pt>
                <c:pt idx="1526">
                  <c:v>2011-12-10-10</c:v>
                </c:pt>
                <c:pt idx="1527">
                  <c:v>2011-12-10-11</c:v>
                </c:pt>
                <c:pt idx="1528">
                  <c:v>2011-12-10-12</c:v>
                </c:pt>
                <c:pt idx="1529">
                  <c:v>2011-12-10-13</c:v>
                </c:pt>
                <c:pt idx="1530">
                  <c:v>2011-12-10-14</c:v>
                </c:pt>
                <c:pt idx="1531">
                  <c:v>2011-12-10-15</c:v>
                </c:pt>
                <c:pt idx="1532">
                  <c:v>2011-12-10-16</c:v>
                </c:pt>
                <c:pt idx="1533">
                  <c:v>2011-12-10-17</c:v>
                </c:pt>
                <c:pt idx="1534">
                  <c:v>2011-12-10-18</c:v>
                </c:pt>
                <c:pt idx="1535">
                  <c:v>2011-12-10-19</c:v>
                </c:pt>
                <c:pt idx="1536">
                  <c:v>2011-12-10-20</c:v>
                </c:pt>
                <c:pt idx="1537">
                  <c:v>2011-12-10-21</c:v>
                </c:pt>
                <c:pt idx="1538">
                  <c:v>2011-12-10-22</c:v>
                </c:pt>
                <c:pt idx="1539">
                  <c:v>2011-12-10-23</c:v>
                </c:pt>
                <c:pt idx="1540">
                  <c:v>2011-12-11-00</c:v>
                </c:pt>
                <c:pt idx="1541">
                  <c:v>2011-12-11-01</c:v>
                </c:pt>
                <c:pt idx="1542">
                  <c:v>2011-12-11-02</c:v>
                </c:pt>
                <c:pt idx="1543">
                  <c:v>2011-12-11-03</c:v>
                </c:pt>
                <c:pt idx="1544">
                  <c:v>2011-12-11-04</c:v>
                </c:pt>
                <c:pt idx="1545">
                  <c:v>2011-12-11-05</c:v>
                </c:pt>
                <c:pt idx="1546">
                  <c:v>2011-12-11-06</c:v>
                </c:pt>
                <c:pt idx="1547">
                  <c:v>2011-12-11-07</c:v>
                </c:pt>
                <c:pt idx="1548">
                  <c:v>2011-12-11-08</c:v>
                </c:pt>
                <c:pt idx="1549">
                  <c:v>2011-12-11-09</c:v>
                </c:pt>
                <c:pt idx="1550">
                  <c:v>2011-12-11-10</c:v>
                </c:pt>
                <c:pt idx="1551">
                  <c:v>2011-12-11-11</c:v>
                </c:pt>
                <c:pt idx="1552">
                  <c:v>2011-12-11-12</c:v>
                </c:pt>
                <c:pt idx="1553">
                  <c:v>2011-12-11-13</c:v>
                </c:pt>
                <c:pt idx="1554">
                  <c:v>2011-12-11-14</c:v>
                </c:pt>
                <c:pt idx="1555">
                  <c:v>2011-12-11-15</c:v>
                </c:pt>
                <c:pt idx="1556">
                  <c:v>2011-12-11-16</c:v>
                </c:pt>
                <c:pt idx="1557">
                  <c:v>2011-12-11-17</c:v>
                </c:pt>
                <c:pt idx="1558">
                  <c:v>2011-12-11-18</c:v>
                </c:pt>
                <c:pt idx="1559">
                  <c:v>2011-12-11-19</c:v>
                </c:pt>
                <c:pt idx="1560">
                  <c:v>2011-12-11-20</c:v>
                </c:pt>
                <c:pt idx="1561">
                  <c:v>2011-12-11-21</c:v>
                </c:pt>
                <c:pt idx="1562">
                  <c:v>2011-12-11-22</c:v>
                </c:pt>
                <c:pt idx="1563">
                  <c:v>2011-12-11-23</c:v>
                </c:pt>
                <c:pt idx="1564">
                  <c:v>2011-12-12-00</c:v>
                </c:pt>
                <c:pt idx="1565">
                  <c:v>2011-12-12-01</c:v>
                </c:pt>
                <c:pt idx="1566">
                  <c:v>2011-12-12-02</c:v>
                </c:pt>
                <c:pt idx="1567">
                  <c:v>2011-12-12-03</c:v>
                </c:pt>
                <c:pt idx="1568">
                  <c:v>2011-12-12-04</c:v>
                </c:pt>
                <c:pt idx="1569">
                  <c:v>2011-12-12-05</c:v>
                </c:pt>
                <c:pt idx="1570">
                  <c:v>2011-12-12-06</c:v>
                </c:pt>
                <c:pt idx="1571">
                  <c:v>2011-12-12-07</c:v>
                </c:pt>
                <c:pt idx="1572">
                  <c:v>2011-12-12-08</c:v>
                </c:pt>
                <c:pt idx="1573">
                  <c:v>2011-12-12-09</c:v>
                </c:pt>
                <c:pt idx="1574">
                  <c:v>2011-12-12-10</c:v>
                </c:pt>
                <c:pt idx="1575">
                  <c:v>2011-12-12-11</c:v>
                </c:pt>
                <c:pt idx="1576">
                  <c:v>2011-12-12-12</c:v>
                </c:pt>
                <c:pt idx="1577">
                  <c:v>2011-12-12-13</c:v>
                </c:pt>
                <c:pt idx="1578">
                  <c:v>2011-12-12-14</c:v>
                </c:pt>
                <c:pt idx="1579">
                  <c:v>2011-12-12-15</c:v>
                </c:pt>
                <c:pt idx="1580">
                  <c:v>2011-12-12-16</c:v>
                </c:pt>
                <c:pt idx="1581">
                  <c:v>2011-12-12-17</c:v>
                </c:pt>
                <c:pt idx="1582">
                  <c:v>2011-12-12-18</c:v>
                </c:pt>
                <c:pt idx="1583">
                  <c:v>2011-12-12-19</c:v>
                </c:pt>
                <c:pt idx="1584">
                  <c:v>2011-12-12-20</c:v>
                </c:pt>
                <c:pt idx="1585">
                  <c:v>2011-12-12-21</c:v>
                </c:pt>
                <c:pt idx="1586">
                  <c:v>2011-12-12-22</c:v>
                </c:pt>
                <c:pt idx="1587">
                  <c:v>2011-12-12-23</c:v>
                </c:pt>
                <c:pt idx="1588">
                  <c:v>2011-12-13-00</c:v>
                </c:pt>
                <c:pt idx="1589">
                  <c:v>2011-12-13-01</c:v>
                </c:pt>
                <c:pt idx="1590">
                  <c:v>2011-12-13-02</c:v>
                </c:pt>
                <c:pt idx="1591">
                  <c:v>2011-12-13-03</c:v>
                </c:pt>
                <c:pt idx="1592">
                  <c:v>2011-12-13-04</c:v>
                </c:pt>
                <c:pt idx="1593">
                  <c:v>2011-12-13-05</c:v>
                </c:pt>
                <c:pt idx="1594">
                  <c:v>2011-12-13-06</c:v>
                </c:pt>
                <c:pt idx="1595">
                  <c:v>2011-12-13-07</c:v>
                </c:pt>
                <c:pt idx="1596">
                  <c:v>2011-12-13-08</c:v>
                </c:pt>
                <c:pt idx="1597">
                  <c:v>2011-12-13-09</c:v>
                </c:pt>
                <c:pt idx="1598">
                  <c:v>2011-12-13-10</c:v>
                </c:pt>
                <c:pt idx="1599">
                  <c:v>2011-12-13-11</c:v>
                </c:pt>
                <c:pt idx="1600">
                  <c:v>2011-12-13-12</c:v>
                </c:pt>
                <c:pt idx="1601">
                  <c:v>2011-12-13-13</c:v>
                </c:pt>
                <c:pt idx="1602">
                  <c:v>2011-12-13-14</c:v>
                </c:pt>
                <c:pt idx="1603">
                  <c:v>2011-12-13-15</c:v>
                </c:pt>
                <c:pt idx="1604">
                  <c:v>2011-12-13-16</c:v>
                </c:pt>
                <c:pt idx="1605">
                  <c:v>2011-12-13-17</c:v>
                </c:pt>
                <c:pt idx="1606">
                  <c:v>2011-12-13-18</c:v>
                </c:pt>
                <c:pt idx="1607">
                  <c:v>2011-12-13-19</c:v>
                </c:pt>
                <c:pt idx="1608">
                  <c:v>2011-12-13-20</c:v>
                </c:pt>
                <c:pt idx="1609">
                  <c:v>2011-12-13-21</c:v>
                </c:pt>
                <c:pt idx="1610">
                  <c:v>2011-12-13-22</c:v>
                </c:pt>
                <c:pt idx="1611">
                  <c:v>2011-12-13-23</c:v>
                </c:pt>
                <c:pt idx="1612">
                  <c:v>2011-12-14-00</c:v>
                </c:pt>
                <c:pt idx="1613">
                  <c:v>2011-12-14-01</c:v>
                </c:pt>
                <c:pt idx="1614">
                  <c:v>2011-12-14-02</c:v>
                </c:pt>
                <c:pt idx="1615">
                  <c:v>2011-12-14-03</c:v>
                </c:pt>
                <c:pt idx="1616">
                  <c:v>2011-12-14-04</c:v>
                </c:pt>
                <c:pt idx="1617">
                  <c:v>2011-12-14-05</c:v>
                </c:pt>
                <c:pt idx="1618">
                  <c:v>2011-12-14-06</c:v>
                </c:pt>
                <c:pt idx="1619">
                  <c:v>2011-12-14-07</c:v>
                </c:pt>
                <c:pt idx="1620">
                  <c:v>2011-12-14-08</c:v>
                </c:pt>
                <c:pt idx="1621">
                  <c:v>2011-12-14-09</c:v>
                </c:pt>
                <c:pt idx="1622">
                  <c:v>2011-12-14-10</c:v>
                </c:pt>
                <c:pt idx="1623">
                  <c:v>2011-12-14-11</c:v>
                </c:pt>
                <c:pt idx="1624">
                  <c:v>2011-12-14-12</c:v>
                </c:pt>
                <c:pt idx="1625">
                  <c:v>2011-12-14-13</c:v>
                </c:pt>
                <c:pt idx="1626">
                  <c:v>2011-12-14-14</c:v>
                </c:pt>
                <c:pt idx="1627">
                  <c:v>2011-12-14-15</c:v>
                </c:pt>
                <c:pt idx="1628">
                  <c:v>2011-12-14-16</c:v>
                </c:pt>
                <c:pt idx="1629">
                  <c:v>2011-12-14-17</c:v>
                </c:pt>
                <c:pt idx="1630">
                  <c:v>2011-12-14-18</c:v>
                </c:pt>
                <c:pt idx="1631">
                  <c:v>2011-12-14-19</c:v>
                </c:pt>
                <c:pt idx="1632">
                  <c:v>2011-12-14-20</c:v>
                </c:pt>
                <c:pt idx="1633">
                  <c:v>2011-12-14-21</c:v>
                </c:pt>
                <c:pt idx="1634">
                  <c:v>2011-12-14-22</c:v>
                </c:pt>
                <c:pt idx="1635">
                  <c:v>2011-12-14-23</c:v>
                </c:pt>
                <c:pt idx="1636">
                  <c:v>2011-12-15-00</c:v>
                </c:pt>
                <c:pt idx="1637">
                  <c:v>2011-12-15-01</c:v>
                </c:pt>
                <c:pt idx="1638">
                  <c:v>2011-12-15-02</c:v>
                </c:pt>
                <c:pt idx="1639">
                  <c:v>2011-12-15-03</c:v>
                </c:pt>
                <c:pt idx="1640">
                  <c:v>2011-12-15-04</c:v>
                </c:pt>
                <c:pt idx="1641">
                  <c:v>2011-12-15-05</c:v>
                </c:pt>
                <c:pt idx="1642">
                  <c:v>2011-12-15-06</c:v>
                </c:pt>
                <c:pt idx="1643">
                  <c:v>2011-12-15-07</c:v>
                </c:pt>
                <c:pt idx="1644">
                  <c:v>2011-12-15-08</c:v>
                </c:pt>
                <c:pt idx="1645">
                  <c:v>2011-12-15-09</c:v>
                </c:pt>
                <c:pt idx="1646">
                  <c:v>2011-12-15-10</c:v>
                </c:pt>
                <c:pt idx="1647">
                  <c:v>2011-12-15-11</c:v>
                </c:pt>
                <c:pt idx="1648">
                  <c:v>2011-12-15-12</c:v>
                </c:pt>
                <c:pt idx="1649">
                  <c:v>2011-12-15-13</c:v>
                </c:pt>
                <c:pt idx="1650">
                  <c:v>2011-12-15-14</c:v>
                </c:pt>
                <c:pt idx="1651">
                  <c:v>2011-12-15-15</c:v>
                </c:pt>
                <c:pt idx="1652">
                  <c:v>2011-12-15-16</c:v>
                </c:pt>
                <c:pt idx="1653">
                  <c:v>2011-12-15-17</c:v>
                </c:pt>
                <c:pt idx="1654">
                  <c:v>2011-12-15-18</c:v>
                </c:pt>
                <c:pt idx="1655">
                  <c:v>2011-12-15-19</c:v>
                </c:pt>
                <c:pt idx="1656">
                  <c:v>2011-12-15-20</c:v>
                </c:pt>
                <c:pt idx="1657">
                  <c:v>2011-12-15-21</c:v>
                </c:pt>
                <c:pt idx="1658">
                  <c:v>2011-12-15-22</c:v>
                </c:pt>
                <c:pt idx="1659">
                  <c:v>2011-12-15-23</c:v>
                </c:pt>
                <c:pt idx="1660">
                  <c:v>2011-12-16-00</c:v>
                </c:pt>
                <c:pt idx="1661">
                  <c:v>2011-12-16-01</c:v>
                </c:pt>
                <c:pt idx="1662">
                  <c:v>2011-12-16-02</c:v>
                </c:pt>
                <c:pt idx="1663">
                  <c:v>2011-12-16-03</c:v>
                </c:pt>
                <c:pt idx="1664">
                  <c:v>2011-12-16-04</c:v>
                </c:pt>
                <c:pt idx="1665">
                  <c:v>2011-12-16-05</c:v>
                </c:pt>
                <c:pt idx="1666">
                  <c:v>2011-12-16-06</c:v>
                </c:pt>
                <c:pt idx="1667">
                  <c:v>2011-12-16-07</c:v>
                </c:pt>
                <c:pt idx="1668">
                  <c:v>2011-12-16-08</c:v>
                </c:pt>
                <c:pt idx="1669">
                  <c:v>2011-12-16-09</c:v>
                </c:pt>
                <c:pt idx="1670">
                  <c:v>2011-12-16-10</c:v>
                </c:pt>
                <c:pt idx="1671">
                  <c:v>2011-12-16-11</c:v>
                </c:pt>
                <c:pt idx="1672">
                  <c:v>2011-12-16-12</c:v>
                </c:pt>
                <c:pt idx="1673">
                  <c:v>2011-12-16-13</c:v>
                </c:pt>
                <c:pt idx="1674">
                  <c:v>2011-12-16-14</c:v>
                </c:pt>
                <c:pt idx="1675">
                  <c:v>2011-12-16-15</c:v>
                </c:pt>
                <c:pt idx="1676">
                  <c:v>2011-12-16-16</c:v>
                </c:pt>
                <c:pt idx="1677">
                  <c:v>2011-12-16-17</c:v>
                </c:pt>
                <c:pt idx="1678">
                  <c:v>2011-12-16-18</c:v>
                </c:pt>
                <c:pt idx="1679">
                  <c:v>2011-12-16-19</c:v>
                </c:pt>
                <c:pt idx="1680">
                  <c:v>2011-12-16-20</c:v>
                </c:pt>
                <c:pt idx="1681">
                  <c:v>2011-12-16-21</c:v>
                </c:pt>
                <c:pt idx="1682">
                  <c:v>2011-12-16-22</c:v>
                </c:pt>
                <c:pt idx="1683">
                  <c:v>2011-12-16-23</c:v>
                </c:pt>
                <c:pt idx="1684">
                  <c:v>2011-12-17-00</c:v>
                </c:pt>
                <c:pt idx="1685">
                  <c:v>2011-12-17-01</c:v>
                </c:pt>
                <c:pt idx="1686">
                  <c:v>2011-12-17-02</c:v>
                </c:pt>
                <c:pt idx="1687">
                  <c:v>2011-12-17-03</c:v>
                </c:pt>
                <c:pt idx="1688">
                  <c:v>2011-12-17-04</c:v>
                </c:pt>
                <c:pt idx="1689">
                  <c:v>2011-12-17-05</c:v>
                </c:pt>
                <c:pt idx="1690">
                  <c:v>2011-12-17-06</c:v>
                </c:pt>
                <c:pt idx="1691">
                  <c:v>2011-12-17-07</c:v>
                </c:pt>
                <c:pt idx="1692">
                  <c:v>2011-12-17-08</c:v>
                </c:pt>
                <c:pt idx="1693">
                  <c:v>2011-12-17-09</c:v>
                </c:pt>
                <c:pt idx="1694">
                  <c:v>2011-12-17-10</c:v>
                </c:pt>
                <c:pt idx="1695">
                  <c:v>2011-12-17-11</c:v>
                </c:pt>
                <c:pt idx="1696">
                  <c:v>2011-12-17-12</c:v>
                </c:pt>
                <c:pt idx="1697">
                  <c:v>2011-12-17-13</c:v>
                </c:pt>
                <c:pt idx="1698">
                  <c:v>2011-12-17-14</c:v>
                </c:pt>
                <c:pt idx="1699">
                  <c:v>2011-12-17-15</c:v>
                </c:pt>
                <c:pt idx="1700">
                  <c:v>2011-12-17-16</c:v>
                </c:pt>
                <c:pt idx="1701">
                  <c:v>2011-12-17-17</c:v>
                </c:pt>
                <c:pt idx="1702">
                  <c:v>2011-12-17-18</c:v>
                </c:pt>
                <c:pt idx="1703">
                  <c:v>2011-12-17-19</c:v>
                </c:pt>
                <c:pt idx="1704">
                  <c:v>2011-12-17-20</c:v>
                </c:pt>
                <c:pt idx="1705">
                  <c:v>2011-12-17-21</c:v>
                </c:pt>
                <c:pt idx="1706">
                  <c:v>2011-12-17-22</c:v>
                </c:pt>
                <c:pt idx="1707">
                  <c:v>2011-12-17-23</c:v>
                </c:pt>
                <c:pt idx="1708">
                  <c:v>2011-12-18-00</c:v>
                </c:pt>
                <c:pt idx="1709">
                  <c:v>2011-12-18-01</c:v>
                </c:pt>
                <c:pt idx="1710">
                  <c:v>2011-12-18-02</c:v>
                </c:pt>
                <c:pt idx="1711">
                  <c:v>2011-12-18-03</c:v>
                </c:pt>
                <c:pt idx="1712">
                  <c:v>2011-12-18-04</c:v>
                </c:pt>
                <c:pt idx="1713">
                  <c:v>2011-12-18-05</c:v>
                </c:pt>
                <c:pt idx="1714">
                  <c:v>2011-12-18-06</c:v>
                </c:pt>
                <c:pt idx="1715">
                  <c:v>2011-12-18-07</c:v>
                </c:pt>
                <c:pt idx="1716">
                  <c:v>2011-12-18-08</c:v>
                </c:pt>
                <c:pt idx="1717">
                  <c:v>2011-12-18-09</c:v>
                </c:pt>
                <c:pt idx="1718">
                  <c:v>2011-12-18-10</c:v>
                </c:pt>
                <c:pt idx="1719">
                  <c:v>2011-12-18-11</c:v>
                </c:pt>
                <c:pt idx="1720">
                  <c:v>2011-12-18-12</c:v>
                </c:pt>
                <c:pt idx="1721">
                  <c:v>2011-12-18-13</c:v>
                </c:pt>
                <c:pt idx="1722">
                  <c:v>2011-12-18-14</c:v>
                </c:pt>
                <c:pt idx="1723">
                  <c:v>2011-12-18-15</c:v>
                </c:pt>
                <c:pt idx="1724">
                  <c:v>2011-12-18-16</c:v>
                </c:pt>
                <c:pt idx="1725">
                  <c:v>2011-12-18-17</c:v>
                </c:pt>
                <c:pt idx="1726">
                  <c:v>2011-12-18-18</c:v>
                </c:pt>
                <c:pt idx="1727">
                  <c:v>2011-12-18-19</c:v>
                </c:pt>
                <c:pt idx="1728">
                  <c:v>2011-12-18-20</c:v>
                </c:pt>
                <c:pt idx="1729">
                  <c:v>2011-12-18-21</c:v>
                </c:pt>
                <c:pt idx="1730">
                  <c:v>2011-12-18-22</c:v>
                </c:pt>
                <c:pt idx="1731">
                  <c:v>2011-12-18-23</c:v>
                </c:pt>
                <c:pt idx="1732">
                  <c:v>2011-12-19-00</c:v>
                </c:pt>
                <c:pt idx="1733">
                  <c:v>2011-12-19-01</c:v>
                </c:pt>
                <c:pt idx="1734">
                  <c:v>2011-12-19-02</c:v>
                </c:pt>
                <c:pt idx="1735">
                  <c:v>2011-12-19-03</c:v>
                </c:pt>
                <c:pt idx="1736">
                  <c:v>2011-12-19-04</c:v>
                </c:pt>
                <c:pt idx="1737">
                  <c:v>2011-12-19-05</c:v>
                </c:pt>
                <c:pt idx="1738">
                  <c:v>2011-12-19-06</c:v>
                </c:pt>
                <c:pt idx="1739">
                  <c:v>2011-12-19-07</c:v>
                </c:pt>
                <c:pt idx="1740">
                  <c:v>2011-12-19-08</c:v>
                </c:pt>
                <c:pt idx="1741">
                  <c:v>2011-12-19-09</c:v>
                </c:pt>
                <c:pt idx="1742">
                  <c:v>2011-12-19-10</c:v>
                </c:pt>
                <c:pt idx="1743">
                  <c:v>2011-12-19-11</c:v>
                </c:pt>
                <c:pt idx="1744">
                  <c:v>2011-12-19-12</c:v>
                </c:pt>
                <c:pt idx="1745">
                  <c:v>2011-12-19-13</c:v>
                </c:pt>
                <c:pt idx="1746">
                  <c:v>2011-12-19-14</c:v>
                </c:pt>
                <c:pt idx="1747">
                  <c:v>2011-12-19-15</c:v>
                </c:pt>
                <c:pt idx="1748">
                  <c:v>2011-12-19-16</c:v>
                </c:pt>
                <c:pt idx="1749">
                  <c:v>2011-12-19-17</c:v>
                </c:pt>
                <c:pt idx="1750">
                  <c:v>2011-12-19-18</c:v>
                </c:pt>
                <c:pt idx="1751">
                  <c:v>2011-12-19-19</c:v>
                </c:pt>
                <c:pt idx="1752">
                  <c:v>2011-12-19-20</c:v>
                </c:pt>
                <c:pt idx="1753">
                  <c:v>2011-12-19-21</c:v>
                </c:pt>
                <c:pt idx="1754">
                  <c:v>2011-12-19-22</c:v>
                </c:pt>
                <c:pt idx="1755">
                  <c:v>2011-12-19-23</c:v>
                </c:pt>
                <c:pt idx="1756">
                  <c:v>2011-12-20-00</c:v>
                </c:pt>
                <c:pt idx="1757">
                  <c:v>2011-12-20-01</c:v>
                </c:pt>
                <c:pt idx="1758">
                  <c:v>2011-12-20-02</c:v>
                </c:pt>
                <c:pt idx="1759">
                  <c:v>2011-12-20-03</c:v>
                </c:pt>
                <c:pt idx="1760">
                  <c:v>2011-12-20-04</c:v>
                </c:pt>
                <c:pt idx="1761">
                  <c:v>2011-12-20-05</c:v>
                </c:pt>
                <c:pt idx="1762">
                  <c:v>2011-12-20-06</c:v>
                </c:pt>
                <c:pt idx="1763">
                  <c:v>2011-12-20-07</c:v>
                </c:pt>
                <c:pt idx="1764">
                  <c:v>2011-12-20-08</c:v>
                </c:pt>
                <c:pt idx="1765">
                  <c:v>2011-12-20-09</c:v>
                </c:pt>
                <c:pt idx="1766">
                  <c:v>2011-12-20-10</c:v>
                </c:pt>
                <c:pt idx="1767">
                  <c:v>2011-12-20-11</c:v>
                </c:pt>
                <c:pt idx="1768">
                  <c:v>2011-12-20-12</c:v>
                </c:pt>
                <c:pt idx="1769">
                  <c:v>2011-12-20-13</c:v>
                </c:pt>
                <c:pt idx="1770">
                  <c:v>2011-12-20-14</c:v>
                </c:pt>
                <c:pt idx="1771">
                  <c:v>2011-12-20-15</c:v>
                </c:pt>
                <c:pt idx="1772">
                  <c:v>2011-12-20-16</c:v>
                </c:pt>
                <c:pt idx="1773">
                  <c:v>2011-12-20-17</c:v>
                </c:pt>
                <c:pt idx="1774">
                  <c:v>2011-12-20-18</c:v>
                </c:pt>
                <c:pt idx="1775">
                  <c:v>2011-12-20-19</c:v>
                </c:pt>
                <c:pt idx="1776">
                  <c:v>2011-12-20-20</c:v>
                </c:pt>
                <c:pt idx="1777">
                  <c:v>2011-12-20-21</c:v>
                </c:pt>
                <c:pt idx="1778">
                  <c:v>2011-12-20-22</c:v>
                </c:pt>
                <c:pt idx="1779">
                  <c:v>2011-12-20-23</c:v>
                </c:pt>
                <c:pt idx="1780">
                  <c:v>2011-12-21-00</c:v>
                </c:pt>
                <c:pt idx="1781">
                  <c:v>2011-12-21-01</c:v>
                </c:pt>
                <c:pt idx="1782">
                  <c:v>2011-12-21-02</c:v>
                </c:pt>
                <c:pt idx="1783">
                  <c:v>2011-12-21-03</c:v>
                </c:pt>
                <c:pt idx="1784">
                  <c:v>2011-12-21-04</c:v>
                </c:pt>
                <c:pt idx="1785">
                  <c:v>2011-12-21-05</c:v>
                </c:pt>
                <c:pt idx="1786">
                  <c:v>2011-12-21-06</c:v>
                </c:pt>
                <c:pt idx="1787">
                  <c:v>2011-12-21-07</c:v>
                </c:pt>
                <c:pt idx="1788">
                  <c:v>2011-12-21-08</c:v>
                </c:pt>
                <c:pt idx="1789">
                  <c:v>2011-12-21-09</c:v>
                </c:pt>
                <c:pt idx="1790">
                  <c:v>2011-12-21-10</c:v>
                </c:pt>
                <c:pt idx="1791">
                  <c:v>2011-12-21-11</c:v>
                </c:pt>
                <c:pt idx="1792">
                  <c:v>2011-12-21-12</c:v>
                </c:pt>
                <c:pt idx="1793">
                  <c:v>2011-12-21-13</c:v>
                </c:pt>
                <c:pt idx="1794">
                  <c:v>2011-12-21-14</c:v>
                </c:pt>
                <c:pt idx="1795">
                  <c:v>2011-12-21-15</c:v>
                </c:pt>
                <c:pt idx="1796">
                  <c:v>2011-12-21-16</c:v>
                </c:pt>
                <c:pt idx="1797">
                  <c:v>2011-12-21-17</c:v>
                </c:pt>
                <c:pt idx="1798">
                  <c:v>2011-12-21-18</c:v>
                </c:pt>
                <c:pt idx="1799">
                  <c:v>2011-12-21-19</c:v>
                </c:pt>
                <c:pt idx="1800">
                  <c:v>2011-12-21-20</c:v>
                </c:pt>
                <c:pt idx="1801">
                  <c:v>2011-12-21-21</c:v>
                </c:pt>
                <c:pt idx="1802">
                  <c:v>2011-12-21-22</c:v>
                </c:pt>
                <c:pt idx="1803">
                  <c:v>2011-12-21-23</c:v>
                </c:pt>
                <c:pt idx="1804">
                  <c:v>2011-12-22-00</c:v>
                </c:pt>
                <c:pt idx="1805">
                  <c:v>2011-12-22-01</c:v>
                </c:pt>
                <c:pt idx="1806">
                  <c:v>2011-12-22-02</c:v>
                </c:pt>
                <c:pt idx="1807">
                  <c:v>2011-12-22-03</c:v>
                </c:pt>
                <c:pt idx="1808">
                  <c:v>2011-12-22-04</c:v>
                </c:pt>
                <c:pt idx="1809">
                  <c:v>2011-12-22-05</c:v>
                </c:pt>
                <c:pt idx="1810">
                  <c:v>2011-12-22-06</c:v>
                </c:pt>
                <c:pt idx="1811">
                  <c:v>2011-12-22-07</c:v>
                </c:pt>
                <c:pt idx="1812">
                  <c:v>2011-12-22-08</c:v>
                </c:pt>
                <c:pt idx="1813">
                  <c:v>2011-12-22-09</c:v>
                </c:pt>
                <c:pt idx="1814">
                  <c:v>2011-12-22-10</c:v>
                </c:pt>
                <c:pt idx="1815">
                  <c:v>2011-12-22-11</c:v>
                </c:pt>
                <c:pt idx="1816">
                  <c:v>2011-12-22-12</c:v>
                </c:pt>
                <c:pt idx="1817">
                  <c:v>2011-12-22-13</c:v>
                </c:pt>
                <c:pt idx="1818">
                  <c:v>2011-12-22-14</c:v>
                </c:pt>
                <c:pt idx="1819">
                  <c:v>2011-12-22-15</c:v>
                </c:pt>
                <c:pt idx="1820">
                  <c:v>2011-12-22-16</c:v>
                </c:pt>
                <c:pt idx="1821">
                  <c:v>2011-12-22-17</c:v>
                </c:pt>
                <c:pt idx="1822">
                  <c:v>2011-12-22-18</c:v>
                </c:pt>
                <c:pt idx="1823">
                  <c:v>2011-12-22-19</c:v>
                </c:pt>
                <c:pt idx="1824">
                  <c:v>2011-12-22-20</c:v>
                </c:pt>
                <c:pt idx="1825">
                  <c:v>2011-12-22-21</c:v>
                </c:pt>
                <c:pt idx="1826">
                  <c:v>2011-12-22-22</c:v>
                </c:pt>
                <c:pt idx="1827">
                  <c:v>2011-12-22-23</c:v>
                </c:pt>
                <c:pt idx="1828">
                  <c:v>2011-12-23-00</c:v>
                </c:pt>
                <c:pt idx="1829">
                  <c:v>2011-12-23-01</c:v>
                </c:pt>
                <c:pt idx="1830">
                  <c:v>2011-12-23-02</c:v>
                </c:pt>
                <c:pt idx="1831">
                  <c:v>2011-12-23-03</c:v>
                </c:pt>
                <c:pt idx="1832">
                  <c:v>2011-12-23-04</c:v>
                </c:pt>
                <c:pt idx="1833">
                  <c:v>2011-12-23-05</c:v>
                </c:pt>
                <c:pt idx="1834">
                  <c:v>2011-12-23-06</c:v>
                </c:pt>
                <c:pt idx="1835">
                  <c:v>2011-12-23-07</c:v>
                </c:pt>
                <c:pt idx="1836">
                  <c:v>2011-12-23-08</c:v>
                </c:pt>
                <c:pt idx="1837">
                  <c:v>2011-12-23-09</c:v>
                </c:pt>
                <c:pt idx="1838">
                  <c:v>2011-12-23-10</c:v>
                </c:pt>
                <c:pt idx="1839">
                  <c:v>2011-12-23-11</c:v>
                </c:pt>
                <c:pt idx="1840">
                  <c:v>2011-12-23-12</c:v>
                </c:pt>
                <c:pt idx="1841">
                  <c:v>2011-12-23-13</c:v>
                </c:pt>
                <c:pt idx="1842">
                  <c:v>2011-12-23-14</c:v>
                </c:pt>
                <c:pt idx="1843">
                  <c:v>2011-12-23-15</c:v>
                </c:pt>
                <c:pt idx="1844">
                  <c:v>2011-12-23-16</c:v>
                </c:pt>
                <c:pt idx="1845">
                  <c:v>2011-12-23-17</c:v>
                </c:pt>
                <c:pt idx="1846">
                  <c:v>2011-12-23-18</c:v>
                </c:pt>
                <c:pt idx="1847">
                  <c:v>2011-12-23-19</c:v>
                </c:pt>
                <c:pt idx="1848">
                  <c:v>2011-12-23-20</c:v>
                </c:pt>
                <c:pt idx="1849">
                  <c:v>2011-12-23-21</c:v>
                </c:pt>
                <c:pt idx="1850">
                  <c:v>2011-12-23-22</c:v>
                </c:pt>
                <c:pt idx="1851">
                  <c:v>2011-12-23-23</c:v>
                </c:pt>
                <c:pt idx="1852">
                  <c:v>2011-12-24-00</c:v>
                </c:pt>
                <c:pt idx="1853">
                  <c:v>2011-12-24-01</c:v>
                </c:pt>
                <c:pt idx="1854">
                  <c:v>2011-12-24-02</c:v>
                </c:pt>
                <c:pt idx="1855">
                  <c:v>2011-12-24-03</c:v>
                </c:pt>
                <c:pt idx="1856">
                  <c:v>2011-12-24-04</c:v>
                </c:pt>
                <c:pt idx="1857">
                  <c:v>2011-12-24-05</c:v>
                </c:pt>
                <c:pt idx="1858">
                  <c:v>2011-12-24-06</c:v>
                </c:pt>
                <c:pt idx="1859">
                  <c:v>2011-12-24-07</c:v>
                </c:pt>
                <c:pt idx="1860">
                  <c:v>2011-12-24-08</c:v>
                </c:pt>
                <c:pt idx="1861">
                  <c:v>2011-12-24-09</c:v>
                </c:pt>
                <c:pt idx="1862">
                  <c:v>2011-12-24-10</c:v>
                </c:pt>
                <c:pt idx="1863">
                  <c:v>2011-12-24-11</c:v>
                </c:pt>
                <c:pt idx="1864">
                  <c:v>2011-12-24-12</c:v>
                </c:pt>
                <c:pt idx="1865">
                  <c:v>2011-12-24-13</c:v>
                </c:pt>
                <c:pt idx="1866">
                  <c:v>2011-12-24-14</c:v>
                </c:pt>
                <c:pt idx="1867">
                  <c:v>2011-12-24-15</c:v>
                </c:pt>
                <c:pt idx="1868">
                  <c:v>2011-12-24-16</c:v>
                </c:pt>
                <c:pt idx="1869">
                  <c:v>2011-12-24-17</c:v>
                </c:pt>
                <c:pt idx="1870">
                  <c:v>2011-12-24-18</c:v>
                </c:pt>
                <c:pt idx="1871">
                  <c:v>2011-12-24-19</c:v>
                </c:pt>
                <c:pt idx="1872">
                  <c:v>2011-12-24-20</c:v>
                </c:pt>
                <c:pt idx="1873">
                  <c:v>2011-12-24-21</c:v>
                </c:pt>
                <c:pt idx="1874">
                  <c:v>2011-12-24-22</c:v>
                </c:pt>
                <c:pt idx="1875">
                  <c:v>2011-12-24-23</c:v>
                </c:pt>
                <c:pt idx="1876">
                  <c:v>2011-12-25-00</c:v>
                </c:pt>
                <c:pt idx="1877">
                  <c:v>2011-12-25-01</c:v>
                </c:pt>
                <c:pt idx="1878">
                  <c:v>2011-12-25-02</c:v>
                </c:pt>
                <c:pt idx="1879">
                  <c:v>2011-12-25-03</c:v>
                </c:pt>
                <c:pt idx="1880">
                  <c:v>2011-12-25-04</c:v>
                </c:pt>
                <c:pt idx="1881">
                  <c:v>2011-12-25-05</c:v>
                </c:pt>
                <c:pt idx="1882">
                  <c:v>2011-12-25-06</c:v>
                </c:pt>
                <c:pt idx="1883">
                  <c:v>2011-12-25-07</c:v>
                </c:pt>
                <c:pt idx="1884">
                  <c:v>2011-12-25-08</c:v>
                </c:pt>
                <c:pt idx="1885">
                  <c:v>2011-12-25-09</c:v>
                </c:pt>
                <c:pt idx="1886">
                  <c:v>2011-12-25-10</c:v>
                </c:pt>
                <c:pt idx="1887">
                  <c:v>2011-12-25-11</c:v>
                </c:pt>
                <c:pt idx="1888">
                  <c:v>2011-12-25-12</c:v>
                </c:pt>
                <c:pt idx="1889">
                  <c:v>2011-12-25-13</c:v>
                </c:pt>
                <c:pt idx="1890">
                  <c:v>2011-12-25-14</c:v>
                </c:pt>
                <c:pt idx="1891">
                  <c:v>2011-12-25-15</c:v>
                </c:pt>
                <c:pt idx="1892">
                  <c:v>2011-12-25-16</c:v>
                </c:pt>
                <c:pt idx="1893">
                  <c:v>2011-12-25-17</c:v>
                </c:pt>
                <c:pt idx="1894">
                  <c:v>2011-12-25-18</c:v>
                </c:pt>
                <c:pt idx="1895">
                  <c:v>2011-12-25-19</c:v>
                </c:pt>
                <c:pt idx="1896">
                  <c:v>2011-12-25-20</c:v>
                </c:pt>
                <c:pt idx="1897">
                  <c:v>2011-12-25-21</c:v>
                </c:pt>
                <c:pt idx="1898">
                  <c:v>2011-12-25-22</c:v>
                </c:pt>
                <c:pt idx="1899">
                  <c:v>2011-12-25-23</c:v>
                </c:pt>
                <c:pt idx="1900">
                  <c:v>2011-12-26-00</c:v>
                </c:pt>
                <c:pt idx="1901">
                  <c:v>2011-12-26-01</c:v>
                </c:pt>
                <c:pt idx="1902">
                  <c:v>2011-12-26-02</c:v>
                </c:pt>
                <c:pt idx="1903">
                  <c:v>2011-12-26-03</c:v>
                </c:pt>
                <c:pt idx="1904">
                  <c:v>2011-12-26-04</c:v>
                </c:pt>
                <c:pt idx="1905">
                  <c:v>2011-12-26-05</c:v>
                </c:pt>
                <c:pt idx="1906">
                  <c:v>2011-12-26-06</c:v>
                </c:pt>
                <c:pt idx="1907">
                  <c:v>2011-12-26-07</c:v>
                </c:pt>
                <c:pt idx="1908">
                  <c:v>2011-12-26-08</c:v>
                </c:pt>
                <c:pt idx="1909">
                  <c:v>2011-12-26-09</c:v>
                </c:pt>
                <c:pt idx="1910">
                  <c:v>2011-12-26-10</c:v>
                </c:pt>
                <c:pt idx="1911">
                  <c:v>2011-12-26-11</c:v>
                </c:pt>
                <c:pt idx="1912">
                  <c:v>2011-12-26-12</c:v>
                </c:pt>
                <c:pt idx="1913">
                  <c:v>2011-12-26-13</c:v>
                </c:pt>
                <c:pt idx="1914">
                  <c:v>2011-12-26-14</c:v>
                </c:pt>
                <c:pt idx="1915">
                  <c:v>2011-12-26-15</c:v>
                </c:pt>
                <c:pt idx="1916">
                  <c:v>2011-12-26-16</c:v>
                </c:pt>
                <c:pt idx="1917">
                  <c:v>2011-12-26-17</c:v>
                </c:pt>
                <c:pt idx="1918">
                  <c:v>2011-12-26-18</c:v>
                </c:pt>
                <c:pt idx="1919">
                  <c:v>2011-12-26-19</c:v>
                </c:pt>
                <c:pt idx="1920">
                  <c:v>2011-12-26-20</c:v>
                </c:pt>
                <c:pt idx="1921">
                  <c:v>2011-12-26-21</c:v>
                </c:pt>
                <c:pt idx="1922">
                  <c:v>2011-12-26-22</c:v>
                </c:pt>
                <c:pt idx="1923">
                  <c:v>2011-12-26-23</c:v>
                </c:pt>
                <c:pt idx="1924">
                  <c:v>2011-12-27-00</c:v>
                </c:pt>
                <c:pt idx="1925">
                  <c:v>2011-12-27-01</c:v>
                </c:pt>
                <c:pt idx="1926">
                  <c:v>2011-12-27-02</c:v>
                </c:pt>
                <c:pt idx="1927">
                  <c:v>2011-12-27-03</c:v>
                </c:pt>
                <c:pt idx="1928">
                  <c:v>2011-12-27-04</c:v>
                </c:pt>
                <c:pt idx="1929">
                  <c:v>2011-12-27-05</c:v>
                </c:pt>
                <c:pt idx="1930">
                  <c:v>2011-12-27-06</c:v>
                </c:pt>
                <c:pt idx="1931">
                  <c:v>2011-12-27-07</c:v>
                </c:pt>
                <c:pt idx="1932">
                  <c:v>2011-12-27-08</c:v>
                </c:pt>
                <c:pt idx="1933">
                  <c:v>2011-12-27-09</c:v>
                </c:pt>
                <c:pt idx="1934">
                  <c:v>2011-12-27-10</c:v>
                </c:pt>
                <c:pt idx="1935">
                  <c:v>2011-12-27-11</c:v>
                </c:pt>
                <c:pt idx="1936">
                  <c:v>2011-12-27-12</c:v>
                </c:pt>
                <c:pt idx="1937">
                  <c:v>2011-12-27-13</c:v>
                </c:pt>
                <c:pt idx="1938">
                  <c:v>2011-12-27-14</c:v>
                </c:pt>
                <c:pt idx="1939">
                  <c:v>2011-12-27-15</c:v>
                </c:pt>
                <c:pt idx="1940">
                  <c:v>2011-12-27-16</c:v>
                </c:pt>
                <c:pt idx="1941">
                  <c:v>2011-12-27-17</c:v>
                </c:pt>
                <c:pt idx="1942">
                  <c:v>2011-12-27-18</c:v>
                </c:pt>
                <c:pt idx="1943">
                  <c:v>2011-12-27-19</c:v>
                </c:pt>
                <c:pt idx="1944">
                  <c:v>2011-12-27-20</c:v>
                </c:pt>
                <c:pt idx="1945">
                  <c:v>2011-12-27-21</c:v>
                </c:pt>
                <c:pt idx="1946">
                  <c:v>2011-12-27-22</c:v>
                </c:pt>
                <c:pt idx="1947">
                  <c:v>2011-12-27-23</c:v>
                </c:pt>
                <c:pt idx="1948">
                  <c:v>2011-12-28-00</c:v>
                </c:pt>
                <c:pt idx="1949">
                  <c:v>2011-12-28-01</c:v>
                </c:pt>
                <c:pt idx="1950">
                  <c:v>2011-12-28-02</c:v>
                </c:pt>
                <c:pt idx="1951">
                  <c:v>2011-12-28-03</c:v>
                </c:pt>
                <c:pt idx="1952">
                  <c:v>2011-12-28-04</c:v>
                </c:pt>
                <c:pt idx="1953">
                  <c:v>2011-12-28-05</c:v>
                </c:pt>
                <c:pt idx="1954">
                  <c:v>2011-12-28-06</c:v>
                </c:pt>
                <c:pt idx="1955">
                  <c:v>2011-12-28-07</c:v>
                </c:pt>
                <c:pt idx="1956">
                  <c:v>2011-12-28-08</c:v>
                </c:pt>
                <c:pt idx="1957">
                  <c:v>2011-12-28-09</c:v>
                </c:pt>
                <c:pt idx="1958">
                  <c:v>2011-12-28-10</c:v>
                </c:pt>
                <c:pt idx="1959">
                  <c:v>2011-12-28-11</c:v>
                </c:pt>
                <c:pt idx="1960">
                  <c:v>2011-12-28-12</c:v>
                </c:pt>
                <c:pt idx="1961">
                  <c:v>2011-12-28-13</c:v>
                </c:pt>
                <c:pt idx="1962">
                  <c:v>2011-12-28-14</c:v>
                </c:pt>
                <c:pt idx="1963">
                  <c:v>2011-12-28-15</c:v>
                </c:pt>
                <c:pt idx="1964">
                  <c:v>2011-12-28-16</c:v>
                </c:pt>
                <c:pt idx="1965">
                  <c:v>2011-12-28-17</c:v>
                </c:pt>
                <c:pt idx="1966">
                  <c:v>2011-12-28-18</c:v>
                </c:pt>
                <c:pt idx="1967">
                  <c:v>2011-12-28-19</c:v>
                </c:pt>
                <c:pt idx="1968">
                  <c:v>2011-12-28-20</c:v>
                </c:pt>
                <c:pt idx="1969">
                  <c:v>2011-12-28-21</c:v>
                </c:pt>
                <c:pt idx="1970">
                  <c:v>2011-12-28-22</c:v>
                </c:pt>
                <c:pt idx="1971">
                  <c:v>2011-12-28-23</c:v>
                </c:pt>
                <c:pt idx="1972">
                  <c:v>2011-12-29-00</c:v>
                </c:pt>
                <c:pt idx="1973">
                  <c:v>2011-12-29-01</c:v>
                </c:pt>
                <c:pt idx="1974">
                  <c:v>2011-12-29-02</c:v>
                </c:pt>
                <c:pt idx="1975">
                  <c:v>2011-12-29-03</c:v>
                </c:pt>
                <c:pt idx="1976">
                  <c:v>2011-12-29-04</c:v>
                </c:pt>
                <c:pt idx="1977">
                  <c:v>2011-12-29-05</c:v>
                </c:pt>
                <c:pt idx="1978">
                  <c:v>2011-12-29-06</c:v>
                </c:pt>
                <c:pt idx="1979">
                  <c:v>2011-12-29-07</c:v>
                </c:pt>
                <c:pt idx="1980">
                  <c:v>2011-12-29-08</c:v>
                </c:pt>
                <c:pt idx="1981">
                  <c:v>2011-12-29-09</c:v>
                </c:pt>
                <c:pt idx="1982">
                  <c:v>2011-12-29-10</c:v>
                </c:pt>
                <c:pt idx="1983">
                  <c:v>2011-12-29-11</c:v>
                </c:pt>
                <c:pt idx="1984">
                  <c:v>2011-12-29-12</c:v>
                </c:pt>
                <c:pt idx="1985">
                  <c:v>2011-12-29-13</c:v>
                </c:pt>
                <c:pt idx="1986">
                  <c:v>2011-12-29-14</c:v>
                </c:pt>
                <c:pt idx="1987">
                  <c:v>2011-12-29-15</c:v>
                </c:pt>
                <c:pt idx="1988">
                  <c:v>2011-12-29-16</c:v>
                </c:pt>
                <c:pt idx="1989">
                  <c:v>2011-12-29-17</c:v>
                </c:pt>
                <c:pt idx="1990">
                  <c:v>2011-12-29-18</c:v>
                </c:pt>
                <c:pt idx="1991">
                  <c:v>2011-12-29-19</c:v>
                </c:pt>
                <c:pt idx="1992">
                  <c:v>2011-12-29-20</c:v>
                </c:pt>
                <c:pt idx="1993">
                  <c:v>2011-12-29-21</c:v>
                </c:pt>
                <c:pt idx="1994">
                  <c:v>2011-12-29-22</c:v>
                </c:pt>
                <c:pt idx="1995">
                  <c:v>2011-12-29-23</c:v>
                </c:pt>
                <c:pt idx="1996">
                  <c:v>2011-12-30-00</c:v>
                </c:pt>
                <c:pt idx="1997">
                  <c:v>2011-12-30-01</c:v>
                </c:pt>
                <c:pt idx="1998">
                  <c:v>2011-12-30-02</c:v>
                </c:pt>
                <c:pt idx="1999">
                  <c:v>2011-12-30-03</c:v>
                </c:pt>
                <c:pt idx="2000">
                  <c:v>2011-12-30-04</c:v>
                </c:pt>
                <c:pt idx="2001">
                  <c:v>2011-12-30-05</c:v>
                </c:pt>
                <c:pt idx="2002">
                  <c:v>2011-12-30-06</c:v>
                </c:pt>
                <c:pt idx="2003">
                  <c:v>2011-12-30-07</c:v>
                </c:pt>
                <c:pt idx="2004">
                  <c:v>2011-12-30-08</c:v>
                </c:pt>
                <c:pt idx="2005">
                  <c:v>2011-12-30-09</c:v>
                </c:pt>
                <c:pt idx="2006">
                  <c:v>2011-12-30-10</c:v>
                </c:pt>
                <c:pt idx="2007">
                  <c:v>2011-12-30-11</c:v>
                </c:pt>
                <c:pt idx="2008">
                  <c:v>2011-12-30-12</c:v>
                </c:pt>
                <c:pt idx="2009">
                  <c:v>2011-12-30-13</c:v>
                </c:pt>
                <c:pt idx="2010">
                  <c:v>2011-12-30-14</c:v>
                </c:pt>
                <c:pt idx="2011">
                  <c:v>2011-12-30-15</c:v>
                </c:pt>
                <c:pt idx="2012">
                  <c:v>2011-12-30-16</c:v>
                </c:pt>
                <c:pt idx="2013">
                  <c:v>2011-12-30-17</c:v>
                </c:pt>
                <c:pt idx="2014">
                  <c:v>2011-12-30-18</c:v>
                </c:pt>
                <c:pt idx="2015">
                  <c:v>2011-12-30-19</c:v>
                </c:pt>
                <c:pt idx="2016">
                  <c:v>2011-12-30-20</c:v>
                </c:pt>
                <c:pt idx="2017">
                  <c:v>2011-12-30-21</c:v>
                </c:pt>
                <c:pt idx="2018">
                  <c:v>2011-12-30-22</c:v>
                </c:pt>
                <c:pt idx="2019">
                  <c:v>2011-12-30-23</c:v>
                </c:pt>
                <c:pt idx="2020">
                  <c:v>2011-12-31-00</c:v>
                </c:pt>
                <c:pt idx="2021">
                  <c:v>2011-12-31-01</c:v>
                </c:pt>
                <c:pt idx="2022">
                  <c:v>2011-12-31-02</c:v>
                </c:pt>
                <c:pt idx="2023">
                  <c:v>2011-12-31-03</c:v>
                </c:pt>
                <c:pt idx="2024">
                  <c:v>2011-12-31-04</c:v>
                </c:pt>
                <c:pt idx="2025">
                  <c:v>2011-12-31-05</c:v>
                </c:pt>
                <c:pt idx="2026">
                  <c:v>2011-12-31-06</c:v>
                </c:pt>
                <c:pt idx="2027">
                  <c:v>2011-12-31-07</c:v>
                </c:pt>
                <c:pt idx="2028">
                  <c:v>2011-12-31-08</c:v>
                </c:pt>
                <c:pt idx="2029">
                  <c:v>2011-12-31-09</c:v>
                </c:pt>
                <c:pt idx="2030">
                  <c:v>2011-12-31-10</c:v>
                </c:pt>
                <c:pt idx="2031">
                  <c:v>2011-12-31-11</c:v>
                </c:pt>
                <c:pt idx="2032">
                  <c:v>2011-12-31-12</c:v>
                </c:pt>
                <c:pt idx="2033">
                  <c:v>2011-12-31-13</c:v>
                </c:pt>
                <c:pt idx="2034">
                  <c:v>2011-12-31-14</c:v>
                </c:pt>
                <c:pt idx="2035">
                  <c:v>2011-12-31-15</c:v>
                </c:pt>
                <c:pt idx="2036">
                  <c:v>2011-12-31-16</c:v>
                </c:pt>
                <c:pt idx="2037">
                  <c:v>2011-12-31-17</c:v>
                </c:pt>
                <c:pt idx="2038">
                  <c:v>2011-12-31-18</c:v>
                </c:pt>
                <c:pt idx="2039">
                  <c:v>2011-12-31-19</c:v>
                </c:pt>
                <c:pt idx="2040">
                  <c:v>2011-12-31-20</c:v>
                </c:pt>
                <c:pt idx="2041">
                  <c:v>2011-12-31-21</c:v>
                </c:pt>
                <c:pt idx="2042">
                  <c:v>2011-12-31-22</c:v>
                </c:pt>
                <c:pt idx="2043">
                  <c:v>2011-12-31-23</c:v>
                </c:pt>
                <c:pt idx="2044">
                  <c:v>2012-01-01-00</c:v>
                </c:pt>
                <c:pt idx="2045">
                  <c:v>2012-01-01-01</c:v>
                </c:pt>
                <c:pt idx="2046">
                  <c:v>2012-01-01-02</c:v>
                </c:pt>
                <c:pt idx="2047">
                  <c:v>2012-01-01-03</c:v>
                </c:pt>
                <c:pt idx="2048">
                  <c:v>2012-01-01-04</c:v>
                </c:pt>
                <c:pt idx="2049">
                  <c:v>2012-01-01-05</c:v>
                </c:pt>
                <c:pt idx="2050">
                  <c:v>2012-01-01-06</c:v>
                </c:pt>
                <c:pt idx="2051">
                  <c:v>2012-01-01-07</c:v>
                </c:pt>
                <c:pt idx="2052">
                  <c:v>2012-01-01-08</c:v>
                </c:pt>
                <c:pt idx="2053">
                  <c:v>2012-01-01-09</c:v>
                </c:pt>
                <c:pt idx="2054">
                  <c:v>2012-01-01-10</c:v>
                </c:pt>
                <c:pt idx="2055">
                  <c:v>2012-01-01-11</c:v>
                </c:pt>
                <c:pt idx="2056">
                  <c:v>2012-01-01-12</c:v>
                </c:pt>
                <c:pt idx="2057">
                  <c:v>2012-01-01-13</c:v>
                </c:pt>
                <c:pt idx="2058">
                  <c:v>2012-01-01-14</c:v>
                </c:pt>
                <c:pt idx="2059">
                  <c:v>2012-01-01-15</c:v>
                </c:pt>
                <c:pt idx="2060">
                  <c:v>2012-01-01-16</c:v>
                </c:pt>
                <c:pt idx="2061">
                  <c:v>2012-01-01-17</c:v>
                </c:pt>
                <c:pt idx="2062">
                  <c:v>2012-01-01-18</c:v>
                </c:pt>
                <c:pt idx="2063">
                  <c:v>2012-01-01-19</c:v>
                </c:pt>
                <c:pt idx="2064">
                  <c:v>2012-01-01-20</c:v>
                </c:pt>
                <c:pt idx="2065">
                  <c:v>2012-01-01-21</c:v>
                </c:pt>
                <c:pt idx="2066">
                  <c:v>2012-01-01-22</c:v>
                </c:pt>
                <c:pt idx="2067">
                  <c:v>2012-01-01-23</c:v>
                </c:pt>
                <c:pt idx="2068">
                  <c:v>2012-01-02-00</c:v>
                </c:pt>
                <c:pt idx="2069">
                  <c:v>2012-01-02-01</c:v>
                </c:pt>
                <c:pt idx="2070">
                  <c:v>2012-01-02-02</c:v>
                </c:pt>
                <c:pt idx="2071">
                  <c:v>2012-01-02-03</c:v>
                </c:pt>
                <c:pt idx="2072">
                  <c:v>2012-01-02-04</c:v>
                </c:pt>
                <c:pt idx="2073">
                  <c:v>2012-01-02-05</c:v>
                </c:pt>
                <c:pt idx="2074">
                  <c:v>2012-01-02-06</c:v>
                </c:pt>
                <c:pt idx="2075">
                  <c:v>2012-01-02-07</c:v>
                </c:pt>
                <c:pt idx="2076">
                  <c:v>2012-01-02-08</c:v>
                </c:pt>
                <c:pt idx="2077">
                  <c:v>2012-01-02-09</c:v>
                </c:pt>
                <c:pt idx="2078">
                  <c:v>2012-01-02-10</c:v>
                </c:pt>
                <c:pt idx="2079">
                  <c:v>2012-01-02-11</c:v>
                </c:pt>
                <c:pt idx="2080">
                  <c:v>2012-01-02-12</c:v>
                </c:pt>
                <c:pt idx="2081">
                  <c:v>2012-01-02-13</c:v>
                </c:pt>
                <c:pt idx="2082">
                  <c:v>2012-01-02-14</c:v>
                </c:pt>
                <c:pt idx="2083">
                  <c:v>2012-01-02-15</c:v>
                </c:pt>
                <c:pt idx="2084">
                  <c:v>2012-01-02-16</c:v>
                </c:pt>
                <c:pt idx="2085">
                  <c:v>2012-01-02-17</c:v>
                </c:pt>
                <c:pt idx="2086">
                  <c:v>2012-01-02-18</c:v>
                </c:pt>
                <c:pt idx="2087">
                  <c:v>2012-01-02-19</c:v>
                </c:pt>
                <c:pt idx="2088">
                  <c:v>2012-01-02-20</c:v>
                </c:pt>
                <c:pt idx="2089">
                  <c:v>2012-01-02-21</c:v>
                </c:pt>
                <c:pt idx="2090">
                  <c:v>2012-01-02-22</c:v>
                </c:pt>
                <c:pt idx="2091">
                  <c:v>2012-01-02-23</c:v>
                </c:pt>
                <c:pt idx="2092">
                  <c:v>2012-01-03-00</c:v>
                </c:pt>
                <c:pt idx="2093">
                  <c:v>2012-01-03-01</c:v>
                </c:pt>
                <c:pt idx="2094">
                  <c:v>2012-01-03-02</c:v>
                </c:pt>
                <c:pt idx="2095">
                  <c:v>2012-01-03-03</c:v>
                </c:pt>
                <c:pt idx="2096">
                  <c:v>2012-01-03-04</c:v>
                </c:pt>
                <c:pt idx="2097">
                  <c:v>2012-01-03-05</c:v>
                </c:pt>
                <c:pt idx="2098">
                  <c:v>2012-01-03-06</c:v>
                </c:pt>
                <c:pt idx="2099">
                  <c:v>2012-01-03-07</c:v>
                </c:pt>
                <c:pt idx="2100">
                  <c:v>2012-01-03-08</c:v>
                </c:pt>
                <c:pt idx="2101">
                  <c:v>2012-01-03-09</c:v>
                </c:pt>
                <c:pt idx="2102">
                  <c:v>2012-01-03-10</c:v>
                </c:pt>
                <c:pt idx="2103">
                  <c:v>2012-01-03-11</c:v>
                </c:pt>
                <c:pt idx="2104">
                  <c:v>2012-01-03-12</c:v>
                </c:pt>
                <c:pt idx="2105">
                  <c:v>2012-01-03-13</c:v>
                </c:pt>
                <c:pt idx="2106">
                  <c:v>2012-01-03-14</c:v>
                </c:pt>
                <c:pt idx="2107">
                  <c:v>2012-01-03-15</c:v>
                </c:pt>
                <c:pt idx="2108">
                  <c:v>2012-01-03-16</c:v>
                </c:pt>
                <c:pt idx="2109">
                  <c:v>2012-01-03-17</c:v>
                </c:pt>
                <c:pt idx="2110">
                  <c:v>2012-01-03-18</c:v>
                </c:pt>
                <c:pt idx="2111">
                  <c:v>2012-01-03-19</c:v>
                </c:pt>
                <c:pt idx="2112">
                  <c:v>2012-01-03-20</c:v>
                </c:pt>
                <c:pt idx="2113">
                  <c:v>2012-01-03-21</c:v>
                </c:pt>
                <c:pt idx="2114">
                  <c:v>2012-01-03-22</c:v>
                </c:pt>
                <c:pt idx="2115">
                  <c:v>2012-01-03-23</c:v>
                </c:pt>
                <c:pt idx="2116">
                  <c:v>2012-01-04-00</c:v>
                </c:pt>
                <c:pt idx="2117">
                  <c:v>2012-01-04-01</c:v>
                </c:pt>
                <c:pt idx="2118">
                  <c:v>2012-01-04-02</c:v>
                </c:pt>
                <c:pt idx="2119">
                  <c:v>2012-01-04-03</c:v>
                </c:pt>
                <c:pt idx="2120">
                  <c:v>2012-01-04-04</c:v>
                </c:pt>
                <c:pt idx="2121">
                  <c:v>2012-01-04-05</c:v>
                </c:pt>
                <c:pt idx="2122">
                  <c:v>2012-01-04-06</c:v>
                </c:pt>
                <c:pt idx="2123">
                  <c:v>2012-01-04-07</c:v>
                </c:pt>
                <c:pt idx="2124">
                  <c:v>2012-01-04-08</c:v>
                </c:pt>
                <c:pt idx="2125">
                  <c:v>2012-01-04-09</c:v>
                </c:pt>
                <c:pt idx="2126">
                  <c:v>2012-01-04-10</c:v>
                </c:pt>
                <c:pt idx="2127">
                  <c:v>2012-01-04-11</c:v>
                </c:pt>
                <c:pt idx="2128">
                  <c:v>2012-01-04-12</c:v>
                </c:pt>
                <c:pt idx="2129">
                  <c:v>2012-01-04-13</c:v>
                </c:pt>
                <c:pt idx="2130">
                  <c:v>2012-01-04-14</c:v>
                </c:pt>
                <c:pt idx="2131">
                  <c:v>2012-01-04-15</c:v>
                </c:pt>
                <c:pt idx="2132">
                  <c:v>2012-01-04-16</c:v>
                </c:pt>
                <c:pt idx="2133">
                  <c:v>2012-01-04-17</c:v>
                </c:pt>
                <c:pt idx="2134">
                  <c:v>2012-01-04-18</c:v>
                </c:pt>
                <c:pt idx="2135">
                  <c:v>2012-01-04-19</c:v>
                </c:pt>
                <c:pt idx="2136">
                  <c:v>2012-01-04-20</c:v>
                </c:pt>
                <c:pt idx="2137">
                  <c:v>2012-01-04-21</c:v>
                </c:pt>
                <c:pt idx="2138">
                  <c:v>2012-01-04-22</c:v>
                </c:pt>
                <c:pt idx="2139">
                  <c:v>2012-01-04-23</c:v>
                </c:pt>
                <c:pt idx="2140">
                  <c:v>2012-01-05-00</c:v>
                </c:pt>
                <c:pt idx="2141">
                  <c:v>2012-01-05-01</c:v>
                </c:pt>
                <c:pt idx="2142">
                  <c:v>2012-01-05-02</c:v>
                </c:pt>
                <c:pt idx="2143">
                  <c:v>2012-01-05-03</c:v>
                </c:pt>
                <c:pt idx="2144">
                  <c:v>2012-01-05-04</c:v>
                </c:pt>
                <c:pt idx="2145">
                  <c:v>2012-01-05-05</c:v>
                </c:pt>
                <c:pt idx="2146">
                  <c:v>2012-01-05-06</c:v>
                </c:pt>
                <c:pt idx="2147">
                  <c:v>2012-01-05-07</c:v>
                </c:pt>
                <c:pt idx="2148">
                  <c:v>2012-01-05-08</c:v>
                </c:pt>
                <c:pt idx="2149">
                  <c:v>2012-01-05-09</c:v>
                </c:pt>
                <c:pt idx="2150">
                  <c:v>2012-01-05-10</c:v>
                </c:pt>
                <c:pt idx="2151">
                  <c:v>2012-01-05-11</c:v>
                </c:pt>
                <c:pt idx="2152">
                  <c:v>2012-01-05-12</c:v>
                </c:pt>
                <c:pt idx="2153">
                  <c:v>2012-01-05-13</c:v>
                </c:pt>
                <c:pt idx="2154">
                  <c:v>2012-01-05-14</c:v>
                </c:pt>
                <c:pt idx="2155">
                  <c:v>2012-01-05-15</c:v>
                </c:pt>
                <c:pt idx="2156">
                  <c:v>2012-01-05-16</c:v>
                </c:pt>
                <c:pt idx="2157">
                  <c:v>2012-01-05-17</c:v>
                </c:pt>
                <c:pt idx="2158">
                  <c:v>2012-01-05-18</c:v>
                </c:pt>
                <c:pt idx="2159">
                  <c:v>2012-01-05-19</c:v>
                </c:pt>
                <c:pt idx="2160">
                  <c:v>2012-01-05-20</c:v>
                </c:pt>
                <c:pt idx="2161">
                  <c:v>2012-01-05-21</c:v>
                </c:pt>
                <c:pt idx="2162">
                  <c:v>2012-01-05-22</c:v>
                </c:pt>
                <c:pt idx="2163">
                  <c:v>2012-01-05-23</c:v>
                </c:pt>
                <c:pt idx="2164">
                  <c:v>2012-01-06-00</c:v>
                </c:pt>
                <c:pt idx="2165">
                  <c:v>2012-01-06-01</c:v>
                </c:pt>
                <c:pt idx="2166">
                  <c:v>2012-01-06-02</c:v>
                </c:pt>
                <c:pt idx="2167">
                  <c:v>2012-01-06-03</c:v>
                </c:pt>
                <c:pt idx="2168">
                  <c:v>2012-01-06-04</c:v>
                </c:pt>
                <c:pt idx="2169">
                  <c:v>2012-01-06-05</c:v>
                </c:pt>
                <c:pt idx="2170">
                  <c:v>2012-01-06-06</c:v>
                </c:pt>
                <c:pt idx="2171">
                  <c:v>2012-01-06-07</c:v>
                </c:pt>
                <c:pt idx="2172">
                  <c:v>2012-01-06-08</c:v>
                </c:pt>
                <c:pt idx="2173">
                  <c:v>2012-01-06-09</c:v>
                </c:pt>
                <c:pt idx="2174">
                  <c:v>2012-01-06-10</c:v>
                </c:pt>
                <c:pt idx="2175">
                  <c:v>2012-01-06-11</c:v>
                </c:pt>
                <c:pt idx="2176">
                  <c:v>2012-01-06-12</c:v>
                </c:pt>
                <c:pt idx="2177">
                  <c:v>2012-01-06-13</c:v>
                </c:pt>
                <c:pt idx="2178">
                  <c:v>2012-01-06-14</c:v>
                </c:pt>
                <c:pt idx="2179">
                  <c:v>2012-01-06-15</c:v>
                </c:pt>
                <c:pt idx="2180">
                  <c:v>2012-01-06-16</c:v>
                </c:pt>
                <c:pt idx="2181">
                  <c:v>2012-01-06-17</c:v>
                </c:pt>
                <c:pt idx="2182">
                  <c:v>2012-01-06-18</c:v>
                </c:pt>
                <c:pt idx="2183">
                  <c:v>2012-01-06-19</c:v>
                </c:pt>
                <c:pt idx="2184">
                  <c:v>2012-01-06-20</c:v>
                </c:pt>
                <c:pt idx="2185">
                  <c:v>2012-01-06-21</c:v>
                </c:pt>
                <c:pt idx="2186">
                  <c:v>2012-01-06-22</c:v>
                </c:pt>
                <c:pt idx="2187">
                  <c:v>2012-01-06-23</c:v>
                </c:pt>
                <c:pt idx="2188">
                  <c:v>2012-01-07-00</c:v>
                </c:pt>
                <c:pt idx="2189">
                  <c:v>2012-01-07-01</c:v>
                </c:pt>
                <c:pt idx="2190">
                  <c:v>2012-01-07-02</c:v>
                </c:pt>
                <c:pt idx="2191">
                  <c:v>2012-01-07-03</c:v>
                </c:pt>
                <c:pt idx="2192">
                  <c:v>2012-01-07-04</c:v>
                </c:pt>
                <c:pt idx="2193">
                  <c:v>2012-01-07-05</c:v>
                </c:pt>
                <c:pt idx="2194">
                  <c:v>2012-01-07-06</c:v>
                </c:pt>
                <c:pt idx="2195">
                  <c:v>2012-01-07-07</c:v>
                </c:pt>
                <c:pt idx="2196">
                  <c:v>2012-01-07-08</c:v>
                </c:pt>
                <c:pt idx="2197">
                  <c:v>2012-01-07-09</c:v>
                </c:pt>
                <c:pt idx="2198">
                  <c:v>2012-01-07-10</c:v>
                </c:pt>
                <c:pt idx="2199">
                  <c:v>2012-01-07-11</c:v>
                </c:pt>
                <c:pt idx="2200">
                  <c:v>2012-01-07-12</c:v>
                </c:pt>
                <c:pt idx="2201">
                  <c:v>2012-01-07-13</c:v>
                </c:pt>
                <c:pt idx="2202">
                  <c:v>2012-01-07-14</c:v>
                </c:pt>
                <c:pt idx="2203">
                  <c:v>2012-01-07-15</c:v>
                </c:pt>
                <c:pt idx="2204">
                  <c:v>2012-01-07-16</c:v>
                </c:pt>
                <c:pt idx="2205">
                  <c:v>2012-01-07-17</c:v>
                </c:pt>
                <c:pt idx="2206">
                  <c:v>2012-01-07-18</c:v>
                </c:pt>
                <c:pt idx="2207">
                  <c:v>2012-01-07-19</c:v>
                </c:pt>
                <c:pt idx="2208">
                  <c:v>2012-01-07-20</c:v>
                </c:pt>
                <c:pt idx="2209">
                  <c:v>2012-01-07-21</c:v>
                </c:pt>
                <c:pt idx="2210">
                  <c:v>2012-01-07-22</c:v>
                </c:pt>
                <c:pt idx="2211">
                  <c:v>2012-01-07-23</c:v>
                </c:pt>
                <c:pt idx="2212">
                  <c:v>2012-01-08-00</c:v>
                </c:pt>
                <c:pt idx="2213">
                  <c:v>2012-01-08-01</c:v>
                </c:pt>
                <c:pt idx="2214">
                  <c:v>2012-01-08-02</c:v>
                </c:pt>
                <c:pt idx="2215">
                  <c:v>2012-01-08-03</c:v>
                </c:pt>
                <c:pt idx="2216">
                  <c:v>2012-01-08-04</c:v>
                </c:pt>
                <c:pt idx="2217">
                  <c:v>2012-01-08-05</c:v>
                </c:pt>
                <c:pt idx="2218">
                  <c:v>2012-01-08-06</c:v>
                </c:pt>
                <c:pt idx="2219">
                  <c:v>2012-01-08-07</c:v>
                </c:pt>
                <c:pt idx="2220">
                  <c:v>2012-01-08-08</c:v>
                </c:pt>
                <c:pt idx="2221">
                  <c:v>2012-01-08-09</c:v>
                </c:pt>
                <c:pt idx="2222">
                  <c:v>2012-01-08-10</c:v>
                </c:pt>
                <c:pt idx="2223">
                  <c:v>2012-01-08-11</c:v>
                </c:pt>
                <c:pt idx="2224">
                  <c:v>2012-01-08-12</c:v>
                </c:pt>
                <c:pt idx="2225">
                  <c:v>2012-01-08-13</c:v>
                </c:pt>
                <c:pt idx="2226">
                  <c:v>2012-01-08-14</c:v>
                </c:pt>
                <c:pt idx="2227">
                  <c:v>2012-01-08-15</c:v>
                </c:pt>
                <c:pt idx="2228">
                  <c:v>2012-01-08-16</c:v>
                </c:pt>
                <c:pt idx="2229">
                  <c:v>2012-01-08-17</c:v>
                </c:pt>
                <c:pt idx="2230">
                  <c:v>2012-01-08-18</c:v>
                </c:pt>
                <c:pt idx="2231">
                  <c:v>2012-01-08-19</c:v>
                </c:pt>
                <c:pt idx="2232">
                  <c:v>2012-01-08-20</c:v>
                </c:pt>
                <c:pt idx="2233">
                  <c:v>2012-01-08-21</c:v>
                </c:pt>
                <c:pt idx="2234">
                  <c:v>2012-01-08-22</c:v>
                </c:pt>
                <c:pt idx="2235">
                  <c:v>2012-01-08-23</c:v>
                </c:pt>
                <c:pt idx="2236">
                  <c:v>2012-01-09-00</c:v>
                </c:pt>
                <c:pt idx="2237">
                  <c:v>2012-01-09-01</c:v>
                </c:pt>
                <c:pt idx="2238">
                  <c:v>2012-01-09-02</c:v>
                </c:pt>
                <c:pt idx="2239">
                  <c:v>2012-01-09-03</c:v>
                </c:pt>
                <c:pt idx="2240">
                  <c:v>2012-01-09-04</c:v>
                </c:pt>
                <c:pt idx="2241">
                  <c:v>2012-01-09-05</c:v>
                </c:pt>
                <c:pt idx="2242">
                  <c:v>2012-01-09-06</c:v>
                </c:pt>
                <c:pt idx="2243">
                  <c:v>2012-01-09-07</c:v>
                </c:pt>
                <c:pt idx="2244">
                  <c:v>2012-01-09-08</c:v>
                </c:pt>
                <c:pt idx="2245">
                  <c:v>2012-01-09-09</c:v>
                </c:pt>
                <c:pt idx="2246">
                  <c:v>2012-01-09-10</c:v>
                </c:pt>
                <c:pt idx="2247">
                  <c:v>2012-01-09-11</c:v>
                </c:pt>
                <c:pt idx="2248">
                  <c:v>2012-01-09-12</c:v>
                </c:pt>
                <c:pt idx="2249">
                  <c:v>2012-01-09-13</c:v>
                </c:pt>
                <c:pt idx="2250">
                  <c:v>2012-01-09-14</c:v>
                </c:pt>
                <c:pt idx="2251">
                  <c:v>2012-01-09-15</c:v>
                </c:pt>
                <c:pt idx="2252">
                  <c:v>2012-01-09-16</c:v>
                </c:pt>
                <c:pt idx="2253">
                  <c:v>2012-01-09-17</c:v>
                </c:pt>
                <c:pt idx="2254">
                  <c:v>2012-01-09-18</c:v>
                </c:pt>
                <c:pt idx="2255">
                  <c:v>2012-01-09-19</c:v>
                </c:pt>
                <c:pt idx="2256">
                  <c:v>2012-01-09-20</c:v>
                </c:pt>
                <c:pt idx="2257">
                  <c:v>2012-01-09-21</c:v>
                </c:pt>
                <c:pt idx="2258">
                  <c:v>2012-01-09-22</c:v>
                </c:pt>
                <c:pt idx="2259">
                  <c:v>2012-01-09-23</c:v>
                </c:pt>
                <c:pt idx="2260">
                  <c:v>2012-01-10-00</c:v>
                </c:pt>
                <c:pt idx="2261">
                  <c:v>2012-01-10-01</c:v>
                </c:pt>
                <c:pt idx="2262">
                  <c:v>2012-01-10-02</c:v>
                </c:pt>
                <c:pt idx="2263">
                  <c:v>2012-01-10-03</c:v>
                </c:pt>
                <c:pt idx="2264">
                  <c:v>2012-01-10-04</c:v>
                </c:pt>
                <c:pt idx="2265">
                  <c:v>2012-01-10-05</c:v>
                </c:pt>
                <c:pt idx="2266">
                  <c:v>2012-01-10-06</c:v>
                </c:pt>
                <c:pt idx="2267">
                  <c:v>2012-01-10-07</c:v>
                </c:pt>
                <c:pt idx="2268">
                  <c:v>2012-01-10-08</c:v>
                </c:pt>
                <c:pt idx="2269">
                  <c:v>2012-01-10-09</c:v>
                </c:pt>
                <c:pt idx="2270">
                  <c:v>2012-01-10-10</c:v>
                </c:pt>
                <c:pt idx="2271">
                  <c:v>2012-01-10-11</c:v>
                </c:pt>
                <c:pt idx="2272">
                  <c:v>2012-01-10-12</c:v>
                </c:pt>
                <c:pt idx="2273">
                  <c:v>2012-01-10-13</c:v>
                </c:pt>
                <c:pt idx="2274">
                  <c:v>2012-01-10-14</c:v>
                </c:pt>
                <c:pt idx="2275">
                  <c:v>2012-01-10-15</c:v>
                </c:pt>
                <c:pt idx="2276">
                  <c:v>2012-01-10-16</c:v>
                </c:pt>
                <c:pt idx="2277">
                  <c:v>2012-01-10-17</c:v>
                </c:pt>
                <c:pt idx="2278">
                  <c:v>2012-01-10-18</c:v>
                </c:pt>
                <c:pt idx="2279">
                  <c:v>2012-01-10-19</c:v>
                </c:pt>
                <c:pt idx="2280">
                  <c:v>2012-01-10-20</c:v>
                </c:pt>
                <c:pt idx="2281">
                  <c:v>2012-01-10-21</c:v>
                </c:pt>
                <c:pt idx="2282">
                  <c:v>2012-01-10-22</c:v>
                </c:pt>
                <c:pt idx="2283">
                  <c:v>2012-01-10-23</c:v>
                </c:pt>
                <c:pt idx="2284">
                  <c:v>2012-01-11-00</c:v>
                </c:pt>
                <c:pt idx="2285">
                  <c:v>2012-01-11-01</c:v>
                </c:pt>
                <c:pt idx="2286">
                  <c:v>2012-01-11-02</c:v>
                </c:pt>
                <c:pt idx="2287">
                  <c:v>2012-01-11-03</c:v>
                </c:pt>
                <c:pt idx="2288">
                  <c:v>2012-01-11-04</c:v>
                </c:pt>
                <c:pt idx="2289">
                  <c:v>2012-01-11-05</c:v>
                </c:pt>
                <c:pt idx="2290">
                  <c:v>2012-01-11-06</c:v>
                </c:pt>
                <c:pt idx="2291">
                  <c:v>2012-01-11-07</c:v>
                </c:pt>
                <c:pt idx="2292">
                  <c:v>2012-01-11-08</c:v>
                </c:pt>
                <c:pt idx="2293">
                  <c:v>2012-01-11-09</c:v>
                </c:pt>
                <c:pt idx="2294">
                  <c:v>2012-01-11-10</c:v>
                </c:pt>
                <c:pt idx="2295">
                  <c:v>2012-01-11-11</c:v>
                </c:pt>
                <c:pt idx="2296">
                  <c:v>2012-01-11-12</c:v>
                </c:pt>
                <c:pt idx="2297">
                  <c:v>2012-01-11-13</c:v>
                </c:pt>
                <c:pt idx="2298">
                  <c:v>2012-01-11-14</c:v>
                </c:pt>
                <c:pt idx="2299">
                  <c:v>2012-01-11-15</c:v>
                </c:pt>
                <c:pt idx="2300">
                  <c:v>2012-01-11-16</c:v>
                </c:pt>
                <c:pt idx="2301">
                  <c:v>2012-01-11-17</c:v>
                </c:pt>
                <c:pt idx="2302">
                  <c:v>2012-01-11-18</c:v>
                </c:pt>
                <c:pt idx="2303">
                  <c:v>2012-01-11-19</c:v>
                </c:pt>
                <c:pt idx="2304">
                  <c:v>2012-01-11-20</c:v>
                </c:pt>
                <c:pt idx="2305">
                  <c:v>2012-01-11-21</c:v>
                </c:pt>
                <c:pt idx="2306">
                  <c:v>2012-01-11-22</c:v>
                </c:pt>
                <c:pt idx="2307">
                  <c:v>2012-01-11-23</c:v>
                </c:pt>
                <c:pt idx="2308">
                  <c:v>2012-01-12-00</c:v>
                </c:pt>
                <c:pt idx="2309">
                  <c:v>2012-01-12-01</c:v>
                </c:pt>
                <c:pt idx="2310">
                  <c:v>2012-01-12-02</c:v>
                </c:pt>
                <c:pt idx="2311">
                  <c:v>2012-01-12-03</c:v>
                </c:pt>
                <c:pt idx="2312">
                  <c:v>2012-01-12-04</c:v>
                </c:pt>
                <c:pt idx="2313">
                  <c:v>2012-01-12-05</c:v>
                </c:pt>
                <c:pt idx="2314">
                  <c:v>2012-01-12-06</c:v>
                </c:pt>
                <c:pt idx="2315">
                  <c:v>2012-01-12-07</c:v>
                </c:pt>
                <c:pt idx="2316">
                  <c:v>2012-01-12-08</c:v>
                </c:pt>
                <c:pt idx="2317">
                  <c:v>2012-01-12-09</c:v>
                </c:pt>
                <c:pt idx="2318">
                  <c:v>2012-01-12-10</c:v>
                </c:pt>
                <c:pt idx="2319">
                  <c:v>2012-01-12-11</c:v>
                </c:pt>
                <c:pt idx="2320">
                  <c:v>2012-01-12-12</c:v>
                </c:pt>
                <c:pt idx="2321">
                  <c:v>2012-01-12-13</c:v>
                </c:pt>
                <c:pt idx="2322">
                  <c:v>2012-01-12-14</c:v>
                </c:pt>
                <c:pt idx="2323">
                  <c:v>2012-01-12-15</c:v>
                </c:pt>
                <c:pt idx="2324">
                  <c:v>2012-01-12-16</c:v>
                </c:pt>
                <c:pt idx="2325">
                  <c:v>2012-01-12-17</c:v>
                </c:pt>
                <c:pt idx="2326">
                  <c:v>2012-01-12-18</c:v>
                </c:pt>
                <c:pt idx="2327">
                  <c:v>2012-01-12-19</c:v>
                </c:pt>
                <c:pt idx="2328">
                  <c:v>2012-01-12-20</c:v>
                </c:pt>
                <c:pt idx="2329">
                  <c:v>2012-01-12-21</c:v>
                </c:pt>
                <c:pt idx="2330">
                  <c:v>2012-01-12-22</c:v>
                </c:pt>
                <c:pt idx="2331">
                  <c:v>2012-01-12-23</c:v>
                </c:pt>
                <c:pt idx="2332">
                  <c:v>2012-01-13-00</c:v>
                </c:pt>
                <c:pt idx="2333">
                  <c:v>2012-01-13-01</c:v>
                </c:pt>
                <c:pt idx="2334">
                  <c:v>2012-01-13-02</c:v>
                </c:pt>
                <c:pt idx="2335">
                  <c:v>2012-01-13-03</c:v>
                </c:pt>
                <c:pt idx="2336">
                  <c:v>2012-01-13-04</c:v>
                </c:pt>
                <c:pt idx="2337">
                  <c:v>2012-01-13-05</c:v>
                </c:pt>
                <c:pt idx="2338">
                  <c:v>2012-01-13-06</c:v>
                </c:pt>
                <c:pt idx="2339">
                  <c:v>2012-01-13-07</c:v>
                </c:pt>
                <c:pt idx="2340">
                  <c:v>2012-01-13-08</c:v>
                </c:pt>
                <c:pt idx="2341">
                  <c:v>2012-01-13-09</c:v>
                </c:pt>
                <c:pt idx="2342">
                  <c:v>2012-01-13-10</c:v>
                </c:pt>
                <c:pt idx="2343">
                  <c:v>2012-01-13-11</c:v>
                </c:pt>
                <c:pt idx="2344">
                  <c:v>2012-01-13-12</c:v>
                </c:pt>
                <c:pt idx="2345">
                  <c:v>2012-01-13-13</c:v>
                </c:pt>
                <c:pt idx="2346">
                  <c:v>2012-01-13-14</c:v>
                </c:pt>
                <c:pt idx="2347">
                  <c:v>2012-01-13-15</c:v>
                </c:pt>
                <c:pt idx="2348">
                  <c:v>2012-01-13-16</c:v>
                </c:pt>
                <c:pt idx="2349">
                  <c:v>2012-01-13-17</c:v>
                </c:pt>
                <c:pt idx="2350">
                  <c:v>2012-01-13-18</c:v>
                </c:pt>
                <c:pt idx="2351">
                  <c:v>2012-01-13-19</c:v>
                </c:pt>
                <c:pt idx="2352">
                  <c:v>2012-01-13-20</c:v>
                </c:pt>
                <c:pt idx="2353">
                  <c:v>2012-01-13-21</c:v>
                </c:pt>
                <c:pt idx="2354">
                  <c:v>2012-01-13-22</c:v>
                </c:pt>
                <c:pt idx="2355">
                  <c:v>2012-01-13-23</c:v>
                </c:pt>
                <c:pt idx="2356">
                  <c:v>2012-01-14-00</c:v>
                </c:pt>
                <c:pt idx="2357">
                  <c:v>2012-01-14-01</c:v>
                </c:pt>
                <c:pt idx="2358">
                  <c:v>2012-01-14-02</c:v>
                </c:pt>
                <c:pt idx="2359">
                  <c:v>2012-01-14-03</c:v>
                </c:pt>
                <c:pt idx="2360">
                  <c:v>2012-01-14-04</c:v>
                </c:pt>
                <c:pt idx="2361">
                  <c:v>2012-01-14-05</c:v>
                </c:pt>
                <c:pt idx="2362">
                  <c:v>2012-01-14-06</c:v>
                </c:pt>
                <c:pt idx="2363">
                  <c:v>2012-01-14-07</c:v>
                </c:pt>
                <c:pt idx="2364">
                  <c:v>2012-01-14-08</c:v>
                </c:pt>
                <c:pt idx="2365">
                  <c:v>2012-01-14-09</c:v>
                </c:pt>
                <c:pt idx="2366">
                  <c:v>2012-01-14-10</c:v>
                </c:pt>
                <c:pt idx="2367">
                  <c:v>2012-01-14-11</c:v>
                </c:pt>
                <c:pt idx="2368">
                  <c:v>2012-01-14-12</c:v>
                </c:pt>
                <c:pt idx="2369">
                  <c:v>2012-01-14-13</c:v>
                </c:pt>
                <c:pt idx="2370">
                  <c:v>2012-01-14-14</c:v>
                </c:pt>
                <c:pt idx="2371">
                  <c:v>2012-01-14-15</c:v>
                </c:pt>
                <c:pt idx="2372">
                  <c:v>2012-01-14-16</c:v>
                </c:pt>
                <c:pt idx="2373">
                  <c:v>2012-01-14-17</c:v>
                </c:pt>
                <c:pt idx="2374">
                  <c:v>2012-01-14-18</c:v>
                </c:pt>
                <c:pt idx="2375">
                  <c:v>2012-01-14-19</c:v>
                </c:pt>
                <c:pt idx="2376">
                  <c:v>2012-01-14-20</c:v>
                </c:pt>
                <c:pt idx="2377">
                  <c:v>2012-01-14-21</c:v>
                </c:pt>
                <c:pt idx="2378">
                  <c:v>2012-01-14-22</c:v>
                </c:pt>
                <c:pt idx="2379">
                  <c:v>2012-01-14-23</c:v>
                </c:pt>
                <c:pt idx="2380">
                  <c:v>2012-01-15-00</c:v>
                </c:pt>
                <c:pt idx="2381">
                  <c:v>2012-01-15-01</c:v>
                </c:pt>
                <c:pt idx="2382">
                  <c:v>2012-01-15-02</c:v>
                </c:pt>
                <c:pt idx="2383">
                  <c:v>2012-01-15-03</c:v>
                </c:pt>
                <c:pt idx="2384">
                  <c:v>2012-01-15-04</c:v>
                </c:pt>
                <c:pt idx="2385">
                  <c:v>2012-01-15-05</c:v>
                </c:pt>
                <c:pt idx="2386">
                  <c:v>2012-01-15-06</c:v>
                </c:pt>
                <c:pt idx="2387">
                  <c:v>2012-01-15-07</c:v>
                </c:pt>
                <c:pt idx="2388">
                  <c:v>2012-01-15-08</c:v>
                </c:pt>
                <c:pt idx="2389">
                  <c:v>2012-01-15-09</c:v>
                </c:pt>
                <c:pt idx="2390">
                  <c:v>2012-01-15-10</c:v>
                </c:pt>
                <c:pt idx="2391">
                  <c:v>2012-01-15-11</c:v>
                </c:pt>
                <c:pt idx="2392">
                  <c:v>2012-01-15-12</c:v>
                </c:pt>
                <c:pt idx="2393">
                  <c:v>2012-01-15-13</c:v>
                </c:pt>
                <c:pt idx="2394">
                  <c:v>2012-01-15-14</c:v>
                </c:pt>
                <c:pt idx="2395">
                  <c:v>2012-01-15-15</c:v>
                </c:pt>
                <c:pt idx="2396">
                  <c:v>2012-01-15-16</c:v>
                </c:pt>
                <c:pt idx="2397">
                  <c:v>2012-01-15-17</c:v>
                </c:pt>
                <c:pt idx="2398">
                  <c:v>2012-01-15-18</c:v>
                </c:pt>
                <c:pt idx="2399">
                  <c:v>2012-01-15-19</c:v>
                </c:pt>
                <c:pt idx="2400">
                  <c:v>2012-01-15-20</c:v>
                </c:pt>
                <c:pt idx="2401">
                  <c:v>2012-01-15-21</c:v>
                </c:pt>
                <c:pt idx="2402">
                  <c:v>2012-01-15-22</c:v>
                </c:pt>
                <c:pt idx="2403">
                  <c:v>2012-01-15-23</c:v>
                </c:pt>
                <c:pt idx="2404">
                  <c:v>2012-01-16-00</c:v>
                </c:pt>
                <c:pt idx="2405">
                  <c:v>2012-01-16-01</c:v>
                </c:pt>
                <c:pt idx="2406">
                  <c:v>2012-01-16-02</c:v>
                </c:pt>
                <c:pt idx="2407">
                  <c:v>2012-01-16-03</c:v>
                </c:pt>
                <c:pt idx="2408">
                  <c:v>2012-01-16-04</c:v>
                </c:pt>
                <c:pt idx="2409">
                  <c:v>2012-01-16-05</c:v>
                </c:pt>
                <c:pt idx="2410">
                  <c:v>2012-01-16-06</c:v>
                </c:pt>
                <c:pt idx="2411">
                  <c:v>2012-01-16-07</c:v>
                </c:pt>
                <c:pt idx="2412">
                  <c:v>2012-01-16-08</c:v>
                </c:pt>
                <c:pt idx="2413">
                  <c:v>2012-01-16-09</c:v>
                </c:pt>
                <c:pt idx="2414">
                  <c:v>2012-01-16-10</c:v>
                </c:pt>
                <c:pt idx="2415">
                  <c:v>2012-01-16-11</c:v>
                </c:pt>
                <c:pt idx="2416">
                  <c:v>2012-01-16-12</c:v>
                </c:pt>
                <c:pt idx="2417">
                  <c:v>2012-01-16-13</c:v>
                </c:pt>
                <c:pt idx="2418">
                  <c:v>2012-01-16-14</c:v>
                </c:pt>
                <c:pt idx="2419">
                  <c:v>2012-01-16-15</c:v>
                </c:pt>
                <c:pt idx="2420">
                  <c:v>2012-01-16-16</c:v>
                </c:pt>
                <c:pt idx="2421">
                  <c:v>2012-01-16-17</c:v>
                </c:pt>
                <c:pt idx="2422">
                  <c:v>2012-01-16-18</c:v>
                </c:pt>
                <c:pt idx="2423">
                  <c:v>2012-01-16-19</c:v>
                </c:pt>
                <c:pt idx="2424">
                  <c:v>2012-01-16-20</c:v>
                </c:pt>
                <c:pt idx="2425">
                  <c:v>2012-01-16-21</c:v>
                </c:pt>
                <c:pt idx="2426">
                  <c:v>2012-01-16-22</c:v>
                </c:pt>
                <c:pt idx="2427">
                  <c:v>2012-01-16-23</c:v>
                </c:pt>
                <c:pt idx="2428">
                  <c:v>2012-01-17-00</c:v>
                </c:pt>
                <c:pt idx="2429">
                  <c:v>2012-01-17-01</c:v>
                </c:pt>
                <c:pt idx="2430">
                  <c:v>2012-01-17-02</c:v>
                </c:pt>
                <c:pt idx="2431">
                  <c:v>2012-01-17-03</c:v>
                </c:pt>
                <c:pt idx="2432">
                  <c:v>2012-01-17-04</c:v>
                </c:pt>
                <c:pt idx="2433">
                  <c:v>2012-01-17-05</c:v>
                </c:pt>
                <c:pt idx="2434">
                  <c:v>2012-01-17-06</c:v>
                </c:pt>
                <c:pt idx="2435">
                  <c:v>2012-01-17-07</c:v>
                </c:pt>
                <c:pt idx="2436">
                  <c:v>2012-01-17-08</c:v>
                </c:pt>
                <c:pt idx="2437">
                  <c:v>2012-01-17-09</c:v>
                </c:pt>
                <c:pt idx="2438">
                  <c:v>2012-01-17-10</c:v>
                </c:pt>
                <c:pt idx="2439">
                  <c:v>2012-01-17-11</c:v>
                </c:pt>
                <c:pt idx="2440">
                  <c:v>2012-01-17-12</c:v>
                </c:pt>
                <c:pt idx="2441">
                  <c:v>2012-01-17-13</c:v>
                </c:pt>
                <c:pt idx="2442">
                  <c:v>2012-01-17-14</c:v>
                </c:pt>
                <c:pt idx="2443">
                  <c:v>2012-01-17-15</c:v>
                </c:pt>
                <c:pt idx="2444">
                  <c:v>2012-01-17-16</c:v>
                </c:pt>
                <c:pt idx="2445">
                  <c:v>2012-01-17-17</c:v>
                </c:pt>
                <c:pt idx="2446">
                  <c:v>2012-01-17-18</c:v>
                </c:pt>
                <c:pt idx="2447">
                  <c:v>2012-01-17-19</c:v>
                </c:pt>
                <c:pt idx="2448">
                  <c:v>2012-01-17-20</c:v>
                </c:pt>
                <c:pt idx="2449">
                  <c:v>2012-01-17-21</c:v>
                </c:pt>
                <c:pt idx="2450">
                  <c:v>2012-01-17-22</c:v>
                </c:pt>
                <c:pt idx="2451">
                  <c:v>2012-01-17-23</c:v>
                </c:pt>
                <c:pt idx="2452">
                  <c:v>2012-01-18-00</c:v>
                </c:pt>
                <c:pt idx="2453">
                  <c:v>2012-01-18-01</c:v>
                </c:pt>
                <c:pt idx="2454">
                  <c:v>2012-01-18-02</c:v>
                </c:pt>
                <c:pt idx="2455">
                  <c:v>2012-01-18-03</c:v>
                </c:pt>
                <c:pt idx="2456">
                  <c:v>2012-01-18-04</c:v>
                </c:pt>
                <c:pt idx="2457">
                  <c:v>2012-01-18-05</c:v>
                </c:pt>
                <c:pt idx="2458">
                  <c:v>2012-01-18-06</c:v>
                </c:pt>
                <c:pt idx="2459">
                  <c:v>2012-01-18-07</c:v>
                </c:pt>
                <c:pt idx="2460">
                  <c:v>2012-01-18-08</c:v>
                </c:pt>
                <c:pt idx="2461">
                  <c:v>2012-01-18-09</c:v>
                </c:pt>
                <c:pt idx="2462">
                  <c:v>2012-01-18-10</c:v>
                </c:pt>
                <c:pt idx="2463">
                  <c:v>2012-01-18-11</c:v>
                </c:pt>
                <c:pt idx="2464">
                  <c:v>2012-01-18-12</c:v>
                </c:pt>
                <c:pt idx="2465">
                  <c:v>2012-01-18-13</c:v>
                </c:pt>
                <c:pt idx="2466">
                  <c:v>2012-01-18-14</c:v>
                </c:pt>
                <c:pt idx="2467">
                  <c:v>2012-01-18-15</c:v>
                </c:pt>
                <c:pt idx="2468">
                  <c:v>2012-01-18-16</c:v>
                </c:pt>
                <c:pt idx="2469">
                  <c:v>2012-01-18-17</c:v>
                </c:pt>
                <c:pt idx="2470">
                  <c:v>2012-01-18-18</c:v>
                </c:pt>
                <c:pt idx="2471">
                  <c:v>2012-01-18-19</c:v>
                </c:pt>
                <c:pt idx="2472">
                  <c:v>2012-01-18-20</c:v>
                </c:pt>
                <c:pt idx="2473">
                  <c:v>2012-01-18-21</c:v>
                </c:pt>
                <c:pt idx="2474">
                  <c:v>2012-01-18-22</c:v>
                </c:pt>
                <c:pt idx="2475">
                  <c:v>2012-01-18-23</c:v>
                </c:pt>
                <c:pt idx="2476">
                  <c:v>2012-01-19-00</c:v>
                </c:pt>
                <c:pt idx="2477">
                  <c:v>2012-01-19-01</c:v>
                </c:pt>
                <c:pt idx="2478">
                  <c:v>2012-01-19-02</c:v>
                </c:pt>
                <c:pt idx="2479">
                  <c:v>2012-01-19-03</c:v>
                </c:pt>
                <c:pt idx="2480">
                  <c:v>2012-01-19-04</c:v>
                </c:pt>
                <c:pt idx="2481">
                  <c:v>2012-01-19-05</c:v>
                </c:pt>
                <c:pt idx="2482">
                  <c:v>2012-01-19-06</c:v>
                </c:pt>
                <c:pt idx="2483">
                  <c:v>2012-01-19-07</c:v>
                </c:pt>
                <c:pt idx="2484">
                  <c:v>2012-01-19-08</c:v>
                </c:pt>
                <c:pt idx="2485">
                  <c:v>2012-01-19-09</c:v>
                </c:pt>
                <c:pt idx="2486">
                  <c:v>2012-01-19-10</c:v>
                </c:pt>
                <c:pt idx="2487">
                  <c:v>2012-01-19-11</c:v>
                </c:pt>
                <c:pt idx="2488">
                  <c:v>2012-01-19-12</c:v>
                </c:pt>
                <c:pt idx="2489">
                  <c:v>2012-01-19-13</c:v>
                </c:pt>
                <c:pt idx="2490">
                  <c:v>2012-01-19-14</c:v>
                </c:pt>
                <c:pt idx="2491">
                  <c:v>2012-01-19-15</c:v>
                </c:pt>
                <c:pt idx="2492">
                  <c:v>2012-01-19-16</c:v>
                </c:pt>
                <c:pt idx="2493">
                  <c:v>2012-01-19-17</c:v>
                </c:pt>
                <c:pt idx="2494">
                  <c:v>2012-01-19-18</c:v>
                </c:pt>
                <c:pt idx="2495">
                  <c:v>2012-01-19-19</c:v>
                </c:pt>
                <c:pt idx="2496">
                  <c:v>2012-01-19-20</c:v>
                </c:pt>
                <c:pt idx="2497">
                  <c:v>2012-01-19-21</c:v>
                </c:pt>
                <c:pt idx="2498">
                  <c:v>2012-01-19-22</c:v>
                </c:pt>
                <c:pt idx="2499">
                  <c:v>2012-01-19-23</c:v>
                </c:pt>
                <c:pt idx="2500">
                  <c:v>2012-01-20-00</c:v>
                </c:pt>
                <c:pt idx="2501">
                  <c:v>2012-01-20-01</c:v>
                </c:pt>
                <c:pt idx="2502">
                  <c:v>2012-01-20-02</c:v>
                </c:pt>
                <c:pt idx="2503">
                  <c:v>2012-01-20-03</c:v>
                </c:pt>
                <c:pt idx="2504">
                  <c:v>2012-01-20-04</c:v>
                </c:pt>
                <c:pt idx="2505">
                  <c:v>2012-01-20-05</c:v>
                </c:pt>
                <c:pt idx="2506">
                  <c:v>2012-01-20-06</c:v>
                </c:pt>
                <c:pt idx="2507">
                  <c:v>2012-01-20-07</c:v>
                </c:pt>
                <c:pt idx="2508">
                  <c:v>2012-01-20-08</c:v>
                </c:pt>
                <c:pt idx="2509">
                  <c:v>2012-01-20-09</c:v>
                </c:pt>
                <c:pt idx="2510">
                  <c:v>2012-01-20-10</c:v>
                </c:pt>
                <c:pt idx="2511">
                  <c:v>2012-01-20-11</c:v>
                </c:pt>
                <c:pt idx="2512">
                  <c:v>2012-01-20-12</c:v>
                </c:pt>
                <c:pt idx="2513">
                  <c:v>2012-01-20-13</c:v>
                </c:pt>
                <c:pt idx="2514">
                  <c:v>2012-01-20-14</c:v>
                </c:pt>
                <c:pt idx="2515">
                  <c:v>2012-01-20-15</c:v>
                </c:pt>
                <c:pt idx="2516">
                  <c:v>2012-01-20-16</c:v>
                </c:pt>
                <c:pt idx="2517">
                  <c:v>2012-01-20-17</c:v>
                </c:pt>
                <c:pt idx="2518">
                  <c:v>2012-01-20-18</c:v>
                </c:pt>
                <c:pt idx="2519">
                  <c:v>2012-01-20-19</c:v>
                </c:pt>
                <c:pt idx="2520">
                  <c:v>2012-01-20-20</c:v>
                </c:pt>
                <c:pt idx="2521">
                  <c:v>2012-01-20-21</c:v>
                </c:pt>
                <c:pt idx="2522">
                  <c:v>2012-01-20-22</c:v>
                </c:pt>
                <c:pt idx="2523">
                  <c:v>2012-01-20-23</c:v>
                </c:pt>
                <c:pt idx="2524">
                  <c:v>2012-01-21-00</c:v>
                </c:pt>
                <c:pt idx="2525">
                  <c:v>2012-01-21-01</c:v>
                </c:pt>
                <c:pt idx="2526">
                  <c:v>2012-01-21-02</c:v>
                </c:pt>
                <c:pt idx="2527">
                  <c:v>2012-01-21-03</c:v>
                </c:pt>
                <c:pt idx="2528">
                  <c:v>2012-01-21-04</c:v>
                </c:pt>
                <c:pt idx="2529">
                  <c:v>2012-01-21-05</c:v>
                </c:pt>
                <c:pt idx="2530">
                  <c:v>2012-01-21-06</c:v>
                </c:pt>
                <c:pt idx="2531">
                  <c:v>2012-01-21-07</c:v>
                </c:pt>
                <c:pt idx="2532">
                  <c:v>2012-01-21-08</c:v>
                </c:pt>
                <c:pt idx="2533">
                  <c:v>2012-01-21-09</c:v>
                </c:pt>
                <c:pt idx="2534">
                  <c:v>2012-01-21-10</c:v>
                </c:pt>
                <c:pt idx="2535">
                  <c:v>2012-01-21-11</c:v>
                </c:pt>
                <c:pt idx="2536">
                  <c:v>2012-01-21-12</c:v>
                </c:pt>
                <c:pt idx="2537">
                  <c:v>2012-01-21-13</c:v>
                </c:pt>
                <c:pt idx="2538">
                  <c:v>2012-01-21-14</c:v>
                </c:pt>
                <c:pt idx="2539">
                  <c:v>2012-01-21-15</c:v>
                </c:pt>
                <c:pt idx="2540">
                  <c:v>2012-01-21-16</c:v>
                </c:pt>
                <c:pt idx="2541">
                  <c:v>2012-01-21-17</c:v>
                </c:pt>
                <c:pt idx="2542">
                  <c:v>2012-01-21-18</c:v>
                </c:pt>
                <c:pt idx="2543">
                  <c:v>2012-01-21-19</c:v>
                </c:pt>
                <c:pt idx="2544">
                  <c:v>2012-01-21-20</c:v>
                </c:pt>
                <c:pt idx="2545">
                  <c:v>2012-01-21-21</c:v>
                </c:pt>
                <c:pt idx="2546">
                  <c:v>2012-01-21-22</c:v>
                </c:pt>
                <c:pt idx="2547">
                  <c:v>2012-01-21-23</c:v>
                </c:pt>
                <c:pt idx="2548">
                  <c:v>2012-01-22-00</c:v>
                </c:pt>
                <c:pt idx="2549">
                  <c:v>2012-01-22-01</c:v>
                </c:pt>
                <c:pt idx="2550">
                  <c:v>2012-01-22-02</c:v>
                </c:pt>
                <c:pt idx="2551">
                  <c:v>2012-01-22-03</c:v>
                </c:pt>
                <c:pt idx="2552">
                  <c:v>2012-01-22-04</c:v>
                </c:pt>
                <c:pt idx="2553">
                  <c:v>2012-01-22-05</c:v>
                </c:pt>
                <c:pt idx="2554">
                  <c:v>2012-01-22-06</c:v>
                </c:pt>
                <c:pt idx="2555">
                  <c:v>2012-01-22-07</c:v>
                </c:pt>
                <c:pt idx="2556">
                  <c:v>2012-01-22-08</c:v>
                </c:pt>
                <c:pt idx="2557">
                  <c:v>2012-01-22-09</c:v>
                </c:pt>
                <c:pt idx="2558">
                  <c:v>2012-01-22-10</c:v>
                </c:pt>
                <c:pt idx="2559">
                  <c:v>2012-01-22-11</c:v>
                </c:pt>
                <c:pt idx="2560">
                  <c:v>2012-01-22-12</c:v>
                </c:pt>
                <c:pt idx="2561">
                  <c:v>2012-01-22-13</c:v>
                </c:pt>
                <c:pt idx="2562">
                  <c:v>2012-01-22-14</c:v>
                </c:pt>
                <c:pt idx="2563">
                  <c:v>2012-01-22-15</c:v>
                </c:pt>
                <c:pt idx="2564">
                  <c:v>2012-01-22-16</c:v>
                </c:pt>
                <c:pt idx="2565">
                  <c:v>2012-01-22-17</c:v>
                </c:pt>
                <c:pt idx="2566">
                  <c:v>2012-01-22-18</c:v>
                </c:pt>
                <c:pt idx="2567">
                  <c:v>2012-01-22-19</c:v>
                </c:pt>
                <c:pt idx="2568">
                  <c:v>2012-01-22-20</c:v>
                </c:pt>
                <c:pt idx="2569">
                  <c:v>2012-01-22-21</c:v>
                </c:pt>
                <c:pt idx="2570">
                  <c:v>2012-01-22-22</c:v>
                </c:pt>
                <c:pt idx="2571">
                  <c:v>2012-01-22-23</c:v>
                </c:pt>
                <c:pt idx="2572">
                  <c:v>2012-01-23-00</c:v>
                </c:pt>
                <c:pt idx="2573">
                  <c:v>2012-01-23-01</c:v>
                </c:pt>
                <c:pt idx="2574">
                  <c:v>2012-01-23-02</c:v>
                </c:pt>
                <c:pt idx="2575">
                  <c:v>2012-01-23-03</c:v>
                </c:pt>
                <c:pt idx="2576">
                  <c:v>2012-01-23-04</c:v>
                </c:pt>
                <c:pt idx="2577">
                  <c:v>2012-01-23-05</c:v>
                </c:pt>
                <c:pt idx="2578">
                  <c:v>2012-01-23-06</c:v>
                </c:pt>
                <c:pt idx="2579">
                  <c:v>2012-01-23-07</c:v>
                </c:pt>
                <c:pt idx="2580">
                  <c:v>2012-01-23-08</c:v>
                </c:pt>
                <c:pt idx="2581">
                  <c:v>2012-01-23-09</c:v>
                </c:pt>
                <c:pt idx="2582">
                  <c:v>2012-01-23-10</c:v>
                </c:pt>
                <c:pt idx="2583">
                  <c:v>2012-01-23-11</c:v>
                </c:pt>
                <c:pt idx="2584">
                  <c:v>2012-01-23-12</c:v>
                </c:pt>
                <c:pt idx="2585">
                  <c:v>2012-01-23-13</c:v>
                </c:pt>
                <c:pt idx="2586">
                  <c:v>2012-01-23-14</c:v>
                </c:pt>
                <c:pt idx="2587">
                  <c:v>2012-01-23-15</c:v>
                </c:pt>
                <c:pt idx="2588">
                  <c:v>2012-01-23-16</c:v>
                </c:pt>
                <c:pt idx="2589">
                  <c:v>2012-01-23-17</c:v>
                </c:pt>
                <c:pt idx="2590">
                  <c:v>2012-01-23-18</c:v>
                </c:pt>
                <c:pt idx="2591">
                  <c:v>2012-01-23-19</c:v>
                </c:pt>
                <c:pt idx="2592">
                  <c:v>2012-01-23-20</c:v>
                </c:pt>
                <c:pt idx="2593">
                  <c:v>2012-01-23-21</c:v>
                </c:pt>
                <c:pt idx="2594">
                  <c:v>2012-01-23-22</c:v>
                </c:pt>
                <c:pt idx="2595">
                  <c:v>2012-01-23-23</c:v>
                </c:pt>
                <c:pt idx="2596">
                  <c:v>2012-01-24-00</c:v>
                </c:pt>
                <c:pt idx="2597">
                  <c:v>2012-01-24-01</c:v>
                </c:pt>
                <c:pt idx="2598">
                  <c:v>2012-01-24-02</c:v>
                </c:pt>
                <c:pt idx="2599">
                  <c:v>2012-01-24-03</c:v>
                </c:pt>
                <c:pt idx="2600">
                  <c:v>2012-01-24-04</c:v>
                </c:pt>
                <c:pt idx="2601">
                  <c:v>2012-01-24-05</c:v>
                </c:pt>
                <c:pt idx="2602">
                  <c:v>2012-01-24-06</c:v>
                </c:pt>
                <c:pt idx="2603">
                  <c:v>2012-01-24-07</c:v>
                </c:pt>
                <c:pt idx="2604">
                  <c:v>2012-01-24-08</c:v>
                </c:pt>
                <c:pt idx="2605">
                  <c:v>2012-01-24-09</c:v>
                </c:pt>
                <c:pt idx="2606">
                  <c:v>2012-01-24-10</c:v>
                </c:pt>
                <c:pt idx="2607">
                  <c:v>2012-01-24-11</c:v>
                </c:pt>
                <c:pt idx="2608">
                  <c:v>2012-01-24-12</c:v>
                </c:pt>
                <c:pt idx="2609">
                  <c:v>2012-01-24-13</c:v>
                </c:pt>
                <c:pt idx="2610">
                  <c:v>2012-01-24-14</c:v>
                </c:pt>
                <c:pt idx="2611">
                  <c:v>2012-01-24-15</c:v>
                </c:pt>
                <c:pt idx="2612">
                  <c:v>2012-01-24-16</c:v>
                </c:pt>
                <c:pt idx="2613">
                  <c:v>2012-01-24-17</c:v>
                </c:pt>
                <c:pt idx="2614">
                  <c:v>2012-01-24-18</c:v>
                </c:pt>
                <c:pt idx="2615">
                  <c:v>2012-01-24-19</c:v>
                </c:pt>
                <c:pt idx="2616">
                  <c:v>2012-01-24-20</c:v>
                </c:pt>
                <c:pt idx="2617">
                  <c:v>2012-01-24-21</c:v>
                </c:pt>
                <c:pt idx="2618">
                  <c:v>2012-01-24-22</c:v>
                </c:pt>
                <c:pt idx="2619">
                  <c:v>2012-01-24-23</c:v>
                </c:pt>
                <c:pt idx="2620">
                  <c:v>2012-01-25-00</c:v>
                </c:pt>
                <c:pt idx="2621">
                  <c:v>2012-01-25-01</c:v>
                </c:pt>
                <c:pt idx="2622">
                  <c:v>2012-01-25-02</c:v>
                </c:pt>
                <c:pt idx="2623">
                  <c:v>2012-01-25-03</c:v>
                </c:pt>
                <c:pt idx="2624">
                  <c:v>2012-01-25-04</c:v>
                </c:pt>
                <c:pt idx="2625">
                  <c:v>2012-01-25-05</c:v>
                </c:pt>
                <c:pt idx="2626">
                  <c:v>2012-01-25-06</c:v>
                </c:pt>
                <c:pt idx="2627">
                  <c:v>2012-01-25-07</c:v>
                </c:pt>
                <c:pt idx="2628">
                  <c:v>2012-01-25-08</c:v>
                </c:pt>
                <c:pt idx="2629">
                  <c:v>2012-01-25-09</c:v>
                </c:pt>
                <c:pt idx="2630">
                  <c:v>2012-01-25-10</c:v>
                </c:pt>
                <c:pt idx="2631">
                  <c:v>2012-01-25-11</c:v>
                </c:pt>
                <c:pt idx="2632">
                  <c:v>2012-01-25-12</c:v>
                </c:pt>
                <c:pt idx="2633">
                  <c:v>2012-01-25-13</c:v>
                </c:pt>
                <c:pt idx="2634">
                  <c:v>2012-01-25-14</c:v>
                </c:pt>
                <c:pt idx="2635">
                  <c:v>2012-01-25-15</c:v>
                </c:pt>
                <c:pt idx="2636">
                  <c:v>2012-01-25-16</c:v>
                </c:pt>
                <c:pt idx="2637">
                  <c:v>2012-01-25-17</c:v>
                </c:pt>
                <c:pt idx="2638">
                  <c:v>2012-01-25-18</c:v>
                </c:pt>
                <c:pt idx="2639">
                  <c:v>2012-01-25-19</c:v>
                </c:pt>
                <c:pt idx="2640">
                  <c:v>2012-01-25-20</c:v>
                </c:pt>
                <c:pt idx="2641">
                  <c:v>2012-01-25-21</c:v>
                </c:pt>
                <c:pt idx="2642">
                  <c:v>2012-01-25-22</c:v>
                </c:pt>
                <c:pt idx="2643">
                  <c:v>2012-01-25-23</c:v>
                </c:pt>
                <c:pt idx="2644">
                  <c:v>2012-01-26-00</c:v>
                </c:pt>
                <c:pt idx="2645">
                  <c:v>2012-01-26-01</c:v>
                </c:pt>
                <c:pt idx="2646">
                  <c:v>2012-01-26-02</c:v>
                </c:pt>
                <c:pt idx="2647">
                  <c:v>2012-01-26-03</c:v>
                </c:pt>
                <c:pt idx="2648">
                  <c:v>2012-01-26-04</c:v>
                </c:pt>
                <c:pt idx="2649">
                  <c:v>2012-01-26-05</c:v>
                </c:pt>
                <c:pt idx="2650">
                  <c:v>2012-01-26-06</c:v>
                </c:pt>
                <c:pt idx="2651">
                  <c:v>2012-01-26-07</c:v>
                </c:pt>
                <c:pt idx="2652">
                  <c:v>2012-01-26-08</c:v>
                </c:pt>
                <c:pt idx="2653">
                  <c:v>2012-01-26-09</c:v>
                </c:pt>
                <c:pt idx="2654">
                  <c:v>2012-01-26-10</c:v>
                </c:pt>
                <c:pt idx="2655">
                  <c:v>2012-01-26-11</c:v>
                </c:pt>
                <c:pt idx="2656">
                  <c:v>2012-01-26-12</c:v>
                </c:pt>
                <c:pt idx="2657">
                  <c:v>2012-01-26-13</c:v>
                </c:pt>
                <c:pt idx="2658">
                  <c:v>2012-01-26-14</c:v>
                </c:pt>
                <c:pt idx="2659">
                  <c:v>2012-01-26-15</c:v>
                </c:pt>
                <c:pt idx="2660">
                  <c:v>2012-01-26-16</c:v>
                </c:pt>
                <c:pt idx="2661">
                  <c:v>2012-01-26-17</c:v>
                </c:pt>
                <c:pt idx="2662">
                  <c:v>2012-01-26-18</c:v>
                </c:pt>
                <c:pt idx="2663">
                  <c:v>2012-01-26-19</c:v>
                </c:pt>
                <c:pt idx="2664">
                  <c:v>2012-01-26-20</c:v>
                </c:pt>
                <c:pt idx="2665">
                  <c:v>2012-01-26-21</c:v>
                </c:pt>
                <c:pt idx="2666">
                  <c:v>2012-01-26-22</c:v>
                </c:pt>
                <c:pt idx="2667">
                  <c:v>2012-01-26-23</c:v>
                </c:pt>
                <c:pt idx="2668">
                  <c:v>2012-01-27-00</c:v>
                </c:pt>
                <c:pt idx="2669">
                  <c:v>2012-01-27-01</c:v>
                </c:pt>
                <c:pt idx="2670">
                  <c:v>2012-01-27-02</c:v>
                </c:pt>
                <c:pt idx="2671">
                  <c:v>2012-01-27-03</c:v>
                </c:pt>
                <c:pt idx="2672">
                  <c:v>2012-01-27-04</c:v>
                </c:pt>
                <c:pt idx="2673">
                  <c:v>2012-01-27-05</c:v>
                </c:pt>
                <c:pt idx="2674">
                  <c:v>2012-01-27-06</c:v>
                </c:pt>
                <c:pt idx="2675">
                  <c:v>2012-01-27-07</c:v>
                </c:pt>
                <c:pt idx="2676">
                  <c:v>2012-01-27-08</c:v>
                </c:pt>
                <c:pt idx="2677">
                  <c:v>2012-01-27-09</c:v>
                </c:pt>
                <c:pt idx="2678">
                  <c:v>2012-01-27-10</c:v>
                </c:pt>
                <c:pt idx="2679">
                  <c:v>2012-01-27-11</c:v>
                </c:pt>
                <c:pt idx="2680">
                  <c:v>2012-01-27-12</c:v>
                </c:pt>
                <c:pt idx="2681">
                  <c:v>2012-01-27-13</c:v>
                </c:pt>
                <c:pt idx="2682">
                  <c:v>2012-01-27-14</c:v>
                </c:pt>
                <c:pt idx="2683">
                  <c:v>2012-01-27-15</c:v>
                </c:pt>
                <c:pt idx="2684">
                  <c:v>2012-01-27-16</c:v>
                </c:pt>
                <c:pt idx="2685">
                  <c:v>2012-01-27-17</c:v>
                </c:pt>
                <c:pt idx="2686">
                  <c:v>2012-01-27-18</c:v>
                </c:pt>
                <c:pt idx="2687">
                  <c:v>2012-01-27-19</c:v>
                </c:pt>
                <c:pt idx="2688">
                  <c:v>2012-01-27-20</c:v>
                </c:pt>
                <c:pt idx="2689">
                  <c:v>2012-01-27-21</c:v>
                </c:pt>
                <c:pt idx="2690">
                  <c:v>2012-01-27-22</c:v>
                </c:pt>
                <c:pt idx="2691">
                  <c:v>2012-01-27-23</c:v>
                </c:pt>
                <c:pt idx="2692">
                  <c:v>2012-01-28-00</c:v>
                </c:pt>
                <c:pt idx="2693">
                  <c:v>2012-01-28-01</c:v>
                </c:pt>
                <c:pt idx="2694">
                  <c:v>2012-01-28-02</c:v>
                </c:pt>
                <c:pt idx="2695">
                  <c:v>2012-01-28-03</c:v>
                </c:pt>
                <c:pt idx="2696">
                  <c:v>2012-01-28-04</c:v>
                </c:pt>
                <c:pt idx="2697">
                  <c:v>2012-01-28-05</c:v>
                </c:pt>
                <c:pt idx="2698">
                  <c:v>2012-01-28-06</c:v>
                </c:pt>
                <c:pt idx="2699">
                  <c:v>2012-01-28-07</c:v>
                </c:pt>
                <c:pt idx="2700">
                  <c:v>2012-01-28-08</c:v>
                </c:pt>
                <c:pt idx="2701">
                  <c:v>2012-01-28-09</c:v>
                </c:pt>
                <c:pt idx="2702">
                  <c:v>2012-01-28-10</c:v>
                </c:pt>
                <c:pt idx="2703">
                  <c:v>2012-01-28-11</c:v>
                </c:pt>
                <c:pt idx="2704">
                  <c:v>2012-01-28-12</c:v>
                </c:pt>
                <c:pt idx="2705">
                  <c:v>2012-01-28-13</c:v>
                </c:pt>
                <c:pt idx="2706">
                  <c:v>2012-01-28-14</c:v>
                </c:pt>
                <c:pt idx="2707">
                  <c:v>2012-01-28-15</c:v>
                </c:pt>
                <c:pt idx="2708">
                  <c:v>2012-01-28-16</c:v>
                </c:pt>
                <c:pt idx="2709">
                  <c:v>2012-01-28-17</c:v>
                </c:pt>
                <c:pt idx="2710">
                  <c:v>2012-01-28-18</c:v>
                </c:pt>
                <c:pt idx="2711">
                  <c:v>2012-01-28-19</c:v>
                </c:pt>
                <c:pt idx="2712">
                  <c:v>2012-01-28-20</c:v>
                </c:pt>
                <c:pt idx="2713">
                  <c:v>2012-01-28-21</c:v>
                </c:pt>
                <c:pt idx="2714">
                  <c:v>2012-01-28-22</c:v>
                </c:pt>
                <c:pt idx="2715">
                  <c:v>2012-01-28-23</c:v>
                </c:pt>
                <c:pt idx="2716">
                  <c:v>2012-01-29-00</c:v>
                </c:pt>
                <c:pt idx="2717">
                  <c:v>2012-01-29-01</c:v>
                </c:pt>
                <c:pt idx="2718">
                  <c:v>2012-01-29-02</c:v>
                </c:pt>
                <c:pt idx="2719">
                  <c:v>2012-01-29-03</c:v>
                </c:pt>
                <c:pt idx="2720">
                  <c:v>2012-01-29-04</c:v>
                </c:pt>
                <c:pt idx="2721">
                  <c:v>2012-01-29-05</c:v>
                </c:pt>
                <c:pt idx="2722">
                  <c:v>2012-01-29-06</c:v>
                </c:pt>
                <c:pt idx="2723">
                  <c:v>2012-01-29-07</c:v>
                </c:pt>
                <c:pt idx="2724">
                  <c:v>2012-01-29-08</c:v>
                </c:pt>
                <c:pt idx="2725">
                  <c:v>2012-01-29-09</c:v>
                </c:pt>
                <c:pt idx="2726">
                  <c:v>2012-01-29-10</c:v>
                </c:pt>
                <c:pt idx="2727">
                  <c:v>2012-01-29-11</c:v>
                </c:pt>
                <c:pt idx="2728">
                  <c:v>2012-01-29-12</c:v>
                </c:pt>
                <c:pt idx="2729">
                  <c:v>2012-01-29-13</c:v>
                </c:pt>
                <c:pt idx="2730">
                  <c:v>2012-01-29-14</c:v>
                </c:pt>
                <c:pt idx="2731">
                  <c:v>2012-01-29-15</c:v>
                </c:pt>
                <c:pt idx="2732">
                  <c:v>2012-01-29-16</c:v>
                </c:pt>
                <c:pt idx="2733">
                  <c:v>2012-01-29-17</c:v>
                </c:pt>
                <c:pt idx="2734">
                  <c:v>2012-01-29-18</c:v>
                </c:pt>
                <c:pt idx="2735">
                  <c:v>2012-01-29-19</c:v>
                </c:pt>
                <c:pt idx="2736">
                  <c:v>2012-01-29-20</c:v>
                </c:pt>
                <c:pt idx="2737">
                  <c:v>2012-01-29-21</c:v>
                </c:pt>
                <c:pt idx="2738">
                  <c:v>2012-01-29-22</c:v>
                </c:pt>
                <c:pt idx="2739">
                  <c:v>2012-01-29-23</c:v>
                </c:pt>
                <c:pt idx="2740">
                  <c:v>2012-01-30-00</c:v>
                </c:pt>
                <c:pt idx="2741">
                  <c:v>2012-01-30-01</c:v>
                </c:pt>
                <c:pt idx="2742">
                  <c:v>2012-01-30-02</c:v>
                </c:pt>
                <c:pt idx="2743">
                  <c:v>2012-01-30-03</c:v>
                </c:pt>
                <c:pt idx="2744">
                  <c:v>2012-01-30-04</c:v>
                </c:pt>
                <c:pt idx="2745">
                  <c:v>2012-01-30-05</c:v>
                </c:pt>
                <c:pt idx="2746">
                  <c:v>2012-01-30-06</c:v>
                </c:pt>
                <c:pt idx="2747">
                  <c:v>2012-01-30-07</c:v>
                </c:pt>
                <c:pt idx="2748">
                  <c:v>2012-01-30-08</c:v>
                </c:pt>
                <c:pt idx="2749">
                  <c:v>2012-01-30-09</c:v>
                </c:pt>
                <c:pt idx="2750">
                  <c:v>2012-01-30-10</c:v>
                </c:pt>
                <c:pt idx="2751">
                  <c:v>2012-01-30-11</c:v>
                </c:pt>
                <c:pt idx="2752">
                  <c:v>2012-01-30-12</c:v>
                </c:pt>
                <c:pt idx="2753">
                  <c:v>2012-01-30-13</c:v>
                </c:pt>
                <c:pt idx="2754">
                  <c:v>2012-01-30-14</c:v>
                </c:pt>
                <c:pt idx="2755">
                  <c:v>2012-01-30-15</c:v>
                </c:pt>
                <c:pt idx="2756">
                  <c:v>2012-01-30-16</c:v>
                </c:pt>
                <c:pt idx="2757">
                  <c:v>2012-01-30-17</c:v>
                </c:pt>
                <c:pt idx="2758">
                  <c:v>2012-01-30-18</c:v>
                </c:pt>
                <c:pt idx="2759">
                  <c:v>2012-01-30-19</c:v>
                </c:pt>
                <c:pt idx="2760">
                  <c:v>2012-01-30-20</c:v>
                </c:pt>
                <c:pt idx="2761">
                  <c:v>2012-01-30-21</c:v>
                </c:pt>
                <c:pt idx="2762">
                  <c:v>2012-01-30-22</c:v>
                </c:pt>
                <c:pt idx="2763">
                  <c:v>2012-01-30-23</c:v>
                </c:pt>
                <c:pt idx="2764">
                  <c:v>2012-01-31-00</c:v>
                </c:pt>
                <c:pt idx="2765">
                  <c:v>2012-01-31-01</c:v>
                </c:pt>
                <c:pt idx="2766">
                  <c:v>2012-01-31-02</c:v>
                </c:pt>
                <c:pt idx="2767">
                  <c:v>2012-01-31-03</c:v>
                </c:pt>
                <c:pt idx="2768">
                  <c:v>2012-01-31-04</c:v>
                </c:pt>
                <c:pt idx="2769">
                  <c:v>2012-01-31-05</c:v>
                </c:pt>
                <c:pt idx="2770">
                  <c:v>2012-01-31-06</c:v>
                </c:pt>
                <c:pt idx="2771">
                  <c:v>2012-01-31-07</c:v>
                </c:pt>
                <c:pt idx="2772">
                  <c:v>2012-01-31-08</c:v>
                </c:pt>
                <c:pt idx="2773">
                  <c:v>2012-01-31-09</c:v>
                </c:pt>
                <c:pt idx="2774">
                  <c:v>2012-01-31-10</c:v>
                </c:pt>
                <c:pt idx="2775">
                  <c:v>2012-01-31-11</c:v>
                </c:pt>
                <c:pt idx="2776">
                  <c:v>2012-01-31-12</c:v>
                </c:pt>
                <c:pt idx="2777">
                  <c:v>2012-01-31-13</c:v>
                </c:pt>
                <c:pt idx="2778">
                  <c:v>2012-01-31-14</c:v>
                </c:pt>
                <c:pt idx="2779">
                  <c:v>2012-01-31-15</c:v>
                </c:pt>
                <c:pt idx="2780">
                  <c:v>2012-01-31-16</c:v>
                </c:pt>
                <c:pt idx="2781">
                  <c:v>2012-01-31-17</c:v>
                </c:pt>
                <c:pt idx="2782">
                  <c:v>2012-01-31-18</c:v>
                </c:pt>
                <c:pt idx="2783">
                  <c:v>2012-01-31-19</c:v>
                </c:pt>
                <c:pt idx="2784">
                  <c:v>2012-01-31-20</c:v>
                </c:pt>
                <c:pt idx="2785">
                  <c:v>2012-01-31-21</c:v>
                </c:pt>
                <c:pt idx="2786">
                  <c:v>2012-01-31-22</c:v>
                </c:pt>
                <c:pt idx="2787">
                  <c:v>2012-01-31-23</c:v>
                </c:pt>
                <c:pt idx="2788">
                  <c:v>2012-02-01-00</c:v>
                </c:pt>
                <c:pt idx="2789">
                  <c:v>2012-02-01-01</c:v>
                </c:pt>
                <c:pt idx="2790">
                  <c:v>2012-02-01-02</c:v>
                </c:pt>
                <c:pt idx="2791">
                  <c:v>2012-02-01-03</c:v>
                </c:pt>
                <c:pt idx="2792">
                  <c:v>2012-02-01-04</c:v>
                </c:pt>
                <c:pt idx="2793">
                  <c:v>2012-02-01-05</c:v>
                </c:pt>
                <c:pt idx="2794">
                  <c:v>2012-02-01-06</c:v>
                </c:pt>
                <c:pt idx="2795">
                  <c:v>2012-02-01-07</c:v>
                </c:pt>
                <c:pt idx="2796">
                  <c:v>2012-02-01-08</c:v>
                </c:pt>
                <c:pt idx="2797">
                  <c:v>2012-02-01-09</c:v>
                </c:pt>
                <c:pt idx="2798">
                  <c:v>2012-02-01-10</c:v>
                </c:pt>
                <c:pt idx="2799">
                  <c:v>2012-02-01-11</c:v>
                </c:pt>
                <c:pt idx="2800">
                  <c:v>2012-02-01-12</c:v>
                </c:pt>
                <c:pt idx="2801">
                  <c:v>2012-02-01-13</c:v>
                </c:pt>
                <c:pt idx="2802">
                  <c:v>2012-02-01-14</c:v>
                </c:pt>
                <c:pt idx="2803">
                  <c:v>2012-02-01-15</c:v>
                </c:pt>
                <c:pt idx="2804">
                  <c:v>2012-02-01-16</c:v>
                </c:pt>
                <c:pt idx="2805">
                  <c:v>2012-02-01-17</c:v>
                </c:pt>
                <c:pt idx="2806">
                  <c:v>2012-02-01-18</c:v>
                </c:pt>
                <c:pt idx="2807">
                  <c:v>2012-02-01-19</c:v>
                </c:pt>
                <c:pt idx="2808">
                  <c:v>2012-02-01-20</c:v>
                </c:pt>
                <c:pt idx="2809">
                  <c:v>2012-02-01-21</c:v>
                </c:pt>
                <c:pt idx="2810">
                  <c:v>2012-02-01-22</c:v>
                </c:pt>
                <c:pt idx="2811">
                  <c:v>2012-02-01-23</c:v>
                </c:pt>
                <c:pt idx="2812">
                  <c:v>2012-02-02-00</c:v>
                </c:pt>
                <c:pt idx="2813">
                  <c:v>2012-02-02-01</c:v>
                </c:pt>
                <c:pt idx="2814">
                  <c:v>2012-02-02-02</c:v>
                </c:pt>
                <c:pt idx="2815">
                  <c:v>2012-02-02-03</c:v>
                </c:pt>
                <c:pt idx="2816">
                  <c:v>2012-02-02-04</c:v>
                </c:pt>
                <c:pt idx="2817">
                  <c:v>2012-02-02-05</c:v>
                </c:pt>
                <c:pt idx="2818">
                  <c:v>2012-02-02-06</c:v>
                </c:pt>
                <c:pt idx="2819">
                  <c:v>2012-02-02-07</c:v>
                </c:pt>
                <c:pt idx="2820">
                  <c:v>2012-02-02-08</c:v>
                </c:pt>
                <c:pt idx="2821">
                  <c:v>2012-02-02-09</c:v>
                </c:pt>
                <c:pt idx="2822">
                  <c:v>2012-02-02-10</c:v>
                </c:pt>
                <c:pt idx="2823">
                  <c:v>2012-02-02-11</c:v>
                </c:pt>
                <c:pt idx="2824">
                  <c:v>2012-02-02-12</c:v>
                </c:pt>
                <c:pt idx="2825">
                  <c:v>2012-02-02-13</c:v>
                </c:pt>
                <c:pt idx="2826">
                  <c:v>2012-02-02-14</c:v>
                </c:pt>
                <c:pt idx="2827">
                  <c:v>2012-02-02-15</c:v>
                </c:pt>
                <c:pt idx="2828">
                  <c:v>2012-02-02-16</c:v>
                </c:pt>
                <c:pt idx="2829">
                  <c:v>2012-02-02-17</c:v>
                </c:pt>
                <c:pt idx="2830">
                  <c:v>2012-02-02-18</c:v>
                </c:pt>
                <c:pt idx="2831">
                  <c:v>2012-02-02-19</c:v>
                </c:pt>
                <c:pt idx="2832">
                  <c:v>2012-02-02-20</c:v>
                </c:pt>
                <c:pt idx="2833">
                  <c:v>2012-02-02-21</c:v>
                </c:pt>
                <c:pt idx="2834">
                  <c:v>2012-02-02-22</c:v>
                </c:pt>
                <c:pt idx="2835">
                  <c:v>2012-02-02-23</c:v>
                </c:pt>
                <c:pt idx="2836">
                  <c:v>2012-02-03-00</c:v>
                </c:pt>
                <c:pt idx="2837">
                  <c:v>2012-02-03-01</c:v>
                </c:pt>
                <c:pt idx="2838">
                  <c:v>2012-02-03-02</c:v>
                </c:pt>
                <c:pt idx="2839">
                  <c:v>2012-02-03-03</c:v>
                </c:pt>
                <c:pt idx="2840">
                  <c:v>2012-02-03-04</c:v>
                </c:pt>
                <c:pt idx="2841">
                  <c:v>2012-02-03-05</c:v>
                </c:pt>
                <c:pt idx="2842">
                  <c:v>2012-02-03-06</c:v>
                </c:pt>
                <c:pt idx="2843">
                  <c:v>2012-02-03-07</c:v>
                </c:pt>
                <c:pt idx="2844">
                  <c:v>2012-02-03-08</c:v>
                </c:pt>
                <c:pt idx="2845">
                  <c:v>2012-02-03-09</c:v>
                </c:pt>
                <c:pt idx="2846">
                  <c:v>2012-02-03-10</c:v>
                </c:pt>
                <c:pt idx="2847">
                  <c:v>2012-02-03-11</c:v>
                </c:pt>
                <c:pt idx="2848">
                  <c:v>2012-02-03-12</c:v>
                </c:pt>
                <c:pt idx="2849">
                  <c:v>2012-02-03-13</c:v>
                </c:pt>
                <c:pt idx="2850">
                  <c:v>2012-02-03-14</c:v>
                </c:pt>
                <c:pt idx="2851">
                  <c:v>2012-02-03-15</c:v>
                </c:pt>
                <c:pt idx="2852">
                  <c:v>2012-02-03-16</c:v>
                </c:pt>
                <c:pt idx="2853">
                  <c:v>2012-02-03-17</c:v>
                </c:pt>
                <c:pt idx="2854">
                  <c:v>2012-02-03-18</c:v>
                </c:pt>
                <c:pt idx="2855">
                  <c:v>2012-02-03-19</c:v>
                </c:pt>
                <c:pt idx="2856">
                  <c:v>2012-02-03-20</c:v>
                </c:pt>
                <c:pt idx="2857">
                  <c:v>2012-02-03-21</c:v>
                </c:pt>
                <c:pt idx="2858">
                  <c:v>2012-02-03-22</c:v>
                </c:pt>
                <c:pt idx="2859">
                  <c:v>2012-02-03-23</c:v>
                </c:pt>
                <c:pt idx="2860">
                  <c:v>2012-02-04-00</c:v>
                </c:pt>
                <c:pt idx="2861">
                  <c:v>2012-02-04-01</c:v>
                </c:pt>
                <c:pt idx="2862">
                  <c:v>2012-02-04-02</c:v>
                </c:pt>
                <c:pt idx="2863">
                  <c:v>2012-02-04-03</c:v>
                </c:pt>
                <c:pt idx="2864">
                  <c:v>2012-02-04-04</c:v>
                </c:pt>
                <c:pt idx="2865">
                  <c:v>2012-02-04-05</c:v>
                </c:pt>
                <c:pt idx="2866">
                  <c:v>2012-02-04-06</c:v>
                </c:pt>
                <c:pt idx="2867">
                  <c:v>2012-02-04-07</c:v>
                </c:pt>
                <c:pt idx="2868">
                  <c:v>2012-02-04-08</c:v>
                </c:pt>
                <c:pt idx="2869">
                  <c:v>2012-02-04-09</c:v>
                </c:pt>
                <c:pt idx="2870">
                  <c:v>2012-02-04-10</c:v>
                </c:pt>
                <c:pt idx="2871">
                  <c:v>2012-02-04-11</c:v>
                </c:pt>
                <c:pt idx="2872">
                  <c:v>2012-02-04-12</c:v>
                </c:pt>
                <c:pt idx="2873">
                  <c:v>2012-02-04-13</c:v>
                </c:pt>
                <c:pt idx="2874">
                  <c:v>2012-02-04-14</c:v>
                </c:pt>
                <c:pt idx="2875">
                  <c:v>2012-02-04-15</c:v>
                </c:pt>
                <c:pt idx="2876">
                  <c:v>2012-02-04-16</c:v>
                </c:pt>
                <c:pt idx="2877">
                  <c:v>2012-02-04-17</c:v>
                </c:pt>
                <c:pt idx="2878">
                  <c:v>2012-02-04-18</c:v>
                </c:pt>
                <c:pt idx="2879">
                  <c:v>2012-02-04-19</c:v>
                </c:pt>
                <c:pt idx="2880">
                  <c:v>2012-02-04-20</c:v>
                </c:pt>
                <c:pt idx="2881">
                  <c:v>2012-02-04-21</c:v>
                </c:pt>
                <c:pt idx="2882">
                  <c:v>2012-02-04-22</c:v>
                </c:pt>
                <c:pt idx="2883">
                  <c:v>2012-02-04-23</c:v>
                </c:pt>
                <c:pt idx="2884">
                  <c:v>2012-02-05-00</c:v>
                </c:pt>
                <c:pt idx="2885">
                  <c:v>2012-02-05-01</c:v>
                </c:pt>
                <c:pt idx="2886">
                  <c:v>2012-02-05-02</c:v>
                </c:pt>
                <c:pt idx="2887">
                  <c:v>2012-02-05-03</c:v>
                </c:pt>
                <c:pt idx="2888">
                  <c:v>2012-02-05-04</c:v>
                </c:pt>
                <c:pt idx="2889">
                  <c:v>2012-02-05-05</c:v>
                </c:pt>
                <c:pt idx="2890">
                  <c:v>2012-02-05-06</c:v>
                </c:pt>
                <c:pt idx="2891">
                  <c:v>2012-02-05-07</c:v>
                </c:pt>
                <c:pt idx="2892">
                  <c:v>2012-02-05-08</c:v>
                </c:pt>
                <c:pt idx="2893">
                  <c:v>2012-02-05-09</c:v>
                </c:pt>
                <c:pt idx="2894">
                  <c:v>2012-02-05-10</c:v>
                </c:pt>
                <c:pt idx="2895">
                  <c:v>2012-02-05-11</c:v>
                </c:pt>
                <c:pt idx="2896">
                  <c:v>2012-02-05-12</c:v>
                </c:pt>
                <c:pt idx="2897">
                  <c:v>2012-02-05-13</c:v>
                </c:pt>
                <c:pt idx="2898">
                  <c:v>2012-02-05-14</c:v>
                </c:pt>
                <c:pt idx="2899">
                  <c:v>2012-02-05-15</c:v>
                </c:pt>
                <c:pt idx="2900">
                  <c:v>2012-02-05-16</c:v>
                </c:pt>
                <c:pt idx="2901">
                  <c:v>2012-02-05-17</c:v>
                </c:pt>
                <c:pt idx="2902">
                  <c:v>2012-02-05-18</c:v>
                </c:pt>
                <c:pt idx="2903">
                  <c:v>2012-02-05-19</c:v>
                </c:pt>
                <c:pt idx="2904">
                  <c:v>2012-02-05-20</c:v>
                </c:pt>
                <c:pt idx="2905">
                  <c:v>2012-02-05-21</c:v>
                </c:pt>
                <c:pt idx="2906">
                  <c:v>2012-02-05-22</c:v>
                </c:pt>
                <c:pt idx="2907">
                  <c:v>2012-02-05-23</c:v>
                </c:pt>
                <c:pt idx="2908">
                  <c:v>2012-02-06-00</c:v>
                </c:pt>
                <c:pt idx="2909">
                  <c:v>2012-02-06-01</c:v>
                </c:pt>
                <c:pt idx="2910">
                  <c:v>2012-02-06-02</c:v>
                </c:pt>
                <c:pt idx="2911">
                  <c:v>2012-02-06-03</c:v>
                </c:pt>
                <c:pt idx="2912">
                  <c:v>2012-02-06-04</c:v>
                </c:pt>
                <c:pt idx="2913">
                  <c:v>2012-02-06-05</c:v>
                </c:pt>
                <c:pt idx="2914">
                  <c:v>2012-02-06-06</c:v>
                </c:pt>
                <c:pt idx="2915">
                  <c:v>2012-02-06-07</c:v>
                </c:pt>
                <c:pt idx="2916">
                  <c:v>2012-02-06-08</c:v>
                </c:pt>
                <c:pt idx="2917">
                  <c:v>2012-02-06-09</c:v>
                </c:pt>
                <c:pt idx="2918">
                  <c:v>2012-02-06-10</c:v>
                </c:pt>
                <c:pt idx="2919">
                  <c:v>2012-02-06-11</c:v>
                </c:pt>
                <c:pt idx="2920">
                  <c:v>2012-02-06-12</c:v>
                </c:pt>
                <c:pt idx="2921">
                  <c:v>2012-02-06-13</c:v>
                </c:pt>
                <c:pt idx="2922">
                  <c:v>2012-02-06-14</c:v>
                </c:pt>
                <c:pt idx="2923">
                  <c:v>2012-02-06-15</c:v>
                </c:pt>
                <c:pt idx="2924">
                  <c:v>2012-02-06-16</c:v>
                </c:pt>
                <c:pt idx="2925">
                  <c:v>2012-02-06-17</c:v>
                </c:pt>
                <c:pt idx="2926">
                  <c:v>2012-02-06-18</c:v>
                </c:pt>
                <c:pt idx="2927">
                  <c:v>2012-02-06-19</c:v>
                </c:pt>
                <c:pt idx="2928">
                  <c:v>2012-02-06-20</c:v>
                </c:pt>
                <c:pt idx="2929">
                  <c:v>2012-02-06-21</c:v>
                </c:pt>
                <c:pt idx="2930">
                  <c:v>2012-02-06-22</c:v>
                </c:pt>
                <c:pt idx="2931">
                  <c:v>2012-02-06-23</c:v>
                </c:pt>
                <c:pt idx="2932">
                  <c:v>2012-02-07-00</c:v>
                </c:pt>
                <c:pt idx="2933">
                  <c:v>2012-02-07-01</c:v>
                </c:pt>
                <c:pt idx="2934">
                  <c:v>2012-02-07-02</c:v>
                </c:pt>
                <c:pt idx="2935">
                  <c:v>2012-02-07-03</c:v>
                </c:pt>
                <c:pt idx="2936">
                  <c:v>2012-02-07-04</c:v>
                </c:pt>
                <c:pt idx="2937">
                  <c:v>2012-02-07-05</c:v>
                </c:pt>
                <c:pt idx="2938">
                  <c:v>2012-02-07-06</c:v>
                </c:pt>
                <c:pt idx="2939">
                  <c:v>2012-02-07-07</c:v>
                </c:pt>
                <c:pt idx="2940">
                  <c:v>2012-02-07-08</c:v>
                </c:pt>
                <c:pt idx="2941">
                  <c:v>2012-02-07-09</c:v>
                </c:pt>
                <c:pt idx="2942">
                  <c:v>2012-02-07-10</c:v>
                </c:pt>
                <c:pt idx="2943">
                  <c:v>2012-02-07-11</c:v>
                </c:pt>
                <c:pt idx="2944">
                  <c:v>2012-02-07-12</c:v>
                </c:pt>
                <c:pt idx="2945">
                  <c:v>2012-02-07-13</c:v>
                </c:pt>
                <c:pt idx="2946">
                  <c:v>2012-02-07-14</c:v>
                </c:pt>
                <c:pt idx="2947">
                  <c:v>2012-02-07-15</c:v>
                </c:pt>
                <c:pt idx="2948">
                  <c:v>2012-02-07-16</c:v>
                </c:pt>
                <c:pt idx="2949">
                  <c:v>2012-02-07-17</c:v>
                </c:pt>
                <c:pt idx="2950">
                  <c:v>2012-02-07-18</c:v>
                </c:pt>
                <c:pt idx="2951">
                  <c:v>2012-02-07-19</c:v>
                </c:pt>
                <c:pt idx="2952">
                  <c:v>2012-02-07-20</c:v>
                </c:pt>
                <c:pt idx="2953">
                  <c:v>2012-02-07-21</c:v>
                </c:pt>
                <c:pt idx="2954">
                  <c:v>2012-02-07-22</c:v>
                </c:pt>
                <c:pt idx="2955">
                  <c:v>2012-02-07-23</c:v>
                </c:pt>
                <c:pt idx="2956">
                  <c:v>2012-02-08-00</c:v>
                </c:pt>
                <c:pt idx="2957">
                  <c:v>2012-02-08-01</c:v>
                </c:pt>
                <c:pt idx="2958">
                  <c:v>2012-02-08-02</c:v>
                </c:pt>
                <c:pt idx="2959">
                  <c:v>2012-02-08-03</c:v>
                </c:pt>
                <c:pt idx="2960">
                  <c:v>2012-02-08-04</c:v>
                </c:pt>
                <c:pt idx="2961">
                  <c:v>2012-02-08-05</c:v>
                </c:pt>
                <c:pt idx="2962">
                  <c:v>2012-02-08-06</c:v>
                </c:pt>
                <c:pt idx="2963">
                  <c:v>2012-02-08-07</c:v>
                </c:pt>
                <c:pt idx="2964">
                  <c:v>2012-02-08-08</c:v>
                </c:pt>
                <c:pt idx="2965">
                  <c:v>2012-02-08-09</c:v>
                </c:pt>
                <c:pt idx="2966">
                  <c:v>2012-02-08-10</c:v>
                </c:pt>
                <c:pt idx="2967">
                  <c:v>2012-02-08-11</c:v>
                </c:pt>
                <c:pt idx="2968">
                  <c:v>2012-02-08-12</c:v>
                </c:pt>
                <c:pt idx="2969">
                  <c:v>2012-02-08-13</c:v>
                </c:pt>
                <c:pt idx="2970">
                  <c:v>2012-02-08-14</c:v>
                </c:pt>
                <c:pt idx="2971">
                  <c:v>2012-02-08-15</c:v>
                </c:pt>
                <c:pt idx="2972">
                  <c:v>2012-02-08-16</c:v>
                </c:pt>
                <c:pt idx="2973">
                  <c:v>2012-02-08-17</c:v>
                </c:pt>
                <c:pt idx="2974">
                  <c:v>2012-02-08-18</c:v>
                </c:pt>
                <c:pt idx="2975">
                  <c:v>2012-02-08-19</c:v>
                </c:pt>
                <c:pt idx="2976">
                  <c:v>2012-02-08-20</c:v>
                </c:pt>
                <c:pt idx="2977">
                  <c:v>2012-02-08-21</c:v>
                </c:pt>
                <c:pt idx="2978">
                  <c:v>2012-02-08-22</c:v>
                </c:pt>
                <c:pt idx="2979">
                  <c:v>2012-02-08-23</c:v>
                </c:pt>
                <c:pt idx="2980">
                  <c:v>2012-02-09-00</c:v>
                </c:pt>
                <c:pt idx="2981">
                  <c:v>2012-02-09-01</c:v>
                </c:pt>
                <c:pt idx="2982">
                  <c:v>2012-02-09-02</c:v>
                </c:pt>
                <c:pt idx="2983">
                  <c:v>2012-02-09-03</c:v>
                </c:pt>
                <c:pt idx="2984">
                  <c:v>2012-02-09-04</c:v>
                </c:pt>
                <c:pt idx="2985">
                  <c:v>2012-02-09-05</c:v>
                </c:pt>
                <c:pt idx="2986">
                  <c:v>2012-02-09-06</c:v>
                </c:pt>
                <c:pt idx="2987">
                  <c:v>2012-02-09-07</c:v>
                </c:pt>
                <c:pt idx="2988">
                  <c:v>2012-02-09-08</c:v>
                </c:pt>
                <c:pt idx="2989">
                  <c:v>2012-02-09-09</c:v>
                </c:pt>
                <c:pt idx="2990">
                  <c:v>2012-02-09-10</c:v>
                </c:pt>
                <c:pt idx="2991">
                  <c:v>2012-02-09-11</c:v>
                </c:pt>
                <c:pt idx="2992">
                  <c:v>2012-02-09-12</c:v>
                </c:pt>
                <c:pt idx="2993">
                  <c:v>2012-02-09-13</c:v>
                </c:pt>
                <c:pt idx="2994">
                  <c:v>2012-02-09-14</c:v>
                </c:pt>
                <c:pt idx="2995">
                  <c:v>2012-02-09-15</c:v>
                </c:pt>
                <c:pt idx="2996">
                  <c:v>2012-02-09-16</c:v>
                </c:pt>
                <c:pt idx="2997">
                  <c:v>2012-02-09-17</c:v>
                </c:pt>
                <c:pt idx="2998">
                  <c:v>2012-02-09-18</c:v>
                </c:pt>
                <c:pt idx="2999">
                  <c:v>2012-02-09-19</c:v>
                </c:pt>
                <c:pt idx="3000">
                  <c:v>2012-02-09-20</c:v>
                </c:pt>
                <c:pt idx="3001">
                  <c:v>2012-02-09-21</c:v>
                </c:pt>
                <c:pt idx="3002">
                  <c:v>2012-02-09-22</c:v>
                </c:pt>
                <c:pt idx="3003">
                  <c:v>2012-02-09-23</c:v>
                </c:pt>
                <c:pt idx="3004">
                  <c:v>2012-02-10-00</c:v>
                </c:pt>
                <c:pt idx="3005">
                  <c:v>2012-02-10-01</c:v>
                </c:pt>
                <c:pt idx="3006">
                  <c:v>2012-02-10-02</c:v>
                </c:pt>
                <c:pt idx="3007">
                  <c:v>2012-02-10-03</c:v>
                </c:pt>
                <c:pt idx="3008">
                  <c:v>2012-02-10-04</c:v>
                </c:pt>
                <c:pt idx="3009">
                  <c:v>2012-02-10-05</c:v>
                </c:pt>
                <c:pt idx="3010">
                  <c:v>2012-02-10-06</c:v>
                </c:pt>
                <c:pt idx="3011">
                  <c:v>2012-02-10-07</c:v>
                </c:pt>
                <c:pt idx="3012">
                  <c:v>2012-02-10-08</c:v>
                </c:pt>
                <c:pt idx="3013">
                  <c:v>2012-02-10-09</c:v>
                </c:pt>
                <c:pt idx="3014">
                  <c:v>2012-02-10-10</c:v>
                </c:pt>
                <c:pt idx="3015">
                  <c:v>2012-02-10-11</c:v>
                </c:pt>
                <c:pt idx="3016">
                  <c:v>2012-02-10-12</c:v>
                </c:pt>
                <c:pt idx="3017">
                  <c:v>2012-02-10-13</c:v>
                </c:pt>
                <c:pt idx="3018">
                  <c:v>2012-02-10-14</c:v>
                </c:pt>
                <c:pt idx="3019">
                  <c:v>2012-02-10-15</c:v>
                </c:pt>
                <c:pt idx="3020">
                  <c:v>2012-02-10-16</c:v>
                </c:pt>
                <c:pt idx="3021">
                  <c:v>2012-02-10-17</c:v>
                </c:pt>
                <c:pt idx="3022">
                  <c:v>2012-02-10-18</c:v>
                </c:pt>
                <c:pt idx="3023">
                  <c:v>2012-02-10-19</c:v>
                </c:pt>
                <c:pt idx="3024">
                  <c:v>2012-02-10-20</c:v>
                </c:pt>
                <c:pt idx="3025">
                  <c:v>2012-02-10-21</c:v>
                </c:pt>
                <c:pt idx="3026">
                  <c:v>2012-02-10-22</c:v>
                </c:pt>
                <c:pt idx="3027">
                  <c:v>2012-02-10-23</c:v>
                </c:pt>
                <c:pt idx="3028">
                  <c:v>2012-02-11-00</c:v>
                </c:pt>
                <c:pt idx="3029">
                  <c:v>2012-02-11-01</c:v>
                </c:pt>
                <c:pt idx="3030">
                  <c:v>2012-02-11-02</c:v>
                </c:pt>
                <c:pt idx="3031">
                  <c:v>2012-02-11-03</c:v>
                </c:pt>
                <c:pt idx="3032">
                  <c:v>2012-02-11-04</c:v>
                </c:pt>
                <c:pt idx="3033">
                  <c:v>2012-02-11-05</c:v>
                </c:pt>
                <c:pt idx="3034">
                  <c:v>2012-02-11-06</c:v>
                </c:pt>
                <c:pt idx="3035">
                  <c:v>2012-02-11-07</c:v>
                </c:pt>
                <c:pt idx="3036">
                  <c:v>2012-02-11-08</c:v>
                </c:pt>
                <c:pt idx="3037">
                  <c:v>2012-02-11-09</c:v>
                </c:pt>
                <c:pt idx="3038">
                  <c:v>2012-02-11-10</c:v>
                </c:pt>
                <c:pt idx="3039">
                  <c:v>2012-02-11-11</c:v>
                </c:pt>
                <c:pt idx="3040">
                  <c:v>2012-02-11-12</c:v>
                </c:pt>
                <c:pt idx="3041">
                  <c:v>2012-02-11-13</c:v>
                </c:pt>
                <c:pt idx="3042">
                  <c:v>2012-02-11-14</c:v>
                </c:pt>
                <c:pt idx="3043">
                  <c:v>2012-02-11-15</c:v>
                </c:pt>
                <c:pt idx="3044">
                  <c:v>2012-02-11-16</c:v>
                </c:pt>
                <c:pt idx="3045">
                  <c:v>2012-02-11-17</c:v>
                </c:pt>
                <c:pt idx="3046">
                  <c:v>2012-02-11-18</c:v>
                </c:pt>
                <c:pt idx="3047">
                  <c:v>2012-02-11-19</c:v>
                </c:pt>
                <c:pt idx="3048">
                  <c:v>2012-02-11-20</c:v>
                </c:pt>
                <c:pt idx="3049">
                  <c:v>2012-02-11-21</c:v>
                </c:pt>
                <c:pt idx="3050">
                  <c:v>2012-02-11-22</c:v>
                </c:pt>
                <c:pt idx="3051">
                  <c:v>2012-02-11-23</c:v>
                </c:pt>
                <c:pt idx="3052">
                  <c:v>2012-02-12-00</c:v>
                </c:pt>
                <c:pt idx="3053">
                  <c:v>2012-02-12-01</c:v>
                </c:pt>
                <c:pt idx="3054">
                  <c:v>2012-02-12-02</c:v>
                </c:pt>
                <c:pt idx="3055">
                  <c:v>2012-02-12-03</c:v>
                </c:pt>
                <c:pt idx="3056">
                  <c:v>2012-02-12-04</c:v>
                </c:pt>
                <c:pt idx="3057">
                  <c:v>2012-02-12-05</c:v>
                </c:pt>
                <c:pt idx="3058">
                  <c:v>2012-02-12-06</c:v>
                </c:pt>
                <c:pt idx="3059">
                  <c:v>2012-02-12-07</c:v>
                </c:pt>
                <c:pt idx="3060">
                  <c:v>2012-02-12-08</c:v>
                </c:pt>
                <c:pt idx="3061">
                  <c:v>2012-02-12-09</c:v>
                </c:pt>
                <c:pt idx="3062">
                  <c:v>2012-02-12-10</c:v>
                </c:pt>
                <c:pt idx="3063">
                  <c:v>2012-02-12-11</c:v>
                </c:pt>
                <c:pt idx="3064">
                  <c:v>2012-02-12-12</c:v>
                </c:pt>
                <c:pt idx="3065">
                  <c:v>2012-02-12-13</c:v>
                </c:pt>
                <c:pt idx="3066">
                  <c:v>2012-02-12-14</c:v>
                </c:pt>
                <c:pt idx="3067">
                  <c:v>2012-02-12-15</c:v>
                </c:pt>
                <c:pt idx="3068">
                  <c:v>2012-02-12-16</c:v>
                </c:pt>
                <c:pt idx="3069">
                  <c:v>2012-02-12-17</c:v>
                </c:pt>
                <c:pt idx="3070">
                  <c:v>2012-02-12-18</c:v>
                </c:pt>
                <c:pt idx="3071">
                  <c:v>2012-02-12-19</c:v>
                </c:pt>
                <c:pt idx="3072">
                  <c:v>2012-02-12-20</c:v>
                </c:pt>
                <c:pt idx="3073">
                  <c:v>2012-02-12-21</c:v>
                </c:pt>
                <c:pt idx="3074">
                  <c:v>2012-02-12-22</c:v>
                </c:pt>
                <c:pt idx="3075">
                  <c:v>2012-02-12-23</c:v>
                </c:pt>
                <c:pt idx="3076">
                  <c:v>2012-02-13-00</c:v>
                </c:pt>
                <c:pt idx="3077">
                  <c:v>2012-02-13-01</c:v>
                </c:pt>
                <c:pt idx="3078">
                  <c:v>2012-02-13-02</c:v>
                </c:pt>
                <c:pt idx="3079">
                  <c:v>2012-02-13-03</c:v>
                </c:pt>
                <c:pt idx="3080">
                  <c:v>2012-02-13-04</c:v>
                </c:pt>
                <c:pt idx="3081">
                  <c:v>2012-02-13-05</c:v>
                </c:pt>
                <c:pt idx="3082">
                  <c:v>2012-02-13-06</c:v>
                </c:pt>
                <c:pt idx="3083">
                  <c:v>2012-02-13-07</c:v>
                </c:pt>
                <c:pt idx="3084">
                  <c:v>2012-02-13-08</c:v>
                </c:pt>
                <c:pt idx="3085">
                  <c:v>2012-02-13-09</c:v>
                </c:pt>
                <c:pt idx="3086">
                  <c:v>2012-02-13-10</c:v>
                </c:pt>
                <c:pt idx="3087">
                  <c:v>2012-02-13-11</c:v>
                </c:pt>
                <c:pt idx="3088">
                  <c:v>2012-02-13-12</c:v>
                </c:pt>
                <c:pt idx="3089">
                  <c:v>2012-02-13-13</c:v>
                </c:pt>
                <c:pt idx="3090">
                  <c:v>2012-02-13-14</c:v>
                </c:pt>
                <c:pt idx="3091">
                  <c:v>2012-02-13-15</c:v>
                </c:pt>
                <c:pt idx="3092">
                  <c:v>2012-02-13-16</c:v>
                </c:pt>
                <c:pt idx="3093">
                  <c:v>2012-02-13-17</c:v>
                </c:pt>
                <c:pt idx="3094">
                  <c:v>2012-02-13-18</c:v>
                </c:pt>
                <c:pt idx="3095">
                  <c:v>2012-02-13-19</c:v>
                </c:pt>
                <c:pt idx="3096">
                  <c:v>2012-02-13-20</c:v>
                </c:pt>
                <c:pt idx="3097">
                  <c:v>2012-02-13-21</c:v>
                </c:pt>
                <c:pt idx="3098">
                  <c:v>2012-02-13-22</c:v>
                </c:pt>
                <c:pt idx="3099">
                  <c:v>2012-02-13-23</c:v>
                </c:pt>
                <c:pt idx="3100">
                  <c:v>2012-02-14-00</c:v>
                </c:pt>
                <c:pt idx="3101">
                  <c:v>2012-02-14-01</c:v>
                </c:pt>
                <c:pt idx="3102">
                  <c:v>2012-02-14-02</c:v>
                </c:pt>
                <c:pt idx="3103">
                  <c:v>2012-02-14-03</c:v>
                </c:pt>
                <c:pt idx="3104">
                  <c:v>2012-02-14-04</c:v>
                </c:pt>
                <c:pt idx="3105">
                  <c:v>2012-02-14-05</c:v>
                </c:pt>
                <c:pt idx="3106">
                  <c:v>2012-02-14-06</c:v>
                </c:pt>
                <c:pt idx="3107">
                  <c:v>2012-02-14-07</c:v>
                </c:pt>
                <c:pt idx="3108">
                  <c:v>2012-02-14-08</c:v>
                </c:pt>
                <c:pt idx="3109">
                  <c:v>2012-02-14-09</c:v>
                </c:pt>
                <c:pt idx="3110">
                  <c:v>2012-02-14-10</c:v>
                </c:pt>
                <c:pt idx="3111">
                  <c:v>2012-02-14-11</c:v>
                </c:pt>
                <c:pt idx="3112">
                  <c:v>2012-02-14-12</c:v>
                </c:pt>
                <c:pt idx="3113">
                  <c:v>2012-02-14-13</c:v>
                </c:pt>
                <c:pt idx="3114">
                  <c:v>2012-02-14-14</c:v>
                </c:pt>
                <c:pt idx="3115">
                  <c:v>2012-02-14-15</c:v>
                </c:pt>
                <c:pt idx="3116">
                  <c:v>2012-02-14-16</c:v>
                </c:pt>
                <c:pt idx="3117">
                  <c:v>2012-02-14-17</c:v>
                </c:pt>
                <c:pt idx="3118">
                  <c:v>2012-02-14-18</c:v>
                </c:pt>
                <c:pt idx="3119">
                  <c:v>2012-02-14-19</c:v>
                </c:pt>
                <c:pt idx="3120">
                  <c:v>2012-02-14-20</c:v>
                </c:pt>
                <c:pt idx="3121">
                  <c:v>2012-02-14-21</c:v>
                </c:pt>
                <c:pt idx="3122">
                  <c:v>2012-02-14-22</c:v>
                </c:pt>
                <c:pt idx="3123">
                  <c:v>2012-02-14-23</c:v>
                </c:pt>
                <c:pt idx="3124">
                  <c:v>2012-02-15-00</c:v>
                </c:pt>
                <c:pt idx="3125">
                  <c:v>2012-02-15-01</c:v>
                </c:pt>
                <c:pt idx="3126">
                  <c:v>2012-02-15-02</c:v>
                </c:pt>
                <c:pt idx="3127">
                  <c:v>2012-02-15-03</c:v>
                </c:pt>
                <c:pt idx="3128">
                  <c:v>2012-02-15-04</c:v>
                </c:pt>
                <c:pt idx="3129">
                  <c:v>2012-02-15-05</c:v>
                </c:pt>
                <c:pt idx="3130">
                  <c:v>2012-02-15-06</c:v>
                </c:pt>
                <c:pt idx="3131">
                  <c:v>2012-02-15-07</c:v>
                </c:pt>
                <c:pt idx="3132">
                  <c:v>2012-02-15-08</c:v>
                </c:pt>
                <c:pt idx="3133">
                  <c:v>2012-02-15-09</c:v>
                </c:pt>
                <c:pt idx="3134">
                  <c:v>2012-02-15-10</c:v>
                </c:pt>
                <c:pt idx="3135">
                  <c:v>2012-02-15-11</c:v>
                </c:pt>
                <c:pt idx="3136">
                  <c:v>2012-02-15-12</c:v>
                </c:pt>
                <c:pt idx="3137">
                  <c:v>2012-02-15-13</c:v>
                </c:pt>
                <c:pt idx="3138">
                  <c:v>2012-02-15-14</c:v>
                </c:pt>
                <c:pt idx="3139">
                  <c:v>2012-02-15-15</c:v>
                </c:pt>
                <c:pt idx="3140">
                  <c:v>2012-02-15-16</c:v>
                </c:pt>
                <c:pt idx="3141">
                  <c:v>2012-02-15-17</c:v>
                </c:pt>
                <c:pt idx="3142">
                  <c:v>2012-02-15-18</c:v>
                </c:pt>
                <c:pt idx="3143">
                  <c:v>2012-02-15-19</c:v>
                </c:pt>
                <c:pt idx="3144">
                  <c:v>2012-02-15-20</c:v>
                </c:pt>
                <c:pt idx="3145">
                  <c:v>2012-02-15-21</c:v>
                </c:pt>
                <c:pt idx="3146">
                  <c:v>2012-02-15-22</c:v>
                </c:pt>
                <c:pt idx="3147">
                  <c:v>2012-02-15-23</c:v>
                </c:pt>
                <c:pt idx="3148">
                  <c:v>2012-02-16-00</c:v>
                </c:pt>
                <c:pt idx="3149">
                  <c:v>2012-02-16-01</c:v>
                </c:pt>
                <c:pt idx="3150">
                  <c:v>2012-02-16-02</c:v>
                </c:pt>
                <c:pt idx="3151">
                  <c:v>2012-02-16-03</c:v>
                </c:pt>
                <c:pt idx="3152">
                  <c:v>2012-02-16-04</c:v>
                </c:pt>
                <c:pt idx="3153">
                  <c:v>2012-02-16-05</c:v>
                </c:pt>
                <c:pt idx="3154">
                  <c:v>2012-02-16-06</c:v>
                </c:pt>
                <c:pt idx="3155">
                  <c:v>2012-02-16-07</c:v>
                </c:pt>
                <c:pt idx="3156">
                  <c:v>2012-02-16-08</c:v>
                </c:pt>
                <c:pt idx="3157">
                  <c:v>2012-02-16-09</c:v>
                </c:pt>
                <c:pt idx="3158">
                  <c:v>2012-02-16-10</c:v>
                </c:pt>
                <c:pt idx="3159">
                  <c:v>2012-02-16-11</c:v>
                </c:pt>
                <c:pt idx="3160">
                  <c:v>2012-02-16-12</c:v>
                </c:pt>
                <c:pt idx="3161">
                  <c:v>2012-02-16-13</c:v>
                </c:pt>
                <c:pt idx="3162">
                  <c:v>2012-02-16-14</c:v>
                </c:pt>
                <c:pt idx="3163">
                  <c:v>2012-02-16-15</c:v>
                </c:pt>
                <c:pt idx="3164">
                  <c:v>2012-02-16-16</c:v>
                </c:pt>
                <c:pt idx="3165">
                  <c:v>2012-02-16-17</c:v>
                </c:pt>
                <c:pt idx="3166">
                  <c:v>2012-02-16-18</c:v>
                </c:pt>
                <c:pt idx="3167">
                  <c:v>2012-02-16-19</c:v>
                </c:pt>
                <c:pt idx="3168">
                  <c:v>2012-02-16-20</c:v>
                </c:pt>
                <c:pt idx="3169">
                  <c:v>2012-02-16-21</c:v>
                </c:pt>
                <c:pt idx="3170">
                  <c:v>2012-02-16-22</c:v>
                </c:pt>
                <c:pt idx="3171">
                  <c:v>2012-02-16-23</c:v>
                </c:pt>
                <c:pt idx="3172">
                  <c:v>2012-02-17-00</c:v>
                </c:pt>
                <c:pt idx="3173">
                  <c:v>2012-02-17-01</c:v>
                </c:pt>
                <c:pt idx="3174">
                  <c:v>2012-02-17-02</c:v>
                </c:pt>
                <c:pt idx="3175">
                  <c:v>2012-02-17-03</c:v>
                </c:pt>
                <c:pt idx="3176">
                  <c:v>2012-02-17-04</c:v>
                </c:pt>
                <c:pt idx="3177">
                  <c:v>2012-02-17-05</c:v>
                </c:pt>
                <c:pt idx="3178">
                  <c:v>2012-02-17-06</c:v>
                </c:pt>
                <c:pt idx="3179">
                  <c:v>2012-02-17-07</c:v>
                </c:pt>
                <c:pt idx="3180">
                  <c:v>2012-02-17-08</c:v>
                </c:pt>
                <c:pt idx="3181">
                  <c:v>2012-02-17-09</c:v>
                </c:pt>
                <c:pt idx="3182">
                  <c:v>2012-02-17-10</c:v>
                </c:pt>
                <c:pt idx="3183">
                  <c:v>2012-02-17-11</c:v>
                </c:pt>
                <c:pt idx="3184">
                  <c:v>2012-02-17-12</c:v>
                </c:pt>
                <c:pt idx="3185">
                  <c:v>2012-02-17-13</c:v>
                </c:pt>
                <c:pt idx="3186">
                  <c:v>2012-02-17-14</c:v>
                </c:pt>
                <c:pt idx="3187">
                  <c:v>2012-02-17-15</c:v>
                </c:pt>
                <c:pt idx="3188">
                  <c:v>2012-02-17-16</c:v>
                </c:pt>
                <c:pt idx="3189">
                  <c:v>2012-02-17-17</c:v>
                </c:pt>
                <c:pt idx="3190">
                  <c:v>2012-02-17-18</c:v>
                </c:pt>
                <c:pt idx="3191">
                  <c:v>2012-02-17-19</c:v>
                </c:pt>
                <c:pt idx="3192">
                  <c:v>2012-02-17-20</c:v>
                </c:pt>
                <c:pt idx="3193">
                  <c:v>2012-02-17-21</c:v>
                </c:pt>
                <c:pt idx="3194">
                  <c:v>2012-02-17-22</c:v>
                </c:pt>
                <c:pt idx="3195">
                  <c:v>2012-02-17-23</c:v>
                </c:pt>
                <c:pt idx="3196">
                  <c:v>2012-02-18-00</c:v>
                </c:pt>
                <c:pt idx="3197">
                  <c:v>2012-02-18-01</c:v>
                </c:pt>
                <c:pt idx="3198">
                  <c:v>2012-02-18-02</c:v>
                </c:pt>
                <c:pt idx="3199">
                  <c:v>2012-02-18-03</c:v>
                </c:pt>
                <c:pt idx="3200">
                  <c:v>2012-02-18-04</c:v>
                </c:pt>
                <c:pt idx="3201">
                  <c:v>2012-02-18-05</c:v>
                </c:pt>
                <c:pt idx="3202">
                  <c:v>2012-02-18-06</c:v>
                </c:pt>
                <c:pt idx="3203">
                  <c:v>2012-02-18-07</c:v>
                </c:pt>
                <c:pt idx="3204">
                  <c:v>2012-02-18-08</c:v>
                </c:pt>
                <c:pt idx="3205">
                  <c:v>2012-02-18-09</c:v>
                </c:pt>
                <c:pt idx="3206">
                  <c:v>2012-02-18-10</c:v>
                </c:pt>
                <c:pt idx="3207">
                  <c:v>2012-02-18-11</c:v>
                </c:pt>
                <c:pt idx="3208">
                  <c:v>2012-02-18-12</c:v>
                </c:pt>
                <c:pt idx="3209">
                  <c:v>2012-02-18-13</c:v>
                </c:pt>
                <c:pt idx="3210">
                  <c:v>2012-02-18-14</c:v>
                </c:pt>
                <c:pt idx="3211">
                  <c:v>2012-02-18-15</c:v>
                </c:pt>
                <c:pt idx="3212">
                  <c:v>2012-02-18-16</c:v>
                </c:pt>
                <c:pt idx="3213">
                  <c:v>2012-02-18-17</c:v>
                </c:pt>
                <c:pt idx="3214">
                  <c:v>2012-02-18-18</c:v>
                </c:pt>
                <c:pt idx="3215">
                  <c:v>2012-02-18-19</c:v>
                </c:pt>
                <c:pt idx="3216">
                  <c:v>2012-02-18-20</c:v>
                </c:pt>
                <c:pt idx="3217">
                  <c:v>2012-02-18-21</c:v>
                </c:pt>
                <c:pt idx="3218">
                  <c:v>2012-02-18-22</c:v>
                </c:pt>
                <c:pt idx="3219">
                  <c:v>2012-02-18-23</c:v>
                </c:pt>
                <c:pt idx="3220">
                  <c:v>2012-02-19-00</c:v>
                </c:pt>
                <c:pt idx="3221">
                  <c:v>2012-02-19-01</c:v>
                </c:pt>
                <c:pt idx="3222">
                  <c:v>2012-02-19-02</c:v>
                </c:pt>
                <c:pt idx="3223">
                  <c:v>2012-02-19-03</c:v>
                </c:pt>
                <c:pt idx="3224">
                  <c:v>2012-02-19-04</c:v>
                </c:pt>
                <c:pt idx="3225">
                  <c:v>2012-02-19-05</c:v>
                </c:pt>
                <c:pt idx="3226">
                  <c:v>2012-02-19-06</c:v>
                </c:pt>
                <c:pt idx="3227">
                  <c:v>2012-02-19-07</c:v>
                </c:pt>
                <c:pt idx="3228">
                  <c:v>2012-02-19-08</c:v>
                </c:pt>
                <c:pt idx="3229">
                  <c:v>2012-02-19-09</c:v>
                </c:pt>
                <c:pt idx="3230">
                  <c:v>2012-02-19-10</c:v>
                </c:pt>
                <c:pt idx="3231">
                  <c:v>2012-02-19-11</c:v>
                </c:pt>
                <c:pt idx="3232">
                  <c:v>2012-02-19-12</c:v>
                </c:pt>
                <c:pt idx="3233">
                  <c:v>2012-02-19-13</c:v>
                </c:pt>
                <c:pt idx="3234">
                  <c:v>2012-02-19-14</c:v>
                </c:pt>
                <c:pt idx="3235">
                  <c:v>2012-02-19-15</c:v>
                </c:pt>
                <c:pt idx="3236">
                  <c:v>2012-02-19-16</c:v>
                </c:pt>
                <c:pt idx="3237">
                  <c:v>2012-02-19-17</c:v>
                </c:pt>
                <c:pt idx="3238">
                  <c:v>2012-02-19-18</c:v>
                </c:pt>
                <c:pt idx="3239">
                  <c:v>2012-02-19-19</c:v>
                </c:pt>
                <c:pt idx="3240">
                  <c:v>2012-02-19-20</c:v>
                </c:pt>
                <c:pt idx="3241">
                  <c:v>2012-02-19-21</c:v>
                </c:pt>
                <c:pt idx="3242">
                  <c:v>2012-02-19-22</c:v>
                </c:pt>
                <c:pt idx="3243">
                  <c:v>2012-02-19-23</c:v>
                </c:pt>
                <c:pt idx="3244">
                  <c:v>2012-02-20-00</c:v>
                </c:pt>
                <c:pt idx="3245">
                  <c:v>2012-02-20-01</c:v>
                </c:pt>
                <c:pt idx="3246">
                  <c:v>2012-02-20-02</c:v>
                </c:pt>
                <c:pt idx="3247">
                  <c:v>2012-02-20-03</c:v>
                </c:pt>
                <c:pt idx="3248">
                  <c:v>2012-02-20-04</c:v>
                </c:pt>
                <c:pt idx="3249">
                  <c:v>2012-02-20-05</c:v>
                </c:pt>
                <c:pt idx="3250">
                  <c:v>2012-02-20-06</c:v>
                </c:pt>
                <c:pt idx="3251">
                  <c:v>2012-02-20-07</c:v>
                </c:pt>
                <c:pt idx="3252">
                  <c:v>2012-02-20-08</c:v>
                </c:pt>
                <c:pt idx="3253">
                  <c:v>2012-02-20-09</c:v>
                </c:pt>
                <c:pt idx="3254">
                  <c:v>2012-02-20-10</c:v>
                </c:pt>
                <c:pt idx="3255">
                  <c:v>2012-02-20-11</c:v>
                </c:pt>
                <c:pt idx="3256">
                  <c:v>2012-02-20-12</c:v>
                </c:pt>
                <c:pt idx="3257">
                  <c:v>2012-02-20-13</c:v>
                </c:pt>
                <c:pt idx="3258">
                  <c:v>2012-02-20-14</c:v>
                </c:pt>
                <c:pt idx="3259">
                  <c:v>2012-02-20-15</c:v>
                </c:pt>
                <c:pt idx="3260">
                  <c:v>2012-02-20-16</c:v>
                </c:pt>
                <c:pt idx="3261">
                  <c:v>2012-02-20-17</c:v>
                </c:pt>
                <c:pt idx="3262">
                  <c:v>2012-02-20-18</c:v>
                </c:pt>
                <c:pt idx="3263">
                  <c:v>2012-02-20-19</c:v>
                </c:pt>
                <c:pt idx="3264">
                  <c:v>2012-02-20-20</c:v>
                </c:pt>
                <c:pt idx="3265">
                  <c:v>2012-02-20-21</c:v>
                </c:pt>
                <c:pt idx="3266">
                  <c:v>2012-02-20-22</c:v>
                </c:pt>
                <c:pt idx="3267">
                  <c:v>2012-02-20-23</c:v>
                </c:pt>
                <c:pt idx="3268">
                  <c:v>2012-02-21-00</c:v>
                </c:pt>
                <c:pt idx="3269">
                  <c:v>2012-02-21-01</c:v>
                </c:pt>
                <c:pt idx="3270">
                  <c:v>2012-02-21-02</c:v>
                </c:pt>
                <c:pt idx="3271">
                  <c:v>2012-02-21-03</c:v>
                </c:pt>
                <c:pt idx="3272">
                  <c:v>2012-02-21-04</c:v>
                </c:pt>
                <c:pt idx="3273">
                  <c:v>2012-02-21-05</c:v>
                </c:pt>
                <c:pt idx="3274">
                  <c:v>2012-02-21-06</c:v>
                </c:pt>
                <c:pt idx="3275">
                  <c:v>2012-02-21-07</c:v>
                </c:pt>
                <c:pt idx="3276">
                  <c:v>2012-02-21-08</c:v>
                </c:pt>
                <c:pt idx="3277">
                  <c:v>2012-02-21-09</c:v>
                </c:pt>
                <c:pt idx="3278">
                  <c:v>2012-02-21-10</c:v>
                </c:pt>
                <c:pt idx="3279">
                  <c:v>2012-02-21-11</c:v>
                </c:pt>
                <c:pt idx="3280">
                  <c:v>2012-02-21-12</c:v>
                </c:pt>
                <c:pt idx="3281">
                  <c:v>2012-02-21-13</c:v>
                </c:pt>
                <c:pt idx="3282">
                  <c:v>2012-02-21-14</c:v>
                </c:pt>
                <c:pt idx="3283">
                  <c:v>2012-02-21-15</c:v>
                </c:pt>
                <c:pt idx="3284">
                  <c:v>2012-02-21-16</c:v>
                </c:pt>
                <c:pt idx="3285">
                  <c:v>2012-02-21-17</c:v>
                </c:pt>
                <c:pt idx="3286">
                  <c:v>2012-02-21-18</c:v>
                </c:pt>
                <c:pt idx="3287">
                  <c:v>2012-02-21-19</c:v>
                </c:pt>
                <c:pt idx="3288">
                  <c:v>2012-02-21-20</c:v>
                </c:pt>
                <c:pt idx="3289">
                  <c:v>2012-02-21-21</c:v>
                </c:pt>
                <c:pt idx="3290">
                  <c:v>2012-02-21-22</c:v>
                </c:pt>
                <c:pt idx="3291">
                  <c:v>2012-02-21-23</c:v>
                </c:pt>
                <c:pt idx="3292">
                  <c:v>2012-02-22-00</c:v>
                </c:pt>
                <c:pt idx="3293">
                  <c:v>2012-02-22-01</c:v>
                </c:pt>
                <c:pt idx="3294">
                  <c:v>2012-02-22-02</c:v>
                </c:pt>
                <c:pt idx="3295">
                  <c:v>2012-02-22-03</c:v>
                </c:pt>
                <c:pt idx="3296">
                  <c:v>2012-02-22-04</c:v>
                </c:pt>
                <c:pt idx="3297">
                  <c:v>2012-02-22-05</c:v>
                </c:pt>
                <c:pt idx="3298">
                  <c:v>2012-02-22-06</c:v>
                </c:pt>
                <c:pt idx="3299">
                  <c:v>2012-02-22-07</c:v>
                </c:pt>
                <c:pt idx="3300">
                  <c:v>2012-02-22-08</c:v>
                </c:pt>
                <c:pt idx="3301">
                  <c:v>2012-02-22-09</c:v>
                </c:pt>
                <c:pt idx="3302">
                  <c:v>2012-02-22-10</c:v>
                </c:pt>
                <c:pt idx="3303">
                  <c:v>2012-02-22-11</c:v>
                </c:pt>
                <c:pt idx="3304">
                  <c:v>2012-02-22-12</c:v>
                </c:pt>
                <c:pt idx="3305">
                  <c:v>2012-02-22-13</c:v>
                </c:pt>
                <c:pt idx="3306">
                  <c:v>2012-02-22-14</c:v>
                </c:pt>
                <c:pt idx="3307">
                  <c:v>2012-02-22-15</c:v>
                </c:pt>
                <c:pt idx="3308">
                  <c:v>2012-02-22-16</c:v>
                </c:pt>
                <c:pt idx="3309">
                  <c:v>2012-02-22-17</c:v>
                </c:pt>
                <c:pt idx="3310">
                  <c:v>2012-02-22-18</c:v>
                </c:pt>
                <c:pt idx="3311">
                  <c:v>2012-02-22-19</c:v>
                </c:pt>
                <c:pt idx="3312">
                  <c:v>2012-02-22-20</c:v>
                </c:pt>
                <c:pt idx="3313">
                  <c:v>2012-02-22-21</c:v>
                </c:pt>
                <c:pt idx="3314">
                  <c:v>2012-02-22-22</c:v>
                </c:pt>
                <c:pt idx="3315">
                  <c:v>2012-02-22-23</c:v>
                </c:pt>
                <c:pt idx="3316">
                  <c:v>2012-02-23-00</c:v>
                </c:pt>
                <c:pt idx="3317">
                  <c:v>2012-02-23-01</c:v>
                </c:pt>
                <c:pt idx="3318">
                  <c:v>2012-02-23-02</c:v>
                </c:pt>
                <c:pt idx="3319">
                  <c:v>2012-02-23-03</c:v>
                </c:pt>
                <c:pt idx="3320">
                  <c:v>2012-02-23-04</c:v>
                </c:pt>
                <c:pt idx="3321">
                  <c:v>2012-02-23-05</c:v>
                </c:pt>
                <c:pt idx="3322">
                  <c:v>2012-02-23-06</c:v>
                </c:pt>
                <c:pt idx="3323">
                  <c:v>2012-02-23-07</c:v>
                </c:pt>
                <c:pt idx="3324">
                  <c:v>2012-02-23-08</c:v>
                </c:pt>
                <c:pt idx="3325">
                  <c:v>2012-02-23-09</c:v>
                </c:pt>
                <c:pt idx="3326">
                  <c:v>2012-02-23-10</c:v>
                </c:pt>
                <c:pt idx="3327">
                  <c:v>2012-02-23-11</c:v>
                </c:pt>
                <c:pt idx="3328">
                  <c:v>2012-02-23-12</c:v>
                </c:pt>
                <c:pt idx="3329">
                  <c:v>2012-02-23-13</c:v>
                </c:pt>
                <c:pt idx="3330">
                  <c:v>2012-02-23-14</c:v>
                </c:pt>
                <c:pt idx="3331">
                  <c:v>2012-02-23-15</c:v>
                </c:pt>
                <c:pt idx="3332">
                  <c:v>2012-02-23-16</c:v>
                </c:pt>
                <c:pt idx="3333">
                  <c:v>2012-02-23-17</c:v>
                </c:pt>
                <c:pt idx="3334">
                  <c:v>2012-02-23-18</c:v>
                </c:pt>
                <c:pt idx="3335">
                  <c:v>2012-02-23-19</c:v>
                </c:pt>
                <c:pt idx="3336">
                  <c:v>2012-02-23-20</c:v>
                </c:pt>
                <c:pt idx="3337">
                  <c:v>2012-02-23-21</c:v>
                </c:pt>
                <c:pt idx="3338">
                  <c:v>2012-02-23-22</c:v>
                </c:pt>
                <c:pt idx="3339">
                  <c:v>2012-02-23-23</c:v>
                </c:pt>
                <c:pt idx="3340">
                  <c:v>2012-02-24-00</c:v>
                </c:pt>
                <c:pt idx="3341">
                  <c:v>2012-02-24-01</c:v>
                </c:pt>
                <c:pt idx="3342">
                  <c:v>2012-02-24-02</c:v>
                </c:pt>
                <c:pt idx="3343">
                  <c:v>2012-02-24-03</c:v>
                </c:pt>
                <c:pt idx="3344">
                  <c:v>2012-02-24-04</c:v>
                </c:pt>
                <c:pt idx="3345">
                  <c:v>2012-02-24-05</c:v>
                </c:pt>
                <c:pt idx="3346">
                  <c:v>2012-02-24-06</c:v>
                </c:pt>
                <c:pt idx="3347">
                  <c:v>2012-02-24-07</c:v>
                </c:pt>
                <c:pt idx="3348">
                  <c:v>2012-02-24-08</c:v>
                </c:pt>
                <c:pt idx="3349">
                  <c:v>2012-02-24-09</c:v>
                </c:pt>
                <c:pt idx="3350">
                  <c:v>2012-02-24-10</c:v>
                </c:pt>
                <c:pt idx="3351">
                  <c:v>2012-02-24-11</c:v>
                </c:pt>
                <c:pt idx="3352">
                  <c:v>2012-02-24-12</c:v>
                </c:pt>
                <c:pt idx="3353">
                  <c:v>2012-02-24-13</c:v>
                </c:pt>
                <c:pt idx="3354">
                  <c:v>2012-02-24-14</c:v>
                </c:pt>
                <c:pt idx="3355">
                  <c:v>2012-02-24-15</c:v>
                </c:pt>
                <c:pt idx="3356">
                  <c:v>2012-02-24-16</c:v>
                </c:pt>
                <c:pt idx="3357">
                  <c:v>2012-02-24-17</c:v>
                </c:pt>
                <c:pt idx="3358">
                  <c:v>2012-02-24-18</c:v>
                </c:pt>
                <c:pt idx="3359">
                  <c:v>2012-02-24-19</c:v>
                </c:pt>
                <c:pt idx="3360">
                  <c:v>2012-02-24-20</c:v>
                </c:pt>
                <c:pt idx="3361">
                  <c:v>2012-02-24-21</c:v>
                </c:pt>
                <c:pt idx="3362">
                  <c:v>2012-02-24-22</c:v>
                </c:pt>
                <c:pt idx="3363">
                  <c:v>2012-02-24-23</c:v>
                </c:pt>
                <c:pt idx="3364">
                  <c:v>2012-02-25-00</c:v>
                </c:pt>
                <c:pt idx="3365">
                  <c:v>2012-02-25-01</c:v>
                </c:pt>
                <c:pt idx="3366">
                  <c:v>2012-02-25-02</c:v>
                </c:pt>
                <c:pt idx="3367">
                  <c:v>2012-02-25-03</c:v>
                </c:pt>
                <c:pt idx="3368">
                  <c:v>2012-02-25-04</c:v>
                </c:pt>
                <c:pt idx="3369">
                  <c:v>2012-02-25-05</c:v>
                </c:pt>
                <c:pt idx="3370">
                  <c:v>2012-02-25-06</c:v>
                </c:pt>
                <c:pt idx="3371">
                  <c:v>2012-02-25-07</c:v>
                </c:pt>
                <c:pt idx="3372">
                  <c:v>2012-02-25-08</c:v>
                </c:pt>
                <c:pt idx="3373">
                  <c:v>2012-02-25-09</c:v>
                </c:pt>
                <c:pt idx="3374">
                  <c:v>2012-02-25-10</c:v>
                </c:pt>
                <c:pt idx="3375">
                  <c:v>2012-02-25-11</c:v>
                </c:pt>
                <c:pt idx="3376">
                  <c:v>2012-02-25-12</c:v>
                </c:pt>
                <c:pt idx="3377">
                  <c:v>2012-02-25-13</c:v>
                </c:pt>
                <c:pt idx="3378">
                  <c:v>2012-02-25-14</c:v>
                </c:pt>
                <c:pt idx="3379">
                  <c:v>2012-02-25-15</c:v>
                </c:pt>
                <c:pt idx="3380">
                  <c:v>2012-02-25-16</c:v>
                </c:pt>
                <c:pt idx="3381">
                  <c:v>2012-02-25-17</c:v>
                </c:pt>
                <c:pt idx="3382">
                  <c:v>2012-02-25-18</c:v>
                </c:pt>
                <c:pt idx="3383">
                  <c:v>2012-02-25-19</c:v>
                </c:pt>
                <c:pt idx="3384">
                  <c:v>2012-02-25-20</c:v>
                </c:pt>
                <c:pt idx="3385">
                  <c:v>2012-02-25-21</c:v>
                </c:pt>
                <c:pt idx="3386">
                  <c:v>2012-02-25-22</c:v>
                </c:pt>
                <c:pt idx="3387">
                  <c:v>2012-02-25-23</c:v>
                </c:pt>
                <c:pt idx="3388">
                  <c:v>2012-02-26-00</c:v>
                </c:pt>
                <c:pt idx="3389">
                  <c:v>2012-02-26-01</c:v>
                </c:pt>
                <c:pt idx="3390">
                  <c:v>2012-02-26-02</c:v>
                </c:pt>
                <c:pt idx="3391">
                  <c:v>2012-02-26-03</c:v>
                </c:pt>
                <c:pt idx="3392">
                  <c:v>2012-02-26-04</c:v>
                </c:pt>
                <c:pt idx="3393">
                  <c:v>2012-02-26-05</c:v>
                </c:pt>
                <c:pt idx="3394">
                  <c:v>2012-02-26-06</c:v>
                </c:pt>
                <c:pt idx="3395">
                  <c:v>2012-02-26-07</c:v>
                </c:pt>
                <c:pt idx="3396">
                  <c:v>2012-02-26-08</c:v>
                </c:pt>
                <c:pt idx="3397">
                  <c:v>2012-02-26-09</c:v>
                </c:pt>
                <c:pt idx="3398">
                  <c:v>2012-02-26-10</c:v>
                </c:pt>
                <c:pt idx="3399">
                  <c:v>2012-02-26-11</c:v>
                </c:pt>
                <c:pt idx="3400">
                  <c:v>2012-02-26-12</c:v>
                </c:pt>
                <c:pt idx="3401">
                  <c:v>2012-02-26-13</c:v>
                </c:pt>
                <c:pt idx="3402">
                  <c:v>2012-02-26-14</c:v>
                </c:pt>
                <c:pt idx="3403">
                  <c:v>2012-02-26-15</c:v>
                </c:pt>
                <c:pt idx="3404">
                  <c:v>2012-02-26-16</c:v>
                </c:pt>
                <c:pt idx="3405">
                  <c:v>2012-02-26-17</c:v>
                </c:pt>
                <c:pt idx="3406">
                  <c:v>2012-02-26-18</c:v>
                </c:pt>
                <c:pt idx="3407">
                  <c:v>2012-02-26-19</c:v>
                </c:pt>
                <c:pt idx="3408">
                  <c:v>2012-02-26-20</c:v>
                </c:pt>
                <c:pt idx="3409">
                  <c:v>2012-02-26-21</c:v>
                </c:pt>
                <c:pt idx="3410">
                  <c:v>2012-02-26-22</c:v>
                </c:pt>
                <c:pt idx="3411">
                  <c:v>2012-02-26-23</c:v>
                </c:pt>
                <c:pt idx="3412">
                  <c:v>2012-02-27-00</c:v>
                </c:pt>
                <c:pt idx="3413">
                  <c:v>2012-02-27-01</c:v>
                </c:pt>
                <c:pt idx="3414">
                  <c:v>2012-02-27-02</c:v>
                </c:pt>
                <c:pt idx="3415">
                  <c:v>2012-02-27-03</c:v>
                </c:pt>
                <c:pt idx="3416">
                  <c:v>2012-02-27-04</c:v>
                </c:pt>
                <c:pt idx="3417">
                  <c:v>2012-02-27-05</c:v>
                </c:pt>
                <c:pt idx="3418">
                  <c:v>2012-02-27-06</c:v>
                </c:pt>
                <c:pt idx="3419">
                  <c:v>2012-02-27-07</c:v>
                </c:pt>
                <c:pt idx="3420">
                  <c:v>2012-02-27-08</c:v>
                </c:pt>
                <c:pt idx="3421">
                  <c:v>2012-02-27-09</c:v>
                </c:pt>
                <c:pt idx="3422">
                  <c:v>2012-02-27-10</c:v>
                </c:pt>
                <c:pt idx="3423">
                  <c:v>2012-02-27-11</c:v>
                </c:pt>
                <c:pt idx="3424">
                  <c:v>2012-02-27-12</c:v>
                </c:pt>
                <c:pt idx="3425">
                  <c:v>2012-02-27-13</c:v>
                </c:pt>
                <c:pt idx="3426">
                  <c:v>2012-02-27-14</c:v>
                </c:pt>
                <c:pt idx="3427">
                  <c:v>2012-02-27-15</c:v>
                </c:pt>
                <c:pt idx="3428">
                  <c:v>2012-02-27-16</c:v>
                </c:pt>
                <c:pt idx="3429">
                  <c:v>2012-02-27-17</c:v>
                </c:pt>
                <c:pt idx="3430">
                  <c:v>2012-02-27-18</c:v>
                </c:pt>
                <c:pt idx="3431">
                  <c:v>2012-02-27-19</c:v>
                </c:pt>
                <c:pt idx="3432">
                  <c:v>2012-02-27-20</c:v>
                </c:pt>
                <c:pt idx="3433">
                  <c:v>2012-02-27-21</c:v>
                </c:pt>
                <c:pt idx="3434">
                  <c:v>2012-02-27-22</c:v>
                </c:pt>
                <c:pt idx="3435">
                  <c:v>2012-02-27-23</c:v>
                </c:pt>
                <c:pt idx="3436">
                  <c:v>2012-02-28-00</c:v>
                </c:pt>
                <c:pt idx="3437">
                  <c:v>2012-02-28-01</c:v>
                </c:pt>
                <c:pt idx="3438">
                  <c:v>2012-02-28-02</c:v>
                </c:pt>
                <c:pt idx="3439">
                  <c:v>2012-02-28-03</c:v>
                </c:pt>
                <c:pt idx="3440">
                  <c:v>2012-02-28-04</c:v>
                </c:pt>
                <c:pt idx="3441">
                  <c:v>2012-02-28-05</c:v>
                </c:pt>
                <c:pt idx="3442">
                  <c:v>2012-02-28-06</c:v>
                </c:pt>
                <c:pt idx="3443">
                  <c:v>2012-02-28-07</c:v>
                </c:pt>
                <c:pt idx="3444">
                  <c:v>2012-02-28-08</c:v>
                </c:pt>
                <c:pt idx="3445">
                  <c:v>2012-02-28-09</c:v>
                </c:pt>
                <c:pt idx="3446">
                  <c:v>2012-02-28-10</c:v>
                </c:pt>
                <c:pt idx="3447">
                  <c:v>2012-02-28-11</c:v>
                </c:pt>
                <c:pt idx="3448">
                  <c:v>2012-02-28-12</c:v>
                </c:pt>
                <c:pt idx="3449">
                  <c:v>2012-02-28-13</c:v>
                </c:pt>
                <c:pt idx="3450">
                  <c:v>2012-02-28-14</c:v>
                </c:pt>
                <c:pt idx="3451">
                  <c:v>2012-02-28-15</c:v>
                </c:pt>
                <c:pt idx="3452">
                  <c:v>2012-02-28-16</c:v>
                </c:pt>
                <c:pt idx="3453">
                  <c:v>2012-02-28-17</c:v>
                </c:pt>
                <c:pt idx="3454">
                  <c:v>2012-02-28-18</c:v>
                </c:pt>
                <c:pt idx="3455">
                  <c:v>2012-02-28-19</c:v>
                </c:pt>
                <c:pt idx="3456">
                  <c:v>2012-02-28-20</c:v>
                </c:pt>
                <c:pt idx="3457">
                  <c:v>2012-02-28-21</c:v>
                </c:pt>
                <c:pt idx="3458">
                  <c:v>2012-02-28-22</c:v>
                </c:pt>
                <c:pt idx="3459">
                  <c:v>2012-02-28-23</c:v>
                </c:pt>
                <c:pt idx="3460">
                  <c:v>2012-02-29-00</c:v>
                </c:pt>
                <c:pt idx="3461">
                  <c:v>2012-02-29-01</c:v>
                </c:pt>
                <c:pt idx="3462">
                  <c:v>2012-02-29-02</c:v>
                </c:pt>
                <c:pt idx="3463">
                  <c:v>2012-02-29-03</c:v>
                </c:pt>
                <c:pt idx="3464">
                  <c:v>2012-02-29-04</c:v>
                </c:pt>
                <c:pt idx="3465">
                  <c:v>2012-02-29-05</c:v>
                </c:pt>
                <c:pt idx="3466">
                  <c:v>2012-02-29-06</c:v>
                </c:pt>
                <c:pt idx="3467">
                  <c:v>2012-02-29-07</c:v>
                </c:pt>
                <c:pt idx="3468">
                  <c:v>2012-02-29-08</c:v>
                </c:pt>
                <c:pt idx="3469">
                  <c:v>2012-02-29-09</c:v>
                </c:pt>
                <c:pt idx="3470">
                  <c:v>2012-02-29-10</c:v>
                </c:pt>
                <c:pt idx="3471">
                  <c:v>2012-02-29-11</c:v>
                </c:pt>
                <c:pt idx="3472">
                  <c:v>2012-02-29-12</c:v>
                </c:pt>
                <c:pt idx="3473">
                  <c:v>2012-02-29-13</c:v>
                </c:pt>
                <c:pt idx="3474">
                  <c:v>2012-02-29-14</c:v>
                </c:pt>
                <c:pt idx="3475">
                  <c:v>2012-02-29-15</c:v>
                </c:pt>
                <c:pt idx="3476">
                  <c:v>2012-02-29-16</c:v>
                </c:pt>
                <c:pt idx="3477">
                  <c:v>2012-02-29-17</c:v>
                </c:pt>
                <c:pt idx="3478">
                  <c:v>2012-02-29-18</c:v>
                </c:pt>
                <c:pt idx="3479">
                  <c:v>2012-02-29-19</c:v>
                </c:pt>
                <c:pt idx="3480">
                  <c:v>2012-02-29-20</c:v>
                </c:pt>
                <c:pt idx="3481">
                  <c:v>2012-02-29-21</c:v>
                </c:pt>
                <c:pt idx="3482">
                  <c:v>2012-02-29-22</c:v>
                </c:pt>
                <c:pt idx="3483">
                  <c:v>2012-02-29-23</c:v>
                </c:pt>
                <c:pt idx="3484">
                  <c:v>2012-03-01-00</c:v>
                </c:pt>
                <c:pt idx="3485">
                  <c:v>2012-03-01-01</c:v>
                </c:pt>
                <c:pt idx="3486">
                  <c:v>2012-03-01-02</c:v>
                </c:pt>
                <c:pt idx="3487">
                  <c:v>2012-03-01-03</c:v>
                </c:pt>
                <c:pt idx="3488">
                  <c:v>2012-03-01-04</c:v>
                </c:pt>
                <c:pt idx="3489">
                  <c:v>2012-03-01-05</c:v>
                </c:pt>
                <c:pt idx="3490">
                  <c:v>2012-03-01-06</c:v>
                </c:pt>
                <c:pt idx="3491">
                  <c:v>2012-03-01-07</c:v>
                </c:pt>
                <c:pt idx="3492">
                  <c:v>2012-03-01-08</c:v>
                </c:pt>
                <c:pt idx="3493">
                  <c:v>2012-03-01-09</c:v>
                </c:pt>
                <c:pt idx="3494">
                  <c:v>2012-03-01-10</c:v>
                </c:pt>
                <c:pt idx="3495">
                  <c:v>2012-03-01-11</c:v>
                </c:pt>
                <c:pt idx="3496">
                  <c:v>2012-03-01-12</c:v>
                </c:pt>
                <c:pt idx="3497">
                  <c:v>2012-03-01-13</c:v>
                </c:pt>
                <c:pt idx="3498">
                  <c:v>2012-03-01-14</c:v>
                </c:pt>
                <c:pt idx="3499">
                  <c:v>2012-03-01-15</c:v>
                </c:pt>
                <c:pt idx="3500">
                  <c:v>2012-03-01-16</c:v>
                </c:pt>
                <c:pt idx="3501">
                  <c:v>2012-03-01-17</c:v>
                </c:pt>
                <c:pt idx="3502">
                  <c:v>2012-03-01-18</c:v>
                </c:pt>
                <c:pt idx="3503">
                  <c:v>2012-03-01-19</c:v>
                </c:pt>
                <c:pt idx="3504">
                  <c:v>2012-03-01-20</c:v>
                </c:pt>
                <c:pt idx="3505">
                  <c:v>2012-03-01-21</c:v>
                </c:pt>
                <c:pt idx="3506">
                  <c:v>2012-03-01-22</c:v>
                </c:pt>
                <c:pt idx="3507">
                  <c:v>2012-03-01-23</c:v>
                </c:pt>
                <c:pt idx="3508">
                  <c:v>2012-03-02-00</c:v>
                </c:pt>
                <c:pt idx="3509">
                  <c:v>2012-03-02-01</c:v>
                </c:pt>
                <c:pt idx="3510">
                  <c:v>2012-03-02-02</c:v>
                </c:pt>
                <c:pt idx="3511">
                  <c:v>2012-03-02-03</c:v>
                </c:pt>
                <c:pt idx="3512">
                  <c:v>2012-03-02-04</c:v>
                </c:pt>
                <c:pt idx="3513">
                  <c:v>2012-03-02-05</c:v>
                </c:pt>
                <c:pt idx="3514">
                  <c:v>2012-03-02-06</c:v>
                </c:pt>
                <c:pt idx="3515">
                  <c:v>2012-03-02-07</c:v>
                </c:pt>
                <c:pt idx="3516">
                  <c:v>2012-03-02-08</c:v>
                </c:pt>
                <c:pt idx="3517">
                  <c:v>2012-03-02-09</c:v>
                </c:pt>
                <c:pt idx="3518">
                  <c:v>2012-03-02-10</c:v>
                </c:pt>
                <c:pt idx="3519">
                  <c:v>2012-03-02-11</c:v>
                </c:pt>
                <c:pt idx="3520">
                  <c:v>2012-03-02-12</c:v>
                </c:pt>
                <c:pt idx="3521">
                  <c:v>2012-03-02-13</c:v>
                </c:pt>
                <c:pt idx="3522">
                  <c:v>2012-03-02-14</c:v>
                </c:pt>
                <c:pt idx="3523">
                  <c:v>2012-03-02-15</c:v>
                </c:pt>
                <c:pt idx="3524">
                  <c:v>2012-03-02-16</c:v>
                </c:pt>
                <c:pt idx="3525">
                  <c:v>2012-03-02-17</c:v>
                </c:pt>
                <c:pt idx="3526">
                  <c:v>2012-03-02-18</c:v>
                </c:pt>
                <c:pt idx="3527">
                  <c:v>2012-03-02-19</c:v>
                </c:pt>
                <c:pt idx="3528">
                  <c:v>2012-03-02-20</c:v>
                </c:pt>
                <c:pt idx="3529">
                  <c:v>2012-03-02-21</c:v>
                </c:pt>
                <c:pt idx="3530">
                  <c:v>2012-03-02-22</c:v>
                </c:pt>
                <c:pt idx="3531">
                  <c:v>2012-03-02-23</c:v>
                </c:pt>
                <c:pt idx="3532">
                  <c:v>2012-03-03-00</c:v>
                </c:pt>
                <c:pt idx="3533">
                  <c:v>2012-03-03-01</c:v>
                </c:pt>
                <c:pt idx="3534">
                  <c:v>2012-03-03-02</c:v>
                </c:pt>
                <c:pt idx="3535">
                  <c:v>2012-03-03-03</c:v>
                </c:pt>
                <c:pt idx="3536">
                  <c:v>2012-03-03-04</c:v>
                </c:pt>
                <c:pt idx="3537">
                  <c:v>2012-03-03-05</c:v>
                </c:pt>
                <c:pt idx="3538">
                  <c:v>2012-03-03-06</c:v>
                </c:pt>
                <c:pt idx="3539">
                  <c:v>2012-03-03-07</c:v>
                </c:pt>
                <c:pt idx="3540">
                  <c:v>2012-03-03-08</c:v>
                </c:pt>
                <c:pt idx="3541">
                  <c:v>2012-03-03-09</c:v>
                </c:pt>
                <c:pt idx="3542">
                  <c:v>2012-03-03-10</c:v>
                </c:pt>
                <c:pt idx="3543">
                  <c:v>2012-03-03-11</c:v>
                </c:pt>
                <c:pt idx="3544">
                  <c:v>2012-03-03-12</c:v>
                </c:pt>
                <c:pt idx="3545">
                  <c:v>2012-03-03-13</c:v>
                </c:pt>
                <c:pt idx="3546">
                  <c:v>2012-03-03-14</c:v>
                </c:pt>
                <c:pt idx="3547">
                  <c:v>2012-03-03-15</c:v>
                </c:pt>
                <c:pt idx="3548">
                  <c:v>2012-03-03-16</c:v>
                </c:pt>
                <c:pt idx="3549">
                  <c:v>2012-03-03-17</c:v>
                </c:pt>
                <c:pt idx="3550">
                  <c:v>2012-03-03-18</c:v>
                </c:pt>
                <c:pt idx="3551">
                  <c:v>2012-03-03-19</c:v>
                </c:pt>
                <c:pt idx="3552">
                  <c:v>2012-03-03-20</c:v>
                </c:pt>
                <c:pt idx="3553">
                  <c:v>2012-03-03-21</c:v>
                </c:pt>
                <c:pt idx="3554">
                  <c:v>2012-03-03-22</c:v>
                </c:pt>
                <c:pt idx="3555">
                  <c:v>2012-03-03-23</c:v>
                </c:pt>
                <c:pt idx="3556">
                  <c:v>2012-03-04-00</c:v>
                </c:pt>
                <c:pt idx="3557">
                  <c:v>2012-03-04-01</c:v>
                </c:pt>
                <c:pt idx="3558">
                  <c:v>2012-03-04-02</c:v>
                </c:pt>
                <c:pt idx="3559">
                  <c:v>2012-03-04-03</c:v>
                </c:pt>
                <c:pt idx="3560">
                  <c:v>2012-03-04-04</c:v>
                </c:pt>
                <c:pt idx="3561">
                  <c:v>2012-03-04-05</c:v>
                </c:pt>
                <c:pt idx="3562">
                  <c:v>2012-03-04-06</c:v>
                </c:pt>
                <c:pt idx="3563">
                  <c:v>2012-03-04-07</c:v>
                </c:pt>
                <c:pt idx="3564">
                  <c:v>2012-03-04-08</c:v>
                </c:pt>
                <c:pt idx="3565">
                  <c:v>2012-03-04-09</c:v>
                </c:pt>
                <c:pt idx="3566">
                  <c:v>2012-03-04-10</c:v>
                </c:pt>
                <c:pt idx="3567">
                  <c:v>2012-03-04-11</c:v>
                </c:pt>
                <c:pt idx="3568">
                  <c:v>2012-03-04-12</c:v>
                </c:pt>
                <c:pt idx="3569">
                  <c:v>2012-03-04-13</c:v>
                </c:pt>
                <c:pt idx="3570">
                  <c:v>2012-03-04-14</c:v>
                </c:pt>
                <c:pt idx="3571">
                  <c:v>2012-03-04-15</c:v>
                </c:pt>
                <c:pt idx="3572">
                  <c:v>2012-03-04-16</c:v>
                </c:pt>
                <c:pt idx="3573">
                  <c:v>2012-03-04-17</c:v>
                </c:pt>
                <c:pt idx="3574">
                  <c:v>2012-03-04-18</c:v>
                </c:pt>
                <c:pt idx="3575">
                  <c:v>2012-03-04-19</c:v>
                </c:pt>
                <c:pt idx="3576">
                  <c:v>2012-03-04-20</c:v>
                </c:pt>
                <c:pt idx="3577">
                  <c:v>2012-03-04-21</c:v>
                </c:pt>
                <c:pt idx="3578">
                  <c:v>2012-03-04-22</c:v>
                </c:pt>
                <c:pt idx="3579">
                  <c:v>2012-03-04-23</c:v>
                </c:pt>
                <c:pt idx="3580">
                  <c:v>2012-03-05-00</c:v>
                </c:pt>
                <c:pt idx="3581">
                  <c:v>2012-03-05-01</c:v>
                </c:pt>
                <c:pt idx="3582">
                  <c:v>2012-03-05-02</c:v>
                </c:pt>
                <c:pt idx="3583">
                  <c:v>2012-03-05-03</c:v>
                </c:pt>
                <c:pt idx="3584">
                  <c:v>2012-03-05-04</c:v>
                </c:pt>
                <c:pt idx="3585">
                  <c:v>2012-03-05-05</c:v>
                </c:pt>
                <c:pt idx="3586">
                  <c:v>2012-03-05-06</c:v>
                </c:pt>
                <c:pt idx="3587">
                  <c:v>2012-03-05-07</c:v>
                </c:pt>
                <c:pt idx="3588">
                  <c:v>2012-03-05-08</c:v>
                </c:pt>
                <c:pt idx="3589">
                  <c:v>2012-03-05-09</c:v>
                </c:pt>
                <c:pt idx="3590">
                  <c:v>2012-03-05-10</c:v>
                </c:pt>
                <c:pt idx="3591">
                  <c:v>2012-03-05-11</c:v>
                </c:pt>
                <c:pt idx="3592">
                  <c:v>2012-03-05-12</c:v>
                </c:pt>
                <c:pt idx="3593">
                  <c:v>2012-03-05-13</c:v>
                </c:pt>
                <c:pt idx="3594">
                  <c:v>2012-03-05-14</c:v>
                </c:pt>
                <c:pt idx="3595">
                  <c:v>2012-03-05-15</c:v>
                </c:pt>
                <c:pt idx="3596">
                  <c:v>2012-03-05-16</c:v>
                </c:pt>
                <c:pt idx="3597">
                  <c:v>2012-03-05-17</c:v>
                </c:pt>
                <c:pt idx="3598">
                  <c:v>2012-03-05-18</c:v>
                </c:pt>
                <c:pt idx="3599">
                  <c:v>2012-03-05-19</c:v>
                </c:pt>
                <c:pt idx="3600">
                  <c:v>2012-03-05-20</c:v>
                </c:pt>
                <c:pt idx="3601">
                  <c:v>2012-03-05-21</c:v>
                </c:pt>
                <c:pt idx="3602">
                  <c:v>2012-03-05-22</c:v>
                </c:pt>
                <c:pt idx="3603">
                  <c:v>2012-03-05-23</c:v>
                </c:pt>
                <c:pt idx="3604">
                  <c:v>2012-03-06-00</c:v>
                </c:pt>
                <c:pt idx="3605">
                  <c:v>2012-03-06-01</c:v>
                </c:pt>
                <c:pt idx="3606">
                  <c:v>2012-03-06-02</c:v>
                </c:pt>
                <c:pt idx="3607">
                  <c:v>2012-03-06-03</c:v>
                </c:pt>
                <c:pt idx="3608">
                  <c:v>2012-03-06-04</c:v>
                </c:pt>
                <c:pt idx="3609">
                  <c:v>2012-03-06-05</c:v>
                </c:pt>
                <c:pt idx="3610">
                  <c:v>2012-03-06-06</c:v>
                </c:pt>
                <c:pt idx="3611">
                  <c:v>2012-03-06-07</c:v>
                </c:pt>
                <c:pt idx="3612">
                  <c:v>2012-03-06-08</c:v>
                </c:pt>
                <c:pt idx="3613">
                  <c:v>2012-03-06-09</c:v>
                </c:pt>
                <c:pt idx="3614">
                  <c:v>2012-03-06-10</c:v>
                </c:pt>
                <c:pt idx="3615">
                  <c:v>2012-03-06-11</c:v>
                </c:pt>
                <c:pt idx="3616">
                  <c:v>2012-03-06-12</c:v>
                </c:pt>
                <c:pt idx="3617">
                  <c:v>2012-03-06-13</c:v>
                </c:pt>
                <c:pt idx="3618">
                  <c:v>2012-03-06-14</c:v>
                </c:pt>
                <c:pt idx="3619">
                  <c:v>2012-03-06-15</c:v>
                </c:pt>
                <c:pt idx="3620">
                  <c:v>2012-03-06-16</c:v>
                </c:pt>
                <c:pt idx="3621">
                  <c:v>2012-03-06-17</c:v>
                </c:pt>
                <c:pt idx="3622">
                  <c:v>2012-03-06-18</c:v>
                </c:pt>
                <c:pt idx="3623">
                  <c:v>2012-03-06-19</c:v>
                </c:pt>
                <c:pt idx="3624">
                  <c:v>2012-03-06-20</c:v>
                </c:pt>
                <c:pt idx="3625">
                  <c:v>2012-03-06-21</c:v>
                </c:pt>
                <c:pt idx="3626">
                  <c:v>2012-03-06-22</c:v>
                </c:pt>
                <c:pt idx="3627">
                  <c:v>2012-03-06-23</c:v>
                </c:pt>
                <c:pt idx="3628">
                  <c:v>2012-03-07-00</c:v>
                </c:pt>
                <c:pt idx="3629">
                  <c:v>2012-03-07-01</c:v>
                </c:pt>
                <c:pt idx="3630">
                  <c:v>2012-03-07-02</c:v>
                </c:pt>
                <c:pt idx="3631">
                  <c:v>2012-03-07-03</c:v>
                </c:pt>
                <c:pt idx="3632">
                  <c:v>2012-03-07-04</c:v>
                </c:pt>
                <c:pt idx="3633">
                  <c:v>2012-03-07-05</c:v>
                </c:pt>
                <c:pt idx="3634">
                  <c:v>2012-03-07-06</c:v>
                </c:pt>
                <c:pt idx="3635">
                  <c:v>2012-03-07-07</c:v>
                </c:pt>
                <c:pt idx="3636">
                  <c:v>2012-03-07-08</c:v>
                </c:pt>
                <c:pt idx="3637">
                  <c:v>2012-03-07-09</c:v>
                </c:pt>
                <c:pt idx="3638">
                  <c:v>2012-03-07-10</c:v>
                </c:pt>
                <c:pt idx="3639">
                  <c:v>2012-03-07-11</c:v>
                </c:pt>
                <c:pt idx="3640">
                  <c:v>2012-03-07-12</c:v>
                </c:pt>
                <c:pt idx="3641">
                  <c:v>2012-03-07-13</c:v>
                </c:pt>
                <c:pt idx="3642">
                  <c:v>2012-03-07-14</c:v>
                </c:pt>
                <c:pt idx="3643">
                  <c:v>2012-03-07-15</c:v>
                </c:pt>
                <c:pt idx="3644">
                  <c:v>2012-03-07-16</c:v>
                </c:pt>
                <c:pt idx="3645">
                  <c:v>2012-03-07-17</c:v>
                </c:pt>
                <c:pt idx="3646">
                  <c:v>2012-03-07-18</c:v>
                </c:pt>
                <c:pt idx="3647">
                  <c:v>2012-03-07-19</c:v>
                </c:pt>
                <c:pt idx="3648">
                  <c:v>2012-03-07-20</c:v>
                </c:pt>
                <c:pt idx="3649">
                  <c:v>2012-03-07-21</c:v>
                </c:pt>
                <c:pt idx="3650">
                  <c:v>2012-03-07-22</c:v>
                </c:pt>
                <c:pt idx="3651">
                  <c:v>2012-03-07-23</c:v>
                </c:pt>
                <c:pt idx="3652">
                  <c:v>2012-03-08-00</c:v>
                </c:pt>
                <c:pt idx="3653">
                  <c:v>2012-03-08-01</c:v>
                </c:pt>
                <c:pt idx="3654">
                  <c:v>2012-03-08-02</c:v>
                </c:pt>
                <c:pt idx="3655">
                  <c:v>2012-03-08-03</c:v>
                </c:pt>
                <c:pt idx="3656">
                  <c:v>2012-03-08-04</c:v>
                </c:pt>
                <c:pt idx="3657">
                  <c:v>2012-03-08-05</c:v>
                </c:pt>
                <c:pt idx="3658">
                  <c:v>2012-03-08-06</c:v>
                </c:pt>
                <c:pt idx="3659">
                  <c:v>2012-03-08-07</c:v>
                </c:pt>
                <c:pt idx="3660">
                  <c:v>2012-03-08-08</c:v>
                </c:pt>
                <c:pt idx="3661">
                  <c:v>2012-03-08-09</c:v>
                </c:pt>
                <c:pt idx="3662">
                  <c:v>2012-03-08-10</c:v>
                </c:pt>
                <c:pt idx="3663">
                  <c:v>2012-03-08-11</c:v>
                </c:pt>
                <c:pt idx="3664">
                  <c:v>2012-03-08-12</c:v>
                </c:pt>
                <c:pt idx="3665">
                  <c:v>2012-03-08-13</c:v>
                </c:pt>
                <c:pt idx="3666">
                  <c:v>2012-03-08-14</c:v>
                </c:pt>
                <c:pt idx="3667">
                  <c:v>2012-03-08-15</c:v>
                </c:pt>
                <c:pt idx="3668">
                  <c:v>2012-03-08-16</c:v>
                </c:pt>
                <c:pt idx="3669">
                  <c:v>2012-03-08-17</c:v>
                </c:pt>
                <c:pt idx="3670">
                  <c:v>2012-03-08-18</c:v>
                </c:pt>
                <c:pt idx="3671">
                  <c:v>2012-03-08-19</c:v>
                </c:pt>
                <c:pt idx="3672">
                  <c:v>2012-03-08-20</c:v>
                </c:pt>
                <c:pt idx="3673">
                  <c:v>2012-03-08-21</c:v>
                </c:pt>
                <c:pt idx="3674">
                  <c:v>2012-03-08-22</c:v>
                </c:pt>
                <c:pt idx="3675">
                  <c:v>2012-03-08-23</c:v>
                </c:pt>
                <c:pt idx="3676">
                  <c:v>2012-03-09-00</c:v>
                </c:pt>
                <c:pt idx="3677">
                  <c:v>2012-03-09-01</c:v>
                </c:pt>
                <c:pt idx="3678">
                  <c:v>2012-03-09-02</c:v>
                </c:pt>
                <c:pt idx="3679">
                  <c:v>2012-03-09-03</c:v>
                </c:pt>
                <c:pt idx="3680">
                  <c:v>2012-03-09-04</c:v>
                </c:pt>
                <c:pt idx="3681">
                  <c:v>2012-03-09-05</c:v>
                </c:pt>
                <c:pt idx="3682">
                  <c:v>2012-03-09-06</c:v>
                </c:pt>
                <c:pt idx="3683">
                  <c:v>2012-03-09-07</c:v>
                </c:pt>
                <c:pt idx="3684">
                  <c:v>2012-03-09-08</c:v>
                </c:pt>
                <c:pt idx="3685">
                  <c:v>2012-03-09-09</c:v>
                </c:pt>
                <c:pt idx="3686">
                  <c:v>2012-03-09-10</c:v>
                </c:pt>
                <c:pt idx="3687">
                  <c:v>2012-03-09-11</c:v>
                </c:pt>
                <c:pt idx="3688">
                  <c:v>2012-03-09-12</c:v>
                </c:pt>
                <c:pt idx="3689">
                  <c:v>2012-03-09-13</c:v>
                </c:pt>
                <c:pt idx="3690">
                  <c:v>2012-03-09-14</c:v>
                </c:pt>
                <c:pt idx="3691">
                  <c:v>2012-03-09-15</c:v>
                </c:pt>
                <c:pt idx="3692">
                  <c:v>2012-03-09-16</c:v>
                </c:pt>
                <c:pt idx="3693">
                  <c:v>2012-03-09-17</c:v>
                </c:pt>
                <c:pt idx="3694">
                  <c:v>2012-03-09-18</c:v>
                </c:pt>
                <c:pt idx="3695">
                  <c:v>2012-03-09-19</c:v>
                </c:pt>
                <c:pt idx="3696">
                  <c:v>2012-03-09-20</c:v>
                </c:pt>
                <c:pt idx="3697">
                  <c:v>2012-03-09-21</c:v>
                </c:pt>
                <c:pt idx="3698">
                  <c:v>2012-03-09-22</c:v>
                </c:pt>
                <c:pt idx="3699">
                  <c:v>2012-03-09-23</c:v>
                </c:pt>
                <c:pt idx="3700">
                  <c:v>2012-03-10-00</c:v>
                </c:pt>
                <c:pt idx="3701">
                  <c:v>2012-03-10-01</c:v>
                </c:pt>
                <c:pt idx="3702">
                  <c:v>2012-03-10-02</c:v>
                </c:pt>
                <c:pt idx="3703">
                  <c:v>2012-03-10-03</c:v>
                </c:pt>
                <c:pt idx="3704">
                  <c:v>2012-03-10-04</c:v>
                </c:pt>
                <c:pt idx="3705">
                  <c:v>2012-03-10-05</c:v>
                </c:pt>
                <c:pt idx="3706">
                  <c:v>2012-03-10-06</c:v>
                </c:pt>
                <c:pt idx="3707">
                  <c:v>2012-03-10-07</c:v>
                </c:pt>
                <c:pt idx="3708">
                  <c:v>2012-03-10-08</c:v>
                </c:pt>
                <c:pt idx="3709">
                  <c:v>2012-03-10-09</c:v>
                </c:pt>
                <c:pt idx="3710">
                  <c:v>2012-03-10-10</c:v>
                </c:pt>
                <c:pt idx="3711">
                  <c:v>2012-03-10-11</c:v>
                </c:pt>
                <c:pt idx="3712">
                  <c:v>2012-03-10-12</c:v>
                </c:pt>
                <c:pt idx="3713">
                  <c:v>2012-03-10-13</c:v>
                </c:pt>
                <c:pt idx="3714">
                  <c:v>2012-03-10-14</c:v>
                </c:pt>
                <c:pt idx="3715">
                  <c:v>2012-03-10-15</c:v>
                </c:pt>
                <c:pt idx="3716">
                  <c:v>2012-03-10-16</c:v>
                </c:pt>
                <c:pt idx="3717">
                  <c:v>2012-03-10-17</c:v>
                </c:pt>
                <c:pt idx="3718">
                  <c:v>2012-03-10-18</c:v>
                </c:pt>
                <c:pt idx="3719">
                  <c:v>2012-03-10-19</c:v>
                </c:pt>
                <c:pt idx="3720">
                  <c:v>2012-03-10-20</c:v>
                </c:pt>
                <c:pt idx="3721">
                  <c:v>2012-03-10-21</c:v>
                </c:pt>
                <c:pt idx="3722">
                  <c:v>2012-03-10-22</c:v>
                </c:pt>
                <c:pt idx="3723">
                  <c:v>2012-03-10-23</c:v>
                </c:pt>
                <c:pt idx="3724">
                  <c:v>2012-03-11-00</c:v>
                </c:pt>
                <c:pt idx="3725">
                  <c:v>2012-03-11-01</c:v>
                </c:pt>
                <c:pt idx="3726">
                  <c:v>2012-03-11-02</c:v>
                </c:pt>
                <c:pt idx="3727">
                  <c:v>2012-03-11-03</c:v>
                </c:pt>
                <c:pt idx="3728">
                  <c:v>2012-03-11-04</c:v>
                </c:pt>
                <c:pt idx="3729">
                  <c:v>2012-03-11-05</c:v>
                </c:pt>
                <c:pt idx="3730">
                  <c:v>2012-03-11-06</c:v>
                </c:pt>
                <c:pt idx="3731">
                  <c:v>2012-03-11-07</c:v>
                </c:pt>
                <c:pt idx="3732">
                  <c:v>2012-03-11-08</c:v>
                </c:pt>
                <c:pt idx="3733">
                  <c:v>2012-03-11-09</c:v>
                </c:pt>
                <c:pt idx="3734">
                  <c:v>2012-03-11-10</c:v>
                </c:pt>
                <c:pt idx="3735">
                  <c:v>2012-03-11-11</c:v>
                </c:pt>
                <c:pt idx="3736">
                  <c:v>2012-03-11-12</c:v>
                </c:pt>
                <c:pt idx="3737">
                  <c:v>2012-03-11-13</c:v>
                </c:pt>
                <c:pt idx="3738">
                  <c:v>2012-03-11-14</c:v>
                </c:pt>
                <c:pt idx="3739">
                  <c:v>2012-03-11-15</c:v>
                </c:pt>
                <c:pt idx="3740">
                  <c:v>2012-03-11-16</c:v>
                </c:pt>
                <c:pt idx="3741">
                  <c:v>2012-03-11-17</c:v>
                </c:pt>
                <c:pt idx="3742">
                  <c:v>2012-03-11-18</c:v>
                </c:pt>
                <c:pt idx="3743">
                  <c:v>2012-03-11-19</c:v>
                </c:pt>
                <c:pt idx="3744">
                  <c:v>2012-03-11-20</c:v>
                </c:pt>
                <c:pt idx="3745">
                  <c:v>2012-03-11-21</c:v>
                </c:pt>
                <c:pt idx="3746">
                  <c:v>2012-03-11-22</c:v>
                </c:pt>
                <c:pt idx="3747">
                  <c:v>2012-03-11-23</c:v>
                </c:pt>
                <c:pt idx="3748">
                  <c:v>2012-03-12-00</c:v>
                </c:pt>
                <c:pt idx="3749">
                  <c:v>2012-03-12-01</c:v>
                </c:pt>
                <c:pt idx="3750">
                  <c:v>2012-03-12-02</c:v>
                </c:pt>
                <c:pt idx="3751">
                  <c:v>2012-03-12-03</c:v>
                </c:pt>
                <c:pt idx="3752">
                  <c:v>2012-03-12-04</c:v>
                </c:pt>
                <c:pt idx="3753">
                  <c:v>2012-03-12-05</c:v>
                </c:pt>
                <c:pt idx="3754">
                  <c:v>2012-03-12-06</c:v>
                </c:pt>
                <c:pt idx="3755">
                  <c:v>2012-03-12-07</c:v>
                </c:pt>
                <c:pt idx="3756">
                  <c:v>2012-03-12-08</c:v>
                </c:pt>
                <c:pt idx="3757">
                  <c:v>2012-03-12-09</c:v>
                </c:pt>
                <c:pt idx="3758">
                  <c:v>2012-03-12-10</c:v>
                </c:pt>
                <c:pt idx="3759">
                  <c:v>2012-03-12-11</c:v>
                </c:pt>
                <c:pt idx="3760">
                  <c:v>2012-03-12-12</c:v>
                </c:pt>
                <c:pt idx="3761">
                  <c:v>2012-03-12-13</c:v>
                </c:pt>
                <c:pt idx="3762">
                  <c:v>2012-03-12-14</c:v>
                </c:pt>
                <c:pt idx="3763">
                  <c:v>2012-03-12-15</c:v>
                </c:pt>
                <c:pt idx="3764">
                  <c:v>2012-03-12-16</c:v>
                </c:pt>
                <c:pt idx="3765">
                  <c:v>2012-03-12-17</c:v>
                </c:pt>
                <c:pt idx="3766">
                  <c:v>2012-03-12-18</c:v>
                </c:pt>
                <c:pt idx="3767">
                  <c:v>2012-03-12-19</c:v>
                </c:pt>
                <c:pt idx="3768">
                  <c:v>2012-03-12-20</c:v>
                </c:pt>
                <c:pt idx="3769">
                  <c:v>2012-03-12-21</c:v>
                </c:pt>
                <c:pt idx="3770">
                  <c:v>2012-03-12-22</c:v>
                </c:pt>
                <c:pt idx="3771">
                  <c:v>2012-03-12-23</c:v>
                </c:pt>
                <c:pt idx="3772">
                  <c:v>2012-03-13-00</c:v>
                </c:pt>
                <c:pt idx="3773">
                  <c:v>2012-03-13-01</c:v>
                </c:pt>
                <c:pt idx="3774">
                  <c:v>2012-03-13-02</c:v>
                </c:pt>
                <c:pt idx="3775">
                  <c:v>2012-03-13-03</c:v>
                </c:pt>
                <c:pt idx="3776">
                  <c:v>2012-03-13-04</c:v>
                </c:pt>
                <c:pt idx="3777">
                  <c:v>2012-03-13-05</c:v>
                </c:pt>
                <c:pt idx="3778">
                  <c:v>2012-03-13-06</c:v>
                </c:pt>
                <c:pt idx="3779">
                  <c:v>2012-03-13-07</c:v>
                </c:pt>
                <c:pt idx="3780">
                  <c:v>2012-03-13-08</c:v>
                </c:pt>
                <c:pt idx="3781">
                  <c:v>2012-03-13-09</c:v>
                </c:pt>
                <c:pt idx="3782">
                  <c:v>2012-03-13-10</c:v>
                </c:pt>
                <c:pt idx="3783">
                  <c:v>2012-03-13-11</c:v>
                </c:pt>
                <c:pt idx="3784">
                  <c:v>2012-03-13-12</c:v>
                </c:pt>
                <c:pt idx="3785">
                  <c:v>2012-03-13-13</c:v>
                </c:pt>
                <c:pt idx="3786">
                  <c:v>2012-03-13-14</c:v>
                </c:pt>
                <c:pt idx="3787">
                  <c:v>2012-03-13-15</c:v>
                </c:pt>
                <c:pt idx="3788">
                  <c:v>2012-03-13-16</c:v>
                </c:pt>
                <c:pt idx="3789">
                  <c:v>2012-03-13-17</c:v>
                </c:pt>
                <c:pt idx="3790">
                  <c:v>2012-03-13-18</c:v>
                </c:pt>
                <c:pt idx="3791">
                  <c:v>2012-03-13-19</c:v>
                </c:pt>
                <c:pt idx="3792">
                  <c:v>2012-03-13-20</c:v>
                </c:pt>
                <c:pt idx="3793">
                  <c:v>2012-03-13-21</c:v>
                </c:pt>
                <c:pt idx="3794">
                  <c:v>2012-03-13-22</c:v>
                </c:pt>
                <c:pt idx="3795">
                  <c:v>2012-03-13-23</c:v>
                </c:pt>
                <c:pt idx="3796">
                  <c:v>2012-03-14-00</c:v>
                </c:pt>
                <c:pt idx="3797">
                  <c:v>2012-03-14-01</c:v>
                </c:pt>
                <c:pt idx="3798">
                  <c:v>2012-03-14-02</c:v>
                </c:pt>
                <c:pt idx="3799">
                  <c:v>2012-03-14-03</c:v>
                </c:pt>
                <c:pt idx="3800">
                  <c:v>2012-03-14-04</c:v>
                </c:pt>
                <c:pt idx="3801">
                  <c:v>2012-03-14-05</c:v>
                </c:pt>
                <c:pt idx="3802">
                  <c:v>2012-03-14-06</c:v>
                </c:pt>
                <c:pt idx="3803">
                  <c:v>2012-03-14-07</c:v>
                </c:pt>
                <c:pt idx="3804">
                  <c:v>2012-03-14-08</c:v>
                </c:pt>
                <c:pt idx="3805">
                  <c:v>2012-03-14-09</c:v>
                </c:pt>
                <c:pt idx="3806">
                  <c:v>2012-03-14-10</c:v>
                </c:pt>
                <c:pt idx="3807">
                  <c:v>2012-03-14-11</c:v>
                </c:pt>
                <c:pt idx="3808">
                  <c:v>2012-03-14-12</c:v>
                </c:pt>
                <c:pt idx="3809">
                  <c:v>2012-03-14-13</c:v>
                </c:pt>
                <c:pt idx="3810">
                  <c:v>2012-03-14-14</c:v>
                </c:pt>
                <c:pt idx="3811">
                  <c:v>2012-03-14-15</c:v>
                </c:pt>
                <c:pt idx="3812">
                  <c:v>2012-03-14-16</c:v>
                </c:pt>
                <c:pt idx="3813">
                  <c:v>2012-03-14-17</c:v>
                </c:pt>
                <c:pt idx="3814">
                  <c:v>2012-03-14-18</c:v>
                </c:pt>
                <c:pt idx="3815">
                  <c:v>2012-03-14-19</c:v>
                </c:pt>
                <c:pt idx="3816">
                  <c:v>2012-03-14-20</c:v>
                </c:pt>
                <c:pt idx="3817">
                  <c:v>2012-03-14-21</c:v>
                </c:pt>
                <c:pt idx="3818">
                  <c:v>2012-03-14-22</c:v>
                </c:pt>
                <c:pt idx="3819">
                  <c:v>2012-03-14-23</c:v>
                </c:pt>
                <c:pt idx="3820">
                  <c:v>2012-03-15-00</c:v>
                </c:pt>
                <c:pt idx="3821">
                  <c:v>2012-03-15-01</c:v>
                </c:pt>
                <c:pt idx="3822">
                  <c:v>2012-03-15-02</c:v>
                </c:pt>
                <c:pt idx="3823">
                  <c:v>2012-03-15-03</c:v>
                </c:pt>
                <c:pt idx="3824">
                  <c:v>2012-03-15-04</c:v>
                </c:pt>
                <c:pt idx="3825">
                  <c:v>2012-03-15-05</c:v>
                </c:pt>
                <c:pt idx="3826">
                  <c:v>2012-03-15-06</c:v>
                </c:pt>
                <c:pt idx="3827">
                  <c:v>2012-03-15-07</c:v>
                </c:pt>
                <c:pt idx="3828">
                  <c:v>2012-03-15-08</c:v>
                </c:pt>
                <c:pt idx="3829">
                  <c:v>2012-03-15-09</c:v>
                </c:pt>
                <c:pt idx="3830">
                  <c:v>2012-03-15-10</c:v>
                </c:pt>
                <c:pt idx="3831">
                  <c:v>2012-03-15-11</c:v>
                </c:pt>
                <c:pt idx="3832">
                  <c:v>2012-03-15-12</c:v>
                </c:pt>
                <c:pt idx="3833">
                  <c:v>2012-03-15-13</c:v>
                </c:pt>
                <c:pt idx="3834">
                  <c:v>2012-03-15-14</c:v>
                </c:pt>
                <c:pt idx="3835">
                  <c:v>2012-03-15-15</c:v>
                </c:pt>
                <c:pt idx="3836">
                  <c:v>2012-03-15-16</c:v>
                </c:pt>
                <c:pt idx="3837">
                  <c:v>2012-03-15-17</c:v>
                </c:pt>
                <c:pt idx="3838">
                  <c:v>2012-03-15-18</c:v>
                </c:pt>
                <c:pt idx="3839">
                  <c:v>2012-03-15-19</c:v>
                </c:pt>
                <c:pt idx="3840">
                  <c:v>2012-03-15-20</c:v>
                </c:pt>
                <c:pt idx="3841">
                  <c:v>2012-03-15-21</c:v>
                </c:pt>
                <c:pt idx="3842">
                  <c:v>2012-03-15-22</c:v>
                </c:pt>
                <c:pt idx="3843">
                  <c:v>2012-03-15-23</c:v>
                </c:pt>
                <c:pt idx="3844">
                  <c:v>2012-03-16-00</c:v>
                </c:pt>
                <c:pt idx="3845">
                  <c:v>2012-03-16-01</c:v>
                </c:pt>
                <c:pt idx="3846">
                  <c:v>2012-03-16-02</c:v>
                </c:pt>
                <c:pt idx="3847">
                  <c:v>2012-03-16-03</c:v>
                </c:pt>
                <c:pt idx="3848">
                  <c:v>2012-03-16-04</c:v>
                </c:pt>
                <c:pt idx="3849">
                  <c:v>2012-03-16-05</c:v>
                </c:pt>
                <c:pt idx="3850">
                  <c:v>2012-03-16-06</c:v>
                </c:pt>
                <c:pt idx="3851">
                  <c:v>2012-03-16-07</c:v>
                </c:pt>
                <c:pt idx="3852">
                  <c:v>2012-03-16-08</c:v>
                </c:pt>
                <c:pt idx="3853">
                  <c:v>2012-03-16-09</c:v>
                </c:pt>
                <c:pt idx="3854">
                  <c:v>2012-03-16-10</c:v>
                </c:pt>
                <c:pt idx="3855">
                  <c:v>2012-03-16-11</c:v>
                </c:pt>
                <c:pt idx="3856">
                  <c:v>2012-03-16-12</c:v>
                </c:pt>
                <c:pt idx="3857">
                  <c:v>2012-03-16-13</c:v>
                </c:pt>
                <c:pt idx="3858">
                  <c:v>2012-03-16-14</c:v>
                </c:pt>
                <c:pt idx="3859">
                  <c:v>2012-03-16-15</c:v>
                </c:pt>
                <c:pt idx="3860">
                  <c:v>2012-03-16-16</c:v>
                </c:pt>
                <c:pt idx="3861">
                  <c:v>2012-03-16-17</c:v>
                </c:pt>
                <c:pt idx="3862">
                  <c:v>2012-03-16-18</c:v>
                </c:pt>
                <c:pt idx="3863">
                  <c:v>2012-03-16-19</c:v>
                </c:pt>
                <c:pt idx="3864">
                  <c:v>2012-03-16-20</c:v>
                </c:pt>
                <c:pt idx="3865">
                  <c:v>2012-03-16-21</c:v>
                </c:pt>
                <c:pt idx="3866">
                  <c:v>2012-03-16-22</c:v>
                </c:pt>
                <c:pt idx="3867">
                  <c:v>2012-03-16-23</c:v>
                </c:pt>
                <c:pt idx="3868">
                  <c:v>2012-03-17-00</c:v>
                </c:pt>
                <c:pt idx="3869">
                  <c:v>2012-03-17-01</c:v>
                </c:pt>
                <c:pt idx="3870">
                  <c:v>2012-03-17-02</c:v>
                </c:pt>
                <c:pt idx="3871">
                  <c:v>2012-03-17-03</c:v>
                </c:pt>
                <c:pt idx="3872">
                  <c:v>2012-03-17-04</c:v>
                </c:pt>
                <c:pt idx="3873">
                  <c:v>2012-03-17-05</c:v>
                </c:pt>
                <c:pt idx="3874">
                  <c:v>2012-03-17-06</c:v>
                </c:pt>
                <c:pt idx="3875">
                  <c:v>2012-03-17-07</c:v>
                </c:pt>
                <c:pt idx="3876">
                  <c:v>2012-03-17-08</c:v>
                </c:pt>
                <c:pt idx="3877">
                  <c:v>2012-03-17-09</c:v>
                </c:pt>
                <c:pt idx="3878">
                  <c:v>2012-03-17-10</c:v>
                </c:pt>
                <c:pt idx="3879">
                  <c:v>2012-03-17-11</c:v>
                </c:pt>
                <c:pt idx="3880">
                  <c:v>2012-03-17-12</c:v>
                </c:pt>
                <c:pt idx="3881">
                  <c:v>2012-03-17-13</c:v>
                </c:pt>
                <c:pt idx="3882">
                  <c:v>2012-03-17-14</c:v>
                </c:pt>
                <c:pt idx="3883">
                  <c:v>2012-03-17-15</c:v>
                </c:pt>
                <c:pt idx="3884">
                  <c:v>2012-03-17-16</c:v>
                </c:pt>
                <c:pt idx="3885">
                  <c:v>2012-03-17-17</c:v>
                </c:pt>
                <c:pt idx="3886">
                  <c:v>2012-03-17-18</c:v>
                </c:pt>
                <c:pt idx="3887">
                  <c:v>2012-03-17-19</c:v>
                </c:pt>
                <c:pt idx="3888">
                  <c:v>2012-03-17-20</c:v>
                </c:pt>
                <c:pt idx="3889">
                  <c:v>2012-03-17-21</c:v>
                </c:pt>
                <c:pt idx="3890">
                  <c:v>2012-03-17-22</c:v>
                </c:pt>
                <c:pt idx="3891">
                  <c:v>2012-03-17-23</c:v>
                </c:pt>
                <c:pt idx="3892">
                  <c:v>2012-03-18-00</c:v>
                </c:pt>
                <c:pt idx="3893">
                  <c:v>2012-03-18-01</c:v>
                </c:pt>
                <c:pt idx="3894">
                  <c:v>2012-03-18-02</c:v>
                </c:pt>
                <c:pt idx="3895">
                  <c:v>2012-03-18-03</c:v>
                </c:pt>
                <c:pt idx="3896">
                  <c:v>2012-03-18-04</c:v>
                </c:pt>
                <c:pt idx="3897">
                  <c:v>2012-03-18-05</c:v>
                </c:pt>
                <c:pt idx="3898">
                  <c:v>2012-03-18-06</c:v>
                </c:pt>
                <c:pt idx="3899">
                  <c:v>2012-03-18-07</c:v>
                </c:pt>
                <c:pt idx="3900">
                  <c:v>2012-03-18-08</c:v>
                </c:pt>
                <c:pt idx="3901">
                  <c:v>2012-03-18-09</c:v>
                </c:pt>
                <c:pt idx="3902">
                  <c:v>2012-03-18-10</c:v>
                </c:pt>
                <c:pt idx="3903">
                  <c:v>2012-03-18-11</c:v>
                </c:pt>
                <c:pt idx="3904">
                  <c:v>2012-03-18-12</c:v>
                </c:pt>
                <c:pt idx="3905">
                  <c:v>2012-03-18-13</c:v>
                </c:pt>
                <c:pt idx="3906">
                  <c:v>2012-03-18-14</c:v>
                </c:pt>
                <c:pt idx="3907">
                  <c:v>2012-03-18-15</c:v>
                </c:pt>
                <c:pt idx="3908">
                  <c:v>2012-03-18-16</c:v>
                </c:pt>
                <c:pt idx="3909">
                  <c:v>2012-03-18-17</c:v>
                </c:pt>
                <c:pt idx="3910">
                  <c:v>2012-03-18-18</c:v>
                </c:pt>
                <c:pt idx="3911">
                  <c:v>2012-03-18-19</c:v>
                </c:pt>
                <c:pt idx="3912">
                  <c:v>2012-03-18-20</c:v>
                </c:pt>
                <c:pt idx="3913">
                  <c:v>2012-03-18-21</c:v>
                </c:pt>
                <c:pt idx="3914">
                  <c:v>2012-03-18-22</c:v>
                </c:pt>
                <c:pt idx="3915">
                  <c:v>2012-03-18-23</c:v>
                </c:pt>
                <c:pt idx="3916">
                  <c:v>2012-03-19-00</c:v>
                </c:pt>
                <c:pt idx="3917">
                  <c:v>2012-03-19-01</c:v>
                </c:pt>
                <c:pt idx="3918">
                  <c:v>2012-03-19-02</c:v>
                </c:pt>
                <c:pt idx="3919">
                  <c:v>2012-03-19-03</c:v>
                </c:pt>
                <c:pt idx="3920">
                  <c:v>2012-03-19-04</c:v>
                </c:pt>
                <c:pt idx="3921">
                  <c:v>2012-03-19-05</c:v>
                </c:pt>
                <c:pt idx="3922">
                  <c:v>2012-03-19-06</c:v>
                </c:pt>
                <c:pt idx="3923">
                  <c:v>2012-03-19-07</c:v>
                </c:pt>
                <c:pt idx="3924">
                  <c:v>2012-03-19-08</c:v>
                </c:pt>
                <c:pt idx="3925">
                  <c:v>2012-03-19-09</c:v>
                </c:pt>
                <c:pt idx="3926">
                  <c:v>2012-03-19-10</c:v>
                </c:pt>
                <c:pt idx="3927">
                  <c:v>2012-03-19-11</c:v>
                </c:pt>
                <c:pt idx="3928">
                  <c:v>2012-03-19-12</c:v>
                </c:pt>
                <c:pt idx="3929">
                  <c:v>2012-03-19-13</c:v>
                </c:pt>
                <c:pt idx="3930">
                  <c:v>2012-03-19-14</c:v>
                </c:pt>
                <c:pt idx="3931">
                  <c:v>2012-03-19-15</c:v>
                </c:pt>
                <c:pt idx="3932">
                  <c:v>2012-03-19-16</c:v>
                </c:pt>
                <c:pt idx="3933">
                  <c:v>2012-03-19-17</c:v>
                </c:pt>
                <c:pt idx="3934">
                  <c:v>2012-03-19-18</c:v>
                </c:pt>
                <c:pt idx="3935">
                  <c:v>2012-03-19-19</c:v>
                </c:pt>
                <c:pt idx="3936">
                  <c:v>2012-03-19-20</c:v>
                </c:pt>
                <c:pt idx="3937">
                  <c:v>2012-03-19-21</c:v>
                </c:pt>
                <c:pt idx="3938">
                  <c:v>2012-03-19-22</c:v>
                </c:pt>
                <c:pt idx="3939">
                  <c:v>2012-03-19-23</c:v>
                </c:pt>
                <c:pt idx="3940">
                  <c:v>2012-03-20-00</c:v>
                </c:pt>
                <c:pt idx="3941">
                  <c:v>2012-03-20-01</c:v>
                </c:pt>
                <c:pt idx="3942">
                  <c:v>2012-03-20-02</c:v>
                </c:pt>
                <c:pt idx="3943">
                  <c:v>2012-03-20-03</c:v>
                </c:pt>
                <c:pt idx="3944">
                  <c:v>2012-03-20-04</c:v>
                </c:pt>
                <c:pt idx="3945">
                  <c:v>2012-03-20-05</c:v>
                </c:pt>
                <c:pt idx="3946">
                  <c:v>2012-03-20-06</c:v>
                </c:pt>
                <c:pt idx="3947">
                  <c:v>2012-03-20-07</c:v>
                </c:pt>
                <c:pt idx="3948">
                  <c:v>2012-03-20-08</c:v>
                </c:pt>
                <c:pt idx="3949">
                  <c:v>2012-03-20-09</c:v>
                </c:pt>
                <c:pt idx="3950">
                  <c:v>2012-03-20-10</c:v>
                </c:pt>
                <c:pt idx="3951">
                  <c:v>2012-03-20-11</c:v>
                </c:pt>
                <c:pt idx="3952">
                  <c:v>2012-03-20-12</c:v>
                </c:pt>
                <c:pt idx="3953">
                  <c:v>2012-03-20-13</c:v>
                </c:pt>
                <c:pt idx="3954">
                  <c:v>2012-03-20-14</c:v>
                </c:pt>
                <c:pt idx="3955">
                  <c:v>2012-03-20-15</c:v>
                </c:pt>
                <c:pt idx="3956">
                  <c:v>2012-03-20-16</c:v>
                </c:pt>
                <c:pt idx="3957">
                  <c:v>2012-03-20-17</c:v>
                </c:pt>
                <c:pt idx="3958">
                  <c:v>2012-03-20-18</c:v>
                </c:pt>
                <c:pt idx="3959">
                  <c:v>2012-03-20-19</c:v>
                </c:pt>
                <c:pt idx="3960">
                  <c:v>2012-03-20-20</c:v>
                </c:pt>
                <c:pt idx="3961">
                  <c:v>2012-03-20-21</c:v>
                </c:pt>
                <c:pt idx="3962">
                  <c:v>2012-03-20-22</c:v>
                </c:pt>
                <c:pt idx="3963">
                  <c:v>2012-03-20-23</c:v>
                </c:pt>
                <c:pt idx="3964">
                  <c:v>2012-03-21-00</c:v>
                </c:pt>
                <c:pt idx="3965">
                  <c:v>2012-03-21-01</c:v>
                </c:pt>
                <c:pt idx="3966">
                  <c:v>2012-03-21-02</c:v>
                </c:pt>
                <c:pt idx="3967">
                  <c:v>2012-03-21-03</c:v>
                </c:pt>
                <c:pt idx="3968">
                  <c:v>2012-03-21-04</c:v>
                </c:pt>
                <c:pt idx="3969">
                  <c:v>2012-03-21-05</c:v>
                </c:pt>
                <c:pt idx="3970">
                  <c:v>2012-03-21-06</c:v>
                </c:pt>
                <c:pt idx="3971">
                  <c:v>2012-03-21-07</c:v>
                </c:pt>
                <c:pt idx="3972">
                  <c:v>2012-03-21-08</c:v>
                </c:pt>
                <c:pt idx="3973">
                  <c:v>2012-03-21-09</c:v>
                </c:pt>
                <c:pt idx="3974">
                  <c:v>2012-03-21-10</c:v>
                </c:pt>
                <c:pt idx="3975">
                  <c:v>2012-03-21-11</c:v>
                </c:pt>
                <c:pt idx="3976">
                  <c:v>2012-03-21-12</c:v>
                </c:pt>
                <c:pt idx="3977">
                  <c:v>2012-03-21-13</c:v>
                </c:pt>
                <c:pt idx="3978">
                  <c:v>2012-03-21-14</c:v>
                </c:pt>
                <c:pt idx="3979">
                  <c:v>2012-03-21-15</c:v>
                </c:pt>
                <c:pt idx="3980">
                  <c:v>2012-03-21-16</c:v>
                </c:pt>
                <c:pt idx="3981">
                  <c:v>2012-03-21-17</c:v>
                </c:pt>
                <c:pt idx="3982">
                  <c:v>2012-03-21-18</c:v>
                </c:pt>
                <c:pt idx="3983">
                  <c:v>2012-03-21-19</c:v>
                </c:pt>
                <c:pt idx="3984">
                  <c:v>2012-03-21-20</c:v>
                </c:pt>
                <c:pt idx="3985">
                  <c:v>2012-03-21-21</c:v>
                </c:pt>
                <c:pt idx="3986">
                  <c:v>2012-03-21-22</c:v>
                </c:pt>
                <c:pt idx="3987">
                  <c:v>2012-03-21-23</c:v>
                </c:pt>
                <c:pt idx="3988">
                  <c:v>2012-03-22-00</c:v>
                </c:pt>
                <c:pt idx="3989">
                  <c:v>2012-03-22-01</c:v>
                </c:pt>
                <c:pt idx="3990">
                  <c:v>2012-03-22-02</c:v>
                </c:pt>
                <c:pt idx="3991">
                  <c:v>2012-03-22-03</c:v>
                </c:pt>
                <c:pt idx="3992">
                  <c:v>2012-03-22-04</c:v>
                </c:pt>
                <c:pt idx="3993">
                  <c:v>2012-03-22-05</c:v>
                </c:pt>
                <c:pt idx="3994">
                  <c:v>2012-03-22-06</c:v>
                </c:pt>
                <c:pt idx="3995">
                  <c:v>2012-03-22-07</c:v>
                </c:pt>
                <c:pt idx="3996">
                  <c:v>2012-03-22-08</c:v>
                </c:pt>
                <c:pt idx="3997">
                  <c:v>2012-03-22-09</c:v>
                </c:pt>
                <c:pt idx="3998">
                  <c:v>2012-03-22-10</c:v>
                </c:pt>
                <c:pt idx="3999">
                  <c:v>2012-03-22-11</c:v>
                </c:pt>
                <c:pt idx="4000">
                  <c:v>2012-03-22-12</c:v>
                </c:pt>
                <c:pt idx="4001">
                  <c:v>2012-03-22-13</c:v>
                </c:pt>
                <c:pt idx="4002">
                  <c:v>2012-03-22-14</c:v>
                </c:pt>
                <c:pt idx="4003">
                  <c:v>2012-03-22-15</c:v>
                </c:pt>
                <c:pt idx="4004">
                  <c:v>2012-03-22-16</c:v>
                </c:pt>
                <c:pt idx="4005">
                  <c:v>2012-03-22-17</c:v>
                </c:pt>
                <c:pt idx="4006">
                  <c:v>2012-03-22-18</c:v>
                </c:pt>
                <c:pt idx="4007">
                  <c:v>2012-03-22-19</c:v>
                </c:pt>
                <c:pt idx="4008">
                  <c:v>2012-03-22-20</c:v>
                </c:pt>
                <c:pt idx="4009">
                  <c:v>2012-03-22-21</c:v>
                </c:pt>
                <c:pt idx="4010">
                  <c:v>2012-03-22-22</c:v>
                </c:pt>
                <c:pt idx="4011">
                  <c:v>2012-03-22-23</c:v>
                </c:pt>
                <c:pt idx="4012">
                  <c:v>2012-03-23-00</c:v>
                </c:pt>
                <c:pt idx="4013">
                  <c:v>2012-03-23-01</c:v>
                </c:pt>
                <c:pt idx="4014">
                  <c:v>2012-03-23-02</c:v>
                </c:pt>
                <c:pt idx="4015">
                  <c:v>2012-03-23-03</c:v>
                </c:pt>
                <c:pt idx="4016">
                  <c:v>2012-03-23-04</c:v>
                </c:pt>
                <c:pt idx="4017">
                  <c:v>2012-03-23-05</c:v>
                </c:pt>
                <c:pt idx="4018">
                  <c:v>2012-03-23-06</c:v>
                </c:pt>
                <c:pt idx="4019">
                  <c:v>2012-03-23-07</c:v>
                </c:pt>
                <c:pt idx="4020">
                  <c:v>2012-03-23-08</c:v>
                </c:pt>
                <c:pt idx="4021">
                  <c:v>2012-03-23-09</c:v>
                </c:pt>
                <c:pt idx="4022">
                  <c:v>2012-03-23-10</c:v>
                </c:pt>
                <c:pt idx="4023">
                  <c:v>2012-03-23-11</c:v>
                </c:pt>
                <c:pt idx="4024">
                  <c:v>2012-03-23-12</c:v>
                </c:pt>
                <c:pt idx="4025">
                  <c:v>2012-03-23-13</c:v>
                </c:pt>
                <c:pt idx="4026">
                  <c:v>2012-03-23-14</c:v>
                </c:pt>
                <c:pt idx="4027">
                  <c:v>2012-03-23-15</c:v>
                </c:pt>
                <c:pt idx="4028">
                  <c:v>2012-03-23-16</c:v>
                </c:pt>
                <c:pt idx="4029">
                  <c:v>2012-03-23-17</c:v>
                </c:pt>
                <c:pt idx="4030">
                  <c:v>2012-03-23-18</c:v>
                </c:pt>
                <c:pt idx="4031">
                  <c:v>2012-03-23-19</c:v>
                </c:pt>
                <c:pt idx="4032">
                  <c:v>2012-03-23-20</c:v>
                </c:pt>
                <c:pt idx="4033">
                  <c:v>2012-03-23-21</c:v>
                </c:pt>
                <c:pt idx="4034">
                  <c:v>2012-03-23-22</c:v>
                </c:pt>
                <c:pt idx="4035">
                  <c:v>2012-03-23-23</c:v>
                </c:pt>
                <c:pt idx="4036">
                  <c:v>2012-03-24-00</c:v>
                </c:pt>
                <c:pt idx="4037">
                  <c:v>2012-03-24-01</c:v>
                </c:pt>
                <c:pt idx="4038">
                  <c:v>2012-03-24-02</c:v>
                </c:pt>
                <c:pt idx="4039">
                  <c:v>2012-03-24-03</c:v>
                </c:pt>
                <c:pt idx="4040">
                  <c:v>2012-03-24-04</c:v>
                </c:pt>
                <c:pt idx="4041">
                  <c:v>2012-03-24-05</c:v>
                </c:pt>
                <c:pt idx="4042">
                  <c:v>2012-03-24-06</c:v>
                </c:pt>
                <c:pt idx="4043">
                  <c:v>2012-03-24-07</c:v>
                </c:pt>
                <c:pt idx="4044">
                  <c:v>2012-03-24-08</c:v>
                </c:pt>
                <c:pt idx="4045">
                  <c:v>2012-03-24-09</c:v>
                </c:pt>
                <c:pt idx="4046">
                  <c:v>2012-03-24-10</c:v>
                </c:pt>
                <c:pt idx="4047">
                  <c:v>2012-03-24-11</c:v>
                </c:pt>
                <c:pt idx="4048">
                  <c:v>2012-03-24-12</c:v>
                </c:pt>
                <c:pt idx="4049">
                  <c:v>2012-03-24-13</c:v>
                </c:pt>
                <c:pt idx="4050">
                  <c:v>2012-03-24-14</c:v>
                </c:pt>
                <c:pt idx="4051">
                  <c:v>2012-03-24-15</c:v>
                </c:pt>
                <c:pt idx="4052">
                  <c:v>2012-03-24-16</c:v>
                </c:pt>
                <c:pt idx="4053">
                  <c:v>2012-03-24-17</c:v>
                </c:pt>
                <c:pt idx="4054">
                  <c:v>2012-03-24-18</c:v>
                </c:pt>
                <c:pt idx="4055">
                  <c:v>2012-03-24-19</c:v>
                </c:pt>
                <c:pt idx="4056">
                  <c:v>2012-03-24-20</c:v>
                </c:pt>
                <c:pt idx="4057">
                  <c:v>2012-03-24-21</c:v>
                </c:pt>
                <c:pt idx="4058">
                  <c:v>2012-03-24-22</c:v>
                </c:pt>
                <c:pt idx="4059">
                  <c:v>2012-03-24-23</c:v>
                </c:pt>
                <c:pt idx="4060">
                  <c:v>2012-03-25-00</c:v>
                </c:pt>
                <c:pt idx="4061">
                  <c:v>2012-03-25-01</c:v>
                </c:pt>
                <c:pt idx="4062">
                  <c:v>2012-03-25-02</c:v>
                </c:pt>
                <c:pt idx="4063">
                  <c:v>2012-03-25-03</c:v>
                </c:pt>
                <c:pt idx="4064">
                  <c:v>2012-03-25-04</c:v>
                </c:pt>
                <c:pt idx="4065">
                  <c:v>2012-03-25-05</c:v>
                </c:pt>
                <c:pt idx="4066">
                  <c:v>2012-03-25-06</c:v>
                </c:pt>
                <c:pt idx="4067">
                  <c:v>2012-03-25-07</c:v>
                </c:pt>
                <c:pt idx="4068">
                  <c:v>2012-03-25-08</c:v>
                </c:pt>
                <c:pt idx="4069">
                  <c:v>2012-03-25-09</c:v>
                </c:pt>
                <c:pt idx="4070">
                  <c:v>2012-03-25-10</c:v>
                </c:pt>
                <c:pt idx="4071">
                  <c:v>2012-03-25-11</c:v>
                </c:pt>
                <c:pt idx="4072">
                  <c:v>2012-03-25-12</c:v>
                </c:pt>
                <c:pt idx="4073">
                  <c:v>2012-03-25-13</c:v>
                </c:pt>
                <c:pt idx="4074">
                  <c:v>2012-03-25-14</c:v>
                </c:pt>
                <c:pt idx="4075">
                  <c:v>2012-03-25-15</c:v>
                </c:pt>
                <c:pt idx="4076">
                  <c:v>2012-03-25-16</c:v>
                </c:pt>
                <c:pt idx="4077">
                  <c:v>2012-03-25-17</c:v>
                </c:pt>
                <c:pt idx="4078">
                  <c:v>2012-03-25-18</c:v>
                </c:pt>
                <c:pt idx="4079">
                  <c:v>2012-03-25-19</c:v>
                </c:pt>
                <c:pt idx="4080">
                  <c:v>2012-03-25-20</c:v>
                </c:pt>
                <c:pt idx="4081">
                  <c:v>2012-03-25-21</c:v>
                </c:pt>
                <c:pt idx="4082">
                  <c:v>2012-03-25-22</c:v>
                </c:pt>
                <c:pt idx="4083">
                  <c:v>2012-03-25-23</c:v>
                </c:pt>
                <c:pt idx="4084">
                  <c:v>2012-03-26-00</c:v>
                </c:pt>
                <c:pt idx="4085">
                  <c:v>2012-03-26-01</c:v>
                </c:pt>
                <c:pt idx="4086">
                  <c:v>2012-03-26-02</c:v>
                </c:pt>
                <c:pt idx="4087">
                  <c:v>2012-03-26-03</c:v>
                </c:pt>
                <c:pt idx="4088">
                  <c:v>2012-03-26-04</c:v>
                </c:pt>
                <c:pt idx="4089">
                  <c:v>2012-03-26-05</c:v>
                </c:pt>
                <c:pt idx="4090">
                  <c:v>2012-03-26-06</c:v>
                </c:pt>
                <c:pt idx="4091">
                  <c:v>2012-03-26-07</c:v>
                </c:pt>
                <c:pt idx="4092">
                  <c:v>2012-03-26-08</c:v>
                </c:pt>
                <c:pt idx="4093">
                  <c:v>2012-03-26-09</c:v>
                </c:pt>
                <c:pt idx="4094">
                  <c:v>2012-03-26-10</c:v>
                </c:pt>
                <c:pt idx="4095">
                  <c:v>2012-03-26-11</c:v>
                </c:pt>
                <c:pt idx="4096">
                  <c:v>2012-03-26-12</c:v>
                </c:pt>
                <c:pt idx="4097">
                  <c:v>2012-03-26-13</c:v>
                </c:pt>
                <c:pt idx="4098">
                  <c:v>2012-03-26-14</c:v>
                </c:pt>
                <c:pt idx="4099">
                  <c:v>2012-03-26-15</c:v>
                </c:pt>
                <c:pt idx="4100">
                  <c:v>2012-03-26-16</c:v>
                </c:pt>
                <c:pt idx="4101">
                  <c:v>2012-03-26-17</c:v>
                </c:pt>
                <c:pt idx="4102">
                  <c:v>2012-03-26-18</c:v>
                </c:pt>
                <c:pt idx="4103">
                  <c:v>2012-03-26-19</c:v>
                </c:pt>
                <c:pt idx="4104">
                  <c:v>2012-03-26-20</c:v>
                </c:pt>
                <c:pt idx="4105">
                  <c:v>2012-03-26-21</c:v>
                </c:pt>
                <c:pt idx="4106">
                  <c:v>2012-03-26-22</c:v>
                </c:pt>
                <c:pt idx="4107">
                  <c:v>2012-03-26-23</c:v>
                </c:pt>
                <c:pt idx="4108">
                  <c:v>2012-03-27-00</c:v>
                </c:pt>
                <c:pt idx="4109">
                  <c:v>2012-03-27-01</c:v>
                </c:pt>
                <c:pt idx="4110">
                  <c:v>2012-03-27-02</c:v>
                </c:pt>
                <c:pt idx="4111">
                  <c:v>2012-03-27-03</c:v>
                </c:pt>
                <c:pt idx="4112">
                  <c:v>2012-03-27-04</c:v>
                </c:pt>
                <c:pt idx="4113">
                  <c:v>2012-03-27-05</c:v>
                </c:pt>
                <c:pt idx="4114">
                  <c:v>2012-03-27-06</c:v>
                </c:pt>
                <c:pt idx="4115">
                  <c:v>2012-03-27-07</c:v>
                </c:pt>
                <c:pt idx="4116">
                  <c:v>2012-03-27-08</c:v>
                </c:pt>
                <c:pt idx="4117">
                  <c:v>2012-03-27-09</c:v>
                </c:pt>
                <c:pt idx="4118">
                  <c:v>2012-03-27-10</c:v>
                </c:pt>
                <c:pt idx="4119">
                  <c:v>2012-03-27-11</c:v>
                </c:pt>
                <c:pt idx="4120">
                  <c:v>2012-03-27-12</c:v>
                </c:pt>
                <c:pt idx="4121">
                  <c:v>2012-03-27-13</c:v>
                </c:pt>
                <c:pt idx="4122">
                  <c:v>2012-03-27-14</c:v>
                </c:pt>
                <c:pt idx="4123">
                  <c:v>2012-03-27-15</c:v>
                </c:pt>
                <c:pt idx="4124">
                  <c:v>2012-03-27-16</c:v>
                </c:pt>
                <c:pt idx="4125">
                  <c:v>2012-03-27-17</c:v>
                </c:pt>
                <c:pt idx="4126">
                  <c:v>2012-03-27-18</c:v>
                </c:pt>
                <c:pt idx="4127">
                  <c:v>2012-03-27-19</c:v>
                </c:pt>
                <c:pt idx="4128">
                  <c:v>2012-03-27-20</c:v>
                </c:pt>
                <c:pt idx="4129">
                  <c:v>2012-03-27-21</c:v>
                </c:pt>
                <c:pt idx="4130">
                  <c:v>2012-03-27-22</c:v>
                </c:pt>
                <c:pt idx="4131">
                  <c:v>2012-03-27-23</c:v>
                </c:pt>
                <c:pt idx="4132">
                  <c:v>2012-03-28-00</c:v>
                </c:pt>
                <c:pt idx="4133">
                  <c:v>2012-03-28-01</c:v>
                </c:pt>
                <c:pt idx="4134">
                  <c:v>2012-03-28-02</c:v>
                </c:pt>
                <c:pt idx="4135">
                  <c:v>2012-03-28-03</c:v>
                </c:pt>
                <c:pt idx="4136">
                  <c:v>2012-03-28-04</c:v>
                </c:pt>
                <c:pt idx="4137">
                  <c:v>2012-03-28-05</c:v>
                </c:pt>
                <c:pt idx="4138">
                  <c:v>2012-03-28-06</c:v>
                </c:pt>
                <c:pt idx="4139">
                  <c:v>2012-03-28-07</c:v>
                </c:pt>
                <c:pt idx="4140">
                  <c:v>2012-03-28-08</c:v>
                </c:pt>
                <c:pt idx="4141">
                  <c:v>2012-03-28-09</c:v>
                </c:pt>
                <c:pt idx="4142">
                  <c:v>2012-03-28-10</c:v>
                </c:pt>
                <c:pt idx="4143">
                  <c:v>2012-03-28-11</c:v>
                </c:pt>
                <c:pt idx="4144">
                  <c:v>2012-03-28-12</c:v>
                </c:pt>
                <c:pt idx="4145">
                  <c:v>2012-03-28-13</c:v>
                </c:pt>
                <c:pt idx="4146">
                  <c:v>2012-03-28-14</c:v>
                </c:pt>
                <c:pt idx="4147">
                  <c:v>2012-03-28-15</c:v>
                </c:pt>
                <c:pt idx="4148">
                  <c:v>2012-03-28-16</c:v>
                </c:pt>
                <c:pt idx="4149">
                  <c:v>2012-03-28-17</c:v>
                </c:pt>
                <c:pt idx="4150">
                  <c:v>2012-03-28-18</c:v>
                </c:pt>
                <c:pt idx="4151">
                  <c:v>2012-03-28-19</c:v>
                </c:pt>
                <c:pt idx="4152">
                  <c:v>2012-03-28-20</c:v>
                </c:pt>
                <c:pt idx="4153">
                  <c:v>2012-03-28-21</c:v>
                </c:pt>
                <c:pt idx="4154">
                  <c:v>2012-03-28-22</c:v>
                </c:pt>
                <c:pt idx="4155">
                  <c:v>2012-03-28-23</c:v>
                </c:pt>
                <c:pt idx="4156">
                  <c:v>2012-03-29-00</c:v>
                </c:pt>
                <c:pt idx="4157">
                  <c:v>2012-03-29-01</c:v>
                </c:pt>
                <c:pt idx="4158">
                  <c:v>2012-03-29-02</c:v>
                </c:pt>
                <c:pt idx="4159">
                  <c:v>2012-03-29-03</c:v>
                </c:pt>
                <c:pt idx="4160">
                  <c:v>2012-03-29-04</c:v>
                </c:pt>
                <c:pt idx="4161">
                  <c:v>2012-03-29-05</c:v>
                </c:pt>
                <c:pt idx="4162">
                  <c:v>2012-03-29-06</c:v>
                </c:pt>
                <c:pt idx="4163">
                  <c:v>2012-03-29-07</c:v>
                </c:pt>
                <c:pt idx="4164">
                  <c:v>2012-03-29-08</c:v>
                </c:pt>
                <c:pt idx="4165">
                  <c:v>2012-03-29-09</c:v>
                </c:pt>
                <c:pt idx="4166">
                  <c:v>2012-03-29-10</c:v>
                </c:pt>
                <c:pt idx="4167">
                  <c:v>2012-03-29-11</c:v>
                </c:pt>
                <c:pt idx="4168">
                  <c:v>2012-03-29-12</c:v>
                </c:pt>
                <c:pt idx="4169">
                  <c:v>2012-03-29-13</c:v>
                </c:pt>
                <c:pt idx="4170">
                  <c:v>2012-03-29-14</c:v>
                </c:pt>
                <c:pt idx="4171">
                  <c:v>2012-03-29-15</c:v>
                </c:pt>
                <c:pt idx="4172">
                  <c:v>2012-03-29-16</c:v>
                </c:pt>
                <c:pt idx="4173">
                  <c:v>2012-03-29-17</c:v>
                </c:pt>
                <c:pt idx="4174">
                  <c:v>2012-03-29-18</c:v>
                </c:pt>
                <c:pt idx="4175">
                  <c:v>2012-03-29-19</c:v>
                </c:pt>
                <c:pt idx="4176">
                  <c:v>2012-03-29-20</c:v>
                </c:pt>
                <c:pt idx="4177">
                  <c:v>2012-03-29-21</c:v>
                </c:pt>
                <c:pt idx="4178">
                  <c:v>2012-03-29-22</c:v>
                </c:pt>
                <c:pt idx="4179">
                  <c:v>2012-03-29-23</c:v>
                </c:pt>
                <c:pt idx="4180">
                  <c:v>2012-03-30-00</c:v>
                </c:pt>
                <c:pt idx="4181">
                  <c:v>2012-03-30-01</c:v>
                </c:pt>
                <c:pt idx="4182">
                  <c:v>2012-03-30-02</c:v>
                </c:pt>
                <c:pt idx="4183">
                  <c:v>2012-03-30-03</c:v>
                </c:pt>
                <c:pt idx="4184">
                  <c:v>2012-03-30-04</c:v>
                </c:pt>
                <c:pt idx="4185">
                  <c:v>2012-03-30-05</c:v>
                </c:pt>
                <c:pt idx="4186">
                  <c:v>2012-03-30-06</c:v>
                </c:pt>
                <c:pt idx="4187">
                  <c:v>2012-03-30-07</c:v>
                </c:pt>
                <c:pt idx="4188">
                  <c:v>2012-03-30-08</c:v>
                </c:pt>
                <c:pt idx="4189">
                  <c:v>2012-03-30-09</c:v>
                </c:pt>
                <c:pt idx="4190">
                  <c:v>2012-03-30-10</c:v>
                </c:pt>
                <c:pt idx="4191">
                  <c:v>2012-03-30-11</c:v>
                </c:pt>
                <c:pt idx="4192">
                  <c:v>2012-03-30-12</c:v>
                </c:pt>
                <c:pt idx="4193">
                  <c:v>2012-03-30-13</c:v>
                </c:pt>
                <c:pt idx="4194">
                  <c:v>2012-03-30-14</c:v>
                </c:pt>
                <c:pt idx="4195">
                  <c:v>2012-03-30-15</c:v>
                </c:pt>
                <c:pt idx="4196">
                  <c:v>2012-03-30-16</c:v>
                </c:pt>
                <c:pt idx="4197">
                  <c:v>2012-03-30-17</c:v>
                </c:pt>
                <c:pt idx="4198">
                  <c:v>2012-03-30-18</c:v>
                </c:pt>
                <c:pt idx="4199">
                  <c:v>2012-03-30-19</c:v>
                </c:pt>
                <c:pt idx="4200">
                  <c:v>2012-03-30-20</c:v>
                </c:pt>
                <c:pt idx="4201">
                  <c:v>2012-03-30-21</c:v>
                </c:pt>
                <c:pt idx="4202">
                  <c:v>2012-03-30-22</c:v>
                </c:pt>
                <c:pt idx="4203">
                  <c:v>2012-03-30-23</c:v>
                </c:pt>
                <c:pt idx="4204">
                  <c:v>2012-03-31-00</c:v>
                </c:pt>
                <c:pt idx="4205">
                  <c:v>2012-03-31-01</c:v>
                </c:pt>
                <c:pt idx="4206">
                  <c:v>2012-03-31-02</c:v>
                </c:pt>
                <c:pt idx="4207">
                  <c:v>2012-03-31-03</c:v>
                </c:pt>
                <c:pt idx="4208">
                  <c:v>2012-03-31-04</c:v>
                </c:pt>
                <c:pt idx="4209">
                  <c:v>2012-03-31-05</c:v>
                </c:pt>
                <c:pt idx="4210">
                  <c:v>2012-03-31-06</c:v>
                </c:pt>
                <c:pt idx="4211">
                  <c:v>2012-03-31-07</c:v>
                </c:pt>
                <c:pt idx="4212">
                  <c:v>2012-03-31-08</c:v>
                </c:pt>
                <c:pt idx="4213">
                  <c:v>2012-03-31-09</c:v>
                </c:pt>
                <c:pt idx="4214">
                  <c:v>2012-03-31-10</c:v>
                </c:pt>
                <c:pt idx="4215">
                  <c:v>2012-03-31-11</c:v>
                </c:pt>
                <c:pt idx="4216">
                  <c:v>2012-03-31-12</c:v>
                </c:pt>
                <c:pt idx="4217">
                  <c:v>2012-03-31-13</c:v>
                </c:pt>
                <c:pt idx="4218">
                  <c:v>2012-03-31-14</c:v>
                </c:pt>
                <c:pt idx="4219">
                  <c:v>2012-03-31-15</c:v>
                </c:pt>
                <c:pt idx="4220">
                  <c:v>2012-03-31-16</c:v>
                </c:pt>
                <c:pt idx="4221">
                  <c:v>2012-03-31-17</c:v>
                </c:pt>
                <c:pt idx="4222">
                  <c:v>2012-03-31-18</c:v>
                </c:pt>
                <c:pt idx="4223">
                  <c:v>2012-03-31-19</c:v>
                </c:pt>
                <c:pt idx="4224">
                  <c:v>2012-03-31-20</c:v>
                </c:pt>
                <c:pt idx="4225">
                  <c:v>2012-03-31-21</c:v>
                </c:pt>
                <c:pt idx="4226">
                  <c:v>2012-03-31-22</c:v>
                </c:pt>
                <c:pt idx="4227">
                  <c:v>2012-03-31-23</c:v>
                </c:pt>
                <c:pt idx="4228">
                  <c:v>2012-04-01-00</c:v>
                </c:pt>
                <c:pt idx="4229">
                  <c:v>2012-04-01-01</c:v>
                </c:pt>
                <c:pt idx="4230">
                  <c:v>2012-04-01-02</c:v>
                </c:pt>
                <c:pt idx="4231">
                  <c:v>2012-04-01-03</c:v>
                </c:pt>
                <c:pt idx="4232">
                  <c:v>2012-04-01-04</c:v>
                </c:pt>
                <c:pt idx="4233">
                  <c:v>2012-04-01-05</c:v>
                </c:pt>
                <c:pt idx="4234">
                  <c:v>2012-04-01-06</c:v>
                </c:pt>
                <c:pt idx="4235">
                  <c:v>2012-04-01-07</c:v>
                </c:pt>
                <c:pt idx="4236">
                  <c:v>2012-04-01-08</c:v>
                </c:pt>
                <c:pt idx="4237">
                  <c:v>2012-04-01-09</c:v>
                </c:pt>
                <c:pt idx="4238">
                  <c:v>2012-04-01-10</c:v>
                </c:pt>
                <c:pt idx="4239">
                  <c:v>2012-04-01-11</c:v>
                </c:pt>
                <c:pt idx="4240">
                  <c:v>2012-04-01-12</c:v>
                </c:pt>
                <c:pt idx="4241">
                  <c:v>2012-04-01-13</c:v>
                </c:pt>
                <c:pt idx="4242">
                  <c:v>2012-04-01-14</c:v>
                </c:pt>
                <c:pt idx="4243">
                  <c:v>2012-04-01-15</c:v>
                </c:pt>
                <c:pt idx="4244">
                  <c:v>2012-04-01-16</c:v>
                </c:pt>
                <c:pt idx="4245">
                  <c:v>2012-04-01-17</c:v>
                </c:pt>
                <c:pt idx="4246">
                  <c:v>2012-04-01-18</c:v>
                </c:pt>
                <c:pt idx="4247">
                  <c:v>2012-04-01-19</c:v>
                </c:pt>
                <c:pt idx="4248">
                  <c:v>2012-04-01-20</c:v>
                </c:pt>
                <c:pt idx="4249">
                  <c:v>2012-04-01-21</c:v>
                </c:pt>
                <c:pt idx="4250">
                  <c:v>2012-04-01-22</c:v>
                </c:pt>
                <c:pt idx="4251">
                  <c:v>2012-04-01-23</c:v>
                </c:pt>
                <c:pt idx="4252">
                  <c:v>2012-04-02-00</c:v>
                </c:pt>
                <c:pt idx="4253">
                  <c:v>2012-04-02-01</c:v>
                </c:pt>
                <c:pt idx="4254">
                  <c:v>2012-04-02-02</c:v>
                </c:pt>
                <c:pt idx="4255">
                  <c:v>2012-04-02-03</c:v>
                </c:pt>
                <c:pt idx="4256">
                  <c:v>2012-04-02-04</c:v>
                </c:pt>
                <c:pt idx="4257">
                  <c:v>2012-04-02-05</c:v>
                </c:pt>
                <c:pt idx="4258">
                  <c:v>2012-04-02-06</c:v>
                </c:pt>
                <c:pt idx="4259">
                  <c:v>2012-04-02-07</c:v>
                </c:pt>
                <c:pt idx="4260">
                  <c:v>2012-04-02-08</c:v>
                </c:pt>
                <c:pt idx="4261">
                  <c:v>2012-04-02-09</c:v>
                </c:pt>
                <c:pt idx="4262">
                  <c:v>2012-04-02-10</c:v>
                </c:pt>
                <c:pt idx="4263">
                  <c:v>2012-04-02-11</c:v>
                </c:pt>
                <c:pt idx="4264">
                  <c:v>2012-04-02-12</c:v>
                </c:pt>
                <c:pt idx="4265">
                  <c:v>2012-04-02-13</c:v>
                </c:pt>
                <c:pt idx="4266">
                  <c:v>2012-04-02-14</c:v>
                </c:pt>
                <c:pt idx="4267">
                  <c:v>2012-04-02-15</c:v>
                </c:pt>
                <c:pt idx="4268">
                  <c:v>2012-04-02-16</c:v>
                </c:pt>
                <c:pt idx="4269">
                  <c:v>2012-04-02-17</c:v>
                </c:pt>
                <c:pt idx="4270">
                  <c:v>2012-04-02-18</c:v>
                </c:pt>
                <c:pt idx="4271">
                  <c:v>2012-04-02-19</c:v>
                </c:pt>
                <c:pt idx="4272">
                  <c:v>2012-04-02-20</c:v>
                </c:pt>
                <c:pt idx="4273">
                  <c:v>2012-04-02-21</c:v>
                </c:pt>
                <c:pt idx="4274">
                  <c:v>2012-04-02-22</c:v>
                </c:pt>
                <c:pt idx="4275">
                  <c:v>2012-04-02-23</c:v>
                </c:pt>
                <c:pt idx="4276">
                  <c:v>2012-04-03-00</c:v>
                </c:pt>
                <c:pt idx="4277">
                  <c:v>2012-04-03-01</c:v>
                </c:pt>
                <c:pt idx="4278">
                  <c:v>2012-04-03-02</c:v>
                </c:pt>
                <c:pt idx="4279">
                  <c:v>2012-04-03-03</c:v>
                </c:pt>
                <c:pt idx="4280">
                  <c:v>2012-04-03-04</c:v>
                </c:pt>
                <c:pt idx="4281">
                  <c:v>2012-04-03-05</c:v>
                </c:pt>
                <c:pt idx="4282">
                  <c:v>2012-04-03-06</c:v>
                </c:pt>
                <c:pt idx="4283">
                  <c:v>2012-04-03-07</c:v>
                </c:pt>
                <c:pt idx="4284">
                  <c:v>2012-04-03-08</c:v>
                </c:pt>
                <c:pt idx="4285">
                  <c:v>2012-04-03-09</c:v>
                </c:pt>
                <c:pt idx="4286">
                  <c:v>2012-04-03-10</c:v>
                </c:pt>
                <c:pt idx="4287">
                  <c:v>2012-04-03-11</c:v>
                </c:pt>
                <c:pt idx="4288">
                  <c:v>2012-04-03-12</c:v>
                </c:pt>
                <c:pt idx="4289">
                  <c:v>2012-04-03-13</c:v>
                </c:pt>
                <c:pt idx="4290">
                  <c:v>2012-04-03-14</c:v>
                </c:pt>
                <c:pt idx="4291">
                  <c:v>2012-04-03-15</c:v>
                </c:pt>
                <c:pt idx="4292">
                  <c:v>2012-04-03-16</c:v>
                </c:pt>
                <c:pt idx="4293">
                  <c:v>2012-04-03-17</c:v>
                </c:pt>
                <c:pt idx="4294">
                  <c:v>2012-04-03-18</c:v>
                </c:pt>
                <c:pt idx="4295">
                  <c:v>2012-04-03-19</c:v>
                </c:pt>
                <c:pt idx="4296">
                  <c:v>2012-04-03-20</c:v>
                </c:pt>
                <c:pt idx="4297">
                  <c:v>2012-04-03-21</c:v>
                </c:pt>
                <c:pt idx="4298">
                  <c:v>2012-04-03-22</c:v>
                </c:pt>
                <c:pt idx="4299">
                  <c:v>2012-04-03-23</c:v>
                </c:pt>
                <c:pt idx="4300">
                  <c:v>2012-04-04-00</c:v>
                </c:pt>
                <c:pt idx="4301">
                  <c:v>2012-04-04-01</c:v>
                </c:pt>
                <c:pt idx="4302">
                  <c:v>2012-04-04-02</c:v>
                </c:pt>
                <c:pt idx="4303">
                  <c:v>2012-04-04-03</c:v>
                </c:pt>
                <c:pt idx="4304">
                  <c:v>2012-04-04-04</c:v>
                </c:pt>
                <c:pt idx="4305">
                  <c:v>2012-04-04-05</c:v>
                </c:pt>
                <c:pt idx="4306">
                  <c:v>2012-04-04-06</c:v>
                </c:pt>
                <c:pt idx="4307">
                  <c:v>2012-04-04-07</c:v>
                </c:pt>
                <c:pt idx="4308">
                  <c:v>2012-04-04-08</c:v>
                </c:pt>
                <c:pt idx="4309">
                  <c:v>2012-04-04-09</c:v>
                </c:pt>
                <c:pt idx="4310">
                  <c:v>2012-04-04-10</c:v>
                </c:pt>
                <c:pt idx="4311">
                  <c:v>2012-04-04-11</c:v>
                </c:pt>
                <c:pt idx="4312">
                  <c:v>2012-04-04-12</c:v>
                </c:pt>
                <c:pt idx="4313">
                  <c:v>2012-04-04-13</c:v>
                </c:pt>
                <c:pt idx="4314">
                  <c:v>2012-04-04-14</c:v>
                </c:pt>
                <c:pt idx="4315">
                  <c:v>2012-04-04-15</c:v>
                </c:pt>
                <c:pt idx="4316">
                  <c:v>2012-04-04-16</c:v>
                </c:pt>
                <c:pt idx="4317">
                  <c:v>2012-04-04-17</c:v>
                </c:pt>
                <c:pt idx="4318">
                  <c:v>2012-04-04-18</c:v>
                </c:pt>
                <c:pt idx="4319">
                  <c:v>2012-04-04-19</c:v>
                </c:pt>
                <c:pt idx="4320">
                  <c:v>2012-04-04-20</c:v>
                </c:pt>
                <c:pt idx="4321">
                  <c:v>2012-04-04-21</c:v>
                </c:pt>
                <c:pt idx="4322">
                  <c:v>2012-04-04-22</c:v>
                </c:pt>
                <c:pt idx="4323">
                  <c:v>2012-04-04-23</c:v>
                </c:pt>
                <c:pt idx="4324">
                  <c:v>2012-04-05-00</c:v>
                </c:pt>
                <c:pt idx="4325">
                  <c:v>2012-04-05-01</c:v>
                </c:pt>
                <c:pt idx="4326">
                  <c:v>2012-04-05-02</c:v>
                </c:pt>
                <c:pt idx="4327">
                  <c:v>2012-04-05-03</c:v>
                </c:pt>
                <c:pt idx="4328">
                  <c:v>2012-04-05-04</c:v>
                </c:pt>
                <c:pt idx="4329">
                  <c:v>2012-04-05-05</c:v>
                </c:pt>
                <c:pt idx="4330">
                  <c:v>2012-04-05-06</c:v>
                </c:pt>
                <c:pt idx="4331">
                  <c:v>2012-04-05-07</c:v>
                </c:pt>
                <c:pt idx="4332">
                  <c:v>2012-04-05-08</c:v>
                </c:pt>
                <c:pt idx="4333">
                  <c:v>2012-04-05-09</c:v>
                </c:pt>
                <c:pt idx="4334">
                  <c:v>2012-04-05-10</c:v>
                </c:pt>
                <c:pt idx="4335">
                  <c:v>2012-04-05-11</c:v>
                </c:pt>
                <c:pt idx="4336">
                  <c:v>2012-04-05-12</c:v>
                </c:pt>
                <c:pt idx="4337">
                  <c:v>2012-04-05-13</c:v>
                </c:pt>
                <c:pt idx="4338">
                  <c:v>2012-04-05-14</c:v>
                </c:pt>
                <c:pt idx="4339">
                  <c:v>2012-04-05-15</c:v>
                </c:pt>
                <c:pt idx="4340">
                  <c:v>2012-04-05-16</c:v>
                </c:pt>
                <c:pt idx="4341">
                  <c:v>2012-04-05-17</c:v>
                </c:pt>
                <c:pt idx="4342">
                  <c:v>2012-04-05-18</c:v>
                </c:pt>
                <c:pt idx="4343">
                  <c:v>2012-04-05-19</c:v>
                </c:pt>
                <c:pt idx="4344">
                  <c:v>2012-04-05-20</c:v>
                </c:pt>
                <c:pt idx="4345">
                  <c:v>2012-04-05-21</c:v>
                </c:pt>
                <c:pt idx="4346">
                  <c:v>2012-04-05-22</c:v>
                </c:pt>
                <c:pt idx="4347">
                  <c:v>2012-04-05-23</c:v>
                </c:pt>
                <c:pt idx="4348">
                  <c:v>2012-04-06-00</c:v>
                </c:pt>
                <c:pt idx="4349">
                  <c:v>2012-04-06-01</c:v>
                </c:pt>
                <c:pt idx="4350">
                  <c:v>2012-04-06-02</c:v>
                </c:pt>
                <c:pt idx="4351">
                  <c:v>2012-04-06-03</c:v>
                </c:pt>
                <c:pt idx="4352">
                  <c:v>2012-04-06-04</c:v>
                </c:pt>
                <c:pt idx="4353">
                  <c:v>2012-04-06-05</c:v>
                </c:pt>
                <c:pt idx="4354">
                  <c:v>2012-04-06-06</c:v>
                </c:pt>
                <c:pt idx="4355">
                  <c:v>2012-04-06-07</c:v>
                </c:pt>
                <c:pt idx="4356">
                  <c:v>2012-04-06-08</c:v>
                </c:pt>
                <c:pt idx="4357">
                  <c:v>2012-04-06-09</c:v>
                </c:pt>
                <c:pt idx="4358">
                  <c:v>2012-04-06-10</c:v>
                </c:pt>
                <c:pt idx="4359">
                  <c:v>2012-04-06-11</c:v>
                </c:pt>
                <c:pt idx="4360">
                  <c:v>2012-04-06-12</c:v>
                </c:pt>
                <c:pt idx="4361">
                  <c:v>2012-04-06-13</c:v>
                </c:pt>
                <c:pt idx="4362">
                  <c:v>2012-04-06-14</c:v>
                </c:pt>
                <c:pt idx="4363">
                  <c:v>2012-04-06-15</c:v>
                </c:pt>
                <c:pt idx="4364">
                  <c:v>2012-04-06-16</c:v>
                </c:pt>
                <c:pt idx="4365">
                  <c:v>2012-04-06-17</c:v>
                </c:pt>
                <c:pt idx="4366">
                  <c:v>2012-04-06-18</c:v>
                </c:pt>
                <c:pt idx="4367">
                  <c:v>2012-04-06-19</c:v>
                </c:pt>
                <c:pt idx="4368">
                  <c:v>2012-04-06-20</c:v>
                </c:pt>
                <c:pt idx="4369">
                  <c:v>2012-04-06-21</c:v>
                </c:pt>
                <c:pt idx="4370">
                  <c:v>2012-04-06-22</c:v>
                </c:pt>
                <c:pt idx="4371">
                  <c:v>2012-04-06-23</c:v>
                </c:pt>
                <c:pt idx="4372">
                  <c:v>2012-04-07-00</c:v>
                </c:pt>
                <c:pt idx="4373">
                  <c:v>2012-04-07-01</c:v>
                </c:pt>
                <c:pt idx="4374">
                  <c:v>2012-04-07-02</c:v>
                </c:pt>
                <c:pt idx="4375">
                  <c:v>2012-04-07-03</c:v>
                </c:pt>
                <c:pt idx="4376">
                  <c:v>2012-04-07-04</c:v>
                </c:pt>
                <c:pt idx="4377">
                  <c:v>2012-04-07-05</c:v>
                </c:pt>
                <c:pt idx="4378">
                  <c:v>2012-04-07-06</c:v>
                </c:pt>
                <c:pt idx="4379">
                  <c:v>2012-04-07-07</c:v>
                </c:pt>
                <c:pt idx="4380">
                  <c:v>2012-04-07-08</c:v>
                </c:pt>
                <c:pt idx="4381">
                  <c:v>2012-04-07-09</c:v>
                </c:pt>
                <c:pt idx="4382">
                  <c:v>2012-04-07-10</c:v>
                </c:pt>
                <c:pt idx="4383">
                  <c:v>2012-04-07-11</c:v>
                </c:pt>
                <c:pt idx="4384">
                  <c:v>2012-04-07-12</c:v>
                </c:pt>
                <c:pt idx="4385">
                  <c:v>2012-04-07-13</c:v>
                </c:pt>
                <c:pt idx="4386">
                  <c:v>2012-04-07-14</c:v>
                </c:pt>
                <c:pt idx="4387">
                  <c:v>2012-04-07-15</c:v>
                </c:pt>
                <c:pt idx="4388">
                  <c:v>2012-04-07-16</c:v>
                </c:pt>
                <c:pt idx="4389">
                  <c:v>2012-04-07-17</c:v>
                </c:pt>
                <c:pt idx="4390">
                  <c:v>2012-04-07-18</c:v>
                </c:pt>
                <c:pt idx="4391">
                  <c:v>2012-04-07-19</c:v>
                </c:pt>
                <c:pt idx="4392">
                  <c:v>2012-04-07-20</c:v>
                </c:pt>
                <c:pt idx="4393">
                  <c:v>2012-04-07-21</c:v>
                </c:pt>
                <c:pt idx="4394">
                  <c:v>2012-04-07-22</c:v>
                </c:pt>
                <c:pt idx="4395">
                  <c:v>2012-04-07-23</c:v>
                </c:pt>
                <c:pt idx="4396">
                  <c:v>2012-04-08-00</c:v>
                </c:pt>
                <c:pt idx="4397">
                  <c:v>2012-04-08-01</c:v>
                </c:pt>
                <c:pt idx="4398">
                  <c:v>2012-04-08-02</c:v>
                </c:pt>
                <c:pt idx="4399">
                  <c:v>2012-04-08-03</c:v>
                </c:pt>
                <c:pt idx="4400">
                  <c:v>2012-04-08-04</c:v>
                </c:pt>
                <c:pt idx="4401">
                  <c:v>2012-04-08-05</c:v>
                </c:pt>
                <c:pt idx="4402">
                  <c:v>2012-04-08-06</c:v>
                </c:pt>
                <c:pt idx="4403">
                  <c:v>2012-04-08-07</c:v>
                </c:pt>
                <c:pt idx="4404">
                  <c:v>2012-04-08-08</c:v>
                </c:pt>
                <c:pt idx="4405">
                  <c:v>2012-04-08-09</c:v>
                </c:pt>
                <c:pt idx="4406">
                  <c:v>2012-04-08-10</c:v>
                </c:pt>
                <c:pt idx="4407">
                  <c:v>2012-04-08-11</c:v>
                </c:pt>
                <c:pt idx="4408">
                  <c:v>2012-04-08-12</c:v>
                </c:pt>
                <c:pt idx="4409">
                  <c:v>2012-04-08-13</c:v>
                </c:pt>
                <c:pt idx="4410">
                  <c:v>2012-04-08-14</c:v>
                </c:pt>
                <c:pt idx="4411">
                  <c:v>2012-04-08-15</c:v>
                </c:pt>
                <c:pt idx="4412">
                  <c:v>2012-04-08-16</c:v>
                </c:pt>
                <c:pt idx="4413">
                  <c:v>2012-04-08-17</c:v>
                </c:pt>
                <c:pt idx="4414">
                  <c:v>2012-04-08-18</c:v>
                </c:pt>
                <c:pt idx="4415">
                  <c:v>2012-04-08-19</c:v>
                </c:pt>
                <c:pt idx="4416">
                  <c:v>2012-04-08-20</c:v>
                </c:pt>
                <c:pt idx="4417">
                  <c:v>2012-04-08-21</c:v>
                </c:pt>
                <c:pt idx="4418">
                  <c:v>2012-04-08-22</c:v>
                </c:pt>
                <c:pt idx="4419">
                  <c:v>2012-04-08-23</c:v>
                </c:pt>
                <c:pt idx="4420">
                  <c:v>2012-04-09-00</c:v>
                </c:pt>
                <c:pt idx="4421">
                  <c:v>2012-04-09-01</c:v>
                </c:pt>
                <c:pt idx="4422">
                  <c:v>2012-04-09-02</c:v>
                </c:pt>
                <c:pt idx="4423">
                  <c:v>2012-04-09-03</c:v>
                </c:pt>
                <c:pt idx="4424">
                  <c:v>2012-04-09-04</c:v>
                </c:pt>
                <c:pt idx="4425">
                  <c:v>2012-04-09-05</c:v>
                </c:pt>
                <c:pt idx="4426">
                  <c:v>2012-04-09-06</c:v>
                </c:pt>
                <c:pt idx="4427">
                  <c:v>2012-04-09-07</c:v>
                </c:pt>
                <c:pt idx="4428">
                  <c:v>2012-04-09-08</c:v>
                </c:pt>
                <c:pt idx="4429">
                  <c:v>2012-04-09-09</c:v>
                </c:pt>
                <c:pt idx="4430">
                  <c:v>2012-04-09-10</c:v>
                </c:pt>
                <c:pt idx="4431">
                  <c:v>2012-04-09-11</c:v>
                </c:pt>
                <c:pt idx="4432">
                  <c:v>2012-04-09-12</c:v>
                </c:pt>
                <c:pt idx="4433">
                  <c:v>2012-04-09-13</c:v>
                </c:pt>
                <c:pt idx="4434">
                  <c:v>2012-04-09-14</c:v>
                </c:pt>
                <c:pt idx="4435">
                  <c:v>2012-04-09-15</c:v>
                </c:pt>
                <c:pt idx="4436">
                  <c:v>2012-04-09-16</c:v>
                </c:pt>
                <c:pt idx="4437">
                  <c:v>2012-04-09-17</c:v>
                </c:pt>
                <c:pt idx="4438">
                  <c:v>2012-04-09-18</c:v>
                </c:pt>
                <c:pt idx="4439">
                  <c:v>2012-04-09-19</c:v>
                </c:pt>
                <c:pt idx="4440">
                  <c:v>2012-04-09-20</c:v>
                </c:pt>
                <c:pt idx="4441">
                  <c:v>2012-04-09-21</c:v>
                </c:pt>
                <c:pt idx="4442">
                  <c:v>2012-04-09-22</c:v>
                </c:pt>
                <c:pt idx="4443">
                  <c:v>2012-04-09-23</c:v>
                </c:pt>
                <c:pt idx="4444">
                  <c:v>2012-04-10-00</c:v>
                </c:pt>
                <c:pt idx="4445">
                  <c:v>2012-04-10-01</c:v>
                </c:pt>
                <c:pt idx="4446">
                  <c:v>2012-04-10-02</c:v>
                </c:pt>
                <c:pt idx="4447">
                  <c:v>2012-04-10-03</c:v>
                </c:pt>
                <c:pt idx="4448">
                  <c:v>2012-04-10-04</c:v>
                </c:pt>
                <c:pt idx="4449">
                  <c:v>2012-04-10-05</c:v>
                </c:pt>
                <c:pt idx="4450">
                  <c:v>2012-04-10-06</c:v>
                </c:pt>
                <c:pt idx="4451">
                  <c:v>2012-04-10-07</c:v>
                </c:pt>
                <c:pt idx="4452">
                  <c:v>2012-04-10-08</c:v>
                </c:pt>
                <c:pt idx="4453">
                  <c:v>2012-04-10-09</c:v>
                </c:pt>
                <c:pt idx="4454">
                  <c:v>2012-04-10-10</c:v>
                </c:pt>
                <c:pt idx="4455">
                  <c:v>2012-04-10-11</c:v>
                </c:pt>
                <c:pt idx="4456">
                  <c:v>2012-04-10-12</c:v>
                </c:pt>
                <c:pt idx="4457">
                  <c:v>2012-04-10-13</c:v>
                </c:pt>
                <c:pt idx="4458">
                  <c:v>2012-04-10-14</c:v>
                </c:pt>
                <c:pt idx="4459">
                  <c:v>2012-04-10-15</c:v>
                </c:pt>
                <c:pt idx="4460">
                  <c:v>2012-04-10-16</c:v>
                </c:pt>
                <c:pt idx="4461">
                  <c:v>2012-04-10-17</c:v>
                </c:pt>
                <c:pt idx="4462">
                  <c:v>2012-04-10-18</c:v>
                </c:pt>
                <c:pt idx="4463">
                  <c:v>2012-04-10-19</c:v>
                </c:pt>
                <c:pt idx="4464">
                  <c:v>2012-04-10-20</c:v>
                </c:pt>
                <c:pt idx="4465">
                  <c:v>2012-04-10-21</c:v>
                </c:pt>
                <c:pt idx="4466">
                  <c:v>2012-04-10-22</c:v>
                </c:pt>
                <c:pt idx="4467">
                  <c:v>2012-04-10-23</c:v>
                </c:pt>
                <c:pt idx="4468">
                  <c:v>2012-04-11-00</c:v>
                </c:pt>
                <c:pt idx="4469">
                  <c:v>2012-04-11-01</c:v>
                </c:pt>
                <c:pt idx="4470">
                  <c:v>2012-04-11-02</c:v>
                </c:pt>
                <c:pt idx="4471">
                  <c:v>2012-04-11-03</c:v>
                </c:pt>
                <c:pt idx="4472">
                  <c:v>2012-04-11-04</c:v>
                </c:pt>
                <c:pt idx="4473">
                  <c:v>2012-04-11-05</c:v>
                </c:pt>
                <c:pt idx="4474">
                  <c:v>2012-04-11-06</c:v>
                </c:pt>
                <c:pt idx="4475">
                  <c:v>2012-04-11-07</c:v>
                </c:pt>
                <c:pt idx="4476">
                  <c:v>2012-04-11-08</c:v>
                </c:pt>
                <c:pt idx="4477">
                  <c:v>2012-04-11-09</c:v>
                </c:pt>
                <c:pt idx="4478">
                  <c:v>2012-04-11-10</c:v>
                </c:pt>
                <c:pt idx="4479">
                  <c:v>2012-04-11-11</c:v>
                </c:pt>
                <c:pt idx="4480">
                  <c:v>2012-04-11-12</c:v>
                </c:pt>
                <c:pt idx="4481">
                  <c:v>2012-04-11-13</c:v>
                </c:pt>
                <c:pt idx="4482">
                  <c:v>2012-04-11-14</c:v>
                </c:pt>
                <c:pt idx="4483">
                  <c:v>2012-04-11-15</c:v>
                </c:pt>
                <c:pt idx="4484">
                  <c:v>2012-04-11-16</c:v>
                </c:pt>
                <c:pt idx="4485">
                  <c:v>2012-04-11-17</c:v>
                </c:pt>
                <c:pt idx="4486">
                  <c:v>2012-04-11-18</c:v>
                </c:pt>
                <c:pt idx="4487">
                  <c:v>2012-04-11-19</c:v>
                </c:pt>
                <c:pt idx="4488">
                  <c:v>2012-04-11-20</c:v>
                </c:pt>
                <c:pt idx="4489">
                  <c:v>2012-04-11-21</c:v>
                </c:pt>
                <c:pt idx="4490">
                  <c:v>2012-04-11-22</c:v>
                </c:pt>
                <c:pt idx="4491">
                  <c:v>2012-04-11-23</c:v>
                </c:pt>
                <c:pt idx="4492">
                  <c:v>2012-04-12-00</c:v>
                </c:pt>
                <c:pt idx="4493">
                  <c:v>2012-04-12-01</c:v>
                </c:pt>
                <c:pt idx="4494">
                  <c:v>2012-04-12-02</c:v>
                </c:pt>
                <c:pt idx="4495">
                  <c:v>2012-04-12-03</c:v>
                </c:pt>
                <c:pt idx="4496">
                  <c:v>2012-04-12-04</c:v>
                </c:pt>
                <c:pt idx="4497">
                  <c:v>2012-04-12-05</c:v>
                </c:pt>
                <c:pt idx="4498">
                  <c:v>2012-04-12-06</c:v>
                </c:pt>
                <c:pt idx="4499">
                  <c:v>2012-04-12-07</c:v>
                </c:pt>
                <c:pt idx="4500">
                  <c:v>2012-04-12-08</c:v>
                </c:pt>
                <c:pt idx="4501">
                  <c:v>2012-04-12-09</c:v>
                </c:pt>
                <c:pt idx="4502">
                  <c:v>2012-04-12-10</c:v>
                </c:pt>
                <c:pt idx="4503">
                  <c:v>2012-04-12-11</c:v>
                </c:pt>
                <c:pt idx="4504">
                  <c:v>2012-04-12-12</c:v>
                </c:pt>
                <c:pt idx="4505">
                  <c:v>2012-04-12-13</c:v>
                </c:pt>
                <c:pt idx="4506">
                  <c:v>2012-04-12-14</c:v>
                </c:pt>
                <c:pt idx="4507">
                  <c:v>2012-04-12-15</c:v>
                </c:pt>
                <c:pt idx="4508">
                  <c:v>2012-04-12-16</c:v>
                </c:pt>
                <c:pt idx="4509">
                  <c:v>2012-04-12-17</c:v>
                </c:pt>
                <c:pt idx="4510">
                  <c:v>2012-04-12-18</c:v>
                </c:pt>
                <c:pt idx="4511">
                  <c:v>2012-04-12-19</c:v>
                </c:pt>
                <c:pt idx="4512">
                  <c:v>2012-04-12-20</c:v>
                </c:pt>
                <c:pt idx="4513">
                  <c:v>2012-04-12-21</c:v>
                </c:pt>
                <c:pt idx="4514">
                  <c:v>2012-04-12-22</c:v>
                </c:pt>
                <c:pt idx="4515">
                  <c:v>2012-04-12-23</c:v>
                </c:pt>
                <c:pt idx="4516">
                  <c:v>2012-04-13-00</c:v>
                </c:pt>
                <c:pt idx="4517">
                  <c:v>2012-04-13-01</c:v>
                </c:pt>
                <c:pt idx="4518">
                  <c:v>2012-04-13-02</c:v>
                </c:pt>
                <c:pt idx="4519">
                  <c:v>2012-04-13-03</c:v>
                </c:pt>
                <c:pt idx="4520">
                  <c:v>2012-04-13-04</c:v>
                </c:pt>
                <c:pt idx="4521">
                  <c:v>2012-04-13-05</c:v>
                </c:pt>
                <c:pt idx="4522">
                  <c:v>2012-04-13-06</c:v>
                </c:pt>
                <c:pt idx="4523">
                  <c:v>2012-04-13-07</c:v>
                </c:pt>
                <c:pt idx="4524">
                  <c:v>2012-04-13-08</c:v>
                </c:pt>
                <c:pt idx="4525">
                  <c:v>2012-04-13-09</c:v>
                </c:pt>
                <c:pt idx="4526">
                  <c:v>2012-04-13-10</c:v>
                </c:pt>
                <c:pt idx="4527">
                  <c:v>2012-04-13-11</c:v>
                </c:pt>
                <c:pt idx="4528">
                  <c:v>2012-04-13-12</c:v>
                </c:pt>
                <c:pt idx="4529">
                  <c:v>2012-04-13-13</c:v>
                </c:pt>
                <c:pt idx="4530">
                  <c:v>2012-04-13-14</c:v>
                </c:pt>
                <c:pt idx="4531">
                  <c:v>2012-04-13-15</c:v>
                </c:pt>
                <c:pt idx="4532">
                  <c:v>2012-04-13-16</c:v>
                </c:pt>
                <c:pt idx="4533">
                  <c:v>2012-04-13-17</c:v>
                </c:pt>
                <c:pt idx="4534">
                  <c:v>2012-04-13-18</c:v>
                </c:pt>
                <c:pt idx="4535">
                  <c:v>2012-04-13-19</c:v>
                </c:pt>
                <c:pt idx="4536">
                  <c:v>2012-04-13-20</c:v>
                </c:pt>
                <c:pt idx="4537">
                  <c:v>2012-04-13-21</c:v>
                </c:pt>
                <c:pt idx="4538">
                  <c:v>2012-04-13-22</c:v>
                </c:pt>
                <c:pt idx="4539">
                  <c:v>2012-04-13-23</c:v>
                </c:pt>
                <c:pt idx="4540">
                  <c:v>2012-04-14-00</c:v>
                </c:pt>
                <c:pt idx="4541">
                  <c:v>2012-04-14-01</c:v>
                </c:pt>
                <c:pt idx="4542">
                  <c:v>2012-04-14-02</c:v>
                </c:pt>
                <c:pt idx="4543">
                  <c:v>2012-04-14-03</c:v>
                </c:pt>
                <c:pt idx="4544">
                  <c:v>2012-04-14-04</c:v>
                </c:pt>
                <c:pt idx="4545">
                  <c:v>2012-04-14-05</c:v>
                </c:pt>
                <c:pt idx="4546">
                  <c:v>2012-04-14-06</c:v>
                </c:pt>
                <c:pt idx="4547">
                  <c:v>2012-04-14-07</c:v>
                </c:pt>
                <c:pt idx="4548">
                  <c:v>2012-04-14-08</c:v>
                </c:pt>
                <c:pt idx="4549">
                  <c:v>2012-04-14-09</c:v>
                </c:pt>
                <c:pt idx="4550">
                  <c:v>2012-04-14-10</c:v>
                </c:pt>
                <c:pt idx="4551">
                  <c:v>2012-04-14-11</c:v>
                </c:pt>
                <c:pt idx="4552">
                  <c:v>2012-04-14-12</c:v>
                </c:pt>
                <c:pt idx="4553">
                  <c:v>2012-04-14-13</c:v>
                </c:pt>
                <c:pt idx="4554">
                  <c:v>2012-04-14-14</c:v>
                </c:pt>
                <c:pt idx="4555">
                  <c:v>2012-04-14-15</c:v>
                </c:pt>
                <c:pt idx="4556">
                  <c:v>2012-04-14-16</c:v>
                </c:pt>
                <c:pt idx="4557">
                  <c:v>2012-04-14-17</c:v>
                </c:pt>
                <c:pt idx="4558">
                  <c:v>2012-04-14-18</c:v>
                </c:pt>
                <c:pt idx="4559">
                  <c:v>2012-04-14-19</c:v>
                </c:pt>
                <c:pt idx="4560">
                  <c:v>2012-04-14-20</c:v>
                </c:pt>
                <c:pt idx="4561">
                  <c:v>2012-04-14-21</c:v>
                </c:pt>
                <c:pt idx="4562">
                  <c:v>2012-04-14-22</c:v>
                </c:pt>
                <c:pt idx="4563">
                  <c:v>2012-04-14-23</c:v>
                </c:pt>
                <c:pt idx="4564">
                  <c:v>2012-04-15-00</c:v>
                </c:pt>
                <c:pt idx="4565">
                  <c:v>2012-04-15-01</c:v>
                </c:pt>
                <c:pt idx="4566">
                  <c:v>2012-04-15-02</c:v>
                </c:pt>
                <c:pt idx="4567">
                  <c:v>2012-04-15-03</c:v>
                </c:pt>
                <c:pt idx="4568">
                  <c:v>2012-04-15-04</c:v>
                </c:pt>
                <c:pt idx="4569">
                  <c:v>2012-04-15-05</c:v>
                </c:pt>
                <c:pt idx="4570">
                  <c:v>2012-04-15-06</c:v>
                </c:pt>
                <c:pt idx="4571">
                  <c:v>2012-04-15-07</c:v>
                </c:pt>
                <c:pt idx="4572">
                  <c:v>2012-04-15-08</c:v>
                </c:pt>
                <c:pt idx="4573">
                  <c:v>2012-04-15-09</c:v>
                </c:pt>
                <c:pt idx="4574">
                  <c:v>2012-04-15-10</c:v>
                </c:pt>
                <c:pt idx="4575">
                  <c:v>2012-04-15-11</c:v>
                </c:pt>
                <c:pt idx="4576">
                  <c:v>2012-04-15-12</c:v>
                </c:pt>
                <c:pt idx="4577">
                  <c:v>2012-04-15-13</c:v>
                </c:pt>
                <c:pt idx="4578">
                  <c:v>2012-04-15-14</c:v>
                </c:pt>
                <c:pt idx="4579">
                  <c:v>2012-04-15-15</c:v>
                </c:pt>
                <c:pt idx="4580">
                  <c:v>2012-04-15-16</c:v>
                </c:pt>
                <c:pt idx="4581">
                  <c:v>2012-04-15-17</c:v>
                </c:pt>
                <c:pt idx="4582">
                  <c:v>2012-04-15-18</c:v>
                </c:pt>
                <c:pt idx="4583">
                  <c:v>2012-04-15-19</c:v>
                </c:pt>
                <c:pt idx="4584">
                  <c:v>2012-04-15-20</c:v>
                </c:pt>
                <c:pt idx="4585">
                  <c:v>2012-04-15-21</c:v>
                </c:pt>
                <c:pt idx="4586">
                  <c:v>2012-04-15-22</c:v>
                </c:pt>
                <c:pt idx="4587">
                  <c:v>2012-04-15-23</c:v>
                </c:pt>
                <c:pt idx="4588">
                  <c:v>2012-04-16-00</c:v>
                </c:pt>
                <c:pt idx="4589">
                  <c:v>2012-04-16-01</c:v>
                </c:pt>
                <c:pt idx="4590">
                  <c:v>2012-04-16-02</c:v>
                </c:pt>
                <c:pt idx="4591">
                  <c:v>2012-04-16-03</c:v>
                </c:pt>
                <c:pt idx="4592">
                  <c:v>2012-04-16-04</c:v>
                </c:pt>
                <c:pt idx="4593">
                  <c:v>2012-04-16-05</c:v>
                </c:pt>
                <c:pt idx="4594">
                  <c:v>2012-04-16-06</c:v>
                </c:pt>
                <c:pt idx="4595">
                  <c:v>2012-04-16-07</c:v>
                </c:pt>
                <c:pt idx="4596">
                  <c:v>2012-04-16-08</c:v>
                </c:pt>
                <c:pt idx="4597">
                  <c:v>2012-04-16-09</c:v>
                </c:pt>
                <c:pt idx="4598">
                  <c:v>2012-04-16-10</c:v>
                </c:pt>
                <c:pt idx="4599">
                  <c:v>2012-04-16-11</c:v>
                </c:pt>
                <c:pt idx="4600">
                  <c:v>2012-04-16-12</c:v>
                </c:pt>
                <c:pt idx="4601">
                  <c:v>2012-04-16-13</c:v>
                </c:pt>
                <c:pt idx="4602">
                  <c:v>2012-04-16-14</c:v>
                </c:pt>
                <c:pt idx="4603">
                  <c:v>2012-04-16-15</c:v>
                </c:pt>
                <c:pt idx="4604">
                  <c:v>2012-04-16-16</c:v>
                </c:pt>
                <c:pt idx="4605">
                  <c:v>2012-04-16-17</c:v>
                </c:pt>
                <c:pt idx="4606">
                  <c:v>2012-04-16-18</c:v>
                </c:pt>
                <c:pt idx="4607">
                  <c:v>2012-04-16-19</c:v>
                </c:pt>
                <c:pt idx="4608">
                  <c:v>2012-04-16-20</c:v>
                </c:pt>
                <c:pt idx="4609">
                  <c:v>2012-04-16-21</c:v>
                </c:pt>
                <c:pt idx="4610">
                  <c:v>2012-04-16-22</c:v>
                </c:pt>
                <c:pt idx="4611">
                  <c:v>2012-04-16-23</c:v>
                </c:pt>
                <c:pt idx="4612">
                  <c:v>2012-04-17-00</c:v>
                </c:pt>
                <c:pt idx="4613">
                  <c:v>2012-04-17-01</c:v>
                </c:pt>
                <c:pt idx="4614">
                  <c:v>2012-04-17-02</c:v>
                </c:pt>
                <c:pt idx="4615">
                  <c:v>2012-04-17-03</c:v>
                </c:pt>
                <c:pt idx="4616">
                  <c:v>2012-04-17-04</c:v>
                </c:pt>
                <c:pt idx="4617">
                  <c:v>2012-04-17-05</c:v>
                </c:pt>
                <c:pt idx="4618">
                  <c:v>2012-04-17-06</c:v>
                </c:pt>
                <c:pt idx="4619">
                  <c:v>2012-04-17-07</c:v>
                </c:pt>
                <c:pt idx="4620">
                  <c:v>2012-04-17-08</c:v>
                </c:pt>
                <c:pt idx="4621">
                  <c:v>2012-04-17-09</c:v>
                </c:pt>
                <c:pt idx="4622">
                  <c:v>2012-04-17-10</c:v>
                </c:pt>
                <c:pt idx="4623">
                  <c:v>2012-04-17-11</c:v>
                </c:pt>
                <c:pt idx="4624">
                  <c:v>2012-04-17-12</c:v>
                </c:pt>
                <c:pt idx="4625">
                  <c:v>2012-04-17-13</c:v>
                </c:pt>
                <c:pt idx="4626">
                  <c:v>2012-04-17-14</c:v>
                </c:pt>
                <c:pt idx="4627">
                  <c:v>2012-04-17-15</c:v>
                </c:pt>
                <c:pt idx="4628">
                  <c:v>2012-04-17-16</c:v>
                </c:pt>
                <c:pt idx="4629">
                  <c:v>2012-04-17-17</c:v>
                </c:pt>
                <c:pt idx="4630">
                  <c:v>2012-04-17-18</c:v>
                </c:pt>
                <c:pt idx="4631">
                  <c:v>2012-04-17-19</c:v>
                </c:pt>
                <c:pt idx="4632">
                  <c:v>2012-04-17-20</c:v>
                </c:pt>
                <c:pt idx="4633">
                  <c:v>2012-04-17-21</c:v>
                </c:pt>
                <c:pt idx="4634">
                  <c:v>2012-04-17-22</c:v>
                </c:pt>
                <c:pt idx="4635">
                  <c:v>2012-04-17-23</c:v>
                </c:pt>
                <c:pt idx="4636">
                  <c:v>2012-04-18-00</c:v>
                </c:pt>
                <c:pt idx="4637">
                  <c:v>2012-04-18-01</c:v>
                </c:pt>
                <c:pt idx="4638">
                  <c:v>2012-04-18-02</c:v>
                </c:pt>
                <c:pt idx="4639">
                  <c:v>2012-04-18-03</c:v>
                </c:pt>
                <c:pt idx="4640">
                  <c:v>2012-04-18-04</c:v>
                </c:pt>
                <c:pt idx="4641">
                  <c:v>2012-04-18-05</c:v>
                </c:pt>
                <c:pt idx="4642">
                  <c:v>2012-04-18-06</c:v>
                </c:pt>
                <c:pt idx="4643">
                  <c:v>2012-04-18-07</c:v>
                </c:pt>
                <c:pt idx="4644">
                  <c:v>2012-04-18-08</c:v>
                </c:pt>
                <c:pt idx="4645">
                  <c:v>2012-04-18-09</c:v>
                </c:pt>
                <c:pt idx="4646">
                  <c:v>2012-04-18-10</c:v>
                </c:pt>
                <c:pt idx="4647">
                  <c:v>2012-04-18-11</c:v>
                </c:pt>
                <c:pt idx="4648">
                  <c:v>2012-04-18-12</c:v>
                </c:pt>
                <c:pt idx="4649">
                  <c:v>2012-04-18-13</c:v>
                </c:pt>
                <c:pt idx="4650">
                  <c:v>2012-04-18-14</c:v>
                </c:pt>
                <c:pt idx="4651">
                  <c:v>2012-04-18-15</c:v>
                </c:pt>
                <c:pt idx="4652">
                  <c:v>2012-04-18-16</c:v>
                </c:pt>
                <c:pt idx="4653">
                  <c:v>2012-04-18-17</c:v>
                </c:pt>
                <c:pt idx="4654">
                  <c:v>2012-04-18-18</c:v>
                </c:pt>
                <c:pt idx="4655">
                  <c:v>2012-04-18-19</c:v>
                </c:pt>
                <c:pt idx="4656">
                  <c:v>2012-04-18-20</c:v>
                </c:pt>
                <c:pt idx="4657">
                  <c:v>2012-04-18-21</c:v>
                </c:pt>
                <c:pt idx="4658">
                  <c:v>2012-04-18-22</c:v>
                </c:pt>
                <c:pt idx="4659">
                  <c:v>2012-04-18-23</c:v>
                </c:pt>
                <c:pt idx="4660">
                  <c:v>2012-04-19-00</c:v>
                </c:pt>
                <c:pt idx="4661">
                  <c:v>2012-04-19-01</c:v>
                </c:pt>
                <c:pt idx="4662">
                  <c:v>2012-04-19-02</c:v>
                </c:pt>
                <c:pt idx="4663">
                  <c:v>2012-04-19-03</c:v>
                </c:pt>
                <c:pt idx="4664">
                  <c:v>2012-04-19-04</c:v>
                </c:pt>
                <c:pt idx="4665">
                  <c:v>2012-04-19-05</c:v>
                </c:pt>
                <c:pt idx="4666">
                  <c:v>2012-04-19-06</c:v>
                </c:pt>
                <c:pt idx="4667">
                  <c:v>2012-04-19-07</c:v>
                </c:pt>
                <c:pt idx="4668">
                  <c:v>2012-04-19-08</c:v>
                </c:pt>
                <c:pt idx="4669">
                  <c:v>2012-04-19-09</c:v>
                </c:pt>
                <c:pt idx="4670">
                  <c:v>2012-04-19-10</c:v>
                </c:pt>
                <c:pt idx="4671">
                  <c:v>2012-04-19-11</c:v>
                </c:pt>
                <c:pt idx="4672">
                  <c:v>2012-04-19-12</c:v>
                </c:pt>
                <c:pt idx="4673">
                  <c:v>2012-04-19-13</c:v>
                </c:pt>
                <c:pt idx="4674">
                  <c:v>2012-04-19-14</c:v>
                </c:pt>
                <c:pt idx="4675">
                  <c:v>2012-04-19-15</c:v>
                </c:pt>
                <c:pt idx="4676">
                  <c:v>2012-04-19-16</c:v>
                </c:pt>
                <c:pt idx="4677">
                  <c:v>2012-04-19-17</c:v>
                </c:pt>
                <c:pt idx="4678">
                  <c:v>2012-04-19-18</c:v>
                </c:pt>
                <c:pt idx="4679">
                  <c:v>2012-04-19-19</c:v>
                </c:pt>
                <c:pt idx="4680">
                  <c:v>2012-04-19-20</c:v>
                </c:pt>
                <c:pt idx="4681">
                  <c:v>2012-04-19-21</c:v>
                </c:pt>
                <c:pt idx="4682">
                  <c:v>2012-04-19-22</c:v>
                </c:pt>
                <c:pt idx="4683">
                  <c:v>2012-04-19-23</c:v>
                </c:pt>
                <c:pt idx="4684">
                  <c:v>2012-04-20-00</c:v>
                </c:pt>
                <c:pt idx="4685">
                  <c:v>2012-04-20-01</c:v>
                </c:pt>
                <c:pt idx="4686">
                  <c:v>2012-04-20-02</c:v>
                </c:pt>
                <c:pt idx="4687">
                  <c:v>2012-04-20-03</c:v>
                </c:pt>
                <c:pt idx="4688">
                  <c:v>2012-04-20-04</c:v>
                </c:pt>
                <c:pt idx="4689">
                  <c:v>2012-04-20-05</c:v>
                </c:pt>
                <c:pt idx="4690">
                  <c:v>2012-04-20-06</c:v>
                </c:pt>
                <c:pt idx="4691">
                  <c:v>2012-04-20-07</c:v>
                </c:pt>
                <c:pt idx="4692">
                  <c:v>2012-04-20-08</c:v>
                </c:pt>
                <c:pt idx="4693">
                  <c:v>2012-04-20-09</c:v>
                </c:pt>
                <c:pt idx="4694">
                  <c:v>2012-04-20-10</c:v>
                </c:pt>
                <c:pt idx="4695">
                  <c:v>2012-04-20-11</c:v>
                </c:pt>
                <c:pt idx="4696">
                  <c:v>2012-04-20-12</c:v>
                </c:pt>
                <c:pt idx="4697">
                  <c:v>2012-04-20-13</c:v>
                </c:pt>
                <c:pt idx="4698">
                  <c:v>2012-04-20-14</c:v>
                </c:pt>
                <c:pt idx="4699">
                  <c:v>2012-04-20-15</c:v>
                </c:pt>
                <c:pt idx="4700">
                  <c:v>2012-04-20-16</c:v>
                </c:pt>
                <c:pt idx="4701">
                  <c:v>2012-04-20-17</c:v>
                </c:pt>
                <c:pt idx="4702">
                  <c:v>2012-04-20-18</c:v>
                </c:pt>
                <c:pt idx="4703">
                  <c:v>2012-04-20-19</c:v>
                </c:pt>
                <c:pt idx="4704">
                  <c:v>2012-04-20-20</c:v>
                </c:pt>
                <c:pt idx="4705">
                  <c:v>2012-04-20-21</c:v>
                </c:pt>
                <c:pt idx="4706">
                  <c:v>2012-04-20-22</c:v>
                </c:pt>
                <c:pt idx="4707">
                  <c:v>2012-04-20-23</c:v>
                </c:pt>
                <c:pt idx="4708">
                  <c:v>2012-04-21-00</c:v>
                </c:pt>
                <c:pt idx="4709">
                  <c:v>2012-04-21-01</c:v>
                </c:pt>
                <c:pt idx="4710">
                  <c:v>2012-04-21-02</c:v>
                </c:pt>
                <c:pt idx="4711">
                  <c:v>2012-04-21-03</c:v>
                </c:pt>
                <c:pt idx="4712">
                  <c:v>2012-04-21-04</c:v>
                </c:pt>
                <c:pt idx="4713">
                  <c:v>2012-04-21-05</c:v>
                </c:pt>
                <c:pt idx="4714">
                  <c:v>2012-04-21-06</c:v>
                </c:pt>
                <c:pt idx="4715">
                  <c:v>2012-04-21-07</c:v>
                </c:pt>
                <c:pt idx="4716">
                  <c:v>2012-04-21-08</c:v>
                </c:pt>
                <c:pt idx="4717">
                  <c:v>2012-04-21-09</c:v>
                </c:pt>
                <c:pt idx="4718">
                  <c:v>2012-04-21-10</c:v>
                </c:pt>
                <c:pt idx="4719">
                  <c:v>2012-04-21-11</c:v>
                </c:pt>
                <c:pt idx="4720">
                  <c:v>2012-04-21-12</c:v>
                </c:pt>
                <c:pt idx="4721">
                  <c:v>2012-04-21-13</c:v>
                </c:pt>
                <c:pt idx="4722">
                  <c:v>2012-04-21-14</c:v>
                </c:pt>
                <c:pt idx="4723">
                  <c:v>2012-04-21-15</c:v>
                </c:pt>
                <c:pt idx="4724">
                  <c:v>2012-04-21-16</c:v>
                </c:pt>
                <c:pt idx="4725">
                  <c:v>2012-04-21-17</c:v>
                </c:pt>
                <c:pt idx="4726">
                  <c:v>2012-04-21-18</c:v>
                </c:pt>
                <c:pt idx="4727">
                  <c:v>2012-04-21-19</c:v>
                </c:pt>
                <c:pt idx="4728">
                  <c:v>2012-04-21-20</c:v>
                </c:pt>
                <c:pt idx="4729">
                  <c:v>2012-04-21-21</c:v>
                </c:pt>
                <c:pt idx="4730">
                  <c:v>2012-04-21-22</c:v>
                </c:pt>
                <c:pt idx="4731">
                  <c:v>2012-04-21-23</c:v>
                </c:pt>
                <c:pt idx="4732">
                  <c:v>2012-04-22-00</c:v>
                </c:pt>
                <c:pt idx="4733">
                  <c:v>2012-04-22-01</c:v>
                </c:pt>
                <c:pt idx="4734">
                  <c:v>2012-04-22-02</c:v>
                </c:pt>
                <c:pt idx="4735">
                  <c:v>2012-04-22-03</c:v>
                </c:pt>
                <c:pt idx="4736">
                  <c:v>2012-04-22-04</c:v>
                </c:pt>
                <c:pt idx="4737">
                  <c:v>2012-04-22-05</c:v>
                </c:pt>
                <c:pt idx="4738">
                  <c:v>2012-04-22-06</c:v>
                </c:pt>
                <c:pt idx="4739">
                  <c:v>2012-04-22-07</c:v>
                </c:pt>
                <c:pt idx="4740">
                  <c:v>2012-04-22-08</c:v>
                </c:pt>
                <c:pt idx="4741">
                  <c:v>2012-04-22-09</c:v>
                </c:pt>
                <c:pt idx="4742">
                  <c:v>2012-04-22-10</c:v>
                </c:pt>
                <c:pt idx="4743">
                  <c:v>2012-04-22-11</c:v>
                </c:pt>
                <c:pt idx="4744">
                  <c:v>2012-04-22-12</c:v>
                </c:pt>
                <c:pt idx="4745">
                  <c:v>2012-04-22-13</c:v>
                </c:pt>
                <c:pt idx="4746">
                  <c:v>2012-04-22-14</c:v>
                </c:pt>
                <c:pt idx="4747">
                  <c:v>2012-04-22-15</c:v>
                </c:pt>
                <c:pt idx="4748">
                  <c:v>2012-04-22-16</c:v>
                </c:pt>
                <c:pt idx="4749">
                  <c:v>2012-04-22-17</c:v>
                </c:pt>
                <c:pt idx="4750">
                  <c:v>2012-04-22-18</c:v>
                </c:pt>
                <c:pt idx="4751">
                  <c:v>2012-04-22-19</c:v>
                </c:pt>
                <c:pt idx="4752">
                  <c:v>2012-04-22-20</c:v>
                </c:pt>
                <c:pt idx="4753">
                  <c:v>2012-04-22-21</c:v>
                </c:pt>
                <c:pt idx="4754">
                  <c:v>2012-04-22-22</c:v>
                </c:pt>
                <c:pt idx="4755">
                  <c:v>2012-04-22-23</c:v>
                </c:pt>
                <c:pt idx="4756">
                  <c:v>2012-04-23-00</c:v>
                </c:pt>
                <c:pt idx="4757">
                  <c:v>2012-04-23-01</c:v>
                </c:pt>
                <c:pt idx="4758">
                  <c:v>2012-04-23-02</c:v>
                </c:pt>
                <c:pt idx="4759">
                  <c:v>2012-04-23-03</c:v>
                </c:pt>
                <c:pt idx="4760">
                  <c:v>2012-04-23-04</c:v>
                </c:pt>
                <c:pt idx="4761">
                  <c:v>2012-04-23-05</c:v>
                </c:pt>
                <c:pt idx="4762">
                  <c:v>2012-04-23-06</c:v>
                </c:pt>
                <c:pt idx="4763">
                  <c:v>2012-04-23-07</c:v>
                </c:pt>
                <c:pt idx="4764">
                  <c:v>2012-04-23-08</c:v>
                </c:pt>
                <c:pt idx="4765">
                  <c:v>2012-04-23-09</c:v>
                </c:pt>
                <c:pt idx="4766">
                  <c:v>2012-04-23-10</c:v>
                </c:pt>
                <c:pt idx="4767">
                  <c:v>2012-04-23-11</c:v>
                </c:pt>
                <c:pt idx="4768">
                  <c:v>2012-04-23-12</c:v>
                </c:pt>
                <c:pt idx="4769">
                  <c:v>2012-04-23-13</c:v>
                </c:pt>
                <c:pt idx="4770">
                  <c:v>2012-04-23-14</c:v>
                </c:pt>
                <c:pt idx="4771">
                  <c:v>2012-04-23-15</c:v>
                </c:pt>
                <c:pt idx="4772">
                  <c:v>2012-04-23-16</c:v>
                </c:pt>
                <c:pt idx="4773">
                  <c:v>2012-04-23-17</c:v>
                </c:pt>
                <c:pt idx="4774">
                  <c:v>2012-04-23-18</c:v>
                </c:pt>
                <c:pt idx="4775">
                  <c:v>2012-04-23-19</c:v>
                </c:pt>
                <c:pt idx="4776">
                  <c:v>2012-04-23-20</c:v>
                </c:pt>
                <c:pt idx="4777">
                  <c:v>2012-04-23-21</c:v>
                </c:pt>
                <c:pt idx="4778">
                  <c:v>2012-04-23-22</c:v>
                </c:pt>
                <c:pt idx="4779">
                  <c:v>2012-04-23-23</c:v>
                </c:pt>
                <c:pt idx="4780">
                  <c:v>2012-04-24-00</c:v>
                </c:pt>
                <c:pt idx="4781">
                  <c:v>2012-04-24-01</c:v>
                </c:pt>
                <c:pt idx="4782">
                  <c:v>2012-04-24-02</c:v>
                </c:pt>
                <c:pt idx="4783">
                  <c:v>2012-04-24-03</c:v>
                </c:pt>
                <c:pt idx="4784">
                  <c:v>2012-04-24-04</c:v>
                </c:pt>
                <c:pt idx="4785">
                  <c:v>2012-04-24-05</c:v>
                </c:pt>
                <c:pt idx="4786">
                  <c:v>2012-04-24-06</c:v>
                </c:pt>
                <c:pt idx="4787">
                  <c:v>2012-04-24-07</c:v>
                </c:pt>
                <c:pt idx="4788">
                  <c:v>2012-04-24-08</c:v>
                </c:pt>
                <c:pt idx="4789">
                  <c:v>2012-04-24-09</c:v>
                </c:pt>
                <c:pt idx="4790">
                  <c:v>2012-04-24-10</c:v>
                </c:pt>
                <c:pt idx="4791">
                  <c:v>2012-04-24-11</c:v>
                </c:pt>
                <c:pt idx="4792">
                  <c:v>2012-04-24-12</c:v>
                </c:pt>
                <c:pt idx="4793">
                  <c:v>2012-04-24-13</c:v>
                </c:pt>
                <c:pt idx="4794">
                  <c:v>2012-04-24-14</c:v>
                </c:pt>
                <c:pt idx="4795">
                  <c:v>2012-04-24-15</c:v>
                </c:pt>
                <c:pt idx="4796">
                  <c:v>2012-04-24-16</c:v>
                </c:pt>
                <c:pt idx="4797">
                  <c:v>2012-04-24-17</c:v>
                </c:pt>
                <c:pt idx="4798">
                  <c:v>2012-04-24-18</c:v>
                </c:pt>
                <c:pt idx="4799">
                  <c:v>2012-04-24-19</c:v>
                </c:pt>
                <c:pt idx="4800">
                  <c:v>2012-04-24-20</c:v>
                </c:pt>
                <c:pt idx="4801">
                  <c:v>2012-04-24-21</c:v>
                </c:pt>
                <c:pt idx="4802">
                  <c:v>2012-04-24-22</c:v>
                </c:pt>
                <c:pt idx="4803">
                  <c:v>2012-04-24-23</c:v>
                </c:pt>
                <c:pt idx="4804">
                  <c:v>2012-04-25-00</c:v>
                </c:pt>
                <c:pt idx="4805">
                  <c:v>2012-04-25-01</c:v>
                </c:pt>
                <c:pt idx="4806">
                  <c:v>2012-04-25-02</c:v>
                </c:pt>
                <c:pt idx="4807">
                  <c:v>2012-04-25-03</c:v>
                </c:pt>
                <c:pt idx="4808">
                  <c:v>2012-04-25-04</c:v>
                </c:pt>
                <c:pt idx="4809">
                  <c:v>2012-04-25-05</c:v>
                </c:pt>
                <c:pt idx="4810">
                  <c:v>2012-04-25-06</c:v>
                </c:pt>
                <c:pt idx="4811">
                  <c:v>2012-04-25-07</c:v>
                </c:pt>
                <c:pt idx="4812">
                  <c:v>2012-04-25-08</c:v>
                </c:pt>
                <c:pt idx="4813">
                  <c:v>2012-04-25-09</c:v>
                </c:pt>
                <c:pt idx="4814">
                  <c:v>2012-04-25-10</c:v>
                </c:pt>
                <c:pt idx="4815">
                  <c:v>2012-04-25-11</c:v>
                </c:pt>
                <c:pt idx="4816">
                  <c:v>2012-04-25-12</c:v>
                </c:pt>
                <c:pt idx="4817">
                  <c:v>2012-04-25-13</c:v>
                </c:pt>
                <c:pt idx="4818">
                  <c:v>2012-04-25-14</c:v>
                </c:pt>
                <c:pt idx="4819">
                  <c:v>2012-04-25-15</c:v>
                </c:pt>
                <c:pt idx="4820">
                  <c:v>2012-04-25-16</c:v>
                </c:pt>
                <c:pt idx="4821">
                  <c:v>2012-04-25-17</c:v>
                </c:pt>
                <c:pt idx="4822">
                  <c:v>2012-04-25-18</c:v>
                </c:pt>
                <c:pt idx="4823">
                  <c:v>2012-04-25-19</c:v>
                </c:pt>
                <c:pt idx="4824">
                  <c:v>2012-04-25-20</c:v>
                </c:pt>
                <c:pt idx="4825">
                  <c:v>2012-04-25-21</c:v>
                </c:pt>
                <c:pt idx="4826">
                  <c:v>2012-04-25-22</c:v>
                </c:pt>
                <c:pt idx="4827">
                  <c:v>2012-04-25-23</c:v>
                </c:pt>
                <c:pt idx="4828">
                  <c:v>2012-04-26-00</c:v>
                </c:pt>
                <c:pt idx="4829">
                  <c:v>2012-04-26-01</c:v>
                </c:pt>
                <c:pt idx="4830">
                  <c:v>2012-04-26-02</c:v>
                </c:pt>
                <c:pt idx="4831">
                  <c:v>2012-04-26-03</c:v>
                </c:pt>
                <c:pt idx="4832">
                  <c:v>2012-04-26-04</c:v>
                </c:pt>
                <c:pt idx="4833">
                  <c:v>2012-04-26-05</c:v>
                </c:pt>
                <c:pt idx="4834">
                  <c:v>2012-04-26-06</c:v>
                </c:pt>
                <c:pt idx="4835">
                  <c:v>2012-04-26-07</c:v>
                </c:pt>
                <c:pt idx="4836">
                  <c:v>2012-04-26-08</c:v>
                </c:pt>
                <c:pt idx="4837">
                  <c:v>2012-04-26-09</c:v>
                </c:pt>
                <c:pt idx="4838">
                  <c:v>2012-04-26-10</c:v>
                </c:pt>
                <c:pt idx="4839">
                  <c:v>2012-04-26-11</c:v>
                </c:pt>
                <c:pt idx="4840">
                  <c:v>2012-04-26-12</c:v>
                </c:pt>
                <c:pt idx="4841">
                  <c:v>2012-04-26-13</c:v>
                </c:pt>
                <c:pt idx="4842">
                  <c:v>2012-04-26-14</c:v>
                </c:pt>
                <c:pt idx="4843">
                  <c:v>2012-04-26-15</c:v>
                </c:pt>
                <c:pt idx="4844">
                  <c:v>2012-04-26-16</c:v>
                </c:pt>
                <c:pt idx="4845">
                  <c:v>2012-04-26-17</c:v>
                </c:pt>
                <c:pt idx="4846">
                  <c:v>2012-04-26-18</c:v>
                </c:pt>
                <c:pt idx="4847">
                  <c:v>2012-04-26-19</c:v>
                </c:pt>
                <c:pt idx="4848">
                  <c:v>2012-04-26-20</c:v>
                </c:pt>
                <c:pt idx="4849">
                  <c:v>2012-04-26-21</c:v>
                </c:pt>
                <c:pt idx="4850">
                  <c:v>2012-04-26-22</c:v>
                </c:pt>
                <c:pt idx="4851">
                  <c:v>2012-04-26-23</c:v>
                </c:pt>
                <c:pt idx="4852">
                  <c:v>2012-04-27-00</c:v>
                </c:pt>
                <c:pt idx="4853">
                  <c:v>2012-04-27-01</c:v>
                </c:pt>
                <c:pt idx="4854">
                  <c:v>2012-04-27-02</c:v>
                </c:pt>
                <c:pt idx="4855">
                  <c:v>2012-04-27-03</c:v>
                </c:pt>
                <c:pt idx="4856">
                  <c:v>2012-04-27-04</c:v>
                </c:pt>
                <c:pt idx="4857">
                  <c:v>2012-04-27-05</c:v>
                </c:pt>
                <c:pt idx="4858">
                  <c:v>2012-04-27-06</c:v>
                </c:pt>
                <c:pt idx="4859">
                  <c:v>2012-04-27-07</c:v>
                </c:pt>
                <c:pt idx="4860">
                  <c:v>2012-04-27-08</c:v>
                </c:pt>
                <c:pt idx="4861">
                  <c:v>2012-04-27-09</c:v>
                </c:pt>
                <c:pt idx="4862">
                  <c:v>2012-04-27-10</c:v>
                </c:pt>
                <c:pt idx="4863">
                  <c:v>2012-04-27-11</c:v>
                </c:pt>
                <c:pt idx="4864">
                  <c:v>2012-04-27-12</c:v>
                </c:pt>
                <c:pt idx="4865">
                  <c:v>2012-04-27-13</c:v>
                </c:pt>
                <c:pt idx="4866">
                  <c:v>2012-04-27-14</c:v>
                </c:pt>
                <c:pt idx="4867">
                  <c:v>2012-04-27-15</c:v>
                </c:pt>
                <c:pt idx="4868">
                  <c:v>2012-04-27-16</c:v>
                </c:pt>
                <c:pt idx="4869">
                  <c:v>2012-04-27-17</c:v>
                </c:pt>
                <c:pt idx="4870">
                  <c:v>2012-04-27-18</c:v>
                </c:pt>
                <c:pt idx="4871">
                  <c:v>2012-04-27-19</c:v>
                </c:pt>
                <c:pt idx="4872">
                  <c:v>2012-04-27-20</c:v>
                </c:pt>
                <c:pt idx="4873">
                  <c:v>2012-04-27-21</c:v>
                </c:pt>
                <c:pt idx="4874">
                  <c:v>2012-04-27-22</c:v>
                </c:pt>
                <c:pt idx="4875">
                  <c:v>2012-04-27-23</c:v>
                </c:pt>
                <c:pt idx="4876">
                  <c:v>2012-04-28-00</c:v>
                </c:pt>
                <c:pt idx="4877">
                  <c:v>2012-04-28-01</c:v>
                </c:pt>
                <c:pt idx="4878">
                  <c:v>2012-04-28-02</c:v>
                </c:pt>
                <c:pt idx="4879">
                  <c:v>2012-04-28-03</c:v>
                </c:pt>
                <c:pt idx="4880">
                  <c:v>2012-04-28-04</c:v>
                </c:pt>
                <c:pt idx="4881">
                  <c:v>2012-04-28-05</c:v>
                </c:pt>
                <c:pt idx="4882">
                  <c:v>2012-04-28-06</c:v>
                </c:pt>
                <c:pt idx="4883">
                  <c:v>2012-04-28-07</c:v>
                </c:pt>
                <c:pt idx="4884">
                  <c:v>2012-04-28-08</c:v>
                </c:pt>
                <c:pt idx="4885">
                  <c:v>2012-04-28-09</c:v>
                </c:pt>
                <c:pt idx="4886">
                  <c:v>2012-04-28-10</c:v>
                </c:pt>
                <c:pt idx="4887">
                  <c:v>2012-04-28-11</c:v>
                </c:pt>
                <c:pt idx="4888">
                  <c:v>2012-04-28-12</c:v>
                </c:pt>
                <c:pt idx="4889">
                  <c:v>2012-04-28-13</c:v>
                </c:pt>
                <c:pt idx="4890">
                  <c:v>2012-04-28-14</c:v>
                </c:pt>
                <c:pt idx="4891">
                  <c:v>2012-04-28-15</c:v>
                </c:pt>
                <c:pt idx="4892">
                  <c:v>2012-04-28-16</c:v>
                </c:pt>
                <c:pt idx="4893">
                  <c:v>2012-04-28-17</c:v>
                </c:pt>
                <c:pt idx="4894">
                  <c:v>2012-04-28-18</c:v>
                </c:pt>
                <c:pt idx="4895">
                  <c:v>2012-04-28-19</c:v>
                </c:pt>
                <c:pt idx="4896">
                  <c:v>2012-04-28-20</c:v>
                </c:pt>
                <c:pt idx="4897">
                  <c:v>2012-04-28-21</c:v>
                </c:pt>
                <c:pt idx="4898">
                  <c:v>2012-04-28-22</c:v>
                </c:pt>
                <c:pt idx="4899">
                  <c:v>2012-04-28-23</c:v>
                </c:pt>
                <c:pt idx="4900">
                  <c:v>2012-04-29-00</c:v>
                </c:pt>
                <c:pt idx="4901">
                  <c:v>2012-04-29-01</c:v>
                </c:pt>
                <c:pt idx="4902">
                  <c:v>2012-04-29-02</c:v>
                </c:pt>
                <c:pt idx="4903">
                  <c:v>2012-04-29-03</c:v>
                </c:pt>
                <c:pt idx="4904">
                  <c:v>2012-04-29-04</c:v>
                </c:pt>
                <c:pt idx="4905">
                  <c:v>2012-04-29-05</c:v>
                </c:pt>
                <c:pt idx="4906">
                  <c:v>2012-04-29-06</c:v>
                </c:pt>
                <c:pt idx="4907">
                  <c:v>2012-04-29-07</c:v>
                </c:pt>
                <c:pt idx="4908">
                  <c:v>2012-04-29-08</c:v>
                </c:pt>
                <c:pt idx="4909">
                  <c:v>2012-04-29-09</c:v>
                </c:pt>
                <c:pt idx="4910">
                  <c:v>2012-04-29-10</c:v>
                </c:pt>
                <c:pt idx="4911">
                  <c:v>2012-04-29-11</c:v>
                </c:pt>
                <c:pt idx="4912">
                  <c:v>2012-04-29-12</c:v>
                </c:pt>
                <c:pt idx="4913">
                  <c:v>2012-04-29-13</c:v>
                </c:pt>
                <c:pt idx="4914">
                  <c:v>2012-04-29-14</c:v>
                </c:pt>
                <c:pt idx="4915">
                  <c:v>2012-04-29-15</c:v>
                </c:pt>
                <c:pt idx="4916">
                  <c:v>2012-04-29-16</c:v>
                </c:pt>
                <c:pt idx="4917">
                  <c:v>2012-04-29-17</c:v>
                </c:pt>
                <c:pt idx="4918">
                  <c:v>2012-04-29-18</c:v>
                </c:pt>
                <c:pt idx="4919">
                  <c:v>2012-04-29-19</c:v>
                </c:pt>
                <c:pt idx="4920">
                  <c:v>2012-04-29-20</c:v>
                </c:pt>
                <c:pt idx="4921">
                  <c:v>2012-04-29-21</c:v>
                </c:pt>
                <c:pt idx="4922">
                  <c:v>2012-04-29-22</c:v>
                </c:pt>
                <c:pt idx="4923">
                  <c:v>2012-04-29-23</c:v>
                </c:pt>
                <c:pt idx="4924">
                  <c:v>2012-04-30-00</c:v>
                </c:pt>
                <c:pt idx="4925">
                  <c:v>2012-04-30-01</c:v>
                </c:pt>
                <c:pt idx="4926">
                  <c:v>2012-04-30-02</c:v>
                </c:pt>
                <c:pt idx="4927">
                  <c:v>2012-04-30-03</c:v>
                </c:pt>
                <c:pt idx="4928">
                  <c:v>2012-04-30-04</c:v>
                </c:pt>
                <c:pt idx="4929">
                  <c:v>2012-04-30-05</c:v>
                </c:pt>
                <c:pt idx="4930">
                  <c:v>2012-04-30-06</c:v>
                </c:pt>
                <c:pt idx="4931">
                  <c:v>2012-04-30-07</c:v>
                </c:pt>
                <c:pt idx="4932">
                  <c:v>2012-04-30-08</c:v>
                </c:pt>
                <c:pt idx="4933">
                  <c:v>2012-04-30-09</c:v>
                </c:pt>
                <c:pt idx="4934">
                  <c:v>2012-04-30-10</c:v>
                </c:pt>
                <c:pt idx="4935">
                  <c:v>2012-04-30-11</c:v>
                </c:pt>
                <c:pt idx="4936">
                  <c:v>2012-04-30-12</c:v>
                </c:pt>
                <c:pt idx="4937">
                  <c:v>2012-04-30-13</c:v>
                </c:pt>
                <c:pt idx="4938">
                  <c:v>2012-04-30-14</c:v>
                </c:pt>
                <c:pt idx="4939">
                  <c:v>2012-04-30-15</c:v>
                </c:pt>
                <c:pt idx="4940">
                  <c:v>2012-04-30-16</c:v>
                </c:pt>
                <c:pt idx="4941">
                  <c:v>2012-04-30-17</c:v>
                </c:pt>
                <c:pt idx="4942">
                  <c:v>2012-04-30-18</c:v>
                </c:pt>
                <c:pt idx="4943">
                  <c:v>2012-04-30-19</c:v>
                </c:pt>
                <c:pt idx="4944">
                  <c:v>2012-04-30-20</c:v>
                </c:pt>
                <c:pt idx="4945">
                  <c:v>2012-04-30-21</c:v>
                </c:pt>
                <c:pt idx="4946">
                  <c:v>2012-04-30-22</c:v>
                </c:pt>
                <c:pt idx="4947">
                  <c:v>2012-04-30-23</c:v>
                </c:pt>
                <c:pt idx="4948">
                  <c:v>2012-05-01-00</c:v>
                </c:pt>
                <c:pt idx="4949">
                  <c:v>2012-05-01-01</c:v>
                </c:pt>
                <c:pt idx="4950">
                  <c:v>2012-05-01-02</c:v>
                </c:pt>
                <c:pt idx="4951">
                  <c:v>2012-05-01-03</c:v>
                </c:pt>
                <c:pt idx="4952">
                  <c:v>2012-05-01-04</c:v>
                </c:pt>
                <c:pt idx="4953">
                  <c:v>2012-05-01-05</c:v>
                </c:pt>
                <c:pt idx="4954">
                  <c:v>2012-05-01-06</c:v>
                </c:pt>
                <c:pt idx="4955">
                  <c:v>2012-05-01-07</c:v>
                </c:pt>
                <c:pt idx="4956">
                  <c:v>2012-05-01-08</c:v>
                </c:pt>
                <c:pt idx="4957">
                  <c:v>2012-05-01-09</c:v>
                </c:pt>
                <c:pt idx="4958">
                  <c:v>2012-05-01-10</c:v>
                </c:pt>
                <c:pt idx="4959">
                  <c:v>2012-05-01-11</c:v>
                </c:pt>
                <c:pt idx="4960">
                  <c:v>2012-05-01-12</c:v>
                </c:pt>
                <c:pt idx="4961">
                  <c:v>2012-05-01-13</c:v>
                </c:pt>
                <c:pt idx="4962">
                  <c:v>2012-05-01-14</c:v>
                </c:pt>
                <c:pt idx="4963">
                  <c:v>2012-05-01-15</c:v>
                </c:pt>
                <c:pt idx="4964">
                  <c:v>2012-05-01-16</c:v>
                </c:pt>
                <c:pt idx="4965">
                  <c:v>2012-05-01-17</c:v>
                </c:pt>
                <c:pt idx="4966">
                  <c:v>2012-05-01-18</c:v>
                </c:pt>
                <c:pt idx="4967">
                  <c:v>2012-05-01-19</c:v>
                </c:pt>
                <c:pt idx="4968">
                  <c:v>2012-05-01-20</c:v>
                </c:pt>
                <c:pt idx="4969">
                  <c:v>2012-05-01-21</c:v>
                </c:pt>
                <c:pt idx="4970">
                  <c:v>2012-05-01-22</c:v>
                </c:pt>
                <c:pt idx="4971">
                  <c:v>2012-05-01-23</c:v>
                </c:pt>
                <c:pt idx="4972">
                  <c:v>2012-05-02-00</c:v>
                </c:pt>
              </c:strCache>
            </c:strRef>
          </c:xVal>
          <c:yVal>
            <c:numRef>
              <c:f>'[judgments-2012JUN14.time-series-F.xlsx]judgments-2012JUN14.time-series'!$I$2:$I$4974</c:f>
              <c:numCache>
                <c:formatCode>General</c:formatCode>
                <c:ptCount val="4973"/>
                <c:pt idx="0">
                  <c:v>0.0</c:v>
                </c:pt>
                <c:pt idx="1">
                  <c:v>0.0</c:v>
                </c:pt>
                <c:pt idx="2">
                  <c:v>0.0</c:v>
                </c:pt>
                <c:pt idx="3">
                  <c:v>0.0</c:v>
                </c:pt>
                <c:pt idx="4">
                  <c:v>0.0</c:v>
                </c:pt>
                <c:pt idx="5">
                  <c:v>0.0</c:v>
                </c:pt>
                <c:pt idx="6">
                  <c:v>0.0</c:v>
                </c:pt>
                <c:pt idx="7">
                  <c:v>0.0</c:v>
                </c:pt>
                <c:pt idx="8">
                  <c:v>0.0</c:v>
                </c:pt>
                <c:pt idx="9">
                  <c:v>0.0</c:v>
                </c:pt>
                <c:pt idx="10">
                  <c:v>0.0</c:v>
                </c:pt>
                <c:pt idx="11">
                  <c:v>0.0</c:v>
                </c:pt>
                <c:pt idx="12">
                  <c:v>0.0</c:v>
                </c:pt>
                <c:pt idx="13">
                  <c:v>0.0</c:v>
                </c:pt>
                <c:pt idx="14">
                  <c:v>0.0</c:v>
                </c:pt>
                <c:pt idx="15">
                  <c:v>0.0</c:v>
                </c:pt>
                <c:pt idx="16">
                  <c:v>0.0</c:v>
                </c:pt>
                <c:pt idx="17">
                  <c:v>0.0</c:v>
                </c:pt>
                <c:pt idx="18">
                  <c:v>0.0</c:v>
                </c:pt>
                <c:pt idx="19">
                  <c:v>0.0</c:v>
                </c:pt>
                <c:pt idx="20">
                  <c:v>0.0</c:v>
                </c:pt>
                <c:pt idx="21">
                  <c:v>0.0</c:v>
                </c:pt>
                <c:pt idx="22">
                  <c:v>0.0</c:v>
                </c:pt>
                <c:pt idx="23">
                  <c:v>0.0</c:v>
                </c:pt>
                <c:pt idx="24">
                  <c:v>0.0</c:v>
                </c:pt>
                <c:pt idx="25">
                  <c:v>0.0</c:v>
                </c:pt>
                <c:pt idx="26">
                  <c:v>0.0</c:v>
                </c:pt>
                <c:pt idx="27">
                  <c:v>0.0</c:v>
                </c:pt>
                <c:pt idx="28">
                  <c:v>0.0</c:v>
                </c:pt>
                <c:pt idx="29">
                  <c:v>0.0</c:v>
                </c:pt>
                <c:pt idx="30">
                  <c:v>0.0</c:v>
                </c:pt>
                <c:pt idx="31">
                  <c:v>0.0</c:v>
                </c:pt>
                <c:pt idx="32">
                  <c:v>0.0</c:v>
                </c:pt>
                <c:pt idx="33">
                  <c:v>0.0</c:v>
                </c:pt>
                <c:pt idx="34">
                  <c:v>0.0</c:v>
                </c:pt>
                <c:pt idx="35">
                  <c:v>0.0</c:v>
                </c:pt>
                <c:pt idx="36">
                  <c:v>0.0</c:v>
                </c:pt>
                <c:pt idx="37">
                  <c:v>0.0</c:v>
                </c:pt>
                <c:pt idx="38">
                  <c:v>0.0</c:v>
                </c:pt>
                <c:pt idx="39">
                  <c:v>0.0</c:v>
                </c:pt>
                <c:pt idx="40">
                  <c:v>0.0</c:v>
                </c:pt>
                <c:pt idx="41">
                  <c:v>0.0</c:v>
                </c:pt>
                <c:pt idx="42">
                  <c:v>0.0</c:v>
                </c:pt>
                <c:pt idx="43">
                  <c:v>0.0</c:v>
                </c:pt>
                <c:pt idx="44">
                  <c:v>0.0</c:v>
                </c:pt>
                <c:pt idx="45">
                  <c:v>0.0</c:v>
                </c:pt>
                <c:pt idx="46">
                  <c:v>0.0</c:v>
                </c:pt>
                <c:pt idx="47">
                  <c:v>0.0</c:v>
                </c:pt>
                <c:pt idx="48">
                  <c:v>0.0</c:v>
                </c:pt>
                <c:pt idx="49">
                  <c:v>0.0</c:v>
                </c:pt>
                <c:pt idx="50">
                  <c:v>0.0</c:v>
                </c:pt>
                <c:pt idx="51">
                  <c:v>0.0</c:v>
                </c:pt>
                <c:pt idx="52">
                  <c:v>0.0</c:v>
                </c:pt>
                <c:pt idx="53">
                  <c:v>0.0</c:v>
                </c:pt>
                <c:pt idx="54">
                  <c:v>0.0</c:v>
                </c:pt>
                <c:pt idx="55">
                  <c:v>0.0</c:v>
                </c:pt>
                <c:pt idx="56">
                  <c:v>0.0</c:v>
                </c:pt>
                <c:pt idx="57">
                  <c:v>0.0</c:v>
                </c:pt>
                <c:pt idx="58">
                  <c:v>0.0</c:v>
                </c:pt>
                <c:pt idx="59">
                  <c:v>0.0</c:v>
                </c:pt>
                <c:pt idx="60">
                  <c:v>0.0</c:v>
                </c:pt>
                <c:pt idx="61">
                  <c:v>0.0</c:v>
                </c:pt>
                <c:pt idx="62">
                  <c:v>0.0</c:v>
                </c:pt>
                <c:pt idx="63">
                  <c:v>0.0</c:v>
                </c:pt>
                <c:pt idx="64">
                  <c:v>0.0</c:v>
                </c:pt>
                <c:pt idx="65">
                  <c:v>0.0</c:v>
                </c:pt>
                <c:pt idx="66">
                  <c:v>0.0</c:v>
                </c:pt>
                <c:pt idx="67">
                  <c:v>0.0</c:v>
                </c:pt>
                <c:pt idx="68">
                  <c:v>0.0</c:v>
                </c:pt>
                <c:pt idx="69">
                  <c:v>0.0</c:v>
                </c:pt>
                <c:pt idx="70">
                  <c:v>0.0</c:v>
                </c:pt>
                <c:pt idx="71">
                  <c:v>0.0</c:v>
                </c:pt>
                <c:pt idx="72">
                  <c:v>0.0</c:v>
                </c:pt>
                <c:pt idx="73">
                  <c:v>0.0</c:v>
                </c:pt>
                <c:pt idx="74">
                  <c:v>0.0</c:v>
                </c:pt>
                <c:pt idx="75">
                  <c:v>0.0</c:v>
                </c:pt>
                <c:pt idx="76">
                  <c:v>0.0</c:v>
                </c:pt>
                <c:pt idx="77">
                  <c:v>0.0</c:v>
                </c:pt>
                <c:pt idx="78">
                  <c:v>0.0</c:v>
                </c:pt>
                <c:pt idx="79">
                  <c:v>0.0</c:v>
                </c:pt>
                <c:pt idx="80">
                  <c:v>0.0</c:v>
                </c:pt>
                <c:pt idx="81">
                  <c:v>0.0</c:v>
                </c:pt>
                <c:pt idx="82">
                  <c:v>0.0</c:v>
                </c:pt>
                <c:pt idx="83">
                  <c:v>0.0</c:v>
                </c:pt>
                <c:pt idx="84">
                  <c:v>0.0</c:v>
                </c:pt>
                <c:pt idx="85">
                  <c:v>0.0</c:v>
                </c:pt>
                <c:pt idx="86">
                  <c:v>0.0</c:v>
                </c:pt>
                <c:pt idx="87">
                  <c:v>0.0</c:v>
                </c:pt>
                <c:pt idx="88">
                  <c:v>0.0</c:v>
                </c:pt>
                <c:pt idx="89">
                  <c:v>0.0</c:v>
                </c:pt>
                <c:pt idx="90">
                  <c:v>0.0</c:v>
                </c:pt>
                <c:pt idx="91">
                  <c:v>0.0</c:v>
                </c:pt>
                <c:pt idx="92">
                  <c:v>0.0</c:v>
                </c:pt>
                <c:pt idx="93">
                  <c:v>0.0</c:v>
                </c:pt>
                <c:pt idx="94">
                  <c:v>0.0</c:v>
                </c:pt>
                <c:pt idx="95">
                  <c:v>0.0</c:v>
                </c:pt>
                <c:pt idx="96">
                  <c:v>0.0</c:v>
                </c:pt>
                <c:pt idx="97">
                  <c:v>0.0</c:v>
                </c:pt>
                <c:pt idx="98">
                  <c:v>0.0</c:v>
                </c:pt>
                <c:pt idx="99">
                  <c:v>0.0</c:v>
                </c:pt>
                <c:pt idx="100">
                  <c:v>0.0</c:v>
                </c:pt>
                <c:pt idx="101">
                  <c:v>0.0</c:v>
                </c:pt>
                <c:pt idx="102">
                  <c:v>0.0</c:v>
                </c:pt>
                <c:pt idx="103">
                  <c:v>0.0</c:v>
                </c:pt>
                <c:pt idx="104">
                  <c:v>0.0</c:v>
                </c:pt>
                <c:pt idx="105">
                  <c:v>0.0</c:v>
                </c:pt>
                <c:pt idx="106">
                  <c:v>0.0</c:v>
                </c:pt>
                <c:pt idx="107">
                  <c:v>0.0</c:v>
                </c:pt>
                <c:pt idx="108">
                  <c:v>0.0</c:v>
                </c:pt>
                <c:pt idx="109">
                  <c:v>0.0</c:v>
                </c:pt>
                <c:pt idx="110">
                  <c:v>0.0</c:v>
                </c:pt>
                <c:pt idx="111">
                  <c:v>0.0</c:v>
                </c:pt>
                <c:pt idx="112">
                  <c:v>0.0</c:v>
                </c:pt>
                <c:pt idx="113">
                  <c:v>0.0</c:v>
                </c:pt>
                <c:pt idx="114">
                  <c:v>0.0</c:v>
                </c:pt>
                <c:pt idx="115">
                  <c:v>0.0</c:v>
                </c:pt>
                <c:pt idx="116">
                  <c:v>0.0</c:v>
                </c:pt>
                <c:pt idx="117">
                  <c:v>0.0</c:v>
                </c:pt>
                <c:pt idx="118">
                  <c:v>0.0</c:v>
                </c:pt>
                <c:pt idx="119">
                  <c:v>0.0</c:v>
                </c:pt>
                <c:pt idx="120">
                  <c:v>0.0</c:v>
                </c:pt>
                <c:pt idx="121">
                  <c:v>0.0</c:v>
                </c:pt>
                <c:pt idx="122">
                  <c:v>0.0</c:v>
                </c:pt>
                <c:pt idx="123">
                  <c:v>0.0</c:v>
                </c:pt>
                <c:pt idx="124">
                  <c:v>0.0</c:v>
                </c:pt>
                <c:pt idx="125">
                  <c:v>0.0</c:v>
                </c:pt>
                <c:pt idx="126">
                  <c:v>0.0</c:v>
                </c:pt>
                <c:pt idx="127">
                  <c:v>0.0</c:v>
                </c:pt>
                <c:pt idx="128">
                  <c:v>0.0</c:v>
                </c:pt>
                <c:pt idx="129">
                  <c:v>0.0</c:v>
                </c:pt>
                <c:pt idx="130">
                  <c:v>0.0</c:v>
                </c:pt>
                <c:pt idx="131">
                  <c:v>0.0</c:v>
                </c:pt>
                <c:pt idx="132">
                  <c:v>0.0</c:v>
                </c:pt>
                <c:pt idx="133">
                  <c:v>0.0</c:v>
                </c:pt>
                <c:pt idx="134">
                  <c:v>0.0</c:v>
                </c:pt>
                <c:pt idx="135">
                  <c:v>0.0</c:v>
                </c:pt>
                <c:pt idx="136">
                  <c:v>0.0</c:v>
                </c:pt>
                <c:pt idx="137">
                  <c:v>0.0</c:v>
                </c:pt>
                <c:pt idx="138">
                  <c:v>0.0</c:v>
                </c:pt>
                <c:pt idx="139">
                  <c:v>0.0</c:v>
                </c:pt>
                <c:pt idx="140">
                  <c:v>0.0</c:v>
                </c:pt>
                <c:pt idx="141">
                  <c:v>0.0</c:v>
                </c:pt>
                <c:pt idx="142">
                  <c:v>0.0</c:v>
                </c:pt>
                <c:pt idx="143">
                  <c:v>0.0</c:v>
                </c:pt>
                <c:pt idx="144">
                  <c:v>0.0</c:v>
                </c:pt>
                <c:pt idx="145">
                  <c:v>0.0</c:v>
                </c:pt>
                <c:pt idx="146">
                  <c:v>0.0</c:v>
                </c:pt>
                <c:pt idx="147">
                  <c:v>0.0</c:v>
                </c:pt>
                <c:pt idx="148">
                  <c:v>0.0</c:v>
                </c:pt>
                <c:pt idx="149">
                  <c:v>0.0</c:v>
                </c:pt>
                <c:pt idx="150">
                  <c:v>0.0</c:v>
                </c:pt>
                <c:pt idx="151">
                  <c:v>0.0</c:v>
                </c:pt>
                <c:pt idx="152">
                  <c:v>0.0</c:v>
                </c:pt>
                <c:pt idx="153">
                  <c:v>0.0</c:v>
                </c:pt>
                <c:pt idx="154">
                  <c:v>0.0</c:v>
                </c:pt>
                <c:pt idx="155">
                  <c:v>0.0</c:v>
                </c:pt>
                <c:pt idx="156">
                  <c:v>0.0</c:v>
                </c:pt>
                <c:pt idx="157">
                  <c:v>0.0</c:v>
                </c:pt>
                <c:pt idx="158">
                  <c:v>0.0</c:v>
                </c:pt>
                <c:pt idx="159">
                  <c:v>0.0</c:v>
                </c:pt>
                <c:pt idx="160">
                  <c:v>0.0</c:v>
                </c:pt>
                <c:pt idx="161">
                  <c:v>0.0</c:v>
                </c:pt>
                <c:pt idx="162">
                  <c:v>0.0</c:v>
                </c:pt>
                <c:pt idx="163">
                  <c:v>0.0</c:v>
                </c:pt>
                <c:pt idx="164">
                  <c:v>0.0</c:v>
                </c:pt>
                <c:pt idx="165">
                  <c:v>0.0</c:v>
                </c:pt>
                <c:pt idx="166">
                  <c:v>0.0</c:v>
                </c:pt>
                <c:pt idx="167">
                  <c:v>0.0</c:v>
                </c:pt>
                <c:pt idx="168">
                  <c:v>0.0</c:v>
                </c:pt>
                <c:pt idx="169">
                  <c:v>0.0</c:v>
                </c:pt>
                <c:pt idx="170">
                  <c:v>0.0</c:v>
                </c:pt>
                <c:pt idx="171">
                  <c:v>0.0</c:v>
                </c:pt>
                <c:pt idx="172">
                  <c:v>0.0</c:v>
                </c:pt>
                <c:pt idx="173">
                  <c:v>0.0</c:v>
                </c:pt>
                <c:pt idx="174">
                  <c:v>0.0</c:v>
                </c:pt>
                <c:pt idx="175">
                  <c:v>0.0</c:v>
                </c:pt>
                <c:pt idx="176">
                  <c:v>0.0</c:v>
                </c:pt>
                <c:pt idx="177">
                  <c:v>0.0</c:v>
                </c:pt>
                <c:pt idx="178">
                  <c:v>0.0</c:v>
                </c:pt>
                <c:pt idx="179">
                  <c:v>0.0</c:v>
                </c:pt>
                <c:pt idx="180">
                  <c:v>0.0</c:v>
                </c:pt>
                <c:pt idx="181">
                  <c:v>0.0</c:v>
                </c:pt>
                <c:pt idx="182">
                  <c:v>0.0</c:v>
                </c:pt>
                <c:pt idx="183">
                  <c:v>0.0</c:v>
                </c:pt>
                <c:pt idx="184">
                  <c:v>0.0</c:v>
                </c:pt>
                <c:pt idx="185">
                  <c:v>0.0</c:v>
                </c:pt>
                <c:pt idx="186">
                  <c:v>0.0</c:v>
                </c:pt>
                <c:pt idx="187">
                  <c:v>0.0</c:v>
                </c:pt>
                <c:pt idx="188">
                  <c:v>0.0</c:v>
                </c:pt>
                <c:pt idx="189">
                  <c:v>0.0</c:v>
                </c:pt>
                <c:pt idx="190">
                  <c:v>0.0</c:v>
                </c:pt>
                <c:pt idx="191">
                  <c:v>0.0</c:v>
                </c:pt>
                <c:pt idx="192">
                  <c:v>0.0</c:v>
                </c:pt>
                <c:pt idx="193">
                  <c:v>0.0</c:v>
                </c:pt>
                <c:pt idx="194">
                  <c:v>0.0</c:v>
                </c:pt>
                <c:pt idx="195">
                  <c:v>0.0</c:v>
                </c:pt>
                <c:pt idx="196">
                  <c:v>0.0</c:v>
                </c:pt>
                <c:pt idx="197">
                  <c:v>0.0</c:v>
                </c:pt>
                <c:pt idx="198">
                  <c:v>0.0</c:v>
                </c:pt>
                <c:pt idx="199">
                  <c:v>0.0</c:v>
                </c:pt>
                <c:pt idx="200">
                  <c:v>0.0</c:v>
                </c:pt>
                <c:pt idx="201">
                  <c:v>0.0</c:v>
                </c:pt>
                <c:pt idx="202">
                  <c:v>0.0</c:v>
                </c:pt>
                <c:pt idx="203">
                  <c:v>0.0</c:v>
                </c:pt>
                <c:pt idx="204">
                  <c:v>0.0</c:v>
                </c:pt>
                <c:pt idx="205">
                  <c:v>0.0</c:v>
                </c:pt>
                <c:pt idx="206">
                  <c:v>0.0</c:v>
                </c:pt>
                <c:pt idx="207">
                  <c:v>0.0</c:v>
                </c:pt>
                <c:pt idx="208">
                  <c:v>0.0</c:v>
                </c:pt>
                <c:pt idx="209">
                  <c:v>0.0</c:v>
                </c:pt>
                <c:pt idx="210">
                  <c:v>0.0</c:v>
                </c:pt>
                <c:pt idx="211">
                  <c:v>0.0</c:v>
                </c:pt>
                <c:pt idx="212">
                  <c:v>0.0</c:v>
                </c:pt>
                <c:pt idx="213">
                  <c:v>0.0</c:v>
                </c:pt>
                <c:pt idx="214">
                  <c:v>0.0</c:v>
                </c:pt>
                <c:pt idx="215">
                  <c:v>0.0</c:v>
                </c:pt>
                <c:pt idx="216">
                  <c:v>0.0</c:v>
                </c:pt>
                <c:pt idx="217">
                  <c:v>0.0</c:v>
                </c:pt>
                <c:pt idx="218">
                  <c:v>0.0</c:v>
                </c:pt>
                <c:pt idx="219">
                  <c:v>0.0</c:v>
                </c:pt>
                <c:pt idx="220">
                  <c:v>0.0</c:v>
                </c:pt>
                <c:pt idx="221">
                  <c:v>0.0</c:v>
                </c:pt>
                <c:pt idx="222">
                  <c:v>0.0</c:v>
                </c:pt>
                <c:pt idx="223">
                  <c:v>0.0</c:v>
                </c:pt>
                <c:pt idx="224">
                  <c:v>0.0</c:v>
                </c:pt>
                <c:pt idx="225">
                  <c:v>0.0</c:v>
                </c:pt>
                <c:pt idx="226">
                  <c:v>0.0</c:v>
                </c:pt>
                <c:pt idx="227">
                  <c:v>0.0</c:v>
                </c:pt>
                <c:pt idx="228">
                  <c:v>0.0</c:v>
                </c:pt>
                <c:pt idx="229">
                  <c:v>0.0</c:v>
                </c:pt>
                <c:pt idx="230">
                  <c:v>0.0</c:v>
                </c:pt>
                <c:pt idx="231">
                  <c:v>0.0</c:v>
                </c:pt>
                <c:pt idx="232">
                  <c:v>0.0</c:v>
                </c:pt>
                <c:pt idx="233">
                  <c:v>0.0</c:v>
                </c:pt>
                <c:pt idx="234">
                  <c:v>0.0</c:v>
                </c:pt>
                <c:pt idx="235">
                  <c:v>0.0</c:v>
                </c:pt>
                <c:pt idx="236">
                  <c:v>0.0</c:v>
                </c:pt>
                <c:pt idx="237">
                  <c:v>0.0</c:v>
                </c:pt>
                <c:pt idx="238">
                  <c:v>0.0</c:v>
                </c:pt>
                <c:pt idx="239">
                  <c:v>0.0</c:v>
                </c:pt>
                <c:pt idx="240">
                  <c:v>0.0</c:v>
                </c:pt>
                <c:pt idx="241">
                  <c:v>0.0</c:v>
                </c:pt>
                <c:pt idx="242">
                  <c:v>0.0</c:v>
                </c:pt>
                <c:pt idx="243">
                  <c:v>0.0</c:v>
                </c:pt>
                <c:pt idx="244">
                  <c:v>0.0</c:v>
                </c:pt>
                <c:pt idx="245">
                  <c:v>0.0</c:v>
                </c:pt>
                <c:pt idx="246">
                  <c:v>0.0</c:v>
                </c:pt>
                <c:pt idx="247">
                  <c:v>0.0</c:v>
                </c:pt>
                <c:pt idx="248">
                  <c:v>0.0</c:v>
                </c:pt>
                <c:pt idx="249">
                  <c:v>0.0</c:v>
                </c:pt>
                <c:pt idx="250">
                  <c:v>0.0</c:v>
                </c:pt>
                <c:pt idx="251">
                  <c:v>0.0</c:v>
                </c:pt>
                <c:pt idx="252">
                  <c:v>0.0</c:v>
                </c:pt>
                <c:pt idx="253">
                  <c:v>0.0</c:v>
                </c:pt>
                <c:pt idx="254">
                  <c:v>0.0</c:v>
                </c:pt>
                <c:pt idx="255">
                  <c:v>0.0</c:v>
                </c:pt>
                <c:pt idx="256">
                  <c:v>0.0</c:v>
                </c:pt>
                <c:pt idx="257">
                  <c:v>0.0</c:v>
                </c:pt>
                <c:pt idx="258">
                  <c:v>0.0</c:v>
                </c:pt>
                <c:pt idx="259">
                  <c:v>0.0</c:v>
                </c:pt>
                <c:pt idx="260">
                  <c:v>0.0</c:v>
                </c:pt>
                <c:pt idx="261">
                  <c:v>0.0</c:v>
                </c:pt>
                <c:pt idx="262">
                  <c:v>0.0</c:v>
                </c:pt>
                <c:pt idx="263">
                  <c:v>0.0</c:v>
                </c:pt>
                <c:pt idx="264">
                  <c:v>0.0</c:v>
                </c:pt>
                <c:pt idx="265">
                  <c:v>0.0</c:v>
                </c:pt>
                <c:pt idx="266">
                  <c:v>0.0</c:v>
                </c:pt>
                <c:pt idx="267">
                  <c:v>0.0</c:v>
                </c:pt>
                <c:pt idx="268">
                  <c:v>0.0</c:v>
                </c:pt>
                <c:pt idx="269">
                  <c:v>0.0</c:v>
                </c:pt>
                <c:pt idx="270">
                  <c:v>0.0</c:v>
                </c:pt>
                <c:pt idx="271">
                  <c:v>0.0</c:v>
                </c:pt>
                <c:pt idx="272">
                  <c:v>0.0</c:v>
                </c:pt>
                <c:pt idx="273">
                  <c:v>0.0</c:v>
                </c:pt>
                <c:pt idx="274">
                  <c:v>0.0</c:v>
                </c:pt>
                <c:pt idx="275">
                  <c:v>0.0</c:v>
                </c:pt>
                <c:pt idx="276">
                  <c:v>0.0</c:v>
                </c:pt>
                <c:pt idx="277">
                  <c:v>0.0</c:v>
                </c:pt>
                <c:pt idx="278">
                  <c:v>0.0</c:v>
                </c:pt>
                <c:pt idx="279">
                  <c:v>0.0</c:v>
                </c:pt>
                <c:pt idx="280">
                  <c:v>0.0</c:v>
                </c:pt>
                <c:pt idx="281">
                  <c:v>0.0</c:v>
                </c:pt>
                <c:pt idx="282">
                  <c:v>0.0</c:v>
                </c:pt>
                <c:pt idx="283">
                  <c:v>0.0</c:v>
                </c:pt>
                <c:pt idx="284">
                  <c:v>0.0</c:v>
                </c:pt>
                <c:pt idx="285">
                  <c:v>0.0</c:v>
                </c:pt>
                <c:pt idx="286">
                  <c:v>0.0</c:v>
                </c:pt>
                <c:pt idx="287">
                  <c:v>0.0</c:v>
                </c:pt>
                <c:pt idx="288">
                  <c:v>0.0</c:v>
                </c:pt>
                <c:pt idx="289">
                  <c:v>0.0</c:v>
                </c:pt>
                <c:pt idx="290">
                  <c:v>0.0</c:v>
                </c:pt>
                <c:pt idx="291">
                  <c:v>0.0</c:v>
                </c:pt>
                <c:pt idx="292">
                  <c:v>0.0</c:v>
                </c:pt>
                <c:pt idx="293">
                  <c:v>0.0</c:v>
                </c:pt>
                <c:pt idx="294">
                  <c:v>0.0</c:v>
                </c:pt>
                <c:pt idx="295">
                  <c:v>0.0</c:v>
                </c:pt>
                <c:pt idx="296">
                  <c:v>0.0</c:v>
                </c:pt>
                <c:pt idx="297">
                  <c:v>0.0</c:v>
                </c:pt>
                <c:pt idx="298">
                  <c:v>0.0</c:v>
                </c:pt>
                <c:pt idx="299">
                  <c:v>0.0</c:v>
                </c:pt>
                <c:pt idx="300">
                  <c:v>0.0</c:v>
                </c:pt>
                <c:pt idx="301">
                  <c:v>0.0</c:v>
                </c:pt>
                <c:pt idx="302">
                  <c:v>0.0</c:v>
                </c:pt>
                <c:pt idx="303">
                  <c:v>0.0</c:v>
                </c:pt>
                <c:pt idx="304">
                  <c:v>0.0</c:v>
                </c:pt>
                <c:pt idx="305">
                  <c:v>0.0</c:v>
                </c:pt>
                <c:pt idx="306">
                  <c:v>0.0</c:v>
                </c:pt>
                <c:pt idx="307">
                  <c:v>0.0</c:v>
                </c:pt>
                <c:pt idx="308">
                  <c:v>0.0</c:v>
                </c:pt>
                <c:pt idx="309">
                  <c:v>0.0</c:v>
                </c:pt>
                <c:pt idx="310">
                  <c:v>0.0</c:v>
                </c:pt>
                <c:pt idx="311">
                  <c:v>0.0</c:v>
                </c:pt>
                <c:pt idx="312">
                  <c:v>0.0</c:v>
                </c:pt>
                <c:pt idx="313">
                  <c:v>0.0</c:v>
                </c:pt>
                <c:pt idx="314">
                  <c:v>0.0</c:v>
                </c:pt>
                <c:pt idx="315">
                  <c:v>0.0</c:v>
                </c:pt>
                <c:pt idx="316">
                  <c:v>0.0</c:v>
                </c:pt>
                <c:pt idx="317">
                  <c:v>0.0</c:v>
                </c:pt>
                <c:pt idx="318">
                  <c:v>0.0</c:v>
                </c:pt>
                <c:pt idx="319">
                  <c:v>0.0</c:v>
                </c:pt>
                <c:pt idx="320">
                  <c:v>0.0</c:v>
                </c:pt>
                <c:pt idx="321">
                  <c:v>0.0</c:v>
                </c:pt>
                <c:pt idx="322">
                  <c:v>0.0</c:v>
                </c:pt>
                <c:pt idx="323">
                  <c:v>0.0</c:v>
                </c:pt>
                <c:pt idx="324">
                  <c:v>0.0</c:v>
                </c:pt>
                <c:pt idx="325">
                  <c:v>0.0</c:v>
                </c:pt>
                <c:pt idx="326">
                  <c:v>0.0</c:v>
                </c:pt>
                <c:pt idx="327">
                  <c:v>0.0</c:v>
                </c:pt>
                <c:pt idx="328">
                  <c:v>0.0</c:v>
                </c:pt>
                <c:pt idx="329">
                  <c:v>0.0</c:v>
                </c:pt>
                <c:pt idx="330">
                  <c:v>0.0</c:v>
                </c:pt>
                <c:pt idx="331">
                  <c:v>0.0</c:v>
                </c:pt>
                <c:pt idx="332">
                  <c:v>0.0</c:v>
                </c:pt>
                <c:pt idx="333">
                  <c:v>0.0</c:v>
                </c:pt>
                <c:pt idx="334">
                  <c:v>0.0</c:v>
                </c:pt>
                <c:pt idx="335">
                  <c:v>0.0</c:v>
                </c:pt>
                <c:pt idx="336">
                  <c:v>0.0</c:v>
                </c:pt>
                <c:pt idx="337">
                  <c:v>0.0</c:v>
                </c:pt>
                <c:pt idx="338">
                  <c:v>0.0</c:v>
                </c:pt>
                <c:pt idx="339">
                  <c:v>0.0</c:v>
                </c:pt>
                <c:pt idx="340">
                  <c:v>0.0</c:v>
                </c:pt>
                <c:pt idx="341">
                  <c:v>0.0</c:v>
                </c:pt>
                <c:pt idx="342">
                  <c:v>0.0</c:v>
                </c:pt>
                <c:pt idx="343">
                  <c:v>0.0</c:v>
                </c:pt>
                <c:pt idx="344">
                  <c:v>0.0</c:v>
                </c:pt>
                <c:pt idx="345">
                  <c:v>0.0</c:v>
                </c:pt>
                <c:pt idx="346">
                  <c:v>0.0</c:v>
                </c:pt>
                <c:pt idx="347">
                  <c:v>0.0</c:v>
                </c:pt>
                <c:pt idx="348">
                  <c:v>0.0</c:v>
                </c:pt>
                <c:pt idx="349">
                  <c:v>0.0</c:v>
                </c:pt>
                <c:pt idx="350">
                  <c:v>0.0</c:v>
                </c:pt>
                <c:pt idx="351">
                  <c:v>0.0</c:v>
                </c:pt>
                <c:pt idx="352">
                  <c:v>0.0</c:v>
                </c:pt>
                <c:pt idx="353">
                  <c:v>0.0</c:v>
                </c:pt>
                <c:pt idx="354">
                  <c:v>0.0</c:v>
                </c:pt>
                <c:pt idx="355">
                  <c:v>0.0</c:v>
                </c:pt>
                <c:pt idx="356">
                  <c:v>0.0</c:v>
                </c:pt>
                <c:pt idx="357">
                  <c:v>0.0</c:v>
                </c:pt>
                <c:pt idx="358">
                  <c:v>0.0</c:v>
                </c:pt>
                <c:pt idx="359">
                  <c:v>0.0</c:v>
                </c:pt>
                <c:pt idx="360">
                  <c:v>0.0</c:v>
                </c:pt>
                <c:pt idx="361">
                  <c:v>0.0</c:v>
                </c:pt>
                <c:pt idx="362">
                  <c:v>0.0</c:v>
                </c:pt>
                <c:pt idx="363">
                  <c:v>0.0</c:v>
                </c:pt>
                <c:pt idx="364">
                  <c:v>0.0</c:v>
                </c:pt>
                <c:pt idx="365">
                  <c:v>0.0</c:v>
                </c:pt>
                <c:pt idx="366">
                  <c:v>0.0</c:v>
                </c:pt>
                <c:pt idx="367">
                  <c:v>0.0</c:v>
                </c:pt>
                <c:pt idx="368">
                  <c:v>0.0</c:v>
                </c:pt>
                <c:pt idx="369">
                  <c:v>0.0</c:v>
                </c:pt>
                <c:pt idx="370">
                  <c:v>0.0</c:v>
                </c:pt>
                <c:pt idx="371">
                  <c:v>0.0</c:v>
                </c:pt>
                <c:pt idx="372">
                  <c:v>0.0</c:v>
                </c:pt>
                <c:pt idx="373">
                  <c:v>0.0</c:v>
                </c:pt>
                <c:pt idx="374">
                  <c:v>0.0</c:v>
                </c:pt>
                <c:pt idx="375">
                  <c:v>0.0</c:v>
                </c:pt>
                <c:pt idx="376">
                  <c:v>0.0</c:v>
                </c:pt>
                <c:pt idx="377">
                  <c:v>0.0</c:v>
                </c:pt>
                <c:pt idx="378">
                  <c:v>0.0</c:v>
                </c:pt>
                <c:pt idx="379">
                  <c:v>0.0</c:v>
                </c:pt>
                <c:pt idx="380">
                  <c:v>0.0</c:v>
                </c:pt>
                <c:pt idx="381">
                  <c:v>0.0</c:v>
                </c:pt>
                <c:pt idx="382">
                  <c:v>0.0</c:v>
                </c:pt>
                <c:pt idx="383">
                  <c:v>0.0</c:v>
                </c:pt>
                <c:pt idx="384">
                  <c:v>0.0</c:v>
                </c:pt>
                <c:pt idx="385">
                  <c:v>0.0</c:v>
                </c:pt>
                <c:pt idx="386">
                  <c:v>0.0</c:v>
                </c:pt>
                <c:pt idx="387">
                  <c:v>0.0</c:v>
                </c:pt>
                <c:pt idx="388">
                  <c:v>0.0</c:v>
                </c:pt>
                <c:pt idx="389">
                  <c:v>0.0</c:v>
                </c:pt>
                <c:pt idx="390">
                  <c:v>0.0</c:v>
                </c:pt>
                <c:pt idx="391">
                  <c:v>0.0</c:v>
                </c:pt>
                <c:pt idx="392">
                  <c:v>0.0</c:v>
                </c:pt>
                <c:pt idx="393">
                  <c:v>0.0</c:v>
                </c:pt>
                <c:pt idx="394">
                  <c:v>0.0</c:v>
                </c:pt>
                <c:pt idx="395">
                  <c:v>0.0</c:v>
                </c:pt>
                <c:pt idx="396">
                  <c:v>0.0</c:v>
                </c:pt>
                <c:pt idx="397">
                  <c:v>0.0</c:v>
                </c:pt>
                <c:pt idx="398">
                  <c:v>0.0</c:v>
                </c:pt>
                <c:pt idx="399">
                  <c:v>0.0</c:v>
                </c:pt>
                <c:pt idx="400">
                  <c:v>0.0</c:v>
                </c:pt>
                <c:pt idx="401">
                  <c:v>0.0</c:v>
                </c:pt>
                <c:pt idx="402">
                  <c:v>0.0</c:v>
                </c:pt>
                <c:pt idx="403">
                  <c:v>0.0</c:v>
                </c:pt>
                <c:pt idx="404">
                  <c:v>0.0</c:v>
                </c:pt>
                <c:pt idx="405">
                  <c:v>0.0</c:v>
                </c:pt>
                <c:pt idx="406">
                  <c:v>0.0</c:v>
                </c:pt>
                <c:pt idx="407">
                  <c:v>0.0</c:v>
                </c:pt>
                <c:pt idx="408">
                  <c:v>0.0</c:v>
                </c:pt>
                <c:pt idx="409">
                  <c:v>0.0</c:v>
                </c:pt>
                <c:pt idx="410">
                  <c:v>0.0</c:v>
                </c:pt>
                <c:pt idx="411">
                  <c:v>0.0</c:v>
                </c:pt>
                <c:pt idx="412">
                  <c:v>0.0</c:v>
                </c:pt>
                <c:pt idx="413">
                  <c:v>0.0</c:v>
                </c:pt>
                <c:pt idx="414">
                  <c:v>0.0</c:v>
                </c:pt>
                <c:pt idx="415">
                  <c:v>0.0</c:v>
                </c:pt>
                <c:pt idx="416">
                  <c:v>0.0</c:v>
                </c:pt>
                <c:pt idx="417">
                  <c:v>0.0</c:v>
                </c:pt>
                <c:pt idx="418">
                  <c:v>0.0</c:v>
                </c:pt>
                <c:pt idx="419">
                  <c:v>0.0</c:v>
                </c:pt>
                <c:pt idx="420">
                  <c:v>0.0</c:v>
                </c:pt>
                <c:pt idx="421">
                  <c:v>0.0</c:v>
                </c:pt>
                <c:pt idx="422">
                  <c:v>0.0</c:v>
                </c:pt>
                <c:pt idx="423">
                  <c:v>0.0</c:v>
                </c:pt>
                <c:pt idx="424">
                  <c:v>0.0</c:v>
                </c:pt>
                <c:pt idx="425">
                  <c:v>0.0</c:v>
                </c:pt>
                <c:pt idx="426">
                  <c:v>0.0</c:v>
                </c:pt>
                <c:pt idx="427">
                  <c:v>0.0</c:v>
                </c:pt>
                <c:pt idx="428">
                  <c:v>0.0</c:v>
                </c:pt>
                <c:pt idx="429">
                  <c:v>0.0</c:v>
                </c:pt>
                <c:pt idx="430">
                  <c:v>0.0</c:v>
                </c:pt>
                <c:pt idx="431">
                  <c:v>0.0</c:v>
                </c:pt>
                <c:pt idx="432">
                  <c:v>0.0</c:v>
                </c:pt>
                <c:pt idx="433">
                  <c:v>0.0</c:v>
                </c:pt>
                <c:pt idx="434">
                  <c:v>0.0</c:v>
                </c:pt>
                <c:pt idx="435">
                  <c:v>0.0</c:v>
                </c:pt>
                <c:pt idx="436">
                  <c:v>0.0</c:v>
                </c:pt>
                <c:pt idx="437">
                  <c:v>0.0</c:v>
                </c:pt>
                <c:pt idx="438">
                  <c:v>0.0</c:v>
                </c:pt>
                <c:pt idx="439">
                  <c:v>0.0</c:v>
                </c:pt>
                <c:pt idx="440">
                  <c:v>0.0</c:v>
                </c:pt>
                <c:pt idx="441">
                  <c:v>0.0</c:v>
                </c:pt>
                <c:pt idx="442">
                  <c:v>0.0</c:v>
                </c:pt>
                <c:pt idx="443">
                  <c:v>0.0</c:v>
                </c:pt>
                <c:pt idx="444">
                  <c:v>0.0</c:v>
                </c:pt>
                <c:pt idx="445">
                  <c:v>0.0</c:v>
                </c:pt>
                <c:pt idx="446">
                  <c:v>0.0</c:v>
                </c:pt>
                <c:pt idx="447">
                  <c:v>0.0</c:v>
                </c:pt>
                <c:pt idx="448">
                  <c:v>0.0</c:v>
                </c:pt>
                <c:pt idx="449">
                  <c:v>0.0</c:v>
                </c:pt>
                <c:pt idx="450">
                  <c:v>0.0</c:v>
                </c:pt>
                <c:pt idx="451">
                  <c:v>0.0</c:v>
                </c:pt>
                <c:pt idx="452">
                  <c:v>0.0</c:v>
                </c:pt>
                <c:pt idx="453">
                  <c:v>0.0</c:v>
                </c:pt>
                <c:pt idx="454">
                  <c:v>0.0</c:v>
                </c:pt>
                <c:pt idx="455">
                  <c:v>0.0</c:v>
                </c:pt>
                <c:pt idx="456">
                  <c:v>0.0</c:v>
                </c:pt>
                <c:pt idx="457">
                  <c:v>0.0</c:v>
                </c:pt>
                <c:pt idx="458">
                  <c:v>0.0</c:v>
                </c:pt>
                <c:pt idx="459">
                  <c:v>0.0</c:v>
                </c:pt>
                <c:pt idx="460">
                  <c:v>0.0</c:v>
                </c:pt>
                <c:pt idx="461">
                  <c:v>0.0</c:v>
                </c:pt>
                <c:pt idx="462">
                  <c:v>0.0</c:v>
                </c:pt>
                <c:pt idx="463">
                  <c:v>0.0</c:v>
                </c:pt>
                <c:pt idx="464">
                  <c:v>0.0</c:v>
                </c:pt>
                <c:pt idx="465">
                  <c:v>0.0</c:v>
                </c:pt>
                <c:pt idx="466">
                  <c:v>0.0</c:v>
                </c:pt>
                <c:pt idx="467">
                  <c:v>0.0</c:v>
                </c:pt>
                <c:pt idx="468">
                  <c:v>0.0</c:v>
                </c:pt>
                <c:pt idx="469">
                  <c:v>0.0</c:v>
                </c:pt>
                <c:pt idx="470">
                  <c:v>0.0</c:v>
                </c:pt>
                <c:pt idx="471">
                  <c:v>0.0</c:v>
                </c:pt>
                <c:pt idx="472">
                  <c:v>0.0</c:v>
                </c:pt>
                <c:pt idx="473">
                  <c:v>0.0</c:v>
                </c:pt>
                <c:pt idx="474">
                  <c:v>0.0</c:v>
                </c:pt>
                <c:pt idx="475">
                  <c:v>0.0</c:v>
                </c:pt>
                <c:pt idx="476">
                  <c:v>0.0</c:v>
                </c:pt>
                <c:pt idx="477">
                  <c:v>0.0</c:v>
                </c:pt>
                <c:pt idx="478">
                  <c:v>0.0</c:v>
                </c:pt>
                <c:pt idx="479">
                  <c:v>0.0</c:v>
                </c:pt>
                <c:pt idx="480">
                  <c:v>0.0</c:v>
                </c:pt>
                <c:pt idx="481">
                  <c:v>0.0</c:v>
                </c:pt>
                <c:pt idx="482">
                  <c:v>0.0</c:v>
                </c:pt>
                <c:pt idx="483">
                  <c:v>0.0</c:v>
                </c:pt>
                <c:pt idx="484">
                  <c:v>0.0</c:v>
                </c:pt>
                <c:pt idx="485">
                  <c:v>0.0</c:v>
                </c:pt>
                <c:pt idx="486">
                  <c:v>0.0</c:v>
                </c:pt>
                <c:pt idx="487">
                  <c:v>0.0</c:v>
                </c:pt>
                <c:pt idx="488">
                  <c:v>0.0</c:v>
                </c:pt>
                <c:pt idx="489">
                  <c:v>0.0</c:v>
                </c:pt>
                <c:pt idx="490">
                  <c:v>0.0</c:v>
                </c:pt>
                <c:pt idx="491">
                  <c:v>0.0</c:v>
                </c:pt>
                <c:pt idx="492">
                  <c:v>0.0</c:v>
                </c:pt>
                <c:pt idx="493">
                  <c:v>0.0</c:v>
                </c:pt>
                <c:pt idx="494">
                  <c:v>0.0</c:v>
                </c:pt>
                <c:pt idx="495">
                  <c:v>0.0</c:v>
                </c:pt>
                <c:pt idx="496">
                  <c:v>0.0</c:v>
                </c:pt>
                <c:pt idx="497">
                  <c:v>0.0</c:v>
                </c:pt>
                <c:pt idx="498">
                  <c:v>0.0</c:v>
                </c:pt>
                <c:pt idx="499">
                  <c:v>0.0</c:v>
                </c:pt>
                <c:pt idx="500">
                  <c:v>0.0</c:v>
                </c:pt>
                <c:pt idx="501">
                  <c:v>0.0</c:v>
                </c:pt>
                <c:pt idx="502">
                  <c:v>0.0</c:v>
                </c:pt>
                <c:pt idx="503">
                  <c:v>0.0</c:v>
                </c:pt>
                <c:pt idx="504">
                  <c:v>0.0</c:v>
                </c:pt>
                <c:pt idx="505">
                  <c:v>0.0</c:v>
                </c:pt>
                <c:pt idx="506">
                  <c:v>0.0</c:v>
                </c:pt>
                <c:pt idx="507">
                  <c:v>0.0</c:v>
                </c:pt>
                <c:pt idx="508">
                  <c:v>0.0</c:v>
                </c:pt>
                <c:pt idx="509">
                  <c:v>0.0</c:v>
                </c:pt>
                <c:pt idx="510">
                  <c:v>0.0</c:v>
                </c:pt>
                <c:pt idx="511">
                  <c:v>0.0</c:v>
                </c:pt>
                <c:pt idx="512">
                  <c:v>0.0</c:v>
                </c:pt>
                <c:pt idx="513">
                  <c:v>0.0</c:v>
                </c:pt>
                <c:pt idx="514">
                  <c:v>0.0</c:v>
                </c:pt>
                <c:pt idx="515">
                  <c:v>0.0</c:v>
                </c:pt>
                <c:pt idx="516">
                  <c:v>0.0</c:v>
                </c:pt>
                <c:pt idx="517">
                  <c:v>0.0</c:v>
                </c:pt>
                <c:pt idx="518">
                  <c:v>0.0</c:v>
                </c:pt>
                <c:pt idx="519">
                  <c:v>0.0</c:v>
                </c:pt>
                <c:pt idx="520">
                  <c:v>0.0</c:v>
                </c:pt>
                <c:pt idx="521">
                  <c:v>0.0</c:v>
                </c:pt>
                <c:pt idx="522">
                  <c:v>0.0</c:v>
                </c:pt>
                <c:pt idx="523">
                  <c:v>0.0</c:v>
                </c:pt>
                <c:pt idx="524">
                  <c:v>0.0</c:v>
                </c:pt>
                <c:pt idx="525">
                  <c:v>0.0</c:v>
                </c:pt>
                <c:pt idx="526">
                  <c:v>0.0</c:v>
                </c:pt>
                <c:pt idx="527">
                  <c:v>0.0</c:v>
                </c:pt>
                <c:pt idx="528">
                  <c:v>0.0</c:v>
                </c:pt>
                <c:pt idx="529">
                  <c:v>0.0</c:v>
                </c:pt>
                <c:pt idx="530">
                  <c:v>0.0</c:v>
                </c:pt>
                <c:pt idx="531">
                  <c:v>0.0</c:v>
                </c:pt>
                <c:pt idx="532">
                  <c:v>0.0</c:v>
                </c:pt>
                <c:pt idx="533">
                  <c:v>0.0</c:v>
                </c:pt>
                <c:pt idx="534">
                  <c:v>0.0</c:v>
                </c:pt>
                <c:pt idx="535">
                  <c:v>0.0</c:v>
                </c:pt>
                <c:pt idx="536">
                  <c:v>0.0</c:v>
                </c:pt>
                <c:pt idx="537">
                  <c:v>0.0</c:v>
                </c:pt>
                <c:pt idx="538">
                  <c:v>0.0</c:v>
                </c:pt>
                <c:pt idx="539">
                  <c:v>0.0</c:v>
                </c:pt>
                <c:pt idx="540">
                  <c:v>0.0</c:v>
                </c:pt>
                <c:pt idx="541">
                  <c:v>0.0</c:v>
                </c:pt>
                <c:pt idx="542">
                  <c:v>0.0</c:v>
                </c:pt>
                <c:pt idx="543">
                  <c:v>0.0</c:v>
                </c:pt>
                <c:pt idx="544">
                  <c:v>0.0</c:v>
                </c:pt>
                <c:pt idx="545">
                  <c:v>0.0</c:v>
                </c:pt>
                <c:pt idx="546">
                  <c:v>0.0</c:v>
                </c:pt>
                <c:pt idx="547">
                  <c:v>0.0</c:v>
                </c:pt>
                <c:pt idx="548">
                  <c:v>0.0</c:v>
                </c:pt>
                <c:pt idx="549">
                  <c:v>0.0</c:v>
                </c:pt>
                <c:pt idx="550">
                  <c:v>0.0</c:v>
                </c:pt>
                <c:pt idx="551">
                  <c:v>0.0</c:v>
                </c:pt>
                <c:pt idx="552">
                  <c:v>0.0</c:v>
                </c:pt>
                <c:pt idx="553">
                  <c:v>0.0</c:v>
                </c:pt>
                <c:pt idx="554">
                  <c:v>0.0</c:v>
                </c:pt>
                <c:pt idx="555">
                  <c:v>0.0</c:v>
                </c:pt>
                <c:pt idx="556">
                  <c:v>0.0</c:v>
                </c:pt>
                <c:pt idx="557">
                  <c:v>0.0</c:v>
                </c:pt>
                <c:pt idx="558">
                  <c:v>0.0</c:v>
                </c:pt>
                <c:pt idx="559">
                  <c:v>0.0</c:v>
                </c:pt>
                <c:pt idx="560">
                  <c:v>0.0</c:v>
                </c:pt>
                <c:pt idx="561">
                  <c:v>0.0</c:v>
                </c:pt>
                <c:pt idx="562">
                  <c:v>0.0</c:v>
                </c:pt>
                <c:pt idx="563">
                  <c:v>0.0</c:v>
                </c:pt>
                <c:pt idx="564">
                  <c:v>0.0</c:v>
                </c:pt>
                <c:pt idx="565">
                  <c:v>0.0</c:v>
                </c:pt>
                <c:pt idx="566">
                  <c:v>0.0</c:v>
                </c:pt>
                <c:pt idx="567">
                  <c:v>0.0</c:v>
                </c:pt>
                <c:pt idx="568">
                  <c:v>0.0</c:v>
                </c:pt>
                <c:pt idx="569">
                  <c:v>0.0</c:v>
                </c:pt>
                <c:pt idx="570">
                  <c:v>0.0</c:v>
                </c:pt>
                <c:pt idx="571">
                  <c:v>0.0</c:v>
                </c:pt>
                <c:pt idx="572">
                  <c:v>0.0</c:v>
                </c:pt>
                <c:pt idx="573">
                  <c:v>0.0</c:v>
                </c:pt>
                <c:pt idx="574">
                  <c:v>0.0</c:v>
                </c:pt>
                <c:pt idx="575">
                  <c:v>0.0</c:v>
                </c:pt>
                <c:pt idx="576">
                  <c:v>0.0</c:v>
                </c:pt>
                <c:pt idx="577">
                  <c:v>0.0</c:v>
                </c:pt>
                <c:pt idx="578">
                  <c:v>0.0</c:v>
                </c:pt>
                <c:pt idx="579">
                  <c:v>0.0</c:v>
                </c:pt>
                <c:pt idx="580">
                  <c:v>0.0</c:v>
                </c:pt>
                <c:pt idx="581">
                  <c:v>0.0</c:v>
                </c:pt>
                <c:pt idx="582">
                  <c:v>0.0</c:v>
                </c:pt>
                <c:pt idx="583">
                  <c:v>0.0</c:v>
                </c:pt>
                <c:pt idx="584">
                  <c:v>0.0</c:v>
                </c:pt>
                <c:pt idx="585">
                  <c:v>0.0</c:v>
                </c:pt>
                <c:pt idx="586">
                  <c:v>0.0</c:v>
                </c:pt>
                <c:pt idx="587">
                  <c:v>0.0</c:v>
                </c:pt>
                <c:pt idx="588">
                  <c:v>0.0</c:v>
                </c:pt>
                <c:pt idx="589">
                  <c:v>0.0</c:v>
                </c:pt>
                <c:pt idx="590">
                  <c:v>0.0</c:v>
                </c:pt>
                <c:pt idx="591">
                  <c:v>0.0</c:v>
                </c:pt>
                <c:pt idx="592">
                  <c:v>0.0</c:v>
                </c:pt>
                <c:pt idx="593">
                  <c:v>0.0</c:v>
                </c:pt>
                <c:pt idx="594">
                  <c:v>0.0</c:v>
                </c:pt>
                <c:pt idx="595">
                  <c:v>0.0</c:v>
                </c:pt>
                <c:pt idx="596">
                  <c:v>0.0</c:v>
                </c:pt>
                <c:pt idx="597">
                  <c:v>0.0</c:v>
                </c:pt>
                <c:pt idx="598">
                  <c:v>0.0</c:v>
                </c:pt>
                <c:pt idx="599">
                  <c:v>0.0</c:v>
                </c:pt>
                <c:pt idx="600">
                  <c:v>0.0</c:v>
                </c:pt>
                <c:pt idx="601">
                  <c:v>0.0</c:v>
                </c:pt>
                <c:pt idx="602">
                  <c:v>0.0</c:v>
                </c:pt>
                <c:pt idx="603">
                  <c:v>0.0</c:v>
                </c:pt>
                <c:pt idx="604">
                  <c:v>0.0</c:v>
                </c:pt>
                <c:pt idx="605">
                  <c:v>0.0</c:v>
                </c:pt>
                <c:pt idx="606">
                  <c:v>0.0</c:v>
                </c:pt>
                <c:pt idx="607">
                  <c:v>0.0</c:v>
                </c:pt>
                <c:pt idx="608">
                  <c:v>0.0</c:v>
                </c:pt>
                <c:pt idx="609">
                  <c:v>0.0</c:v>
                </c:pt>
                <c:pt idx="610">
                  <c:v>0.0</c:v>
                </c:pt>
                <c:pt idx="611">
                  <c:v>0.0</c:v>
                </c:pt>
                <c:pt idx="612">
                  <c:v>0.0</c:v>
                </c:pt>
                <c:pt idx="613">
                  <c:v>0.0</c:v>
                </c:pt>
                <c:pt idx="614">
                  <c:v>0.0</c:v>
                </c:pt>
                <c:pt idx="615">
                  <c:v>0.0</c:v>
                </c:pt>
                <c:pt idx="616">
                  <c:v>0.0</c:v>
                </c:pt>
                <c:pt idx="617">
                  <c:v>0.0</c:v>
                </c:pt>
                <c:pt idx="618">
                  <c:v>0.0</c:v>
                </c:pt>
                <c:pt idx="619">
                  <c:v>0.0</c:v>
                </c:pt>
                <c:pt idx="620">
                  <c:v>0.0</c:v>
                </c:pt>
                <c:pt idx="621">
                  <c:v>0.0</c:v>
                </c:pt>
                <c:pt idx="622">
                  <c:v>0.0</c:v>
                </c:pt>
                <c:pt idx="623">
                  <c:v>0.0</c:v>
                </c:pt>
                <c:pt idx="624">
                  <c:v>0.0</c:v>
                </c:pt>
                <c:pt idx="625">
                  <c:v>0.0</c:v>
                </c:pt>
                <c:pt idx="626">
                  <c:v>0.0</c:v>
                </c:pt>
                <c:pt idx="627">
                  <c:v>0.0</c:v>
                </c:pt>
                <c:pt idx="628">
                  <c:v>0.0</c:v>
                </c:pt>
                <c:pt idx="629">
                  <c:v>0.0</c:v>
                </c:pt>
                <c:pt idx="630">
                  <c:v>0.0</c:v>
                </c:pt>
                <c:pt idx="631">
                  <c:v>0.0</c:v>
                </c:pt>
                <c:pt idx="632">
                  <c:v>0.0</c:v>
                </c:pt>
                <c:pt idx="633">
                  <c:v>0.0</c:v>
                </c:pt>
                <c:pt idx="634">
                  <c:v>0.0</c:v>
                </c:pt>
                <c:pt idx="635">
                  <c:v>0.0</c:v>
                </c:pt>
                <c:pt idx="636">
                  <c:v>0.0</c:v>
                </c:pt>
                <c:pt idx="637">
                  <c:v>0.0</c:v>
                </c:pt>
                <c:pt idx="638">
                  <c:v>0.0</c:v>
                </c:pt>
                <c:pt idx="639">
                  <c:v>0.0</c:v>
                </c:pt>
                <c:pt idx="640">
                  <c:v>0.0</c:v>
                </c:pt>
                <c:pt idx="641">
                  <c:v>0.0</c:v>
                </c:pt>
                <c:pt idx="642">
                  <c:v>0.0</c:v>
                </c:pt>
                <c:pt idx="643">
                  <c:v>0.0</c:v>
                </c:pt>
                <c:pt idx="644">
                  <c:v>0.0</c:v>
                </c:pt>
                <c:pt idx="645">
                  <c:v>0.0</c:v>
                </c:pt>
                <c:pt idx="646">
                  <c:v>0.0</c:v>
                </c:pt>
                <c:pt idx="647">
                  <c:v>0.0</c:v>
                </c:pt>
                <c:pt idx="648">
                  <c:v>0.0</c:v>
                </c:pt>
                <c:pt idx="649">
                  <c:v>0.0</c:v>
                </c:pt>
                <c:pt idx="650">
                  <c:v>0.0</c:v>
                </c:pt>
                <c:pt idx="651">
                  <c:v>0.0</c:v>
                </c:pt>
                <c:pt idx="652">
                  <c:v>0.0</c:v>
                </c:pt>
                <c:pt idx="653">
                  <c:v>0.0</c:v>
                </c:pt>
                <c:pt idx="654">
                  <c:v>0.0</c:v>
                </c:pt>
                <c:pt idx="655">
                  <c:v>0.0</c:v>
                </c:pt>
                <c:pt idx="656">
                  <c:v>0.0</c:v>
                </c:pt>
                <c:pt idx="657">
                  <c:v>0.0</c:v>
                </c:pt>
                <c:pt idx="658">
                  <c:v>0.0</c:v>
                </c:pt>
                <c:pt idx="659">
                  <c:v>0.0</c:v>
                </c:pt>
                <c:pt idx="660">
                  <c:v>0.0</c:v>
                </c:pt>
                <c:pt idx="661">
                  <c:v>0.0</c:v>
                </c:pt>
                <c:pt idx="662">
                  <c:v>0.0</c:v>
                </c:pt>
                <c:pt idx="663">
                  <c:v>0.0</c:v>
                </c:pt>
                <c:pt idx="664">
                  <c:v>0.0</c:v>
                </c:pt>
                <c:pt idx="665">
                  <c:v>0.0</c:v>
                </c:pt>
                <c:pt idx="666">
                  <c:v>0.0</c:v>
                </c:pt>
                <c:pt idx="667">
                  <c:v>0.0</c:v>
                </c:pt>
                <c:pt idx="668">
                  <c:v>0.0</c:v>
                </c:pt>
                <c:pt idx="669">
                  <c:v>0.0</c:v>
                </c:pt>
                <c:pt idx="670">
                  <c:v>0.0</c:v>
                </c:pt>
                <c:pt idx="671">
                  <c:v>0.0</c:v>
                </c:pt>
                <c:pt idx="672">
                  <c:v>0.0</c:v>
                </c:pt>
                <c:pt idx="673">
                  <c:v>0.0</c:v>
                </c:pt>
                <c:pt idx="674">
                  <c:v>0.0</c:v>
                </c:pt>
                <c:pt idx="675">
                  <c:v>0.0</c:v>
                </c:pt>
                <c:pt idx="676">
                  <c:v>0.0</c:v>
                </c:pt>
                <c:pt idx="677">
                  <c:v>0.0</c:v>
                </c:pt>
                <c:pt idx="678">
                  <c:v>0.0</c:v>
                </c:pt>
                <c:pt idx="679">
                  <c:v>0.0</c:v>
                </c:pt>
                <c:pt idx="680">
                  <c:v>0.0</c:v>
                </c:pt>
                <c:pt idx="681">
                  <c:v>0.0</c:v>
                </c:pt>
                <c:pt idx="682">
                  <c:v>0.0</c:v>
                </c:pt>
                <c:pt idx="683">
                  <c:v>0.0</c:v>
                </c:pt>
                <c:pt idx="684">
                  <c:v>0.0</c:v>
                </c:pt>
                <c:pt idx="685">
                  <c:v>0.0</c:v>
                </c:pt>
                <c:pt idx="686">
                  <c:v>0.0</c:v>
                </c:pt>
                <c:pt idx="687">
                  <c:v>0.0</c:v>
                </c:pt>
                <c:pt idx="688">
                  <c:v>0.0</c:v>
                </c:pt>
                <c:pt idx="689">
                  <c:v>0.0</c:v>
                </c:pt>
                <c:pt idx="690">
                  <c:v>0.0</c:v>
                </c:pt>
                <c:pt idx="691">
                  <c:v>0.0</c:v>
                </c:pt>
                <c:pt idx="692">
                  <c:v>0.0</c:v>
                </c:pt>
                <c:pt idx="693">
                  <c:v>0.0</c:v>
                </c:pt>
                <c:pt idx="694">
                  <c:v>0.0</c:v>
                </c:pt>
                <c:pt idx="695">
                  <c:v>0.0</c:v>
                </c:pt>
                <c:pt idx="696">
                  <c:v>0.0</c:v>
                </c:pt>
                <c:pt idx="697">
                  <c:v>0.0</c:v>
                </c:pt>
                <c:pt idx="698">
                  <c:v>0.0</c:v>
                </c:pt>
                <c:pt idx="699">
                  <c:v>0.0</c:v>
                </c:pt>
                <c:pt idx="700">
                  <c:v>0.0</c:v>
                </c:pt>
                <c:pt idx="701">
                  <c:v>0.0</c:v>
                </c:pt>
                <c:pt idx="702">
                  <c:v>0.0</c:v>
                </c:pt>
                <c:pt idx="703">
                  <c:v>0.0</c:v>
                </c:pt>
                <c:pt idx="704">
                  <c:v>0.0</c:v>
                </c:pt>
                <c:pt idx="705">
                  <c:v>0.0</c:v>
                </c:pt>
                <c:pt idx="706">
                  <c:v>0.0</c:v>
                </c:pt>
                <c:pt idx="707">
                  <c:v>0.0</c:v>
                </c:pt>
                <c:pt idx="708">
                  <c:v>0.0</c:v>
                </c:pt>
                <c:pt idx="709">
                  <c:v>0.0</c:v>
                </c:pt>
                <c:pt idx="710">
                  <c:v>0.0</c:v>
                </c:pt>
                <c:pt idx="711">
                  <c:v>0.0</c:v>
                </c:pt>
                <c:pt idx="712">
                  <c:v>0.0</c:v>
                </c:pt>
                <c:pt idx="713">
                  <c:v>0.0</c:v>
                </c:pt>
                <c:pt idx="714">
                  <c:v>0.0</c:v>
                </c:pt>
                <c:pt idx="715">
                  <c:v>0.0</c:v>
                </c:pt>
                <c:pt idx="716">
                  <c:v>0.0</c:v>
                </c:pt>
                <c:pt idx="717">
                  <c:v>0.0</c:v>
                </c:pt>
                <c:pt idx="718">
                  <c:v>0.0</c:v>
                </c:pt>
                <c:pt idx="719">
                  <c:v>0.0</c:v>
                </c:pt>
                <c:pt idx="720">
                  <c:v>0.0</c:v>
                </c:pt>
                <c:pt idx="721">
                  <c:v>0.0</c:v>
                </c:pt>
                <c:pt idx="722">
                  <c:v>0.0</c:v>
                </c:pt>
                <c:pt idx="723">
                  <c:v>0.0</c:v>
                </c:pt>
                <c:pt idx="724">
                  <c:v>0.0</c:v>
                </c:pt>
                <c:pt idx="725">
                  <c:v>0.0</c:v>
                </c:pt>
                <c:pt idx="726">
                  <c:v>0.0</c:v>
                </c:pt>
                <c:pt idx="727">
                  <c:v>0.0</c:v>
                </c:pt>
                <c:pt idx="728">
                  <c:v>0.0</c:v>
                </c:pt>
                <c:pt idx="729">
                  <c:v>0.0</c:v>
                </c:pt>
                <c:pt idx="730">
                  <c:v>0.0</c:v>
                </c:pt>
                <c:pt idx="731">
                  <c:v>0.0</c:v>
                </c:pt>
                <c:pt idx="732">
                  <c:v>0.0</c:v>
                </c:pt>
                <c:pt idx="733">
                  <c:v>0.0</c:v>
                </c:pt>
                <c:pt idx="734">
                  <c:v>0.0</c:v>
                </c:pt>
                <c:pt idx="735">
                  <c:v>0.0</c:v>
                </c:pt>
                <c:pt idx="736">
                  <c:v>0.0</c:v>
                </c:pt>
                <c:pt idx="737">
                  <c:v>0.0</c:v>
                </c:pt>
                <c:pt idx="738">
                  <c:v>0.0</c:v>
                </c:pt>
                <c:pt idx="739">
                  <c:v>0.0</c:v>
                </c:pt>
                <c:pt idx="740">
                  <c:v>0.0</c:v>
                </c:pt>
                <c:pt idx="741">
                  <c:v>0.0</c:v>
                </c:pt>
                <c:pt idx="742">
                  <c:v>0.0</c:v>
                </c:pt>
                <c:pt idx="743">
                  <c:v>0.0</c:v>
                </c:pt>
                <c:pt idx="744">
                  <c:v>0.0</c:v>
                </c:pt>
                <c:pt idx="745">
                  <c:v>0.0</c:v>
                </c:pt>
                <c:pt idx="746">
                  <c:v>0.0</c:v>
                </c:pt>
                <c:pt idx="747">
                  <c:v>0.0</c:v>
                </c:pt>
                <c:pt idx="748">
                  <c:v>0.0</c:v>
                </c:pt>
                <c:pt idx="749">
                  <c:v>0.0</c:v>
                </c:pt>
                <c:pt idx="750">
                  <c:v>0.0</c:v>
                </c:pt>
                <c:pt idx="751">
                  <c:v>0.0</c:v>
                </c:pt>
                <c:pt idx="752">
                  <c:v>0.0</c:v>
                </c:pt>
                <c:pt idx="753">
                  <c:v>0.0</c:v>
                </c:pt>
                <c:pt idx="754">
                  <c:v>0.0</c:v>
                </c:pt>
                <c:pt idx="755">
                  <c:v>0.0</c:v>
                </c:pt>
                <c:pt idx="756">
                  <c:v>0.0</c:v>
                </c:pt>
                <c:pt idx="757">
                  <c:v>0.0</c:v>
                </c:pt>
                <c:pt idx="758">
                  <c:v>0.0</c:v>
                </c:pt>
                <c:pt idx="759">
                  <c:v>0.0</c:v>
                </c:pt>
                <c:pt idx="760">
                  <c:v>0.0</c:v>
                </c:pt>
                <c:pt idx="761">
                  <c:v>0.0</c:v>
                </c:pt>
                <c:pt idx="762">
                  <c:v>0.0</c:v>
                </c:pt>
                <c:pt idx="763">
                  <c:v>0.0</c:v>
                </c:pt>
                <c:pt idx="764">
                  <c:v>0.0</c:v>
                </c:pt>
                <c:pt idx="765">
                  <c:v>0.0</c:v>
                </c:pt>
                <c:pt idx="766">
                  <c:v>0.0</c:v>
                </c:pt>
                <c:pt idx="767">
                  <c:v>0.0</c:v>
                </c:pt>
                <c:pt idx="768">
                  <c:v>0.0</c:v>
                </c:pt>
                <c:pt idx="769">
                  <c:v>0.0</c:v>
                </c:pt>
                <c:pt idx="770">
                  <c:v>0.0</c:v>
                </c:pt>
                <c:pt idx="771">
                  <c:v>0.0</c:v>
                </c:pt>
                <c:pt idx="772">
                  <c:v>0.0</c:v>
                </c:pt>
                <c:pt idx="773">
                  <c:v>0.0</c:v>
                </c:pt>
                <c:pt idx="774">
                  <c:v>0.0</c:v>
                </c:pt>
                <c:pt idx="775">
                  <c:v>0.0</c:v>
                </c:pt>
                <c:pt idx="776">
                  <c:v>0.0</c:v>
                </c:pt>
                <c:pt idx="777">
                  <c:v>0.0</c:v>
                </c:pt>
                <c:pt idx="778">
                  <c:v>0.0</c:v>
                </c:pt>
                <c:pt idx="779">
                  <c:v>0.0</c:v>
                </c:pt>
                <c:pt idx="780">
                  <c:v>0.0</c:v>
                </c:pt>
                <c:pt idx="781">
                  <c:v>0.0</c:v>
                </c:pt>
                <c:pt idx="782">
                  <c:v>0.0</c:v>
                </c:pt>
                <c:pt idx="783">
                  <c:v>0.0</c:v>
                </c:pt>
                <c:pt idx="784">
                  <c:v>0.0</c:v>
                </c:pt>
                <c:pt idx="785">
                  <c:v>0.0</c:v>
                </c:pt>
                <c:pt idx="786">
                  <c:v>0.0</c:v>
                </c:pt>
                <c:pt idx="787">
                  <c:v>0.0</c:v>
                </c:pt>
                <c:pt idx="788">
                  <c:v>0.0</c:v>
                </c:pt>
                <c:pt idx="789">
                  <c:v>0.0</c:v>
                </c:pt>
                <c:pt idx="790">
                  <c:v>0.0</c:v>
                </c:pt>
                <c:pt idx="791">
                  <c:v>0.0</c:v>
                </c:pt>
                <c:pt idx="792">
                  <c:v>0.0</c:v>
                </c:pt>
                <c:pt idx="793">
                  <c:v>0.0</c:v>
                </c:pt>
                <c:pt idx="794">
                  <c:v>0.0</c:v>
                </c:pt>
                <c:pt idx="795">
                  <c:v>0.0</c:v>
                </c:pt>
                <c:pt idx="796">
                  <c:v>0.0</c:v>
                </c:pt>
                <c:pt idx="797">
                  <c:v>0.0</c:v>
                </c:pt>
                <c:pt idx="798">
                  <c:v>0.0</c:v>
                </c:pt>
                <c:pt idx="799">
                  <c:v>0.0</c:v>
                </c:pt>
                <c:pt idx="800">
                  <c:v>0.0</c:v>
                </c:pt>
                <c:pt idx="801">
                  <c:v>0.0</c:v>
                </c:pt>
                <c:pt idx="802">
                  <c:v>0.0</c:v>
                </c:pt>
                <c:pt idx="803">
                  <c:v>0.0</c:v>
                </c:pt>
                <c:pt idx="804">
                  <c:v>0.0</c:v>
                </c:pt>
                <c:pt idx="805">
                  <c:v>0.0</c:v>
                </c:pt>
                <c:pt idx="806">
                  <c:v>0.0</c:v>
                </c:pt>
                <c:pt idx="807">
                  <c:v>0.0</c:v>
                </c:pt>
                <c:pt idx="808">
                  <c:v>0.0</c:v>
                </c:pt>
                <c:pt idx="809">
                  <c:v>0.0</c:v>
                </c:pt>
                <c:pt idx="810">
                  <c:v>0.0</c:v>
                </c:pt>
                <c:pt idx="811">
                  <c:v>0.0</c:v>
                </c:pt>
                <c:pt idx="812">
                  <c:v>0.0</c:v>
                </c:pt>
                <c:pt idx="813">
                  <c:v>0.0</c:v>
                </c:pt>
                <c:pt idx="814">
                  <c:v>0.0</c:v>
                </c:pt>
                <c:pt idx="815">
                  <c:v>0.0</c:v>
                </c:pt>
                <c:pt idx="816">
                  <c:v>0.0</c:v>
                </c:pt>
                <c:pt idx="817">
                  <c:v>0.0</c:v>
                </c:pt>
                <c:pt idx="818">
                  <c:v>0.0</c:v>
                </c:pt>
                <c:pt idx="819">
                  <c:v>0.0</c:v>
                </c:pt>
                <c:pt idx="820">
                  <c:v>0.0</c:v>
                </c:pt>
                <c:pt idx="821">
                  <c:v>0.0</c:v>
                </c:pt>
                <c:pt idx="822">
                  <c:v>0.0</c:v>
                </c:pt>
                <c:pt idx="823">
                  <c:v>0.0</c:v>
                </c:pt>
                <c:pt idx="824">
                  <c:v>0.0</c:v>
                </c:pt>
                <c:pt idx="825">
                  <c:v>0.0</c:v>
                </c:pt>
                <c:pt idx="826">
                  <c:v>0.0</c:v>
                </c:pt>
                <c:pt idx="827">
                  <c:v>0.0</c:v>
                </c:pt>
                <c:pt idx="828">
                  <c:v>0.0</c:v>
                </c:pt>
                <c:pt idx="829">
                  <c:v>0.0</c:v>
                </c:pt>
                <c:pt idx="830">
                  <c:v>0.0</c:v>
                </c:pt>
                <c:pt idx="831">
                  <c:v>0.0</c:v>
                </c:pt>
                <c:pt idx="832">
                  <c:v>0.0</c:v>
                </c:pt>
                <c:pt idx="833">
                  <c:v>0.0</c:v>
                </c:pt>
                <c:pt idx="834">
                  <c:v>0.0</c:v>
                </c:pt>
                <c:pt idx="835">
                  <c:v>0.0</c:v>
                </c:pt>
                <c:pt idx="836">
                  <c:v>0.0</c:v>
                </c:pt>
                <c:pt idx="837">
                  <c:v>0.0</c:v>
                </c:pt>
                <c:pt idx="838">
                  <c:v>0.0</c:v>
                </c:pt>
                <c:pt idx="839">
                  <c:v>0.0</c:v>
                </c:pt>
                <c:pt idx="840">
                  <c:v>0.0</c:v>
                </c:pt>
                <c:pt idx="841">
                  <c:v>0.0</c:v>
                </c:pt>
                <c:pt idx="842">
                  <c:v>0.0</c:v>
                </c:pt>
                <c:pt idx="843">
                  <c:v>0.0</c:v>
                </c:pt>
                <c:pt idx="844">
                  <c:v>0.0</c:v>
                </c:pt>
                <c:pt idx="845">
                  <c:v>0.0</c:v>
                </c:pt>
                <c:pt idx="846">
                  <c:v>0.0</c:v>
                </c:pt>
                <c:pt idx="847">
                  <c:v>0.0</c:v>
                </c:pt>
                <c:pt idx="848">
                  <c:v>0.0</c:v>
                </c:pt>
                <c:pt idx="849">
                  <c:v>0.0</c:v>
                </c:pt>
                <c:pt idx="850">
                  <c:v>0.0</c:v>
                </c:pt>
                <c:pt idx="851">
                  <c:v>0.0</c:v>
                </c:pt>
                <c:pt idx="852">
                  <c:v>0.0</c:v>
                </c:pt>
                <c:pt idx="853">
                  <c:v>0.0</c:v>
                </c:pt>
                <c:pt idx="854">
                  <c:v>0.0</c:v>
                </c:pt>
                <c:pt idx="855">
                  <c:v>0.0</c:v>
                </c:pt>
                <c:pt idx="856">
                  <c:v>0.0</c:v>
                </c:pt>
                <c:pt idx="857">
                  <c:v>0.0</c:v>
                </c:pt>
                <c:pt idx="858">
                  <c:v>0.0</c:v>
                </c:pt>
                <c:pt idx="859">
                  <c:v>0.0</c:v>
                </c:pt>
                <c:pt idx="860">
                  <c:v>0.0</c:v>
                </c:pt>
                <c:pt idx="861">
                  <c:v>0.0</c:v>
                </c:pt>
                <c:pt idx="862">
                  <c:v>0.0</c:v>
                </c:pt>
                <c:pt idx="863">
                  <c:v>0.0</c:v>
                </c:pt>
                <c:pt idx="864">
                  <c:v>0.0</c:v>
                </c:pt>
                <c:pt idx="865">
                  <c:v>0.0</c:v>
                </c:pt>
                <c:pt idx="866">
                  <c:v>0.0</c:v>
                </c:pt>
                <c:pt idx="867">
                  <c:v>0.0</c:v>
                </c:pt>
                <c:pt idx="868">
                  <c:v>0.0</c:v>
                </c:pt>
                <c:pt idx="869">
                  <c:v>0.0</c:v>
                </c:pt>
                <c:pt idx="870">
                  <c:v>0.0</c:v>
                </c:pt>
                <c:pt idx="871">
                  <c:v>0.0</c:v>
                </c:pt>
                <c:pt idx="872">
                  <c:v>0.0</c:v>
                </c:pt>
                <c:pt idx="873">
                  <c:v>0.0</c:v>
                </c:pt>
                <c:pt idx="874">
                  <c:v>0.0</c:v>
                </c:pt>
                <c:pt idx="875">
                  <c:v>0.0</c:v>
                </c:pt>
                <c:pt idx="876">
                  <c:v>0.0</c:v>
                </c:pt>
                <c:pt idx="877">
                  <c:v>0.0</c:v>
                </c:pt>
                <c:pt idx="878">
                  <c:v>0.0</c:v>
                </c:pt>
                <c:pt idx="879">
                  <c:v>0.0</c:v>
                </c:pt>
                <c:pt idx="880">
                  <c:v>0.0</c:v>
                </c:pt>
                <c:pt idx="881">
                  <c:v>0.0</c:v>
                </c:pt>
                <c:pt idx="882">
                  <c:v>0.0</c:v>
                </c:pt>
                <c:pt idx="883">
                  <c:v>0.0</c:v>
                </c:pt>
                <c:pt idx="884">
                  <c:v>0.0</c:v>
                </c:pt>
                <c:pt idx="885">
                  <c:v>0.0</c:v>
                </c:pt>
                <c:pt idx="886">
                  <c:v>0.0</c:v>
                </c:pt>
                <c:pt idx="887">
                  <c:v>0.0</c:v>
                </c:pt>
                <c:pt idx="888">
                  <c:v>0.0</c:v>
                </c:pt>
                <c:pt idx="889">
                  <c:v>0.0</c:v>
                </c:pt>
                <c:pt idx="890">
                  <c:v>0.0</c:v>
                </c:pt>
                <c:pt idx="891">
                  <c:v>0.0</c:v>
                </c:pt>
                <c:pt idx="892">
                  <c:v>0.0</c:v>
                </c:pt>
                <c:pt idx="893">
                  <c:v>0.0</c:v>
                </c:pt>
                <c:pt idx="894">
                  <c:v>0.0</c:v>
                </c:pt>
                <c:pt idx="895">
                  <c:v>0.0</c:v>
                </c:pt>
                <c:pt idx="896">
                  <c:v>0.0</c:v>
                </c:pt>
                <c:pt idx="897">
                  <c:v>0.0</c:v>
                </c:pt>
                <c:pt idx="898">
                  <c:v>0.0</c:v>
                </c:pt>
                <c:pt idx="899">
                  <c:v>0.0</c:v>
                </c:pt>
                <c:pt idx="900">
                  <c:v>0.0</c:v>
                </c:pt>
                <c:pt idx="901">
                  <c:v>0.0</c:v>
                </c:pt>
                <c:pt idx="902">
                  <c:v>0.0</c:v>
                </c:pt>
                <c:pt idx="903">
                  <c:v>0.0</c:v>
                </c:pt>
                <c:pt idx="904">
                  <c:v>0.0</c:v>
                </c:pt>
                <c:pt idx="905">
                  <c:v>0.0</c:v>
                </c:pt>
                <c:pt idx="906">
                  <c:v>0.0</c:v>
                </c:pt>
                <c:pt idx="907">
                  <c:v>0.0</c:v>
                </c:pt>
                <c:pt idx="908">
                  <c:v>0.0</c:v>
                </c:pt>
                <c:pt idx="909">
                  <c:v>0.0</c:v>
                </c:pt>
                <c:pt idx="910">
                  <c:v>0.0</c:v>
                </c:pt>
                <c:pt idx="911">
                  <c:v>0.0</c:v>
                </c:pt>
                <c:pt idx="912">
                  <c:v>0.0</c:v>
                </c:pt>
                <c:pt idx="913">
                  <c:v>0.0</c:v>
                </c:pt>
                <c:pt idx="914">
                  <c:v>0.0</c:v>
                </c:pt>
                <c:pt idx="915">
                  <c:v>0.0</c:v>
                </c:pt>
                <c:pt idx="916">
                  <c:v>0.0</c:v>
                </c:pt>
                <c:pt idx="917">
                  <c:v>0.0</c:v>
                </c:pt>
                <c:pt idx="918">
                  <c:v>0.0</c:v>
                </c:pt>
                <c:pt idx="919">
                  <c:v>0.0</c:v>
                </c:pt>
                <c:pt idx="920">
                  <c:v>0.0</c:v>
                </c:pt>
                <c:pt idx="921">
                  <c:v>0.0</c:v>
                </c:pt>
                <c:pt idx="922">
                  <c:v>0.0</c:v>
                </c:pt>
                <c:pt idx="923">
                  <c:v>0.0</c:v>
                </c:pt>
                <c:pt idx="924">
                  <c:v>0.0</c:v>
                </c:pt>
                <c:pt idx="925">
                  <c:v>0.0</c:v>
                </c:pt>
                <c:pt idx="926">
                  <c:v>0.0</c:v>
                </c:pt>
                <c:pt idx="927">
                  <c:v>0.0</c:v>
                </c:pt>
                <c:pt idx="928">
                  <c:v>0.0</c:v>
                </c:pt>
                <c:pt idx="929">
                  <c:v>0.0</c:v>
                </c:pt>
                <c:pt idx="930">
                  <c:v>0.0</c:v>
                </c:pt>
                <c:pt idx="931">
                  <c:v>0.0</c:v>
                </c:pt>
                <c:pt idx="932">
                  <c:v>0.0</c:v>
                </c:pt>
                <c:pt idx="933">
                  <c:v>0.0</c:v>
                </c:pt>
                <c:pt idx="934">
                  <c:v>0.0</c:v>
                </c:pt>
                <c:pt idx="935">
                  <c:v>0.0</c:v>
                </c:pt>
                <c:pt idx="936">
                  <c:v>0.0</c:v>
                </c:pt>
                <c:pt idx="937">
                  <c:v>0.0</c:v>
                </c:pt>
                <c:pt idx="938">
                  <c:v>0.0</c:v>
                </c:pt>
                <c:pt idx="939">
                  <c:v>0.0</c:v>
                </c:pt>
                <c:pt idx="940">
                  <c:v>0.0</c:v>
                </c:pt>
                <c:pt idx="941">
                  <c:v>0.0</c:v>
                </c:pt>
                <c:pt idx="942">
                  <c:v>0.0</c:v>
                </c:pt>
                <c:pt idx="943">
                  <c:v>0.0</c:v>
                </c:pt>
                <c:pt idx="944">
                  <c:v>0.0</c:v>
                </c:pt>
                <c:pt idx="945">
                  <c:v>0.0</c:v>
                </c:pt>
                <c:pt idx="946">
                  <c:v>0.0</c:v>
                </c:pt>
                <c:pt idx="947">
                  <c:v>0.0</c:v>
                </c:pt>
                <c:pt idx="948">
                  <c:v>0.0</c:v>
                </c:pt>
                <c:pt idx="949">
                  <c:v>0.0</c:v>
                </c:pt>
                <c:pt idx="950">
                  <c:v>0.0</c:v>
                </c:pt>
                <c:pt idx="951">
                  <c:v>0.0</c:v>
                </c:pt>
                <c:pt idx="952">
                  <c:v>0.0</c:v>
                </c:pt>
                <c:pt idx="953">
                  <c:v>0.0</c:v>
                </c:pt>
                <c:pt idx="954">
                  <c:v>0.0</c:v>
                </c:pt>
                <c:pt idx="955">
                  <c:v>0.0</c:v>
                </c:pt>
                <c:pt idx="956">
                  <c:v>0.0</c:v>
                </c:pt>
                <c:pt idx="957">
                  <c:v>0.0</c:v>
                </c:pt>
                <c:pt idx="958">
                  <c:v>0.0</c:v>
                </c:pt>
                <c:pt idx="959">
                  <c:v>0.0</c:v>
                </c:pt>
                <c:pt idx="960">
                  <c:v>0.0</c:v>
                </c:pt>
                <c:pt idx="961">
                  <c:v>0.0</c:v>
                </c:pt>
                <c:pt idx="962">
                  <c:v>0.0</c:v>
                </c:pt>
                <c:pt idx="963">
                  <c:v>0.0</c:v>
                </c:pt>
                <c:pt idx="964">
                  <c:v>0.0</c:v>
                </c:pt>
                <c:pt idx="965">
                  <c:v>0.0</c:v>
                </c:pt>
                <c:pt idx="966">
                  <c:v>0.0</c:v>
                </c:pt>
                <c:pt idx="967">
                  <c:v>0.0</c:v>
                </c:pt>
                <c:pt idx="968">
                  <c:v>0.0</c:v>
                </c:pt>
                <c:pt idx="969">
                  <c:v>0.0</c:v>
                </c:pt>
                <c:pt idx="970">
                  <c:v>0.0</c:v>
                </c:pt>
                <c:pt idx="971">
                  <c:v>0.0</c:v>
                </c:pt>
                <c:pt idx="972">
                  <c:v>0.0</c:v>
                </c:pt>
                <c:pt idx="973">
                  <c:v>0.0</c:v>
                </c:pt>
                <c:pt idx="974">
                  <c:v>0.0</c:v>
                </c:pt>
                <c:pt idx="975">
                  <c:v>0.0</c:v>
                </c:pt>
                <c:pt idx="976">
                  <c:v>0.0</c:v>
                </c:pt>
                <c:pt idx="977">
                  <c:v>0.0</c:v>
                </c:pt>
                <c:pt idx="978">
                  <c:v>0.0</c:v>
                </c:pt>
                <c:pt idx="979">
                  <c:v>0.0</c:v>
                </c:pt>
                <c:pt idx="980">
                  <c:v>0.0</c:v>
                </c:pt>
                <c:pt idx="981">
                  <c:v>0.0</c:v>
                </c:pt>
                <c:pt idx="982">
                  <c:v>0.0</c:v>
                </c:pt>
                <c:pt idx="983">
                  <c:v>0.0</c:v>
                </c:pt>
                <c:pt idx="984">
                  <c:v>0.0</c:v>
                </c:pt>
                <c:pt idx="985">
                  <c:v>0.0</c:v>
                </c:pt>
                <c:pt idx="986">
                  <c:v>0.0</c:v>
                </c:pt>
                <c:pt idx="987">
                  <c:v>0.0</c:v>
                </c:pt>
                <c:pt idx="988">
                  <c:v>0.0</c:v>
                </c:pt>
                <c:pt idx="989">
                  <c:v>0.0</c:v>
                </c:pt>
                <c:pt idx="990">
                  <c:v>0.0</c:v>
                </c:pt>
                <c:pt idx="991">
                  <c:v>0.0</c:v>
                </c:pt>
                <c:pt idx="992">
                  <c:v>0.0</c:v>
                </c:pt>
                <c:pt idx="993">
                  <c:v>0.0</c:v>
                </c:pt>
                <c:pt idx="994">
                  <c:v>0.0</c:v>
                </c:pt>
                <c:pt idx="995">
                  <c:v>0.0</c:v>
                </c:pt>
                <c:pt idx="996">
                  <c:v>0.0</c:v>
                </c:pt>
                <c:pt idx="997">
                  <c:v>0.0</c:v>
                </c:pt>
                <c:pt idx="998">
                  <c:v>0.0</c:v>
                </c:pt>
                <c:pt idx="999">
                  <c:v>0.0</c:v>
                </c:pt>
                <c:pt idx="1000">
                  <c:v>0.0</c:v>
                </c:pt>
                <c:pt idx="1001">
                  <c:v>0.0</c:v>
                </c:pt>
                <c:pt idx="1002">
                  <c:v>0.0</c:v>
                </c:pt>
                <c:pt idx="1003">
                  <c:v>0.0</c:v>
                </c:pt>
                <c:pt idx="1004">
                  <c:v>0.0</c:v>
                </c:pt>
                <c:pt idx="1005">
                  <c:v>0.0</c:v>
                </c:pt>
                <c:pt idx="1006">
                  <c:v>0.0</c:v>
                </c:pt>
                <c:pt idx="1007">
                  <c:v>0.0</c:v>
                </c:pt>
                <c:pt idx="1008">
                  <c:v>0.0</c:v>
                </c:pt>
                <c:pt idx="1009">
                  <c:v>0.0</c:v>
                </c:pt>
                <c:pt idx="1010">
                  <c:v>0.0</c:v>
                </c:pt>
                <c:pt idx="1011">
                  <c:v>0.0</c:v>
                </c:pt>
                <c:pt idx="1012">
                  <c:v>0.0</c:v>
                </c:pt>
                <c:pt idx="1013">
                  <c:v>0.0</c:v>
                </c:pt>
                <c:pt idx="1014">
                  <c:v>0.0</c:v>
                </c:pt>
                <c:pt idx="1015">
                  <c:v>0.0</c:v>
                </c:pt>
                <c:pt idx="1016">
                  <c:v>0.0</c:v>
                </c:pt>
                <c:pt idx="1017">
                  <c:v>0.0</c:v>
                </c:pt>
                <c:pt idx="1018">
                  <c:v>0.0</c:v>
                </c:pt>
                <c:pt idx="1019">
                  <c:v>0.0</c:v>
                </c:pt>
                <c:pt idx="1020">
                  <c:v>0.0</c:v>
                </c:pt>
                <c:pt idx="1021">
                  <c:v>0.0</c:v>
                </c:pt>
                <c:pt idx="1022">
                  <c:v>0.0</c:v>
                </c:pt>
                <c:pt idx="1023">
                  <c:v>0.0</c:v>
                </c:pt>
                <c:pt idx="1024">
                  <c:v>0.0</c:v>
                </c:pt>
                <c:pt idx="1025">
                  <c:v>0.0</c:v>
                </c:pt>
                <c:pt idx="1026">
                  <c:v>0.0</c:v>
                </c:pt>
                <c:pt idx="1027">
                  <c:v>0.0</c:v>
                </c:pt>
                <c:pt idx="1028">
                  <c:v>0.0</c:v>
                </c:pt>
                <c:pt idx="1029">
                  <c:v>0.0</c:v>
                </c:pt>
                <c:pt idx="1030">
                  <c:v>0.0</c:v>
                </c:pt>
                <c:pt idx="1031">
                  <c:v>0.0</c:v>
                </c:pt>
                <c:pt idx="1032">
                  <c:v>0.0</c:v>
                </c:pt>
                <c:pt idx="1033">
                  <c:v>0.0</c:v>
                </c:pt>
                <c:pt idx="1034">
                  <c:v>0.0</c:v>
                </c:pt>
                <c:pt idx="1035">
                  <c:v>0.0</c:v>
                </c:pt>
                <c:pt idx="1036">
                  <c:v>0.0</c:v>
                </c:pt>
                <c:pt idx="1037">
                  <c:v>0.0</c:v>
                </c:pt>
                <c:pt idx="1038">
                  <c:v>0.0</c:v>
                </c:pt>
                <c:pt idx="1039">
                  <c:v>0.0</c:v>
                </c:pt>
                <c:pt idx="1040">
                  <c:v>0.0</c:v>
                </c:pt>
                <c:pt idx="1041">
                  <c:v>0.0</c:v>
                </c:pt>
                <c:pt idx="1042">
                  <c:v>0.0</c:v>
                </c:pt>
                <c:pt idx="1043">
                  <c:v>0.0</c:v>
                </c:pt>
                <c:pt idx="1044">
                  <c:v>0.0</c:v>
                </c:pt>
                <c:pt idx="1045">
                  <c:v>0.0</c:v>
                </c:pt>
                <c:pt idx="1046">
                  <c:v>0.0</c:v>
                </c:pt>
                <c:pt idx="1047">
                  <c:v>0.0</c:v>
                </c:pt>
                <c:pt idx="1048">
                  <c:v>0.0</c:v>
                </c:pt>
                <c:pt idx="1049">
                  <c:v>0.0</c:v>
                </c:pt>
                <c:pt idx="1050">
                  <c:v>0.0</c:v>
                </c:pt>
                <c:pt idx="1051">
                  <c:v>0.0</c:v>
                </c:pt>
                <c:pt idx="1052">
                  <c:v>0.0</c:v>
                </c:pt>
                <c:pt idx="1053">
                  <c:v>0.0</c:v>
                </c:pt>
                <c:pt idx="1054">
                  <c:v>0.0</c:v>
                </c:pt>
                <c:pt idx="1055">
                  <c:v>1.0</c:v>
                </c:pt>
                <c:pt idx="1056">
                  <c:v>0.0</c:v>
                </c:pt>
                <c:pt idx="1057">
                  <c:v>0.0</c:v>
                </c:pt>
                <c:pt idx="1058">
                  <c:v>0.0</c:v>
                </c:pt>
                <c:pt idx="1059">
                  <c:v>0.0</c:v>
                </c:pt>
                <c:pt idx="1060">
                  <c:v>0.0</c:v>
                </c:pt>
                <c:pt idx="1061">
                  <c:v>0.0</c:v>
                </c:pt>
                <c:pt idx="1062">
                  <c:v>0.0</c:v>
                </c:pt>
                <c:pt idx="1063">
                  <c:v>0.0</c:v>
                </c:pt>
                <c:pt idx="1064">
                  <c:v>0.0</c:v>
                </c:pt>
                <c:pt idx="1065">
                  <c:v>0.0</c:v>
                </c:pt>
                <c:pt idx="1066">
                  <c:v>0.0</c:v>
                </c:pt>
                <c:pt idx="1067">
                  <c:v>0.0</c:v>
                </c:pt>
                <c:pt idx="1068">
                  <c:v>0.0</c:v>
                </c:pt>
                <c:pt idx="1069">
                  <c:v>0.0</c:v>
                </c:pt>
                <c:pt idx="1070">
                  <c:v>0.0</c:v>
                </c:pt>
                <c:pt idx="1071">
                  <c:v>0.0</c:v>
                </c:pt>
                <c:pt idx="1072">
                  <c:v>0.0</c:v>
                </c:pt>
                <c:pt idx="1073">
                  <c:v>0.0</c:v>
                </c:pt>
                <c:pt idx="1074">
                  <c:v>0.0</c:v>
                </c:pt>
                <c:pt idx="1075">
                  <c:v>0.0</c:v>
                </c:pt>
                <c:pt idx="1076">
                  <c:v>0.0</c:v>
                </c:pt>
                <c:pt idx="1077">
                  <c:v>0.0</c:v>
                </c:pt>
                <c:pt idx="1078">
                  <c:v>0.0</c:v>
                </c:pt>
                <c:pt idx="1079">
                  <c:v>0.0</c:v>
                </c:pt>
                <c:pt idx="1080">
                  <c:v>0.0</c:v>
                </c:pt>
                <c:pt idx="1081">
                  <c:v>0.0</c:v>
                </c:pt>
                <c:pt idx="1082">
                  <c:v>0.0</c:v>
                </c:pt>
                <c:pt idx="1083">
                  <c:v>0.0</c:v>
                </c:pt>
                <c:pt idx="1084">
                  <c:v>0.0</c:v>
                </c:pt>
                <c:pt idx="1085">
                  <c:v>0.0</c:v>
                </c:pt>
                <c:pt idx="1086">
                  <c:v>0.0</c:v>
                </c:pt>
                <c:pt idx="1087">
                  <c:v>0.0</c:v>
                </c:pt>
                <c:pt idx="1088">
                  <c:v>0.0</c:v>
                </c:pt>
                <c:pt idx="1089">
                  <c:v>0.0</c:v>
                </c:pt>
                <c:pt idx="1090">
                  <c:v>0.0</c:v>
                </c:pt>
                <c:pt idx="1091">
                  <c:v>0.0</c:v>
                </c:pt>
                <c:pt idx="1092">
                  <c:v>0.0</c:v>
                </c:pt>
                <c:pt idx="1093">
                  <c:v>0.0</c:v>
                </c:pt>
                <c:pt idx="1094">
                  <c:v>0.0</c:v>
                </c:pt>
                <c:pt idx="1095">
                  <c:v>0.0</c:v>
                </c:pt>
                <c:pt idx="1096">
                  <c:v>0.0</c:v>
                </c:pt>
                <c:pt idx="1097">
                  <c:v>0.0</c:v>
                </c:pt>
                <c:pt idx="1098">
                  <c:v>0.0</c:v>
                </c:pt>
                <c:pt idx="1099">
                  <c:v>0.0</c:v>
                </c:pt>
                <c:pt idx="1100">
                  <c:v>1.0</c:v>
                </c:pt>
                <c:pt idx="1101">
                  <c:v>0.0</c:v>
                </c:pt>
                <c:pt idx="1102">
                  <c:v>0.0</c:v>
                </c:pt>
                <c:pt idx="1103">
                  <c:v>0.0</c:v>
                </c:pt>
                <c:pt idx="1104">
                  <c:v>0.0</c:v>
                </c:pt>
                <c:pt idx="1105">
                  <c:v>0.0</c:v>
                </c:pt>
                <c:pt idx="1106">
                  <c:v>0.0</c:v>
                </c:pt>
                <c:pt idx="1107">
                  <c:v>0.0</c:v>
                </c:pt>
                <c:pt idx="1108">
                  <c:v>0.0</c:v>
                </c:pt>
                <c:pt idx="1109">
                  <c:v>0.0</c:v>
                </c:pt>
                <c:pt idx="1110">
                  <c:v>0.0</c:v>
                </c:pt>
                <c:pt idx="1111">
                  <c:v>0.0</c:v>
                </c:pt>
                <c:pt idx="1112">
                  <c:v>0.0</c:v>
                </c:pt>
                <c:pt idx="1113">
                  <c:v>0.0</c:v>
                </c:pt>
                <c:pt idx="1114">
                  <c:v>0.0</c:v>
                </c:pt>
                <c:pt idx="1115">
                  <c:v>0.0</c:v>
                </c:pt>
                <c:pt idx="1116">
                  <c:v>0.0</c:v>
                </c:pt>
                <c:pt idx="1117">
                  <c:v>0.0</c:v>
                </c:pt>
                <c:pt idx="1118">
                  <c:v>0.0</c:v>
                </c:pt>
                <c:pt idx="1119">
                  <c:v>0.0</c:v>
                </c:pt>
                <c:pt idx="1120">
                  <c:v>0.0</c:v>
                </c:pt>
                <c:pt idx="1121">
                  <c:v>0.0</c:v>
                </c:pt>
                <c:pt idx="1122">
                  <c:v>0.0</c:v>
                </c:pt>
                <c:pt idx="1123">
                  <c:v>0.0</c:v>
                </c:pt>
                <c:pt idx="1124">
                  <c:v>0.0</c:v>
                </c:pt>
                <c:pt idx="1125">
                  <c:v>0.0</c:v>
                </c:pt>
                <c:pt idx="1126">
                  <c:v>0.0</c:v>
                </c:pt>
                <c:pt idx="1127">
                  <c:v>0.0</c:v>
                </c:pt>
                <c:pt idx="1128">
                  <c:v>0.0</c:v>
                </c:pt>
                <c:pt idx="1129">
                  <c:v>0.0</c:v>
                </c:pt>
                <c:pt idx="1130">
                  <c:v>0.0</c:v>
                </c:pt>
                <c:pt idx="1131">
                  <c:v>0.0</c:v>
                </c:pt>
                <c:pt idx="1132">
                  <c:v>0.0</c:v>
                </c:pt>
                <c:pt idx="1133">
                  <c:v>0.0</c:v>
                </c:pt>
                <c:pt idx="1134">
                  <c:v>0.0</c:v>
                </c:pt>
                <c:pt idx="1135">
                  <c:v>0.0</c:v>
                </c:pt>
                <c:pt idx="1136">
                  <c:v>0.0</c:v>
                </c:pt>
                <c:pt idx="1137">
                  <c:v>0.0</c:v>
                </c:pt>
                <c:pt idx="1138">
                  <c:v>0.0</c:v>
                </c:pt>
                <c:pt idx="1139">
                  <c:v>0.0</c:v>
                </c:pt>
                <c:pt idx="1140">
                  <c:v>0.0</c:v>
                </c:pt>
                <c:pt idx="1141">
                  <c:v>0.0</c:v>
                </c:pt>
                <c:pt idx="1142">
                  <c:v>0.0</c:v>
                </c:pt>
                <c:pt idx="1143">
                  <c:v>0.0</c:v>
                </c:pt>
                <c:pt idx="1144">
                  <c:v>0.0</c:v>
                </c:pt>
                <c:pt idx="1145">
                  <c:v>0.0</c:v>
                </c:pt>
                <c:pt idx="1146">
                  <c:v>0.0</c:v>
                </c:pt>
                <c:pt idx="1147">
                  <c:v>0.0</c:v>
                </c:pt>
                <c:pt idx="1148">
                  <c:v>0.0</c:v>
                </c:pt>
                <c:pt idx="1149">
                  <c:v>0.0</c:v>
                </c:pt>
                <c:pt idx="1150">
                  <c:v>0.0</c:v>
                </c:pt>
                <c:pt idx="1151">
                  <c:v>0.0</c:v>
                </c:pt>
                <c:pt idx="1152">
                  <c:v>0.0</c:v>
                </c:pt>
                <c:pt idx="1153">
                  <c:v>0.0</c:v>
                </c:pt>
                <c:pt idx="1154">
                  <c:v>0.0</c:v>
                </c:pt>
                <c:pt idx="1155">
                  <c:v>0.0</c:v>
                </c:pt>
                <c:pt idx="1156">
                  <c:v>0.0</c:v>
                </c:pt>
                <c:pt idx="1157">
                  <c:v>0.0</c:v>
                </c:pt>
                <c:pt idx="1158">
                  <c:v>0.0</c:v>
                </c:pt>
                <c:pt idx="1159">
                  <c:v>0.0</c:v>
                </c:pt>
                <c:pt idx="1160">
                  <c:v>0.0</c:v>
                </c:pt>
                <c:pt idx="1161">
                  <c:v>0.0</c:v>
                </c:pt>
                <c:pt idx="1162">
                  <c:v>0.0</c:v>
                </c:pt>
                <c:pt idx="1163">
                  <c:v>0.0</c:v>
                </c:pt>
                <c:pt idx="1164">
                  <c:v>0.0</c:v>
                </c:pt>
                <c:pt idx="1165">
                  <c:v>0.0</c:v>
                </c:pt>
                <c:pt idx="1166">
                  <c:v>0.0</c:v>
                </c:pt>
                <c:pt idx="1167">
                  <c:v>0.0</c:v>
                </c:pt>
                <c:pt idx="1168">
                  <c:v>0.0</c:v>
                </c:pt>
                <c:pt idx="1169">
                  <c:v>0.0</c:v>
                </c:pt>
                <c:pt idx="1170">
                  <c:v>0.0</c:v>
                </c:pt>
                <c:pt idx="1171">
                  <c:v>0.0</c:v>
                </c:pt>
                <c:pt idx="1172">
                  <c:v>0.0</c:v>
                </c:pt>
                <c:pt idx="1173">
                  <c:v>0.0</c:v>
                </c:pt>
                <c:pt idx="1174">
                  <c:v>0.0</c:v>
                </c:pt>
                <c:pt idx="1175">
                  <c:v>0.0</c:v>
                </c:pt>
                <c:pt idx="1176">
                  <c:v>0.0</c:v>
                </c:pt>
                <c:pt idx="1177">
                  <c:v>0.0</c:v>
                </c:pt>
                <c:pt idx="1178">
                  <c:v>0.0</c:v>
                </c:pt>
                <c:pt idx="1179">
                  <c:v>0.0</c:v>
                </c:pt>
                <c:pt idx="1180">
                  <c:v>0.0</c:v>
                </c:pt>
                <c:pt idx="1181">
                  <c:v>0.0</c:v>
                </c:pt>
                <c:pt idx="1182">
                  <c:v>0.0</c:v>
                </c:pt>
                <c:pt idx="1183">
                  <c:v>0.0</c:v>
                </c:pt>
                <c:pt idx="1184">
                  <c:v>0.0</c:v>
                </c:pt>
                <c:pt idx="1185">
                  <c:v>0.0</c:v>
                </c:pt>
                <c:pt idx="1186">
                  <c:v>0.0</c:v>
                </c:pt>
                <c:pt idx="1187">
                  <c:v>0.0</c:v>
                </c:pt>
                <c:pt idx="1188">
                  <c:v>0.0</c:v>
                </c:pt>
                <c:pt idx="1189">
                  <c:v>0.0</c:v>
                </c:pt>
                <c:pt idx="1190">
                  <c:v>1.0</c:v>
                </c:pt>
                <c:pt idx="1191">
                  <c:v>0.0</c:v>
                </c:pt>
                <c:pt idx="1192">
                  <c:v>0.0</c:v>
                </c:pt>
                <c:pt idx="1193">
                  <c:v>0.0</c:v>
                </c:pt>
                <c:pt idx="1194">
                  <c:v>0.0</c:v>
                </c:pt>
                <c:pt idx="1195">
                  <c:v>0.0</c:v>
                </c:pt>
                <c:pt idx="1196">
                  <c:v>0.0</c:v>
                </c:pt>
                <c:pt idx="1197">
                  <c:v>0.0</c:v>
                </c:pt>
                <c:pt idx="1198">
                  <c:v>0.0</c:v>
                </c:pt>
                <c:pt idx="1199">
                  <c:v>0.0</c:v>
                </c:pt>
                <c:pt idx="1200">
                  <c:v>0.0</c:v>
                </c:pt>
                <c:pt idx="1201">
                  <c:v>0.0</c:v>
                </c:pt>
                <c:pt idx="1202">
                  <c:v>0.0</c:v>
                </c:pt>
                <c:pt idx="1203">
                  <c:v>0.0</c:v>
                </c:pt>
                <c:pt idx="1204">
                  <c:v>0.0</c:v>
                </c:pt>
                <c:pt idx="1205">
                  <c:v>0.0</c:v>
                </c:pt>
                <c:pt idx="1206">
                  <c:v>0.0</c:v>
                </c:pt>
                <c:pt idx="1207">
                  <c:v>0.0</c:v>
                </c:pt>
                <c:pt idx="1208">
                  <c:v>0.0</c:v>
                </c:pt>
                <c:pt idx="1209">
                  <c:v>0.0</c:v>
                </c:pt>
                <c:pt idx="1210">
                  <c:v>0.0</c:v>
                </c:pt>
                <c:pt idx="1211">
                  <c:v>0.0</c:v>
                </c:pt>
                <c:pt idx="1212">
                  <c:v>0.0</c:v>
                </c:pt>
                <c:pt idx="1213">
                  <c:v>0.0</c:v>
                </c:pt>
                <c:pt idx="1214">
                  <c:v>0.0</c:v>
                </c:pt>
                <c:pt idx="1215">
                  <c:v>0.0</c:v>
                </c:pt>
                <c:pt idx="1216">
                  <c:v>0.0</c:v>
                </c:pt>
                <c:pt idx="1217">
                  <c:v>0.0</c:v>
                </c:pt>
                <c:pt idx="1218">
                  <c:v>0.0</c:v>
                </c:pt>
                <c:pt idx="1219">
                  <c:v>0.0</c:v>
                </c:pt>
                <c:pt idx="1220">
                  <c:v>0.0</c:v>
                </c:pt>
                <c:pt idx="1221">
                  <c:v>0.0</c:v>
                </c:pt>
                <c:pt idx="1222">
                  <c:v>0.0</c:v>
                </c:pt>
                <c:pt idx="1223">
                  <c:v>0.0</c:v>
                </c:pt>
                <c:pt idx="1224">
                  <c:v>0.0</c:v>
                </c:pt>
                <c:pt idx="1225">
                  <c:v>0.0</c:v>
                </c:pt>
                <c:pt idx="1226">
                  <c:v>0.0</c:v>
                </c:pt>
                <c:pt idx="1227">
                  <c:v>0.0</c:v>
                </c:pt>
                <c:pt idx="1228">
                  <c:v>0.0</c:v>
                </c:pt>
                <c:pt idx="1229">
                  <c:v>0.0</c:v>
                </c:pt>
                <c:pt idx="1230">
                  <c:v>0.0</c:v>
                </c:pt>
                <c:pt idx="1231">
                  <c:v>0.0</c:v>
                </c:pt>
                <c:pt idx="1232">
                  <c:v>0.0</c:v>
                </c:pt>
                <c:pt idx="1233">
                  <c:v>0.0</c:v>
                </c:pt>
                <c:pt idx="1234">
                  <c:v>0.0</c:v>
                </c:pt>
                <c:pt idx="1235">
                  <c:v>0.0</c:v>
                </c:pt>
                <c:pt idx="1236">
                  <c:v>0.0</c:v>
                </c:pt>
                <c:pt idx="1237">
                  <c:v>0.0</c:v>
                </c:pt>
                <c:pt idx="1238">
                  <c:v>0.0</c:v>
                </c:pt>
                <c:pt idx="1239">
                  <c:v>0.0</c:v>
                </c:pt>
                <c:pt idx="1240">
                  <c:v>0.0</c:v>
                </c:pt>
                <c:pt idx="1241">
                  <c:v>0.0</c:v>
                </c:pt>
                <c:pt idx="1242">
                  <c:v>0.0</c:v>
                </c:pt>
                <c:pt idx="1243">
                  <c:v>0.0</c:v>
                </c:pt>
                <c:pt idx="1244">
                  <c:v>0.0</c:v>
                </c:pt>
                <c:pt idx="1245">
                  <c:v>0.0</c:v>
                </c:pt>
                <c:pt idx="1246">
                  <c:v>0.0</c:v>
                </c:pt>
                <c:pt idx="1247">
                  <c:v>0.0</c:v>
                </c:pt>
                <c:pt idx="1248">
                  <c:v>0.0</c:v>
                </c:pt>
                <c:pt idx="1249">
                  <c:v>0.0</c:v>
                </c:pt>
                <c:pt idx="1250">
                  <c:v>0.0</c:v>
                </c:pt>
                <c:pt idx="1251">
                  <c:v>0.0</c:v>
                </c:pt>
                <c:pt idx="1252">
                  <c:v>0.0</c:v>
                </c:pt>
                <c:pt idx="1253">
                  <c:v>0.0</c:v>
                </c:pt>
                <c:pt idx="1254">
                  <c:v>0.0</c:v>
                </c:pt>
                <c:pt idx="1255">
                  <c:v>0.0</c:v>
                </c:pt>
                <c:pt idx="1256">
                  <c:v>0.0</c:v>
                </c:pt>
                <c:pt idx="1257">
                  <c:v>0.0</c:v>
                </c:pt>
                <c:pt idx="1258">
                  <c:v>0.0</c:v>
                </c:pt>
                <c:pt idx="1259">
                  <c:v>0.0</c:v>
                </c:pt>
                <c:pt idx="1260">
                  <c:v>0.0</c:v>
                </c:pt>
                <c:pt idx="1261">
                  <c:v>0.0</c:v>
                </c:pt>
                <c:pt idx="1262">
                  <c:v>0.0</c:v>
                </c:pt>
                <c:pt idx="1263">
                  <c:v>0.0</c:v>
                </c:pt>
                <c:pt idx="1264">
                  <c:v>0.0</c:v>
                </c:pt>
                <c:pt idx="1265">
                  <c:v>0.0</c:v>
                </c:pt>
                <c:pt idx="1266">
                  <c:v>0.0</c:v>
                </c:pt>
                <c:pt idx="1267">
                  <c:v>0.0</c:v>
                </c:pt>
                <c:pt idx="1268">
                  <c:v>0.0</c:v>
                </c:pt>
                <c:pt idx="1269">
                  <c:v>0.0</c:v>
                </c:pt>
                <c:pt idx="1270">
                  <c:v>0.0</c:v>
                </c:pt>
                <c:pt idx="1271">
                  <c:v>0.0</c:v>
                </c:pt>
                <c:pt idx="1272">
                  <c:v>0.0</c:v>
                </c:pt>
                <c:pt idx="1273">
                  <c:v>0.0</c:v>
                </c:pt>
                <c:pt idx="1274">
                  <c:v>0.0</c:v>
                </c:pt>
                <c:pt idx="1275">
                  <c:v>0.0</c:v>
                </c:pt>
                <c:pt idx="1276">
                  <c:v>0.0</c:v>
                </c:pt>
                <c:pt idx="1277">
                  <c:v>0.0</c:v>
                </c:pt>
                <c:pt idx="1278">
                  <c:v>0.0</c:v>
                </c:pt>
                <c:pt idx="1279">
                  <c:v>0.0</c:v>
                </c:pt>
                <c:pt idx="1280">
                  <c:v>0.0</c:v>
                </c:pt>
                <c:pt idx="1281">
                  <c:v>0.0</c:v>
                </c:pt>
                <c:pt idx="1282">
                  <c:v>0.0</c:v>
                </c:pt>
                <c:pt idx="1283">
                  <c:v>0.0</c:v>
                </c:pt>
                <c:pt idx="1284">
                  <c:v>0.0</c:v>
                </c:pt>
                <c:pt idx="1285">
                  <c:v>0.0</c:v>
                </c:pt>
                <c:pt idx="1286">
                  <c:v>0.0</c:v>
                </c:pt>
                <c:pt idx="1287">
                  <c:v>0.0</c:v>
                </c:pt>
                <c:pt idx="1288">
                  <c:v>0.0</c:v>
                </c:pt>
                <c:pt idx="1289">
                  <c:v>0.0</c:v>
                </c:pt>
                <c:pt idx="1290">
                  <c:v>0.0</c:v>
                </c:pt>
                <c:pt idx="1291">
                  <c:v>0.0</c:v>
                </c:pt>
                <c:pt idx="1292">
                  <c:v>0.0</c:v>
                </c:pt>
                <c:pt idx="1293">
                  <c:v>0.0</c:v>
                </c:pt>
                <c:pt idx="1294">
                  <c:v>0.0</c:v>
                </c:pt>
                <c:pt idx="1295">
                  <c:v>0.0</c:v>
                </c:pt>
                <c:pt idx="1296">
                  <c:v>0.0</c:v>
                </c:pt>
                <c:pt idx="1297">
                  <c:v>0.0</c:v>
                </c:pt>
                <c:pt idx="1298">
                  <c:v>0.0</c:v>
                </c:pt>
                <c:pt idx="1299">
                  <c:v>0.0</c:v>
                </c:pt>
                <c:pt idx="1300">
                  <c:v>0.0</c:v>
                </c:pt>
                <c:pt idx="1301">
                  <c:v>0.0</c:v>
                </c:pt>
                <c:pt idx="1302">
                  <c:v>0.0</c:v>
                </c:pt>
                <c:pt idx="1303">
                  <c:v>0.0</c:v>
                </c:pt>
                <c:pt idx="1304">
                  <c:v>0.0</c:v>
                </c:pt>
                <c:pt idx="1305">
                  <c:v>0.0</c:v>
                </c:pt>
                <c:pt idx="1306">
                  <c:v>0.0</c:v>
                </c:pt>
                <c:pt idx="1307">
                  <c:v>0.0</c:v>
                </c:pt>
                <c:pt idx="1308">
                  <c:v>0.0</c:v>
                </c:pt>
                <c:pt idx="1309">
                  <c:v>0.0</c:v>
                </c:pt>
                <c:pt idx="1310">
                  <c:v>0.0</c:v>
                </c:pt>
                <c:pt idx="1311">
                  <c:v>0.0</c:v>
                </c:pt>
                <c:pt idx="1312">
                  <c:v>0.0</c:v>
                </c:pt>
                <c:pt idx="1313">
                  <c:v>0.0</c:v>
                </c:pt>
                <c:pt idx="1314">
                  <c:v>0.0</c:v>
                </c:pt>
                <c:pt idx="1315">
                  <c:v>0.0</c:v>
                </c:pt>
                <c:pt idx="1316">
                  <c:v>0.0</c:v>
                </c:pt>
                <c:pt idx="1317">
                  <c:v>0.0</c:v>
                </c:pt>
                <c:pt idx="1318">
                  <c:v>0.0</c:v>
                </c:pt>
                <c:pt idx="1319">
                  <c:v>0.0</c:v>
                </c:pt>
                <c:pt idx="1320">
                  <c:v>0.0</c:v>
                </c:pt>
                <c:pt idx="1321">
                  <c:v>0.0</c:v>
                </c:pt>
                <c:pt idx="1322">
                  <c:v>0.0</c:v>
                </c:pt>
                <c:pt idx="1323">
                  <c:v>0.0</c:v>
                </c:pt>
                <c:pt idx="1324">
                  <c:v>0.0</c:v>
                </c:pt>
                <c:pt idx="1325">
                  <c:v>0.0</c:v>
                </c:pt>
                <c:pt idx="1326">
                  <c:v>0.0</c:v>
                </c:pt>
                <c:pt idx="1327">
                  <c:v>0.0</c:v>
                </c:pt>
                <c:pt idx="1328">
                  <c:v>0.0</c:v>
                </c:pt>
                <c:pt idx="1329">
                  <c:v>0.0</c:v>
                </c:pt>
                <c:pt idx="1330">
                  <c:v>0.0</c:v>
                </c:pt>
                <c:pt idx="1331">
                  <c:v>0.0</c:v>
                </c:pt>
                <c:pt idx="1332">
                  <c:v>0.0</c:v>
                </c:pt>
                <c:pt idx="1333">
                  <c:v>0.0</c:v>
                </c:pt>
                <c:pt idx="1334">
                  <c:v>0.0</c:v>
                </c:pt>
                <c:pt idx="1335">
                  <c:v>0.0</c:v>
                </c:pt>
                <c:pt idx="1336">
                  <c:v>0.0</c:v>
                </c:pt>
                <c:pt idx="1337">
                  <c:v>0.0</c:v>
                </c:pt>
                <c:pt idx="1338">
                  <c:v>0.0</c:v>
                </c:pt>
                <c:pt idx="1339">
                  <c:v>0.0</c:v>
                </c:pt>
                <c:pt idx="1340">
                  <c:v>0.0</c:v>
                </c:pt>
                <c:pt idx="1341">
                  <c:v>0.0</c:v>
                </c:pt>
                <c:pt idx="1342">
                  <c:v>0.0</c:v>
                </c:pt>
                <c:pt idx="1343">
                  <c:v>0.0</c:v>
                </c:pt>
                <c:pt idx="1344">
                  <c:v>0.0</c:v>
                </c:pt>
                <c:pt idx="1345">
                  <c:v>0.0</c:v>
                </c:pt>
                <c:pt idx="1346">
                  <c:v>0.0</c:v>
                </c:pt>
                <c:pt idx="1347">
                  <c:v>0.0</c:v>
                </c:pt>
                <c:pt idx="1348">
                  <c:v>0.0</c:v>
                </c:pt>
                <c:pt idx="1349">
                  <c:v>0.0</c:v>
                </c:pt>
                <c:pt idx="1350">
                  <c:v>0.0</c:v>
                </c:pt>
                <c:pt idx="1351">
                  <c:v>0.0</c:v>
                </c:pt>
                <c:pt idx="1352">
                  <c:v>0.0</c:v>
                </c:pt>
                <c:pt idx="1353">
                  <c:v>0.0</c:v>
                </c:pt>
                <c:pt idx="1354">
                  <c:v>0.0</c:v>
                </c:pt>
                <c:pt idx="1355">
                  <c:v>0.0</c:v>
                </c:pt>
                <c:pt idx="1356">
                  <c:v>0.0</c:v>
                </c:pt>
                <c:pt idx="1357">
                  <c:v>0.0</c:v>
                </c:pt>
                <c:pt idx="1358">
                  <c:v>0.0</c:v>
                </c:pt>
                <c:pt idx="1359">
                  <c:v>0.0</c:v>
                </c:pt>
                <c:pt idx="1360">
                  <c:v>0.0</c:v>
                </c:pt>
                <c:pt idx="1361">
                  <c:v>0.0</c:v>
                </c:pt>
                <c:pt idx="1362">
                  <c:v>0.0</c:v>
                </c:pt>
                <c:pt idx="1363">
                  <c:v>0.0</c:v>
                </c:pt>
                <c:pt idx="1364">
                  <c:v>0.0</c:v>
                </c:pt>
                <c:pt idx="1365">
                  <c:v>0.0</c:v>
                </c:pt>
                <c:pt idx="1366">
                  <c:v>0.0</c:v>
                </c:pt>
                <c:pt idx="1367">
                  <c:v>0.0</c:v>
                </c:pt>
                <c:pt idx="1368">
                  <c:v>0.0</c:v>
                </c:pt>
                <c:pt idx="1369">
                  <c:v>0.0</c:v>
                </c:pt>
                <c:pt idx="1370">
                  <c:v>0.0</c:v>
                </c:pt>
                <c:pt idx="1371">
                  <c:v>0.0</c:v>
                </c:pt>
                <c:pt idx="1372">
                  <c:v>0.0</c:v>
                </c:pt>
                <c:pt idx="1373">
                  <c:v>0.0</c:v>
                </c:pt>
                <c:pt idx="1374">
                  <c:v>0.0</c:v>
                </c:pt>
                <c:pt idx="1375">
                  <c:v>0.0</c:v>
                </c:pt>
                <c:pt idx="1376">
                  <c:v>0.0</c:v>
                </c:pt>
                <c:pt idx="1377">
                  <c:v>0.0</c:v>
                </c:pt>
                <c:pt idx="1378">
                  <c:v>0.0</c:v>
                </c:pt>
                <c:pt idx="1379">
                  <c:v>0.0</c:v>
                </c:pt>
                <c:pt idx="1380">
                  <c:v>0.0</c:v>
                </c:pt>
                <c:pt idx="1381">
                  <c:v>0.0</c:v>
                </c:pt>
                <c:pt idx="1382">
                  <c:v>0.0</c:v>
                </c:pt>
                <c:pt idx="1383">
                  <c:v>0.0</c:v>
                </c:pt>
                <c:pt idx="1384">
                  <c:v>0.0</c:v>
                </c:pt>
                <c:pt idx="1385">
                  <c:v>0.0</c:v>
                </c:pt>
                <c:pt idx="1386">
                  <c:v>0.0</c:v>
                </c:pt>
                <c:pt idx="1387">
                  <c:v>0.0</c:v>
                </c:pt>
                <c:pt idx="1388">
                  <c:v>0.0</c:v>
                </c:pt>
                <c:pt idx="1389">
                  <c:v>0.0</c:v>
                </c:pt>
                <c:pt idx="1390">
                  <c:v>0.0</c:v>
                </c:pt>
                <c:pt idx="1391">
                  <c:v>0.0</c:v>
                </c:pt>
                <c:pt idx="1392">
                  <c:v>0.0</c:v>
                </c:pt>
                <c:pt idx="1393">
                  <c:v>0.0</c:v>
                </c:pt>
                <c:pt idx="1394">
                  <c:v>0.0</c:v>
                </c:pt>
                <c:pt idx="1395">
                  <c:v>0.0</c:v>
                </c:pt>
                <c:pt idx="1396">
                  <c:v>0.0</c:v>
                </c:pt>
                <c:pt idx="1397">
                  <c:v>0.0</c:v>
                </c:pt>
                <c:pt idx="1398">
                  <c:v>0.0</c:v>
                </c:pt>
                <c:pt idx="1399">
                  <c:v>0.0</c:v>
                </c:pt>
                <c:pt idx="1400">
                  <c:v>0.0</c:v>
                </c:pt>
                <c:pt idx="1401">
                  <c:v>0.0</c:v>
                </c:pt>
                <c:pt idx="1402">
                  <c:v>0.0</c:v>
                </c:pt>
                <c:pt idx="1403">
                  <c:v>0.0</c:v>
                </c:pt>
                <c:pt idx="1404">
                  <c:v>0.0</c:v>
                </c:pt>
                <c:pt idx="1405">
                  <c:v>0.0</c:v>
                </c:pt>
                <c:pt idx="1406">
                  <c:v>0.0</c:v>
                </c:pt>
                <c:pt idx="1407">
                  <c:v>0.0</c:v>
                </c:pt>
                <c:pt idx="1408">
                  <c:v>0.0</c:v>
                </c:pt>
                <c:pt idx="1409">
                  <c:v>0.0</c:v>
                </c:pt>
                <c:pt idx="1410">
                  <c:v>0.0</c:v>
                </c:pt>
                <c:pt idx="1411">
                  <c:v>0.0</c:v>
                </c:pt>
                <c:pt idx="1412">
                  <c:v>0.0</c:v>
                </c:pt>
                <c:pt idx="1413">
                  <c:v>0.0</c:v>
                </c:pt>
                <c:pt idx="1414">
                  <c:v>0.0</c:v>
                </c:pt>
                <c:pt idx="1415">
                  <c:v>0.0</c:v>
                </c:pt>
                <c:pt idx="1416">
                  <c:v>0.0</c:v>
                </c:pt>
                <c:pt idx="1417">
                  <c:v>0.0</c:v>
                </c:pt>
                <c:pt idx="1418">
                  <c:v>0.0</c:v>
                </c:pt>
                <c:pt idx="1419">
                  <c:v>0.0</c:v>
                </c:pt>
                <c:pt idx="1420">
                  <c:v>0.0</c:v>
                </c:pt>
                <c:pt idx="1421">
                  <c:v>0.0</c:v>
                </c:pt>
                <c:pt idx="1422">
                  <c:v>0.0</c:v>
                </c:pt>
                <c:pt idx="1423">
                  <c:v>0.0</c:v>
                </c:pt>
                <c:pt idx="1424">
                  <c:v>0.0</c:v>
                </c:pt>
                <c:pt idx="1425">
                  <c:v>0.0</c:v>
                </c:pt>
                <c:pt idx="1426">
                  <c:v>0.0</c:v>
                </c:pt>
                <c:pt idx="1427">
                  <c:v>0.0</c:v>
                </c:pt>
                <c:pt idx="1428">
                  <c:v>0.0</c:v>
                </c:pt>
                <c:pt idx="1429">
                  <c:v>0.0</c:v>
                </c:pt>
                <c:pt idx="1430">
                  <c:v>0.0</c:v>
                </c:pt>
                <c:pt idx="1431">
                  <c:v>0.0</c:v>
                </c:pt>
                <c:pt idx="1432">
                  <c:v>0.0</c:v>
                </c:pt>
                <c:pt idx="1433">
                  <c:v>0.0</c:v>
                </c:pt>
                <c:pt idx="1434">
                  <c:v>0.0</c:v>
                </c:pt>
                <c:pt idx="1435">
                  <c:v>0.0</c:v>
                </c:pt>
                <c:pt idx="1436">
                  <c:v>0.0</c:v>
                </c:pt>
                <c:pt idx="1437">
                  <c:v>0.0</c:v>
                </c:pt>
                <c:pt idx="1438">
                  <c:v>0.0</c:v>
                </c:pt>
                <c:pt idx="1439">
                  <c:v>0.0</c:v>
                </c:pt>
                <c:pt idx="1440">
                  <c:v>0.0</c:v>
                </c:pt>
                <c:pt idx="1441">
                  <c:v>0.0</c:v>
                </c:pt>
                <c:pt idx="1442">
                  <c:v>0.0</c:v>
                </c:pt>
                <c:pt idx="1443">
                  <c:v>0.0</c:v>
                </c:pt>
                <c:pt idx="1444">
                  <c:v>0.0</c:v>
                </c:pt>
                <c:pt idx="1445">
                  <c:v>0.0</c:v>
                </c:pt>
                <c:pt idx="1446">
                  <c:v>0.0</c:v>
                </c:pt>
                <c:pt idx="1447">
                  <c:v>0.0</c:v>
                </c:pt>
                <c:pt idx="1448">
                  <c:v>0.0</c:v>
                </c:pt>
                <c:pt idx="1449">
                  <c:v>0.0</c:v>
                </c:pt>
                <c:pt idx="1450">
                  <c:v>0.0</c:v>
                </c:pt>
                <c:pt idx="1451">
                  <c:v>0.0</c:v>
                </c:pt>
                <c:pt idx="1452">
                  <c:v>0.0</c:v>
                </c:pt>
                <c:pt idx="1453">
                  <c:v>0.0</c:v>
                </c:pt>
                <c:pt idx="1454">
                  <c:v>0.0</c:v>
                </c:pt>
                <c:pt idx="1455">
                  <c:v>0.0</c:v>
                </c:pt>
                <c:pt idx="1456">
                  <c:v>0.0</c:v>
                </c:pt>
                <c:pt idx="1457">
                  <c:v>0.0</c:v>
                </c:pt>
                <c:pt idx="1458">
                  <c:v>0.0</c:v>
                </c:pt>
                <c:pt idx="1459">
                  <c:v>0.0</c:v>
                </c:pt>
                <c:pt idx="1460">
                  <c:v>0.0</c:v>
                </c:pt>
                <c:pt idx="1461">
                  <c:v>0.0</c:v>
                </c:pt>
                <c:pt idx="1462">
                  <c:v>0.0</c:v>
                </c:pt>
                <c:pt idx="1463">
                  <c:v>0.0</c:v>
                </c:pt>
                <c:pt idx="1464">
                  <c:v>0.0</c:v>
                </c:pt>
                <c:pt idx="1465">
                  <c:v>0.0</c:v>
                </c:pt>
                <c:pt idx="1466">
                  <c:v>0.0</c:v>
                </c:pt>
                <c:pt idx="1467">
                  <c:v>0.0</c:v>
                </c:pt>
                <c:pt idx="1468">
                  <c:v>0.0</c:v>
                </c:pt>
                <c:pt idx="1469">
                  <c:v>0.0</c:v>
                </c:pt>
                <c:pt idx="1470">
                  <c:v>0.0</c:v>
                </c:pt>
                <c:pt idx="1471">
                  <c:v>0.0</c:v>
                </c:pt>
                <c:pt idx="1472">
                  <c:v>0.0</c:v>
                </c:pt>
                <c:pt idx="1473">
                  <c:v>0.0</c:v>
                </c:pt>
                <c:pt idx="1474">
                  <c:v>0.0</c:v>
                </c:pt>
                <c:pt idx="1475">
                  <c:v>0.0</c:v>
                </c:pt>
                <c:pt idx="1476">
                  <c:v>0.0</c:v>
                </c:pt>
                <c:pt idx="1477">
                  <c:v>0.0</c:v>
                </c:pt>
                <c:pt idx="1478">
                  <c:v>0.0</c:v>
                </c:pt>
                <c:pt idx="1479">
                  <c:v>0.0</c:v>
                </c:pt>
                <c:pt idx="1480">
                  <c:v>0.0</c:v>
                </c:pt>
                <c:pt idx="1481">
                  <c:v>0.0</c:v>
                </c:pt>
                <c:pt idx="1482">
                  <c:v>0.0</c:v>
                </c:pt>
                <c:pt idx="1483">
                  <c:v>0.0</c:v>
                </c:pt>
                <c:pt idx="1484">
                  <c:v>0.0</c:v>
                </c:pt>
                <c:pt idx="1485">
                  <c:v>0.0</c:v>
                </c:pt>
                <c:pt idx="1486">
                  <c:v>0.0</c:v>
                </c:pt>
                <c:pt idx="1487">
                  <c:v>0.0</c:v>
                </c:pt>
                <c:pt idx="1488">
                  <c:v>0.0</c:v>
                </c:pt>
                <c:pt idx="1489">
                  <c:v>0.0</c:v>
                </c:pt>
                <c:pt idx="1490">
                  <c:v>0.0</c:v>
                </c:pt>
                <c:pt idx="1491">
                  <c:v>0.0</c:v>
                </c:pt>
                <c:pt idx="1492">
                  <c:v>0.0</c:v>
                </c:pt>
                <c:pt idx="1493">
                  <c:v>0.0</c:v>
                </c:pt>
                <c:pt idx="1494">
                  <c:v>0.0</c:v>
                </c:pt>
                <c:pt idx="1495">
                  <c:v>0.0</c:v>
                </c:pt>
                <c:pt idx="1496">
                  <c:v>0.0</c:v>
                </c:pt>
                <c:pt idx="1497">
                  <c:v>0.0</c:v>
                </c:pt>
                <c:pt idx="1498">
                  <c:v>0.0</c:v>
                </c:pt>
                <c:pt idx="1499">
                  <c:v>0.0</c:v>
                </c:pt>
                <c:pt idx="1500">
                  <c:v>0.0</c:v>
                </c:pt>
                <c:pt idx="1501">
                  <c:v>0.0</c:v>
                </c:pt>
                <c:pt idx="1502">
                  <c:v>0.0</c:v>
                </c:pt>
                <c:pt idx="1503">
                  <c:v>0.0</c:v>
                </c:pt>
                <c:pt idx="1504">
                  <c:v>0.0</c:v>
                </c:pt>
                <c:pt idx="1505">
                  <c:v>0.0</c:v>
                </c:pt>
                <c:pt idx="1506">
                  <c:v>0.0</c:v>
                </c:pt>
                <c:pt idx="1507">
                  <c:v>0.0</c:v>
                </c:pt>
                <c:pt idx="1508">
                  <c:v>0.0</c:v>
                </c:pt>
                <c:pt idx="1509">
                  <c:v>0.0</c:v>
                </c:pt>
                <c:pt idx="1510">
                  <c:v>0.0</c:v>
                </c:pt>
                <c:pt idx="1511">
                  <c:v>0.0</c:v>
                </c:pt>
                <c:pt idx="1512">
                  <c:v>0.0</c:v>
                </c:pt>
                <c:pt idx="1513">
                  <c:v>0.0</c:v>
                </c:pt>
                <c:pt idx="1514">
                  <c:v>0.0</c:v>
                </c:pt>
                <c:pt idx="1515">
                  <c:v>0.0</c:v>
                </c:pt>
                <c:pt idx="1516">
                  <c:v>0.0</c:v>
                </c:pt>
                <c:pt idx="1517">
                  <c:v>0.0</c:v>
                </c:pt>
                <c:pt idx="1518">
                  <c:v>0.0</c:v>
                </c:pt>
                <c:pt idx="1519">
                  <c:v>0.0</c:v>
                </c:pt>
                <c:pt idx="1520">
                  <c:v>0.0</c:v>
                </c:pt>
                <c:pt idx="1521">
                  <c:v>0.0</c:v>
                </c:pt>
                <c:pt idx="1522">
                  <c:v>0.0</c:v>
                </c:pt>
                <c:pt idx="1523">
                  <c:v>0.0</c:v>
                </c:pt>
                <c:pt idx="1524">
                  <c:v>0.0</c:v>
                </c:pt>
                <c:pt idx="1525">
                  <c:v>0.0</c:v>
                </c:pt>
                <c:pt idx="1526">
                  <c:v>0.0</c:v>
                </c:pt>
                <c:pt idx="1527">
                  <c:v>0.0</c:v>
                </c:pt>
                <c:pt idx="1528">
                  <c:v>0.0</c:v>
                </c:pt>
                <c:pt idx="1529">
                  <c:v>0.0</c:v>
                </c:pt>
                <c:pt idx="1530">
                  <c:v>0.0</c:v>
                </c:pt>
                <c:pt idx="1531">
                  <c:v>0.0</c:v>
                </c:pt>
                <c:pt idx="1532">
                  <c:v>0.0</c:v>
                </c:pt>
                <c:pt idx="1533">
                  <c:v>0.0</c:v>
                </c:pt>
                <c:pt idx="1534">
                  <c:v>0.0</c:v>
                </c:pt>
                <c:pt idx="1535">
                  <c:v>0.0</c:v>
                </c:pt>
                <c:pt idx="1536">
                  <c:v>0.0</c:v>
                </c:pt>
                <c:pt idx="1537">
                  <c:v>0.0</c:v>
                </c:pt>
                <c:pt idx="1538">
                  <c:v>0.0</c:v>
                </c:pt>
                <c:pt idx="1539">
                  <c:v>0.0</c:v>
                </c:pt>
                <c:pt idx="1540">
                  <c:v>0.0</c:v>
                </c:pt>
                <c:pt idx="1541">
                  <c:v>0.0</c:v>
                </c:pt>
                <c:pt idx="1542">
                  <c:v>0.0</c:v>
                </c:pt>
                <c:pt idx="1543">
                  <c:v>0.0</c:v>
                </c:pt>
                <c:pt idx="1544">
                  <c:v>0.0</c:v>
                </c:pt>
                <c:pt idx="1545">
                  <c:v>0.0</c:v>
                </c:pt>
                <c:pt idx="1546">
                  <c:v>0.0</c:v>
                </c:pt>
                <c:pt idx="1547">
                  <c:v>0.0</c:v>
                </c:pt>
                <c:pt idx="1548">
                  <c:v>0.0</c:v>
                </c:pt>
                <c:pt idx="1549">
                  <c:v>0.0</c:v>
                </c:pt>
                <c:pt idx="1550">
                  <c:v>0.0</c:v>
                </c:pt>
                <c:pt idx="1551">
                  <c:v>0.0</c:v>
                </c:pt>
                <c:pt idx="1552">
                  <c:v>0.0</c:v>
                </c:pt>
                <c:pt idx="1553">
                  <c:v>0.0</c:v>
                </c:pt>
                <c:pt idx="1554">
                  <c:v>0.0</c:v>
                </c:pt>
                <c:pt idx="1555">
                  <c:v>0.0</c:v>
                </c:pt>
                <c:pt idx="1556">
                  <c:v>0.0</c:v>
                </c:pt>
                <c:pt idx="1557">
                  <c:v>0.0</c:v>
                </c:pt>
                <c:pt idx="1558">
                  <c:v>0.0</c:v>
                </c:pt>
                <c:pt idx="1559">
                  <c:v>0.0</c:v>
                </c:pt>
                <c:pt idx="1560">
                  <c:v>0.0</c:v>
                </c:pt>
                <c:pt idx="1561">
                  <c:v>0.0</c:v>
                </c:pt>
                <c:pt idx="1562">
                  <c:v>0.0</c:v>
                </c:pt>
                <c:pt idx="1563">
                  <c:v>0.0</c:v>
                </c:pt>
                <c:pt idx="1564">
                  <c:v>0.0</c:v>
                </c:pt>
                <c:pt idx="1565">
                  <c:v>0.0</c:v>
                </c:pt>
                <c:pt idx="1566">
                  <c:v>0.0</c:v>
                </c:pt>
                <c:pt idx="1567">
                  <c:v>0.0</c:v>
                </c:pt>
                <c:pt idx="1568">
                  <c:v>0.0</c:v>
                </c:pt>
                <c:pt idx="1569">
                  <c:v>0.0</c:v>
                </c:pt>
                <c:pt idx="1570">
                  <c:v>0.0</c:v>
                </c:pt>
                <c:pt idx="1571">
                  <c:v>0.0</c:v>
                </c:pt>
                <c:pt idx="1572">
                  <c:v>0.0</c:v>
                </c:pt>
                <c:pt idx="1573">
                  <c:v>0.0</c:v>
                </c:pt>
                <c:pt idx="1574">
                  <c:v>0.0</c:v>
                </c:pt>
                <c:pt idx="1575">
                  <c:v>0.0</c:v>
                </c:pt>
                <c:pt idx="1576">
                  <c:v>0.0</c:v>
                </c:pt>
                <c:pt idx="1577">
                  <c:v>0.0</c:v>
                </c:pt>
                <c:pt idx="1578">
                  <c:v>0.0</c:v>
                </c:pt>
                <c:pt idx="1579">
                  <c:v>0.0</c:v>
                </c:pt>
                <c:pt idx="1580">
                  <c:v>0.0</c:v>
                </c:pt>
                <c:pt idx="1581">
                  <c:v>0.0</c:v>
                </c:pt>
                <c:pt idx="1582">
                  <c:v>0.0</c:v>
                </c:pt>
                <c:pt idx="1583">
                  <c:v>0.0</c:v>
                </c:pt>
                <c:pt idx="1584">
                  <c:v>0.0</c:v>
                </c:pt>
                <c:pt idx="1585">
                  <c:v>0.0</c:v>
                </c:pt>
                <c:pt idx="1586">
                  <c:v>0.0</c:v>
                </c:pt>
                <c:pt idx="1587">
                  <c:v>0.0</c:v>
                </c:pt>
                <c:pt idx="1588">
                  <c:v>0.0</c:v>
                </c:pt>
                <c:pt idx="1589">
                  <c:v>0.0</c:v>
                </c:pt>
                <c:pt idx="1590">
                  <c:v>0.0</c:v>
                </c:pt>
                <c:pt idx="1591">
                  <c:v>0.0</c:v>
                </c:pt>
                <c:pt idx="1592">
                  <c:v>0.0</c:v>
                </c:pt>
                <c:pt idx="1593">
                  <c:v>0.0</c:v>
                </c:pt>
                <c:pt idx="1594">
                  <c:v>0.0</c:v>
                </c:pt>
                <c:pt idx="1595">
                  <c:v>0.0</c:v>
                </c:pt>
                <c:pt idx="1596">
                  <c:v>0.0</c:v>
                </c:pt>
                <c:pt idx="1597">
                  <c:v>0.0</c:v>
                </c:pt>
                <c:pt idx="1598">
                  <c:v>0.0</c:v>
                </c:pt>
                <c:pt idx="1599">
                  <c:v>0.0</c:v>
                </c:pt>
                <c:pt idx="1600">
                  <c:v>0.0</c:v>
                </c:pt>
                <c:pt idx="1601">
                  <c:v>0.0</c:v>
                </c:pt>
                <c:pt idx="1602">
                  <c:v>0.0</c:v>
                </c:pt>
                <c:pt idx="1603">
                  <c:v>0.0</c:v>
                </c:pt>
                <c:pt idx="1604">
                  <c:v>0.0</c:v>
                </c:pt>
                <c:pt idx="1605">
                  <c:v>0.0</c:v>
                </c:pt>
                <c:pt idx="1606">
                  <c:v>0.0</c:v>
                </c:pt>
                <c:pt idx="1607">
                  <c:v>0.0</c:v>
                </c:pt>
                <c:pt idx="1608">
                  <c:v>0.0</c:v>
                </c:pt>
                <c:pt idx="1609">
                  <c:v>0.0</c:v>
                </c:pt>
                <c:pt idx="1610">
                  <c:v>0.0</c:v>
                </c:pt>
                <c:pt idx="1611">
                  <c:v>0.0</c:v>
                </c:pt>
                <c:pt idx="1612">
                  <c:v>0.0</c:v>
                </c:pt>
                <c:pt idx="1613">
                  <c:v>0.0</c:v>
                </c:pt>
                <c:pt idx="1614">
                  <c:v>0.0</c:v>
                </c:pt>
                <c:pt idx="1615">
                  <c:v>0.0</c:v>
                </c:pt>
                <c:pt idx="1616">
                  <c:v>0.0</c:v>
                </c:pt>
                <c:pt idx="1617">
                  <c:v>0.0</c:v>
                </c:pt>
                <c:pt idx="1618">
                  <c:v>0.0</c:v>
                </c:pt>
                <c:pt idx="1619">
                  <c:v>0.0</c:v>
                </c:pt>
                <c:pt idx="1620">
                  <c:v>0.0</c:v>
                </c:pt>
                <c:pt idx="1621">
                  <c:v>0.0</c:v>
                </c:pt>
                <c:pt idx="1622">
                  <c:v>0.0</c:v>
                </c:pt>
                <c:pt idx="1623">
                  <c:v>0.0</c:v>
                </c:pt>
                <c:pt idx="1624">
                  <c:v>0.0</c:v>
                </c:pt>
                <c:pt idx="1625">
                  <c:v>0.0</c:v>
                </c:pt>
                <c:pt idx="1626">
                  <c:v>0.0</c:v>
                </c:pt>
                <c:pt idx="1627">
                  <c:v>0.0</c:v>
                </c:pt>
                <c:pt idx="1628">
                  <c:v>0.0</c:v>
                </c:pt>
                <c:pt idx="1629">
                  <c:v>0.0</c:v>
                </c:pt>
                <c:pt idx="1630">
                  <c:v>0.0</c:v>
                </c:pt>
                <c:pt idx="1631">
                  <c:v>0.0</c:v>
                </c:pt>
                <c:pt idx="1632">
                  <c:v>0.0</c:v>
                </c:pt>
                <c:pt idx="1633">
                  <c:v>0.0</c:v>
                </c:pt>
                <c:pt idx="1634">
                  <c:v>0.0</c:v>
                </c:pt>
                <c:pt idx="1635">
                  <c:v>0.0</c:v>
                </c:pt>
                <c:pt idx="1636">
                  <c:v>0.0</c:v>
                </c:pt>
                <c:pt idx="1637">
                  <c:v>0.0</c:v>
                </c:pt>
                <c:pt idx="1638">
                  <c:v>0.0</c:v>
                </c:pt>
                <c:pt idx="1639">
                  <c:v>0.0</c:v>
                </c:pt>
                <c:pt idx="1640">
                  <c:v>0.0</c:v>
                </c:pt>
                <c:pt idx="1641">
                  <c:v>0.0</c:v>
                </c:pt>
                <c:pt idx="1642">
                  <c:v>0.0</c:v>
                </c:pt>
                <c:pt idx="1643">
                  <c:v>0.0</c:v>
                </c:pt>
                <c:pt idx="1644">
                  <c:v>0.0</c:v>
                </c:pt>
                <c:pt idx="1645">
                  <c:v>0.0</c:v>
                </c:pt>
                <c:pt idx="1646">
                  <c:v>0.0</c:v>
                </c:pt>
                <c:pt idx="1647">
                  <c:v>0.0</c:v>
                </c:pt>
                <c:pt idx="1648">
                  <c:v>0.0</c:v>
                </c:pt>
                <c:pt idx="1649">
                  <c:v>0.0</c:v>
                </c:pt>
                <c:pt idx="1650">
                  <c:v>0.0</c:v>
                </c:pt>
                <c:pt idx="1651">
                  <c:v>0.0</c:v>
                </c:pt>
                <c:pt idx="1652">
                  <c:v>0.0</c:v>
                </c:pt>
                <c:pt idx="1653">
                  <c:v>0.0</c:v>
                </c:pt>
                <c:pt idx="1654">
                  <c:v>0.0</c:v>
                </c:pt>
                <c:pt idx="1655">
                  <c:v>0.0</c:v>
                </c:pt>
                <c:pt idx="1656">
                  <c:v>0.0</c:v>
                </c:pt>
                <c:pt idx="1657">
                  <c:v>0.0</c:v>
                </c:pt>
                <c:pt idx="1658">
                  <c:v>0.0</c:v>
                </c:pt>
                <c:pt idx="1659">
                  <c:v>0.0</c:v>
                </c:pt>
                <c:pt idx="1660">
                  <c:v>0.0</c:v>
                </c:pt>
                <c:pt idx="1661">
                  <c:v>0.0</c:v>
                </c:pt>
                <c:pt idx="1662">
                  <c:v>0.0</c:v>
                </c:pt>
                <c:pt idx="1663">
                  <c:v>0.0</c:v>
                </c:pt>
                <c:pt idx="1664">
                  <c:v>0.0</c:v>
                </c:pt>
                <c:pt idx="1665">
                  <c:v>0.0</c:v>
                </c:pt>
                <c:pt idx="1666">
                  <c:v>0.0</c:v>
                </c:pt>
                <c:pt idx="1667">
                  <c:v>0.0</c:v>
                </c:pt>
                <c:pt idx="1668">
                  <c:v>0.0</c:v>
                </c:pt>
                <c:pt idx="1669">
                  <c:v>0.0</c:v>
                </c:pt>
                <c:pt idx="1670">
                  <c:v>0.0</c:v>
                </c:pt>
                <c:pt idx="1671">
                  <c:v>0.0</c:v>
                </c:pt>
                <c:pt idx="1672">
                  <c:v>0.0</c:v>
                </c:pt>
                <c:pt idx="1673">
                  <c:v>0.0</c:v>
                </c:pt>
                <c:pt idx="1674">
                  <c:v>0.0</c:v>
                </c:pt>
                <c:pt idx="1675">
                  <c:v>0.0</c:v>
                </c:pt>
                <c:pt idx="1676">
                  <c:v>0.0</c:v>
                </c:pt>
                <c:pt idx="1677">
                  <c:v>0.0</c:v>
                </c:pt>
                <c:pt idx="1678">
                  <c:v>0.0</c:v>
                </c:pt>
                <c:pt idx="1679">
                  <c:v>0.0</c:v>
                </c:pt>
                <c:pt idx="1680">
                  <c:v>0.0</c:v>
                </c:pt>
                <c:pt idx="1681">
                  <c:v>0.0</c:v>
                </c:pt>
                <c:pt idx="1682">
                  <c:v>0.0</c:v>
                </c:pt>
                <c:pt idx="1683">
                  <c:v>0.0</c:v>
                </c:pt>
                <c:pt idx="1684">
                  <c:v>0.0</c:v>
                </c:pt>
                <c:pt idx="1685">
                  <c:v>0.0</c:v>
                </c:pt>
                <c:pt idx="1686">
                  <c:v>0.0</c:v>
                </c:pt>
                <c:pt idx="1687">
                  <c:v>0.0</c:v>
                </c:pt>
                <c:pt idx="1688">
                  <c:v>0.0</c:v>
                </c:pt>
                <c:pt idx="1689">
                  <c:v>1.0</c:v>
                </c:pt>
                <c:pt idx="1690">
                  <c:v>0.0</c:v>
                </c:pt>
                <c:pt idx="1691">
                  <c:v>0.0</c:v>
                </c:pt>
                <c:pt idx="1692">
                  <c:v>0.0</c:v>
                </c:pt>
                <c:pt idx="1693">
                  <c:v>0.0</c:v>
                </c:pt>
                <c:pt idx="1694">
                  <c:v>0.0</c:v>
                </c:pt>
                <c:pt idx="1695">
                  <c:v>0.0</c:v>
                </c:pt>
                <c:pt idx="1696">
                  <c:v>0.0</c:v>
                </c:pt>
                <c:pt idx="1697">
                  <c:v>0.0</c:v>
                </c:pt>
                <c:pt idx="1698">
                  <c:v>0.0</c:v>
                </c:pt>
                <c:pt idx="1699">
                  <c:v>0.0</c:v>
                </c:pt>
                <c:pt idx="1700">
                  <c:v>0.0</c:v>
                </c:pt>
                <c:pt idx="1701">
                  <c:v>0.0</c:v>
                </c:pt>
                <c:pt idx="1702">
                  <c:v>0.0</c:v>
                </c:pt>
                <c:pt idx="1703">
                  <c:v>0.0</c:v>
                </c:pt>
                <c:pt idx="1704">
                  <c:v>0.0</c:v>
                </c:pt>
                <c:pt idx="1705">
                  <c:v>0.0</c:v>
                </c:pt>
                <c:pt idx="1706">
                  <c:v>0.0</c:v>
                </c:pt>
                <c:pt idx="1707">
                  <c:v>0.0</c:v>
                </c:pt>
                <c:pt idx="1708">
                  <c:v>0.0</c:v>
                </c:pt>
                <c:pt idx="1709">
                  <c:v>0.0</c:v>
                </c:pt>
                <c:pt idx="1710">
                  <c:v>0.0</c:v>
                </c:pt>
                <c:pt idx="1711">
                  <c:v>0.0</c:v>
                </c:pt>
                <c:pt idx="1712">
                  <c:v>0.0</c:v>
                </c:pt>
                <c:pt idx="1713">
                  <c:v>0.0</c:v>
                </c:pt>
                <c:pt idx="1714">
                  <c:v>0.0</c:v>
                </c:pt>
                <c:pt idx="1715">
                  <c:v>0.0</c:v>
                </c:pt>
                <c:pt idx="1716">
                  <c:v>0.0</c:v>
                </c:pt>
                <c:pt idx="1717">
                  <c:v>0.0</c:v>
                </c:pt>
                <c:pt idx="1718">
                  <c:v>0.0</c:v>
                </c:pt>
                <c:pt idx="1719">
                  <c:v>0.0</c:v>
                </c:pt>
                <c:pt idx="1720">
                  <c:v>0.0</c:v>
                </c:pt>
                <c:pt idx="1721">
                  <c:v>0.0</c:v>
                </c:pt>
                <c:pt idx="1722">
                  <c:v>0.0</c:v>
                </c:pt>
                <c:pt idx="1723">
                  <c:v>0.0</c:v>
                </c:pt>
                <c:pt idx="1724">
                  <c:v>0.0</c:v>
                </c:pt>
                <c:pt idx="1725">
                  <c:v>0.0</c:v>
                </c:pt>
                <c:pt idx="1726">
                  <c:v>0.0</c:v>
                </c:pt>
                <c:pt idx="1727">
                  <c:v>0.0</c:v>
                </c:pt>
                <c:pt idx="1728">
                  <c:v>0.0</c:v>
                </c:pt>
                <c:pt idx="1729">
                  <c:v>0.0</c:v>
                </c:pt>
                <c:pt idx="1730">
                  <c:v>0.0</c:v>
                </c:pt>
                <c:pt idx="1731">
                  <c:v>0.0</c:v>
                </c:pt>
                <c:pt idx="1732">
                  <c:v>0.0</c:v>
                </c:pt>
                <c:pt idx="1733">
                  <c:v>0.0</c:v>
                </c:pt>
                <c:pt idx="1734">
                  <c:v>0.0</c:v>
                </c:pt>
                <c:pt idx="1735">
                  <c:v>0.0</c:v>
                </c:pt>
                <c:pt idx="1736">
                  <c:v>0.0</c:v>
                </c:pt>
                <c:pt idx="1737">
                  <c:v>0.0</c:v>
                </c:pt>
                <c:pt idx="1738">
                  <c:v>0.0</c:v>
                </c:pt>
                <c:pt idx="1739">
                  <c:v>0.0</c:v>
                </c:pt>
                <c:pt idx="1740">
                  <c:v>0.0</c:v>
                </c:pt>
                <c:pt idx="1741">
                  <c:v>0.0</c:v>
                </c:pt>
                <c:pt idx="1742">
                  <c:v>0.0</c:v>
                </c:pt>
                <c:pt idx="1743">
                  <c:v>0.0</c:v>
                </c:pt>
                <c:pt idx="1744">
                  <c:v>0.0</c:v>
                </c:pt>
                <c:pt idx="1745">
                  <c:v>0.0</c:v>
                </c:pt>
                <c:pt idx="1746">
                  <c:v>0.0</c:v>
                </c:pt>
                <c:pt idx="1747">
                  <c:v>0.0</c:v>
                </c:pt>
                <c:pt idx="1748">
                  <c:v>0.0</c:v>
                </c:pt>
                <c:pt idx="1749">
                  <c:v>0.0</c:v>
                </c:pt>
                <c:pt idx="1750">
                  <c:v>0.0</c:v>
                </c:pt>
                <c:pt idx="1751">
                  <c:v>0.0</c:v>
                </c:pt>
                <c:pt idx="1752">
                  <c:v>0.0</c:v>
                </c:pt>
                <c:pt idx="1753">
                  <c:v>0.0</c:v>
                </c:pt>
                <c:pt idx="1754">
                  <c:v>0.0</c:v>
                </c:pt>
                <c:pt idx="1755">
                  <c:v>0.0</c:v>
                </c:pt>
                <c:pt idx="1756">
                  <c:v>0.0</c:v>
                </c:pt>
                <c:pt idx="1757">
                  <c:v>0.0</c:v>
                </c:pt>
                <c:pt idx="1758">
                  <c:v>0.0</c:v>
                </c:pt>
                <c:pt idx="1759">
                  <c:v>0.0</c:v>
                </c:pt>
                <c:pt idx="1760">
                  <c:v>0.0</c:v>
                </c:pt>
                <c:pt idx="1761">
                  <c:v>0.0</c:v>
                </c:pt>
                <c:pt idx="1762">
                  <c:v>0.0</c:v>
                </c:pt>
                <c:pt idx="1763">
                  <c:v>0.0</c:v>
                </c:pt>
                <c:pt idx="1764">
                  <c:v>0.0</c:v>
                </c:pt>
                <c:pt idx="1765">
                  <c:v>0.0</c:v>
                </c:pt>
                <c:pt idx="1766">
                  <c:v>0.0</c:v>
                </c:pt>
                <c:pt idx="1767">
                  <c:v>0.0</c:v>
                </c:pt>
                <c:pt idx="1768">
                  <c:v>0.0</c:v>
                </c:pt>
                <c:pt idx="1769">
                  <c:v>0.0</c:v>
                </c:pt>
                <c:pt idx="1770">
                  <c:v>0.0</c:v>
                </c:pt>
                <c:pt idx="1771">
                  <c:v>0.0</c:v>
                </c:pt>
                <c:pt idx="1772">
                  <c:v>0.0</c:v>
                </c:pt>
                <c:pt idx="1773">
                  <c:v>0.0</c:v>
                </c:pt>
                <c:pt idx="1774">
                  <c:v>0.0</c:v>
                </c:pt>
                <c:pt idx="1775">
                  <c:v>0.0</c:v>
                </c:pt>
                <c:pt idx="1776">
                  <c:v>0.0</c:v>
                </c:pt>
                <c:pt idx="1777">
                  <c:v>0.0</c:v>
                </c:pt>
                <c:pt idx="1778">
                  <c:v>0.0</c:v>
                </c:pt>
                <c:pt idx="1779">
                  <c:v>0.0</c:v>
                </c:pt>
                <c:pt idx="1780">
                  <c:v>0.0</c:v>
                </c:pt>
                <c:pt idx="1781">
                  <c:v>0.0</c:v>
                </c:pt>
                <c:pt idx="1782">
                  <c:v>0.0</c:v>
                </c:pt>
                <c:pt idx="1783">
                  <c:v>0.0</c:v>
                </c:pt>
                <c:pt idx="1784">
                  <c:v>0.0</c:v>
                </c:pt>
                <c:pt idx="1785">
                  <c:v>0.0</c:v>
                </c:pt>
                <c:pt idx="1786">
                  <c:v>0.0</c:v>
                </c:pt>
                <c:pt idx="1787">
                  <c:v>0.0</c:v>
                </c:pt>
                <c:pt idx="1788">
                  <c:v>0.0</c:v>
                </c:pt>
                <c:pt idx="1789">
                  <c:v>0.0</c:v>
                </c:pt>
                <c:pt idx="1790">
                  <c:v>0.0</c:v>
                </c:pt>
                <c:pt idx="1791">
                  <c:v>0.0</c:v>
                </c:pt>
                <c:pt idx="1792">
                  <c:v>0.0</c:v>
                </c:pt>
                <c:pt idx="1793">
                  <c:v>0.0</c:v>
                </c:pt>
                <c:pt idx="1794">
                  <c:v>0.0</c:v>
                </c:pt>
                <c:pt idx="1795">
                  <c:v>0.0</c:v>
                </c:pt>
                <c:pt idx="1796">
                  <c:v>0.0</c:v>
                </c:pt>
                <c:pt idx="1797">
                  <c:v>0.0</c:v>
                </c:pt>
                <c:pt idx="1798">
                  <c:v>0.0</c:v>
                </c:pt>
                <c:pt idx="1799">
                  <c:v>0.0</c:v>
                </c:pt>
                <c:pt idx="1800">
                  <c:v>0.0</c:v>
                </c:pt>
                <c:pt idx="1801">
                  <c:v>0.0</c:v>
                </c:pt>
                <c:pt idx="1802">
                  <c:v>0.0</c:v>
                </c:pt>
                <c:pt idx="1803">
                  <c:v>0.0</c:v>
                </c:pt>
                <c:pt idx="1804">
                  <c:v>0.0</c:v>
                </c:pt>
                <c:pt idx="1805">
                  <c:v>0.0</c:v>
                </c:pt>
                <c:pt idx="1806">
                  <c:v>0.0</c:v>
                </c:pt>
                <c:pt idx="1807">
                  <c:v>0.0</c:v>
                </c:pt>
                <c:pt idx="1808">
                  <c:v>0.0</c:v>
                </c:pt>
                <c:pt idx="1809">
                  <c:v>0.0</c:v>
                </c:pt>
                <c:pt idx="1810">
                  <c:v>0.0</c:v>
                </c:pt>
                <c:pt idx="1811">
                  <c:v>0.0</c:v>
                </c:pt>
                <c:pt idx="1812">
                  <c:v>0.0</c:v>
                </c:pt>
                <c:pt idx="1813">
                  <c:v>0.0</c:v>
                </c:pt>
                <c:pt idx="1814">
                  <c:v>0.0</c:v>
                </c:pt>
                <c:pt idx="1815">
                  <c:v>0.0</c:v>
                </c:pt>
                <c:pt idx="1816">
                  <c:v>0.0</c:v>
                </c:pt>
                <c:pt idx="1817">
                  <c:v>0.0</c:v>
                </c:pt>
                <c:pt idx="1818">
                  <c:v>0.0</c:v>
                </c:pt>
                <c:pt idx="1819">
                  <c:v>0.0</c:v>
                </c:pt>
                <c:pt idx="1820">
                  <c:v>0.0</c:v>
                </c:pt>
                <c:pt idx="1821">
                  <c:v>0.0</c:v>
                </c:pt>
                <c:pt idx="1822">
                  <c:v>0.0</c:v>
                </c:pt>
                <c:pt idx="1823">
                  <c:v>0.0</c:v>
                </c:pt>
                <c:pt idx="1824">
                  <c:v>0.0</c:v>
                </c:pt>
                <c:pt idx="1825">
                  <c:v>0.0</c:v>
                </c:pt>
                <c:pt idx="1826">
                  <c:v>0.0</c:v>
                </c:pt>
                <c:pt idx="1827">
                  <c:v>0.0</c:v>
                </c:pt>
                <c:pt idx="1828">
                  <c:v>0.0</c:v>
                </c:pt>
                <c:pt idx="1829">
                  <c:v>0.0</c:v>
                </c:pt>
                <c:pt idx="1830">
                  <c:v>0.0</c:v>
                </c:pt>
                <c:pt idx="1831">
                  <c:v>0.0</c:v>
                </c:pt>
                <c:pt idx="1832">
                  <c:v>0.0</c:v>
                </c:pt>
                <c:pt idx="1833">
                  <c:v>0.0</c:v>
                </c:pt>
                <c:pt idx="1834">
                  <c:v>0.0</c:v>
                </c:pt>
                <c:pt idx="1835">
                  <c:v>0.0</c:v>
                </c:pt>
                <c:pt idx="1836">
                  <c:v>0.0</c:v>
                </c:pt>
                <c:pt idx="1837">
                  <c:v>0.0</c:v>
                </c:pt>
                <c:pt idx="1838">
                  <c:v>0.0</c:v>
                </c:pt>
                <c:pt idx="1839">
                  <c:v>0.0</c:v>
                </c:pt>
                <c:pt idx="1840">
                  <c:v>0.0</c:v>
                </c:pt>
                <c:pt idx="1841">
                  <c:v>0.0</c:v>
                </c:pt>
                <c:pt idx="1842">
                  <c:v>0.0</c:v>
                </c:pt>
                <c:pt idx="1843">
                  <c:v>0.0</c:v>
                </c:pt>
                <c:pt idx="1844">
                  <c:v>0.0</c:v>
                </c:pt>
                <c:pt idx="1845">
                  <c:v>0.0</c:v>
                </c:pt>
                <c:pt idx="1846">
                  <c:v>0.0</c:v>
                </c:pt>
                <c:pt idx="1847">
                  <c:v>0.0</c:v>
                </c:pt>
                <c:pt idx="1848">
                  <c:v>0.0</c:v>
                </c:pt>
                <c:pt idx="1849">
                  <c:v>0.0</c:v>
                </c:pt>
                <c:pt idx="1850">
                  <c:v>0.0</c:v>
                </c:pt>
                <c:pt idx="1851">
                  <c:v>0.0</c:v>
                </c:pt>
                <c:pt idx="1852">
                  <c:v>0.0</c:v>
                </c:pt>
                <c:pt idx="1853">
                  <c:v>0.0</c:v>
                </c:pt>
                <c:pt idx="1854">
                  <c:v>0.0</c:v>
                </c:pt>
                <c:pt idx="1855">
                  <c:v>0.0</c:v>
                </c:pt>
                <c:pt idx="1856">
                  <c:v>0.0</c:v>
                </c:pt>
                <c:pt idx="1857">
                  <c:v>0.0</c:v>
                </c:pt>
                <c:pt idx="1858">
                  <c:v>0.0</c:v>
                </c:pt>
                <c:pt idx="1859">
                  <c:v>0.0</c:v>
                </c:pt>
                <c:pt idx="1860">
                  <c:v>0.0</c:v>
                </c:pt>
                <c:pt idx="1861">
                  <c:v>0.0</c:v>
                </c:pt>
                <c:pt idx="1862">
                  <c:v>0.0</c:v>
                </c:pt>
                <c:pt idx="1863">
                  <c:v>0.0</c:v>
                </c:pt>
                <c:pt idx="1864">
                  <c:v>0.0</c:v>
                </c:pt>
                <c:pt idx="1865">
                  <c:v>0.0</c:v>
                </c:pt>
                <c:pt idx="1866">
                  <c:v>0.0</c:v>
                </c:pt>
                <c:pt idx="1867">
                  <c:v>0.0</c:v>
                </c:pt>
                <c:pt idx="1868">
                  <c:v>0.0</c:v>
                </c:pt>
                <c:pt idx="1869">
                  <c:v>0.0</c:v>
                </c:pt>
                <c:pt idx="1870">
                  <c:v>0.0</c:v>
                </c:pt>
                <c:pt idx="1871">
                  <c:v>0.0</c:v>
                </c:pt>
                <c:pt idx="1872">
                  <c:v>0.0</c:v>
                </c:pt>
                <c:pt idx="1873">
                  <c:v>0.0</c:v>
                </c:pt>
                <c:pt idx="1874">
                  <c:v>0.0</c:v>
                </c:pt>
                <c:pt idx="1875">
                  <c:v>0.0</c:v>
                </c:pt>
                <c:pt idx="1876">
                  <c:v>0.0</c:v>
                </c:pt>
                <c:pt idx="1877">
                  <c:v>0.0</c:v>
                </c:pt>
                <c:pt idx="1878">
                  <c:v>0.0</c:v>
                </c:pt>
                <c:pt idx="1879">
                  <c:v>0.0</c:v>
                </c:pt>
                <c:pt idx="1880">
                  <c:v>0.0</c:v>
                </c:pt>
                <c:pt idx="1881">
                  <c:v>0.0</c:v>
                </c:pt>
                <c:pt idx="1882">
                  <c:v>0.0</c:v>
                </c:pt>
                <c:pt idx="1883">
                  <c:v>0.0</c:v>
                </c:pt>
                <c:pt idx="1884">
                  <c:v>0.0</c:v>
                </c:pt>
                <c:pt idx="1885">
                  <c:v>0.0</c:v>
                </c:pt>
                <c:pt idx="1886">
                  <c:v>0.0</c:v>
                </c:pt>
                <c:pt idx="1887">
                  <c:v>0.0</c:v>
                </c:pt>
                <c:pt idx="1888">
                  <c:v>0.0</c:v>
                </c:pt>
                <c:pt idx="1889">
                  <c:v>0.0</c:v>
                </c:pt>
                <c:pt idx="1890">
                  <c:v>1.0</c:v>
                </c:pt>
                <c:pt idx="1891">
                  <c:v>0.0</c:v>
                </c:pt>
                <c:pt idx="1892">
                  <c:v>0.0</c:v>
                </c:pt>
                <c:pt idx="1893">
                  <c:v>0.0</c:v>
                </c:pt>
                <c:pt idx="1894">
                  <c:v>0.0</c:v>
                </c:pt>
                <c:pt idx="1895">
                  <c:v>0.0</c:v>
                </c:pt>
                <c:pt idx="1896">
                  <c:v>0.0</c:v>
                </c:pt>
                <c:pt idx="1897">
                  <c:v>0.0</c:v>
                </c:pt>
                <c:pt idx="1898">
                  <c:v>0.0</c:v>
                </c:pt>
                <c:pt idx="1899">
                  <c:v>0.0</c:v>
                </c:pt>
                <c:pt idx="1900">
                  <c:v>0.0</c:v>
                </c:pt>
                <c:pt idx="1901">
                  <c:v>0.0</c:v>
                </c:pt>
                <c:pt idx="1902">
                  <c:v>0.0</c:v>
                </c:pt>
                <c:pt idx="1903">
                  <c:v>1.0</c:v>
                </c:pt>
                <c:pt idx="1904">
                  <c:v>0.0</c:v>
                </c:pt>
                <c:pt idx="1905">
                  <c:v>0.0</c:v>
                </c:pt>
                <c:pt idx="1906">
                  <c:v>0.0</c:v>
                </c:pt>
                <c:pt idx="1907">
                  <c:v>0.0</c:v>
                </c:pt>
                <c:pt idx="1908">
                  <c:v>0.0</c:v>
                </c:pt>
                <c:pt idx="1909">
                  <c:v>0.0</c:v>
                </c:pt>
                <c:pt idx="1910">
                  <c:v>0.0</c:v>
                </c:pt>
                <c:pt idx="1911">
                  <c:v>0.0</c:v>
                </c:pt>
                <c:pt idx="1912">
                  <c:v>0.0</c:v>
                </c:pt>
                <c:pt idx="1913">
                  <c:v>0.0</c:v>
                </c:pt>
                <c:pt idx="1914">
                  <c:v>0.0</c:v>
                </c:pt>
                <c:pt idx="1915">
                  <c:v>0.0</c:v>
                </c:pt>
                <c:pt idx="1916">
                  <c:v>0.0</c:v>
                </c:pt>
                <c:pt idx="1917">
                  <c:v>0.0</c:v>
                </c:pt>
                <c:pt idx="1918">
                  <c:v>0.0</c:v>
                </c:pt>
                <c:pt idx="1919">
                  <c:v>0.0</c:v>
                </c:pt>
                <c:pt idx="1920">
                  <c:v>0.0</c:v>
                </c:pt>
                <c:pt idx="1921">
                  <c:v>0.0</c:v>
                </c:pt>
                <c:pt idx="1922">
                  <c:v>0.0</c:v>
                </c:pt>
                <c:pt idx="1923">
                  <c:v>0.0</c:v>
                </c:pt>
                <c:pt idx="1924">
                  <c:v>0.0</c:v>
                </c:pt>
                <c:pt idx="1925">
                  <c:v>0.0</c:v>
                </c:pt>
                <c:pt idx="1926">
                  <c:v>0.0</c:v>
                </c:pt>
                <c:pt idx="1927">
                  <c:v>0.0</c:v>
                </c:pt>
                <c:pt idx="1928">
                  <c:v>0.0</c:v>
                </c:pt>
                <c:pt idx="1929">
                  <c:v>0.0</c:v>
                </c:pt>
                <c:pt idx="1930">
                  <c:v>0.0</c:v>
                </c:pt>
                <c:pt idx="1931">
                  <c:v>0.0</c:v>
                </c:pt>
                <c:pt idx="1932">
                  <c:v>0.0</c:v>
                </c:pt>
                <c:pt idx="1933">
                  <c:v>0.0</c:v>
                </c:pt>
                <c:pt idx="1934">
                  <c:v>0.0</c:v>
                </c:pt>
                <c:pt idx="1935">
                  <c:v>0.0</c:v>
                </c:pt>
                <c:pt idx="1936">
                  <c:v>0.0</c:v>
                </c:pt>
                <c:pt idx="1937">
                  <c:v>0.0</c:v>
                </c:pt>
                <c:pt idx="1938">
                  <c:v>0.0</c:v>
                </c:pt>
                <c:pt idx="1939">
                  <c:v>0.0</c:v>
                </c:pt>
                <c:pt idx="1940">
                  <c:v>0.0</c:v>
                </c:pt>
                <c:pt idx="1941">
                  <c:v>0.0</c:v>
                </c:pt>
                <c:pt idx="1942">
                  <c:v>0.0</c:v>
                </c:pt>
                <c:pt idx="1943">
                  <c:v>0.0</c:v>
                </c:pt>
                <c:pt idx="1944">
                  <c:v>0.0</c:v>
                </c:pt>
                <c:pt idx="1945">
                  <c:v>0.0</c:v>
                </c:pt>
                <c:pt idx="1946">
                  <c:v>0.0</c:v>
                </c:pt>
                <c:pt idx="1947">
                  <c:v>0.0</c:v>
                </c:pt>
                <c:pt idx="1948">
                  <c:v>0.0</c:v>
                </c:pt>
                <c:pt idx="1949">
                  <c:v>0.0</c:v>
                </c:pt>
                <c:pt idx="1950">
                  <c:v>0.0</c:v>
                </c:pt>
                <c:pt idx="1951">
                  <c:v>0.0</c:v>
                </c:pt>
                <c:pt idx="1952">
                  <c:v>0.0</c:v>
                </c:pt>
                <c:pt idx="1953">
                  <c:v>0.0</c:v>
                </c:pt>
                <c:pt idx="1954">
                  <c:v>0.0</c:v>
                </c:pt>
                <c:pt idx="1955">
                  <c:v>0.0</c:v>
                </c:pt>
                <c:pt idx="1956">
                  <c:v>0.0</c:v>
                </c:pt>
                <c:pt idx="1957">
                  <c:v>0.0</c:v>
                </c:pt>
                <c:pt idx="1958">
                  <c:v>0.0</c:v>
                </c:pt>
                <c:pt idx="1959">
                  <c:v>0.0</c:v>
                </c:pt>
                <c:pt idx="1960">
                  <c:v>0.0</c:v>
                </c:pt>
                <c:pt idx="1961">
                  <c:v>0.0</c:v>
                </c:pt>
                <c:pt idx="1962">
                  <c:v>0.0</c:v>
                </c:pt>
                <c:pt idx="1963">
                  <c:v>0.0</c:v>
                </c:pt>
                <c:pt idx="1964">
                  <c:v>1.0</c:v>
                </c:pt>
                <c:pt idx="1965">
                  <c:v>0.0</c:v>
                </c:pt>
                <c:pt idx="1966">
                  <c:v>0.0</c:v>
                </c:pt>
                <c:pt idx="1967">
                  <c:v>0.0</c:v>
                </c:pt>
                <c:pt idx="1968">
                  <c:v>0.0</c:v>
                </c:pt>
                <c:pt idx="1969">
                  <c:v>0.0</c:v>
                </c:pt>
                <c:pt idx="1970">
                  <c:v>0.0</c:v>
                </c:pt>
                <c:pt idx="1971">
                  <c:v>0.0</c:v>
                </c:pt>
                <c:pt idx="1972">
                  <c:v>0.0</c:v>
                </c:pt>
                <c:pt idx="1973">
                  <c:v>0.0</c:v>
                </c:pt>
                <c:pt idx="1974">
                  <c:v>0.0</c:v>
                </c:pt>
                <c:pt idx="1975">
                  <c:v>0.0</c:v>
                </c:pt>
                <c:pt idx="1976">
                  <c:v>0.0</c:v>
                </c:pt>
                <c:pt idx="1977">
                  <c:v>0.0</c:v>
                </c:pt>
                <c:pt idx="1978">
                  <c:v>0.0</c:v>
                </c:pt>
                <c:pt idx="1979">
                  <c:v>0.0</c:v>
                </c:pt>
                <c:pt idx="1980">
                  <c:v>0.0</c:v>
                </c:pt>
                <c:pt idx="1981">
                  <c:v>0.0</c:v>
                </c:pt>
                <c:pt idx="1982">
                  <c:v>0.0</c:v>
                </c:pt>
                <c:pt idx="1983">
                  <c:v>0.0</c:v>
                </c:pt>
                <c:pt idx="1984">
                  <c:v>0.0</c:v>
                </c:pt>
                <c:pt idx="1985">
                  <c:v>0.0</c:v>
                </c:pt>
                <c:pt idx="1986">
                  <c:v>0.0</c:v>
                </c:pt>
                <c:pt idx="1987">
                  <c:v>0.0</c:v>
                </c:pt>
                <c:pt idx="1988">
                  <c:v>0.0</c:v>
                </c:pt>
                <c:pt idx="1989">
                  <c:v>0.0</c:v>
                </c:pt>
                <c:pt idx="1990">
                  <c:v>0.0</c:v>
                </c:pt>
                <c:pt idx="1991">
                  <c:v>0.0</c:v>
                </c:pt>
                <c:pt idx="1992">
                  <c:v>0.0</c:v>
                </c:pt>
                <c:pt idx="1993">
                  <c:v>0.0</c:v>
                </c:pt>
                <c:pt idx="1994">
                  <c:v>0.0</c:v>
                </c:pt>
                <c:pt idx="1995">
                  <c:v>0.0</c:v>
                </c:pt>
                <c:pt idx="1996">
                  <c:v>0.0</c:v>
                </c:pt>
                <c:pt idx="1997">
                  <c:v>0.0</c:v>
                </c:pt>
                <c:pt idx="1998">
                  <c:v>0.0</c:v>
                </c:pt>
                <c:pt idx="1999">
                  <c:v>0.0</c:v>
                </c:pt>
                <c:pt idx="2000">
                  <c:v>0.0</c:v>
                </c:pt>
                <c:pt idx="2001">
                  <c:v>0.0</c:v>
                </c:pt>
                <c:pt idx="2002">
                  <c:v>0.0</c:v>
                </c:pt>
                <c:pt idx="2003">
                  <c:v>0.0</c:v>
                </c:pt>
                <c:pt idx="2004">
                  <c:v>0.0</c:v>
                </c:pt>
                <c:pt idx="2005">
                  <c:v>0.0</c:v>
                </c:pt>
                <c:pt idx="2006">
                  <c:v>0.0</c:v>
                </c:pt>
                <c:pt idx="2007">
                  <c:v>0.0</c:v>
                </c:pt>
                <c:pt idx="2008">
                  <c:v>0.0</c:v>
                </c:pt>
                <c:pt idx="2009">
                  <c:v>0.0</c:v>
                </c:pt>
                <c:pt idx="2010">
                  <c:v>0.0</c:v>
                </c:pt>
                <c:pt idx="2011">
                  <c:v>0.0</c:v>
                </c:pt>
                <c:pt idx="2012">
                  <c:v>0.0</c:v>
                </c:pt>
                <c:pt idx="2013">
                  <c:v>0.0</c:v>
                </c:pt>
                <c:pt idx="2014">
                  <c:v>0.0</c:v>
                </c:pt>
                <c:pt idx="2015">
                  <c:v>0.0</c:v>
                </c:pt>
                <c:pt idx="2016">
                  <c:v>0.0</c:v>
                </c:pt>
                <c:pt idx="2017">
                  <c:v>0.0</c:v>
                </c:pt>
                <c:pt idx="2018">
                  <c:v>0.0</c:v>
                </c:pt>
                <c:pt idx="2019">
                  <c:v>0.0</c:v>
                </c:pt>
                <c:pt idx="2020">
                  <c:v>0.0</c:v>
                </c:pt>
                <c:pt idx="2021">
                  <c:v>0.0</c:v>
                </c:pt>
                <c:pt idx="2022">
                  <c:v>0.0</c:v>
                </c:pt>
                <c:pt idx="2023">
                  <c:v>0.0</c:v>
                </c:pt>
                <c:pt idx="2024">
                  <c:v>0.0</c:v>
                </c:pt>
                <c:pt idx="2025">
                  <c:v>0.0</c:v>
                </c:pt>
                <c:pt idx="2026">
                  <c:v>0.0</c:v>
                </c:pt>
                <c:pt idx="2027">
                  <c:v>0.0</c:v>
                </c:pt>
                <c:pt idx="2028">
                  <c:v>0.0</c:v>
                </c:pt>
                <c:pt idx="2029">
                  <c:v>0.0</c:v>
                </c:pt>
                <c:pt idx="2030">
                  <c:v>0.0</c:v>
                </c:pt>
                <c:pt idx="2031">
                  <c:v>0.0</c:v>
                </c:pt>
                <c:pt idx="2032">
                  <c:v>0.0</c:v>
                </c:pt>
                <c:pt idx="2033">
                  <c:v>0.0</c:v>
                </c:pt>
                <c:pt idx="2034">
                  <c:v>0.0</c:v>
                </c:pt>
                <c:pt idx="2035">
                  <c:v>0.0</c:v>
                </c:pt>
                <c:pt idx="2036">
                  <c:v>0.0</c:v>
                </c:pt>
                <c:pt idx="2037">
                  <c:v>0.0</c:v>
                </c:pt>
                <c:pt idx="2038">
                  <c:v>0.0</c:v>
                </c:pt>
                <c:pt idx="2039">
                  <c:v>0.0</c:v>
                </c:pt>
                <c:pt idx="2040">
                  <c:v>0.0</c:v>
                </c:pt>
                <c:pt idx="2041">
                  <c:v>0.0</c:v>
                </c:pt>
                <c:pt idx="2042">
                  <c:v>0.0</c:v>
                </c:pt>
                <c:pt idx="2043">
                  <c:v>0.0</c:v>
                </c:pt>
                <c:pt idx="2044">
                  <c:v>0.0</c:v>
                </c:pt>
                <c:pt idx="2045">
                  <c:v>0.0</c:v>
                </c:pt>
                <c:pt idx="2046">
                  <c:v>0.0</c:v>
                </c:pt>
                <c:pt idx="2047">
                  <c:v>0.0</c:v>
                </c:pt>
                <c:pt idx="2048">
                  <c:v>0.0</c:v>
                </c:pt>
                <c:pt idx="2049">
                  <c:v>0.0</c:v>
                </c:pt>
                <c:pt idx="2050">
                  <c:v>0.0</c:v>
                </c:pt>
                <c:pt idx="2051">
                  <c:v>0.0</c:v>
                </c:pt>
                <c:pt idx="2052">
                  <c:v>0.0</c:v>
                </c:pt>
                <c:pt idx="2053">
                  <c:v>0.0</c:v>
                </c:pt>
                <c:pt idx="2054">
                  <c:v>0.0</c:v>
                </c:pt>
                <c:pt idx="2055">
                  <c:v>0.0</c:v>
                </c:pt>
                <c:pt idx="2056">
                  <c:v>0.0</c:v>
                </c:pt>
                <c:pt idx="2057">
                  <c:v>0.0</c:v>
                </c:pt>
                <c:pt idx="2058">
                  <c:v>0.0</c:v>
                </c:pt>
                <c:pt idx="2059">
                  <c:v>0.0</c:v>
                </c:pt>
                <c:pt idx="2060">
                  <c:v>0.0</c:v>
                </c:pt>
                <c:pt idx="2061">
                  <c:v>0.0</c:v>
                </c:pt>
                <c:pt idx="2062">
                  <c:v>0.0</c:v>
                </c:pt>
                <c:pt idx="2063">
                  <c:v>0.0</c:v>
                </c:pt>
                <c:pt idx="2064">
                  <c:v>0.0</c:v>
                </c:pt>
                <c:pt idx="2065">
                  <c:v>0.0</c:v>
                </c:pt>
                <c:pt idx="2066">
                  <c:v>0.0</c:v>
                </c:pt>
                <c:pt idx="2067">
                  <c:v>0.0</c:v>
                </c:pt>
                <c:pt idx="2068">
                  <c:v>0.0</c:v>
                </c:pt>
                <c:pt idx="2069">
                  <c:v>0.0</c:v>
                </c:pt>
                <c:pt idx="2070">
                  <c:v>0.0</c:v>
                </c:pt>
                <c:pt idx="2071">
                  <c:v>0.0</c:v>
                </c:pt>
                <c:pt idx="2072">
                  <c:v>0.0</c:v>
                </c:pt>
                <c:pt idx="2073">
                  <c:v>0.0</c:v>
                </c:pt>
                <c:pt idx="2074">
                  <c:v>0.0</c:v>
                </c:pt>
                <c:pt idx="2075">
                  <c:v>0.0</c:v>
                </c:pt>
                <c:pt idx="2076">
                  <c:v>0.0</c:v>
                </c:pt>
                <c:pt idx="2077">
                  <c:v>0.0</c:v>
                </c:pt>
                <c:pt idx="2078">
                  <c:v>0.0</c:v>
                </c:pt>
                <c:pt idx="2079">
                  <c:v>0.0</c:v>
                </c:pt>
                <c:pt idx="2080">
                  <c:v>0.0</c:v>
                </c:pt>
                <c:pt idx="2081">
                  <c:v>0.0</c:v>
                </c:pt>
                <c:pt idx="2082">
                  <c:v>0.0</c:v>
                </c:pt>
                <c:pt idx="2083">
                  <c:v>0.0</c:v>
                </c:pt>
                <c:pt idx="2084">
                  <c:v>0.0</c:v>
                </c:pt>
                <c:pt idx="2085">
                  <c:v>0.0</c:v>
                </c:pt>
                <c:pt idx="2086">
                  <c:v>0.0</c:v>
                </c:pt>
                <c:pt idx="2087">
                  <c:v>0.0</c:v>
                </c:pt>
                <c:pt idx="2088">
                  <c:v>0.0</c:v>
                </c:pt>
                <c:pt idx="2089">
                  <c:v>0.0</c:v>
                </c:pt>
                <c:pt idx="2090">
                  <c:v>0.0</c:v>
                </c:pt>
                <c:pt idx="2091">
                  <c:v>0.0</c:v>
                </c:pt>
                <c:pt idx="2092">
                  <c:v>0.0</c:v>
                </c:pt>
                <c:pt idx="2093">
                  <c:v>0.0</c:v>
                </c:pt>
                <c:pt idx="2094">
                  <c:v>0.0</c:v>
                </c:pt>
                <c:pt idx="2095">
                  <c:v>0.0</c:v>
                </c:pt>
                <c:pt idx="2096">
                  <c:v>0.0</c:v>
                </c:pt>
                <c:pt idx="2097">
                  <c:v>0.0</c:v>
                </c:pt>
                <c:pt idx="2098">
                  <c:v>0.0</c:v>
                </c:pt>
                <c:pt idx="2099">
                  <c:v>0.0</c:v>
                </c:pt>
                <c:pt idx="2100">
                  <c:v>0.0</c:v>
                </c:pt>
                <c:pt idx="2101">
                  <c:v>0.0</c:v>
                </c:pt>
                <c:pt idx="2102">
                  <c:v>0.0</c:v>
                </c:pt>
                <c:pt idx="2103">
                  <c:v>0.0</c:v>
                </c:pt>
                <c:pt idx="2104">
                  <c:v>0.0</c:v>
                </c:pt>
                <c:pt idx="2105">
                  <c:v>0.0</c:v>
                </c:pt>
                <c:pt idx="2106">
                  <c:v>0.0</c:v>
                </c:pt>
                <c:pt idx="2107">
                  <c:v>0.0</c:v>
                </c:pt>
                <c:pt idx="2108">
                  <c:v>0.0</c:v>
                </c:pt>
                <c:pt idx="2109">
                  <c:v>0.0</c:v>
                </c:pt>
                <c:pt idx="2110">
                  <c:v>0.0</c:v>
                </c:pt>
                <c:pt idx="2111">
                  <c:v>0.0</c:v>
                </c:pt>
                <c:pt idx="2112">
                  <c:v>0.0</c:v>
                </c:pt>
                <c:pt idx="2113">
                  <c:v>0.0</c:v>
                </c:pt>
                <c:pt idx="2114">
                  <c:v>0.0</c:v>
                </c:pt>
                <c:pt idx="2115">
                  <c:v>0.0</c:v>
                </c:pt>
                <c:pt idx="2116">
                  <c:v>0.0</c:v>
                </c:pt>
                <c:pt idx="2117">
                  <c:v>0.0</c:v>
                </c:pt>
                <c:pt idx="2118">
                  <c:v>0.0</c:v>
                </c:pt>
                <c:pt idx="2119">
                  <c:v>0.0</c:v>
                </c:pt>
                <c:pt idx="2120">
                  <c:v>0.0</c:v>
                </c:pt>
                <c:pt idx="2121">
                  <c:v>0.0</c:v>
                </c:pt>
                <c:pt idx="2122">
                  <c:v>0.0</c:v>
                </c:pt>
                <c:pt idx="2123">
                  <c:v>0.0</c:v>
                </c:pt>
                <c:pt idx="2124">
                  <c:v>0.0</c:v>
                </c:pt>
                <c:pt idx="2125">
                  <c:v>0.0</c:v>
                </c:pt>
                <c:pt idx="2126">
                  <c:v>0.0</c:v>
                </c:pt>
                <c:pt idx="2127">
                  <c:v>0.0</c:v>
                </c:pt>
                <c:pt idx="2128">
                  <c:v>0.0</c:v>
                </c:pt>
                <c:pt idx="2129">
                  <c:v>0.0</c:v>
                </c:pt>
                <c:pt idx="2130">
                  <c:v>0.0</c:v>
                </c:pt>
                <c:pt idx="2131">
                  <c:v>0.0</c:v>
                </c:pt>
                <c:pt idx="2132">
                  <c:v>0.0</c:v>
                </c:pt>
                <c:pt idx="2133">
                  <c:v>0.0</c:v>
                </c:pt>
                <c:pt idx="2134">
                  <c:v>0.0</c:v>
                </c:pt>
                <c:pt idx="2135">
                  <c:v>0.0</c:v>
                </c:pt>
                <c:pt idx="2136">
                  <c:v>0.0</c:v>
                </c:pt>
                <c:pt idx="2137">
                  <c:v>0.0</c:v>
                </c:pt>
                <c:pt idx="2138">
                  <c:v>0.0</c:v>
                </c:pt>
                <c:pt idx="2139">
                  <c:v>0.0</c:v>
                </c:pt>
                <c:pt idx="2140">
                  <c:v>0.0</c:v>
                </c:pt>
                <c:pt idx="2141">
                  <c:v>0.0</c:v>
                </c:pt>
                <c:pt idx="2142">
                  <c:v>0.0</c:v>
                </c:pt>
                <c:pt idx="2143">
                  <c:v>0.0</c:v>
                </c:pt>
                <c:pt idx="2144">
                  <c:v>0.0</c:v>
                </c:pt>
                <c:pt idx="2145">
                  <c:v>0.0</c:v>
                </c:pt>
                <c:pt idx="2146">
                  <c:v>0.0</c:v>
                </c:pt>
                <c:pt idx="2147">
                  <c:v>0.0</c:v>
                </c:pt>
                <c:pt idx="2148">
                  <c:v>0.0</c:v>
                </c:pt>
                <c:pt idx="2149">
                  <c:v>0.0</c:v>
                </c:pt>
                <c:pt idx="2150">
                  <c:v>0.0</c:v>
                </c:pt>
                <c:pt idx="2151">
                  <c:v>0.0</c:v>
                </c:pt>
                <c:pt idx="2152">
                  <c:v>0.0</c:v>
                </c:pt>
                <c:pt idx="2153">
                  <c:v>0.0</c:v>
                </c:pt>
                <c:pt idx="2154">
                  <c:v>0.0</c:v>
                </c:pt>
                <c:pt idx="2155">
                  <c:v>0.0</c:v>
                </c:pt>
                <c:pt idx="2156">
                  <c:v>0.0</c:v>
                </c:pt>
                <c:pt idx="2157">
                  <c:v>0.0</c:v>
                </c:pt>
                <c:pt idx="2158">
                  <c:v>0.0</c:v>
                </c:pt>
                <c:pt idx="2159">
                  <c:v>0.0</c:v>
                </c:pt>
                <c:pt idx="2160">
                  <c:v>0.0</c:v>
                </c:pt>
                <c:pt idx="2161">
                  <c:v>0.0</c:v>
                </c:pt>
                <c:pt idx="2162">
                  <c:v>0.0</c:v>
                </c:pt>
                <c:pt idx="2163">
                  <c:v>0.0</c:v>
                </c:pt>
                <c:pt idx="2164">
                  <c:v>0.0</c:v>
                </c:pt>
                <c:pt idx="2165">
                  <c:v>0.0</c:v>
                </c:pt>
                <c:pt idx="2166">
                  <c:v>0.0</c:v>
                </c:pt>
                <c:pt idx="2167">
                  <c:v>0.0</c:v>
                </c:pt>
                <c:pt idx="2168">
                  <c:v>0.0</c:v>
                </c:pt>
                <c:pt idx="2169">
                  <c:v>0.0</c:v>
                </c:pt>
                <c:pt idx="2170">
                  <c:v>0.0</c:v>
                </c:pt>
                <c:pt idx="2171">
                  <c:v>0.0</c:v>
                </c:pt>
                <c:pt idx="2172">
                  <c:v>0.0</c:v>
                </c:pt>
                <c:pt idx="2173">
                  <c:v>0.0</c:v>
                </c:pt>
                <c:pt idx="2174">
                  <c:v>0.0</c:v>
                </c:pt>
                <c:pt idx="2175">
                  <c:v>0.0</c:v>
                </c:pt>
                <c:pt idx="2176">
                  <c:v>0.0</c:v>
                </c:pt>
                <c:pt idx="2177">
                  <c:v>0.0</c:v>
                </c:pt>
                <c:pt idx="2178">
                  <c:v>0.0</c:v>
                </c:pt>
                <c:pt idx="2179">
                  <c:v>0.0</c:v>
                </c:pt>
                <c:pt idx="2180">
                  <c:v>0.0</c:v>
                </c:pt>
                <c:pt idx="2181">
                  <c:v>0.0</c:v>
                </c:pt>
                <c:pt idx="2182">
                  <c:v>0.0</c:v>
                </c:pt>
                <c:pt idx="2183">
                  <c:v>0.0</c:v>
                </c:pt>
                <c:pt idx="2184">
                  <c:v>0.0</c:v>
                </c:pt>
                <c:pt idx="2185">
                  <c:v>0.0</c:v>
                </c:pt>
                <c:pt idx="2186">
                  <c:v>0.0</c:v>
                </c:pt>
                <c:pt idx="2187">
                  <c:v>0.0</c:v>
                </c:pt>
                <c:pt idx="2188">
                  <c:v>0.0</c:v>
                </c:pt>
                <c:pt idx="2189">
                  <c:v>0.0</c:v>
                </c:pt>
                <c:pt idx="2190">
                  <c:v>0.0</c:v>
                </c:pt>
                <c:pt idx="2191">
                  <c:v>0.0</c:v>
                </c:pt>
                <c:pt idx="2192">
                  <c:v>0.0</c:v>
                </c:pt>
                <c:pt idx="2193">
                  <c:v>0.0</c:v>
                </c:pt>
                <c:pt idx="2194">
                  <c:v>0.0</c:v>
                </c:pt>
                <c:pt idx="2195">
                  <c:v>0.0</c:v>
                </c:pt>
                <c:pt idx="2196">
                  <c:v>0.0</c:v>
                </c:pt>
                <c:pt idx="2197">
                  <c:v>0.0</c:v>
                </c:pt>
                <c:pt idx="2198">
                  <c:v>0.0</c:v>
                </c:pt>
                <c:pt idx="2199">
                  <c:v>0.0</c:v>
                </c:pt>
                <c:pt idx="2200">
                  <c:v>0.0</c:v>
                </c:pt>
                <c:pt idx="2201">
                  <c:v>0.0</c:v>
                </c:pt>
                <c:pt idx="2202">
                  <c:v>0.0</c:v>
                </c:pt>
                <c:pt idx="2203">
                  <c:v>0.0</c:v>
                </c:pt>
                <c:pt idx="2204">
                  <c:v>0.0</c:v>
                </c:pt>
                <c:pt idx="2205">
                  <c:v>0.0</c:v>
                </c:pt>
                <c:pt idx="2206">
                  <c:v>0.0</c:v>
                </c:pt>
                <c:pt idx="2207">
                  <c:v>0.0</c:v>
                </c:pt>
                <c:pt idx="2208">
                  <c:v>0.0</c:v>
                </c:pt>
                <c:pt idx="2209">
                  <c:v>0.0</c:v>
                </c:pt>
                <c:pt idx="2210">
                  <c:v>0.0</c:v>
                </c:pt>
                <c:pt idx="2211">
                  <c:v>0.0</c:v>
                </c:pt>
                <c:pt idx="2212">
                  <c:v>0.0</c:v>
                </c:pt>
                <c:pt idx="2213">
                  <c:v>0.0</c:v>
                </c:pt>
                <c:pt idx="2214">
                  <c:v>0.0</c:v>
                </c:pt>
                <c:pt idx="2215">
                  <c:v>0.0</c:v>
                </c:pt>
                <c:pt idx="2216">
                  <c:v>0.0</c:v>
                </c:pt>
                <c:pt idx="2217">
                  <c:v>0.0</c:v>
                </c:pt>
                <c:pt idx="2218">
                  <c:v>0.0</c:v>
                </c:pt>
                <c:pt idx="2219">
                  <c:v>0.0</c:v>
                </c:pt>
                <c:pt idx="2220">
                  <c:v>0.0</c:v>
                </c:pt>
                <c:pt idx="2221">
                  <c:v>0.0</c:v>
                </c:pt>
                <c:pt idx="2222">
                  <c:v>0.0</c:v>
                </c:pt>
                <c:pt idx="2223">
                  <c:v>0.0</c:v>
                </c:pt>
                <c:pt idx="2224">
                  <c:v>0.0</c:v>
                </c:pt>
                <c:pt idx="2225">
                  <c:v>0.0</c:v>
                </c:pt>
                <c:pt idx="2226">
                  <c:v>0.0</c:v>
                </c:pt>
                <c:pt idx="2227">
                  <c:v>0.0</c:v>
                </c:pt>
                <c:pt idx="2228">
                  <c:v>0.0</c:v>
                </c:pt>
                <c:pt idx="2229">
                  <c:v>0.0</c:v>
                </c:pt>
                <c:pt idx="2230">
                  <c:v>0.0</c:v>
                </c:pt>
                <c:pt idx="2231">
                  <c:v>0.0</c:v>
                </c:pt>
                <c:pt idx="2232">
                  <c:v>0.0</c:v>
                </c:pt>
                <c:pt idx="2233">
                  <c:v>0.0</c:v>
                </c:pt>
                <c:pt idx="2234">
                  <c:v>0.0</c:v>
                </c:pt>
                <c:pt idx="2235">
                  <c:v>0.0</c:v>
                </c:pt>
                <c:pt idx="2236">
                  <c:v>0.0</c:v>
                </c:pt>
                <c:pt idx="2237">
                  <c:v>0.0</c:v>
                </c:pt>
                <c:pt idx="2238">
                  <c:v>0.0</c:v>
                </c:pt>
                <c:pt idx="2239">
                  <c:v>0.0</c:v>
                </c:pt>
                <c:pt idx="2240">
                  <c:v>0.0</c:v>
                </c:pt>
                <c:pt idx="2241">
                  <c:v>0.0</c:v>
                </c:pt>
                <c:pt idx="2242">
                  <c:v>0.0</c:v>
                </c:pt>
                <c:pt idx="2243">
                  <c:v>0.0</c:v>
                </c:pt>
                <c:pt idx="2244">
                  <c:v>0.0</c:v>
                </c:pt>
                <c:pt idx="2245">
                  <c:v>0.0</c:v>
                </c:pt>
                <c:pt idx="2246">
                  <c:v>0.0</c:v>
                </c:pt>
                <c:pt idx="2247">
                  <c:v>0.0</c:v>
                </c:pt>
                <c:pt idx="2248">
                  <c:v>0.0</c:v>
                </c:pt>
                <c:pt idx="2249">
                  <c:v>0.0</c:v>
                </c:pt>
                <c:pt idx="2250">
                  <c:v>0.0</c:v>
                </c:pt>
                <c:pt idx="2251">
                  <c:v>0.0</c:v>
                </c:pt>
                <c:pt idx="2252">
                  <c:v>0.0</c:v>
                </c:pt>
                <c:pt idx="2253">
                  <c:v>0.0</c:v>
                </c:pt>
                <c:pt idx="2254">
                  <c:v>0.0</c:v>
                </c:pt>
                <c:pt idx="2255">
                  <c:v>0.0</c:v>
                </c:pt>
                <c:pt idx="2256">
                  <c:v>0.0</c:v>
                </c:pt>
                <c:pt idx="2257">
                  <c:v>0.0</c:v>
                </c:pt>
                <c:pt idx="2258">
                  <c:v>0.0</c:v>
                </c:pt>
                <c:pt idx="2259">
                  <c:v>0.0</c:v>
                </c:pt>
                <c:pt idx="2260">
                  <c:v>0.0</c:v>
                </c:pt>
                <c:pt idx="2261">
                  <c:v>0.0</c:v>
                </c:pt>
                <c:pt idx="2262">
                  <c:v>0.0</c:v>
                </c:pt>
                <c:pt idx="2263">
                  <c:v>0.0</c:v>
                </c:pt>
                <c:pt idx="2264">
                  <c:v>0.0</c:v>
                </c:pt>
                <c:pt idx="2265">
                  <c:v>0.0</c:v>
                </c:pt>
                <c:pt idx="2266">
                  <c:v>0.0</c:v>
                </c:pt>
                <c:pt idx="2267">
                  <c:v>0.0</c:v>
                </c:pt>
                <c:pt idx="2268">
                  <c:v>0.0</c:v>
                </c:pt>
                <c:pt idx="2269">
                  <c:v>0.0</c:v>
                </c:pt>
                <c:pt idx="2270">
                  <c:v>0.0</c:v>
                </c:pt>
                <c:pt idx="2271">
                  <c:v>0.0</c:v>
                </c:pt>
                <c:pt idx="2272">
                  <c:v>0.0</c:v>
                </c:pt>
                <c:pt idx="2273">
                  <c:v>0.0</c:v>
                </c:pt>
                <c:pt idx="2274">
                  <c:v>0.0</c:v>
                </c:pt>
                <c:pt idx="2275">
                  <c:v>0.0</c:v>
                </c:pt>
                <c:pt idx="2276">
                  <c:v>0.0</c:v>
                </c:pt>
                <c:pt idx="2277">
                  <c:v>0.0</c:v>
                </c:pt>
                <c:pt idx="2278">
                  <c:v>0.0</c:v>
                </c:pt>
                <c:pt idx="2279">
                  <c:v>0.0</c:v>
                </c:pt>
                <c:pt idx="2280">
                  <c:v>0.0</c:v>
                </c:pt>
                <c:pt idx="2281">
                  <c:v>0.0</c:v>
                </c:pt>
                <c:pt idx="2282">
                  <c:v>0.0</c:v>
                </c:pt>
                <c:pt idx="2283">
                  <c:v>0.0</c:v>
                </c:pt>
                <c:pt idx="2284">
                  <c:v>0.0</c:v>
                </c:pt>
                <c:pt idx="2285">
                  <c:v>0.0</c:v>
                </c:pt>
                <c:pt idx="2286">
                  <c:v>0.0</c:v>
                </c:pt>
                <c:pt idx="2287">
                  <c:v>0.0</c:v>
                </c:pt>
                <c:pt idx="2288">
                  <c:v>0.0</c:v>
                </c:pt>
                <c:pt idx="2289">
                  <c:v>0.0</c:v>
                </c:pt>
                <c:pt idx="2290">
                  <c:v>0.0</c:v>
                </c:pt>
                <c:pt idx="2291">
                  <c:v>0.0</c:v>
                </c:pt>
                <c:pt idx="2292">
                  <c:v>0.0</c:v>
                </c:pt>
                <c:pt idx="2293">
                  <c:v>0.0</c:v>
                </c:pt>
                <c:pt idx="2294">
                  <c:v>0.0</c:v>
                </c:pt>
                <c:pt idx="2295">
                  <c:v>0.0</c:v>
                </c:pt>
                <c:pt idx="2296">
                  <c:v>0.0</c:v>
                </c:pt>
                <c:pt idx="2297">
                  <c:v>0.0</c:v>
                </c:pt>
                <c:pt idx="2298">
                  <c:v>0.0</c:v>
                </c:pt>
                <c:pt idx="2299">
                  <c:v>0.0</c:v>
                </c:pt>
                <c:pt idx="2300">
                  <c:v>0.0</c:v>
                </c:pt>
                <c:pt idx="2301">
                  <c:v>0.0</c:v>
                </c:pt>
                <c:pt idx="2302">
                  <c:v>0.0</c:v>
                </c:pt>
                <c:pt idx="2303">
                  <c:v>0.0</c:v>
                </c:pt>
                <c:pt idx="2304">
                  <c:v>0.0</c:v>
                </c:pt>
                <c:pt idx="2305">
                  <c:v>0.0</c:v>
                </c:pt>
                <c:pt idx="2306">
                  <c:v>0.0</c:v>
                </c:pt>
                <c:pt idx="2307">
                  <c:v>0.0</c:v>
                </c:pt>
                <c:pt idx="2308">
                  <c:v>0.0</c:v>
                </c:pt>
                <c:pt idx="2309">
                  <c:v>0.0</c:v>
                </c:pt>
                <c:pt idx="2310">
                  <c:v>0.0</c:v>
                </c:pt>
                <c:pt idx="2311">
                  <c:v>0.0</c:v>
                </c:pt>
                <c:pt idx="2312">
                  <c:v>0.0</c:v>
                </c:pt>
                <c:pt idx="2313">
                  <c:v>0.0</c:v>
                </c:pt>
                <c:pt idx="2314">
                  <c:v>0.0</c:v>
                </c:pt>
                <c:pt idx="2315">
                  <c:v>0.0</c:v>
                </c:pt>
                <c:pt idx="2316">
                  <c:v>0.0</c:v>
                </c:pt>
                <c:pt idx="2317">
                  <c:v>0.0</c:v>
                </c:pt>
                <c:pt idx="2318">
                  <c:v>0.0</c:v>
                </c:pt>
                <c:pt idx="2319">
                  <c:v>0.0</c:v>
                </c:pt>
                <c:pt idx="2320">
                  <c:v>0.0</c:v>
                </c:pt>
                <c:pt idx="2321">
                  <c:v>0.0</c:v>
                </c:pt>
                <c:pt idx="2322">
                  <c:v>0.0</c:v>
                </c:pt>
                <c:pt idx="2323">
                  <c:v>0.0</c:v>
                </c:pt>
                <c:pt idx="2324">
                  <c:v>0.0</c:v>
                </c:pt>
                <c:pt idx="2325">
                  <c:v>0.0</c:v>
                </c:pt>
                <c:pt idx="2326">
                  <c:v>0.0</c:v>
                </c:pt>
                <c:pt idx="2327">
                  <c:v>0.0</c:v>
                </c:pt>
                <c:pt idx="2328">
                  <c:v>0.0</c:v>
                </c:pt>
                <c:pt idx="2329">
                  <c:v>0.0</c:v>
                </c:pt>
                <c:pt idx="2330">
                  <c:v>0.0</c:v>
                </c:pt>
                <c:pt idx="2331">
                  <c:v>0.0</c:v>
                </c:pt>
                <c:pt idx="2332">
                  <c:v>0.0</c:v>
                </c:pt>
                <c:pt idx="2333">
                  <c:v>0.0</c:v>
                </c:pt>
                <c:pt idx="2334">
                  <c:v>0.0</c:v>
                </c:pt>
                <c:pt idx="2335">
                  <c:v>0.0</c:v>
                </c:pt>
                <c:pt idx="2336">
                  <c:v>0.0</c:v>
                </c:pt>
                <c:pt idx="2337">
                  <c:v>0.0</c:v>
                </c:pt>
                <c:pt idx="2338">
                  <c:v>0.0</c:v>
                </c:pt>
                <c:pt idx="2339">
                  <c:v>0.0</c:v>
                </c:pt>
                <c:pt idx="2340">
                  <c:v>0.0</c:v>
                </c:pt>
                <c:pt idx="2341">
                  <c:v>0.0</c:v>
                </c:pt>
                <c:pt idx="2342">
                  <c:v>0.0</c:v>
                </c:pt>
                <c:pt idx="2343">
                  <c:v>0.0</c:v>
                </c:pt>
                <c:pt idx="2344">
                  <c:v>0.0</c:v>
                </c:pt>
                <c:pt idx="2345">
                  <c:v>0.0</c:v>
                </c:pt>
                <c:pt idx="2346">
                  <c:v>0.0</c:v>
                </c:pt>
                <c:pt idx="2347">
                  <c:v>0.0</c:v>
                </c:pt>
                <c:pt idx="2348">
                  <c:v>0.0</c:v>
                </c:pt>
                <c:pt idx="2349">
                  <c:v>0.0</c:v>
                </c:pt>
                <c:pt idx="2350">
                  <c:v>0.0</c:v>
                </c:pt>
                <c:pt idx="2351">
                  <c:v>0.0</c:v>
                </c:pt>
                <c:pt idx="2352">
                  <c:v>0.0</c:v>
                </c:pt>
                <c:pt idx="2353">
                  <c:v>0.0</c:v>
                </c:pt>
                <c:pt idx="2354">
                  <c:v>0.0</c:v>
                </c:pt>
                <c:pt idx="2355">
                  <c:v>0.0</c:v>
                </c:pt>
                <c:pt idx="2356">
                  <c:v>0.0</c:v>
                </c:pt>
                <c:pt idx="2357">
                  <c:v>0.0</c:v>
                </c:pt>
                <c:pt idx="2358">
                  <c:v>0.0</c:v>
                </c:pt>
                <c:pt idx="2359">
                  <c:v>0.0</c:v>
                </c:pt>
                <c:pt idx="2360">
                  <c:v>0.0</c:v>
                </c:pt>
                <c:pt idx="2361">
                  <c:v>0.0</c:v>
                </c:pt>
                <c:pt idx="2362">
                  <c:v>0.0</c:v>
                </c:pt>
                <c:pt idx="2363">
                  <c:v>0.0</c:v>
                </c:pt>
                <c:pt idx="2364">
                  <c:v>0.0</c:v>
                </c:pt>
                <c:pt idx="2365">
                  <c:v>0.0</c:v>
                </c:pt>
                <c:pt idx="2366">
                  <c:v>0.0</c:v>
                </c:pt>
                <c:pt idx="2367">
                  <c:v>0.0</c:v>
                </c:pt>
                <c:pt idx="2368">
                  <c:v>0.0</c:v>
                </c:pt>
                <c:pt idx="2369">
                  <c:v>0.0</c:v>
                </c:pt>
                <c:pt idx="2370">
                  <c:v>0.0</c:v>
                </c:pt>
                <c:pt idx="2371">
                  <c:v>0.0</c:v>
                </c:pt>
                <c:pt idx="2372">
                  <c:v>0.0</c:v>
                </c:pt>
                <c:pt idx="2373">
                  <c:v>0.0</c:v>
                </c:pt>
                <c:pt idx="2374">
                  <c:v>0.0</c:v>
                </c:pt>
                <c:pt idx="2375">
                  <c:v>0.0</c:v>
                </c:pt>
                <c:pt idx="2376">
                  <c:v>0.0</c:v>
                </c:pt>
                <c:pt idx="2377">
                  <c:v>0.0</c:v>
                </c:pt>
                <c:pt idx="2378">
                  <c:v>0.0</c:v>
                </c:pt>
                <c:pt idx="2379">
                  <c:v>0.0</c:v>
                </c:pt>
                <c:pt idx="2380">
                  <c:v>0.0</c:v>
                </c:pt>
                <c:pt idx="2381">
                  <c:v>0.0</c:v>
                </c:pt>
                <c:pt idx="2382">
                  <c:v>0.0</c:v>
                </c:pt>
                <c:pt idx="2383">
                  <c:v>0.0</c:v>
                </c:pt>
                <c:pt idx="2384">
                  <c:v>0.0</c:v>
                </c:pt>
                <c:pt idx="2385">
                  <c:v>0.0</c:v>
                </c:pt>
                <c:pt idx="2386">
                  <c:v>0.0</c:v>
                </c:pt>
                <c:pt idx="2387">
                  <c:v>0.0</c:v>
                </c:pt>
                <c:pt idx="2388">
                  <c:v>0.0</c:v>
                </c:pt>
                <c:pt idx="2389">
                  <c:v>0.0</c:v>
                </c:pt>
                <c:pt idx="2390">
                  <c:v>0.0</c:v>
                </c:pt>
                <c:pt idx="2391">
                  <c:v>0.0</c:v>
                </c:pt>
                <c:pt idx="2392">
                  <c:v>0.0</c:v>
                </c:pt>
                <c:pt idx="2393">
                  <c:v>0.0</c:v>
                </c:pt>
                <c:pt idx="2394">
                  <c:v>0.0</c:v>
                </c:pt>
                <c:pt idx="2395">
                  <c:v>0.0</c:v>
                </c:pt>
                <c:pt idx="2396">
                  <c:v>0.0</c:v>
                </c:pt>
                <c:pt idx="2397">
                  <c:v>0.0</c:v>
                </c:pt>
                <c:pt idx="2398">
                  <c:v>0.0</c:v>
                </c:pt>
                <c:pt idx="2399">
                  <c:v>0.0</c:v>
                </c:pt>
                <c:pt idx="2400">
                  <c:v>0.0</c:v>
                </c:pt>
                <c:pt idx="2401">
                  <c:v>0.0</c:v>
                </c:pt>
                <c:pt idx="2402">
                  <c:v>0.0</c:v>
                </c:pt>
                <c:pt idx="2403">
                  <c:v>0.0</c:v>
                </c:pt>
                <c:pt idx="2404">
                  <c:v>0.0</c:v>
                </c:pt>
                <c:pt idx="2405">
                  <c:v>0.0</c:v>
                </c:pt>
                <c:pt idx="2406">
                  <c:v>0.0</c:v>
                </c:pt>
                <c:pt idx="2407">
                  <c:v>0.0</c:v>
                </c:pt>
                <c:pt idx="2408">
                  <c:v>0.0</c:v>
                </c:pt>
                <c:pt idx="2409">
                  <c:v>0.0</c:v>
                </c:pt>
                <c:pt idx="2410">
                  <c:v>0.0</c:v>
                </c:pt>
                <c:pt idx="2411">
                  <c:v>0.0</c:v>
                </c:pt>
                <c:pt idx="2412">
                  <c:v>0.0</c:v>
                </c:pt>
                <c:pt idx="2413">
                  <c:v>0.0</c:v>
                </c:pt>
                <c:pt idx="2414">
                  <c:v>0.0</c:v>
                </c:pt>
                <c:pt idx="2415">
                  <c:v>0.0</c:v>
                </c:pt>
                <c:pt idx="2416">
                  <c:v>0.0</c:v>
                </c:pt>
                <c:pt idx="2417">
                  <c:v>0.0</c:v>
                </c:pt>
                <c:pt idx="2418">
                  <c:v>0.0</c:v>
                </c:pt>
                <c:pt idx="2419">
                  <c:v>0.0</c:v>
                </c:pt>
                <c:pt idx="2420">
                  <c:v>0.0</c:v>
                </c:pt>
                <c:pt idx="2421">
                  <c:v>0.0</c:v>
                </c:pt>
                <c:pt idx="2422">
                  <c:v>0.0</c:v>
                </c:pt>
                <c:pt idx="2423">
                  <c:v>0.0</c:v>
                </c:pt>
                <c:pt idx="2424">
                  <c:v>0.0</c:v>
                </c:pt>
                <c:pt idx="2425">
                  <c:v>0.0</c:v>
                </c:pt>
                <c:pt idx="2426">
                  <c:v>0.0</c:v>
                </c:pt>
                <c:pt idx="2427">
                  <c:v>0.0</c:v>
                </c:pt>
                <c:pt idx="2428">
                  <c:v>0.0</c:v>
                </c:pt>
                <c:pt idx="2429">
                  <c:v>0.0</c:v>
                </c:pt>
                <c:pt idx="2430">
                  <c:v>0.0</c:v>
                </c:pt>
                <c:pt idx="2431">
                  <c:v>0.0</c:v>
                </c:pt>
                <c:pt idx="2432">
                  <c:v>0.0</c:v>
                </c:pt>
                <c:pt idx="2433">
                  <c:v>0.0</c:v>
                </c:pt>
                <c:pt idx="2434">
                  <c:v>0.0</c:v>
                </c:pt>
                <c:pt idx="2435">
                  <c:v>0.0</c:v>
                </c:pt>
                <c:pt idx="2436">
                  <c:v>0.0</c:v>
                </c:pt>
                <c:pt idx="2437">
                  <c:v>0.0</c:v>
                </c:pt>
                <c:pt idx="2438">
                  <c:v>0.0</c:v>
                </c:pt>
                <c:pt idx="2439">
                  <c:v>0.0</c:v>
                </c:pt>
                <c:pt idx="2440">
                  <c:v>0.0</c:v>
                </c:pt>
                <c:pt idx="2441">
                  <c:v>0.0</c:v>
                </c:pt>
                <c:pt idx="2442">
                  <c:v>0.0</c:v>
                </c:pt>
                <c:pt idx="2443">
                  <c:v>0.0</c:v>
                </c:pt>
                <c:pt idx="2444">
                  <c:v>0.0</c:v>
                </c:pt>
                <c:pt idx="2445">
                  <c:v>0.0</c:v>
                </c:pt>
                <c:pt idx="2446">
                  <c:v>0.0</c:v>
                </c:pt>
                <c:pt idx="2447">
                  <c:v>0.0</c:v>
                </c:pt>
                <c:pt idx="2448">
                  <c:v>0.0</c:v>
                </c:pt>
                <c:pt idx="2449">
                  <c:v>0.0</c:v>
                </c:pt>
                <c:pt idx="2450">
                  <c:v>0.0</c:v>
                </c:pt>
                <c:pt idx="2451">
                  <c:v>0.0</c:v>
                </c:pt>
                <c:pt idx="2452">
                  <c:v>0.0</c:v>
                </c:pt>
                <c:pt idx="2453">
                  <c:v>0.0</c:v>
                </c:pt>
                <c:pt idx="2454">
                  <c:v>0.0</c:v>
                </c:pt>
                <c:pt idx="2455">
                  <c:v>0.0</c:v>
                </c:pt>
                <c:pt idx="2456">
                  <c:v>0.0</c:v>
                </c:pt>
                <c:pt idx="2457">
                  <c:v>0.0</c:v>
                </c:pt>
                <c:pt idx="2458">
                  <c:v>0.0</c:v>
                </c:pt>
                <c:pt idx="2459">
                  <c:v>0.0</c:v>
                </c:pt>
                <c:pt idx="2460">
                  <c:v>0.0</c:v>
                </c:pt>
                <c:pt idx="2461">
                  <c:v>0.0</c:v>
                </c:pt>
                <c:pt idx="2462">
                  <c:v>0.0</c:v>
                </c:pt>
                <c:pt idx="2463">
                  <c:v>0.0</c:v>
                </c:pt>
                <c:pt idx="2464">
                  <c:v>0.0</c:v>
                </c:pt>
                <c:pt idx="2465">
                  <c:v>0.0</c:v>
                </c:pt>
                <c:pt idx="2466">
                  <c:v>0.0</c:v>
                </c:pt>
                <c:pt idx="2467">
                  <c:v>0.0</c:v>
                </c:pt>
                <c:pt idx="2468">
                  <c:v>0.0</c:v>
                </c:pt>
                <c:pt idx="2469">
                  <c:v>0.0</c:v>
                </c:pt>
                <c:pt idx="2470">
                  <c:v>0.0</c:v>
                </c:pt>
                <c:pt idx="2471">
                  <c:v>0.0</c:v>
                </c:pt>
                <c:pt idx="2472">
                  <c:v>0.0</c:v>
                </c:pt>
                <c:pt idx="2473">
                  <c:v>0.0</c:v>
                </c:pt>
                <c:pt idx="2474">
                  <c:v>0.0</c:v>
                </c:pt>
                <c:pt idx="2475">
                  <c:v>0.0</c:v>
                </c:pt>
                <c:pt idx="2476">
                  <c:v>0.0</c:v>
                </c:pt>
                <c:pt idx="2477">
                  <c:v>0.0</c:v>
                </c:pt>
                <c:pt idx="2478">
                  <c:v>0.0</c:v>
                </c:pt>
                <c:pt idx="2479">
                  <c:v>0.0</c:v>
                </c:pt>
                <c:pt idx="2480">
                  <c:v>0.0</c:v>
                </c:pt>
                <c:pt idx="2481">
                  <c:v>0.0</c:v>
                </c:pt>
                <c:pt idx="2482">
                  <c:v>0.0</c:v>
                </c:pt>
                <c:pt idx="2483">
                  <c:v>0.0</c:v>
                </c:pt>
                <c:pt idx="2484">
                  <c:v>0.0</c:v>
                </c:pt>
                <c:pt idx="2485">
                  <c:v>0.0</c:v>
                </c:pt>
                <c:pt idx="2486">
                  <c:v>0.0</c:v>
                </c:pt>
                <c:pt idx="2487">
                  <c:v>0.0</c:v>
                </c:pt>
                <c:pt idx="2488">
                  <c:v>0.0</c:v>
                </c:pt>
                <c:pt idx="2489">
                  <c:v>0.0</c:v>
                </c:pt>
                <c:pt idx="2490">
                  <c:v>0.0</c:v>
                </c:pt>
                <c:pt idx="2491">
                  <c:v>0.0</c:v>
                </c:pt>
                <c:pt idx="2492">
                  <c:v>0.0</c:v>
                </c:pt>
                <c:pt idx="2493">
                  <c:v>0.0</c:v>
                </c:pt>
                <c:pt idx="2494">
                  <c:v>0.0</c:v>
                </c:pt>
                <c:pt idx="2495">
                  <c:v>0.0</c:v>
                </c:pt>
                <c:pt idx="2496">
                  <c:v>0.0</c:v>
                </c:pt>
                <c:pt idx="2497">
                  <c:v>0.0</c:v>
                </c:pt>
                <c:pt idx="2498">
                  <c:v>0.0</c:v>
                </c:pt>
                <c:pt idx="2499">
                  <c:v>0.0</c:v>
                </c:pt>
                <c:pt idx="2500">
                  <c:v>0.0</c:v>
                </c:pt>
                <c:pt idx="2501">
                  <c:v>0.0</c:v>
                </c:pt>
                <c:pt idx="2502">
                  <c:v>0.0</c:v>
                </c:pt>
                <c:pt idx="2503">
                  <c:v>0.0</c:v>
                </c:pt>
                <c:pt idx="2504">
                  <c:v>0.0</c:v>
                </c:pt>
                <c:pt idx="2505">
                  <c:v>0.0</c:v>
                </c:pt>
                <c:pt idx="2506">
                  <c:v>0.0</c:v>
                </c:pt>
                <c:pt idx="2507">
                  <c:v>0.0</c:v>
                </c:pt>
                <c:pt idx="2508">
                  <c:v>0.0</c:v>
                </c:pt>
                <c:pt idx="2509">
                  <c:v>0.0</c:v>
                </c:pt>
                <c:pt idx="2510">
                  <c:v>0.0</c:v>
                </c:pt>
                <c:pt idx="2511">
                  <c:v>0.0</c:v>
                </c:pt>
                <c:pt idx="2512">
                  <c:v>0.0</c:v>
                </c:pt>
                <c:pt idx="2513">
                  <c:v>0.0</c:v>
                </c:pt>
                <c:pt idx="2514">
                  <c:v>0.0</c:v>
                </c:pt>
                <c:pt idx="2515">
                  <c:v>0.0</c:v>
                </c:pt>
                <c:pt idx="2516">
                  <c:v>0.0</c:v>
                </c:pt>
                <c:pt idx="2517">
                  <c:v>0.0</c:v>
                </c:pt>
                <c:pt idx="2518">
                  <c:v>0.0</c:v>
                </c:pt>
                <c:pt idx="2519">
                  <c:v>0.0</c:v>
                </c:pt>
                <c:pt idx="2520">
                  <c:v>0.0</c:v>
                </c:pt>
                <c:pt idx="2521">
                  <c:v>0.0</c:v>
                </c:pt>
                <c:pt idx="2522">
                  <c:v>0.0</c:v>
                </c:pt>
                <c:pt idx="2523">
                  <c:v>0.0</c:v>
                </c:pt>
                <c:pt idx="2524">
                  <c:v>0.0</c:v>
                </c:pt>
                <c:pt idx="2525">
                  <c:v>0.0</c:v>
                </c:pt>
                <c:pt idx="2526">
                  <c:v>0.0</c:v>
                </c:pt>
                <c:pt idx="2527">
                  <c:v>0.0</c:v>
                </c:pt>
                <c:pt idx="2528">
                  <c:v>0.0</c:v>
                </c:pt>
                <c:pt idx="2529">
                  <c:v>0.0</c:v>
                </c:pt>
                <c:pt idx="2530">
                  <c:v>0.0</c:v>
                </c:pt>
                <c:pt idx="2531">
                  <c:v>0.0</c:v>
                </c:pt>
                <c:pt idx="2532">
                  <c:v>0.0</c:v>
                </c:pt>
                <c:pt idx="2533">
                  <c:v>0.0</c:v>
                </c:pt>
                <c:pt idx="2534">
                  <c:v>0.0</c:v>
                </c:pt>
                <c:pt idx="2535">
                  <c:v>0.0</c:v>
                </c:pt>
                <c:pt idx="2536">
                  <c:v>0.0</c:v>
                </c:pt>
                <c:pt idx="2537">
                  <c:v>0.0</c:v>
                </c:pt>
                <c:pt idx="2538">
                  <c:v>0.0</c:v>
                </c:pt>
                <c:pt idx="2539">
                  <c:v>0.0</c:v>
                </c:pt>
                <c:pt idx="2540">
                  <c:v>0.0</c:v>
                </c:pt>
                <c:pt idx="2541">
                  <c:v>0.0</c:v>
                </c:pt>
                <c:pt idx="2542">
                  <c:v>0.0</c:v>
                </c:pt>
                <c:pt idx="2543">
                  <c:v>0.0</c:v>
                </c:pt>
                <c:pt idx="2544">
                  <c:v>0.0</c:v>
                </c:pt>
                <c:pt idx="2545">
                  <c:v>0.0</c:v>
                </c:pt>
                <c:pt idx="2546">
                  <c:v>0.0</c:v>
                </c:pt>
                <c:pt idx="2547">
                  <c:v>0.0</c:v>
                </c:pt>
                <c:pt idx="2548">
                  <c:v>0.0</c:v>
                </c:pt>
                <c:pt idx="2549">
                  <c:v>0.0</c:v>
                </c:pt>
                <c:pt idx="2550">
                  <c:v>0.0</c:v>
                </c:pt>
                <c:pt idx="2551">
                  <c:v>0.0</c:v>
                </c:pt>
                <c:pt idx="2552">
                  <c:v>0.0</c:v>
                </c:pt>
                <c:pt idx="2553">
                  <c:v>0.0</c:v>
                </c:pt>
                <c:pt idx="2554">
                  <c:v>0.0</c:v>
                </c:pt>
                <c:pt idx="2555">
                  <c:v>0.0</c:v>
                </c:pt>
                <c:pt idx="2556">
                  <c:v>0.0</c:v>
                </c:pt>
                <c:pt idx="2557">
                  <c:v>0.0</c:v>
                </c:pt>
                <c:pt idx="2558">
                  <c:v>0.0</c:v>
                </c:pt>
                <c:pt idx="2559">
                  <c:v>0.0</c:v>
                </c:pt>
                <c:pt idx="2560">
                  <c:v>0.0</c:v>
                </c:pt>
                <c:pt idx="2561">
                  <c:v>0.0</c:v>
                </c:pt>
                <c:pt idx="2562">
                  <c:v>0.0</c:v>
                </c:pt>
                <c:pt idx="2563">
                  <c:v>0.0</c:v>
                </c:pt>
                <c:pt idx="2564">
                  <c:v>0.0</c:v>
                </c:pt>
                <c:pt idx="2565">
                  <c:v>0.0</c:v>
                </c:pt>
                <c:pt idx="2566">
                  <c:v>0.0</c:v>
                </c:pt>
                <c:pt idx="2567">
                  <c:v>0.0</c:v>
                </c:pt>
                <c:pt idx="2568">
                  <c:v>0.0</c:v>
                </c:pt>
                <c:pt idx="2569">
                  <c:v>0.0</c:v>
                </c:pt>
                <c:pt idx="2570">
                  <c:v>0.0</c:v>
                </c:pt>
                <c:pt idx="2571">
                  <c:v>0.0</c:v>
                </c:pt>
                <c:pt idx="2572">
                  <c:v>0.0</c:v>
                </c:pt>
                <c:pt idx="2573">
                  <c:v>0.0</c:v>
                </c:pt>
                <c:pt idx="2574">
                  <c:v>0.0</c:v>
                </c:pt>
                <c:pt idx="2575">
                  <c:v>0.0</c:v>
                </c:pt>
                <c:pt idx="2576">
                  <c:v>0.0</c:v>
                </c:pt>
                <c:pt idx="2577">
                  <c:v>0.0</c:v>
                </c:pt>
                <c:pt idx="2578">
                  <c:v>0.0</c:v>
                </c:pt>
                <c:pt idx="2579">
                  <c:v>0.0</c:v>
                </c:pt>
                <c:pt idx="2580">
                  <c:v>0.0</c:v>
                </c:pt>
                <c:pt idx="2581">
                  <c:v>0.0</c:v>
                </c:pt>
                <c:pt idx="2582">
                  <c:v>0.0</c:v>
                </c:pt>
                <c:pt idx="2583">
                  <c:v>0.0</c:v>
                </c:pt>
                <c:pt idx="2584">
                  <c:v>0.0</c:v>
                </c:pt>
                <c:pt idx="2585">
                  <c:v>0.0</c:v>
                </c:pt>
                <c:pt idx="2586">
                  <c:v>0.0</c:v>
                </c:pt>
                <c:pt idx="2587">
                  <c:v>0.0</c:v>
                </c:pt>
                <c:pt idx="2588">
                  <c:v>0.0</c:v>
                </c:pt>
                <c:pt idx="2589">
                  <c:v>0.0</c:v>
                </c:pt>
                <c:pt idx="2590">
                  <c:v>0.0</c:v>
                </c:pt>
                <c:pt idx="2591">
                  <c:v>0.0</c:v>
                </c:pt>
                <c:pt idx="2592">
                  <c:v>0.0</c:v>
                </c:pt>
                <c:pt idx="2593">
                  <c:v>0.0</c:v>
                </c:pt>
                <c:pt idx="2594">
                  <c:v>0.0</c:v>
                </c:pt>
                <c:pt idx="2595">
                  <c:v>0.0</c:v>
                </c:pt>
                <c:pt idx="2596">
                  <c:v>0.0</c:v>
                </c:pt>
                <c:pt idx="2597">
                  <c:v>0.0</c:v>
                </c:pt>
                <c:pt idx="2598">
                  <c:v>0.0</c:v>
                </c:pt>
                <c:pt idx="2599">
                  <c:v>0.0</c:v>
                </c:pt>
                <c:pt idx="2600">
                  <c:v>0.0</c:v>
                </c:pt>
                <c:pt idx="2601">
                  <c:v>0.0</c:v>
                </c:pt>
                <c:pt idx="2602">
                  <c:v>0.0</c:v>
                </c:pt>
                <c:pt idx="2603">
                  <c:v>0.0</c:v>
                </c:pt>
                <c:pt idx="2604">
                  <c:v>0.0</c:v>
                </c:pt>
                <c:pt idx="2605">
                  <c:v>0.0</c:v>
                </c:pt>
                <c:pt idx="2606">
                  <c:v>0.0</c:v>
                </c:pt>
                <c:pt idx="2607">
                  <c:v>0.0</c:v>
                </c:pt>
                <c:pt idx="2608">
                  <c:v>0.0</c:v>
                </c:pt>
                <c:pt idx="2609">
                  <c:v>0.0</c:v>
                </c:pt>
                <c:pt idx="2610">
                  <c:v>0.0</c:v>
                </c:pt>
                <c:pt idx="2611">
                  <c:v>0.0</c:v>
                </c:pt>
                <c:pt idx="2612">
                  <c:v>0.0</c:v>
                </c:pt>
                <c:pt idx="2613">
                  <c:v>0.0</c:v>
                </c:pt>
                <c:pt idx="2614">
                  <c:v>0.0</c:v>
                </c:pt>
                <c:pt idx="2615">
                  <c:v>0.0</c:v>
                </c:pt>
                <c:pt idx="2616">
                  <c:v>0.0</c:v>
                </c:pt>
                <c:pt idx="2617">
                  <c:v>0.0</c:v>
                </c:pt>
                <c:pt idx="2618">
                  <c:v>0.0</c:v>
                </c:pt>
                <c:pt idx="2619">
                  <c:v>0.0</c:v>
                </c:pt>
                <c:pt idx="2620">
                  <c:v>0.0</c:v>
                </c:pt>
                <c:pt idx="2621">
                  <c:v>0.0</c:v>
                </c:pt>
                <c:pt idx="2622">
                  <c:v>0.0</c:v>
                </c:pt>
                <c:pt idx="2623">
                  <c:v>0.0</c:v>
                </c:pt>
                <c:pt idx="2624">
                  <c:v>0.0</c:v>
                </c:pt>
                <c:pt idx="2625">
                  <c:v>0.0</c:v>
                </c:pt>
                <c:pt idx="2626">
                  <c:v>0.0</c:v>
                </c:pt>
                <c:pt idx="2627">
                  <c:v>0.0</c:v>
                </c:pt>
                <c:pt idx="2628">
                  <c:v>0.0</c:v>
                </c:pt>
                <c:pt idx="2629">
                  <c:v>0.0</c:v>
                </c:pt>
                <c:pt idx="2630">
                  <c:v>0.0</c:v>
                </c:pt>
                <c:pt idx="2631">
                  <c:v>0.0</c:v>
                </c:pt>
                <c:pt idx="2632">
                  <c:v>0.0</c:v>
                </c:pt>
                <c:pt idx="2633">
                  <c:v>0.0</c:v>
                </c:pt>
                <c:pt idx="2634">
                  <c:v>0.0</c:v>
                </c:pt>
                <c:pt idx="2635">
                  <c:v>0.0</c:v>
                </c:pt>
                <c:pt idx="2636">
                  <c:v>0.0</c:v>
                </c:pt>
                <c:pt idx="2637">
                  <c:v>0.0</c:v>
                </c:pt>
                <c:pt idx="2638">
                  <c:v>0.0</c:v>
                </c:pt>
                <c:pt idx="2639">
                  <c:v>0.0</c:v>
                </c:pt>
                <c:pt idx="2640">
                  <c:v>0.0</c:v>
                </c:pt>
                <c:pt idx="2641">
                  <c:v>0.0</c:v>
                </c:pt>
                <c:pt idx="2642">
                  <c:v>0.0</c:v>
                </c:pt>
                <c:pt idx="2643">
                  <c:v>0.0</c:v>
                </c:pt>
                <c:pt idx="2644">
                  <c:v>0.0</c:v>
                </c:pt>
                <c:pt idx="2645">
                  <c:v>0.0</c:v>
                </c:pt>
                <c:pt idx="2646">
                  <c:v>0.0</c:v>
                </c:pt>
                <c:pt idx="2647">
                  <c:v>0.0</c:v>
                </c:pt>
                <c:pt idx="2648">
                  <c:v>0.0</c:v>
                </c:pt>
                <c:pt idx="2649">
                  <c:v>0.0</c:v>
                </c:pt>
                <c:pt idx="2650">
                  <c:v>0.0</c:v>
                </c:pt>
                <c:pt idx="2651">
                  <c:v>0.0</c:v>
                </c:pt>
                <c:pt idx="2652">
                  <c:v>0.0</c:v>
                </c:pt>
                <c:pt idx="2653">
                  <c:v>0.0</c:v>
                </c:pt>
                <c:pt idx="2654">
                  <c:v>0.0</c:v>
                </c:pt>
                <c:pt idx="2655">
                  <c:v>0.0</c:v>
                </c:pt>
                <c:pt idx="2656">
                  <c:v>0.0</c:v>
                </c:pt>
                <c:pt idx="2657">
                  <c:v>0.0</c:v>
                </c:pt>
                <c:pt idx="2658">
                  <c:v>0.0</c:v>
                </c:pt>
                <c:pt idx="2659">
                  <c:v>0.0</c:v>
                </c:pt>
                <c:pt idx="2660">
                  <c:v>0.0</c:v>
                </c:pt>
                <c:pt idx="2661">
                  <c:v>0.0</c:v>
                </c:pt>
                <c:pt idx="2662">
                  <c:v>0.0</c:v>
                </c:pt>
                <c:pt idx="2663">
                  <c:v>0.0</c:v>
                </c:pt>
                <c:pt idx="2664">
                  <c:v>0.0</c:v>
                </c:pt>
                <c:pt idx="2665">
                  <c:v>0.0</c:v>
                </c:pt>
                <c:pt idx="2666">
                  <c:v>0.0</c:v>
                </c:pt>
                <c:pt idx="2667">
                  <c:v>0.0</c:v>
                </c:pt>
                <c:pt idx="2668">
                  <c:v>0.0</c:v>
                </c:pt>
                <c:pt idx="2669">
                  <c:v>0.0</c:v>
                </c:pt>
                <c:pt idx="2670">
                  <c:v>0.0</c:v>
                </c:pt>
                <c:pt idx="2671">
                  <c:v>0.0</c:v>
                </c:pt>
                <c:pt idx="2672">
                  <c:v>0.0</c:v>
                </c:pt>
                <c:pt idx="2673">
                  <c:v>0.0</c:v>
                </c:pt>
                <c:pt idx="2674">
                  <c:v>0.0</c:v>
                </c:pt>
                <c:pt idx="2675">
                  <c:v>0.0</c:v>
                </c:pt>
                <c:pt idx="2676">
                  <c:v>0.0</c:v>
                </c:pt>
                <c:pt idx="2677">
                  <c:v>0.0</c:v>
                </c:pt>
                <c:pt idx="2678">
                  <c:v>0.0</c:v>
                </c:pt>
                <c:pt idx="2679">
                  <c:v>0.0</c:v>
                </c:pt>
                <c:pt idx="2680">
                  <c:v>0.0</c:v>
                </c:pt>
                <c:pt idx="2681">
                  <c:v>0.0</c:v>
                </c:pt>
                <c:pt idx="2682">
                  <c:v>0.0</c:v>
                </c:pt>
                <c:pt idx="2683">
                  <c:v>0.0</c:v>
                </c:pt>
                <c:pt idx="2684">
                  <c:v>0.0</c:v>
                </c:pt>
                <c:pt idx="2685">
                  <c:v>0.0</c:v>
                </c:pt>
                <c:pt idx="2686">
                  <c:v>0.0</c:v>
                </c:pt>
                <c:pt idx="2687">
                  <c:v>0.0</c:v>
                </c:pt>
                <c:pt idx="2688">
                  <c:v>0.0</c:v>
                </c:pt>
                <c:pt idx="2689">
                  <c:v>0.0</c:v>
                </c:pt>
                <c:pt idx="2690">
                  <c:v>0.0</c:v>
                </c:pt>
                <c:pt idx="2691">
                  <c:v>0.0</c:v>
                </c:pt>
                <c:pt idx="2692">
                  <c:v>0.0</c:v>
                </c:pt>
                <c:pt idx="2693">
                  <c:v>0.0</c:v>
                </c:pt>
                <c:pt idx="2694">
                  <c:v>0.0</c:v>
                </c:pt>
                <c:pt idx="2695">
                  <c:v>0.0</c:v>
                </c:pt>
                <c:pt idx="2696">
                  <c:v>0.0</c:v>
                </c:pt>
                <c:pt idx="2697">
                  <c:v>0.0</c:v>
                </c:pt>
                <c:pt idx="2698">
                  <c:v>0.0</c:v>
                </c:pt>
                <c:pt idx="2699">
                  <c:v>0.0</c:v>
                </c:pt>
                <c:pt idx="2700">
                  <c:v>0.0</c:v>
                </c:pt>
                <c:pt idx="2701">
                  <c:v>0.0</c:v>
                </c:pt>
                <c:pt idx="2702">
                  <c:v>0.0</c:v>
                </c:pt>
                <c:pt idx="2703">
                  <c:v>0.0</c:v>
                </c:pt>
                <c:pt idx="2704">
                  <c:v>0.0</c:v>
                </c:pt>
                <c:pt idx="2705">
                  <c:v>0.0</c:v>
                </c:pt>
                <c:pt idx="2706">
                  <c:v>0.0</c:v>
                </c:pt>
                <c:pt idx="2707">
                  <c:v>0.0</c:v>
                </c:pt>
                <c:pt idx="2708">
                  <c:v>0.0</c:v>
                </c:pt>
                <c:pt idx="2709">
                  <c:v>0.0</c:v>
                </c:pt>
                <c:pt idx="2710">
                  <c:v>0.0</c:v>
                </c:pt>
                <c:pt idx="2711">
                  <c:v>0.0</c:v>
                </c:pt>
                <c:pt idx="2712">
                  <c:v>0.0</c:v>
                </c:pt>
                <c:pt idx="2713">
                  <c:v>0.0</c:v>
                </c:pt>
                <c:pt idx="2714">
                  <c:v>0.0</c:v>
                </c:pt>
                <c:pt idx="2715">
                  <c:v>0.0</c:v>
                </c:pt>
                <c:pt idx="2716">
                  <c:v>0.0</c:v>
                </c:pt>
                <c:pt idx="2717">
                  <c:v>0.0</c:v>
                </c:pt>
                <c:pt idx="2718">
                  <c:v>0.0</c:v>
                </c:pt>
                <c:pt idx="2719">
                  <c:v>0.0</c:v>
                </c:pt>
                <c:pt idx="2720">
                  <c:v>0.0</c:v>
                </c:pt>
                <c:pt idx="2721">
                  <c:v>0.0</c:v>
                </c:pt>
                <c:pt idx="2722">
                  <c:v>0.0</c:v>
                </c:pt>
                <c:pt idx="2723">
                  <c:v>0.0</c:v>
                </c:pt>
                <c:pt idx="2724">
                  <c:v>0.0</c:v>
                </c:pt>
                <c:pt idx="2725">
                  <c:v>0.0</c:v>
                </c:pt>
                <c:pt idx="2726">
                  <c:v>0.0</c:v>
                </c:pt>
                <c:pt idx="2727">
                  <c:v>0.0</c:v>
                </c:pt>
                <c:pt idx="2728">
                  <c:v>0.0</c:v>
                </c:pt>
                <c:pt idx="2729">
                  <c:v>0.0</c:v>
                </c:pt>
                <c:pt idx="2730">
                  <c:v>0.0</c:v>
                </c:pt>
                <c:pt idx="2731">
                  <c:v>0.0</c:v>
                </c:pt>
                <c:pt idx="2732">
                  <c:v>0.0</c:v>
                </c:pt>
                <c:pt idx="2733">
                  <c:v>0.0</c:v>
                </c:pt>
                <c:pt idx="2734">
                  <c:v>0.0</c:v>
                </c:pt>
                <c:pt idx="2735">
                  <c:v>0.0</c:v>
                </c:pt>
                <c:pt idx="2736">
                  <c:v>0.0</c:v>
                </c:pt>
                <c:pt idx="2737">
                  <c:v>0.0</c:v>
                </c:pt>
                <c:pt idx="2738">
                  <c:v>0.0</c:v>
                </c:pt>
                <c:pt idx="2739">
                  <c:v>0.0</c:v>
                </c:pt>
                <c:pt idx="2740">
                  <c:v>0.0</c:v>
                </c:pt>
                <c:pt idx="2741">
                  <c:v>0.0</c:v>
                </c:pt>
                <c:pt idx="2742">
                  <c:v>0.0</c:v>
                </c:pt>
                <c:pt idx="2743">
                  <c:v>0.0</c:v>
                </c:pt>
                <c:pt idx="2744">
                  <c:v>0.0</c:v>
                </c:pt>
                <c:pt idx="2745">
                  <c:v>0.0</c:v>
                </c:pt>
                <c:pt idx="2746">
                  <c:v>0.0</c:v>
                </c:pt>
                <c:pt idx="2747">
                  <c:v>0.0</c:v>
                </c:pt>
                <c:pt idx="2748">
                  <c:v>0.0</c:v>
                </c:pt>
                <c:pt idx="2749">
                  <c:v>0.0</c:v>
                </c:pt>
                <c:pt idx="2750">
                  <c:v>0.0</c:v>
                </c:pt>
                <c:pt idx="2751">
                  <c:v>0.0</c:v>
                </c:pt>
                <c:pt idx="2752">
                  <c:v>0.0</c:v>
                </c:pt>
                <c:pt idx="2753">
                  <c:v>0.0</c:v>
                </c:pt>
                <c:pt idx="2754">
                  <c:v>0.0</c:v>
                </c:pt>
                <c:pt idx="2755">
                  <c:v>0.0</c:v>
                </c:pt>
                <c:pt idx="2756">
                  <c:v>0.0</c:v>
                </c:pt>
                <c:pt idx="2757">
                  <c:v>0.0</c:v>
                </c:pt>
                <c:pt idx="2758">
                  <c:v>0.0</c:v>
                </c:pt>
                <c:pt idx="2759">
                  <c:v>0.0</c:v>
                </c:pt>
                <c:pt idx="2760">
                  <c:v>0.0</c:v>
                </c:pt>
                <c:pt idx="2761">
                  <c:v>0.0</c:v>
                </c:pt>
                <c:pt idx="2762">
                  <c:v>0.0</c:v>
                </c:pt>
                <c:pt idx="2763">
                  <c:v>0.0</c:v>
                </c:pt>
                <c:pt idx="2764">
                  <c:v>0.0</c:v>
                </c:pt>
                <c:pt idx="2765">
                  <c:v>0.0</c:v>
                </c:pt>
                <c:pt idx="2766">
                  <c:v>0.0</c:v>
                </c:pt>
                <c:pt idx="2767">
                  <c:v>0.0</c:v>
                </c:pt>
                <c:pt idx="2768">
                  <c:v>0.0</c:v>
                </c:pt>
                <c:pt idx="2769">
                  <c:v>0.0</c:v>
                </c:pt>
                <c:pt idx="2770">
                  <c:v>0.0</c:v>
                </c:pt>
                <c:pt idx="2771">
                  <c:v>0.0</c:v>
                </c:pt>
                <c:pt idx="2772">
                  <c:v>0.0</c:v>
                </c:pt>
                <c:pt idx="2773">
                  <c:v>0.0</c:v>
                </c:pt>
                <c:pt idx="2774">
                  <c:v>0.0</c:v>
                </c:pt>
                <c:pt idx="2775">
                  <c:v>0.0</c:v>
                </c:pt>
                <c:pt idx="2776">
                  <c:v>0.0</c:v>
                </c:pt>
                <c:pt idx="2777">
                  <c:v>0.0</c:v>
                </c:pt>
                <c:pt idx="2778">
                  <c:v>0.0</c:v>
                </c:pt>
                <c:pt idx="2779">
                  <c:v>0.0</c:v>
                </c:pt>
                <c:pt idx="2780">
                  <c:v>0.0</c:v>
                </c:pt>
                <c:pt idx="2781">
                  <c:v>0.0</c:v>
                </c:pt>
                <c:pt idx="2782">
                  <c:v>0.0</c:v>
                </c:pt>
                <c:pt idx="2783">
                  <c:v>0.0</c:v>
                </c:pt>
                <c:pt idx="2784">
                  <c:v>0.0</c:v>
                </c:pt>
                <c:pt idx="2785">
                  <c:v>0.0</c:v>
                </c:pt>
                <c:pt idx="2786">
                  <c:v>0.0</c:v>
                </c:pt>
                <c:pt idx="2787">
                  <c:v>0.0</c:v>
                </c:pt>
                <c:pt idx="2788">
                  <c:v>0.0</c:v>
                </c:pt>
                <c:pt idx="2789">
                  <c:v>0.0</c:v>
                </c:pt>
                <c:pt idx="2790">
                  <c:v>0.0</c:v>
                </c:pt>
                <c:pt idx="2791">
                  <c:v>0.0</c:v>
                </c:pt>
                <c:pt idx="2792">
                  <c:v>0.0</c:v>
                </c:pt>
                <c:pt idx="2793">
                  <c:v>0.0</c:v>
                </c:pt>
                <c:pt idx="2794">
                  <c:v>0.0</c:v>
                </c:pt>
                <c:pt idx="2795">
                  <c:v>0.0</c:v>
                </c:pt>
                <c:pt idx="2796">
                  <c:v>0.0</c:v>
                </c:pt>
                <c:pt idx="2797">
                  <c:v>0.0</c:v>
                </c:pt>
                <c:pt idx="2798">
                  <c:v>0.0</c:v>
                </c:pt>
                <c:pt idx="2799">
                  <c:v>0.0</c:v>
                </c:pt>
                <c:pt idx="2800">
                  <c:v>0.0</c:v>
                </c:pt>
                <c:pt idx="2801">
                  <c:v>0.0</c:v>
                </c:pt>
                <c:pt idx="2802">
                  <c:v>0.0</c:v>
                </c:pt>
                <c:pt idx="2803">
                  <c:v>0.0</c:v>
                </c:pt>
                <c:pt idx="2804">
                  <c:v>0.0</c:v>
                </c:pt>
                <c:pt idx="2805">
                  <c:v>0.0</c:v>
                </c:pt>
                <c:pt idx="2806">
                  <c:v>0.0</c:v>
                </c:pt>
                <c:pt idx="2807">
                  <c:v>0.0</c:v>
                </c:pt>
                <c:pt idx="2808">
                  <c:v>0.0</c:v>
                </c:pt>
                <c:pt idx="2809">
                  <c:v>0.0</c:v>
                </c:pt>
                <c:pt idx="2810">
                  <c:v>0.0</c:v>
                </c:pt>
                <c:pt idx="2811">
                  <c:v>0.0</c:v>
                </c:pt>
                <c:pt idx="2812">
                  <c:v>0.0</c:v>
                </c:pt>
                <c:pt idx="2813">
                  <c:v>0.0</c:v>
                </c:pt>
                <c:pt idx="2814">
                  <c:v>0.0</c:v>
                </c:pt>
                <c:pt idx="2815">
                  <c:v>0.0</c:v>
                </c:pt>
                <c:pt idx="2816">
                  <c:v>0.0</c:v>
                </c:pt>
                <c:pt idx="2817">
                  <c:v>0.0</c:v>
                </c:pt>
                <c:pt idx="2818">
                  <c:v>0.0</c:v>
                </c:pt>
                <c:pt idx="2819">
                  <c:v>0.0</c:v>
                </c:pt>
                <c:pt idx="2820">
                  <c:v>0.0</c:v>
                </c:pt>
                <c:pt idx="2821">
                  <c:v>0.0</c:v>
                </c:pt>
                <c:pt idx="2822">
                  <c:v>0.0</c:v>
                </c:pt>
                <c:pt idx="2823">
                  <c:v>0.0</c:v>
                </c:pt>
                <c:pt idx="2824">
                  <c:v>0.0</c:v>
                </c:pt>
                <c:pt idx="2825">
                  <c:v>0.0</c:v>
                </c:pt>
                <c:pt idx="2826">
                  <c:v>0.0</c:v>
                </c:pt>
                <c:pt idx="2827">
                  <c:v>0.0</c:v>
                </c:pt>
                <c:pt idx="2828">
                  <c:v>0.0</c:v>
                </c:pt>
                <c:pt idx="2829">
                  <c:v>0.0</c:v>
                </c:pt>
                <c:pt idx="2830">
                  <c:v>0.0</c:v>
                </c:pt>
                <c:pt idx="2831">
                  <c:v>0.0</c:v>
                </c:pt>
                <c:pt idx="2832">
                  <c:v>0.0</c:v>
                </c:pt>
                <c:pt idx="2833">
                  <c:v>0.0</c:v>
                </c:pt>
                <c:pt idx="2834">
                  <c:v>0.0</c:v>
                </c:pt>
                <c:pt idx="2835">
                  <c:v>0.0</c:v>
                </c:pt>
                <c:pt idx="2836">
                  <c:v>0.0</c:v>
                </c:pt>
                <c:pt idx="2837">
                  <c:v>0.0</c:v>
                </c:pt>
                <c:pt idx="2838">
                  <c:v>0.0</c:v>
                </c:pt>
                <c:pt idx="2839">
                  <c:v>0.0</c:v>
                </c:pt>
                <c:pt idx="2840">
                  <c:v>0.0</c:v>
                </c:pt>
                <c:pt idx="2841">
                  <c:v>0.0</c:v>
                </c:pt>
                <c:pt idx="2842">
                  <c:v>0.0</c:v>
                </c:pt>
                <c:pt idx="2843">
                  <c:v>0.0</c:v>
                </c:pt>
                <c:pt idx="2844">
                  <c:v>0.0</c:v>
                </c:pt>
                <c:pt idx="2845">
                  <c:v>0.0</c:v>
                </c:pt>
                <c:pt idx="2846">
                  <c:v>0.0</c:v>
                </c:pt>
                <c:pt idx="2847">
                  <c:v>0.0</c:v>
                </c:pt>
                <c:pt idx="2848">
                  <c:v>0.0</c:v>
                </c:pt>
                <c:pt idx="2849">
                  <c:v>0.0</c:v>
                </c:pt>
                <c:pt idx="2850">
                  <c:v>0.0</c:v>
                </c:pt>
                <c:pt idx="2851">
                  <c:v>0.0</c:v>
                </c:pt>
                <c:pt idx="2852">
                  <c:v>0.0</c:v>
                </c:pt>
                <c:pt idx="2853">
                  <c:v>0.0</c:v>
                </c:pt>
                <c:pt idx="2854">
                  <c:v>0.0</c:v>
                </c:pt>
                <c:pt idx="2855">
                  <c:v>0.0</c:v>
                </c:pt>
                <c:pt idx="2856">
                  <c:v>0.0</c:v>
                </c:pt>
                <c:pt idx="2857">
                  <c:v>0.0</c:v>
                </c:pt>
                <c:pt idx="2858">
                  <c:v>0.0</c:v>
                </c:pt>
                <c:pt idx="2859">
                  <c:v>0.0</c:v>
                </c:pt>
                <c:pt idx="2860">
                  <c:v>0.0</c:v>
                </c:pt>
                <c:pt idx="2861">
                  <c:v>0.0</c:v>
                </c:pt>
                <c:pt idx="2862">
                  <c:v>0.0</c:v>
                </c:pt>
                <c:pt idx="2863">
                  <c:v>0.0</c:v>
                </c:pt>
                <c:pt idx="2864">
                  <c:v>0.0</c:v>
                </c:pt>
                <c:pt idx="2865">
                  <c:v>0.0</c:v>
                </c:pt>
                <c:pt idx="2866">
                  <c:v>0.0</c:v>
                </c:pt>
                <c:pt idx="2867">
                  <c:v>0.0</c:v>
                </c:pt>
                <c:pt idx="2868">
                  <c:v>0.0</c:v>
                </c:pt>
                <c:pt idx="2869">
                  <c:v>0.0</c:v>
                </c:pt>
                <c:pt idx="2870">
                  <c:v>0.0</c:v>
                </c:pt>
                <c:pt idx="2871">
                  <c:v>0.0</c:v>
                </c:pt>
                <c:pt idx="2872">
                  <c:v>0.0</c:v>
                </c:pt>
                <c:pt idx="2873">
                  <c:v>0.0</c:v>
                </c:pt>
                <c:pt idx="2874">
                  <c:v>0.0</c:v>
                </c:pt>
                <c:pt idx="2875">
                  <c:v>0.0</c:v>
                </c:pt>
                <c:pt idx="2876">
                  <c:v>0.0</c:v>
                </c:pt>
                <c:pt idx="2877">
                  <c:v>0.0</c:v>
                </c:pt>
                <c:pt idx="2878">
                  <c:v>0.0</c:v>
                </c:pt>
                <c:pt idx="2879">
                  <c:v>0.0</c:v>
                </c:pt>
                <c:pt idx="2880">
                  <c:v>0.0</c:v>
                </c:pt>
                <c:pt idx="2881">
                  <c:v>0.0</c:v>
                </c:pt>
                <c:pt idx="2882">
                  <c:v>0.0</c:v>
                </c:pt>
                <c:pt idx="2883">
                  <c:v>0.0</c:v>
                </c:pt>
                <c:pt idx="2884">
                  <c:v>0.0</c:v>
                </c:pt>
                <c:pt idx="2885">
                  <c:v>0.0</c:v>
                </c:pt>
                <c:pt idx="2886">
                  <c:v>0.0</c:v>
                </c:pt>
                <c:pt idx="2887">
                  <c:v>0.0</c:v>
                </c:pt>
                <c:pt idx="2888">
                  <c:v>0.0</c:v>
                </c:pt>
                <c:pt idx="2889">
                  <c:v>0.0</c:v>
                </c:pt>
                <c:pt idx="2890">
                  <c:v>0.0</c:v>
                </c:pt>
                <c:pt idx="2891">
                  <c:v>0.0</c:v>
                </c:pt>
                <c:pt idx="2892">
                  <c:v>0.0</c:v>
                </c:pt>
                <c:pt idx="2893">
                  <c:v>0.0</c:v>
                </c:pt>
                <c:pt idx="2894">
                  <c:v>0.0</c:v>
                </c:pt>
                <c:pt idx="2895">
                  <c:v>0.0</c:v>
                </c:pt>
                <c:pt idx="2896">
                  <c:v>0.0</c:v>
                </c:pt>
                <c:pt idx="2897">
                  <c:v>0.0</c:v>
                </c:pt>
                <c:pt idx="2898">
                  <c:v>0.0</c:v>
                </c:pt>
                <c:pt idx="2899">
                  <c:v>0.0</c:v>
                </c:pt>
                <c:pt idx="2900">
                  <c:v>0.0</c:v>
                </c:pt>
                <c:pt idx="2901">
                  <c:v>0.0</c:v>
                </c:pt>
                <c:pt idx="2902">
                  <c:v>0.0</c:v>
                </c:pt>
                <c:pt idx="2903">
                  <c:v>0.0</c:v>
                </c:pt>
                <c:pt idx="2904">
                  <c:v>0.0</c:v>
                </c:pt>
                <c:pt idx="2905">
                  <c:v>0.0</c:v>
                </c:pt>
                <c:pt idx="2906">
                  <c:v>0.0</c:v>
                </c:pt>
                <c:pt idx="2907">
                  <c:v>0.0</c:v>
                </c:pt>
                <c:pt idx="2908">
                  <c:v>0.0</c:v>
                </c:pt>
                <c:pt idx="2909">
                  <c:v>0.0</c:v>
                </c:pt>
                <c:pt idx="2910">
                  <c:v>0.0</c:v>
                </c:pt>
                <c:pt idx="2911">
                  <c:v>0.0</c:v>
                </c:pt>
                <c:pt idx="2912">
                  <c:v>0.0</c:v>
                </c:pt>
                <c:pt idx="2913">
                  <c:v>0.0</c:v>
                </c:pt>
                <c:pt idx="2914">
                  <c:v>0.0</c:v>
                </c:pt>
                <c:pt idx="2915">
                  <c:v>0.0</c:v>
                </c:pt>
                <c:pt idx="2916">
                  <c:v>0.0</c:v>
                </c:pt>
                <c:pt idx="2917">
                  <c:v>0.0</c:v>
                </c:pt>
                <c:pt idx="2918">
                  <c:v>0.0</c:v>
                </c:pt>
                <c:pt idx="2919">
                  <c:v>0.0</c:v>
                </c:pt>
                <c:pt idx="2920">
                  <c:v>0.0</c:v>
                </c:pt>
                <c:pt idx="2921">
                  <c:v>0.0</c:v>
                </c:pt>
                <c:pt idx="2922">
                  <c:v>0.0</c:v>
                </c:pt>
                <c:pt idx="2923">
                  <c:v>0.0</c:v>
                </c:pt>
                <c:pt idx="2924">
                  <c:v>0.0</c:v>
                </c:pt>
                <c:pt idx="2925">
                  <c:v>0.0</c:v>
                </c:pt>
                <c:pt idx="2926">
                  <c:v>0.0</c:v>
                </c:pt>
                <c:pt idx="2927">
                  <c:v>0.0</c:v>
                </c:pt>
                <c:pt idx="2928">
                  <c:v>0.0</c:v>
                </c:pt>
                <c:pt idx="2929">
                  <c:v>0.0</c:v>
                </c:pt>
                <c:pt idx="2930">
                  <c:v>0.0</c:v>
                </c:pt>
                <c:pt idx="2931">
                  <c:v>0.0</c:v>
                </c:pt>
                <c:pt idx="2932">
                  <c:v>0.0</c:v>
                </c:pt>
                <c:pt idx="2933">
                  <c:v>0.0</c:v>
                </c:pt>
                <c:pt idx="2934">
                  <c:v>0.0</c:v>
                </c:pt>
                <c:pt idx="2935">
                  <c:v>0.0</c:v>
                </c:pt>
                <c:pt idx="2936">
                  <c:v>0.0</c:v>
                </c:pt>
                <c:pt idx="2937">
                  <c:v>0.0</c:v>
                </c:pt>
                <c:pt idx="2938">
                  <c:v>0.0</c:v>
                </c:pt>
                <c:pt idx="2939">
                  <c:v>0.0</c:v>
                </c:pt>
                <c:pt idx="2940">
                  <c:v>0.0</c:v>
                </c:pt>
                <c:pt idx="2941">
                  <c:v>0.0</c:v>
                </c:pt>
                <c:pt idx="2942">
                  <c:v>0.0</c:v>
                </c:pt>
                <c:pt idx="2943">
                  <c:v>0.0</c:v>
                </c:pt>
                <c:pt idx="2944">
                  <c:v>0.0</c:v>
                </c:pt>
                <c:pt idx="2945">
                  <c:v>0.0</c:v>
                </c:pt>
                <c:pt idx="2946">
                  <c:v>0.0</c:v>
                </c:pt>
                <c:pt idx="2947">
                  <c:v>0.0</c:v>
                </c:pt>
                <c:pt idx="2948">
                  <c:v>0.0</c:v>
                </c:pt>
                <c:pt idx="2949">
                  <c:v>0.0</c:v>
                </c:pt>
                <c:pt idx="2950">
                  <c:v>0.0</c:v>
                </c:pt>
                <c:pt idx="2951">
                  <c:v>0.0</c:v>
                </c:pt>
                <c:pt idx="2952">
                  <c:v>0.0</c:v>
                </c:pt>
                <c:pt idx="2953">
                  <c:v>0.0</c:v>
                </c:pt>
                <c:pt idx="2954">
                  <c:v>0.0</c:v>
                </c:pt>
                <c:pt idx="2955">
                  <c:v>0.0</c:v>
                </c:pt>
                <c:pt idx="2956">
                  <c:v>0.0</c:v>
                </c:pt>
                <c:pt idx="2957">
                  <c:v>0.0</c:v>
                </c:pt>
                <c:pt idx="2958">
                  <c:v>0.0</c:v>
                </c:pt>
                <c:pt idx="2959">
                  <c:v>0.0</c:v>
                </c:pt>
                <c:pt idx="2960">
                  <c:v>0.0</c:v>
                </c:pt>
                <c:pt idx="2961">
                  <c:v>0.0</c:v>
                </c:pt>
                <c:pt idx="2962">
                  <c:v>0.0</c:v>
                </c:pt>
                <c:pt idx="2963">
                  <c:v>0.0</c:v>
                </c:pt>
                <c:pt idx="2964">
                  <c:v>0.0</c:v>
                </c:pt>
                <c:pt idx="2965">
                  <c:v>0.0</c:v>
                </c:pt>
                <c:pt idx="2966">
                  <c:v>0.0</c:v>
                </c:pt>
                <c:pt idx="2967">
                  <c:v>0.0</c:v>
                </c:pt>
                <c:pt idx="2968">
                  <c:v>0.0</c:v>
                </c:pt>
                <c:pt idx="2969">
                  <c:v>0.0</c:v>
                </c:pt>
                <c:pt idx="2970">
                  <c:v>0.0</c:v>
                </c:pt>
                <c:pt idx="2971">
                  <c:v>0.0</c:v>
                </c:pt>
                <c:pt idx="2972">
                  <c:v>0.0</c:v>
                </c:pt>
                <c:pt idx="2973">
                  <c:v>0.0</c:v>
                </c:pt>
                <c:pt idx="2974">
                  <c:v>0.0</c:v>
                </c:pt>
                <c:pt idx="2975">
                  <c:v>0.0</c:v>
                </c:pt>
                <c:pt idx="2976">
                  <c:v>0.0</c:v>
                </c:pt>
                <c:pt idx="2977">
                  <c:v>0.0</c:v>
                </c:pt>
                <c:pt idx="2978">
                  <c:v>0.0</c:v>
                </c:pt>
                <c:pt idx="2979">
                  <c:v>0.0</c:v>
                </c:pt>
                <c:pt idx="2980">
                  <c:v>0.0</c:v>
                </c:pt>
                <c:pt idx="2981">
                  <c:v>0.0</c:v>
                </c:pt>
                <c:pt idx="2982">
                  <c:v>0.0</c:v>
                </c:pt>
                <c:pt idx="2983">
                  <c:v>0.0</c:v>
                </c:pt>
                <c:pt idx="2984">
                  <c:v>0.0</c:v>
                </c:pt>
                <c:pt idx="2985">
                  <c:v>0.0</c:v>
                </c:pt>
                <c:pt idx="2986">
                  <c:v>0.0</c:v>
                </c:pt>
                <c:pt idx="2987">
                  <c:v>0.0</c:v>
                </c:pt>
                <c:pt idx="2988">
                  <c:v>0.0</c:v>
                </c:pt>
                <c:pt idx="2989">
                  <c:v>0.0</c:v>
                </c:pt>
                <c:pt idx="2990">
                  <c:v>0.0</c:v>
                </c:pt>
                <c:pt idx="2991">
                  <c:v>0.0</c:v>
                </c:pt>
                <c:pt idx="2992">
                  <c:v>0.0</c:v>
                </c:pt>
                <c:pt idx="2993">
                  <c:v>0.0</c:v>
                </c:pt>
                <c:pt idx="2994">
                  <c:v>0.0</c:v>
                </c:pt>
                <c:pt idx="2995">
                  <c:v>0.0</c:v>
                </c:pt>
                <c:pt idx="2996">
                  <c:v>0.0</c:v>
                </c:pt>
                <c:pt idx="2997">
                  <c:v>0.0</c:v>
                </c:pt>
                <c:pt idx="2998">
                  <c:v>0.0</c:v>
                </c:pt>
                <c:pt idx="2999">
                  <c:v>0.0</c:v>
                </c:pt>
                <c:pt idx="3000">
                  <c:v>0.0</c:v>
                </c:pt>
                <c:pt idx="3001">
                  <c:v>0.0</c:v>
                </c:pt>
                <c:pt idx="3002">
                  <c:v>0.0</c:v>
                </c:pt>
                <c:pt idx="3003">
                  <c:v>0.0</c:v>
                </c:pt>
                <c:pt idx="3004">
                  <c:v>0.0</c:v>
                </c:pt>
                <c:pt idx="3005">
                  <c:v>0.0</c:v>
                </c:pt>
                <c:pt idx="3006">
                  <c:v>0.0</c:v>
                </c:pt>
                <c:pt idx="3007">
                  <c:v>0.0</c:v>
                </c:pt>
                <c:pt idx="3008">
                  <c:v>0.0</c:v>
                </c:pt>
                <c:pt idx="3009">
                  <c:v>0.0</c:v>
                </c:pt>
                <c:pt idx="3010">
                  <c:v>0.0</c:v>
                </c:pt>
                <c:pt idx="3011">
                  <c:v>0.0</c:v>
                </c:pt>
                <c:pt idx="3012">
                  <c:v>0.0</c:v>
                </c:pt>
                <c:pt idx="3013">
                  <c:v>0.0</c:v>
                </c:pt>
                <c:pt idx="3014">
                  <c:v>0.0</c:v>
                </c:pt>
                <c:pt idx="3015">
                  <c:v>0.0</c:v>
                </c:pt>
                <c:pt idx="3016">
                  <c:v>1.0</c:v>
                </c:pt>
                <c:pt idx="3017">
                  <c:v>0.0</c:v>
                </c:pt>
                <c:pt idx="3018">
                  <c:v>0.0</c:v>
                </c:pt>
                <c:pt idx="3019">
                  <c:v>0.0</c:v>
                </c:pt>
                <c:pt idx="3020">
                  <c:v>0.0</c:v>
                </c:pt>
                <c:pt idx="3021">
                  <c:v>0.0</c:v>
                </c:pt>
                <c:pt idx="3022">
                  <c:v>0.0</c:v>
                </c:pt>
                <c:pt idx="3023">
                  <c:v>0.0</c:v>
                </c:pt>
                <c:pt idx="3024">
                  <c:v>0.0</c:v>
                </c:pt>
                <c:pt idx="3025">
                  <c:v>0.0</c:v>
                </c:pt>
                <c:pt idx="3026">
                  <c:v>0.0</c:v>
                </c:pt>
                <c:pt idx="3027">
                  <c:v>0.0</c:v>
                </c:pt>
                <c:pt idx="3028">
                  <c:v>0.0</c:v>
                </c:pt>
                <c:pt idx="3029">
                  <c:v>0.0</c:v>
                </c:pt>
                <c:pt idx="3030">
                  <c:v>0.0</c:v>
                </c:pt>
                <c:pt idx="3031">
                  <c:v>0.0</c:v>
                </c:pt>
                <c:pt idx="3032">
                  <c:v>0.0</c:v>
                </c:pt>
                <c:pt idx="3033">
                  <c:v>0.0</c:v>
                </c:pt>
                <c:pt idx="3034">
                  <c:v>0.0</c:v>
                </c:pt>
                <c:pt idx="3035">
                  <c:v>0.0</c:v>
                </c:pt>
                <c:pt idx="3036">
                  <c:v>0.0</c:v>
                </c:pt>
                <c:pt idx="3037">
                  <c:v>0.0</c:v>
                </c:pt>
                <c:pt idx="3038">
                  <c:v>0.0</c:v>
                </c:pt>
                <c:pt idx="3039">
                  <c:v>0.0</c:v>
                </c:pt>
                <c:pt idx="3040">
                  <c:v>0.0</c:v>
                </c:pt>
                <c:pt idx="3041">
                  <c:v>0.0</c:v>
                </c:pt>
                <c:pt idx="3042">
                  <c:v>0.0</c:v>
                </c:pt>
                <c:pt idx="3043">
                  <c:v>0.0</c:v>
                </c:pt>
                <c:pt idx="3044">
                  <c:v>0.0</c:v>
                </c:pt>
                <c:pt idx="3045">
                  <c:v>0.0</c:v>
                </c:pt>
                <c:pt idx="3046">
                  <c:v>0.0</c:v>
                </c:pt>
                <c:pt idx="3047">
                  <c:v>0.0</c:v>
                </c:pt>
                <c:pt idx="3048">
                  <c:v>0.0</c:v>
                </c:pt>
                <c:pt idx="3049">
                  <c:v>0.0</c:v>
                </c:pt>
                <c:pt idx="3050">
                  <c:v>0.0</c:v>
                </c:pt>
                <c:pt idx="3051">
                  <c:v>0.0</c:v>
                </c:pt>
                <c:pt idx="3052">
                  <c:v>0.0</c:v>
                </c:pt>
                <c:pt idx="3053">
                  <c:v>0.0</c:v>
                </c:pt>
                <c:pt idx="3054">
                  <c:v>0.0</c:v>
                </c:pt>
                <c:pt idx="3055">
                  <c:v>0.0</c:v>
                </c:pt>
                <c:pt idx="3056">
                  <c:v>0.0</c:v>
                </c:pt>
                <c:pt idx="3057">
                  <c:v>0.0</c:v>
                </c:pt>
                <c:pt idx="3058">
                  <c:v>0.0</c:v>
                </c:pt>
                <c:pt idx="3059">
                  <c:v>0.0</c:v>
                </c:pt>
                <c:pt idx="3060">
                  <c:v>0.0</c:v>
                </c:pt>
                <c:pt idx="3061">
                  <c:v>0.0</c:v>
                </c:pt>
                <c:pt idx="3062">
                  <c:v>0.0</c:v>
                </c:pt>
                <c:pt idx="3063">
                  <c:v>0.0</c:v>
                </c:pt>
                <c:pt idx="3064">
                  <c:v>0.0</c:v>
                </c:pt>
                <c:pt idx="3065">
                  <c:v>0.0</c:v>
                </c:pt>
                <c:pt idx="3066">
                  <c:v>0.0</c:v>
                </c:pt>
                <c:pt idx="3067">
                  <c:v>0.0</c:v>
                </c:pt>
                <c:pt idx="3068">
                  <c:v>0.0</c:v>
                </c:pt>
                <c:pt idx="3069">
                  <c:v>0.0</c:v>
                </c:pt>
                <c:pt idx="3070">
                  <c:v>0.0</c:v>
                </c:pt>
                <c:pt idx="3071">
                  <c:v>0.0</c:v>
                </c:pt>
                <c:pt idx="3072">
                  <c:v>0.0</c:v>
                </c:pt>
                <c:pt idx="3073">
                  <c:v>0.0</c:v>
                </c:pt>
                <c:pt idx="3074">
                  <c:v>0.0</c:v>
                </c:pt>
                <c:pt idx="3075">
                  <c:v>0.0</c:v>
                </c:pt>
                <c:pt idx="3076">
                  <c:v>0.0</c:v>
                </c:pt>
                <c:pt idx="3077">
                  <c:v>0.0</c:v>
                </c:pt>
                <c:pt idx="3078">
                  <c:v>0.0</c:v>
                </c:pt>
                <c:pt idx="3079">
                  <c:v>0.0</c:v>
                </c:pt>
                <c:pt idx="3080">
                  <c:v>0.0</c:v>
                </c:pt>
                <c:pt idx="3081">
                  <c:v>0.0</c:v>
                </c:pt>
                <c:pt idx="3082">
                  <c:v>0.0</c:v>
                </c:pt>
                <c:pt idx="3083">
                  <c:v>0.0</c:v>
                </c:pt>
                <c:pt idx="3084">
                  <c:v>0.0</c:v>
                </c:pt>
                <c:pt idx="3085">
                  <c:v>0.0</c:v>
                </c:pt>
                <c:pt idx="3086">
                  <c:v>0.0</c:v>
                </c:pt>
                <c:pt idx="3087">
                  <c:v>0.0</c:v>
                </c:pt>
                <c:pt idx="3088">
                  <c:v>0.0</c:v>
                </c:pt>
                <c:pt idx="3089">
                  <c:v>0.0</c:v>
                </c:pt>
                <c:pt idx="3090">
                  <c:v>0.0</c:v>
                </c:pt>
                <c:pt idx="3091">
                  <c:v>1.0</c:v>
                </c:pt>
                <c:pt idx="3092">
                  <c:v>0.0</c:v>
                </c:pt>
                <c:pt idx="3093">
                  <c:v>0.0</c:v>
                </c:pt>
                <c:pt idx="3094">
                  <c:v>0.0</c:v>
                </c:pt>
                <c:pt idx="3095">
                  <c:v>0.0</c:v>
                </c:pt>
                <c:pt idx="3096">
                  <c:v>0.0</c:v>
                </c:pt>
                <c:pt idx="3097">
                  <c:v>0.0</c:v>
                </c:pt>
                <c:pt idx="3098">
                  <c:v>0.0</c:v>
                </c:pt>
                <c:pt idx="3099">
                  <c:v>0.0</c:v>
                </c:pt>
                <c:pt idx="3100">
                  <c:v>0.0</c:v>
                </c:pt>
                <c:pt idx="3101">
                  <c:v>0.0</c:v>
                </c:pt>
                <c:pt idx="3102">
                  <c:v>0.0</c:v>
                </c:pt>
                <c:pt idx="3103">
                  <c:v>0.0</c:v>
                </c:pt>
                <c:pt idx="3104">
                  <c:v>0.0</c:v>
                </c:pt>
                <c:pt idx="3105">
                  <c:v>0.0</c:v>
                </c:pt>
                <c:pt idx="3106">
                  <c:v>0.0</c:v>
                </c:pt>
                <c:pt idx="3107">
                  <c:v>0.0</c:v>
                </c:pt>
                <c:pt idx="3108">
                  <c:v>0.0</c:v>
                </c:pt>
                <c:pt idx="3109">
                  <c:v>0.0</c:v>
                </c:pt>
                <c:pt idx="3110">
                  <c:v>0.0</c:v>
                </c:pt>
                <c:pt idx="3111">
                  <c:v>0.0</c:v>
                </c:pt>
                <c:pt idx="3112">
                  <c:v>0.0</c:v>
                </c:pt>
                <c:pt idx="3113">
                  <c:v>0.0</c:v>
                </c:pt>
                <c:pt idx="3114">
                  <c:v>0.0</c:v>
                </c:pt>
                <c:pt idx="3115">
                  <c:v>0.0</c:v>
                </c:pt>
                <c:pt idx="3116">
                  <c:v>0.0</c:v>
                </c:pt>
                <c:pt idx="3117">
                  <c:v>0.0</c:v>
                </c:pt>
                <c:pt idx="3118">
                  <c:v>0.0</c:v>
                </c:pt>
                <c:pt idx="3119">
                  <c:v>0.0</c:v>
                </c:pt>
                <c:pt idx="3120">
                  <c:v>0.0</c:v>
                </c:pt>
                <c:pt idx="3121">
                  <c:v>0.0</c:v>
                </c:pt>
                <c:pt idx="3122">
                  <c:v>0.0</c:v>
                </c:pt>
                <c:pt idx="3123">
                  <c:v>0.0</c:v>
                </c:pt>
                <c:pt idx="3124">
                  <c:v>0.0</c:v>
                </c:pt>
                <c:pt idx="3125">
                  <c:v>0.0</c:v>
                </c:pt>
                <c:pt idx="3126">
                  <c:v>0.0</c:v>
                </c:pt>
                <c:pt idx="3127">
                  <c:v>0.0</c:v>
                </c:pt>
                <c:pt idx="3128">
                  <c:v>0.0</c:v>
                </c:pt>
                <c:pt idx="3129">
                  <c:v>0.0</c:v>
                </c:pt>
                <c:pt idx="3130">
                  <c:v>0.0</c:v>
                </c:pt>
                <c:pt idx="3131">
                  <c:v>0.0</c:v>
                </c:pt>
                <c:pt idx="3132">
                  <c:v>0.0</c:v>
                </c:pt>
                <c:pt idx="3133">
                  <c:v>0.0</c:v>
                </c:pt>
                <c:pt idx="3134">
                  <c:v>0.0</c:v>
                </c:pt>
                <c:pt idx="3135">
                  <c:v>0.0</c:v>
                </c:pt>
                <c:pt idx="3136">
                  <c:v>0.0</c:v>
                </c:pt>
                <c:pt idx="3137">
                  <c:v>0.0</c:v>
                </c:pt>
                <c:pt idx="3138">
                  <c:v>0.0</c:v>
                </c:pt>
                <c:pt idx="3139">
                  <c:v>0.0</c:v>
                </c:pt>
                <c:pt idx="3140">
                  <c:v>0.0</c:v>
                </c:pt>
                <c:pt idx="3141">
                  <c:v>0.0</c:v>
                </c:pt>
                <c:pt idx="3142">
                  <c:v>0.0</c:v>
                </c:pt>
                <c:pt idx="3143">
                  <c:v>0.0</c:v>
                </c:pt>
                <c:pt idx="3144">
                  <c:v>0.0</c:v>
                </c:pt>
                <c:pt idx="3145">
                  <c:v>0.0</c:v>
                </c:pt>
                <c:pt idx="3146">
                  <c:v>0.0</c:v>
                </c:pt>
                <c:pt idx="3147">
                  <c:v>0.0</c:v>
                </c:pt>
                <c:pt idx="3148">
                  <c:v>0.0</c:v>
                </c:pt>
                <c:pt idx="3149">
                  <c:v>0.0</c:v>
                </c:pt>
                <c:pt idx="3150">
                  <c:v>0.0</c:v>
                </c:pt>
                <c:pt idx="3151">
                  <c:v>0.0</c:v>
                </c:pt>
                <c:pt idx="3152">
                  <c:v>0.0</c:v>
                </c:pt>
                <c:pt idx="3153">
                  <c:v>0.0</c:v>
                </c:pt>
                <c:pt idx="3154">
                  <c:v>0.0</c:v>
                </c:pt>
                <c:pt idx="3155">
                  <c:v>0.0</c:v>
                </c:pt>
                <c:pt idx="3156">
                  <c:v>0.0</c:v>
                </c:pt>
                <c:pt idx="3157">
                  <c:v>0.0</c:v>
                </c:pt>
                <c:pt idx="3158">
                  <c:v>0.0</c:v>
                </c:pt>
                <c:pt idx="3159">
                  <c:v>0.0</c:v>
                </c:pt>
                <c:pt idx="3160">
                  <c:v>0.0</c:v>
                </c:pt>
                <c:pt idx="3161">
                  <c:v>0.0</c:v>
                </c:pt>
                <c:pt idx="3162">
                  <c:v>0.0</c:v>
                </c:pt>
                <c:pt idx="3163">
                  <c:v>0.0</c:v>
                </c:pt>
                <c:pt idx="3164">
                  <c:v>0.0</c:v>
                </c:pt>
                <c:pt idx="3165">
                  <c:v>0.0</c:v>
                </c:pt>
                <c:pt idx="3166">
                  <c:v>0.0</c:v>
                </c:pt>
                <c:pt idx="3167">
                  <c:v>0.0</c:v>
                </c:pt>
                <c:pt idx="3168">
                  <c:v>0.0</c:v>
                </c:pt>
                <c:pt idx="3169">
                  <c:v>0.0</c:v>
                </c:pt>
                <c:pt idx="3170">
                  <c:v>0.0</c:v>
                </c:pt>
                <c:pt idx="3171">
                  <c:v>0.0</c:v>
                </c:pt>
                <c:pt idx="3172">
                  <c:v>0.0</c:v>
                </c:pt>
                <c:pt idx="3173">
                  <c:v>0.0</c:v>
                </c:pt>
                <c:pt idx="3174">
                  <c:v>0.0</c:v>
                </c:pt>
                <c:pt idx="3175">
                  <c:v>0.0</c:v>
                </c:pt>
                <c:pt idx="3176">
                  <c:v>0.0</c:v>
                </c:pt>
                <c:pt idx="3177">
                  <c:v>0.0</c:v>
                </c:pt>
                <c:pt idx="3178">
                  <c:v>0.0</c:v>
                </c:pt>
                <c:pt idx="3179">
                  <c:v>0.0</c:v>
                </c:pt>
                <c:pt idx="3180">
                  <c:v>0.0</c:v>
                </c:pt>
                <c:pt idx="3181">
                  <c:v>0.0</c:v>
                </c:pt>
                <c:pt idx="3182">
                  <c:v>0.0</c:v>
                </c:pt>
                <c:pt idx="3183">
                  <c:v>0.0</c:v>
                </c:pt>
                <c:pt idx="3184">
                  <c:v>0.0</c:v>
                </c:pt>
                <c:pt idx="3185">
                  <c:v>0.0</c:v>
                </c:pt>
                <c:pt idx="3186">
                  <c:v>0.0</c:v>
                </c:pt>
                <c:pt idx="3187">
                  <c:v>0.0</c:v>
                </c:pt>
                <c:pt idx="3188">
                  <c:v>0.0</c:v>
                </c:pt>
                <c:pt idx="3189">
                  <c:v>0.0</c:v>
                </c:pt>
                <c:pt idx="3190">
                  <c:v>0.0</c:v>
                </c:pt>
                <c:pt idx="3191">
                  <c:v>0.0</c:v>
                </c:pt>
                <c:pt idx="3192">
                  <c:v>0.0</c:v>
                </c:pt>
                <c:pt idx="3193">
                  <c:v>0.0</c:v>
                </c:pt>
                <c:pt idx="3194">
                  <c:v>0.0</c:v>
                </c:pt>
                <c:pt idx="3195">
                  <c:v>0.0</c:v>
                </c:pt>
                <c:pt idx="3196">
                  <c:v>0.0</c:v>
                </c:pt>
                <c:pt idx="3197">
                  <c:v>0.0</c:v>
                </c:pt>
                <c:pt idx="3198">
                  <c:v>0.0</c:v>
                </c:pt>
                <c:pt idx="3199">
                  <c:v>0.0</c:v>
                </c:pt>
                <c:pt idx="3200">
                  <c:v>0.0</c:v>
                </c:pt>
                <c:pt idx="3201">
                  <c:v>0.0</c:v>
                </c:pt>
                <c:pt idx="3202">
                  <c:v>0.0</c:v>
                </c:pt>
                <c:pt idx="3203">
                  <c:v>0.0</c:v>
                </c:pt>
                <c:pt idx="3204">
                  <c:v>0.0</c:v>
                </c:pt>
                <c:pt idx="3205">
                  <c:v>0.0</c:v>
                </c:pt>
                <c:pt idx="3206">
                  <c:v>0.0</c:v>
                </c:pt>
                <c:pt idx="3207">
                  <c:v>0.0</c:v>
                </c:pt>
                <c:pt idx="3208">
                  <c:v>0.0</c:v>
                </c:pt>
                <c:pt idx="3209">
                  <c:v>0.0</c:v>
                </c:pt>
                <c:pt idx="3210">
                  <c:v>0.0</c:v>
                </c:pt>
                <c:pt idx="3211">
                  <c:v>0.0</c:v>
                </c:pt>
                <c:pt idx="3212">
                  <c:v>0.0</c:v>
                </c:pt>
                <c:pt idx="3213">
                  <c:v>0.0</c:v>
                </c:pt>
                <c:pt idx="3214">
                  <c:v>0.0</c:v>
                </c:pt>
                <c:pt idx="3215">
                  <c:v>0.0</c:v>
                </c:pt>
                <c:pt idx="3216">
                  <c:v>0.0</c:v>
                </c:pt>
                <c:pt idx="3217">
                  <c:v>0.0</c:v>
                </c:pt>
                <c:pt idx="3218">
                  <c:v>0.0</c:v>
                </c:pt>
                <c:pt idx="3219">
                  <c:v>0.0</c:v>
                </c:pt>
                <c:pt idx="3220">
                  <c:v>0.0</c:v>
                </c:pt>
                <c:pt idx="3221">
                  <c:v>0.0</c:v>
                </c:pt>
                <c:pt idx="3222">
                  <c:v>0.0</c:v>
                </c:pt>
                <c:pt idx="3223">
                  <c:v>0.0</c:v>
                </c:pt>
                <c:pt idx="3224">
                  <c:v>0.0</c:v>
                </c:pt>
                <c:pt idx="3225">
                  <c:v>0.0</c:v>
                </c:pt>
                <c:pt idx="3226">
                  <c:v>0.0</c:v>
                </c:pt>
                <c:pt idx="3227">
                  <c:v>0.0</c:v>
                </c:pt>
                <c:pt idx="3228">
                  <c:v>0.0</c:v>
                </c:pt>
                <c:pt idx="3229">
                  <c:v>0.0</c:v>
                </c:pt>
                <c:pt idx="3230">
                  <c:v>0.0</c:v>
                </c:pt>
                <c:pt idx="3231">
                  <c:v>0.0</c:v>
                </c:pt>
                <c:pt idx="3232">
                  <c:v>0.0</c:v>
                </c:pt>
                <c:pt idx="3233">
                  <c:v>0.0</c:v>
                </c:pt>
                <c:pt idx="3234">
                  <c:v>0.0</c:v>
                </c:pt>
                <c:pt idx="3235">
                  <c:v>0.0</c:v>
                </c:pt>
                <c:pt idx="3236">
                  <c:v>0.0</c:v>
                </c:pt>
                <c:pt idx="3237">
                  <c:v>0.0</c:v>
                </c:pt>
                <c:pt idx="3238">
                  <c:v>0.0</c:v>
                </c:pt>
                <c:pt idx="3239">
                  <c:v>0.0</c:v>
                </c:pt>
                <c:pt idx="3240">
                  <c:v>0.0</c:v>
                </c:pt>
                <c:pt idx="3241">
                  <c:v>0.0</c:v>
                </c:pt>
                <c:pt idx="3242">
                  <c:v>0.0</c:v>
                </c:pt>
                <c:pt idx="3243">
                  <c:v>1.0</c:v>
                </c:pt>
                <c:pt idx="3244">
                  <c:v>0.0</c:v>
                </c:pt>
                <c:pt idx="3245">
                  <c:v>0.0</c:v>
                </c:pt>
                <c:pt idx="3246">
                  <c:v>0.0</c:v>
                </c:pt>
                <c:pt idx="3247">
                  <c:v>0.0</c:v>
                </c:pt>
                <c:pt idx="3248">
                  <c:v>0.0</c:v>
                </c:pt>
                <c:pt idx="3249">
                  <c:v>0.0</c:v>
                </c:pt>
                <c:pt idx="3250">
                  <c:v>0.0</c:v>
                </c:pt>
                <c:pt idx="3251">
                  <c:v>0.0</c:v>
                </c:pt>
                <c:pt idx="3252">
                  <c:v>0.0</c:v>
                </c:pt>
                <c:pt idx="3253">
                  <c:v>0.0</c:v>
                </c:pt>
                <c:pt idx="3254">
                  <c:v>0.0</c:v>
                </c:pt>
                <c:pt idx="3255">
                  <c:v>0.0</c:v>
                </c:pt>
                <c:pt idx="3256">
                  <c:v>0.0</c:v>
                </c:pt>
                <c:pt idx="3257">
                  <c:v>0.0</c:v>
                </c:pt>
                <c:pt idx="3258">
                  <c:v>0.0</c:v>
                </c:pt>
                <c:pt idx="3259">
                  <c:v>0.0</c:v>
                </c:pt>
                <c:pt idx="3260">
                  <c:v>0.0</c:v>
                </c:pt>
                <c:pt idx="3261">
                  <c:v>0.0</c:v>
                </c:pt>
                <c:pt idx="3262">
                  <c:v>0.0</c:v>
                </c:pt>
                <c:pt idx="3263">
                  <c:v>0.0</c:v>
                </c:pt>
                <c:pt idx="3264">
                  <c:v>0.0</c:v>
                </c:pt>
                <c:pt idx="3265">
                  <c:v>0.0</c:v>
                </c:pt>
                <c:pt idx="3266">
                  <c:v>0.0</c:v>
                </c:pt>
                <c:pt idx="3267">
                  <c:v>0.0</c:v>
                </c:pt>
                <c:pt idx="3268">
                  <c:v>0.0</c:v>
                </c:pt>
                <c:pt idx="3269">
                  <c:v>0.0</c:v>
                </c:pt>
                <c:pt idx="3270">
                  <c:v>0.0</c:v>
                </c:pt>
                <c:pt idx="3271">
                  <c:v>0.0</c:v>
                </c:pt>
                <c:pt idx="3272">
                  <c:v>0.0</c:v>
                </c:pt>
                <c:pt idx="3273">
                  <c:v>0.0</c:v>
                </c:pt>
                <c:pt idx="3274">
                  <c:v>0.0</c:v>
                </c:pt>
                <c:pt idx="3275">
                  <c:v>0.0</c:v>
                </c:pt>
                <c:pt idx="3276">
                  <c:v>0.0</c:v>
                </c:pt>
                <c:pt idx="3277">
                  <c:v>0.0</c:v>
                </c:pt>
                <c:pt idx="3278">
                  <c:v>0.0</c:v>
                </c:pt>
                <c:pt idx="3279">
                  <c:v>0.0</c:v>
                </c:pt>
                <c:pt idx="3280">
                  <c:v>0.0</c:v>
                </c:pt>
                <c:pt idx="3281">
                  <c:v>0.0</c:v>
                </c:pt>
                <c:pt idx="3282">
                  <c:v>0.0</c:v>
                </c:pt>
                <c:pt idx="3283">
                  <c:v>0.0</c:v>
                </c:pt>
                <c:pt idx="3284">
                  <c:v>0.0</c:v>
                </c:pt>
                <c:pt idx="3285">
                  <c:v>0.0</c:v>
                </c:pt>
                <c:pt idx="3286">
                  <c:v>0.0</c:v>
                </c:pt>
                <c:pt idx="3287">
                  <c:v>0.0</c:v>
                </c:pt>
                <c:pt idx="3288">
                  <c:v>0.0</c:v>
                </c:pt>
                <c:pt idx="3289">
                  <c:v>0.0</c:v>
                </c:pt>
                <c:pt idx="3290">
                  <c:v>0.0</c:v>
                </c:pt>
                <c:pt idx="3291">
                  <c:v>0.0</c:v>
                </c:pt>
                <c:pt idx="3292">
                  <c:v>0.0</c:v>
                </c:pt>
                <c:pt idx="3293">
                  <c:v>0.0</c:v>
                </c:pt>
                <c:pt idx="3294">
                  <c:v>0.0</c:v>
                </c:pt>
                <c:pt idx="3295">
                  <c:v>0.0</c:v>
                </c:pt>
                <c:pt idx="3296">
                  <c:v>0.0</c:v>
                </c:pt>
                <c:pt idx="3297">
                  <c:v>0.0</c:v>
                </c:pt>
                <c:pt idx="3298">
                  <c:v>0.0</c:v>
                </c:pt>
                <c:pt idx="3299">
                  <c:v>0.0</c:v>
                </c:pt>
                <c:pt idx="3300">
                  <c:v>0.0</c:v>
                </c:pt>
                <c:pt idx="3301">
                  <c:v>0.0</c:v>
                </c:pt>
                <c:pt idx="3302">
                  <c:v>0.0</c:v>
                </c:pt>
                <c:pt idx="3303">
                  <c:v>0.0</c:v>
                </c:pt>
                <c:pt idx="3304">
                  <c:v>0.0</c:v>
                </c:pt>
                <c:pt idx="3305">
                  <c:v>0.0</c:v>
                </c:pt>
                <c:pt idx="3306">
                  <c:v>1.0</c:v>
                </c:pt>
                <c:pt idx="3307">
                  <c:v>0.0</c:v>
                </c:pt>
                <c:pt idx="3308">
                  <c:v>0.0</c:v>
                </c:pt>
                <c:pt idx="3309">
                  <c:v>0.0</c:v>
                </c:pt>
                <c:pt idx="3310">
                  <c:v>0.0</c:v>
                </c:pt>
                <c:pt idx="3311">
                  <c:v>0.0</c:v>
                </c:pt>
                <c:pt idx="3312">
                  <c:v>0.0</c:v>
                </c:pt>
                <c:pt idx="3313">
                  <c:v>0.0</c:v>
                </c:pt>
                <c:pt idx="3314">
                  <c:v>0.0</c:v>
                </c:pt>
                <c:pt idx="3315">
                  <c:v>0.0</c:v>
                </c:pt>
                <c:pt idx="3316">
                  <c:v>0.0</c:v>
                </c:pt>
                <c:pt idx="3317">
                  <c:v>0.0</c:v>
                </c:pt>
                <c:pt idx="3318">
                  <c:v>0.0</c:v>
                </c:pt>
                <c:pt idx="3319">
                  <c:v>0.0</c:v>
                </c:pt>
                <c:pt idx="3320">
                  <c:v>0.0</c:v>
                </c:pt>
                <c:pt idx="3321">
                  <c:v>0.0</c:v>
                </c:pt>
                <c:pt idx="3322">
                  <c:v>0.0</c:v>
                </c:pt>
                <c:pt idx="3323">
                  <c:v>0.0</c:v>
                </c:pt>
                <c:pt idx="3324">
                  <c:v>0.0</c:v>
                </c:pt>
                <c:pt idx="3325">
                  <c:v>0.0</c:v>
                </c:pt>
                <c:pt idx="3326">
                  <c:v>0.0</c:v>
                </c:pt>
                <c:pt idx="3327">
                  <c:v>0.0</c:v>
                </c:pt>
                <c:pt idx="3328">
                  <c:v>0.0</c:v>
                </c:pt>
                <c:pt idx="3329">
                  <c:v>0.0</c:v>
                </c:pt>
                <c:pt idx="3330">
                  <c:v>0.0</c:v>
                </c:pt>
                <c:pt idx="3331">
                  <c:v>0.0</c:v>
                </c:pt>
                <c:pt idx="3332">
                  <c:v>0.0</c:v>
                </c:pt>
                <c:pt idx="3333">
                  <c:v>0.0</c:v>
                </c:pt>
                <c:pt idx="3334">
                  <c:v>0.0</c:v>
                </c:pt>
                <c:pt idx="3335">
                  <c:v>0.0</c:v>
                </c:pt>
                <c:pt idx="3336">
                  <c:v>0.0</c:v>
                </c:pt>
                <c:pt idx="3337">
                  <c:v>0.0</c:v>
                </c:pt>
                <c:pt idx="3338">
                  <c:v>0.0</c:v>
                </c:pt>
                <c:pt idx="3339">
                  <c:v>0.0</c:v>
                </c:pt>
                <c:pt idx="3340">
                  <c:v>0.0</c:v>
                </c:pt>
                <c:pt idx="3341">
                  <c:v>0.0</c:v>
                </c:pt>
                <c:pt idx="3342">
                  <c:v>0.0</c:v>
                </c:pt>
                <c:pt idx="3343">
                  <c:v>0.0</c:v>
                </c:pt>
                <c:pt idx="3344">
                  <c:v>0.0</c:v>
                </c:pt>
                <c:pt idx="3345">
                  <c:v>0.0</c:v>
                </c:pt>
                <c:pt idx="3346">
                  <c:v>0.0</c:v>
                </c:pt>
                <c:pt idx="3347">
                  <c:v>0.0</c:v>
                </c:pt>
                <c:pt idx="3348">
                  <c:v>0.0</c:v>
                </c:pt>
                <c:pt idx="3349">
                  <c:v>0.0</c:v>
                </c:pt>
                <c:pt idx="3350">
                  <c:v>0.0</c:v>
                </c:pt>
                <c:pt idx="3351">
                  <c:v>0.0</c:v>
                </c:pt>
                <c:pt idx="3352">
                  <c:v>0.0</c:v>
                </c:pt>
                <c:pt idx="3353">
                  <c:v>0.0</c:v>
                </c:pt>
                <c:pt idx="3354">
                  <c:v>0.0</c:v>
                </c:pt>
                <c:pt idx="3355">
                  <c:v>0.0</c:v>
                </c:pt>
                <c:pt idx="3356">
                  <c:v>0.0</c:v>
                </c:pt>
                <c:pt idx="3357">
                  <c:v>0.0</c:v>
                </c:pt>
                <c:pt idx="3358">
                  <c:v>0.0</c:v>
                </c:pt>
                <c:pt idx="3359">
                  <c:v>0.0</c:v>
                </c:pt>
                <c:pt idx="3360">
                  <c:v>0.0</c:v>
                </c:pt>
                <c:pt idx="3361">
                  <c:v>0.0</c:v>
                </c:pt>
                <c:pt idx="3362">
                  <c:v>0.0</c:v>
                </c:pt>
                <c:pt idx="3363">
                  <c:v>0.0</c:v>
                </c:pt>
                <c:pt idx="3364">
                  <c:v>0.0</c:v>
                </c:pt>
                <c:pt idx="3365">
                  <c:v>0.0</c:v>
                </c:pt>
                <c:pt idx="3366">
                  <c:v>0.0</c:v>
                </c:pt>
                <c:pt idx="3367">
                  <c:v>0.0</c:v>
                </c:pt>
                <c:pt idx="3368">
                  <c:v>0.0</c:v>
                </c:pt>
                <c:pt idx="3369">
                  <c:v>0.0</c:v>
                </c:pt>
                <c:pt idx="3370">
                  <c:v>0.0</c:v>
                </c:pt>
                <c:pt idx="3371">
                  <c:v>0.0</c:v>
                </c:pt>
                <c:pt idx="3372">
                  <c:v>0.0</c:v>
                </c:pt>
                <c:pt idx="3373">
                  <c:v>0.0</c:v>
                </c:pt>
                <c:pt idx="3374">
                  <c:v>0.0</c:v>
                </c:pt>
                <c:pt idx="3375">
                  <c:v>0.0</c:v>
                </c:pt>
                <c:pt idx="3376">
                  <c:v>0.0</c:v>
                </c:pt>
                <c:pt idx="3377">
                  <c:v>0.0</c:v>
                </c:pt>
                <c:pt idx="3378">
                  <c:v>0.0</c:v>
                </c:pt>
                <c:pt idx="3379">
                  <c:v>0.0</c:v>
                </c:pt>
                <c:pt idx="3380">
                  <c:v>0.0</c:v>
                </c:pt>
                <c:pt idx="3381">
                  <c:v>0.0</c:v>
                </c:pt>
                <c:pt idx="3382">
                  <c:v>0.0</c:v>
                </c:pt>
                <c:pt idx="3383">
                  <c:v>0.0</c:v>
                </c:pt>
                <c:pt idx="3384">
                  <c:v>0.0</c:v>
                </c:pt>
                <c:pt idx="3385">
                  <c:v>0.0</c:v>
                </c:pt>
                <c:pt idx="3386">
                  <c:v>0.0</c:v>
                </c:pt>
                <c:pt idx="3387">
                  <c:v>0.0</c:v>
                </c:pt>
                <c:pt idx="3388">
                  <c:v>0.0</c:v>
                </c:pt>
                <c:pt idx="3389">
                  <c:v>0.0</c:v>
                </c:pt>
                <c:pt idx="3390">
                  <c:v>0.0</c:v>
                </c:pt>
                <c:pt idx="3391">
                  <c:v>0.0</c:v>
                </c:pt>
                <c:pt idx="3392">
                  <c:v>0.0</c:v>
                </c:pt>
                <c:pt idx="3393">
                  <c:v>0.0</c:v>
                </c:pt>
                <c:pt idx="3394">
                  <c:v>0.0</c:v>
                </c:pt>
                <c:pt idx="3395">
                  <c:v>0.0</c:v>
                </c:pt>
                <c:pt idx="3396">
                  <c:v>0.0</c:v>
                </c:pt>
                <c:pt idx="3397">
                  <c:v>0.0</c:v>
                </c:pt>
                <c:pt idx="3398">
                  <c:v>0.0</c:v>
                </c:pt>
                <c:pt idx="3399">
                  <c:v>0.0</c:v>
                </c:pt>
                <c:pt idx="3400">
                  <c:v>0.0</c:v>
                </c:pt>
                <c:pt idx="3401">
                  <c:v>0.0</c:v>
                </c:pt>
                <c:pt idx="3402">
                  <c:v>0.0</c:v>
                </c:pt>
                <c:pt idx="3403">
                  <c:v>0.0</c:v>
                </c:pt>
                <c:pt idx="3404">
                  <c:v>0.0</c:v>
                </c:pt>
                <c:pt idx="3405">
                  <c:v>0.0</c:v>
                </c:pt>
                <c:pt idx="3406">
                  <c:v>0.0</c:v>
                </c:pt>
                <c:pt idx="3407">
                  <c:v>0.0</c:v>
                </c:pt>
                <c:pt idx="3408">
                  <c:v>0.0</c:v>
                </c:pt>
                <c:pt idx="3409">
                  <c:v>0.0</c:v>
                </c:pt>
                <c:pt idx="3410">
                  <c:v>0.0</c:v>
                </c:pt>
                <c:pt idx="3411">
                  <c:v>0.0</c:v>
                </c:pt>
                <c:pt idx="3412">
                  <c:v>0.0</c:v>
                </c:pt>
                <c:pt idx="3413">
                  <c:v>0.0</c:v>
                </c:pt>
                <c:pt idx="3414">
                  <c:v>0.0</c:v>
                </c:pt>
                <c:pt idx="3415">
                  <c:v>0.0</c:v>
                </c:pt>
                <c:pt idx="3416">
                  <c:v>0.0</c:v>
                </c:pt>
                <c:pt idx="3417">
                  <c:v>0.0</c:v>
                </c:pt>
                <c:pt idx="3418">
                  <c:v>0.0</c:v>
                </c:pt>
                <c:pt idx="3419">
                  <c:v>0.0</c:v>
                </c:pt>
                <c:pt idx="3420">
                  <c:v>0.0</c:v>
                </c:pt>
                <c:pt idx="3421">
                  <c:v>0.0</c:v>
                </c:pt>
                <c:pt idx="3422">
                  <c:v>0.0</c:v>
                </c:pt>
                <c:pt idx="3423">
                  <c:v>0.0</c:v>
                </c:pt>
                <c:pt idx="3424">
                  <c:v>0.0</c:v>
                </c:pt>
                <c:pt idx="3425">
                  <c:v>0.0</c:v>
                </c:pt>
                <c:pt idx="3426">
                  <c:v>0.0</c:v>
                </c:pt>
                <c:pt idx="3427">
                  <c:v>0.0</c:v>
                </c:pt>
                <c:pt idx="3428">
                  <c:v>0.0</c:v>
                </c:pt>
                <c:pt idx="3429">
                  <c:v>0.0</c:v>
                </c:pt>
                <c:pt idx="3430">
                  <c:v>0.0</c:v>
                </c:pt>
                <c:pt idx="3431">
                  <c:v>0.0</c:v>
                </c:pt>
                <c:pt idx="3432">
                  <c:v>0.0</c:v>
                </c:pt>
                <c:pt idx="3433">
                  <c:v>0.0</c:v>
                </c:pt>
                <c:pt idx="3434">
                  <c:v>0.0</c:v>
                </c:pt>
                <c:pt idx="3435">
                  <c:v>0.0</c:v>
                </c:pt>
                <c:pt idx="3436">
                  <c:v>0.0</c:v>
                </c:pt>
                <c:pt idx="3437">
                  <c:v>0.0</c:v>
                </c:pt>
                <c:pt idx="3438">
                  <c:v>0.0</c:v>
                </c:pt>
                <c:pt idx="3439">
                  <c:v>0.0</c:v>
                </c:pt>
                <c:pt idx="3440">
                  <c:v>0.0</c:v>
                </c:pt>
                <c:pt idx="3441">
                  <c:v>0.0</c:v>
                </c:pt>
                <c:pt idx="3442">
                  <c:v>0.0</c:v>
                </c:pt>
                <c:pt idx="3443">
                  <c:v>0.0</c:v>
                </c:pt>
                <c:pt idx="3444">
                  <c:v>0.0</c:v>
                </c:pt>
                <c:pt idx="3445">
                  <c:v>0.0</c:v>
                </c:pt>
                <c:pt idx="3446">
                  <c:v>0.0</c:v>
                </c:pt>
                <c:pt idx="3447">
                  <c:v>0.0</c:v>
                </c:pt>
                <c:pt idx="3448">
                  <c:v>0.0</c:v>
                </c:pt>
                <c:pt idx="3449">
                  <c:v>0.0</c:v>
                </c:pt>
                <c:pt idx="3450">
                  <c:v>0.0</c:v>
                </c:pt>
                <c:pt idx="3451">
                  <c:v>0.0</c:v>
                </c:pt>
                <c:pt idx="3452">
                  <c:v>0.0</c:v>
                </c:pt>
                <c:pt idx="3453">
                  <c:v>0.0</c:v>
                </c:pt>
                <c:pt idx="3454">
                  <c:v>0.0</c:v>
                </c:pt>
                <c:pt idx="3455">
                  <c:v>0.0</c:v>
                </c:pt>
                <c:pt idx="3456">
                  <c:v>0.0</c:v>
                </c:pt>
                <c:pt idx="3457">
                  <c:v>0.0</c:v>
                </c:pt>
                <c:pt idx="3458">
                  <c:v>0.0</c:v>
                </c:pt>
                <c:pt idx="3459">
                  <c:v>0.0</c:v>
                </c:pt>
                <c:pt idx="3460">
                  <c:v>0.0</c:v>
                </c:pt>
                <c:pt idx="3461">
                  <c:v>0.0</c:v>
                </c:pt>
                <c:pt idx="3462">
                  <c:v>0.0</c:v>
                </c:pt>
                <c:pt idx="3463">
                  <c:v>0.0</c:v>
                </c:pt>
                <c:pt idx="3464">
                  <c:v>0.0</c:v>
                </c:pt>
                <c:pt idx="3465">
                  <c:v>0.0</c:v>
                </c:pt>
                <c:pt idx="3466">
                  <c:v>0.0</c:v>
                </c:pt>
                <c:pt idx="3467">
                  <c:v>0.0</c:v>
                </c:pt>
                <c:pt idx="3468">
                  <c:v>0.0</c:v>
                </c:pt>
                <c:pt idx="3469">
                  <c:v>0.0</c:v>
                </c:pt>
                <c:pt idx="3470">
                  <c:v>0.0</c:v>
                </c:pt>
                <c:pt idx="3471">
                  <c:v>0.0</c:v>
                </c:pt>
                <c:pt idx="3472">
                  <c:v>0.0</c:v>
                </c:pt>
                <c:pt idx="3473">
                  <c:v>0.0</c:v>
                </c:pt>
                <c:pt idx="3474">
                  <c:v>0.0</c:v>
                </c:pt>
                <c:pt idx="3475">
                  <c:v>0.0</c:v>
                </c:pt>
                <c:pt idx="3476">
                  <c:v>0.0</c:v>
                </c:pt>
                <c:pt idx="3477">
                  <c:v>0.0</c:v>
                </c:pt>
                <c:pt idx="3478">
                  <c:v>0.0</c:v>
                </c:pt>
                <c:pt idx="3479">
                  <c:v>0.0</c:v>
                </c:pt>
                <c:pt idx="3480">
                  <c:v>0.0</c:v>
                </c:pt>
                <c:pt idx="3481">
                  <c:v>0.0</c:v>
                </c:pt>
                <c:pt idx="3482">
                  <c:v>0.0</c:v>
                </c:pt>
                <c:pt idx="3483">
                  <c:v>0.0</c:v>
                </c:pt>
                <c:pt idx="3484">
                  <c:v>0.0</c:v>
                </c:pt>
                <c:pt idx="3485">
                  <c:v>0.0</c:v>
                </c:pt>
                <c:pt idx="3486">
                  <c:v>0.0</c:v>
                </c:pt>
                <c:pt idx="3487">
                  <c:v>0.0</c:v>
                </c:pt>
                <c:pt idx="3488">
                  <c:v>0.0</c:v>
                </c:pt>
                <c:pt idx="3489">
                  <c:v>0.0</c:v>
                </c:pt>
                <c:pt idx="3490">
                  <c:v>0.0</c:v>
                </c:pt>
                <c:pt idx="3491">
                  <c:v>0.0</c:v>
                </c:pt>
                <c:pt idx="3492">
                  <c:v>0.0</c:v>
                </c:pt>
                <c:pt idx="3493">
                  <c:v>0.0</c:v>
                </c:pt>
                <c:pt idx="3494">
                  <c:v>1.0</c:v>
                </c:pt>
                <c:pt idx="3495">
                  <c:v>0.0</c:v>
                </c:pt>
                <c:pt idx="3496">
                  <c:v>0.0</c:v>
                </c:pt>
                <c:pt idx="3497">
                  <c:v>0.0</c:v>
                </c:pt>
                <c:pt idx="3498">
                  <c:v>0.0</c:v>
                </c:pt>
                <c:pt idx="3499">
                  <c:v>0.0</c:v>
                </c:pt>
                <c:pt idx="3500">
                  <c:v>0.0</c:v>
                </c:pt>
                <c:pt idx="3501">
                  <c:v>0.0</c:v>
                </c:pt>
                <c:pt idx="3502">
                  <c:v>0.0</c:v>
                </c:pt>
                <c:pt idx="3503">
                  <c:v>0.0</c:v>
                </c:pt>
                <c:pt idx="3504">
                  <c:v>0.0</c:v>
                </c:pt>
                <c:pt idx="3505">
                  <c:v>0.0</c:v>
                </c:pt>
                <c:pt idx="3506">
                  <c:v>0.0</c:v>
                </c:pt>
                <c:pt idx="3507">
                  <c:v>0.0</c:v>
                </c:pt>
                <c:pt idx="3508">
                  <c:v>0.0</c:v>
                </c:pt>
                <c:pt idx="3509">
                  <c:v>0.0</c:v>
                </c:pt>
                <c:pt idx="3510">
                  <c:v>0.0</c:v>
                </c:pt>
                <c:pt idx="3511">
                  <c:v>0.0</c:v>
                </c:pt>
                <c:pt idx="3512">
                  <c:v>0.0</c:v>
                </c:pt>
                <c:pt idx="3513">
                  <c:v>0.0</c:v>
                </c:pt>
                <c:pt idx="3514">
                  <c:v>0.0</c:v>
                </c:pt>
                <c:pt idx="3515">
                  <c:v>0.0</c:v>
                </c:pt>
                <c:pt idx="3516">
                  <c:v>0.0</c:v>
                </c:pt>
                <c:pt idx="3517">
                  <c:v>0.0</c:v>
                </c:pt>
                <c:pt idx="3518">
                  <c:v>0.0</c:v>
                </c:pt>
                <c:pt idx="3519">
                  <c:v>0.0</c:v>
                </c:pt>
                <c:pt idx="3520">
                  <c:v>0.0</c:v>
                </c:pt>
                <c:pt idx="3521">
                  <c:v>0.0</c:v>
                </c:pt>
                <c:pt idx="3522">
                  <c:v>0.0</c:v>
                </c:pt>
                <c:pt idx="3523">
                  <c:v>0.0</c:v>
                </c:pt>
                <c:pt idx="3524">
                  <c:v>0.0</c:v>
                </c:pt>
                <c:pt idx="3525">
                  <c:v>0.0</c:v>
                </c:pt>
                <c:pt idx="3526">
                  <c:v>0.0</c:v>
                </c:pt>
                <c:pt idx="3527">
                  <c:v>0.0</c:v>
                </c:pt>
                <c:pt idx="3528">
                  <c:v>0.0</c:v>
                </c:pt>
                <c:pt idx="3529">
                  <c:v>0.0</c:v>
                </c:pt>
                <c:pt idx="3530">
                  <c:v>0.0</c:v>
                </c:pt>
                <c:pt idx="3531">
                  <c:v>0.0</c:v>
                </c:pt>
                <c:pt idx="3532">
                  <c:v>0.0</c:v>
                </c:pt>
                <c:pt idx="3533">
                  <c:v>0.0</c:v>
                </c:pt>
                <c:pt idx="3534">
                  <c:v>0.0</c:v>
                </c:pt>
                <c:pt idx="3535">
                  <c:v>0.0</c:v>
                </c:pt>
                <c:pt idx="3536">
                  <c:v>0.0</c:v>
                </c:pt>
                <c:pt idx="3537">
                  <c:v>0.0</c:v>
                </c:pt>
                <c:pt idx="3538">
                  <c:v>0.0</c:v>
                </c:pt>
                <c:pt idx="3539">
                  <c:v>0.0</c:v>
                </c:pt>
                <c:pt idx="3540">
                  <c:v>0.0</c:v>
                </c:pt>
                <c:pt idx="3541">
                  <c:v>0.0</c:v>
                </c:pt>
                <c:pt idx="3542">
                  <c:v>0.0</c:v>
                </c:pt>
                <c:pt idx="3543">
                  <c:v>0.0</c:v>
                </c:pt>
                <c:pt idx="3544">
                  <c:v>0.0</c:v>
                </c:pt>
                <c:pt idx="3545">
                  <c:v>0.0</c:v>
                </c:pt>
                <c:pt idx="3546">
                  <c:v>0.0</c:v>
                </c:pt>
                <c:pt idx="3547">
                  <c:v>0.0</c:v>
                </c:pt>
                <c:pt idx="3548">
                  <c:v>0.0</c:v>
                </c:pt>
                <c:pt idx="3549">
                  <c:v>0.0</c:v>
                </c:pt>
                <c:pt idx="3550">
                  <c:v>0.0</c:v>
                </c:pt>
                <c:pt idx="3551">
                  <c:v>0.0</c:v>
                </c:pt>
                <c:pt idx="3552">
                  <c:v>0.0</c:v>
                </c:pt>
                <c:pt idx="3553">
                  <c:v>0.0</c:v>
                </c:pt>
                <c:pt idx="3554">
                  <c:v>0.0</c:v>
                </c:pt>
                <c:pt idx="3555">
                  <c:v>0.0</c:v>
                </c:pt>
                <c:pt idx="3556">
                  <c:v>0.0</c:v>
                </c:pt>
                <c:pt idx="3557">
                  <c:v>0.0</c:v>
                </c:pt>
                <c:pt idx="3558">
                  <c:v>0.0</c:v>
                </c:pt>
                <c:pt idx="3559">
                  <c:v>0.0</c:v>
                </c:pt>
                <c:pt idx="3560">
                  <c:v>0.0</c:v>
                </c:pt>
                <c:pt idx="3561">
                  <c:v>0.0</c:v>
                </c:pt>
                <c:pt idx="3562">
                  <c:v>0.0</c:v>
                </c:pt>
                <c:pt idx="3563">
                  <c:v>0.0</c:v>
                </c:pt>
                <c:pt idx="3564">
                  <c:v>0.0</c:v>
                </c:pt>
                <c:pt idx="3565">
                  <c:v>0.0</c:v>
                </c:pt>
                <c:pt idx="3566">
                  <c:v>0.0</c:v>
                </c:pt>
                <c:pt idx="3567">
                  <c:v>0.0</c:v>
                </c:pt>
                <c:pt idx="3568">
                  <c:v>0.0</c:v>
                </c:pt>
                <c:pt idx="3569">
                  <c:v>0.0</c:v>
                </c:pt>
                <c:pt idx="3570">
                  <c:v>0.0</c:v>
                </c:pt>
                <c:pt idx="3571">
                  <c:v>0.0</c:v>
                </c:pt>
                <c:pt idx="3572">
                  <c:v>0.0</c:v>
                </c:pt>
                <c:pt idx="3573">
                  <c:v>0.0</c:v>
                </c:pt>
                <c:pt idx="3574">
                  <c:v>0.0</c:v>
                </c:pt>
                <c:pt idx="3575">
                  <c:v>0.0</c:v>
                </c:pt>
                <c:pt idx="3576">
                  <c:v>0.0</c:v>
                </c:pt>
                <c:pt idx="3577">
                  <c:v>0.0</c:v>
                </c:pt>
                <c:pt idx="3578">
                  <c:v>0.0</c:v>
                </c:pt>
                <c:pt idx="3579">
                  <c:v>0.0</c:v>
                </c:pt>
                <c:pt idx="3580">
                  <c:v>0.0</c:v>
                </c:pt>
                <c:pt idx="3581">
                  <c:v>0.0</c:v>
                </c:pt>
                <c:pt idx="3582">
                  <c:v>0.0</c:v>
                </c:pt>
                <c:pt idx="3583">
                  <c:v>0.0</c:v>
                </c:pt>
                <c:pt idx="3584">
                  <c:v>0.0</c:v>
                </c:pt>
                <c:pt idx="3585">
                  <c:v>0.0</c:v>
                </c:pt>
                <c:pt idx="3586">
                  <c:v>0.0</c:v>
                </c:pt>
                <c:pt idx="3587">
                  <c:v>0.0</c:v>
                </c:pt>
                <c:pt idx="3588">
                  <c:v>0.0</c:v>
                </c:pt>
                <c:pt idx="3589">
                  <c:v>0.0</c:v>
                </c:pt>
                <c:pt idx="3590">
                  <c:v>0.0</c:v>
                </c:pt>
                <c:pt idx="3591">
                  <c:v>0.0</c:v>
                </c:pt>
                <c:pt idx="3592">
                  <c:v>0.0</c:v>
                </c:pt>
                <c:pt idx="3593">
                  <c:v>0.0</c:v>
                </c:pt>
                <c:pt idx="3594">
                  <c:v>0.0</c:v>
                </c:pt>
                <c:pt idx="3595">
                  <c:v>0.0</c:v>
                </c:pt>
                <c:pt idx="3596">
                  <c:v>0.0</c:v>
                </c:pt>
                <c:pt idx="3597">
                  <c:v>0.0</c:v>
                </c:pt>
                <c:pt idx="3598">
                  <c:v>0.0</c:v>
                </c:pt>
                <c:pt idx="3599">
                  <c:v>0.0</c:v>
                </c:pt>
                <c:pt idx="3600">
                  <c:v>0.0</c:v>
                </c:pt>
                <c:pt idx="3601">
                  <c:v>0.0</c:v>
                </c:pt>
                <c:pt idx="3602">
                  <c:v>0.0</c:v>
                </c:pt>
                <c:pt idx="3603">
                  <c:v>0.0</c:v>
                </c:pt>
                <c:pt idx="3604">
                  <c:v>0.0</c:v>
                </c:pt>
                <c:pt idx="3605">
                  <c:v>0.0</c:v>
                </c:pt>
                <c:pt idx="3606">
                  <c:v>0.0</c:v>
                </c:pt>
                <c:pt idx="3607">
                  <c:v>0.0</c:v>
                </c:pt>
                <c:pt idx="3608">
                  <c:v>0.0</c:v>
                </c:pt>
                <c:pt idx="3609">
                  <c:v>0.0</c:v>
                </c:pt>
                <c:pt idx="3610">
                  <c:v>0.0</c:v>
                </c:pt>
                <c:pt idx="3611">
                  <c:v>0.0</c:v>
                </c:pt>
                <c:pt idx="3612">
                  <c:v>0.0</c:v>
                </c:pt>
                <c:pt idx="3613">
                  <c:v>0.0</c:v>
                </c:pt>
                <c:pt idx="3614">
                  <c:v>0.0</c:v>
                </c:pt>
                <c:pt idx="3615">
                  <c:v>0.0</c:v>
                </c:pt>
                <c:pt idx="3616">
                  <c:v>0.0</c:v>
                </c:pt>
                <c:pt idx="3617">
                  <c:v>0.0</c:v>
                </c:pt>
                <c:pt idx="3618">
                  <c:v>0.0</c:v>
                </c:pt>
                <c:pt idx="3619">
                  <c:v>0.0</c:v>
                </c:pt>
                <c:pt idx="3620">
                  <c:v>0.0</c:v>
                </c:pt>
                <c:pt idx="3621">
                  <c:v>0.0</c:v>
                </c:pt>
                <c:pt idx="3622">
                  <c:v>0.0</c:v>
                </c:pt>
                <c:pt idx="3623">
                  <c:v>0.0</c:v>
                </c:pt>
                <c:pt idx="3624">
                  <c:v>0.0</c:v>
                </c:pt>
                <c:pt idx="3625">
                  <c:v>0.0</c:v>
                </c:pt>
                <c:pt idx="3626">
                  <c:v>0.0</c:v>
                </c:pt>
                <c:pt idx="3627">
                  <c:v>0.0</c:v>
                </c:pt>
                <c:pt idx="3628">
                  <c:v>0.0</c:v>
                </c:pt>
                <c:pt idx="3629">
                  <c:v>0.0</c:v>
                </c:pt>
                <c:pt idx="3630">
                  <c:v>0.0</c:v>
                </c:pt>
                <c:pt idx="3631">
                  <c:v>0.0</c:v>
                </c:pt>
                <c:pt idx="3632">
                  <c:v>0.0</c:v>
                </c:pt>
                <c:pt idx="3633">
                  <c:v>0.0</c:v>
                </c:pt>
                <c:pt idx="3634">
                  <c:v>0.0</c:v>
                </c:pt>
                <c:pt idx="3635">
                  <c:v>0.0</c:v>
                </c:pt>
                <c:pt idx="3636">
                  <c:v>0.0</c:v>
                </c:pt>
                <c:pt idx="3637">
                  <c:v>0.0</c:v>
                </c:pt>
                <c:pt idx="3638">
                  <c:v>0.0</c:v>
                </c:pt>
                <c:pt idx="3639">
                  <c:v>0.0</c:v>
                </c:pt>
                <c:pt idx="3640">
                  <c:v>0.0</c:v>
                </c:pt>
                <c:pt idx="3641">
                  <c:v>0.0</c:v>
                </c:pt>
                <c:pt idx="3642">
                  <c:v>0.0</c:v>
                </c:pt>
                <c:pt idx="3643">
                  <c:v>0.0</c:v>
                </c:pt>
                <c:pt idx="3644">
                  <c:v>0.0</c:v>
                </c:pt>
                <c:pt idx="3645">
                  <c:v>0.0</c:v>
                </c:pt>
                <c:pt idx="3646">
                  <c:v>0.0</c:v>
                </c:pt>
                <c:pt idx="3647">
                  <c:v>0.0</c:v>
                </c:pt>
                <c:pt idx="3648">
                  <c:v>0.0</c:v>
                </c:pt>
                <c:pt idx="3649">
                  <c:v>0.0</c:v>
                </c:pt>
                <c:pt idx="3650">
                  <c:v>0.0</c:v>
                </c:pt>
                <c:pt idx="3651">
                  <c:v>0.0</c:v>
                </c:pt>
                <c:pt idx="3652">
                  <c:v>0.0</c:v>
                </c:pt>
                <c:pt idx="3653">
                  <c:v>0.0</c:v>
                </c:pt>
                <c:pt idx="3654">
                  <c:v>0.0</c:v>
                </c:pt>
                <c:pt idx="3655">
                  <c:v>0.0</c:v>
                </c:pt>
                <c:pt idx="3656">
                  <c:v>0.0</c:v>
                </c:pt>
                <c:pt idx="3657">
                  <c:v>0.0</c:v>
                </c:pt>
                <c:pt idx="3658">
                  <c:v>0.0</c:v>
                </c:pt>
                <c:pt idx="3659">
                  <c:v>0.0</c:v>
                </c:pt>
                <c:pt idx="3660">
                  <c:v>0.0</c:v>
                </c:pt>
                <c:pt idx="3661">
                  <c:v>0.0</c:v>
                </c:pt>
                <c:pt idx="3662">
                  <c:v>0.0</c:v>
                </c:pt>
                <c:pt idx="3663">
                  <c:v>0.0</c:v>
                </c:pt>
                <c:pt idx="3664">
                  <c:v>0.0</c:v>
                </c:pt>
                <c:pt idx="3665">
                  <c:v>0.0</c:v>
                </c:pt>
                <c:pt idx="3666">
                  <c:v>0.0</c:v>
                </c:pt>
                <c:pt idx="3667">
                  <c:v>0.0</c:v>
                </c:pt>
                <c:pt idx="3668">
                  <c:v>0.0</c:v>
                </c:pt>
                <c:pt idx="3669">
                  <c:v>0.0</c:v>
                </c:pt>
                <c:pt idx="3670">
                  <c:v>0.0</c:v>
                </c:pt>
                <c:pt idx="3671">
                  <c:v>0.0</c:v>
                </c:pt>
                <c:pt idx="3672">
                  <c:v>0.0</c:v>
                </c:pt>
                <c:pt idx="3673">
                  <c:v>0.0</c:v>
                </c:pt>
                <c:pt idx="3674">
                  <c:v>0.0</c:v>
                </c:pt>
                <c:pt idx="3675">
                  <c:v>0.0</c:v>
                </c:pt>
                <c:pt idx="3676">
                  <c:v>0.0</c:v>
                </c:pt>
                <c:pt idx="3677">
                  <c:v>0.0</c:v>
                </c:pt>
                <c:pt idx="3678">
                  <c:v>0.0</c:v>
                </c:pt>
                <c:pt idx="3679">
                  <c:v>0.0</c:v>
                </c:pt>
                <c:pt idx="3680">
                  <c:v>0.0</c:v>
                </c:pt>
                <c:pt idx="3681">
                  <c:v>0.0</c:v>
                </c:pt>
                <c:pt idx="3682">
                  <c:v>0.0</c:v>
                </c:pt>
                <c:pt idx="3683">
                  <c:v>0.0</c:v>
                </c:pt>
                <c:pt idx="3684">
                  <c:v>0.0</c:v>
                </c:pt>
                <c:pt idx="3685">
                  <c:v>0.0</c:v>
                </c:pt>
                <c:pt idx="3686">
                  <c:v>0.0</c:v>
                </c:pt>
                <c:pt idx="3687">
                  <c:v>0.0</c:v>
                </c:pt>
                <c:pt idx="3688">
                  <c:v>0.0</c:v>
                </c:pt>
                <c:pt idx="3689">
                  <c:v>0.0</c:v>
                </c:pt>
                <c:pt idx="3690">
                  <c:v>0.0</c:v>
                </c:pt>
                <c:pt idx="3691">
                  <c:v>0.0</c:v>
                </c:pt>
                <c:pt idx="3692">
                  <c:v>0.0</c:v>
                </c:pt>
                <c:pt idx="3693">
                  <c:v>0.0</c:v>
                </c:pt>
                <c:pt idx="3694">
                  <c:v>0.0</c:v>
                </c:pt>
                <c:pt idx="3695">
                  <c:v>0.0</c:v>
                </c:pt>
                <c:pt idx="3696">
                  <c:v>0.0</c:v>
                </c:pt>
                <c:pt idx="3697">
                  <c:v>0.0</c:v>
                </c:pt>
                <c:pt idx="3698">
                  <c:v>0.0</c:v>
                </c:pt>
                <c:pt idx="3699">
                  <c:v>0.0</c:v>
                </c:pt>
                <c:pt idx="3700">
                  <c:v>0.0</c:v>
                </c:pt>
                <c:pt idx="3701">
                  <c:v>0.0</c:v>
                </c:pt>
                <c:pt idx="3702">
                  <c:v>0.0</c:v>
                </c:pt>
                <c:pt idx="3703">
                  <c:v>0.0</c:v>
                </c:pt>
                <c:pt idx="3704">
                  <c:v>0.0</c:v>
                </c:pt>
                <c:pt idx="3705">
                  <c:v>0.0</c:v>
                </c:pt>
                <c:pt idx="3706">
                  <c:v>0.0</c:v>
                </c:pt>
                <c:pt idx="3707">
                  <c:v>0.0</c:v>
                </c:pt>
                <c:pt idx="3708">
                  <c:v>0.0</c:v>
                </c:pt>
                <c:pt idx="3709">
                  <c:v>0.0</c:v>
                </c:pt>
                <c:pt idx="3710">
                  <c:v>0.0</c:v>
                </c:pt>
                <c:pt idx="3711">
                  <c:v>0.0</c:v>
                </c:pt>
                <c:pt idx="3712">
                  <c:v>0.0</c:v>
                </c:pt>
                <c:pt idx="3713">
                  <c:v>0.0</c:v>
                </c:pt>
                <c:pt idx="3714">
                  <c:v>0.0</c:v>
                </c:pt>
                <c:pt idx="3715">
                  <c:v>0.0</c:v>
                </c:pt>
                <c:pt idx="3716">
                  <c:v>0.0</c:v>
                </c:pt>
                <c:pt idx="3717">
                  <c:v>0.0</c:v>
                </c:pt>
                <c:pt idx="3718">
                  <c:v>0.0</c:v>
                </c:pt>
                <c:pt idx="3719">
                  <c:v>0.0</c:v>
                </c:pt>
                <c:pt idx="3720">
                  <c:v>0.0</c:v>
                </c:pt>
                <c:pt idx="3721">
                  <c:v>0.0</c:v>
                </c:pt>
                <c:pt idx="3722">
                  <c:v>0.0</c:v>
                </c:pt>
                <c:pt idx="3723">
                  <c:v>0.0</c:v>
                </c:pt>
                <c:pt idx="3724">
                  <c:v>0.0</c:v>
                </c:pt>
                <c:pt idx="3725">
                  <c:v>0.0</c:v>
                </c:pt>
                <c:pt idx="3726">
                  <c:v>0.0</c:v>
                </c:pt>
                <c:pt idx="3727">
                  <c:v>0.0</c:v>
                </c:pt>
                <c:pt idx="3728">
                  <c:v>0.0</c:v>
                </c:pt>
                <c:pt idx="3729">
                  <c:v>0.0</c:v>
                </c:pt>
                <c:pt idx="3730">
                  <c:v>0.0</c:v>
                </c:pt>
                <c:pt idx="3731">
                  <c:v>0.0</c:v>
                </c:pt>
                <c:pt idx="3732">
                  <c:v>0.0</c:v>
                </c:pt>
                <c:pt idx="3733">
                  <c:v>0.0</c:v>
                </c:pt>
                <c:pt idx="3734">
                  <c:v>0.0</c:v>
                </c:pt>
                <c:pt idx="3735">
                  <c:v>0.0</c:v>
                </c:pt>
                <c:pt idx="3736">
                  <c:v>0.0</c:v>
                </c:pt>
                <c:pt idx="3737">
                  <c:v>0.0</c:v>
                </c:pt>
                <c:pt idx="3738">
                  <c:v>0.0</c:v>
                </c:pt>
                <c:pt idx="3739">
                  <c:v>0.0</c:v>
                </c:pt>
                <c:pt idx="3740">
                  <c:v>0.0</c:v>
                </c:pt>
                <c:pt idx="3741">
                  <c:v>0.0</c:v>
                </c:pt>
                <c:pt idx="3742">
                  <c:v>0.0</c:v>
                </c:pt>
                <c:pt idx="3743">
                  <c:v>0.0</c:v>
                </c:pt>
                <c:pt idx="3744">
                  <c:v>0.0</c:v>
                </c:pt>
                <c:pt idx="3745">
                  <c:v>0.0</c:v>
                </c:pt>
                <c:pt idx="3746">
                  <c:v>0.0</c:v>
                </c:pt>
                <c:pt idx="3747">
                  <c:v>0.0</c:v>
                </c:pt>
                <c:pt idx="3748">
                  <c:v>0.0</c:v>
                </c:pt>
                <c:pt idx="3749">
                  <c:v>0.0</c:v>
                </c:pt>
                <c:pt idx="3750">
                  <c:v>0.0</c:v>
                </c:pt>
                <c:pt idx="3751">
                  <c:v>0.0</c:v>
                </c:pt>
                <c:pt idx="3752">
                  <c:v>0.0</c:v>
                </c:pt>
                <c:pt idx="3753">
                  <c:v>0.0</c:v>
                </c:pt>
                <c:pt idx="3754">
                  <c:v>0.0</c:v>
                </c:pt>
                <c:pt idx="3755">
                  <c:v>0.0</c:v>
                </c:pt>
                <c:pt idx="3756">
                  <c:v>0.0</c:v>
                </c:pt>
                <c:pt idx="3757">
                  <c:v>0.0</c:v>
                </c:pt>
                <c:pt idx="3758">
                  <c:v>0.0</c:v>
                </c:pt>
                <c:pt idx="3759">
                  <c:v>0.0</c:v>
                </c:pt>
                <c:pt idx="3760">
                  <c:v>0.0</c:v>
                </c:pt>
                <c:pt idx="3761">
                  <c:v>0.0</c:v>
                </c:pt>
                <c:pt idx="3762">
                  <c:v>0.0</c:v>
                </c:pt>
                <c:pt idx="3763">
                  <c:v>0.0</c:v>
                </c:pt>
                <c:pt idx="3764">
                  <c:v>0.0</c:v>
                </c:pt>
                <c:pt idx="3765">
                  <c:v>0.0</c:v>
                </c:pt>
                <c:pt idx="3766">
                  <c:v>0.0</c:v>
                </c:pt>
                <c:pt idx="3767">
                  <c:v>0.0</c:v>
                </c:pt>
                <c:pt idx="3768">
                  <c:v>0.0</c:v>
                </c:pt>
                <c:pt idx="3769">
                  <c:v>0.0</c:v>
                </c:pt>
                <c:pt idx="3770">
                  <c:v>0.0</c:v>
                </c:pt>
                <c:pt idx="3771">
                  <c:v>0.0</c:v>
                </c:pt>
                <c:pt idx="3772">
                  <c:v>0.0</c:v>
                </c:pt>
                <c:pt idx="3773">
                  <c:v>0.0</c:v>
                </c:pt>
                <c:pt idx="3774">
                  <c:v>0.0</c:v>
                </c:pt>
                <c:pt idx="3775">
                  <c:v>0.0</c:v>
                </c:pt>
                <c:pt idx="3776">
                  <c:v>0.0</c:v>
                </c:pt>
                <c:pt idx="3777">
                  <c:v>0.0</c:v>
                </c:pt>
                <c:pt idx="3778">
                  <c:v>0.0</c:v>
                </c:pt>
                <c:pt idx="3779">
                  <c:v>0.0</c:v>
                </c:pt>
                <c:pt idx="3780">
                  <c:v>0.0</c:v>
                </c:pt>
                <c:pt idx="3781">
                  <c:v>0.0</c:v>
                </c:pt>
                <c:pt idx="3782">
                  <c:v>0.0</c:v>
                </c:pt>
                <c:pt idx="3783">
                  <c:v>0.0</c:v>
                </c:pt>
                <c:pt idx="3784">
                  <c:v>0.0</c:v>
                </c:pt>
                <c:pt idx="3785">
                  <c:v>0.0</c:v>
                </c:pt>
                <c:pt idx="3786">
                  <c:v>0.0</c:v>
                </c:pt>
                <c:pt idx="3787">
                  <c:v>0.0</c:v>
                </c:pt>
                <c:pt idx="3788">
                  <c:v>0.0</c:v>
                </c:pt>
                <c:pt idx="3789">
                  <c:v>0.0</c:v>
                </c:pt>
                <c:pt idx="3790">
                  <c:v>0.0</c:v>
                </c:pt>
                <c:pt idx="3791">
                  <c:v>0.0</c:v>
                </c:pt>
                <c:pt idx="3792">
                  <c:v>0.0</c:v>
                </c:pt>
                <c:pt idx="3793">
                  <c:v>0.0</c:v>
                </c:pt>
                <c:pt idx="3794">
                  <c:v>0.0</c:v>
                </c:pt>
                <c:pt idx="3795">
                  <c:v>0.0</c:v>
                </c:pt>
                <c:pt idx="3796">
                  <c:v>0.0</c:v>
                </c:pt>
                <c:pt idx="3797">
                  <c:v>0.0</c:v>
                </c:pt>
                <c:pt idx="3798">
                  <c:v>0.0</c:v>
                </c:pt>
                <c:pt idx="3799">
                  <c:v>0.0</c:v>
                </c:pt>
                <c:pt idx="3800">
                  <c:v>0.0</c:v>
                </c:pt>
                <c:pt idx="3801">
                  <c:v>0.0</c:v>
                </c:pt>
                <c:pt idx="3802">
                  <c:v>0.0</c:v>
                </c:pt>
                <c:pt idx="3803">
                  <c:v>0.0</c:v>
                </c:pt>
                <c:pt idx="3804">
                  <c:v>0.0</c:v>
                </c:pt>
                <c:pt idx="3805">
                  <c:v>0.0</c:v>
                </c:pt>
                <c:pt idx="3806">
                  <c:v>0.0</c:v>
                </c:pt>
                <c:pt idx="3807">
                  <c:v>0.0</c:v>
                </c:pt>
                <c:pt idx="3808">
                  <c:v>0.0</c:v>
                </c:pt>
                <c:pt idx="3809">
                  <c:v>0.0</c:v>
                </c:pt>
                <c:pt idx="3810">
                  <c:v>0.0</c:v>
                </c:pt>
                <c:pt idx="3811">
                  <c:v>0.0</c:v>
                </c:pt>
                <c:pt idx="3812">
                  <c:v>0.0</c:v>
                </c:pt>
                <c:pt idx="3813">
                  <c:v>0.0</c:v>
                </c:pt>
                <c:pt idx="3814">
                  <c:v>0.0</c:v>
                </c:pt>
                <c:pt idx="3815">
                  <c:v>0.0</c:v>
                </c:pt>
                <c:pt idx="3816">
                  <c:v>0.0</c:v>
                </c:pt>
                <c:pt idx="3817">
                  <c:v>0.0</c:v>
                </c:pt>
                <c:pt idx="3818">
                  <c:v>0.0</c:v>
                </c:pt>
                <c:pt idx="3819">
                  <c:v>0.0</c:v>
                </c:pt>
                <c:pt idx="3820">
                  <c:v>0.0</c:v>
                </c:pt>
                <c:pt idx="3821">
                  <c:v>0.0</c:v>
                </c:pt>
                <c:pt idx="3822">
                  <c:v>0.0</c:v>
                </c:pt>
                <c:pt idx="3823">
                  <c:v>0.0</c:v>
                </c:pt>
                <c:pt idx="3824">
                  <c:v>0.0</c:v>
                </c:pt>
                <c:pt idx="3825">
                  <c:v>0.0</c:v>
                </c:pt>
                <c:pt idx="3826">
                  <c:v>0.0</c:v>
                </c:pt>
                <c:pt idx="3827">
                  <c:v>0.0</c:v>
                </c:pt>
                <c:pt idx="3828">
                  <c:v>0.0</c:v>
                </c:pt>
                <c:pt idx="3829">
                  <c:v>0.0</c:v>
                </c:pt>
                <c:pt idx="3830">
                  <c:v>0.0</c:v>
                </c:pt>
                <c:pt idx="3831">
                  <c:v>0.0</c:v>
                </c:pt>
                <c:pt idx="3832">
                  <c:v>0.0</c:v>
                </c:pt>
                <c:pt idx="3833">
                  <c:v>0.0</c:v>
                </c:pt>
                <c:pt idx="3834">
                  <c:v>0.0</c:v>
                </c:pt>
                <c:pt idx="3835">
                  <c:v>0.0</c:v>
                </c:pt>
                <c:pt idx="3836">
                  <c:v>0.0</c:v>
                </c:pt>
                <c:pt idx="3837">
                  <c:v>0.0</c:v>
                </c:pt>
                <c:pt idx="3838">
                  <c:v>0.0</c:v>
                </c:pt>
                <c:pt idx="3839">
                  <c:v>0.0</c:v>
                </c:pt>
                <c:pt idx="3840">
                  <c:v>0.0</c:v>
                </c:pt>
                <c:pt idx="3841">
                  <c:v>0.0</c:v>
                </c:pt>
                <c:pt idx="3842">
                  <c:v>0.0</c:v>
                </c:pt>
                <c:pt idx="3843">
                  <c:v>0.0</c:v>
                </c:pt>
                <c:pt idx="3844">
                  <c:v>0.0</c:v>
                </c:pt>
                <c:pt idx="3845">
                  <c:v>0.0</c:v>
                </c:pt>
                <c:pt idx="3846">
                  <c:v>0.0</c:v>
                </c:pt>
                <c:pt idx="3847">
                  <c:v>0.0</c:v>
                </c:pt>
                <c:pt idx="3848">
                  <c:v>0.0</c:v>
                </c:pt>
                <c:pt idx="3849">
                  <c:v>0.0</c:v>
                </c:pt>
                <c:pt idx="3850">
                  <c:v>0.0</c:v>
                </c:pt>
                <c:pt idx="3851">
                  <c:v>0.0</c:v>
                </c:pt>
                <c:pt idx="3852">
                  <c:v>0.0</c:v>
                </c:pt>
                <c:pt idx="3853">
                  <c:v>0.0</c:v>
                </c:pt>
                <c:pt idx="3854">
                  <c:v>0.0</c:v>
                </c:pt>
                <c:pt idx="3855">
                  <c:v>0.0</c:v>
                </c:pt>
                <c:pt idx="3856">
                  <c:v>0.0</c:v>
                </c:pt>
                <c:pt idx="3857">
                  <c:v>0.0</c:v>
                </c:pt>
                <c:pt idx="3858">
                  <c:v>0.0</c:v>
                </c:pt>
                <c:pt idx="3859">
                  <c:v>0.0</c:v>
                </c:pt>
                <c:pt idx="3860">
                  <c:v>0.0</c:v>
                </c:pt>
                <c:pt idx="3861">
                  <c:v>0.0</c:v>
                </c:pt>
                <c:pt idx="3862">
                  <c:v>0.0</c:v>
                </c:pt>
                <c:pt idx="3863">
                  <c:v>0.0</c:v>
                </c:pt>
                <c:pt idx="3864">
                  <c:v>0.0</c:v>
                </c:pt>
                <c:pt idx="3865">
                  <c:v>0.0</c:v>
                </c:pt>
                <c:pt idx="3866">
                  <c:v>0.0</c:v>
                </c:pt>
                <c:pt idx="3867">
                  <c:v>0.0</c:v>
                </c:pt>
                <c:pt idx="3868">
                  <c:v>0.0</c:v>
                </c:pt>
                <c:pt idx="3869">
                  <c:v>0.0</c:v>
                </c:pt>
                <c:pt idx="3870">
                  <c:v>0.0</c:v>
                </c:pt>
                <c:pt idx="3871">
                  <c:v>0.0</c:v>
                </c:pt>
                <c:pt idx="3872">
                  <c:v>0.0</c:v>
                </c:pt>
                <c:pt idx="3873">
                  <c:v>0.0</c:v>
                </c:pt>
                <c:pt idx="3874">
                  <c:v>0.0</c:v>
                </c:pt>
                <c:pt idx="3875">
                  <c:v>0.0</c:v>
                </c:pt>
                <c:pt idx="3876">
                  <c:v>0.0</c:v>
                </c:pt>
                <c:pt idx="3877">
                  <c:v>0.0</c:v>
                </c:pt>
                <c:pt idx="3878">
                  <c:v>0.0</c:v>
                </c:pt>
                <c:pt idx="3879">
                  <c:v>0.0</c:v>
                </c:pt>
                <c:pt idx="3880">
                  <c:v>0.0</c:v>
                </c:pt>
                <c:pt idx="3881">
                  <c:v>0.0</c:v>
                </c:pt>
                <c:pt idx="3882">
                  <c:v>0.0</c:v>
                </c:pt>
                <c:pt idx="3883">
                  <c:v>0.0</c:v>
                </c:pt>
                <c:pt idx="3884">
                  <c:v>0.0</c:v>
                </c:pt>
                <c:pt idx="3885">
                  <c:v>0.0</c:v>
                </c:pt>
                <c:pt idx="3886">
                  <c:v>0.0</c:v>
                </c:pt>
                <c:pt idx="3887">
                  <c:v>0.0</c:v>
                </c:pt>
                <c:pt idx="3888">
                  <c:v>0.0</c:v>
                </c:pt>
                <c:pt idx="3889">
                  <c:v>0.0</c:v>
                </c:pt>
                <c:pt idx="3890">
                  <c:v>0.0</c:v>
                </c:pt>
                <c:pt idx="3891">
                  <c:v>0.0</c:v>
                </c:pt>
                <c:pt idx="3892">
                  <c:v>0.0</c:v>
                </c:pt>
                <c:pt idx="3893">
                  <c:v>0.0</c:v>
                </c:pt>
                <c:pt idx="3894">
                  <c:v>0.0</c:v>
                </c:pt>
                <c:pt idx="3895">
                  <c:v>0.0</c:v>
                </c:pt>
                <c:pt idx="3896">
                  <c:v>0.0</c:v>
                </c:pt>
                <c:pt idx="3897">
                  <c:v>0.0</c:v>
                </c:pt>
                <c:pt idx="3898">
                  <c:v>0.0</c:v>
                </c:pt>
                <c:pt idx="3899">
                  <c:v>0.0</c:v>
                </c:pt>
                <c:pt idx="3900">
                  <c:v>0.0</c:v>
                </c:pt>
                <c:pt idx="3901">
                  <c:v>0.0</c:v>
                </c:pt>
                <c:pt idx="3902">
                  <c:v>0.0</c:v>
                </c:pt>
                <c:pt idx="3903">
                  <c:v>0.0</c:v>
                </c:pt>
                <c:pt idx="3904">
                  <c:v>0.0</c:v>
                </c:pt>
                <c:pt idx="3905">
                  <c:v>0.0</c:v>
                </c:pt>
                <c:pt idx="3906">
                  <c:v>0.0</c:v>
                </c:pt>
                <c:pt idx="3907">
                  <c:v>0.0</c:v>
                </c:pt>
                <c:pt idx="3908">
                  <c:v>0.0</c:v>
                </c:pt>
                <c:pt idx="3909">
                  <c:v>0.0</c:v>
                </c:pt>
                <c:pt idx="3910">
                  <c:v>0.0</c:v>
                </c:pt>
                <c:pt idx="3911">
                  <c:v>0.0</c:v>
                </c:pt>
                <c:pt idx="3912">
                  <c:v>0.0</c:v>
                </c:pt>
                <c:pt idx="3913">
                  <c:v>0.0</c:v>
                </c:pt>
                <c:pt idx="3914">
                  <c:v>0.0</c:v>
                </c:pt>
                <c:pt idx="3915">
                  <c:v>0.0</c:v>
                </c:pt>
                <c:pt idx="3916">
                  <c:v>0.0</c:v>
                </c:pt>
                <c:pt idx="3917">
                  <c:v>0.0</c:v>
                </c:pt>
                <c:pt idx="3918">
                  <c:v>0.0</c:v>
                </c:pt>
                <c:pt idx="3919">
                  <c:v>0.0</c:v>
                </c:pt>
                <c:pt idx="3920">
                  <c:v>0.0</c:v>
                </c:pt>
                <c:pt idx="3921">
                  <c:v>0.0</c:v>
                </c:pt>
                <c:pt idx="3922">
                  <c:v>0.0</c:v>
                </c:pt>
                <c:pt idx="3923">
                  <c:v>0.0</c:v>
                </c:pt>
                <c:pt idx="3924">
                  <c:v>0.0</c:v>
                </c:pt>
                <c:pt idx="3925">
                  <c:v>0.0</c:v>
                </c:pt>
                <c:pt idx="3926">
                  <c:v>0.0</c:v>
                </c:pt>
                <c:pt idx="3927">
                  <c:v>0.0</c:v>
                </c:pt>
                <c:pt idx="3928">
                  <c:v>0.0</c:v>
                </c:pt>
                <c:pt idx="3929">
                  <c:v>0.0</c:v>
                </c:pt>
                <c:pt idx="3930">
                  <c:v>0.0</c:v>
                </c:pt>
                <c:pt idx="3931">
                  <c:v>0.0</c:v>
                </c:pt>
                <c:pt idx="3932">
                  <c:v>0.0</c:v>
                </c:pt>
                <c:pt idx="3933">
                  <c:v>0.0</c:v>
                </c:pt>
                <c:pt idx="3934">
                  <c:v>0.0</c:v>
                </c:pt>
                <c:pt idx="3935">
                  <c:v>0.0</c:v>
                </c:pt>
                <c:pt idx="3936">
                  <c:v>0.0</c:v>
                </c:pt>
                <c:pt idx="3937">
                  <c:v>0.0</c:v>
                </c:pt>
                <c:pt idx="3938">
                  <c:v>0.0</c:v>
                </c:pt>
                <c:pt idx="3939">
                  <c:v>0.0</c:v>
                </c:pt>
                <c:pt idx="3940">
                  <c:v>0.0</c:v>
                </c:pt>
                <c:pt idx="3941">
                  <c:v>0.0</c:v>
                </c:pt>
                <c:pt idx="3942">
                  <c:v>0.0</c:v>
                </c:pt>
                <c:pt idx="3943">
                  <c:v>0.0</c:v>
                </c:pt>
                <c:pt idx="3944">
                  <c:v>0.0</c:v>
                </c:pt>
                <c:pt idx="3945">
                  <c:v>0.0</c:v>
                </c:pt>
                <c:pt idx="3946">
                  <c:v>0.0</c:v>
                </c:pt>
                <c:pt idx="3947">
                  <c:v>0.0</c:v>
                </c:pt>
                <c:pt idx="3948">
                  <c:v>0.0</c:v>
                </c:pt>
                <c:pt idx="3949">
                  <c:v>0.0</c:v>
                </c:pt>
                <c:pt idx="3950">
                  <c:v>0.0</c:v>
                </c:pt>
                <c:pt idx="3951">
                  <c:v>0.0</c:v>
                </c:pt>
                <c:pt idx="3952">
                  <c:v>0.0</c:v>
                </c:pt>
                <c:pt idx="3953">
                  <c:v>0.0</c:v>
                </c:pt>
                <c:pt idx="3954">
                  <c:v>0.0</c:v>
                </c:pt>
                <c:pt idx="3955">
                  <c:v>0.0</c:v>
                </c:pt>
                <c:pt idx="3956">
                  <c:v>0.0</c:v>
                </c:pt>
                <c:pt idx="3957">
                  <c:v>0.0</c:v>
                </c:pt>
                <c:pt idx="3958">
                  <c:v>0.0</c:v>
                </c:pt>
                <c:pt idx="3959">
                  <c:v>0.0</c:v>
                </c:pt>
                <c:pt idx="3960">
                  <c:v>0.0</c:v>
                </c:pt>
                <c:pt idx="3961">
                  <c:v>0.0</c:v>
                </c:pt>
                <c:pt idx="3962">
                  <c:v>0.0</c:v>
                </c:pt>
                <c:pt idx="3963">
                  <c:v>0.0</c:v>
                </c:pt>
                <c:pt idx="3964">
                  <c:v>0.0</c:v>
                </c:pt>
                <c:pt idx="3965">
                  <c:v>0.0</c:v>
                </c:pt>
                <c:pt idx="3966">
                  <c:v>0.0</c:v>
                </c:pt>
                <c:pt idx="3967">
                  <c:v>0.0</c:v>
                </c:pt>
                <c:pt idx="3968">
                  <c:v>0.0</c:v>
                </c:pt>
                <c:pt idx="3969">
                  <c:v>0.0</c:v>
                </c:pt>
                <c:pt idx="3970">
                  <c:v>0.0</c:v>
                </c:pt>
                <c:pt idx="3971">
                  <c:v>0.0</c:v>
                </c:pt>
                <c:pt idx="3972">
                  <c:v>0.0</c:v>
                </c:pt>
                <c:pt idx="3973">
                  <c:v>0.0</c:v>
                </c:pt>
                <c:pt idx="3974">
                  <c:v>0.0</c:v>
                </c:pt>
                <c:pt idx="3975">
                  <c:v>0.0</c:v>
                </c:pt>
                <c:pt idx="3976">
                  <c:v>0.0</c:v>
                </c:pt>
                <c:pt idx="3977">
                  <c:v>0.0</c:v>
                </c:pt>
                <c:pt idx="3978">
                  <c:v>0.0</c:v>
                </c:pt>
                <c:pt idx="3979">
                  <c:v>0.0</c:v>
                </c:pt>
                <c:pt idx="3980">
                  <c:v>0.0</c:v>
                </c:pt>
                <c:pt idx="3981">
                  <c:v>0.0</c:v>
                </c:pt>
                <c:pt idx="3982">
                  <c:v>0.0</c:v>
                </c:pt>
                <c:pt idx="3983">
                  <c:v>0.0</c:v>
                </c:pt>
                <c:pt idx="3984">
                  <c:v>0.0</c:v>
                </c:pt>
                <c:pt idx="3985">
                  <c:v>0.0</c:v>
                </c:pt>
                <c:pt idx="3986">
                  <c:v>0.0</c:v>
                </c:pt>
                <c:pt idx="3987">
                  <c:v>0.0</c:v>
                </c:pt>
                <c:pt idx="3988">
                  <c:v>0.0</c:v>
                </c:pt>
                <c:pt idx="3989">
                  <c:v>0.0</c:v>
                </c:pt>
                <c:pt idx="3990">
                  <c:v>0.0</c:v>
                </c:pt>
                <c:pt idx="3991">
                  <c:v>0.0</c:v>
                </c:pt>
                <c:pt idx="3992">
                  <c:v>0.0</c:v>
                </c:pt>
                <c:pt idx="3993">
                  <c:v>0.0</c:v>
                </c:pt>
                <c:pt idx="3994">
                  <c:v>0.0</c:v>
                </c:pt>
                <c:pt idx="3995">
                  <c:v>0.0</c:v>
                </c:pt>
                <c:pt idx="3996">
                  <c:v>0.0</c:v>
                </c:pt>
                <c:pt idx="3997">
                  <c:v>0.0</c:v>
                </c:pt>
                <c:pt idx="3998">
                  <c:v>0.0</c:v>
                </c:pt>
                <c:pt idx="3999">
                  <c:v>0.0</c:v>
                </c:pt>
                <c:pt idx="4000">
                  <c:v>0.0</c:v>
                </c:pt>
                <c:pt idx="4001">
                  <c:v>0.0</c:v>
                </c:pt>
                <c:pt idx="4002">
                  <c:v>0.0</c:v>
                </c:pt>
                <c:pt idx="4003">
                  <c:v>0.0</c:v>
                </c:pt>
                <c:pt idx="4004">
                  <c:v>0.0</c:v>
                </c:pt>
                <c:pt idx="4005">
                  <c:v>0.0</c:v>
                </c:pt>
                <c:pt idx="4006">
                  <c:v>0.0</c:v>
                </c:pt>
                <c:pt idx="4007">
                  <c:v>0.0</c:v>
                </c:pt>
                <c:pt idx="4008">
                  <c:v>0.0</c:v>
                </c:pt>
                <c:pt idx="4009">
                  <c:v>0.0</c:v>
                </c:pt>
                <c:pt idx="4010">
                  <c:v>0.0</c:v>
                </c:pt>
                <c:pt idx="4011">
                  <c:v>0.0</c:v>
                </c:pt>
                <c:pt idx="4012">
                  <c:v>0.0</c:v>
                </c:pt>
                <c:pt idx="4013">
                  <c:v>0.0</c:v>
                </c:pt>
                <c:pt idx="4014">
                  <c:v>0.0</c:v>
                </c:pt>
                <c:pt idx="4015">
                  <c:v>0.0</c:v>
                </c:pt>
                <c:pt idx="4016">
                  <c:v>0.0</c:v>
                </c:pt>
                <c:pt idx="4017">
                  <c:v>0.0</c:v>
                </c:pt>
                <c:pt idx="4018">
                  <c:v>0.0</c:v>
                </c:pt>
                <c:pt idx="4019">
                  <c:v>0.0</c:v>
                </c:pt>
                <c:pt idx="4020">
                  <c:v>0.0</c:v>
                </c:pt>
                <c:pt idx="4021">
                  <c:v>0.0</c:v>
                </c:pt>
                <c:pt idx="4022">
                  <c:v>0.0</c:v>
                </c:pt>
                <c:pt idx="4023">
                  <c:v>0.0</c:v>
                </c:pt>
                <c:pt idx="4024">
                  <c:v>0.0</c:v>
                </c:pt>
                <c:pt idx="4025">
                  <c:v>0.0</c:v>
                </c:pt>
                <c:pt idx="4026">
                  <c:v>0.0</c:v>
                </c:pt>
                <c:pt idx="4027">
                  <c:v>0.0</c:v>
                </c:pt>
                <c:pt idx="4028">
                  <c:v>0.0</c:v>
                </c:pt>
                <c:pt idx="4029">
                  <c:v>0.0</c:v>
                </c:pt>
                <c:pt idx="4030">
                  <c:v>0.0</c:v>
                </c:pt>
                <c:pt idx="4031">
                  <c:v>0.0</c:v>
                </c:pt>
                <c:pt idx="4032">
                  <c:v>0.0</c:v>
                </c:pt>
                <c:pt idx="4033">
                  <c:v>0.0</c:v>
                </c:pt>
                <c:pt idx="4034">
                  <c:v>0.0</c:v>
                </c:pt>
                <c:pt idx="4035">
                  <c:v>0.0</c:v>
                </c:pt>
                <c:pt idx="4036">
                  <c:v>0.0</c:v>
                </c:pt>
                <c:pt idx="4037">
                  <c:v>0.0</c:v>
                </c:pt>
                <c:pt idx="4038">
                  <c:v>0.0</c:v>
                </c:pt>
                <c:pt idx="4039">
                  <c:v>0.0</c:v>
                </c:pt>
                <c:pt idx="4040">
                  <c:v>0.0</c:v>
                </c:pt>
                <c:pt idx="4041">
                  <c:v>0.0</c:v>
                </c:pt>
                <c:pt idx="4042">
                  <c:v>0.0</c:v>
                </c:pt>
                <c:pt idx="4043">
                  <c:v>0.0</c:v>
                </c:pt>
                <c:pt idx="4044">
                  <c:v>0.0</c:v>
                </c:pt>
                <c:pt idx="4045">
                  <c:v>0.0</c:v>
                </c:pt>
                <c:pt idx="4046">
                  <c:v>0.0</c:v>
                </c:pt>
                <c:pt idx="4047">
                  <c:v>0.0</c:v>
                </c:pt>
                <c:pt idx="4048">
                  <c:v>0.0</c:v>
                </c:pt>
                <c:pt idx="4049">
                  <c:v>0.0</c:v>
                </c:pt>
                <c:pt idx="4050">
                  <c:v>0.0</c:v>
                </c:pt>
                <c:pt idx="4051">
                  <c:v>0.0</c:v>
                </c:pt>
                <c:pt idx="4052">
                  <c:v>0.0</c:v>
                </c:pt>
                <c:pt idx="4053">
                  <c:v>0.0</c:v>
                </c:pt>
                <c:pt idx="4054">
                  <c:v>0.0</c:v>
                </c:pt>
                <c:pt idx="4055">
                  <c:v>0.0</c:v>
                </c:pt>
                <c:pt idx="4056">
                  <c:v>0.0</c:v>
                </c:pt>
                <c:pt idx="4057">
                  <c:v>0.0</c:v>
                </c:pt>
                <c:pt idx="4058">
                  <c:v>0.0</c:v>
                </c:pt>
                <c:pt idx="4059">
                  <c:v>0.0</c:v>
                </c:pt>
                <c:pt idx="4060">
                  <c:v>0.0</c:v>
                </c:pt>
                <c:pt idx="4061">
                  <c:v>0.0</c:v>
                </c:pt>
                <c:pt idx="4062">
                  <c:v>0.0</c:v>
                </c:pt>
                <c:pt idx="4063">
                  <c:v>0.0</c:v>
                </c:pt>
                <c:pt idx="4064">
                  <c:v>0.0</c:v>
                </c:pt>
                <c:pt idx="4065">
                  <c:v>0.0</c:v>
                </c:pt>
                <c:pt idx="4066">
                  <c:v>0.0</c:v>
                </c:pt>
                <c:pt idx="4067">
                  <c:v>0.0</c:v>
                </c:pt>
                <c:pt idx="4068">
                  <c:v>0.0</c:v>
                </c:pt>
                <c:pt idx="4069">
                  <c:v>0.0</c:v>
                </c:pt>
                <c:pt idx="4070">
                  <c:v>0.0</c:v>
                </c:pt>
                <c:pt idx="4071">
                  <c:v>0.0</c:v>
                </c:pt>
                <c:pt idx="4072">
                  <c:v>0.0</c:v>
                </c:pt>
                <c:pt idx="4073">
                  <c:v>0.0</c:v>
                </c:pt>
                <c:pt idx="4074">
                  <c:v>0.0</c:v>
                </c:pt>
                <c:pt idx="4075">
                  <c:v>0.0</c:v>
                </c:pt>
                <c:pt idx="4076">
                  <c:v>0.0</c:v>
                </c:pt>
                <c:pt idx="4077">
                  <c:v>0.0</c:v>
                </c:pt>
                <c:pt idx="4078">
                  <c:v>0.0</c:v>
                </c:pt>
                <c:pt idx="4079">
                  <c:v>0.0</c:v>
                </c:pt>
                <c:pt idx="4080">
                  <c:v>0.0</c:v>
                </c:pt>
                <c:pt idx="4081">
                  <c:v>0.0</c:v>
                </c:pt>
                <c:pt idx="4082">
                  <c:v>0.0</c:v>
                </c:pt>
                <c:pt idx="4083">
                  <c:v>0.0</c:v>
                </c:pt>
                <c:pt idx="4084">
                  <c:v>0.0</c:v>
                </c:pt>
                <c:pt idx="4085">
                  <c:v>0.0</c:v>
                </c:pt>
                <c:pt idx="4086">
                  <c:v>0.0</c:v>
                </c:pt>
                <c:pt idx="4087">
                  <c:v>0.0</c:v>
                </c:pt>
                <c:pt idx="4088">
                  <c:v>0.0</c:v>
                </c:pt>
                <c:pt idx="4089">
                  <c:v>0.0</c:v>
                </c:pt>
                <c:pt idx="4090">
                  <c:v>0.0</c:v>
                </c:pt>
                <c:pt idx="4091">
                  <c:v>0.0</c:v>
                </c:pt>
                <c:pt idx="4092">
                  <c:v>0.0</c:v>
                </c:pt>
                <c:pt idx="4093">
                  <c:v>0.0</c:v>
                </c:pt>
                <c:pt idx="4094">
                  <c:v>0.0</c:v>
                </c:pt>
                <c:pt idx="4095">
                  <c:v>0.0</c:v>
                </c:pt>
                <c:pt idx="4096">
                  <c:v>0.0</c:v>
                </c:pt>
                <c:pt idx="4097">
                  <c:v>0.0</c:v>
                </c:pt>
                <c:pt idx="4098">
                  <c:v>0.0</c:v>
                </c:pt>
                <c:pt idx="4099">
                  <c:v>0.0</c:v>
                </c:pt>
                <c:pt idx="4100">
                  <c:v>0.0</c:v>
                </c:pt>
                <c:pt idx="4101">
                  <c:v>0.0</c:v>
                </c:pt>
                <c:pt idx="4102">
                  <c:v>0.0</c:v>
                </c:pt>
                <c:pt idx="4103">
                  <c:v>0.0</c:v>
                </c:pt>
                <c:pt idx="4104">
                  <c:v>0.0</c:v>
                </c:pt>
                <c:pt idx="4105">
                  <c:v>0.0</c:v>
                </c:pt>
                <c:pt idx="4106">
                  <c:v>0.0</c:v>
                </c:pt>
                <c:pt idx="4107">
                  <c:v>0.0</c:v>
                </c:pt>
                <c:pt idx="4108">
                  <c:v>0.0</c:v>
                </c:pt>
                <c:pt idx="4109">
                  <c:v>0.0</c:v>
                </c:pt>
                <c:pt idx="4110">
                  <c:v>0.0</c:v>
                </c:pt>
                <c:pt idx="4111">
                  <c:v>0.0</c:v>
                </c:pt>
                <c:pt idx="4112">
                  <c:v>0.0</c:v>
                </c:pt>
                <c:pt idx="4113">
                  <c:v>0.0</c:v>
                </c:pt>
                <c:pt idx="4114">
                  <c:v>0.0</c:v>
                </c:pt>
                <c:pt idx="4115">
                  <c:v>0.0</c:v>
                </c:pt>
                <c:pt idx="4116">
                  <c:v>0.0</c:v>
                </c:pt>
                <c:pt idx="4117">
                  <c:v>0.0</c:v>
                </c:pt>
                <c:pt idx="4118">
                  <c:v>0.0</c:v>
                </c:pt>
                <c:pt idx="4119">
                  <c:v>0.0</c:v>
                </c:pt>
                <c:pt idx="4120">
                  <c:v>0.0</c:v>
                </c:pt>
                <c:pt idx="4121">
                  <c:v>0.0</c:v>
                </c:pt>
                <c:pt idx="4122">
                  <c:v>0.0</c:v>
                </c:pt>
                <c:pt idx="4123">
                  <c:v>0.0</c:v>
                </c:pt>
                <c:pt idx="4124">
                  <c:v>0.0</c:v>
                </c:pt>
                <c:pt idx="4125">
                  <c:v>0.0</c:v>
                </c:pt>
                <c:pt idx="4126">
                  <c:v>0.0</c:v>
                </c:pt>
                <c:pt idx="4127">
                  <c:v>0.0</c:v>
                </c:pt>
                <c:pt idx="4128">
                  <c:v>0.0</c:v>
                </c:pt>
                <c:pt idx="4129">
                  <c:v>0.0</c:v>
                </c:pt>
                <c:pt idx="4130">
                  <c:v>0.0</c:v>
                </c:pt>
                <c:pt idx="4131">
                  <c:v>0.0</c:v>
                </c:pt>
                <c:pt idx="4132">
                  <c:v>0.0</c:v>
                </c:pt>
                <c:pt idx="4133">
                  <c:v>0.0</c:v>
                </c:pt>
                <c:pt idx="4134">
                  <c:v>0.0</c:v>
                </c:pt>
                <c:pt idx="4135">
                  <c:v>0.0</c:v>
                </c:pt>
                <c:pt idx="4136">
                  <c:v>0.0</c:v>
                </c:pt>
                <c:pt idx="4137">
                  <c:v>0.0</c:v>
                </c:pt>
                <c:pt idx="4138">
                  <c:v>0.0</c:v>
                </c:pt>
                <c:pt idx="4139">
                  <c:v>0.0</c:v>
                </c:pt>
                <c:pt idx="4140">
                  <c:v>0.0</c:v>
                </c:pt>
                <c:pt idx="4141">
                  <c:v>0.0</c:v>
                </c:pt>
                <c:pt idx="4142">
                  <c:v>0.0</c:v>
                </c:pt>
                <c:pt idx="4143">
                  <c:v>0.0</c:v>
                </c:pt>
                <c:pt idx="4144">
                  <c:v>0.0</c:v>
                </c:pt>
                <c:pt idx="4145">
                  <c:v>0.0</c:v>
                </c:pt>
                <c:pt idx="4146">
                  <c:v>0.0</c:v>
                </c:pt>
                <c:pt idx="4147">
                  <c:v>0.0</c:v>
                </c:pt>
                <c:pt idx="4148">
                  <c:v>0.0</c:v>
                </c:pt>
                <c:pt idx="4149">
                  <c:v>0.0</c:v>
                </c:pt>
                <c:pt idx="4150">
                  <c:v>0.0</c:v>
                </c:pt>
                <c:pt idx="4151">
                  <c:v>0.0</c:v>
                </c:pt>
                <c:pt idx="4152">
                  <c:v>0.0</c:v>
                </c:pt>
                <c:pt idx="4153">
                  <c:v>0.0</c:v>
                </c:pt>
                <c:pt idx="4154">
                  <c:v>0.0</c:v>
                </c:pt>
                <c:pt idx="4155">
                  <c:v>0.0</c:v>
                </c:pt>
                <c:pt idx="4156">
                  <c:v>0.0</c:v>
                </c:pt>
                <c:pt idx="4157">
                  <c:v>0.0</c:v>
                </c:pt>
                <c:pt idx="4158">
                  <c:v>0.0</c:v>
                </c:pt>
                <c:pt idx="4159">
                  <c:v>0.0</c:v>
                </c:pt>
                <c:pt idx="4160">
                  <c:v>0.0</c:v>
                </c:pt>
                <c:pt idx="4161">
                  <c:v>0.0</c:v>
                </c:pt>
                <c:pt idx="4162">
                  <c:v>0.0</c:v>
                </c:pt>
                <c:pt idx="4163">
                  <c:v>0.0</c:v>
                </c:pt>
                <c:pt idx="4164">
                  <c:v>0.0</c:v>
                </c:pt>
                <c:pt idx="4165">
                  <c:v>0.0</c:v>
                </c:pt>
                <c:pt idx="4166">
                  <c:v>0.0</c:v>
                </c:pt>
                <c:pt idx="4167">
                  <c:v>0.0</c:v>
                </c:pt>
                <c:pt idx="4168">
                  <c:v>0.0</c:v>
                </c:pt>
                <c:pt idx="4169">
                  <c:v>0.0</c:v>
                </c:pt>
                <c:pt idx="4170">
                  <c:v>0.0</c:v>
                </c:pt>
                <c:pt idx="4171">
                  <c:v>0.0</c:v>
                </c:pt>
                <c:pt idx="4172">
                  <c:v>0.0</c:v>
                </c:pt>
                <c:pt idx="4173">
                  <c:v>0.0</c:v>
                </c:pt>
                <c:pt idx="4174">
                  <c:v>0.0</c:v>
                </c:pt>
                <c:pt idx="4175">
                  <c:v>0.0</c:v>
                </c:pt>
                <c:pt idx="4176">
                  <c:v>0.0</c:v>
                </c:pt>
                <c:pt idx="4177">
                  <c:v>0.0</c:v>
                </c:pt>
                <c:pt idx="4178">
                  <c:v>0.0</c:v>
                </c:pt>
                <c:pt idx="4179">
                  <c:v>0.0</c:v>
                </c:pt>
                <c:pt idx="4180">
                  <c:v>0.0</c:v>
                </c:pt>
                <c:pt idx="4181">
                  <c:v>0.0</c:v>
                </c:pt>
                <c:pt idx="4182">
                  <c:v>0.0</c:v>
                </c:pt>
                <c:pt idx="4183">
                  <c:v>0.0</c:v>
                </c:pt>
                <c:pt idx="4184">
                  <c:v>0.0</c:v>
                </c:pt>
                <c:pt idx="4185">
                  <c:v>0.0</c:v>
                </c:pt>
                <c:pt idx="4186">
                  <c:v>0.0</c:v>
                </c:pt>
                <c:pt idx="4187">
                  <c:v>0.0</c:v>
                </c:pt>
                <c:pt idx="4188">
                  <c:v>0.0</c:v>
                </c:pt>
                <c:pt idx="4189">
                  <c:v>0.0</c:v>
                </c:pt>
                <c:pt idx="4190">
                  <c:v>0.0</c:v>
                </c:pt>
                <c:pt idx="4191">
                  <c:v>0.0</c:v>
                </c:pt>
                <c:pt idx="4192">
                  <c:v>0.0</c:v>
                </c:pt>
                <c:pt idx="4193">
                  <c:v>0.0</c:v>
                </c:pt>
                <c:pt idx="4194">
                  <c:v>0.0</c:v>
                </c:pt>
                <c:pt idx="4195">
                  <c:v>0.0</c:v>
                </c:pt>
                <c:pt idx="4196">
                  <c:v>0.0</c:v>
                </c:pt>
                <c:pt idx="4197">
                  <c:v>0.0</c:v>
                </c:pt>
                <c:pt idx="4198">
                  <c:v>0.0</c:v>
                </c:pt>
                <c:pt idx="4199">
                  <c:v>0.0</c:v>
                </c:pt>
                <c:pt idx="4200">
                  <c:v>0.0</c:v>
                </c:pt>
                <c:pt idx="4201">
                  <c:v>0.0</c:v>
                </c:pt>
                <c:pt idx="4202">
                  <c:v>0.0</c:v>
                </c:pt>
                <c:pt idx="4203">
                  <c:v>0.0</c:v>
                </c:pt>
                <c:pt idx="4204">
                  <c:v>0.0</c:v>
                </c:pt>
                <c:pt idx="4205">
                  <c:v>0.0</c:v>
                </c:pt>
                <c:pt idx="4206">
                  <c:v>0.0</c:v>
                </c:pt>
                <c:pt idx="4207">
                  <c:v>0.0</c:v>
                </c:pt>
                <c:pt idx="4208">
                  <c:v>0.0</c:v>
                </c:pt>
                <c:pt idx="4209">
                  <c:v>0.0</c:v>
                </c:pt>
                <c:pt idx="4210">
                  <c:v>0.0</c:v>
                </c:pt>
                <c:pt idx="4211">
                  <c:v>0.0</c:v>
                </c:pt>
                <c:pt idx="4212">
                  <c:v>0.0</c:v>
                </c:pt>
                <c:pt idx="4213">
                  <c:v>0.0</c:v>
                </c:pt>
                <c:pt idx="4214">
                  <c:v>0.0</c:v>
                </c:pt>
                <c:pt idx="4215">
                  <c:v>0.0</c:v>
                </c:pt>
                <c:pt idx="4216">
                  <c:v>0.0</c:v>
                </c:pt>
                <c:pt idx="4217">
                  <c:v>0.0</c:v>
                </c:pt>
                <c:pt idx="4218">
                  <c:v>0.0</c:v>
                </c:pt>
                <c:pt idx="4219">
                  <c:v>0.0</c:v>
                </c:pt>
                <c:pt idx="4220">
                  <c:v>0.0</c:v>
                </c:pt>
                <c:pt idx="4221">
                  <c:v>0.0</c:v>
                </c:pt>
                <c:pt idx="4222">
                  <c:v>0.0</c:v>
                </c:pt>
                <c:pt idx="4223">
                  <c:v>0.0</c:v>
                </c:pt>
                <c:pt idx="4224">
                  <c:v>0.0</c:v>
                </c:pt>
                <c:pt idx="4225">
                  <c:v>0.0</c:v>
                </c:pt>
                <c:pt idx="4226">
                  <c:v>0.0</c:v>
                </c:pt>
                <c:pt idx="4227">
                  <c:v>0.0</c:v>
                </c:pt>
                <c:pt idx="4228">
                  <c:v>0.0</c:v>
                </c:pt>
                <c:pt idx="4229">
                  <c:v>0.0</c:v>
                </c:pt>
                <c:pt idx="4230">
                  <c:v>0.0</c:v>
                </c:pt>
                <c:pt idx="4231">
                  <c:v>0.0</c:v>
                </c:pt>
                <c:pt idx="4232">
                  <c:v>0.0</c:v>
                </c:pt>
                <c:pt idx="4233">
                  <c:v>0.0</c:v>
                </c:pt>
                <c:pt idx="4234">
                  <c:v>0.0</c:v>
                </c:pt>
                <c:pt idx="4235">
                  <c:v>0.0</c:v>
                </c:pt>
                <c:pt idx="4236">
                  <c:v>0.0</c:v>
                </c:pt>
                <c:pt idx="4237">
                  <c:v>0.0</c:v>
                </c:pt>
                <c:pt idx="4238">
                  <c:v>0.0</c:v>
                </c:pt>
                <c:pt idx="4239">
                  <c:v>0.0</c:v>
                </c:pt>
                <c:pt idx="4240">
                  <c:v>0.0</c:v>
                </c:pt>
                <c:pt idx="4241">
                  <c:v>0.0</c:v>
                </c:pt>
                <c:pt idx="4242">
                  <c:v>0.0</c:v>
                </c:pt>
                <c:pt idx="4243">
                  <c:v>0.0</c:v>
                </c:pt>
                <c:pt idx="4244">
                  <c:v>0.0</c:v>
                </c:pt>
                <c:pt idx="4245">
                  <c:v>0.0</c:v>
                </c:pt>
                <c:pt idx="4246">
                  <c:v>0.0</c:v>
                </c:pt>
                <c:pt idx="4247">
                  <c:v>0.0</c:v>
                </c:pt>
                <c:pt idx="4248">
                  <c:v>0.0</c:v>
                </c:pt>
                <c:pt idx="4249">
                  <c:v>0.0</c:v>
                </c:pt>
                <c:pt idx="4250">
                  <c:v>0.0</c:v>
                </c:pt>
                <c:pt idx="4251">
                  <c:v>0.0</c:v>
                </c:pt>
                <c:pt idx="4252">
                  <c:v>0.0</c:v>
                </c:pt>
                <c:pt idx="4253">
                  <c:v>0.0</c:v>
                </c:pt>
                <c:pt idx="4254">
                  <c:v>0.0</c:v>
                </c:pt>
                <c:pt idx="4255">
                  <c:v>0.0</c:v>
                </c:pt>
                <c:pt idx="4256">
                  <c:v>0.0</c:v>
                </c:pt>
                <c:pt idx="4257">
                  <c:v>0.0</c:v>
                </c:pt>
                <c:pt idx="4258">
                  <c:v>0.0</c:v>
                </c:pt>
                <c:pt idx="4259">
                  <c:v>0.0</c:v>
                </c:pt>
                <c:pt idx="4260">
                  <c:v>0.0</c:v>
                </c:pt>
                <c:pt idx="4261">
                  <c:v>0.0</c:v>
                </c:pt>
                <c:pt idx="4262">
                  <c:v>0.0</c:v>
                </c:pt>
                <c:pt idx="4263">
                  <c:v>0.0</c:v>
                </c:pt>
                <c:pt idx="4264">
                  <c:v>0.0</c:v>
                </c:pt>
                <c:pt idx="4265">
                  <c:v>0.0</c:v>
                </c:pt>
                <c:pt idx="4266">
                  <c:v>0.0</c:v>
                </c:pt>
                <c:pt idx="4267">
                  <c:v>0.0</c:v>
                </c:pt>
                <c:pt idx="4268">
                  <c:v>0.0</c:v>
                </c:pt>
                <c:pt idx="4269">
                  <c:v>0.0</c:v>
                </c:pt>
                <c:pt idx="4270">
                  <c:v>0.0</c:v>
                </c:pt>
                <c:pt idx="4271">
                  <c:v>0.0</c:v>
                </c:pt>
                <c:pt idx="4272">
                  <c:v>0.0</c:v>
                </c:pt>
                <c:pt idx="4273">
                  <c:v>0.0</c:v>
                </c:pt>
                <c:pt idx="4274">
                  <c:v>0.0</c:v>
                </c:pt>
                <c:pt idx="4275">
                  <c:v>0.0</c:v>
                </c:pt>
                <c:pt idx="4276">
                  <c:v>0.0</c:v>
                </c:pt>
                <c:pt idx="4277">
                  <c:v>0.0</c:v>
                </c:pt>
                <c:pt idx="4278">
                  <c:v>0.0</c:v>
                </c:pt>
                <c:pt idx="4279">
                  <c:v>0.0</c:v>
                </c:pt>
                <c:pt idx="4280">
                  <c:v>0.0</c:v>
                </c:pt>
                <c:pt idx="4281">
                  <c:v>0.0</c:v>
                </c:pt>
                <c:pt idx="4282">
                  <c:v>0.0</c:v>
                </c:pt>
                <c:pt idx="4283">
                  <c:v>0.0</c:v>
                </c:pt>
                <c:pt idx="4284">
                  <c:v>0.0</c:v>
                </c:pt>
                <c:pt idx="4285">
                  <c:v>0.0</c:v>
                </c:pt>
                <c:pt idx="4286">
                  <c:v>0.0</c:v>
                </c:pt>
                <c:pt idx="4287">
                  <c:v>0.0</c:v>
                </c:pt>
                <c:pt idx="4288">
                  <c:v>0.0</c:v>
                </c:pt>
                <c:pt idx="4289">
                  <c:v>0.0</c:v>
                </c:pt>
                <c:pt idx="4290">
                  <c:v>0.0</c:v>
                </c:pt>
                <c:pt idx="4291">
                  <c:v>0.0</c:v>
                </c:pt>
                <c:pt idx="4292">
                  <c:v>0.0</c:v>
                </c:pt>
                <c:pt idx="4293">
                  <c:v>0.0</c:v>
                </c:pt>
                <c:pt idx="4294">
                  <c:v>0.0</c:v>
                </c:pt>
                <c:pt idx="4295">
                  <c:v>0.0</c:v>
                </c:pt>
                <c:pt idx="4296">
                  <c:v>0.0</c:v>
                </c:pt>
                <c:pt idx="4297">
                  <c:v>0.0</c:v>
                </c:pt>
                <c:pt idx="4298">
                  <c:v>0.0</c:v>
                </c:pt>
                <c:pt idx="4299">
                  <c:v>0.0</c:v>
                </c:pt>
                <c:pt idx="4300">
                  <c:v>0.0</c:v>
                </c:pt>
                <c:pt idx="4301">
                  <c:v>0.0</c:v>
                </c:pt>
                <c:pt idx="4302">
                  <c:v>0.0</c:v>
                </c:pt>
                <c:pt idx="4303">
                  <c:v>0.0</c:v>
                </c:pt>
                <c:pt idx="4304">
                  <c:v>0.0</c:v>
                </c:pt>
                <c:pt idx="4305">
                  <c:v>0.0</c:v>
                </c:pt>
                <c:pt idx="4306">
                  <c:v>0.0</c:v>
                </c:pt>
                <c:pt idx="4307">
                  <c:v>0.0</c:v>
                </c:pt>
                <c:pt idx="4308">
                  <c:v>0.0</c:v>
                </c:pt>
                <c:pt idx="4309">
                  <c:v>0.0</c:v>
                </c:pt>
                <c:pt idx="4310">
                  <c:v>0.0</c:v>
                </c:pt>
                <c:pt idx="4311">
                  <c:v>0.0</c:v>
                </c:pt>
                <c:pt idx="4312">
                  <c:v>0.0</c:v>
                </c:pt>
                <c:pt idx="4313">
                  <c:v>0.0</c:v>
                </c:pt>
                <c:pt idx="4314">
                  <c:v>0.0</c:v>
                </c:pt>
                <c:pt idx="4315">
                  <c:v>0.0</c:v>
                </c:pt>
                <c:pt idx="4316">
                  <c:v>0.0</c:v>
                </c:pt>
                <c:pt idx="4317">
                  <c:v>0.0</c:v>
                </c:pt>
                <c:pt idx="4318">
                  <c:v>0.0</c:v>
                </c:pt>
                <c:pt idx="4319">
                  <c:v>0.0</c:v>
                </c:pt>
                <c:pt idx="4320">
                  <c:v>0.0</c:v>
                </c:pt>
                <c:pt idx="4321">
                  <c:v>0.0</c:v>
                </c:pt>
                <c:pt idx="4322">
                  <c:v>0.0</c:v>
                </c:pt>
                <c:pt idx="4323">
                  <c:v>0.0</c:v>
                </c:pt>
                <c:pt idx="4324">
                  <c:v>0.0</c:v>
                </c:pt>
                <c:pt idx="4325">
                  <c:v>0.0</c:v>
                </c:pt>
                <c:pt idx="4326">
                  <c:v>0.0</c:v>
                </c:pt>
                <c:pt idx="4327">
                  <c:v>0.0</c:v>
                </c:pt>
                <c:pt idx="4328">
                  <c:v>0.0</c:v>
                </c:pt>
                <c:pt idx="4329">
                  <c:v>0.0</c:v>
                </c:pt>
                <c:pt idx="4330">
                  <c:v>0.0</c:v>
                </c:pt>
                <c:pt idx="4331">
                  <c:v>0.0</c:v>
                </c:pt>
                <c:pt idx="4332">
                  <c:v>0.0</c:v>
                </c:pt>
                <c:pt idx="4333">
                  <c:v>0.0</c:v>
                </c:pt>
                <c:pt idx="4334">
                  <c:v>0.0</c:v>
                </c:pt>
                <c:pt idx="4335">
                  <c:v>0.0</c:v>
                </c:pt>
                <c:pt idx="4336">
                  <c:v>0.0</c:v>
                </c:pt>
                <c:pt idx="4337">
                  <c:v>0.0</c:v>
                </c:pt>
                <c:pt idx="4338">
                  <c:v>0.0</c:v>
                </c:pt>
                <c:pt idx="4339">
                  <c:v>0.0</c:v>
                </c:pt>
                <c:pt idx="4340">
                  <c:v>0.0</c:v>
                </c:pt>
                <c:pt idx="4341">
                  <c:v>0.0</c:v>
                </c:pt>
                <c:pt idx="4342">
                  <c:v>0.0</c:v>
                </c:pt>
                <c:pt idx="4343">
                  <c:v>0.0</c:v>
                </c:pt>
                <c:pt idx="4344">
                  <c:v>0.0</c:v>
                </c:pt>
                <c:pt idx="4345">
                  <c:v>0.0</c:v>
                </c:pt>
                <c:pt idx="4346">
                  <c:v>0.0</c:v>
                </c:pt>
                <c:pt idx="4347">
                  <c:v>0.0</c:v>
                </c:pt>
                <c:pt idx="4348">
                  <c:v>0.0</c:v>
                </c:pt>
                <c:pt idx="4349">
                  <c:v>0.0</c:v>
                </c:pt>
                <c:pt idx="4350">
                  <c:v>0.0</c:v>
                </c:pt>
                <c:pt idx="4351">
                  <c:v>0.0</c:v>
                </c:pt>
                <c:pt idx="4352">
                  <c:v>0.0</c:v>
                </c:pt>
                <c:pt idx="4353">
                  <c:v>0.0</c:v>
                </c:pt>
                <c:pt idx="4354">
                  <c:v>0.0</c:v>
                </c:pt>
                <c:pt idx="4355">
                  <c:v>0.0</c:v>
                </c:pt>
                <c:pt idx="4356">
                  <c:v>0.0</c:v>
                </c:pt>
                <c:pt idx="4357">
                  <c:v>0.0</c:v>
                </c:pt>
                <c:pt idx="4358">
                  <c:v>0.0</c:v>
                </c:pt>
                <c:pt idx="4359">
                  <c:v>0.0</c:v>
                </c:pt>
                <c:pt idx="4360">
                  <c:v>0.0</c:v>
                </c:pt>
                <c:pt idx="4361">
                  <c:v>0.0</c:v>
                </c:pt>
                <c:pt idx="4362">
                  <c:v>0.0</c:v>
                </c:pt>
                <c:pt idx="4363">
                  <c:v>0.0</c:v>
                </c:pt>
                <c:pt idx="4364">
                  <c:v>0.0</c:v>
                </c:pt>
                <c:pt idx="4365">
                  <c:v>0.0</c:v>
                </c:pt>
                <c:pt idx="4366">
                  <c:v>0.0</c:v>
                </c:pt>
                <c:pt idx="4367">
                  <c:v>0.0</c:v>
                </c:pt>
                <c:pt idx="4368">
                  <c:v>0.0</c:v>
                </c:pt>
                <c:pt idx="4369">
                  <c:v>0.0</c:v>
                </c:pt>
                <c:pt idx="4370">
                  <c:v>0.0</c:v>
                </c:pt>
                <c:pt idx="4371">
                  <c:v>0.0</c:v>
                </c:pt>
                <c:pt idx="4372">
                  <c:v>0.0</c:v>
                </c:pt>
                <c:pt idx="4373">
                  <c:v>0.0</c:v>
                </c:pt>
                <c:pt idx="4374">
                  <c:v>0.0</c:v>
                </c:pt>
                <c:pt idx="4375">
                  <c:v>0.0</c:v>
                </c:pt>
                <c:pt idx="4376">
                  <c:v>0.0</c:v>
                </c:pt>
                <c:pt idx="4377">
                  <c:v>0.0</c:v>
                </c:pt>
                <c:pt idx="4378">
                  <c:v>0.0</c:v>
                </c:pt>
                <c:pt idx="4379">
                  <c:v>0.0</c:v>
                </c:pt>
                <c:pt idx="4380">
                  <c:v>0.0</c:v>
                </c:pt>
                <c:pt idx="4381">
                  <c:v>0.0</c:v>
                </c:pt>
                <c:pt idx="4382">
                  <c:v>0.0</c:v>
                </c:pt>
                <c:pt idx="4383">
                  <c:v>0.0</c:v>
                </c:pt>
                <c:pt idx="4384">
                  <c:v>0.0</c:v>
                </c:pt>
                <c:pt idx="4385">
                  <c:v>0.0</c:v>
                </c:pt>
                <c:pt idx="4386">
                  <c:v>0.0</c:v>
                </c:pt>
                <c:pt idx="4387">
                  <c:v>0.0</c:v>
                </c:pt>
                <c:pt idx="4388">
                  <c:v>0.0</c:v>
                </c:pt>
                <c:pt idx="4389">
                  <c:v>0.0</c:v>
                </c:pt>
                <c:pt idx="4390">
                  <c:v>0.0</c:v>
                </c:pt>
                <c:pt idx="4391">
                  <c:v>0.0</c:v>
                </c:pt>
                <c:pt idx="4392">
                  <c:v>0.0</c:v>
                </c:pt>
                <c:pt idx="4393">
                  <c:v>0.0</c:v>
                </c:pt>
                <c:pt idx="4394">
                  <c:v>0.0</c:v>
                </c:pt>
                <c:pt idx="4395">
                  <c:v>0.0</c:v>
                </c:pt>
                <c:pt idx="4396">
                  <c:v>0.0</c:v>
                </c:pt>
                <c:pt idx="4397">
                  <c:v>0.0</c:v>
                </c:pt>
                <c:pt idx="4398">
                  <c:v>0.0</c:v>
                </c:pt>
                <c:pt idx="4399">
                  <c:v>0.0</c:v>
                </c:pt>
                <c:pt idx="4400">
                  <c:v>0.0</c:v>
                </c:pt>
                <c:pt idx="4401">
                  <c:v>0.0</c:v>
                </c:pt>
                <c:pt idx="4402">
                  <c:v>0.0</c:v>
                </c:pt>
                <c:pt idx="4403">
                  <c:v>0.0</c:v>
                </c:pt>
                <c:pt idx="4404">
                  <c:v>0.0</c:v>
                </c:pt>
                <c:pt idx="4405">
                  <c:v>0.0</c:v>
                </c:pt>
                <c:pt idx="4406">
                  <c:v>0.0</c:v>
                </c:pt>
                <c:pt idx="4407">
                  <c:v>0.0</c:v>
                </c:pt>
                <c:pt idx="4408">
                  <c:v>0.0</c:v>
                </c:pt>
                <c:pt idx="4409">
                  <c:v>0.0</c:v>
                </c:pt>
                <c:pt idx="4410">
                  <c:v>0.0</c:v>
                </c:pt>
                <c:pt idx="4411">
                  <c:v>0.0</c:v>
                </c:pt>
                <c:pt idx="4412">
                  <c:v>0.0</c:v>
                </c:pt>
                <c:pt idx="4413">
                  <c:v>0.0</c:v>
                </c:pt>
                <c:pt idx="4414">
                  <c:v>0.0</c:v>
                </c:pt>
                <c:pt idx="4415">
                  <c:v>0.0</c:v>
                </c:pt>
                <c:pt idx="4416">
                  <c:v>0.0</c:v>
                </c:pt>
                <c:pt idx="4417">
                  <c:v>0.0</c:v>
                </c:pt>
                <c:pt idx="4418">
                  <c:v>0.0</c:v>
                </c:pt>
                <c:pt idx="4419">
                  <c:v>0.0</c:v>
                </c:pt>
                <c:pt idx="4420">
                  <c:v>0.0</c:v>
                </c:pt>
                <c:pt idx="4421">
                  <c:v>0.0</c:v>
                </c:pt>
                <c:pt idx="4422">
                  <c:v>0.0</c:v>
                </c:pt>
                <c:pt idx="4423">
                  <c:v>0.0</c:v>
                </c:pt>
                <c:pt idx="4424">
                  <c:v>0.0</c:v>
                </c:pt>
                <c:pt idx="4425">
                  <c:v>0.0</c:v>
                </c:pt>
                <c:pt idx="4426">
                  <c:v>0.0</c:v>
                </c:pt>
                <c:pt idx="4427">
                  <c:v>0.0</c:v>
                </c:pt>
                <c:pt idx="4428">
                  <c:v>0.0</c:v>
                </c:pt>
                <c:pt idx="4429">
                  <c:v>0.0</c:v>
                </c:pt>
                <c:pt idx="4430">
                  <c:v>0.0</c:v>
                </c:pt>
                <c:pt idx="4431">
                  <c:v>0.0</c:v>
                </c:pt>
                <c:pt idx="4432">
                  <c:v>0.0</c:v>
                </c:pt>
                <c:pt idx="4433">
                  <c:v>0.0</c:v>
                </c:pt>
                <c:pt idx="4434">
                  <c:v>0.0</c:v>
                </c:pt>
                <c:pt idx="4435">
                  <c:v>0.0</c:v>
                </c:pt>
                <c:pt idx="4436">
                  <c:v>0.0</c:v>
                </c:pt>
                <c:pt idx="4437">
                  <c:v>0.0</c:v>
                </c:pt>
                <c:pt idx="4438">
                  <c:v>0.0</c:v>
                </c:pt>
                <c:pt idx="4439">
                  <c:v>0.0</c:v>
                </c:pt>
                <c:pt idx="4440">
                  <c:v>0.0</c:v>
                </c:pt>
                <c:pt idx="4441">
                  <c:v>0.0</c:v>
                </c:pt>
                <c:pt idx="4442">
                  <c:v>0.0</c:v>
                </c:pt>
                <c:pt idx="4443">
                  <c:v>0.0</c:v>
                </c:pt>
                <c:pt idx="4444">
                  <c:v>0.0</c:v>
                </c:pt>
                <c:pt idx="4445">
                  <c:v>0.0</c:v>
                </c:pt>
                <c:pt idx="4446">
                  <c:v>0.0</c:v>
                </c:pt>
                <c:pt idx="4447">
                  <c:v>0.0</c:v>
                </c:pt>
                <c:pt idx="4448">
                  <c:v>0.0</c:v>
                </c:pt>
                <c:pt idx="4449">
                  <c:v>0.0</c:v>
                </c:pt>
                <c:pt idx="4450">
                  <c:v>0.0</c:v>
                </c:pt>
                <c:pt idx="4451">
                  <c:v>0.0</c:v>
                </c:pt>
                <c:pt idx="4452">
                  <c:v>0.0</c:v>
                </c:pt>
                <c:pt idx="4453">
                  <c:v>0.0</c:v>
                </c:pt>
                <c:pt idx="4454">
                  <c:v>0.0</c:v>
                </c:pt>
                <c:pt idx="4455">
                  <c:v>0.0</c:v>
                </c:pt>
                <c:pt idx="4456">
                  <c:v>0.0</c:v>
                </c:pt>
                <c:pt idx="4457">
                  <c:v>0.0</c:v>
                </c:pt>
                <c:pt idx="4458">
                  <c:v>0.0</c:v>
                </c:pt>
                <c:pt idx="4459">
                  <c:v>0.0</c:v>
                </c:pt>
                <c:pt idx="4460">
                  <c:v>0.0</c:v>
                </c:pt>
                <c:pt idx="4461">
                  <c:v>0.0</c:v>
                </c:pt>
                <c:pt idx="4462">
                  <c:v>0.0</c:v>
                </c:pt>
                <c:pt idx="4463">
                  <c:v>0.0</c:v>
                </c:pt>
                <c:pt idx="4464">
                  <c:v>0.0</c:v>
                </c:pt>
                <c:pt idx="4465">
                  <c:v>0.0</c:v>
                </c:pt>
                <c:pt idx="4466">
                  <c:v>0.0</c:v>
                </c:pt>
                <c:pt idx="4467">
                  <c:v>0.0</c:v>
                </c:pt>
                <c:pt idx="4468">
                  <c:v>0.0</c:v>
                </c:pt>
                <c:pt idx="4469">
                  <c:v>0.0</c:v>
                </c:pt>
                <c:pt idx="4470">
                  <c:v>0.0</c:v>
                </c:pt>
                <c:pt idx="4471">
                  <c:v>0.0</c:v>
                </c:pt>
                <c:pt idx="4472">
                  <c:v>0.0</c:v>
                </c:pt>
                <c:pt idx="4473">
                  <c:v>0.0</c:v>
                </c:pt>
                <c:pt idx="4474">
                  <c:v>0.0</c:v>
                </c:pt>
                <c:pt idx="4475">
                  <c:v>0.0</c:v>
                </c:pt>
                <c:pt idx="4476">
                  <c:v>0.0</c:v>
                </c:pt>
                <c:pt idx="4477">
                  <c:v>0.0</c:v>
                </c:pt>
                <c:pt idx="4478">
                  <c:v>0.0</c:v>
                </c:pt>
                <c:pt idx="4479">
                  <c:v>0.0</c:v>
                </c:pt>
                <c:pt idx="4480">
                  <c:v>0.0</c:v>
                </c:pt>
                <c:pt idx="4481">
                  <c:v>0.0</c:v>
                </c:pt>
                <c:pt idx="4482">
                  <c:v>0.0</c:v>
                </c:pt>
                <c:pt idx="4483">
                  <c:v>0.0</c:v>
                </c:pt>
                <c:pt idx="4484">
                  <c:v>0.0</c:v>
                </c:pt>
                <c:pt idx="4485">
                  <c:v>0.0</c:v>
                </c:pt>
                <c:pt idx="4486">
                  <c:v>0.0</c:v>
                </c:pt>
                <c:pt idx="4487">
                  <c:v>0.0</c:v>
                </c:pt>
                <c:pt idx="4488">
                  <c:v>0.0</c:v>
                </c:pt>
                <c:pt idx="4489">
                  <c:v>0.0</c:v>
                </c:pt>
                <c:pt idx="4490">
                  <c:v>0.0</c:v>
                </c:pt>
                <c:pt idx="4491">
                  <c:v>0.0</c:v>
                </c:pt>
                <c:pt idx="4492">
                  <c:v>0.0</c:v>
                </c:pt>
                <c:pt idx="4493">
                  <c:v>0.0</c:v>
                </c:pt>
                <c:pt idx="4494">
                  <c:v>0.0</c:v>
                </c:pt>
                <c:pt idx="4495">
                  <c:v>0.0</c:v>
                </c:pt>
                <c:pt idx="4496">
                  <c:v>1.0</c:v>
                </c:pt>
                <c:pt idx="4497">
                  <c:v>0.0</c:v>
                </c:pt>
                <c:pt idx="4498">
                  <c:v>0.0</c:v>
                </c:pt>
                <c:pt idx="4499">
                  <c:v>0.0</c:v>
                </c:pt>
                <c:pt idx="4500">
                  <c:v>0.0</c:v>
                </c:pt>
                <c:pt idx="4501">
                  <c:v>0.0</c:v>
                </c:pt>
                <c:pt idx="4502">
                  <c:v>0.0</c:v>
                </c:pt>
                <c:pt idx="4503">
                  <c:v>0.0</c:v>
                </c:pt>
                <c:pt idx="4504">
                  <c:v>0.0</c:v>
                </c:pt>
                <c:pt idx="4505">
                  <c:v>0.0</c:v>
                </c:pt>
                <c:pt idx="4506">
                  <c:v>0.0</c:v>
                </c:pt>
                <c:pt idx="4507">
                  <c:v>0.0</c:v>
                </c:pt>
                <c:pt idx="4508">
                  <c:v>0.0</c:v>
                </c:pt>
                <c:pt idx="4509">
                  <c:v>0.0</c:v>
                </c:pt>
                <c:pt idx="4510">
                  <c:v>0.0</c:v>
                </c:pt>
                <c:pt idx="4511">
                  <c:v>0.0</c:v>
                </c:pt>
                <c:pt idx="4512">
                  <c:v>0.0</c:v>
                </c:pt>
                <c:pt idx="4513">
                  <c:v>0.0</c:v>
                </c:pt>
                <c:pt idx="4514">
                  <c:v>0.0</c:v>
                </c:pt>
                <c:pt idx="4515">
                  <c:v>0.0</c:v>
                </c:pt>
                <c:pt idx="4516">
                  <c:v>0.0</c:v>
                </c:pt>
                <c:pt idx="4517">
                  <c:v>0.0</c:v>
                </c:pt>
                <c:pt idx="4518">
                  <c:v>0.0</c:v>
                </c:pt>
                <c:pt idx="4519">
                  <c:v>0.0</c:v>
                </c:pt>
                <c:pt idx="4520">
                  <c:v>0.0</c:v>
                </c:pt>
                <c:pt idx="4521">
                  <c:v>0.0</c:v>
                </c:pt>
                <c:pt idx="4522">
                  <c:v>0.0</c:v>
                </c:pt>
                <c:pt idx="4523">
                  <c:v>0.0</c:v>
                </c:pt>
                <c:pt idx="4524">
                  <c:v>0.0</c:v>
                </c:pt>
                <c:pt idx="4525">
                  <c:v>0.0</c:v>
                </c:pt>
                <c:pt idx="4526">
                  <c:v>0.0</c:v>
                </c:pt>
                <c:pt idx="4527">
                  <c:v>0.0</c:v>
                </c:pt>
                <c:pt idx="4528">
                  <c:v>0.0</c:v>
                </c:pt>
                <c:pt idx="4529">
                  <c:v>0.0</c:v>
                </c:pt>
                <c:pt idx="4530">
                  <c:v>0.0</c:v>
                </c:pt>
                <c:pt idx="4531">
                  <c:v>0.0</c:v>
                </c:pt>
                <c:pt idx="4532">
                  <c:v>0.0</c:v>
                </c:pt>
                <c:pt idx="4533">
                  <c:v>0.0</c:v>
                </c:pt>
                <c:pt idx="4534">
                  <c:v>0.0</c:v>
                </c:pt>
                <c:pt idx="4535">
                  <c:v>0.0</c:v>
                </c:pt>
                <c:pt idx="4536">
                  <c:v>0.0</c:v>
                </c:pt>
                <c:pt idx="4537">
                  <c:v>0.0</c:v>
                </c:pt>
                <c:pt idx="4538">
                  <c:v>0.0</c:v>
                </c:pt>
                <c:pt idx="4539">
                  <c:v>0.0</c:v>
                </c:pt>
                <c:pt idx="4540">
                  <c:v>0.0</c:v>
                </c:pt>
                <c:pt idx="4541">
                  <c:v>0.0</c:v>
                </c:pt>
                <c:pt idx="4542">
                  <c:v>0.0</c:v>
                </c:pt>
                <c:pt idx="4543">
                  <c:v>0.0</c:v>
                </c:pt>
                <c:pt idx="4544">
                  <c:v>0.0</c:v>
                </c:pt>
                <c:pt idx="4545">
                  <c:v>0.0</c:v>
                </c:pt>
                <c:pt idx="4546">
                  <c:v>0.0</c:v>
                </c:pt>
                <c:pt idx="4547">
                  <c:v>0.0</c:v>
                </c:pt>
                <c:pt idx="4548">
                  <c:v>0.0</c:v>
                </c:pt>
                <c:pt idx="4549">
                  <c:v>0.0</c:v>
                </c:pt>
                <c:pt idx="4550">
                  <c:v>0.0</c:v>
                </c:pt>
                <c:pt idx="4551">
                  <c:v>0.0</c:v>
                </c:pt>
                <c:pt idx="4552">
                  <c:v>0.0</c:v>
                </c:pt>
                <c:pt idx="4553">
                  <c:v>0.0</c:v>
                </c:pt>
                <c:pt idx="4554">
                  <c:v>0.0</c:v>
                </c:pt>
                <c:pt idx="4555">
                  <c:v>0.0</c:v>
                </c:pt>
                <c:pt idx="4556">
                  <c:v>0.0</c:v>
                </c:pt>
                <c:pt idx="4557">
                  <c:v>0.0</c:v>
                </c:pt>
                <c:pt idx="4558">
                  <c:v>0.0</c:v>
                </c:pt>
                <c:pt idx="4559">
                  <c:v>0.0</c:v>
                </c:pt>
                <c:pt idx="4560">
                  <c:v>0.0</c:v>
                </c:pt>
                <c:pt idx="4561">
                  <c:v>0.0</c:v>
                </c:pt>
                <c:pt idx="4562">
                  <c:v>0.0</c:v>
                </c:pt>
                <c:pt idx="4563">
                  <c:v>0.0</c:v>
                </c:pt>
                <c:pt idx="4564">
                  <c:v>0.0</c:v>
                </c:pt>
                <c:pt idx="4565">
                  <c:v>0.0</c:v>
                </c:pt>
                <c:pt idx="4566">
                  <c:v>0.0</c:v>
                </c:pt>
                <c:pt idx="4567">
                  <c:v>0.0</c:v>
                </c:pt>
                <c:pt idx="4568">
                  <c:v>0.0</c:v>
                </c:pt>
                <c:pt idx="4569">
                  <c:v>0.0</c:v>
                </c:pt>
                <c:pt idx="4570">
                  <c:v>0.0</c:v>
                </c:pt>
                <c:pt idx="4571">
                  <c:v>0.0</c:v>
                </c:pt>
                <c:pt idx="4572">
                  <c:v>0.0</c:v>
                </c:pt>
                <c:pt idx="4573">
                  <c:v>0.0</c:v>
                </c:pt>
                <c:pt idx="4574">
                  <c:v>0.0</c:v>
                </c:pt>
                <c:pt idx="4575">
                  <c:v>0.0</c:v>
                </c:pt>
                <c:pt idx="4576">
                  <c:v>0.0</c:v>
                </c:pt>
                <c:pt idx="4577">
                  <c:v>0.0</c:v>
                </c:pt>
                <c:pt idx="4578">
                  <c:v>0.0</c:v>
                </c:pt>
                <c:pt idx="4579">
                  <c:v>0.0</c:v>
                </c:pt>
                <c:pt idx="4580">
                  <c:v>0.0</c:v>
                </c:pt>
                <c:pt idx="4581">
                  <c:v>0.0</c:v>
                </c:pt>
                <c:pt idx="4582">
                  <c:v>0.0</c:v>
                </c:pt>
                <c:pt idx="4583">
                  <c:v>0.0</c:v>
                </c:pt>
                <c:pt idx="4584">
                  <c:v>0.0</c:v>
                </c:pt>
                <c:pt idx="4585">
                  <c:v>0.0</c:v>
                </c:pt>
                <c:pt idx="4586">
                  <c:v>0.0</c:v>
                </c:pt>
                <c:pt idx="4587">
                  <c:v>0.0</c:v>
                </c:pt>
                <c:pt idx="4588">
                  <c:v>0.0</c:v>
                </c:pt>
                <c:pt idx="4589">
                  <c:v>0.0</c:v>
                </c:pt>
                <c:pt idx="4590">
                  <c:v>0.0</c:v>
                </c:pt>
                <c:pt idx="4591">
                  <c:v>0.0</c:v>
                </c:pt>
                <c:pt idx="4592">
                  <c:v>0.0</c:v>
                </c:pt>
                <c:pt idx="4593">
                  <c:v>0.0</c:v>
                </c:pt>
                <c:pt idx="4594">
                  <c:v>0.0</c:v>
                </c:pt>
                <c:pt idx="4595">
                  <c:v>0.0</c:v>
                </c:pt>
                <c:pt idx="4596">
                  <c:v>0.0</c:v>
                </c:pt>
                <c:pt idx="4597">
                  <c:v>0.0</c:v>
                </c:pt>
                <c:pt idx="4598">
                  <c:v>0.0</c:v>
                </c:pt>
                <c:pt idx="4599">
                  <c:v>0.0</c:v>
                </c:pt>
                <c:pt idx="4600">
                  <c:v>0.0</c:v>
                </c:pt>
                <c:pt idx="4601">
                  <c:v>0.0</c:v>
                </c:pt>
                <c:pt idx="4602">
                  <c:v>0.0</c:v>
                </c:pt>
                <c:pt idx="4603">
                  <c:v>0.0</c:v>
                </c:pt>
                <c:pt idx="4604">
                  <c:v>0.0</c:v>
                </c:pt>
                <c:pt idx="4605">
                  <c:v>0.0</c:v>
                </c:pt>
                <c:pt idx="4606">
                  <c:v>0.0</c:v>
                </c:pt>
                <c:pt idx="4607">
                  <c:v>0.0</c:v>
                </c:pt>
                <c:pt idx="4608">
                  <c:v>0.0</c:v>
                </c:pt>
                <c:pt idx="4609">
                  <c:v>0.0</c:v>
                </c:pt>
                <c:pt idx="4610">
                  <c:v>0.0</c:v>
                </c:pt>
                <c:pt idx="4611">
                  <c:v>0.0</c:v>
                </c:pt>
                <c:pt idx="4612">
                  <c:v>0.0</c:v>
                </c:pt>
                <c:pt idx="4613">
                  <c:v>0.0</c:v>
                </c:pt>
                <c:pt idx="4614">
                  <c:v>0.0</c:v>
                </c:pt>
                <c:pt idx="4615">
                  <c:v>0.0</c:v>
                </c:pt>
                <c:pt idx="4616">
                  <c:v>0.0</c:v>
                </c:pt>
                <c:pt idx="4617">
                  <c:v>0.0</c:v>
                </c:pt>
                <c:pt idx="4618">
                  <c:v>0.0</c:v>
                </c:pt>
                <c:pt idx="4619">
                  <c:v>0.0</c:v>
                </c:pt>
                <c:pt idx="4620">
                  <c:v>0.0</c:v>
                </c:pt>
                <c:pt idx="4621">
                  <c:v>0.0</c:v>
                </c:pt>
                <c:pt idx="4622">
                  <c:v>0.0</c:v>
                </c:pt>
                <c:pt idx="4623">
                  <c:v>0.0</c:v>
                </c:pt>
                <c:pt idx="4624">
                  <c:v>0.0</c:v>
                </c:pt>
                <c:pt idx="4625">
                  <c:v>0.0</c:v>
                </c:pt>
                <c:pt idx="4626">
                  <c:v>0.0</c:v>
                </c:pt>
                <c:pt idx="4627">
                  <c:v>0.0</c:v>
                </c:pt>
                <c:pt idx="4628">
                  <c:v>0.0</c:v>
                </c:pt>
                <c:pt idx="4629">
                  <c:v>0.0</c:v>
                </c:pt>
                <c:pt idx="4630">
                  <c:v>0.0</c:v>
                </c:pt>
                <c:pt idx="4631">
                  <c:v>0.0</c:v>
                </c:pt>
                <c:pt idx="4632">
                  <c:v>0.0</c:v>
                </c:pt>
                <c:pt idx="4633">
                  <c:v>0.0</c:v>
                </c:pt>
                <c:pt idx="4634">
                  <c:v>0.0</c:v>
                </c:pt>
                <c:pt idx="4635">
                  <c:v>0.0</c:v>
                </c:pt>
                <c:pt idx="4636">
                  <c:v>0.0</c:v>
                </c:pt>
                <c:pt idx="4637">
                  <c:v>0.0</c:v>
                </c:pt>
                <c:pt idx="4638">
                  <c:v>0.0</c:v>
                </c:pt>
                <c:pt idx="4639">
                  <c:v>0.0</c:v>
                </c:pt>
                <c:pt idx="4640">
                  <c:v>0.0</c:v>
                </c:pt>
                <c:pt idx="4641">
                  <c:v>0.0</c:v>
                </c:pt>
                <c:pt idx="4642">
                  <c:v>0.0</c:v>
                </c:pt>
                <c:pt idx="4643">
                  <c:v>0.0</c:v>
                </c:pt>
                <c:pt idx="4644">
                  <c:v>0.0</c:v>
                </c:pt>
                <c:pt idx="4645">
                  <c:v>0.0</c:v>
                </c:pt>
                <c:pt idx="4646">
                  <c:v>0.0</c:v>
                </c:pt>
                <c:pt idx="4647">
                  <c:v>0.0</c:v>
                </c:pt>
                <c:pt idx="4648">
                  <c:v>0.0</c:v>
                </c:pt>
                <c:pt idx="4649">
                  <c:v>0.0</c:v>
                </c:pt>
                <c:pt idx="4650">
                  <c:v>0.0</c:v>
                </c:pt>
                <c:pt idx="4651">
                  <c:v>0.0</c:v>
                </c:pt>
                <c:pt idx="4652">
                  <c:v>0.0</c:v>
                </c:pt>
                <c:pt idx="4653">
                  <c:v>0.0</c:v>
                </c:pt>
                <c:pt idx="4654">
                  <c:v>0.0</c:v>
                </c:pt>
                <c:pt idx="4655">
                  <c:v>0.0</c:v>
                </c:pt>
                <c:pt idx="4656">
                  <c:v>0.0</c:v>
                </c:pt>
                <c:pt idx="4657">
                  <c:v>0.0</c:v>
                </c:pt>
                <c:pt idx="4658">
                  <c:v>0.0</c:v>
                </c:pt>
                <c:pt idx="4659">
                  <c:v>0.0</c:v>
                </c:pt>
                <c:pt idx="4660">
                  <c:v>0.0</c:v>
                </c:pt>
                <c:pt idx="4661">
                  <c:v>0.0</c:v>
                </c:pt>
                <c:pt idx="4662">
                  <c:v>0.0</c:v>
                </c:pt>
                <c:pt idx="4663">
                  <c:v>0.0</c:v>
                </c:pt>
                <c:pt idx="4664">
                  <c:v>0.0</c:v>
                </c:pt>
                <c:pt idx="4665">
                  <c:v>0.0</c:v>
                </c:pt>
                <c:pt idx="4666">
                  <c:v>0.0</c:v>
                </c:pt>
                <c:pt idx="4667">
                  <c:v>0.0</c:v>
                </c:pt>
                <c:pt idx="4668">
                  <c:v>0.0</c:v>
                </c:pt>
                <c:pt idx="4669">
                  <c:v>0.0</c:v>
                </c:pt>
                <c:pt idx="4670">
                  <c:v>0.0</c:v>
                </c:pt>
                <c:pt idx="4671">
                  <c:v>0.0</c:v>
                </c:pt>
                <c:pt idx="4672">
                  <c:v>0.0</c:v>
                </c:pt>
                <c:pt idx="4673">
                  <c:v>0.0</c:v>
                </c:pt>
                <c:pt idx="4674">
                  <c:v>0.0</c:v>
                </c:pt>
                <c:pt idx="4675">
                  <c:v>0.0</c:v>
                </c:pt>
                <c:pt idx="4676">
                  <c:v>0.0</c:v>
                </c:pt>
                <c:pt idx="4677">
                  <c:v>0.0</c:v>
                </c:pt>
                <c:pt idx="4678">
                  <c:v>0.0</c:v>
                </c:pt>
                <c:pt idx="4679">
                  <c:v>0.0</c:v>
                </c:pt>
                <c:pt idx="4680">
                  <c:v>0.0</c:v>
                </c:pt>
                <c:pt idx="4681">
                  <c:v>0.0</c:v>
                </c:pt>
                <c:pt idx="4682">
                  <c:v>0.0</c:v>
                </c:pt>
                <c:pt idx="4683">
                  <c:v>0.0</c:v>
                </c:pt>
                <c:pt idx="4684">
                  <c:v>0.0</c:v>
                </c:pt>
                <c:pt idx="4685">
                  <c:v>0.0</c:v>
                </c:pt>
                <c:pt idx="4686">
                  <c:v>0.0</c:v>
                </c:pt>
                <c:pt idx="4687">
                  <c:v>0.0</c:v>
                </c:pt>
                <c:pt idx="4688">
                  <c:v>0.0</c:v>
                </c:pt>
                <c:pt idx="4689">
                  <c:v>0.0</c:v>
                </c:pt>
                <c:pt idx="4690">
                  <c:v>0.0</c:v>
                </c:pt>
                <c:pt idx="4691">
                  <c:v>0.0</c:v>
                </c:pt>
                <c:pt idx="4692">
                  <c:v>0.0</c:v>
                </c:pt>
                <c:pt idx="4693">
                  <c:v>0.0</c:v>
                </c:pt>
                <c:pt idx="4694">
                  <c:v>0.0</c:v>
                </c:pt>
                <c:pt idx="4695">
                  <c:v>0.0</c:v>
                </c:pt>
                <c:pt idx="4696">
                  <c:v>0.0</c:v>
                </c:pt>
                <c:pt idx="4697">
                  <c:v>0.0</c:v>
                </c:pt>
                <c:pt idx="4698">
                  <c:v>0.0</c:v>
                </c:pt>
                <c:pt idx="4699">
                  <c:v>0.0</c:v>
                </c:pt>
                <c:pt idx="4700">
                  <c:v>0.0</c:v>
                </c:pt>
                <c:pt idx="4701">
                  <c:v>0.0</c:v>
                </c:pt>
                <c:pt idx="4702">
                  <c:v>0.0</c:v>
                </c:pt>
                <c:pt idx="4703">
                  <c:v>0.0</c:v>
                </c:pt>
                <c:pt idx="4704">
                  <c:v>0.0</c:v>
                </c:pt>
                <c:pt idx="4705">
                  <c:v>0.0</c:v>
                </c:pt>
                <c:pt idx="4706">
                  <c:v>0.0</c:v>
                </c:pt>
                <c:pt idx="4707">
                  <c:v>0.0</c:v>
                </c:pt>
                <c:pt idx="4708">
                  <c:v>0.0</c:v>
                </c:pt>
                <c:pt idx="4709">
                  <c:v>0.0</c:v>
                </c:pt>
                <c:pt idx="4710">
                  <c:v>0.0</c:v>
                </c:pt>
                <c:pt idx="4711">
                  <c:v>0.0</c:v>
                </c:pt>
                <c:pt idx="4712">
                  <c:v>0.0</c:v>
                </c:pt>
                <c:pt idx="4713">
                  <c:v>0.0</c:v>
                </c:pt>
                <c:pt idx="4714">
                  <c:v>0.0</c:v>
                </c:pt>
                <c:pt idx="4715">
                  <c:v>0.0</c:v>
                </c:pt>
                <c:pt idx="4716">
                  <c:v>0.0</c:v>
                </c:pt>
                <c:pt idx="4717">
                  <c:v>0.0</c:v>
                </c:pt>
                <c:pt idx="4718">
                  <c:v>0.0</c:v>
                </c:pt>
                <c:pt idx="4719">
                  <c:v>0.0</c:v>
                </c:pt>
                <c:pt idx="4720">
                  <c:v>0.0</c:v>
                </c:pt>
                <c:pt idx="4721">
                  <c:v>0.0</c:v>
                </c:pt>
                <c:pt idx="4722">
                  <c:v>0.0</c:v>
                </c:pt>
                <c:pt idx="4723">
                  <c:v>0.0</c:v>
                </c:pt>
                <c:pt idx="4724">
                  <c:v>0.0</c:v>
                </c:pt>
                <c:pt idx="4725">
                  <c:v>0.0</c:v>
                </c:pt>
                <c:pt idx="4726">
                  <c:v>0.0</c:v>
                </c:pt>
                <c:pt idx="4727">
                  <c:v>0.0</c:v>
                </c:pt>
                <c:pt idx="4728">
                  <c:v>0.0</c:v>
                </c:pt>
                <c:pt idx="4729">
                  <c:v>0.0</c:v>
                </c:pt>
                <c:pt idx="4730">
                  <c:v>0.0</c:v>
                </c:pt>
                <c:pt idx="4731">
                  <c:v>0.0</c:v>
                </c:pt>
                <c:pt idx="4732">
                  <c:v>0.0</c:v>
                </c:pt>
                <c:pt idx="4733">
                  <c:v>0.0</c:v>
                </c:pt>
                <c:pt idx="4734">
                  <c:v>0.0</c:v>
                </c:pt>
                <c:pt idx="4735">
                  <c:v>0.0</c:v>
                </c:pt>
                <c:pt idx="4736">
                  <c:v>0.0</c:v>
                </c:pt>
                <c:pt idx="4737">
                  <c:v>0.0</c:v>
                </c:pt>
                <c:pt idx="4738">
                  <c:v>0.0</c:v>
                </c:pt>
                <c:pt idx="4739">
                  <c:v>0.0</c:v>
                </c:pt>
                <c:pt idx="4740">
                  <c:v>0.0</c:v>
                </c:pt>
                <c:pt idx="4741">
                  <c:v>0.0</c:v>
                </c:pt>
                <c:pt idx="4742">
                  <c:v>0.0</c:v>
                </c:pt>
                <c:pt idx="4743">
                  <c:v>0.0</c:v>
                </c:pt>
                <c:pt idx="4744">
                  <c:v>0.0</c:v>
                </c:pt>
                <c:pt idx="4745">
                  <c:v>0.0</c:v>
                </c:pt>
                <c:pt idx="4746">
                  <c:v>0.0</c:v>
                </c:pt>
                <c:pt idx="4747">
                  <c:v>0.0</c:v>
                </c:pt>
                <c:pt idx="4748">
                  <c:v>0.0</c:v>
                </c:pt>
                <c:pt idx="4749">
                  <c:v>0.0</c:v>
                </c:pt>
                <c:pt idx="4750">
                  <c:v>0.0</c:v>
                </c:pt>
                <c:pt idx="4751">
                  <c:v>0.0</c:v>
                </c:pt>
                <c:pt idx="4752">
                  <c:v>0.0</c:v>
                </c:pt>
                <c:pt idx="4753">
                  <c:v>0.0</c:v>
                </c:pt>
                <c:pt idx="4754">
                  <c:v>0.0</c:v>
                </c:pt>
                <c:pt idx="4755">
                  <c:v>0.0</c:v>
                </c:pt>
                <c:pt idx="4756">
                  <c:v>0.0</c:v>
                </c:pt>
                <c:pt idx="4757">
                  <c:v>0.0</c:v>
                </c:pt>
                <c:pt idx="4758">
                  <c:v>0.0</c:v>
                </c:pt>
                <c:pt idx="4759">
                  <c:v>0.0</c:v>
                </c:pt>
                <c:pt idx="4760">
                  <c:v>0.0</c:v>
                </c:pt>
                <c:pt idx="4761">
                  <c:v>0.0</c:v>
                </c:pt>
                <c:pt idx="4762">
                  <c:v>0.0</c:v>
                </c:pt>
                <c:pt idx="4763">
                  <c:v>0.0</c:v>
                </c:pt>
                <c:pt idx="4764">
                  <c:v>0.0</c:v>
                </c:pt>
                <c:pt idx="4765">
                  <c:v>0.0</c:v>
                </c:pt>
                <c:pt idx="4766">
                  <c:v>0.0</c:v>
                </c:pt>
                <c:pt idx="4767">
                  <c:v>0.0</c:v>
                </c:pt>
                <c:pt idx="4768">
                  <c:v>0.0</c:v>
                </c:pt>
                <c:pt idx="4769">
                  <c:v>0.0</c:v>
                </c:pt>
                <c:pt idx="4770">
                  <c:v>0.0</c:v>
                </c:pt>
                <c:pt idx="4771">
                  <c:v>0.0</c:v>
                </c:pt>
                <c:pt idx="4772">
                  <c:v>0.0</c:v>
                </c:pt>
                <c:pt idx="4773">
                  <c:v>0.0</c:v>
                </c:pt>
                <c:pt idx="4774">
                  <c:v>0.0</c:v>
                </c:pt>
                <c:pt idx="4775">
                  <c:v>0.0</c:v>
                </c:pt>
                <c:pt idx="4776">
                  <c:v>0.0</c:v>
                </c:pt>
                <c:pt idx="4777">
                  <c:v>0.0</c:v>
                </c:pt>
                <c:pt idx="4778">
                  <c:v>0.0</c:v>
                </c:pt>
                <c:pt idx="4779">
                  <c:v>0.0</c:v>
                </c:pt>
                <c:pt idx="4780">
                  <c:v>0.0</c:v>
                </c:pt>
                <c:pt idx="4781">
                  <c:v>0.0</c:v>
                </c:pt>
                <c:pt idx="4782">
                  <c:v>0.0</c:v>
                </c:pt>
                <c:pt idx="4783">
                  <c:v>0.0</c:v>
                </c:pt>
                <c:pt idx="4784">
                  <c:v>0.0</c:v>
                </c:pt>
                <c:pt idx="4785">
                  <c:v>0.0</c:v>
                </c:pt>
                <c:pt idx="4786">
                  <c:v>0.0</c:v>
                </c:pt>
                <c:pt idx="4787">
                  <c:v>0.0</c:v>
                </c:pt>
                <c:pt idx="4788">
                  <c:v>0.0</c:v>
                </c:pt>
                <c:pt idx="4789">
                  <c:v>0.0</c:v>
                </c:pt>
                <c:pt idx="4790">
                  <c:v>0.0</c:v>
                </c:pt>
                <c:pt idx="4791">
                  <c:v>0.0</c:v>
                </c:pt>
                <c:pt idx="4792">
                  <c:v>0.0</c:v>
                </c:pt>
                <c:pt idx="4793">
                  <c:v>0.0</c:v>
                </c:pt>
                <c:pt idx="4794">
                  <c:v>0.0</c:v>
                </c:pt>
                <c:pt idx="4795">
                  <c:v>0.0</c:v>
                </c:pt>
                <c:pt idx="4796">
                  <c:v>0.0</c:v>
                </c:pt>
                <c:pt idx="4797">
                  <c:v>0.0</c:v>
                </c:pt>
                <c:pt idx="4798">
                  <c:v>0.0</c:v>
                </c:pt>
                <c:pt idx="4799">
                  <c:v>0.0</c:v>
                </c:pt>
                <c:pt idx="4800">
                  <c:v>0.0</c:v>
                </c:pt>
                <c:pt idx="4801">
                  <c:v>0.0</c:v>
                </c:pt>
                <c:pt idx="4802">
                  <c:v>0.0</c:v>
                </c:pt>
                <c:pt idx="4803">
                  <c:v>0.0</c:v>
                </c:pt>
                <c:pt idx="4804">
                  <c:v>0.0</c:v>
                </c:pt>
                <c:pt idx="4805">
                  <c:v>0.0</c:v>
                </c:pt>
                <c:pt idx="4806">
                  <c:v>0.0</c:v>
                </c:pt>
                <c:pt idx="4807">
                  <c:v>0.0</c:v>
                </c:pt>
                <c:pt idx="4808">
                  <c:v>0.0</c:v>
                </c:pt>
                <c:pt idx="4809">
                  <c:v>0.0</c:v>
                </c:pt>
                <c:pt idx="4810">
                  <c:v>0.0</c:v>
                </c:pt>
                <c:pt idx="4811">
                  <c:v>0.0</c:v>
                </c:pt>
                <c:pt idx="4812">
                  <c:v>0.0</c:v>
                </c:pt>
                <c:pt idx="4813">
                  <c:v>0.0</c:v>
                </c:pt>
                <c:pt idx="4814">
                  <c:v>0.0</c:v>
                </c:pt>
                <c:pt idx="4815">
                  <c:v>0.0</c:v>
                </c:pt>
                <c:pt idx="4816">
                  <c:v>0.0</c:v>
                </c:pt>
                <c:pt idx="4817">
                  <c:v>0.0</c:v>
                </c:pt>
                <c:pt idx="4818">
                  <c:v>0.0</c:v>
                </c:pt>
                <c:pt idx="4819">
                  <c:v>0.0</c:v>
                </c:pt>
                <c:pt idx="4820">
                  <c:v>0.0</c:v>
                </c:pt>
                <c:pt idx="4821">
                  <c:v>0.0</c:v>
                </c:pt>
                <c:pt idx="4822">
                  <c:v>0.0</c:v>
                </c:pt>
                <c:pt idx="4823">
                  <c:v>0.0</c:v>
                </c:pt>
                <c:pt idx="4824">
                  <c:v>0.0</c:v>
                </c:pt>
                <c:pt idx="4825">
                  <c:v>0.0</c:v>
                </c:pt>
                <c:pt idx="4826">
                  <c:v>0.0</c:v>
                </c:pt>
                <c:pt idx="4827">
                  <c:v>0.0</c:v>
                </c:pt>
                <c:pt idx="4828">
                  <c:v>0.0</c:v>
                </c:pt>
                <c:pt idx="4829">
                  <c:v>0.0</c:v>
                </c:pt>
                <c:pt idx="4830">
                  <c:v>0.0</c:v>
                </c:pt>
                <c:pt idx="4831">
                  <c:v>0.0</c:v>
                </c:pt>
                <c:pt idx="4832">
                  <c:v>0.0</c:v>
                </c:pt>
                <c:pt idx="4833">
                  <c:v>0.0</c:v>
                </c:pt>
                <c:pt idx="4834">
                  <c:v>0.0</c:v>
                </c:pt>
                <c:pt idx="4835">
                  <c:v>0.0</c:v>
                </c:pt>
                <c:pt idx="4836">
                  <c:v>0.0</c:v>
                </c:pt>
                <c:pt idx="4837">
                  <c:v>0.0</c:v>
                </c:pt>
                <c:pt idx="4838">
                  <c:v>0.0</c:v>
                </c:pt>
                <c:pt idx="4839">
                  <c:v>0.0</c:v>
                </c:pt>
                <c:pt idx="4840">
                  <c:v>0.0</c:v>
                </c:pt>
                <c:pt idx="4841">
                  <c:v>0.0</c:v>
                </c:pt>
                <c:pt idx="4842">
                  <c:v>0.0</c:v>
                </c:pt>
                <c:pt idx="4843">
                  <c:v>0.0</c:v>
                </c:pt>
                <c:pt idx="4844">
                  <c:v>0.0</c:v>
                </c:pt>
                <c:pt idx="4845">
                  <c:v>0.0</c:v>
                </c:pt>
                <c:pt idx="4846">
                  <c:v>0.0</c:v>
                </c:pt>
                <c:pt idx="4847">
                  <c:v>0.0</c:v>
                </c:pt>
                <c:pt idx="4848">
                  <c:v>0.0</c:v>
                </c:pt>
                <c:pt idx="4849">
                  <c:v>0.0</c:v>
                </c:pt>
                <c:pt idx="4850">
                  <c:v>0.0</c:v>
                </c:pt>
                <c:pt idx="4851">
                  <c:v>0.0</c:v>
                </c:pt>
                <c:pt idx="4852">
                  <c:v>0.0</c:v>
                </c:pt>
                <c:pt idx="4853">
                  <c:v>0.0</c:v>
                </c:pt>
                <c:pt idx="4854">
                  <c:v>0.0</c:v>
                </c:pt>
                <c:pt idx="4855">
                  <c:v>0.0</c:v>
                </c:pt>
                <c:pt idx="4856">
                  <c:v>0.0</c:v>
                </c:pt>
                <c:pt idx="4857">
                  <c:v>0.0</c:v>
                </c:pt>
                <c:pt idx="4858">
                  <c:v>0.0</c:v>
                </c:pt>
                <c:pt idx="4859">
                  <c:v>0.0</c:v>
                </c:pt>
                <c:pt idx="4860">
                  <c:v>0.0</c:v>
                </c:pt>
                <c:pt idx="4861">
                  <c:v>0.0</c:v>
                </c:pt>
                <c:pt idx="4862">
                  <c:v>0.0</c:v>
                </c:pt>
                <c:pt idx="4863">
                  <c:v>0.0</c:v>
                </c:pt>
                <c:pt idx="4864">
                  <c:v>0.0</c:v>
                </c:pt>
                <c:pt idx="4865">
                  <c:v>0.0</c:v>
                </c:pt>
                <c:pt idx="4866">
                  <c:v>0.0</c:v>
                </c:pt>
                <c:pt idx="4867">
                  <c:v>0.0</c:v>
                </c:pt>
                <c:pt idx="4868">
                  <c:v>0.0</c:v>
                </c:pt>
                <c:pt idx="4869">
                  <c:v>0.0</c:v>
                </c:pt>
                <c:pt idx="4870">
                  <c:v>0.0</c:v>
                </c:pt>
                <c:pt idx="4871">
                  <c:v>0.0</c:v>
                </c:pt>
                <c:pt idx="4872">
                  <c:v>0.0</c:v>
                </c:pt>
                <c:pt idx="4873">
                  <c:v>0.0</c:v>
                </c:pt>
                <c:pt idx="4874">
                  <c:v>0.0</c:v>
                </c:pt>
                <c:pt idx="4875">
                  <c:v>0.0</c:v>
                </c:pt>
                <c:pt idx="4876">
                  <c:v>0.0</c:v>
                </c:pt>
                <c:pt idx="4877">
                  <c:v>0.0</c:v>
                </c:pt>
                <c:pt idx="4878">
                  <c:v>0.0</c:v>
                </c:pt>
                <c:pt idx="4879">
                  <c:v>0.0</c:v>
                </c:pt>
                <c:pt idx="4880">
                  <c:v>0.0</c:v>
                </c:pt>
                <c:pt idx="4881">
                  <c:v>0.0</c:v>
                </c:pt>
                <c:pt idx="4882">
                  <c:v>0.0</c:v>
                </c:pt>
                <c:pt idx="4883">
                  <c:v>0.0</c:v>
                </c:pt>
                <c:pt idx="4884">
                  <c:v>0.0</c:v>
                </c:pt>
                <c:pt idx="4885">
                  <c:v>0.0</c:v>
                </c:pt>
                <c:pt idx="4886">
                  <c:v>0.0</c:v>
                </c:pt>
                <c:pt idx="4887">
                  <c:v>0.0</c:v>
                </c:pt>
                <c:pt idx="4888">
                  <c:v>0.0</c:v>
                </c:pt>
                <c:pt idx="4889">
                  <c:v>0.0</c:v>
                </c:pt>
                <c:pt idx="4890">
                  <c:v>0.0</c:v>
                </c:pt>
                <c:pt idx="4891">
                  <c:v>0.0</c:v>
                </c:pt>
                <c:pt idx="4892">
                  <c:v>0.0</c:v>
                </c:pt>
                <c:pt idx="4893">
                  <c:v>0.0</c:v>
                </c:pt>
                <c:pt idx="4894">
                  <c:v>0.0</c:v>
                </c:pt>
                <c:pt idx="4895">
                  <c:v>0.0</c:v>
                </c:pt>
                <c:pt idx="4896">
                  <c:v>0.0</c:v>
                </c:pt>
                <c:pt idx="4897">
                  <c:v>0.0</c:v>
                </c:pt>
                <c:pt idx="4898">
                  <c:v>0.0</c:v>
                </c:pt>
                <c:pt idx="4899">
                  <c:v>0.0</c:v>
                </c:pt>
                <c:pt idx="4900">
                  <c:v>0.0</c:v>
                </c:pt>
                <c:pt idx="4901">
                  <c:v>0.0</c:v>
                </c:pt>
                <c:pt idx="4902">
                  <c:v>0.0</c:v>
                </c:pt>
                <c:pt idx="4903">
                  <c:v>0.0</c:v>
                </c:pt>
                <c:pt idx="4904">
                  <c:v>0.0</c:v>
                </c:pt>
                <c:pt idx="4905">
                  <c:v>0.0</c:v>
                </c:pt>
                <c:pt idx="4906">
                  <c:v>0.0</c:v>
                </c:pt>
                <c:pt idx="4907">
                  <c:v>0.0</c:v>
                </c:pt>
                <c:pt idx="4908">
                  <c:v>0.0</c:v>
                </c:pt>
                <c:pt idx="4909">
                  <c:v>0.0</c:v>
                </c:pt>
                <c:pt idx="4910">
                  <c:v>0.0</c:v>
                </c:pt>
                <c:pt idx="4911">
                  <c:v>0.0</c:v>
                </c:pt>
                <c:pt idx="4912">
                  <c:v>0.0</c:v>
                </c:pt>
                <c:pt idx="4913">
                  <c:v>0.0</c:v>
                </c:pt>
                <c:pt idx="4914">
                  <c:v>0.0</c:v>
                </c:pt>
                <c:pt idx="4915">
                  <c:v>0.0</c:v>
                </c:pt>
                <c:pt idx="4916">
                  <c:v>0.0</c:v>
                </c:pt>
                <c:pt idx="4917">
                  <c:v>0.0</c:v>
                </c:pt>
                <c:pt idx="4918">
                  <c:v>0.0</c:v>
                </c:pt>
                <c:pt idx="4919">
                  <c:v>0.0</c:v>
                </c:pt>
                <c:pt idx="4920">
                  <c:v>0.0</c:v>
                </c:pt>
                <c:pt idx="4921">
                  <c:v>0.0</c:v>
                </c:pt>
                <c:pt idx="4922">
                  <c:v>0.0</c:v>
                </c:pt>
                <c:pt idx="4923">
                  <c:v>0.0</c:v>
                </c:pt>
                <c:pt idx="4924">
                  <c:v>0.0</c:v>
                </c:pt>
                <c:pt idx="4925">
                  <c:v>0.0</c:v>
                </c:pt>
                <c:pt idx="4926">
                  <c:v>0.0</c:v>
                </c:pt>
                <c:pt idx="4927">
                  <c:v>0.0</c:v>
                </c:pt>
                <c:pt idx="4928">
                  <c:v>0.0</c:v>
                </c:pt>
                <c:pt idx="4929">
                  <c:v>0.0</c:v>
                </c:pt>
                <c:pt idx="4930">
                  <c:v>0.0</c:v>
                </c:pt>
                <c:pt idx="4931">
                  <c:v>0.0</c:v>
                </c:pt>
                <c:pt idx="4932">
                  <c:v>0.0</c:v>
                </c:pt>
                <c:pt idx="4933">
                  <c:v>0.0</c:v>
                </c:pt>
                <c:pt idx="4934">
                  <c:v>0.0</c:v>
                </c:pt>
                <c:pt idx="4935">
                  <c:v>0.0</c:v>
                </c:pt>
                <c:pt idx="4936">
                  <c:v>0.0</c:v>
                </c:pt>
                <c:pt idx="4937">
                  <c:v>0.0</c:v>
                </c:pt>
                <c:pt idx="4938">
                  <c:v>0.0</c:v>
                </c:pt>
                <c:pt idx="4939">
                  <c:v>0.0</c:v>
                </c:pt>
                <c:pt idx="4940">
                  <c:v>0.0</c:v>
                </c:pt>
                <c:pt idx="4941">
                  <c:v>0.0</c:v>
                </c:pt>
                <c:pt idx="4942">
                  <c:v>0.0</c:v>
                </c:pt>
                <c:pt idx="4943">
                  <c:v>0.0</c:v>
                </c:pt>
                <c:pt idx="4944">
                  <c:v>0.0</c:v>
                </c:pt>
                <c:pt idx="4945">
                  <c:v>0.0</c:v>
                </c:pt>
                <c:pt idx="4946">
                  <c:v>0.0</c:v>
                </c:pt>
                <c:pt idx="4947">
                  <c:v>0.0</c:v>
                </c:pt>
                <c:pt idx="4948">
                  <c:v>0.0</c:v>
                </c:pt>
                <c:pt idx="4949">
                  <c:v>0.0</c:v>
                </c:pt>
                <c:pt idx="4950">
                  <c:v>0.0</c:v>
                </c:pt>
                <c:pt idx="4951">
                  <c:v>0.0</c:v>
                </c:pt>
                <c:pt idx="4952">
                  <c:v>0.0</c:v>
                </c:pt>
                <c:pt idx="4953">
                  <c:v>0.0</c:v>
                </c:pt>
                <c:pt idx="4954">
                  <c:v>0.0</c:v>
                </c:pt>
                <c:pt idx="4955">
                  <c:v>0.0</c:v>
                </c:pt>
                <c:pt idx="4956">
                  <c:v>0.0</c:v>
                </c:pt>
                <c:pt idx="4957">
                  <c:v>0.0</c:v>
                </c:pt>
                <c:pt idx="4958">
                  <c:v>0.0</c:v>
                </c:pt>
                <c:pt idx="4959">
                  <c:v>0.0</c:v>
                </c:pt>
                <c:pt idx="4960">
                  <c:v>0.0</c:v>
                </c:pt>
                <c:pt idx="4961">
                  <c:v>0.0</c:v>
                </c:pt>
                <c:pt idx="4962">
                  <c:v>0.0</c:v>
                </c:pt>
                <c:pt idx="4963">
                  <c:v>0.0</c:v>
                </c:pt>
                <c:pt idx="4964">
                  <c:v>0.0</c:v>
                </c:pt>
                <c:pt idx="4965">
                  <c:v>0.0</c:v>
                </c:pt>
                <c:pt idx="4966">
                  <c:v>0.0</c:v>
                </c:pt>
                <c:pt idx="4967">
                  <c:v>0.0</c:v>
                </c:pt>
                <c:pt idx="4968">
                  <c:v>0.0</c:v>
                </c:pt>
                <c:pt idx="4969">
                  <c:v>0.0</c:v>
                </c:pt>
                <c:pt idx="4970">
                  <c:v>0.0</c:v>
                </c:pt>
                <c:pt idx="4971">
                  <c:v>0.0</c:v>
                </c:pt>
                <c:pt idx="4972">
                  <c:v>0.0</c:v>
                </c:pt>
              </c:numCache>
            </c:numRef>
          </c:yVal>
          <c:smooth val="0"/>
        </c:ser>
        <c:ser>
          <c:idx val="8"/>
          <c:order val="4"/>
          <c:tx>
            <c:strRef>
              <c:f>'judgments-2012JUN14.time-series'!$J$1</c:f>
              <c:strCache>
                <c:ptCount val="1"/>
                <c:pt idx="0">
                  <c:v>Charlie_Savage</c:v>
                </c:pt>
              </c:strCache>
            </c:strRef>
          </c:tx>
          <c:spPr>
            <a:ln w="47625">
              <a:noFill/>
            </a:ln>
          </c:spPr>
          <c:xVal>
            <c:strRef>
              <c:f>'[judgments-2012JUN14.time-series-F.xlsx]judgments-2012JUN14.time-series'!$A$2:$A$4974</c:f>
              <c:strCache>
                <c:ptCount val="4973"/>
                <c:pt idx="0">
                  <c:v>2011-10-07-14</c:v>
                </c:pt>
                <c:pt idx="1">
                  <c:v>2011-10-07-15</c:v>
                </c:pt>
                <c:pt idx="2">
                  <c:v>2011-10-07-16</c:v>
                </c:pt>
                <c:pt idx="3">
                  <c:v>2011-10-07-17</c:v>
                </c:pt>
                <c:pt idx="4">
                  <c:v>2011-10-07-18</c:v>
                </c:pt>
                <c:pt idx="5">
                  <c:v>2011-10-07-19</c:v>
                </c:pt>
                <c:pt idx="6">
                  <c:v>2011-10-07-20</c:v>
                </c:pt>
                <c:pt idx="7">
                  <c:v>2011-10-07-21</c:v>
                </c:pt>
                <c:pt idx="8">
                  <c:v>2011-10-07-22</c:v>
                </c:pt>
                <c:pt idx="9">
                  <c:v>2011-10-07-23</c:v>
                </c:pt>
                <c:pt idx="10">
                  <c:v>2011-10-08-00</c:v>
                </c:pt>
                <c:pt idx="11">
                  <c:v>2011-10-08-01</c:v>
                </c:pt>
                <c:pt idx="12">
                  <c:v>2011-10-08-02</c:v>
                </c:pt>
                <c:pt idx="13">
                  <c:v>2011-10-08-03</c:v>
                </c:pt>
                <c:pt idx="14">
                  <c:v>2011-10-08-04</c:v>
                </c:pt>
                <c:pt idx="15">
                  <c:v>2011-10-08-05</c:v>
                </c:pt>
                <c:pt idx="16">
                  <c:v>2011-10-08-06</c:v>
                </c:pt>
                <c:pt idx="17">
                  <c:v>2011-10-08-07</c:v>
                </c:pt>
                <c:pt idx="18">
                  <c:v>2011-10-08-08</c:v>
                </c:pt>
                <c:pt idx="19">
                  <c:v>2011-10-08-09</c:v>
                </c:pt>
                <c:pt idx="20">
                  <c:v>2011-10-08-10</c:v>
                </c:pt>
                <c:pt idx="21">
                  <c:v>2011-10-08-11</c:v>
                </c:pt>
                <c:pt idx="22">
                  <c:v>2011-10-08-12</c:v>
                </c:pt>
                <c:pt idx="23">
                  <c:v>2011-10-08-13</c:v>
                </c:pt>
                <c:pt idx="24">
                  <c:v>2011-10-08-14</c:v>
                </c:pt>
                <c:pt idx="25">
                  <c:v>2011-10-08-15</c:v>
                </c:pt>
                <c:pt idx="26">
                  <c:v>2011-10-08-16</c:v>
                </c:pt>
                <c:pt idx="27">
                  <c:v>2011-10-08-17</c:v>
                </c:pt>
                <c:pt idx="28">
                  <c:v>2011-10-08-18</c:v>
                </c:pt>
                <c:pt idx="29">
                  <c:v>2011-10-08-19</c:v>
                </c:pt>
                <c:pt idx="30">
                  <c:v>2011-10-08-20</c:v>
                </c:pt>
                <c:pt idx="31">
                  <c:v>2011-10-08-21</c:v>
                </c:pt>
                <c:pt idx="32">
                  <c:v>2011-10-08-22</c:v>
                </c:pt>
                <c:pt idx="33">
                  <c:v>2011-10-08-23</c:v>
                </c:pt>
                <c:pt idx="34">
                  <c:v>2011-10-09-00</c:v>
                </c:pt>
                <c:pt idx="35">
                  <c:v>2011-10-09-01</c:v>
                </c:pt>
                <c:pt idx="36">
                  <c:v>2011-10-09-02</c:v>
                </c:pt>
                <c:pt idx="37">
                  <c:v>2011-10-09-03</c:v>
                </c:pt>
                <c:pt idx="38">
                  <c:v>2011-10-09-04</c:v>
                </c:pt>
                <c:pt idx="39">
                  <c:v>2011-10-09-05</c:v>
                </c:pt>
                <c:pt idx="40">
                  <c:v>2011-10-09-06</c:v>
                </c:pt>
                <c:pt idx="41">
                  <c:v>2011-10-09-07</c:v>
                </c:pt>
                <c:pt idx="42">
                  <c:v>2011-10-09-08</c:v>
                </c:pt>
                <c:pt idx="43">
                  <c:v>2011-10-09-09</c:v>
                </c:pt>
                <c:pt idx="44">
                  <c:v>2011-10-09-10</c:v>
                </c:pt>
                <c:pt idx="45">
                  <c:v>2011-10-09-11</c:v>
                </c:pt>
                <c:pt idx="46">
                  <c:v>2011-10-09-12</c:v>
                </c:pt>
                <c:pt idx="47">
                  <c:v>2011-10-09-13</c:v>
                </c:pt>
                <c:pt idx="48">
                  <c:v>2011-10-09-14</c:v>
                </c:pt>
                <c:pt idx="49">
                  <c:v>2011-10-09-15</c:v>
                </c:pt>
                <c:pt idx="50">
                  <c:v>2011-10-09-16</c:v>
                </c:pt>
                <c:pt idx="51">
                  <c:v>2011-10-09-17</c:v>
                </c:pt>
                <c:pt idx="52">
                  <c:v>2011-10-09-18</c:v>
                </c:pt>
                <c:pt idx="53">
                  <c:v>2011-10-09-19</c:v>
                </c:pt>
                <c:pt idx="54">
                  <c:v>2011-10-09-20</c:v>
                </c:pt>
                <c:pt idx="55">
                  <c:v>2011-10-09-21</c:v>
                </c:pt>
                <c:pt idx="56">
                  <c:v>2011-10-09-22</c:v>
                </c:pt>
                <c:pt idx="57">
                  <c:v>2011-10-09-23</c:v>
                </c:pt>
                <c:pt idx="58">
                  <c:v>2011-10-10-00</c:v>
                </c:pt>
                <c:pt idx="59">
                  <c:v>2011-10-10-01</c:v>
                </c:pt>
                <c:pt idx="60">
                  <c:v>2011-10-10-02</c:v>
                </c:pt>
                <c:pt idx="61">
                  <c:v>2011-10-10-03</c:v>
                </c:pt>
                <c:pt idx="62">
                  <c:v>2011-10-10-04</c:v>
                </c:pt>
                <c:pt idx="63">
                  <c:v>2011-10-10-05</c:v>
                </c:pt>
                <c:pt idx="64">
                  <c:v>2011-10-10-06</c:v>
                </c:pt>
                <c:pt idx="65">
                  <c:v>2011-10-10-07</c:v>
                </c:pt>
                <c:pt idx="66">
                  <c:v>2011-10-10-08</c:v>
                </c:pt>
                <c:pt idx="67">
                  <c:v>2011-10-10-09</c:v>
                </c:pt>
                <c:pt idx="68">
                  <c:v>2011-10-10-10</c:v>
                </c:pt>
                <c:pt idx="69">
                  <c:v>2011-10-10-11</c:v>
                </c:pt>
                <c:pt idx="70">
                  <c:v>2011-10-10-12</c:v>
                </c:pt>
                <c:pt idx="71">
                  <c:v>2011-10-10-13</c:v>
                </c:pt>
                <c:pt idx="72">
                  <c:v>2011-10-10-14</c:v>
                </c:pt>
                <c:pt idx="73">
                  <c:v>2011-10-10-15</c:v>
                </c:pt>
                <c:pt idx="74">
                  <c:v>2011-10-10-16</c:v>
                </c:pt>
                <c:pt idx="75">
                  <c:v>2011-10-10-17</c:v>
                </c:pt>
                <c:pt idx="76">
                  <c:v>2011-10-10-18</c:v>
                </c:pt>
                <c:pt idx="77">
                  <c:v>2011-10-10-19</c:v>
                </c:pt>
                <c:pt idx="78">
                  <c:v>2011-10-10-20</c:v>
                </c:pt>
                <c:pt idx="79">
                  <c:v>2011-10-10-21</c:v>
                </c:pt>
                <c:pt idx="80">
                  <c:v>2011-10-10-22</c:v>
                </c:pt>
                <c:pt idx="81">
                  <c:v>2011-10-10-23</c:v>
                </c:pt>
                <c:pt idx="82">
                  <c:v>2011-10-11-00</c:v>
                </c:pt>
                <c:pt idx="83">
                  <c:v>2011-10-11-01</c:v>
                </c:pt>
                <c:pt idx="84">
                  <c:v>2011-10-11-02</c:v>
                </c:pt>
                <c:pt idx="85">
                  <c:v>2011-10-11-03</c:v>
                </c:pt>
                <c:pt idx="86">
                  <c:v>2011-10-11-04</c:v>
                </c:pt>
                <c:pt idx="87">
                  <c:v>2011-10-11-05</c:v>
                </c:pt>
                <c:pt idx="88">
                  <c:v>2011-10-11-06</c:v>
                </c:pt>
                <c:pt idx="89">
                  <c:v>2011-10-11-07</c:v>
                </c:pt>
                <c:pt idx="90">
                  <c:v>2011-10-11-08</c:v>
                </c:pt>
                <c:pt idx="91">
                  <c:v>2011-10-11-09</c:v>
                </c:pt>
                <c:pt idx="92">
                  <c:v>2011-10-11-10</c:v>
                </c:pt>
                <c:pt idx="93">
                  <c:v>2011-10-11-11</c:v>
                </c:pt>
                <c:pt idx="94">
                  <c:v>2011-10-11-12</c:v>
                </c:pt>
                <c:pt idx="95">
                  <c:v>2011-10-11-13</c:v>
                </c:pt>
                <c:pt idx="96">
                  <c:v>2011-10-11-14</c:v>
                </c:pt>
                <c:pt idx="97">
                  <c:v>2011-10-11-15</c:v>
                </c:pt>
                <c:pt idx="98">
                  <c:v>2011-10-11-16</c:v>
                </c:pt>
                <c:pt idx="99">
                  <c:v>2011-10-11-17</c:v>
                </c:pt>
                <c:pt idx="100">
                  <c:v>2011-10-11-18</c:v>
                </c:pt>
                <c:pt idx="101">
                  <c:v>2011-10-11-19</c:v>
                </c:pt>
                <c:pt idx="102">
                  <c:v>2011-10-11-20</c:v>
                </c:pt>
                <c:pt idx="103">
                  <c:v>2011-10-11-21</c:v>
                </c:pt>
                <c:pt idx="104">
                  <c:v>2011-10-11-22</c:v>
                </c:pt>
                <c:pt idx="105">
                  <c:v>2011-10-11-23</c:v>
                </c:pt>
                <c:pt idx="106">
                  <c:v>2011-10-12-00</c:v>
                </c:pt>
                <c:pt idx="107">
                  <c:v>2011-10-12-01</c:v>
                </c:pt>
                <c:pt idx="108">
                  <c:v>2011-10-12-02</c:v>
                </c:pt>
                <c:pt idx="109">
                  <c:v>2011-10-12-03</c:v>
                </c:pt>
                <c:pt idx="110">
                  <c:v>2011-10-12-04</c:v>
                </c:pt>
                <c:pt idx="111">
                  <c:v>2011-10-12-05</c:v>
                </c:pt>
                <c:pt idx="112">
                  <c:v>2011-10-12-06</c:v>
                </c:pt>
                <c:pt idx="113">
                  <c:v>2011-10-12-07</c:v>
                </c:pt>
                <c:pt idx="114">
                  <c:v>2011-10-12-08</c:v>
                </c:pt>
                <c:pt idx="115">
                  <c:v>2011-10-12-09</c:v>
                </c:pt>
                <c:pt idx="116">
                  <c:v>2011-10-12-10</c:v>
                </c:pt>
                <c:pt idx="117">
                  <c:v>2011-10-12-11</c:v>
                </c:pt>
                <c:pt idx="118">
                  <c:v>2011-10-12-12</c:v>
                </c:pt>
                <c:pt idx="119">
                  <c:v>2011-10-12-13</c:v>
                </c:pt>
                <c:pt idx="120">
                  <c:v>2011-10-12-14</c:v>
                </c:pt>
                <c:pt idx="121">
                  <c:v>2011-10-12-15</c:v>
                </c:pt>
                <c:pt idx="122">
                  <c:v>2011-10-12-16</c:v>
                </c:pt>
                <c:pt idx="123">
                  <c:v>2011-10-12-17</c:v>
                </c:pt>
                <c:pt idx="124">
                  <c:v>2011-10-12-18</c:v>
                </c:pt>
                <c:pt idx="125">
                  <c:v>2011-10-12-19</c:v>
                </c:pt>
                <c:pt idx="126">
                  <c:v>2011-10-12-20</c:v>
                </c:pt>
                <c:pt idx="127">
                  <c:v>2011-10-12-21</c:v>
                </c:pt>
                <c:pt idx="128">
                  <c:v>2011-10-12-22</c:v>
                </c:pt>
                <c:pt idx="129">
                  <c:v>2011-10-12-23</c:v>
                </c:pt>
                <c:pt idx="130">
                  <c:v>2011-10-13-00</c:v>
                </c:pt>
                <c:pt idx="131">
                  <c:v>2011-10-13-01</c:v>
                </c:pt>
                <c:pt idx="132">
                  <c:v>2011-10-13-02</c:v>
                </c:pt>
                <c:pt idx="133">
                  <c:v>2011-10-13-03</c:v>
                </c:pt>
                <c:pt idx="134">
                  <c:v>2011-10-13-04</c:v>
                </c:pt>
                <c:pt idx="135">
                  <c:v>2011-10-13-05</c:v>
                </c:pt>
                <c:pt idx="136">
                  <c:v>2011-10-13-06</c:v>
                </c:pt>
                <c:pt idx="137">
                  <c:v>2011-10-13-07</c:v>
                </c:pt>
                <c:pt idx="138">
                  <c:v>2011-10-13-08</c:v>
                </c:pt>
                <c:pt idx="139">
                  <c:v>2011-10-13-09</c:v>
                </c:pt>
                <c:pt idx="140">
                  <c:v>2011-10-13-10</c:v>
                </c:pt>
                <c:pt idx="141">
                  <c:v>2011-10-13-11</c:v>
                </c:pt>
                <c:pt idx="142">
                  <c:v>2011-10-13-12</c:v>
                </c:pt>
                <c:pt idx="143">
                  <c:v>2011-10-13-13</c:v>
                </c:pt>
                <c:pt idx="144">
                  <c:v>2011-10-13-14</c:v>
                </c:pt>
                <c:pt idx="145">
                  <c:v>2011-10-13-15</c:v>
                </c:pt>
                <c:pt idx="146">
                  <c:v>2011-10-13-16</c:v>
                </c:pt>
                <c:pt idx="147">
                  <c:v>2011-10-13-17</c:v>
                </c:pt>
                <c:pt idx="148">
                  <c:v>2011-10-13-18</c:v>
                </c:pt>
                <c:pt idx="149">
                  <c:v>2011-10-13-19</c:v>
                </c:pt>
                <c:pt idx="150">
                  <c:v>2011-10-13-20</c:v>
                </c:pt>
                <c:pt idx="151">
                  <c:v>2011-10-13-21</c:v>
                </c:pt>
                <c:pt idx="152">
                  <c:v>2011-10-13-22</c:v>
                </c:pt>
                <c:pt idx="153">
                  <c:v>2011-10-13-23</c:v>
                </c:pt>
                <c:pt idx="154">
                  <c:v>2011-10-14-00</c:v>
                </c:pt>
                <c:pt idx="155">
                  <c:v>2011-10-14-01</c:v>
                </c:pt>
                <c:pt idx="156">
                  <c:v>2011-10-14-02</c:v>
                </c:pt>
                <c:pt idx="157">
                  <c:v>2011-10-14-03</c:v>
                </c:pt>
                <c:pt idx="158">
                  <c:v>2011-10-14-04</c:v>
                </c:pt>
                <c:pt idx="159">
                  <c:v>2011-10-14-05</c:v>
                </c:pt>
                <c:pt idx="160">
                  <c:v>2011-10-14-06</c:v>
                </c:pt>
                <c:pt idx="161">
                  <c:v>2011-10-14-07</c:v>
                </c:pt>
                <c:pt idx="162">
                  <c:v>2011-10-14-08</c:v>
                </c:pt>
                <c:pt idx="163">
                  <c:v>2011-10-14-09</c:v>
                </c:pt>
                <c:pt idx="164">
                  <c:v>2011-10-14-10</c:v>
                </c:pt>
                <c:pt idx="165">
                  <c:v>2011-10-14-11</c:v>
                </c:pt>
                <c:pt idx="166">
                  <c:v>2011-10-14-12</c:v>
                </c:pt>
                <c:pt idx="167">
                  <c:v>2011-10-14-13</c:v>
                </c:pt>
                <c:pt idx="168">
                  <c:v>2011-10-14-14</c:v>
                </c:pt>
                <c:pt idx="169">
                  <c:v>2011-10-14-15</c:v>
                </c:pt>
                <c:pt idx="170">
                  <c:v>2011-10-14-16</c:v>
                </c:pt>
                <c:pt idx="171">
                  <c:v>2011-10-14-17</c:v>
                </c:pt>
                <c:pt idx="172">
                  <c:v>2011-10-14-18</c:v>
                </c:pt>
                <c:pt idx="173">
                  <c:v>2011-10-14-19</c:v>
                </c:pt>
                <c:pt idx="174">
                  <c:v>2011-10-14-20</c:v>
                </c:pt>
                <c:pt idx="175">
                  <c:v>2011-10-14-21</c:v>
                </c:pt>
                <c:pt idx="176">
                  <c:v>2011-10-14-22</c:v>
                </c:pt>
                <c:pt idx="177">
                  <c:v>2011-10-14-23</c:v>
                </c:pt>
                <c:pt idx="178">
                  <c:v>2011-10-15-00</c:v>
                </c:pt>
                <c:pt idx="179">
                  <c:v>2011-10-15-01</c:v>
                </c:pt>
                <c:pt idx="180">
                  <c:v>2011-10-15-02</c:v>
                </c:pt>
                <c:pt idx="181">
                  <c:v>2011-10-15-03</c:v>
                </c:pt>
                <c:pt idx="182">
                  <c:v>2011-10-15-04</c:v>
                </c:pt>
                <c:pt idx="183">
                  <c:v>2011-10-15-05</c:v>
                </c:pt>
                <c:pt idx="184">
                  <c:v>2011-10-15-06</c:v>
                </c:pt>
                <c:pt idx="185">
                  <c:v>2011-10-15-07</c:v>
                </c:pt>
                <c:pt idx="186">
                  <c:v>2011-10-15-08</c:v>
                </c:pt>
                <c:pt idx="187">
                  <c:v>2011-10-15-09</c:v>
                </c:pt>
                <c:pt idx="188">
                  <c:v>2011-10-15-10</c:v>
                </c:pt>
                <c:pt idx="189">
                  <c:v>2011-10-15-11</c:v>
                </c:pt>
                <c:pt idx="190">
                  <c:v>2011-10-15-12</c:v>
                </c:pt>
                <c:pt idx="191">
                  <c:v>2011-10-15-13</c:v>
                </c:pt>
                <c:pt idx="192">
                  <c:v>2011-10-15-14</c:v>
                </c:pt>
                <c:pt idx="193">
                  <c:v>2011-10-15-15</c:v>
                </c:pt>
                <c:pt idx="194">
                  <c:v>2011-10-15-16</c:v>
                </c:pt>
                <c:pt idx="195">
                  <c:v>2011-10-15-17</c:v>
                </c:pt>
                <c:pt idx="196">
                  <c:v>2011-10-15-18</c:v>
                </c:pt>
                <c:pt idx="197">
                  <c:v>2011-10-15-19</c:v>
                </c:pt>
                <c:pt idx="198">
                  <c:v>2011-10-15-20</c:v>
                </c:pt>
                <c:pt idx="199">
                  <c:v>2011-10-15-21</c:v>
                </c:pt>
                <c:pt idx="200">
                  <c:v>2011-10-15-22</c:v>
                </c:pt>
                <c:pt idx="201">
                  <c:v>2011-10-15-23</c:v>
                </c:pt>
                <c:pt idx="202">
                  <c:v>2011-10-16-00</c:v>
                </c:pt>
                <c:pt idx="203">
                  <c:v>2011-10-16-01</c:v>
                </c:pt>
                <c:pt idx="204">
                  <c:v>2011-10-16-02</c:v>
                </c:pt>
                <c:pt idx="205">
                  <c:v>2011-10-16-03</c:v>
                </c:pt>
                <c:pt idx="206">
                  <c:v>2011-10-16-04</c:v>
                </c:pt>
                <c:pt idx="207">
                  <c:v>2011-10-16-05</c:v>
                </c:pt>
                <c:pt idx="208">
                  <c:v>2011-10-16-06</c:v>
                </c:pt>
                <c:pt idx="209">
                  <c:v>2011-10-16-07</c:v>
                </c:pt>
                <c:pt idx="210">
                  <c:v>2011-10-16-08</c:v>
                </c:pt>
                <c:pt idx="211">
                  <c:v>2011-10-16-09</c:v>
                </c:pt>
                <c:pt idx="212">
                  <c:v>2011-10-16-10</c:v>
                </c:pt>
                <c:pt idx="213">
                  <c:v>2011-10-16-11</c:v>
                </c:pt>
                <c:pt idx="214">
                  <c:v>2011-10-16-12</c:v>
                </c:pt>
                <c:pt idx="215">
                  <c:v>2011-10-16-13</c:v>
                </c:pt>
                <c:pt idx="216">
                  <c:v>2011-10-16-14</c:v>
                </c:pt>
                <c:pt idx="217">
                  <c:v>2011-10-16-15</c:v>
                </c:pt>
                <c:pt idx="218">
                  <c:v>2011-10-16-16</c:v>
                </c:pt>
                <c:pt idx="219">
                  <c:v>2011-10-16-17</c:v>
                </c:pt>
                <c:pt idx="220">
                  <c:v>2011-10-16-18</c:v>
                </c:pt>
                <c:pt idx="221">
                  <c:v>2011-10-16-19</c:v>
                </c:pt>
                <c:pt idx="222">
                  <c:v>2011-10-16-20</c:v>
                </c:pt>
                <c:pt idx="223">
                  <c:v>2011-10-16-21</c:v>
                </c:pt>
                <c:pt idx="224">
                  <c:v>2011-10-16-22</c:v>
                </c:pt>
                <c:pt idx="225">
                  <c:v>2011-10-16-23</c:v>
                </c:pt>
                <c:pt idx="226">
                  <c:v>2011-10-17-00</c:v>
                </c:pt>
                <c:pt idx="227">
                  <c:v>2011-10-17-01</c:v>
                </c:pt>
                <c:pt idx="228">
                  <c:v>2011-10-17-02</c:v>
                </c:pt>
                <c:pt idx="229">
                  <c:v>2011-10-17-03</c:v>
                </c:pt>
                <c:pt idx="230">
                  <c:v>2011-10-17-04</c:v>
                </c:pt>
                <c:pt idx="231">
                  <c:v>2011-10-17-05</c:v>
                </c:pt>
                <c:pt idx="232">
                  <c:v>2011-10-17-06</c:v>
                </c:pt>
                <c:pt idx="233">
                  <c:v>2011-10-17-07</c:v>
                </c:pt>
                <c:pt idx="234">
                  <c:v>2011-10-17-08</c:v>
                </c:pt>
                <c:pt idx="235">
                  <c:v>2011-10-17-09</c:v>
                </c:pt>
                <c:pt idx="236">
                  <c:v>2011-10-17-10</c:v>
                </c:pt>
                <c:pt idx="237">
                  <c:v>2011-10-17-11</c:v>
                </c:pt>
                <c:pt idx="238">
                  <c:v>2011-10-17-12</c:v>
                </c:pt>
                <c:pt idx="239">
                  <c:v>2011-10-17-13</c:v>
                </c:pt>
                <c:pt idx="240">
                  <c:v>2011-10-17-14</c:v>
                </c:pt>
                <c:pt idx="241">
                  <c:v>2011-10-17-15</c:v>
                </c:pt>
                <c:pt idx="242">
                  <c:v>2011-10-17-16</c:v>
                </c:pt>
                <c:pt idx="243">
                  <c:v>2011-10-17-17</c:v>
                </c:pt>
                <c:pt idx="244">
                  <c:v>2011-10-17-18</c:v>
                </c:pt>
                <c:pt idx="245">
                  <c:v>2011-10-17-19</c:v>
                </c:pt>
                <c:pt idx="246">
                  <c:v>2011-10-17-20</c:v>
                </c:pt>
                <c:pt idx="247">
                  <c:v>2011-10-17-21</c:v>
                </c:pt>
                <c:pt idx="248">
                  <c:v>2011-10-17-22</c:v>
                </c:pt>
                <c:pt idx="249">
                  <c:v>2011-10-17-23</c:v>
                </c:pt>
                <c:pt idx="250">
                  <c:v>2011-10-18-00</c:v>
                </c:pt>
                <c:pt idx="251">
                  <c:v>2011-10-18-01</c:v>
                </c:pt>
                <c:pt idx="252">
                  <c:v>2011-10-18-02</c:v>
                </c:pt>
                <c:pt idx="253">
                  <c:v>2011-10-18-03</c:v>
                </c:pt>
                <c:pt idx="254">
                  <c:v>2011-10-18-04</c:v>
                </c:pt>
                <c:pt idx="255">
                  <c:v>2011-10-18-05</c:v>
                </c:pt>
                <c:pt idx="256">
                  <c:v>2011-10-18-06</c:v>
                </c:pt>
                <c:pt idx="257">
                  <c:v>2011-10-18-07</c:v>
                </c:pt>
                <c:pt idx="258">
                  <c:v>2011-10-18-08</c:v>
                </c:pt>
                <c:pt idx="259">
                  <c:v>2011-10-18-09</c:v>
                </c:pt>
                <c:pt idx="260">
                  <c:v>2011-10-18-10</c:v>
                </c:pt>
                <c:pt idx="261">
                  <c:v>2011-10-18-11</c:v>
                </c:pt>
                <c:pt idx="262">
                  <c:v>2011-10-18-12</c:v>
                </c:pt>
                <c:pt idx="263">
                  <c:v>2011-10-18-13</c:v>
                </c:pt>
                <c:pt idx="264">
                  <c:v>2011-10-18-14</c:v>
                </c:pt>
                <c:pt idx="265">
                  <c:v>2011-10-18-15</c:v>
                </c:pt>
                <c:pt idx="266">
                  <c:v>2011-10-18-16</c:v>
                </c:pt>
                <c:pt idx="267">
                  <c:v>2011-10-18-17</c:v>
                </c:pt>
                <c:pt idx="268">
                  <c:v>2011-10-18-18</c:v>
                </c:pt>
                <c:pt idx="269">
                  <c:v>2011-10-18-19</c:v>
                </c:pt>
                <c:pt idx="270">
                  <c:v>2011-10-18-20</c:v>
                </c:pt>
                <c:pt idx="271">
                  <c:v>2011-10-18-21</c:v>
                </c:pt>
                <c:pt idx="272">
                  <c:v>2011-10-18-22</c:v>
                </c:pt>
                <c:pt idx="273">
                  <c:v>2011-10-18-23</c:v>
                </c:pt>
                <c:pt idx="274">
                  <c:v>2011-10-19-00</c:v>
                </c:pt>
                <c:pt idx="275">
                  <c:v>2011-10-19-01</c:v>
                </c:pt>
                <c:pt idx="276">
                  <c:v>2011-10-19-02</c:v>
                </c:pt>
                <c:pt idx="277">
                  <c:v>2011-10-19-03</c:v>
                </c:pt>
                <c:pt idx="278">
                  <c:v>2011-10-19-04</c:v>
                </c:pt>
                <c:pt idx="279">
                  <c:v>2011-10-19-05</c:v>
                </c:pt>
                <c:pt idx="280">
                  <c:v>2011-10-19-06</c:v>
                </c:pt>
                <c:pt idx="281">
                  <c:v>2011-10-19-07</c:v>
                </c:pt>
                <c:pt idx="282">
                  <c:v>2011-10-19-08</c:v>
                </c:pt>
                <c:pt idx="283">
                  <c:v>2011-10-19-09</c:v>
                </c:pt>
                <c:pt idx="284">
                  <c:v>2011-10-19-10</c:v>
                </c:pt>
                <c:pt idx="285">
                  <c:v>2011-10-19-11</c:v>
                </c:pt>
                <c:pt idx="286">
                  <c:v>2011-10-19-12</c:v>
                </c:pt>
                <c:pt idx="287">
                  <c:v>2011-10-19-13</c:v>
                </c:pt>
                <c:pt idx="288">
                  <c:v>2011-10-19-14</c:v>
                </c:pt>
                <c:pt idx="289">
                  <c:v>2011-10-19-15</c:v>
                </c:pt>
                <c:pt idx="290">
                  <c:v>2011-10-19-16</c:v>
                </c:pt>
                <c:pt idx="291">
                  <c:v>2011-10-19-17</c:v>
                </c:pt>
                <c:pt idx="292">
                  <c:v>2011-10-19-18</c:v>
                </c:pt>
                <c:pt idx="293">
                  <c:v>2011-10-19-19</c:v>
                </c:pt>
                <c:pt idx="294">
                  <c:v>2011-10-19-20</c:v>
                </c:pt>
                <c:pt idx="295">
                  <c:v>2011-10-19-21</c:v>
                </c:pt>
                <c:pt idx="296">
                  <c:v>2011-10-19-22</c:v>
                </c:pt>
                <c:pt idx="297">
                  <c:v>2011-10-19-23</c:v>
                </c:pt>
                <c:pt idx="298">
                  <c:v>2011-10-20-00</c:v>
                </c:pt>
                <c:pt idx="299">
                  <c:v>2011-10-20-01</c:v>
                </c:pt>
                <c:pt idx="300">
                  <c:v>2011-10-20-02</c:v>
                </c:pt>
                <c:pt idx="301">
                  <c:v>2011-10-20-03</c:v>
                </c:pt>
                <c:pt idx="302">
                  <c:v>2011-10-20-04</c:v>
                </c:pt>
                <c:pt idx="303">
                  <c:v>2011-10-20-05</c:v>
                </c:pt>
                <c:pt idx="304">
                  <c:v>2011-10-20-06</c:v>
                </c:pt>
                <c:pt idx="305">
                  <c:v>2011-10-20-07</c:v>
                </c:pt>
                <c:pt idx="306">
                  <c:v>2011-10-20-08</c:v>
                </c:pt>
                <c:pt idx="307">
                  <c:v>2011-10-20-09</c:v>
                </c:pt>
                <c:pt idx="308">
                  <c:v>2011-10-20-10</c:v>
                </c:pt>
                <c:pt idx="309">
                  <c:v>2011-10-20-11</c:v>
                </c:pt>
                <c:pt idx="310">
                  <c:v>2011-10-20-12</c:v>
                </c:pt>
                <c:pt idx="311">
                  <c:v>2011-10-20-13</c:v>
                </c:pt>
                <c:pt idx="312">
                  <c:v>2011-10-20-14</c:v>
                </c:pt>
                <c:pt idx="313">
                  <c:v>2011-10-20-15</c:v>
                </c:pt>
                <c:pt idx="314">
                  <c:v>2011-10-20-16</c:v>
                </c:pt>
                <c:pt idx="315">
                  <c:v>2011-10-20-17</c:v>
                </c:pt>
                <c:pt idx="316">
                  <c:v>2011-10-20-18</c:v>
                </c:pt>
                <c:pt idx="317">
                  <c:v>2011-10-20-19</c:v>
                </c:pt>
                <c:pt idx="318">
                  <c:v>2011-10-20-20</c:v>
                </c:pt>
                <c:pt idx="319">
                  <c:v>2011-10-20-21</c:v>
                </c:pt>
                <c:pt idx="320">
                  <c:v>2011-10-20-22</c:v>
                </c:pt>
                <c:pt idx="321">
                  <c:v>2011-10-20-23</c:v>
                </c:pt>
                <c:pt idx="322">
                  <c:v>2011-10-21-00</c:v>
                </c:pt>
                <c:pt idx="323">
                  <c:v>2011-10-21-01</c:v>
                </c:pt>
                <c:pt idx="324">
                  <c:v>2011-10-21-02</c:v>
                </c:pt>
                <c:pt idx="325">
                  <c:v>2011-10-21-03</c:v>
                </c:pt>
                <c:pt idx="326">
                  <c:v>2011-10-21-04</c:v>
                </c:pt>
                <c:pt idx="327">
                  <c:v>2011-10-21-05</c:v>
                </c:pt>
                <c:pt idx="328">
                  <c:v>2011-10-21-06</c:v>
                </c:pt>
                <c:pt idx="329">
                  <c:v>2011-10-21-07</c:v>
                </c:pt>
                <c:pt idx="330">
                  <c:v>2011-10-21-08</c:v>
                </c:pt>
                <c:pt idx="331">
                  <c:v>2011-10-21-09</c:v>
                </c:pt>
                <c:pt idx="332">
                  <c:v>2011-10-21-10</c:v>
                </c:pt>
                <c:pt idx="333">
                  <c:v>2011-10-21-11</c:v>
                </c:pt>
                <c:pt idx="334">
                  <c:v>2011-10-21-12</c:v>
                </c:pt>
                <c:pt idx="335">
                  <c:v>2011-10-21-13</c:v>
                </c:pt>
                <c:pt idx="336">
                  <c:v>2011-10-21-14</c:v>
                </c:pt>
                <c:pt idx="337">
                  <c:v>2011-10-21-15</c:v>
                </c:pt>
                <c:pt idx="338">
                  <c:v>2011-10-21-16</c:v>
                </c:pt>
                <c:pt idx="339">
                  <c:v>2011-10-21-17</c:v>
                </c:pt>
                <c:pt idx="340">
                  <c:v>2011-10-21-18</c:v>
                </c:pt>
                <c:pt idx="341">
                  <c:v>2011-10-21-19</c:v>
                </c:pt>
                <c:pt idx="342">
                  <c:v>2011-10-21-20</c:v>
                </c:pt>
                <c:pt idx="343">
                  <c:v>2011-10-21-21</c:v>
                </c:pt>
                <c:pt idx="344">
                  <c:v>2011-10-21-22</c:v>
                </c:pt>
                <c:pt idx="345">
                  <c:v>2011-10-21-23</c:v>
                </c:pt>
                <c:pt idx="346">
                  <c:v>2011-10-22-00</c:v>
                </c:pt>
                <c:pt idx="347">
                  <c:v>2011-10-22-01</c:v>
                </c:pt>
                <c:pt idx="348">
                  <c:v>2011-10-22-02</c:v>
                </c:pt>
                <c:pt idx="349">
                  <c:v>2011-10-22-03</c:v>
                </c:pt>
                <c:pt idx="350">
                  <c:v>2011-10-22-04</c:v>
                </c:pt>
                <c:pt idx="351">
                  <c:v>2011-10-22-05</c:v>
                </c:pt>
                <c:pt idx="352">
                  <c:v>2011-10-22-06</c:v>
                </c:pt>
                <c:pt idx="353">
                  <c:v>2011-10-22-07</c:v>
                </c:pt>
                <c:pt idx="354">
                  <c:v>2011-10-22-08</c:v>
                </c:pt>
                <c:pt idx="355">
                  <c:v>2011-10-22-09</c:v>
                </c:pt>
                <c:pt idx="356">
                  <c:v>2011-10-22-10</c:v>
                </c:pt>
                <c:pt idx="357">
                  <c:v>2011-10-22-11</c:v>
                </c:pt>
                <c:pt idx="358">
                  <c:v>2011-10-22-12</c:v>
                </c:pt>
                <c:pt idx="359">
                  <c:v>2011-10-22-13</c:v>
                </c:pt>
                <c:pt idx="360">
                  <c:v>2011-10-22-14</c:v>
                </c:pt>
                <c:pt idx="361">
                  <c:v>2011-10-22-15</c:v>
                </c:pt>
                <c:pt idx="362">
                  <c:v>2011-10-22-16</c:v>
                </c:pt>
                <c:pt idx="363">
                  <c:v>2011-10-22-17</c:v>
                </c:pt>
                <c:pt idx="364">
                  <c:v>2011-10-22-19</c:v>
                </c:pt>
                <c:pt idx="365">
                  <c:v>2011-10-22-20</c:v>
                </c:pt>
                <c:pt idx="366">
                  <c:v>2011-10-22-21</c:v>
                </c:pt>
                <c:pt idx="367">
                  <c:v>2011-10-22-22</c:v>
                </c:pt>
                <c:pt idx="368">
                  <c:v>2011-10-22-23</c:v>
                </c:pt>
                <c:pt idx="369">
                  <c:v>2011-10-23-00</c:v>
                </c:pt>
                <c:pt idx="370">
                  <c:v>2011-10-23-01</c:v>
                </c:pt>
                <c:pt idx="371">
                  <c:v>2011-10-23-02</c:v>
                </c:pt>
                <c:pt idx="372">
                  <c:v>2011-10-23-03</c:v>
                </c:pt>
                <c:pt idx="373">
                  <c:v>2011-10-23-04</c:v>
                </c:pt>
                <c:pt idx="374">
                  <c:v>2011-10-23-05</c:v>
                </c:pt>
                <c:pt idx="375">
                  <c:v>2011-10-23-06</c:v>
                </c:pt>
                <c:pt idx="376">
                  <c:v>2011-10-23-07</c:v>
                </c:pt>
                <c:pt idx="377">
                  <c:v>2011-10-23-08</c:v>
                </c:pt>
                <c:pt idx="378">
                  <c:v>2011-10-23-09</c:v>
                </c:pt>
                <c:pt idx="379">
                  <c:v>2011-10-23-10</c:v>
                </c:pt>
                <c:pt idx="380">
                  <c:v>2011-10-23-11</c:v>
                </c:pt>
                <c:pt idx="381">
                  <c:v>2011-10-23-12</c:v>
                </c:pt>
                <c:pt idx="382">
                  <c:v>2011-10-23-13</c:v>
                </c:pt>
                <c:pt idx="383">
                  <c:v>2011-10-23-14</c:v>
                </c:pt>
                <c:pt idx="384">
                  <c:v>2011-10-23-15</c:v>
                </c:pt>
                <c:pt idx="385">
                  <c:v>2011-10-23-16</c:v>
                </c:pt>
                <c:pt idx="386">
                  <c:v>2011-10-23-17</c:v>
                </c:pt>
                <c:pt idx="387">
                  <c:v>2011-10-23-18</c:v>
                </c:pt>
                <c:pt idx="388">
                  <c:v>2011-10-23-19</c:v>
                </c:pt>
                <c:pt idx="389">
                  <c:v>2011-10-23-20</c:v>
                </c:pt>
                <c:pt idx="390">
                  <c:v>2011-10-23-21</c:v>
                </c:pt>
                <c:pt idx="391">
                  <c:v>2011-10-23-22</c:v>
                </c:pt>
                <c:pt idx="392">
                  <c:v>2011-10-23-23</c:v>
                </c:pt>
                <c:pt idx="393">
                  <c:v>2011-10-24-00</c:v>
                </c:pt>
                <c:pt idx="394">
                  <c:v>2011-10-24-01</c:v>
                </c:pt>
                <c:pt idx="395">
                  <c:v>2011-10-24-02</c:v>
                </c:pt>
                <c:pt idx="396">
                  <c:v>2011-10-24-03</c:v>
                </c:pt>
                <c:pt idx="397">
                  <c:v>2011-10-24-04</c:v>
                </c:pt>
                <c:pt idx="398">
                  <c:v>2011-10-24-05</c:v>
                </c:pt>
                <c:pt idx="399">
                  <c:v>2011-10-24-06</c:v>
                </c:pt>
                <c:pt idx="400">
                  <c:v>2011-10-24-07</c:v>
                </c:pt>
                <c:pt idx="401">
                  <c:v>2011-10-24-08</c:v>
                </c:pt>
                <c:pt idx="402">
                  <c:v>2011-10-24-09</c:v>
                </c:pt>
                <c:pt idx="403">
                  <c:v>2011-10-24-10</c:v>
                </c:pt>
                <c:pt idx="404">
                  <c:v>2011-10-24-11</c:v>
                </c:pt>
                <c:pt idx="405">
                  <c:v>2011-10-24-12</c:v>
                </c:pt>
                <c:pt idx="406">
                  <c:v>2011-10-24-13</c:v>
                </c:pt>
                <c:pt idx="407">
                  <c:v>2011-10-24-14</c:v>
                </c:pt>
                <c:pt idx="408">
                  <c:v>2011-10-24-15</c:v>
                </c:pt>
                <c:pt idx="409">
                  <c:v>2011-10-24-16</c:v>
                </c:pt>
                <c:pt idx="410">
                  <c:v>2011-10-24-17</c:v>
                </c:pt>
                <c:pt idx="411">
                  <c:v>2011-10-24-18</c:v>
                </c:pt>
                <c:pt idx="412">
                  <c:v>2011-10-24-19</c:v>
                </c:pt>
                <c:pt idx="413">
                  <c:v>2011-10-24-20</c:v>
                </c:pt>
                <c:pt idx="414">
                  <c:v>2011-10-24-21</c:v>
                </c:pt>
                <c:pt idx="415">
                  <c:v>2011-10-24-22</c:v>
                </c:pt>
                <c:pt idx="416">
                  <c:v>2011-10-24-23</c:v>
                </c:pt>
                <c:pt idx="417">
                  <c:v>2011-10-25-00</c:v>
                </c:pt>
                <c:pt idx="418">
                  <c:v>2011-10-25-01</c:v>
                </c:pt>
                <c:pt idx="419">
                  <c:v>2011-10-25-02</c:v>
                </c:pt>
                <c:pt idx="420">
                  <c:v>2011-10-25-03</c:v>
                </c:pt>
                <c:pt idx="421">
                  <c:v>2011-10-25-04</c:v>
                </c:pt>
                <c:pt idx="422">
                  <c:v>2011-10-25-05</c:v>
                </c:pt>
                <c:pt idx="423">
                  <c:v>2011-10-25-06</c:v>
                </c:pt>
                <c:pt idx="424">
                  <c:v>2011-10-25-07</c:v>
                </c:pt>
                <c:pt idx="425">
                  <c:v>2011-10-25-08</c:v>
                </c:pt>
                <c:pt idx="426">
                  <c:v>2011-10-25-09</c:v>
                </c:pt>
                <c:pt idx="427">
                  <c:v>2011-10-25-10</c:v>
                </c:pt>
                <c:pt idx="428">
                  <c:v>2011-10-25-11</c:v>
                </c:pt>
                <c:pt idx="429">
                  <c:v>2011-10-25-12</c:v>
                </c:pt>
                <c:pt idx="430">
                  <c:v>2011-10-25-13</c:v>
                </c:pt>
                <c:pt idx="431">
                  <c:v>2011-10-25-14</c:v>
                </c:pt>
                <c:pt idx="432">
                  <c:v>2011-10-25-15</c:v>
                </c:pt>
                <c:pt idx="433">
                  <c:v>2011-10-25-16</c:v>
                </c:pt>
                <c:pt idx="434">
                  <c:v>2011-10-25-17</c:v>
                </c:pt>
                <c:pt idx="435">
                  <c:v>2011-10-25-18</c:v>
                </c:pt>
                <c:pt idx="436">
                  <c:v>2011-10-25-19</c:v>
                </c:pt>
                <c:pt idx="437">
                  <c:v>2011-10-25-20</c:v>
                </c:pt>
                <c:pt idx="438">
                  <c:v>2011-10-25-21</c:v>
                </c:pt>
                <c:pt idx="439">
                  <c:v>2011-10-25-22</c:v>
                </c:pt>
                <c:pt idx="440">
                  <c:v>2011-10-25-23</c:v>
                </c:pt>
                <c:pt idx="441">
                  <c:v>2011-10-26-00</c:v>
                </c:pt>
                <c:pt idx="442">
                  <c:v>2011-10-26-01</c:v>
                </c:pt>
                <c:pt idx="443">
                  <c:v>2011-10-26-02</c:v>
                </c:pt>
                <c:pt idx="444">
                  <c:v>2011-10-26-03</c:v>
                </c:pt>
                <c:pt idx="445">
                  <c:v>2011-10-26-04</c:v>
                </c:pt>
                <c:pt idx="446">
                  <c:v>2011-10-26-05</c:v>
                </c:pt>
                <c:pt idx="447">
                  <c:v>2011-10-26-06</c:v>
                </c:pt>
                <c:pt idx="448">
                  <c:v>2011-10-26-07</c:v>
                </c:pt>
                <c:pt idx="449">
                  <c:v>2011-10-26-08</c:v>
                </c:pt>
                <c:pt idx="450">
                  <c:v>2011-10-26-09</c:v>
                </c:pt>
                <c:pt idx="451">
                  <c:v>2011-10-26-10</c:v>
                </c:pt>
                <c:pt idx="452">
                  <c:v>2011-10-26-11</c:v>
                </c:pt>
                <c:pt idx="453">
                  <c:v>2011-10-26-12</c:v>
                </c:pt>
                <c:pt idx="454">
                  <c:v>2011-10-26-13</c:v>
                </c:pt>
                <c:pt idx="455">
                  <c:v>2011-10-26-14</c:v>
                </c:pt>
                <c:pt idx="456">
                  <c:v>2011-10-26-15</c:v>
                </c:pt>
                <c:pt idx="457">
                  <c:v>2011-10-26-16</c:v>
                </c:pt>
                <c:pt idx="458">
                  <c:v>2011-10-26-17</c:v>
                </c:pt>
                <c:pt idx="459">
                  <c:v>2011-10-26-18</c:v>
                </c:pt>
                <c:pt idx="460">
                  <c:v>2011-10-26-19</c:v>
                </c:pt>
                <c:pt idx="461">
                  <c:v>2011-10-26-20</c:v>
                </c:pt>
                <c:pt idx="462">
                  <c:v>2011-10-26-21</c:v>
                </c:pt>
                <c:pt idx="463">
                  <c:v>2011-10-26-22</c:v>
                </c:pt>
                <c:pt idx="464">
                  <c:v>2011-10-26-23</c:v>
                </c:pt>
                <c:pt idx="465">
                  <c:v>2011-10-27-00</c:v>
                </c:pt>
                <c:pt idx="466">
                  <c:v>2011-10-27-01</c:v>
                </c:pt>
                <c:pt idx="467">
                  <c:v>2011-10-27-02</c:v>
                </c:pt>
                <c:pt idx="468">
                  <c:v>2011-10-27-03</c:v>
                </c:pt>
                <c:pt idx="469">
                  <c:v>2011-10-27-04</c:v>
                </c:pt>
                <c:pt idx="470">
                  <c:v>2011-10-27-05</c:v>
                </c:pt>
                <c:pt idx="471">
                  <c:v>2011-10-27-06</c:v>
                </c:pt>
                <c:pt idx="472">
                  <c:v>2011-10-27-07</c:v>
                </c:pt>
                <c:pt idx="473">
                  <c:v>2011-10-27-08</c:v>
                </c:pt>
                <c:pt idx="474">
                  <c:v>2011-10-27-09</c:v>
                </c:pt>
                <c:pt idx="475">
                  <c:v>2011-10-27-10</c:v>
                </c:pt>
                <c:pt idx="476">
                  <c:v>2011-10-27-11</c:v>
                </c:pt>
                <c:pt idx="477">
                  <c:v>2011-10-27-12</c:v>
                </c:pt>
                <c:pt idx="478">
                  <c:v>2011-10-27-13</c:v>
                </c:pt>
                <c:pt idx="479">
                  <c:v>2011-10-27-14</c:v>
                </c:pt>
                <c:pt idx="480">
                  <c:v>2011-10-27-15</c:v>
                </c:pt>
                <c:pt idx="481">
                  <c:v>2011-10-27-16</c:v>
                </c:pt>
                <c:pt idx="482">
                  <c:v>2011-10-27-17</c:v>
                </c:pt>
                <c:pt idx="483">
                  <c:v>2011-10-27-18</c:v>
                </c:pt>
                <c:pt idx="484">
                  <c:v>2011-10-27-19</c:v>
                </c:pt>
                <c:pt idx="485">
                  <c:v>2011-10-27-20</c:v>
                </c:pt>
                <c:pt idx="486">
                  <c:v>2011-10-27-21</c:v>
                </c:pt>
                <c:pt idx="487">
                  <c:v>2011-10-27-22</c:v>
                </c:pt>
                <c:pt idx="488">
                  <c:v>2011-10-27-23</c:v>
                </c:pt>
                <c:pt idx="489">
                  <c:v>2011-10-28-00</c:v>
                </c:pt>
                <c:pt idx="490">
                  <c:v>2011-10-28-01</c:v>
                </c:pt>
                <c:pt idx="491">
                  <c:v>2011-10-28-02</c:v>
                </c:pt>
                <c:pt idx="492">
                  <c:v>2011-10-28-03</c:v>
                </c:pt>
                <c:pt idx="493">
                  <c:v>2011-10-28-04</c:v>
                </c:pt>
                <c:pt idx="494">
                  <c:v>2011-10-28-05</c:v>
                </c:pt>
                <c:pt idx="495">
                  <c:v>2011-10-28-06</c:v>
                </c:pt>
                <c:pt idx="496">
                  <c:v>2011-10-28-07</c:v>
                </c:pt>
                <c:pt idx="497">
                  <c:v>2011-10-28-08</c:v>
                </c:pt>
                <c:pt idx="498">
                  <c:v>2011-10-28-09</c:v>
                </c:pt>
                <c:pt idx="499">
                  <c:v>2011-10-28-10</c:v>
                </c:pt>
                <c:pt idx="500">
                  <c:v>2011-10-28-11</c:v>
                </c:pt>
                <c:pt idx="501">
                  <c:v>2011-10-28-12</c:v>
                </c:pt>
                <c:pt idx="502">
                  <c:v>2011-10-28-13</c:v>
                </c:pt>
                <c:pt idx="503">
                  <c:v>2011-10-28-14</c:v>
                </c:pt>
                <c:pt idx="504">
                  <c:v>2011-10-28-15</c:v>
                </c:pt>
                <c:pt idx="505">
                  <c:v>2011-10-28-16</c:v>
                </c:pt>
                <c:pt idx="506">
                  <c:v>2011-10-28-17</c:v>
                </c:pt>
                <c:pt idx="507">
                  <c:v>2011-10-28-18</c:v>
                </c:pt>
                <c:pt idx="508">
                  <c:v>2011-10-28-19</c:v>
                </c:pt>
                <c:pt idx="509">
                  <c:v>2011-10-28-20</c:v>
                </c:pt>
                <c:pt idx="510">
                  <c:v>2011-10-28-21</c:v>
                </c:pt>
                <c:pt idx="511">
                  <c:v>2011-10-28-22</c:v>
                </c:pt>
                <c:pt idx="512">
                  <c:v>2011-10-28-23</c:v>
                </c:pt>
                <c:pt idx="513">
                  <c:v>2011-10-29-00</c:v>
                </c:pt>
                <c:pt idx="514">
                  <c:v>2011-10-29-01</c:v>
                </c:pt>
                <c:pt idx="515">
                  <c:v>2011-10-29-02</c:v>
                </c:pt>
                <c:pt idx="516">
                  <c:v>2011-10-29-03</c:v>
                </c:pt>
                <c:pt idx="517">
                  <c:v>2011-10-29-04</c:v>
                </c:pt>
                <c:pt idx="518">
                  <c:v>2011-10-29-05</c:v>
                </c:pt>
                <c:pt idx="519">
                  <c:v>2011-10-29-06</c:v>
                </c:pt>
                <c:pt idx="520">
                  <c:v>2011-10-29-07</c:v>
                </c:pt>
                <c:pt idx="521">
                  <c:v>2011-10-29-08</c:v>
                </c:pt>
                <c:pt idx="522">
                  <c:v>2011-10-29-09</c:v>
                </c:pt>
                <c:pt idx="523">
                  <c:v>2011-10-29-10</c:v>
                </c:pt>
                <c:pt idx="524">
                  <c:v>2011-10-29-11</c:v>
                </c:pt>
                <c:pt idx="525">
                  <c:v>2011-10-29-17</c:v>
                </c:pt>
                <c:pt idx="526">
                  <c:v>2011-10-29-18</c:v>
                </c:pt>
                <c:pt idx="527">
                  <c:v>2011-10-29-19</c:v>
                </c:pt>
                <c:pt idx="528">
                  <c:v>2011-10-29-20</c:v>
                </c:pt>
                <c:pt idx="529">
                  <c:v>2011-10-29-21</c:v>
                </c:pt>
                <c:pt idx="530">
                  <c:v>2011-10-29-22</c:v>
                </c:pt>
                <c:pt idx="531">
                  <c:v>2011-10-29-23</c:v>
                </c:pt>
                <c:pt idx="532">
                  <c:v>2011-10-30-00</c:v>
                </c:pt>
                <c:pt idx="533">
                  <c:v>2011-10-30-01</c:v>
                </c:pt>
                <c:pt idx="534">
                  <c:v>2011-10-30-02</c:v>
                </c:pt>
                <c:pt idx="535">
                  <c:v>2011-10-30-03</c:v>
                </c:pt>
                <c:pt idx="536">
                  <c:v>2011-10-30-04</c:v>
                </c:pt>
                <c:pt idx="537">
                  <c:v>2011-10-30-05</c:v>
                </c:pt>
                <c:pt idx="538">
                  <c:v>2011-10-30-06</c:v>
                </c:pt>
                <c:pt idx="539">
                  <c:v>2011-10-30-07</c:v>
                </c:pt>
                <c:pt idx="540">
                  <c:v>2011-10-30-08</c:v>
                </c:pt>
                <c:pt idx="541">
                  <c:v>2011-10-30-09</c:v>
                </c:pt>
                <c:pt idx="542">
                  <c:v>2011-10-30-10</c:v>
                </c:pt>
                <c:pt idx="543">
                  <c:v>2011-10-30-11</c:v>
                </c:pt>
                <c:pt idx="544">
                  <c:v>2011-10-30-12</c:v>
                </c:pt>
                <c:pt idx="545">
                  <c:v>2011-10-30-13</c:v>
                </c:pt>
                <c:pt idx="546">
                  <c:v>2011-10-30-14</c:v>
                </c:pt>
                <c:pt idx="547">
                  <c:v>2011-10-30-15</c:v>
                </c:pt>
                <c:pt idx="548">
                  <c:v>2011-10-30-16</c:v>
                </c:pt>
                <c:pt idx="549">
                  <c:v>2011-10-30-17</c:v>
                </c:pt>
                <c:pt idx="550">
                  <c:v>2011-10-30-18</c:v>
                </c:pt>
                <c:pt idx="551">
                  <c:v>2011-10-30-19</c:v>
                </c:pt>
                <c:pt idx="552">
                  <c:v>2011-10-30-20</c:v>
                </c:pt>
                <c:pt idx="553">
                  <c:v>2011-10-30-21</c:v>
                </c:pt>
                <c:pt idx="554">
                  <c:v>2011-10-30-22</c:v>
                </c:pt>
                <c:pt idx="555">
                  <c:v>2011-10-30-23</c:v>
                </c:pt>
                <c:pt idx="556">
                  <c:v>2011-10-31-00</c:v>
                </c:pt>
                <c:pt idx="557">
                  <c:v>2011-10-31-01</c:v>
                </c:pt>
                <c:pt idx="558">
                  <c:v>2011-10-31-02</c:v>
                </c:pt>
                <c:pt idx="559">
                  <c:v>2011-10-31-03</c:v>
                </c:pt>
                <c:pt idx="560">
                  <c:v>2011-10-31-04</c:v>
                </c:pt>
                <c:pt idx="561">
                  <c:v>2011-10-31-05</c:v>
                </c:pt>
                <c:pt idx="562">
                  <c:v>2011-10-31-06</c:v>
                </c:pt>
                <c:pt idx="563">
                  <c:v>2011-10-31-07</c:v>
                </c:pt>
                <c:pt idx="564">
                  <c:v>2011-10-31-08</c:v>
                </c:pt>
                <c:pt idx="565">
                  <c:v>2011-10-31-09</c:v>
                </c:pt>
                <c:pt idx="566">
                  <c:v>2011-10-31-10</c:v>
                </c:pt>
                <c:pt idx="567">
                  <c:v>2011-10-31-11</c:v>
                </c:pt>
                <c:pt idx="568">
                  <c:v>2011-10-31-12</c:v>
                </c:pt>
                <c:pt idx="569">
                  <c:v>2011-10-31-13</c:v>
                </c:pt>
                <c:pt idx="570">
                  <c:v>2011-10-31-14</c:v>
                </c:pt>
                <c:pt idx="571">
                  <c:v>2011-10-31-15</c:v>
                </c:pt>
                <c:pt idx="572">
                  <c:v>2011-10-31-16</c:v>
                </c:pt>
                <c:pt idx="573">
                  <c:v>2011-10-31-17</c:v>
                </c:pt>
                <c:pt idx="574">
                  <c:v>2011-10-31-18</c:v>
                </c:pt>
                <c:pt idx="575">
                  <c:v>2011-10-31-19</c:v>
                </c:pt>
                <c:pt idx="576">
                  <c:v>2011-10-31-20</c:v>
                </c:pt>
                <c:pt idx="577">
                  <c:v>2011-10-31-21</c:v>
                </c:pt>
                <c:pt idx="578">
                  <c:v>2011-10-31-22</c:v>
                </c:pt>
                <c:pt idx="579">
                  <c:v>2011-10-31-23</c:v>
                </c:pt>
                <c:pt idx="580">
                  <c:v>2011-11-01-00</c:v>
                </c:pt>
                <c:pt idx="581">
                  <c:v>2011-11-01-01</c:v>
                </c:pt>
                <c:pt idx="582">
                  <c:v>2011-11-01-02</c:v>
                </c:pt>
                <c:pt idx="583">
                  <c:v>2011-11-01-03</c:v>
                </c:pt>
                <c:pt idx="584">
                  <c:v>2011-11-01-04</c:v>
                </c:pt>
                <c:pt idx="585">
                  <c:v>2011-11-01-05</c:v>
                </c:pt>
                <c:pt idx="586">
                  <c:v>2011-11-01-06</c:v>
                </c:pt>
                <c:pt idx="587">
                  <c:v>2011-11-01-07</c:v>
                </c:pt>
                <c:pt idx="588">
                  <c:v>2011-11-01-08</c:v>
                </c:pt>
                <c:pt idx="589">
                  <c:v>2011-11-01-09</c:v>
                </c:pt>
                <c:pt idx="590">
                  <c:v>2011-11-01-10</c:v>
                </c:pt>
                <c:pt idx="591">
                  <c:v>2011-11-01-11</c:v>
                </c:pt>
                <c:pt idx="592">
                  <c:v>2011-11-01-12</c:v>
                </c:pt>
                <c:pt idx="593">
                  <c:v>2011-11-01-13</c:v>
                </c:pt>
                <c:pt idx="594">
                  <c:v>2011-11-01-14</c:v>
                </c:pt>
                <c:pt idx="595">
                  <c:v>2011-11-01-15</c:v>
                </c:pt>
                <c:pt idx="596">
                  <c:v>2011-11-01-16</c:v>
                </c:pt>
                <c:pt idx="597">
                  <c:v>2011-11-01-17</c:v>
                </c:pt>
                <c:pt idx="598">
                  <c:v>2011-11-01-18</c:v>
                </c:pt>
                <c:pt idx="599">
                  <c:v>2011-11-01-19</c:v>
                </c:pt>
                <c:pt idx="600">
                  <c:v>2011-11-01-20</c:v>
                </c:pt>
                <c:pt idx="601">
                  <c:v>2011-11-01-21</c:v>
                </c:pt>
                <c:pt idx="602">
                  <c:v>2011-11-01-22</c:v>
                </c:pt>
                <c:pt idx="603">
                  <c:v>2011-11-01-23</c:v>
                </c:pt>
                <c:pt idx="604">
                  <c:v>2011-11-02-00</c:v>
                </c:pt>
                <c:pt idx="605">
                  <c:v>2011-11-02-01</c:v>
                </c:pt>
                <c:pt idx="606">
                  <c:v>2011-11-02-02</c:v>
                </c:pt>
                <c:pt idx="607">
                  <c:v>2011-11-02-03</c:v>
                </c:pt>
                <c:pt idx="608">
                  <c:v>2011-11-02-04</c:v>
                </c:pt>
                <c:pt idx="609">
                  <c:v>2011-11-02-05</c:v>
                </c:pt>
                <c:pt idx="610">
                  <c:v>2011-11-02-06</c:v>
                </c:pt>
                <c:pt idx="611">
                  <c:v>2011-11-02-07</c:v>
                </c:pt>
                <c:pt idx="612">
                  <c:v>2011-11-02-08</c:v>
                </c:pt>
                <c:pt idx="613">
                  <c:v>2011-11-02-09</c:v>
                </c:pt>
                <c:pt idx="614">
                  <c:v>2011-11-02-10</c:v>
                </c:pt>
                <c:pt idx="615">
                  <c:v>2011-11-02-11</c:v>
                </c:pt>
                <c:pt idx="616">
                  <c:v>2011-11-02-12</c:v>
                </c:pt>
                <c:pt idx="617">
                  <c:v>2011-11-02-13</c:v>
                </c:pt>
                <c:pt idx="618">
                  <c:v>2011-11-02-14</c:v>
                </c:pt>
                <c:pt idx="619">
                  <c:v>2011-11-02-15</c:v>
                </c:pt>
                <c:pt idx="620">
                  <c:v>2011-11-02-16</c:v>
                </c:pt>
                <c:pt idx="621">
                  <c:v>2011-11-02-17</c:v>
                </c:pt>
                <c:pt idx="622">
                  <c:v>2011-11-02-18</c:v>
                </c:pt>
                <c:pt idx="623">
                  <c:v>2011-11-02-19</c:v>
                </c:pt>
                <c:pt idx="624">
                  <c:v>2011-11-02-20</c:v>
                </c:pt>
                <c:pt idx="625">
                  <c:v>2011-11-02-21</c:v>
                </c:pt>
                <c:pt idx="626">
                  <c:v>2011-11-02-22</c:v>
                </c:pt>
                <c:pt idx="627">
                  <c:v>2011-11-02-23</c:v>
                </c:pt>
                <c:pt idx="628">
                  <c:v>2011-11-03-00</c:v>
                </c:pt>
                <c:pt idx="629">
                  <c:v>2011-11-03-01</c:v>
                </c:pt>
                <c:pt idx="630">
                  <c:v>2011-11-03-02</c:v>
                </c:pt>
                <c:pt idx="631">
                  <c:v>2011-11-03-03</c:v>
                </c:pt>
                <c:pt idx="632">
                  <c:v>2011-11-03-04</c:v>
                </c:pt>
                <c:pt idx="633">
                  <c:v>2011-11-03-05</c:v>
                </c:pt>
                <c:pt idx="634">
                  <c:v>2011-11-03-06</c:v>
                </c:pt>
                <c:pt idx="635">
                  <c:v>2011-11-03-07</c:v>
                </c:pt>
                <c:pt idx="636">
                  <c:v>2011-11-03-08</c:v>
                </c:pt>
                <c:pt idx="637">
                  <c:v>2011-11-03-09</c:v>
                </c:pt>
                <c:pt idx="638">
                  <c:v>2011-11-03-10</c:v>
                </c:pt>
                <c:pt idx="639">
                  <c:v>2011-11-03-11</c:v>
                </c:pt>
                <c:pt idx="640">
                  <c:v>2011-11-03-12</c:v>
                </c:pt>
                <c:pt idx="641">
                  <c:v>2011-11-03-13</c:v>
                </c:pt>
                <c:pt idx="642">
                  <c:v>2011-11-03-14</c:v>
                </c:pt>
                <c:pt idx="643">
                  <c:v>2011-11-03-15</c:v>
                </c:pt>
                <c:pt idx="644">
                  <c:v>2011-11-03-16</c:v>
                </c:pt>
                <c:pt idx="645">
                  <c:v>2011-11-03-17</c:v>
                </c:pt>
                <c:pt idx="646">
                  <c:v>2011-11-03-18</c:v>
                </c:pt>
                <c:pt idx="647">
                  <c:v>2011-11-03-19</c:v>
                </c:pt>
                <c:pt idx="648">
                  <c:v>2011-11-03-20</c:v>
                </c:pt>
                <c:pt idx="649">
                  <c:v>2011-11-03-21</c:v>
                </c:pt>
                <c:pt idx="650">
                  <c:v>2011-11-03-22</c:v>
                </c:pt>
                <c:pt idx="651">
                  <c:v>2011-11-03-23</c:v>
                </c:pt>
                <c:pt idx="652">
                  <c:v>2011-11-04-00</c:v>
                </c:pt>
                <c:pt idx="653">
                  <c:v>2011-11-04-01</c:v>
                </c:pt>
                <c:pt idx="654">
                  <c:v>2011-11-04-02</c:v>
                </c:pt>
                <c:pt idx="655">
                  <c:v>2011-11-04-03</c:v>
                </c:pt>
                <c:pt idx="656">
                  <c:v>2011-11-04-04</c:v>
                </c:pt>
                <c:pt idx="657">
                  <c:v>2011-11-04-05</c:v>
                </c:pt>
                <c:pt idx="658">
                  <c:v>2011-11-04-06</c:v>
                </c:pt>
                <c:pt idx="659">
                  <c:v>2011-11-04-07</c:v>
                </c:pt>
                <c:pt idx="660">
                  <c:v>2011-11-04-08</c:v>
                </c:pt>
                <c:pt idx="661">
                  <c:v>2011-11-04-09</c:v>
                </c:pt>
                <c:pt idx="662">
                  <c:v>2011-11-04-10</c:v>
                </c:pt>
                <c:pt idx="663">
                  <c:v>2011-11-04-11</c:v>
                </c:pt>
                <c:pt idx="664">
                  <c:v>2011-11-04-12</c:v>
                </c:pt>
                <c:pt idx="665">
                  <c:v>2011-11-04-13</c:v>
                </c:pt>
                <c:pt idx="666">
                  <c:v>2011-11-04-14</c:v>
                </c:pt>
                <c:pt idx="667">
                  <c:v>2011-11-04-15</c:v>
                </c:pt>
                <c:pt idx="668">
                  <c:v>2011-11-04-16</c:v>
                </c:pt>
                <c:pt idx="669">
                  <c:v>2011-11-04-17</c:v>
                </c:pt>
                <c:pt idx="670">
                  <c:v>2011-11-04-18</c:v>
                </c:pt>
                <c:pt idx="671">
                  <c:v>2011-11-04-19</c:v>
                </c:pt>
                <c:pt idx="672">
                  <c:v>2011-11-04-20</c:v>
                </c:pt>
                <c:pt idx="673">
                  <c:v>2011-11-04-21</c:v>
                </c:pt>
                <c:pt idx="674">
                  <c:v>2011-11-04-22</c:v>
                </c:pt>
                <c:pt idx="675">
                  <c:v>2011-11-04-23</c:v>
                </c:pt>
                <c:pt idx="676">
                  <c:v>2011-11-05-00</c:v>
                </c:pt>
                <c:pt idx="677">
                  <c:v>2011-11-05-01</c:v>
                </c:pt>
                <c:pt idx="678">
                  <c:v>2011-11-05-02</c:v>
                </c:pt>
                <c:pt idx="679">
                  <c:v>2011-11-05-03</c:v>
                </c:pt>
                <c:pt idx="680">
                  <c:v>2011-11-05-04</c:v>
                </c:pt>
                <c:pt idx="681">
                  <c:v>2011-11-05-05</c:v>
                </c:pt>
                <c:pt idx="682">
                  <c:v>2011-11-05-06</c:v>
                </c:pt>
                <c:pt idx="683">
                  <c:v>2011-11-05-07</c:v>
                </c:pt>
                <c:pt idx="684">
                  <c:v>2011-11-05-08</c:v>
                </c:pt>
                <c:pt idx="685">
                  <c:v>2011-11-05-09</c:v>
                </c:pt>
                <c:pt idx="686">
                  <c:v>2011-11-05-10</c:v>
                </c:pt>
                <c:pt idx="687">
                  <c:v>2011-11-05-11</c:v>
                </c:pt>
                <c:pt idx="688">
                  <c:v>2011-11-05-12</c:v>
                </c:pt>
                <c:pt idx="689">
                  <c:v>2011-11-05-13</c:v>
                </c:pt>
                <c:pt idx="690">
                  <c:v>2011-11-05-14</c:v>
                </c:pt>
                <c:pt idx="691">
                  <c:v>2011-11-05-15</c:v>
                </c:pt>
                <c:pt idx="692">
                  <c:v>2011-11-05-16</c:v>
                </c:pt>
                <c:pt idx="693">
                  <c:v>2011-11-05-17</c:v>
                </c:pt>
                <c:pt idx="694">
                  <c:v>2011-11-05-18</c:v>
                </c:pt>
                <c:pt idx="695">
                  <c:v>2011-11-05-19</c:v>
                </c:pt>
                <c:pt idx="696">
                  <c:v>2011-11-05-20</c:v>
                </c:pt>
                <c:pt idx="697">
                  <c:v>2011-11-05-21</c:v>
                </c:pt>
                <c:pt idx="698">
                  <c:v>2011-11-05-22</c:v>
                </c:pt>
                <c:pt idx="699">
                  <c:v>2011-11-05-23</c:v>
                </c:pt>
                <c:pt idx="700">
                  <c:v>2011-11-06-00</c:v>
                </c:pt>
                <c:pt idx="701">
                  <c:v>2011-11-06-01</c:v>
                </c:pt>
                <c:pt idx="702">
                  <c:v>2011-11-06-02</c:v>
                </c:pt>
                <c:pt idx="703">
                  <c:v>2011-11-06-03</c:v>
                </c:pt>
                <c:pt idx="704">
                  <c:v>2011-11-06-04</c:v>
                </c:pt>
                <c:pt idx="705">
                  <c:v>2011-11-06-05</c:v>
                </c:pt>
                <c:pt idx="706">
                  <c:v>2011-11-06-06</c:v>
                </c:pt>
                <c:pt idx="707">
                  <c:v>2011-11-06-07</c:v>
                </c:pt>
                <c:pt idx="708">
                  <c:v>2011-11-06-08</c:v>
                </c:pt>
                <c:pt idx="709">
                  <c:v>2011-11-06-09</c:v>
                </c:pt>
                <c:pt idx="710">
                  <c:v>2011-11-06-10</c:v>
                </c:pt>
                <c:pt idx="711">
                  <c:v>2011-11-06-11</c:v>
                </c:pt>
                <c:pt idx="712">
                  <c:v>2011-11-06-12</c:v>
                </c:pt>
                <c:pt idx="713">
                  <c:v>2011-11-06-13</c:v>
                </c:pt>
                <c:pt idx="714">
                  <c:v>2011-11-06-14</c:v>
                </c:pt>
                <c:pt idx="715">
                  <c:v>2011-11-06-15</c:v>
                </c:pt>
                <c:pt idx="716">
                  <c:v>2011-11-06-16</c:v>
                </c:pt>
                <c:pt idx="717">
                  <c:v>2011-11-06-17</c:v>
                </c:pt>
                <c:pt idx="718">
                  <c:v>2011-11-06-18</c:v>
                </c:pt>
                <c:pt idx="719">
                  <c:v>2011-11-06-19</c:v>
                </c:pt>
                <c:pt idx="720">
                  <c:v>2011-11-06-20</c:v>
                </c:pt>
                <c:pt idx="721">
                  <c:v>2011-11-06-21</c:v>
                </c:pt>
                <c:pt idx="722">
                  <c:v>2011-11-06-22</c:v>
                </c:pt>
                <c:pt idx="723">
                  <c:v>2011-11-06-23</c:v>
                </c:pt>
                <c:pt idx="724">
                  <c:v>2011-11-07-00</c:v>
                </c:pt>
                <c:pt idx="725">
                  <c:v>2011-11-07-01</c:v>
                </c:pt>
                <c:pt idx="726">
                  <c:v>2011-11-07-02</c:v>
                </c:pt>
                <c:pt idx="727">
                  <c:v>2011-11-07-03</c:v>
                </c:pt>
                <c:pt idx="728">
                  <c:v>2011-11-07-04</c:v>
                </c:pt>
                <c:pt idx="729">
                  <c:v>2011-11-07-05</c:v>
                </c:pt>
                <c:pt idx="730">
                  <c:v>2011-11-07-06</c:v>
                </c:pt>
                <c:pt idx="731">
                  <c:v>2011-11-07-07</c:v>
                </c:pt>
                <c:pt idx="732">
                  <c:v>2011-11-07-08</c:v>
                </c:pt>
                <c:pt idx="733">
                  <c:v>2011-11-07-09</c:v>
                </c:pt>
                <c:pt idx="734">
                  <c:v>2011-11-07-10</c:v>
                </c:pt>
                <c:pt idx="735">
                  <c:v>2011-11-07-11</c:v>
                </c:pt>
                <c:pt idx="736">
                  <c:v>2011-11-07-12</c:v>
                </c:pt>
                <c:pt idx="737">
                  <c:v>2011-11-07-13</c:v>
                </c:pt>
                <c:pt idx="738">
                  <c:v>2011-11-07-14</c:v>
                </c:pt>
                <c:pt idx="739">
                  <c:v>2011-11-07-15</c:v>
                </c:pt>
                <c:pt idx="740">
                  <c:v>2011-11-07-16</c:v>
                </c:pt>
                <c:pt idx="741">
                  <c:v>2011-11-07-17</c:v>
                </c:pt>
                <c:pt idx="742">
                  <c:v>2011-11-07-18</c:v>
                </c:pt>
                <c:pt idx="743">
                  <c:v>2011-11-07-19</c:v>
                </c:pt>
                <c:pt idx="744">
                  <c:v>2011-11-07-20</c:v>
                </c:pt>
                <c:pt idx="745">
                  <c:v>2011-11-07-21</c:v>
                </c:pt>
                <c:pt idx="746">
                  <c:v>2011-11-07-22</c:v>
                </c:pt>
                <c:pt idx="747">
                  <c:v>2011-11-07-23</c:v>
                </c:pt>
                <c:pt idx="748">
                  <c:v>2011-11-08-00</c:v>
                </c:pt>
                <c:pt idx="749">
                  <c:v>2011-11-08-01</c:v>
                </c:pt>
                <c:pt idx="750">
                  <c:v>2011-11-08-02</c:v>
                </c:pt>
                <c:pt idx="751">
                  <c:v>2011-11-08-03</c:v>
                </c:pt>
                <c:pt idx="752">
                  <c:v>2011-11-08-04</c:v>
                </c:pt>
                <c:pt idx="753">
                  <c:v>2011-11-08-05</c:v>
                </c:pt>
                <c:pt idx="754">
                  <c:v>2011-11-08-06</c:v>
                </c:pt>
                <c:pt idx="755">
                  <c:v>2011-11-08-07</c:v>
                </c:pt>
                <c:pt idx="756">
                  <c:v>2011-11-08-08</c:v>
                </c:pt>
                <c:pt idx="757">
                  <c:v>2011-11-08-09</c:v>
                </c:pt>
                <c:pt idx="758">
                  <c:v>2011-11-08-10</c:v>
                </c:pt>
                <c:pt idx="759">
                  <c:v>2011-11-08-11</c:v>
                </c:pt>
                <c:pt idx="760">
                  <c:v>2011-11-08-12</c:v>
                </c:pt>
                <c:pt idx="761">
                  <c:v>2011-11-08-13</c:v>
                </c:pt>
                <c:pt idx="762">
                  <c:v>2011-11-08-14</c:v>
                </c:pt>
                <c:pt idx="763">
                  <c:v>2011-11-08-15</c:v>
                </c:pt>
                <c:pt idx="764">
                  <c:v>2011-11-08-16</c:v>
                </c:pt>
                <c:pt idx="765">
                  <c:v>2011-11-08-17</c:v>
                </c:pt>
                <c:pt idx="766">
                  <c:v>2011-11-08-18</c:v>
                </c:pt>
                <c:pt idx="767">
                  <c:v>2011-11-08-19</c:v>
                </c:pt>
                <c:pt idx="768">
                  <c:v>2011-11-08-20</c:v>
                </c:pt>
                <c:pt idx="769">
                  <c:v>2011-11-08-21</c:v>
                </c:pt>
                <c:pt idx="770">
                  <c:v>2011-11-08-22</c:v>
                </c:pt>
                <c:pt idx="771">
                  <c:v>2011-11-08-23</c:v>
                </c:pt>
                <c:pt idx="772">
                  <c:v>2011-11-09-00</c:v>
                </c:pt>
                <c:pt idx="773">
                  <c:v>2011-11-09-01</c:v>
                </c:pt>
                <c:pt idx="774">
                  <c:v>2011-11-09-02</c:v>
                </c:pt>
                <c:pt idx="775">
                  <c:v>2011-11-09-03</c:v>
                </c:pt>
                <c:pt idx="776">
                  <c:v>2011-11-09-04</c:v>
                </c:pt>
                <c:pt idx="777">
                  <c:v>2011-11-09-05</c:v>
                </c:pt>
                <c:pt idx="778">
                  <c:v>2011-11-09-06</c:v>
                </c:pt>
                <c:pt idx="779">
                  <c:v>2011-11-09-07</c:v>
                </c:pt>
                <c:pt idx="780">
                  <c:v>2011-11-09-08</c:v>
                </c:pt>
                <c:pt idx="781">
                  <c:v>2011-11-09-09</c:v>
                </c:pt>
                <c:pt idx="782">
                  <c:v>2011-11-09-10</c:v>
                </c:pt>
                <c:pt idx="783">
                  <c:v>2011-11-09-11</c:v>
                </c:pt>
                <c:pt idx="784">
                  <c:v>2011-11-09-12</c:v>
                </c:pt>
                <c:pt idx="785">
                  <c:v>2011-11-09-13</c:v>
                </c:pt>
                <c:pt idx="786">
                  <c:v>2011-11-09-14</c:v>
                </c:pt>
                <c:pt idx="787">
                  <c:v>2011-11-09-15</c:v>
                </c:pt>
                <c:pt idx="788">
                  <c:v>2011-11-09-16</c:v>
                </c:pt>
                <c:pt idx="789">
                  <c:v>2011-11-09-17</c:v>
                </c:pt>
                <c:pt idx="790">
                  <c:v>2011-11-09-18</c:v>
                </c:pt>
                <c:pt idx="791">
                  <c:v>2011-11-09-19</c:v>
                </c:pt>
                <c:pt idx="792">
                  <c:v>2011-11-09-20</c:v>
                </c:pt>
                <c:pt idx="793">
                  <c:v>2011-11-09-21</c:v>
                </c:pt>
                <c:pt idx="794">
                  <c:v>2011-11-09-22</c:v>
                </c:pt>
                <c:pt idx="795">
                  <c:v>2011-11-09-23</c:v>
                </c:pt>
                <c:pt idx="796">
                  <c:v>2011-11-10-00</c:v>
                </c:pt>
                <c:pt idx="797">
                  <c:v>2011-11-10-01</c:v>
                </c:pt>
                <c:pt idx="798">
                  <c:v>2011-11-10-02</c:v>
                </c:pt>
                <c:pt idx="799">
                  <c:v>2011-11-10-03</c:v>
                </c:pt>
                <c:pt idx="800">
                  <c:v>2011-11-10-04</c:v>
                </c:pt>
                <c:pt idx="801">
                  <c:v>2011-11-10-05</c:v>
                </c:pt>
                <c:pt idx="802">
                  <c:v>2011-11-10-06</c:v>
                </c:pt>
                <c:pt idx="803">
                  <c:v>2011-11-10-07</c:v>
                </c:pt>
                <c:pt idx="804">
                  <c:v>2011-11-10-08</c:v>
                </c:pt>
                <c:pt idx="805">
                  <c:v>2011-11-10-09</c:v>
                </c:pt>
                <c:pt idx="806">
                  <c:v>2011-11-10-10</c:v>
                </c:pt>
                <c:pt idx="807">
                  <c:v>2011-11-10-11</c:v>
                </c:pt>
                <c:pt idx="808">
                  <c:v>2011-11-10-12</c:v>
                </c:pt>
                <c:pt idx="809">
                  <c:v>2011-11-10-13</c:v>
                </c:pt>
                <c:pt idx="810">
                  <c:v>2011-11-10-14</c:v>
                </c:pt>
                <c:pt idx="811">
                  <c:v>2011-11-10-15</c:v>
                </c:pt>
                <c:pt idx="812">
                  <c:v>2011-11-10-16</c:v>
                </c:pt>
                <c:pt idx="813">
                  <c:v>2011-11-10-17</c:v>
                </c:pt>
                <c:pt idx="814">
                  <c:v>2011-11-10-18</c:v>
                </c:pt>
                <c:pt idx="815">
                  <c:v>2011-11-10-19</c:v>
                </c:pt>
                <c:pt idx="816">
                  <c:v>2011-11-10-20</c:v>
                </c:pt>
                <c:pt idx="817">
                  <c:v>2011-11-10-21</c:v>
                </c:pt>
                <c:pt idx="818">
                  <c:v>2011-11-10-22</c:v>
                </c:pt>
                <c:pt idx="819">
                  <c:v>2011-11-10-23</c:v>
                </c:pt>
                <c:pt idx="820">
                  <c:v>2011-11-11-00</c:v>
                </c:pt>
                <c:pt idx="821">
                  <c:v>2011-11-11-01</c:v>
                </c:pt>
                <c:pt idx="822">
                  <c:v>2011-11-11-02</c:v>
                </c:pt>
                <c:pt idx="823">
                  <c:v>2011-11-11-03</c:v>
                </c:pt>
                <c:pt idx="824">
                  <c:v>2011-11-11-04</c:v>
                </c:pt>
                <c:pt idx="825">
                  <c:v>2011-11-11-05</c:v>
                </c:pt>
                <c:pt idx="826">
                  <c:v>2011-11-11-06</c:v>
                </c:pt>
                <c:pt idx="827">
                  <c:v>2011-11-11-07</c:v>
                </c:pt>
                <c:pt idx="828">
                  <c:v>2011-11-11-08</c:v>
                </c:pt>
                <c:pt idx="829">
                  <c:v>2011-11-11-09</c:v>
                </c:pt>
                <c:pt idx="830">
                  <c:v>2011-11-11-10</c:v>
                </c:pt>
                <c:pt idx="831">
                  <c:v>2011-11-11-11</c:v>
                </c:pt>
                <c:pt idx="832">
                  <c:v>2011-11-11-12</c:v>
                </c:pt>
                <c:pt idx="833">
                  <c:v>2011-11-11-13</c:v>
                </c:pt>
                <c:pt idx="834">
                  <c:v>2011-11-11-14</c:v>
                </c:pt>
                <c:pt idx="835">
                  <c:v>2011-11-11-15</c:v>
                </c:pt>
                <c:pt idx="836">
                  <c:v>2011-11-11-16</c:v>
                </c:pt>
                <c:pt idx="837">
                  <c:v>2011-11-11-17</c:v>
                </c:pt>
                <c:pt idx="838">
                  <c:v>2011-11-11-18</c:v>
                </c:pt>
                <c:pt idx="839">
                  <c:v>2011-11-11-19</c:v>
                </c:pt>
                <c:pt idx="840">
                  <c:v>2011-11-11-20</c:v>
                </c:pt>
                <c:pt idx="841">
                  <c:v>2011-11-11-21</c:v>
                </c:pt>
                <c:pt idx="842">
                  <c:v>2011-11-11-22</c:v>
                </c:pt>
                <c:pt idx="843">
                  <c:v>2011-11-11-23</c:v>
                </c:pt>
                <c:pt idx="844">
                  <c:v>2011-11-12-00</c:v>
                </c:pt>
                <c:pt idx="845">
                  <c:v>2011-11-12-01</c:v>
                </c:pt>
                <c:pt idx="846">
                  <c:v>2011-11-12-02</c:v>
                </c:pt>
                <c:pt idx="847">
                  <c:v>2011-11-12-03</c:v>
                </c:pt>
                <c:pt idx="848">
                  <c:v>2011-11-12-04</c:v>
                </c:pt>
                <c:pt idx="849">
                  <c:v>2011-11-12-05</c:v>
                </c:pt>
                <c:pt idx="850">
                  <c:v>2011-11-12-06</c:v>
                </c:pt>
                <c:pt idx="851">
                  <c:v>2011-11-12-07</c:v>
                </c:pt>
                <c:pt idx="852">
                  <c:v>2011-11-12-08</c:v>
                </c:pt>
                <c:pt idx="853">
                  <c:v>2011-11-12-09</c:v>
                </c:pt>
                <c:pt idx="854">
                  <c:v>2011-11-12-10</c:v>
                </c:pt>
                <c:pt idx="855">
                  <c:v>2011-11-12-11</c:v>
                </c:pt>
                <c:pt idx="856">
                  <c:v>2011-11-12-12</c:v>
                </c:pt>
                <c:pt idx="857">
                  <c:v>2011-11-12-13</c:v>
                </c:pt>
                <c:pt idx="858">
                  <c:v>2011-11-12-14</c:v>
                </c:pt>
                <c:pt idx="859">
                  <c:v>2011-11-12-15</c:v>
                </c:pt>
                <c:pt idx="860">
                  <c:v>2011-11-12-16</c:v>
                </c:pt>
                <c:pt idx="861">
                  <c:v>2011-11-12-17</c:v>
                </c:pt>
                <c:pt idx="862">
                  <c:v>2011-11-12-18</c:v>
                </c:pt>
                <c:pt idx="863">
                  <c:v>2011-11-12-19</c:v>
                </c:pt>
                <c:pt idx="864">
                  <c:v>2011-11-12-20</c:v>
                </c:pt>
                <c:pt idx="865">
                  <c:v>2011-11-12-21</c:v>
                </c:pt>
                <c:pt idx="866">
                  <c:v>2011-11-12-22</c:v>
                </c:pt>
                <c:pt idx="867">
                  <c:v>2011-11-12-23</c:v>
                </c:pt>
                <c:pt idx="868">
                  <c:v>2011-11-13-00</c:v>
                </c:pt>
                <c:pt idx="869">
                  <c:v>2011-11-13-01</c:v>
                </c:pt>
                <c:pt idx="870">
                  <c:v>2011-11-13-02</c:v>
                </c:pt>
                <c:pt idx="871">
                  <c:v>2011-11-13-03</c:v>
                </c:pt>
                <c:pt idx="872">
                  <c:v>2011-11-13-04</c:v>
                </c:pt>
                <c:pt idx="873">
                  <c:v>2011-11-13-05</c:v>
                </c:pt>
                <c:pt idx="874">
                  <c:v>2011-11-13-06</c:v>
                </c:pt>
                <c:pt idx="875">
                  <c:v>2011-11-13-07</c:v>
                </c:pt>
                <c:pt idx="876">
                  <c:v>2011-11-13-08</c:v>
                </c:pt>
                <c:pt idx="877">
                  <c:v>2011-11-13-09</c:v>
                </c:pt>
                <c:pt idx="878">
                  <c:v>2011-11-13-10</c:v>
                </c:pt>
                <c:pt idx="879">
                  <c:v>2011-11-13-11</c:v>
                </c:pt>
                <c:pt idx="880">
                  <c:v>2011-11-13-12</c:v>
                </c:pt>
                <c:pt idx="881">
                  <c:v>2011-11-13-13</c:v>
                </c:pt>
                <c:pt idx="882">
                  <c:v>2011-11-13-14</c:v>
                </c:pt>
                <c:pt idx="883">
                  <c:v>2011-11-13-15</c:v>
                </c:pt>
                <c:pt idx="884">
                  <c:v>2011-11-13-16</c:v>
                </c:pt>
                <c:pt idx="885">
                  <c:v>2011-11-13-17</c:v>
                </c:pt>
                <c:pt idx="886">
                  <c:v>2011-11-13-18</c:v>
                </c:pt>
                <c:pt idx="887">
                  <c:v>2011-11-13-19</c:v>
                </c:pt>
                <c:pt idx="888">
                  <c:v>2011-11-13-20</c:v>
                </c:pt>
                <c:pt idx="889">
                  <c:v>2011-11-13-21</c:v>
                </c:pt>
                <c:pt idx="890">
                  <c:v>2011-11-13-22</c:v>
                </c:pt>
                <c:pt idx="891">
                  <c:v>2011-11-13-23</c:v>
                </c:pt>
                <c:pt idx="892">
                  <c:v>2011-11-14-00</c:v>
                </c:pt>
                <c:pt idx="893">
                  <c:v>2011-11-14-01</c:v>
                </c:pt>
                <c:pt idx="894">
                  <c:v>2011-11-14-02</c:v>
                </c:pt>
                <c:pt idx="895">
                  <c:v>2011-11-14-03</c:v>
                </c:pt>
                <c:pt idx="896">
                  <c:v>2011-11-14-04</c:v>
                </c:pt>
                <c:pt idx="897">
                  <c:v>2011-11-14-05</c:v>
                </c:pt>
                <c:pt idx="898">
                  <c:v>2011-11-14-06</c:v>
                </c:pt>
                <c:pt idx="899">
                  <c:v>2011-11-14-07</c:v>
                </c:pt>
                <c:pt idx="900">
                  <c:v>2011-11-14-08</c:v>
                </c:pt>
                <c:pt idx="901">
                  <c:v>2011-11-14-09</c:v>
                </c:pt>
                <c:pt idx="902">
                  <c:v>2011-11-14-10</c:v>
                </c:pt>
                <c:pt idx="903">
                  <c:v>2011-11-14-11</c:v>
                </c:pt>
                <c:pt idx="904">
                  <c:v>2011-11-14-12</c:v>
                </c:pt>
                <c:pt idx="905">
                  <c:v>2011-11-14-13</c:v>
                </c:pt>
                <c:pt idx="906">
                  <c:v>2011-11-14-14</c:v>
                </c:pt>
                <c:pt idx="907">
                  <c:v>2011-11-14-15</c:v>
                </c:pt>
                <c:pt idx="908">
                  <c:v>2011-11-14-16</c:v>
                </c:pt>
                <c:pt idx="909">
                  <c:v>2011-11-14-17</c:v>
                </c:pt>
                <c:pt idx="910">
                  <c:v>2011-11-14-18</c:v>
                </c:pt>
                <c:pt idx="911">
                  <c:v>2011-11-14-19</c:v>
                </c:pt>
                <c:pt idx="912">
                  <c:v>2011-11-14-20</c:v>
                </c:pt>
                <c:pt idx="913">
                  <c:v>2011-11-14-21</c:v>
                </c:pt>
                <c:pt idx="914">
                  <c:v>2011-11-14-22</c:v>
                </c:pt>
                <c:pt idx="915">
                  <c:v>2011-11-14-23</c:v>
                </c:pt>
                <c:pt idx="916">
                  <c:v>2011-11-15-00</c:v>
                </c:pt>
                <c:pt idx="917">
                  <c:v>2011-11-15-01</c:v>
                </c:pt>
                <c:pt idx="918">
                  <c:v>2011-11-15-02</c:v>
                </c:pt>
                <c:pt idx="919">
                  <c:v>2011-11-15-03</c:v>
                </c:pt>
                <c:pt idx="920">
                  <c:v>2011-11-15-04</c:v>
                </c:pt>
                <c:pt idx="921">
                  <c:v>2011-11-15-05</c:v>
                </c:pt>
                <c:pt idx="922">
                  <c:v>2011-11-15-06</c:v>
                </c:pt>
                <c:pt idx="923">
                  <c:v>2011-11-15-07</c:v>
                </c:pt>
                <c:pt idx="924">
                  <c:v>2011-11-15-08</c:v>
                </c:pt>
                <c:pt idx="925">
                  <c:v>2011-11-15-09</c:v>
                </c:pt>
                <c:pt idx="926">
                  <c:v>2011-11-15-10</c:v>
                </c:pt>
                <c:pt idx="927">
                  <c:v>2011-11-15-11</c:v>
                </c:pt>
                <c:pt idx="928">
                  <c:v>2011-11-15-12</c:v>
                </c:pt>
                <c:pt idx="929">
                  <c:v>2011-11-15-13</c:v>
                </c:pt>
                <c:pt idx="930">
                  <c:v>2011-11-15-14</c:v>
                </c:pt>
                <c:pt idx="931">
                  <c:v>2011-11-15-15</c:v>
                </c:pt>
                <c:pt idx="932">
                  <c:v>2011-11-15-16</c:v>
                </c:pt>
                <c:pt idx="933">
                  <c:v>2011-11-15-17</c:v>
                </c:pt>
                <c:pt idx="934">
                  <c:v>2011-11-15-18</c:v>
                </c:pt>
                <c:pt idx="935">
                  <c:v>2011-11-15-19</c:v>
                </c:pt>
                <c:pt idx="936">
                  <c:v>2011-11-15-20</c:v>
                </c:pt>
                <c:pt idx="937">
                  <c:v>2011-11-15-21</c:v>
                </c:pt>
                <c:pt idx="938">
                  <c:v>2011-11-15-22</c:v>
                </c:pt>
                <c:pt idx="939">
                  <c:v>2011-11-15-23</c:v>
                </c:pt>
                <c:pt idx="940">
                  <c:v>2011-11-16-00</c:v>
                </c:pt>
                <c:pt idx="941">
                  <c:v>2011-11-16-01</c:v>
                </c:pt>
                <c:pt idx="942">
                  <c:v>2011-11-16-02</c:v>
                </c:pt>
                <c:pt idx="943">
                  <c:v>2011-11-16-03</c:v>
                </c:pt>
                <c:pt idx="944">
                  <c:v>2011-11-16-04</c:v>
                </c:pt>
                <c:pt idx="945">
                  <c:v>2011-11-16-05</c:v>
                </c:pt>
                <c:pt idx="946">
                  <c:v>2011-11-16-06</c:v>
                </c:pt>
                <c:pt idx="947">
                  <c:v>2011-11-16-07</c:v>
                </c:pt>
                <c:pt idx="948">
                  <c:v>2011-11-16-08</c:v>
                </c:pt>
                <c:pt idx="949">
                  <c:v>2011-11-16-09</c:v>
                </c:pt>
                <c:pt idx="950">
                  <c:v>2011-11-16-10</c:v>
                </c:pt>
                <c:pt idx="951">
                  <c:v>2011-11-16-11</c:v>
                </c:pt>
                <c:pt idx="952">
                  <c:v>2011-11-16-12</c:v>
                </c:pt>
                <c:pt idx="953">
                  <c:v>2011-11-16-13</c:v>
                </c:pt>
                <c:pt idx="954">
                  <c:v>2011-11-16-14</c:v>
                </c:pt>
                <c:pt idx="955">
                  <c:v>2011-11-16-15</c:v>
                </c:pt>
                <c:pt idx="956">
                  <c:v>2011-11-16-16</c:v>
                </c:pt>
                <c:pt idx="957">
                  <c:v>2011-11-16-17</c:v>
                </c:pt>
                <c:pt idx="958">
                  <c:v>2011-11-16-18</c:v>
                </c:pt>
                <c:pt idx="959">
                  <c:v>2011-11-16-19</c:v>
                </c:pt>
                <c:pt idx="960">
                  <c:v>2011-11-16-20</c:v>
                </c:pt>
                <c:pt idx="961">
                  <c:v>2011-11-16-21</c:v>
                </c:pt>
                <c:pt idx="962">
                  <c:v>2011-11-16-22</c:v>
                </c:pt>
                <c:pt idx="963">
                  <c:v>2011-11-16-23</c:v>
                </c:pt>
                <c:pt idx="964">
                  <c:v>2011-11-17-00</c:v>
                </c:pt>
                <c:pt idx="965">
                  <c:v>2011-11-17-01</c:v>
                </c:pt>
                <c:pt idx="966">
                  <c:v>2011-11-17-02</c:v>
                </c:pt>
                <c:pt idx="967">
                  <c:v>2011-11-17-03</c:v>
                </c:pt>
                <c:pt idx="968">
                  <c:v>2011-11-17-04</c:v>
                </c:pt>
                <c:pt idx="969">
                  <c:v>2011-11-17-05</c:v>
                </c:pt>
                <c:pt idx="970">
                  <c:v>2011-11-17-06</c:v>
                </c:pt>
                <c:pt idx="971">
                  <c:v>2011-11-17-07</c:v>
                </c:pt>
                <c:pt idx="972">
                  <c:v>2011-11-17-08</c:v>
                </c:pt>
                <c:pt idx="973">
                  <c:v>2011-11-17-09</c:v>
                </c:pt>
                <c:pt idx="974">
                  <c:v>2011-11-17-10</c:v>
                </c:pt>
                <c:pt idx="975">
                  <c:v>2011-11-17-11</c:v>
                </c:pt>
                <c:pt idx="976">
                  <c:v>2011-11-17-12</c:v>
                </c:pt>
                <c:pt idx="977">
                  <c:v>2011-11-17-13</c:v>
                </c:pt>
                <c:pt idx="978">
                  <c:v>2011-11-17-14</c:v>
                </c:pt>
                <c:pt idx="979">
                  <c:v>2011-11-17-15</c:v>
                </c:pt>
                <c:pt idx="980">
                  <c:v>2011-11-17-16</c:v>
                </c:pt>
                <c:pt idx="981">
                  <c:v>2011-11-17-17</c:v>
                </c:pt>
                <c:pt idx="982">
                  <c:v>2011-11-17-18</c:v>
                </c:pt>
                <c:pt idx="983">
                  <c:v>2011-11-17-19</c:v>
                </c:pt>
                <c:pt idx="984">
                  <c:v>2011-11-17-20</c:v>
                </c:pt>
                <c:pt idx="985">
                  <c:v>2011-11-17-21</c:v>
                </c:pt>
                <c:pt idx="986">
                  <c:v>2011-11-17-22</c:v>
                </c:pt>
                <c:pt idx="987">
                  <c:v>2011-11-17-23</c:v>
                </c:pt>
                <c:pt idx="988">
                  <c:v>2011-11-18-00</c:v>
                </c:pt>
                <c:pt idx="989">
                  <c:v>2011-11-18-01</c:v>
                </c:pt>
                <c:pt idx="990">
                  <c:v>2011-11-18-02</c:v>
                </c:pt>
                <c:pt idx="991">
                  <c:v>2011-11-18-03</c:v>
                </c:pt>
                <c:pt idx="992">
                  <c:v>2011-11-18-04</c:v>
                </c:pt>
                <c:pt idx="993">
                  <c:v>2011-11-18-05</c:v>
                </c:pt>
                <c:pt idx="994">
                  <c:v>2011-11-18-06</c:v>
                </c:pt>
                <c:pt idx="995">
                  <c:v>2011-11-18-07</c:v>
                </c:pt>
                <c:pt idx="996">
                  <c:v>2011-11-18-08</c:v>
                </c:pt>
                <c:pt idx="997">
                  <c:v>2011-11-18-09</c:v>
                </c:pt>
                <c:pt idx="998">
                  <c:v>2011-11-18-10</c:v>
                </c:pt>
                <c:pt idx="999">
                  <c:v>2011-11-18-11</c:v>
                </c:pt>
                <c:pt idx="1000">
                  <c:v>2011-11-18-12</c:v>
                </c:pt>
                <c:pt idx="1001">
                  <c:v>2011-11-18-13</c:v>
                </c:pt>
                <c:pt idx="1002">
                  <c:v>2011-11-18-14</c:v>
                </c:pt>
                <c:pt idx="1003">
                  <c:v>2011-11-18-15</c:v>
                </c:pt>
                <c:pt idx="1004">
                  <c:v>2011-11-18-16</c:v>
                </c:pt>
                <c:pt idx="1005">
                  <c:v>2011-11-18-17</c:v>
                </c:pt>
                <c:pt idx="1006">
                  <c:v>2011-11-18-18</c:v>
                </c:pt>
                <c:pt idx="1007">
                  <c:v>2011-11-18-19</c:v>
                </c:pt>
                <c:pt idx="1008">
                  <c:v>2011-11-18-20</c:v>
                </c:pt>
                <c:pt idx="1009">
                  <c:v>2011-11-18-21</c:v>
                </c:pt>
                <c:pt idx="1010">
                  <c:v>2011-11-18-22</c:v>
                </c:pt>
                <c:pt idx="1011">
                  <c:v>2011-11-18-23</c:v>
                </c:pt>
                <c:pt idx="1012">
                  <c:v>2011-11-19-00</c:v>
                </c:pt>
                <c:pt idx="1013">
                  <c:v>2011-11-19-01</c:v>
                </c:pt>
                <c:pt idx="1014">
                  <c:v>2011-11-19-02</c:v>
                </c:pt>
                <c:pt idx="1015">
                  <c:v>2011-11-19-03</c:v>
                </c:pt>
                <c:pt idx="1016">
                  <c:v>2011-11-19-04</c:v>
                </c:pt>
                <c:pt idx="1017">
                  <c:v>2011-11-19-05</c:v>
                </c:pt>
                <c:pt idx="1018">
                  <c:v>2011-11-19-06</c:v>
                </c:pt>
                <c:pt idx="1019">
                  <c:v>2011-11-19-07</c:v>
                </c:pt>
                <c:pt idx="1020">
                  <c:v>2011-11-19-08</c:v>
                </c:pt>
                <c:pt idx="1021">
                  <c:v>2011-11-19-09</c:v>
                </c:pt>
                <c:pt idx="1022">
                  <c:v>2011-11-19-10</c:v>
                </c:pt>
                <c:pt idx="1023">
                  <c:v>2011-11-19-11</c:v>
                </c:pt>
                <c:pt idx="1024">
                  <c:v>2011-11-19-12</c:v>
                </c:pt>
                <c:pt idx="1025">
                  <c:v>2011-11-19-13</c:v>
                </c:pt>
                <c:pt idx="1026">
                  <c:v>2011-11-19-14</c:v>
                </c:pt>
                <c:pt idx="1027">
                  <c:v>2011-11-19-15</c:v>
                </c:pt>
                <c:pt idx="1028">
                  <c:v>2011-11-19-16</c:v>
                </c:pt>
                <c:pt idx="1029">
                  <c:v>2011-11-19-17</c:v>
                </c:pt>
                <c:pt idx="1030">
                  <c:v>2011-11-19-18</c:v>
                </c:pt>
                <c:pt idx="1031">
                  <c:v>2011-11-19-19</c:v>
                </c:pt>
                <c:pt idx="1032">
                  <c:v>2011-11-19-20</c:v>
                </c:pt>
                <c:pt idx="1033">
                  <c:v>2011-11-19-21</c:v>
                </c:pt>
                <c:pt idx="1034">
                  <c:v>2011-11-19-22</c:v>
                </c:pt>
                <c:pt idx="1035">
                  <c:v>2011-11-19-23</c:v>
                </c:pt>
                <c:pt idx="1036">
                  <c:v>2011-11-20-00</c:v>
                </c:pt>
                <c:pt idx="1037">
                  <c:v>2011-11-20-01</c:v>
                </c:pt>
                <c:pt idx="1038">
                  <c:v>2011-11-20-02</c:v>
                </c:pt>
                <c:pt idx="1039">
                  <c:v>2011-11-20-03</c:v>
                </c:pt>
                <c:pt idx="1040">
                  <c:v>2011-11-20-04</c:v>
                </c:pt>
                <c:pt idx="1041">
                  <c:v>2011-11-20-05</c:v>
                </c:pt>
                <c:pt idx="1042">
                  <c:v>2011-11-20-06</c:v>
                </c:pt>
                <c:pt idx="1043">
                  <c:v>2011-11-20-07</c:v>
                </c:pt>
                <c:pt idx="1044">
                  <c:v>2011-11-20-08</c:v>
                </c:pt>
                <c:pt idx="1045">
                  <c:v>2011-11-20-09</c:v>
                </c:pt>
                <c:pt idx="1046">
                  <c:v>2011-11-20-10</c:v>
                </c:pt>
                <c:pt idx="1047">
                  <c:v>2011-11-20-11</c:v>
                </c:pt>
                <c:pt idx="1048">
                  <c:v>2011-11-20-12</c:v>
                </c:pt>
                <c:pt idx="1049">
                  <c:v>2011-11-20-13</c:v>
                </c:pt>
                <c:pt idx="1050">
                  <c:v>2011-11-20-14</c:v>
                </c:pt>
                <c:pt idx="1051">
                  <c:v>2011-11-20-15</c:v>
                </c:pt>
                <c:pt idx="1052">
                  <c:v>2011-11-20-16</c:v>
                </c:pt>
                <c:pt idx="1053">
                  <c:v>2011-11-20-17</c:v>
                </c:pt>
                <c:pt idx="1054">
                  <c:v>2011-11-20-18</c:v>
                </c:pt>
                <c:pt idx="1055">
                  <c:v>2011-11-20-19</c:v>
                </c:pt>
                <c:pt idx="1056">
                  <c:v>2011-11-20-20</c:v>
                </c:pt>
                <c:pt idx="1057">
                  <c:v>2011-11-20-21</c:v>
                </c:pt>
                <c:pt idx="1058">
                  <c:v>2011-11-20-22</c:v>
                </c:pt>
                <c:pt idx="1059">
                  <c:v>2011-11-20-23</c:v>
                </c:pt>
                <c:pt idx="1060">
                  <c:v>2011-11-21-00</c:v>
                </c:pt>
                <c:pt idx="1061">
                  <c:v>2011-11-21-01</c:v>
                </c:pt>
                <c:pt idx="1062">
                  <c:v>2011-11-21-02</c:v>
                </c:pt>
                <c:pt idx="1063">
                  <c:v>2011-11-21-03</c:v>
                </c:pt>
                <c:pt idx="1064">
                  <c:v>2011-11-21-04</c:v>
                </c:pt>
                <c:pt idx="1065">
                  <c:v>2011-11-21-05</c:v>
                </c:pt>
                <c:pt idx="1066">
                  <c:v>2011-11-21-06</c:v>
                </c:pt>
                <c:pt idx="1067">
                  <c:v>2011-11-21-07</c:v>
                </c:pt>
                <c:pt idx="1068">
                  <c:v>2011-11-21-08</c:v>
                </c:pt>
                <c:pt idx="1069">
                  <c:v>2011-11-21-09</c:v>
                </c:pt>
                <c:pt idx="1070">
                  <c:v>2011-11-21-10</c:v>
                </c:pt>
                <c:pt idx="1071">
                  <c:v>2011-11-21-11</c:v>
                </c:pt>
                <c:pt idx="1072">
                  <c:v>2011-11-21-12</c:v>
                </c:pt>
                <c:pt idx="1073">
                  <c:v>2011-11-21-13</c:v>
                </c:pt>
                <c:pt idx="1074">
                  <c:v>2011-11-21-14</c:v>
                </c:pt>
                <c:pt idx="1075">
                  <c:v>2011-11-21-15</c:v>
                </c:pt>
                <c:pt idx="1076">
                  <c:v>2011-11-21-16</c:v>
                </c:pt>
                <c:pt idx="1077">
                  <c:v>2011-11-21-17</c:v>
                </c:pt>
                <c:pt idx="1078">
                  <c:v>2011-11-21-18</c:v>
                </c:pt>
                <c:pt idx="1079">
                  <c:v>2011-11-21-19</c:v>
                </c:pt>
                <c:pt idx="1080">
                  <c:v>2011-11-21-20</c:v>
                </c:pt>
                <c:pt idx="1081">
                  <c:v>2011-11-21-21</c:v>
                </c:pt>
                <c:pt idx="1082">
                  <c:v>2011-11-21-22</c:v>
                </c:pt>
                <c:pt idx="1083">
                  <c:v>2011-11-21-23</c:v>
                </c:pt>
                <c:pt idx="1084">
                  <c:v>2011-11-22-00</c:v>
                </c:pt>
                <c:pt idx="1085">
                  <c:v>2011-11-22-01</c:v>
                </c:pt>
                <c:pt idx="1086">
                  <c:v>2011-11-22-02</c:v>
                </c:pt>
                <c:pt idx="1087">
                  <c:v>2011-11-22-03</c:v>
                </c:pt>
                <c:pt idx="1088">
                  <c:v>2011-11-22-04</c:v>
                </c:pt>
                <c:pt idx="1089">
                  <c:v>2011-11-22-05</c:v>
                </c:pt>
                <c:pt idx="1090">
                  <c:v>2011-11-22-06</c:v>
                </c:pt>
                <c:pt idx="1091">
                  <c:v>2011-11-22-07</c:v>
                </c:pt>
                <c:pt idx="1092">
                  <c:v>2011-11-22-08</c:v>
                </c:pt>
                <c:pt idx="1093">
                  <c:v>2011-11-22-09</c:v>
                </c:pt>
                <c:pt idx="1094">
                  <c:v>2011-11-22-10</c:v>
                </c:pt>
                <c:pt idx="1095">
                  <c:v>2011-11-22-11</c:v>
                </c:pt>
                <c:pt idx="1096">
                  <c:v>2011-11-22-12</c:v>
                </c:pt>
                <c:pt idx="1097">
                  <c:v>2011-11-22-13</c:v>
                </c:pt>
                <c:pt idx="1098">
                  <c:v>2011-11-22-14</c:v>
                </c:pt>
                <c:pt idx="1099">
                  <c:v>2011-11-22-15</c:v>
                </c:pt>
                <c:pt idx="1100">
                  <c:v>2011-11-22-16</c:v>
                </c:pt>
                <c:pt idx="1101">
                  <c:v>2011-11-22-17</c:v>
                </c:pt>
                <c:pt idx="1102">
                  <c:v>2011-11-22-18</c:v>
                </c:pt>
                <c:pt idx="1103">
                  <c:v>2011-11-22-19</c:v>
                </c:pt>
                <c:pt idx="1104">
                  <c:v>2011-11-22-20</c:v>
                </c:pt>
                <c:pt idx="1105">
                  <c:v>2011-11-22-21</c:v>
                </c:pt>
                <c:pt idx="1106">
                  <c:v>2011-11-22-22</c:v>
                </c:pt>
                <c:pt idx="1107">
                  <c:v>2011-11-22-23</c:v>
                </c:pt>
                <c:pt idx="1108">
                  <c:v>2011-11-23-00</c:v>
                </c:pt>
                <c:pt idx="1109">
                  <c:v>2011-11-23-01</c:v>
                </c:pt>
                <c:pt idx="1110">
                  <c:v>2011-11-23-02</c:v>
                </c:pt>
                <c:pt idx="1111">
                  <c:v>2011-11-23-03</c:v>
                </c:pt>
                <c:pt idx="1112">
                  <c:v>2011-11-23-04</c:v>
                </c:pt>
                <c:pt idx="1113">
                  <c:v>2011-11-23-05</c:v>
                </c:pt>
                <c:pt idx="1114">
                  <c:v>2011-11-23-06</c:v>
                </c:pt>
                <c:pt idx="1115">
                  <c:v>2011-11-23-07</c:v>
                </c:pt>
                <c:pt idx="1116">
                  <c:v>2011-11-23-08</c:v>
                </c:pt>
                <c:pt idx="1117">
                  <c:v>2011-11-23-09</c:v>
                </c:pt>
                <c:pt idx="1118">
                  <c:v>2011-11-23-10</c:v>
                </c:pt>
                <c:pt idx="1119">
                  <c:v>2011-11-23-11</c:v>
                </c:pt>
                <c:pt idx="1120">
                  <c:v>2011-11-23-12</c:v>
                </c:pt>
                <c:pt idx="1121">
                  <c:v>2011-11-23-13</c:v>
                </c:pt>
                <c:pt idx="1122">
                  <c:v>2011-11-23-14</c:v>
                </c:pt>
                <c:pt idx="1123">
                  <c:v>2011-11-23-15</c:v>
                </c:pt>
                <c:pt idx="1124">
                  <c:v>2011-11-23-16</c:v>
                </c:pt>
                <c:pt idx="1125">
                  <c:v>2011-11-23-17</c:v>
                </c:pt>
                <c:pt idx="1126">
                  <c:v>2011-11-23-18</c:v>
                </c:pt>
                <c:pt idx="1127">
                  <c:v>2011-11-23-19</c:v>
                </c:pt>
                <c:pt idx="1128">
                  <c:v>2011-11-23-20</c:v>
                </c:pt>
                <c:pt idx="1129">
                  <c:v>2011-11-23-21</c:v>
                </c:pt>
                <c:pt idx="1130">
                  <c:v>2011-11-23-22</c:v>
                </c:pt>
                <c:pt idx="1131">
                  <c:v>2011-11-23-23</c:v>
                </c:pt>
                <c:pt idx="1132">
                  <c:v>2011-11-24-00</c:v>
                </c:pt>
                <c:pt idx="1133">
                  <c:v>2011-11-24-01</c:v>
                </c:pt>
                <c:pt idx="1134">
                  <c:v>2011-11-24-02</c:v>
                </c:pt>
                <c:pt idx="1135">
                  <c:v>2011-11-24-03</c:v>
                </c:pt>
                <c:pt idx="1136">
                  <c:v>2011-11-24-04</c:v>
                </c:pt>
                <c:pt idx="1137">
                  <c:v>2011-11-24-05</c:v>
                </c:pt>
                <c:pt idx="1138">
                  <c:v>2011-11-24-06</c:v>
                </c:pt>
                <c:pt idx="1139">
                  <c:v>2011-11-24-07</c:v>
                </c:pt>
                <c:pt idx="1140">
                  <c:v>2011-11-24-08</c:v>
                </c:pt>
                <c:pt idx="1141">
                  <c:v>2011-11-24-09</c:v>
                </c:pt>
                <c:pt idx="1142">
                  <c:v>2011-11-24-10</c:v>
                </c:pt>
                <c:pt idx="1143">
                  <c:v>2011-11-24-11</c:v>
                </c:pt>
                <c:pt idx="1144">
                  <c:v>2011-11-24-12</c:v>
                </c:pt>
                <c:pt idx="1145">
                  <c:v>2011-11-24-13</c:v>
                </c:pt>
                <c:pt idx="1146">
                  <c:v>2011-11-24-14</c:v>
                </c:pt>
                <c:pt idx="1147">
                  <c:v>2011-11-24-15</c:v>
                </c:pt>
                <c:pt idx="1148">
                  <c:v>2011-11-24-16</c:v>
                </c:pt>
                <c:pt idx="1149">
                  <c:v>2011-11-24-17</c:v>
                </c:pt>
                <c:pt idx="1150">
                  <c:v>2011-11-24-18</c:v>
                </c:pt>
                <c:pt idx="1151">
                  <c:v>2011-11-24-19</c:v>
                </c:pt>
                <c:pt idx="1152">
                  <c:v>2011-11-24-20</c:v>
                </c:pt>
                <c:pt idx="1153">
                  <c:v>2011-11-24-21</c:v>
                </c:pt>
                <c:pt idx="1154">
                  <c:v>2011-11-24-22</c:v>
                </c:pt>
                <c:pt idx="1155">
                  <c:v>2011-11-24-23</c:v>
                </c:pt>
                <c:pt idx="1156">
                  <c:v>2011-11-25-00</c:v>
                </c:pt>
                <c:pt idx="1157">
                  <c:v>2011-11-25-01</c:v>
                </c:pt>
                <c:pt idx="1158">
                  <c:v>2011-11-25-02</c:v>
                </c:pt>
                <c:pt idx="1159">
                  <c:v>2011-11-25-03</c:v>
                </c:pt>
                <c:pt idx="1160">
                  <c:v>2011-11-25-04</c:v>
                </c:pt>
                <c:pt idx="1161">
                  <c:v>2011-11-25-05</c:v>
                </c:pt>
                <c:pt idx="1162">
                  <c:v>2011-11-25-06</c:v>
                </c:pt>
                <c:pt idx="1163">
                  <c:v>2011-11-25-07</c:v>
                </c:pt>
                <c:pt idx="1164">
                  <c:v>2011-11-25-08</c:v>
                </c:pt>
                <c:pt idx="1165">
                  <c:v>2011-11-25-09</c:v>
                </c:pt>
                <c:pt idx="1166">
                  <c:v>2011-11-25-10</c:v>
                </c:pt>
                <c:pt idx="1167">
                  <c:v>2011-11-25-11</c:v>
                </c:pt>
                <c:pt idx="1168">
                  <c:v>2011-11-25-12</c:v>
                </c:pt>
                <c:pt idx="1169">
                  <c:v>2011-11-25-13</c:v>
                </c:pt>
                <c:pt idx="1170">
                  <c:v>2011-11-25-14</c:v>
                </c:pt>
                <c:pt idx="1171">
                  <c:v>2011-11-25-15</c:v>
                </c:pt>
                <c:pt idx="1172">
                  <c:v>2011-11-25-16</c:v>
                </c:pt>
                <c:pt idx="1173">
                  <c:v>2011-11-25-17</c:v>
                </c:pt>
                <c:pt idx="1174">
                  <c:v>2011-11-25-18</c:v>
                </c:pt>
                <c:pt idx="1175">
                  <c:v>2011-11-25-19</c:v>
                </c:pt>
                <c:pt idx="1176">
                  <c:v>2011-11-25-20</c:v>
                </c:pt>
                <c:pt idx="1177">
                  <c:v>2011-11-25-21</c:v>
                </c:pt>
                <c:pt idx="1178">
                  <c:v>2011-11-25-22</c:v>
                </c:pt>
                <c:pt idx="1179">
                  <c:v>2011-11-25-23</c:v>
                </c:pt>
                <c:pt idx="1180">
                  <c:v>2011-11-26-00</c:v>
                </c:pt>
                <c:pt idx="1181">
                  <c:v>2011-11-26-01</c:v>
                </c:pt>
                <c:pt idx="1182">
                  <c:v>2011-11-26-02</c:v>
                </c:pt>
                <c:pt idx="1183">
                  <c:v>2011-11-26-03</c:v>
                </c:pt>
                <c:pt idx="1184">
                  <c:v>2011-11-26-04</c:v>
                </c:pt>
                <c:pt idx="1185">
                  <c:v>2011-11-26-05</c:v>
                </c:pt>
                <c:pt idx="1186">
                  <c:v>2011-11-26-06</c:v>
                </c:pt>
                <c:pt idx="1187">
                  <c:v>2011-11-26-07</c:v>
                </c:pt>
                <c:pt idx="1188">
                  <c:v>2011-11-26-08</c:v>
                </c:pt>
                <c:pt idx="1189">
                  <c:v>2011-11-26-09</c:v>
                </c:pt>
                <c:pt idx="1190">
                  <c:v>2011-11-26-10</c:v>
                </c:pt>
                <c:pt idx="1191">
                  <c:v>2011-11-26-11</c:v>
                </c:pt>
                <c:pt idx="1192">
                  <c:v>2011-11-26-12</c:v>
                </c:pt>
                <c:pt idx="1193">
                  <c:v>2011-11-26-13</c:v>
                </c:pt>
                <c:pt idx="1194">
                  <c:v>2011-11-26-14</c:v>
                </c:pt>
                <c:pt idx="1195">
                  <c:v>2011-11-26-15</c:v>
                </c:pt>
                <c:pt idx="1196">
                  <c:v>2011-11-26-16</c:v>
                </c:pt>
                <c:pt idx="1197">
                  <c:v>2011-11-26-17</c:v>
                </c:pt>
                <c:pt idx="1198">
                  <c:v>2011-11-26-18</c:v>
                </c:pt>
                <c:pt idx="1199">
                  <c:v>2011-11-26-19</c:v>
                </c:pt>
                <c:pt idx="1200">
                  <c:v>2011-11-26-20</c:v>
                </c:pt>
                <c:pt idx="1201">
                  <c:v>2011-11-26-21</c:v>
                </c:pt>
                <c:pt idx="1202">
                  <c:v>2011-11-26-22</c:v>
                </c:pt>
                <c:pt idx="1203">
                  <c:v>2011-11-26-23</c:v>
                </c:pt>
                <c:pt idx="1204">
                  <c:v>2011-11-27-00</c:v>
                </c:pt>
                <c:pt idx="1205">
                  <c:v>2011-11-27-01</c:v>
                </c:pt>
                <c:pt idx="1206">
                  <c:v>2011-11-27-02</c:v>
                </c:pt>
                <c:pt idx="1207">
                  <c:v>2011-11-27-03</c:v>
                </c:pt>
                <c:pt idx="1208">
                  <c:v>2011-11-27-04</c:v>
                </c:pt>
                <c:pt idx="1209">
                  <c:v>2011-11-27-05</c:v>
                </c:pt>
                <c:pt idx="1210">
                  <c:v>2011-11-27-06</c:v>
                </c:pt>
                <c:pt idx="1211">
                  <c:v>2011-11-27-07</c:v>
                </c:pt>
                <c:pt idx="1212">
                  <c:v>2011-11-27-08</c:v>
                </c:pt>
                <c:pt idx="1213">
                  <c:v>2011-11-27-09</c:v>
                </c:pt>
                <c:pt idx="1214">
                  <c:v>2011-11-27-10</c:v>
                </c:pt>
                <c:pt idx="1215">
                  <c:v>2011-11-27-11</c:v>
                </c:pt>
                <c:pt idx="1216">
                  <c:v>2011-11-27-12</c:v>
                </c:pt>
                <c:pt idx="1217">
                  <c:v>2011-11-27-13</c:v>
                </c:pt>
                <c:pt idx="1218">
                  <c:v>2011-11-27-14</c:v>
                </c:pt>
                <c:pt idx="1219">
                  <c:v>2011-11-27-15</c:v>
                </c:pt>
                <c:pt idx="1220">
                  <c:v>2011-11-27-16</c:v>
                </c:pt>
                <c:pt idx="1221">
                  <c:v>2011-11-27-17</c:v>
                </c:pt>
                <c:pt idx="1222">
                  <c:v>2011-11-27-18</c:v>
                </c:pt>
                <c:pt idx="1223">
                  <c:v>2011-11-27-19</c:v>
                </c:pt>
                <c:pt idx="1224">
                  <c:v>2011-11-27-20</c:v>
                </c:pt>
                <c:pt idx="1225">
                  <c:v>2011-11-27-21</c:v>
                </c:pt>
                <c:pt idx="1226">
                  <c:v>2011-11-27-22</c:v>
                </c:pt>
                <c:pt idx="1227">
                  <c:v>2011-11-27-23</c:v>
                </c:pt>
                <c:pt idx="1228">
                  <c:v>2011-11-28-00</c:v>
                </c:pt>
                <c:pt idx="1229">
                  <c:v>2011-11-28-01</c:v>
                </c:pt>
                <c:pt idx="1230">
                  <c:v>2011-11-28-02</c:v>
                </c:pt>
                <c:pt idx="1231">
                  <c:v>2011-11-28-03</c:v>
                </c:pt>
                <c:pt idx="1232">
                  <c:v>2011-11-28-04</c:v>
                </c:pt>
                <c:pt idx="1233">
                  <c:v>2011-11-28-05</c:v>
                </c:pt>
                <c:pt idx="1234">
                  <c:v>2011-11-28-06</c:v>
                </c:pt>
                <c:pt idx="1235">
                  <c:v>2011-11-28-07</c:v>
                </c:pt>
                <c:pt idx="1236">
                  <c:v>2011-11-28-08</c:v>
                </c:pt>
                <c:pt idx="1237">
                  <c:v>2011-11-28-09</c:v>
                </c:pt>
                <c:pt idx="1238">
                  <c:v>2011-11-28-10</c:v>
                </c:pt>
                <c:pt idx="1239">
                  <c:v>2011-11-28-11</c:v>
                </c:pt>
                <c:pt idx="1240">
                  <c:v>2011-11-28-12</c:v>
                </c:pt>
                <c:pt idx="1241">
                  <c:v>2011-11-28-13</c:v>
                </c:pt>
                <c:pt idx="1242">
                  <c:v>2011-11-28-14</c:v>
                </c:pt>
                <c:pt idx="1243">
                  <c:v>2011-11-28-15</c:v>
                </c:pt>
                <c:pt idx="1244">
                  <c:v>2011-11-28-16</c:v>
                </c:pt>
                <c:pt idx="1245">
                  <c:v>2011-11-28-17</c:v>
                </c:pt>
                <c:pt idx="1246">
                  <c:v>2011-11-28-18</c:v>
                </c:pt>
                <c:pt idx="1247">
                  <c:v>2011-11-28-19</c:v>
                </c:pt>
                <c:pt idx="1248">
                  <c:v>2011-11-28-20</c:v>
                </c:pt>
                <c:pt idx="1249">
                  <c:v>2011-11-28-21</c:v>
                </c:pt>
                <c:pt idx="1250">
                  <c:v>2011-11-28-22</c:v>
                </c:pt>
                <c:pt idx="1251">
                  <c:v>2011-11-28-23</c:v>
                </c:pt>
                <c:pt idx="1252">
                  <c:v>2011-11-29-00</c:v>
                </c:pt>
                <c:pt idx="1253">
                  <c:v>2011-11-29-01</c:v>
                </c:pt>
                <c:pt idx="1254">
                  <c:v>2011-11-29-02</c:v>
                </c:pt>
                <c:pt idx="1255">
                  <c:v>2011-11-29-03</c:v>
                </c:pt>
                <c:pt idx="1256">
                  <c:v>2011-11-29-04</c:v>
                </c:pt>
                <c:pt idx="1257">
                  <c:v>2011-11-29-05</c:v>
                </c:pt>
                <c:pt idx="1258">
                  <c:v>2011-11-29-06</c:v>
                </c:pt>
                <c:pt idx="1259">
                  <c:v>2011-11-29-07</c:v>
                </c:pt>
                <c:pt idx="1260">
                  <c:v>2011-11-29-08</c:v>
                </c:pt>
                <c:pt idx="1261">
                  <c:v>2011-11-29-09</c:v>
                </c:pt>
                <c:pt idx="1262">
                  <c:v>2011-11-29-10</c:v>
                </c:pt>
                <c:pt idx="1263">
                  <c:v>2011-11-29-11</c:v>
                </c:pt>
                <c:pt idx="1264">
                  <c:v>2011-11-29-12</c:v>
                </c:pt>
                <c:pt idx="1265">
                  <c:v>2011-11-29-13</c:v>
                </c:pt>
                <c:pt idx="1266">
                  <c:v>2011-11-29-14</c:v>
                </c:pt>
                <c:pt idx="1267">
                  <c:v>2011-11-29-15</c:v>
                </c:pt>
                <c:pt idx="1268">
                  <c:v>2011-11-29-16</c:v>
                </c:pt>
                <c:pt idx="1269">
                  <c:v>2011-11-29-17</c:v>
                </c:pt>
                <c:pt idx="1270">
                  <c:v>2011-11-29-18</c:v>
                </c:pt>
                <c:pt idx="1271">
                  <c:v>2011-11-29-19</c:v>
                </c:pt>
                <c:pt idx="1272">
                  <c:v>2011-11-29-20</c:v>
                </c:pt>
                <c:pt idx="1273">
                  <c:v>2011-11-29-21</c:v>
                </c:pt>
                <c:pt idx="1274">
                  <c:v>2011-11-29-22</c:v>
                </c:pt>
                <c:pt idx="1275">
                  <c:v>2011-11-29-23</c:v>
                </c:pt>
                <c:pt idx="1276">
                  <c:v>2011-11-30-00</c:v>
                </c:pt>
                <c:pt idx="1277">
                  <c:v>2011-11-30-01</c:v>
                </c:pt>
                <c:pt idx="1278">
                  <c:v>2011-11-30-02</c:v>
                </c:pt>
                <c:pt idx="1279">
                  <c:v>2011-11-30-03</c:v>
                </c:pt>
                <c:pt idx="1280">
                  <c:v>2011-11-30-04</c:v>
                </c:pt>
                <c:pt idx="1281">
                  <c:v>2011-11-30-05</c:v>
                </c:pt>
                <c:pt idx="1282">
                  <c:v>2011-11-30-06</c:v>
                </c:pt>
                <c:pt idx="1283">
                  <c:v>2011-11-30-07</c:v>
                </c:pt>
                <c:pt idx="1284">
                  <c:v>2011-11-30-08</c:v>
                </c:pt>
                <c:pt idx="1285">
                  <c:v>2011-11-30-09</c:v>
                </c:pt>
                <c:pt idx="1286">
                  <c:v>2011-11-30-10</c:v>
                </c:pt>
                <c:pt idx="1287">
                  <c:v>2011-11-30-11</c:v>
                </c:pt>
                <c:pt idx="1288">
                  <c:v>2011-11-30-12</c:v>
                </c:pt>
                <c:pt idx="1289">
                  <c:v>2011-11-30-13</c:v>
                </c:pt>
                <c:pt idx="1290">
                  <c:v>2011-11-30-14</c:v>
                </c:pt>
                <c:pt idx="1291">
                  <c:v>2011-11-30-15</c:v>
                </c:pt>
                <c:pt idx="1292">
                  <c:v>2011-11-30-16</c:v>
                </c:pt>
                <c:pt idx="1293">
                  <c:v>2011-11-30-17</c:v>
                </c:pt>
                <c:pt idx="1294">
                  <c:v>2011-11-30-18</c:v>
                </c:pt>
                <c:pt idx="1295">
                  <c:v>2011-11-30-19</c:v>
                </c:pt>
                <c:pt idx="1296">
                  <c:v>2011-11-30-20</c:v>
                </c:pt>
                <c:pt idx="1297">
                  <c:v>2011-11-30-21</c:v>
                </c:pt>
                <c:pt idx="1298">
                  <c:v>2011-11-30-22</c:v>
                </c:pt>
                <c:pt idx="1299">
                  <c:v>2011-11-30-23</c:v>
                </c:pt>
                <c:pt idx="1300">
                  <c:v>2011-12-01-00</c:v>
                </c:pt>
                <c:pt idx="1301">
                  <c:v>2011-12-01-01</c:v>
                </c:pt>
                <c:pt idx="1302">
                  <c:v>2011-12-01-02</c:v>
                </c:pt>
                <c:pt idx="1303">
                  <c:v>2011-12-01-03</c:v>
                </c:pt>
                <c:pt idx="1304">
                  <c:v>2011-12-01-04</c:v>
                </c:pt>
                <c:pt idx="1305">
                  <c:v>2011-12-01-05</c:v>
                </c:pt>
                <c:pt idx="1306">
                  <c:v>2011-12-01-06</c:v>
                </c:pt>
                <c:pt idx="1307">
                  <c:v>2011-12-01-07</c:v>
                </c:pt>
                <c:pt idx="1308">
                  <c:v>2011-12-01-08</c:v>
                </c:pt>
                <c:pt idx="1309">
                  <c:v>2011-12-01-09</c:v>
                </c:pt>
                <c:pt idx="1310">
                  <c:v>2011-12-01-10</c:v>
                </c:pt>
                <c:pt idx="1311">
                  <c:v>2011-12-01-11</c:v>
                </c:pt>
                <c:pt idx="1312">
                  <c:v>2011-12-01-12</c:v>
                </c:pt>
                <c:pt idx="1313">
                  <c:v>2011-12-01-13</c:v>
                </c:pt>
                <c:pt idx="1314">
                  <c:v>2011-12-01-14</c:v>
                </c:pt>
                <c:pt idx="1315">
                  <c:v>2011-12-01-15</c:v>
                </c:pt>
                <c:pt idx="1316">
                  <c:v>2011-12-01-16</c:v>
                </c:pt>
                <c:pt idx="1317">
                  <c:v>2011-12-01-17</c:v>
                </c:pt>
                <c:pt idx="1318">
                  <c:v>2011-12-01-18</c:v>
                </c:pt>
                <c:pt idx="1319">
                  <c:v>2011-12-01-19</c:v>
                </c:pt>
                <c:pt idx="1320">
                  <c:v>2011-12-01-20</c:v>
                </c:pt>
                <c:pt idx="1321">
                  <c:v>2011-12-01-21</c:v>
                </c:pt>
                <c:pt idx="1322">
                  <c:v>2011-12-01-22</c:v>
                </c:pt>
                <c:pt idx="1323">
                  <c:v>2011-12-01-23</c:v>
                </c:pt>
                <c:pt idx="1324">
                  <c:v>2011-12-02-00</c:v>
                </c:pt>
                <c:pt idx="1325">
                  <c:v>2011-12-02-01</c:v>
                </c:pt>
                <c:pt idx="1326">
                  <c:v>2011-12-02-02</c:v>
                </c:pt>
                <c:pt idx="1327">
                  <c:v>2011-12-02-03</c:v>
                </c:pt>
                <c:pt idx="1328">
                  <c:v>2011-12-02-04</c:v>
                </c:pt>
                <c:pt idx="1329">
                  <c:v>2011-12-02-05</c:v>
                </c:pt>
                <c:pt idx="1330">
                  <c:v>2011-12-02-06</c:v>
                </c:pt>
                <c:pt idx="1331">
                  <c:v>2011-12-02-07</c:v>
                </c:pt>
                <c:pt idx="1332">
                  <c:v>2011-12-02-08</c:v>
                </c:pt>
                <c:pt idx="1333">
                  <c:v>2011-12-02-09</c:v>
                </c:pt>
                <c:pt idx="1334">
                  <c:v>2011-12-02-10</c:v>
                </c:pt>
                <c:pt idx="1335">
                  <c:v>2011-12-02-11</c:v>
                </c:pt>
                <c:pt idx="1336">
                  <c:v>2011-12-02-12</c:v>
                </c:pt>
                <c:pt idx="1337">
                  <c:v>2011-12-02-13</c:v>
                </c:pt>
                <c:pt idx="1338">
                  <c:v>2011-12-02-14</c:v>
                </c:pt>
                <c:pt idx="1339">
                  <c:v>2011-12-02-15</c:v>
                </c:pt>
                <c:pt idx="1340">
                  <c:v>2011-12-02-16</c:v>
                </c:pt>
                <c:pt idx="1341">
                  <c:v>2011-12-02-17</c:v>
                </c:pt>
                <c:pt idx="1342">
                  <c:v>2011-12-02-18</c:v>
                </c:pt>
                <c:pt idx="1343">
                  <c:v>2011-12-02-19</c:v>
                </c:pt>
                <c:pt idx="1344">
                  <c:v>2011-12-02-20</c:v>
                </c:pt>
                <c:pt idx="1345">
                  <c:v>2011-12-02-21</c:v>
                </c:pt>
                <c:pt idx="1346">
                  <c:v>2011-12-02-22</c:v>
                </c:pt>
                <c:pt idx="1347">
                  <c:v>2011-12-02-23</c:v>
                </c:pt>
                <c:pt idx="1348">
                  <c:v>2011-12-03-00</c:v>
                </c:pt>
                <c:pt idx="1349">
                  <c:v>2011-12-03-01</c:v>
                </c:pt>
                <c:pt idx="1350">
                  <c:v>2011-12-03-02</c:v>
                </c:pt>
                <c:pt idx="1351">
                  <c:v>2011-12-03-03</c:v>
                </c:pt>
                <c:pt idx="1352">
                  <c:v>2011-12-03-04</c:v>
                </c:pt>
                <c:pt idx="1353">
                  <c:v>2011-12-03-05</c:v>
                </c:pt>
                <c:pt idx="1354">
                  <c:v>2011-12-03-06</c:v>
                </c:pt>
                <c:pt idx="1355">
                  <c:v>2011-12-03-07</c:v>
                </c:pt>
                <c:pt idx="1356">
                  <c:v>2011-12-03-08</c:v>
                </c:pt>
                <c:pt idx="1357">
                  <c:v>2011-12-03-09</c:v>
                </c:pt>
                <c:pt idx="1358">
                  <c:v>2011-12-03-10</c:v>
                </c:pt>
                <c:pt idx="1359">
                  <c:v>2011-12-03-11</c:v>
                </c:pt>
                <c:pt idx="1360">
                  <c:v>2011-12-03-12</c:v>
                </c:pt>
                <c:pt idx="1361">
                  <c:v>2011-12-03-13</c:v>
                </c:pt>
                <c:pt idx="1362">
                  <c:v>2011-12-03-14</c:v>
                </c:pt>
                <c:pt idx="1363">
                  <c:v>2011-12-03-15</c:v>
                </c:pt>
                <c:pt idx="1364">
                  <c:v>2011-12-03-16</c:v>
                </c:pt>
                <c:pt idx="1365">
                  <c:v>2011-12-03-17</c:v>
                </c:pt>
                <c:pt idx="1366">
                  <c:v>2011-12-03-18</c:v>
                </c:pt>
                <c:pt idx="1367">
                  <c:v>2011-12-03-19</c:v>
                </c:pt>
                <c:pt idx="1368">
                  <c:v>2011-12-03-20</c:v>
                </c:pt>
                <c:pt idx="1369">
                  <c:v>2011-12-03-21</c:v>
                </c:pt>
                <c:pt idx="1370">
                  <c:v>2011-12-03-22</c:v>
                </c:pt>
                <c:pt idx="1371">
                  <c:v>2011-12-03-23</c:v>
                </c:pt>
                <c:pt idx="1372">
                  <c:v>2011-12-04-00</c:v>
                </c:pt>
                <c:pt idx="1373">
                  <c:v>2011-12-04-01</c:v>
                </c:pt>
                <c:pt idx="1374">
                  <c:v>2011-12-04-02</c:v>
                </c:pt>
                <c:pt idx="1375">
                  <c:v>2011-12-04-03</c:v>
                </c:pt>
                <c:pt idx="1376">
                  <c:v>2011-12-04-04</c:v>
                </c:pt>
                <c:pt idx="1377">
                  <c:v>2011-12-04-05</c:v>
                </c:pt>
                <c:pt idx="1378">
                  <c:v>2011-12-04-06</c:v>
                </c:pt>
                <c:pt idx="1379">
                  <c:v>2011-12-04-07</c:v>
                </c:pt>
                <c:pt idx="1380">
                  <c:v>2011-12-04-08</c:v>
                </c:pt>
                <c:pt idx="1381">
                  <c:v>2011-12-04-09</c:v>
                </c:pt>
                <c:pt idx="1382">
                  <c:v>2011-12-04-10</c:v>
                </c:pt>
                <c:pt idx="1383">
                  <c:v>2011-12-04-11</c:v>
                </c:pt>
                <c:pt idx="1384">
                  <c:v>2011-12-04-12</c:v>
                </c:pt>
                <c:pt idx="1385">
                  <c:v>2011-12-04-13</c:v>
                </c:pt>
                <c:pt idx="1386">
                  <c:v>2011-12-04-14</c:v>
                </c:pt>
                <c:pt idx="1387">
                  <c:v>2011-12-04-15</c:v>
                </c:pt>
                <c:pt idx="1388">
                  <c:v>2011-12-04-16</c:v>
                </c:pt>
                <c:pt idx="1389">
                  <c:v>2011-12-04-17</c:v>
                </c:pt>
                <c:pt idx="1390">
                  <c:v>2011-12-04-18</c:v>
                </c:pt>
                <c:pt idx="1391">
                  <c:v>2011-12-04-19</c:v>
                </c:pt>
                <c:pt idx="1392">
                  <c:v>2011-12-04-20</c:v>
                </c:pt>
                <c:pt idx="1393">
                  <c:v>2011-12-04-21</c:v>
                </c:pt>
                <c:pt idx="1394">
                  <c:v>2011-12-04-22</c:v>
                </c:pt>
                <c:pt idx="1395">
                  <c:v>2011-12-04-23</c:v>
                </c:pt>
                <c:pt idx="1396">
                  <c:v>2011-12-05-00</c:v>
                </c:pt>
                <c:pt idx="1397">
                  <c:v>2011-12-05-01</c:v>
                </c:pt>
                <c:pt idx="1398">
                  <c:v>2011-12-05-02</c:v>
                </c:pt>
                <c:pt idx="1399">
                  <c:v>2011-12-05-03</c:v>
                </c:pt>
                <c:pt idx="1400">
                  <c:v>2011-12-05-04</c:v>
                </c:pt>
                <c:pt idx="1401">
                  <c:v>2011-12-05-05</c:v>
                </c:pt>
                <c:pt idx="1402">
                  <c:v>2011-12-05-06</c:v>
                </c:pt>
                <c:pt idx="1403">
                  <c:v>2011-12-05-07</c:v>
                </c:pt>
                <c:pt idx="1404">
                  <c:v>2011-12-05-08</c:v>
                </c:pt>
                <c:pt idx="1405">
                  <c:v>2011-12-05-09</c:v>
                </c:pt>
                <c:pt idx="1406">
                  <c:v>2011-12-05-10</c:v>
                </c:pt>
                <c:pt idx="1407">
                  <c:v>2011-12-05-11</c:v>
                </c:pt>
                <c:pt idx="1408">
                  <c:v>2011-12-05-12</c:v>
                </c:pt>
                <c:pt idx="1409">
                  <c:v>2011-12-05-13</c:v>
                </c:pt>
                <c:pt idx="1410">
                  <c:v>2011-12-05-14</c:v>
                </c:pt>
                <c:pt idx="1411">
                  <c:v>2011-12-05-15</c:v>
                </c:pt>
                <c:pt idx="1412">
                  <c:v>2011-12-05-16</c:v>
                </c:pt>
                <c:pt idx="1413">
                  <c:v>2011-12-05-17</c:v>
                </c:pt>
                <c:pt idx="1414">
                  <c:v>2011-12-05-18</c:v>
                </c:pt>
                <c:pt idx="1415">
                  <c:v>2011-12-05-19</c:v>
                </c:pt>
                <c:pt idx="1416">
                  <c:v>2011-12-05-20</c:v>
                </c:pt>
                <c:pt idx="1417">
                  <c:v>2011-12-05-21</c:v>
                </c:pt>
                <c:pt idx="1418">
                  <c:v>2011-12-05-22</c:v>
                </c:pt>
                <c:pt idx="1419">
                  <c:v>2011-12-05-23</c:v>
                </c:pt>
                <c:pt idx="1420">
                  <c:v>2011-12-06-00</c:v>
                </c:pt>
                <c:pt idx="1421">
                  <c:v>2011-12-06-01</c:v>
                </c:pt>
                <c:pt idx="1422">
                  <c:v>2011-12-06-02</c:v>
                </c:pt>
                <c:pt idx="1423">
                  <c:v>2011-12-06-03</c:v>
                </c:pt>
                <c:pt idx="1424">
                  <c:v>2011-12-06-04</c:v>
                </c:pt>
                <c:pt idx="1425">
                  <c:v>2011-12-06-05</c:v>
                </c:pt>
                <c:pt idx="1426">
                  <c:v>2011-12-06-06</c:v>
                </c:pt>
                <c:pt idx="1427">
                  <c:v>2011-12-06-07</c:v>
                </c:pt>
                <c:pt idx="1428">
                  <c:v>2011-12-06-08</c:v>
                </c:pt>
                <c:pt idx="1429">
                  <c:v>2011-12-06-09</c:v>
                </c:pt>
                <c:pt idx="1430">
                  <c:v>2011-12-06-10</c:v>
                </c:pt>
                <c:pt idx="1431">
                  <c:v>2011-12-06-11</c:v>
                </c:pt>
                <c:pt idx="1432">
                  <c:v>2011-12-06-12</c:v>
                </c:pt>
                <c:pt idx="1433">
                  <c:v>2011-12-06-13</c:v>
                </c:pt>
                <c:pt idx="1434">
                  <c:v>2011-12-06-14</c:v>
                </c:pt>
                <c:pt idx="1435">
                  <c:v>2011-12-06-15</c:v>
                </c:pt>
                <c:pt idx="1436">
                  <c:v>2011-12-06-16</c:v>
                </c:pt>
                <c:pt idx="1437">
                  <c:v>2011-12-06-17</c:v>
                </c:pt>
                <c:pt idx="1438">
                  <c:v>2011-12-06-18</c:v>
                </c:pt>
                <c:pt idx="1439">
                  <c:v>2011-12-06-19</c:v>
                </c:pt>
                <c:pt idx="1440">
                  <c:v>2011-12-06-20</c:v>
                </c:pt>
                <c:pt idx="1441">
                  <c:v>2011-12-06-21</c:v>
                </c:pt>
                <c:pt idx="1442">
                  <c:v>2011-12-06-22</c:v>
                </c:pt>
                <c:pt idx="1443">
                  <c:v>2011-12-06-23</c:v>
                </c:pt>
                <c:pt idx="1444">
                  <c:v>2011-12-07-00</c:v>
                </c:pt>
                <c:pt idx="1445">
                  <c:v>2011-12-07-01</c:v>
                </c:pt>
                <c:pt idx="1446">
                  <c:v>2011-12-07-02</c:v>
                </c:pt>
                <c:pt idx="1447">
                  <c:v>2011-12-07-03</c:v>
                </c:pt>
                <c:pt idx="1448">
                  <c:v>2011-12-07-04</c:v>
                </c:pt>
                <c:pt idx="1449">
                  <c:v>2011-12-07-05</c:v>
                </c:pt>
                <c:pt idx="1450">
                  <c:v>2011-12-07-06</c:v>
                </c:pt>
                <c:pt idx="1451">
                  <c:v>2011-12-07-07</c:v>
                </c:pt>
                <c:pt idx="1452">
                  <c:v>2011-12-07-08</c:v>
                </c:pt>
                <c:pt idx="1453">
                  <c:v>2011-12-07-09</c:v>
                </c:pt>
                <c:pt idx="1454">
                  <c:v>2011-12-07-10</c:v>
                </c:pt>
                <c:pt idx="1455">
                  <c:v>2011-12-07-11</c:v>
                </c:pt>
                <c:pt idx="1456">
                  <c:v>2011-12-07-12</c:v>
                </c:pt>
                <c:pt idx="1457">
                  <c:v>2011-12-07-13</c:v>
                </c:pt>
                <c:pt idx="1458">
                  <c:v>2011-12-07-14</c:v>
                </c:pt>
                <c:pt idx="1459">
                  <c:v>2011-12-07-15</c:v>
                </c:pt>
                <c:pt idx="1460">
                  <c:v>2011-12-07-16</c:v>
                </c:pt>
                <c:pt idx="1461">
                  <c:v>2011-12-07-17</c:v>
                </c:pt>
                <c:pt idx="1462">
                  <c:v>2011-12-07-18</c:v>
                </c:pt>
                <c:pt idx="1463">
                  <c:v>2011-12-07-19</c:v>
                </c:pt>
                <c:pt idx="1464">
                  <c:v>2011-12-07-20</c:v>
                </c:pt>
                <c:pt idx="1465">
                  <c:v>2011-12-07-21</c:v>
                </c:pt>
                <c:pt idx="1466">
                  <c:v>2011-12-07-22</c:v>
                </c:pt>
                <c:pt idx="1467">
                  <c:v>2011-12-07-23</c:v>
                </c:pt>
                <c:pt idx="1468">
                  <c:v>2011-12-08-00</c:v>
                </c:pt>
                <c:pt idx="1469">
                  <c:v>2011-12-08-01</c:v>
                </c:pt>
                <c:pt idx="1470">
                  <c:v>2011-12-08-02</c:v>
                </c:pt>
                <c:pt idx="1471">
                  <c:v>2011-12-08-03</c:v>
                </c:pt>
                <c:pt idx="1472">
                  <c:v>2011-12-08-04</c:v>
                </c:pt>
                <c:pt idx="1473">
                  <c:v>2011-12-08-05</c:v>
                </c:pt>
                <c:pt idx="1474">
                  <c:v>2011-12-08-06</c:v>
                </c:pt>
                <c:pt idx="1475">
                  <c:v>2011-12-08-07</c:v>
                </c:pt>
                <c:pt idx="1476">
                  <c:v>2011-12-08-08</c:v>
                </c:pt>
                <c:pt idx="1477">
                  <c:v>2011-12-08-09</c:v>
                </c:pt>
                <c:pt idx="1478">
                  <c:v>2011-12-08-10</c:v>
                </c:pt>
                <c:pt idx="1479">
                  <c:v>2011-12-08-11</c:v>
                </c:pt>
                <c:pt idx="1480">
                  <c:v>2011-12-08-12</c:v>
                </c:pt>
                <c:pt idx="1481">
                  <c:v>2011-12-08-13</c:v>
                </c:pt>
                <c:pt idx="1482">
                  <c:v>2011-12-08-14</c:v>
                </c:pt>
                <c:pt idx="1483">
                  <c:v>2011-12-08-15</c:v>
                </c:pt>
                <c:pt idx="1484">
                  <c:v>2011-12-08-16</c:v>
                </c:pt>
                <c:pt idx="1485">
                  <c:v>2011-12-08-17</c:v>
                </c:pt>
                <c:pt idx="1486">
                  <c:v>2011-12-08-18</c:v>
                </c:pt>
                <c:pt idx="1487">
                  <c:v>2011-12-08-19</c:v>
                </c:pt>
                <c:pt idx="1488">
                  <c:v>2011-12-08-20</c:v>
                </c:pt>
                <c:pt idx="1489">
                  <c:v>2011-12-08-21</c:v>
                </c:pt>
                <c:pt idx="1490">
                  <c:v>2011-12-08-22</c:v>
                </c:pt>
                <c:pt idx="1491">
                  <c:v>2011-12-08-23</c:v>
                </c:pt>
                <c:pt idx="1492">
                  <c:v>2011-12-09-00</c:v>
                </c:pt>
                <c:pt idx="1493">
                  <c:v>2011-12-09-01</c:v>
                </c:pt>
                <c:pt idx="1494">
                  <c:v>2011-12-09-02</c:v>
                </c:pt>
                <c:pt idx="1495">
                  <c:v>2011-12-09-03</c:v>
                </c:pt>
                <c:pt idx="1496">
                  <c:v>2011-12-09-04</c:v>
                </c:pt>
                <c:pt idx="1497">
                  <c:v>2011-12-09-05</c:v>
                </c:pt>
                <c:pt idx="1498">
                  <c:v>2011-12-09-06</c:v>
                </c:pt>
                <c:pt idx="1499">
                  <c:v>2011-12-09-07</c:v>
                </c:pt>
                <c:pt idx="1500">
                  <c:v>2011-12-09-08</c:v>
                </c:pt>
                <c:pt idx="1501">
                  <c:v>2011-12-09-09</c:v>
                </c:pt>
                <c:pt idx="1502">
                  <c:v>2011-12-09-10</c:v>
                </c:pt>
                <c:pt idx="1503">
                  <c:v>2011-12-09-11</c:v>
                </c:pt>
                <c:pt idx="1504">
                  <c:v>2011-12-09-12</c:v>
                </c:pt>
                <c:pt idx="1505">
                  <c:v>2011-12-09-13</c:v>
                </c:pt>
                <c:pt idx="1506">
                  <c:v>2011-12-09-14</c:v>
                </c:pt>
                <c:pt idx="1507">
                  <c:v>2011-12-09-15</c:v>
                </c:pt>
                <c:pt idx="1508">
                  <c:v>2011-12-09-16</c:v>
                </c:pt>
                <c:pt idx="1509">
                  <c:v>2011-12-09-17</c:v>
                </c:pt>
                <c:pt idx="1510">
                  <c:v>2011-12-09-18</c:v>
                </c:pt>
                <c:pt idx="1511">
                  <c:v>2011-12-09-19</c:v>
                </c:pt>
                <c:pt idx="1512">
                  <c:v>2011-12-09-20</c:v>
                </c:pt>
                <c:pt idx="1513">
                  <c:v>2011-12-09-21</c:v>
                </c:pt>
                <c:pt idx="1514">
                  <c:v>2011-12-09-22</c:v>
                </c:pt>
                <c:pt idx="1515">
                  <c:v>2011-12-09-23</c:v>
                </c:pt>
                <c:pt idx="1516">
                  <c:v>2011-12-10-00</c:v>
                </c:pt>
                <c:pt idx="1517">
                  <c:v>2011-12-10-01</c:v>
                </c:pt>
                <c:pt idx="1518">
                  <c:v>2011-12-10-02</c:v>
                </c:pt>
                <c:pt idx="1519">
                  <c:v>2011-12-10-03</c:v>
                </c:pt>
                <c:pt idx="1520">
                  <c:v>2011-12-10-04</c:v>
                </c:pt>
                <c:pt idx="1521">
                  <c:v>2011-12-10-05</c:v>
                </c:pt>
                <c:pt idx="1522">
                  <c:v>2011-12-10-06</c:v>
                </c:pt>
                <c:pt idx="1523">
                  <c:v>2011-12-10-07</c:v>
                </c:pt>
                <c:pt idx="1524">
                  <c:v>2011-12-10-08</c:v>
                </c:pt>
                <c:pt idx="1525">
                  <c:v>2011-12-10-09</c:v>
                </c:pt>
                <c:pt idx="1526">
                  <c:v>2011-12-10-10</c:v>
                </c:pt>
                <c:pt idx="1527">
                  <c:v>2011-12-10-11</c:v>
                </c:pt>
                <c:pt idx="1528">
                  <c:v>2011-12-10-12</c:v>
                </c:pt>
                <c:pt idx="1529">
                  <c:v>2011-12-10-13</c:v>
                </c:pt>
                <c:pt idx="1530">
                  <c:v>2011-12-10-14</c:v>
                </c:pt>
                <c:pt idx="1531">
                  <c:v>2011-12-10-15</c:v>
                </c:pt>
                <c:pt idx="1532">
                  <c:v>2011-12-10-16</c:v>
                </c:pt>
                <c:pt idx="1533">
                  <c:v>2011-12-10-17</c:v>
                </c:pt>
                <c:pt idx="1534">
                  <c:v>2011-12-10-18</c:v>
                </c:pt>
                <c:pt idx="1535">
                  <c:v>2011-12-10-19</c:v>
                </c:pt>
                <c:pt idx="1536">
                  <c:v>2011-12-10-20</c:v>
                </c:pt>
                <c:pt idx="1537">
                  <c:v>2011-12-10-21</c:v>
                </c:pt>
                <c:pt idx="1538">
                  <c:v>2011-12-10-22</c:v>
                </c:pt>
                <c:pt idx="1539">
                  <c:v>2011-12-10-23</c:v>
                </c:pt>
                <c:pt idx="1540">
                  <c:v>2011-12-11-00</c:v>
                </c:pt>
                <c:pt idx="1541">
                  <c:v>2011-12-11-01</c:v>
                </c:pt>
                <c:pt idx="1542">
                  <c:v>2011-12-11-02</c:v>
                </c:pt>
                <c:pt idx="1543">
                  <c:v>2011-12-11-03</c:v>
                </c:pt>
                <c:pt idx="1544">
                  <c:v>2011-12-11-04</c:v>
                </c:pt>
                <c:pt idx="1545">
                  <c:v>2011-12-11-05</c:v>
                </c:pt>
                <c:pt idx="1546">
                  <c:v>2011-12-11-06</c:v>
                </c:pt>
                <c:pt idx="1547">
                  <c:v>2011-12-11-07</c:v>
                </c:pt>
                <c:pt idx="1548">
                  <c:v>2011-12-11-08</c:v>
                </c:pt>
                <c:pt idx="1549">
                  <c:v>2011-12-11-09</c:v>
                </c:pt>
                <c:pt idx="1550">
                  <c:v>2011-12-11-10</c:v>
                </c:pt>
                <c:pt idx="1551">
                  <c:v>2011-12-11-11</c:v>
                </c:pt>
                <c:pt idx="1552">
                  <c:v>2011-12-11-12</c:v>
                </c:pt>
                <c:pt idx="1553">
                  <c:v>2011-12-11-13</c:v>
                </c:pt>
                <c:pt idx="1554">
                  <c:v>2011-12-11-14</c:v>
                </c:pt>
                <c:pt idx="1555">
                  <c:v>2011-12-11-15</c:v>
                </c:pt>
                <c:pt idx="1556">
                  <c:v>2011-12-11-16</c:v>
                </c:pt>
                <c:pt idx="1557">
                  <c:v>2011-12-11-17</c:v>
                </c:pt>
                <c:pt idx="1558">
                  <c:v>2011-12-11-18</c:v>
                </c:pt>
                <c:pt idx="1559">
                  <c:v>2011-12-11-19</c:v>
                </c:pt>
                <c:pt idx="1560">
                  <c:v>2011-12-11-20</c:v>
                </c:pt>
                <c:pt idx="1561">
                  <c:v>2011-12-11-21</c:v>
                </c:pt>
                <c:pt idx="1562">
                  <c:v>2011-12-11-22</c:v>
                </c:pt>
                <c:pt idx="1563">
                  <c:v>2011-12-11-23</c:v>
                </c:pt>
                <c:pt idx="1564">
                  <c:v>2011-12-12-00</c:v>
                </c:pt>
                <c:pt idx="1565">
                  <c:v>2011-12-12-01</c:v>
                </c:pt>
                <c:pt idx="1566">
                  <c:v>2011-12-12-02</c:v>
                </c:pt>
                <c:pt idx="1567">
                  <c:v>2011-12-12-03</c:v>
                </c:pt>
                <c:pt idx="1568">
                  <c:v>2011-12-12-04</c:v>
                </c:pt>
                <c:pt idx="1569">
                  <c:v>2011-12-12-05</c:v>
                </c:pt>
                <c:pt idx="1570">
                  <c:v>2011-12-12-06</c:v>
                </c:pt>
                <c:pt idx="1571">
                  <c:v>2011-12-12-07</c:v>
                </c:pt>
                <c:pt idx="1572">
                  <c:v>2011-12-12-08</c:v>
                </c:pt>
                <c:pt idx="1573">
                  <c:v>2011-12-12-09</c:v>
                </c:pt>
                <c:pt idx="1574">
                  <c:v>2011-12-12-10</c:v>
                </c:pt>
                <c:pt idx="1575">
                  <c:v>2011-12-12-11</c:v>
                </c:pt>
                <c:pt idx="1576">
                  <c:v>2011-12-12-12</c:v>
                </c:pt>
                <c:pt idx="1577">
                  <c:v>2011-12-12-13</c:v>
                </c:pt>
                <c:pt idx="1578">
                  <c:v>2011-12-12-14</c:v>
                </c:pt>
                <c:pt idx="1579">
                  <c:v>2011-12-12-15</c:v>
                </c:pt>
                <c:pt idx="1580">
                  <c:v>2011-12-12-16</c:v>
                </c:pt>
                <c:pt idx="1581">
                  <c:v>2011-12-12-17</c:v>
                </c:pt>
                <c:pt idx="1582">
                  <c:v>2011-12-12-18</c:v>
                </c:pt>
                <c:pt idx="1583">
                  <c:v>2011-12-12-19</c:v>
                </c:pt>
                <c:pt idx="1584">
                  <c:v>2011-12-12-20</c:v>
                </c:pt>
                <c:pt idx="1585">
                  <c:v>2011-12-12-21</c:v>
                </c:pt>
                <c:pt idx="1586">
                  <c:v>2011-12-12-22</c:v>
                </c:pt>
                <c:pt idx="1587">
                  <c:v>2011-12-12-23</c:v>
                </c:pt>
                <c:pt idx="1588">
                  <c:v>2011-12-13-00</c:v>
                </c:pt>
                <c:pt idx="1589">
                  <c:v>2011-12-13-01</c:v>
                </c:pt>
                <c:pt idx="1590">
                  <c:v>2011-12-13-02</c:v>
                </c:pt>
                <c:pt idx="1591">
                  <c:v>2011-12-13-03</c:v>
                </c:pt>
                <c:pt idx="1592">
                  <c:v>2011-12-13-04</c:v>
                </c:pt>
                <c:pt idx="1593">
                  <c:v>2011-12-13-05</c:v>
                </c:pt>
                <c:pt idx="1594">
                  <c:v>2011-12-13-06</c:v>
                </c:pt>
                <c:pt idx="1595">
                  <c:v>2011-12-13-07</c:v>
                </c:pt>
                <c:pt idx="1596">
                  <c:v>2011-12-13-08</c:v>
                </c:pt>
                <c:pt idx="1597">
                  <c:v>2011-12-13-09</c:v>
                </c:pt>
                <c:pt idx="1598">
                  <c:v>2011-12-13-10</c:v>
                </c:pt>
                <c:pt idx="1599">
                  <c:v>2011-12-13-11</c:v>
                </c:pt>
                <c:pt idx="1600">
                  <c:v>2011-12-13-12</c:v>
                </c:pt>
                <c:pt idx="1601">
                  <c:v>2011-12-13-13</c:v>
                </c:pt>
                <c:pt idx="1602">
                  <c:v>2011-12-13-14</c:v>
                </c:pt>
                <c:pt idx="1603">
                  <c:v>2011-12-13-15</c:v>
                </c:pt>
                <c:pt idx="1604">
                  <c:v>2011-12-13-16</c:v>
                </c:pt>
                <c:pt idx="1605">
                  <c:v>2011-12-13-17</c:v>
                </c:pt>
                <c:pt idx="1606">
                  <c:v>2011-12-13-18</c:v>
                </c:pt>
                <c:pt idx="1607">
                  <c:v>2011-12-13-19</c:v>
                </c:pt>
                <c:pt idx="1608">
                  <c:v>2011-12-13-20</c:v>
                </c:pt>
                <c:pt idx="1609">
                  <c:v>2011-12-13-21</c:v>
                </c:pt>
                <c:pt idx="1610">
                  <c:v>2011-12-13-22</c:v>
                </c:pt>
                <c:pt idx="1611">
                  <c:v>2011-12-13-23</c:v>
                </c:pt>
                <c:pt idx="1612">
                  <c:v>2011-12-14-00</c:v>
                </c:pt>
                <c:pt idx="1613">
                  <c:v>2011-12-14-01</c:v>
                </c:pt>
                <c:pt idx="1614">
                  <c:v>2011-12-14-02</c:v>
                </c:pt>
                <c:pt idx="1615">
                  <c:v>2011-12-14-03</c:v>
                </c:pt>
                <c:pt idx="1616">
                  <c:v>2011-12-14-04</c:v>
                </c:pt>
                <c:pt idx="1617">
                  <c:v>2011-12-14-05</c:v>
                </c:pt>
                <c:pt idx="1618">
                  <c:v>2011-12-14-06</c:v>
                </c:pt>
                <c:pt idx="1619">
                  <c:v>2011-12-14-07</c:v>
                </c:pt>
                <c:pt idx="1620">
                  <c:v>2011-12-14-08</c:v>
                </c:pt>
                <c:pt idx="1621">
                  <c:v>2011-12-14-09</c:v>
                </c:pt>
                <c:pt idx="1622">
                  <c:v>2011-12-14-10</c:v>
                </c:pt>
                <c:pt idx="1623">
                  <c:v>2011-12-14-11</c:v>
                </c:pt>
                <c:pt idx="1624">
                  <c:v>2011-12-14-12</c:v>
                </c:pt>
                <c:pt idx="1625">
                  <c:v>2011-12-14-13</c:v>
                </c:pt>
                <c:pt idx="1626">
                  <c:v>2011-12-14-14</c:v>
                </c:pt>
                <c:pt idx="1627">
                  <c:v>2011-12-14-15</c:v>
                </c:pt>
                <c:pt idx="1628">
                  <c:v>2011-12-14-16</c:v>
                </c:pt>
                <c:pt idx="1629">
                  <c:v>2011-12-14-17</c:v>
                </c:pt>
                <c:pt idx="1630">
                  <c:v>2011-12-14-18</c:v>
                </c:pt>
                <c:pt idx="1631">
                  <c:v>2011-12-14-19</c:v>
                </c:pt>
                <c:pt idx="1632">
                  <c:v>2011-12-14-20</c:v>
                </c:pt>
                <c:pt idx="1633">
                  <c:v>2011-12-14-21</c:v>
                </c:pt>
                <c:pt idx="1634">
                  <c:v>2011-12-14-22</c:v>
                </c:pt>
                <c:pt idx="1635">
                  <c:v>2011-12-14-23</c:v>
                </c:pt>
                <c:pt idx="1636">
                  <c:v>2011-12-15-00</c:v>
                </c:pt>
                <c:pt idx="1637">
                  <c:v>2011-12-15-01</c:v>
                </c:pt>
                <c:pt idx="1638">
                  <c:v>2011-12-15-02</c:v>
                </c:pt>
                <c:pt idx="1639">
                  <c:v>2011-12-15-03</c:v>
                </c:pt>
                <c:pt idx="1640">
                  <c:v>2011-12-15-04</c:v>
                </c:pt>
                <c:pt idx="1641">
                  <c:v>2011-12-15-05</c:v>
                </c:pt>
                <c:pt idx="1642">
                  <c:v>2011-12-15-06</c:v>
                </c:pt>
                <c:pt idx="1643">
                  <c:v>2011-12-15-07</c:v>
                </c:pt>
                <c:pt idx="1644">
                  <c:v>2011-12-15-08</c:v>
                </c:pt>
                <c:pt idx="1645">
                  <c:v>2011-12-15-09</c:v>
                </c:pt>
                <c:pt idx="1646">
                  <c:v>2011-12-15-10</c:v>
                </c:pt>
                <c:pt idx="1647">
                  <c:v>2011-12-15-11</c:v>
                </c:pt>
                <c:pt idx="1648">
                  <c:v>2011-12-15-12</c:v>
                </c:pt>
                <c:pt idx="1649">
                  <c:v>2011-12-15-13</c:v>
                </c:pt>
                <c:pt idx="1650">
                  <c:v>2011-12-15-14</c:v>
                </c:pt>
                <c:pt idx="1651">
                  <c:v>2011-12-15-15</c:v>
                </c:pt>
                <c:pt idx="1652">
                  <c:v>2011-12-15-16</c:v>
                </c:pt>
                <c:pt idx="1653">
                  <c:v>2011-12-15-17</c:v>
                </c:pt>
                <c:pt idx="1654">
                  <c:v>2011-12-15-18</c:v>
                </c:pt>
                <c:pt idx="1655">
                  <c:v>2011-12-15-19</c:v>
                </c:pt>
                <c:pt idx="1656">
                  <c:v>2011-12-15-20</c:v>
                </c:pt>
                <c:pt idx="1657">
                  <c:v>2011-12-15-21</c:v>
                </c:pt>
                <c:pt idx="1658">
                  <c:v>2011-12-15-22</c:v>
                </c:pt>
                <c:pt idx="1659">
                  <c:v>2011-12-15-23</c:v>
                </c:pt>
                <c:pt idx="1660">
                  <c:v>2011-12-16-00</c:v>
                </c:pt>
                <c:pt idx="1661">
                  <c:v>2011-12-16-01</c:v>
                </c:pt>
                <c:pt idx="1662">
                  <c:v>2011-12-16-02</c:v>
                </c:pt>
                <c:pt idx="1663">
                  <c:v>2011-12-16-03</c:v>
                </c:pt>
                <c:pt idx="1664">
                  <c:v>2011-12-16-04</c:v>
                </c:pt>
                <c:pt idx="1665">
                  <c:v>2011-12-16-05</c:v>
                </c:pt>
                <c:pt idx="1666">
                  <c:v>2011-12-16-06</c:v>
                </c:pt>
                <c:pt idx="1667">
                  <c:v>2011-12-16-07</c:v>
                </c:pt>
                <c:pt idx="1668">
                  <c:v>2011-12-16-08</c:v>
                </c:pt>
                <c:pt idx="1669">
                  <c:v>2011-12-16-09</c:v>
                </c:pt>
                <c:pt idx="1670">
                  <c:v>2011-12-16-10</c:v>
                </c:pt>
                <c:pt idx="1671">
                  <c:v>2011-12-16-11</c:v>
                </c:pt>
                <c:pt idx="1672">
                  <c:v>2011-12-16-12</c:v>
                </c:pt>
                <c:pt idx="1673">
                  <c:v>2011-12-16-13</c:v>
                </c:pt>
                <c:pt idx="1674">
                  <c:v>2011-12-16-14</c:v>
                </c:pt>
                <c:pt idx="1675">
                  <c:v>2011-12-16-15</c:v>
                </c:pt>
                <c:pt idx="1676">
                  <c:v>2011-12-16-16</c:v>
                </c:pt>
                <c:pt idx="1677">
                  <c:v>2011-12-16-17</c:v>
                </c:pt>
                <c:pt idx="1678">
                  <c:v>2011-12-16-18</c:v>
                </c:pt>
                <c:pt idx="1679">
                  <c:v>2011-12-16-19</c:v>
                </c:pt>
                <c:pt idx="1680">
                  <c:v>2011-12-16-20</c:v>
                </c:pt>
                <c:pt idx="1681">
                  <c:v>2011-12-16-21</c:v>
                </c:pt>
                <c:pt idx="1682">
                  <c:v>2011-12-16-22</c:v>
                </c:pt>
                <c:pt idx="1683">
                  <c:v>2011-12-16-23</c:v>
                </c:pt>
                <c:pt idx="1684">
                  <c:v>2011-12-17-00</c:v>
                </c:pt>
                <c:pt idx="1685">
                  <c:v>2011-12-17-01</c:v>
                </c:pt>
                <c:pt idx="1686">
                  <c:v>2011-12-17-02</c:v>
                </c:pt>
                <c:pt idx="1687">
                  <c:v>2011-12-17-03</c:v>
                </c:pt>
                <c:pt idx="1688">
                  <c:v>2011-12-17-04</c:v>
                </c:pt>
                <c:pt idx="1689">
                  <c:v>2011-12-17-05</c:v>
                </c:pt>
                <c:pt idx="1690">
                  <c:v>2011-12-17-06</c:v>
                </c:pt>
                <c:pt idx="1691">
                  <c:v>2011-12-17-07</c:v>
                </c:pt>
                <c:pt idx="1692">
                  <c:v>2011-12-17-08</c:v>
                </c:pt>
                <c:pt idx="1693">
                  <c:v>2011-12-17-09</c:v>
                </c:pt>
                <c:pt idx="1694">
                  <c:v>2011-12-17-10</c:v>
                </c:pt>
                <c:pt idx="1695">
                  <c:v>2011-12-17-11</c:v>
                </c:pt>
                <c:pt idx="1696">
                  <c:v>2011-12-17-12</c:v>
                </c:pt>
                <c:pt idx="1697">
                  <c:v>2011-12-17-13</c:v>
                </c:pt>
                <c:pt idx="1698">
                  <c:v>2011-12-17-14</c:v>
                </c:pt>
                <c:pt idx="1699">
                  <c:v>2011-12-17-15</c:v>
                </c:pt>
                <c:pt idx="1700">
                  <c:v>2011-12-17-16</c:v>
                </c:pt>
                <c:pt idx="1701">
                  <c:v>2011-12-17-17</c:v>
                </c:pt>
                <c:pt idx="1702">
                  <c:v>2011-12-17-18</c:v>
                </c:pt>
                <c:pt idx="1703">
                  <c:v>2011-12-17-19</c:v>
                </c:pt>
                <c:pt idx="1704">
                  <c:v>2011-12-17-20</c:v>
                </c:pt>
                <c:pt idx="1705">
                  <c:v>2011-12-17-21</c:v>
                </c:pt>
                <c:pt idx="1706">
                  <c:v>2011-12-17-22</c:v>
                </c:pt>
                <c:pt idx="1707">
                  <c:v>2011-12-17-23</c:v>
                </c:pt>
                <c:pt idx="1708">
                  <c:v>2011-12-18-00</c:v>
                </c:pt>
                <c:pt idx="1709">
                  <c:v>2011-12-18-01</c:v>
                </c:pt>
                <c:pt idx="1710">
                  <c:v>2011-12-18-02</c:v>
                </c:pt>
                <c:pt idx="1711">
                  <c:v>2011-12-18-03</c:v>
                </c:pt>
                <c:pt idx="1712">
                  <c:v>2011-12-18-04</c:v>
                </c:pt>
                <c:pt idx="1713">
                  <c:v>2011-12-18-05</c:v>
                </c:pt>
                <c:pt idx="1714">
                  <c:v>2011-12-18-06</c:v>
                </c:pt>
                <c:pt idx="1715">
                  <c:v>2011-12-18-07</c:v>
                </c:pt>
                <c:pt idx="1716">
                  <c:v>2011-12-18-08</c:v>
                </c:pt>
                <c:pt idx="1717">
                  <c:v>2011-12-18-09</c:v>
                </c:pt>
                <c:pt idx="1718">
                  <c:v>2011-12-18-10</c:v>
                </c:pt>
                <c:pt idx="1719">
                  <c:v>2011-12-18-11</c:v>
                </c:pt>
                <c:pt idx="1720">
                  <c:v>2011-12-18-12</c:v>
                </c:pt>
                <c:pt idx="1721">
                  <c:v>2011-12-18-13</c:v>
                </c:pt>
                <c:pt idx="1722">
                  <c:v>2011-12-18-14</c:v>
                </c:pt>
                <c:pt idx="1723">
                  <c:v>2011-12-18-15</c:v>
                </c:pt>
                <c:pt idx="1724">
                  <c:v>2011-12-18-16</c:v>
                </c:pt>
                <c:pt idx="1725">
                  <c:v>2011-12-18-17</c:v>
                </c:pt>
                <c:pt idx="1726">
                  <c:v>2011-12-18-18</c:v>
                </c:pt>
                <c:pt idx="1727">
                  <c:v>2011-12-18-19</c:v>
                </c:pt>
                <c:pt idx="1728">
                  <c:v>2011-12-18-20</c:v>
                </c:pt>
                <c:pt idx="1729">
                  <c:v>2011-12-18-21</c:v>
                </c:pt>
                <c:pt idx="1730">
                  <c:v>2011-12-18-22</c:v>
                </c:pt>
                <c:pt idx="1731">
                  <c:v>2011-12-18-23</c:v>
                </c:pt>
                <c:pt idx="1732">
                  <c:v>2011-12-19-00</c:v>
                </c:pt>
                <c:pt idx="1733">
                  <c:v>2011-12-19-01</c:v>
                </c:pt>
                <c:pt idx="1734">
                  <c:v>2011-12-19-02</c:v>
                </c:pt>
                <c:pt idx="1735">
                  <c:v>2011-12-19-03</c:v>
                </c:pt>
                <c:pt idx="1736">
                  <c:v>2011-12-19-04</c:v>
                </c:pt>
                <c:pt idx="1737">
                  <c:v>2011-12-19-05</c:v>
                </c:pt>
                <c:pt idx="1738">
                  <c:v>2011-12-19-06</c:v>
                </c:pt>
                <c:pt idx="1739">
                  <c:v>2011-12-19-07</c:v>
                </c:pt>
                <c:pt idx="1740">
                  <c:v>2011-12-19-08</c:v>
                </c:pt>
                <c:pt idx="1741">
                  <c:v>2011-12-19-09</c:v>
                </c:pt>
                <c:pt idx="1742">
                  <c:v>2011-12-19-10</c:v>
                </c:pt>
                <c:pt idx="1743">
                  <c:v>2011-12-19-11</c:v>
                </c:pt>
                <c:pt idx="1744">
                  <c:v>2011-12-19-12</c:v>
                </c:pt>
                <c:pt idx="1745">
                  <c:v>2011-12-19-13</c:v>
                </c:pt>
                <c:pt idx="1746">
                  <c:v>2011-12-19-14</c:v>
                </c:pt>
                <c:pt idx="1747">
                  <c:v>2011-12-19-15</c:v>
                </c:pt>
                <c:pt idx="1748">
                  <c:v>2011-12-19-16</c:v>
                </c:pt>
                <c:pt idx="1749">
                  <c:v>2011-12-19-17</c:v>
                </c:pt>
                <c:pt idx="1750">
                  <c:v>2011-12-19-18</c:v>
                </c:pt>
                <c:pt idx="1751">
                  <c:v>2011-12-19-19</c:v>
                </c:pt>
                <c:pt idx="1752">
                  <c:v>2011-12-19-20</c:v>
                </c:pt>
                <c:pt idx="1753">
                  <c:v>2011-12-19-21</c:v>
                </c:pt>
                <c:pt idx="1754">
                  <c:v>2011-12-19-22</c:v>
                </c:pt>
                <c:pt idx="1755">
                  <c:v>2011-12-19-23</c:v>
                </c:pt>
                <c:pt idx="1756">
                  <c:v>2011-12-20-00</c:v>
                </c:pt>
                <c:pt idx="1757">
                  <c:v>2011-12-20-01</c:v>
                </c:pt>
                <c:pt idx="1758">
                  <c:v>2011-12-20-02</c:v>
                </c:pt>
                <c:pt idx="1759">
                  <c:v>2011-12-20-03</c:v>
                </c:pt>
                <c:pt idx="1760">
                  <c:v>2011-12-20-04</c:v>
                </c:pt>
                <c:pt idx="1761">
                  <c:v>2011-12-20-05</c:v>
                </c:pt>
                <c:pt idx="1762">
                  <c:v>2011-12-20-06</c:v>
                </c:pt>
                <c:pt idx="1763">
                  <c:v>2011-12-20-07</c:v>
                </c:pt>
                <c:pt idx="1764">
                  <c:v>2011-12-20-08</c:v>
                </c:pt>
                <c:pt idx="1765">
                  <c:v>2011-12-20-09</c:v>
                </c:pt>
                <c:pt idx="1766">
                  <c:v>2011-12-20-10</c:v>
                </c:pt>
                <c:pt idx="1767">
                  <c:v>2011-12-20-11</c:v>
                </c:pt>
                <c:pt idx="1768">
                  <c:v>2011-12-20-12</c:v>
                </c:pt>
                <c:pt idx="1769">
                  <c:v>2011-12-20-13</c:v>
                </c:pt>
                <c:pt idx="1770">
                  <c:v>2011-12-20-14</c:v>
                </c:pt>
                <c:pt idx="1771">
                  <c:v>2011-12-20-15</c:v>
                </c:pt>
                <c:pt idx="1772">
                  <c:v>2011-12-20-16</c:v>
                </c:pt>
                <c:pt idx="1773">
                  <c:v>2011-12-20-17</c:v>
                </c:pt>
                <c:pt idx="1774">
                  <c:v>2011-12-20-18</c:v>
                </c:pt>
                <c:pt idx="1775">
                  <c:v>2011-12-20-19</c:v>
                </c:pt>
                <c:pt idx="1776">
                  <c:v>2011-12-20-20</c:v>
                </c:pt>
                <c:pt idx="1777">
                  <c:v>2011-12-20-21</c:v>
                </c:pt>
                <c:pt idx="1778">
                  <c:v>2011-12-20-22</c:v>
                </c:pt>
                <c:pt idx="1779">
                  <c:v>2011-12-20-23</c:v>
                </c:pt>
                <c:pt idx="1780">
                  <c:v>2011-12-21-00</c:v>
                </c:pt>
                <c:pt idx="1781">
                  <c:v>2011-12-21-01</c:v>
                </c:pt>
                <c:pt idx="1782">
                  <c:v>2011-12-21-02</c:v>
                </c:pt>
                <c:pt idx="1783">
                  <c:v>2011-12-21-03</c:v>
                </c:pt>
                <c:pt idx="1784">
                  <c:v>2011-12-21-04</c:v>
                </c:pt>
                <c:pt idx="1785">
                  <c:v>2011-12-21-05</c:v>
                </c:pt>
                <c:pt idx="1786">
                  <c:v>2011-12-21-06</c:v>
                </c:pt>
                <c:pt idx="1787">
                  <c:v>2011-12-21-07</c:v>
                </c:pt>
                <c:pt idx="1788">
                  <c:v>2011-12-21-08</c:v>
                </c:pt>
                <c:pt idx="1789">
                  <c:v>2011-12-21-09</c:v>
                </c:pt>
                <c:pt idx="1790">
                  <c:v>2011-12-21-10</c:v>
                </c:pt>
                <c:pt idx="1791">
                  <c:v>2011-12-21-11</c:v>
                </c:pt>
                <c:pt idx="1792">
                  <c:v>2011-12-21-12</c:v>
                </c:pt>
                <c:pt idx="1793">
                  <c:v>2011-12-21-13</c:v>
                </c:pt>
                <c:pt idx="1794">
                  <c:v>2011-12-21-14</c:v>
                </c:pt>
                <c:pt idx="1795">
                  <c:v>2011-12-21-15</c:v>
                </c:pt>
                <c:pt idx="1796">
                  <c:v>2011-12-21-16</c:v>
                </c:pt>
                <c:pt idx="1797">
                  <c:v>2011-12-21-17</c:v>
                </c:pt>
                <c:pt idx="1798">
                  <c:v>2011-12-21-18</c:v>
                </c:pt>
                <c:pt idx="1799">
                  <c:v>2011-12-21-19</c:v>
                </c:pt>
                <c:pt idx="1800">
                  <c:v>2011-12-21-20</c:v>
                </c:pt>
                <c:pt idx="1801">
                  <c:v>2011-12-21-21</c:v>
                </c:pt>
                <c:pt idx="1802">
                  <c:v>2011-12-21-22</c:v>
                </c:pt>
                <c:pt idx="1803">
                  <c:v>2011-12-21-23</c:v>
                </c:pt>
                <c:pt idx="1804">
                  <c:v>2011-12-22-00</c:v>
                </c:pt>
                <c:pt idx="1805">
                  <c:v>2011-12-22-01</c:v>
                </c:pt>
                <c:pt idx="1806">
                  <c:v>2011-12-22-02</c:v>
                </c:pt>
                <c:pt idx="1807">
                  <c:v>2011-12-22-03</c:v>
                </c:pt>
                <c:pt idx="1808">
                  <c:v>2011-12-22-04</c:v>
                </c:pt>
                <c:pt idx="1809">
                  <c:v>2011-12-22-05</c:v>
                </c:pt>
                <c:pt idx="1810">
                  <c:v>2011-12-22-06</c:v>
                </c:pt>
                <c:pt idx="1811">
                  <c:v>2011-12-22-07</c:v>
                </c:pt>
                <c:pt idx="1812">
                  <c:v>2011-12-22-08</c:v>
                </c:pt>
                <c:pt idx="1813">
                  <c:v>2011-12-22-09</c:v>
                </c:pt>
                <c:pt idx="1814">
                  <c:v>2011-12-22-10</c:v>
                </c:pt>
                <c:pt idx="1815">
                  <c:v>2011-12-22-11</c:v>
                </c:pt>
                <c:pt idx="1816">
                  <c:v>2011-12-22-12</c:v>
                </c:pt>
                <c:pt idx="1817">
                  <c:v>2011-12-22-13</c:v>
                </c:pt>
                <c:pt idx="1818">
                  <c:v>2011-12-22-14</c:v>
                </c:pt>
                <c:pt idx="1819">
                  <c:v>2011-12-22-15</c:v>
                </c:pt>
                <c:pt idx="1820">
                  <c:v>2011-12-22-16</c:v>
                </c:pt>
                <c:pt idx="1821">
                  <c:v>2011-12-22-17</c:v>
                </c:pt>
                <c:pt idx="1822">
                  <c:v>2011-12-22-18</c:v>
                </c:pt>
                <c:pt idx="1823">
                  <c:v>2011-12-22-19</c:v>
                </c:pt>
                <c:pt idx="1824">
                  <c:v>2011-12-22-20</c:v>
                </c:pt>
                <c:pt idx="1825">
                  <c:v>2011-12-22-21</c:v>
                </c:pt>
                <c:pt idx="1826">
                  <c:v>2011-12-22-22</c:v>
                </c:pt>
                <c:pt idx="1827">
                  <c:v>2011-12-22-23</c:v>
                </c:pt>
                <c:pt idx="1828">
                  <c:v>2011-12-23-00</c:v>
                </c:pt>
                <c:pt idx="1829">
                  <c:v>2011-12-23-01</c:v>
                </c:pt>
                <c:pt idx="1830">
                  <c:v>2011-12-23-02</c:v>
                </c:pt>
                <c:pt idx="1831">
                  <c:v>2011-12-23-03</c:v>
                </c:pt>
                <c:pt idx="1832">
                  <c:v>2011-12-23-04</c:v>
                </c:pt>
                <c:pt idx="1833">
                  <c:v>2011-12-23-05</c:v>
                </c:pt>
                <c:pt idx="1834">
                  <c:v>2011-12-23-06</c:v>
                </c:pt>
                <c:pt idx="1835">
                  <c:v>2011-12-23-07</c:v>
                </c:pt>
                <c:pt idx="1836">
                  <c:v>2011-12-23-08</c:v>
                </c:pt>
                <c:pt idx="1837">
                  <c:v>2011-12-23-09</c:v>
                </c:pt>
                <c:pt idx="1838">
                  <c:v>2011-12-23-10</c:v>
                </c:pt>
                <c:pt idx="1839">
                  <c:v>2011-12-23-11</c:v>
                </c:pt>
                <c:pt idx="1840">
                  <c:v>2011-12-23-12</c:v>
                </c:pt>
                <c:pt idx="1841">
                  <c:v>2011-12-23-13</c:v>
                </c:pt>
                <c:pt idx="1842">
                  <c:v>2011-12-23-14</c:v>
                </c:pt>
                <c:pt idx="1843">
                  <c:v>2011-12-23-15</c:v>
                </c:pt>
                <c:pt idx="1844">
                  <c:v>2011-12-23-16</c:v>
                </c:pt>
                <c:pt idx="1845">
                  <c:v>2011-12-23-17</c:v>
                </c:pt>
                <c:pt idx="1846">
                  <c:v>2011-12-23-18</c:v>
                </c:pt>
                <c:pt idx="1847">
                  <c:v>2011-12-23-19</c:v>
                </c:pt>
                <c:pt idx="1848">
                  <c:v>2011-12-23-20</c:v>
                </c:pt>
                <c:pt idx="1849">
                  <c:v>2011-12-23-21</c:v>
                </c:pt>
                <c:pt idx="1850">
                  <c:v>2011-12-23-22</c:v>
                </c:pt>
                <c:pt idx="1851">
                  <c:v>2011-12-23-23</c:v>
                </c:pt>
                <c:pt idx="1852">
                  <c:v>2011-12-24-00</c:v>
                </c:pt>
                <c:pt idx="1853">
                  <c:v>2011-12-24-01</c:v>
                </c:pt>
                <c:pt idx="1854">
                  <c:v>2011-12-24-02</c:v>
                </c:pt>
                <c:pt idx="1855">
                  <c:v>2011-12-24-03</c:v>
                </c:pt>
                <c:pt idx="1856">
                  <c:v>2011-12-24-04</c:v>
                </c:pt>
                <c:pt idx="1857">
                  <c:v>2011-12-24-05</c:v>
                </c:pt>
                <c:pt idx="1858">
                  <c:v>2011-12-24-06</c:v>
                </c:pt>
                <c:pt idx="1859">
                  <c:v>2011-12-24-07</c:v>
                </c:pt>
                <c:pt idx="1860">
                  <c:v>2011-12-24-08</c:v>
                </c:pt>
                <c:pt idx="1861">
                  <c:v>2011-12-24-09</c:v>
                </c:pt>
                <c:pt idx="1862">
                  <c:v>2011-12-24-10</c:v>
                </c:pt>
                <c:pt idx="1863">
                  <c:v>2011-12-24-11</c:v>
                </c:pt>
                <c:pt idx="1864">
                  <c:v>2011-12-24-12</c:v>
                </c:pt>
                <c:pt idx="1865">
                  <c:v>2011-12-24-13</c:v>
                </c:pt>
                <c:pt idx="1866">
                  <c:v>2011-12-24-14</c:v>
                </c:pt>
                <c:pt idx="1867">
                  <c:v>2011-12-24-15</c:v>
                </c:pt>
                <c:pt idx="1868">
                  <c:v>2011-12-24-16</c:v>
                </c:pt>
                <c:pt idx="1869">
                  <c:v>2011-12-24-17</c:v>
                </c:pt>
                <c:pt idx="1870">
                  <c:v>2011-12-24-18</c:v>
                </c:pt>
                <c:pt idx="1871">
                  <c:v>2011-12-24-19</c:v>
                </c:pt>
                <c:pt idx="1872">
                  <c:v>2011-12-24-20</c:v>
                </c:pt>
                <c:pt idx="1873">
                  <c:v>2011-12-24-21</c:v>
                </c:pt>
                <c:pt idx="1874">
                  <c:v>2011-12-24-22</c:v>
                </c:pt>
                <c:pt idx="1875">
                  <c:v>2011-12-24-23</c:v>
                </c:pt>
                <c:pt idx="1876">
                  <c:v>2011-12-25-00</c:v>
                </c:pt>
                <c:pt idx="1877">
                  <c:v>2011-12-25-01</c:v>
                </c:pt>
                <c:pt idx="1878">
                  <c:v>2011-12-25-02</c:v>
                </c:pt>
                <c:pt idx="1879">
                  <c:v>2011-12-25-03</c:v>
                </c:pt>
                <c:pt idx="1880">
                  <c:v>2011-12-25-04</c:v>
                </c:pt>
                <c:pt idx="1881">
                  <c:v>2011-12-25-05</c:v>
                </c:pt>
                <c:pt idx="1882">
                  <c:v>2011-12-25-06</c:v>
                </c:pt>
                <c:pt idx="1883">
                  <c:v>2011-12-25-07</c:v>
                </c:pt>
                <c:pt idx="1884">
                  <c:v>2011-12-25-08</c:v>
                </c:pt>
                <c:pt idx="1885">
                  <c:v>2011-12-25-09</c:v>
                </c:pt>
                <c:pt idx="1886">
                  <c:v>2011-12-25-10</c:v>
                </c:pt>
                <c:pt idx="1887">
                  <c:v>2011-12-25-11</c:v>
                </c:pt>
                <c:pt idx="1888">
                  <c:v>2011-12-25-12</c:v>
                </c:pt>
                <c:pt idx="1889">
                  <c:v>2011-12-25-13</c:v>
                </c:pt>
                <c:pt idx="1890">
                  <c:v>2011-12-25-14</c:v>
                </c:pt>
                <c:pt idx="1891">
                  <c:v>2011-12-25-15</c:v>
                </c:pt>
                <c:pt idx="1892">
                  <c:v>2011-12-25-16</c:v>
                </c:pt>
                <c:pt idx="1893">
                  <c:v>2011-12-25-17</c:v>
                </c:pt>
                <c:pt idx="1894">
                  <c:v>2011-12-25-18</c:v>
                </c:pt>
                <c:pt idx="1895">
                  <c:v>2011-12-25-19</c:v>
                </c:pt>
                <c:pt idx="1896">
                  <c:v>2011-12-25-20</c:v>
                </c:pt>
                <c:pt idx="1897">
                  <c:v>2011-12-25-21</c:v>
                </c:pt>
                <c:pt idx="1898">
                  <c:v>2011-12-25-22</c:v>
                </c:pt>
                <c:pt idx="1899">
                  <c:v>2011-12-25-23</c:v>
                </c:pt>
                <c:pt idx="1900">
                  <c:v>2011-12-26-00</c:v>
                </c:pt>
                <c:pt idx="1901">
                  <c:v>2011-12-26-01</c:v>
                </c:pt>
                <c:pt idx="1902">
                  <c:v>2011-12-26-02</c:v>
                </c:pt>
                <c:pt idx="1903">
                  <c:v>2011-12-26-03</c:v>
                </c:pt>
                <c:pt idx="1904">
                  <c:v>2011-12-26-04</c:v>
                </c:pt>
                <c:pt idx="1905">
                  <c:v>2011-12-26-05</c:v>
                </c:pt>
                <c:pt idx="1906">
                  <c:v>2011-12-26-06</c:v>
                </c:pt>
                <c:pt idx="1907">
                  <c:v>2011-12-26-07</c:v>
                </c:pt>
                <c:pt idx="1908">
                  <c:v>2011-12-26-08</c:v>
                </c:pt>
                <c:pt idx="1909">
                  <c:v>2011-12-26-09</c:v>
                </c:pt>
                <c:pt idx="1910">
                  <c:v>2011-12-26-10</c:v>
                </c:pt>
                <c:pt idx="1911">
                  <c:v>2011-12-26-11</c:v>
                </c:pt>
                <c:pt idx="1912">
                  <c:v>2011-12-26-12</c:v>
                </c:pt>
                <c:pt idx="1913">
                  <c:v>2011-12-26-13</c:v>
                </c:pt>
                <c:pt idx="1914">
                  <c:v>2011-12-26-14</c:v>
                </c:pt>
                <c:pt idx="1915">
                  <c:v>2011-12-26-15</c:v>
                </c:pt>
                <c:pt idx="1916">
                  <c:v>2011-12-26-16</c:v>
                </c:pt>
                <c:pt idx="1917">
                  <c:v>2011-12-26-17</c:v>
                </c:pt>
                <c:pt idx="1918">
                  <c:v>2011-12-26-18</c:v>
                </c:pt>
                <c:pt idx="1919">
                  <c:v>2011-12-26-19</c:v>
                </c:pt>
                <c:pt idx="1920">
                  <c:v>2011-12-26-20</c:v>
                </c:pt>
                <c:pt idx="1921">
                  <c:v>2011-12-26-21</c:v>
                </c:pt>
                <c:pt idx="1922">
                  <c:v>2011-12-26-22</c:v>
                </c:pt>
                <c:pt idx="1923">
                  <c:v>2011-12-26-23</c:v>
                </c:pt>
                <c:pt idx="1924">
                  <c:v>2011-12-27-00</c:v>
                </c:pt>
                <c:pt idx="1925">
                  <c:v>2011-12-27-01</c:v>
                </c:pt>
                <c:pt idx="1926">
                  <c:v>2011-12-27-02</c:v>
                </c:pt>
                <c:pt idx="1927">
                  <c:v>2011-12-27-03</c:v>
                </c:pt>
                <c:pt idx="1928">
                  <c:v>2011-12-27-04</c:v>
                </c:pt>
                <c:pt idx="1929">
                  <c:v>2011-12-27-05</c:v>
                </c:pt>
                <c:pt idx="1930">
                  <c:v>2011-12-27-06</c:v>
                </c:pt>
                <c:pt idx="1931">
                  <c:v>2011-12-27-07</c:v>
                </c:pt>
                <c:pt idx="1932">
                  <c:v>2011-12-27-08</c:v>
                </c:pt>
                <c:pt idx="1933">
                  <c:v>2011-12-27-09</c:v>
                </c:pt>
                <c:pt idx="1934">
                  <c:v>2011-12-27-10</c:v>
                </c:pt>
                <c:pt idx="1935">
                  <c:v>2011-12-27-11</c:v>
                </c:pt>
                <c:pt idx="1936">
                  <c:v>2011-12-27-12</c:v>
                </c:pt>
                <c:pt idx="1937">
                  <c:v>2011-12-27-13</c:v>
                </c:pt>
                <c:pt idx="1938">
                  <c:v>2011-12-27-14</c:v>
                </c:pt>
                <c:pt idx="1939">
                  <c:v>2011-12-27-15</c:v>
                </c:pt>
                <c:pt idx="1940">
                  <c:v>2011-12-27-16</c:v>
                </c:pt>
                <c:pt idx="1941">
                  <c:v>2011-12-27-17</c:v>
                </c:pt>
                <c:pt idx="1942">
                  <c:v>2011-12-27-18</c:v>
                </c:pt>
                <c:pt idx="1943">
                  <c:v>2011-12-27-19</c:v>
                </c:pt>
                <c:pt idx="1944">
                  <c:v>2011-12-27-20</c:v>
                </c:pt>
                <c:pt idx="1945">
                  <c:v>2011-12-27-21</c:v>
                </c:pt>
                <c:pt idx="1946">
                  <c:v>2011-12-27-22</c:v>
                </c:pt>
                <c:pt idx="1947">
                  <c:v>2011-12-27-23</c:v>
                </c:pt>
                <c:pt idx="1948">
                  <c:v>2011-12-28-00</c:v>
                </c:pt>
                <c:pt idx="1949">
                  <c:v>2011-12-28-01</c:v>
                </c:pt>
                <c:pt idx="1950">
                  <c:v>2011-12-28-02</c:v>
                </c:pt>
                <c:pt idx="1951">
                  <c:v>2011-12-28-03</c:v>
                </c:pt>
                <c:pt idx="1952">
                  <c:v>2011-12-28-04</c:v>
                </c:pt>
                <c:pt idx="1953">
                  <c:v>2011-12-28-05</c:v>
                </c:pt>
                <c:pt idx="1954">
                  <c:v>2011-12-28-06</c:v>
                </c:pt>
                <c:pt idx="1955">
                  <c:v>2011-12-28-07</c:v>
                </c:pt>
                <c:pt idx="1956">
                  <c:v>2011-12-28-08</c:v>
                </c:pt>
                <c:pt idx="1957">
                  <c:v>2011-12-28-09</c:v>
                </c:pt>
                <c:pt idx="1958">
                  <c:v>2011-12-28-10</c:v>
                </c:pt>
                <c:pt idx="1959">
                  <c:v>2011-12-28-11</c:v>
                </c:pt>
                <c:pt idx="1960">
                  <c:v>2011-12-28-12</c:v>
                </c:pt>
                <c:pt idx="1961">
                  <c:v>2011-12-28-13</c:v>
                </c:pt>
                <c:pt idx="1962">
                  <c:v>2011-12-28-14</c:v>
                </c:pt>
                <c:pt idx="1963">
                  <c:v>2011-12-28-15</c:v>
                </c:pt>
                <c:pt idx="1964">
                  <c:v>2011-12-28-16</c:v>
                </c:pt>
                <c:pt idx="1965">
                  <c:v>2011-12-28-17</c:v>
                </c:pt>
                <c:pt idx="1966">
                  <c:v>2011-12-28-18</c:v>
                </c:pt>
                <c:pt idx="1967">
                  <c:v>2011-12-28-19</c:v>
                </c:pt>
                <c:pt idx="1968">
                  <c:v>2011-12-28-20</c:v>
                </c:pt>
                <c:pt idx="1969">
                  <c:v>2011-12-28-21</c:v>
                </c:pt>
                <c:pt idx="1970">
                  <c:v>2011-12-28-22</c:v>
                </c:pt>
                <c:pt idx="1971">
                  <c:v>2011-12-28-23</c:v>
                </c:pt>
                <c:pt idx="1972">
                  <c:v>2011-12-29-00</c:v>
                </c:pt>
                <c:pt idx="1973">
                  <c:v>2011-12-29-01</c:v>
                </c:pt>
                <c:pt idx="1974">
                  <c:v>2011-12-29-02</c:v>
                </c:pt>
                <c:pt idx="1975">
                  <c:v>2011-12-29-03</c:v>
                </c:pt>
                <c:pt idx="1976">
                  <c:v>2011-12-29-04</c:v>
                </c:pt>
                <c:pt idx="1977">
                  <c:v>2011-12-29-05</c:v>
                </c:pt>
                <c:pt idx="1978">
                  <c:v>2011-12-29-06</c:v>
                </c:pt>
                <c:pt idx="1979">
                  <c:v>2011-12-29-07</c:v>
                </c:pt>
                <c:pt idx="1980">
                  <c:v>2011-12-29-08</c:v>
                </c:pt>
                <c:pt idx="1981">
                  <c:v>2011-12-29-09</c:v>
                </c:pt>
                <c:pt idx="1982">
                  <c:v>2011-12-29-10</c:v>
                </c:pt>
                <c:pt idx="1983">
                  <c:v>2011-12-29-11</c:v>
                </c:pt>
                <c:pt idx="1984">
                  <c:v>2011-12-29-12</c:v>
                </c:pt>
                <c:pt idx="1985">
                  <c:v>2011-12-29-13</c:v>
                </c:pt>
                <c:pt idx="1986">
                  <c:v>2011-12-29-14</c:v>
                </c:pt>
                <c:pt idx="1987">
                  <c:v>2011-12-29-15</c:v>
                </c:pt>
                <c:pt idx="1988">
                  <c:v>2011-12-29-16</c:v>
                </c:pt>
                <c:pt idx="1989">
                  <c:v>2011-12-29-17</c:v>
                </c:pt>
                <c:pt idx="1990">
                  <c:v>2011-12-29-18</c:v>
                </c:pt>
                <c:pt idx="1991">
                  <c:v>2011-12-29-19</c:v>
                </c:pt>
                <c:pt idx="1992">
                  <c:v>2011-12-29-20</c:v>
                </c:pt>
                <c:pt idx="1993">
                  <c:v>2011-12-29-21</c:v>
                </c:pt>
                <c:pt idx="1994">
                  <c:v>2011-12-29-22</c:v>
                </c:pt>
                <c:pt idx="1995">
                  <c:v>2011-12-29-23</c:v>
                </c:pt>
                <c:pt idx="1996">
                  <c:v>2011-12-30-00</c:v>
                </c:pt>
                <c:pt idx="1997">
                  <c:v>2011-12-30-01</c:v>
                </c:pt>
                <c:pt idx="1998">
                  <c:v>2011-12-30-02</c:v>
                </c:pt>
                <c:pt idx="1999">
                  <c:v>2011-12-30-03</c:v>
                </c:pt>
                <c:pt idx="2000">
                  <c:v>2011-12-30-04</c:v>
                </c:pt>
                <c:pt idx="2001">
                  <c:v>2011-12-30-05</c:v>
                </c:pt>
                <c:pt idx="2002">
                  <c:v>2011-12-30-06</c:v>
                </c:pt>
                <c:pt idx="2003">
                  <c:v>2011-12-30-07</c:v>
                </c:pt>
                <c:pt idx="2004">
                  <c:v>2011-12-30-08</c:v>
                </c:pt>
                <c:pt idx="2005">
                  <c:v>2011-12-30-09</c:v>
                </c:pt>
                <c:pt idx="2006">
                  <c:v>2011-12-30-10</c:v>
                </c:pt>
                <c:pt idx="2007">
                  <c:v>2011-12-30-11</c:v>
                </c:pt>
                <c:pt idx="2008">
                  <c:v>2011-12-30-12</c:v>
                </c:pt>
                <c:pt idx="2009">
                  <c:v>2011-12-30-13</c:v>
                </c:pt>
                <c:pt idx="2010">
                  <c:v>2011-12-30-14</c:v>
                </c:pt>
                <c:pt idx="2011">
                  <c:v>2011-12-30-15</c:v>
                </c:pt>
                <c:pt idx="2012">
                  <c:v>2011-12-30-16</c:v>
                </c:pt>
                <c:pt idx="2013">
                  <c:v>2011-12-30-17</c:v>
                </c:pt>
                <c:pt idx="2014">
                  <c:v>2011-12-30-18</c:v>
                </c:pt>
                <c:pt idx="2015">
                  <c:v>2011-12-30-19</c:v>
                </c:pt>
                <c:pt idx="2016">
                  <c:v>2011-12-30-20</c:v>
                </c:pt>
                <c:pt idx="2017">
                  <c:v>2011-12-30-21</c:v>
                </c:pt>
                <c:pt idx="2018">
                  <c:v>2011-12-30-22</c:v>
                </c:pt>
                <c:pt idx="2019">
                  <c:v>2011-12-30-23</c:v>
                </c:pt>
                <c:pt idx="2020">
                  <c:v>2011-12-31-00</c:v>
                </c:pt>
                <c:pt idx="2021">
                  <c:v>2011-12-31-01</c:v>
                </c:pt>
                <c:pt idx="2022">
                  <c:v>2011-12-31-02</c:v>
                </c:pt>
                <c:pt idx="2023">
                  <c:v>2011-12-31-03</c:v>
                </c:pt>
                <c:pt idx="2024">
                  <c:v>2011-12-31-04</c:v>
                </c:pt>
                <c:pt idx="2025">
                  <c:v>2011-12-31-05</c:v>
                </c:pt>
                <c:pt idx="2026">
                  <c:v>2011-12-31-06</c:v>
                </c:pt>
                <c:pt idx="2027">
                  <c:v>2011-12-31-07</c:v>
                </c:pt>
                <c:pt idx="2028">
                  <c:v>2011-12-31-08</c:v>
                </c:pt>
                <c:pt idx="2029">
                  <c:v>2011-12-31-09</c:v>
                </c:pt>
                <c:pt idx="2030">
                  <c:v>2011-12-31-10</c:v>
                </c:pt>
                <c:pt idx="2031">
                  <c:v>2011-12-31-11</c:v>
                </c:pt>
                <c:pt idx="2032">
                  <c:v>2011-12-31-12</c:v>
                </c:pt>
                <c:pt idx="2033">
                  <c:v>2011-12-31-13</c:v>
                </c:pt>
                <c:pt idx="2034">
                  <c:v>2011-12-31-14</c:v>
                </c:pt>
                <c:pt idx="2035">
                  <c:v>2011-12-31-15</c:v>
                </c:pt>
                <c:pt idx="2036">
                  <c:v>2011-12-31-16</c:v>
                </c:pt>
                <c:pt idx="2037">
                  <c:v>2011-12-31-17</c:v>
                </c:pt>
                <c:pt idx="2038">
                  <c:v>2011-12-31-18</c:v>
                </c:pt>
                <c:pt idx="2039">
                  <c:v>2011-12-31-19</c:v>
                </c:pt>
                <c:pt idx="2040">
                  <c:v>2011-12-31-20</c:v>
                </c:pt>
                <c:pt idx="2041">
                  <c:v>2011-12-31-21</c:v>
                </c:pt>
                <c:pt idx="2042">
                  <c:v>2011-12-31-22</c:v>
                </c:pt>
                <c:pt idx="2043">
                  <c:v>2011-12-31-23</c:v>
                </c:pt>
                <c:pt idx="2044">
                  <c:v>2012-01-01-00</c:v>
                </c:pt>
                <c:pt idx="2045">
                  <c:v>2012-01-01-01</c:v>
                </c:pt>
                <c:pt idx="2046">
                  <c:v>2012-01-01-02</c:v>
                </c:pt>
                <c:pt idx="2047">
                  <c:v>2012-01-01-03</c:v>
                </c:pt>
                <c:pt idx="2048">
                  <c:v>2012-01-01-04</c:v>
                </c:pt>
                <c:pt idx="2049">
                  <c:v>2012-01-01-05</c:v>
                </c:pt>
                <c:pt idx="2050">
                  <c:v>2012-01-01-06</c:v>
                </c:pt>
                <c:pt idx="2051">
                  <c:v>2012-01-01-07</c:v>
                </c:pt>
                <c:pt idx="2052">
                  <c:v>2012-01-01-08</c:v>
                </c:pt>
                <c:pt idx="2053">
                  <c:v>2012-01-01-09</c:v>
                </c:pt>
                <c:pt idx="2054">
                  <c:v>2012-01-01-10</c:v>
                </c:pt>
                <c:pt idx="2055">
                  <c:v>2012-01-01-11</c:v>
                </c:pt>
                <c:pt idx="2056">
                  <c:v>2012-01-01-12</c:v>
                </c:pt>
                <c:pt idx="2057">
                  <c:v>2012-01-01-13</c:v>
                </c:pt>
                <c:pt idx="2058">
                  <c:v>2012-01-01-14</c:v>
                </c:pt>
                <c:pt idx="2059">
                  <c:v>2012-01-01-15</c:v>
                </c:pt>
                <c:pt idx="2060">
                  <c:v>2012-01-01-16</c:v>
                </c:pt>
                <c:pt idx="2061">
                  <c:v>2012-01-01-17</c:v>
                </c:pt>
                <c:pt idx="2062">
                  <c:v>2012-01-01-18</c:v>
                </c:pt>
                <c:pt idx="2063">
                  <c:v>2012-01-01-19</c:v>
                </c:pt>
                <c:pt idx="2064">
                  <c:v>2012-01-01-20</c:v>
                </c:pt>
                <c:pt idx="2065">
                  <c:v>2012-01-01-21</c:v>
                </c:pt>
                <c:pt idx="2066">
                  <c:v>2012-01-01-22</c:v>
                </c:pt>
                <c:pt idx="2067">
                  <c:v>2012-01-01-23</c:v>
                </c:pt>
                <c:pt idx="2068">
                  <c:v>2012-01-02-00</c:v>
                </c:pt>
                <c:pt idx="2069">
                  <c:v>2012-01-02-01</c:v>
                </c:pt>
                <c:pt idx="2070">
                  <c:v>2012-01-02-02</c:v>
                </c:pt>
                <c:pt idx="2071">
                  <c:v>2012-01-02-03</c:v>
                </c:pt>
                <c:pt idx="2072">
                  <c:v>2012-01-02-04</c:v>
                </c:pt>
                <c:pt idx="2073">
                  <c:v>2012-01-02-05</c:v>
                </c:pt>
                <c:pt idx="2074">
                  <c:v>2012-01-02-06</c:v>
                </c:pt>
                <c:pt idx="2075">
                  <c:v>2012-01-02-07</c:v>
                </c:pt>
                <c:pt idx="2076">
                  <c:v>2012-01-02-08</c:v>
                </c:pt>
                <c:pt idx="2077">
                  <c:v>2012-01-02-09</c:v>
                </c:pt>
                <c:pt idx="2078">
                  <c:v>2012-01-02-10</c:v>
                </c:pt>
                <c:pt idx="2079">
                  <c:v>2012-01-02-11</c:v>
                </c:pt>
                <c:pt idx="2080">
                  <c:v>2012-01-02-12</c:v>
                </c:pt>
                <c:pt idx="2081">
                  <c:v>2012-01-02-13</c:v>
                </c:pt>
                <c:pt idx="2082">
                  <c:v>2012-01-02-14</c:v>
                </c:pt>
                <c:pt idx="2083">
                  <c:v>2012-01-02-15</c:v>
                </c:pt>
                <c:pt idx="2084">
                  <c:v>2012-01-02-16</c:v>
                </c:pt>
                <c:pt idx="2085">
                  <c:v>2012-01-02-17</c:v>
                </c:pt>
                <c:pt idx="2086">
                  <c:v>2012-01-02-18</c:v>
                </c:pt>
                <c:pt idx="2087">
                  <c:v>2012-01-02-19</c:v>
                </c:pt>
                <c:pt idx="2088">
                  <c:v>2012-01-02-20</c:v>
                </c:pt>
                <c:pt idx="2089">
                  <c:v>2012-01-02-21</c:v>
                </c:pt>
                <c:pt idx="2090">
                  <c:v>2012-01-02-22</c:v>
                </c:pt>
                <c:pt idx="2091">
                  <c:v>2012-01-02-23</c:v>
                </c:pt>
                <c:pt idx="2092">
                  <c:v>2012-01-03-00</c:v>
                </c:pt>
                <c:pt idx="2093">
                  <c:v>2012-01-03-01</c:v>
                </c:pt>
                <c:pt idx="2094">
                  <c:v>2012-01-03-02</c:v>
                </c:pt>
                <c:pt idx="2095">
                  <c:v>2012-01-03-03</c:v>
                </c:pt>
                <c:pt idx="2096">
                  <c:v>2012-01-03-04</c:v>
                </c:pt>
                <c:pt idx="2097">
                  <c:v>2012-01-03-05</c:v>
                </c:pt>
                <c:pt idx="2098">
                  <c:v>2012-01-03-06</c:v>
                </c:pt>
                <c:pt idx="2099">
                  <c:v>2012-01-03-07</c:v>
                </c:pt>
                <c:pt idx="2100">
                  <c:v>2012-01-03-08</c:v>
                </c:pt>
                <c:pt idx="2101">
                  <c:v>2012-01-03-09</c:v>
                </c:pt>
                <c:pt idx="2102">
                  <c:v>2012-01-03-10</c:v>
                </c:pt>
                <c:pt idx="2103">
                  <c:v>2012-01-03-11</c:v>
                </c:pt>
                <c:pt idx="2104">
                  <c:v>2012-01-03-12</c:v>
                </c:pt>
                <c:pt idx="2105">
                  <c:v>2012-01-03-13</c:v>
                </c:pt>
                <c:pt idx="2106">
                  <c:v>2012-01-03-14</c:v>
                </c:pt>
                <c:pt idx="2107">
                  <c:v>2012-01-03-15</c:v>
                </c:pt>
                <c:pt idx="2108">
                  <c:v>2012-01-03-16</c:v>
                </c:pt>
                <c:pt idx="2109">
                  <c:v>2012-01-03-17</c:v>
                </c:pt>
                <c:pt idx="2110">
                  <c:v>2012-01-03-18</c:v>
                </c:pt>
                <c:pt idx="2111">
                  <c:v>2012-01-03-19</c:v>
                </c:pt>
                <c:pt idx="2112">
                  <c:v>2012-01-03-20</c:v>
                </c:pt>
                <c:pt idx="2113">
                  <c:v>2012-01-03-21</c:v>
                </c:pt>
                <c:pt idx="2114">
                  <c:v>2012-01-03-22</c:v>
                </c:pt>
                <c:pt idx="2115">
                  <c:v>2012-01-03-23</c:v>
                </c:pt>
                <c:pt idx="2116">
                  <c:v>2012-01-04-00</c:v>
                </c:pt>
                <c:pt idx="2117">
                  <c:v>2012-01-04-01</c:v>
                </c:pt>
                <c:pt idx="2118">
                  <c:v>2012-01-04-02</c:v>
                </c:pt>
                <c:pt idx="2119">
                  <c:v>2012-01-04-03</c:v>
                </c:pt>
                <c:pt idx="2120">
                  <c:v>2012-01-04-04</c:v>
                </c:pt>
                <c:pt idx="2121">
                  <c:v>2012-01-04-05</c:v>
                </c:pt>
                <c:pt idx="2122">
                  <c:v>2012-01-04-06</c:v>
                </c:pt>
                <c:pt idx="2123">
                  <c:v>2012-01-04-07</c:v>
                </c:pt>
                <c:pt idx="2124">
                  <c:v>2012-01-04-08</c:v>
                </c:pt>
                <c:pt idx="2125">
                  <c:v>2012-01-04-09</c:v>
                </c:pt>
                <c:pt idx="2126">
                  <c:v>2012-01-04-10</c:v>
                </c:pt>
                <c:pt idx="2127">
                  <c:v>2012-01-04-11</c:v>
                </c:pt>
                <c:pt idx="2128">
                  <c:v>2012-01-04-12</c:v>
                </c:pt>
                <c:pt idx="2129">
                  <c:v>2012-01-04-13</c:v>
                </c:pt>
                <c:pt idx="2130">
                  <c:v>2012-01-04-14</c:v>
                </c:pt>
                <c:pt idx="2131">
                  <c:v>2012-01-04-15</c:v>
                </c:pt>
                <c:pt idx="2132">
                  <c:v>2012-01-04-16</c:v>
                </c:pt>
                <c:pt idx="2133">
                  <c:v>2012-01-04-17</c:v>
                </c:pt>
                <c:pt idx="2134">
                  <c:v>2012-01-04-18</c:v>
                </c:pt>
                <c:pt idx="2135">
                  <c:v>2012-01-04-19</c:v>
                </c:pt>
                <c:pt idx="2136">
                  <c:v>2012-01-04-20</c:v>
                </c:pt>
                <c:pt idx="2137">
                  <c:v>2012-01-04-21</c:v>
                </c:pt>
                <c:pt idx="2138">
                  <c:v>2012-01-04-22</c:v>
                </c:pt>
                <c:pt idx="2139">
                  <c:v>2012-01-04-23</c:v>
                </c:pt>
                <c:pt idx="2140">
                  <c:v>2012-01-05-00</c:v>
                </c:pt>
                <c:pt idx="2141">
                  <c:v>2012-01-05-01</c:v>
                </c:pt>
                <c:pt idx="2142">
                  <c:v>2012-01-05-02</c:v>
                </c:pt>
                <c:pt idx="2143">
                  <c:v>2012-01-05-03</c:v>
                </c:pt>
                <c:pt idx="2144">
                  <c:v>2012-01-05-04</c:v>
                </c:pt>
                <c:pt idx="2145">
                  <c:v>2012-01-05-05</c:v>
                </c:pt>
                <c:pt idx="2146">
                  <c:v>2012-01-05-06</c:v>
                </c:pt>
                <c:pt idx="2147">
                  <c:v>2012-01-05-07</c:v>
                </c:pt>
                <c:pt idx="2148">
                  <c:v>2012-01-05-08</c:v>
                </c:pt>
                <c:pt idx="2149">
                  <c:v>2012-01-05-09</c:v>
                </c:pt>
                <c:pt idx="2150">
                  <c:v>2012-01-05-10</c:v>
                </c:pt>
                <c:pt idx="2151">
                  <c:v>2012-01-05-11</c:v>
                </c:pt>
                <c:pt idx="2152">
                  <c:v>2012-01-05-12</c:v>
                </c:pt>
                <c:pt idx="2153">
                  <c:v>2012-01-05-13</c:v>
                </c:pt>
                <c:pt idx="2154">
                  <c:v>2012-01-05-14</c:v>
                </c:pt>
                <c:pt idx="2155">
                  <c:v>2012-01-05-15</c:v>
                </c:pt>
                <c:pt idx="2156">
                  <c:v>2012-01-05-16</c:v>
                </c:pt>
                <c:pt idx="2157">
                  <c:v>2012-01-05-17</c:v>
                </c:pt>
                <c:pt idx="2158">
                  <c:v>2012-01-05-18</c:v>
                </c:pt>
                <c:pt idx="2159">
                  <c:v>2012-01-05-19</c:v>
                </c:pt>
                <c:pt idx="2160">
                  <c:v>2012-01-05-20</c:v>
                </c:pt>
                <c:pt idx="2161">
                  <c:v>2012-01-05-21</c:v>
                </c:pt>
                <c:pt idx="2162">
                  <c:v>2012-01-05-22</c:v>
                </c:pt>
                <c:pt idx="2163">
                  <c:v>2012-01-05-23</c:v>
                </c:pt>
                <c:pt idx="2164">
                  <c:v>2012-01-06-00</c:v>
                </c:pt>
                <c:pt idx="2165">
                  <c:v>2012-01-06-01</c:v>
                </c:pt>
                <c:pt idx="2166">
                  <c:v>2012-01-06-02</c:v>
                </c:pt>
                <c:pt idx="2167">
                  <c:v>2012-01-06-03</c:v>
                </c:pt>
                <c:pt idx="2168">
                  <c:v>2012-01-06-04</c:v>
                </c:pt>
                <c:pt idx="2169">
                  <c:v>2012-01-06-05</c:v>
                </c:pt>
                <c:pt idx="2170">
                  <c:v>2012-01-06-06</c:v>
                </c:pt>
                <c:pt idx="2171">
                  <c:v>2012-01-06-07</c:v>
                </c:pt>
                <c:pt idx="2172">
                  <c:v>2012-01-06-08</c:v>
                </c:pt>
                <c:pt idx="2173">
                  <c:v>2012-01-06-09</c:v>
                </c:pt>
                <c:pt idx="2174">
                  <c:v>2012-01-06-10</c:v>
                </c:pt>
                <c:pt idx="2175">
                  <c:v>2012-01-06-11</c:v>
                </c:pt>
                <c:pt idx="2176">
                  <c:v>2012-01-06-12</c:v>
                </c:pt>
                <c:pt idx="2177">
                  <c:v>2012-01-06-13</c:v>
                </c:pt>
                <c:pt idx="2178">
                  <c:v>2012-01-06-14</c:v>
                </c:pt>
                <c:pt idx="2179">
                  <c:v>2012-01-06-15</c:v>
                </c:pt>
                <c:pt idx="2180">
                  <c:v>2012-01-06-16</c:v>
                </c:pt>
                <c:pt idx="2181">
                  <c:v>2012-01-06-17</c:v>
                </c:pt>
                <c:pt idx="2182">
                  <c:v>2012-01-06-18</c:v>
                </c:pt>
                <c:pt idx="2183">
                  <c:v>2012-01-06-19</c:v>
                </c:pt>
                <c:pt idx="2184">
                  <c:v>2012-01-06-20</c:v>
                </c:pt>
                <c:pt idx="2185">
                  <c:v>2012-01-06-21</c:v>
                </c:pt>
                <c:pt idx="2186">
                  <c:v>2012-01-06-22</c:v>
                </c:pt>
                <c:pt idx="2187">
                  <c:v>2012-01-06-23</c:v>
                </c:pt>
                <c:pt idx="2188">
                  <c:v>2012-01-07-00</c:v>
                </c:pt>
                <c:pt idx="2189">
                  <c:v>2012-01-07-01</c:v>
                </c:pt>
                <c:pt idx="2190">
                  <c:v>2012-01-07-02</c:v>
                </c:pt>
                <c:pt idx="2191">
                  <c:v>2012-01-07-03</c:v>
                </c:pt>
                <c:pt idx="2192">
                  <c:v>2012-01-07-04</c:v>
                </c:pt>
                <c:pt idx="2193">
                  <c:v>2012-01-07-05</c:v>
                </c:pt>
                <c:pt idx="2194">
                  <c:v>2012-01-07-06</c:v>
                </c:pt>
                <c:pt idx="2195">
                  <c:v>2012-01-07-07</c:v>
                </c:pt>
                <c:pt idx="2196">
                  <c:v>2012-01-07-08</c:v>
                </c:pt>
                <c:pt idx="2197">
                  <c:v>2012-01-07-09</c:v>
                </c:pt>
                <c:pt idx="2198">
                  <c:v>2012-01-07-10</c:v>
                </c:pt>
                <c:pt idx="2199">
                  <c:v>2012-01-07-11</c:v>
                </c:pt>
                <c:pt idx="2200">
                  <c:v>2012-01-07-12</c:v>
                </c:pt>
                <c:pt idx="2201">
                  <c:v>2012-01-07-13</c:v>
                </c:pt>
                <c:pt idx="2202">
                  <c:v>2012-01-07-14</c:v>
                </c:pt>
                <c:pt idx="2203">
                  <c:v>2012-01-07-15</c:v>
                </c:pt>
                <c:pt idx="2204">
                  <c:v>2012-01-07-16</c:v>
                </c:pt>
                <c:pt idx="2205">
                  <c:v>2012-01-07-17</c:v>
                </c:pt>
                <c:pt idx="2206">
                  <c:v>2012-01-07-18</c:v>
                </c:pt>
                <c:pt idx="2207">
                  <c:v>2012-01-07-19</c:v>
                </c:pt>
                <c:pt idx="2208">
                  <c:v>2012-01-07-20</c:v>
                </c:pt>
                <c:pt idx="2209">
                  <c:v>2012-01-07-21</c:v>
                </c:pt>
                <c:pt idx="2210">
                  <c:v>2012-01-07-22</c:v>
                </c:pt>
                <c:pt idx="2211">
                  <c:v>2012-01-07-23</c:v>
                </c:pt>
                <c:pt idx="2212">
                  <c:v>2012-01-08-00</c:v>
                </c:pt>
                <c:pt idx="2213">
                  <c:v>2012-01-08-01</c:v>
                </c:pt>
                <c:pt idx="2214">
                  <c:v>2012-01-08-02</c:v>
                </c:pt>
                <c:pt idx="2215">
                  <c:v>2012-01-08-03</c:v>
                </c:pt>
                <c:pt idx="2216">
                  <c:v>2012-01-08-04</c:v>
                </c:pt>
                <c:pt idx="2217">
                  <c:v>2012-01-08-05</c:v>
                </c:pt>
                <c:pt idx="2218">
                  <c:v>2012-01-08-06</c:v>
                </c:pt>
                <c:pt idx="2219">
                  <c:v>2012-01-08-07</c:v>
                </c:pt>
                <c:pt idx="2220">
                  <c:v>2012-01-08-08</c:v>
                </c:pt>
                <c:pt idx="2221">
                  <c:v>2012-01-08-09</c:v>
                </c:pt>
                <c:pt idx="2222">
                  <c:v>2012-01-08-10</c:v>
                </c:pt>
                <c:pt idx="2223">
                  <c:v>2012-01-08-11</c:v>
                </c:pt>
                <c:pt idx="2224">
                  <c:v>2012-01-08-12</c:v>
                </c:pt>
                <c:pt idx="2225">
                  <c:v>2012-01-08-13</c:v>
                </c:pt>
                <c:pt idx="2226">
                  <c:v>2012-01-08-14</c:v>
                </c:pt>
                <c:pt idx="2227">
                  <c:v>2012-01-08-15</c:v>
                </c:pt>
                <c:pt idx="2228">
                  <c:v>2012-01-08-16</c:v>
                </c:pt>
                <c:pt idx="2229">
                  <c:v>2012-01-08-17</c:v>
                </c:pt>
                <c:pt idx="2230">
                  <c:v>2012-01-08-18</c:v>
                </c:pt>
                <c:pt idx="2231">
                  <c:v>2012-01-08-19</c:v>
                </c:pt>
                <c:pt idx="2232">
                  <c:v>2012-01-08-20</c:v>
                </c:pt>
                <c:pt idx="2233">
                  <c:v>2012-01-08-21</c:v>
                </c:pt>
                <c:pt idx="2234">
                  <c:v>2012-01-08-22</c:v>
                </c:pt>
                <c:pt idx="2235">
                  <c:v>2012-01-08-23</c:v>
                </c:pt>
                <c:pt idx="2236">
                  <c:v>2012-01-09-00</c:v>
                </c:pt>
                <c:pt idx="2237">
                  <c:v>2012-01-09-01</c:v>
                </c:pt>
                <c:pt idx="2238">
                  <c:v>2012-01-09-02</c:v>
                </c:pt>
                <c:pt idx="2239">
                  <c:v>2012-01-09-03</c:v>
                </c:pt>
                <c:pt idx="2240">
                  <c:v>2012-01-09-04</c:v>
                </c:pt>
                <c:pt idx="2241">
                  <c:v>2012-01-09-05</c:v>
                </c:pt>
                <c:pt idx="2242">
                  <c:v>2012-01-09-06</c:v>
                </c:pt>
                <c:pt idx="2243">
                  <c:v>2012-01-09-07</c:v>
                </c:pt>
                <c:pt idx="2244">
                  <c:v>2012-01-09-08</c:v>
                </c:pt>
                <c:pt idx="2245">
                  <c:v>2012-01-09-09</c:v>
                </c:pt>
                <c:pt idx="2246">
                  <c:v>2012-01-09-10</c:v>
                </c:pt>
                <c:pt idx="2247">
                  <c:v>2012-01-09-11</c:v>
                </c:pt>
                <c:pt idx="2248">
                  <c:v>2012-01-09-12</c:v>
                </c:pt>
                <c:pt idx="2249">
                  <c:v>2012-01-09-13</c:v>
                </c:pt>
                <c:pt idx="2250">
                  <c:v>2012-01-09-14</c:v>
                </c:pt>
                <c:pt idx="2251">
                  <c:v>2012-01-09-15</c:v>
                </c:pt>
                <c:pt idx="2252">
                  <c:v>2012-01-09-16</c:v>
                </c:pt>
                <c:pt idx="2253">
                  <c:v>2012-01-09-17</c:v>
                </c:pt>
                <c:pt idx="2254">
                  <c:v>2012-01-09-18</c:v>
                </c:pt>
                <c:pt idx="2255">
                  <c:v>2012-01-09-19</c:v>
                </c:pt>
                <c:pt idx="2256">
                  <c:v>2012-01-09-20</c:v>
                </c:pt>
                <c:pt idx="2257">
                  <c:v>2012-01-09-21</c:v>
                </c:pt>
                <c:pt idx="2258">
                  <c:v>2012-01-09-22</c:v>
                </c:pt>
                <c:pt idx="2259">
                  <c:v>2012-01-09-23</c:v>
                </c:pt>
                <c:pt idx="2260">
                  <c:v>2012-01-10-00</c:v>
                </c:pt>
                <c:pt idx="2261">
                  <c:v>2012-01-10-01</c:v>
                </c:pt>
                <c:pt idx="2262">
                  <c:v>2012-01-10-02</c:v>
                </c:pt>
                <c:pt idx="2263">
                  <c:v>2012-01-10-03</c:v>
                </c:pt>
                <c:pt idx="2264">
                  <c:v>2012-01-10-04</c:v>
                </c:pt>
                <c:pt idx="2265">
                  <c:v>2012-01-10-05</c:v>
                </c:pt>
                <c:pt idx="2266">
                  <c:v>2012-01-10-06</c:v>
                </c:pt>
                <c:pt idx="2267">
                  <c:v>2012-01-10-07</c:v>
                </c:pt>
                <c:pt idx="2268">
                  <c:v>2012-01-10-08</c:v>
                </c:pt>
                <c:pt idx="2269">
                  <c:v>2012-01-10-09</c:v>
                </c:pt>
                <c:pt idx="2270">
                  <c:v>2012-01-10-10</c:v>
                </c:pt>
                <c:pt idx="2271">
                  <c:v>2012-01-10-11</c:v>
                </c:pt>
                <c:pt idx="2272">
                  <c:v>2012-01-10-12</c:v>
                </c:pt>
                <c:pt idx="2273">
                  <c:v>2012-01-10-13</c:v>
                </c:pt>
                <c:pt idx="2274">
                  <c:v>2012-01-10-14</c:v>
                </c:pt>
                <c:pt idx="2275">
                  <c:v>2012-01-10-15</c:v>
                </c:pt>
                <c:pt idx="2276">
                  <c:v>2012-01-10-16</c:v>
                </c:pt>
                <c:pt idx="2277">
                  <c:v>2012-01-10-17</c:v>
                </c:pt>
                <c:pt idx="2278">
                  <c:v>2012-01-10-18</c:v>
                </c:pt>
                <c:pt idx="2279">
                  <c:v>2012-01-10-19</c:v>
                </c:pt>
                <c:pt idx="2280">
                  <c:v>2012-01-10-20</c:v>
                </c:pt>
                <c:pt idx="2281">
                  <c:v>2012-01-10-21</c:v>
                </c:pt>
                <c:pt idx="2282">
                  <c:v>2012-01-10-22</c:v>
                </c:pt>
                <c:pt idx="2283">
                  <c:v>2012-01-10-23</c:v>
                </c:pt>
                <c:pt idx="2284">
                  <c:v>2012-01-11-00</c:v>
                </c:pt>
                <c:pt idx="2285">
                  <c:v>2012-01-11-01</c:v>
                </c:pt>
                <c:pt idx="2286">
                  <c:v>2012-01-11-02</c:v>
                </c:pt>
                <c:pt idx="2287">
                  <c:v>2012-01-11-03</c:v>
                </c:pt>
                <c:pt idx="2288">
                  <c:v>2012-01-11-04</c:v>
                </c:pt>
                <c:pt idx="2289">
                  <c:v>2012-01-11-05</c:v>
                </c:pt>
                <c:pt idx="2290">
                  <c:v>2012-01-11-06</c:v>
                </c:pt>
                <c:pt idx="2291">
                  <c:v>2012-01-11-07</c:v>
                </c:pt>
                <c:pt idx="2292">
                  <c:v>2012-01-11-08</c:v>
                </c:pt>
                <c:pt idx="2293">
                  <c:v>2012-01-11-09</c:v>
                </c:pt>
                <c:pt idx="2294">
                  <c:v>2012-01-11-10</c:v>
                </c:pt>
                <c:pt idx="2295">
                  <c:v>2012-01-11-11</c:v>
                </c:pt>
                <c:pt idx="2296">
                  <c:v>2012-01-11-12</c:v>
                </c:pt>
                <c:pt idx="2297">
                  <c:v>2012-01-11-13</c:v>
                </c:pt>
                <c:pt idx="2298">
                  <c:v>2012-01-11-14</c:v>
                </c:pt>
                <c:pt idx="2299">
                  <c:v>2012-01-11-15</c:v>
                </c:pt>
                <c:pt idx="2300">
                  <c:v>2012-01-11-16</c:v>
                </c:pt>
                <c:pt idx="2301">
                  <c:v>2012-01-11-17</c:v>
                </c:pt>
                <c:pt idx="2302">
                  <c:v>2012-01-11-18</c:v>
                </c:pt>
                <c:pt idx="2303">
                  <c:v>2012-01-11-19</c:v>
                </c:pt>
                <c:pt idx="2304">
                  <c:v>2012-01-11-20</c:v>
                </c:pt>
                <c:pt idx="2305">
                  <c:v>2012-01-11-21</c:v>
                </c:pt>
                <c:pt idx="2306">
                  <c:v>2012-01-11-22</c:v>
                </c:pt>
                <c:pt idx="2307">
                  <c:v>2012-01-11-23</c:v>
                </c:pt>
                <c:pt idx="2308">
                  <c:v>2012-01-12-00</c:v>
                </c:pt>
                <c:pt idx="2309">
                  <c:v>2012-01-12-01</c:v>
                </c:pt>
                <c:pt idx="2310">
                  <c:v>2012-01-12-02</c:v>
                </c:pt>
                <c:pt idx="2311">
                  <c:v>2012-01-12-03</c:v>
                </c:pt>
                <c:pt idx="2312">
                  <c:v>2012-01-12-04</c:v>
                </c:pt>
                <c:pt idx="2313">
                  <c:v>2012-01-12-05</c:v>
                </c:pt>
                <c:pt idx="2314">
                  <c:v>2012-01-12-06</c:v>
                </c:pt>
                <c:pt idx="2315">
                  <c:v>2012-01-12-07</c:v>
                </c:pt>
                <c:pt idx="2316">
                  <c:v>2012-01-12-08</c:v>
                </c:pt>
                <c:pt idx="2317">
                  <c:v>2012-01-12-09</c:v>
                </c:pt>
                <c:pt idx="2318">
                  <c:v>2012-01-12-10</c:v>
                </c:pt>
                <c:pt idx="2319">
                  <c:v>2012-01-12-11</c:v>
                </c:pt>
                <c:pt idx="2320">
                  <c:v>2012-01-12-12</c:v>
                </c:pt>
                <c:pt idx="2321">
                  <c:v>2012-01-12-13</c:v>
                </c:pt>
                <c:pt idx="2322">
                  <c:v>2012-01-12-14</c:v>
                </c:pt>
                <c:pt idx="2323">
                  <c:v>2012-01-12-15</c:v>
                </c:pt>
                <c:pt idx="2324">
                  <c:v>2012-01-12-16</c:v>
                </c:pt>
                <c:pt idx="2325">
                  <c:v>2012-01-12-17</c:v>
                </c:pt>
                <c:pt idx="2326">
                  <c:v>2012-01-12-18</c:v>
                </c:pt>
                <c:pt idx="2327">
                  <c:v>2012-01-12-19</c:v>
                </c:pt>
                <c:pt idx="2328">
                  <c:v>2012-01-12-20</c:v>
                </c:pt>
                <c:pt idx="2329">
                  <c:v>2012-01-12-21</c:v>
                </c:pt>
                <c:pt idx="2330">
                  <c:v>2012-01-12-22</c:v>
                </c:pt>
                <c:pt idx="2331">
                  <c:v>2012-01-12-23</c:v>
                </c:pt>
                <c:pt idx="2332">
                  <c:v>2012-01-13-00</c:v>
                </c:pt>
                <c:pt idx="2333">
                  <c:v>2012-01-13-01</c:v>
                </c:pt>
                <c:pt idx="2334">
                  <c:v>2012-01-13-02</c:v>
                </c:pt>
                <c:pt idx="2335">
                  <c:v>2012-01-13-03</c:v>
                </c:pt>
                <c:pt idx="2336">
                  <c:v>2012-01-13-04</c:v>
                </c:pt>
                <c:pt idx="2337">
                  <c:v>2012-01-13-05</c:v>
                </c:pt>
                <c:pt idx="2338">
                  <c:v>2012-01-13-06</c:v>
                </c:pt>
                <c:pt idx="2339">
                  <c:v>2012-01-13-07</c:v>
                </c:pt>
                <c:pt idx="2340">
                  <c:v>2012-01-13-08</c:v>
                </c:pt>
                <c:pt idx="2341">
                  <c:v>2012-01-13-09</c:v>
                </c:pt>
                <c:pt idx="2342">
                  <c:v>2012-01-13-10</c:v>
                </c:pt>
                <c:pt idx="2343">
                  <c:v>2012-01-13-11</c:v>
                </c:pt>
                <c:pt idx="2344">
                  <c:v>2012-01-13-12</c:v>
                </c:pt>
                <c:pt idx="2345">
                  <c:v>2012-01-13-13</c:v>
                </c:pt>
                <c:pt idx="2346">
                  <c:v>2012-01-13-14</c:v>
                </c:pt>
                <c:pt idx="2347">
                  <c:v>2012-01-13-15</c:v>
                </c:pt>
                <c:pt idx="2348">
                  <c:v>2012-01-13-16</c:v>
                </c:pt>
                <c:pt idx="2349">
                  <c:v>2012-01-13-17</c:v>
                </c:pt>
                <c:pt idx="2350">
                  <c:v>2012-01-13-18</c:v>
                </c:pt>
                <c:pt idx="2351">
                  <c:v>2012-01-13-19</c:v>
                </c:pt>
                <c:pt idx="2352">
                  <c:v>2012-01-13-20</c:v>
                </c:pt>
                <c:pt idx="2353">
                  <c:v>2012-01-13-21</c:v>
                </c:pt>
                <c:pt idx="2354">
                  <c:v>2012-01-13-22</c:v>
                </c:pt>
                <c:pt idx="2355">
                  <c:v>2012-01-13-23</c:v>
                </c:pt>
                <c:pt idx="2356">
                  <c:v>2012-01-14-00</c:v>
                </c:pt>
                <c:pt idx="2357">
                  <c:v>2012-01-14-01</c:v>
                </c:pt>
                <c:pt idx="2358">
                  <c:v>2012-01-14-02</c:v>
                </c:pt>
                <c:pt idx="2359">
                  <c:v>2012-01-14-03</c:v>
                </c:pt>
                <c:pt idx="2360">
                  <c:v>2012-01-14-04</c:v>
                </c:pt>
                <c:pt idx="2361">
                  <c:v>2012-01-14-05</c:v>
                </c:pt>
                <c:pt idx="2362">
                  <c:v>2012-01-14-06</c:v>
                </c:pt>
                <c:pt idx="2363">
                  <c:v>2012-01-14-07</c:v>
                </c:pt>
                <c:pt idx="2364">
                  <c:v>2012-01-14-08</c:v>
                </c:pt>
                <c:pt idx="2365">
                  <c:v>2012-01-14-09</c:v>
                </c:pt>
                <c:pt idx="2366">
                  <c:v>2012-01-14-10</c:v>
                </c:pt>
                <c:pt idx="2367">
                  <c:v>2012-01-14-11</c:v>
                </c:pt>
                <c:pt idx="2368">
                  <c:v>2012-01-14-12</c:v>
                </c:pt>
                <c:pt idx="2369">
                  <c:v>2012-01-14-13</c:v>
                </c:pt>
                <c:pt idx="2370">
                  <c:v>2012-01-14-14</c:v>
                </c:pt>
                <c:pt idx="2371">
                  <c:v>2012-01-14-15</c:v>
                </c:pt>
                <c:pt idx="2372">
                  <c:v>2012-01-14-16</c:v>
                </c:pt>
                <c:pt idx="2373">
                  <c:v>2012-01-14-17</c:v>
                </c:pt>
                <c:pt idx="2374">
                  <c:v>2012-01-14-18</c:v>
                </c:pt>
                <c:pt idx="2375">
                  <c:v>2012-01-14-19</c:v>
                </c:pt>
                <c:pt idx="2376">
                  <c:v>2012-01-14-20</c:v>
                </c:pt>
                <c:pt idx="2377">
                  <c:v>2012-01-14-21</c:v>
                </c:pt>
                <c:pt idx="2378">
                  <c:v>2012-01-14-22</c:v>
                </c:pt>
                <c:pt idx="2379">
                  <c:v>2012-01-14-23</c:v>
                </c:pt>
                <c:pt idx="2380">
                  <c:v>2012-01-15-00</c:v>
                </c:pt>
                <c:pt idx="2381">
                  <c:v>2012-01-15-01</c:v>
                </c:pt>
                <c:pt idx="2382">
                  <c:v>2012-01-15-02</c:v>
                </c:pt>
                <c:pt idx="2383">
                  <c:v>2012-01-15-03</c:v>
                </c:pt>
                <c:pt idx="2384">
                  <c:v>2012-01-15-04</c:v>
                </c:pt>
                <c:pt idx="2385">
                  <c:v>2012-01-15-05</c:v>
                </c:pt>
                <c:pt idx="2386">
                  <c:v>2012-01-15-06</c:v>
                </c:pt>
                <c:pt idx="2387">
                  <c:v>2012-01-15-07</c:v>
                </c:pt>
                <c:pt idx="2388">
                  <c:v>2012-01-15-08</c:v>
                </c:pt>
                <c:pt idx="2389">
                  <c:v>2012-01-15-09</c:v>
                </c:pt>
                <c:pt idx="2390">
                  <c:v>2012-01-15-10</c:v>
                </c:pt>
                <c:pt idx="2391">
                  <c:v>2012-01-15-11</c:v>
                </c:pt>
                <c:pt idx="2392">
                  <c:v>2012-01-15-12</c:v>
                </c:pt>
                <c:pt idx="2393">
                  <c:v>2012-01-15-13</c:v>
                </c:pt>
                <c:pt idx="2394">
                  <c:v>2012-01-15-14</c:v>
                </c:pt>
                <c:pt idx="2395">
                  <c:v>2012-01-15-15</c:v>
                </c:pt>
                <c:pt idx="2396">
                  <c:v>2012-01-15-16</c:v>
                </c:pt>
                <c:pt idx="2397">
                  <c:v>2012-01-15-17</c:v>
                </c:pt>
                <c:pt idx="2398">
                  <c:v>2012-01-15-18</c:v>
                </c:pt>
                <c:pt idx="2399">
                  <c:v>2012-01-15-19</c:v>
                </c:pt>
                <c:pt idx="2400">
                  <c:v>2012-01-15-20</c:v>
                </c:pt>
                <c:pt idx="2401">
                  <c:v>2012-01-15-21</c:v>
                </c:pt>
                <c:pt idx="2402">
                  <c:v>2012-01-15-22</c:v>
                </c:pt>
                <c:pt idx="2403">
                  <c:v>2012-01-15-23</c:v>
                </c:pt>
                <c:pt idx="2404">
                  <c:v>2012-01-16-00</c:v>
                </c:pt>
                <c:pt idx="2405">
                  <c:v>2012-01-16-01</c:v>
                </c:pt>
                <c:pt idx="2406">
                  <c:v>2012-01-16-02</c:v>
                </c:pt>
                <c:pt idx="2407">
                  <c:v>2012-01-16-03</c:v>
                </c:pt>
                <c:pt idx="2408">
                  <c:v>2012-01-16-04</c:v>
                </c:pt>
                <c:pt idx="2409">
                  <c:v>2012-01-16-05</c:v>
                </c:pt>
                <c:pt idx="2410">
                  <c:v>2012-01-16-06</c:v>
                </c:pt>
                <c:pt idx="2411">
                  <c:v>2012-01-16-07</c:v>
                </c:pt>
                <c:pt idx="2412">
                  <c:v>2012-01-16-08</c:v>
                </c:pt>
                <c:pt idx="2413">
                  <c:v>2012-01-16-09</c:v>
                </c:pt>
                <c:pt idx="2414">
                  <c:v>2012-01-16-10</c:v>
                </c:pt>
                <c:pt idx="2415">
                  <c:v>2012-01-16-11</c:v>
                </c:pt>
                <c:pt idx="2416">
                  <c:v>2012-01-16-12</c:v>
                </c:pt>
                <c:pt idx="2417">
                  <c:v>2012-01-16-13</c:v>
                </c:pt>
                <c:pt idx="2418">
                  <c:v>2012-01-16-14</c:v>
                </c:pt>
                <c:pt idx="2419">
                  <c:v>2012-01-16-15</c:v>
                </c:pt>
                <c:pt idx="2420">
                  <c:v>2012-01-16-16</c:v>
                </c:pt>
                <c:pt idx="2421">
                  <c:v>2012-01-16-17</c:v>
                </c:pt>
                <c:pt idx="2422">
                  <c:v>2012-01-16-18</c:v>
                </c:pt>
                <c:pt idx="2423">
                  <c:v>2012-01-16-19</c:v>
                </c:pt>
                <c:pt idx="2424">
                  <c:v>2012-01-16-20</c:v>
                </c:pt>
                <c:pt idx="2425">
                  <c:v>2012-01-16-21</c:v>
                </c:pt>
                <c:pt idx="2426">
                  <c:v>2012-01-16-22</c:v>
                </c:pt>
                <c:pt idx="2427">
                  <c:v>2012-01-16-23</c:v>
                </c:pt>
                <c:pt idx="2428">
                  <c:v>2012-01-17-00</c:v>
                </c:pt>
                <c:pt idx="2429">
                  <c:v>2012-01-17-01</c:v>
                </c:pt>
                <c:pt idx="2430">
                  <c:v>2012-01-17-02</c:v>
                </c:pt>
                <c:pt idx="2431">
                  <c:v>2012-01-17-03</c:v>
                </c:pt>
                <c:pt idx="2432">
                  <c:v>2012-01-17-04</c:v>
                </c:pt>
                <c:pt idx="2433">
                  <c:v>2012-01-17-05</c:v>
                </c:pt>
                <c:pt idx="2434">
                  <c:v>2012-01-17-06</c:v>
                </c:pt>
                <c:pt idx="2435">
                  <c:v>2012-01-17-07</c:v>
                </c:pt>
                <c:pt idx="2436">
                  <c:v>2012-01-17-08</c:v>
                </c:pt>
                <c:pt idx="2437">
                  <c:v>2012-01-17-09</c:v>
                </c:pt>
                <c:pt idx="2438">
                  <c:v>2012-01-17-10</c:v>
                </c:pt>
                <c:pt idx="2439">
                  <c:v>2012-01-17-11</c:v>
                </c:pt>
                <c:pt idx="2440">
                  <c:v>2012-01-17-12</c:v>
                </c:pt>
                <c:pt idx="2441">
                  <c:v>2012-01-17-13</c:v>
                </c:pt>
                <c:pt idx="2442">
                  <c:v>2012-01-17-14</c:v>
                </c:pt>
                <c:pt idx="2443">
                  <c:v>2012-01-17-15</c:v>
                </c:pt>
                <c:pt idx="2444">
                  <c:v>2012-01-17-16</c:v>
                </c:pt>
                <c:pt idx="2445">
                  <c:v>2012-01-17-17</c:v>
                </c:pt>
                <c:pt idx="2446">
                  <c:v>2012-01-17-18</c:v>
                </c:pt>
                <c:pt idx="2447">
                  <c:v>2012-01-17-19</c:v>
                </c:pt>
                <c:pt idx="2448">
                  <c:v>2012-01-17-20</c:v>
                </c:pt>
                <c:pt idx="2449">
                  <c:v>2012-01-17-21</c:v>
                </c:pt>
                <c:pt idx="2450">
                  <c:v>2012-01-17-22</c:v>
                </c:pt>
                <c:pt idx="2451">
                  <c:v>2012-01-17-23</c:v>
                </c:pt>
                <c:pt idx="2452">
                  <c:v>2012-01-18-00</c:v>
                </c:pt>
                <c:pt idx="2453">
                  <c:v>2012-01-18-01</c:v>
                </c:pt>
                <c:pt idx="2454">
                  <c:v>2012-01-18-02</c:v>
                </c:pt>
                <c:pt idx="2455">
                  <c:v>2012-01-18-03</c:v>
                </c:pt>
                <c:pt idx="2456">
                  <c:v>2012-01-18-04</c:v>
                </c:pt>
                <c:pt idx="2457">
                  <c:v>2012-01-18-05</c:v>
                </c:pt>
                <c:pt idx="2458">
                  <c:v>2012-01-18-06</c:v>
                </c:pt>
                <c:pt idx="2459">
                  <c:v>2012-01-18-07</c:v>
                </c:pt>
                <c:pt idx="2460">
                  <c:v>2012-01-18-08</c:v>
                </c:pt>
                <c:pt idx="2461">
                  <c:v>2012-01-18-09</c:v>
                </c:pt>
                <c:pt idx="2462">
                  <c:v>2012-01-18-10</c:v>
                </c:pt>
                <c:pt idx="2463">
                  <c:v>2012-01-18-11</c:v>
                </c:pt>
                <c:pt idx="2464">
                  <c:v>2012-01-18-12</c:v>
                </c:pt>
                <c:pt idx="2465">
                  <c:v>2012-01-18-13</c:v>
                </c:pt>
                <c:pt idx="2466">
                  <c:v>2012-01-18-14</c:v>
                </c:pt>
                <c:pt idx="2467">
                  <c:v>2012-01-18-15</c:v>
                </c:pt>
                <c:pt idx="2468">
                  <c:v>2012-01-18-16</c:v>
                </c:pt>
                <c:pt idx="2469">
                  <c:v>2012-01-18-17</c:v>
                </c:pt>
                <c:pt idx="2470">
                  <c:v>2012-01-18-18</c:v>
                </c:pt>
                <c:pt idx="2471">
                  <c:v>2012-01-18-19</c:v>
                </c:pt>
                <c:pt idx="2472">
                  <c:v>2012-01-18-20</c:v>
                </c:pt>
                <c:pt idx="2473">
                  <c:v>2012-01-18-21</c:v>
                </c:pt>
                <c:pt idx="2474">
                  <c:v>2012-01-18-22</c:v>
                </c:pt>
                <c:pt idx="2475">
                  <c:v>2012-01-18-23</c:v>
                </c:pt>
                <c:pt idx="2476">
                  <c:v>2012-01-19-00</c:v>
                </c:pt>
                <c:pt idx="2477">
                  <c:v>2012-01-19-01</c:v>
                </c:pt>
                <c:pt idx="2478">
                  <c:v>2012-01-19-02</c:v>
                </c:pt>
                <c:pt idx="2479">
                  <c:v>2012-01-19-03</c:v>
                </c:pt>
                <c:pt idx="2480">
                  <c:v>2012-01-19-04</c:v>
                </c:pt>
                <c:pt idx="2481">
                  <c:v>2012-01-19-05</c:v>
                </c:pt>
                <c:pt idx="2482">
                  <c:v>2012-01-19-06</c:v>
                </c:pt>
                <c:pt idx="2483">
                  <c:v>2012-01-19-07</c:v>
                </c:pt>
                <c:pt idx="2484">
                  <c:v>2012-01-19-08</c:v>
                </c:pt>
                <c:pt idx="2485">
                  <c:v>2012-01-19-09</c:v>
                </c:pt>
                <c:pt idx="2486">
                  <c:v>2012-01-19-10</c:v>
                </c:pt>
                <c:pt idx="2487">
                  <c:v>2012-01-19-11</c:v>
                </c:pt>
                <c:pt idx="2488">
                  <c:v>2012-01-19-12</c:v>
                </c:pt>
                <c:pt idx="2489">
                  <c:v>2012-01-19-13</c:v>
                </c:pt>
                <c:pt idx="2490">
                  <c:v>2012-01-19-14</c:v>
                </c:pt>
                <c:pt idx="2491">
                  <c:v>2012-01-19-15</c:v>
                </c:pt>
                <c:pt idx="2492">
                  <c:v>2012-01-19-16</c:v>
                </c:pt>
                <c:pt idx="2493">
                  <c:v>2012-01-19-17</c:v>
                </c:pt>
                <c:pt idx="2494">
                  <c:v>2012-01-19-18</c:v>
                </c:pt>
                <c:pt idx="2495">
                  <c:v>2012-01-19-19</c:v>
                </c:pt>
                <c:pt idx="2496">
                  <c:v>2012-01-19-20</c:v>
                </c:pt>
                <c:pt idx="2497">
                  <c:v>2012-01-19-21</c:v>
                </c:pt>
                <c:pt idx="2498">
                  <c:v>2012-01-19-22</c:v>
                </c:pt>
                <c:pt idx="2499">
                  <c:v>2012-01-19-23</c:v>
                </c:pt>
                <c:pt idx="2500">
                  <c:v>2012-01-20-00</c:v>
                </c:pt>
                <c:pt idx="2501">
                  <c:v>2012-01-20-01</c:v>
                </c:pt>
                <c:pt idx="2502">
                  <c:v>2012-01-20-02</c:v>
                </c:pt>
                <c:pt idx="2503">
                  <c:v>2012-01-20-03</c:v>
                </c:pt>
                <c:pt idx="2504">
                  <c:v>2012-01-20-04</c:v>
                </c:pt>
                <c:pt idx="2505">
                  <c:v>2012-01-20-05</c:v>
                </c:pt>
                <c:pt idx="2506">
                  <c:v>2012-01-20-06</c:v>
                </c:pt>
                <c:pt idx="2507">
                  <c:v>2012-01-20-07</c:v>
                </c:pt>
                <c:pt idx="2508">
                  <c:v>2012-01-20-08</c:v>
                </c:pt>
                <c:pt idx="2509">
                  <c:v>2012-01-20-09</c:v>
                </c:pt>
                <c:pt idx="2510">
                  <c:v>2012-01-20-10</c:v>
                </c:pt>
                <c:pt idx="2511">
                  <c:v>2012-01-20-11</c:v>
                </c:pt>
                <c:pt idx="2512">
                  <c:v>2012-01-20-12</c:v>
                </c:pt>
                <c:pt idx="2513">
                  <c:v>2012-01-20-13</c:v>
                </c:pt>
                <c:pt idx="2514">
                  <c:v>2012-01-20-14</c:v>
                </c:pt>
                <c:pt idx="2515">
                  <c:v>2012-01-20-15</c:v>
                </c:pt>
                <c:pt idx="2516">
                  <c:v>2012-01-20-16</c:v>
                </c:pt>
                <c:pt idx="2517">
                  <c:v>2012-01-20-17</c:v>
                </c:pt>
                <c:pt idx="2518">
                  <c:v>2012-01-20-18</c:v>
                </c:pt>
                <c:pt idx="2519">
                  <c:v>2012-01-20-19</c:v>
                </c:pt>
                <c:pt idx="2520">
                  <c:v>2012-01-20-20</c:v>
                </c:pt>
                <c:pt idx="2521">
                  <c:v>2012-01-20-21</c:v>
                </c:pt>
                <c:pt idx="2522">
                  <c:v>2012-01-20-22</c:v>
                </c:pt>
                <c:pt idx="2523">
                  <c:v>2012-01-20-23</c:v>
                </c:pt>
                <c:pt idx="2524">
                  <c:v>2012-01-21-00</c:v>
                </c:pt>
                <c:pt idx="2525">
                  <c:v>2012-01-21-01</c:v>
                </c:pt>
                <c:pt idx="2526">
                  <c:v>2012-01-21-02</c:v>
                </c:pt>
                <c:pt idx="2527">
                  <c:v>2012-01-21-03</c:v>
                </c:pt>
                <c:pt idx="2528">
                  <c:v>2012-01-21-04</c:v>
                </c:pt>
                <c:pt idx="2529">
                  <c:v>2012-01-21-05</c:v>
                </c:pt>
                <c:pt idx="2530">
                  <c:v>2012-01-21-06</c:v>
                </c:pt>
                <c:pt idx="2531">
                  <c:v>2012-01-21-07</c:v>
                </c:pt>
                <c:pt idx="2532">
                  <c:v>2012-01-21-08</c:v>
                </c:pt>
                <c:pt idx="2533">
                  <c:v>2012-01-21-09</c:v>
                </c:pt>
                <c:pt idx="2534">
                  <c:v>2012-01-21-10</c:v>
                </c:pt>
                <c:pt idx="2535">
                  <c:v>2012-01-21-11</c:v>
                </c:pt>
                <c:pt idx="2536">
                  <c:v>2012-01-21-12</c:v>
                </c:pt>
                <c:pt idx="2537">
                  <c:v>2012-01-21-13</c:v>
                </c:pt>
                <c:pt idx="2538">
                  <c:v>2012-01-21-14</c:v>
                </c:pt>
                <c:pt idx="2539">
                  <c:v>2012-01-21-15</c:v>
                </c:pt>
                <c:pt idx="2540">
                  <c:v>2012-01-21-16</c:v>
                </c:pt>
                <c:pt idx="2541">
                  <c:v>2012-01-21-17</c:v>
                </c:pt>
                <c:pt idx="2542">
                  <c:v>2012-01-21-18</c:v>
                </c:pt>
                <c:pt idx="2543">
                  <c:v>2012-01-21-19</c:v>
                </c:pt>
                <c:pt idx="2544">
                  <c:v>2012-01-21-20</c:v>
                </c:pt>
                <c:pt idx="2545">
                  <c:v>2012-01-21-21</c:v>
                </c:pt>
                <c:pt idx="2546">
                  <c:v>2012-01-21-22</c:v>
                </c:pt>
                <c:pt idx="2547">
                  <c:v>2012-01-21-23</c:v>
                </c:pt>
                <c:pt idx="2548">
                  <c:v>2012-01-22-00</c:v>
                </c:pt>
                <c:pt idx="2549">
                  <c:v>2012-01-22-01</c:v>
                </c:pt>
                <c:pt idx="2550">
                  <c:v>2012-01-22-02</c:v>
                </c:pt>
                <c:pt idx="2551">
                  <c:v>2012-01-22-03</c:v>
                </c:pt>
                <c:pt idx="2552">
                  <c:v>2012-01-22-04</c:v>
                </c:pt>
                <c:pt idx="2553">
                  <c:v>2012-01-22-05</c:v>
                </c:pt>
                <c:pt idx="2554">
                  <c:v>2012-01-22-06</c:v>
                </c:pt>
                <c:pt idx="2555">
                  <c:v>2012-01-22-07</c:v>
                </c:pt>
                <c:pt idx="2556">
                  <c:v>2012-01-22-08</c:v>
                </c:pt>
                <c:pt idx="2557">
                  <c:v>2012-01-22-09</c:v>
                </c:pt>
                <c:pt idx="2558">
                  <c:v>2012-01-22-10</c:v>
                </c:pt>
                <c:pt idx="2559">
                  <c:v>2012-01-22-11</c:v>
                </c:pt>
                <c:pt idx="2560">
                  <c:v>2012-01-22-12</c:v>
                </c:pt>
                <c:pt idx="2561">
                  <c:v>2012-01-22-13</c:v>
                </c:pt>
                <c:pt idx="2562">
                  <c:v>2012-01-22-14</c:v>
                </c:pt>
                <c:pt idx="2563">
                  <c:v>2012-01-22-15</c:v>
                </c:pt>
                <c:pt idx="2564">
                  <c:v>2012-01-22-16</c:v>
                </c:pt>
                <c:pt idx="2565">
                  <c:v>2012-01-22-17</c:v>
                </c:pt>
                <c:pt idx="2566">
                  <c:v>2012-01-22-18</c:v>
                </c:pt>
                <c:pt idx="2567">
                  <c:v>2012-01-22-19</c:v>
                </c:pt>
                <c:pt idx="2568">
                  <c:v>2012-01-22-20</c:v>
                </c:pt>
                <c:pt idx="2569">
                  <c:v>2012-01-22-21</c:v>
                </c:pt>
                <c:pt idx="2570">
                  <c:v>2012-01-22-22</c:v>
                </c:pt>
                <c:pt idx="2571">
                  <c:v>2012-01-22-23</c:v>
                </c:pt>
                <c:pt idx="2572">
                  <c:v>2012-01-23-00</c:v>
                </c:pt>
                <c:pt idx="2573">
                  <c:v>2012-01-23-01</c:v>
                </c:pt>
                <c:pt idx="2574">
                  <c:v>2012-01-23-02</c:v>
                </c:pt>
                <c:pt idx="2575">
                  <c:v>2012-01-23-03</c:v>
                </c:pt>
                <c:pt idx="2576">
                  <c:v>2012-01-23-04</c:v>
                </c:pt>
                <c:pt idx="2577">
                  <c:v>2012-01-23-05</c:v>
                </c:pt>
                <c:pt idx="2578">
                  <c:v>2012-01-23-06</c:v>
                </c:pt>
                <c:pt idx="2579">
                  <c:v>2012-01-23-07</c:v>
                </c:pt>
                <c:pt idx="2580">
                  <c:v>2012-01-23-08</c:v>
                </c:pt>
                <c:pt idx="2581">
                  <c:v>2012-01-23-09</c:v>
                </c:pt>
                <c:pt idx="2582">
                  <c:v>2012-01-23-10</c:v>
                </c:pt>
                <c:pt idx="2583">
                  <c:v>2012-01-23-11</c:v>
                </c:pt>
                <c:pt idx="2584">
                  <c:v>2012-01-23-12</c:v>
                </c:pt>
                <c:pt idx="2585">
                  <c:v>2012-01-23-13</c:v>
                </c:pt>
                <c:pt idx="2586">
                  <c:v>2012-01-23-14</c:v>
                </c:pt>
                <c:pt idx="2587">
                  <c:v>2012-01-23-15</c:v>
                </c:pt>
                <c:pt idx="2588">
                  <c:v>2012-01-23-16</c:v>
                </c:pt>
                <c:pt idx="2589">
                  <c:v>2012-01-23-17</c:v>
                </c:pt>
                <c:pt idx="2590">
                  <c:v>2012-01-23-18</c:v>
                </c:pt>
                <c:pt idx="2591">
                  <c:v>2012-01-23-19</c:v>
                </c:pt>
                <c:pt idx="2592">
                  <c:v>2012-01-23-20</c:v>
                </c:pt>
                <c:pt idx="2593">
                  <c:v>2012-01-23-21</c:v>
                </c:pt>
                <c:pt idx="2594">
                  <c:v>2012-01-23-22</c:v>
                </c:pt>
                <c:pt idx="2595">
                  <c:v>2012-01-23-23</c:v>
                </c:pt>
                <c:pt idx="2596">
                  <c:v>2012-01-24-00</c:v>
                </c:pt>
                <c:pt idx="2597">
                  <c:v>2012-01-24-01</c:v>
                </c:pt>
                <c:pt idx="2598">
                  <c:v>2012-01-24-02</c:v>
                </c:pt>
                <c:pt idx="2599">
                  <c:v>2012-01-24-03</c:v>
                </c:pt>
                <c:pt idx="2600">
                  <c:v>2012-01-24-04</c:v>
                </c:pt>
                <c:pt idx="2601">
                  <c:v>2012-01-24-05</c:v>
                </c:pt>
                <c:pt idx="2602">
                  <c:v>2012-01-24-06</c:v>
                </c:pt>
                <c:pt idx="2603">
                  <c:v>2012-01-24-07</c:v>
                </c:pt>
                <c:pt idx="2604">
                  <c:v>2012-01-24-08</c:v>
                </c:pt>
                <c:pt idx="2605">
                  <c:v>2012-01-24-09</c:v>
                </c:pt>
                <c:pt idx="2606">
                  <c:v>2012-01-24-10</c:v>
                </c:pt>
                <c:pt idx="2607">
                  <c:v>2012-01-24-11</c:v>
                </c:pt>
                <c:pt idx="2608">
                  <c:v>2012-01-24-12</c:v>
                </c:pt>
                <c:pt idx="2609">
                  <c:v>2012-01-24-13</c:v>
                </c:pt>
                <c:pt idx="2610">
                  <c:v>2012-01-24-14</c:v>
                </c:pt>
                <c:pt idx="2611">
                  <c:v>2012-01-24-15</c:v>
                </c:pt>
                <c:pt idx="2612">
                  <c:v>2012-01-24-16</c:v>
                </c:pt>
                <c:pt idx="2613">
                  <c:v>2012-01-24-17</c:v>
                </c:pt>
                <c:pt idx="2614">
                  <c:v>2012-01-24-18</c:v>
                </c:pt>
                <c:pt idx="2615">
                  <c:v>2012-01-24-19</c:v>
                </c:pt>
                <c:pt idx="2616">
                  <c:v>2012-01-24-20</c:v>
                </c:pt>
                <c:pt idx="2617">
                  <c:v>2012-01-24-21</c:v>
                </c:pt>
                <c:pt idx="2618">
                  <c:v>2012-01-24-22</c:v>
                </c:pt>
                <c:pt idx="2619">
                  <c:v>2012-01-24-23</c:v>
                </c:pt>
                <c:pt idx="2620">
                  <c:v>2012-01-25-00</c:v>
                </c:pt>
                <c:pt idx="2621">
                  <c:v>2012-01-25-01</c:v>
                </c:pt>
                <c:pt idx="2622">
                  <c:v>2012-01-25-02</c:v>
                </c:pt>
                <c:pt idx="2623">
                  <c:v>2012-01-25-03</c:v>
                </c:pt>
                <c:pt idx="2624">
                  <c:v>2012-01-25-04</c:v>
                </c:pt>
                <c:pt idx="2625">
                  <c:v>2012-01-25-05</c:v>
                </c:pt>
                <c:pt idx="2626">
                  <c:v>2012-01-25-06</c:v>
                </c:pt>
                <c:pt idx="2627">
                  <c:v>2012-01-25-07</c:v>
                </c:pt>
                <c:pt idx="2628">
                  <c:v>2012-01-25-08</c:v>
                </c:pt>
                <c:pt idx="2629">
                  <c:v>2012-01-25-09</c:v>
                </c:pt>
                <c:pt idx="2630">
                  <c:v>2012-01-25-10</c:v>
                </c:pt>
                <c:pt idx="2631">
                  <c:v>2012-01-25-11</c:v>
                </c:pt>
                <c:pt idx="2632">
                  <c:v>2012-01-25-12</c:v>
                </c:pt>
                <c:pt idx="2633">
                  <c:v>2012-01-25-13</c:v>
                </c:pt>
                <c:pt idx="2634">
                  <c:v>2012-01-25-14</c:v>
                </c:pt>
                <c:pt idx="2635">
                  <c:v>2012-01-25-15</c:v>
                </c:pt>
                <c:pt idx="2636">
                  <c:v>2012-01-25-16</c:v>
                </c:pt>
                <c:pt idx="2637">
                  <c:v>2012-01-25-17</c:v>
                </c:pt>
                <c:pt idx="2638">
                  <c:v>2012-01-25-18</c:v>
                </c:pt>
                <c:pt idx="2639">
                  <c:v>2012-01-25-19</c:v>
                </c:pt>
                <c:pt idx="2640">
                  <c:v>2012-01-25-20</c:v>
                </c:pt>
                <c:pt idx="2641">
                  <c:v>2012-01-25-21</c:v>
                </c:pt>
                <c:pt idx="2642">
                  <c:v>2012-01-25-22</c:v>
                </c:pt>
                <c:pt idx="2643">
                  <c:v>2012-01-25-23</c:v>
                </c:pt>
                <c:pt idx="2644">
                  <c:v>2012-01-26-00</c:v>
                </c:pt>
                <c:pt idx="2645">
                  <c:v>2012-01-26-01</c:v>
                </c:pt>
                <c:pt idx="2646">
                  <c:v>2012-01-26-02</c:v>
                </c:pt>
                <c:pt idx="2647">
                  <c:v>2012-01-26-03</c:v>
                </c:pt>
                <c:pt idx="2648">
                  <c:v>2012-01-26-04</c:v>
                </c:pt>
                <c:pt idx="2649">
                  <c:v>2012-01-26-05</c:v>
                </c:pt>
                <c:pt idx="2650">
                  <c:v>2012-01-26-06</c:v>
                </c:pt>
                <c:pt idx="2651">
                  <c:v>2012-01-26-07</c:v>
                </c:pt>
                <c:pt idx="2652">
                  <c:v>2012-01-26-08</c:v>
                </c:pt>
                <c:pt idx="2653">
                  <c:v>2012-01-26-09</c:v>
                </c:pt>
                <c:pt idx="2654">
                  <c:v>2012-01-26-10</c:v>
                </c:pt>
                <c:pt idx="2655">
                  <c:v>2012-01-26-11</c:v>
                </c:pt>
                <c:pt idx="2656">
                  <c:v>2012-01-26-12</c:v>
                </c:pt>
                <c:pt idx="2657">
                  <c:v>2012-01-26-13</c:v>
                </c:pt>
                <c:pt idx="2658">
                  <c:v>2012-01-26-14</c:v>
                </c:pt>
                <c:pt idx="2659">
                  <c:v>2012-01-26-15</c:v>
                </c:pt>
                <c:pt idx="2660">
                  <c:v>2012-01-26-16</c:v>
                </c:pt>
                <c:pt idx="2661">
                  <c:v>2012-01-26-17</c:v>
                </c:pt>
                <c:pt idx="2662">
                  <c:v>2012-01-26-18</c:v>
                </c:pt>
                <c:pt idx="2663">
                  <c:v>2012-01-26-19</c:v>
                </c:pt>
                <c:pt idx="2664">
                  <c:v>2012-01-26-20</c:v>
                </c:pt>
                <c:pt idx="2665">
                  <c:v>2012-01-26-21</c:v>
                </c:pt>
                <c:pt idx="2666">
                  <c:v>2012-01-26-22</c:v>
                </c:pt>
                <c:pt idx="2667">
                  <c:v>2012-01-26-23</c:v>
                </c:pt>
                <c:pt idx="2668">
                  <c:v>2012-01-27-00</c:v>
                </c:pt>
                <c:pt idx="2669">
                  <c:v>2012-01-27-01</c:v>
                </c:pt>
                <c:pt idx="2670">
                  <c:v>2012-01-27-02</c:v>
                </c:pt>
                <c:pt idx="2671">
                  <c:v>2012-01-27-03</c:v>
                </c:pt>
                <c:pt idx="2672">
                  <c:v>2012-01-27-04</c:v>
                </c:pt>
                <c:pt idx="2673">
                  <c:v>2012-01-27-05</c:v>
                </c:pt>
                <c:pt idx="2674">
                  <c:v>2012-01-27-06</c:v>
                </c:pt>
                <c:pt idx="2675">
                  <c:v>2012-01-27-07</c:v>
                </c:pt>
                <c:pt idx="2676">
                  <c:v>2012-01-27-08</c:v>
                </c:pt>
                <c:pt idx="2677">
                  <c:v>2012-01-27-09</c:v>
                </c:pt>
                <c:pt idx="2678">
                  <c:v>2012-01-27-10</c:v>
                </c:pt>
                <c:pt idx="2679">
                  <c:v>2012-01-27-11</c:v>
                </c:pt>
                <c:pt idx="2680">
                  <c:v>2012-01-27-12</c:v>
                </c:pt>
                <c:pt idx="2681">
                  <c:v>2012-01-27-13</c:v>
                </c:pt>
                <c:pt idx="2682">
                  <c:v>2012-01-27-14</c:v>
                </c:pt>
                <c:pt idx="2683">
                  <c:v>2012-01-27-15</c:v>
                </c:pt>
                <c:pt idx="2684">
                  <c:v>2012-01-27-16</c:v>
                </c:pt>
                <c:pt idx="2685">
                  <c:v>2012-01-27-17</c:v>
                </c:pt>
                <c:pt idx="2686">
                  <c:v>2012-01-27-18</c:v>
                </c:pt>
                <c:pt idx="2687">
                  <c:v>2012-01-27-19</c:v>
                </c:pt>
                <c:pt idx="2688">
                  <c:v>2012-01-27-20</c:v>
                </c:pt>
                <c:pt idx="2689">
                  <c:v>2012-01-27-21</c:v>
                </c:pt>
                <c:pt idx="2690">
                  <c:v>2012-01-27-22</c:v>
                </c:pt>
                <c:pt idx="2691">
                  <c:v>2012-01-27-23</c:v>
                </c:pt>
                <c:pt idx="2692">
                  <c:v>2012-01-28-00</c:v>
                </c:pt>
                <c:pt idx="2693">
                  <c:v>2012-01-28-01</c:v>
                </c:pt>
                <c:pt idx="2694">
                  <c:v>2012-01-28-02</c:v>
                </c:pt>
                <c:pt idx="2695">
                  <c:v>2012-01-28-03</c:v>
                </c:pt>
                <c:pt idx="2696">
                  <c:v>2012-01-28-04</c:v>
                </c:pt>
                <c:pt idx="2697">
                  <c:v>2012-01-28-05</c:v>
                </c:pt>
                <c:pt idx="2698">
                  <c:v>2012-01-28-06</c:v>
                </c:pt>
                <c:pt idx="2699">
                  <c:v>2012-01-28-07</c:v>
                </c:pt>
                <c:pt idx="2700">
                  <c:v>2012-01-28-08</c:v>
                </c:pt>
                <c:pt idx="2701">
                  <c:v>2012-01-28-09</c:v>
                </c:pt>
                <c:pt idx="2702">
                  <c:v>2012-01-28-10</c:v>
                </c:pt>
                <c:pt idx="2703">
                  <c:v>2012-01-28-11</c:v>
                </c:pt>
                <c:pt idx="2704">
                  <c:v>2012-01-28-12</c:v>
                </c:pt>
                <c:pt idx="2705">
                  <c:v>2012-01-28-13</c:v>
                </c:pt>
                <c:pt idx="2706">
                  <c:v>2012-01-28-14</c:v>
                </c:pt>
                <c:pt idx="2707">
                  <c:v>2012-01-28-15</c:v>
                </c:pt>
                <c:pt idx="2708">
                  <c:v>2012-01-28-16</c:v>
                </c:pt>
                <c:pt idx="2709">
                  <c:v>2012-01-28-17</c:v>
                </c:pt>
                <c:pt idx="2710">
                  <c:v>2012-01-28-18</c:v>
                </c:pt>
                <c:pt idx="2711">
                  <c:v>2012-01-28-19</c:v>
                </c:pt>
                <c:pt idx="2712">
                  <c:v>2012-01-28-20</c:v>
                </c:pt>
                <c:pt idx="2713">
                  <c:v>2012-01-28-21</c:v>
                </c:pt>
                <c:pt idx="2714">
                  <c:v>2012-01-28-22</c:v>
                </c:pt>
                <c:pt idx="2715">
                  <c:v>2012-01-28-23</c:v>
                </c:pt>
                <c:pt idx="2716">
                  <c:v>2012-01-29-00</c:v>
                </c:pt>
                <c:pt idx="2717">
                  <c:v>2012-01-29-01</c:v>
                </c:pt>
                <c:pt idx="2718">
                  <c:v>2012-01-29-02</c:v>
                </c:pt>
                <c:pt idx="2719">
                  <c:v>2012-01-29-03</c:v>
                </c:pt>
                <c:pt idx="2720">
                  <c:v>2012-01-29-04</c:v>
                </c:pt>
                <c:pt idx="2721">
                  <c:v>2012-01-29-05</c:v>
                </c:pt>
                <c:pt idx="2722">
                  <c:v>2012-01-29-06</c:v>
                </c:pt>
                <c:pt idx="2723">
                  <c:v>2012-01-29-07</c:v>
                </c:pt>
                <c:pt idx="2724">
                  <c:v>2012-01-29-08</c:v>
                </c:pt>
                <c:pt idx="2725">
                  <c:v>2012-01-29-09</c:v>
                </c:pt>
                <c:pt idx="2726">
                  <c:v>2012-01-29-10</c:v>
                </c:pt>
                <c:pt idx="2727">
                  <c:v>2012-01-29-11</c:v>
                </c:pt>
                <c:pt idx="2728">
                  <c:v>2012-01-29-12</c:v>
                </c:pt>
                <c:pt idx="2729">
                  <c:v>2012-01-29-13</c:v>
                </c:pt>
                <c:pt idx="2730">
                  <c:v>2012-01-29-14</c:v>
                </c:pt>
                <c:pt idx="2731">
                  <c:v>2012-01-29-15</c:v>
                </c:pt>
                <c:pt idx="2732">
                  <c:v>2012-01-29-16</c:v>
                </c:pt>
                <c:pt idx="2733">
                  <c:v>2012-01-29-17</c:v>
                </c:pt>
                <c:pt idx="2734">
                  <c:v>2012-01-29-18</c:v>
                </c:pt>
                <c:pt idx="2735">
                  <c:v>2012-01-29-19</c:v>
                </c:pt>
                <c:pt idx="2736">
                  <c:v>2012-01-29-20</c:v>
                </c:pt>
                <c:pt idx="2737">
                  <c:v>2012-01-29-21</c:v>
                </c:pt>
                <c:pt idx="2738">
                  <c:v>2012-01-29-22</c:v>
                </c:pt>
                <c:pt idx="2739">
                  <c:v>2012-01-29-23</c:v>
                </c:pt>
                <c:pt idx="2740">
                  <c:v>2012-01-30-00</c:v>
                </c:pt>
                <c:pt idx="2741">
                  <c:v>2012-01-30-01</c:v>
                </c:pt>
                <c:pt idx="2742">
                  <c:v>2012-01-30-02</c:v>
                </c:pt>
                <c:pt idx="2743">
                  <c:v>2012-01-30-03</c:v>
                </c:pt>
                <c:pt idx="2744">
                  <c:v>2012-01-30-04</c:v>
                </c:pt>
                <c:pt idx="2745">
                  <c:v>2012-01-30-05</c:v>
                </c:pt>
                <c:pt idx="2746">
                  <c:v>2012-01-30-06</c:v>
                </c:pt>
                <c:pt idx="2747">
                  <c:v>2012-01-30-07</c:v>
                </c:pt>
                <c:pt idx="2748">
                  <c:v>2012-01-30-08</c:v>
                </c:pt>
                <c:pt idx="2749">
                  <c:v>2012-01-30-09</c:v>
                </c:pt>
                <c:pt idx="2750">
                  <c:v>2012-01-30-10</c:v>
                </c:pt>
                <c:pt idx="2751">
                  <c:v>2012-01-30-11</c:v>
                </c:pt>
                <c:pt idx="2752">
                  <c:v>2012-01-30-12</c:v>
                </c:pt>
                <c:pt idx="2753">
                  <c:v>2012-01-30-13</c:v>
                </c:pt>
                <c:pt idx="2754">
                  <c:v>2012-01-30-14</c:v>
                </c:pt>
                <c:pt idx="2755">
                  <c:v>2012-01-30-15</c:v>
                </c:pt>
                <c:pt idx="2756">
                  <c:v>2012-01-30-16</c:v>
                </c:pt>
                <c:pt idx="2757">
                  <c:v>2012-01-30-17</c:v>
                </c:pt>
                <c:pt idx="2758">
                  <c:v>2012-01-30-18</c:v>
                </c:pt>
                <c:pt idx="2759">
                  <c:v>2012-01-30-19</c:v>
                </c:pt>
                <c:pt idx="2760">
                  <c:v>2012-01-30-20</c:v>
                </c:pt>
                <c:pt idx="2761">
                  <c:v>2012-01-30-21</c:v>
                </c:pt>
                <c:pt idx="2762">
                  <c:v>2012-01-30-22</c:v>
                </c:pt>
                <c:pt idx="2763">
                  <c:v>2012-01-30-23</c:v>
                </c:pt>
                <c:pt idx="2764">
                  <c:v>2012-01-31-00</c:v>
                </c:pt>
                <c:pt idx="2765">
                  <c:v>2012-01-31-01</c:v>
                </c:pt>
                <c:pt idx="2766">
                  <c:v>2012-01-31-02</c:v>
                </c:pt>
                <c:pt idx="2767">
                  <c:v>2012-01-31-03</c:v>
                </c:pt>
                <c:pt idx="2768">
                  <c:v>2012-01-31-04</c:v>
                </c:pt>
                <c:pt idx="2769">
                  <c:v>2012-01-31-05</c:v>
                </c:pt>
                <c:pt idx="2770">
                  <c:v>2012-01-31-06</c:v>
                </c:pt>
                <c:pt idx="2771">
                  <c:v>2012-01-31-07</c:v>
                </c:pt>
                <c:pt idx="2772">
                  <c:v>2012-01-31-08</c:v>
                </c:pt>
                <c:pt idx="2773">
                  <c:v>2012-01-31-09</c:v>
                </c:pt>
                <c:pt idx="2774">
                  <c:v>2012-01-31-10</c:v>
                </c:pt>
                <c:pt idx="2775">
                  <c:v>2012-01-31-11</c:v>
                </c:pt>
                <c:pt idx="2776">
                  <c:v>2012-01-31-12</c:v>
                </c:pt>
                <c:pt idx="2777">
                  <c:v>2012-01-31-13</c:v>
                </c:pt>
                <c:pt idx="2778">
                  <c:v>2012-01-31-14</c:v>
                </c:pt>
                <c:pt idx="2779">
                  <c:v>2012-01-31-15</c:v>
                </c:pt>
                <c:pt idx="2780">
                  <c:v>2012-01-31-16</c:v>
                </c:pt>
                <c:pt idx="2781">
                  <c:v>2012-01-31-17</c:v>
                </c:pt>
                <c:pt idx="2782">
                  <c:v>2012-01-31-18</c:v>
                </c:pt>
                <c:pt idx="2783">
                  <c:v>2012-01-31-19</c:v>
                </c:pt>
                <c:pt idx="2784">
                  <c:v>2012-01-31-20</c:v>
                </c:pt>
                <c:pt idx="2785">
                  <c:v>2012-01-31-21</c:v>
                </c:pt>
                <c:pt idx="2786">
                  <c:v>2012-01-31-22</c:v>
                </c:pt>
                <c:pt idx="2787">
                  <c:v>2012-01-31-23</c:v>
                </c:pt>
                <c:pt idx="2788">
                  <c:v>2012-02-01-00</c:v>
                </c:pt>
                <c:pt idx="2789">
                  <c:v>2012-02-01-01</c:v>
                </c:pt>
                <c:pt idx="2790">
                  <c:v>2012-02-01-02</c:v>
                </c:pt>
                <c:pt idx="2791">
                  <c:v>2012-02-01-03</c:v>
                </c:pt>
                <c:pt idx="2792">
                  <c:v>2012-02-01-04</c:v>
                </c:pt>
                <c:pt idx="2793">
                  <c:v>2012-02-01-05</c:v>
                </c:pt>
                <c:pt idx="2794">
                  <c:v>2012-02-01-06</c:v>
                </c:pt>
                <c:pt idx="2795">
                  <c:v>2012-02-01-07</c:v>
                </c:pt>
                <c:pt idx="2796">
                  <c:v>2012-02-01-08</c:v>
                </c:pt>
                <c:pt idx="2797">
                  <c:v>2012-02-01-09</c:v>
                </c:pt>
                <c:pt idx="2798">
                  <c:v>2012-02-01-10</c:v>
                </c:pt>
                <c:pt idx="2799">
                  <c:v>2012-02-01-11</c:v>
                </c:pt>
                <c:pt idx="2800">
                  <c:v>2012-02-01-12</c:v>
                </c:pt>
                <c:pt idx="2801">
                  <c:v>2012-02-01-13</c:v>
                </c:pt>
                <c:pt idx="2802">
                  <c:v>2012-02-01-14</c:v>
                </c:pt>
                <c:pt idx="2803">
                  <c:v>2012-02-01-15</c:v>
                </c:pt>
                <c:pt idx="2804">
                  <c:v>2012-02-01-16</c:v>
                </c:pt>
                <c:pt idx="2805">
                  <c:v>2012-02-01-17</c:v>
                </c:pt>
                <c:pt idx="2806">
                  <c:v>2012-02-01-18</c:v>
                </c:pt>
                <c:pt idx="2807">
                  <c:v>2012-02-01-19</c:v>
                </c:pt>
                <c:pt idx="2808">
                  <c:v>2012-02-01-20</c:v>
                </c:pt>
                <c:pt idx="2809">
                  <c:v>2012-02-01-21</c:v>
                </c:pt>
                <c:pt idx="2810">
                  <c:v>2012-02-01-22</c:v>
                </c:pt>
                <c:pt idx="2811">
                  <c:v>2012-02-01-23</c:v>
                </c:pt>
                <c:pt idx="2812">
                  <c:v>2012-02-02-00</c:v>
                </c:pt>
                <c:pt idx="2813">
                  <c:v>2012-02-02-01</c:v>
                </c:pt>
                <c:pt idx="2814">
                  <c:v>2012-02-02-02</c:v>
                </c:pt>
                <c:pt idx="2815">
                  <c:v>2012-02-02-03</c:v>
                </c:pt>
                <c:pt idx="2816">
                  <c:v>2012-02-02-04</c:v>
                </c:pt>
                <c:pt idx="2817">
                  <c:v>2012-02-02-05</c:v>
                </c:pt>
                <c:pt idx="2818">
                  <c:v>2012-02-02-06</c:v>
                </c:pt>
                <c:pt idx="2819">
                  <c:v>2012-02-02-07</c:v>
                </c:pt>
                <c:pt idx="2820">
                  <c:v>2012-02-02-08</c:v>
                </c:pt>
                <c:pt idx="2821">
                  <c:v>2012-02-02-09</c:v>
                </c:pt>
                <c:pt idx="2822">
                  <c:v>2012-02-02-10</c:v>
                </c:pt>
                <c:pt idx="2823">
                  <c:v>2012-02-02-11</c:v>
                </c:pt>
                <c:pt idx="2824">
                  <c:v>2012-02-02-12</c:v>
                </c:pt>
                <c:pt idx="2825">
                  <c:v>2012-02-02-13</c:v>
                </c:pt>
                <c:pt idx="2826">
                  <c:v>2012-02-02-14</c:v>
                </c:pt>
                <c:pt idx="2827">
                  <c:v>2012-02-02-15</c:v>
                </c:pt>
                <c:pt idx="2828">
                  <c:v>2012-02-02-16</c:v>
                </c:pt>
                <c:pt idx="2829">
                  <c:v>2012-02-02-17</c:v>
                </c:pt>
                <c:pt idx="2830">
                  <c:v>2012-02-02-18</c:v>
                </c:pt>
                <c:pt idx="2831">
                  <c:v>2012-02-02-19</c:v>
                </c:pt>
                <c:pt idx="2832">
                  <c:v>2012-02-02-20</c:v>
                </c:pt>
                <c:pt idx="2833">
                  <c:v>2012-02-02-21</c:v>
                </c:pt>
                <c:pt idx="2834">
                  <c:v>2012-02-02-22</c:v>
                </c:pt>
                <c:pt idx="2835">
                  <c:v>2012-02-02-23</c:v>
                </c:pt>
                <c:pt idx="2836">
                  <c:v>2012-02-03-00</c:v>
                </c:pt>
                <c:pt idx="2837">
                  <c:v>2012-02-03-01</c:v>
                </c:pt>
                <c:pt idx="2838">
                  <c:v>2012-02-03-02</c:v>
                </c:pt>
                <c:pt idx="2839">
                  <c:v>2012-02-03-03</c:v>
                </c:pt>
                <c:pt idx="2840">
                  <c:v>2012-02-03-04</c:v>
                </c:pt>
                <c:pt idx="2841">
                  <c:v>2012-02-03-05</c:v>
                </c:pt>
                <c:pt idx="2842">
                  <c:v>2012-02-03-06</c:v>
                </c:pt>
                <c:pt idx="2843">
                  <c:v>2012-02-03-07</c:v>
                </c:pt>
                <c:pt idx="2844">
                  <c:v>2012-02-03-08</c:v>
                </c:pt>
                <c:pt idx="2845">
                  <c:v>2012-02-03-09</c:v>
                </c:pt>
                <c:pt idx="2846">
                  <c:v>2012-02-03-10</c:v>
                </c:pt>
                <c:pt idx="2847">
                  <c:v>2012-02-03-11</c:v>
                </c:pt>
                <c:pt idx="2848">
                  <c:v>2012-02-03-12</c:v>
                </c:pt>
                <c:pt idx="2849">
                  <c:v>2012-02-03-13</c:v>
                </c:pt>
                <c:pt idx="2850">
                  <c:v>2012-02-03-14</c:v>
                </c:pt>
                <c:pt idx="2851">
                  <c:v>2012-02-03-15</c:v>
                </c:pt>
                <c:pt idx="2852">
                  <c:v>2012-02-03-16</c:v>
                </c:pt>
                <c:pt idx="2853">
                  <c:v>2012-02-03-17</c:v>
                </c:pt>
                <c:pt idx="2854">
                  <c:v>2012-02-03-18</c:v>
                </c:pt>
                <c:pt idx="2855">
                  <c:v>2012-02-03-19</c:v>
                </c:pt>
                <c:pt idx="2856">
                  <c:v>2012-02-03-20</c:v>
                </c:pt>
                <c:pt idx="2857">
                  <c:v>2012-02-03-21</c:v>
                </c:pt>
                <c:pt idx="2858">
                  <c:v>2012-02-03-22</c:v>
                </c:pt>
                <c:pt idx="2859">
                  <c:v>2012-02-03-23</c:v>
                </c:pt>
                <c:pt idx="2860">
                  <c:v>2012-02-04-00</c:v>
                </c:pt>
                <c:pt idx="2861">
                  <c:v>2012-02-04-01</c:v>
                </c:pt>
                <c:pt idx="2862">
                  <c:v>2012-02-04-02</c:v>
                </c:pt>
                <c:pt idx="2863">
                  <c:v>2012-02-04-03</c:v>
                </c:pt>
                <c:pt idx="2864">
                  <c:v>2012-02-04-04</c:v>
                </c:pt>
                <c:pt idx="2865">
                  <c:v>2012-02-04-05</c:v>
                </c:pt>
                <c:pt idx="2866">
                  <c:v>2012-02-04-06</c:v>
                </c:pt>
                <c:pt idx="2867">
                  <c:v>2012-02-04-07</c:v>
                </c:pt>
                <c:pt idx="2868">
                  <c:v>2012-02-04-08</c:v>
                </c:pt>
                <c:pt idx="2869">
                  <c:v>2012-02-04-09</c:v>
                </c:pt>
                <c:pt idx="2870">
                  <c:v>2012-02-04-10</c:v>
                </c:pt>
                <c:pt idx="2871">
                  <c:v>2012-02-04-11</c:v>
                </c:pt>
                <c:pt idx="2872">
                  <c:v>2012-02-04-12</c:v>
                </c:pt>
                <c:pt idx="2873">
                  <c:v>2012-02-04-13</c:v>
                </c:pt>
                <c:pt idx="2874">
                  <c:v>2012-02-04-14</c:v>
                </c:pt>
                <c:pt idx="2875">
                  <c:v>2012-02-04-15</c:v>
                </c:pt>
                <c:pt idx="2876">
                  <c:v>2012-02-04-16</c:v>
                </c:pt>
                <c:pt idx="2877">
                  <c:v>2012-02-04-17</c:v>
                </c:pt>
                <c:pt idx="2878">
                  <c:v>2012-02-04-18</c:v>
                </c:pt>
                <c:pt idx="2879">
                  <c:v>2012-02-04-19</c:v>
                </c:pt>
                <c:pt idx="2880">
                  <c:v>2012-02-04-20</c:v>
                </c:pt>
                <c:pt idx="2881">
                  <c:v>2012-02-04-21</c:v>
                </c:pt>
                <c:pt idx="2882">
                  <c:v>2012-02-04-22</c:v>
                </c:pt>
                <c:pt idx="2883">
                  <c:v>2012-02-04-23</c:v>
                </c:pt>
                <c:pt idx="2884">
                  <c:v>2012-02-05-00</c:v>
                </c:pt>
                <c:pt idx="2885">
                  <c:v>2012-02-05-01</c:v>
                </c:pt>
                <c:pt idx="2886">
                  <c:v>2012-02-05-02</c:v>
                </c:pt>
                <c:pt idx="2887">
                  <c:v>2012-02-05-03</c:v>
                </c:pt>
                <c:pt idx="2888">
                  <c:v>2012-02-05-04</c:v>
                </c:pt>
                <c:pt idx="2889">
                  <c:v>2012-02-05-05</c:v>
                </c:pt>
                <c:pt idx="2890">
                  <c:v>2012-02-05-06</c:v>
                </c:pt>
                <c:pt idx="2891">
                  <c:v>2012-02-05-07</c:v>
                </c:pt>
                <c:pt idx="2892">
                  <c:v>2012-02-05-08</c:v>
                </c:pt>
                <c:pt idx="2893">
                  <c:v>2012-02-05-09</c:v>
                </c:pt>
                <c:pt idx="2894">
                  <c:v>2012-02-05-10</c:v>
                </c:pt>
                <c:pt idx="2895">
                  <c:v>2012-02-05-11</c:v>
                </c:pt>
                <c:pt idx="2896">
                  <c:v>2012-02-05-12</c:v>
                </c:pt>
                <c:pt idx="2897">
                  <c:v>2012-02-05-13</c:v>
                </c:pt>
                <c:pt idx="2898">
                  <c:v>2012-02-05-14</c:v>
                </c:pt>
                <c:pt idx="2899">
                  <c:v>2012-02-05-15</c:v>
                </c:pt>
                <c:pt idx="2900">
                  <c:v>2012-02-05-16</c:v>
                </c:pt>
                <c:pt idx="2901">
                  <c:v>2012-02-05-17</c:v>
                </c:pt>
                <c:pt idx="2902">
                  <c:v>2012-02-05-18</c:v>
                </c:pt>
                <c:pt idx="2903">
                  <c:v>2012-02-05-19</c:v>
                </c:pt>
                <c:pt idx="2904">
                  <c:v>2012-02-05-20</c:v>
                </c:pt>
                <c:pt idx="2905">
                  <c:v>2012-02-05-21</c:v>
                </c:pt>
                <c:pt idx="2906">
                  <c:v>2012-02-05-22</c:v>
                </c:pt>
                <c:pt idx="2907">
                  <c:v>2012-02-05-23</c:v>
                </c:pt>
                <c:pt idx="2908">
                  <c:v>2012-02-06-00</c:v>
                </c:pt>
                <c:pt idx="2909">
                  <c:v>2012-02-06-01</c:v>
                </c:pt>
                <c:pt idx="2910">
                  <c:v>2012-02-06-02</c:v>
                </c:pt>
                <c:pt idx="2911">
                  <c:v>2012-02-06-03</c:v>
                </c:pt>
                <c:pt idx="2912">
                  <c:v>2012-02-06-04</c:v>
                </c:pt>
                <c:pt idx="2913">
                  <c:v>2012-02-06-05</c:v>
                </c:pt>
                <c:pt idx="2914">
                  <c:v>2012-02-06-06</c:v>
                </c:pt>
                <c:pt idx="2915">
                  <c:v>2012-02-06-07</c:v>
                </c:pt>
                <c:pt idx="2916">
                  <c:v>2012-02-06-08</c:v>
                </c:pt>
                <c:pt idx="2917">
                  <c:v>2012-02-06-09</c:v>
                </c:pt>
                <c:pt idx="2918">
                  <c:v>2012-02-06-10</c:v>
                </c:pt>
                <c:pt idx="2919">
                  <c:v>2012-02-06-11</c:v>
                </c:pt>
                <c:pt idx="2920">
                  <c:v>2012-02-06-12</c:v>
                </c:pt>
                <c:pt idx="2921">
                  <c:v>2012-02-06-13</c:v>
                </c:pt>
                <c:pt idx="2922">
                  <c:v>2012-02-06-14</c:v>
                </c:pt>
                <c:pt idx="2923">
                  <c:v>2012-02-06-15</c:v>
                </c:pt>
                <c:pt idx="2924">
                  <c:v>2012-02-06-16</c:v>
                </c:pt>
                <c:pt idx="2925">
                  <c:v>2012-02-06-17</c:v>
                </c:pt>
                <c:pt idx="2926">
                  <c:v>2012-02-06-18</c:v>
                </c:pt>
                <c:pt idx="2927">
                  <c:v>2012-02-06-19</c:v>
                </c:pt>
                <c:pt idx="2928">
                  <c:v>2012-02-06-20</c:v>
                </c:pt>
                <c:pt idx="2929">
                  <c:v>2012-02-06-21</c:v>
                </c:pt>
                <c:pt idx="2930">
                  <c:v>2012-02-06-22</c:v>
                </c:pt>
                <c:pt idx="2931">
                  <c:v>2012-02-06-23</c:v>
                </c:pt>
                <c:pt idx="2932">
                  <c:v>2012-02-07-00</c:v>
                </c:pt>
                <c:pt idx="2933">
                  <c:v>2012-02-07-01</c:v>
                </c:pt>
                <c:pt idx="2934">
                  <c:v>2012-02-07-02</c:v>
                </c:pt>
                <c:pt idx="2935">
                  <c:v>2012-02-07-03</c:v>
                </c:pt>
                <c:pt idx="2936">
                  <c:v>2012-02-07-04</c:v>
                </c:pt>
                <c:pt idx="2937">
                  <c:v>2012-02-07-05</c:v>
                </c:pt>
                <c:pt idx="2938">
                  <c:v>2012-02-07-06</c:v>
                </c:pt>
                <c:pt idx="2939">
                  <c:v>2012-02-07-07</c:v>
                </c:pt>
                <c:pt idx="2940">
                  <c:v>2012-02-07-08</c:v>
                </c:pt>
                <c:pt idx="2941">
                  <c:v>2012-02-07-09</c:v>
                </c:pt>
                <c:pt idx="2942">
                  <c:v>2012-02-07-10</c:v>
                </c:pt>
                <c:pt idx="2943">
                  <c:v>2012-02-07-11</c:v>
                </c:pt>
                <c:pt idx="2944">
                  <c:v>2012-02-07-12</c:v>
                </c:pt>
                <c:pt idx="2945">
                  <c:v>2012-02-07-13</c:v>
                </c:pt>
                <c:pt idx="2946">
                  <c:v>2012-02-07-14</c:v>
                </c:pt>
                <c:pt idx="2947">
                  <c:v>2012-02-07-15</c:v>
                </c:pt>
                <c:pt idx="2948">
                  <c:v>2012-02-07-16</c:v>
                </c:pt>
                <c:pt idx="2949">
                  <c:v>2012-02-07-17</c:v>
                </c:pt>
                <c:pt idx="2950">
                  <c:v>2012-02-07-18</c:v>
                </c:pt>
                <c:pt idx="2951">
                  <c:v>2012-02-07-19</c:v>
                </c:pt>
                <c:pt idx="2952">
                  <c:v>2012-02-07-20</c:v>
                </c:pt>
                <c:pt idx="2953">
                  <c:v>2012-02-07-21</c:v>
                </c:pt>
                <c:pt idx="2954">
                  <c:v>2012-02-07-22</c:v>
                </c:pt>
                <c:pt idx="2955">
                  <c:v>2012-02-07-23</c:v>
                </c:pt>
                <c:pt idx="2956">
                  <c:v>2012-02-08-00</c:v>
                </c:pt>
                <c:pt idx="2957">
                  <c:v>2012-02-08-01</c:v>
                </c:pt>
                <c:pt idx="2958">
                  <c:v>2012-02-08-02</c:v>
                </c:pt>
                <c:pt idx="2959">
                  <c:v>2012-02-08-03</c:v>
                </c:pt>
                <c:pt idx="2960">
                  <c:v>2012-02-08-04</c:v>
                </c:pt>
                <c:pt idx="2961">
                  <c:v>2012-02-08-05</c:v>
                </c:pt>
                <c:pt idx="2962">
                  <c:v>2012-02-08-06</c:v>
                </c:pt>
                <c:pt idx="2963">
                  <c:v>2012-02-08-07</c:v>
                </c:pt>
                <c:pt idx="2964">
                  <c:v>2012-02-08-08</c:v>
                </c:pt>
                <c:pt idx="2965">
                  <c:v>2012-02-08-09</c:v>
                </c:pt>
                <c:pt idx="2966">
                  <c:v>2012-02-08-10</c:v>
                </c:pt>
                <c:pt idx="2967">
                  <c:v>2012-02-08-11</c:v>
                </c:pt>
                <c:pt idx="2968">
                  <c:v>2012-02-08-12</c:v>
                </c:pt>
                <c:pt idx="2969">
                  <c:v>2012-02-08-13</c:v>
                </c:pt>
                <c:pt idx="2970">
                  <c:v>2012-02-08-14</c:v>
                </c:pt>
                <c:pt idx="2971">
                  <c:v>2012-02-08-15</c:v>
                </c:pt>
                <c:pt idx="2972">
                  <c:v>2012-02-08-16</c:v>
                </c:pt>
                <c:pt idx="2973">
                  <c:v>2012-02-08-17</c:v>
                </c:pt>
                <c:pt idx="2974">
                  <c:v>2012-02-08-18</c:v>
                </c:pt>
                <c:pt idx="2975">
                  <c:v>2012-02-08-19</c:v>
                </c:pt>
                <c:pt idx="2976">
                  <c:v>2012-02-08-20</c:v>
                </c:pt>
                <c:pt idx="2977">
                  <c:v>2012-02-08-21</c:v>
                </c:pt>
                <c:pt idx="2978">
                  <c:v>2012-02-08-22</c:v>
                </c:pt>
                <c:pt idx="2979">
                  <c:v>2012-02-08-23</c:v>
                </c:pt>
                <c:pt idx="2980">
                  <c:v>2012-02-09-00</c:v>
                </c:pt>
                <c:pt idx="2981">
                  <c:v>2012-02-09-01</c:v>
                </c:pt>
                <c:pt idx="2982">
                  <c:v>2012-02-09-02</c:v>
                </c:pt>
                <c:pt idx="2983">
                  <c:v>2012-02-09-03</c:v>
                </c:pt>
                <c:pt idx="2984">
                  <c:v>2012-02-09-04</c:v>
                </c:pt>
                <c:pt idx="2985">
                  <c:v>2012-02-09-05</c:v>
                </c:pt>
                <c:pt idx="2986">
                  <c:v>2012-02-09-06</c:v>
                </c:pt>
                <c:pt idx="2987">
                  <c:v>2012-02-09-07</c:v>
                </c:pt>
                <c:pt idx="2988">
                  <c:v>2012-02-09-08</c:v>
                </c:pt>
                <c:pt idx="2989">
                  <c:v>2012-02-09-09</c:v>
                </c:pt>
                <c:pt idx="2990">
                  <c:v>2012-02-09-10</c:v>
                </c:pt>
                <c:pt idx="2991">
                  <c:v>2012-02-09-11</c:v>
                </c:pt>
                <c:pt idx="2992">
                  <c:v>2012-02-09-12</c:v>
                </c:pt>
                <c:pt idx="2993">
                  <c:v>2012-02-09-13</c:v>
                </c:pt>
                <c:pt idx="2994">
                  <c:v>2012-02-09-14</c:v>
                </c:pt>
                <c:pt idx="2995">
                  <c:v>2012-02-09-15</c:v>
                </c:pt>
                <c:pt idx="2996">
                  <c:v>2012-02-09-16</c:v>
                </c:pt>
                <c:pt idx="2997">
                  <c:v>2012-02-09-17</c:v>
                </c:pt>
                <c:pt idx="2998">
                  <c:v>2012-02-09-18</c:v>
                </c:pt>
                <c:pt idx="2999">
                  <c:v>2012-02-09-19</c:v>
                </c:pt>
                <c:pt idx="3000">
                  <c:v>2012-02-09-20</c:v>
                </c:pt>
                <c:pt idx="3001">
                  <c:v>2012-02-09-21</c:v>
                </c:pt>
                <c:pt idx="3002">
                  <c:v>2012-02-09-22</c:v>
                </c:pt>
                <c:pt idx="3003">
                  <c:v>2012-02-09-23</c:v>
                </c:pt>
                <c:pt idx="3004">
                  <c:v>2012-02-10-00</c:v>
                </c:pt>
                <c:pt idx="3005">
                  <c:v>2012-02-10-01</c:v>
                </c:pt>
                <c:pt idx="3006">
                  <c:v>2012-02-10-02</c:v>
                </c:pt>
                <c:pt idx="3007">
                  <c:v>2012-02-10-03</c:v>
                </c:pt>
                <c:pt idx="3008">
                  <c:v>2012-02-10-04</c:v>
                </c:pt>
                <c:pt idx="3009">
                  <c:v>2012-02-10-05</c:v>
                </c:pt>
                <c:pt idx="3010">
                  <c:v>2012-02-10-06</c:v>
                </c:pt>
                <c:pt idx="3011">
                  <c:v>2012-02-10-07</c:v>
                </c:pt>
                <c:pt idx="3012">
                  <c:v>2012-02-10-08</c:v>
                </c:pt>
                <c:pt idx="3013">
                  <c:v>2012-02-10-09</c:v>
                </c:pt>
                <c:pt idx="3014">
                  <c:v>2012-02-10-10</c:v>
                </c:pt>
                <c:pt idx="3015">
                  <c:v>2012-02-10-11</c:v>
                </c:pt>
                <c:pt idx="3016">
                  <c:v>2012-02-10-12</c:v>
                </c:pt>
                <c:pt idx="3017">
                  <c:v>2012-02-10-13</c:v>
                </c:pt>
                <c:pt idx="3018">
                  <c:v>2012-02-10-14</c:v>
                </c:pt>
                <c:pt idx="3019">
                  <c:v>2012-02-10-15</c:v>
                </c:pt>
                <c:pt idx="3020">
                  <c:v>2012-02-10-16</c:v>
                </c:pt>
                <c:pt idx="3021">
                  <c:v>2012-02-10-17</c:v>
                </c:pt>
                <c:pt idx="3022">
                  <c:v>2012-02-10-18</c:v>
                </c:pt>
                <c:pt idx="3023">
                  <c:v>2012-02-10-19</c:v>
                </c:pt>
                <c:pt idx="3024">
                  <c:v>2012-02-10-20</c:v>
                </c:pt>
                <c:pt idx="3025">
                  <c:v>2012-02-10-21</c:v>
                </c:pt>
                <c:pt idx="3026">
                  <c:v>2012-02-10-22</c:v>
                </c:pt>
                <c:pt idx="3027">
                  <c:v>2012-02-10-23</c:v>
                </c:pt>
                <c:pt idx="3028">
                  <c:v>2012-02-11-00</c:v>
                </c:pt>
                <c:pt idx="3029">
                  <c:v>2012-02-11-01</c:v>
                </c:pt>
                <c:pt idx="3030">
                  <c:v>2012-02-11-02</c:v>
                </c:pt>
                <c:pt idx="3031">
                  <c:v>2012-02-11-03</c:v>
                </c:pt>
                <c:pt idx="3032">
                  <c:v>2012-02-11-04</c:v>
                </c:pt>
                <c:pt idx="3033">
                  <c:v>2012-02-11-05</c:v>
                </c:pt>
                <c:pt idx="3034">
                  <c:v>2012-02-11-06</c:v>
                </c:pt>
                <c:pt idx="3035">
                  <c:v>2012-02-11-07</c:v>
                </c:pt>
                <c:pt idx="3036">
                  <c:v>2012-02-11-08</c:v>
                </c:pt>
                <c:pt idx="3037">
                  <c:v>2012-02-11-09</c:v>
                </c:pt>
                <c:pt idx="3038">
                  <c:v>2012-02-11-10</c:v>
                </c:pt>
                <c:pt idx="3039">
                  <c:v>2012-02-11-11</c:v>
                </c:pt>
                <c:pt idx="3040">
                  <c:v>2012-02-11-12</c:v>
                </c:pt>
                <c:pt idx="3041">
                  <c:v>2012-02-11-13</c:v>
                </c:pt>
                <c:pt idx="3042">
                  <c:v>2012-02-11-14</c:v>
                </c:pt>
                <c:pt idx="3043">
                  <c:v>2012-02-11-15</c:v>
                </c:pt>
                <c:pt idx="3044">
                  <c:v>2012-02-11-16</c:v>
                </c:pt>
                <c:pt idx="3045">
                  <c:v>2012-02-11-17</c:v>
                </c:pt>
                <c:pt idx="3046">
                  <c:v>2012-02-11-18</c:v>
                </c:pt>
                <c:pt idx="3047">
                  <c:v>2012-02-11-19</c:v>
                </c:pt>
                <c:pt idx="3048">
                  <c:v>2012-02-11-20</c:v>
                </c:pt>
                <c:pt idx="3049">
                  <c:v>2012-02-11-21</c:v>
                </c:pt>
                <c:pt idx="3050">
                  <c:v>2012-02-11-22</c:v>
                </c:pt>
                <c:pt idx="3051">
                  <c:v>2012-02-11-23</c:v>
                </c:pt>
                <c:pt idx="3052">
                  <c:v>2012-02-12-00</c:v>
                </c:pt>
                <c:pt idx="3053">
                  <c:v>2012-02-12-01</c:v>
                </c:pt>
                <c:pt idx="3054">
                  <c:v>2012-02-12-02</c:v>
                </c:pt>
                <c:pt idx="3055">
                  <c:v>2012-02-12-03</c:v>
                </c:pt>
                <c:pt idx="3056">
                  <c:v>2012-02-12-04</c:v>
                </c:pt>
                <c:pt idx="3057">
                  <c:v>2012-02-12-05</c:v>
                </c:pt>
                <c:pt idx="3058">
                  <c:v>2012-02-12-06</c:v>
                </c:pt>
                <c:pt idx="3059">
                  <c:v>2012-02-12-07</c:v>
                </c:pt>
                <c:pt idx="3060">
                  <c:v>2012-02-12-08</c:v>
                </c:pt>
                <c:pt idx="3061">
                  <c:v>2012-02-12-09</c:v>
                </c:pt>
                <c:pt idx="3062">
                  <c:v>2012-02-12-10</c:v>
                </c:pt>
                <c:pt idx="3063">
                  <c:v>2012-02-12-11</c:v>
                </c:pt>
                <c:pt idx="3064">
                  <c:v>2012-02-12-12</c:v>
                </c:pt>
                <c:pt idx="3065">
                  <c:v>2012-02-12-13</c:v>
                </c:pt>
                <c:pt idx="3066">
                  <c:v>2012-02-12-14</c:v>
                </c:pt>
                <c:pt idx="3067">
                  <c:v>2012-02-12-15</c:v>
                </c:pt>
                <c:pt idx="3068">
                  <c:v>2012-02-12-16</c:v>
                </c:pt>
                <c:pt idx="3069">
                  <c:v>2012-02-12-17</c:v>
                </c:pt>
                <c:pt idx="3070">
                  <c:v>2012-02-12-18</c:v>
                </c:pt>
                <c:pt idx="3071">
                  <c:v>2012-02-12-19</c:v>
                </c:pt>
                <c:pt idx="3072">
                  <c:v>2012-02-12-20</c:v>
                </c:pt>
                <c:pt idx="3073">
                  <c:v>2012-02-12-21</c:v>
                </c:pt>
                <c:pt idx="3074">
                  <c:v>2012-02-12-22</c:v>
                </c:pt>
                <c:pt idx="3075">
                  <c:v>2012-02-12-23</c:v>
                </c:pt>
                <c:pt idx="3076">
                  <c:v>2012-02-13-00</c:v>
                </c:pt>
                <c:pt idx="3077">
                  <c:v>2012-02-13-01</c:v>
                </c:pt>
                <c:pt idx="3078">
                  <c:v>2012-02-13-02</c:v>
                </c:pt>
                <c:pt idx="3079">
                  <c:v>2012-02-13-03</c:v>
                </c:pt>
                <c:pt idx="3080">
                  <c:v>2012-02-13-04</c:v>
                </c:pt>
                <c:pt idx="3081">
                  <c:v>2012-02-13-05</c:v>
                </c:pt>
                <c:pt idx="3082">
                  <c:v>2012-02-13-06</c:v>
                </c:pt>
                <c:pt idx="3083">
                  <c:v>2012-02-13-07</c:v>
                </c:pt>
                <c:pt idx="3084">
                  <c:v>2012-02-13-08</c:v>
                </c:pt>
                <c:pt idx="3085">
                  <c:v>2012-02-13-09</c:v>
                </c:pt>
                <c:pt idx="3086">
                  <c:v>2012-02-13-10</c:v>
                </c:pt>
                <c:pt idx="3087">
                  <c:v>2012-02-13-11</c:v>
                </c:pt>
                <c:pt idx="3088">
                  <c:v>2012-02-13-12</c:v>
                </c:pt>
                <c:pt idx="3089">
                  <c:v>2012-02-13-13</c:v>
                </c:pt>
                <c:pt idx="3090">
                  <c:v>2012-02-13-14</c:v>
                </c:pt>
                <c:pt idx="3091">
                  <c:v>2012-02-13-15</c:v>
                </c:pt>
                <c:pt idx="3092">
                  <c:v>2012-02-13-16</c:v>
                </c:pt>
                <c:pt idx="3093">
                  <c:v>2012-02-13-17</c:v>
                </c:pt>
                <c:pt idx="3094">
                  <c:v>2012-02-13-18</c:v>
                </c:pt>
                <c:pt idx="3095">
                  <c:v>2012-02-13-19</c:v>
                </c:pt>
                <c:pt idx="3096">
                  <c:v>2012-02-13-20</c:v>
                </c:pt>
                <c:pt idx="3097">
                  <c:v>2012-02-13-21</c:v>
                </c:pt>
                <c:pt idx="3098">
                  <c:v>2012-02-13-22</c:v>
                </c:pt>
                <c:pt idx="3099">
                  <c:v>2012-02-13-23</c:v>
                </c:pt>
                <c:pt idx="3100">
                  <c:v>2012-02-14-00</c:v>
                </c:pt>
                <c:pt idx="3101">
                  <c:v>2012-02-14-01</c:v>
                </c:pt>
                <c:pt idx="3102">
                  <c:v>2012-02-14-02</c:v>
                </c:pt>
                <c:pt idx="3103">
                  <c:v>2012-02-14-03</c:v>
                </c:pt>
                <c:pt idx="3104">
                  <c:v>2012-02-14-04</c:v>
                </c:pt>
                <c:pt idx="3105">
                  <c:v>2012-02-14-05</c:v>
                </c:pt>
                <c:pt idx="3106">
                  <c:v>2012-02-14-06</c:v>
                </c:pt>
                <c:pt idx="3107">
                  <c:v>2012-02-14-07</c:v>
                </c:pt>
                <c:pt idx="3108">
                  <c:v>2012-02-14-08</c:v>
                </c:pt>
                <c:pt idx="3109">
                  <c:v>2012-02-14-09</c:v>
                </c:pt>
                <c:pt idx="3110">
                  <c:v>2012-02-14-10</c:v>
                </c:pt>
                <c:pt idx="3111">
                  <c:v>2012-02-14-11</c:v>
                </c:pt>
                <c:pt idx="3112">
                  <c:v>2012-02-14-12</c:v>
                </c:pt>
                <c:pt idx="3113">
                  <c:v>2012-02-14-13</c:v>
                </c:pt>
                <c:pt idx="3114">
                  <c:v>2012-02-14-14</c:v>
                </c:pt>
                <c:pt idx="3115">
                  <c:v>2012-02-14-15</c:v>
                </c:pt>
                <c:pt idx="3116">
                  <c:v>2012-02-14-16</c:v>
                </c:pt>
                <c:pt idx="3117">
                  <c:v>2012-02-14-17</c:v>
                </c:pt>
                <c:pt idx="3118">
                  <c:v>2012-02-14-18</c:v>
                </c:pt>
                <c:pt idx="3119">
                  <c:v>2012-02-14-19</c:v>
                </c:pt>
                <c:pt idx="3120">
                  <c:v>2012-02-14-20</c:v>
                </c:pt>
                <c:pt idx="3121">
                  <c:v>2012-02-14-21</c:v>
                </c:pt>
                <c:pt idx="3122">
                  <c:v>2012-02-14-22</c:v>
                </c:pt>
                <c:pt idx="3123">
                  <c:v>2012-02-14-23</c:v>
                </c:pt>
                <c:pt idx="3124">
                  <c:v>2012-02-15-00</c:v>
                </c:pt>
                <c:pt idx="3125">
                  <c:v>2012-02-15-01</c:v>
                </c:pt>
                <c:pt idx="3126">
                  <c:v>2012-02-15-02</c:v>
                </c:pt>
                <c:pt idx="3127">
                  <c:v>2012-02-15-03</c:v>
                </c:pt>
                <c:pt idx="3128">
                  <c:v>2012-02-15-04</c:v>
                </c:pt>
                <c:pt idx="3129">
                  <c:v>2012-02-15-05</c:v>
                </c:pt>
                <c:pt idx="3130">
                  <c:v>2012-02-15-06</c:v>
                </c:pt>
                <c:pt idx="3131">
                  <c:v>2012-02-15-07</c:v>
                </c:pt>
                <c:pt idx="3132">
                  <c:v>2012-02-15-08</c:v>
                </c:pt>
                <c:pt idx="3133">
                  <c:v>2012-02-15-09</c:v>
                </c:pt>
                <c:pt idx="3134">
                  <c:v>2012-02-15-10</c:v>
                </c:pt>
                <c:pt idx="3135">
                  <c:v>2012-02-15-11</c:v>
                </c:pt>
                <c:pt idx="3136">
                  <c:v>2012-02-15-12</c:v>
                </c:pt>
                <c:pt idx="3137">
                  <c:v>2012-02-15-13</c:v>
                </c:pt>
                <c:pt idx="3138">
                  <c:v>2012-02-15-14</c:v>
                </c:pt>
                <c:pt idx="3139">
                  <c:v>2012-02-15-15</c:v>
                </c:pt>
                <c:pt idx="3140">
                  <c:v>2012-02-15-16</c:v>
                </c:pt>
                <c:pt idx="3141">
                  <c:v>2012-02-15-17</c:v>
                </c:pt>
                <c:pt idx="3142">
                  <c:v>2012-02-15-18</c:v>
                </c:pt>
                <c:pt idx="3143">
                  <c:v>2012-02-15-19</c:v>
                </c:pt>
                <c:pt idx="3144">
                  <c:v>2012-02-15-20</c:v>
                </c:pt>
                <c:pt idx="3145">
                  <c:v>2012-02-15-21</c:v>
                </c:pt>
                <c:pt idx="3146">
                  <c:v>2012-02-15-22</c:v>
                </c:pt>
                <c:pt idx="3147">
                  <c:v>2012-02-15-23</c:v>
                </c:pt>
                <c:pt idx="3148">
                  <c:v>2012-02-16-00</c:v>
                </c:pt>
                <c:pt idx="3149">
                  <c:v>2012-02-16-01</c:v>
                </c:pt>
                <c:pt idx="3150">
                  <c:v>2012-02-16-02</c:v>
                </c:pt>
                <c:pt idx="3151">
                  <c:v>2012-02-16-03</c:v>
                </c:pt>
                <c:pt idx="3152">
                  <c:v>2012-02-16-04</c:v>
                </c:pt>
                <c:pt idx="3153">
                  <c:v>2012-02-16-05</c:v>
                </c:pt>
                <c:pt idx="3154">
                  <c:v>2012-02-16-06</c:v>
                </c:pt>
                <c:pt idx="3155">
                  <c:v>2012-02-16-07</c:v>
                </c:pt>
                <c:pt idx="3156">
                  <c:v>2012-02-16-08</c:v>
                </c:pt>
                <c:pt idx="3157">
                  <c:v>2012-02-16-09</c:v>
                </c:pt>
                <c:pt idx="3158">
                  <c:v>2012-02-16-10</c:v>
                </c:pt>
                <c:pt idx="3159">
                  <c:v>2012-02-16-11</c:v>
                </c:pt>
                <c:pt idx="3160">
                  <c:v>2012-02-16-12</c:v>
                </c:pt>
                <c:pt idx="3161">
                  <c:v>2012-02-16-13</c:v>
                </c:pt>
                <c:pt idx="3162">
                  <c:v>2012-02-16-14</c:v>
                </c:pt>
                <c:pt idx="3163">
                  <c:v>2012-02-16-15</c:v>
                </c:pt>
                <c:pt idx="3164">
                  <c:v>2012-02-16-16</c:v>
                </c:pt>
                <c:pt idx="3165">
                  <c:v>2012-02-16-17</c:v>
                </c:pt>
                <c:pt idx="3166">
                  <c:v>2012-02-16-18</c:v>
                </c:pt>
                <c:pt idx="3167">
                  <c:v>2012-02-16-19</c:v>
                </c:pt>
                <c:pt idx="3168">
                  <c:v>2012-02-16-20</c:v>
                </c:pt>
                <c:pt idx="3169">
                  <c:v>2012-02-16-21</c:v>
                </c:pt>
                <c:pt idx="3170">
                  <c:v>2012-02-16-22</c:v>
                </c:pt>
                <c:pt idx="3171">
                  <c:v>2012-02-16-23</c:v>
                </c:pt>
                <c:pt idx="3172">
                  <c:v>2012-02-17-00</c:v>
                </c:pt>
                <c:pt idx="3173">
                  <c:v>2012-02-17-01</c:v>
                </c:pt>
                <c:pt idx="3174">
                  <c:v>2012-02-17-02</c:v>
                </c:pt>
                <c:pt idx="3175">
                  <c:v>2012-02-17-03</c:v>
                </c:pt>
                <c:pt idx="3176">
                  <c:v>2012-02-17-04</c:v>
                </c:pt>
                <c:pt idx="3177">
                  <c:v>2012-02-17-05</c:v>
                </c:pt>
                <c:pt idx="3178">
                  <c:v>2012-02-17-06</c:v>
                </c:pt>
                <c:pt idx="3179">
                  <c:v>2012-02-17-07</c:v>
                </c:pt>
                <c:pt idx="3180">
                  <c:v>2012-02-17-08</c:v>
                </c:pt>
                <c:pt idx="3181">
                  <c:v>2012-02-17-09</c:v>
                </c:pt>
                <c:pt idx="3182">
                  <c:v>2012-02-17-10</c:v>
                </c:pt>
                <c:pt idx="3183">
                  <c:v>2012-02-17-11</c:v>
                </c:pt>
                <c:pt idx="3184">
                  <c:v>2012-02-17-12</c:v>
                </c:pt>
                <c:pt idx="3185">
                  <c:v>2012-02-17-13</c:v>
                </c:pt>
                <c:pt idx="3186">
                  <c:v>2012-02-17-14</c:v>
                </c:pt>
                <c:pt idx="3187">
                  <c:v>2012-02-17-15</c:v>
                </c:pt>
                <c:pt idx="3188">
                  <c:v>2012-02-17-16</c:v>
                </c:pt>
                <c:pt idx="3189">
                  <c:v>2012-02-17-17</c:v>
                </c:pt>
                <c:pt idx="3190">
                  <c:v>2012-02-17-18</c:v>
                </c:pt>
                <c:pt idx="3191">
                  <c:v>2012-02-17-19</c:v>
                </c:pt>
                <c:pt idx="3192">
                  <c:v>2012-02-17-20</c:v>
                </c:pt>
                <c:pt idx="3193">
                  <c:v>2012-02-17-21</c:v>
                </c:pt>
                <c:pt idx="3194">
                  <c:v>2012-02-17-22</c:v>
                </c:pt>
                <c:pt idx="3195">
                  <c:v>2012-02-17-23</c:v>
                </c:pt>
                <c:pt idx="3196">
                  <c:v>2012-02-18-00</c:v>
                </c:pt>
                <c:pt idx="3197">
                  <c:v>2012-02-18-01</c:v>
                </c:pt>
                <c:pt idx="3198">
                  <c:v>2012-02-18-02</c:v>
                </c:pt>
                <c:pt idx="3199">
                  <c:v>2012-02-18-03</c:v>
                </c:pt>
                <c:pt idx="3200">
                  <c:v>2012-02-18-04</c:v>
                </c:pt>
                <c:pt idx="3201">
                  <c:v>2012-02-18-05</c:v>
                </c:pt>
                <c:pt idx="3202">
                  <c:v>2012-02-18-06</c:v>
                </c:pt>
                <c:pt idx="3203">
                  <c:v>2012-02-18-07</c:v>
                </c:pt>
                <c:pt idx="3204">
                  <c:v>2012-02-18-08</c:v>
                </c:pt>
                <c:pt idx="3205">
                  <c:v>2012-02-18-09</c:v>
                </c:pt>
                <c:pt idx="3206">
                  <c:v>2012-02-18-10</c:v>
                </c:pt>
                <c:pt idx="3207">
                  <c:v>2012-02-18-11</c:v>
                </c:pt>
                <c:pt idx="3208">
                  <c:v>2012-02-18-12</c:v>
                </c:pt>
                <c:pt idx="3209">
                  <c:v>2012-02-18-13</c:v>
                </c:pt>
                <c:pt idx="3210">
                  <c:v>2012-02-18-14</c:v>
                </c:pt>
                <c:pt idx="3211">
                  <c:v>2012-02-18-15</c:v>
                </c:pt>
                <c:pt idx="3212">
                  <c:v>2012-02-18-16</c:v>
                </c:pt>
                <c:pt idx="3213">
                  <c:v>2012-02-18-17</c:v>
                </c:pt>
                <c:pt idx="3214">
                  <c:v>2012-02-18-18</c:v>
                </c:pt>
                <c:pt idx="3215">
                  <c:v>2012-02-18-19</c:v>
                </c:pt>
                <c:pt idx="3216">
                  <c:v>2012-02-18-20</c:v>
                </c:pt>
                <c:pt idx="3217">
                  <c:v>2012-02-18-21</c:v>
                </c:pt>
                <c:pt idx="3218">
                  <c:v>2012-02-18-22</c:v>
                </c:pt>
                <c:pt idx="3219">
                  <c:v>2012-02-18-23</c:v>
                </c:pt>
                <c:pt idx="3220">
                  <c:v>2012-02-19-00</c:v>
                </c:pt>
                <c:pt idx="3221">
                  <c:v>2012-02-19-01</c:v>
                </c:pt>
                <c:pt idx="3222">
                  <c:v>2012-02-19-02</c:v>
                </c:pt>
                <c:pt idx="3223">
                  <c:v>2012-02-19-03</c:v>
                </c:pt>
                <c:pt idx="3224">
                  <c:v>2012-02-19-04</c:v>
                </c:pt>
                <c:pt idx="3225">
                  <c:v>2012-02-19-05</c:v>
                </c:pt>
                <c:pt idx="3226">
                  <c:v>2012-02-19-06</c:v>
                </c:pt>
                <c:pt idx="3227">
                  <c:v>2012-02-19-07</c:v>
                </c:pt>
                <c:pt idx="3228">
                  <c:v>2012-02-19-08</c:v>
                </c:pt>
                <c:pt idx="3229">
                  <c:v>2012-02-19-09</c:v>
                </c:pt>
                <c:pt idx="3230">
                  <c:v>2012-02-19-10</c:v>
                </c:pt>
                <c:pt idx="3231">
                  <c:v>2012-02-19-11</c:v>
                </c:pt>
                <c:pt idx="3232">
                  <c:v>2012-02-19-12</c:v>
                </c:pt>
                <c:pt idx="3233">
                  <c:v>2012-02-19-13</c:v>
                </c:pt>
                <c:pt idx="3234">
                  <c:v>2012-02-19-14</c:v>
                </c:pt>
                <c:pt idx="3235">
                  <c:v>2012-02-19-15</c:v>
                </c:pt>
                <c:pt idx="3236">
                  <c:v>2012-02-19-16</c:v>
                </c:pt>
                <c:pt idx="3237">
                  <c:v>2012-02-19-17</c:v>
                </c:pt>
                <c:pt idx="3238">
                  <c:v>2012-02-19-18</c:v>
                </c:pt>
                <c:pt idx="3239">
                  <c:v>2012-02-19-19</c:v>
                </c:pt>
                <c:pt idx="3240">
                  <c:v>2012-02-19-20</c:v>
                </c:pt>
                <c:pt idx="3241">
                  <c:v>2012-02-19-21</c:v>
                </c:pt>
                <c:pt idx="3242">
                  <c:v>2012-02-19-22</c:v>
                </c:pt>
                <c:pt idx="3243">
                  <c:v>2012-02-19-23</c:v>
                </c:pt>
                <c:pt idx="3244">
                  <c:v>2012-02-20-00</c:v>
                </c:pt>
                <c:pt idx="3245">
                  <c:v>2012-02-20-01</c:v>
                </c:pt>
                <c:pt idx="3246">
                  <c:v>2012-02-20-02</c:v>
                </c:pt>
                <c:pt idx="3247">
                  <c:v>2012-02-20-03</c:v>
                </c:pt>
                <c:pt idx="3248">
                  <c:v>2012-02-20-04</c:v>
                </c:pt>
                <c:pt idx="3249">
                  <c:v>2012-02-20-05</c:v>
                </c:pt>
                <c:pt idx="3250">
                  <c:v>2012-02-20-06</c:v>
                </c:pt>
                <c:pt idx="3251">
                  <c:v>2012-02-20-07</c:v>
                </c:pt>
                <c:pt idx="3252">
                  <c:v>2012-02-20-08</c:v>
                </c:pt>
                <c:pt idx="3253">
                  <c:v>2012-02-20-09</c:v>
                </c:pt>
                <c:pt idx="3254">
                  <c:v>2012-02-20-10</c:v>
                </c:pt>
                <c:pt idx="3255">
                  <c:v>2012-02-20-11</c:v>
                </c:pt>
                <c:pt idx="3256">
                  <c:v>2012-02-20-12</c:v>
                </c:pt>
                <c:pt idx="3257">
                  <c:v>2012-02-20-13</c:v>
                </c:pt>
                <c:pt idx="3258">
                  <c:v>2012-02-20-14</c:v>
                </c:pt>
                <c:pt idx="3259">
                  <c:v>2012-02-20-15</c:v>
                </c:pt>
                <c:pt idx="3260">
                  <c:v>2012-02-20-16</c:v>
                </c:pt>
                <c:pt idx="3261">
                  <c:v>2012-02-20-17</c:v>
                </c:pt>
                <c:pt idx="3262">
                  <c:v>2012-02-20-18</c:v>
                </c:pt>
                <c:pt idx="3263">
                  <c:v>2012-02-20-19</c:v>
                </c:pt>
                <c:pt idx="3264">
                  <c:v>2012-02-20-20</c:v>
                </c:pt>
                <c:pt idx="3265">
                  <c:v>2012-02-20-21</c:v>
                </c:pt>
                <c:pt idx="3266">
                  <c:v>2012-02-20-22</c:v>
                </c:pt>
                <c:pt idx="3267">
                  <c:v>2012-02-20-23</c:v>
                </c:pt>
                <c:pt idx="3268">
                  <c:v>2012-02-21-00</c:v>
                </c:pt>
                <c:pt idx="3269">
                  <c:v>2012-02-21-01</c:v>
                </c:pt>
                <c:pt idx="3270">
                  <c:v>2012-02-21-02</c:v>
                </c:pt>
                <c:pt idx="3271">
                  <c:v>2012-02-21-03</c:v>
                </c:pt>
                <c:pt idx="3272">
                  <c:v>2012-02-21-04</c:v>
                </c:pt>
                <c:pt idx="3273">
                  <c:v>2012-02-21-05</c:v>
                </c:pt>
                <c:pt idx="3274">
                  <c:v>2012-02-21-06</c:v>
                </c:pt>
                <c:pt idx="3275">
                  <c:v>2012-02-21-07</c:v>
                </c:pt>
                <c:pt idx="3276">
                  <c:v>2012-02-21-08</c:v>
                </c:pt>
                <c:pt idx="3277">
                  <c:v>2012-02-21-09</c:v>
                </c:pt>
                <c:pt idx="3278">
                  <c:v>2012-02-21-10</c:v>
                </c:pt>
                <c:pt idx="3279">
                  <c:v>2012-02-21-11</c:v>
                </c:pt>
                <c:pt idx="3280">
                  <c:v>2012-02-21-12</c:v>
                </c:pt>
                <c:pt idx="3281">
                  <c:v>2012-02-21-13</c:v>
                </c:pt>
                <c:pt idx="3282">
                  <c:v>2012-02-21-14</c:v>
                </c:pt>
                <c:pt idx="3283">
                  <c:v>2012-02-21-15</c:v>
                </c:pt>
                <c:pt idx="3284">
                  <c:v>2012-02-21-16</c:v>
                </c:pt>
                <c:pt idx="3285">
                  <c:v>2012-02-21-17</c:v>
                </c:pt>
                <c:pt idx="3286">
                  <c:v>2012-02-21-18</c:v>
                </c:pt>
                <c:pt idx="3287">
                  <c:v>2012-02-21-19</c:v>
                </c:pt>
                <c:pt idx="3288">
                  <c:v>2012-02-21-20</c:v>
                </c:pt>
                <c:pt idx="3289">
                  <c:v>2012-02-21-21</c:v>
                </c:pt>
                <c:pt idx="3290">
                  <c:v>2012-02-21-22</c:v>
                </c:pt>
                <c:pt idx="3291">
                  <c:v>2012-02-21-23</c:v>
                </c:pt>
                <c:pt idx="3292">
                  <c:v>2012-02-22-00</c:v>
                </c:pt>
                <c:pt idx="3293">
                  <c:v>2012-02-22-01</c:v>
                </c:pt>
                <c:pt idx="3294">
                  <c:v>2012-02-22-02</c:v>
                </c:pt>
                <c:pt idx="3295">
                  <c:v>2012-02-22-03</c:v>
                </c:pt>
                <c:pt idx="3296">
                  <c:v>2012-02-22-04</c:v>
                </c:pt>
                <c:pt idx="3297">
                  <c:v>2012-02-22-05</c:v>
                </c:pt>
                <c:pt idx="3298">
                  <c:v>2012-02-22-06</c:v>
                </c:pt>
                <c:pt idx="3299">
                  <c:v>2012-02-22-07</c:v>
                </c:pt>
                <c:pt idx="3300">
                  <c:v>2012-02-22-08</c:v>
                </c:pt>
                <c:pt idx="3301">
                  <c:v>2012-02-22-09</c:v>
                </c:pt>
                <c:pt idx="3302">
                  <c:v>2012-02-22-10</c:v>
                </c:pt>
                <c:pt idx="3303">
                  <c:v>2012-02-22-11</c:v>
                </c:pt>
                <c:pt idx="3304">
                  <c:v>2012-02-22-12</c:v>
                </c:pt>
                <c:pt idx="3305">
                  <c:v>2012-02-22-13</c:v>
                </c:pt>
                <c:pt idx="3306">
                  <c:v>2012-02-22-14</c:v>
                </c:pt>
                <c:pt idx="3307">
                  <c:v>2012-02-22-15</c:v>
                </c:pt>
                <c:pt idx="3308">
                  <c:v>2012-02-22-16</c:v>
                </c:pt>
                <c:pt idx="3309">
                  <c:v>2012-02-22-17</c:v>
                </c:pt>
                <c:pt idx="3310">
                  <c:v>2012-02-22-18</c:v>
                </c:pt>
                <c:pt idx="3311">
                  <c:v>2012-02-22-19</c:v>
                </c:pt>
                <c:pt idx="3312">
                  <c:v>2012-02-22-20</c:v>
                </c:pt>
                <c:pt idx="3313">
                  <c:v>2012-02-22-21</c:v>
                </c:pt>
                <c:pt idx="3314">
                  <c:v>2012-02-22-22</c:v>
                </c:pt>
                <c:pt idx="3315">
                  <c:v>2012-02-22-23</c:v>
                </c:pt>
                <c:pt idx="3316">
                  <c:v>2012-02-23-00</c:v>
                </c:pt>
                <c:pt idx="3317">
                  <c:v>2012-02-23-01</c:v>
                </c:pt>
                <c:pt idx="3318">
                  <c:v>2012-02-23-02</c:v>
                </c:pt>
                <c:pt idx="3319">
                  <c:v>2012-02-23-03</c:v>
                </c:pt>
                <c:pt idx="3320">
                  <c:v>2012-02-23-04</c:v>
                </c:pt>
                <c:pt idx="3321">
                  <c:v>2012-02-23-05</c:v>
                </c:pt>
                <c:pt idx="3322">
                  <c:v>2012-02-23-06</c:v>
                </c:pt>
                <c:pt idx="3323">
                  <c:v>2012-02-23-07</c:v>
                </c:pt>
                <c:pt idx="3324">
                  <c:v>2012-02-23-08</c:v>
                </c:pt>
                <c:pt idx="3325">
                  <c:v>2012-02-23-09</c:v>
                </c:pt>
                <c:pt idx="3326">
                  <c:v>2012-02-23-10</c:v>
                </c:pt>
                <c:pt idx="3327">
                  <c:v>2012-02-23-11</c:v>
                </c:pt>
                <c:pt idx="3328">
                  <c:v>2012-02-23-12</c:v>
                </c:pt>
                <c:pt idx="3329">
                  <c:v>2012-02-23-13</c:v>
                </c:pt>
                <c:pt idx="3330">
                  <c:v>2012-02-23-14</c:v>
                </c:pt>
                <c:pt idx="3331">
                  <c:v>2012-02-23-15</c:v>
                </c:pt>
                <c:pt idx="3332">
                  <c:v>2012-02-23-16</c:v>
                </c:pt>
                <c:pt idx="3333">
                  <c:v>2012-02-23-17</c:v>
                </c:pt>
                <c:pt idx="3334">
                  <c:v>2012-02-23-18</c:v>
                </c:pt>
                <c:pt idx="3335">
                  <c:v>2012-02-23-19</c:v>
                </c:pt>
                <c:pt idx="3336">
                  <c:v>2012-02-23-20</c:v>
                </c:pt>
                <c:pt idx="3337">
                  <c:v>2012-02-23-21</c:v>
                </c:pt>
                <c:pt idx="3338">
                  <c:v>2012-02-23-22</c:v>
                </c:pt>
                <c:pt idx="3339">
                  <c:v>2012-02-23-23</c:v>
                </c:pt>
                <c:pt idx="3340">
                  <c:v>2012-02-24-00</c:v>
                </c:pt>
                <c:pt idx="3341">
                  <c:v>2012-02-24-01</c:v>
                </c:pt>
                <c:pt idx="3342">
                  <c:v>2012-02-24-02</c:v>
                </c:pt>
                <c:pt idx="3343">
                  <c:v>2012-02-24-03</c:v>
                </c:pt>
                <c:pt idx="3344">
                  <c:v>2012-02-24-04</c:v>
                </c:pt>
                <c:pt idx="3345">
                  <c:v>2012-02-24-05</c:v>
                </c:pt>
                <c:pt idx="3346">
                  <c:v>2012-02-24-06</c:v>
                </c:pt>
                <c:pt idx="3347">
                  <c:v>2012-02-24-07</c:v>
                </c:pt>
                <c:pt idx="3348">
                  <c:v>2012-02-24-08</c:v>
                </c:pt>
                <c:pt idx="3349">
                  <c:v>2012-02-24-09</c:v>
                </c:pt>
                <c:pt idx="3350">
                  <c:v>2012-02-24-10</c:v>
                </c:pt>
                <c:pt idx="3351">
                  <c:v>2012-02-24-11</c:v>
                </c:pt>
                <c:pt idx="3352">
                  <c:v>2012-02-24-12</c:v>
                </c:pt>
                <c:pt idx="3353">
                  <c:v>2012-02-24-13</c:v>
                </c:pt>
                <c:pt idx="3354">
                  <c:v>2012-02-24-14</c:v>
                </c:pt>
                <c:pt idx="3355">
                  <c:v>2012-02-24-15</c:v>
                </c:pt>
                <c:pt idx="3356">
                  <c:v>2012-02-24-16</c:v>
                </c:pt>
                <c:pt idx="3357">
                  <c:v>2012-02-24-17</c:v>
                </c:pt>
                <c:pt idx="3358">
                  <c:v>2012-02-24-18</c:v>
                </c:pt>
                <c:pt idx="3359">
                  <c:v>2012-02-24-19</c:v>
                </c:pt>
                <c:pt idx="3360">
                  <c:v>2012-02-24-20</c:v>
                </c:pt>
                <c:pt idx="3361">
                  <c:v>2012-02-24-21</c:v>
                </c:pt>
                <c:pt idx="3362">
                  <c:v>2012-02-24-22</c:v>
                </c:pt>
                <c:pt idx="3363">
                  <c:v>2012-02-24-23</c:v>
                </c:pt>
                <c:pt idx="3364">
                  <c:v>2012-02-25-00</c:v>
                </c:pt>
                <c:pt idx="3365">
                  <c:v>2012-02-25-01</c:v>
                </c:pt>
                <c:pt idx="3366">
                  <c:v>2012-02-25-02</c:v>
                </c:pt>
                <c:pt idx="3367">
                  <c:v>2012-02-25-03</c:v>
                </c:pt>
                <c:pt idx="3368">
                  <c:v>2012-02-25-04</c:v>
                </c:pt>
                <c:pt idx="3369">
                  <c:v>2012-02-25-05</c:v>
                </c:pt>
                <c:pt idx="3370">
                  <c:v>2012-02-25-06</c:v>
                </c:pt>
                <c:pt idx="3371">
                  <c:v>2012-02-25-07</c:v>
                </c:pt>
                <c:pt idx="3372">
                  <c:v>2012-02-25-08</c:v>
                </c:pt>
                <c:pt idx="3373">
                  <c:v>2012-02-25-09</c:v>
                </c:pt>
                <c:pt idx="3374">
                  <c:v>2012-02-25-10</c:v>
                </c:pt>
                <c:pt idx="3375">
                  <c:v>2012-02-25-11</c:v>
                </c:pt>
                <c:pt idx="3376">
                  <c:v>2012-02-25-12</c:v>
                </c:pt>
                <c:pt idx="3377">
                  <c:v>2012-02-25-13</c:v>
                </c:pt>
                <c:pt idx="3378">
                  <c:v>2012-02-25-14</c:v>
                </c:pt>
                <c:pt idx="3379">
                  <c:v>2012-02-25-15</c:v>
                </c:pt>
                <c:pt idx="3380">
                  <c:v>2012-02-25-16</c:v>
                </c:pt>
                <c:pt idx="3381">
                  <c:v>2012-02-25-17</c:v>
                </c:pt>
                <c:pt idx="3382">
                  <c:v>2012-02-25-18</c:v>
                </c:pt>
                <c:pt idx="3383">
                  <c:v>2012-02-25-19</c:v>
                </c:pt>
                <c:pt idx="3384">
                  <c:v>2012-02-25-20</c:v>
                </c:pt>
                <c:pt idx="3385">
                  <c:v>2012-02-25-21</c:v>
                </c:pt>
                <c:pt idx="3386">
                  <c:v>2012-02-25-22</c:v>
                </c:pt>
                <c:pt idx="3387">
                  <c:v>2012-02-25-23</c:v>
                </c:pt>
                <c:pt idx="3388">
                  <c:v>2012-02-26-00</c:v>
                </c:pt>
                <c:pt idx="3389">
                  <c:v>2012-02-26-01</c:v>
                </c:pt>
                <c:pt idx="3390">
                  <c:v>2012-02-26-02</c:v>
                </c:pt>
                <c:pt idx="3391">
                  <c:v>2012-02-26-03</c:v>
                </c:pt>
                <c:pt idx="3392">
                  <c:v>2012-02-26-04</c:v>
                </c:pt>
                <c:pt idx="3393">
                  <c:v>2012-02-26-05</c:v>
                </c:pt>
                <c:pt idx="3394">
                  <c:v>2012-02-26-06</c:v>
                </c:pt>
                <c:pt idx="3395">
                  <c:v>2012-02-26-07</c:v>
                </c:pt>
                <c:pt idx="3396">
                  <c:v>2012-02-26-08</c:v>
                </c:pt>
                <c:pt idx="3397">
                  <c:v>2012-02-26-09</c:v>
                </c:pt>
                <c:pt idx="3398">
                  <c:v>2012-02-26-10</c:v>
                </c:pt>
                <c:pt idx="3399">
                  <c:v>2012-02-26-11</c:v>
                </c:pt>
                <c:pt idx="3400">
                  <c:v>2012-02-26-12</c:v>
                </c:pt>
                <c:pt idx="3401">
                  <c:v>2012-02-26-13</c:v>
                </c:pt>
                <c:pt idx="3402">
                  <c:v>2012-02-26-14</c:v>
                </c:pt>
                <c:pt idx="3403">
                  <c:v>2012-02-26-15</c:v>
                </c:pt>
                <c:pt idx="3404">
                  <c:v>2012-02-26-16</c:v>
                </c:pt>
                <c:pt idx="3405">
                  <c:v>2012-02-26-17</c:v>
                </c:pt>
                <c:pt idx="3406">
                  <c:v>2012-02-26-18</c:v>
                </c:pt>
                <c:pt idx="3407">
                  <c:v>2012-02-26-19</c:v>
                </c:pt>
                <c:pt idx="3408">
                  <c:v>2012-02-26-20</c:v>
                </c:pt>
                <c:pt idx="3409">
                  <c:v>2012-02-26-21</c:v>
                </c:pt>
                <c:pt idx="3410">
                  <c:v>2012-02-26-22</c:v>
                </c:pt>
                <c:pt idx="3411">
                  <c:v>2012-02-26-23</c:v>
                </c:pt>
                <c:pt idx="3412">
                  <c:v>2012-02-27-00</c:v>
                </c:pt>
                <c:pt idx="3413">
                  <c:v>2012-02-27-01</c:v>
                </c:pt>
                <c:pt idx="3414">
                  <c:v>2012-02-27-02</c:v>
                </c:pt>
                <c:pt idx="3415">
                  <c:v>2012-02-27-03</c:v>
                </c:pt>
                <c:pt idx="3416">
                  <c:v>2012-02-27-04</c:v>
                </c:pt>
                <c:pt idx="3417">
                  <c:v>2012-02-27-05</c:v>
                </c:pt>
                <c:pt idx="3418">
                  <c:v>2012-02-27-06</c:v>
                </c:pt>
                <c:pt idx="3419">
                  <c:v>2012-02-27-07</c:v>
                </c:pt>
                <c:pt idx="3420">
                  <c:v>2012-02-27-08</c:v>
                </c:pt>
                <c:pt idx="3421">
                  <c:v>2012-02-27-09</c:v>
                </c:pt>
                <c:pt idx="3422">
                  <c:v>2012-02-27-10</c:v>
                </c:pt>
                <c:pt idx="3423">
                  <c:v>2012-02-27-11</c:v>
                </c:pt>
                <c:pt idx="3424">
                  <c:v>2012-02-27-12</c:v>
                </c:pt>
                <c:pt idx="3425">
                  <c:v>2012-02-27-13</c:v>
                </c:pt>
                <c:pt idx="3426">
                  <c:v>2012-02-27-14</c:v>
                </c:pt>
                <c:pt idx="3427">
                  <c:v>2012-02-27-15</c:v>
                </c:pt>
                <c:pt idx="3428">
                  <c:v>2012-02-27-16</c:v>
                </c:pt>
                <c:pt idx="3429">
                  <c:v>2012-02-27-17</c:v>
                </c:pt>
                <c:pt idx="3430">
                  <c:v>2012-02-27-18</c:v>
                </c:pt>
                <c:pt idx="3431">
                  <c:v>2012-02-27-19</c:v>
                </c:pt>
                <c:pt idx="3432">
                  <c:v>2012-02-27-20</c:v>
                </c:pt>
                <c:pt idx="3433">
                  <c:v>2012-02-27-21</c:v>
                </c:pt>
                <c:pt idx="3434">
                  <c:v>2012-02-27-22</c:v>
                </c:pt>
                <c:pt idx="3435">
                  <c:v>2012-02-27-23</c:v>
                </c:pt>
                <c:pt idx="3436">
                  <c:v>2012-02-28-00</c:v>
                </c:pt>
                <c:pt idx="3437">
                  <c:v>2012-02-28-01</c:v>
                </c:pt>
                <c:pt idx="3438">
                  <c:v>2012-02-28-02</c:v>
                </c:pt>
                <c:pt idx="3439">
                  <c:v>2012-02-28-03</c:v>
                </c:pt>
                <c:pt idx="3440">
                  <c:v>2012-02-28-04</c:v>
                </c:pt>
                <c:pt idx="3441">
                  <c:v>2012-02-28-05</c:v>
                </c:pt>
                <c:pt idx="3442">
                  <c:v>2012-02-28-06</c:v>
                </c:pt>
                <c:pt idx="3443">
                  <c:v>2012-02-28-07</c:v>
                </c:pt>
                <c:pt idx="3444">
                  <c:v>2012-02-28-08</c:v>
                </c:pt>
                <c:pt idx="3445">
                  <c:v>2012-02-28-09</c:v>
                </c:pt>
                <c:pt idx="3446">
                  <c:v>2012-02-28-10</c:v>
                </c:pt>
                <c:pt idx="3447">
                  <c:v>2012-02-28-11</c:v>
                </c:pt>
                <c:pt idx="3448">
                  <c:v>2012-02-28-12</c:v>
                </c:pt>
                <c:pt idx="3449">
                  <c:v>2012-02-28-13</c:v>
                </c:pt>
                <c:pt idx="3450">
                  <c:v>2012-02-28-14</c:v>
                </c:pt>
                <c:pt idx="3451">
                  <c:v>2012-02-28-15</c:v>
                </c:pt>
                <c:pt idx="3452">
                  <c:v>2012-02-28-16</c:v>
                </c:pt>
                <c:pt idx="3453">
                  <c:v>2012-02-28-17</c:v>
                </c:pt>
                <c:pt idx="3454">
                  <c:v>2012-02-28-18</c:v>
                </c:pt>
                <c:pt idx="3455">
                  <c:v>2012-02-28-19</c:v>
                </c:pt>
                <c:pt idx="3456">
                  <c:v>2012-02-28-20</c:v>
                </c:pt>
                <c:pt idx="3457">
                  <c:v>2012-02-28-21</c:v>
                </c:pt>
                <c:pt idx="3458">
                  <c:v>2012-02-28-22</c:v>
                </c:pt>
                <c:pt idx="3459">
                  <c:v>2012-02-28-23</c:v>
                </c:pt>
                <c:pt idx="3460">
                  <c:v>2012-02-29-00</c:v>
                </c:pt>
                <c:pt idx="3461">
                  <c:v>2012-02-29-01</c:v>
                </c:pt>
                <c:pt idx="3462">
                  <c:v>2012-02-29-02</c:v>
                </c:pt>
                <c:pt idx="3463">
                  <c:v>2012-02-29-03</c:v>
                </c:pt>
                <c:pt idx="3464">
                  <c:v>2012-02-29-04</c:v>
                </c:pt>
                <c:pt idx="3465">
                  <c:v>2012-02-29-05</c:v>
                </c:pt>
                <c:pt idx="3466">
                  <c:v>2012-02-29-06</c:v>
                </c:pt>
                <c:pt idx="3467">
                  <c:v>2012-02-29-07</c:v>
                </c:pt>
                <c:pt idx="3468">
                  <c:v>2012-02-29-08</c:v>
                </c:pt>
                <c:pt idx="3469">
                  <c:v>2012-02-29-09</c:v>
                </c:pt>
                <c:pt idx="3470">
                  <c:v>2012-02-29-10</c:v>
                </c:pt>
                <c:pt idx="3471">
                  <c:v>2012-02-29-11</c:v>
                </c:pt>
                <c:pt idx="3472">
                  <c:v>2012-02-29-12</c:v>
                </c:pt>
                <c:pt idx="3473">
                  <c:v>2012-02-29-13</c:v>
                </c:pt>
                <c:pt idx="3474">
                  <c:v>2012-02-29-14</c:v>
                </c:pt>
                <c:pt idx="3475">
                  <c:v>2012-02-29-15</c:v>
                </c:pt>
                <c:pt idx="3476">
                  <c:v>2012-02-29-16</c:v>
                </c:pt>
                <c:pt idx="3477">
                  <c:v>2012-02-29-17</c:v>
                </c:pt>
                <c:pt idx="3478">
                  <c:v>2012-02-29-18</c:v>
                </c:pt>
                <c:pt idx="3479">
                  <c:v>2012-02-29-19</c:v>
                </c:pt>
                <c:pt idx="3480">
                  <c:v>2012-02-29-20</c:v>
                </c:pt>
                <c:pt idx="3481">
                  <c:v>2012-02-29-21</c:v>
                </c:pt>
                <c:pt idx="3482">
                  <c:v>2012-02-29-22</c:v>
                </c:pt>
                <c:pt idx="3483">
                  <c:v>2012-02-29-23</c:v>
                </c:pt>
                <c:pt idx="3484">
                  <c:v>2012-03-01-00</c:v>
                </c:pt>
                <c:pt idx="3485">
                  <c:v>2012-03-01-01</c:v>
                </c:pt>
                <c:pt idx="3486">
                  <c:v>2012-03-01-02</c:v>
                </c:pt>
                <c:pt idx="3487">
                  <c:v>2012-03-01-03</c:v>
                </c:pt>
                <c:pt idx="3488">
                  <c:v>2012-03-01-04</c:v>
                </c:pt>
                <c:pt idx="3489">
                  <c:v>2012-03-01-05</c:v>
                </c:pt>
                <c:pt idx="3490">
                  <c:v>2012-03-01-06</c:v>
                </c:pt>
                <c:pt idx="3491">
                  <c:v>2012-03-01-07</c:v>
                </c:pt>
                <c:pt idx="3492">
                  <c:v>2012-03-01-08</c:v>
                </c:pt>
                <c:pt idx="3493">
                  <c:v>2012-03-01-09</c:v>
                </c:pt>
                <c:pt idx="3494">
                  <c:v>2012-03-01-10</c:v>
                </c:pt>
                <c:pt idx="3495">
                  <c:v>2012-03-01-11</c:v>
                </c:pt>
                <c:pt idx="3496">
                  <c:v>2012-03-01-12</c:v>
                </c:pt>
                <c:pt idx="3497">
                  <c:v>2012-03-01-13</c:v>
                </c:pt>
                <c:pt idx="3498">
                  <c:v>2012-03-01-14</c:v>
                </c:pt>
                <c:pt idx="3499">
                  <c:v>2012-03-01-15</c:v>
                </c:pt>
                <c:pt idx="3500">
                  <c:v>2012-03-01-16</c:v>
                </c:pt>
                <c:pt idx="3501">
                  <c:v>2012-03-01-17</c:v>
                </c:pt>
                <c:pt idx="3502">
                  <c:v>2012-03-01-18</c:v>
                </c:pt>
                <c:pt idx="3503">
                  <c:v>2012-03-01-19</c:v>
                </c:pt>
                <c:pt idx="3504">
                  <c:v>2012-03-01-20</c:v>
                </c:pt>
                <c:pt idx="3505">
                  <c:v>2012-03-01-21</c:v>
                </c:pt>
                <c:pt idx="3506">
                  <c:v>2012-03-01-22</c:v>
                </c:pt>
                <c:pt idx="3507">
                  <c:v>2012-03-01-23</c:v>
                </c:pt>
                <c:pt idx="3508">
                  <c:v>2012-03-02-00</c:v>
                </c:pt>
                <c:pt idx="3509">
                  <c:v>2012-03-02-01</c:v>
                </c:pt>
                <c:pt idx="3510">
                  <c:v>2012-03-02-02</c:v>
                </c:pt>
                <c:pt idx="3511">
                  <c:v>2012-03-02-03</c:v>
                </c:pt>
                <c:pt idx="3512">
                  <c:v>2012-03-02-04</c:v>
                </c:pt>
                <c:pt idx="3513">
                  <c:v>2012-03-02-05</c:v>
                </c:pt>
                <c:pt idx="3514">
                  <c:v>2012-03-02-06</c:v>
                </c:pt>
                <c:pt idx="3515">
                  <c:v>2012-03-02-07</c:v>
                </c:pt>
                <c:pt idx="3516">
                  <c:v>2012-03-02-08</c:v>
                </c:pt>
                <c:pt idx="3517">
                  <c:v>2012-03-02-09</c:v>
                </c:pt>
                <c:pt idx="3518">
                  <c:v>2012-03-02-10</c:v>
                </c:pt>
                <c:pt idx="3519">
                  <c:v>2012-03-02-11</c:v>
                </c:pt>
                <c:pt idx="3520">
                  <c:v>2012-03-02-12</c:v>
                </c:pt>
                <c:pt idx="3521">
                  <c:v>2012-03-02-13</c:v>
                </c:pt>
                <c:pt idx="3522">
                  <c:v>2012-03-02-14</c:v>
                </c:pt>
                <c:pt idx="3523">
                  <c:v>2012-03-02-15</c:v>
                </c:pt>
                <c:pt idx="3524">
                  <c:v>2012-03-02-16</c:v>
                </c:pt>
                <c:pt idx="3525">
                  <c:v>2012-03-02-17</c:v>
                </c:pt>
                <c:pt idx="3526">
                  <c:v>2012-03-02-18</c:v>
                </c:pt>
                <c:pt idx="3527">
                  <c:v>2012-03-02-19</c:v>
                </c:pt>
                <c:pt idx="3528">
                  <c:v>2012-03-02-20</c:v>
                </c:pt>
                <c:pt idx="3529">
                  <c:v>2012-03-02-21</c:v>
                </c:pt>
                <c:pt idx="3530">
                  <c:v>2012-03-02-22</c:v>
                </c:pt>
                <c:pt idx="3531">
                  <c:v>2012-03-02-23</c:v>
                </c:pt>
                <c:pt idx="3532">
                  <c:v>2012-03-03-00</c:v>
                </c:pt>
                <c:pt idx="3533">
                  <c:v>2012-03-03-01</c:v>
                </c:pt>
                <c:pt idx="3534">
                  <c:v>2012-03-03-02</c:v>
                </c:pt>
                <c:pt idx="3535">
                  <c:v>2012-03-03-03</c:v>
                </c:pt>
                <c:pt idx="3536">
                  <c:v>2012-03-03-04</c:v>
                </c:pt>
                <c:pt idx="3537">
                  <c:v>2012-03-03-05</c:v>
                </c:pt>
                <c:pt idx="3538">
                  <c:v>2012-03-03-06</c:v>
                </c:pt>
                <c:pt idx="3539">
                  <c:v>2012-03-03-07</c:v>
                </c:pt>
                <c:pt idx="3540">
                  <c:v>2012-03-03-08</c:v>
                </c:pt>
                <c:pt idx="3541">
                  <c:v>2012-03-03-09</c:v>
                </c:pt>
                <c:pt idx="3542">
                  <c:v>2012-03-03-10</c:v>
                </c:pt>
                <c:pt idx="3543">
                  <c:v>2012-03-03-11</c:v>
                </c:pt>
                <c:pt idx="3544">
                  <c:v>2012-03-03-12</c:v>
                </c:pt>
                <c:pt idx="3545">
                  <c:v>2012-03-03-13</c:v>
                </c:pt>
                <c:pt idx="3546">
                  <c:v>2012-03-03-14</c:v>
                </c:pt>
                <c:pt idx="3547">
                  <c:v>2012-03-03-15</c:v>
                </c:pt>
                <c:pt idx="3548">
                  <c:v>2012-03-03-16</c:v>
                </c:pt>
                <c:pt idx="3549">
                  <c:v>2012-03-03-17</c:v>
                </c:pt>
                <c:pt idx="3550">
                  <c:v>2012-03-03-18</c:v>
                </c:pt>
                <c:pt idx="3551">
                  <c:v>2012-03-03-19</c:v>
                </c:pt>
                <c:pt idx="3552">
                  <c:v>2012-03-03-20</c:v>
                </c:pt>
                <c:pt idx="3553">
                  <c:v>2012-03-03-21</c:v>
                </c:pt>
                <c:pt idx="3554">
                  <c:v>2012-03-03-22</c:v>
                </c:pt>
                <c:pt idx="3555">
                  <c:v>2012-03-03-23</c:v>
                </c:pt>
                <c:pt idx="3556">
                  <c:v>2012-03-04-00</c:v>
                </c:pt>
                <c:pt idx="3557">
                  <c:v>2012-03-04-01</c:v>
                </c:pt>
                <c:pt idx="3558">
                  <c:v>2012-03-04-02</c:v>
                </c:pt>
                <c:pt idx="3559">
                  <c:v>2012-03-04-03</c:v>
                </c:pt>
                <c:pt idx="3560">
                  <c:v>2012-03-04-04</c:v>
                </c:pt>
                <c:pt idx="3561">
                  <c:v>2012-03-04-05</c:v>
                </c:pt>
                <c:pt idx="3562">
                  <c:v>2012-03-04-06</c:v>
                </c:pt>
                <c:pt idx="3563">
                  <c:v>2012-03-04-07</c:v>
                </c:pt>
                <c:pt idx="3564">
                  <c:v>2012-03-04-08</c:v>
                </c:pt>
                <c:pt idx="3565">
                  <c:v>2012-03-04-09</c:v>
                </c:pt>
                <c:pt idx="3566">
                  <c:v>2012-03-04-10</c:v>
                </c:pt>
                <c:pt idx="3567">
                  <c:v>2012-03-04-11</c:v>
                </c:pt>
                <c:pt idx="3568">
                  <c:v>2012-03-04-12</c:v>
                </c:pt>
                <c:pt idx="3569">
                  <c:v>2012-03-04-13</c:v>
                </c:pt>
                <c:pt idx="3570">
                  <c:v>2012-03-04-14</c:v>
                </c:pt>
                <c:pt idx="3571">
                  <c:v>2012-03-04-15</c:v>
                </c:pt>
                <c:pt idx="3572">
                  <c:v>2012-03-04-16</c:v>
                </c:pt>
                <c:pt idx="3573">
                  <c:v>2012-03-04-17</c:v>
                </c:pt>
                <c:pt idx="3574">
                  <c:v>2012-03-04-18</c:v>
                </c:pt>
                <c:pt idx="3575">
                  <c:v>2012-03-04-19</c:v>
                </c:pt>
                <c:pt idx="3576">
                  <c:v>2012-03-04-20</c:v>
                </c:pt>
                <c:pt idx="3577">
                  <c:v>2012-03-04-21</c:v>
                </c:pt>
                <c:pt idx="3578">
                  <c:v>2012-03-04-22</c:v>
                </c:pt>
                <c:pt idx="3579">
                  <c:v>2012-03-04-23</c:v>
                </c:pt>
                <c:pt idx="3580">
                  <c:v>2012-03-05-00</c:v>
                </c:pt>
                <c:pt idx="3581">
                  <c:v>2012-03-05-01</c:v>
                </c:pt>
                <c:pt idx="3582">
                  <c:v>2012-03-05-02</c:v>
                </c:pt>
                <c:pt idx="3583">
                  <c:v>2012-03-05-03</c:v>
                </c:pt>
                <c:pt idx="3584">
                  <c:v>2012-03-05-04</c:v>
                </c:pt>
                <c:pt idx="3585">
                  <c:v>2012-03-05-05</c:v>
                </c:pt>
                <c:pt idx="3586">
                  <c:v>2012-03-05-06</c:v>
                </c:pt>
                <c:pt idx="3587">
                  <c:v>2012-03-05-07</c:v>
                </c:pt>
                <c:pt idx="3588">
                  <c:v>2012-03-05-08</c:v>
                </c:pt>
                <c:pt idx="3589">
                  <c:v>2012-03-05-09</c:v>
                </c:pt>
                <c:pt idx="3590">
                  <c:v>2012-03-05-10</c:v>
                </c:pt>
                <c:pt idx="3591">
                  <c:v>2012-03-05-11</c:v>
                </c:pt>
                <c:pt idx="3592">
                  <c:v>2012-03-05-12</c:v>
                </c:pt>
                <c:pt idx="3593">
                  <c:v>2012-03-05-13</c:v>
                </c:pt>
                <c:pt idx="3594">
                  <c:v>2012-03-05-14</c:v>
                </c:pt>
                <c:pt idx="3595">
                  <c:v>2012-03-05-15</c:v>
                </c:pt>
                <c:pt idx="3596">
                  <c:v>2012-03-05-16</c:v>
                </c:pt>
                <c:pt idx="3597">
                  <c:v>2012-03-05-17</c:v>
                </c:pt>
                <c:pt idx="3598">
                  <c:v>2012-03-05-18</c:v>
                </c:pt>
                <c:pt idx="3599">
                  <c:v>2012-03-05-19</c:v>
                </c:pt>
                <c:pt idx="3600">
                  <c:v>2012-03-05-20</c:v>
                </c:pt>
                <c:pt idx="3601">
                  <c:v>2012-03-05-21</c:v>
                </c:pt>
                <c:pt idx="3602">
                  <c:v>2012-03-05-22</c:v>
                </c:pt>
                <c:pt idx="3603">
                  <c:v>2012-03-05-23</c:v>
                </c:pt>
                <c:pt idx="3604">
                  <c:v>2012-03-06-00</c:v>
                </c:pt>
                <c:pt idx="3605">
                  <c:v>2012-03-06-01</c:v>
                </c:pt>
                <c:pt idx="3606">
                  <c:v>2012-03-06-02</c:v>
                </c:pt>
                <c:pt idx="3607">
                  <c:v>2012-03-06-03</c:v>
                </c:pt>
                <c:pt idx="3608">
                  <c:v>2012-03-06-04</c:v>
                </c:pt>
                <c:pt idx="3609">
                  <c:v>2012-03-06-05</c:v>
                </c:pt>
                <c:pt idx="3610">
                  <c:v>2012-03-06-06</c:v>
                </c:pt>
                <c:pt idx="3611">
                  <c:v>2012-03-06-07</c:v>
                </c:pt>
                <c:pt idx="3612">
                  <c:v>2012-03-06-08</c:v>
                </c:pt>
                <c:pt idx="3613">
                  <c:v>2012-03-06-09</c:v>
                </c:pt>
                <c:pt idx="3614">
                  <c:v>2012-03-06-10</c:v>
                </c:pt>
                <c:pt idx="3615">
                  <c:v>2012-03-06-11</c:v>
                </c:pt>
                <c:pt idx="3616">
                  <c:v>2012-03-06-12</c:v>
                </c:pt>
                <c:pt idx="3617">
                  <c:v>2012-03-06-13</c:v>
                </c:pt>
                <c:pt idx="3618">
                  <c:v>2012-03-06-14</c:v>
                </c:pt>
                <c:pt idx="3619">
                  <c:v>2012-03-06-15</c:v>
                </c:pt>
                <c:pt idx="3620">
                  <c:v>2012-03-06-16</c:v>
                </c:pt>
                <c:pt idx="3621">
                  <c:v>2012-03-06-17</c:v>
                </c:pt>
                <c:pt idx="3622">
                  <c:v>2012-03-06-18</c:v>
                </c:pt>
                <c:pt idx="3623">
                  <c:v>2012-03-06-19</c:v>
                </c:pt>
                <c:pt idx="3624">
                  <c:v>2012-03-06-20</c:v>
                </c:pt>
                <c:pt idx="3625">
                  <c:v>2012-03-06-21</c:v>
                </c:pt>
                <c:pt idx="3626">
                  <c:v>2012-03-06-22</c:v>
                </c:pt>
                <c:pt idx="3627">
                  <c:v>2012-03-06-23</c:v>
                </c:pt>
                <c:pt idx="3628">
                  <c:v>2012-03-07-00</c:v>
                </c:pt>
                <c:pt idx="3629">
                  <c:v>2012-03-07-01</c:v>
                </c:pt>
                <c:pt idx="3630">
                  <c:v>2012-03-07-02</c:v>
                </c:pt>
                <c:pt idx="3631">
                  <c:v>2012-03-07-03</c:v>
                </c:pt>
                <c:pt idx="3632">
                  <c:v>2012-03-07-04</c:v>
                </c:pt>
                <c:pt idx="3633">
                  <c:v>2012-03-07-05</c:v>
                </c:pt>
                <c:pt idx="3634">
                  <c:v>2012-03-07-06</c:v>
                </c:pt>
                <c:pt idx="3635">
                  <c:v>2012-03-07-07</c:v>
                </c:pt>
                <c:pt idx="3636">
                  <c:v>2012-03-07-08</c:v>
                </c:pt>
                <c:pt idx="3637">
                  <c:v>2012-03-07-09</c:v>
                </c:pt>
                <c:pt idx="3638">
                  <c:v>2012-03-07-10</c:v>
                </c:pt>
                <c:pt idx="3639">
                  <c:v>2012-03-07-11</c:v>
                </c:pt>
                <c:pt idx="3640">
                  <c:v>2012-03-07-12</c:v>
                </c:pt>
                <c:pt idx="3641">
                  <c:v>2012-03-07-13</c:v>
                </c:pt>
                <c:pt idx="3642">
                  <c:v>2012-03-07-14</c:v>
                </c:pt>
                <c:pt idx="3643">
                  <c:v>2012-03-07-15</c:v>
                </c:pt>
                <c:pt idx="3644">
                  <c:v>2012-03-07-16</c:v>
                </c:pt>
                <c:pt idx="3645">
                  <c:v>2012-03-07-17</c:v>
                </c:pt>
                <c:pt idx="3646">
                  <c:v>2012-03-07-18</c:v>
                </c:pt>
                <c:pt idx="3647">
                  <c:v>2012-03-07-19</c:v>
                </c:pt>
                <c:pt idx="3648">
                  <c:v>2012-03-07-20</c:v>
                </c:pt>
                <c:pt idx="3649">
                  <c:v>2012-03-07-21</c:v>
                </c:pt>
                <c:pt idx="3650">
                  <c:v>2012-03-07-22</c:v>
                </c:pt>
                <c:pt idx="3651">
                  <c:v>2012-03-07-23</c:v>
                </c:pt>
                <c:pt idx="3652">
                  <c:v>2012-03-08-00</c:v>
                </c:pt>
                <c:pt idx="3653">
                  <c:v>2012-03-08-01</c:v>
                </c:pt>
                <c:pt idx="3654">
                  <c:v>2012-03-08-02</c:v>
                </c:pt>
                <c:pt idx="3655">
                  <c:v>2012-03-08-03</c:v>
                </c:pt>
                <c:pt idx="3656">
                  <c:v>2012-03-08-04</c:v>
                </c:pt>
                <c:pt idx="3657">
                  <c:v>2012-03-08-05</c:v>
                </c:pt>
                <c:pt idx="3658">
                  <c:v>2012-03-08-06</c:v>
                </c:pt>
                <c:pt idx="3659">
                  <c:v>2012-03-08-07</c:v>
                </c:pt>
                <c:pt idx="3660">
                  <c:v>2012-03-08-08</c:v>
                </c:pt>
                <c:pt idx="3661">
                  <c:v>2012-03-08-09</c:v>
                </c:pt>
                <c:pt idx="3662">
                  <c:v>2012-03-08-10</c:v>
                </c:pt>
                <c:pt idx="3663">
                  <c:v>2012-03-08-11</c:v>
                </c:pt>
                <c:pt idx="3664">
                  <c:v>2012-03-08-12</c:v>
                </c:pt>
                <c:pt idx="3665">
                  <c:v>2012-03-08-13</c:v>
                </c:pt>
                <c:pt idx="3666">
                  <c:v>2012-03-08-14</c:v>
                </c:pt>
                <c:pt idx="3667">
                  <c:v>2012-03-08-15</c:v>
                </c:pt>
                <c:pt idx="3668">
                  <c:v>2012-03-08-16</c:v>
                </c:pt>
                <c:pt idx="3669">
                  <c:v>2012-03-08-17</c:v>
                </c:pt>
                <c:pt idx="3670">
                  <c:v>2012-03-08-18</c:v>
                </c:pt>
                <c:pt idx="3671">
                  <c:v>2012-03-08-19</c:v>
                </c:pt>
                <c:pt idx="3672">
                  <c:v>2012-03-08-20</c:v>
                </c:pt>
                <c:pt idx="3673">
                  <c:v>2012-03-08-21</c:v>
                </c:pt>
                <c:pt idx="3674">
                  <c:v>2012-03-08-22</c:v>
                </c:pt>
                <c:pt idx="3675">
                  <c:v>2012-03-08-23</c:v>
                </c:pt>
                <c:pt idx="3676">
                  <c:v>2012-03-09-00</c:v>
                </c:pt>
                <c:pt idx="3677">
                  <c:v>2012-03-09-01</c:v>
                </c:pt>
                <c:pt idx="3678">
                  <c:v>2012-03-09-02</c:v>
                </c:pt>
                <c:pt idx="3679">
                  <c:v>2012-03-09-03</c:v>
                </c:pt>
                <c:pt idx="3680">
                  <c:v>2012-03-09-04</c:v>
                </c:pt>
                <c:pt idx="3681">
                  <c:v>2012-03-09-05</c:v>
                </c:pt>
                <c:pt idx="3682">
                  <c:v>2012-03-09-06</c:v>
                </c:pt>
                <c:pt idx="3683">
                  <c:v>2012-03-09-07</c:v>
                </c:pt>
                <c:pt idx="3684">
                  <c:v>2012-03-09-08</c:v>
                </c:pt>
                <c:pt idx="3685">
                  <c:v>2012-03-09-09</c:v>
                </c:pt>
                <c:pt idx="3686">
                  <c:v>2012-03-09-10</c:v>
                </c:pt>
                <c:pt idx="3687">
                  <c:v>2012-03-09-11</c:v>
                </c:pt>
                <c:pt idx="3688">
                  <c:v>2012-03-09-12</c:v>
                </c:pt>
                <c:pt idx="3689">
                  <c:v>2012-03-09-13</c:v>
                </c:pt>
                <c:pt idx="3690">
                  <c:v>2012-03-09-14</c:v>
                </c:pt>
                <c:pt idx="3691">
                  <c:v>2012-03-09-15</c:v>
                </c:pt>
                <c:pt idx="3692">
                  <c:v>2012-03-09-16</c:v>
                </c:pt>
                <c:pt idx="3693">
                  <c:v>2012-03-09-17</c:v>
                </c:pt>
                <c:pt idx="3694">
                  <c:v>2012-03-09-18</c:v>
                </c:pt>
                <c:pt idx="3695">
                  <c:v>2012-03-09-19</c:v>
                </c:pt>
                <c:pt idx="3696">
                  <c:v>2012-03-09-20</c:v>
                </c:pt>
                <c:pt idx="3697">
                  <c:v>2012-03-09-21</c:v>
                </c:pt>
                <c:pt idx="3698">
                  <c:v>2012-03-09-22</c:v>
                </c:pt>
                <c:pt idx="3699">
                  <c:v>2012-03-09-23</c:v>
                </c:pt>
                <c:pt idx="3700">
                  <c:v>2012-03-10-00</c:v>
                </c:pt>
                <c:pt idx="3701">
                  <c:v>2012-03-10-01</c:v>
                </c:pt>
                <c:pt idx="3702">
                  <c:v>2012-03-10-02</c:v>
                </c:pt>
                <c:pt idx="3703">
                  <c:v>2012-03-10-03</c:v>
                </c:pt>
                <c:pt idx="3704">
                  <c:v>2012-03-10-04</c:v>
                </c:pt>
                <c:pt idx="3705">
                  <c:v>2012-03-10-05</c:v>
                </c:pt>
                <c:pt idx="3706">
                  <c:v>2012-03-10-06</c:v>
                </c:pt>
                <c:pt idx="3707">
                  <c:v>2012-03-10-07</c:v>
                </c:pt>
                <c:pt idx="3708">
                  <c:v>2012-03-10-08</c:v>
                </c:pt>
                <c:pt idx="3709">
                  <c:v>2012-03-10-09</c:v>
                </c:pt>
                <c:pt idx="3710">
                  <c:v>2012-03-10-10</c:v>
                </c:pt>
                <c:pt idx="3711">
                  <c:v>2012-03-10-11</c:v>
                </c:pt>
                <c:pt idx="3712">
                  <c:v>2012-03-10-12</c:v>
                </c:pt>
                <c:pt idx="3713">
                  <c:v>2012-03-10-13</c:v>
                </c:pt>
                <c:pt idx="3714">
                  <c:v>2012-03-10-14</c:v>
                </c:pt>
                <c:pt idx="3715">
                  <c:v>2012-03-10-15</c:v>
                </c:pt>
                <c:pt idx="3716">
                  <c:v>2012-03-10-16</c:v>
                </c:pt>
                <c:pt idx="3717">
                  <c:v>2012-03-10-17</c:v>
                </c:pt>
                <c:pt idx="3718">
                  <c:v>2012-03-10-18</c:v>
                </c:pt>
                <c:pt idx="3719">
                  <c:v>2012-03-10-19</c:v>
                </c:pt>
                <c:pt idx="3720">
                  <c:v>2012-03-10-20</c:v>
                </c:pt>
                <c:pt idx="3721">
                  <c:v>2012-03-10-21</c:v>
                </c:pt>
                <c:pt idx="3722">
                  <c:v>2012-03-10-22</c:v>
                </c:pt>
                <c:pt idx="3723">
                  <c:v>2012-03-10-23</c:v>
                </c:pt>
                <c:pt idx="3724">
                  <c:v>2012-03-11-00</c:v>
                </c:pt>
                <c:pt idx="3725">
                  <c:v>2012-03-11-01</c:v>
                </c:pt>
                <c:pt idx="3726">
                  <c:v>2012-03-11-02</c:v>
                </c:pt>
                <c:pt idx="3727">
                  <c:v>2012-03-11-03</c:v>
                </c:pt>
                <c:pt idx="3728">
                  <c:v>2012-03-11-04</c:v>
                </c:pt>
                <c:pt idx="3729">
                  <c:v>2012-03-11-05</c:v>
                </c:pt>
                <c:pt idx="3730">
                  <c:v>2012-03-11-06</c:v>
                </c:pt>
                <c:pt idx="3731">
                  <c:v>2012-03-11-07</c:v>
                </c:pt>
                <c:pt idx="3732">
                  <c:v>2012-03-11-08</c:v>
                </c:pt>
                <c:pt idx="3733">
                  <c:v>2012-03-11-09</c:v>
                </c:pt>
                <c:pt idx="3734">
                  <c:v>2012-03-11-10</c:v>
                </c:pt>
                <c:pt idx="3735">
                  <c:v>2012-03-11-11</c:v>
                </c:pt>
                <c:pt idx="3736">
                  <c:v>2012-03-11-12</c:v>
                </c:pt>
                <c:pt idx="3737">
                  <c:v>2012-03-11-13</c:v>
                </c:pt>
                <c:pt idx="3738">
                  <c:v>2012-03-11-14</c:v>
                </c:pt>
                <c:pt idx="3739">
                  <c:v>2012-03-11-15</c:v>
                </c:pt>
                <c:pt idx="3740">
                  <c:v>2012-03-11-16</c:v>
                </c:pt>
                <c:pt idx="3741">
                  <c:v>2012-03-11-17</c:v>
                </c:pt>
                <c:pt idx="3742">
                  <c:v>2012-03-11-18</c:v>
                </c:pt>
                <c:pt idx="3743">
                  <c:v>2012-03-11-19</c:v>
                </c:pt>
                <c:pt idx="3744">
                  <c:v>2012-03-11-20</c:v>
                </c:pt>
                <c:pt idx="3745">
                  <c:v>2012-03-11-21</c:v>
                </c:pt>
                <c:pt idx="3746">
                  <c:v>2012-03-11-22</c:v>
                </c:pt>
                <c:pt idx="3747">
                  <c:v>2012-03-11-23</c:v>
                </c:pt>
                <c:pt idx="3748">
                  <c:v>2012-03-12-00</c:v>
                </c:pt>
                <c:pt idx="3749">
                  <c:v>2012-03-12-01</c:v>
                </c:pt>
                <c:pt idx="3750">
                  <c:v>2012-03-12-02</c:v>
                </c:pt>
                <c:pt idx="3751">
                  <c:v>2012-03-12-03</c:v>
                </c:pt>
                <c:pt idx="3752">
                  <c:v>2012-03-12-04</c:v>
                </c:pt>
                <c:pt idx="3753">
                  <c:v>2012-03-12-05</c:v>
                </c:pt>
                <c:pt idx="3754">
                  <c:v>2012-03-12-06</c:v>
                </c:pt>
                <c:pt idx="3755">
                  <c:v>2012-03-12-07</c:v>
                </c:pt>
                <c:pt idx="3756">
                  <c:v>2012-03-12-08</c:v>
                </c:pt>
                <c:pt idx="3757">
                  <c:v>2012-03-12-09</c:v>
                </c:pt>
                <c:pt idx="3758">
                  <c:v>2012-03-12-10</c:v>
                </c:pt>
                <c:pt idx="3759">
                  <c:v>2012-03-12-11</c:v>
                </c:pt>
                <c:pt idx="3760">
                  <c:v>2012-03-12-12</c:v>
                </c:pt>
                <c:pt idx="3761">
                  <c:v>2012-03-12-13</c:v>
                </c:pt>
                <c:pt idx="3762">
                  <c:v>2012-03-12-14</c:v>
                </c:pt>
                <c:pt idx="3763">
                  <c:v>2012-03-12-15</c:v>
                </c:pt>
                <c:pt idx="3764">
                  <c:v>2012-03-12-16</c:v>
                </c:pt>
                <c:pt idx="3765">
                  <c:v>2012-03-12-17</c:v>
                </c:pt>
                <c:pt idx="3766">
                  <c:v>2012-03-12-18</c:v>
                </c:pt>
                <c:pt idx="3767">
                  <c:v>2012-03-12-19</c:v>
                </c:pt>
                <c:pt idx="3768">
                  <c:v>2012-03-12-20</c:v>
                </c:pt>
                <c:pt idx="3769">
                  <c:v>2012-03-12-21</c:v>
                </c:pt>
                <c:pt idx="3770">
                  <c:v>2012-03-12-22</c:v>
                </c:pt>
                <c:pt idx="3771">
                  <c:v>2012-03-12-23</c:v>
                </c:pt>
                <c:pt idx="3772">
                  <c:v>2012-03-13-00</c:v>
                </c:pt>
                <c:pt idx="3773">
                  <c:v>2012-03-13-01</c:v>
                </c:pt>
                <c:pt idx="3774">
                  <c:v>2012-03-13-02</c:v>
                </c:pt>
                <c:pt idx="3775">
                  <c:v>2012-03-13-03</c:v>
                </c:pt>
                <c:pt idx="3776">
                  <c:v>2012-03-13-04</c:v>
                </c:pt>
                <c:pt idx="3777">
                  <c:v>2012-03-13-05</c:v>
                </c:pt>
                <c:pt idx="3778">
                  <c:v>2012-03-13-06</c:v>
                </c:pt>
                <c:pt idx="3779">
                  <c:v>2012-03-13-07</c:v>
                </c:pt>
                <c:pt idx="3780">
                  <c:v>2012-03-13-08</c:v>
                </c:pt>
                <c:pt idx="3781">
                  <c:v>2012-03-13-09</c:v>
                </c:pt>
                <c:pt idx="3782">
                  <c:v>2012-03-13-10</c:v>
                </c:pt>
                <c:pt idx="3783">
                  <c:v>2012-03-13-11</c:v>
                </c:pt>
                <c:pt idx="3784">
                  <c:v>2012-03-13-12</c:v>
                </c:pt>
                <c:pt idx="3785">
                  <c:v>2012-03-13-13</c:v>
                </c:pt>
                <c:pt idx="3786">
                  <c:v>2012-03-13-14</c:v>
                </c:pt>
                <c:pt idx="3787">
                  <c:v>2012-03-13-15</c:v>
                </c:pt>
                <c:pt idx="3788">
                  <c:v>2012-03-13-16</c:v>
                </c:pt>
                <c:pt idx="3789">
                  <c:v>2012-03-13-17</c:v>
                </c:pt>
                <c:pt idx="3790">
                  <c:v>2012-03-13-18</c:v>
                </c:pt>
                <c:pt idx="3791">
                  <c:v>2012-03-13-19</c:v>
                </c:pt>
                <c:pt idx="3792">
                  <c:v>2012-03-13-20</c:v>
                </c:pt>
                <c:pt idx="3793">
                  <c:v>2012-03-13-21</c:v>
                </c:pt>
                <c:pt idx="3794">
                  <c:v>2012-03-13-22</c:v>
                </c:pt>
                <c:pt idx="3795">
                  <c:v>2012-03-13-23</c:v>
                </c:pt>
                <c:pt idx="3796">
                  <c:v>2012-03-14-00</c:v>
                </c:pt>
                <c:pt idx="3797">
                  <c:v>2012-03-14-01</c:v>
                </c:pt>
                <c:pt idx="3798">
                  <c:v>2012-03-14-02</c:v>
                </c:pt>
                <c:pt idx="3799">
                  <c:v>2012-03-14-03</c:v>
                </c:pt>
                <c:pt idx="3800">
                  <c:v>2012-03-14-04</c:v>
                </c:pt>
                <c:pt idx="3801">
                  <c:v>2012-03-14-05</c:v>
                </c:pt>
                <c:pt idx="3802">
                  <c:v>2012-03-14-06</c:v>
                </c:pt>
                <c:pt idx="3803">
                  <c:v>2012-03-14-07</c:v>
                </c:pt>
                <c:pt idx="3804">
                  <c:v>2012-03-14-08</c:v>
                </c:pt>
                <c:pt idx="3805">
                  <c:v>2012-03-14-09</c:v>
                </c:pt>
                <c:pt idx="3806">
                  <c:v>2012-03-14-10</c:v>
                </c:pt>
                <c:pt idx="3807">
                  <c:v>2012-03-14-11</c:v>
                </c:pt>
                <c:pt idx="3808">
                  <c:v>2012-03-14-12</c:v>
                </c:pt>
                <c:pt idx="3809">
                  <c:v>2012-03-14-13</c:v>
                </c:pt>
                <c:pt idx="3810">
                  <c:v>2012-03-14-14</c:v>
                </c:pt>
                <c:pt idx="3811">
                  <c:v>2012-03-14-15</c:v>
                </c:pt>
                <c:pt idx="3812">
                  <c:v>2012-03-14-16</c:v>
                </c:pt>
                <c:pt idx="3813">
                  <c:v>2012-03-14-17</c:v>
                </c:pt>
                <c:pt idx="3814">
                  <c:v>2012-03-14-18</c:v>
                </c:pt>
                <c:pt idx="3815">
                  <c:v>2012-03-14-19</c:v>
                </c:pt>
                <c:pt idx="3816">
                  <c:v>2012-03-14-20</c:v>
                </c:pt>
                <c:pt idx="3817">
                  <c:v>2012-03-14-21</c:v>
                </c:pt>
                <c:pt idx="3818">
                  <c:v>2012-03-14-22</c:v>
                </c:pt>
                <c:pt idx="3819">
                  <c:v>2012-03-14-23</c:v>
                </c:pt>
                <c:pt idx="3820">
                  <c:v>2012-03-15-00</c:v>
                </c:pt>
                <c:pt idx="3821">
                  <c:v>2012-03-15-01</c:v>
                </c:pt>
                <c:pt idx="3822">
                  <c:v>2012-03-15-02</c:v>
                </c:pt>
                <c:pt idx="3823">
                  <c:v>2012-03-15-03</c:v>
                </c:pt>
                <c:pt idx="3824">
                  <c:v>2012-03-15-04</c:v>
                </c:pt>
                <c:pt idx="3825">
                  <c:v>2012-03-15-05</c:v>
                </c:pt>
                <c:pt idx="3826">
                  <c:v>2012-03-15-06</c:v>
                </c:pt>
                <c:pt idx="3827">
                  <c:v>2012-03-15-07</c:v>
                </c:pt>
                <c:pt idx="3828">
                  <c:v>2012-03-15-08</c:v>
                </c:pt>
                <c:pt idx="3829">
                  <c:v>2012-03-15-09</c:v>
                </c:pt>
                <c:pt idx="3830">
                  <c:v>2012-03-15-10</c:v>
                </c:pt>
                <c:pt idx="3831">
                  <c:v>2012-03-15-11</c:v>
                </c:pt>
                <c:pt idx="3832">
                  <c:v>2012-03-15-12</c:v>
                </c:pt>
                <c:pt idx="3833">
                  <c:v>2012-03-15-13</c:v>
                </c:pt>
                <c:pt idx="3834">
                  <c:v>2012-03-15-14</c:v>
                </c:pt>
                <c:pt idx="3835">
                  <c:v>2012-03-15-15</c:v>
                </c:pt>
                <c:pt idx="3836">
                  <c:v>2012-03-15-16</c:v>
                </c:pt>
                <c:pt idx="3837">
                  <c:v>2012-03-15-17</c:v>
                </c:pt>
                <c:pt idx="3838">
                  <c:v>2012-03-15-18</c:v>
                </c:pt>
                <c:pt idx="3839">
                  <c:v>2012-03-15-19</c:v>
                </c:pt>
                <c:pt idx="3840">
                  <c:v>2012-03-15-20</c:v>
                </c:pt>
                <c:pt idx="3841">
                  <c:v>2012-03-15-21</c:v>
                </c:pt>
                <c:pt idx="3842">
                  <c:v>2012-03-15-22</c:v>
                </c:pt>
                <c:pt idx="3843">
                  <c:v>2012-03-15-23</c:v>
                </c:pt>
                <c:pt idx="3844">
                  <c:v>2012-03-16-00</c:v>
                </c:pt>
                <c:pt idx="3845">
                  <c:v>2012-03-16-01</c:v>
                </c:pt>
                <c:pt idx="3846">
                  <c:v>2012-03-16-02</c:v>
                </c:pt>
                <c:pt idx="3847">
                  <c:v>2012-03-16-03</c:v>
                </c:pt>
                <c:pt idx="3848">
                  <c:v>2012-03-16-04</c:v>
                </c:pt>
                <c:pt idx="3849">
                  <c:v>2012-03-16-05</c:v>
                </c:pt>
                <c:pt idx="3850">
                  <c:v>2012-03-16-06</c:v>
                </c:pt>
                <c:pt idx="3851">
                  <c:v>2012-03-16-07</c:v>
                </c:pt>
                <c:pt idx="3852">
                  <c:v>2012-03-16-08</c:v>
                </c:pt>
                <c:pt idx="3853">
                  <c:v>2012-03-16-09</c:v>
                </c:pt>
                <c:pt idx="3854">
                  <c:v>2012-03-16-10</c:v>
                </c:pt>
                <c:pt idx="3855">
                  <c:v>2012-03-16-11</c:v>
                </c:pt>
                <c:pt idx="3856">
                  <c:v>2012-03-16-12</c:v>
                </c:pt>
                <c:pt idx="3857">
                  <c:v>2012-03-16-13</c:v>
                </c:pt>
                <c:pt idx="3858">
                  <c:v>2012-03-16-14</c:v>
                </c:pt>
                <c:pt idx="3859">
                  <c:v>2012-03-16-15</c:v>
                </c:pt>
                <c:pt idx="3860">
                  <c:v>2012-03-16-16</c:v>
                </c:pt>
                <c:pt idx="3861">
                  <c:v>2012-03-16-17</c:v>
                </c:pt>
                <c:pt idx="3862">
                  <c:v>2012-03-16-18</c:v>
                </c:pt>
                <c:pt idx="3863">
                  <c:v>2012-03-16-19</c:v>
                </c:pt>
                <c:pt idx="3864">
                  <c:v>2012-03-16-20</c:v>
                </c:pt>
                <c:pt idx="3865">
                  <c:v>2012-03-16-21</c:v>
                </c:pt>
                <c:pt idx="3866">
                  <c:v>2012-03-16-22</c:v>
                </c:pt>
                <c:pt idx="3867">
                  <c:v>2012-03-16-23</c:v>
                </c:pt>
                <c:pt idx="3868">
                  <c:v>2012-03-17-00</c:v>
                </c:pt>
                <c:pt idx="3869">
                  <c:v>2012-03-17-01</c:v>
                </c:pt>
                <c:pt idx="3870">
                  <c:v>2012-03-17-02</c:v>
                </c:pt>
                <c:pt idx="3871">
                  <c:v>2012-03-17-03</c:v>
                </c:pt>
                <c:pt idx="3872">
                  <c:v>2012-03-17-04</c:v>
                </c:pt>
                <c:pt idx="3873">
                  <c:v>2012-03-17-05</c:v>
                </c:pt>
                <c:pt idx="3874">
                  <c:v>2012-03-17-06</c:v>
                </c:pt>
                <c:pt idx="3875">
                  <c:v>2012-03-17-07</c:v>
                </c:pt>
                <c:pt idx="3876">
                  <c:v>2012-03-17-08</c:v>
                </c:pt>
                <c:pt idx="3877">
                  <c:v>2012-03-17-09</c:v>
                </c:pt>
                <c:pt idx="3878">
                  <c:v>2012-03-17-10</c:v>
                </c:pt>
                <c:pt idx="3879">
                  <c:v>2012-03-17-11</c:v>
                </c:pt>
                <c:pt idx="3880">
                  <c:v>2012-03-17-12</c:v>
                </c:pt>
                <c:pt idx="3881">
                  <c:v>2012-03-17-13</c:v>
                </c:pt>
                <c:pt idx="3882">
                  <c:v>2012-03-17-14</c:v>
                </c:pt>
                <c:pt idx="3883">
                  <c:v>2012-03-17-15</c:v>
                </c:pt>
                <c:pt idx="3884">
                  <c:v>2012-03-17-16</c:v>
                </c:pt>
                <c:pt idx="3885">
                  <c:v>2012-03-17-17</c:v>
                </c:pt>
                <c:pt idx="3886">
                  <c:v>2012-03-17-18</c:v>
                </c:pt>
                <c:pt idx="3887">
                  <c:v>2012-03-17-19</c:v>
                </c:pt>
                <c:pt idx="3888">
                  <c:v>2012-03-17-20</c:v>
                </c:pt>
                <c:pt idx="3889">
                  <c:v>2012-03-17-21</c:v>
                </c:pt>
                <c:pt idx="3890">
                  <c:v>2012-03-17-22</c:v>
                </c:pt>
                <c:pt idx="3891">
                  <c:v>2012-03-17-23</c:v>
                </c:pt>
                <c:pt idx="3892">
                  <c:v>2012-03-18-00</c:v>
                </c:pt>
                <c:pt idx="3893">
                  <c:v>2012-03-18-01</c:v>
                </c:pt>
                <c:pt idx="3894">
                  <c:v>2012-03-18-02</c:v>
                </c:pt>
                <c:pt idx="3895">
                  <c:v>2012-03-18-03</c:v>
                </c:pt>
                <c:pt idx="3896">
                  <c:v>2012-03-18-04</c:v>
                </c:pt>
                <c:pt idx="3897">
                  <c:v>2012-03-18-05</c:v>
                </c:pt>
                <c:pt idx="3898">
                  <c:v>2012-03-18-06</c:v>
                </c:pt>
                <c:pt idx="3899">
                  <c:v>2012-03-18-07</c:v>
                </c:pt>
                <c:pt idx="3900">
                  <c:v>2012-03-18-08</c:v>
                </c:pt>
                <c:pt idx="3901">
                  <c:v>2012-03-18-09</c:v>
                </c:pt>
                <c:pt idx="3902">
                  <c:v>2012-03-18-10</c:v>
                </c:pt>
                <c:pt idx="3903">
                  <c:v>2012-03-18-11</c:v>
                </c:pt>
                <c:pt idx="3904">
                  <c:v>2012-03-18-12</c:v>
                </c:pt>
                <c:pt idx="3905">
                  <c:v>2012-03-18-13</c:v>
                </c:pt>
                <c:pt idx="3906">
                  <c:v>2012-03-18-14</c:v>
                </c:pt>
                <c:pt idx="3907">
                  <c:v>2012-03-18-15</c:v>
                </c:pt>
                <c:pt idx="3908">
                  <c:v>2012-03-18-16</c:v>
                </c:pt>
                <c:pt idx="3909">
                  <c:v>2012-03-18-17</c:v>
                </c:pt>
                <c:pt idx="3910">
                  <c:v>2012-03-18-18</c:v>
                </c:pt>
                <c:pt idx="3911">
                  <c:v>2012-03-18-19</c:v>
                </c:pt>
                <c:pt idx="3912">
                  <c:v>2012-03-18-20</c:v>
                </c:pt>
                <c:pt idx="3913">
                  <c:v>2012-03-18-21</c:v>
                </c:pt>
                <c:pt idx="3914">
                  <c:v>2012-03-18-22</c:v>
                </c:pt>
                <c:pt idx="3915">
                  <c:v>2012-03-18-23</c:v>
                </c:pt>
                <c:pt idx="3916">
                  <c:v>2012-03-19-00</c:v>
                </c:pt>
                <c:pt idx="3917">
                  <c:v>2012-03-19-01</c:v>
                </c:pt>
                <c:pt idx="3918">
                  <c:v>2012-03-19-02</c:v>
                </c:pt>
                <c:pt idx="3919">
                  <c:v>2012-03-19-03</c:v>
                </c:pt>
                <c:pt idx="3920">
                  <c:v>2012-03-19-04</c:v>
                </c:pt>
                <c:pt idx="3921">
                  <c:v>2012-03-19-05</c:v>
                </c:pt>
                <c:pt idx="3922">
                  <c:v>2012-03-19-06</c:v>
                </c:pt>
                <c:pt idx="3923">
                  <c:v>2012-03-19-07</c:v>
                </c:pt>
                <c:pt idx="3924">
                  <c:v>2012-03-19-08</c:v>
                </c:pt>
                <c:pt idx="3925">
                  <c:v>2012-03-19-09</c:v>
                </c:pt>
                <c:pt idx="3926">
                  <c:v>2012-03-19-10</c:v>
                </c:pt>
                <c:pt idx="3927">
                  <c:v>2012-03-19-11</c:v>
                </c:pt>
                <c:pt idx="3928">
                  <c:v>2012-03-19-12</c:v>
                </c:pt>
                <c:pt idx="3929">
                  <c:v>2012-03-19-13</c:v>
                </c:pt>
                <c:pt idx="3930">
                  <c:v>2012-03-19-14</c:v>
                </c:pt>
                <c:pt idx="3931">
                  <c:v>2012-03-19-15</c:v>
                </c:pt>
                <c:pt idx="3932">
                  <c:v>2012-03-19-16</c:v>
                </c:pt>
                <c:pt idx="3933">
                  <c:v>2012-03-19-17</c:v>
                </c:pt>
                <c:pt idx="3934">
                  <c:v>2012-03-19-18</c:v>
                </c:pt>
                <c:pt idx="3935">
                  <c:v>2012-03-19-19</c:v>
                </c:pt>
                <c:pt idx="3936">
                  <c:v>2012-03-19-20</c:v>
                </c:pt>
                <c:pt idx="3937">
                  <c:v>2012-03-19-21</c:v>
                </c:pt>
                <c:pt idx="3938">
                  <c:v>2012-03-19-22</c:v>
                </c:pt>
                <c:pt idx="3939">
                  <c:v>2012-03-19-23</c:v>
                </c:pt>
                <c:pt idx="3940">
                  <c:v>2012-03-20-00</c:v>
                </c:pt>
                <c:pt idx="3941">
                  <c:v>2012-03-20-01</c:v>
                </c:pt>
                <c:pt idx="3942">
                  <c:v>2012-03-20-02</c:v>
                </c:pt>
                <c:pt idx="3943">
                  <c:v>2012-03-20-03</c:v>
                </c:pt>
                <c:pt idx="3944">
                  <c:v>2012-03-20-04</c:v>
                </c:pt>
                <c:pt idx="3945">
                  <c:v>2012-03-20-05</c:v>
                </c:pt>
                <c:pt idx="3946">
                  <c:v>2012-03-20-06</c:v>
                </c:pt>
                <c:pt idx="3947">
                  <c:v>2012-03-20-07</c:v>
                </c:pt>
                <c:pt idx="3948">
                  <c:v>2012-03-20-08</c:v>
                </c:pt>
                <c:pt idx="3949">
                  <c:v>2012-03-20-09</c:v>
                </c:pt>
                <c:pt idx="3950">
                  <c:v>2012-03-20-10</c:v>
                </c:pt>
                <c:pt idx="3951">
                  <c:v>2012-03-20-11</c:v>
                </c:pt>
                <c:pt idx="3952">
                  <c:v>2012-03-20-12</c:v>
                </c:pt>
                <c:pt idx="3953">
                  <c:v>2012-03-20-13</c:v>
                </c:pt>
                <c:pt idx="3954">
                  <c:v>2012-03-20-14</c:v>
                </c:pt>
                <c:pt idx="3955">
                  <c:v>2012-03-20-15</c:v>
                </c:pt>
                <c:pt idx="3956">
                  <c:v>2012-03-20-16</c:v>
                </c:pt>
                <c:pt idx="3957">
                  <c:v>2012-03-20-17</c:v>
                </c:pt>
                <c:pt idx="3958">
                  <c:v>2012-03-20-18</c:v>
                </c:pt>
                <c:pt idx="3959">
                  <c:v>2012-03-20-19</c:v>
                </c:pt>
                <c:pt idx="3960">
                  <c:v>2012-03-20-20</c:v>
                </c:pt>
                <c:pt idx="3961">
                  <c:v>2012-03-20-21</c:v>
                </c:pt>
                <c:pt idx="3962">
                  <c:v>2012-03-20-22</c:v>
                </c:pt>
                <c:pt idx="3963">
                  <c:v>2012-03-20-23</c:v>
                </c:pt>
                <c:pt idx="3964">
                  <c:v>2012-03-21-00</c:v>
                </c:pt>
                <c:pt idx="3965">
                  <c:v>2012-03-21-01</c:v>
                </c:pt>
                <c:pt idx="3966">
                  <c:v>2012-03-21-02</c:v>
                </c:pt>
                <c:pt idx="3967">
                  <c:v>2012-03-21-03</c:v>
                </c:pt>
                <c:pt idx="3968">
                  <c:v>2012-03-21-04</c:v>
                </c:pt>
                <c:pt idx="3969">
                  <c:v>2012-03-21-05</c:v>
                </c:pt>
                <c:pt idx="3970">
                  <c:v>2012-03-21-06</c:v>
                </c:pt>
                <c:pt idx="3971">
                  <c:v>2012-03-21-07</c:v>
                </c:pt>
                <c:pt idx="3972">
                  <c:v>2012-03-21-08</c:v>
                </c:pt>
                <c:pt idx="3973">
                  <c:v>2012-03-21-09</c:v>
                </c:pt>
                <c:pt idx="3974">
                  <c:v>2012-03-21-10</c:v>
                </c:pt>
                <c:pt idx="3975">
                  <c:v>2012-03-21-11</c:v>
                </c:pt>
                <c:pt idx="3976">
                  <c:v>2012-03-21-12</c:v>
                </c:pt>
                <c:pt idx="3977">
                  <c:v>2012-03-21-13</c:v>
                </c:pt>
                <c:pt idx="3978">
                  <c:v>2012-03-21-14</c:v>
                </c:pt>
                <c:pt idx="3979">
                  <c:v>2012-03-21-15</c:v>
                </c:pt>
                <c:pt idx="3980">
                  <c:v>2012-03-21-16</c:v>
                </c:pt>
                <c:pt idx="3981">
                  <c:v>2012-03-21-17</c:v>
                </c:pt>
                <c:pt idx="3982">
                  <c:v>2012-03-21-18</c:v>
                </c:pt>
                <c:pt idx="3983">
                  <c:v>2012-03-21-19</c:v>
                </c:pt>
                <c:pt idx="3984">
                  <c:v>2012-03-21-20</c:v>
                </c:pt>
                <c:pt idx="3985">
                  <c:v>2012-03-21-21</c:v>
                </c:pt>
                <c:pt idx="3986">
                  <c:v>2012-03-21-22</c:v>
                </c:pt>
                <c:pt idx="3987">
                  <c:v>2012-03-21-23</c:v>
                </c:pt>
                <c:pt idx="3988">
                  <c:v>2012-03-22-00</c:v>
                </c:pt>
                <c:pt idx="3989">
                  <c:v>2012-03-22-01</c:v>
                </c:pt>
                <c:pt idx="3990">
                  <c:v>2012-03-22-02</c:v>
                </c:pt>
                <c:pt idx="3991">
                  <c:v>2012-03-22-03</c:v>
                </c:pt>
                <c:pt idx="3992">
                  <c:v>2012-03-22-04</c:v>
                </c:pt>
                <c:pt idx="3993">
                  <c:v>2012-03-22-05</c:v>
                </c:pt>
                <c:pt idx="3994">
                  <c:v>2012-03-22-06</c:v>
                </c:pt>
                <c:pt idx="3995">
                  <c:v>2012-03-22-07</c:v>
                </c:pt>
                <c:pt idx="3996">
                  <c:v>2012-03-22-08</c:v>
                </c:pt>
                <c:pt idx="3997">
                  <c:v>2012-03-22-09</c:v>
                </c:pt>
                <c:pt idx="3998">
                  <c:v>2012-03-22-10</c:v>
                </c:pt>
                <c:pt idx="3999">
                  <c:v>2012-03-22-11</c:v>
                </c:pt>
                <c:pt idx="4000">
                  <c:v>2012-03-22-12</c:v>
                </c:pt>
                <c:pt idx="4001">
                  <c:v>2012-03-22-13</c:v>
                </c:pt>
                <c:pt idx="4002">
                  <c:v>2012-03-22-14</c:v>
                </c:pt>
                <c:pt idx="4003">
                  <c:v>2012-03-22-15</c:v>
                </c:pt>
                <c:pt idx="4004">
                  <c:v>2012-03-22-16</c:v>
                </c:pt>
                <c:pt idx="4005">
                  <c:v>2012-03-22-17</c:v>
                </c:pt>
                <c:pt idx="4006">
                  <c:v>2012-03-22-18</c:v>
                </c:pt>
                <c:pt idx="4007">
                  <c:v>2012-03-22-19</c:v>
                </c:pt>
                <c:pt idx="4008">
                  <c:v>2012-03-22-20</c:v>
                </c:pt>
                <c:pt idx="4009">
                  <c:v>2012-03-22-21</c:v>
                </c:pt>
                <c:pt idx="4010">
                  <c:v>2012-03-22-22</c:v>
                </c:pt>
                <c:pt idx="4011">
                  <c:v>2012-03-22-23</c:v>
                </c:pt>
                <c:pt idx="4012">
                  <c:v>2012-03-23-00</c:v>
                </c:pt>
                <c:pt idx="4013">
                  <c:v>2012-03-23-01</c:v>
                </c:pt>
                <c:pt idx="4014">
                  <c:v>2012-03-23-02</c:v>
                </c:pt>
                <c:pt idx="4015">
                  <c:v>2012-03-23-03</c:v>
                </c:pt>
                <c:pt idx="4016">
                  <c:v>2012-03-23-04</c:v>
                </c:pt>
                <c:pt idx="4017">
                  <c:v>2012-03-23-05</c:v>
                </c:pt>
                <c:pt idx="4018">
                  <c:v>2012-03-23-06</c:v>
                </c:pt>
                <c:pt idx="4019">
                  <c:v>2012-03-23-07</c:v>
                </c:pt>
                <c:pt idx="4020">
                  <c:v>2012-03-23-08</c:v>
                </c:pt>
                <c:pt idx="4021">
                  <c:v>2012-03-23-09</c:v>
                </c:pt>
                <c:pt idx="4022">
                  <c:v>2012-03-23-10</c:v>
                </c:pt>
                <c:pt idx="4023">
                  <c:v>2012-03-23-11</c:v>
                </c:pt>
                <c:pt idx="4024">
                  <c:v>2012-03-23-12</c:v>
                </c:pt>
                <c:pt idx="4025">
                  <c:v>2012-03-23-13</c:v>
                </c:pt>
                <c:pt idx="4026">
                  <c:v>2012-03-23-14</c:v>
                </c:pt>
                <c:pt idx="4027">
                  <c:v>2012-03-23-15</c:v>
                </c:pt>
                <c:pt idx="4028">
                  <c:v>2012-03-23-16</c:v>
                </c:pt>
                <c:pt idx="4029">
                  <c:v>2012-03-23-17</c:v>
                </c:pt>
                <c:pt idx="4030">
                  <c:v>2012-03-23-18</c:v>
                </c:pt>
                <c:pt idx="4031">
                  <c:v>2012-03-23-19</c:v>
                </c:pt>
                <c:pt idx="4032">
                  <c:v>2012-03-23-20</c:v>
                </c:pt>
                <c:pt idx="4033">
                  <c:v>2012-03-23-21</c:v>
                </c:pt>
                <c:pt idx="4034">
                  <c:v>2012-03-23-22</c:v>
                </c:pt>
                <c:pt idx="4035">
                  <c:v>2012-03-23-23</c:v>
                </c:pt>
                <c:pt idx="4036">
                  <c:v>2012-03-24-00</c:v>
                </c:pt>
                <c:pt idx="4037">
                  <c:v>2012-03-24-01</c:v>
                </c:pt>
                <c:pt idx="4038">
                  <c:v>2012-03-24-02</c:v>
                </c:pt>
                <c:pt idx="4039">
                  <c:v>2012-03-24-03</c:v>
                </c:pt>
                <c:pt idx="4040">
                  <c:v>2012-03-24-04</c:v>
                </c:pt>
                <c:pt idx="4041">
                  <c:v>2012-03-24-05</c:v>
                </c:pt>
                <c:pt idx="4042">
                  <c:v>2012-03-24-06</c:v>
                </c:pt>
                <c:pt idx="4043">
                  <c:v>2012-03-24-07</c:v>
                </c:pt>
                <c:pt idx="4044">
                  <c:v>2012-03-24-08</c:v>
                </c:pt>
                <c:pt idx="4045">
                  <c:v>2012-03-24-09</c:v>
                </c:pt>
                <c:pt idx="4046">
                  <c:v>2012-03-24-10</c:v>
                </c:pt>
                <c:pt idx="4047">
                  <c:v>2012-03-24-11</c:v>
                </c:pt>
                <c:pt idx="4048">
                  <c:v>2012-03-24-12</c:v>
                </c:pt>
                <c:pt idx="4049">
                  <c:v>2012-03-24-13</c:v>
                </c:pt>
                <c:pt idx="4050">
                  <c:v>2012-03-24-14</c:v>
                </c:pt>
                <c:pt idx="4051">
                  <c:v>2012-03-24-15</c:v>
                </c:pt>
                <c:pt idx="4052">
                  <c:v>2012-03-24-16</c:v>
                </c:pt>
                <c:pt idx="4053">
                  <c:v>2012-03-24-17</c:v>
                </c:pt>
                <c:pt idx="4054">
                  <c:v>2012-03-24-18</c:v>
                </c:pt>
                <c:pt idx="4055">
                  <c:v>2012-03-24-19</c:v>
                </c:pt>
                <c:pt idx="4056">
                  <c:v>2012-03-24-20</c:v>
                </c:pt>
                <c:pt idx="4057">
                  <c:v>2012-03-24-21</c:v>
                </c:pt>
                <c:pt idx="4058">
                  <c:v>2012-03-24-22</c:v>
                </c:pt>
                <c:pt idx="4059">
                  <c:v>2012-03-24-23</c:v>
                </c:pt>
                <c:pt idx="4060">
                  <c:v>2012-03-25-00</c:v>
                </c:pt>
                <c:pt idx="4061">
                  <c:v>2012-03-25-01</c:v>
                </c:pt>
                <c:pt idx="4062">
                  <c:v>2012-03-25-02</c:v>
                </c:pt>
                <c:pt idx="4063">
                  <c:v>2012-03-25-03</c:v>
                </c:pt>
                <c:pt idx="4064">
                  <c:v>2012-03-25-04</c:v>
                </c:pt>
                <c:pt idx="4065">
                  <c:v>2012-03-25-05</c:v>
                </c:pt>
                <c:pt idx="4066">
                  <c:v>2012-03-25-06</c:v>
                </c:pt>
                <c:pt idx="4067">
                  <c:v>2012-03-25-07</c:v>
                </c:pt>
                <c:pt idx="4068">
                  <c:v>2012-03-25-08</c:v>
                </c:pt>
                <c:pt idx="4069">
                  <c:v>2012-03-25-09</c:v>
                </c:pt>
                <c:pt idx="4070">
                  <c:v>2012-03-25-10</c:v>
                </c:pt>
                <c:pt idx="4071">
                  <c:v>2012-03-25-11</c:v>
                </c:pt>
                <c:pt idx="4072">
                  <c:v>2012-03-25-12</c:v>
                </c:pt>
                <c:pt idx="4073">
                  <c:v>2012-03-25-13</c:v>
                </c:pt>
                <c:pt idx="4074">
                  <c:v>2012-03-25-14</c:v>
                </c:pt>
                <c:pt idx="4075">
                  <c:v>2012-03-25-15</c:v>
                </c:pt>
                <c:pt idx="4076">
                  <c:v>2012-03-25-16</c:v>
                </c:pt>
                <c:pt idx="4077">
                  <c:v>2012-03-25-17</c:v>
                </c:pt>
                <c:pt idx="4078">
                  <c:v>2012-03-25-18</c:v>
                </c:pt>
                <c:pt idx="4079">
                  <c:v>2012-03-25-19</c:v>
                </c:pt>
                <c:pt idx="4080">
                  <c:v>2012-03-25-20</c:v>
                </c:pt>
                <c:pt idx="4081">
                  <c:v>2012-03-25-21</c:v>
                </c:pt>
                <c:pt idx="4082">
                  <c:v>2012-03-25-22</c:v>
                </c:pt>
                <c:pt idx="4083">
                  <c:v>2012-03-25-23</c:v>
                </c:pt>
                <c:pt idx="4084">
                  <c:v>2012-03-26-00</c:v>
                </c:pt>
                <c:pt idx="4085">
                  <c:v>2012-03-26-01</c:v>
                </c:pt>
                <c:pt idx="4086">
                  <c:v>2012-03-26-02</c:v>
                </c:pt>
                <c:pt idx="4087">
                  <c:v>2012-03-26-03</c:v>
                </c:pt>
                <c:pt idx="4088">
                  <c:v>2012-03-26-04</c:v>
                </c:pt>
                <c:pt idx="4089">
                  <c:v>2012-03-26-05</c:v>
                </c:pt>
                <c:pt idx="4090">
                  <c:v>2012-03-26-06</c:v>
                </c:pt>
                <c:pt idx="4091">
                  <c:v>2012-03-26-07</c:v>
                </c:pt>
                <c:pt idx="4092">
                  <c:v>2012-03-26-08</c:v>
                </c:pt>
                <c:pt idx="4093">
                  <c:v>2012-03-26-09</c:v>
                </c:pt>
                <c:pt idx="4094">
                  <c:v>2012-03-26-10</c:v>
                </c:pt>
                <c:pt idx="4095">
                  <c:v>2012-03-26-11</c:v>
                </c:pt>
                <c:pt idx="4096">
                  <c:v>2012-03-26-12</c:v>
                </c:pt>
                <c:pt idx="4097">
                  <c:v>2012-03-26-13</c:v>
                </c:pt>
                <c:pt idx="4098">
                  <c:v>2012-03-26-14</c:v>
                </c:pt>
                <c:pt idx="4099">
                  <c:v>2012-03-26-15</c:v>
                </c:pt>
                <c:pt idx="4100">
                  <c:v>2012-03-26-16</c:v>
                </c:pt>
                <c:pt idx="4101">
                  <c:v>2012-03-26-17</c:v>
                </c:pt>
                <c:pt idx="4102">
                  <c:v>2012-03-26-18</c:v>
                </c:pt>
                <c:pt idx="4103">
                  <c:v>2012-03-26-19</c:v>
                </c:pt>
                <c:pt idx="4104">
                  <c:v>2012-03-26-20</c:v>
                </c:pt>
                <c:pt idx="4105">
                  <c:v>2012-03-26-21</c:v>
                </c:pt>
                <c:pt idx="4106">
                  <c:v>2012-03-26-22</c:v>
                </c:pt>
                <c:pt idx="4107">
                  <c:v>2012-03-26-23</c:v>
                </c:pt>
                <c:pt idx="4108">
                  <c:v>2012-03-27-00</c:v>
                </c:pt>
                <c:pt idx="4109">
                  <c:v>2012-03-27-01</c:v>
                </c:pt>
                <c:pt idx="4110">
                  <c:v>2012-03-27-02</c:v>
                </c:pt>
                <c:pt idx="4111">
                  <c:v>2012-03-27-03</c:v>
                </c:pt>
                <c:pt idx="4112">
                  <c:v>2012-03-27-04</c:v>
                </c:pt>
                <c:pt idx="4113">
                  <c:v>2012-03-27-05</c:v>
                </c:pt>
                <c:pt idx="4114">
                  <c:v>2012-03-27-06</c:v>
                </c:pt>
                <c:pt idx="4115">
                  <c:v>2012-03-27-07</c:v>
                </c:pt>
                <c:pt idx="4116">
                  <c:v>2012-03-27-08</c:v>
                </c:pt>
                <c:pt idx="4117">
                  <c:v>2012-03-27-09</c:v>
                </c:pt>
                <c:pt idx="4118">
                  <c:v>2012-03-27-10</c:v>
                </c:pt>
                <c:pt idx="4119">
                  <c:v>2012-03-27-11</c:v>
                </c:pt>
                <c:pt idx="4120">
                  <c:v>2012-03-27-12</c:v>
                </c:pt>
                <c:pt idx="4121">
                  <c:v>2012-03-27-13</c:v>
                </c:pt>
                <c:pt idx="4122">
                  <c:v>2012-03-27-14</c:v>
                </c:pt>
                <c:pt idx="4123">
                  <c:v>2012-03-27-15</c:v>
                </c:pt>
                <c:pt idx="4124">
                  <c:v>2012-03-27-16</c:v>
                </c:pt>
                <c:pt idx="4125">
                  <c:v>2012-03-27-17</c:v>
                </c:pt>
                <c:pt idx="4126">
                  <c:v>2012-03-27-18</c:v>
                </c:pt>
                <c:pt idx="4127">
                  <c:v>2012-03-27-19</c:v>
                </c:pt>
                <c:pt idx="4128">
                  <c:v>2012-03-27-20</c:v>
                </c:pt>
                <c:pt idx="4129">
                  <c:v>2012-03-27-21</c:v>
                </c:pt>
                <c:pt idx="4130">
                  <c:v>2012-03-27-22</c:v>
                </c:pt>
                <c:pt idx="4131">
                  <c:v>2012-03-27-23</c:v>
                </c:pt>
                <c:pt idx="4132">
                  <c:v>2012-03-28-00</c:v>
                </c:pt>
                <c:pt idx="4133">
                  <c:v>2012-03-28-01</c:v>
                </c:pt>
                <c:pt idx="4134">
                  <c:v>2012-03-28-02</c:v>
                </c:pt>
                <c:pt idx="4135">
                  <c:v>2012-03-28-03</c:v>
                </c:pt>
                <c:pt idx="4136">
                  <c:v>2012-03-28-04</c:v>
                </c:pt>
                <c:pt idx="4137">
                  <c:v>2012-03-28-05</c:v>
                </c:pt>
                <c:pt idx="4138">
                  <c:v>2012-03-28-06</c:v>
                </c:pt>
                <c:pt idx="4139">
                  <c:v>2012-03-28-07</c:v>
                </c:pt>
                <c:pt idx="4140">
                  <c:v>2012-03-28-08</c:v>
                </c:pt>
                <c:pt idx="4141">
                  <c:v>2012-03-28-09</c:v>
                </c:pt>
                <c:pt idx="4142">
                  <c:v>2012-03-28-10</c:v>
                </c:pt>
                <c:pt idx="4143">
                  <c:v>2012-03-28-11</c:v>
                </c:pt>
                <c:pt idx="4144">
                  <c:v>2012-03-28-12</c:v>
                </c:pt>
                <c:pt idx="4145">
                  <c:v>2012-03-28-13</c:v>
                </c:pt>
                <c:pt idx="4146">
                  <c:v>2012-03-28-14</c:v>
                </c:pt>
                <c:pt idx="4147">
                  <c:v>2012-03-28-15</c:v>
                </c:pt>
                <c:pt idx="4148">
                  <c:v>2012-03-28-16</c:v>
                </c:pt>
                <c:pt idx="4149">
                  <c:v>2012-03-28-17</c:v>
                </c:pt>
                <c:pt idx="4150">
                  <c:v>2012-03-28-18</c:v>
                </c:pt>
                <c:pt idx="4151">
                  <c:v>2012-03-28-19</c:v>
                </c:pt>
                <c:pt idx="4152">
                  <c:v>2012-03-28-20</c:v>
                </c:pt>
                <c:pt idx="4153">
                  <c:v>2012-03-28-21</c:v>
                </c:pt>
                <c:pt idx="4154">
                  <c:v>2012-03-28-22</c:v>
                </c:pt>
                <c:pt idx="4155">
                  <c:v>2012-03-28-23</c:v>
                </c:pt>
                <c:pt idx="4156">
                  <c:v>2012-03-29-00</c:v>
                </c:pt>
                <c:pt idx="4157">
                  <c:v>2012-03-29-01</c:v>
                </c:pt>
                <c:pt idx="4158">
                  <c:v>2012-03-29-02</c:v>
                </c:pt>
                <c:pt idx="4159">
                  <c:v>2012-03-29-03</c:v>
                </c:pt>
                <c:pt idx="4160">
                  <c:v>2012-03-29-04</c:v>
                </c:pt>
                <c:pt idx="4161">
                  <c:v>2012-03-29-05</c:v>
                </c:pt>
                <c:pt idx="4162">
                  <c:v>2012-03-29-06</c:v>
                </c:pt>
                <c:pt idx="4163">
                  <c:v>2012-03-29-07</c:v>
                </c:pt>
                <c:pt idx="4164">
                  <c:v>2012-03-29-08</c:v>
                </c:pt>
                <c:pt idx="4165">
                  <c:v>2012-03-29-09</c:v>
                </c:pt>
                <c:pt idx="4166">
                  <c:v>2012-03-29-10</c:v>
                </c:pt>
                <c:pt idx="4167">
                  <c:v>2012-03-29-11</c:v>
                </c:pt>
                <c:pt idx="4168">
                  <c:v>2012-03-29-12</c:v>
                </c:pt>
                <c:pt idx="4169">
                  <c:v>2012-03-29-13</c:v>
                </c:pt>
                <c:pt idx="4170">
                  <c:v>2012-03-29-14</c:v>
                </c:pt>
                <c:pt idx="4171">
                  <c:v>2012-03-29-15</c:v>
                </c:pt>
                <c:pt idx="4172">
                  <c:v>2012-03-29-16</c:v>
                </c:pt>
                <c:pt idx="4173">
                  <c:v>2012-03-29-17</c:v>
                </c:pt>
                <c:pt idx="4174">
                  <c:v>2012-03-29-18</c:v>
                </c:pt>
                <c:pt idx="4175">
                  <c:v>2012-03-29-19</c:v>
                </c:pt>
                <c:pt idx="4176">
                  <c:v>2012-03-29-20</c:v>
                </c:pt>
                <c:pt idx="4177">
                  <c:v>2012-03-29-21</c:v>
                </c:pt>
                <c:pt idx="4178">
                  <c:v>2012-03-29-22</c:v>
                </c:pt>
                <c:pt idx="4179">
                  <c:v>2012-03-29-23</c:v>
                </c:pt>
                <c:pt idx="4180">
                  <c:v>2012-03-30-00</c:v>
                </c:pt>
                <c:pt idx="4181">
                  <c:v>2012-03-30-01</c:v>
                </c:pt>
                <c:pt idx="4182">
                  <c:v>2012-03-30-02</c:v>
                </c:pt>
                <c:pt idx="4183">
                  <c:v>2012-03-30-03</c:v>
                </c:pt>
                <c:pt idx="4184">
                  <c:v>2012-03-30-04</c:v>
                </c:pt>
                <c:pt idx="4185">
                  <c:v>2012-03-30-05</c:v>
                </c:pt>
                <c:pt idx="4186">
                  <c:v>2012-03-30-06</c:v>
                </c:pt>
                <c:pt idx="4187">
                  <c:v>2012-03-30-07</c:v>
                </c:pt>
                <c:pt idx="4188">
                  <c:v>2012-03-30-08</c:v>
                </c:pt>
                <c:pt idx="4189">
                  <c:v>2012-03-30-09</c:v>
                </c:pt>
                <c:pt idx="4190">
                  <c:v>2012-03-30-10</c:v>
                </c:pt>
                <c:pt idx="4191">
                  <c:v>2012-03-30-11</c:v>
                </c:pt>
                <c:pt idx="4192">
                  <c:v>2012-03-30-12</c:v>
                </c:pt>
                <c:pt idx="4193">
                  <c:v>2012-03-30-13</c:v>
                </c:pt>
                <c:pt idx="4194">
                  <c:v>2012-03-30-14</c:v>
                </c:pt>
                <c:pt idx="4195">
                  <c:v>2012-03-30-15</c:v>
                </c:pt>
                <c:pt idx="4196">
                  <c:v>2012-03-30-16</c:v>
                </c:pt>
                <c:pt idx="4197">
                  <c:v>2012-03-30-17</c:v>
                </c:pt>
                <c:pt idx="4198">
                  <c:v>2012-03-30-18</c:v>
                </c:pt>
                <c:pt idx="4199">
                  <c:v>2012-03-30-19</c:v>
                </c:pt>
                <c:pt idx="4200">
                  <c:v>2012-03-30-20</c:v>
                </c:pt>
                <c:pt idx="4201">
                  <c:v>2012-03-30-21</c:v>
                </c:pt>
                <c:pt idx="4202">
                  <c:v>2012-03-30-22</c:v>
                </c:pt>
                <c:pt idx="4203">
                  <c:v>2012-03-30-23</c:v>
                </c:pt>
                <c:pt idx="4204">
                  <c:v>2012-03-31-00</c:v>
                </c:pt>
                <c:pt idx="4205">
                  <c:v>2012-03-31-01</c:v>
                </c:pt>
                <c:pt idx="4206">
                  <c:v>2012-03-31-02</c:v>
                </c:pt>
                <c:pt idx="4207">
                  <c:v>2012-03-31-03</c:v>
                </c:pt>
                <c:pt idx="4208">
                  <c:v>2012-03-31-04</c:v>
                </c:pt>
                <c:pt idx="4209">
                  <c:v>2012-03-31-05</c:v>
                </c:pt>
                <c:pt idx="4210">
                  <c:v>2012-03-31-06</c:v>
                </c:pt>
                <c:pt idx="4211">
                  <c:v>2012-03-31-07</c:v>
                </c:pt>
                <c:pt idx="4212">
                  <c:v>2012-03-31-08</c:v>
                </c:pt>
                <c:pt idx="4213">
                  <c:v>2012-03-31-09</c:v>
                </c:pt>
                <c:pt idx="4214">
                  <c:v>2012-03-31-10</c:v>
                </c:pt>
                <c:pt idx="4215">
                  <c:v>2012-03-31-11</c:v>
                </c:pt>
                <c:pt idx="4216">
                  <c:v>2012-03-31-12</c:v>
                </c:pt>
                <c:pt idx="4217">
                  <c:v>2012-03-31-13</c:v>
                </c:pt>
                <c:pt idx="4218">
                  <c:v>2012-03-31-14</c:v>
                </c:pt>
                <c:pt idx="4219">
                  <c:v>2012-03-31-15</c:v>
                </c:pt>
                <c:pt idx="4220">
                  <c:v>2012-03-31-16</c:v>
                </c:pt>
                <c:pt idx="4221">
                  <c:v>2012-03-31-17</c:v>
                </c:pt>
                <c:pt idx="4222">
                  <c:v>2012-03-31-18</c:v>
                </c:pt>
                <c:pt idx="4223">
                  <c:v>2012-03-31-19</c:v>
                </c:pt>
                <c:pt idx="4224">
                  <c:v>2012-03-31-20</c:v>
                </c:pt>
                <c:pt idx="4225">
                  <c:v>2012-03-31-21</c:v>
                </c:pt>
                <c:pt idx="4226">
                  <c:v>2012-03-31-22</c:v>
                </c:pt>
                <c:pt idx="4227">
                  <c:v>2012-03-31-23</c:v>
                </c:pt>
                <c:pt idx="4228">
                  <c:v>2012-04-01-00</c:v>
                </c:pt>
                <c:pt idx="4229">
                  <c:v>2012-04-01-01</c:v>
                </c:pt>
                <c:pt idx="4230">
                  <c:v>2012-04-01-02</c:v>
                </c:pt>
                <c:pt idx="4231">
                  <c:v>2012-04-01-03</c:v>
                </c:pt>
                <c:pt idx="4232">
                  <c:v>2012-04-01-04</c:v>
                </c:pt>
                <c:pt idx="4233">
                  <c:v>2012-04-01-05</c:v>
                </c:pt>
                <c:pt idx="4234">
                  <c:v>2012-04-01-06</c:v>
                </c:pt>
                <c:pt idx="4235">
                  <c:v>2012-04-01-07</c:v>
                </c:pt>
                <c:pt idx="4236">
                  <c:v>2012-04-01-08</c:v>
                </c:pt>
                <c:pt idx="4237">
                  <c:v>2012-04-01-09</c:v>
                </c:pt>
                <c:pt idx="4238">
                  <c:v>2012-04-01-10</c:v>
                </c:pt>
                <c:pt idx="4239">
                  <c:v>2012-04-01-11</c:v>
                </c:pt>
                <c:pt idx="4240">
                  <c:v>2012-04-01-12</c:v>
                </c:pt>
                <c:pt idx="4241">
                  <c:v>2012-04-01-13</c:v>
                </c:pt>
                <c:pt idx="4242">
                  <c:v>2012-04-01-14</c:v>
                </c:pt>
                <c:pt idx="4243">
                  <c:v>2012-04-01-15</c:v>
                </c:pt>
                <c:pt idx="4244">
                  <c:v>2012-04-01-16</c:v>
                </c:pt>
                <c:pt idx="4245">
                  <c:v>2012-04-01-17</c:v>
                </c:pt>
                <c:pt idx="4246">
                  <c:v>2012-04-01-18</c:v>
                </c:pt>
                <c:pt idx="4247">
                  <c:v>2012-04-01-19</c:v>
                </c:pt>
                <c:pt idx="4248">
                  <c:v>2012-04-01-20</c:v>
                </c:pt>
                <c:pt idx="4249">
                  <c:v>2012-04-01-21</c:v>
                </c:pt>
                <c:pt idx="4250">
                  <c:v>2012-04-01-22</c:v>
                </c:pt>
                <c:pt idx="4251">
                  <c:v>2012-04-01-23</c:v>
                </c:pt>
                <c:pt idx="4252">
                  <c:v>2012-04-02-00</c:v>
                </c:pt>
                <c:pt idx="4253">
                  <c:v>2012-04-02-01</c:v>
                </c:pt>
                <c:pt idx="4254">
                  <c:v>2012-04-02-02</c:v>
                </c:pt>
                <c:pt idx="4255">
                  <c:v>2012-04-02-03</c:v>
                </c:pt>
                <c:pt idx="4256">
                  <c:v>2012-04-02-04</c:v>
                </c:pt>
                <c:pt idx="4257">
                  <c:v>2012-04-02-05</c:v>
                </c:pt>
                <c:pt idx="4258">
                  <c:v>2012-04-02-06</c:v>
                </c:pt>
                <c:pt idx="4259">
                  <c:v>2012-04-02-07</c:v>
                </c:pt>
                <c:pt idx="4260">
                  <c:v>2012-04-02-08</c:v>
                </c:pt>
                <c:pt idx="4261">
                  <c:v>2012-04-02-09</c:v>
                </c:pt>
                <c:pt idx="4262">
                  <c:v>2012-04-02-10</c:v>
                </c:pt>
                <c:pt idx="4263">
                  <c:v>2012-04-02-11</c:v>
                </c:pt>
                <c:pt idx="4264">
                  <c:v>2012-04-02-12</c:v>
                </c:pt>
                <c:pt idx="4265">
                  <c:v>2012-04-02-13</c:v>
                </c:pt>
                <c:pt idx="4266">
                  <c:v>2012-04-02-14</c:v>
                </c:pt>
                <c:pt idx="4267">
                  <c:v>2012-04-02-15</c:v>
                </c:pt>
                <c:pt idx="4268">
                  <c:v>2012-04-02-16</c:v>
                </c:pt>
                <c:pt idx="4269">
                  <c:v>2012-04-02-17</c:v>
                </c:pt>
                <c:pt idx="4270">
                  <c:v>2012-04-02-18</c:v>
                </c:pt>
                <c:pt idx="4271">
                  <c:v>2012-04-02-19</c:v>
                </c:pt>
                <c:pt idx="4272">
                  <c:v>2012-04-02-20</c:v>
                </c:pt>
                <c:pt idx="4273">
                  <c:v>2012-04-02-21</c:v>
                </c:pt>
                <c:pt idx="4274">
                  <c:v>2012-04-02-22</c:v>
                </c:pt>
                <c:pt idx="4275">
                  <c:v>2012-04-02-23</c:v>
                </c:pt>
                <c:pt idx="4276">
                  <c:v>2012-04-03-00</c:v>
                </c:pt>
                <c:pt idx="4277">
                  <c:v>2012-04-03-01</c:v>
                </c:pt>
                <c:pt idx="4278">
                  <c:v>2012-04-03-02</c:v>
                </c:pt>
                <c:pt idx="4279">
                  <c:v>2012-04-03-03</c:v>
                </c:pt>
                <c:pt idx="4280">
                  <c:v>2012-04-03-04</c:v>
                </c:pt>
                <c:pt idx="4281">
                  <c:v>2012-04-03-05</c:v>
                </c:pt>
                <c:pt idx="4282">
                  <c:v>2012-04-03-06</c:v>
                </c:pt>
                <c:pt idx="4283">
                  <c:v>2012-04-03-07</c:v>
                </c:pt>
                <c:pt idx="4284">
                  <c:v>2012-04-03-08</c:v>
                </c:pt>
                <c:pt idx="4285">
                  <c:v>2012-04-03-09</c:v>
                </c:pt>
                <c:pt idx="4286">
                  <c:v>2012-04-03-10</c:v>
                </c:pt>
                <c:pt idx="4287">
                  <c:v>2012-04-03-11</c:v>
                </c:pt>
                <c:pt idx="4288">
                  <c:v>2012-04-03-12</c:v>
                </c:pt>
                <c:pt idx="4289">
                  <c:v>2012-04-03-13</c:v>
                </c:pt>
                <c:pt idx="4290">
                  <c:v>2012-04-03-14</c:v>
                </c:pt>
                <c:pt idx="4291">
                  <c:v>2012-04-03-15</c:v>
                </c:pt>
                <c:pt idx="4292">
                  <c:v>2012-04-03-16</c:v>
                </c:pt>
                <c:pt idx="4293">
                  <c:v>2012-04-03-17</c:v>
                </c:pt>
                <c:pt idx="4294">
                  <c:v>2012-04-03-18</c:v>
                </c:pt>
                <c:pt idx="4295">
                  <c:v>2012-04-03-19</c:v>
                </c:pt>
                <c:pt idx="4296">
                  <c:v>2012-04-03-20</c:v>
                </c:pt>
                <c:pt idx="4297">
                  <c:v>2012-04-03-21</c:v>
                </c:pt>
                <c:pt idx="4298">
                  <c:v>2012-04-03-22</c:v>
                </c:pt>
                <c:pt idx="4299">
                  <c:v>2012-04-03-23</c:v>
                </c:pt>
                <c:pt idx="4300">
                  <c:v>2012-04-04-00</c:v>
                </c:pt>
                <c:pt idx="4301">
                  <c:v>2012-04-04-01</c:v>
                </c:pt>
                <c:pt idx="4302">
                  <c:v>2012-04-04-02</c:v>
                </c:pt>
                <c:pt idx="4303">
                  <c:v>2012-04-04-03</c:v>
                </c:pt>
                <c:pt idx="4304">
                  <c:v>2012-04-04-04</c:v>
                </c:pt>
                <c:pt idx="4305">
                  <c:v>2012-04-04-05</c:v>
                </c:pt>
                <c:pt idx="4306">
                  <c:v>2012-04-04-06</c:v>
                </c:pt>
                <c:pt idx="4307">
                  <c:v>2012-04-04-07</c:v>
                </c:pt>
                <c:pt idx="4308">
                  <c:v>2012-04-04-08</c:v>
                </c:pt>
                <c:pt idx="4309">
                  <c:v>2012-04-04-09</c:v>
                </c:pt>
                <c:pt idx="4310">
                  <c:v>2012-04-04-10</c:v>
                </c:pt>
                <c:pt idx="4311">
                  <c:v>2012-04-04-11</c:v>
                </c:pt>
                <c:pt idx="4312">
                  <c:v>2012-04-04-12</c:v>
                </c:pt>
                <c:pt idx="4313">
                  <c:v>2012-04-04-13</c:v>
                </c:pt>
                <c:pt idx="4314">
                  <c:v>2012-04-04-14</c:v>
                </c:pt>
                <c:pt idx="4315">
                  <c:v>2012-04-04-15</c:v>
                </c:pt>
                <c:pt idx="4316">
                  <c:v>2012-04-04-16</c:v>
                </c:pt>
                <c:pt idx="4317">
                  <c:v>2012-04-04-17</c:v>
                </c:pt>
                <c:pt idx="4318">
                  <c:v>2012-04-04-18</c:v>
                </c:pt>
                <c:pt idx="4319">
                  <c:v>2012-04-04-19</c:v>
                </c:pt>
                <c:pt idx="4320">
                  <c:v>2012-04-04-20</c:v>
                </c:pt>
                <c:pt idx="4321">
                  <c:v>2012-04-04-21</c:v>
                </c:pt>
                <c:pt idx="4322">
                  <c:v>2012-04-04-22</c:v>
                </c:pt>
                <c:pt idx="4323">
                  <c:v>2012-04-04-23</c:v>
                </c:pt>
                <c:pt idx="4324">
                  <c:v>2012-04-05-00</c:v>
                </c:pt>
                <c:pt idx="4325">
                  <c:v>2012-04-05-01</c:v>
                </c:pt>
                <c:pt idx="4326">
                  <c:v>2012-04-05-02</c:v>
                </c:pt>
                <c:pt idx="4327">
                  <c:v>2012-04-05-03</c:v>
                </c:pt>
                <c:pt idx="4328">
                  <c:v>2012-04-05-04</c:v>
                </c:pt>
                <c:pt idx="4329">
                  <c:v>2012-04-05-05</c:v>
                </c:pt>
                <c:pt idx="4330">
                  <c:v>2012-04-05-06</c:v>
                </c:pt>
                <c:pt idx="4331">
                  <c:v>2012-04-05-07</c:v>
                </c:pt>
                <c:pt idx="4332">
                  <c:v>2012-04-05-08</c:v>
                </c:pt>
                <c:pt idx="4333">
                  <c:v>2012-04-05-09</c:v>
                </c:pt>
                <c:pt idx="4334">
                  <c:v>2012-04-05-10</c:v>
                </c:pt>
                <c:pt idx="4335">
                  <c:v>2012-04-05-11</c:v>
                </c:pt>
                <c:pt idx="4336">
                  <c:v>2012-04-05-12</c:v>
                </c:pt>
                <c:pt idx="4337">
                  <c:v>2012-04-05-13</c:v>
                </c:pt>
                <c:pt idx="4338">
                  <c:v>2012-04-05-14</c:v>
                </c:pt>
                <c:pt idx="4339">
                  <c:v>2012-04-05-15</c:v>
                </c:pt>
                <c:pt idx="4340">
                  <c:v>2012-04-05-16</c:v>
                </c:pt>
                <c:pt idx="4341">
                  <c:v>2012-04-05-17</c:v>
                </c:pt>
                <c:pt idx="4342">
                  <c:v>2012-04-05-18</c:v>
                </c:pt>
                <c:pt idx="4343">
                  <c:v>2012-04-05-19</c:v>
                </c:pt>
                <c:pt idx="4344">
                  <c:v>2012-04-05-20</c:v>
                </c:pt>
                <c:pt idx="4345">
                  <c:v>2012-04-05-21</c:v>
                </c:pt>
                <c:pt idx="4346">
                  <c:v>2012-04-05-22</c:v>
                </c:pt>
                <c:pt idx="4347">
                  <c:v>2012-04-05-23</c:v>
                </c:pt>
                <c:pt idx="4348">
                  <c:v>2012-04-06-00</c:v>
                </c:pt>
                <c:pt idx="4349">
                  <c:v>2012-04-06-01</c:v>
                </c:pt>
                <c:pt idx="4350">
                  <c:v>2012-04-06-02</c:v>
                </c:pt>
                <c:pt idx="4351">
                  <c:v>2012-04-06-03</c:v>
                </c:pt>
                <c:pt idx="4352">
                  <c:v>2012-04-06-04</c:v>
                </c:pt>
                <c:pt idx="4353">
                  <c:v>2012-04-06-05</c:v>
                </c:pt>
                <c:pt idx="4354">
                  <c:v>2012-04-06-06</c:v>
                </c:pt>
                <c:pt idx="4355">
                  <c:v>2012-04-06-07</c:v>
                </c:pt>
                <c:pt idx="4356">
                  <c:v>2012-04-06-08</c:v>
                </c:pt>
                <c:pt idx="4357">
                  <c:v>2012-04-06-09</c:v>
                </c:pt>
                <c:pt idx="4358">
                  <c:v>2012-04-06-10</c:v>
                </c:pt>
                <c:pt idx="4359">
                  <c:v>2012-04-06-11</c:v>
                </c:pt>
                <c:pt idx="4360">
                  <c:v>2012-04-06-12</c:v>
                </c:pt>
                <c:pt idx="4361">
                  <c:v>2012-04-06-13</c:v>
                </c:pt>
                <c:pt idx="4362">
                  <c:v>2012-04-06-14</c:v>
                </c:pt>
                <c:pt idx="4363">
                  <c:v>2012-04-06-15</c:v>
                </c:pt>
                <c:pt idx="4364">
                  <c:v>2012-04-06-16</c:v>
                </c:pt>
                <c:pt idx="4365">
                  <c:v>2012-04-06-17</c:v>
                </c:pt>
                <c:pt idx="4366">
                  <c:v>2012-04-06-18</c:v>
                </c:pt>
                <c:pt idx="4367">
                  <c:v>2012-04-06-19</c:v>
                </c:pt>
                <c:pt idx="4368">
                  <c:v>2012-04-06-20</c:v>
                </c:pt>
                <c:pt idx="4369">
                  <c:v>2012-04-06-21</c:v>
                </c:pt>
                <c:pt idx="4370">
                  <c:v>2012-04-06-22</c:v>
                </c:pt>
                <c:pt idx="4371">
                  <c:v>2012-04-06-23</c:v>
                </c:pt>
                <c:pt idx="4372">
                  <c:v>2012-04-07-00</c:v>
                </c:pt>
                <c:pt idx="4373">
                  <c:v>2012-04-07-01</c:v>
                </c:pt>
                <c:pt idx="4374">
                  <c:v>2012-04-07-02</c:v>
                </c:pt>
                <c:pt idx="4375">
                  <c:v>2012-04-07-03</c:v>
                </c:pt>
                <c:pt idx="4376">
                  <c:v>2012-04-07-04</c:v>
                </c:pt>
                <c:pt idx="4377">
                  <c:v>2012-04-07-05</c:v>
                </c:pt>
                <c:pt idx="4378">
                  <c:v>2012-04-07-06</c:v>
                </c:pt>
                <c:pt idx="4379">
                  <c:v>2012-04-07-07</c:v>
                </c:pt>
                <c:pt idx="4380">
                  <c:v>2012-04-07-08</c:v>
                </c:pt>
                <c:pt idx="4381">
                  <c:v>2012-04-07-09</c:v>
                </c:pt>
                <c:pt idx="4382">
                  <c:v>2012-04-07-10</c:v>
                </c:pt>
                <c:pt idx="4383">
                  <c:v>2012-04-07-11</c:v>
                </c:pt>
                <c:pt idx="4384">
                  <c:v>2012-04-07-12</c:v>
                </c:pt>
                <c:pt idx="4385">
                  <c:v>2012-04-07-13</c:v>
                </c:pt>
                <c:pt idx="4386">
                  <c:v>2012-04-07-14</c:v>
                </c:pt>
                <c:pt idx="4387">
                  <c:v>2012-04-07-15</c:v>
                </c:pt>
                <c:pt idx="4388">
                  <c:v>2012-04-07-16</c:v>
                </c:pt>
                <c:pt idx="4389">
                  <c:v>2012-04-07-17</c:v>
                </c:pt>
                <c:pt idx="4390">
                  <c:v>2012-04-07-18</c:v>
                </c:pt>
                <c:pt idx="4391">
                  <c:v>2012-04-07-19</c:v>
                </c:pt>
                <c:pt idx="4392">
                  <c:v>2012-04-07-20</c:v>
                </c:pt>
                <c:pt idx="4393">
                  <c:v>2012-04-07-21</c:v>
                </c:pt>
                <c:pt idx="4394">
                  <c:v>2012-04-07-22</c:v>
                </c:pt>
                <c:pt idx="4395">
                  <c:v>2012-04-07-23</c:v>
                </c:pt>
                <c:pt idx="4396">
                  <c:v>2012-04-08-00</c:v>
                </c:pt>
                <c:pt idx="4397">
                  <c:v>2012-04-08-01</c:v>
                </c:pt>
                <c:pt idx="4398">
                  <c:v>2012-04-08-02</c:v>
                </c:pt>
                <c:pt idx="4399">
                  <c:v>2012-04-08-03</c:v>
                </c:pt>
                <c:pt idx="4400">
                  <c:v>2012-04-08-04</c:v>
                </c:pt>
                <c:pt idx="4401">
                  <c:v>2012-04-08-05</c:v>
                </c:pt>
                <c:pt idx="4402">
                  <c:v>2012-04-08-06</c:v>
                </c:pt>
                <c:pt idx="4403">
                  <c:v>2012-04-08-07</c:v>
                </c:pt>
                <c:pt idx="4404">
                  <c:v>2012-04-08-08</c:v>
                </c:pt>
                <c:pt idx="4405">
                  <c:v>2012-04-08-09</c:v>
                </c:pt>
                <c:pt idx="4406">
                  <c:v>2012-04-08-10</c:v>
                </c:pt>
                <c:pt idx="4407">
                  <c:v>2012-04-08-11</c:v>
                </c:pt>
                <c:pt idx="4408">
                  <c:v>2012-04-08-12</c:v>
                </c:pt>
                <c:pt idx="4409">
                  <c:v>2012-04-08-13</c:v>
                </c:pt>
                <c:pt idx="4410">
                  <c:v>2012-04-08-14</c:v>
                </c:pt>
                <c:pt idx="4411">
                  <c:v>2012-04-08-15</c:v>
                </c:pt>
                <c:pt idx="4412">
                  <c:v>2012-04-08-16</c:v>
                </c:pt>
                <c:pt idx="4413">
                  <c:v>2012-04-08-17</c:v>
                </c:pt>
                <c:pt idx="4414">
                  <c:v>2012-04-08-18</c:v>
                </c:pt>
                <c:pt idx="4415">
                  <c:v>2012-04-08-19</c:v>
                </c:pt>
                <c:pt idx="4416">
                  <c:v>2012-04-08-20</c:v>
                </c:pt>
                <c:pt idx="4417">
                  <c:v>2012-04-08-21</c:v>
                </c:pt>
                <c:pt idx="4418">
                  <c:v>2012-04-08-22</c:v>
                </c:pt>
                <c:pt idx="4419">
                  <c:v>2012-04-08-23</c:v>
                </c:pt>
                <c:pt idx="4420">
                  <c:v>2012-04-09-00</c:v>
                </c:pt>
                <c:pt idx="4421">
                  <c:v>2012-04-09-01</c:v>
                </c:pt>
                <c:pt idx="4422">
                  <c:v>2012-04-09-02</c:v>
                </c:pt>
                <c:pt idx="4423">
                  <c:v>2012-04-09-03</c:v>
                </c:pt>
                <c:pt idx="4424">
                  <c:v>2012-04-09-04</c:v>
                </c:pt>
                <c:pt idx="4425">
                  <c:v>2012-04-09-05</c:v>
                </c:pt>
                <c:pt idx="4426">
                  <c:v>2012-04-09-06</c:v>
                </c:pt>
                <c:pt idx="4427">
                  <c:v>2012-04-09-07</c:v>
                </c:pt>
                <c:pt idx="4428">
                  <c:v>2012-04-09-08</c:v>
                </c:pt>
                <c:pt idx="4429">
                  <c:v>2012-04-09-09</c:v>
                </c:pt>
                <c:pt idx="4430">
                  <c:v>2012-04-09-10</c:v>
                </c:pt>
                <c:pt idx="4431">
                  <c:v>2012-04-09-11</c:v>
                </c:pt>
                <c:pt idx="4432">
                  <c:v>2012-04-09-12</c:v>
                </c:pt>
                <c:pt idx="4433">
                  <c:v>2012-04-09-13</c:v>
                </c:pt>
                <c:pt idx="4434">
                  <c:v>2012-04-09-14</c:v>
                </c:pt>
                <c:pt idx="4435">
                  <c:v>2012-04-09-15</c:v>
                </c:pt>
                <c:pt idx="4436">
                  <c:v>2012-04-09-16</c:v>
                </c:pt>
                <c:pt idx="4437">
                  <c:v>2012-04-09-17</c:v>
                </c:pt>
                <c:pt idx="4438">
                  <c:v>2012-04-09-18</c:v>
                </c:pt>
                <c:pt idx="4439">
                  <c:v>2012-04-09-19</c:v>
                </c:pt>
                <c:pt idx="4440">
                  <c:v>2012-04-09-20</c:v>
                </c:pt>
                <c:pt idx="4441">
                  <c:v>2012-04-09-21</c:v>
                </c:pt>
                <c:pt idx="4442">
                  <c:v>2012-04-09-22</c:v>
                </c:pt>
                <c:pt idx="4443">
                  <c:v>2012-04-09-23</c:v>
                </c:pt>
                <c:pt idx="4444">
                  <c:v>2012-04-10-00</c:v>
                </c:pt>
                <c:pt idx="4445">
                  <c:v>2012-04-10-01</c:v>
                </c:pt>
                <c:pt idx="4446">
                  <c:v>2012-04-10-02</c:v>
                </c:pt>
                <c:pt idx="4447">
                  <c:v>2012-04-10-03</c:v>
                </c:pt>
                <c:pt idx="4448">
                  <c:v>2012-04-10-04</c:v>
                </c:pt>
                <c:pt idx="4449">
                  <c:v>2012-04-10-05</c:v>
                </c:pt>
                <c:pt idx="4450">
                  <c:v>2012-04-10-06</c:v>
                </c:pt>
                <c:pt idx="4451">
                  <c:v>2012-04-10-07</c:v>
                </c:pt>
                <c:pt idx="4452">
                  <c:v>2012-04-10-08</c:v>
                </c:pt>
                <c:pt idx="4453">
                  <c:v>2012-04-10-09</c:v>
                </c:pt>
                <c:pt idx="4454">
                  <c:v>2012-04-10-10</c:v>
                </c:pt>
                <c:pt idx="4455">
                  <c:v>2012-04-10-11</c:v>
                </c:pt>
                <c:pt idx="4456">
                  <c:v>2012-04-10-12</c:v>
                </c:pt>
                <c:pt idx="4457">
                  <c:v>2012-04-10-13</c:v>
                </c:pt>
                <c:pt idx="4458">
                  <c:v>2012-04-10-14</c:v>
                </c:pt>
                <c:pt idx="4459">
                  <c:v>2012-04-10-15</c:v>
                </c:pt>
                <c:pt idx="4460">
                  <c:v>2012-04-10-16</c:v>
                </c:pt>
                <c:pt idx="4461">
                  <c:v>2012-04-10-17</c:v>
                </c:pt>
                <c:pt idx="4462">
                  <c:v>2012-04-10-18</c:v>
                </c:pt>
                <c:pt idx="4463">
                  <c:v>2012-04-10-19</c:v>
                </c:pt>
                <c:pt idx="4464">
                  <c:v>2012-04-10-20</c:v>
                </c:pt>
                <c:pt idx="4465">
                  <c:v>2012-04-10-21</c:v>
                </c:pt>
                <c:pt idx="4466">
                  <c:v>2012-04-10-22</c:v>
                </c:pt>
                <c:pt idx="4467">
                  <c:v>2012-04-10-23</c:v>
                </c:pt>
                <c:pt idx="4468">
                  <c:v>2012-04-11-00</c:v>
                </c:pt>
                <c:pt idx="4469">
                  <c:v>2012-04-11-01</c:v>
                </c:pt>
                <c:pt idx="4470">
                  <c:v>2012-04-11-02</c:v>
                </c:pt>
                <c:pt idx="4471">
                  <c:v>2012-04-11-03</c:v>
                </c:pt>
                <c:pt idx="4472">
                  <c:v>2012-04-11-04</c:v>
                </c:pt>
                <c:pt idx="4473">
                  <c:v>2012-04-11-05</c:v>
                </c:pt>
                <c:pt idx="4474">
                  <c:v>2012-04-11-06</c:v>
                </c:pt>
                <c:pt idx="4475">
                  <c:v>2012-04-11-07</c:v>
                </c:pt>
                <c:pt idx="4476">
                  <c:v>2012-04-11-08</c:v>
                </c:pt>
                <c:pt idx="4477">
                  <c:v>2012-04-11-09</c:v>
                </c:pt>
                <c:pt idx="4478">
                  <c:v>2012-04-11-10</c:v>
                </c:pt>
                <c:pt idx="4479">
                  <c:v>2012-04-11-11</c:v>
                </c:pt>
                <c:pt idx="4480">
                  <c:v>2012-04-11-12</c:v>
                </c:pt>
                <c:pt idx="4481">
                  <c:v>2012-04-11-13</c:v>
                </c:pt>
                <c:pt idx="4482">
                  <c:v>2012-04-11-14</c:v>
                </c:pt>
                <c:pt idx="4483">
                  <c:v>2012-04-11-15</c:v>
                </c:pt>
                <c:pt idx="4484">
                  <c:v>2012-04-11-16</c:v>
                </c:pt>
                <c:pt idx="4485">
                  <c:v>2012-04-11-17</c:v>
                </c:pt>
                <c:pt idx="4486">
                  <c:v>2012-04-11-18</c:v>
                </c:pt>
                <c:pt idx="4487">
                  <c:v>2012-04-11-19</c:v>
                </c:pt>
                <c:pt idx="4488">
                  <c:v>2012-04-11-20</c:v>
                </c:pt>
                <c:pt idx="4489">
                  <c:v>2012-04-11-21</c:v>
                </c:pt>
                <c:pt idx="4490">
                  <c:v>2012-04-11-22</c:v>
                </c:pt>
                <c:pt idx="4491">
                  <c:v>2012-04-11-23</c:v>
                </c:pt>
                <c:pt idx="4492">
                  <c:v>2012-04-12-00</c:v>
                </c:pt>
                <c:pt idx="4493">
                  <c:v>2012-04-12-01</c:v>
                </c:pt>
                <c:pt idx="4494">
                  <c:v>2012-04-12-02</c:v>
                </c:pt>
                <c:pt idx="4495">
                  <c:v>2012-04-12-03</c:v>
                </c:pt>
                <c:pt idx="4496">
                  <c:v>2012-04-12-04</c:v>
                </c:pt>
                <c:pt idx="4497">
                  <c:v>2012-04-12-05</c:v>
                </c:pt>
                <c:pt idx="4498">
                  <c:v>2012-04-12-06</c:v>
                </c:pt>
                <c:pt idx="4499">
                  <c:v>2012-04-12-07</c:v>
                </c:pt>
                <c:pt idx="4500">
                  <c:v>2012-04-12-08</c:v>
                </c:pt>
                <c:pt idx="4501">
                  <c:v>2012-04-12-09</c:v>
                </c:pt>
                <c:pt idx="4502">
                  <c:v>2012-04-12-10</c:v>
                </c:pt>
                <c:pt idx="4503">
                  <c:v>2012-04-12-11</c:v>
                </c:pt>
                <c:pt idx="4504">
                  <c:v>2012-04-12-12</c:v>
                </c:pt>
                <c:pt idx="4505">
                  <c:v>2012-04-12-13</c:v>
                </c:pt>
                <c:pt idx="4506">
                  <c:v>2012-04-12-14</c:v>
                </c:pt>
                <c:pt idx="4507">
                  <c:v>2012-04-12-15</c:v>
                </c:pt>
                <c:pt idx="4508">
                  <c:v>2012-04-12-16</c:v>
                </c:pt>
                <c:pt idx="4509">
                  <c:v>2012-04-12-17</c:v>
                </c:pt>
                <c:pt idx="4510">
                  <c:v>2012-04-12-18</c:v>
                </c:pt>
                <c:pt idx="4511">
                  <c:v>2012-04-12-19</c:v>
                </c:pt>
                <c:pt idx="4512">
                  <c:v>2012-04-12-20</c:v>
                </c:pt>
                <c:pt idx="4513">
                  <c:v>2012-04-12-21</c:v>
                </c:pt>
                <c:pt idx="4514">
                  <c:v>2012-04-12-22</c:v>
                </c:pt>
                <c:pt idx="4515">
                  <c:v>2012-04-12-23</c:v>
                </c:pt>
                <c:pt idx="4516">
                  <c:v>2012-04-13-00</c:v>
                </c:pt>
                <c:pt idx="4517">
                  <c:v>2012-04-13-01</c:v>
                </c:pt>
                <c:pt idx="4518">
                  <c:v>2012-04-13-02</c:v>
                </c:pt>
                <c:pt idx="4519">
                  <c:v>2012-04-13-03</c:v>
                </c:pt>
                <c:pt idx="4520">
                  <c:v>2012-04-13-04</c:v>
                </c:pt>
                <c:pt idx="4521">
                  <c:v>2012-04-13-05</c:v>
                </c:pt>
                <c:pt idx="4522">
                  <c:v>2012-04-13-06</c:v>
                </c:pt>
                <c:pt idx="4523">
                  <c:v>2012-04-13-07</c:v>
                </c:pt>
                <c:pt idx="4524">
                  <c:v>2012-04-13-08</c:v>
                </c:pt>
                <c:pt idx="4525">
                  <c:v>2012-04-13-09</c:v>
                </c:pt>
                <c:pt idx="4526">
                  <c:v>2012-04-13-10</c:v>
                </c:pt>
                <c:pt idx="4527">
                  <c:v>2012-04-13-11</c:v>
                </c:pt>
                <c:pt idx="4528">
                  <c:v>2012-04-13-12</c:v>
                </c:pt>
                <c:pt idx="4529">
                  <c:v>2012-04-13-13</c:v>
                </c:pt>
                <c:pt idx="4530">
                  <c:v>2012-04-13-14</c:v>
                </c:pt>
                <c:pt idx="4531">
                  <c:v>2012-04-13-15</c:v>
                </c:pt>
                <c:pt idx="4532">
                  <c:v>2012-04-13-16</c:v>
                </c:pt>
                <c:pt idx="4533">
                  <c:v>2012-04-13-17</c:v>
                </c:pt>
                <c:pt idx="4534">
                  <c:v>2012-04-13-18</c:v>
                </c:pt>
                <c:pt idx="4535">
                  <c:v>2012-04-13-19</c:v>
                </c:pt>
                <c:pt idx="4536">
                  <c:v>2012-04-13-20</c:v>
                </c:pt>
                <c:pt idx="4537">
                  <c:v>2012-04-13-21</c:v>
                </c:pt>
                <c:pt idx="4538">
                  <c:v>2012-04-13-22</c:v>
                </c:pt>
                <c:pt idx="4539">
                  <c:v>2012-04-13-23</c:v>
                </c:pt>
                <c:pt idx="4540">
                  <c:v>2012-04-14-00</c:v>
                </c:pt>
                <c:pt idx="4541">
                  <c:v>2012-04-14-01</c:v>
                </c:pt>
                <c:pt idx="4542">
                  <c:v>2012-04-14-02</c:v>
                </c:pt>
                <c:pt idx="4543">
                  <c:v>2012-04-14-03</c:v>
                </c:pt>
                <c:pt idx="4544">
                  <c:v>2012-04-14-04</c:v>
                </c:pt>
                <c:pt idx="4545">
                  <c:v>2012-04-14-05</c:v>
                </c:pt>
                <c:pt idx="4546">
                  <c:v>2012-04-14-06</c:v>
                </c:pt>
                <c:pt idx="4547">
                  <c:v>2012-04-14-07</c:v>
                </c:pt>
                <c:pt idx="4548">
                  <c:v>2012-04-14-08</c:v>
                </c:pt>
                <c:pt idx="4549">
                  <c:v>2012-04-14-09</c:v>
                </c:pt>
                <c:pt idx="4550">
                  <c:v>2012-04-14-10</c:v>
                </c:pt>
                <c:pt idx="4551">
                  <c:v>2012-04-14-11</c:v>
                </c:pt>
                <c:pt idx="4552">
                  <c:v>2012-04-14-12</c:v>
                </c:pt>
                <c:pt idx="4553">
                  <c:v>2012-04-14-13</c:v>
                </c:pt>
                <c:pt idx="4554">
                  <c:v>2012-04-14-14</c:v>
                </c:pt>
                <c:pt idx="4555">
                  <c:v>2012-04-14-15</c:v>
                </c:pt>
                <c:pt idx="4556">
                  <c:v>2012-04-14-16</c:v>
                </c:pt>
                <c:pt idx="4557">
                  <c:v>2012-04-14-17</c:v>
                </c:pt>
                <c:pt idx="4558">
                  <c:v>2012-04-14-18</c:v>
                </c:pt>
                <c:pt idx="4559">
                  <c:v>2012-04-14-19</c:v>
                </c:pt>
                <c:pt idx="4560">
                  <c:v>2012-04-14-20</c:v>
                </c:pt>
                <c:pt idx="4561">
                  <c:v>2012-04-14-21</c:v>
                </c:pt>
                <c:pt idx="4562">
                  <c:v>2012-04-14-22</c:v>
                </c:pt>
                <c:pt idx="4563">
                  <c:v>2012-04-14-23</c:v>
                </c:pt>
                <c:pt idx="4564">
                  <c:v>2012-04-15-00</c:v>
                </c:pt>
                <c:pt idx="4565">
                  <c:v>2012-04-15-01</c:v>
                </c:pt>
                <c:pt idx="4566">
                  <c:v>2012-04-15-02</c:v>
                </c:pt>
                <c:pt idx="4567">
                  <c:v>2012-04-15-03</c:v>
                </c:pt>
                <c:pt idx="4568">
                  <c:v>2012-04-15-04</c:v>
                </c:pt>
                <c:pt idx="4569">
                  <c:v>2012-04-15-05</c:v>
                </c:pt>
                <c:pt idx="4570">
                  <c:v>2012-04-15-06</c:v>
                </c:pt>
                <c:pt idx="4571">
                  <c:v>2012-04-15-07</c:v>
                </c:pt>
                <c:pt idx="4572">
                  <c:v>2012-04-15-08</c:v>
                </c:pt>
                <c:pt idx="4573">
                  <c:v>2012-04-15-09</c:v>
                </c:pt>
                <c:pt idx="4574">
                  <c:v>2012-04-15-10</c:v>
                </c:pt>
                <c:pt idx="4575">
                  <c:v>2012-04-15-11</c:v>
                </c:pt>
                <c:pt idx="4576">
                  <c:v>2012-04-15-12</c:v>
                </c:pt>
                <c:pt idx="4577">
                  <c:v>2012-04-15-13</c:v>
                </c:pt>
                <c:pt idx="4578">
                  <c:v>2012-04-15-14</c:v>
                </c:pt>
                <c:pt idx="4579">
                  <c:v>2012-04-15-15</c:v>
                </c:pt>
                <c:pt idx="4580">
                  <c:v>2012-04-15-16</c:v>
                </c:pt>
                <c:pt idx="4581">
                  <c:v>2012-04-15-17</c:v>
                </c:pt>
                <c:pt idx="4582">
                  <c:v>2012-04-15-18</c:v>
                </c:pt>
                <c:pt idx="4583">
                  <c:v>2012-04-15-19</c:v>
                </c:pt>
                <c:pt idx="4584">
                  <c:v>2012-04-15-20</c:v>
                </c:pt>
                <c:pt idx="4585">
                  <c:v>2012-04-15-21</c:v>
                </c:pt>
                <c:pt idx="4586">
                  <c:v>2012-04-15-22</c:v>
                </c:pt>
                <c:pt idx="4587">
                  <c:v>2012-04-15-23</c:v>
                </c:pt>
                <c:pt idx="4588">
                  <c:v>2012-04-16-00</c:v>
                </c:pt>
                <c:pt idx="4589">
                  <c:v>2012-04-16-01</c:v>
                </c:pt>
                <c:pt idx="4590">
                  <c:v>2012-04-16-02</c:v>
                </c:pt>
                <c:pt idx="4591">
                  <c:v>2012-04-16-03</c:v>
                </c:pt>
                <c:pt idx="4592">
                  <c:v>2012-04-16-04</c:v>
                </c:pt>
                <c:pt idx="4593">
                  <c:v>2012-04-16-05</c:v>
                </c:pt>
                <c:pt idx="4594">
                  <c:v>2012-04-16-06</c:v>
                </c:pt>
                <c:pt idx="4595">
                  <c:v>2012-04-16-07</c:v>
                </c:pt>
                <c:pt idx="4596">
                  <c:v>2012-04-16-08</c:v>
                </c:pt>
                <c:pt idx="4597">
                  <c:v>2012-04-16-09</c:v>
                </c:pt>
                <c:pt idx="4598">
                  <c:v>2012-04-16-10</c:v>
                </c:pt>
                <c:pt idx="4599">
                  <c:v>2012-04-16-11</c:v>
                </c:pt>
                <c:pt idx="4600">
                  <c:v>2012-04-16-12</c:v>
                </c:pt>
                <c:pt idx="4601">
                  <c:v>2012-04-16-13</c:v>
                </c:pt>
                <c:pt idx="4602">
                  <c:v>2012-04-16-14</c:v>
                </c:pt>
                <c:pt idx="4603">
                  <c:v>2012-04-16-15</c:v>
                </c:pt>
                <c:pt idx="4604">
                  <c:v>2012-04-16-16</c:v>
                </c:pt>
                <c:pt idx="4605">
                  <c:v>2012-04-16-17</c:v>
                </c:pt>
                <c:pt idx="4606">
                  <c:v>2012-04-16-18</c:v>
                </c:pt>
                <c:pt idx="4607">
                  <c:v>2012-04-16-19</c:v>
                </c:pt>
                <c:pt idx="4608">
                  <c:v>2012-04-16-20</c:v>
                </c:pt>
                <c:pt idx="4609">
                  <c:v>2012-04-16-21</c:v>
                </c:pt>
                <c:pt idx="4610">
                  <c:v>2012-04-16-22</c:v>
                </c:pt>
                <c:pt idx="4611">
                  <c:v>2012-04-16-23</c:v>
                </c:pt>
                <c:pt idx="4612">
                  <c:v>2012-04-17-00</c:v>
                </c:pt>
                <c:pt idx="4613">
                  <c:v>2012-04-17-01</c:v>
                </c:pt>
                <c:pt idx="4614">
                  <c:v>2012-04-17-02</c:v>
                </c:pt>
                <c:pt idx="4615">
                  <c:v>2012-04-17-03</c:v>
                </c:pt>
                <c:pt idx="4616">
                  <c:v>2012-04-17-04</c:v>
                </c:pt>
                <c:pt idx="4617">
                  <c:v>2012-04-17-05</c:v>
                </c:pt>
                <c:pt idx="4618">
                  <c:v>2012-04-17-06</c:v>
                </c:pt>
                <c:pt idx="4619">
                  <c:v>2012-04-17-07</c:v>
                </c:pt>
                <c:pt idx="4620">
                  <c:v>2012-04-17-08</c:v>
                </c:pt>
                <c:pt idx="4621">
                  <c:v>2012-04-17-09</c:v>
                </c:pt>
                <c:pt idx="4622">
                  <c:v>2012-04-17-10</c:v>
                </c:pt>
                <c:pt idx="4623">
                  <c:v>2012-04-17-11</c:v>
                </c:pt>
                <c:pt idx="4624">
                  <c:v>2012-04-17-12</c:v>
                </c:pt>
                <c:pt idx="4625">
                  <c:v>2012-04-17-13</c:v>
                </c:pt>
                <c:pt idx="4626">
                  <c:v>2012-04-17-14</c:v>
                </c:pt>
                <c:pt idx="4627">
                  <c:v>2012-04-17-15</c:v>
                </c:pt>
                <c:pt idx="4628">
                  <c:v>2012-04-17-16</c:v>
                </c:pt>
                <c:pt idx="4629">
                  <c:v>2012-04-17-17</c:v>
                </c:pt>
                <c:pt idx="4630">
                  <c:v>2012-04-17-18</c:v>
                </c:pt>
                <c:pt idx="4631">
                  <c:v>2012-04-17-19</c:v>
                </c:pt>
                <c:pt idx="4632">
                  <c:v>2012-04-17-20</c:v>
                </c:pt>
                <c:pt idx="4633">
                  <c:v>2012-04-17-21</c:v>
                </c:pt>
                <c:pt idx="4634">
                  <c:v>2012-04-17-22</c:v>
                </c:pt>
                <c:pt idx="4635">
                  <c:v>2012-04-17-23</c:v>
                </c:pt>
                <c:pt idx="4636">
                  <c:v>2012-04-18-00</c:v>
                </c:pt>
                <c:pt idx="4637">
                  <c:v>2012-04-18-01</c:v>
                </c:pt>
                <c:pt idx="4638">
                  <c:v>2012-04-18-02</c:v>
                </c:pt>
                <c:pt idx="4639">
                  <c:v>2012-04-18-03</c:v>
                </c:pt>
                <c:pt idx="4640">
                  <c:v>2012-04-18-04</c:v>
                </c:pt>
                <c:pt idx="4641">
                  <c:v>2012-04-18-05</c:v>
                </c:pt>
                <c:pt idx="4642">
                  <c:v>2012-04-18-06</c:v>
                </c:pt>
                <c:pt idx="4643">
                  <c:v>2012-04-18-07</c:v>
                </c:pt>
                <c:pt idx="4644">
                  <c:v>2012-04-18-08</c:v>
                </c:pt>
                <c:pt idx="4645">
                  <c:v>2012-04-18-09</c:v>
                </c:pt>
                <c:pt idx="4646">
                  <c:v>2012-04-18-10</c:v>
                </c:pt>
                <c:pt idx="4647">
                  <c:v>2012-04-18-11</c:v>
                </c:pt>
                <c:pt idx="4648">
                  <c:v>2012-04-18-12</c:v>
                </c:pt>
                <c:pt idx="4649">
                  <c:v>2012-04-18-13</c:v>
                </c:pt>
                <c:pt idx="4650">
                  <c:v>2012-04-18-14</c:v>
                </c:pt>
                <c:pt idx="4651">
                  <c:v>2012-04-18-15</c:v>
                </c:pt>
                <c:pt idx="4652">
                  <c:v>2012-04-18-16</c:v>
                </c:pt>
                <c:pt idx="4653">
                  <c:v>2012-04-18-17</c:v>
                </c:pt>
                <c:pt idx="4654">
                  <c:v>2012-04-18-18</c:v>
                </c:pt>
                <c:pt idx="4655">
                  <c:v>2012-04-18-19</c:v>
                </c:pt>
                <c:pt idx="4656">
                  <c:v>2012-04-18-20</c:v>
                </c:pt>
                <c:pt idx="4657">
                  <c:v>2012-04-18-21</c:v>
                </c:pt>
                <c:pt idx="4658">
                  <c:v>2012-04-18-22</c:v>
                </c:pt>
                <c:pt idx="4659">
                  <c:v>2012-04-18-23</c:v>
                </c:pt>
                <c:pt idx="4660">
                  <c:v>2012-04-19-00</c:v>
                </c:pt>
                <c:pt idx="4661">
                  <c:v>2012-04-19-01</c:v>
                </c:pt>
                <c:pt idx="4662">
                  <c:v>2012-04-19-02</c:v>
                </c:pt>
                <c:pt idx="4663">
                  <c:v>2012-04-19-03</c:v>
                </c:pt>
                <c:pt idx="4664">
                  <c:v>2012-04-19-04</c:v>
                </c:pt>
                <c:pt idx="4665">
                  <c:v>2012-04-19-05</c:v>
                </c:pt>
                <c:pt idx="4666">
                  <c:v>2012-04-19-06</c:v>
                </c:pt>
                <c:pt idx="4667">
                  <c:v>2012-04-19-07</c:v>
                </c:pt>
                <c:pt idx="4668">
                  <c:v>2012-04-19-08</c:v>
                </c:pt>
                <c:pt idx="4669">
                  <c:v>2012-04-19-09</c:v>
                </c:pt>
                <c:pt idx="4670">
                  <c:v>2012-04-19-10</c:v>
                </c:pt>
                <c:pt idx="4671">
                  <c:v>2012-04-19-11</c:v>
                </c:pt>
                <c:pt idx="4672">
                  <c:v>2012-04-19-12</c:v>
                </c:pt>
                <c:pt idx="4673">
                  <c:v>2012-04-19-13</c:v>
                </c:pt>
                <c:pt idx="4674">
                  <c:v>2012-04-19-14</c:v>
                </c:pt>
                <c:pt idx="4675">
                  <c:v>2012-04-19-15</c:v>
                </c:pt>
                <c:pt idx="4676">
                  <c:v>2012-04-19-16</c:v>
                </c:pt>
                <c:pt idx="4677">
                  <c:v>2012-04-19-17</c:v>
                </c:pt>
                <c:pt idx="4678">
                  <c:v>2012-04-19-18</c:v>
                </c:pt>
                <c:pt idx="4679">
                  <c:v>2012-04-19-19</c:v>
                </c:pt>
                <c:pt idx="4680">
                  <c:v>2012-04-19-20</c:v>
                </c:pt>
                <c:pt idx="4681">
                  <c:v>2012-04-19-21</c:v>
                </c:pt>
                <c:pt idx="4682">
                  <c:v>2012-04-19-22</c:v>
                </c:pt>
                <c:pt idx="4683">
                  <c:v>2012-04-19-23</c:v>
                </c:pt>
                <c:pt idx="4684">
                  <c:v>2012-04-20-00</c:v>
                </c:pt>
                <c:pt idx="4685">
                  <c:v>2012-04-20-01</c:v>
                </c:pt>
                <c:pt idx="4686">
                  <c:v>2012-04-20-02</c:v>
                </c:pt>
                <c:pt idx="4687">
                  <c:v>2012-04-20-03</c:v>
                </c:pt>
                <c:pt idx="4688">
                  <c:v>2012-04-20-04</c:v>
                </c:pt>
                <c:pt idx="4689">
                  <c:v>2012-04-20-05</c:v>
                </c:pt>
                <c:pt idx="4690">
                  <c:v>2012-04-20-06</c:v>
                </c:pt>
                <c:pt idx="4691">
                  <c:v>2012-04-20-07</c:v>
                </c:pt>
                <c:pt idx="4692">
                  <c:v>2012-04-20-08</c:v>
                </c:pt>
                <c:pt idx="4693">
                  <c:v>2012-04-20-09</c:v>
                </c:pt>
                <c:pt idx="4694">
                  <c:v>2012-04-20-10</c:v>
                </c:pt>
                <c:pt idx="4695">
                  <c:v>2012-04-20-11</c:v>
                </c:pt>
                <c:pt idx="4696">
                  <c:v>2012-04-20-12</c:v>
                </c:pt>
                <c:pt idx="4697">
                  <c:v>2012-04-20-13</c:v>
                </c:pt>
                <c:pt idx="4698">
                  <c:v>2012-04-20-14</c:v>
                </c:pt>
                <c:pt idx="4699">
                  <c:v>2012-04-20-15</c:v>
                </c:pt>
                <c:pt idx="4700">
                  <c:v>2012-04-20-16</c:v>
                </c:pt>
                <c:pt idx="4701">
                  <c:v>2012-04-20-17</c:v>
                </c:pt>
                <c:pt idx="4702">
                  <c:v>2012-04-20-18</c:v>
                </c:pt>
                <c:pt idx="4703">
                  <c:v>2012-04-20-19</c:v>
                </c:pt>
                <c:pt idx="4704">
                  <c:v>2012-04-20-20</c:v>
                </c:pt>
                <c:pt idx="4705">
                  <c:v>2012-04-20-21</c:v>
                </c:pt>
                <c:pt idx="4706">
                  <c:v>2012-04-20-22</c:v>
                </c:pt>
                <c:pt idx="4707">
                  <c:v>2012-04-20-23</c:v>
                </c:pt>
                <c:pt idx="4708">
                  <c:v>2012-04-21-00</c:v>
                </c:pt>
                <c:pt idx="4709">
                  <c:v>2012-04-21-01</c:v>
                </c:pt>
                <c:pt idx="4710">
                  <c:v>2012-04-21-02</c:v>
                </c:pt>
                <c:pt idx="4711">
                  <c:v>2012-04-21-03</c:v>
                </c:pt>
                <c:pt idx="4712">
                  <c:v>2012-04-21-04</c:v>
                </c:pt>
                <c:pt idx="4713">
                  <c:v>2012-04-21-05</c:v>
                </c:pt>
                <c:pt idx="4714">
                  <c:v>2012-04-21-06</c:v>
                </c:pt>
                <c:pt idx="4715">
                  <c:v>2012-04-21-07</c:v>
                </c:pt>
                <c:pt idx="4716">
                  <c:v>2012-04-21-08</c:v>
                </c:pt>
                <c:pt idx="4717">
                  <c:v>2012-04-21-09</c:v>
                </c:pt>
                <c:pt idx="4718">
                  <c:v>2012-04-21-10</c:v>
                </c:pt>
                <c:pt idx="4719">
                  <c:v>2012-04-21-11</c:v>
                </c:pt>
                <c:pt idx="4720">
                  <c:v>2012-04-21-12</c:v>
                </c:pt>
                <c:pt idx="4721">
                  <c:v>2012-04-21-13</c:v>
                </c:pt>
                <c:pt idx="4722">
                  <c:v>2012-04-21-14</c:v>
                </c:pt>
                <c:pt idx="4723">
                  <c:v>2012-04-21-15</c:v>
                </c:pt>
                <c:pt idx="4724">
                  <c:v>2012-04-21-16</c:v>
                </c:pt>
                <c:pt idx="4725">
                  <c:v>2012-04-21-17</c:v>
                </c:pt>
                <c:pt idx="4726">
                  <c:v>2012-04-21-18</c:v>
                </c:pt>
                <c:pt idx="4727">
                  <c:v>2012-04-21-19</c:v>
                </c:pt>
                <c:pt idx="4728">
                  <c:v>2012-04-21-20</c:v>
                </c:pt>
                <c:pt idx="4729">
                  <c:v>2012-04-21-21</c:v>
                </c:pt>
                <c:pt idx="4730">
                  <c:v>2012-04-21-22</c:v>
                </c:pt>
                <c:pt idx="4731">
                  <c:v>2012-04-21-23</c:v>
                </c:pt>
                <c:pt idx="4732">
                  <c:v>2012-04-22-00</c:v>
                </c:pt>
                <c:pt idx="4733">
                  <c:v>2012-04-22-01</c:v>
                </c:pt>
                <c:pt idx="4734">
                  <c:v>2012-04-22-02</c:v>
                </c:pt>
                <c:pt idx="4735">
                  <c:v>2012-04-22-03</c:v>
                </c:pt>
                <c:pt idx="4736">
                  <c:v>2012-04-22-04</c:v>
                </c:pt>
                <c:pt idx="4737">
                  <c:v>2012-04-22-05</c:v>
                </c:pt>
                <c:pt idx="4738">
                  <c:v>2012-04-22-06</c:v>
                </c:pt>
                <c:pt idx="4739">
                  <c:v>2012-04-22-07</c:v>
                </c:pt>
                <c:pt idx="4740">
                  <c:v>2012-04-22-08</c:v>
                </c:pt>
                <c:pt idx="4741">
                  <c:v>2012-04-22-09</c:v>
                </c:pt>
                <c:pt idx="4742">
                  <c:v>2012-04-22-10</c:v>
                </c:pt>
                <c:pt idx="4743">
                  <c:v>2012-04-22-11</c:v>
                </c:pt>
                <c:pt idx="4744">
                  <c:v>2012-04-22-12</c:v>
                </c:pt>
                <c:pt idx="4745">
                  <c:v>2012-04-22-13</c:v>
                </c:pt>
                <c:pt idx="4746">
                  <c:v>2012-04-22-14</c:v>
                </c:pt>
                <c:pt idx="4747">
                  <c:v>2012-04-22-15</c:v>
                </c:pt>
                <c:pt idx="4748">
                  <c:v>2012-04-22-16</c:v>
                </c:pt>
                <c:pt idx="4749">
                  <c:v>2012-04-22-17</c:v>
                </c:pt>
                <c:pt idx="4750">
                  <c:v>2012-04-22-18</c:v>
                </c:pt>
                <c:pt idx="4751">
                  <c:v>2012-04-22-19</c:v>
                </c:pt>
                <c:pt idx="4752">
                  <c:v>2012-04-22-20</c:v>
                </c:pt>
                <c:pt idx="4753">
                  <c:v>2012-04-22-21</c:v>
                </c:pt>
                <c:pt idx="4754">
                  <c:v>2012-04-22-22</c:v>
                </c:pt>
                <c:pt idx="4755">
                  <c:v>2012-04-22-23</c:v>
                </c:pt>
                <c:pt idx="4756">
                  <c:v>2012-04-23-00</c:v>
                </c:pt>
                <c:pt idx="4757">
                  <c:v>2012-04-23-01</c:v>
                </c:pt>
                <c:pt idx="4758">
                  <c:v>2012-04-23-02</c:v>
                </c:pt>
                <c:pt idx="4759">
                  <c:v>2012-04-23-03</c:v>
                </c:pt>
                <c:pt idx="4760">
                  <c:v>2012-04-23-04</c:v>
                </c:pt>
                <c:pt idx="4761">
                  <c:v>2012-04-23-05</c:v>
                </c:pt>
                <c:pt idx="4762">
                  <c:v>2012-04-23-06</c:v>
                </c:pt>
                <c:pt idx="4763">
                  <c:v>2012-04-23-07</c:v>
                </c:pt>
                <c:pt idx="4764">
                  <c:v>2012-04-23-08</c:v>
                </c:pt>
                <c:pt idx="4765">
                  <c:v>2012-04-23-09</c:v>
                </c:pt>
                <c:pt idx="4766">
                  <c:v>2012-04-23-10</c:v>
                </c:pt>
                <c:pt idx="4767">
                  <c:v>2012-04-23-11</c:v>
                </c:pt>
                <c:pt idx="4768">
                  <c:v>2012-04-23-12</c:v>
                </c:pt>
                <c:pt idx="4769">
                  <c:v>2012-04-23-13</c:v>
                </c:pt>
                <c:pt idx="4770">
                  <c:v>2012-04-23-14</c:v>
                </c:pt>
                <c:pt idx="4771">
                  <c:v>2012-04-23-15</c:v>
                </c:pt>
                <c:pt idx="4772">
                  <c:v>2012-04-23-16</c:v>
                </c:pt>
                <c:pt idx="4773">
                  <c:v>2012-04-23-17</c:v>
                </c:pt>
                <c:pt idx="4774">
                  <c:v>2012-04-23-18</c:v>
                </c:pt>
                <c:pt idx="4775">
                  <c:v>2012-04-23-19</c:v>
                </c:pt>
                <c:pt idx="4776">
                  <c:v>2012-04-23-20</c:v>
                </c:pt>
                <c:pt idx="4777">
                  <c:v>2012-04-23-21</c:v>
                </c:pt>
                <c:pt idx="4778">
                  <c:v>2012-04-23-22</c:v>
                </c:pt>
                <c:pt idx="4779">
                  <c:v>2012-04-23-23</c:v>
                </c:pt>
                <c:pt idx="4780">
                  <c:v>2012-04-24-00</c:v>
                </c:pt>
                <c:pt idx="4781">
                  <c:v>2012-04-24-01</c:v>
                </c:pt>
                <c:pt idx="4782">
                  <c:v>2012-04-24-02</c:v>
                </c:pt>
                <c:pt idx="4783">
                  <c:v>2012-04-24-03</c:v>
                </c:pt>
                <c:pt idx="4784">
                  <c:v>2012-04-24-04</c:v>
                </c:pt>
                <c:pt idx="4785">
                  <c:v>2012-04-24-05</c:v>
                </c:pt>
                <c:pt idx="4786">
                  <c:v>2012-04-24-06</c:v>
                </c:pt>
                <c:pt idx="4787">
                  <c:v>2012-04-24-07</c:v>
                </c:pt>
                <c:pt idx="4788">
                  <c:v>2012-04-24-08</c:v>
                </c:pt>
                <c:pt idx="4789">
                  <c:v>2012-04-24-09</c:v>
                </c:pt>
                <c:pt idx="4790">
                  <c:v>2012-04-24-10</c:v>
                </c:pt>
                <c:pt idx="4791">
                  <c:v>2012-04-24-11</c:v>
                </c:pt>
                <c:pt idx="4792">
                  <c:v>2012-04-24-12</c:v>
                </c:pt>
                <c:pt idx="4793">
                  <c:v>2012-04-24-13</c:v>
                </c:pt>
                <c:pt idx="4794">
                  <c:v>2012-04-24-14</c:v>
                </c:pt>
                <c:pt idx="4795">
                  <c:v>2012-04-24-15</c:v>
                </c:pt>
                <c:pt idx="4796">
                  <c:v>2012-04-24-16</c:v>
                </c:pt>
                <c:pt idx="4797">
                  <c:v>2012-04-24-17</c:v>
                </c:pt>
                <c:pt idx="4798">
                  <c:v>2012-04-24-18</c:v>
                </c:pt>
                <c:pt idx="4799">
                  <c:v>2012-04-24-19</c:v>
                </c:pt>
                <c:pt idx="4800">
                  <c:v>2012-04-24-20</c:v>
                </c:pt>
                <c:pt idx="4801">
                  <c:v>2012-04-24-21</c:v>
                </c:pt>
                <c:pt idx="4802">
                  <c:v>2012-04-24-22</c:v>
                </c:pt>
                <c:pt idx="4803">
                  <c:v>2012-04-24-23</c:v>
                </c:pt>
                <c:pt idx="4804">
                  <c:v>2012-04-25-00</c:v>
                </c:pt>
                <c:pt idx="4805">
                  <c:v>2012-04-25-01</c:v>
                </c:pt>
                <c:pt idx="4806">
                  <c:v>2012-04-25-02</c:v>
                </c:pt>
                <c:pt idx="4807">
                  <c:v>2012-04-25-03</c:v>
                </c:pt>
                <c:pt idx="4808">
                  <c:v>2012-04-25-04</c:v>
                </c:pt>
                <c:pt idx="4809">
                  <c:v>2012-04-25-05</c:v>
                </c:pt>
                <c:pt idx="4810">
                  <c:v>2012-04-25-06</c:v>
                </c:pt>
                <c:pt idx="4811">
                  <c:v>2012-04-25-07</c:v>
                </c:pt>
                <c:pt idx="4812">
                  <c:v>2012-04-25-08</c:v>
                </c:pt>
                <c:pt idx="4813">
                  <c:v>2012-04-25-09</c:v>
                </c:pt>
                <c:pt idx="4814">
                  <c:v>2012-04-25-10</c:v>
                </c:pt>
                <c:pt idx="4815">
                  <c:v>2012-04-25-11</c:v>
                </c:pt>
                <c:pt idx="4816">
                  <c:v>2012-04-25-12</c:v>
                </c:pt>
                <c:pt idx="4817">
                  <c:v>2012-04-25-13</c:v>
                </c:pt>
                <c:pt idx="4818">
                  <c:v>2012-04-25-14</c:v>
                </c:pt>
                <c:pt idx="4819">
                  <c:v>2012-04-25-15</c:v>
                </c:pt>
                <c:pt idx="4820">
                  <c:v>2012-04-25-16</c:v>
                </c:pt>
                <c:pt idx="4821">
                  <c:v>2012-04-25-17</c:v>
                </c:pt>
                <c:pt idx="4822">
                  <c:v>2012-04-25-18</c:v>
                </c:pt>
                <c:pt idx="4823">
                  <c:v>2012-04-25-19</c:v>
                </c:pt>
                <c:pt idx="4824">
                  <c:v>2012-04-25-20</c:v>
                </c:pt>
                <c:pt idx="4825">
                  <c:v>2012-04-25-21</c:v>
                </c:pt>
                <c:pt idx="4826">
                  <c:v>2012-04-25-22</c:v>
                </c:pt>
                <c:pt idx="4827">
                  <c:v>2012-04-25-23</c:v>
                </c:pt>
                <c:pt idx="4828">
                  <c:v>2012-04-26-00</c:v>
                </c:pt>
                <c:pt idx="4829">
                  <c:v>2012-04-26-01</c:v>
                </c:pt>
                <c:pt idx="4830">
                  <c:v>2012-04-26-02</c:v>
                </c:pt>
                <c:pt idx="4831">
                  <c:v>2012-04-26-03</c:v>
                </c:pt>
                <c:pt idx="4832">
                  <c:v>2012-04-26-04</c:v>
                </c:pt>
                <c:pt idx="4833">
                  <c:v>2012-04-26-05</c:v>
                </c:pt>
                <c:pt idx="4834">
                  <c:v>2012-04-26-06</c:v>
                </c:pt>
                <c:pt idx="4835">
                  <c:v>2012-04-26-07</c:v>
                </c:pt>
                <c:pt idx="4836">
                  <c:v>2012-04-26-08</c:v>
                </c:pt>
                <c:pt idx="4837">
                  <c:v>2012-04-26-09</c:v>
                </c:pt>
                <c:pt idx="4838">
                  <c:v>2012-04-26-10</c:v>
                </c:pt>
                <c:pt idx="4839">
                  <c:v>2012-04-26-11</c:v>
                </c:pt>
                <c:pt idx="4840">
                  <c:v>2012-04-26-12</c:v>
                </c:pt>
                <c:pt idx="4841">
                  <c:v>2012-04-26-13</c:v>
                </c:pt>
                <c:pt idx="4842">
                  <c:v>2012-04-26-14</c:v>
                </c:pt>
                <c:pt idx="4843">
                  <c:v>2012-04-26-15</c:v>
                </c:pt>
                <c:pt idx="4844">
                  <c:v>2012-04-26-16</c:v>
                </c:pt>
                <c:pt idx="4845">
                  <c:v>2012-04-26-17</c:v>
                </c:pt>
                <c:pt idx="4846">
                  <c:v>2012-04-26-18</c:v>
                </c:pt>
                <c:pt idx="4847">
                  <c:v>2012-04-26-19</c:v>
                </c:pt>
                <c:pt idx="4848">
                  <c:v>2012-04-26-20</c:v>
                </c:pt>
                <c:pt idx="4849">
                  <c:v>2012-04-26-21</c:v>
                </c:pt>
                <c:pt idx="4850">
                  <c:v>2012-04-26-22</c:v>
                </c:pt>
                <c:pt idx="4851">
                  <c:v>2012-04-26-23</c:v>
                </c:pt>
                <c:pt idx="4852">
                  <c:v>2012-04-27-00</c:v>
                </c:pt>
                <c:pt idx="4853">
                  <c:v>2012-04-27-01</c:v>
                </c:pt>
                <c:pt idx="4854">
                  <c:v>2012-04-27-02</c:v>
                </c:pt>
                <c:pt idx="4855">
                  <c:v>2012-04-27-03</c:v>
                </c:pt>
                <c:pt idx="4856">
                  <c:v>2012-04-27-04</c:v>
                </c:pt>
                <c:pt idx="4857">
                  <c:v>2012-04-27-05</c:v>
                </c:pt>
                <c:pt idx="4858">
                  <c:v>2012-04-27-06</c:v>
                </c:pt>
                <c:pt idx="4859">
                  <c:v>2012-04-27-07</c:v>
                </c:pt>
                <c:pt idx="4860">
                  <c:v>2012-04-27-08</c:v>
                </c:pt>
                <c:pt idx="4861">
                  <c:v>2012-04-27-09</c:v>
                </c:pt>
                <c:pt idx="4862">
                  <c:v>2012-04-27-10</c:v>
                </c:pt>
                <c:pt idx="4863">
                  <c:v>2012-04-27-11</c:v>
                </c:pt>
                <c:pt idx="4864">
                  <c:v>2012-04-27-12</c:v>
                </c:pt>
                <c:pt idx="4865">
                  <c:v>2012-04-27-13</c:v>
                </c:pt>
                <c:pt idx="4866">
                  <c:v>2012-04-27-14</c:v>
                </c:pt>
                <c:pt idx="4867">
                  <c:v>2012-04-27-15</c:v>
                </c:pt>
                <c:pt idx="4868">
                  <c:v>2012-04-27-16</c:v>
                </c:pt>
                <c:pt idx="4869">
                  <c:v>2012-04-27-17</c:v>
                </c:pt>
                <c:pt idx="4870">
                  <c:v>2012-04-27-18</c:v>
                </c:pt>
                <c:pt idx="4871">
                  <c:v>2012-04-27-19</c:v>
                </c:pt>
                <c:pt idx="4872">
                  <c:v>2012-04-27-20</c:v>
                </c:pt>
                <c:pt idx="4873">
                  <c:v>2012-04-27-21</c:v>
                </c:pt>
                <c:pt idx="4874">
                  <c:v>2012-04-27-22</c:v>
                </c:pt>
                <c:pt idx="4875">
                  <c:v>2012-04-27-23</c:v>
                </c:pt>
                <c:pt idx="4876">
                  <c:v>2012-04-28-00</c:v>
                </c:pt>
                <c:pt idx="4877">
                  <c:v>2012-04-28-01</c:v>
                </c:pt>
                <c:pt idx="4878">
                  <c:v>2012-04-28-02</c:v>
                </c:pt>
                <c:pt idx="4879">
                  <c:v>2012-04-28-03</c:v>
                </c:pt>
                <c:pt idx="4880">
                  <c:v>2012-04-28-04</c:v>
                </c:pt>
                <c:pt idx="4881">
                  <c:v>2012-04-28-05</c:v>
                </c:pt>
                <c:pt idx="4882">
                  <c:v>2012-04-28-06</c:v>
                </c:pt>
                <c:pt idx="4883">
                  <c:v>2012-04-28-07</c:v>
                </c:pt>
                <c:pt idx="4884">
                  <c:v>2012-04-28-08</c:v>
                </c:pt>
                <c:pt idx="4885">
                  <c:v>2012-04-28-09</c:v>
                </c:pt>
                <c:pt idx="4886">
                  <c:v>2012-04-28-10</c:v>
                </c:pt>
                <c:pt idx="4887">
                  <c:v>2012-04-28-11</c:v>
                </c:pt>
                <c:pt idx="4888">
                  <c:v>2012-04-28-12</c:v>
                </c:pt>
                <c:pt idx="4889">
                  <c:v>2012-04-28-13</c:v>
                </c:pt>
                <c:pt idx="4890">
                  <c:v>2012-04-28-14</c:v>
                </c:pt>
                <c:pt idx="4891">
                  <c:v>2012-04-28-15</c:v>
                </c:pt>
                <c:pt idx="4892">
                  <c:v>2012-04-28-16</c:v>
                </c:pt>
                <c:pt idx="4893">
                  <c:v>2012-04-28-17</c:v>
                </c:pt>
                <c:pt idx="4894">
                  <c:v>2012-04-28-18</c:v>
                </c:pt>
                <c:pt idx="4895">
                  <c:v>2012-04-28-19</c:v>
                </c:pt>
                <c:pt idx="4896">
                  <c:v>2012-04-28-20</c:v>
                </c:pt>
                <c:pt idx="4897">
                  <c:v>2012-04-28-21</c:v>
                </c:pt>
                <c:pt idx="4898">
                  <c:v>2012-04-28-22</c:v>
                </c:pt>
                <c:pt idx="4899">
                  <c:v>2012-04-28-23</c:v>
                </c:pt>
                <c:pt idx="4900">
                  <c:v>2012-04-29-00</c:v>
                </c:pt>
                <c:pt idx="4901">
                  <c:v>2012-04-29-01</c:v>
                </c:pt>
                <c:pt idx="4902">
                  <c:v>2012-04-29-02</c:v>
                </c:pt>
                <c:pt idx="4903">
                  <c:v>2012-04-29-03</c:v>
                </c:pt>
                <c:pt idx="4904">
                  <c:v>2012-04-29-04</c:v>
                </c:pt>
                <c:pt idx="4905">
                  <c:v>2012-04-29-05</c:v>
                </c:pt>
                <c:pt idx="4906">
                  <c:v>2012-04-29-06</c:v>
                </c:pt>
                <c:pt idx="4907">
                  <c:v>2012-04-29-07</c:v>
                </c:pt>
                <c:pt idx="4908">
                  <c:v>2012-04-29-08</c:v>
                </c:pt>
                <c:pt idx="4909">
                  <c:v>2012-04-29-09</c:v>
                </c:pt>
                <c:pt idx="4910">
                  <c:v>2012-04-29-10</c:v>
                </c:pt>
                <c:pt idx="4911">
                  <c:v>2012-04-29-11</c:v>
                </c:pt>
                <c:pt idx="4912">
                  <c:v>2012-04-29-12</c:v>
                </c:pt>
                <c:pt idx="4913">
                  <c:v>2012-04-29-13</c:v>
                </c:pt>
                <c:pt idx="4914">
                  <c:v>2012-04-29-14</c:v>
                </c:pt>
                <c:pt idx="4915">
                  <c:v>2012-04-29-15</c:v>
                </c:pt>
                <c:pt idx="4916">
                  <c:v>2012-04-29-16</c:v>
                </c:pt>
                <c:pt idx="4917">
                  <c:v>2012-04-29-17</c:v>
                </c:pt>
                <c:pt idx="4918">
                  <c:v>2012-04-29-18</c:v>
                </c:pt>
                <c:pt idx="4919">
                  <c:v>2012-04-29-19</c:v>
                </c:pt>
                <c:pt idx="4920">
                  <c:v>2012-04-29-20</c:v>
                </c:pt>
                <c:pt idx="4921">
                  <c:v>2012-04-29-21</c:v>
                </c:pt>
                <c:pt idx="4922">
                  <c:v>2012-04-29-22</c:v>
                </c:pt>
                <c:pt idx="4923">
                  <c:v>2012-04-29-23</c:v>
                </c:pt>
                <c:pt idx="4924">
                  <c:v>2012-04-30-00</c:v>
                </c:pt>
                <c:pt idx="4925">
                  <c:v>2012-04-30-01</c:v>
                </c:pt>
                <c:pt idx="4926">
                  <c:v>2012-04-30-02</c:v>
                </c:pt>
                <c:pt idx="4927">
                  <c:v>2012-04-30-03</c:v>
                </c:pt>
                <c:pt idx="4928">
                  <c:v>2012-04-30-04</c:v>
                </c:pt>
                <c:pt idx="4929">
                  <c:v>2012-04-30-05</c:v>
                </c:pt>
                <c:pt idx="4930">
                  <c:v>2012-04-30-06</c:v>
                </c:pt>
                <c:pt idx="4931">
                  <c:v>2012-04-30-07</c:v>
                </c:pt>
                <c:pt idx="4932">
                  <c:v>2012-04-30-08</c:v>
                </c:pt>
                <c:pt idx="4933">
                  <c:v>2012-04-30-09</c:v>
                </c:pt>
                <c:pt idx="4934">
                  <c:v>2012-04-30-10</c:v>
                </c:pt>
                <c:pt idx="4935">
                  <c:v>2012-04-30-11</c:v>
                </c:pt>
                <c:pt idx="4936">
                  <c:v>2012-04-30-12</c:v>
                </c:pt>
                <c:pt idx="4937">
                  <c:v>2012-04-30-13</c:v>
                </c:pt>
                <c:pt idx="4938">
                  <c:v>2012-04-30-14</c:v>
                </c:pt>
                <c:pt idx="4939">
                  <c:v>2012-04-30-15</c:v>
                </c:pt>
                <c:pt idx="4940">
                  <c:v>2012-04-30-16</c:v>
                </c:pt>
                <c:pt idx="4941">
                  <c:v>2012-04-30-17</c:v>
                </c:pt>
                <c:pt idx="4942">
                  <c:v>2012-04-30-18</c:v>
                </c:pt>
                <c:pt idx="4943">
                  <c:v>2012-04-30-19</c:v>
                </c:pt>
                <c:pt idx="4944">
                  <c:v>2012-04-30-20</c:v>
                </c:pt>
                <c:pt idx="4945">
                  <c:v>2012-04-30-21</c:v>
                </c:pt>
                <c:pt idx="4946">
                  <c:v>2012-04-30-22</c:v>
                </c:pt>
                <c:pt idx="4947">
                  <c:v>2012-04-30-23</c:v>
                </c:pt>
                <c:pt idx="4948">
                  <c:v>2012-05-01-00</c:v>
                </c:pt>
                <c:pt idx="4949">
                  <c:v>2012-05-01-01</c:v>
                </c:pt>
                <c:pt idx="4950">
                  <c:v>2012-05-01-02</c:v>
                </c:pt>
                <c:pt idx="4951">
                  <c:v>2012-05-01-03</c:v>
                </c:pt>
                <c:pt idx="4952">
                  <c:v>2012-05-01-04</c:v>
                </c:pt>
                <c:pt idx="4953">
                  <c:v>2012-05-01-05</c:v>
                </c:pt>
                <c:pt idx="4954">
                  <c:v>2012-05-01-06</c:v>
                </c:pt>
                <c:pt idx="4955">
                  <c:v>2012-05-01-07</c:v>
                </c:pt>
                <c:pt idx="4956">
                  <c:v>2012-05-01-08</c:v>
                </c:pt>
                <c:pt idx="4957">
                  <c:v>2012-05-01-09</c:v>
                </c:pt>
                <c:pt idx="4958">
                  <c:v>2012-05-01-10</c:v>
                </c:pt>
                <c:pt idx="4959">
                  <c:v>2012-05-01-11</c:v>
                </c:pt>
                <c:pt idx="4960">
                  <c:v>2012-05-01-12</c:v>
                </c:pt>
                <c:pt idx="4961">
                  <c:v>2012-05-01-13</c:v>
                </c:pt>
                <c:pt idx="4962">
                  <c:v>2012-05-01-14</c:v>
                </c:pt>
                <c:pt idx="4963">
                  <c:v>2012-05-01-15</c:v>
                </c:pt>
                <c:pt idx="4964">
                  <c:v>2012-05-01-16</c:v>
                </c:pt>
                <c:pt idx="4965">
                  <c:v>2012-05-01-17</c:v>
                </c:pt>
                <c:pt idx="4966">
                  <c:v>2012-05-01-18</c:v>
                </c:pt>
                <c:pt idx="4967">
                  <c:v>2012-05-01-19</c:v>
                </c:pt>
                <c:pt idx="4968">
                  <c:v>2012-05-01-20</c:v>
                </c:pt>
                <c:pt idx="4969">
                  <c:v>2012-05-01-21</c:v>
                </c:pt>
                <c:pt idx="4970">
                  <c:v>2012-05-01-22</c:v>
                </c:pt>
                <c:pt idx="4971">
                  <c:v>2012-05-01-23</c:v>
                </c:pt>
                <c:pt idx="4972">
                  <c:v>2012-05-02-00</c:v>
                </c:pt>
              </c:strCache>
            </c:strRef>
          </c:xVal>
          <c:yVal>
            <c:numRef>
              <c:f>'[judgments-2012JUN14.time-series-F.xlsx]judgments-2012JUN14.time-series'!$J$2:$J$4974</c:f>
              <c:numCache>
                <c:formatCode>General</c:formatCode>
                <c:ptCount val="4973"/>
                <c:pt idx="0">
                  <c:v>0.0</c:v>
                </c:pt>
                <c:pt idx="1">
                  <c:v>0.0</c:v>
                </c:pt>
                <c:pt idx="2">
                  <c:v>0.0</c:v>
                </c:pt>
                <c:pt idx="3">
                  <c:v>0.0</c:v>
                </c:pt>
                <c:pt idx="4">
                  <c:v>0.0</c:v>
                </c:pt>
                <c:pt idx="5">
                  <c:v>1.0</c:v>
                </c:pt>
                <c:pt idx="6">
                  <c:v>0.0</c:v>
                </c:pt>
                <c:pt idx="7">
                  <c:v>0.0</c:v>
                </c:pt>
                <c:pt idx="8">
                  <c:v>0.0</c:v>
                </c:pt>
                <c:pt idx="9">
                  <c:v>0.0</c:v>
                </c:pt>
                <c:pt idx="10">
                  <c:v>0.0</c:v>
                </c:pt>
                <c:pt idx="11">
                  <c:v>0.0</c:v>
                </c:pt>
                <c:pt idx="12">
                  <c:v>0.0</c:v>
                </c:pt>
                <c:pt idx="13">
                  <c:v>0.0</c:v>
                </c:pt>
                <c:pt idx="14">
                  <c:v>0.0</c:v>
                </c:pt>
                <c:pt idx="15">
                  <c:v>0.0</c:v>
                </c:pt>
                <c:pt idx="16">
                  <c:v>0.0</c:v>
                </c:pt>
                <c:pt idx="17">
                  <c:v>0.0</c:v>
                </c:pt>
                <c:pt idx="18">
                  <c:v>0.0</c:v>
                </c:pt>
                <c:pt idx="19">
                  <c:v>0.0</c:v>
                </c:pt>
                <c:pt idx="20">
                  <c:v>0.0</c:v>
                </c:pt>
                <c:pt idx="21">
                  <c:v>0.0</c:v>
                </c:pt>
                <c:pt idx="22">
                  <c:v>0.0</c:v>
                </c:pt>
                <c:pt idx="23">
                  <c:v>0.0</c:v>
                </c:pt>
                <c:pt idx="24">
                  <c:v>0.0</c:v>
                </c:pt>
                <c:pt idx="25">
                  <c:v>0.0</c:v>
                </c:pt>
                <c:pt idx="26">
                  <c:v>0.0</c:v>
                </c:pt>
                <c:pt idx="27">
                  <c:v>0.0</c:v>
                </c:pt>
                <c:pt idx="28">
                  <c:v>0.0</c:v>
                </c:pt>
                <c:pt idx="29">
                  <c:v>0.0</c:v>
                </c:pt>
                <c:pt idx="30">
                  <c:v>0.0</c:v>
                </c:pt>
                <c:pt idx="31">
                  <c:v>0.0</c:v>
                </c:pt>
                <c:pt idx="32">
                  <c:v>0.0</c:v>
                </c:pt>
                <c:pt idx="33">
                  <c:v>0.0</c:v>
                </c:pt>
                <c:pt idx="34">
                  <c:v>0.0</c:v>
                </c:pt>
                <c:pt idx="35">
                  <c:v>0.0</c:v>
                </c:pt>
                <c:pt idx="36">
                  <c:v>0.0</c:v>
                </c:pt>
                <c:pt idx="37">
                  <c:v>0.0</c:v>
                </c:pt>
                <c:pt idx="38">
                  <c:v>0.0</c:v>
                </c:pt>
                <c:pt idx="39">
                  <c:v>0.0</c:v>
                </c:pt>
                <c:pt idx="40">
                  <c:v>0.0</c:v>
                </c:pt>
                <c:pt idx="41">
                  <c:v>0.0</c:v>
                </c:pt>
                <c:pt idx="42">
                  <c:v>0.0</c:v>
                </c:pt>
                <c:pt idx="43">
                  <c:v>0.0</c:v>
                </c:pt>
                <c:pt idx="44">
                  <c:v>0.0</c:v>
                </c:pt>
                <c:pt idx="45">
                  <c:v>0.0</c:v>
                </c:pt>
                <c:pt idx="46">
                  <c:v>1.0</c:v>
                </c:pt>
                <c:pt idx="47">
                  <c:v>0.0</c:v>
                </c:pt>
                <c:pt idx="48">
                  <c:v>0.0</c:v>
                </c:pt>
                <c:pt idx="49">
                  <c:v>0.0</c:v>
                </c:pt>
                <c:pt idx="50">
                  <c:v>1.0</c:v>
                </c:pt>
                <c:pt idx="51">
                  <c:v>0.0</c:v>
                </c:pt>
                <c:pt idx="52">
                  <c:v>0.0</c:v>
                </c:pt>
                <c:pt idx="53">
                  <c:v>0.0</c:v>
                </c:pt>
                <c:pt idx="54">
                  <c:v>0.0</c:v>
                </c:pt>
                <c:pt idx="55">
                  <c:v>0.0</c:v>
                </c:pt>
                <c:pt idx="56">
                  <c:v>0.0</c:v>
                </c:pt>
                <c:pt idx="57">
                  <c:v>1.0</c:v>
                </c:pt>
                <c:pt idx="58">
                  <c:v>0.0</c:v>
                </c:pt>
                <c:pt idx="59">
                  <c:v>0.0</c:v>
                </c:pt>
                <c:pt idx="60">
                  <c:v>0.0</c:v>
                </c:pt>
                <c:pt idx="61">
                  <c:v>0.0</c:v>
                </c:pt>
                <c:pt idx="62">
                  <c:v>0.0</c:v>
                </c:pt>
                <c:pt idx="63">
                  <c:v>1.0</c:v>
                </c:pt>
                <c:pt idx="64">
                  <c:v>0.0</c:v>
                </c:pt>
                <c:pt idx="65">
                  <c:v>0.0</c:v>
                </c:pt>
                <c:pt idx="66">
                  <c:v>0.0</c:v>
                </c:pt>
                <c:pt idx="67">
                  <c:v>0.0</c:v>
                </c:pt>
                <c:pt idx="68">
                  <c:v>0.0</c:v>
                </c:pt>
                <c:pt idx="69">
                  <c:v>0.0</c:v>
                </c:pt>
                <c:pt idx="70">
                  <c:v>0.0</c:v>
                </c:pt>
                <c:pt idx="71">
                  <c:v>0.0</c:v>
                </c:pt>
                <c:pt idx="72">
                  <c:v>2.0</c:v>
                </c:pt>
                <c:pt idx="73">
                  <c:v>1.0</c:v>
                </c:pt>
                <c:pt idx="74">
                  <c:v>0.0</c:v>
                </c:pt>
                <c:pt idx="75">
                  <c:v>0.0</c:v>
                </c:pt>
                <c:pt idx="76">
                  <c:v>1.0</c:v>
                </c:pt>
                <c:pt idx="77">
                  <c:v>0.0</c:v>
                </c:pt>
                <c:pt idx="78">
                  <c:v>0.0</c:v>
                </c:pt>
                <c:pt idx="79">
                  <c:v>1.0</c:v>
                </c:pt>
                <c:pt idx="80">
                  <c:v>1.0</c:v>
                </c:pt>
                <c:pt idx="81">
                  <c:v>1.0</c:v>
                </c:pt>
                <c:pt idx="82">
                  <c:v>1.0</c:v>
                </c:pt>
                <c:pt idx="83">
                  <c:v>1.0</c:v>
                </c:pt>
                <c:pt idx="84">
                  <c:v>0.0</c:v>
                </c:pt>
                <c:pt idx="85">
                  <c:v>0.0</c:v>
                </c:pt>
                <c:pt idx="86">
                  <c:v>0.0</c:v>
                </c:pt>
                <c:pt idx="87">
                  <c:v>0.0</c:v>
                </c:pt>
                <c:pt idx="88">
                  <c:v>0.0</c:v>
                </c:pt>
                <c:pt idx="89">
                  <c:v>1.0</c:v>
                </c:pt>
                <c:pt idx="90">
                  <c:v>0.0</c:v>
                </c:pt>
                <c:pt idx="91">
                  <c:v>0.0</c:v>
                </c:pt>
                <c:pt idx="92">
                  <c:v>0.0</c:v>
                </c:pt>
                <c:pt idx="93">
                  <c:v>0.0</c:v>
                </c:pt>
                <c:pt idx="94">
                  <c:v>0.0</c:v>
                </c:pt>
                <c:pt idx="95">
                  <c:v>1.0</c:v>
                </c:pt>
                <c:pt idx="96">
                  <c:v>0.0</c:v>
                </c:pt>
                <c:pt idx="97">
                  <c:v>0.0</c:v>
                </c:pt>
                <c:pt idx="98">
                  <c:v>0.0</c:v>
                </c:pt>
                <c:pt idx="99">
                  <c:v>0.0</c:v>
                </c:pt>
                <c:pt idx="100">
                  <c:v>0.0</c:v>
                </c:pt>
                <c:pt idx="101">
                  <c:v>0.0</c:v>
                </c:pt>
                <c:pt idx="102">
                  <c:v>2.0</c:v>
                </c:pt>
                <c:pt idx="103">
                  <c:v>1.0</c:v>
                </c:pt>
                <c:pt idx="104">
                  <c:v>1.0</c:v>
                </c:pt>
                <c:pt idx="105">
                  <c:v>1.0</c:v>
                </c:pt>
                <c:pt idx="106">
                  <c:v>4.0</c:v>
                </c:pt>
                <c:pt idx="107">
                  <c:v>2.0</c:v>
                </c:pt>
                <c:pt idx="108">
                  <c:v>1.0</c:v>
                </c:pt>
                <c:pt idx="109">
                  <c:v>3.0</c:v>
                </c:pt>
                <c:pt idx="110">
                  <c:v>1.0</c:v>
                </c:pt>
                <c:pt idx="111">
                  <c:v>0.0</c:v>
                </c:pt>
                <c:pt idx="112">
                  <c:v>0.0</c:v>
                </c:pt>
                <c:pt idx="113">
                  <c:v>0.0</c:v>
                </c:pt>
                <c:pt idx="114">
                  <c:v>0.0</c:v>
                </c:pt>
                <c:pt idx="115">
                  <c:v>1.0</c:v>
                </c:pt>
                <c:pt idx="116">
                  <c:v>0.0</c:v>
                </c:pt>
                <c:pt idx="117">
                  <c:v>1.0</c:v>
                </c:pt>
                <c:pt idx="118">
                  <c:v>1.0</c:v>
                </c:pt>
                <c:pt idx="119">
                  <c:v>0.0</c:v>
                </c:pt>
                <c:pt idx="120">
                  <c:v>0.0</c:v>
                </c:pt>
                <c:pt idx="121">
                  <c:v>2.0</c:v>
                </c:pt>
                <c:pt idx="122">
                  <c:v>0.0</c:v>
                </c:pt>
                <c:pt idx="123">
                  <c:v>0.0</c:v>
                </c:pt>
                <c:pt idx="124">
                  <c:v>1.0</c:v>
                </c:pt>
                <c:pt idx="125">
                  <c:v>0.0</c:v>
                </c:pt>
                <c:pt idx="126">
                  <c:v>0.0</c:v>
                </c:pt>
                <c:pt idx="127">
                  <c:v>0.0</c:v>
                </c:pt>
                <c:pt idx="128">
                  <c:v>0.0</c:v>
                </c:pt>
                <c:pt idx="129">
                  <c:v>2.0</c:v>
                </c:pt>
                <c:pt idx="130">
                  <c:v>0.0</c:v>
                </c:pt>
                <c:pt idx="131">
                  <c:v>0.0</c:v>
                </c:pt>
                <c:pt idx="132">
                  <c:v>0.0</c:v>
                </c:pt>
                <c:pt idx="133">
                  <c:v>0.0</c:v>
                </c:pt>
                <c:pt idx="134">
                  <c:v>0.0</c:v>
                </c:pt>
                <c:pt idx="135">
                  <c:v>0.0</c:v>
                </c:pt>
                <c:pt idx="136">
                  <c:v>0.0</c:v>
                </c:pt>
                <c:pt idx="137">
                  <c:v>0.0</c:v>
                </c:pt>
                <c:pt idx="138">
                  <c:v>0.0</c:v>
                </c:pt>
                <c:pt idx="139">
                  <c:v>0.0</c:v>
                </c:pt>
                <c:pt idx="140">
                  <c:v>0.0</c:v>
                </c:pt>
                <c:pt idx="141">
                  <c:v>0.0</c:v>
                </c:pt>
                <c:pt idx="142">
                  <c:v>0.0</c:v>
                </c:pt>
                <c:pt idx="143">
                  <c:v>0.0</c:v>
                </c:pt>
                <c:pt idx="144">
                  <c:v>0.0</c:v>
                </c:pt>
                <c:pt idx="145">
                  <c:v>1.0</c:v>
                </c:pt>
                <c:pt idx="146">
                  <c:v>0.0</c:v>
                </c:pt>
                <c:pt idx="147">
                  <c:v>0.0</c:v>
                </c:pt>
                <c:pt idx="148">
                  <c:v>0.0</c:v>
                </c:pt>
                <c:pt idx="149">
                  <c:v>0.0</c:v>
                </c:pt>
                <c:pt idx="150">
                  <c:v>0.0</c:v>
                </c:pt>
                <c:pt idx="151">
                  <c:v>0.0</c:v>
                </c:pt>
                <c:pt idx="152">
                  <c:v>0.0</c:v>
                </c:pt>
                <c:pt idx="153">
                  <c:v>0.0</c:v>
                </c:pt>
                <c:pt idx="154">
                  <c:v>0.0</c:v>
                </c:pt>
                <c:pt idx="155">
                  <c:v>0.0</c:v>
                </c:pt>
                <c:pt idx="156">
                  <c:v>0.0</c:v>
                </c:pt>
                <c:pt idx="157">
                  <c:v>0.0</c:v>
                </c:pt>
                <c:pt idx="158">
                  <c:v>1.0</c:v>
                </c:pt>
                <c:pt idx="159">
                  <c:v>0.0</c:v>
                </c:pt>
                <c:pt idx="160">
                  <c:v>0.0</c:v>
                </c:pt>
                <c:pt idx="161">
                  <c:v>0.0</c:v>
                </c:pt>
                <c:pt idx="162">
                  <c:v>0.0</c:v>
                </c:pt>
                <c:pt idx="163">
                  <c:v>0.0</c:v>
                </c:pt>
                <c:pt idx="164">
                  <c:v>0.0</c:v>
                </c:pt>
                <c:pt idx="165">
                  <c:v>0.0</c:v>
                </c:pt>
                <c:pt idx="166">
                  <c:v>0.0</c:v>
                </c:pt>
                <c:pt idx="167">
                  <c:v>0.0</c:v>
                </c:pt>
                <c:pt idx="168">
                  <c:v>0.0</c:v>
                </c:pt>
                <c:pt idx="169">
                  <c:v>0.0</c:v>
                </c:pt>
                <c:pt idx="170">
                  <c:v>0.0</c:v>
                </c:pt>
                <c:pt idx="171">
                  <c:v>0.0</c:v>
                </c:pt>
                <c:pt idx="172">
                  <c:v>0.0</c:v>
                </c:pt>
                <c:pt idx="173">
                  <c:v>0.0</c:v>
                </c:pt>
                <c:pt idx="174">
                  <c:v>0.0</c:v>
                </c:pt>
                <c:pt idx="175">
                  <c:v>0.0</c:v>
                </c:pt>
                <c:pt idx="176">
                  <c:v>0.0</c:v>
                </c:pt>
                <c:pt idx="177">
                  <c:v>0.0</c:v>
                </c:pt>
                <c:pt idx="178">
                  <c:v>0.0</c:v>
                </c:pt>
                <c:pt idx="179">
                  <c:v>0.0</c:v>
                </c:pt>
                <c:pt idx="180">
                  <c:v>0.0</c:v>
                </c:pt>
                <c:pt idx="181">
                  <c:v>0.0</c:v>
                </c:pt>
                <c:pt idx="182">
                  <c:v>0.0</c:v>
                </c:pt>
                <c:pt idx="183">
                  <c:v>0.0</c:v>
                </c:pt>
                <c:pt idx="184">
                  <c:v>0.0</c:v>
                </c:pt>
                <c:pt idx="185">
                  <c:v>0.0</c:v>
                </c:pt>
                <c:pt idx="186">
                  <c:v>0.0</c:v>
                </c:pt>
                <c:pt idx="187">
                  <c:v>0.0</c:v>
                </c:pt>
                <c:pt idx="188">
                  <c:v>0.0</c:v>
                </c:pt>
                <c:pt idx="189">
                  <c:v>0.0</c:v>
                </c:pt>
                <c:pt idx="190">
                  <c:v>0.0</c:v>
                </c:pt>
                <c:pt idx="191">
                  <c:v>0.0</c:v>
                </c:pt>
                <c:pt idx="192">
                  <c:v>0.0</c:v>
                </c:pt>
                <c:pt idx="193">
                  <c:v>0.0</c:v>
                </c:pt>
                <c:pt idx="194">
                  <c:v>0.0</c:v>
                </c:pt>
                <c:pt idx="195">
                  <c:v>0.0</c:v>
                </c:pt>
                <c:pt idx="196">
                  <c:v>0.0</c:v>
                </c:pt>
                <c:pt idx="197">
                  <c:v>0.0</c:v>
                </c:pt>
                <c:pt idx="198">
                  <c:v>0.0</c:v>
                </c:pt>
                <c:pt idx="199">
                  <c:v>0.0</c:v>
                </c:pt>
                <c:pt idx="200">
                  <c:v>0.0</c:v>
                </c:pt>
                <c:pt idx="201">
                  <c:v>0.0</c:v>
                </c:pt>
                <c:pt idx="202">
                  <c:v>0.0</c:v>
                </c:pt>
                <c:pt idx="203">
                  <c:v>0.0</c:v>
                </c:pt>
                <c:pt idx="204">
                  <c:v>0.0</c:v>
                </c:pt>
                <c:pt idx="205">
                  <c:v>0.0</c:v>
                </c:pt>
                <c:pt idx="206">
                  <c:v>0.0</c:v>
                </c:pt>
                <c:pt idx="207">
                  <c:v>0.0</c:v>
                </c:pt>
                <c:pt idx="208">
                  <c:v>0.0</c:v>
                </c:pt>
                <c:pt idx="209">
                  <c:v>0.0</c:v>
                </c:pt>
                <c:pt idx="210">
                  <c:v>0.0</c:v>
                </c:pt>
                <c:pt idx="211">
                  <c:v>0.0</c:v>
                </c:pt>
                <c:pt idx="212">
                  <c:v>0.0</c:v>
                </c:pt>
                <c:pt idx="213">
                  <c:v>0.0</c:v>
                </c:pt>
                <c:pt idx="214">
                  <c:v>1.0</c:v>
                </c:pt>
                <c:pt idx="215">
                  <c:v>0.0</c:v>
                </c:pt>
                <c:pt idx="216">
                  <c:v>0.0</c:v>
                </c:pt>
                <c:pt idx="217">
                  <c:v>0.0</c:v>
                </c:pt>
                <c:pt idx="218">
                  <c:v>0.0</c:v>
                </c:pt>
                <c:pt idx="219">
                  <c:v>0.0</c:v>
                </c:pt>
                <c:pt idx="220">
                  <c:v>0.0</c:v>
                </c:pt>
                <c:pt idx="221">
                  <c:v>0.0</c:v>
                </c:pt>
                <c:pt idx="222">
                  <c:v>0.0</c:v>
                </c:pt>
                <c:pt idx="223">
                  <c:v>0.0</c:v>
                </c:pt>
                <c:pt idx="224">
                  <c:v>0.0</c:v>
                </c:pt>
                <c:pt idx="225">
                  <c:v>0.0</c:v>
                </c:pt>
                <c:pt idx="226">
                  <c:v>0.0</c:v>
                </c:pt>
                <c:pt idx="227">
                  <c:v>0.0</c:v>
                </c:pt>
                <c:pt idx="228">
                  <c:v>0.0</c:v>
                </c:pt>
                <c:pt idx="229">
                  <c:v>0.0</c:v>
                </c:pt>
                <c:pt idx="230">
                  <c:v>0.0</c:v>
                </c:pt>
                <c:pt idx="231">
                  <c:v>0.0</c:v>
                </c:pt>
                <c:pt idx="232">
                  <c:v>0.0</c:v>
                </c:pt>
                <c:pt idx="233">
                  <c:v>0.0</c:v>
                </c:pt>
                <c:pt idx="234">
                  <c:v>0.0</c:v>
                </c:pt>
                <c:pt idx="235">
                  <c:v>0.0</c:v>
                </c:pt>
                <c:pt idx="236">
                  <c:v>1.0</c:v>
                </c:pt>
                <c:pt idx="237">
                  <c:v>0.0</c:v>
                </c:pt>
                <c:pt idx="238">
                  <c:v>0.0</c:v>
                </c:pt>
                <c:pt idx="239">
                  <c:v>0.0</c:v>
                </c:pt>
                <c:pt idx="240">
                  <c:v>0.0</c:v>
                </c:pt>
                <c:pt idx="241">
                  <c:v>0.0</c:v>
                </c:pt>
                <c:pt idx="242">
                  <c:v>0.0</c:v>
                </c:pt>
                <c:pt idx="243">
                  <c:v>0.0</c:v>
                </c:pt>
                <c:pt idx="244">
                  <c:v>0.0</c:v>
                </c:pt>
                <c:pt idx="245">
                  <c:v>1.0</c:v>
                </c:pt>
                <c:pt idx="246">
                  <c:v>0.0</c:v>
                </c:pt>
                <c:pt idx="247">
                  <c:v>0.0</c:v>
                </c:pt>
                <c:pt idx="248">
                  <c:v>0.0</c:v>
                </c:pt>
                <c:pt idx="249">
                  <c:v>0.0</c:v>
                </c:pt>
                <c:pt idx="250">
                  <c:v>1.0</c:v>
                </c:pt>
                <c:pt idx="251">
                  <c:v>0.0</c:v>
                </c:pt>
                <c:pt idx="252">
                  <c:v>0.0</c:v>
                </c:pt>
                <c:pt idx="253">
                  <c:v>0.0</c:v>
                </c:pt>
                <c:pt idx="254">
                  <c:v>0.0</c:v>
                </c:pt>
                <c:pt idx="255">
                  <c:v>0.0</c:v>
                </c:pt>
                <c:pt idx="256">
                  <c:v>0.0</c:v>
                </c:pt>
                <c:pt idx="257">
                  <c:v>0.0</c:v>
                </c:pt>
                <c:pt idx="258">
                  <c:v>0.0</c:v>
                </c:pt>
                <c:pt idx="259">
                  <c:v>0.0</c:v>
                </c:pt>
                <c:pt idx="260">
                  <c:v>0.0</c:v>
                </c:pt>
                <c:pt idx="261">
                  <c:v>0.0</c:v>
                </c:pt>
                <c:pt idx="262">
                  <c:v>0.0</c:v>
                </c:pt>
                <c:pt idx="263">
                  <c:v>0.0</c:v>
                </c:pt>
                <c:pt idx="264">
                  <c:v>0.0</c:v>
                </c:pt>
                <c:pt idx="265">
                  <c:v>0.0</c:v>
                </c:pt>
                <c:pt idx="266">
                  <c:v>0.0</c:v>
                </c:pt>
                <c:pt idx="267">
                  <c:v>0.0</c:v>
                </c:pt>
                <c:pt idx="268">
                  <c:v>0.0</c:v>
                </c:pt>
                <c:pt idx="269">
                  <c:v>0.0</c:v>
                </c:pt>
                <c:pt idx="270">
                  <c:v>0.0</c:v>
                </c:pt>
                <c:pt idx="271">
                  <c:v>1.0</c:v>
                </c:pt>
                <c:pt idx="272">
                  <c:v>0.0</c:v>
                </c:pt>
                <c:pt idx="273">
                  <c:v>1.0</c:v>
                </c:pt>
                <c:pt idx="274">
                  <c:v>0.0</c:v>
                </c:pt>
                <c:pt idx="275">
                  <c:v>0.0</c:v>
                </c:pt>
                <c:pt idx="276">
                  <c:v>0.0</c:v>
                </c:pt>
                <c:pt idx="277">
                  <c:v>0.0</c:v>
                </c:pt>
                <c:pt idx="278">
                  <c:v>0.0</c:v>
                </c:pt>
                <c:pt idx="279">
                  <c:v>0.0</c:v>
                </c:pt>
                <c:pt idx="280">
                  <c:v>0.0</c:v>
                </c:pt>
                <c:pt idx="281">
                  <c:v>1.0</c:v>
                </c:pt>
                <c:pt idx="282">
                  <c:v>0.0</c:v>
                </c:pt>
                <c:pt idx="283">
                  <c:v>0.0</c:v>
                </c:pt>
                <c:pt idx="284">
                  <c:v>0.0</c:v>
                </c:pt>
                <c:pt idx="285">
                  <c:v>0.0</c:v>
                </c:pt>
                <c:pt idx="286">
                  <c:v>0.0</c:v>
                </c:pt>
                <c:pt idx="287">
                  <c:v>0.0</c:v>
                </c:pt>
                <c:pt idx="288">
                  <c:v>0.0</c:v>
                </c:pt>
                <c:pt idx="289">
                  <c:v>0.0</c:v>
                </c:pt>
                <c:pt idx="290">
                  <c:v>0.0</c:v>
                </c:pt>
                <c:pt idx="291">
                  <c:v>0.0</c:v>
                </c:pt>
                <c:pt idx="292">
                  <c:v>0.0</c:v>
                </c:pt>
                <c:pt idx="293">
                  <c:v>0.0</c:v>
                </c:pt>
                <c:pt idx="294">
                  <c:v>0.0</c:v>
                </c:pt>
                <c:pt idx="295">
                  <c:v>0.0</c:v>
                </c:pt>
                <c:pt idx="296">
                  <c:v>0.0</c:v>
                </c:pt>
                <c:pt idx="297">
                  <c:v>0.0</c:v>
                </c:pt>
                <c:pt idx="298">
                  <c:v>0.0</c:v>
                </c:pt>
                <c:pt idx="299">
                  <c:v>0.0</c:v>
                </c:pt>
                <c:pt idx="300">
                  <c:v>0.0</c:v>
                </c:pt>
                <c:pt idx="301">
                  <c:v>0.0</c:v>
                </c:pt>
                <c:pt idx="302">
                  <c:v>0.0</c:v>
                </c:pt>
                <c:pt idx="303">
                  <c:v>0.0</c:v>
                </c:pt>
                <c:pt idx="304">
                  <c:v>0.0</c:v>
                </c:pt>
                <c:pt idx="305">
                  <c:v>0.0</c:v>
                </c:pt>
                <c:pt idx="306">
                  <c:v>0.0</c:v>
                </c:pt>
                <c:pt idx="307">
                  <c:v>0.0</c:v>
                </c:pt>
                <c:pt idx="308">
                  <c:v>1.0</c:v>
                </c:pt>
                <c:pt idx="309">
                  <c:v>0.0</c:v>
                </c:pt>
                <c:pt idx="310">
                  <c:v>0.0</c:v>
                </c:pt>
                <c:pt idx="311">
                  <c:v>0.0</c:v>
                </c:pt>
                <c:pt idx="312">
                  <c:v>0.0</c:v>
                </c:pt>
                <c:pt idx="313">
                  <c:v>0.0</c:v>
                </c:pt>
                <c:pt idx="314">
                  <c:v>0.0</c:v>
                </c:pt>
                <c:pt idx="315">
                  <c:v>0.0</c:v>
                </c:pt>
                <c:pt idx="316">
                  <c:v>0.0</c:v>
                </c:pt>
                <c:pt idx="317">
                  <c:v>0.0</c:v>
                </c:pt>
                <c:pt idx="318">
                  <c:v>0.0</c:v>
                </c:pt>
                <c:pt idx="319">
                  <c:v>0.0</c:v>
                </c:pt>
                <c:pt idx="320">
                  <c:v>0.0</c:v>
                </c:pt>
                <c:pt idx="321">
                  <c:v>0.0</c:v>
                </c:pt>
                <c:pt idx="322">
                  <c:v>0.0</c:v>
                </c:pt>
                <c:pt idx="323">
                  <c:v>0.0</c:v>
                </c:pt>
                <c:pt idx="324">
                  <c:v>0.0</c:v>
                </c:pt>
                <c:pt idx="325">
                  <c:v>0.0</c:v>
                </c:pt>
                <c:pt idx="326">
                  <c:v>0.0</c:v>
                </c:pt>
                <c:pt idx="327">
                  <c:v>0.0</c:v>
                </c:pt>
                <c:pt idx="328">
                  <c:v>0.0</c:v>
                </c:pt>
                <c:pt idx="329">
                  <c:v>0.0</c:v>
                </c:pt>
                <c:pt idx="330">
                  <c:v>0.0</c:v>
                </c:pt>
                <c:pt idx="331">
                  <c:v>0.0</c:v>
                </c:pt>
                <c:pt idx="332">
                  <c:v>0.0</c:v>
                </c:pt>
                <c:pt idx="333">
                  <c:v>0.0</c:v>
                </c:pt>
                <c:pt idx="334">
                  <c:v>0.0</c:v>
                </c:pt>
                <c:pt idx="335">
                  <c:v>0.0</c:v>
                </c:pt>
                <c:pt idx="336">
                  <c:v>0.0</c:v>
                </c:pt>
                <c:pt idx="337">
                  <c:v>0.0</c:v>
                </c:pt>
                <c:pt idx="338">
                  <c:v>0.0</c:v>
                </c:pt>
                <c:pt idx="339">
                  <c:v>0.0</c:v>
                </c:pt>
                <c:pt idx="340">
                  <c:v>0.0</c:v>
                </c:pt>
                <c:pt idx="341">
                  <c:v>0.0</c:v>
                </c:pt>
                <c:pt idx="342">
                  <c:v>0.0</c:v>
                </c:pt>
                <c:pt idx="343">
                  <c:v>0.0</c:v>
                </c:pt>
                <c:pt idx="344">
                  <c:v>0.0</c:v>
                </c:pt>
                <c:pt idx="345">
                  <c:v>0.0</c:v>
                </c:pt>
                <c:pt idx="346">
                  <c:v>0.0</c:v>
                </c:pt>
                <c:pt idx="347">
                  <c:v>0.0</c:v>
                </c:pt>
                <c:pt idx="348">
                  <c:v>0.0</c:v>
                </c:pt>
                <c:pt idx="349">
                  <c:v>0.0</c:v>
                </c:pt>
                <c:pt idx="350">
                  <c:v>0.0</c:v>
                </c:pt>
                <c:pt idx="351">
                  <c:v>0.0</c:v>
                </c:pt>
                <c:pt idx="352">
                  <c:v>0.0</c:v>
                </c:pt>
                <c:pt idx="353">
                  <c:v>0.0</c:v>
                </c:pt>
                <c:pt idx="354">
                  <c:v>0.0</c:v>
                </c:pt>
                <c:pt idx="355">
                  <c:v>0.0</c:v>
                </c:pt>
                <c:pt idx="356">
                  <c:v>0.0</c:v>
                </c:pt>
                <c:pt idx="357">
                  <c:v>0.0</c:v>
                </c:pt>
                <c:pt idx="358">
                  <c:v>0.0</c:v>
                </c:pt>
                <c:pt idx="359">
                  <c:v>0.0</c:v>
                </c:pt>
                <c:pt idx="360">
                  <c:v>0.0</c:v>
                </c:pt>
                <c:pt idx="361">
                  <c:v>0.0</c:v>
                </c:pt>
                <c:pt idx="362">
                  <c:v>0.0</c:v>
                </c:pt>
                <c:pt idx="363">
                  <c:v>0.0</c:v>
                </c:pt>
                <c:pt idx="364">
                  <c:v>0.0</c:v>
                </c:pt>
                <c:pt idx="365">
                  <c:v>0.0</c:v>
                </c:pt>
                <c:pt idx="366">
                  <c:v>0.0</c:v>
                </c:pt>
                <c:pt idx="367">
                  <c:v>0.0</c:v>
                </c:pt>
                <c:pt idx="368">
                  <c:v>0.0</c:v>
                </c:pt>
                <c:pt idx="369">
                  <c:v>0.0</c:v>
                </c:pt>
                <c:pt idx="370">
                  <c:v>0.0</c:v>
                </c:pt>
                <c:pt idx="371">
                  <c:v>0.0</c:v>
                </c:pt>
                <c:pt idx="372">
                  <c:v>0.0</c:v>
                </c:pt>
                <c:pt idx="373">
                  <c:v>0.0</c:v>
                </c:pt>
                <c:pt idx="374">
                  <c:v>0.0</c:v>
                </c:pt>
                <c:pt idx="375">
                  <c:v>0.0</c:v>
                </c:pt>
                <c:pt idx="376">
                  <c:v>0.0</c:v>
                </c:pt>
                <c:pt idx="377">
                  <c:v>0.0</c:v>
                </c:pt>
                <c:pt idx="378">
                  <c:v>0.0</c:v>
                </c:pt>
                <c:pt idx="379">
                  <c:v>0.0</c:v>
                </c:pt>
                <c:pt idx="380">
                  <c:v>0.0</c:v>
                </c:pt>
                <c:pt idx="381">
                  <c:v>0.0</c:v>
                </c:pt>
                <c:pt idx="382">
                  <c:v>0.0</c:v>
                </c:pt>
                <c:pt idx="383">
                  <c:v>0.0</c:v>
                </c:pt>
                <c:pt idx="384">
                  <c:v>0.0</c:v>
                </c:pt>
                <c:pt idx="385">
                  <c:v>0.0</c:v>
                </c:pt>
                <c:pt idx="386">
                  <c:v>0.0</c:v>
                </c:pt>
                <c:pt idx="387">
                  <c:v>0.0</c:v>
                </c:pt>
                <c:pt idx="388">
                  <c:v>0.0</c:v>
                </c:pt>
                <c:pt idx="389">
                  <c:v>0.0</c:v>
                </c:pt>
                <c:pt idx="390">
                  <c:v>0.0</c:v>
                </c:pt>
                <c:pt idx="391">
                  <c:v>0.0</c:v>
                </c:pt>
                <c:pt idx="392">
                  <c:v>0.0</c:v>
                </c:pt>
                <c:pt idx="393">
                  <c:v>0.0</c:v>
                </c:pt>
                <c:pt idx="394">
                  <c:v>0.0</c:v>
                </c:pt>
                <c:pt idx="395">
                  <c:v>0.0</c:v>
                </c:pt>
                <c:pt idx="396">
                  <c:v>0.0</c:v>
                </c:pt>
                <c:pt idx="397">
                  <c:v>0.0</c:v>
                </c:pt>
                <c:pt idx="398">
                  <c:v>0.0</c:v>
                </c:pt>
                <c:pt idx="399">
                  <c:v>0.0</c:v>
                </c:pt>
                <c:pt idx="400">
                  <c:v>0.0</c:v>
                </c:pt>
                <c:pt idx="401">
                  <c:v>0.0</c:v>
                </c:pt>
                <c:pt idx="402">
                  <c:v>0.0</c:v>
                </c:pt>
                <c:pt idx="403">
                  <c:v>0.0</c:v>
                </c:pt>
                <c:pt idx="404">
                  <c:v>0.0</c:v>
                </c:pt>
                <c:pt idx="405">
                  <c:v>0.0</c:v>
                </c:pt>
                <c:pt idx="406">
                  <c:v>0.0</c:v>
                </c:pt>
                <c:pt idx="407">
                  <c:v>0.0</c:v>
                </c:pt>
                <c:pt idx="408">
                  <c:v>1.0</c:v>
                </c:pt>
                <c:pt idx="409">
                  <c:v>1.0</c:v>
                </c:pt>
                <c:pt idx="410">
                  <c:v>0.0</c:v>
                </c:pt>
                <c:pt idx="411">
                  <c:v>0.0</c:v>
                </c:pt>
                <c:pt idx="412">
                  <c:v>0.0</c:v>
                </c:pt>
                <c:pt idx="413">
                  <c:v>0.0</c:v>
                </c:pt>
                <c:pt idx="414">
                  <c:v>0.0</c:v>
                </c:pt>
                <c:pt idx="415">
                  <c:v>0.0</c:v>
                </c:pt>
                <c:pt idx="416">
                  <c:v>0.0</c:v>
                </c:pt>
                <c:pt idx="417">
                  <c:v>0.0</c:v>
                </c:pt>
                <c:pt idx="418">
                  <c:v>0.0</c:v>
                </c:pt>
                <c:pt idx="419">
                  <c:v>0.0</c:v>
                </c:pt>
                <c:pt idx="420">
                  <c:v>0.0</c:v>
                </c:pt>
                <c:pt idx="421">
                  <c:v>0.0</c:v>
                </c:pt>
                <c:pt idx="422">
                  <c:v>0.0</c:v>
                </c:pt>
                <c:pt idx="423">
                  <c:v>0.0</c:v>
                </c:pt>
                <c:pt idx="424">
                  <c:v>0.0</c:v>
                </c:pt>
                <c:pt idx="425">
                  <c:v>0.0</c:v>
                </c:pt>
                <c:pt idx="426">
                  <c:v>0.0</c:v>
                </c:pt>
                <c:pt idx="427">
                  <c:v>0.0</c:v>
                </c:pt>
                <c:pt idx="428">
                  <c:v>0.0</c:v>
                </c:pt>
                <c:pt idx="429">
                  <c:v>0.0</c:v>
                </c:pt>
                <c:pt idx="430">
                  <c:v>0.0</c:v>
                </c:pt>
                <c:pt idx="431">
                  <c:v>0.0</c:v>
                </c:pt>
                <c:pt idx="432">
                  <c:v>0.0</c:v>
                </c:pt>
                <c:pt idx="433">
                  <c:v>0.0</c:v>
                </c:pt>
                <c:pt idx="434">
                  <c:v>0.0</c:v>
                </c:pt>
                <c:pt idx="435">
                  <c:v>1.0</c:v>
                </c:pt>
                <c:pt idx="436">
                  <c:v>0.0</c:v>
                </c:pt>
                <c:pt idx="437">
                  <c:v>0.0</c:v>
                </c:pt>
                <c:pt idx="438">
                  <c:v>0.0</c:v>
                </c:pt>
                <c:pt idx="439">
                  <c:v>0.0</c:v>
                </c:pt>
                <c:pt idx="440">
                  <c:v>0.0</c:v>
                </c:pt>
                <c:pt idx="441">
                  <c:v>0.0</c:v>
                </c:pt>
                <c:pt idx="442">
                  <c:v>0.0</c:v>
                </c:pt>
                <c:pt idx="443">
                  <c:v>0.0</c:v>
                </c:pt>
                <c:pt idx="444">
                  <c:v>0.0</c:v>
                </c:pt>
                <c:pt idx="445">
                  <c:v>0.0</c:v>
                </c:pt>
                <c:pt idx="446">
                  <c:v>0.0</c:v>
                </c:pt>
                <c:pt idx="447">
                  <c:v>0.0</c:v>
                </c:pt>
                <c:pt idx="448">
                  <c:v>0.0</c:v>
                </c:pt>
                <c:pt idx="449">
                  <c:v>0.0</c:v>
                </c:pt>
                <c:pt idx="450">
                  <c:v>0.0</c:v>
                </c:pt>
                <c:pt idx="451">
                  <c:v>0.0</c:v>
                </c:pt>
                <c:pt idx="452">
                  <c:v>0.0</c:v>
                </c:pt>
                <c:pt idx="453">
                  <c:v>0.0</c:v>
                </c:pt>
                <c:pt idx="454">
                  <c:v>0.0</c:v>
                </c:pt>
                <c:pt idx="455">
                  <c:v>0.0</c:v>
                </c:pt>
                <c:pt idx="456">
                  <c:v>0.0</c:v>
                </c:pt>
                <c:pt idx="457">
                  <c:v>0.0</c:v>
                </c:pt>
                <c:pt idx="458">
                  <c:v>0.0</c:v>
                </c:pt>
                <c:pt idx="459">
                  <c:v>0.0</c:v>
                </c:pt>
                <c:pt idx="460">
                  <c:v>0.0</c:v>
                </c:pt>
                <c:pt idx="461">
                  <c:v>0.0</c:v>
                </c:pt>
                <c:pt idx="462">
                  <c:v>0.0</c:v>
                </c:pt>
                <c:pt idx="463">
                  <c:v>2.0</c:v>
                </c:pt>
                <c:pt idx="464">
                  <c:v>0.0</c:v>
                </c:pt>
                <c:pt idx="465">
                  <c:v>0.0</c:v>
                </c:pt>
                <c:pt idx="466">
                  <c:v>0.0</c:v>
                </c:pt>
                <c:pt idx="467">
                  <c:v>0.0</c:v>
                </c:pt>
                <c:pt idx="468">
                  <c:v>1.0</c:v>
                </c:pt>
                <c:pt idx="469">
                  <c:v>1.0</c:v>
                </c:pt>
                <c:pt idx="470">
                  <c:v>0.0</c:v>
                </c:pt>
                <c:pt idx="471">
                  <c:v>0.0</c:v>
                </c:pt>
                <c:pt idx="472">
                  <c:v>0.0</c:v>
                </c:pt>
                <c:pt idx="473">
                  <c:v>0.0</c:v>
                </c:pt>
                <c:pt idx="474">
                  <c:v>0.0</c:v>
                </c:pt>
                <c:pt idx="475">
                  <c:v>0.0</c:v>
                </c:pt>
                <c:pt idx="476">
                  <c:v>0.0</c:v>
                </c:pt>
                <c:pt idx="477">
                  <c:v>0.0</c:v>
                </c:pt>
                <c:pt idx="478">
                  <c:v>0.0</c:v>
                </c:pt>
                <c:pt idx="479">
                  <c:v>0.0</c:v>
                </c:pt>
                <c:pt idx="480">
                  <c:v>0.0</c:v>
                </c:pt>
                <c:pt idx="481">
                  <c:v>0.0</c:v>
                </c:pt>
                <c:pt idx="482">
                  <c:v>0.0</c:v>
                </c:pt>
                <c:pt idx="483">
                  <c:v>0.0</c:v>
                </c:pt>
                <c:pt idx="484">
                  <c:v>0.0</c:v>
                </c:pt>
                <c:pt idx="485">
                  <c:v>0.0</c:v>
                </c:pt>
                <c:pt idx="486">
                  <c:v>0.0</c:v>
                </c:pt>
                <c:pt idx="487">
                  <c:v>0.0</c:v>
                </c:pt>
                <c:pt idx="488">
                  <c:v>0.0</c:v>
                </c:pt>
                <c:pt idx="489">
                  <c:v>0.0</c:v>
                </c:pt>
                <c:pt idx="490">
                  <c:v>0.0</c:v>
                </c:pt>
                <c:pt idx="491">
                  <c:v>0.0</c:v>
                </c:pt>
                <c:pt idx="492">
                  <c:v>0.0</c:v>
                </c:pt>
                <c:pt idx="493">
                  <c:v>0.0</c:v>
                </c:pt>
                <c:pt idx="494">
                  <c:v>0.0</c:v>
                </c:pt>
                <c:pt idx="495">
                  <c:v>0.0</c:v>
                </c:pt>
                <c:pt idx="496">
                  <c:v>0.0</c:v>
                </c:pt>
                <c:pt idx="497">
                  <c:v>0.0</c:v>
                </c:pt>
                <c:pt idx="498">
                  <c:v>0.0</c:v>
                </c:pt>
                <c:pt idx="499">
                  <c:v>0.0</c:v>
                </c:pt>
                <c:pt idx="500">
                  <c:v>1.0</c:v>
                </c:pt>
                <c:pt idx="501">
                  <c:v>1.0</c:v>
                </c:pt>
                <c:pt idx="502">
                  <c:v>0.0</c:v>
                </c:pt>
                <c:pt idx="503">
                  <c:v>0.0</c:v>
                </c:pt>
                <c:pt idx="504">
                  <c:v>0.0</c:v>
                </c:pt>
                <c:pt idx="505">
                  <c:v>0.0</c:v>
                </c:pt>
                <c:pt idx="506">
                  <c:v>1.0</c:v>
                </c:pt>
                <c:pt idx="507">
                  <c:v>0.0</c:v>
                </c:pt>
                <c:pt idx="508">
                  <c:v>0.0</c:v>
                </c:pt>
                <c:pt idx="509">
                  <c:v>0.0</c:v>
                </c:pt>
                <c:pt idx="510">
                  <c:v>0.0</c:v>
                </c:pt>
                <c:pt idx="511">
                  <c:v>0.0</c:v>
                </c:pt>
                <c:pt idx="512">
                  <c:v>0.0</c:v>
                </c:pt>
                <c:pt idx="513">
                  <c:v>0.0</c:v>
                </c:pt>
                <c:pt idx="514">
                  <c:v>0.0</c:v>
                </c:pt>
                <c:pt idx="515">
                  <c:v>0.0</c:v>
                </c:pt>
                <c:pt idx="516">
                  <c:v>0.0</c:v>
                </c:pt>
                <c:pt idx="517">
                  <c:v>0.0</c:v>
                </c:pt>
                <c:pt idx="518">
                  <c:v>0.0</c:v>
                </c:pt>
                <c:pt idx="519">
                  <c:v>0.0</c:v>
                </c:pt>
                <c:pt idx="520">
                  <c:v>0.0</c:v>
                </c:pt>
                <c:pt idx="521">
                  <c:v>0.0</c:v>
                </c:pt>
                <c:pt idx="522">
                  <c:v>0.0</c:v>
                </c:pt>
                <c:pt idx="523">
                  <c:v>0.0</c:v>
                </c:pt>
                <c:pt idx="524">
                  <c:v>0.0</c:v>
                </c:pt>
                <c:pt idx="525">
                  <c:v>0.0</c:v>
                </c:pt>
                <c:pt idx="526">
                  <c:v>0.0</c:v>
                </c:pt>
                <c:pt idx="527">
                  <c:v>0.0</c:v>
                </c:pt>
                <c:pt idx="528">
                  <c:v>0.0</c:v>
                </c:pt>
                <c:pt idx="529">
                  <c:v>0.0</c:v>
                </c:pt>
                <c:pt idx="530">
                  <c:v>0.0</c:v>
                </c:pt>
                <c:pt idx="531">
                  <c:v>0.0</c:v>
                </c:pt>
                <c:pt idx="532">
                  <c:v>0.0</c:v>
                </c:pt>
                <c:pt idx="533">
                  <c:v>0.0</c:v>
                </c:pt>
                <c:pt idx="534">
                  <c:v>0.0</c:v>
                </c:pt>
                <c:pt idx="535">
                  <c:v>0.0</c:v>
                </c:pt>
                <c:pt idx="536">
                  <c:v>0.0</c:v>
                </c:pt>
                <c:pt idx="537">
                  <c:v>0.0</c:v>
                </c:pt>
                <c:pt idx="538">
                  <c:v>0.0</c:v>
                </c:pt>
                <c:pt idx="539">
                  <c:v>0.0</c:v>
                </c:pt>
                <c:pt idx="540">
                  <c:v>0.0</c:v>
                </c:pt>
                <c:pt idx="541">
                  <c:v>0.0</c:v>
                </c:pt>
                <c:pt idx="542">
                  <c:v>0.0</c:v>
                </c:pt>
                <c:pt idx="543">
                  <c:v>0.0</c:v>
                </c:pt>
                <c:pt idx="544">
                  <c:v>1.0</c:v>
                </c:pt>
                <c:pt idx="545">
                  <c:v>0.0</c:v>
                </c:pt>
                <c:pt idx="546">
                  <c:v>0.0</c:v>
                </c:pt>
                <c:pt idx="547">
                  <c:v>0.0</c:v>
                </c:pt>
                <c:pt idx="548">
                  <c:v>0.0</c:v>
                </c:pt>
                <c:pt idx="549">
                  <c:v>0.0</c:v>
                </c:pt>
                <c:pt idx="550">
                  <c:v>0.0</c:v>
                </c:pt>
                <c:pt idx="551">
                  <c:v>0.0</c:v>
                </c:pt>
                <c:pt idx="552">
                  <c:v>0.0</c:v>
                </c:pt>
                <c:pt idx="553">
                  <c:v>0.0</c:v>
                </c:pt>
                <c:pt idx="554">
                  <c:v>0.0</c:v>
                </c:pt>
                <c:pt idx="555">
                  <c:v>0.0</c:v>
                </c:pt>
                <c:pt idx="556">
                  <c:v>0.0</c:v>
                </c:pt>
                <c:pt idx="557">
                  <c:v>0.0</c:v>
                </c:pt>
                <c:pt idx="558">
                  <c:v>0.0</c:v>
                </c:pt>
                <c:pt idx="559">
                  <c:v>0.0</c:v>
                </c:pt>
                <c:pt idx="560">
                  <c:v>0.0</c:v>
                </c:pt>
                <c:pt idx="561">
                  <c:v>0.0</c:v>
                </c:pt>
                <c:pt idx="562">
                  <c:v>0.0</c:v>
                </c:pt>
                <c:pt idx="563">
                  <c:v>0.0</c:v>
                </c:pt>
                <c:pt idx="564">
                  <c:v>0.0</c:v>
                </c:pt>
                <c:pt idx="565">
                  <c:v>0.0</c:v>
                </c:pt>
                <c:pt idx="566">
                  <c:v>0.0</c:v>
                </c:pt>
                <c:pt idx="567">
                  <c:v>0.0</c:v>
                </c:pt>
                <c:pt idx="568">
                  <c:v>0.0</c:v>
                </c:pt>
                <c:pt idx="569">
                  <c:v>0.0</c:v>
                </c:pt>
                <c:pt idx="570">
                  <c:v>0.0</c:v>
                </c:pt>
                <c:pt idx="571">
                  <c:v>0.0</c:v>
                </c:pt>
                <c:pt idx="572">
                  <c:v>0.0</c:v>
                </c:pt>
                <c:pt idx="573">
                  <c:v>0.0</c:v>
                </c:pt>
                <c:pt idx="574">
                  <c:v>0.0</c:v>
                </c:pt>
                <c:pt idx="575">
                  <c:v>0.0</c:v>
                </c:pt>
                <c:pt idx="576">
                  <c:v>0.0</c:v>
                </c:pt>
                <c:pt idx="577">
                  <c:v>0.0</c:v>
                </c:pt>
                <c:pt idx="578">
                  <c:v>0.0</c:v>
                </c:pt>
                <c:pt idx="579">
                  <c:v>0.0</c:v>
                </c:pt>
                <c:pt idx="580">
                  <c:v>0.0</c:v>
                </c:pt>
                <c:pt idx="581">
                  <c:v>0.0</c:v>
                </c:pt>
                <c:pt idx="582">
                  <c:v>0.0</c:v>
                </c:pt>
                <c:pt idx="583">
                  <c:v>0.0</c:v>
                </c:pt>
                <c:pt idx="584">
                  <c:v>0.0</c:v>
                </c:pt>
                <c:pt idx="585">
                  <c:v>0.0</c:v>
                </c:pt>
                <c:pt idx="586">
                  <c:v>0.0</c:v>
                </c:pt>
                <c:pt idx="587">
                  <c:v>0.0</c:v>
                </c:pt>
                <c:pt idx="588">
                  <c:v>0.0</c:v>
                </c:pt>
                <c:pt idx="589">
                  <c:v>0.0</c:v>
                </c:pt>
                <c:pt idx="590">
                  <c:v>0.0</c:v>
                </c:pt>
                <c:pt idx="591">
                  <c:v>0.0</c:v>
                </c:pt>
                <c:pt idx="592">
                  <c:v>0.0</c:v>
                </c:pt>
                <c:pt idx="593">
                  <c:v>0.0</c:v>
                </c:pt>
                <c:pt idx="594">
                  <c:v>0.0</c:v>
                </c:pt>
                <c:pt idx="595">
                  <c:v>0.0</c:v>
                </c:pt>
                <c:pt idx="596">
                  <c:v>0.0</c:v>
                </c:pt>
                <c:pt idx="597">
                  <c:v>0.0</c:v>
                </c:pt>
                <c:pt idx="598">
                  <c:v>0.0</c:v>
                </c:pt>
                <c:pt idx="599">
                  <c:v>0.0</c:v>
                </c:pt>
                <c:pt idx="600">
                  <c:v>0.0</c:v>
                </c:pt>
                <c:pt idx="601">
                  <c:v>0.0</c:v>
                </c:pt>
                <c:pt idx="602">
                  <c:v>0.0</c:v>
                </c:pt>
                <c:pt idx="603">
                  <c:v>0.0</c:v>
                </c:pt>
                <c:pt idx="604">
                  <c:v>0.0</c:v>
                </c:pt>
                <c:pt idx="605">
                  <c:v>0.0</c:v>
                </c:pt>
                <c:pt idx="606">
                  <c:v>0.0</c:v>
                </c:pt>
                <c:pt idx="607">
                  <c:v>0.0</c:v>
                </c:pt>
                <c:pt idx="608">
                  <c:v>0.0</c:v>
                </c:pt>
                <c:pt idx="609">
                  <c:v>0.0</c:v>
                </c:pt>
                <c:pt idx="610">
                  <c:v>0.0</c:v>
                </c:pt>
                <c:pt idx="611">
                  <c:v>0.0</c:v>
                </c:pt>
                <c:pt idx="612">
                  <c:v>0.0</c:v>
                </c:pt>
                <c:pt idx="613">
                  <c:v>0.0</c:v>
                </c:pt>
                <c:pt idx="614">
                  <c:v>0.0</c:v>
                </c:pt>
                <c:pt idx="615">
                  <c:v>0.0</c:v>
                </c:pt>
                <c:pt idx="616">
                  <c:v>0.0</c:v>
                </c:pt>
                <c:pt idx="617">
                  <c:v>0.0</c:v>
                </c:pt>
                <c:pt idx="618">
                  <c:v>0.0</c:v>
                </c:pt>
                <c:pt idx="619">
                  <c:v>0.0</c:v>
                </c:pt>
                <c:pt idx="620">
                  <c:v>0.0</c:v>
                </c:pt>
                <c:pt idx="621">
                  <c:v>0.0</c:v>
                </c:pt>
                <c:pt idx="622">
                  <c:v>0.0</c:v>
                </c:pt>
                <c:pt idx="623">
                  <c:v>0.0</c:v>
                </c:pt>
                <c:pt idx="624">
                  <c:v>0.0</c:v>
                </c:pt>
                <c:pt idx="625">
                  <c:v>0.0</c:v>
                </c:pt>
                <c:pt idx="626">
                  <c:v>0.0</c:v>
                </c:pt>
                <c:pt idx="627">
                  <c:v>0.0</c:v>
                </c:pt>
                <c:pt idx="628">
                  <c:v>0.0</c:v>
                </c:pt>
                <c:pt idx="629">
                  <c:v>0.0</c:v>
                </c:pt>
                <c:pt idx="630">
                  <c:v>0.0</c:v>
                </c:pt>
                <c:pt idx="631">
                  <c:v>0.0</c:v>
                </c:pt>
                <c:pt idx="632">
                  <c:v>0.0</c:v>
                </c:pt>
                <c:pt idx="633">
                  <c:v>0.0</c:v>
                </c:pt>
                <c:pt idx="634">
                  <c:v>0.0</c:v>
                </c:pt>
                <c:pt idx="635">
                  <c:v>0.0</c:v>
                </c:pt>
                <c:pt idx="636">
                  <c:v>0.0</c:v>
                </c:pt>
                <c:pt idx="637">
                  <c:v>0.0</c:v>
                </c:pt>
                <c:pt idx="638">
                  <c:v>0.0</c:v>
                </c:pt>
                <c:pt idx="639">
                  <c:v>0.0</c:v>
                </c:pt>
                <c:pt idx="640">
                  <c:v>0.0</c:v>
                </c:pt>
                <c:pt idx="641">
                  <c:v>0.0</c:v>
                </c:pt>
                <c:pt idx="642">
                  <c:v>0.0</c:v>
                </c:pt>
                <c:pt idx="643">
                  <c:v>0.0</c:v>
                </c:pt>
                <c:pt idx="644">
                  <c:v>1.0</c:v>
                </c:pt>
                <c:pt idx="645">
                  <c:v>0.0</c:v>
                </c:pt>
                <c:pt idx="646">
                  <c:v>0.0</c:v>
                </c:pt>
                <c:pt idx="647">
                  <c:v>0.0</c:v>
                </c:pt>
                <c:pt idx="648">
                  <c:v>0.0</c:v>
                </c:pt>
                <c:pt idx="649">
                  <c:v>0.0</c:v>
                </c:pt>
                <c:pt idx="650">
                  <c:v>0.0</c:v>
                </c:pt>
                <c:pt idx="651">
                  <c:v>0.0</c:v>
                </c:pt>
                <c:pt idx="652">
                  <c:v>0.0</c:v>
                </c:pt>
                <c:pt idx="653">
                  <c:v>0.0</c:v>
                </c:pt>
                <c:pt idx="654">
                  <c:v>0.0</c:v>
                </c:pt>
                <c:pt idx="655">
                  <c:v>0.0</c:v>
                </c:pt>
                <c:pt idx="656">
                  <c:v>0.0</c:v>
                </c:pt>
                <c:pt idx="657">
                  <c:v>0.0</c:v>
                </c:pt>
                <c:pt idx="658">
                  <c:v>0.0</c:v>
                </c:pt>
                <c:pt idx="659">
                  <c:v>0.0</c:v>
                </c:pt>
                <c:pt idx="660">
                  <c:v>0.0</c:v>
                </c:pt>
                <c:pt idx="661">
                  <c:v>0.0</c:v>
                </c:pt>
                <c:pt idx="662">
                  <c:v>0.0</c:v>
                </c:pt>
                <c:pt idx="663">
                  <c:v>0.0</c:v>
                </c:pt>
                <c:pt idx="664">
                  <c:v>0.0</c:v>
                </c:pt>
                <c:pt idx="665">
                  <c:v>0.0</c:v>
                </c:pt>
                <c:pt idx="666">
                  <c:v>0.0</c:v>
                </c:pt>
                <c:pt idx="667">
                  <c:v>0.0</c:v>
                </c:pt>
                <c:pt idx="668">
                  <c:v>1.0</c:v>
                </c:pt>
                <c:pt idx="669">
                  <c:v>2.0</c:v>
                </c:pt>
                <c:pt idx="670">
                  <c:v>0.0</c:v>
                </c:pt>
                <c:pt idx="671">
                  <c:v>0.0</c:v>
                </c:pt>
                <c:pt idx="672">
                  <c:v>0.0</c:v>
                </c:pt>
                <c:pt idx="673">
                  <c:v>0.0</c:v>
                </c:pt>
                <c:pt idx="674">
                  <c:v>0.0</c:v>
                </c:pt>
                <c:pt idx="675">
                  <c:v>0.0</c:v>
                </c:pt>
                <c:pt idx="676">
                  <c:v>0.0</c:v>
                </c:pt>
                <c:pt idx="677">
                  <c:v>0.0</c:v>
                </c:pt>
                <c:pt idx="678">
                  <c:v>0.0</c:v>
                </c:pt>
                <c:pt idx="679">
                  <c:v>0.0</c:v>
                </c:pt>
                <c:pt idx="680">
                  <c:v>0.0</c:v>
                </c:pt>
                <c:pt idx="681">
                  <c:v>0.0</c:v>
                </c:pt>
                <c:pt idx="682">
                  <c:v>0.0</c:v>
                </c:pt>
                <c:pt idx="683">
                  <c:v>0.0</c:v>
                </c:pt>
                <c:pt idx="684">
                  <c:v>0.0</c:v>
                </c:pt>
                <c:pt idx="685">
                  <c:v>0.0</c:v>
                </c:pt>
                <c:pt idx="686">
                  <c:v>0.0</c:v>
                </c:pt>
                <c:pt idx="687">
                  <c:v>0.0</c:v>
                </c:pt>
                <c:pt idx="688">
                  <c:v>0.0</c:v>
                </c:pt>
                <c:pt idx="689">
                  <c:v>0.0</c:v>
                </c:pt>
                <c:pt idx="690">
                  <c:v>0.0</c:v>
                </c:pt>
                <c:pt idx="691">
                  <c:v>0.0</c:v>
                </c:pt>
                <c:pt idx="692">
                  <c:v>0.0</c:v>
                </c:pt>
                <c:pt idx="693">
                  <c:v>0.0</c:v>
                </c:pt>
                <c:pt idx="694">
                  <c:v>0.0</c:v>
                </c:pt>
                <c:pt idx="695">
                  <c:v>0.0</c:v>
                </c:pt>
                <c:pt idx="696">
                  <c:v>0.0</c:v>
                </c:pt>
                <c:pt idx="697">
                  <c:v>0.0</c:v>
                </c:pt>
                <c:pt idx="698">
                  <c:v>0.0</c:v>
                </c:pt>
                <c:pt idx="699">
                  <c:v>0.0</c:v>
                </c:pt>
                <c:pt idx="700">
                  <c:v>0.0</c:v>
                </c:pt>
                <c:pt idx="701">
                  <c:v>0.0</c:v>
                </c:pt>
                <c:pt idx="702">
                  <c:v>1.0</c:v>
                </c:pt>
                <c:pt idx="703">
                  <c:v>0.0</c:v>
                </c:pt>
                <c:pt idx="704">
                  <c:v>0.0</c:v>
                </c:pt>
                <c:pt idx="705">
                  <c:v>0.0</c:v>
                </c:pt>
                <c:pt idx="706">
                  <c:v>0.0</c:v>
                </c:pt>
                <c:pt idx="707">
                  <c:v>0.0</c:v>
                </c:pt>
                <c:pt idx="708">
                  <c:v>0.0</c:v>
                </c:pt>
                <c:pt idx="709">
                  <c:v>0.0</c:v>
                </c:pt>
                <c:pt idx="710">
                  <c:v>0.0</c:v>
                </c:pt>
                <c:pt idx="711">
                  <c:v>0.0</c:v>
                </c:pt>
                <c:pt idx="712">
                  <c:v>0.0</c:v>
                </c:pt>
                <c:pt idx="713">
                  <c:v>0.0</c:v>
                </c:pt>
                <c:pt idx="714">
                  <c:v>0.0</c:v>
                </c:pt>
                <c:pt idx="715">
                  <c:v>0.0</c:v>
                </c:pt>
                <c:pt idx="716">
                  <c:v>0.0</c:v>
                </c:pt>
                <c:pt idx="717">
                  <c:v>0.0</c:v>
                </c:pt>
                <c:pt idx="718">
                  <c:v>0.0</c:v>
                </c:pt>
                <c:pt idx="719">
                  <c:v>0.0</c:v>
                </c:pt>
                <c:pt idx="720">
                  <c:v>0.0</c:v>
                </c:pt>
                <c:pt idx="721">
                  <c:v>0.0</c:v>
                </c:pt>
                <c:pt idx="722">
                  <c:v>0.0</c:v>
                </c:pt>
                <c:pt idx="723">
                  <c:v>0.0</c:v>
                </c:pt>
                <c:pt idx="724">
                  <c:v>0.0</c:v>
                </c:pt>
                <c:pt idx="725">
                  <c:v>0.0</c:v>
                </c:pt>
                <c:pt idx="726">
                  <c:v>0.0</c:v>
                </c:pt>
                <c:pt idx="727">
                  <c:v>0.0</c:v>
                </c:pt>
                <c:pt idx="728">
                  <c:v>0.0</c:v>
                </c:pt>
                <c:pt idx="729">
                  <c:v>0.0</c:v>
                </c:pt>
                <c:pt idx="730">
                  <c:v>0.0</c:v>
                </c:pt>
                <c:pt idx="731">
                  <c:v>0.0</c:v>
                </c:pt>
                <c:pt idx="732">
                  <c:v>0.0</c:v>
                </c:pt>
                <c:pt idx="733">
                  <c:v>0.0</c:v>
                </c:pt>
                <c:pt idx="734">
                  <c:v>0.0</c:v>
                </c:pt>
                <c:pt idx="735">
                  <c:v>0.0</c:v>
                </c:pt>
                <c:pt idx="736">
                  <c:v>0.0</c:v>
                </c:pt>
                <c:pt idx="737">
                  <c:v>0.0</c:v>
                </c:pt>
                <c:pt idx="738">
                  <c:v>0.0</c:v>
                </c:pt>
                <c:pt idx="739">
                  <c:v>0.0</c:v>
                </c:pt>
                <c:pt idx="740">
                  <c:v>0.0</c:v>
                </c:pt>
                <c:pt idx="741">
                  <c:v>0.0</c:v>
                </c:pt>
                <c:pt idx="742">
                  <c:v>0.0</c:v>
                </c:pt>
                <c:pt idx="743">
                  <c:v>0.0</c:v>
                </c:pt>
                <c:pt idx="744">
                  <c:v>0.0</c:v>
                </c:pt>
                <c:pt idx="745">
                  <c:v>0.0</c:v>
                </c:pt>
                <c:pt idx="746">
                  <c:v>0.0</c:v>
                </c:pt>
                <c:pt idx="747">
                  <c:v>0.0</c:v>
                </c:pt>
                <c:pt idx="748">
                  <c:v>0.0</c:v>
                </c:pt>
                <c:pt idx="749">
                  <c:v>0.0</c:v>
                </c:pt>
                <c:pt idx="750">
                  <c:v>0.0</c:v>
                </c:pt>
                <c:pt idx="751">
                  <c:v>0.0</c:v>
                </c:pt>
                <c:pt idx="752">
                  <c:v>0.0</c:v>
                </c:pt>
                <c:pt idx="753">
                  <c:v>0.0</c:v>
                </c:pt>
                <c:pt idx="754">
                  <c:v>0.0</c:v>
                </c:pt>
                <c:pt idx="755">
                  <c:v>0.0</c:v>
                </c:pt>
                <c:pt idx="756">
                  <c:v>0.0</c:v>
                </c:pt>
                <c:pt idx="757">
                  <c:v>0.0</c:v>
                </c:pt>
                <c:pt idx="758">
                  <c:v>0.0</c:v>
                </c:pt>
                <c:pt idx="759">
                  <c:v>0.0</c:v>
                </c:pt>
                <c:pt idx="760">
                  <c:v>0.0</c:v>
                </c:pt>
                <c:pt idx="761">
                  <c:v>0.0</c:v>
                </c:pt>
                <c:pt idx="762">
                  <c:v>0.0</c:v>
                </c:pt>
                <c:pt idx="763">
                  <c:v>0.0</c:v>
                </c:pt>
                <c:pt idx="764">
                  <c:v>0.0</c:v>
                </c:pt>
                <c:pt idx="765">
                  <c:v>0.0</c:v>
                </c:pt>
                <c:pt idx="766">
                  <c:v>0.0</c:v>
                </c:pt>
                <c:pt idx="767">
                  <c:v>0.0</c:v>
                </c:pt>
                <c:pt idx="768">
                  <c:v>0.0</c:v>
                </c:pt>
                <c:pt idx="769">
                  <c:v>0.0</c:v>
                </c:pt>
                <c:pt idx="770">
                  <c:v>0.0</c:v>
                </c:pt>
                <c:pt idx="771">
                  <c:v>0.0</c:v>
                </c:pt>
                <c:pt idx="772">
                  <c:v>0.0</c:v>
                </c:pt>
                <c:pt idx="773">
                  <c:v>0.0</c:v>
                </c:pt>
                <c:pt idx="774">
                  <c:v>0.0</c:v>
                </c:pt>
                <c:pt idx="775">
                  <c:v>0.0</c:v>
                </c:pt>
                <c:pt idx="776">
                  <c:v>0.0</c:v>
                </c:pt>
                <c:pt idx="777">
                  <c:v>0.0</c:v>
                </c:pt>
                <c:pt idx="778">
                  <c:v>0.0</c:v>
                </c:pt>
                <c:pt idx="779">
                  <c:v>0.0</c:v>
                </c:pt>
                <c:pt idx="780">
                  <c:v>0.0</c:v>
                </c:pt>
                <c:pt idx="781">
                  <c:v>0.0</c:v>
                </c:pt>
                <c:pt idx="782">
                  <c:v>0.0</c:v>
                </c:pt>
                <c:pt idx="783">
                  <c:v>0.0</c:v>
                </c:pt>
                <c:pt idx="784">
                  <c:v>0.0</c:v>
                </c:pt>
                <c:pt idx="785">
                  <c:v>0.0</c:v>
                </c:pt>
                <c:pt idx="786">
                  <c:v>0.0</c:v>
                </c:pt>
                <c:pt idx="787">
                  <c:v>0.0</c:v>
                </c:pt>
                <c:pt idx="788">
                  <c:v>0.0</c:v>
                </c:pt>
                <c:pt idx="789">
                  <c:v>0.0</c:v>
                </c:pt>
                <c:pt idx="790">
                  <c:v>0.0</c:v>
                </c:pt>
                <c:pt idx="791">
                  <c:v>0.0</c:v>
                </c:pt>
                <c:pt idx="792">
                  <c:v>0.0</c:v>
                </c:pt>
                <c:pt idx="793">
                  <c:v>0.0</c:v>
                </c:pt>
                <c:pt idx="794">
                  <c:v>0.0</c:v>
                </c:pt>
                <c:pt idx="795">
                  <c:v>0.0</c:v>
                </c:pt>
                <c:pt idx="796">
                  <c:v>0.0</c:v>
                </c:pt>
                <c:pt idx="797">
                  <c:v>0.0</c:v>
                </c:pt>
                <c:pt idx="798">
                  <c:v>0.0</c:v>
                </c:pt>
                <c:pt idx="799">
                  <c:v>0.0</c:v>
                </c:pt>
                <c:pt idx="800">
                  <c:v>0.0</c:v>
                </c:pt>
                <c:pt idx="801">
                  <c:v>0.0</c:v>
                </c:pt>
                <c:pt idx="802">
                  <c:v>0.0</c:v>
                </c:pt>
                <c:pt idx="803">
                  <c:v>0.0</c:v>
                </c:pt>
                <c:pt idx="804">
                  <c:v>0.0</c:v>
                </c:pt>
                <c:pt idx="805">
                  <c:v>0.0</c:v>
                </c:pt>
                <c:pt idx="806">
                  <c:v>0.0</c:v>
                </c:pt>
                <c:pt idx="807">
                  <c:v>0.0</c:v>
                </c:pt>
                <c:pt idx="808">
                  <c:v>0.0</c:v>
                </c:pt>
                <c:pt idx="809">
                  <c:v>0.0</c:v>
                </c:pt>
                <c:pt idx="810">
                  <c:v>0.0</c:v>
                </c:pt>
                <c:pt idx="811">
                  <c:v>0.0</c:v>
                </c:pt>
                <c:pt idx="812">
                  <c:v>0.0</c:v>
                </c:pt>
                <c:pt idx="813">
                  <c:v>0.0</c:v>
                </c:pt>
                <c:pt idx="814">
                  <c:v>1.0</c:v>
                </c:pt>
                <c:pt idx="815">
                  <c:v>0.0</c:v>
                </c:pt>
                <c:pt idx="816">
                  <c:v>0.0</c:v>
                </c:pt>
                <c:pt idx="817">
                  <c:v>0.0</c:v>
                </c:pt>
                <c:pt idx="818">
                  <c:v>0.0</c:v>
                </c:pt>
                <c:pt idx="819">
                  <c:v>0.0</c:v>
                </c:pt>
                <c:pt idx="820">
                  <c:v>0.0</c:v>
                </c:pt>
                <c:pt idx="821">
                  <c:v>0.0</c:v>
                </c:pt>
                <c:pt idx="822">
                  <c:v>0.0</c:v>
                </c:pt>
                <c:pt idx="823">
                  <c:v>0.0</c:v>
                </c:pt>
                <c:pt idx="824">
                  <c:v>0.0</c:v>
                </c:pt>
                <c:pt idx="825">
                  <c:v>0.0</c:v>
                </c:pt>
                <c:pt idx="826">
                  <c:v>0.0</c:v>
                </c:pt>
                <c:pt idx="827">
                  <c:v>0.0</c:v>
                </c:pt>
                <c:pt idx="828">
                  <c:v>0.0</c:v>
                </c:pt>
                <c:pt idx="829">
                  <c:v>0.0</c:v>
                </c:pt>
                <c:pt idx="830">
                  <c:v>0.0</c:v>
                </c:pt>
                <c:pt idx="831">
                  <c:v>0.0</c:v>
                </c:pt>
                <c:pt idx="832">
                  <c:v>0.0</c:v>
                </c:pt>
                <c:pt idx="833">
                  <c:v>0.0</c:v>
                </c:pt>
                <c:pt idx="834">
                  <c:v>0.0</c:v>
                </c:pt>
                <c:pt idx="835">
                  <c:v>0.0</c:v>
                </c:pt>
                <c:pt idx="836">
                  <c:v>0.0</c:v>
                </c:pt>
                <c:pt idx="837">
                  <c:v>0.0</c:v>
                </c:pt>
                <c:pt idx="838">
                  <c:v>0.0</c:v>
                </c:pt>
                <c:pt idx="839">
                  <c:v>0.0</c:v>
                </c:pt>
                <c:pt idx="840">
                  <c:v>0.0</c:v>
                </c:pt>
                <c:pt idx="841">
                  <c:v>0.0</c:v>
                </c:pt>
                <c:pt idx="842">
                  <c:v>0.0</c:v>
                </c:pt>
                <c:pt idx="843">
                  <c:v>0.0</c:v>
                </c:pt>
                <c:pt idx="844">
                  <c:v>0.0</c:v>
                </c:pt>
                <c:pt idx="845">
                  <c:v>0.0</c:v>
                </c:pt>
                <c:pt idx="846">
                  <c:v>0.0</c:v>
                </c:pt>
                <c:pt idx="847">
                  <c:v>0.0</c:v>
                </c:pt>
                <c:pt idx="848">
                  <c:v>0.0</c:v>
                </c:pt>
                <c:pt idx="849">
                  <c:v>0.0</c:v>
                </c:pt>
                <c:pt idx="850">
                  <c:v>2.0</c:v>
                </c:pt>
                <c:pt idx="851">
                  <c:v>0.0</c:v>
                </c:pt>
                <c:pt idx="852">
                  <c:v>0.0</c:v>
                </c:pt>
                <c:pt idx="853">
                  <c:v>0.0</c:v>
                </c:pt>
                <c:pt idx="854">
                  <c:v>0.0</c:v>
                </c:pt>
                <c:pt idx="855">
                  <c:v>0.0</c:v>
                </c:pt>
                <c:pt idx="856">
                  <c:v>0.0</c:v>
                </c:pt>
                <c:pt idx="857">
                  <c:v>0.0</c:v>
                </c:pt>
                <c:pt idx="858">
                  <c:v>0.0</c:v>
                </c:pt>
                <c:pt idx="859">
                  <c:v>0.0</c:v>
                </c:pt>
                <c:pt idx="860">
                  <c:v>0.0</c:v>
                </c:pt>
                <c:pt idx="861">
                  <c:v>0.0</c:v>
                </c:pt>
                <c:pt idx="862">
                  <c:v>0.0</c:v>
                </c:pt>
                <c:pt idx="863">
                  <c:v>0.0</c:v>
                </c:pt>
                <c:pt idx="864">
                  <c:v>0.0</c:v>
                </c:pt>
                <c:pt idx="865">
                  <c:v>0.0</c:v>
                </c:pt>
                <c:pt idx="866">
                  <c:v>0.0</c:v>
                </c:pt>
                <c:pt idx="867">
                  <c:v>0.0</c:v>
                </c:pt>
                <c:pt idx="868">
                  <c:v>0.0</c:v>
                </c:pt>
                <c:pt idx="869">
                  <c:v>0.0</c:v>
                </c:pt>
                <c:pt idx="870">
                  <c:v>0.0</c:v>
                </c:pt>
                <c:pt idx="871">
                  <c:v>0.0</c:v>
                </c:pt>
                <c:pt idx="872">
                  <c:v>0.0</c:v>
                </c:pt>
                <c:pt idx="873">
                  <c:v>0.0</c:v>
                </c:pt>
                <c:pt idx="874">
                  <c:v>0.0</c:v>
                </c:pt>
                <c:pt idx="875">
                  <c:v>0.0</c:v>
                </c:pt>
                <c:pt idx="876">
                  <c:v>0.0</c:v>
                </c:pt>
                <c:pt idx="877">
                  <c:v>0.0</c:v>
                </c:pt>
                <c:pt idx="878">
                  <c:v>0.0</c:v>
                </c:pt>
                <c:pt idx="879">
                  <c:v>0.0</c:v>
                </c:pt>
                <c:pt idx="880">
                  <c:v>0.0</c:v>
                </c:pt>
                <c:pt idx="881">
                  <c:v>0.0</c:v>
                </c:pt>
                <c:pt idx="882">
                  <c:v>0.0</c:v>
                </c:pt>
                <c:pt idx="883">
                  <c:v>0.0</c:v>
                </c:pt>
                <c:pt idx="884">
                  <c:v>0.0</c:v>
                </c:pt>
                <c:pt idx="885">
                  <c:v>0.0</c:v>
                </c:pt>
                <c:pt idx="886">
                  <c:v>1.0</c:v>
                </c:pt>
                <c:pt idx="887">
                  <c:v>0.0</c:v>
                </c:pt>
                <c:pt idx="888">
                  <c:v>0.0</c:v>
                </c:pt>
                <c:pt idx="889">
                  <c:v>0.0</c:v>
                </c:pt>
                <c:pt idx="890">
                  <c:v>0.0</c:v>
                </c:pt>
                <c:pt idx="891">
                  <c:v>0.0</c:v>
                </c:pt>
                <c:pt idx="892">
                  <c:v>0.0</c:v>
                </c:pt>
                <c:pt idx="893">
                  <c:v>0.0</c:v>
                </c:pt>
                <c:pt idx="894">
                  <c:v>0.0</c:v>
                </c:pt>
                <c:pt idx="895">
                  <c:v>0.0</c:v>
                </c:pt>
                <c:pt idx="896">
                  <c:v>0.0</c:v>
                </c:pt>
                <c:pt idx="897">
                  <c:v>0.0</c:v>
                </c:pt>
                <c:pt idx="898">
                  <c:v>0.0</c:v>
                </c:pt>
                <c:pt idx="899">
                  <c:v>0.0</c:v>
                </c:pt>
                <c:pt idx="900">
                  <c:v>0.0</c:v>
                </c:pt>
                <c:pt idx="901">
                  <c:v>0.0</c:v>
                </c:pt>
                <c:pt idx="902">
                  <c:v>0.0</c:v>
                </c:pt>
                <c:pt idx="903">
                  <c:v>0.0</c:v>
                </c:pt>
                <c:pt idx="904">
                  <c:v>0.0</c:v>
                </c:pt>
                <c:pt idx="905">
                  <c:v>0.0</c:v>
                </c:pt>
                <c:pt idx="906">
                  <c:v>0.0</c:v>
                </c:pt>
                <c:pt idx="907">
                  <c:v>0.0</c:v>
                </c:pt>
                <c:pt idx="908">
                  <c:v>0.0</c:v>
                </c:pt>
                <c:pt idx="909">
                  <c:v>0.0</c:v>
                </c:pt>
                <c:pt idx="910">
                  <c:v>0.0</c:v>
                </c:pt>
                <c:pt idx="911">
                  <c:v>0.0</c:v>
                </c:pt>
                <c:pt idx="912">
                  <c:v>0.0</c:v>
                </c:pt>
                <c:pt idx="913">
                  <c:v>0.0</c:v>
                </c:pt>
                <c:pt idx="914">
                  <c:v>0.0</c:v>
                </c:pt>
                <c:pt idx="915">
                  <c:v>0.0</c:v>
                </c:pt>
                <c:pt idx="916">
                  <c:v>0.0</c:v>
                </c:pt>
                <c:pt idx="917">
                  <c:v>0.0</c:v>
                </c:pt>
                <c:pt idx="918">
                  <c:v>0.0</c:v>
                </c:pt>
                <c:pt idx="919">
                  <c:v>0.0</c:v>
                </c:pt>
                <c:pt idx="920">
                  <c:v>0.0</c:v>
                </c:pt>
                <c:pt idx="921">
                  <c:v>0.0</c:v>
                </c:pt>
                <c:pt idx="922">
                  <c:v>0.0</c:v>
                </c:pt>
                <c:pt idx="923">
                  <c:v>0.0</c:v>
                </c:pt>
                <c:pt idx="924">
                  <c:v>0.0</c:v>
                </c:pt>
                <c:pt idx="925">
                  <c:v>0.0</c:v>
                </c:pt>
                <c:pt idx="926">
                  <c:v>0.0</c:v>
                </c:pt>
                <c:pt idx="927">
                  <c:v>0.0</c:v>
                </c:pt>
                <c:pt idx="928">
                  <c:v>0.0</c:v>
                </c:pt>
                <c:pt idx="929">
                  <c:v>1.0</c:v>
                </c:pt>
                <c:pt idx="930">
                  <c:v>0.0</c:v>
                </c:pt>
                <c:pt idx="931">
                  <c:v>0.0</c:v>
                </c:pt>
                <c:pt idx="932">
                  <c:v>0.0</c:v>
                </c:pt>
                <c:pt idx="933">
                  <c:v>0.0</c:v>
                </c:pt>
                <c:pt idx="934">
                  <c:v>0.0</c:v>
                </c:pt>
                <c:pt idx="935">
                  <c:v>0.0</c:v>
                </c:pt>
                <c:pt idx="936">
                  <c:v>0.0</c:v>
                </c:pt>
                <c:pt idx="937">
                  <c:v>0.0</c:v>
                </c:pt>
                <c:pt idx="938">
                  <c:v>0.0</c:v>
                </c:pt>
                <c:pt idx="939">
                  <c:v>0.0</c:v>
                </c:pt>
                <c:pt idx="940">
                  <c:v>0.0</c:v>
                </c:pt>
                <c:pt idx="941">
                  <c:v>0.0</c:v>
                </c:pt>
                <c:pt idx="942">
                  <c:v>0.0</c:v>
                </c:pt>
                <c:pt idx="943">
                  <c:v>0.0</c:v>
                </c:pt>
                <c:pt idx="944">
                  <c:v>0.0</c:v>
                </c:pt>
                <c:pt idx="945">
                  <c:v>0.0</c:v>
                </c:pt>
                <c:pt idx="946">
                  <c:v>0.0</c:v>
                </c:pt>
                <c:pt idx="947">
                  <c:v>0.0</c:v>
                </c:pt>
                <c:pt idx="948">
                  <c:v>0.0</c:v>
                </c:pt>
                <c:pt idx="949">
                  <c:v>0.0</c:v>
                </c:pt>
                <c:pt idx="950">
                  <c:v>0.0</c:v>
                </c:pt>
                <c:pt idx="951">
                  <c:v>0.0</c:v>
                </c:pt>
                <c:pt idx="952">
                  <c:v>0.0</c:v>
                </c:pt>
                <c:pt idx="953">
                  <c:v>0.0</c:v>
                </c:pt>
                <c:pt idx="954">
                  <c:v>0.0</c:v>
                </c:pt>
                <c:pt idx="955">
                  <c:v>0.0</c:v>
                </c:pt>
                <c:pt idx="956">
                  <c:v>0.0</c:v>
                </c:pt>
                <c:pt idx="957">
                  <c:v>0.0</c:v>
                </c:pt>
                <c:pt idx="958">
                  <c:v>0.0</c:v>
                </c:pt>
                <c:pt idx="959">
                  <c:v>0.0</c:v>
                </c:pt>
                <c:pt idx="960">
                  <c:v>0.0</c:v>
                </c:pt>
                <c:pt idx="961">
                  <c:v>0.0</c:v>
                </c:pt>
                <c:pt idx="962">
                  <c:v>0.0</c:v>
                </c:pt>
                <c:pt idx="963">
                  <c:v>0.0</c:v>
                </c:pt>
                <c:pt idx="964">
                  <c:v>0.0</c:v>
                </c:pt>
                <c:pt idx="965">
                  <c:v>0.0</c:v>
                </c:pt>
                <c:pt idx="966">
                  <c:v>0.0</c:v>
                </c:pt>
                <c:pt idx="967">
                  <c:v>0.0</c:v>
                </c:pt>
                <c:pt idx="968">
                  <c:v>0.0</c:v>
                </c:pt>
                <c:pt idx="969">
                  <c:v>0.0</c:v>
                </c:pt>
                <c:pt idx="970">
                  <c:v>0.0</c:v>
                </c:pt>
                <c:pt idx="971">
                  <c:v>0.0</c:v>
                </c:pt>
                <c:pt idx="972">
                  <c:v>0.0</c:v>
                </c:pt>
                <c:pt idx="973">
                  <c:v>0.0</c:v>
                </c:pt>
                <c:pt idx="974">
                  <c:v>0.0</c:v>
                </c:pt>
                <c:pt idx="975">
                  <c:v>0.0</c:v>
                </c:pt>
                <c:pt idx="976">
                  <c:v>0.0</c:v>
                </c:pt>
                <c:pt idx="977">
                  <c:v>0.0</c:v>
                </c:pt>
                <c:pt idx="978">
                  <c:v>0.0</c:v>
                </c:pt>
                <c:pt idx="979">
                  <c:v>0.0</c:v>
                </c:pt>
                <c:pt idx="980">
                  <c:v>0.0</c:v>
                </c:pt>
                <c:pt idx="981">
                  <c:v>0.0</c:v>
                </c:pt>
                <c:pt idx="982">
                  <c:v>0.0</c:v>
                </c:pt>
                <c:pt idx="983">
                  <c:v>0.0</c:v>
                </c:pt>
                <c:pt idx="984">
                  <c:v>0.0</c:v>
                </c:pt>
                <c:pt idx="985">
                  <c:v>0.0</c:v>
                </c:pt>
                <c:pt idx="986">
                  <c:v>0.0</c:v>
                </c:pt>
                <c:pt idx="987">
                  <c:v>0.0</c:v>
                </c:pt>
                <c:pt idx="988">
                  <c:v>0.0</c:v>
                </c:pt>
                <c:pt idx="989">
                  <c:v>0.0</c:v>
                </c:pt>
                <c:pt idx="990">
                  <c:v>0.0</c:v>
                </c:pt>
                <c:pt idx="991">
                  <c:v>0.0</c:v>
                </c:pt>
                <c:pt idx="992">
                  <c:v>0.0</c:v>
                </c:pt>
                <c:pt idx="993">
                  <c:v>0.0</c:v>
                </c:pt>
                <c:pt idx="994">
                  <c:v>0.0</c:v>
                </c:pt>
                <c:pt idx="995">
                  <c:v>0.0</c:v>
                </c:pt>
                <c:pt idx="996">
                  <c:v>0.0</c:v>
                </c:pt>
                <c:pt idx="997">
                  <c:v>0.0</c:v>
                </c:pt>
                <c:pt idx="998">
                  <c:v>0.0</c:v>
                </c:pt>
                <c:pt idx="999">
                  <c:v>0.0</c:v>
                </c:pt>
                <c:pt idx="1000">
                  <c:v>0.0</c:v>
                </c:pt>
                <c:pt idx="1001">
                  <c:v>0.0</c:v>
                </c:pt>
                <c:pt idx="1002">
                  <c:v>0.0</c:v>
                </c:pt>
                <c:pt idx="1003">
                  <c:v>0.0</c:v>
                </c:pt>
                <c:pt idx="1004">
                  <c:v>0.0</c:v>
                </c:pt>
                <c:pt idx="1005">
                  <c:v>0.0</c:v>
                </c:pt>
                <c:pt idx="1006">
                  <c:v>0.0</c:v>
                </c:pt>
                <c:pt idx="1007">
                  <c:v>0.0</c:v>
                </c:pt>
                <c:pt idx="1008">
                  <c:v>0.0</c:v>
                </c:pt>
                <c:pt idx="1009">
                  <c:v>0.0</c:v>
                </c:pt>
                <c:pt idx="1010">
                  <c:v>0.0</c:v>
                </c:pt>
                <c:pt idx="1011">
                  <c:v>0.0</c:v>
                </c:pt>
                <c:pt idx="1012">
                  <c:v>0.0</c:v>
                </c:pt>
                <c:pt idx="1013">
                  <c:v>0.0</c:v>
                </c:pt>
                <c:pt idx="1014">
                  <c:v>0.0</c:v>
                </c:pt>
                <c:pt idx="1015">
                  <c:v>0.0</c:v>
                </c:pt>
                <c:pt idx="1016">
                  <c:v>0.0</c:v>
                </c:pt>
                <c:pt idx="1017">
                  <c:v>0.0</c:v>
                </c:pt>
                <c:pt idx="1018">
                  <c:v>0.0</c:v>
                </c:pt>
                <c:pt idx="1019">
                  <c:v>0.0</c:v>
                </c:pt>
                <c:pt idx="1020">
                  <c:v>0.0</c:v>
                </c:pt>
                <c:pt idx="1021">
                  <c:v>0.0</c:v>
                </c:pt>
                <c:pt idx="1022">
                  <c:v>0.0</c:v>
                </c:pt>
                <c:pt idx="1023">
                  <c:v>0.0</c:v>
                </c:pt>
                <c:pt idx="1024">
                  <c:v>0.0</c:v>
                </c:pt>
                <c:pt idx="1025">
                  <c:v>0.0</c:v>
                </c:pt>
                <c:pt idx="1026">
                  <c:v>0.0</c:v>
                </c:pt>
                <c:pt idx="1027">
                  <c:v>0.0</c:v>
                </c:pt>
                <c:pt idx="1028">
                  <c:v>0.0</c:v>
                </c:pt>
                <c:pt idx="1029">
                  <c:v>0.0</c:v>
                </c:pt>
                <c:pt idx="1030">
                  <c:v>0.0</c:v>
                </c:pt>
                <c:pt idx="1031">
                  <c:v>0.0</c:v>
                </c:pt>
                <c:pt idx="1032">
                  <c:v>0.0</c:v>
                </c:pt>
                <c:pt idx="1033">
                  <c:v>0.0</c:v>
                </c:pt>
                <c:pt idx="1034">
                  <c:v>0.0</c:v>
                </c:pt>
                <c:pt idx="1035">
                  <c:v>0.0</c:v>
                </c:pt>
                <c:pt idx="1036">
                  <c:v>0.0</c:v>
                </c:pt>
                <c:pt idx="1037">
                  <c:v>0.0</c:v>
                </c:pt>
                <c:pt idx="1038">
                  <c:v>0.0</c:v>
                </c:pt>
                <c:pt idx="1039">
                  <c:v>0.0</c:v>
                </c:pt>
                <c:pt idx="1040">
                  <c:v>0.0</c:v>
                </c:pt>
                <c:pt idx="1041">
                  <c:v>0.0</c:v>
                </c:pt>
                <c:pt idx="1042">
                  <c:v>0.0</c:v>
                </c:pt>
                <c:pt idx="1043">
                  <c:v>0.0</c:v>
                </c:pt>
                <c:pt idx="1044">
                  <c:v>0.0</c:v>
                </c:pt>
                <c:pt idx="1045">
                  <c:v>0.0</c:v>
                </c:pt>
                <c:pt idx="1046">
                  <c:v>0.0</c:v>
                </c:pt>
                <c:pt idx="1047">
                  <c:v>0.0</c:v>
                </c:pt>
                <c:pt idx="1048">
                  <c:v>0.0</c:v>
                </c:pt>
                <c:pt idx="1049">
                  <c:v>0.0</c:v>
                </c:pt>
                <c:pt idx="1050">
                  <c:v>0.0</c:v>
                </c:pt>
                <c:pt idx="1051">
                  <c:v>0.0</c:v>
                </c:pt>
                <c:pt idx="1052">
                  <c:v>0.0</c:v>
                </c:pt>
                <c:pt idx="1053">
                  <c:v>0.0</c:v>
                </c:pt>
                <c:pt idx="1054">
                  <c:v>0.0</c:v>
                </c:pt>
                <c:pt idx="1055">
                  <c:v>0.0</c:v>
                </c:pt>
                <c:pt idx="1056">
                  <c:v>0.0</c:v>
                </c:pt>
                <c:pt idx="1057">
                  <c:v>0.0</c:v>
                </c:pt>
                <c:pt idx="1058">
                  <c:v>0.0</c:v>
                </c:pt>
                <c:pt idx="1059">
                  <c:v>0.0</c:v>
                </c:pt>
                <c:pt idx="1060">
                  <c:v>0.0</c:v>
                </c:pt>
                <c:pt idx="1061">
                  <c:v>0.0</c:v>
                </c:pt>
                <c:pt idx="1062">
                  <c:v>0.0</c:v>
                </c:pt>
                <c:pt idx="1063">
                  <c:v>0.0</c:v>
                </c:pt>
                <c:pt idx="1064">
                  <c:v>0.0</c:v>
                </c:pt>
                <c:pt idx="1065">
                  <c:v>0.0</c:v>
                </c:pt>
                <c:pt idx="1066">
                  <c:v>0.0</c:v>
                </c:pt>
                <c:pt idx="1067">
                  <c:v>0.0</c:v>
                </c:pt>
                <c:pt idx="1068">
                  <c:v>0.0</c:v>
                </c:pt>
                <c:pt idx="1069">
                  <c:v>0.0</c:v>
                </c:pt>
                <c:pt idx="1070">
                  <c:v>0.0</c:v>
                </c:pt>
                <c:pt idx="1071">
                  <c:v>0.0</c:v>
                </c:pt>
                <c:pt idx="1072">
                  <c:v>0.0</c:v>
                </c:pt>
                <c:pt idx="1073">
                  <c:v>0.0</c:v>
                </c:pt>
                <c:pt idx="1074">
                  <c:v>0.0</c:v>
                </c:pt>
                <c:pt idx="1075">
                  <c:v>0.0</c:v>
                </c:pt>
                <c:pt idx="1076">
                  <c:v>0.0</c:v>
                </c:pt>
                <c:pt idx="1077">
                  <c:v>1.0</c:v>
                </c:pt>
                <c:pt idx="1078">
                  <c:v>0.0</c:v>
                </c:pt>
                <c:pt idx="1079">
                  <c:v>0.0</c:v>
                </c:pt>
                <c:pt idx="1080">
                  <c:v>0.0</c:v>
                </c:pt>
                <c:pt idx="1081">
                  <c:v>0.0</c:v>
                </c:pt>
                <c:pt idx="1082">
                  <c:v>0.0</c:v>
                </c:pt>
                <c:pt idx="1083">
                  <c:v>0.0</c:v>
                </c:pt>
                <c:pt idx="1084">
                  <c:v>0.0</c:v>
                </c:pt>
                <c:pt idx="1085">
                  <c:v>0.0</c:v>
                </c:pt>
                <c:pt idx="1086">
                  <c:v>0.0</c:v>
                </c:pt>
                <c:pt idx="1087">
                  <c:v>0.0</c:v>
                </c:pt>
                <c:pt idx="1088">
                  <c:v>0.0</c:v>
                </c:pt>
                <c:pt idx="1089">
                  <c:v>0.0</c:v>
                </c:pt>
                <c:pt idx="1090">
                  <c:v>0.0</c:v>
                </c:pt>
                <c:pt idx="1091">
                  <c:v>0.0</c:v>
                </c:pt>
                <c:pt idx="1092">
                  <c:v>0.0</c:v>
                </c:pt>
                <c:pt idx="1093">
                  <c:v>0.0</c:v>
                </c:pt>
                <c:pt idx="1094">
                  <c:v>0.0</c:v>
                </c:pt>
                <c:pt idx="1095">
                  <c:v>0.0</c:v>
                </c:pt>
                <c:pt idx="1096">
                  <c:v>0.0</c:v>
                </c:pt>
                <c:pt idx="1097">
                  <c:v>0.0</c:v>
                </c:pt>
                <c:pt idx="1098">
                  <c:v>0.0</c:v>
                </c:pt>
                <c:pt idx="1099">
                  <c:v>0.0</c:v>
                </c:pt>
                <c:pt idx="1100">
                  <c:v>0.0</c:v>
                </c:pt>
                <c:pt idx="1101">
                  <c:v>0.0</c:v>
                </c:pt>
                <c:pt idx="1102">
                  <c:v>0.0</c:v>
                </c:pt>
                <c:pt idx="1103">
                  <c:v>0.0</c:v>
                </c:pt>
                <c:pt idx="1104">
                  <c:v>0.0</c:v>
                </c:pt>
                <c:pt idx="1105">
                  <c:v>0.0</c:v>
                </c:pt>
                <c:pt idx="1106">
                  <c:v>0.0</c:v>
                </c:pt>
                <c:pt idx="1107">
                  <c:v>0.0</c:v>
                </c:pt>
                <c:pt idx="1108">
                  <c:v>0.0</c:v>
                </c:pt>
                <c:pt idx="1109">
                  <c:v>0.0</c:v>
                </c:pt>
                <c:pt idx="1110">
                  <c:v>0.0</c:v>
                </c:pt>
                <c:pt idx="1111">
                  <c:v>0.0</c:v>
                </c:pt>
                <c:pt idx="1112">
                  <c:v>0.0</c:v>
                </c:pt>
                <c:pt idx="1113">
                  <c:v>0.0</c:v>
                </c:pt>
                <c:pt idx="1114">
                  <c:v>0.0</c:v>
                </c:pt>
                <c:pt idx="1115">
                  <c:v>0.0</c:v>
                </c:pt>
                <c:pt idx="1116">
                  <c:v>0.0</c:v>
                </c:pt>
                <c:pt idx="1117">
                  <c:v>0.0</c:v>
                </c:pt>
                <c:pt idx="1118">
                  <c:v>0.0</c:v>
                </c:pt>
                <c:pt idx="1119">
                  <c:v>0.0</c:v>
                </c:pt>
                <c:pt idx="1120">
                  <c:v>0.0</c:v>
                </c:pt>
                <c:pt idx="1121">
                  <c:v>0.0</c:v>
                </c:pt>
                <c:pt idx="1122">
                  <c:v>0.0</c:v>
                </c:pt>
                <c:pt idx="1123">
                  <c:v>0.0</c:v>
                </c:pt>
                <c:pt idx="1124">
                  <c:v>0.0</c:v>
                </c:pt>
                <c:pt idx="1125">
                  <c:v>0.0</c:v>
                </c:pt>
                <c:pt idx="1126">
                  <c:v>0.0</c:v>
                </c:pt>
                <c:pt idx="1127">
                  <c:v>0.0</c:v>
                </c:pt>
                <c:pt idx="1128">
                  <c:v>0.0</c:v>
                </c:pt>
                <c:pt idx="1129">
                  <c:v>0.0</c:v>
                </c:pt>
                <c:pt idx="1130">
                  <c:v>0.0</c:v>
                </c:pt>
                <c:pt idx="1131">
                  <c:v>0.0</c:v>
                </c:pt>
                <c:pt idx="1132">
                  <c:v>0.0</c:v>
                </c:pt>
                <c:pt idx="1133">
                  <c:v>0.0</c:v>
                </c:pt>
                <c:pt idx="1134">
                  <c:v>0.0</c:v>
                </c:pt>
                <c:pt idx="1135">
                  <c:v>0.0</c:v>
                </c:pt>
                <c:pt idx="1136">
                  <c:v>0.0</c:v>
                </c:pt>
                <c:pt idx="1137">
                  <c:v>0.0</c:v>
                </c:pt>
                <c:pt idx="1138">
                  <c:v>0.0</c:v>
                </c:pt>
                <c:pt idx="1139">
                  <c:v>0.0</c:v>
                </c:pt>
                <c:pt idx="1140">
                  <c:v>0.0</c:v>
                </c:pt>
                <c:pt idx="1141">
                  <c:v>0.0</c:v>
                </c:pt>
                <c:pt idx="1142">
                  <c:v>0.0</c:v>
                </c:pt>
                <c:pt idx="1143">
                  <c:v>0.0</c:v>
                </c:pt>
                <c:pt idx="1144">
                  <c:v>0.0</c:v>
                </c:pt>
                <c:pt idx="1145">
                  <c:v>0.0</c:v>
                </c:pt>
                <c:pt idx="1146">
                  <c:v>0.0</c:v>
                </c:pt>
                <c:pt idx="1147">
                  <c:v>0.0</c:v>
                </c:pt>
                <c:pt idx="1148">
                  <c:v>0.0</c:v>
                </c:pt>
                <c:pt idx="1149">
                  <c:v>0.0</c:v>
                </c:pt>
                <c:pt idx="1150">
                  <c:v>0.0</c:v>
                </c:pt>
                <c:pt idx="1151">
                  <c:v>0.0</c:v>
                </c:pt>
                <c:pt idx="1152">
                  <c:v>0.0</c:v>
                </c:pt>
                <c:pt idx="1153">
                  <c:v>0.0</c:v>
                </c:pt>
                <c:pt idx="1154">
                  <c:v>0.0</c:v>
                </c:pt>
                <c:pt idx="1155">
                  <c:v>0.0</c:v>
                </c:pt>
                <c:pt idx="1156">
                  <c:v>0.0</c:v>
                </c:pt>
                <c:pt idx="1157">
                  <c:v>0.0</c:v>
                </c:pt>
                <c:pt idx="1158">
                  <c:v>0.0</c:v>
                </c:pt>
                <c:pt idx="1159">
                  <c:v>0.0</c:v>
                </c:pt>
                <c:pt idx="1160">
                  <c:v>0.0</c:v>
                </c:pt>
                <c:pt idx="1161">
                  <c:v>0.0</c:v>
                </c:pt>
                <c:pt idx="1162">
                  <c:v>0.0</c:v>
                </c:pt>
                <c:pt idx="1163">
                  <c:v>0.0</c:v>
                </c:pt>
                <c:pt idx="1164">
                  <c:v>0.0</c:v>
                </c:pt>
                <c:pt idx="1165">
                  <c:v>0.0</c:v>
                </c:pt>
                <c:pt idx="1166">
                  <c:v>0.0</c:v>
                </c:pt>
                <c:pt idx="1167">
                  <c:v>0.0</c:v>
                </c:pt>
                <c:pt idx="1168">
                  <c:v>0.0</c:v>
                </c:pt>
                <c:pt idx="1169">
                  <c:v>0.0</c:v>
                </c:pt>
                <c:pt idx="1170">
                  <c:v>0.0</c:v>
                </c:pt>
                <c:pt idx="1171">
                  <c:v>0.0</c:v>
                </c:pt>
                <c:pt idx="1172">
                  <c:v>0.0</c:v>
                </c:pt>
                <c:pt idx="1173">
                  <c:v>0.0</c:v>
                </c:pt>
                <c:pt idx="1174">
                  <c:v>0.0</c:v>
                </c:pt>
                <c:pt idx="1175">
                  <c:v>0.0</c:v>
                </c:pt>
                <c:pt idx="1176">
                  <c:v>0.0</c:v>
                </c:pt>
                <c:pt idx="1177">
                  <c:v>0.0</c:v>
                </c:pt>
                <c:pt idx="1178">
                  <c:v>0.0</c:v>
                </c:pt>
                <c:pt idx="1179">
                  <c:v>0.0</c:v>
                </c:pt>
                <c:pt idx="1180">
                  <c:v>0.0</c:v>
                </c:pt>
                <c:pt idx="1181">
                  <c:v>0.0</c:v>
                </c:pt>
                <c:pt idx="1182">
                  <c:v>0.0</c:v>
                </c:pt>
                <c:pt idx="1183">
                  <c:v>0.0</c:v>
                </c:pt>
                <c:pt idx="1184">
                  <c:v>0.0</c:v>
                </c:pt>
                <c:pt idx="1185">
                  <c:v>0.0</c:v>
                </c:pt>
                <c:pt idx="1186">
                  <c:v>0.0</c:v>
                </c:pt>
                <c:pt idx="1187">
                  <c:v>0.0</c:v>
                </c:pt>
                <c:pt idx="1188">
                  <c:v>0.0</c:v>
                </c:pt>
                <c:pt idx="1189">
                  <c:v>0.0</c:v>
                </c:pt>
                <c:pt idx="1190">
                  <c:v>0.0</c:v>
                </c:pt>
                <c:pt idx="1191">
                  <c:v>0.0</c:v>
                </c:pt>
                <c:pt idx="1192">
                  <c:v>0.0</c:v>
                </c:pt>
                <c:pt idx="1193">
                  <c:v>0.0</c:v>
                </c:pt>
                <c:pt idx="1194">
                  <c:v>0.0</c:v>
                </c:pt>
                <c:pt idx="1195">
                  <c:v>0.0</c:v>
                </c:pt>
                <c:pt idx="1196">
                  <c:v>0.0</c:v>
                </c:pt>
                <c:pt idx="1197">
                  <c:v>0.0</c:v>
                </c:pt>
                <c:pt idx="1198">
                  <c:v>0.0</c:v>
                </c:pt>
                <c:pt idx="1199">
                  <c:v>0.0</c:v>
                </c:pt>
                <c:pt idx="1200">
                  <c:v>0.0</c:v>
                </c:pt>
                <c:pt idx="1201">
                  <c:v>0.0</c:v>
                </c:pt>
                <c:pt idx="1202">
                  <c:v>0.0</c:v>
                </c:pt>
                <c:pt idx="1203">
                  <c:v>0.0</c:v>
                </c:pt>
                <c:pt idx="1204">
                  <c:v>0.0</c:v>
                </c:pt>
                <c:pt idx="1205">
                  <c:v>0.0</c:v>
                </c:pt>
                <c:pt idx="1206">
                  <c:v>0.0</c:v>
                </c:pt>
                <c:pt idx="1207">
                  <c:v>0.0</c:v>
                </c:pt>
                <c:pt idx="1208">
                  <c:v>0.0</c:v>
                </c:pt>
                <c:pt idx="1209">
                  <c:v>0.0</c:v>
                </c:pt>
                <c:pt idx="1210">
                  <c:v>0.0</c:v>
                </c:pt>
                <c:pt idx="1211">
                  <c:v>0.0</c:v>
                </c:pt>
                <c:pt idx="1212">
                  <c:v>0.0</c:v>
                </c:pt>
                <c:pt idx="1213">
                  <c:v>0.0</c:v>
                </c:pt>
                <c:pt idx="1214">
                  <c:v>0.0</c:v>
                </c:pt>
                <c:pt idx="1215">
                  <c:v>0.0</c:v>
                </c:pt>
                <c:pt idx="1216">
                  <c:v>0.0</c:v>
                </c:pt>
                <c:pt idx="1217">
                  <c:v>0.0</c:v>
                </c:pt>
                <c:pt idx="1218">
                  <c:v>0.0</c:v>
                </c:pt>
                <c:pt idx="1219">
                  <c:v>0.0</c:v>
                </c:pt>
                <c:pt idx="1220">
                  <c:v>0.0</c:v>
                </c:pt>
                <c:pt idx="1221">
                  <c:v>0.0</c:v>
                </c:pt>
                <c:pt idx="1222">
                  <c:v>0.0</c:v>
                </c:pt>
                <c:pt idx="1223">
                  <c:v>0.0</c:v>
                </c:pt>
                <c:pt idx="1224">
                  <c:v>0.0</c:v>
                </c:pt>
                <c:pt idx="1225">
                  <c:v>0.0</c:v>
                </c:pt>
                <c:pt idx="1226">
                  <c:v>0.0</c:v>
                </c:pt>
                <c:pt idx="1227">
                  <c:v>0.0</c:v>
                </c:pt>
                <c:pt idx="1228">
                  <c:v>0.0</c:v>
                </c:pt>
                <c:pt idx="1229">
                  <c:v>0.0</c:v>
                </c:pt>
                <c:pt idx="1230">
                  <c:v>0.0</c:v>
                </c:pt>
                <c:pt idx="1231">
                  <c:v>0.0</c:v>
                </c:pt>
                <c:pt idx="1232">
                  <c:v>0.0</c:v>
                </c:pt>
                <c:pt idx="1233">
                  <c:v>0.0</c:v>
                </c:pt>
                <c:pt idx="1234">
                  <c:v>0.0</c:v>
                </c:pt>
                <c:pt idx="1235">
                  <c:v>0.0</c:v>
                </c:pt>
                <c:pt idx="1236">
                  <c:v>0.0</c:v>
                </c:pt>
                <c:pt idx="1237">
                  <c:v>0.0</c:v>
                </c:pt>
                <c:pt idx="1238">
                  <c:v>0.0</c:v>
                </c:pt>
                <c:pt idx="1239">
                  <c:v>0.0</c:v>
                </c:pt>
                <c:pt idx="1240">
                  <c:v>0.0</c:v>
                </c:pt>
                <c:pt idx="1241">
                  <c:v>0.0</c:v>
                </c:pt>
                <c:pt idx="1242">
                  <c:v>0.0</c:v>
                </c:pt>
                <c:pt idx="1243">
                  <c:v>0.0</c:v>
                </c:pt>
                <c:pt idx="1244">
                  <c:v>0.0</c:v>
                </c:pt>
                <c:pt idx="1245">
                  <c:v>5.0</c:v>
                </c:pt>
                <c:pt idx="1246">
                  <c:v>1.0</c:v>
                </c:pt>
                <c:pt idx="1247">
                  <c:v>2.0</c:v>
                </c:pt>
                <c:pt idx="1248">
                  <c:v>0.0</c:v>
                </c:pt>
                <c:pt idx="1249">
                  <c:v>0.0</c:v>
                </c:pt>
                <c:pt idx="1250">
                  <c:v>0.0</c:v>
                </c:pt>
                <c:pt idx="1251">
                  <c:v>0.0</c:v>
                </c:pt>
                <c:pt idx="1252">
                  <c:v>0.0</c:v>
                </c:pt>
                <c:pt idx="1253">
                  <c:v>0.0</c:v>
                </c:pt>
                <c:pt idx="1254">
                  <c:v>0.0</c:v>
                </c:pt>
                <c:pt idx="1255">
                  <c:v>0.0</c:v>
                </c:pt>
                <c:pt idx="1256">
                  <c:v>1.0</c:v>
                </c:pt>
                <c:pt idx="1257">
                  <c:v>0.0</c:v>
                </c:pt>
                <c:pt idx="1258">
                  <c:v>0.0</c:v>
                </c:pt>
                <c:pt idx="1259">
                  <c:v>0.0</c:v>
                </c:pt>
                <c:pt idx="1260">
                  <c:v>0.0</c:v>
                </c:pt>
                <c:pt idx="1261">
                  <c:v>0.0</c:v>
                </c:pt>
                <c:pt idx="1262">
                  <c:v>0.0</c:v>
                </c:pt>
                <c:pt idx="1263">
                  <c:v>0.0</c:v>
                </c:pt>
                <c:pt idx="1264">
                  <c:v>0.0</c:v>
                </c:pt>
                <c:pt idx="1265">
                  <c:v>0.0</c:v>
                </c:pt>
                <c:pt idx="1266">
                  <c:v>0.0</c:v>
                </c:pt>
                <c:pt idx="1267">
                  <c:v>0.0</c:v>
                </c:pt>
                <c:pt idx="1268">
                  <c:v>0.0</c:v>
                </c:pt>
                <c:pt idx="1269">
                  <c:v>0.0</c:v>
                </c:pt>
                <c:pt idx="1270">
                  <c:v>0.0</c:v>
                </c:pt>
                <c:pt idx="1271">
                  <c:v>0.0</c:v>
                </c:pt>
                <c:pt idx="1272">
                  <c:v>0.0</c:v>
                </c:pt>
                <c:pt idx="1273">
                  <c:v>0.0</c:v>
                </c:pt>
                <c:pt idx="1274">
                  <c:v>0.0</c:v>
                </c:pt>
                <c:pt idx="1275">
                  <c:v>0.0</c:v>
                </c:pt>
                <c:pt idx="1276">
                  <c:v>0.0</c:v>
                </c:pt>
                <c:pt idx="1277">
                  <c:v>0.0</c:v>
                </c:pt>
                <c:pt idx="1278">
                  <c:v>0.0</c:v>
                </c:pt>
                <c:pt idx="1279">
                  <c:v>0.0</c:v>
                </c:pt>
                <c:pt idx="1280">
                  <c:v>0.0</c:v>
                </c:pt>
                <c:pt idx="1281">
                  <c:v>1.0</c:v>
                </c:pt>
                <c:pt idx="1282">
                  <c:v>0.0</c:v>
                </c:pt>
                <c:pt idx="1283">
                  <c:v>0.0</c:v>
                </c:pt>
                <c:pt idx="1284">
                  <c:v>0.0</c:v>
                </c:pt>
                <c:pt idx="1285">
                  <c:v>0.0</c:v>
                </c:pt>
                <c:pt idx="1286">
                  <c:v>0.0</c:v>
                </c:pt>
                <c:pt idx="1287">
                  <c:v>0.0</c:v>
                </c:pt>
                <c:pt idx="1288">
                  <c:v>0.0</c:v>
                </c:pt>
                <c:pt idx="1289">
                  <c:v>0.0</c:v>
                </c:pt>
                <c:pt idx="1290">
                  <c:v>0.0</c:v>
                </c:pt>
                <c:pt idx="1291">
                  <c:v>0.0</c:v>
                </c:pt>
                <c:pt idx="1292">
                  <c:v>0.0</c:v>
                </c:pt>
                <c:pt idx="1293">
                  <c:v>0.0</c:v>
                </c:pt>
                <c:pt idx="1294">
                  <c:v>0.0</c:v>
                </c:pt>
                <c:pt idx="1295">
                  <c:v>0.0</c:v>
                </c:pt>
                <c:pt idx="1296">
                  <c:v>0.0</c:v>
                </c:pt>
                <c:pt idx="1297">
                  <c:v>0.0</c:v>
                </c:pt>
                <c:pt idx="1298">
                  <c:v>0.0</c:v>
                </c:pt>
                <c:pt idx="1299">
                  <c:v>0.0</c:v>
                </c:pt>
                <c:pt idx="1300">
                  <c:v>0.0</c:v>
                </c:pt>
                <c:pt idx="1301">
                  <c:v>0.0</c:v>
                </c:pt>
                <c:pt idx="1302">
                  <c:v>0.0</c:v>
                </c:pt>
                <c:pt idx="1303">
                  <c:v>0.0</c:v>
                </c:pt>
                <c:pt idx="1304">
                  <c:v>0.0</c:v>
                </c:pt>
                <c:pt idx="1305">
                  <c:v>0.0</c:v>
                </c:pt>
                <c:pt idx="1306">
                  <c:v>0.0</c:v>
                </c:pt>
                <c:pt idx="1307">
                  <c:v>0.0</c:v>
                </c:pt>
                <c:pt idx="1308">
                  <c:v>0.0</c:v>
                </c:pt>
                <c:pt idx="1309">
                  <c:v>0.0</c:v>
                </c:pt>
                <c:pt idx="1310">
                  <c:v>0.0</c:v>
                </c:pt>
                <c:pt idx="1311">
                  <c:v>0.0</c:v>
                </c:pt>
                <c:pt idx="1312">
                  <c:v>0.0</c:v>
                </c:pt>
                <c:pt idx="1313">
                  <c:v>0.0</c:v>
                </c:pt>
                <c:pt idx="1314">
                  <c:v>0.0</c:v>
                </c:pt>
                <c:pt idx="1315">
                  <c:v>0.0</c:v>
                </c:pt>
                <c:pt idx="1316">
                  <c:v>0.0</c:v>
                </c:pt>
                <c:pt idx="1317">
                  <c:v>0.0</c:v>
                </c:pt>
                <c:pt idx="1318">
                  <c:v>0.0</c:v>
                </c:pt>
                <c:pt idx="1319">
                  <c:v>0.0</c:v>
                </c:pt>
                <c:pt idx="1320">
                  <c:v>0.0</c:v>
                </c:pt>
                <c:pt idx="1321">
                  <c:v>0.0</c:v>
                </c:pt>
                <c:pt idx="1322">
                  <c:v>0.0</c:v>
                </c:pt>
                <c:pt idx="1323">
                  <c:v>0.0</c:v>
                </c:pt>
                <c:pt idx="1324">
                  <c:v>0.0</c:v>
                </c:pt>
                <c:pt idx="1325">
                  <c:v>0.0</c:v>
                </c:pt>
                <c:pt idx="1326">
                  <c:v>0.0</c:v>
                </c:pt>
                <c:pt idx="1327">
                  <c:v>0.0</c:v>
                </c:pt>
                <c:pt idx="1328">
                  <c:v>0.0</c:v>
                </c:pt>
                <c:pt idx="1329">
                  <c:v>0.0</c:v>
                </c:pt>
                <c:pt idx="1330">
                  <c:v>0.0</c:v>
                </c:pt>
                <c:pt idx="1331">
                  <c:v>0.0</c:v>
                </c:pt>
                <c:pt idx="1332">
                  <c:v>0.0</c:v>
                </c:pt>
                <c:pt idx="1333">
                  <c:v>0.0</c:v>
                </c:pt>
                <c:pt idx="1334">
                  <c:v>0.0</c:v>
                </c:pt>
                <c:pt idx="1335">
                  <c:v>0.0</c:v>
                </c:pt>
                <c:pt idx="1336">
                  <c:v>0.0</c:v>
                </c:pt>
                <c:pt idx="1337">
                  <c:v>0.0</c:v>
                </c:pt>
                <c:pt idx="1338">
                  <c:v>0.0</c:v>
                </c:pt>
                <c:pt idx="1339">
                  <c:v>0.0</c:v>
                </c:pt>
                <c:pt idx="1340">
                  <c:v>0.0</c:v>
                </c:pt>
                <c:pt idx="1341">
                  <c:v>0.0</c:v>
                </c:pt>
                <c:pt idx="1342">
                  <c:v>0.0</c:v>
                </c:pt>
                <c:pt idx="1343">
                  <c:v>0.0</c:v>
                </c:pt>
                <c:pt idx="1344">
                  <c:v>0.0</c:v>
                </c:pt>
                <c:pt idx="1345">
                  <c:v>0.0</c:v>
                </c:pt>
                <c:pt idx="1346">
                  <c:v>0.0</c:v>
                </c:pt>
                <c:pt idx="1347">
                  <c:v>0.0</c:v>
                </c:pt>
                <c:pt idx="1348">
                  <c:v>0.0</c:v>
                </c:pt>
                <c:pt idx="1349">
                  <c:v>0.0</c:v>
                </c:pt>
                <c:pt idx="1350">
                  <c:v>0.0</c:v>
                </c:pt>
                <c:pt idx="1351">
                  <c:v>0.0</c:v>
                </c:pt>
                <c:pt idx="1352">
                  <c:v>0.0</c:v>
                </c:pt>
                <c:pt idx="1353">
                  <c:v>0.0</c:v>
                </c:pt>
                <c:pt idx="1354">
                  <c:v>0.0</c:v>
                </c:pt>
                <c:pt idx="1355">
                  <c:v>0.0</c:v>
                </c:pt>
                <c:pt idx="1356">
                  <c:v>0.0</c:v>
                </c:pt>
                <c:pt idx="1357">
                  <c:v>0.0</c:v>
                </c:pt>
                <c:pt idx="1358">
                  <c:v>0.0</c:v>
                </c:pt>
                <c:pt idx="1359">
                  <c:v>0.0</c:v>
                </c:pt>
                <c:pt idx="1360">
                  <c:v>0.0</c:v>
                </c:pt>
                <c:pt idx="1361">
                  <c:v>0.0</c:v>
                </c:pt>
                <c:pt idx="1362">
                  <c:v>0.0</c:v>
                </c:pt>
                <c:pt idx="1363">
                  <c:v>0.0</c:v>
                </c:pt>
                <c:pt idx="1364">
                  <c:v>0.0</c:v>
                </c:pt>
                <c:pt idx="1365">
                  <c:v>0.0</c:v>
                </c:pt>
                <c:pt idx="1366">
                  <c:v>0.0</c:v>
                </c:pt>
                <c:pt idx="1367">
                  <c:v>0.0</c:v>
                </c:pt>
                <c:pt idx="1368">
                  <c:v>0.0</c:v>
                </c:pt>
                <c:pt idx="1369">
                  <c:v>0.0</c:v>
                </c:pt>
                <c:pt idx="1370">
                  <c:v>0.0</c:v>
                </c:pt>
                <c:pt idx="1371">
                  <c:v>0.0</c:v>
                </c:pt>
                <c:pt idx="1372">
                  <c:v>0.0</c:v>
                </c:pt>
                <c:pt idx="1373">
                  <c:v>0.0</c:v>
                </c:pt>
                <c:pt idx="1374">
                  <c:v>0.0</c:v>
                </c:pt>
                <c:pt idx="1375">
                  <c:v>0.0</c:v>
                </c:pt>
                <c:pt idx="1376">
                  <c:v>0.0</c:v>
                </c:pt>
                <c:pt idx="1377">
                  <c:v>0.0</c:v>
                </c:pt>
                <c:pt idx="1378">
                  <c:v>0.0</c:v>
                </c:pt>
                <c:pt idx="1379">
                  <c:v>0.0</c:v>
                </c:pt>
                <c:pt idx="1380">
                  <c:v>0.0</c:v>
                </c:pt>
                <c:pt idx="1381">
                  <c:v>0.0</c:v>
                </c:pt>
                <c:pt idx="1382">
                  <c:v>0.0</c:v>
                </c:pt>
                <c:pt idx="1383">
                  <c:v>0.0</c:v>
                </c:pt>
                <c:pt idx="1384">
                  <c:v>0.0</c:v>
                </c:pt>
                <c:pt idx="1385">
                  <c:v>0.0</c:v>
                </c:pt>
                <c:pt idx="1386">
                  <c:v>0.0</c:v>
                </c:pt>
                <c:pt idx="1387">
                  <c:v>0.0</c:v>
                </c:pt>
                <c:pt idx="1388">
                  <c:v>0.0</c:v>
                </c:pt>
                <c:pt idx="1389">
                  <c:v>0.0</c:v>
                </c:pt>
                <c:pt idx="1390">
                  <c:v>0.0</c:v>
                </c:pt>
                <c:pt idx="1391">
                  <c:v>0.0</c:v>
                </c:pt>
                <c:pt idx="1392">
                  <c:v>0.0</c:v>
                </c:pt>
                <c:pt idx="1393">
                  <c:v>0.0</c:v>
                </c:pt>
                <c:pt idx="1394">
                  <c:v>0.0</c:v>
                </c:pt>
                <c:pt idx="1395">
                  <c:v>0.0</c:v>
                </c:pt>
                <c:pt idx="1396">
                  <c:v>0.0</c:v>
                </c:pt>
                <c:pt idx="1397">
                  <c:v>0.0</c:v>
                </c:pt>
                <c:pt idx="1398">
                  <c:v>0.0</c:v>
                </c:pt>
                <c:pt idx="1399">
                  <c:v>0.0</c:v>
                </c:pt>
                <c:pt idx="1400">
                  <c:v>0.0</c:v>
                </c:pt>
                <c:pt idx="1401">
                  <c:v>0.0</c:v>
                </c:pt>
                <c:pt idx="1402">
                  <c:v>0.0</c:v>
                </c:pt>
                <c:pt idx="1403">
                  <c:v>0.0</c:v>
                </c:pt>
                <c:pt idx="1404">
                  <c:v>0.0</c:v>
                </c:pt>
                <c:pt idx="1405">
                  <c:v>0.0</c:v>
                </c:pt>
                <c:pt idx="1406">
                  <c:v>0.0</c:v>
                </c:pt>
                <c:pt idx="1407">
                  <c:v>0.0</c:v>
                </c:pt>
                <c:pt idx="1408">
                  <c:v>0.0</c:v>
                </c:pt>
                <c:pt idx="1409">
                  <c:v>0.0</c:v>
                </c:pt>
                <c:pt idx="1410">
                  <c:v>0.0</c:v>
                </c:pt>
                <c:pt idx="1411">
                  <c:v>0.0</c:v>
                </c:pt>
                <c:pt idx="1412">
                  <c:v>0.0</c:v>
                </c:pt>
                <c:pt idx="1413">
                  <c:v>0.0</c:v>
                </c:pt>
                <c:pt idx="1414">
                  <c:v>0.0</c:v>
                </c:pt>
                <c:pt idx="1415">
                  <c:v>0.0</c:v>
                </c:pt>
                <c:pt idx="1416">
                  <c:v>0.0</c:v>
                </c:pt>
                <c:pt idx="1417">
                  <c:v>0.0</c:v>
                </c:pt>
                <c:pt idx="1418">
                  <c:v>0.0</c:v>
                </c:pt>
                <c:pt idx="1419">
                  <c:v>0.0</c:v>
                </c:pt>
                <c:pt idx="1420">
                  <c:v>0.0</c:v>
                </c:pt>
                <c:pt idx="1421">
                  <c:v>0.0</c:v>
                </c:pt>
                <c:pt idx="1422">
                  <c:v>0.0</c:v>
                </c:pt>
                <c:pt idx="1423">
                  <c:v>0.0</c:v>
                </c:pt>
                <c:pt idx="1424">
                  <c:v>0.0</c:v>
                </c:pt>
                <c:pt idx="1425">
                  <c:v>0.0</c:v>
                </c:pt>
                <c:pt idx="1426">
                  <c:v>0.0</c:v>
                </c:pt>
                <c:pt idx="1427">
                  <c:v>0.0</c:v>
                </c:pt>
                <c:pt idx="1428">
                  <c:v>0.0</c:v>
                </c:pt>
                <c:pt idx="1429">
                  <c:v>0.0</c:v>
                </c:pt>
                <c:pt idx="1430">
                  <c:v>0.0</c:v>
                </c:pt>
                <c:pt idx="1431">
                  <c:v>0.0</c:v>
                </c:pt>
                <c:pt idx="1432">
                  <c:v>0.0</c:v>
                </c:pt>
                <c:pt idx="1433">
                  <c:v>0.0</c:v>
                </c:pt>
                <c:pt idx="1434">
                  <c:v>0.0</c:v>
                </c:pt>
                <c:pt idx="1435">
                  <c:v>0.0</c:v>
                </c:pt>
                <c:pt idx="1436">
                  <c:v>0.0</c:v>
                </c:pt>
                <c:pt idx="1437">
                  <c:v>0.0</c:v>
                </c:pt>
                <c:pt idx="1438">
                  <c:v>0.0</c:v>
                </c:pt>
                <c:pt idx="1439">
                  <c:v>0.0</c:v>
                </c:pt>
                <c:pt idx="1440">
                  <c:v>0.0</c:v>
                </c:pt>
                <c:pt idx="1441">
                  <c:v>0.0</c:v>
                </c:pt>
                <c:pt idx="1442">
                  <c:v>0.0</c:v>
                </c:pt>
                <c:pt idx="1443">
                  <c:v>0.0</c:v>
                </c:pt>
                <c:pt idx="1444">
                  <c:v>0.0</c:v>
                </c:pt>
                <c:pt idx="1445">
                  <c:v>0.0</c:v>
                </c:pt>
                <c:pt idx="1446">
                  <c:v>0.0</c:v>
                </c:pt>
                <c:pt idx="1447">
                  <c:v>1.0</c:v>
                </c:pt>
                <c:pt idx="1448">
                  <c:v>0.0</c:v>
                </c:pt>
                <c:pt idx="1449">
                  <c:v>0.0</c:v>
                </c:pt>
                <c:pt idx="1450">
                  <c:v>0.0</c:v>
                </c:pt>
                <c:pt idx="1451">
                  <c:v>0.0</c:v>
                </c:pt>
                <c:pt idx="1452">
                  <c:v>0.0</c:v>
                </c:pt>
                <c:pt idx="1453">
                  <c:v>0.0</c:v>
                </c:pt>
                <c:pt idx="1454">
                  <c:v>0.0</c:v>
                </c:pt>
                <c:pt idx="1455">
                  <c:v>0.0</c:v>
                </c:pt>
                <c:pt idx="1456">
                  <c:v>0.0</c:v>
                </c:pt>
                <c:pt idx="1457">
                  <c:v>0.0</c:v>
                </c:pt>
                <c:pt idx="1458">
                  <c:v>0.0</c:v>
                </c:pt>
                <c:pt idx="1459">
                  <c:v>0.0</c:v>
                </c:pt>
                <c:pt idx="1460">
                  <c:v>0.0</c:v>
                </c:pt>
                <c:pt idx="1461">
                  <c:v>0.0</c:v>
                </c:pt>
                <c:pt idx="1462">
                  <c:v>0.0</c:v>
                </c:pt>
                <c:pt idx="1463">
                  <c:v>0.0</c:v>
                </c:pt>
                <c:pt idx="1464">
                  <c:v>0.0</c:v>
                </c:pt>
                <c:pt idx="1465">
                  <c:v>0.0</c:v>
                </c:pt>
                <c:pt idx="1466">
                  <c:v>0.0</c:v>
                </c:pt>
                <c:pt idx="1467">
                  <c:v>0.0</c:v>
                </c:pt>
                <c:pt idx="1468">
                  <c:v>0.0</c:v>
                </c:pt>
                <c:pt idx="1469">
                  <c:v>0.0</c:v>
                </c:pt>
                <c:pt idx="1470">
                  <c:v>0.0</c:v>
                </c:pt>
                <c:pt idx="1471">
                  <c:v>0.0</c:v>
                </c:pt>
                <c:pt idx="1472">
                  <c:v>0.0</c:v>
                </c:pt>
                <c:pt idx="1473">
                  <c:v>0.0</c:v>
                </c:pt>
                <c:pt idx="1474">
                  <c:v>0.0</c:v>
                </c:pt>
                <c:pt idx="1475">
                  <c:v>0.0</c:v>
                </c:pt>
                <c:pt idx="1476">
                  <c:v>0.0</c:v>
                </c:pt>
                <c:pt idx="1477">
                  <c:v>0.0</c:v>
                </c:pt>
                <c:pt idx="1478">
                  <c:v>0.0</c:v>
                </c:pt>
                <c:pt idx="1479">
                  <c:v>0.0</c:v>
                </c:pt>
                <c:pt idx="1480">
                  <c:v>0.0</c:v>
                </c:pt>
                <c:pt idx="1481">
                  <c:v>0.0</c:v>
                </c:pt>
                <c:pt idx="1482">
                  <c:v>0.0</c:v>
                </c:pt>
                <c:pt idx="1483">
                  <c:v>0.0</c:v>
                </c:pt>
                <c:pt idx="1484">
                  <c:v>0.0</c:v>
                </c:pt>
                <c:pt idx="1485">
                  <c:v>0.0</c:v>
                </c:pt>
                <c:pt idx="1486">
                  <c:v>0.0</c:v>
                </c:pt>
                <c:pt idx="1487">
                  <c:v>0.0</c:v>
                </c:pt>
                <c:pt idx="1488">
                  <c:v>0.0</c:v>
                </c:pt>
                <c:pt idx="1489">
                  <c:v>0.0</c:v>
                </c:pt>
                <c:pt idx="1490">
                  <c:v>0.0</c:v>
                </c:pt>
                <c:pt idx="1491">
                  <c:v>0.0</c:v>
                </c:pt>
                <c:pt idx="1492">
                  <c:v>0.0</c:v>
                </c:pt>
                <c:pt idx="1493">
                  <c:v>0.0</c:v>
                </c:pt>
                <c:pt idx="1494">
                  <c:v>0.0</c:v>
                </c:pt>
                <c:pt idx="1495">
                  <c:v>0.0</c:v>
                </c:pt>
                <c:pt idx="1496">
                  <c:v>0.0</c:v>
                </c:pt>
                <c:pt idx="1497">
                  <c:v>0.0</c:v>
                </c:pt>
                <c:pt idx="1498">
                  <c:v>0.0</c:v>
                </c:pt>
                <c:pt idx="1499">
                  <c:v>0.0</c:v>
                </c:pt>
                <c:pt idx="1500">
                  <c:v>0.0</c:v>
                </c:pt>
                <c:pt idx="1501">
                  <c:v>0.0</c:v>
                </c:pt>
                <c:pt idx="1502">
                  <c:v>0.0</c:v>
                </c:pt>
                <c:pt idx="1503">
                  <c:v>0.0</c:v>
                </c:pt>
                <c:pt idx="1504">
                  <c:v>0.0</c:v>
                </c:pt>
                <c:pt idx="1505">
                  <c:v>0.0</c:v>
                </c:pt>
                <c:pt idx="1506">
                  <c:v>0.0</c:v>
                </c:pt>
                <c:pt idx="1507">
                  <c:v>0.0</c:v>
                </c:pt>
                <c:pt idx="1508">
                  <c:v>0.0</c:v>
                </c:pt>
                <c:pt idx="1509">
                  <c:v>0.0</c:v>
                </c:pt>
                <c:pt idx="1510">
                  <c:v>0.0</c:v>
                </c:pt>
                <c:pt idx="1511">
                  <c:v>0.0</c:v>
                </c:pt>
                <c:pt idx="1512">
                  <c:v>0.0</c:v>
                </c:pt>
                <c:pt idx="1513">
                  <c:v>0.0</c:v>
                </c:pt>
                <c:pt idx="1514">
                  <c:v>0.0</c:v>
                </c:pt>
                <c:pt idx="1515">
                  <c:v>0.0</c:v>
                </c:pt>
                <c:pt idx="1516">
                  <c:v>0.0</c:v>
                </c:pt>
                <c:pt idx="1517">
                  <c:v>0.0</c:v>
                </c:pt>
                <c:pt idx="1518">
                  <c:v>0.0</c:v>
                </c:pt>
                <c:pt idx="1519">
                  <c:v>0.0</c:v>
                </c:pt>
                <c:pt idx="1520">
                  <c:v>0.0</c:v>
                </c:pt>
                <c:pt idx="1521">
                  <c:v>0.0</c:v>
                </c:pt>
                <c:pt idx="1522">
                  <c:v>0.0</c:v>
                </c:pt>
                <c:pt idx="1523">
                  <c:v>0.0</c:v>
                </c:pt>
                <c:pt idx="1524">
                  <c:v>0.0</c:v>
                </c:pt>
                <c:pt idx="1525">
                  <c:v>0.0</c:v>
                </c:pt>
                <c:pt idx="1526">
                  <c:v>0.0</c:v>
                </c:pt>
                <c:pt idx="1527">
                  <c:v>0.0</c:v>
                </c:pt>
                <c:pt idx="1528">
                  <c:v>0.0</c:v>
                </c:pt>
                <c:pt idx="1529">
                  <c:v>0.0</c:v>
                </c:pt>
                <c:pt idx="1530">
                  <c:v>0.0</c:v>
                </c:pt>
                <c:pt idx="1531">
                  <c:v>0.0</c:v>
                </c:pt>
                <c:pt idx="1532">
                  <c:v>0.0</c:v>
                </c:pt>
                <c:pt idx="1533">
                  <c:v>0.0</c:v>
                </c:pt>
                <c:pt idx="1534">
                  <c:v>0.0</c:v>
                </c:pt>
                <c:pt idx="1535">
                  <c:v>0.0</c:v>
                </c:pt>
                <c:pt idx="1536">
                  <c:v>0.0</c:v>
                </c:pt>
                <c:pt idx="1537">
                  <c:v>0.0</c:v>
                </c:pt>
                <c:pt idx="1538">
                  <c:v>0.0</c:v>
                </c:pt>
                <c:pt idx="1539">
                  <c:v>0.0</c:v>
                </c:pt>
                <c:pt idx="1540">
                  <c:v>0.0</c:v>
                </c:pt>
                <c:pt idx="1541">
                  <c:v>0.0</c:v>
                </c:pt>
                <c:pt idx="1542">
                  <c:v>0.0</c:v>
                </c:pt>
                <c:pt idx="1543">
                  <c:v>0.0</c:v>
                </c:pt>
                <c:pt idx="1544">
                  <c:v>0.0</c:v>
                </c:pt>
                <c:pt idx="1545">
                  <c:v>0.0</c:v>
                </c:pt>
                <c:pt idx="1546">
                  <c:v>0.0</c:v>
                </c:pt>
                <c:pt idx="1547">
                  <c:v>0.0</c:v>
                </c:pt>
                <c:pt idx="1548">
                  <c:v>0.0</c:v>
                </c:pt>
                <c:pt idx="1549">
                  <c:v>0.0</c:v>
                </c:pt>
                <c:pt idx="1550">
                  <c:v>0.0</c:v>
                </c:pt>
                <c:pt idx="1551">
                  <c:v>0.0</c:v>
                </c:pt>
                <c:pt idx="1552">
                  <c:v>0.0</c:v>
                </c:pt>
                <c:pt idx="1553">
                  <c:v>0.0</c:v>
                </c:pt>
                <c:pt idx="1554">
                  <c:v>0.0</c:v>
                </c:pt>
                <c:pt idx="1555">
                  <c:v>0.0</c:v>
                </c:pt>
                <c:pt idx="1556">
                  <c:v>0.0</c:v>
                </c:pt>
                <c:pt idx="1557">
                  <c:v>0.0</c:v>
                </c:pt>
                <c:pt idx="1558">
                  <c:v>0.0</c:v>
                </c:pt>
                <c:pt idx="1559">
                  <c:v>0.0</c:v>
                </c:pt>
                <c:pt idx="1560">
                  <c:v>0.0</c:v>
                </c:pt>
                <c:pt idx="1561">
                  <c:v>0.0</c:v>
                </c:pt>
                <c:pt idx="1562">
                  <c:v>0.0</c:v>
                </c:pt>
                <c:pt idx="1563">
                  <c:v>0.0</c:v>
                </c:pt>
                <c:pt idx="1564">
                  <c:v>0.0</c:v>
                </c:pt>
                <c:pt idx="1565">
                  <c:v>0.0</c:v>
                </c:pt>
                <c:pt idx="1566">
                  <c:v>0.0</c:v>
                </c:pt>
                <c:pt idx="1567">
                  <c:v>0.0</c:v>
                </c:pt>
                <c:pt idx="1568">
                  <c:v>0.0</c:v>
                </c:pt>
                <c:pt idx="1569">
                  <c:v>0.0</c:v>
                </c:pt>
                <c:pt idx="1570">
                  <c:v>0.0</c:v>
                </c:pt>
                <c:pt idx="1571">
                  <c:v>0.0</c:v>
                </c:pt>
                <c:pt idx="1572">
                  <c:v>0.0</c:v>
                </c:pt>
                <c:pt idx="1573">
                  <c:v>0.0</c:v>
                </c:pt>
                <c:pt idx="1574">
                  <c:v>0.0</c:v>
                </c:pt>
                <c:pt idx="1575">
                  <c:v>0.0</c:v>
                </c:pt>
                <c:pt idx="1576">
                  <c:v>0.0</c:v>
                </c:pt>
                <c:pt idx="1577">
                  <c:v>0.0</c:v>
                </c:pt>
                <c:pt idx="1578">
                  <c:v>0.0</c:v>
                </c:pt>
                <c:pt idx="1579">
                  <c:v>0.0</c:v>
                </c:pt>
                <c:pt idx="1580">
                  <c:v>0.0</c:v>
                </c:pt>
                <c:pt idx="1581">
                  <c:v>0.0</c:v>
                </c:pt>
                <c:pt idx="1582">
                  <c:v>0.0</c:v>
                </c:pt>
                <c:pt idx="1583">
                  <c:v>0.0</c:v>
                </c:pt>
                <c:pt idx="1584">
                  <c:v>0.0</c:v>
                </c:pt>
                <c:pt idx="1585">
                  <c:v>0.0</c:v>
                </c:pt>
                <c:pt idx="1586">
                  <c:v>0.0</c:v>
                </c:pt>
                <c:pt idx="1587">
                  <c:v>0.0</c:v>
                </c:pt>
                <c:pt idx="1588">
                  <c:v>0.0</c:v>
                </c:pt>
                <c:pt idx="1589">
                  <c:v>0.0</c:v>
                </c:pt>
                <c:pt idx="1590">
                  <c:v>0.0</c:v>
                </c:pt>
                <c:pt idx="1591">
                  <c:v>0.0</c:v>
                </c:pt>
                <c:pt idx="1592">
                  <c:v>0.0</c:v>
                </c:pt>
                <c:pt idx="1593">
                  <c:v>0.0</c:v>
                </c:pt>
                <c:pt idx="1594">
                  <c:v>0.0</c:v>
                </c:pt>
                <c:pt idx="1595">
                  <c:v>0.0</c:v>
                </c:pt>
                <c:pt idx="1596">
                  <c:v>0.0</c:v>
                </c:pt>
                <c:pt idx="1597">
                  <c:v>0.0</c:v>
                </c:pt>
                <c:pt idx="1598">
                  <c:v>0.0</c:v>
                </c:pt>
                <c:pt idx="1599">
                  <c:v>0.0</c:v>
                </c:pt>
                <c:pt idx="1600">
                  <c:v>0.0</c:v>
                </c:pt>
                <c:pt idx="1601">
                  <c:v>0.0</c:v>
                </c:pt>
                <c:pt idx="1602">
                  <c:v>0.0</c:v>
                </c:pt>
                <c:pt idx="1603">
                  <c:v>0.0</c:v>
                </c:pt>
                <c:pt idx="1604">
                  <c:v>0.0</c:v>
                </c:pt>
                <c:pt idx="1605">
                  <c:v>0.0</c:v>
                </c:pt>
                <c:pt idx="1606">
                  <c:v>0.0</c:v>
                </c:pt>
                <c:pt idx="1607">
                  <c:v>0.0</c:v>
                </c:pt>
                <c:pt idx="1608">
                  <c:v>0.0</c:v>
                </c:pt>
                <c:pt idx="1609">
                  <c:v>0.0</c:v>
                </c:pt>
                <c:pt idx="1610">
                  <c:v>0.0</c:v>
                </c:pt>
                <c:pt idx="1611">
                  <c:v>0.0</c:v>
                </c:pt>
                <c:pt idx="1612">
                  <c:v>0.0</c:v>
                </c:pt>
                <c:pt idx="1613">
                  <c:v>0.0</c:v>
                </c:pt>
                <c:pt idx="1614">
                  <c:v>0.0</c:v>
                </c:pt>
                <c:pt idx="1615">
                  <c:v>0.0</c:v>
                </c:pt>
                <c:pt idx="1616">
                  <c:v>0.0</c:v>
                </c:pt>
                <c:pt idx="1617">
                  <c:v>0.0</c:v>
                </c:pt>
                <c:pt idx="1618">
                  <c:v>0.0</c:v>
                </c:pt>
                <c:pt idx="1619">
                  <c:v>1.0</c:v>
                </c:pt>
                <c:pt idx="1620">
                  <c:v>0.0</c:v>
                </c:pt>
                <c:pt idx="1621">
                  <c:v>0.0</c:v>
                </c:pt>
                <c:pt idx="1622">
                  <c:v>0.0</c:v>
                </c:pt>
                <c:pt idx="1623">
                  <c:v>0.0</c:v>
                </c:pt>
                <c:pt idx="1624">
                  <c:v>0.0</c:v>
                </c:pt>
                <c:pt idx="1625">
                  <c:v>0.0</c:v>
                </c:pt>
                <c:pt idx="1626">
                  <c:v>0.0</c:v>
                </c:pt>
                <c:pt idx="1627">
                  <c:v>0.0</c:v>
                </c:pt>
                <c:pt idx="1628">
                  <c:v>1.0</c:v>
                </c:pt>
                <c:pt idx="1629">
                  <c:v>0.0</c:v>
                </c:pt>
                <c:pt idx="1630">
                  <c:v>0.0</c:v>
                </c:pt>
                <c:pt idx="1631">
                  <c:v>0.0</c:v>
                </c:pt>
                <c:pt idx="1632">
                  <c:v>0.0</c:v>
                </c:pt>
                <c:pt idx="1633">
                  <c:v>0.0</c:v>
                </c:pt>
                <c:pt idx="1634">
                  <c:v>0.0</c:v>
                </c:pt>
                <c:pt idx="1635">
                  <c:v>0.0</c:v>
                </c:pt>
                <c:pt idx="1636">
                  <c:v>0.0</c:v>
                </c:pt>
                <c:pt idx="1637">
                  <c:v>0.0</c:v>
                </c:pt>
                <c:pt idx="1638">
                  <c:v>0.0</c:v>
                </c:pt>
                <c:pt idx="1639">
                  <c:v>0.0</c:v>
                </c:pt>
                <c:pt idx="1640">
                  <c:v>0.0</c:v>
                </c:pt>
                <c:pt idx="1641">
                  <c:v>0.0</c:v>
                </c:pt>
                <c:pt idx="1642">
                  <c:v>0.0</c:v>
                </c:pt>
                <c:pt idx="1643">
                  <c:v>0.0</c:v>
                </c:pt>
                <c:pt idx="1644">
                  <c:v>0.0</c:v>
                </c:pt>
                <c:pt idx="1645">
                  <c:v>0.0</c:v>
                </c:pt>
                <c:pt idx="1646">
                  <c:v>0.0</c:v>
                </c:pt>
                <c:pt idx="1647">
                  <c:v>0.0</c:v>
                </c:pt>
                <c:pt idx="1648">
                  <c:v>0.0</c:v>
                </c:pt>
                <c:pt idx="1649">
                  <c:v>0.0</c:v>
                </c:pt>
                <c:pt idx="1650">
                  <c:v>0.0</c:v>
                </c:pt>
                <c:pt idx="1651">
                  <c:v>0.0</c:v>
                </c:pt>
                <c:pt idx="1652">
                  <c:v>0.0</c:v>
                </c:pt>
                <c:pt idx="1653">
                  <c:v>0.0</c:v>
                </c:pt>
                <c:pt idx="1654">
                  <c:v>0.0</c:v>
                </c:pt>
                <c:pt idx="1655">
                  <c:v>0.0</c:v>
                </c:pt>
                <c:pt idx="1656">
                  <c:v>0.0</c:v>
                </c:pt>
                <c:pt idx="1657">
                  <c:v>0.0</c:v>
                </c:pt>
                <c:pt idx="1658">
                  <c:v>0.0</c:v>
                </c:pt>
                <c:pt idx="1659">
                  <c:v>0.0</c:v>
                </c:pt>
                <c:pt idx="1660">
                  <c:v>0.0</c:v>
                </c:pt>
                <c:pt idx="1661">
                  <c:v>0.0</c:v>
                </c:pt>
                <c:pt idx="1662">
                  <c:v>0.0</c:v>
                </c:pt>
                <c:pt idx="1663">
                  <c:v>0.0</c:v>
                </c:pt>
                <c:pt idx="1664">
                  <c:v>0.0</c:v>
                </c:pt>
                <c:pt idx="1665">
                  <c:v>0.0</c:v>
                </c:pt>
                <c:pt idx="1666">
                  <c:v>0.0</c:v>
                </c:pt>
                <c:pt idx="1667">
                  <c:v>0.0</c:v>
                </c:pt>
                <c:pt idx="1668">
                  <c:v>0.0</c:v>
                </c:pt>
                <c:pt idx="1669">
                  <c:v>0.0</c:v>
                </c:pt>
                <c:pt idx="1670">
                  <c:v>0.0</c:v>
                </c:pt>
                <c:pt idx="1671">
                  <c:v>0.0</c:v>
                </c:pt>
                <c:pt idx="1672">
                  <c:v>0.0</c:v>
                </c:pt>
                <c:pt idx="1673">
                  <c:v>0.0</c:v>
                </c:pt>
                <c:pt idx="1674">
                  <c:v>0.0</c:v>
                </c:pt>
                <c:pt idx="1675">
                  <c:v>0.0</c:v>
                </c:pt>
                <c:pt idx="1676">
                  <c:v>0.0</c:v>
                </c:pt>
                <c:pt idx="1677">
                  <c:v>0.0</c:v>
                </c:pt>
                <c:pt idx="1678">
                  <c:v>0.0</c:v>
                </c:pt>
                <c:pt idx="1679">
                  <c:v>0.0</c:v>
                </c:pt>
                <c:pt idx="1680">
                  <c:v>0.0</c:v>
                </c:pt>
                <c:pt idx="1681">
                  <c:v>0.0</c:v>
                </c:pt>
                <c:pt idx="1682">
                  <c:v>0.0</c:v>
                </c:pt>
                <c:pt idx="1683">
                  <c:v>0.0</c:v>
                </c:pt>
                <c:pt idx="1684">
                  <c:v>0.0</c:v>
                </c:pt>
                <c:pt idx="1685">
                  <c:v>0.0</c:v>
                </c:pt>
                <c:pt idx="1686">
                  <c:v>0.0</c:v>
                </c:pt>
                <c:pt idx="1687">
                  <c:v>0.0</c:v>
                </c:pt>
                <c:pt idx="1688">
                  <c:v>0.0</c:v>
                </c:pt>
                <c:pt idx="1689">
                  <c:v>0.0</c:v>
                </c:pt>
                <c:pt idx="1690">
                  <c:v>0.0</c:v>
                </c:pt>
                <c:pt idx="1691">
                  <c:v>0.0</c:v>
                </c:pt>
                <c:pt idx="1692">
                  <c:v>0.0</c:v>
                </c:pt>
                <c:pt idx="1693">
                  <c:v>0.0</c:v>
                </c:pt>
                <c:pt idx="1694">
                  <c:v>0.0</c:v>
                </c:pt>
                <c:pt idx="1695">
                  <c:v>0.0</c:v>
                </c:pt>
                <c:pt idx="1696">
                  <c:v>0.0</c:v>
                </c:pt>
                <c:pt idx="1697">
                  <c:v>0.0</c:v>
                </c:pt>
                <c:pt idx="1698">
                  <c:v>0.0</c:v>
                </c:pt>
                <c:pt idx="1699">
                  <c:v>0.0</c:v>
                </c:pt>
                <c:pt idx="1700">
                  <c:v>0.0</c:v>
                </c:pt>
                <c:pt idx="1701">
                  <c:v>0.0</c:v>
                </c:pt>
                <c:pt idx="1702">
                  <c:v>0.0</c:v>
                </c:pt>
                <c:pt idx="1703">
                  <c:v>0.0</c:v>
                </c:pt>
                <c:pt idx="1704">
                  <c:v>0.0</c:v>
                </c:pt>
                <c:pt idx="1705">
                  <c:v>0.0</c:v>
                </c:pt>
                <c:pt idx="1706">
                  <c:v>0.0</c:v>
                </c:pt>
                <c:pt idx="1707">
                  <c:v>0.0</c:v>
                </c:pt>
                <c:pt idx="1708">
                  <c:v>0.0</c:v>
                </c:pt>
                <c:pt idx="1709">
                  <c:v>0.0</c:v>
                </c:pt>
                <c:pt idx="1710">
                  <c:v>0.0</c:v>
                </c:pt>
                <c:pt idx="1711">
                  <c:v>0.0</c:v>
                </c:pt>
                <c:pt idx="1712">
                  <c:v>0.0</c:v>
                </c:pt>
                <c:pt idx="1713">
                  <c:v>0.0</c:v>
                </c:pt>
                <c:pt idx="1714">
                  <c:v>0.0</c:v>
                </c:pt>
                <c:pt idx="1715">
                  <c:v>0.0</c:v>
                </c:pt>
                <c:pt idx="1716">
                  <c:v>0.0</c:v>
                </c:pt>
                <c:pt idx="1717">
                  <c:v>0.0</c:v>
                </c:pt>
                <c:pt idx="1718">
                  <c:v>0.0</c:v>
                </c:pt>
                <c:pt idx="1719">
                  <c:v>0.0</c:v>
                </c:pt>
                <c:pt idx="1720">
                  <c:v>0.0</c:v>
                </c:pt>
                <c:pt idx="1721">
                  <c:v>0.0</c:v>
                </c:pt>
                <c:pt idx="1722">
                  <c:v>0.0</c:v>
                </c:pt>
                <c:pt idx="1723">
                  <c:v>0.0</c:v>
                </c:pt>
                <c:pt idx="1724">
                  <c:v>0.0</c:v>
                </c:pt>
                <c:pt idx="1725">
                  <c:v>0.0</c:v>
                </c:pt>
                <c:pt idx="1726">
                  <c:v>0.0</c:v>
                </c:pt>
                <c:pt idx="1727">
                  <c:v>0.0</c:v>
                </c:pt>
                <c:pt idx="1728">
                  <c:v>0.0</c:v>
                </c:pt>
                <c:pt idx="1729">
                  <c:v>0.0</c:v>
                </c:pt>
                <c:pt idx="1730">
                  <c:v>0.0</c:v>
                </c:pt>
                <c:pt idx="1731">
                  <c:v>0.0</c:v>
                </c:pt>
                <c:pt idx="1732">
                  <c:v>0.0</c:v>
                </c:pt>
                <c:pt idx="1733">
                  <c:v>0.0</c:v>
                </c:pt>
                <c:pt idx="1734">
                  <c:v>0.0</c:v>
                </c:pt>
                <c:pt idx="1735">
                  <c:v>0.0</c:v>
                </c:pt>
                <c:pt idx="1736">
                  <c:v>0.0</c:v>
                </c:pt>
                <c:pt idx="1737">
                  <c:v>0.0</c:v>
                </c:pt>
                <c:pt idx="1738">
                  <c:v>0.0</c:v>
                </c:pt>
                <c:pt idx="1739">
                  <c:v>0.0</c:v>
                </c:pt>
                <c:pt idx="1740">
                  <c:v>0.0</c:v>
                </c:pt>
                <c:pt idx="1741">
                  <c:v>0.0</c:v>
                </c:pt>
                <c:pt idx="1742">
                  <c:v>0.0</c:v>
                </c:pt>
                <c:pt idx="1743">
                  <c:v>0.0</c:v>
                </c:pt>
                <c:pt idx="1744">
                  <c:v>0.0</c:v>
                </c:pt>
                <c:pt idx="1745">
                  <c:v>0.0</c:v>
                </c:pt>
                <c:pt idx="1746">
                  <c:v>0.0</c:v>
                </c:pt>
                <c:pt idx="1747">
                  <c:v>0.0</c:v>
                </c:pt>
                <c:pt idx="1748">
                  <c:v>0.0</c:v>
                </c:pt>
                <c:pt idx="1749">
                  <c:v>0.0</c:v>
                </c:pt>
                <c:pt idx="1750">
                  <c:v>1.0</c:v>
                </c:pt>
                <c:pt idx="1751">
                  <c:v>0.0</c:v>
                </c:pt>
                <c:pt idx="1752">
                  <c:v>0.0</c:v>
                </c:pt>
                <c:pt idx="1753">
                  <c:v>1.0</c:v>
                </c:pt>
                <c:pt idx="1754">
                  <c:v>0.0</c:v>
                </c:pt>
                <c:pt idx="1755">
                  <c:v>0.0</c:v>
                </c:pt>
                <c:pt idx="1756">
                  <c:v>0.0</c:v>
                </c:pt>
                <c:pt idx="1757">
                  <c:v>0.0</c:v>
                </c:pt>
                <c:pt idx="1758">
                  <c:v>0.0</c:v>
                </c:pt>
                <c:pt idx="1759">
                  <c:v>0.0</c:v>
                </c:pt>
                <c:pt idx="1760">
                  <c:v>0.0</c:v>
                </c:pt>
                <c:pt idx="1761">
                  <c:v>0.0</c:v>
                </c:pt>
                <c:pt idx="1762">
                  <c:v>0.0</c:v>
                </c:pt>
                <c:pt idx="1763">
                  <c:v>0.0</c:v>
                </c:pt>
                <c:pt idx="1764">
                  <c:v>0.0</c:v>
                </c:pt>
                <c:pt idx="1765">
                  <c:v>0.0</c:v>
                </c:pt>
                <c:pt idx="1766">
                  <c:v>0.0</c:v>
                </c:pt>
                <c:pt idx="1767">
                  <c:v>0.0</c:v>
                </c:pt>
                <c:pt idx="1768">
                  <c:v>0.0</c:v>
                </c:pt>
                <c:pt idx="1769">
                  <c:v>0.0</c:v>
                </c:pt>
                <c:pt idx="1770">
                  <c:v>0.0</c:v>
                </c:pt>
                <c:pt idx="1771">
                  <c:v>0.0</c:v>
                </c:pt>
                <c:pt idx="1772">
                  <c:v>0.0</c:v>
                </c:pt>
                <c:pt idx="1773">
                  <c:v>0.0</c:v>
                </c:pt>
                <c:pt idx="1774">
                  <c:v>0.0</c:v>
                </c:pt>
                <c:pt idx="1775">
                  <c:v>0.0</c:v>
                </c:pt>
                <c:pt idx="1776">
                  <c:v>0.0</c:v>
                </c:pt>
                <c:pt idx="1777">
                  <c:v>0.0</c:v>
                </c:pt>
                <c:pt idx="1778">
                  <c:v>0.0</c:v>
                </c:pt>
                <c:pt idx="1779">
                  <c:v>0.0</c:v>
                </c:pt>
                <c:pt idx="1780">
                  <c:v>0.0</c:v>
                </c:pt>
                <c:pt idx="1781">
                  <c:v>0.0</c:v>
                </c:pt>
                <c:pt idx="1782">
                  <c:v>0.0</c:v>
                </c:pt>
                <c:pt idx="1783">
                  <c:v>1.0</c:v>
                </c:pt>
                <c:pt idx="1784">
                  <c:v>0.0</c:v>
                </c:pt>
                <c:pt idx="1785">
                  <c:v>0.0</c:v>
                </c:pt>
                <c:pt idx="1786">
                  <c:v>0.0</c:v>
                </c:pt>
                <c:pt idx="1787">
                  <c:v>0.0</c:v>
                </c:pt>
                <c:pt idx="1788">
                  <c:v>0.0</c:v>
                </c:pt>
                <c:pt idx="1789">
                  <c:v>0.0</c:v>
                </c:pt>
                <c:pt idx="1790">
                  <c:v>0.0</c:v>
                </c:pt>
                <c:pt idx="1791">
                  <c:v>0.0</c:v>
                </c:pt>
                <c:pt idx="1792">
                  <c:v>0.0</c:v>
                </c:pt>
                <c:pt idx="1793">
                  <c:v>0.0</c:v>
                </c:pt>
                <c:pt idx="1794">
                  <c:v>0.0</c:v>
                </c:pt>
                <c:pt idx="1795">
                  <c:v>1.0</c:v>
                </c:pt>
                <c:pt idx="1796">
                  <c:v>0.0</c:v>
                </c:pt>
                <c:pt idx="1797">
                  <c:v>0.0</c:v>
                </c:pt>
                <c:pt idx="1798">
                  <c:v>0.0</c:v>
                </c:pt>
                <c:pt idx="1799">
                  <c:v>0.0</c:v>
                </c:pt>
                <c:pt idx="1800">
                  <c:v>0.0</c:v>
                </c:pt>
                <c:pt idx="1801">
                  <c:v>1.0</c:v>
                </c:pt>
                <c:pt idx="1802">
                  <c:v>0.0</c:v>
                </c:pt>
                <c:pt idx="1803">
                  <c:v>1.0</c:v>
                </c:pt>
                <c:pt idx="1804">
                  <c:v>1.0</c:v>
                </c:pt>
                <c:pt idx="1805">
                  <c:v>0.0</c:v>
                </c:pt>
                <c:pt idx="1806">
                  <c:v>1.0</c:v>
                </c:pt>
                <c:pt idx="1807">
                  <c:v>0.0</c:v>
                </c:pt>
                <c:pt idx="1808">
                  <c:v>1.0</c:v>
                </c:pt>
                <c:pt idx="1809">
                  <c:v>0.0</c:v>
                </c:pt>
                <c:pt idx="1810">
                  <c:v>0.0</c:v>
                </c:pt>
                <c:pt idx="1811">
                  <c:v>0.0</c:v>
                </c:pt>
                <c:pt idx="1812">
                  <c:v>0.0</c:v>
                </c:pt>
                <c:pt idx="1813">
                  <c:v>0.0</c:v>
                </c:pt>
                <c:pt idx="1814">
                  <c:v>0.0</c:v>
                </c:pt>
                <c:pt idx="1815">
                  <c:v>0.0</c:v>
                </c:pt>
                <c:pt idx="1816">
                  <c:v>0.0</c:v>
                </c:pt>
                <c:pt idx="1817">
                  <c:v>0.0</c:v>
                </c:pt>
                <c:pt idx="1818">
                  <c:v>0.0</c:v>
                </c:pt>
                <c:pt idx="1819">
                  <c:v>0.0</c:v>
                </c:pt>
                <c:pt idx="1820">
                  <c:v>0.0</c:v>
                </c:pt>
                <c:pt idx="1821">
                  <c:v>0.0</c:v>
                </c:pt>
                <c:pt idx="1822">
                  <c:v>0.0</c:v>
                </c:pt>
                <c:pt idx="1823">
                  <c:v>0.0</c:v>
                </c:pt>
                <c:pt idx="1824">
                  <c:v>1.0</c:v>
                </c:pt>
                <c:pt idx="1825">
                  <c:v>0.0</c:v>
                </c:pt>
                <c:pt idx="1826">
                  <c:v>1.0</c:v>
                </c:pt>
                <c:pt idx="1827">
                  <c:v>0.0</c:v>
                </c:pt>
                <c:pt idx="1828">
                  <c:v>1.0</c:v>
                </c:pt>
                <c:pt idx="1829">
                  <c:v>0.0</c:v>
                </c:pt>
                <c:pt idx="1830">
                  <c:v>0.0</c:v>
                </c:pt>
                <c:pt idx="1831">
                  <c:v>0.0</c:v>
                </c:pt>
                <c:pt idx="1832">
                  <c:v>0.0</c:v>
                </c:pt>
                <c:pt idx="1833">
                  <c:v>0.0</c:v>
                </c:pt>
                <c:pt idx="1834">
                  <c:v>0.0</c:v>
                </c:pt>
                <c:pt idx="1835">
                  <c:v>0.0</c:v>
                </c:pt>
                <c:pt idx="1836">
                  <c:v>0.0</c:v>
                </c:pt>
                <c:pt idx="1837">
                  <c:v>0.0</c:v>
                </c:pt>
                <c:pt idx="1838">
                  <c:v>0.0</c:v>
                </c:pt>
                <c:pt idx="1839">
                  <c:v>0.0</c:v>
                </c:pt>
                <c:pt idx="1840">
                  <c:v>1.0</c:v>
                </c:pt>
                <c:pt idx="1841">
                  <c:v>0.0</c:v>
                </c:pt>
                <c:pt idx="1842">
                  <c:v>0.0</c:v>
                </c:pt>
                <c:pt idx="1843">
                  <c:v>0.0</c:v>
                </c:pt>
                <c:pt idx="1844">
                  <c:v>0.0</c:v>
                </c:pt>
                <c:pt idx="1845">
                  <c:v>0.0</c:v>
                </c:pt>
                <c:pt idx="1846">
                  <c:v>0.0</c:v>
                </c:pt>
                <c:pt idx="1847">
                  <c:v>0.0</c:v>
                </c:pt>
                <c:pt idx="1848">
                  <c:v>0.0</c:v>
                </c:pt>
                <c:pt idx="1849">
                  <c:v>0.0</c:v>
                </c:pt>
                <c:pt idx="1850">
                  <c:v>0.0</c:v>
                </c:pt>
                <c:pt idx="1851">
                  <c:v>0.0</c:v>
                </c:pt>
                <c:pt idx="1852">
                  <c:v>0.0</c:v>
                </c:pt>
                <c:pt idx="1853">
                  <c:v>1.0</c:v>
                </c:pt>
                <c:pt idx="1854">
                  <c:v>1.0</c:v>
                </c:pt>
                <c:pt idx="1855">
                  <c:v>0.0</c:v>
                </c:pt>
                <c:pt idx="1856">
                  <c:v>0.0</c:v>
                </c:pt>
                <c:pt idx="1857">
                  <c:v>0.0</c:v>
                </c:pt>
                <c:pt idx="1858">
                  <c:v>0.0</c:v>
                </c:pt>
                <c:pt idx="1859">
                  <c:v>0.0</c:v>
                </c:pt>
                <c:pt idx="1860">
                  <c:v>1.0</c:v>
                </c:pt>
                <c:pt idx="1861">
                  <c:v>0.0</c:v>
                </c:pt>
                <c:pt idx="1862">
                  <c:v>0.0</c:v>
                </c:pt>
                <c:pt idx="1863">
                  <c:v>0.0</c:v>
                </c:pt>
                <c:pt idx="1864">
                  <c:v>0.0</c:v>
                </c:pt>
                <c:pt idx="1865">
                  <c:v>0.0</c:v>
                </c:pt>
                <c:pt idx="1866">
                  <c:v>0.0</c:v>
                </c:pt>
                <c:pt idx="1867">
                  <c:v>0.0</c:v>
                </c:pt>
                <c:pt idx="1868">
                  <c:v>0.0</c:v>
                </c:pt>
                <c:pt idx="1869">
                  <c:v>0.0</c:v>
                </c:pt>
                <c:pt idx="1870">
                  <c:v>0.0</c:v>
                </c:pt>
                <c:pt idx="1871">
                  <c:v>0.0</c:v>
                </c:pt>
                <c:pt idx="1872">
                  <c:v>0.0</c:v>
                </c:pt>
                <c:pt idx="1873">
                  <c:v>0.0</c:v>
                </c:pt>
                <c:pt idx="1874">
                  <c:v>1.0</c:v>
                </c:pt>
                <c:pt idx="1875">
                  <c:v>0.0</c:v>
                </c:pt>
                <c:pt idx="1876">
                  <c:v>0.0</c:v>
                </c:pt>
                <c:pt idx="1877">
                  <c:v>0.0</c:v>
                </c:pt>
                <c:pt idx="1878">
                  <c:v>0.0</c:v>
                </c:pt>
                <c:pt idx="1879">
                  <c:v>0.0</c:v>
                </c:pt>
                <c:pt idx="1880">
                  <c:v>0.0</c:v>
                </c:pt>
                <c:pt idx="1881">
                  <c:v>0.0</c:v>
                </c:pt>
                <c:pt idx="1882">
                  <c:v>0.0</c:v>
                </c:pt>
                <c:pt idx="1883">
                  <c:v>0.0</c:v>
                </c:pt>
                <c:pt idx="1884">
                  <c:v>0.0</c:v>
                </c:pt>
                <c:pt idx="1885">
                  <c:v>0.0</c:v>
                </c:pt>
                <c:pt idx="1886">
                  <c:v>0.0</c:v>
                </c:pt>
                <c:pt idx="1887">
                  <c:v>0.0</c:v>
                </c:pt>
                <c:pt idx="1888">
                  <c:v>0.0</c:v>
                </c:pt>
                <c:pt idx="1889">
                  <c:v>0.0</c:v>
                </c:pt>
                <c:pt idx="1890">
                  <c:v>0.0</c:v>
                </c:pt>
                <c:pt idx="1891">
                  <c:v>0.0</c:v>
                </c:pt>
                <c:pt idx="1892">
                  <c:v>0.0</c:v>
                </c:pt>
                <c:pt idx="1893">
                  <c:v>0.0</c:v>
                </c:pt>
                <c:pt idx="1894">
                  <c:v>0.0</c:v>
                </c:pt>
                <c:pt idx="1895">
                  <c:v>0.0</c:v>
                </c:pt>
                <c:pt idx="1896">
                  <c:v>0.0</c:v>
                </c:pt>
                <c:pt idx="1897">
                  <c:v>0.0</c:v>
                </c:pt>
                <c:pt idx="1898">
                  <c:v>0.0</c:v>
                </c:pt>
                <c:pt idx="1899">
                  <c:v>0.0</c:v>
                </c:pt>
                <c:pt idx="1900">
                  <c:v>1.0</c:v>
                </c:pt>
                <c:pt idx="1901">
                  <c:v>0.0</c:v>
                </c:pt>
                <c:pt idx="1902">
                  <c:v>0.0</c:v>
                </c:pt>
                <c:pt idx="1903">
                  <c:v>0.0</c:v>
                </c:pt>
                <c:pt idx="1904">
                  <c:v>3.0</c:v>
                </c:pt>
                <c:pt idx="1905">
                  <c:v>0.0</c:v>
                </c:pt>
                <c:pt idx="1906">
                  <c:v>0.0</c:v>
                </c:pt>
                <c:pt idx="1907">
                  <c:v>1.0</c:v>
                </c:pt>
                <c:pt idx="1908">
                  <c:v>0.0</c:v>
                </c:pt>
                <c:pt idx="1909">
                  <c:v>0.0</c:v>
                </c:pt>
                <c:pt idx="1910">
                  <c:v>0.0</c:v>
                </c:pt>
                <c:pt idx="1911">
                  <c:v>0.0</c:v>
                </c:pt>
                <c:pt idx="1912">
                  <c:v>0.0</c:v>
                </c:pt>
                <c:pt idx="1913">
                  <c:v>1.0</c:v>
                </c:pt>
                <c:pt idx="1914">
                  <c:v>0.0</c:v>
                </c:pt>
                <c:pt idx="1915">
                  <c:v>0.0</c:v>
                </c:pt>
                <c:pt idx="1916">
                  <c:v>0.0</c:v>
                </c:pt>
                <c:pt idx="1917">
                  <c:v>0.0</c:v>
                </c:pt>
                <c:pt idx="1918">
                  <c:v>0.0</c:v>
                </c:pt>
                <c:pt idx="1919">
                  <c:v>0.0</c:v>
                </c:pt>
                <c:pt idx="1920">
                  <c:v>0.0</c:v>
                </c:pt>
                <c:pt idx="1921">
                  <c:v>0.0</c:v>
                </c:pt>
                <c:pt idx="1922">
                  <c:v>0.0</c:v>
                </c:pt>
                <c:pt idx="1923">
                  <c:v>0.0</c:v>
                </c:pt>
                <c:pt idx="1924">
                  <c:v>0.0</c:v>
                </c:pt>
                <c:pt idx="1925">
                  <c:v>0.0</c:v>
                </c:pt>
                <c:pt idx="1926">
                  <c:v>0.0</c:v>
                </c:pt>
                <c:pt idx="1927">
                  <c:v>0.0</c:v>
                </c:pt>
                <c:pt idx="1928">
                  <c:v>0.0</c:v>
                </c:pt>
                <c:pt idx="1929">
                  <c:v>0.0</c:v>
                </c:pt>
                <c:pt idx="1930">
                  <c:v>0.0</c:v>
                </c:pt>
                <c:pt idx="1931">
                  <c:v>0.0</c:v>
                </c:pt>
                <c:pt idx="1932">
                  <c:v>0.0</c:v>
                </c:pt>
                <c:pt idx="1933">
                  <c:v>0.0</c:v>
                </c:pt>
                <c:pt idx="1934">
                  <c:v>0.0</c:v>
                </c:pt>
                <c:pt idx="1935">
                  <c:v>0.0</c:v>
                </c:pt>
                <c:pt idx="1936">
                  <c:v>0.0</c:v>
                </c:pt>
                <c:pt idx="1937">
                  <c:v>1.0</c:v>
                </c:pt>
                <c:pt idx="1938">
                  <c:v>0.0</c:v>
                </c:pt>
                <c:pt idx="1939">
                  <c:v>1.0</c:v>
                </c:pt>
                <c:pt idx="1940">
                  <c:v>0.0</c:v>
                </c:pt>
                <c:pt idx="1941">
                  <c:v>0.0</c:v>
                </c:pt>
                <c:pt idx="1942">
                  <c:v>1.0</c:v>
                </c:pt>
                <c:pt idx="1943">
                  <c:v>0.0</c:v>
                </c:pt>
                <c:pt idx="1944">
                  <c:v>0.0</c:v>
                </c:pt>
                <c:pt idx="1945">
                  <c:v>0.0</c:v>
                </c:pt>
                <c:pt idx="1946">
                  <c:v>0.0</c:v>
                </c:pt>
                <c:pt idx="1947">
                  <c:v>0.0</c:v>
                </c:pt>
                <c:pt idx="1948">
                  <c:v>0.0</c:v>
                </c:pt>
                <c:pt idx="1949">
                  <c:v>0.0</c:v>
                </c:pt>
                <c:pt idx="1950">
                  <c:v>0.0</c:v>
                </c:pt>
                <c:pt idx="1951">
                  <c:v>0.0</c:v>
                </c:pt>
                <c:pt idx="1952">
                  <c:v>1.0</c:v>
                </c:pt>
                <c:pt idx="1953">
                  <c:v>0.0</c:v>
                </c:pt>
                <c:pt idx="1954">
                  <c:v>0.0</c:v>
                </c:pt>
                <c:pt idx="1955">
                  <c:v>1.0</c:v>
                </c:pt>
                <c:pt idx="1956">
                  <c:v>0.0</c:v>
                </c:pt>
                <c:pt idx="1957">
                  <c:v>0.0</c:v>
                </c:pt>
                <c:pt idx="1958">
                  <c:v>0.0</c:v>
                </c:pt>
                <c:pt idx="1959">
                  <c:v>0.0</c:v>
                </c:pt>
                <c:pt idx="1960">
                  <c:v>1.0</c:v>
                </c:pt>
                <c:pt idx="1961">
                  <c:v>0.0</c:v>
                </c:pt>
                <c:pt idx="1962">
                  <c:v>0.0</c:v>
                </c:pt>
                <c:pt idx="1963">
                  <c:v>0.0</c:v>
                </c:pt>
                <c:pt idx="1964">
                  <c:v>0.0</c:v>
                </c:pt>
                <c:pt idx="1965">
                  <c:v>0.0</c:v>
                </c:pt>
                <c:pt idx="1966">
                  <c:v>0.0</c:v>
                </c:pt>
                <c:pt idx="1967">
                  <c:v>0.0</c:v>
                </c:pt>
                <c:pt idx="1968">
                  <c:v>0.0</c:v>
                </c:pt>
                <c:pt idx="1969">
                  <c:v>0.0</c:v>
                </c:pt>
                <c:pt idx="1970">
                  <c:v>0.0</c:v>
                </c:pt>
                <c:pt idx="1971">
                  <c:v>0.0</c:v>
                </c:pt>
                <c:pt idx="1972">
                  <c:v>0.0</c:v>
                </c:pt>
                <c:pt idx="1973">
                  <c:v>0.0</c:v>
                </c:pt>
                <c:pt idx="1974">
                  <c:v>0.0</c:v>
                </c:pt>
                <c:pt idx="1975">
                  <c:v>0.0</c:v>
                </c:pt>
                <c:pt idx="1976">
                  <c:v>0.0</c:v>
                </c:pt>
                <c:pt idx="1977">
                  <c:v>0.0</c:v>
                </c:pt>
                <c:pt idx="1978">
                  <c:v>0.0</c:v>
                </c:pt>
                <c:pt idx="1979">
                  <c:v>0.0</c:v>
                </c:pt>
                <c:pt idx="1980">
                  <c:v>0.0</c:v>
                </c:pt>
                <c:pt idx="1981">
                  <c:v>0.0</c:v>
                </c:pt>
                <c:pt idx="1982">
                  <c:v>0.0</c:v>
                </c:pt>
                <c:pt idx="1983">
                  <c:v>0.0</c:v>
                </c:pt>
                <c:pt idx="1984">
                  <c:v>0.0</c:v>
                </c:pt>
                <c:pt idx="1985">
                  <c:v>0.0</c:v>
                </c:pt>
                <c:pt idx="1986">
                  <c:v>0.0</c:v>
                </c:pt>
                <c:pt idx="1987">
                  <c:v>0.0</c:v>
                </c:pt>
                <c:pt idx="1988">
                  <c:v>0.0</c:v>
                </c:pt>
                <c:pt idx="1989">
                  <c:v>0.0</c:v>
                </c:pt>
                <c:pt idx="1990">
                  <c:v>0.0</c:v>
                </c:pt>
                <c:pt idx="1991">
                  <c:v>0.0</c:v>
                </c:pt>
                <c:pt idx="1992">
                  <c:v>0.0</c:v>
                </c:pt>
                <c:pt idx="1993">
                  <c:v>0.0</c:v>
                </c:pt>
                <c:pt idx="1994">
                  <c:v>0.0</c:v>
                </c:pt>
                <c:pt idx="1995">
                  <c:v>0.0</c:v>
                </c:pt>
                <c:pt idx="1996">
                  <c:v>0.0</c:v>
                </c:pt>
                <c:pt idx="1997">
                  <c:v>0.0</c:v>
                </c:pt>
                <c:pt idx="1998">
                  <c:v>0.0</c:v>
                </c:pt>
                <c:pt idx="1999">
                  <c:v>0.0</c:v>
                </c:pt>
                <c:pt idx="2000">
                  <c:v>0.0</c:v>
                </c:pt>
                <c:pt idx="2001">
                  <c:v>0.0</c:v>
                </c:pt>
                <c:pt idx="2002">
                  <c:v>0.0</c:v>
                </c:pt>
                <c:pt idx="2003">
                  <c:v>0.0</c:v>
                </c:pt>
                <c:pt idx="2004">
                  <c:v>0.0</c:v>
                </c:pt>
                <c:pt idx="2005">
                  <c:v>0.0</c:v>
                </c:pt>
                <c:pt idx="2006">
                  <c:v>0.0</c:v>
                </c:pt>
                <c:pt idx="2007">
                  <c:v>0.0</c:v>
                </c:pt>
                <c:pt idx="2008">
                  <c:v>0.0</c:v>
                </c:pt>
                <c:pt idx="2009">
                  <c:v>0.0</c:v>
                </c:pt>
                <c:pt idx="2010">
                  <c:v>1.0</c:v>
                </c:pt>
                <c:pt idx="2011">
                  <c:v>0.0</c:v>
                </c:pt>
                <c:pt idx="2012">
                  <c:v>0.0</c:v>
                </c:pt>
                <c:pt idx="2013">
                  <c:v>1.0</c:v>
                </c:pt>
                <c:pt idx="2014">
                  <c:v>0.0</c:v>
                </c:pt>
                <c:pt idx="2015">
                  <c:v>0.0</c:v>
                </c:pt>
                <c:pt idx="2016">
                  <c:v>0.0</c:v>
                </c:pt>
                <c:pt idx="2017">
                  <c:v>0.0</c:v>
                </c:pt>
                <c:pt idx="2018">
                  <c:v>0.0</c:v>
                </c:pt>
                <c:pt idx="2019">
                  <c:v>0.0</c:v>
                </c:pt>
                <c:pt idx="2020">
                  <c:v>0.0</c:v>
                </c:pt>
                <c:pt idx="2021">
                  <c:v>0.0</c:v>
                </c:pt>
                <c:pt idx="2022">
                  <c:v>0.0</c:v>
                </c:pt>
                <c:pt idx="2023">
                  <c:v>0.0</c:v>
                </c:pt>
                <c:pt idx="2024">
                  <c:v>0.0</c:v>
                </c:pt>
                <c:pt idx="2025">
                  <c:v>0.0</c:v>
                </c:pt>
                <c:pt idx="2026">
                  <c:v>0.0</c:v>
                </c:pt>
                <c:pt idx="2027">
                  <c:v>0.0</c:v>
                </c:pt>
                <c:pt idx="2028">
                  <c:v>0.0</c:v>
                </c:pt>
                <c:pt idx="2029">
                  <c:v>0.0</c:v>
                </c:pt>
                <c:pt idx="2030">
                  <c:v>0.0</c:v>
                </c:pt>
                <c:pt idx="2031">
                  <c:v>0.0</c:v>
                </c:pt>
                <c:pt idx="2032">
                  <c:v>0.0</c:v>
                </c:pt>
                <c:pt idx="2033">
                  <c:v>0.0</c:v>
                </c:pt>
                <c:pt idx="2034">
                  <c:v>0.0</c:v>
                </c:pt>
                <c:pt idx="2035">
                  <c:v>0.0</c:v>
                </c:pt>
                <c:pt idx="2036">
                  <c:v>0.0</c:v>
                </c:pt>
                <c:pt idx="2037">
                  <c:v>0.0</c:v>
                </c:pt>
                <c:pt idx="2038">
                  <c:v>0.0</c:v>
                </c:pt>
                <c:pt idx="2039">
                  <c:v>0.0</c:v>
                </c:pt>
                <c:pt idx="2040">
                  <c:v>0.0</c:v>
                </c:pt>
                <c:pt idx="2041">
                  <c:v>0.0</c:v>
                </c:pt>
                <c:pt idx="2042">
                  <c:v>0.0</c:v>
                </c:pt>
                <c:pt idx="2043">
                  <c:v>0.0</c:v>
                </c:pt>
                <c:pt idx="2044">
                  <c:v>0.0</c:v>
                </c:pt>
                <c:pt idx="2045">
                  <c:v>0.0</c:v>
                </c:pt>
                <c:pt idx="2046">
                  <c:v>0.0</c:v>
                </c:pt>
                <c:pt idx="2047">
                  <c:v>0.0</c:v>
                </c:pt>
                <c:pt idx="2048">
                  <c:v>0.0</c:v>
                </c:pt>
                <c:pt idx="2049">
                  <c:v>0.0</c:v>
                </c:pt>
                <c:pt idx="2050">
                  <c:v>0.0</c:v>
                </c:pt>
                <c:pt idx="2051">
                  <c:v>0.0</c:v>
                </c:pt>
                <c:pt idx="2052">
                  <c:v>0.0</c:v>
                </c:pt>
                <c:pt idx="2053">
                  <c:v>0.0</c:v>
                </c:pt>
                <c:pt idx="2054">
                  <c:v>0.0</c:v>
                </c:pt>
                <c:pt idx="2055">
                  <c:v>0.0</c:v>
                </c:pt>
                <c:pt idx="2056">
                  <c:v>0.0</c:v>
                </c:pt>
                <c:pt idx="2057">
                  <c:v>0.0</c:v>
                </c:pt>
                <c:pt idx="2058">
                  <c:v>0.0</c:v>
                </c:pt>
                <c:pt idx="2059">
                  <c:v>0.0</c:v>
                </c:pt>
                <c:pt idx="2060">
                  <c:v>0.0</c:v>
                </c:pt>
                <c:pt idx="2061">
                  <c:v>0.0</c:v>
                </c:pt>
                <c:pt idx="2062">
                  <c:v>0.0</c:v>
                </c:pt>
                <c:pt idx="2063">
                  <c:v>0.0</c:v>
                </c:pt>
                <c:pt idx="2064">
                  <c:v>0.0</c:v>
                </c:pt>
                <c:pt idx="2065">
                  <c:v>0.0</c:v>
                </c:pt>
                <c:pt idx="2066">
                  <c:v>0.0</c:v>
                </c:pt>
                <c:pt idx="2067">
                  <c:v>0.0</c:v>
                </c:pt>
                <c:pt idx="2068">
                  <c:v>0.0</c:v>
                </c:pt>
                <c:pt idx="2069">
                  <c:v>0.0</c:v>
                </c:pt>
                <c:pt idx="2070">
                  <c:v>0.0</c:v>
                </c:pt>
                <c:pt idx="2071">
                  <c:v>0.0</c:v>
                </c:pt>
                <c:pt idx="2072">
                  <c:v>0.0</c:v>
                </c:pt>
                <c:pt idx="2073">
                  <c:v>0.0</c:v>
                </c:pt>
                <c:pt idx="2074">
                  <c:v>0.0</c:v>
                </c:pt>
                <c:pt idx="2075">
                  <c:v>0.0</c:v>
                </c:pt>
                <c:pt idx="2076">
                  <c:v>0.0</c:v>
                </c:pt>
                <c:pt idx="2077">
                  <c:v>0.0</c:v>
                </c:pt>
                <c:pt idx="2078">
                  <c:v>0.0</c:v>
                </c:pt>
                <c:pt idx="2079">
                  <c:v>0.0</c:v>
                </c:pt>
                <c:pt idx="2080">
                  <c:v>0.0</c:v>
                </c:pt>
                <c:pt idx="2081">
                  <c:v>0.0</c:v>
                </c:pt>
                <c:pt idx="2082">
                  <c:v>0.0</c:v>
                </c:pt>
                <c:pt idx="2083">
                  <c:v>0.0</c:v>
                </c:pt>
                <c:pt idx="2084">
                  <c:v>0.0</c:v>
                </c:pt>
                <c:pt idx="2085">
                  <c:v>0.0</c:v>
                </c:pt>
                <c:pt idx="2086">
                  <c:v>0.0</c:v>
                </c:pt>
                <c:pt idx="2087">
                  <c:v>0.0</c:v>
                </c:pt>
                <c:pt idx="2088">
                  <c:v>1.0</c:v>
                </c:pt>
                <c:pt idx="2089">
                  <c:v>0.0</c:v>
                </c:pt>
                <c:pt idx="2090">
                  <c:v>0.0</c:v>
                </c:pt>
                <c:pt idx="2091">
                  <c:v>0.0</c:v>
                </c:pt>
                <c:pt idx="2092">
                  <c:v>0.0</c:v>
                </c:pt>
                <c:pt idx="2093">
                  <c:v>0.0</c:v>
                </c:pt>
                <c:pt idx="2094">
                  <c:v>0.0</c:v>
                </c:pt>
                <c:pt idx="2095">
                  <c:v>0.0</c:v>
                </c:pt>
                <c:pt idx="2096">
                  <c:v>0.0</c:v>
                </c:pt>
                <c:pt idx="2097">
                  <c:v>0.0</c:v>
                </c:pt>
                <c:pt idx="2098">
                  <c:v>0.0</c:v>
                </c:pt>
                <c:pt idx="2099">
                  <c:v>0.0</c:v>
                </c:pt>
                <c:pt idx="2100">
                  <c:v>0.0</c:v>
                </c:pt>
                <c:pt idx="2101">
                  <c:v>0.0</c:v>
                </c:pt>
                <c:pt idx="2102">
                  <c:v>0.0</c:v>
                </c:pt>
                <c:pt idx="2103">
                  <c:v>0.0</c:v>
                </c:pt>
                <c:pt idx="2104">
                  <c:v>0.0</c:v>
                </c:pt>
                <c:pt idx="2105">
                  <c:v>0.0</c:v>
                </c:pt>
                <c:pt idx="2106">
                  <c:v>1.0</c:v>
                </c:pt>
                <c:pt idx="2107">
                  <c:v>0.0</c:v>
                </c:pt>
                <c:pt idx="2108">
                  <c:v>0.0</c:v>
                </c:pt>
                <c:pt idx="2109">
                  <c:v>0.0</c:v>
                </c:pt>
                <c:pt idx="2110">
                  <c:v>0.0</c:v>
                </c:pt>
                <c:pt idx="2111">
                  <c:v>0.0</c:v>
                </c:pt>
                <c:pt idx="2112">
                  <c:v>0.0</c:v>
                </c:pt>
                <c:pt idx="2113">
                  <c:v>0.0</c:v>
                </c:pt>
                <c:pt idx="2114">
                  <c:v>0.0</c:v>
                </c:pt>
                <c:pt idx="2115">
                  <c:v>0.0</c:v>
                </c:pt>
                <c:pt idx="2116">
                  <c:v>0.0</c:v>
                </c:pt>
                <c:pt idx="2117">
                  <c:v>0.0</c:v>
                </c:pt>
                <c:pt idx="2118">
                  <c:v>0.0</c:v>
                </c:pt>
                <c:pt idx="2119">
                  <c:v>0.0</c:v>
                </c:pt>
                <c:pt idx="2120">
                  <c:v>0.0</c:v>
                </c:pt>
                <c:pt idx="2121">
                  <c:v>0.0</c:v>
                </c:pt>
                <c:pt idx="2122">
                  <c:v>0.0</c:v>
                </c:pt>
                <c:pt idx="2123">
                  <c:v>0.0</c:v>
                </c:pt>
                <c:pt idx="2124">
                  <c:v>0.0</c:v>
                </c:pt>
                <c:pt idx="2125">
                  <c:v>0.0</c:v>
                </c:pt>
                <c:pt idx="2126">
                  <c:v>0.0</c:v>
                </c:pt>
                <c:pt idx="2127">
                  <c:v>0.0</c:v>
                </c:pt>
                <c:pt idx="2128">
                  <c:v>0.0</c:v>
                </c:pt>
                <c:pt idx="2129">
                  <c:v>0.0</c:v>
                </c:pt>
                <c:pt idx="2130">
                  <c:v>0.0</c:v>
                </c:pt>
                <c:pt idx="2131">
                  <c:v>0.0</c:v>
                </c:pt>
                <c:pt idx="2132">
                  <c:v>0.0</c:v>
                </c:pt>
                <c:pt idx="2133">
                  <c:v>0.0</c:v>
                </c:pt>
                <c:pt idx="2134">
                  <c:v>0.0</c:v>
                </c:pt>
                <c:pt idx="2135">
                  <c:v>0.0</c:v>
                </c:pt>
                <c:pt idx="2136">
                  <c:v>0.0</c:v>
                </c:pt>
                <c:pt idx="2137">
                  <c:v>0.0</c:v>
                </c:pt>
                <c:pt idx="2138">
                  <c:v>0.0</c:v>
                </c:pt>
                <c:pt idx="2139">
                  <c:v>0.0</c:v>
                </c:pt>
                <c:pt idx="2140">
                  <c:v>0.0</c:v>
                </c:pt>
                <c:pt idx="2141">
                  <c:v>0.0</c:v>
                </c:pt>
                <c:pt idx="2142">
                  <c:v>0.0</c:v>
                </c:pt>
                <c:pt idx="2143">
                  <c:v>0.0</c:v>
                </c:pt>
                <c:pt idx="2144">
                  <c:v>0.0</c:v>
                </c:pt>
                <c:pt idx="2145">
                  <c:v>0.0</c:v>
                </c:pt>
                <c:pt idx="2146">
                  <c:v>0.0</c:v>
                </c:pt>
                <c:pt idx="2147">
                  <c:v>0.0</c:v>
                </c:pt>
                <c:pt idx="2148">
                  <c:v>0.0</c:v>
                </c:pt>
                <c:pt idx="2149">
                  <c:v>0.0</c:v>
                </c:pt>
                <c:pt idx="2150">
                  <c:v>0.0</c:v>
                </c:pt>
                <c:pt idx="2151">
                  <c:v>0.0</c:v>
                </c:pt>
                <c:pt idx="2152">
                  <c:v>0.0</c:v>
                </c:pt>
                <c:pt idx="2153">
                  <c:v>0.0</c:v>
                </c:pt>
                <c:pt idx="2154">
                  <c:v>0.0</c:v>
                </c:pt>
                <c:pt idx="2155">
                  <c:v>1.0</c:v>
                </c:pt>
                <c:pt idx="2156">
                  <c:v>4.0</c:v>
                </c:pt>
                <c:pt idx="2157">
                  <c:v>1.0</c:v>
                </c:pt>
                <c:pt idx="2158">
                  <c:v>0.0</c:v>
                </c:pt>
                <c:pt idx="2159">
                  <c:v>1.0</c:v>
                </c:pt>
                <c:pt idx="2160">
                  <c:v>0.0</c:v>
                </c:pt>
                <c:pt idx="2161">
                  <c:v>0.0</c:v>
                </c:pt>
                <c:pt idx="2162">
                  <c:v>1.0</c:v>
                </c:pt>
                <c:pt idx="2163">
                  <c:v>0.0</c:v>
                </c:pt>
                <c:pt idx="2164">
                  <c:v>2.0</c:v>
                </c:pt>
                <c:pt idx="2165">
                  <c:v>0.0</c:v>
                </c:pt>
                <c:pt idx="2166">
                  <c:v>0.0</c:v>
                </c:pt>
                <c:pt idx="2167">
                  <c:v>2.0</c:v>
                </c:pt>
                <c:pt idx="2168">
                  <c:v>0.0</c:v>
                </c:pt>
                <c:pt idx="2169">
                  <c:v>0.0</c:v>
                </c:pt>
                <c:pt idx="2170">
                  <c:v>0.0</c:v>
                </c:pt>
                <c:pt idx="2171">
                  <c:v>0.0</c:v>
                </c:pt>
                <c:pt idx="2172">
                  <c:v>0.0</c:v>
                </c:pt>
                <c:pt idx="2173">
                  <c:v>0.0</c:v>
                </c:pt>
                <c:pt idx="2174">
                  <c:v>0.0</c:v>
                </c:pt>
                <c:pt idx="2175">
                  <c:v>0.0</c:v>
                </c:pt>
                <c:pt idx="2176">
                  <c:v>0.0</c:v>
                </c:pt>
                <c:pt idx="2177">
                  <c:v>0.0</c:v>
                </c:pt>
                <c:pt idx="2178">
                  <c:v>0.0</c:v>
                </c:pt>
                <c:pt idx="2179">
                  <c:v>0.0</c:v>
                </c:pt>
                <c:pt idx="2180">
                  <c:v>0.0</c:v>
                </c:pt>
                <c:pt idx="2181">
                  <c:v>0.0</c:v>
                </c:pt>
                <c:pt idx="2182">
                  <c:v>0.0</c:v>
                </c:pt>
                <c:pt idx="2183">
                  <c:v>0.0</c:v>
                </c:pt>
                <c:pt idx="2184">
                  <c:v>0.0</c:v>
                </c:pt>
                <c:pt idx="2185">
                  <c:v>0.0</c:v>
                </c:pt>
                <c:pt idx="2186">
                  <c:v>0.0</c:v>
                </c:pt>
                <c:pt idx="2187">
                  <c:v>0.0</c:v>
                </c:pt>
                <c:pt idx="2188">
                  <c:v>1.0</c:v>
                </c:pt>
                <c:pt idx="2189">
                  <c:v>0.0</c:v>
                </c:pt>
                <c:pt idx="2190">
                  <c:v>0.0</c:v>
                </c:pt>
                <c:pt idx="2191">
                  <c:v>0.0</c:v>
                </c:pt>
                <c:pt idx="2192">
                  <c:v>0.0</c:v>
                </c:pt>
                <c:pt idx="2193">
                  <c:v>0.0</c:v>
                </c:pt>
                <c:pt idx="2194">
                  <c:v>0.0</c:v>
                </c:pt>
                <c:pt idx="2195">
                  <c:v>0.0</c:v>
                </c:pt>
                <c:pt idx="2196">
                  <c:v>0.0</c:v>
                </c:pt>
                <c:pt idx="2197">
                  <c:v>0.0</c:v>
                </c:pt>
                <c:pt idx="2198">
                  <c:v>0.0</c:v>
                </c:pt>
                <c:pt idx="2199">
                  <c:v>0.0</c:v>
                </c:pt>
                <c:pt idx="2200">
                  <c:v>0.0</c:v>
                </c:pt>
                <c:pt idx="2201">
                  <c:v>0.0</c:v>
                </c:pt>
                <c:pt idx="2202">
                  <c:v>0.0</c:v>
                </c:pt>
                <c:pt idx="2203">
                  <c:v>0.0</c:v>
                </c:pt>
                <c:pt idx="2204">
                  <c:v>0.0</c:v>
                </c:pt>
                <c:pt idx="2205">
                  <c:v>0.0</c:v>
                </c:pt>
                <c:pt idx="2206">
                  <c:v>0.0</c:v>
                </c:pt>
                <c:pt idx="2207">
                  <c:v>0.0</c:v>
                </c:pt>
                <c:pt idx="2208">
                  <c:v>0.0</c:v>
                </c:pt>
                <c:pt idx="2209">
                  <c:v>0.0</c:v>
                </c:pt>
                <c:pt idx="2210">
                  <c:v>0.0</c:v>
                </c:pt>
                <c:pt idx="2211">
                  <c:v>0.0</c:v>
                </c:pt>
                <c:pt idx="2212">
                  <c:v>0.0</c:v>
                </c:pt>
                <c:pt idx="2213">
                  <c:v>0.0</c:v>
                </c:pt>
                <c:pt idx="2214">
                  <c:v>0.0</c:v>
                </c:pt>
                <c:pt idx="2215">
                  <c:v>0.0</c:v>
                </c:pt>
                <c:pt idx="2216">
                  <c:v>0.0</c:v>
                </c:pt>
                <c:pt idx="2217">
                  <c:v>0.0</c:v>
                </c:pt>
                <c:pt idx="2218">
                  <c:v>0.0</c:v>
                </c:pt>
                <c:pt idx="2219">
                  <c:v>0.0</c:v>
                </c:pt>
                <c:pt idx="2220">
                  <c:v>0.0</c:v>
                </c:pt>
                <c:pt idx="2221">
                  <c:v>0.0</c:v>
                </c:pt>
                <c:pt idx="2222">
                  <c:v>0.0</c:v>
                </c:pt>
                <c:pt idx="2223">
                  <c:v>0.0</c:v>
                </c:pt>
                <c:pt idx="2224">
                  <c:v>0.0</c:v>
                </c:pt>
                <c:pt idx="2225">
                  <c:v>0.0</c:v>
                </c:pt>
                <c:pt idx="2226">
                  <c:v>0.0</c:v>
                </c:pt>
                <c:pt idx="2227">
                  <c:v>0.0</c:v>
                </c:pt>
                <c:pt idx="2228">
                  <c:v>0.0</c:v>
                </c:pt>
                <c:pt idx="2229">
                  <c:v>0.0</c:v>
                </c:pt>
                <c:pt idx="2230">
                  <c:v>0.0</c:v>
                </c:pt>
                <c:pt idx="2231">
                  <c:v>0.0</c:v>
                </c:pt>
                <c:pt idx="2232">
                  <c:v>0.0</c:v>
                </c:pt>
                <c:pt idx="2233">
                  <c:v>0.0</c:v>
                </c:pt>
                <c:pt idx="2234">
                  <c:v>0.0</c:v>
                </c:pt>
                <c:pt idx="2235">
                  <c:v>0.0</c:v>
                </c:pt>
                <c:pt idx="2236">
                  <c:v>0.0</c:v>
                </c:pt>
                <c:pt idx="2237">
                  <c:v>0.0</c:v>
                </c:pt>
                <c:pt idx="2238">
                  <c:v>0.0</c:v>
                </c:pt>
                <c:pt idx="2239">
                  <c:v>0.0</c:v>
                </c:pt>
                <c:pt idx="2240">
                  <c:v>0.0</c:v>
                </c:pt>
                <c:pt idx="2241">
                  <c:v>0.0</c:v>
                </c:pt>
                <c:pt idx="2242">
                  <c:v>0.0</c:v>
                </c:pt>
                <c:pt idx="2243">
                  <c:v>0.0</c:v>
                </c:pt>
                <c:pt idx="2244">
                  <c:v>0.0</c:v>
                </c:pt>
                <c:pt idx="2245">
                  <c:v>0.0</c:v>
                </c:pt>
                <c:pt idx="2246">
                  <c:v>0.0</c:v>
                </c:pt>
                <c:pt idx="2247">
                  <c:v>0.0</c:v>
                </c:pt>
                <c:pt idx="2248">
                  <c:v>0.0</c:v>
                </c:pt>
                <c:pt idx="2249">
                  <c:v>0.0</c:v>
                </c:pt>
                <c:pt idx="2250">
                  <c:v>0.0</c:v>
                </c:pt>
                <c:pt idx="2251">
                  <c:v>0.0</c:v>
                </c:pt>
                <c:pt idx="2252">
                  <c:v>0.0</c:v>
                </c:pt>
                <c:pt idx="2253">
                  <c:v>0.0</c:v>
                </c:pt>
                <c:pt idx="2254">
                  <c:v>0.0</c:v>
                </c:pt>
                <c:pt idx="2255">
                  <c:v>0.0</c:v>
                </c:pt>
                <c:pt idx="2256">
                  <c:v>0.0</c:v>
                </c:pt>
                <c:pt idx="2257">
                  <c:v>0.0</c:v>
                </c:pt>
                <c:pt idx="2258">
                  <c:v>0.0</c:v>
                </c:pt>
                <c:pt idx="2259">
                  <c:v>0.0</c:v>
                </c:pt>
                <c:pt idx="2260">
                  <c:v>0.0</c:v>
                </c:pt>
                <c:pt idx="2261">
                  <c:v>0.0</c:v>
                </c:pt>
                <c:pt idx="2262">
                  <c:v>0.0</c:v>
                </c:pt>
                <c:pt idx="2263">
                  <c:v>0.0</c:v>
                </c:pt>
                <c:pt idx="2264">
                  <c:v>0.0</c:v>
                </c:pt>
                <c:pt idx="2265">
                  <c:v>0.0</c:v>
                </c:pt>
                <c:pt idx="2266">
                  <c:v>0.0</c:v>
                </c:pt>
                <c:pt idx="2267">
                  <c:v>0.0</c:v>
                </c:pt>
                <c:pt idx="2268">
                  <c:v>0.0</c:v>
                </c:pt>
                <c:pt idx="2269">
                  <c:v>0.0</c:v>
                </c:pt>
                <c:pt idx="2270">
                  <c:v>0.0</c:v>
                </c:pt>
                <c:pt idx="2271">
                  <c:v>0.0</c:v>
                </c:pt>
                <c:pt idx="2272">
                  <c:v>0.0</c:v>
                </c:pt>
                <c:pt idx="2273">
                  <c:v>0.0</c:v>
                </c:pt>
                <c:pt idx="2274">
                  <c:v>0.0</c:v>
                </c:pt>
                <c:pt idx="2275">
                  <c:v>0.0</c:v>
                </c:pt>
                <c:pt idx="2276">
                  <c:v>0.0</c:v>
                </c:pt>
                <c:pt idx="2277">
                  <c:v>0.0</c:v>
                </c:pt>
                <c:pt idx="2278">
                  <c:v>0.0</c:v>
                </c:pt>
                <c:pt idx="2279">
                  <c:v>0.0</c:v>
                </c:pt>
                <c:pt idx="2280">
                  <c:v>0.0</c:v>
                </c:pt>
                <c:pt idx="2281">
                  <c:v>0.0</c:v>
                </c:pt>
                <c:pt idx="2282">
                  <c:v>0.0</c:v>
                </c:pt>
                <c:pt idx="2283">
                  <c:v>0.0</c:v>
                </c:pt>
                <c:pt idx="2284">
                  <c:v>0.0</c:v>
                </c:pt>
                <c:pt idx="2285">
                  <c:v>0.0</c:v>
                </c:pt>
                <c:pt idx="2286">
                  <c:v>0.0</c:v>
                </c:pt>
                <c:pt idx="2287">
                  <c:v>0.0</c:v>
                </c:pt>
                <c:pt idx="2288">
                  <c:v>0.0</c:v>
                </c:pt>
                <c:pt idx="2289">
                  <c:v>0.0</c:v>
                </c:pt>
                <c:pt idx="2290">
                  <c:v>0.0</c:v>
                </c:pt>
                <c:pt idx="2291">
                  <c:v>0.0</c:v>
                </c:pt>
                <c:pt idx="2292">
                  <c:v>0.0</c:v>
                </c:pt>
                <c:pt idx="2293">
                  <c:v>0.0</c:v>
                </c:pt>
                <c:pt idx="2294">
                  <c:v>0.0</c:v>
                </c:pt>
                <c:pt idx="2295">
                  <c:v>0.0</c:v>
                </c:pt>
                <c:pt idx="2296">
                  <c:v>0.0</c:v>
                </c:pt>
                <c:pt idx="2297">
                  <c:v>0.0</c:v>
                </c:pt>
                <c:pt idx="2298">
                  <c:v>0.0</c:v>
                </c:pt>
                <c:pt idx="2299">
                  <c:v>0.0</c:v>
                </c:pt>
                <c:pt idx="2300">
                  <c:v>0.0</c:v>
                </c:pt>
                <c:pt idx="2301">
                  <c:v>0.0</c:v>
                </c:pt>
                <c:pt idx="2302">
                  <c:v>0.0</c:v>
                </c:pt>
                <c:pt idx="2303">
                  <c:v>0.0</c:v>
                </c:pt>
                <c:pt idx="2304">
                  <c:v>0.0</c:v>
                </c:pt>
                <c:pt idx="2305">
                  <c:v>0.0</c:v>
                </c:pt>
                <c:pt idx="2306">
                  <c:v>0.0</c:v>
                </c:pt>
                <c:pt idx="2307">
                  <c:v>0.0</c:v>
                </c:pt>
                <c:pt idx="2308">
                  <c:v>0.0</c:v>
                </c:pt>
                <c:pt idx="2309">
                  <c:v>0.0</c:v>
                </c:pt>
                <c:pt idx="2310">
                  <c:v>0.0</c:v>
                </c:pt>
                <c:pt idx="2311">
                  <c:v>0.0</c:v>
                </c:pt>
                <c:pt idx="2312">
                  <c:v>0.0</c:v>
                </c:pt>
                <c:pt idx="2313">
                  <c:v>0.0</c:v>
                </c:pt>
                <c:pt idx="2314">
                  <c:v>0.0</c:v>
                </c:pt>
                <c:pt idx="2315">
                  <c:v>0.0</c:v>
                </c:pt>
                <c:pt idx="2316">
                  <c:v>0.0</c:v>
                </c:pt>
                <c:pt idx="2317">
                  <c:v>0.0</c:v>
                </c:pt>
                <c:pt idx="2318">
                  <c:v>0.0</c:v>
                </c:pt>
                <c:pt idx="2319">
                  <c:v>0.0</c:v>
                </c:pt>
                <c:pt idx="2320">
                  <c:v>0.0</c:v>
                </c:pt>
                <c:pt idx="2321">
                  <c:v>0.0</c:v>
                </c:pt>
                <c:pt idx="2322">
                  <c:v>0.0</c:v>
                </c:pt>
                <c:pt idx="2323">
                  <c:v>0.0</c:v>
                </c:pt>
                <c:pt idx="2324">
                  <c:v>0.0</c:v>
                </c:pt>
                <c:pt idx="2325">
                  <c:v>0.0</c:v>
                </c:pt>
                <c:pt idx="2326">
                  <c:v>0.0</c:v>
                </c:pt>
                <c:pt idx="2327">
                  <c:v>0.0</c:v>
                </c:pt>
                <c:pt idx="2328">
                  <c:v>0.0</c:v>
                </c:pt>
                <c:pt idx="2329">
                  <c:v>0.0</c:v>
                </c:pt>
                <c:pt idx="2330">
                  <c:v>0.0</c:v>
                </c:pt>
                <c:pt idx="2331">
                  <c:v>0.0</c:v>
                </c:pt>
                <c:pt idx="2332">
                  <c:v>0.0</c:v>
                </c:pt>
                <c:pt idx="2333">
                  <c:v>0.0</c:v>
                </c:pt>
                <c:pt idx="2334">
                  <c:v>0.0</c:v>
                </c:pt>
                <c:pt idx="2335">
                  <c:v>0.0</c:v>
                </c:pt>
                <c:pt idx="2336">
                  <c:v>0.0</c:v>
                </c:pt>
                <c:pt idx="2337">
                  <c:v>0.0</c:v>
                </c:pt>
                <c:pt idx="2338">
                  <c:v>0.0</c:v>
                </c:pt>
                <c:pt idx="2339">
                  <c:v>0.0</c:v>
                </c:pt>
                <c:pt idx="2340">
                  <c:v>0.0</c:v>
                </c:pt>
                <c:pt idx="2341">
                  <c:v>0.0</c:v>
                </c:pt>
                <c:pt idx="2342">
                  <c:v>0.0</c:v>
                </c:pt>
                <c:pt idx="2343">
                  <c:v>0.0</c:v>
                </c:pt>
                <c:pt idx="2344">
                  <c:v>0.0</c:v>
                </c:pt>
                <c:pt idx="2345">
                  <c:v>0.0</c:v>
                </c:pt>
                <c:pt idx="2346">
                  <c:v>0.0</c:v>
                </c:pt>
                <c:pt idx="2347">
                  <c:v>0.0</c:v>
                </c:pt>
                <c:pt idx="2348">
                  <c:v>0.0</c:v>
                </c:pt>
                <c:pt idx="2349">
                  <c:v>0.0</c:v>
                </c:pt>
                <c:pt idx="2350">
                  <c:v>0.0</c:v>
                </c:pt>
                <c:pt idx="2351">
                  <c:v>0.0</c:v>
                </c:pt>
                <c:pt idx="2352">
                  <c:v>0.0</c:v>
                </c:pt>
                <c:pt idx="2353">
                  <c:v>0.0</c:v>
                </c:pt>
                <c:pt idx="2354">
                  <c:v>0.0</c:v>
                </c:pt>
                <c:pt idx="2355">
                  <c:v>0.0</c:v>
                </c:pt>
                <c:pt idx="2356">
                  <c:v>0.0</c:v>
                </c:pt>
                <c:pt idx="2357">
                  <c:v>0.0</c:v>
                </c:pt>
                <c:pt idx="2358">
                  <c:v>0.0</c:v>
                </c:pt>
                <c:pt idx="2359">
                  <c:v>0.0</c:v>
                </c:pt>
                <c:pt idx="2360">
                  <c:v>0.0</c:v>
                </c:pt>
                <c:pt idx="2361">
                  <c:v>1.0</c:v>
                </c:pt>
                <c:pt idx="2362">
                  <c:v>0.0</c:v>
                </c:pt>
                <c:pt idx="2363">
                  <c:v>0.0</c:v>
                </c:pt>
                <c:pt idx="2364">
                  <c:v>0.0</c:v>
                </c:pt>
                <c:pt idx="2365">
                  <c:v>0.0</c:v>
                </c:pt>
                <c:pt idx="2366">
                  <c:v>0.0</c:v>
                </c:pt>
                <c:pt idx="2367">
                  <c:v>0.0</c:v>
                </c:pt>
                <c:pt idx="2368">
                  <c:v>0.0</c:v>
                </c:pt>
                <c:pt idx="2369">
                  <c:v>0.0</c:v>
                </c:pt>
                <c:pt idx="2370">
                  <c:v>0.0</c:v>
                </c:pt>
                <c:pt idx="2371">
                  <c:v>0.0</c:v>
                </c:pt>
                <c:pt idx="2372">
                  <c:v>0.0</c:v>
                </c:pt>
                <c:pt idx="2373">
                  <c:v>0.0</c:v>
                </c:pt>
                <c:pt idx="2374">
                  <c:v>0.0</c:v>
                </c:pt>
                <c:pt idx="2375">
                  <c:v>0.0</c:v>
                </c:pt>
                <c:pt idx="2376">
                  <c:v>0.0</c:v>
                </c:pt>
                <c:pt idx="2377">
                  <c:v>0.0</c:v>
                </c:pt>
                <c:pt idx="2378">
                  <c:v>0.0</c:v>
                </c:pt>
                <c:pt idx="2379">
                  <c:v>0.0</c:v>
                </c:pt>
                <c:pt idx="2380">
                  <c:v>0.0</c:v>
                </c:pt>
                <c:pt idx="2381">
                  <c:v>0.0</c:v>
                </c:pt>
                <c:pt idx="2382">
                  <c:v>0.0</c:v>
                </c:pt>
                <c:pt idx="2383">
                  <c:v>0.0</c:v>
                </c:pt>
                <c:pt idx="2384">
                  <c:v>0.0</c:v>
                </c:pt>
                <c:pt idx="2385">
                  <c:v>0.0</c:v>
                </c:pt>
                <c:pt idx="2386">
                  <c:v>0.0</c:v>
                </c:pt>
                <c:pt idx="2387">
                  <c:v>0.0</c:v>
                </c:pt>
                <c:pt idx="2388">
                  <c:v>0.0</c:v>
                </c:pt>
                <c:pt idx="2389">
                  <c:v>0.0</c:v>
                </c:pt>
                <c:pt idx="2390">
                  <c:v>0.0</c:v>
                </c:pt>
                <c:pt idx="2391">
                  <c:v>0.0</c:v>
                </c:pt>
                <c:pt idx="2392">
                  <c:v>0.0</c:v>
                </c:pt>
                <c:pt idx="2393">
                  <c:v>0.0</c:v>
                </c:pt>
                <c:pt idx="2394">
                  <c:v>0.0</c:v>
                </c:pt>
                <c:pt idx="2395">
                  <c:v>0.0</c:v>
                </c:pt>
                <c:pt idx="2396">
                  <c:v>0.0</c:v>
                </c:pt>
                <c:pt idx="2397">
                  <c:v>0.0</c:v>
                </c:pt>
                <c:pt idx="2398">
                  <c:v>0.0</c:v>
                </c:pt>
                <c:pt idx="2399">
                  <c:v>0.0</c:v>
                </c:pt>
                <c:pt idx="2400">
                  <c:v>0.0</c:v>
                </c:pt>
                <c:pt idx="2401">
                  <c:v>0.0</c:v>
                </c:pt>
                <c:pt idx="2402">
                  <c:v>0.0</c:v>
                </c:pt>
                <c:pt idx="2403">
                  <c:v>0.0</c:v>
                </c:pt>
                <c:pt idx="2404">
                  <c:v>0.0</c:v>
                </c:pt>
                <c:pt idx="2405">
                  <c:v>0.0</c:v>
                </c:pt>
                <c:pt idx="2406">
                  <c:v>0.0</c:v>
                </c:pt>
                <c:pt idx="2407">
                  <c:v>0.0</c:v>
                </c:pt>
                <c:pt idx="2408">
                  <c:v>0.0</c:v>
                </c:pt>
                <c:pt idx="2409">
                  <c:v>0.0</c:v>
                </c:pt>
                <c:pt idx="2410">
                  <c:v>0.0</c:v>
                </c:pt>
                <c:pt idx="2411">
                  <c:v>0.0</c:v>
                </c:pt>
                <c:pt idx="2412">
                  <c:v>0.0</c:v>
                </c:pt>
                <c:pt idx="2413">
                  <c:v>0.0</c:v>
                </c:pt>
                <c:pt idx="2414">
                  <c:v>0.0</c:v>
                </c:pt>
                <c:pt idx="2415">
                  <c:v>0.0</c:v>
                </c:pt>
                <c:pt idx="2416">
                  <c:v>0.0</c:v>
                </c:pt>
                <c:pt idx="2417">
                  <c:v>0.0</c:v>
                </c:pt>
                <c:pt idx="2418">
                  <c:v>0.0</c:v>
                </c:pt>
                <c:pt idx="2419">
                  <c:v>0.0</c:v>
                </c:pt>
                <c:pt idx="2420">
                  <c:v>0.0</c:v>
                </c:pt>
                <c:pt idx="2421">
                  <c:v>0.0</c:v>
                </c:pt>
                <c:pt idx="2422">
                  <c:v>0.0</c:v>
                </c:pt>
                <c:pt idx="2423">
                  <c:v>0.0</c:v>
                </c:pt>
                <c:pt idx="2424">
                  <c:v>0.0</c:v>
                </c:pt>
                <c:pt idx="2425">
                  <c:v>0.0</c:v>
                </c:pt>
                <c:pt idx="2426">
                  <c:v>0.0</c:v>
                </c:pt>
                <c:pt idx="2427">
                  <c:v>0.0</c:v>
                </c:pt>
                <c:pt idx="2428">
                  <c:v>0.0</c:v>
                </c:pt>
                <c:pt idx="2429">
                  <c:v>0.0</c:v>
                </c:pt>
                <c:pt idx="2430">
                  <c:v>0.0</c:v>
                </c:pt>
                <c:pt idx="2431">
                  <c:v>0.0</c:v>
                </c:pt>
                <c:pt idx="2432">
                  <c:v>0.0</c:v>
                </c:pt>
                <c:pt idx="2433">
                  <c:v>0.0</c:v>
                </c:pt>
                <c:pt idx="2434">
                  <c:v>0.0</c:v>
                </c:pt>
                <c:pt idx="2435">
                  <c:v>0.0</c:v>
                </c:pt>
                <c:pt idx="2436">
                  <c:v>0.0</c:v>
                </c:pt>
                <c:pt idx="2437">
                  <c:v>0.0</c:v>
                </c:pt>
                <c:pt idx="2438">
                  <c:v>0.0</c:v>
                </c:pt>
                <c:pt idx="2439">
                  <c:v>0.0</c:v>
                </c:pt>
                <c:pt idx="2440">
                  <c:v>0.0</c:v>
                </c:pt>
                <c:pt idx="2441">
                  <c:v>0.0</c:v>
                </c:pt>
                <c:pt idx="2442">
                  <c:v>0.0</c:v>
                </c:pt>
                <c:pt idx="2443">
                  <c:v>0.0</c:v>
                </c:pt>
                <c:pt idx="2444">
                  <c:v>0.0</c:v>
                </c:pt>
                <c:pt idx="2445">
                  <c:v>0.0</c:v>
                </c:pt>
                <c:pt idx="2446">
                  <c:v>0.0</c:v>
                </c:pt>
                <c:pt idx="2447">
                  <c:v>0.0</c:v>
                </c:pt>
                <c:pt idx="2448">
                  <c:v>0.0</c:v>
                </c:pt>
                <c:pt idx="2449">
                  <c:v>0.0</c:v>
                </c:pt>
                <c:pt idx="2450">
                  <c:v>0.0</c:v>
                </c:pt>
                <c:pt idx="2451">
                  <c:v>0.0</c:v>
                </c:pt>
                <c:pt idx="2452">
                  <c:v>0.0</c:v>
                </c:pt>
                <c:pt idx="2453">
                  <c:v>0.0</c:v>
                </c:pt>
                <c:pt idx="2454">
                  <c:v>0.0</c:v>
                </c:pt>
                <c:pt idx="2455">
                  <c:v>0.0</c:v>
                </c:pt>
                <c:pt idx="2456">
                  <c:v>0.0</c:v>
                </c:pt>
                <c:pt idx="2457">
                  <c:v>0.0</c:v>
                </c:pt>
                <c:pt idx="2458">
                  <c:v>0.0</c:v>
                </c:pt>
                <c:pt idx="2459">
                  <c:v>0.0</c:v>
                </c:pt>
                <c:pt idx="2460">
                  <c:v>0.0</c:v>
                </c:pt>
                <c:pt idx="2461">
                  <c:v>0.0</c:v>
                </c:pt>
                <c:pt idx="2462">
                  <c:v>0.0</c:v>
                </c:pt>
                <c:pt idx="2463">
                  <c:v>0.0</c:v>
                </c:pt>
                <c:pt idx="2464">
                  <c:v>0.0</c:v>
                </c:pt>
                <c:pt idx="2465">
                  <c:v>0.0</c:v>
                </c:pt>
                <c:pt idx="2466">
                  <c:v>0.0</c:v>
                </c:pt>
                <c:pt idx="2467">
                  <c:v>0.0</c:v>
                </c:pt>
                <c:pt idx="2468">
                  <c:v>0.0</c:v>
                </c:pt>
                <c:pt idx="2469">
                  <c:v>0.0</c:v>
                </c:pt>
                <c:pt idx="2470">
                  <c:v>0.0</c:v>
                </c:pt>
                <c:pt idx="2471">
                  <c:v>0.0</c:v>
                </c:pt>
                <c:pt idx="2472">
                  <c:v>0.0</c:v>
                </c:pt>
                <c:pt idx="2473">
                  <c:v>0.0</c:v>
                </c:pt>
                <c:pt idx="2474">
                  <c:v>0.0</c:v>
                </c:pt>
                <c:pt idx="2475">
                  <c:v>0.0</c:v>
                </c:pt>
                <c:pt idx="2476">
                  <c:v>0.0</c:v>
                </c:pt>
                <c:pt idx="2477">
                  <c:v>0.0</c:v>
                </c:pt>
                <c:pt idx="2478">
                  <c:v>0.0</c:v>
                </c:pt>
                <c:pt idx="2479">
                  <c:v>0.0</c:v>
                </c:pt>
                <c:pt idx="2480">
                  <c:v>0.0</c:v>
                </c:pt>
                <c:pt idx="2481">
                  <c:v>0.0</c:v>
                </c:pt>
                <c:pt idx="2482">
                  <c:v>0.0</c:v>
                </c:pt>
                <c:pt idx="2483">
                  <c:v>0.0</c:v>
                </c:pt>
                <c:pt idx="2484">
                  <c:v>0.0</c:v>
                </c:pt>
                <c:pt idx="2485">
                  <c:v>0.0</c:v>
                </c:pt>
                <c:pt idx="2486">
                  <c:v>0.0</c:v>
                </c:pt>
                <c:pt idx="2487">
                  <c:v>0.0</c:v>
                </c:pt>
                <c:pt idx="2488">
                  <c:v>0.0</c:v>
                </c:pt>
                <c:pt idx="2489">
                  <c:v>0.0</c:v>
                </c:pt>
                <c:pt idx="2490">
                  <c:v>0.0</c:v>
                </c:pt>
                <c:pt idx="2491">
                  <c:v>0.0</c:v>
                </c:pt>
                <c:pt idx="2492">
                  <c:v>0.0</c:v>
                </c:pt>
                <c:pt idx="2493">
                  <c:v>0.0</c:v>
                </c:pt>
                <c:pt idx="2494">
                  <c:v>0.0</c:v>
                </c:pt>
                <c:pt idx="2495">
                  <c:v>0.0</c:v>
                </c:pt>
                <c:pt idx="2496">
                  <c:v>0.0</c:v>
                </c:pt>
                <c:pt idx="2497">
                  <c:v>0.0</c:v>
                </c:pt>
                <c:pt idx="2498">
                  <c:v>0.0</c:v>
                </c:pt>
                <c:pt idx="2499">
                  <c:v>0.0</c:v>
                </c:pt>
                <c:pt idx="2500">
                  <c:v>0.0</c:v>
                </c:pt>
                <c:pt idx="2501">
                  <c:v>0.0</c:v>
                </c:pt>
                <c:pt idx="2502">
                  <c:v>0.0</c:v>
                </c:pt>
                <c:pt idx="2503">
                  <c:v>0.0</c:v>
                </c:pt>
                <c:pt idx="2504">
                  <c:v>0.0</c:v>
                </c:pt>
                <c:pt idx="2505">
                  <c:v>0.0</c:v>
                </c:pt>
                <c:pt idx="2506">
                  <c:v>0.0</c:v>
                </c:pt>
                <c:pt idx="2507">
                  <c:v>0.0</c:v>
                </c:pt>
                <c:pt idx="2508">
                  <c:v>0.0</c:v>
                </c:pt>
                <c:pt idx="2509">
                  <c:v>0.0</c:v>
                </c:pt>
                <c:pt idx="2510">
                  <c:v>0.0</c:v>
                </c:pt>
                <c:pt idx="2511">
                  <c:v>0.0</c:v>
                </c:pt>
                <c:pt idx="2512">
                  <c:v>0.0</c:v>
                </c:pt>
                <c:pt idx="2513">
                  <c:v>0.0</c:v>
                </c:pt>
                <c:pt idx="2514">
                  <c:v>0.0</c:v>
                </c:pt>
                <c:pt idx="2515">
                  <c:v>0.0</c:v>
                </c:pt>
                <c:pt idx="2516">
                  <c:v>0.0</c:v>
                </c:pt>
                <c:pt idx="2517">
                  <c:v>0.0</c:v>
                </c:pt>
                <c:pt idx="2518">
                  <c:v>0.0</c:v>
                </c:pt>
                <c:pt idx="2519">
                  <c:v>0.0</c:v>
                </c:pt>
                <c:pt idx="2520">
                  <c:v>0.0</c:v>
                </c:pt>
                <c:pt idx="2521">
                  <c:v>0.0</c:v>
                </c:pt>
                <c:pt idx="2522">
                  <c:v>0.0</c:v>
                </c:pt>
                <c:pt idx="2523">
                  <c:v>0.0</c:v>
                </c:pt>
                <c:pt idx="2524">
                  <c:v>0.0</c:v>
                </c:pt>
                <c:pt idx="2525">
                  <c:v>0.0</c:v>
                </c:pt>
                <c:pt idx="2526">
                  <c:v>0.0</c:v>
                </c:pt>
                <c:pt idx="2527">
                  <c:v>0.0</c:v>
                </c:pt>
                <c:pt idx="2528">
                  <c:v>0.0</c:v>
                </c:pt>
                <c:pt idx="2529">
                  <c:v>0.0</c:v>
                </c:pt>
                <c:pt idx="2530">
                  <c:v>0.0</c:v>
                </c:pt>
                <c:pt idx="2531">
                  <c:v>0.0</c:v>
                </c:pt>
                <c:pt idx="2532">
                  <c:v>0.0</c:v>
                </c:pt>
                <c:pt idx="2533">
                  <c:v>0.0</c:v>
                </c:pt>
                <c:pt idx="2534">
                  <c:v>0.0</c:v>
                </c:pt>
                <c:pt idx="2535">
                  <c:v>0.0</c:v>
                </c:pt>
                <c:pt idx="2536">
                  <c:v>0.0</c:v>
                </c:pt>
                <c:pt idx="2537">
                  <c:v>0.0</c:v>
                </c:pt>
                <c:pt idx="2538">
                  <c:v>0.0</c:v>
                </c:pt>
                <c:pt idx="2539">
                  <c:v>0.0</c:v>
                </c:pt>
                <c:pt idx="2540">
                  <c:v>0.0</c:v>
                </c:pt>
                <c:pt idx="2541">
                  <c:v>0.0</c:v>
                </c:pt>
                <c:pt idx="2542">
                  <c:v>0.0</c:v>
                </c:pt>
                <c:pt idx="2543">
                  <c:v>0.0</c:v>
                </c:pt>
                <c:pt idx="2544">
                  <c:v>0.0</c:v>
                </c:pt>
                <c:pt idx="2545">
                  <c:v>0.0</c:v>
                </c:pt>
                <c:pt idx="2546">
                  <c:v>0.0</c:v>
                </c:pt>
                <c:pt idx="2547">
                  <c:v>0.0</c:v>
                </c:pt>
                <c:pt idx="2548">
                  <c:v>0.0</c:v>
                </c:pt>
                <c:pt idx="2549">
                  <c:v>0.0</c:v>
                </c:pt>
                <c:pt idx="2550">
                  <c:v>0.0</c:v>
                </c:pt>
                <c:pt idx="2551">
                  <c:v>0.0</c:v>
                </c:pt>
                <c:pt idx="2552">
                  <c:v>0.0</c:v>
                </c:pt>
                <c:pt idx="2553">
                  <c:v>0.0</c:v>
                </c:pt>
                <c:pt idx="2554">
                  <c:v>0.0</c:v>
                </c:pt>
                <c:pt idx="2555">
                  <c:v>0.0</c:v>
                </c:pt>
                <c:pt idx="2556">
                  <c:v>0.0</c:v>
                </c:pt>
                <c:pt idx="2557">
                  <c:v>0.0</c:v>
                </c:pt>
                <c:pt idx="2558">
                  <c:v>0.0</c:v>
                </c:pt>
                <c:pt idx="2559">
                  <c:v>0.0</c:v>
                </c:pt>
                <c:pt idx="2560">
                  <c:v>0.0</c:v>
                </c:pt>
                <c:pt idx="2561">
                  <c:v>0.0</c:v>
                </c:pt>
                <c:pt idx="2562">
                  <c:v>0.0</c:v>
                </c:pt>
                <c:pt idx="2563">
                  <c:v>0.0</c:v>
                </c:pt>
                <c:pt idx="2564">
                  <c:v>0.0</c:v>
                </c:pt>
                <c:pt idx="2565">
                  <c:v>0.0</c:v>
                </c:pt>
                <c:pt idx="2566">
                  <c:v>0.0</c:v>
                </c:pt>
                <c:pt idx="2567">
                  <c:v>0.0</c:v>
                </c:pt>
                <c:pt idx="2568">
                  <c:v>0.0</c:v>
                </c:pt>
                <c:pt idx="2569">
                  <c:v>0.0</c:v>
                </c:pt>
                <c:pt idx="2570">
                  <c:v>0.0</c:v>
                </c:pt>
                <c:pt idx="2571">
                  <c:v>0.0</c:v>
                </c:pt>
                <c:pt idx="2572">
                  <c:v>0.0</c:v>
                </c:pt>
                <c:pt idx="2573">
                  <c:v>0.0</c:v>
                </c:pt>
                <c:pt idx="2574">
                  <c:v>0.0</c:v>
                </c:pt>
                <c:pt idx="2575">
                  <c:v>0.0</c:v>
                </c:pt>
                <c:pt idx="2576">
                  <c:v>0.0</c:v>
                </c:pt>
                <c:pt idx="2577">
                  <c:v>0.0</c:v>
                </c:pt>
                <c:pt idx="2578">
                  <c:v>0.0</c:v>
                </c:pt>
                <c:pt idx="2579">
                  <c:v>0.0</c:v>
                </c:pt>
                <c:pt idx="2580">
                  <c:v>0.0</c:v>
                </c:pt>
                <c:pt idx="2581">
                  <c:v>0.0</c:v>
                </c:pt>
                <c:pt idx="2582">
                  <c:v>0.0</c:v>
                </c:pt>
                <c:pt idx="2583">
                  <c:v>0.0</c:v>
                </c:pt>
                <c:pt idx="2584">
                  <c:v>0.0</c:v>
                </c:pt>
                <c:pt idx="2585">
                  <c:v>0.0</c:v>
                </c:pt>
                <c:pt idx="2586">
                  <c:v>0.0</c:v>
                </c:pt>
                <c:pt idx="2587">
                  <c:v>0.0</c:v>
                </c:pt>
                <c:pt idx="2588">
                  <c:v>0.0</c:v>
                </c:pt>
                <c:pt idx="2589">
                  <c:v>0.0</c:v>
                </c:pt>
                <c:pt idx="2590">
                  <c:v>0.0</c:v>
                </c:pt>
                <c:pt idx="2591">
                  <c:v>0.0</c:v>
                </c:pt>
                <c:pt idx="2592">
                  <c:v>0.0</c:v>
                </c:pt>
                <c:pt idx="2593">
                  <c:v>0.0</c:v>
                </c:pt>
                <c:pt idx="2594">
                  <c:v>0.0</c:v>
                </c:pt>
                <c:pt idx="2595">
                  <c:v>0.0</c:v>
                </c:pt>
                <c:pt idx="2596">
                  <c:v>0.0</c:v>
                </c:pt>
                <c:pt idx="2597">
                  <c:v>0.0</c:v>
                </c:pt>
                <c:pt idx="2598">
                  <c:v>0.0</c:v>
                </c:pt>
                <c:pt idx="2599">
                  <c:v>0.0</c:v>
                </c:pt>
                <c:pt idx="2600">
                  <c:v>0.0</c:v>
                </c:pt>
                <c:pt idx="2601">
                  <c:v>0.0</c:v>
                </c:pt>
                <c:pt idx="2602">
                  <c:v>0.0</c:v>
                </c:pt>
                <c:pt idx="2603">
                  <c:v>0.0</c:v>
                </c:pt>
                <c:pt idx="2604">
                  <c:v>0.0</c:v>
                </c:pt>
                <c:pt idx="2605">
                  <c:v>0.0</c:v>
                </c:pt>
                <c:pt idx="2606">
                  <c:v>0.0</c:v>
                </c:pt>
                <c:pt idx="2607">
                  <c:v>0.0</c:v>
                </c:pt>
                <c:pt idx="2608">
                  <c:v>0.0</c:v>
                </c:pt>
                <c:pt idx="2609">
                  <c:v>0.0</c:v>
                </c:pt>
                <c:pt idx="2610">
                  <c:v>0.0</c:v>
                </c:pt>
                <c:pt idx="2611">
                  <c:v>0.0</c:v>
                </c:pt>
                <c:pt idx="2612">
                  <c:v>0.0</c:v>
                </c:pt>
                <c:pt idx="2613">
                  <c:v>0.0</c:v>
                </c:pt>
                <c:pt idx="2614">
                  <c:v>0.0</c:v>
                </c:pt>
                <c:pt idx="2615">
                  <c:v>0.0</c:v>
                </c:pt>
                <c:pt idx="2616">
                  <c:v>1.0</c:v>
                </c:pt>
                <c:pt idx="2617">
                  <c:v>0.0</c:v>
                </c:pt>
                <c:pt idx="2618">
                  <c:v>0.0</c:v>
                </c:pt>
                <c:pt idx="2619">
                  <c:v>0.0</c:v>
                </c:pt>
                <c:pt idx="2620">
                  <c:v>0.0</c:v>
                </c:pt>
                <c:pt idx="2621">
                  <c:v>0.0</c:v>
                </c:pt>
                <c:pt idx="2622">
                  <c:v>0.0</c:v>
                </c:pt>
                <c:pt idx="2623">
                  <c:v>0.0</c:v>
                </c:pt>
                <c:pt idx="2624">
                  <c:v>0.0</c:v>
                </c:pt>
                <c:pt idx="2625">
                  <c:v>0.0</c:v>
                </c:pt>
                <c:pt idx="2626">
                  <c:v>0.0</c:v>
                </c:pt>
                <c:pt idx="2627">
                  <c:v>0.0</c:v>
                </c:pt>
                <c:pt idx="2628">
                  <c:v>0.0</c:v>
                </c:pt>
                <c:pt idx="2629">
                  <c:v>0.0</c:v>
                </c:pt>
                <c:pt idx="2630">
                  <c:v>0.0</c:v>
                </c:pt>
                <c:pt idx="2631">
                  <c:v>0.0</c:v>
                </c:pt>
                <c:pt idx="2632">
                  <c:v>0.0</c:v>
                </c:pt>
                <c:pt idx="2633">
                  <c:v>0.0</c:v>
                </c:pt>
                <c:pt idx="2634">
                  <c:v>0.0</c:v>
                </c:pt>
                <c:pt idx="2635">
                  <c:v>0.0</c:v>
                </c:pt>
                <c:pt idx="2636">
                  <c:v>0.0</c:v>
                </c:pt>
                <c:pt idx="2637">
                  <c:v>0.0</c:v>
                </c:pt>
                <c:pt idx="2638">
                  <c:v>0.0</c:v>
                </c:pt>
                <c:pt idx="2639">
                  <c:v>0.0</c:v>
                </c:pt>
                <c:pt idx="2640">
                  <c:v>0.0</c:v>
                </c:pt>
                <c:pt idx="2641">
                  <c:v>0.0</c:v>
                </c:pt>
                <c:pt idx="2642">
                  <c:v>0.0</c:v>
                </c:pt>
                <c:pt idx="2643">
                  <c:v>0.0</c:v>
                </c:pt>
                <c:pt idx="2644">
                  <c:v>0.0</c:v>
                </c:pt>
                <c:pt idx="2645">
                  <c:v>0.0</c:v>
                </c:pt>
                <c:pt idx="2646">
                  <c:v>0.0</c:v>
                </c:pt>
                <c:pt idx="2647">
                  <c:v>0.0</c:v>
                </c:pt>
                <c:pt idx="2648">
                  <c:v>0.0</c:v>
                </c:pt>
                <c:pt idx="2649">
                  <c:v>0.0</c:v>
                </c:pt>
                <c:pt idx="2650">
                  <c:v>0.0</c:v>
                </c:pt>
                <c:pt idx="2651">
                  <c:v>0.0</c:v>
                </c:pt>
                <c:pt idx="2652">
                  <c:v>0.0</c:v>
                </c:pt>
                <c:pt idx="2653">
                  <c:v>0.0</c:v>
                </c:pt>
                <c:pt idx="2654">
                  <c:v>0.0</c:v>
                </c:pt>
                <c:pt idx="2655">
                  <c:v>0.0</c:v>
                </c:pt>
                <c:pt idx="2656">
                  <c:v>0.0</c:v>
                </c:pt>
                <c:pt idx="2657">
                  <c:v>0.0</c:v>
                </c:pt>
                <c:pt idx="2658">
                  <c:v>0.0</c:v>
                </c:pt>
                <c:pt idx="2659">
                  <c:v>0.0</c:v>
                </c:pt>
                <c:pt idx="2660">
                  <c:v>0.0</c:v>
                </c:pt>
                <c:pt idx="2661">
                  <c:v>0.0</c:v>
                </c:pt>
                <c:pt idx="2662">
                  <c:v>0.0</c:v>
                </c:pt>
                <c:pt idx="2663">
                  <c:v>0.0</c:v>
                </c:pt>
                <c:pt idx="2664">
                  <c:v>0.0</c:v>
                </c:pt>
                <c:pt idx="2665">
                  <c:v>0.0</c:v>
                </c:pt>
                <c:pt idx="2666">
                  <c:v>0.0</c:v>
                </c:pt>
                <c:pt idx="2667">
                  <c:v>0.0</c:v>
                </c:pt>
                <c:pt idx="2668">
                  <c:v>0.0</c:v>
                </c:pt>
                <c:pt idx="2669">
                  <c:v>0.0</c:v>
                </c:pt>
                <c:pt idx="2670">
                  <c:v>0.0</c:v>
                </c:pt>
                <c:pt idx="2671">
                  <c:v>0.0</c:v>
                </c:pt>
                <c:pt idx="2672">
                  <c:v>0.0</c:v>
                </c:pt>
                <c:pt idx="2673">
                  <c:v>0.0</c:v>
                </c:pt>
                <c:pt idx="2674">
                  <c:v>0.0</c:v>
                </c:pt>
                <c:pt idx="2675">
                  <c:v>0.0</c:v>
                </c:pt>
                <c:pt idx="2676">
                  <c:v>0.0</c:v>
                </c:pt>
                <c:pt idx="2677">
                  <c:v>0.0</c:v>
                </c:pt>
                <c:pt idx="2678">
                  <c:v>0.0</c:v>
                </c:pt>
                <c:pt idx="2679">
                  <c:v>0.0</c:v>
                </c:pt>
                <c:pt idx="2680">
                  <c:v>0.0</c:v>
                </c:pt>
                <c:pt idx="2681">
                  <c:v>0.0</c:v>
                </c:pt>
                <c:pt idx="2682">
                  <c:v>0.0</c:v>
                </c:pt>
                <c:pt idx="2683">
                  <c:v>0.0</c:v>
                </c:pt>
                <c:pt idx="2684">
                  <c:v>0.0</c:v>
                </c:pt>
                <c:pt idx="2685">
                  <c:v>0.0</c:v>
                </c:pt>
                <c:pt idx="2686">
                  <c:v>0.0</c:v>
                </c:pt>
                <c:pt idx="2687">
                  <c:v>0.0</c:v>
                </c:pt>
                <c:pt idx="2688">
                  <c:v>0.0</c:v>
                </c:pt>
                <c:pt idx="2689">
                  <c:v>0.0</c:v>
                </c:pt>
                <c:pt idx="2690">
                  <c:v>0.0</c:v>
                </c:pt>
                <c:pt idx="2691">
                  <c:v>0.0</c:v>
                </c:pt>
                <c:pt idx="2692">
                  <c:v>0.0</c:v>
                </c:pt>
                <c:pt idx="2693">
                  <c:v>0.0</c:v>
                </c:pt>
                <c:pt idx="2694">
                  <c:v>0.0</c:v>
                </c:pt>
                <c:pt idx="2695">
                  <c:v>0.0</c:v>
                </c:pt>
                <c:pt idx="2696">
                  <c:v>0.0</c:v>
                </c:pt>
                <c:pt idx="2697">
                  <c:v>0.0</c:v>
                </c:pt>
                <c:pt idx="2698">
                  <c:v>0.0</c:v>
                </c:pt>
                <c:pt idx="2699">
                  <c:v>0.0</c:v>
                </c:pt>
                <c:pt idx="2700">
                  <c:v>0.0</c:v>
                </c:pt>
                <c:pt idx="2701">
                  <c:v>0.0</c:v>
                </c:pt>
                <c:pt idx="2702">
                  <c:v>0.0</c:v>
                </c:pt>
                <c:pt idx="2703">
                  <c:v>0.0</c:v>
                </c:pt>
                <c:pt idx="2704">
                  <c:v>0.0</c:v>
                </c:pt>
                <c:pt idx="2705">
                  <c:v>0.0</c:v>
                </c:pt>
                <c:pt idx="2706">
                  <c:v>0.0</c:v>
                </c:pt>
                <c:pt idx="2707">
                  <c:v>0.0</c:v>
                </c:pt>
                <c:pt idx="2708">
                  <c:v>0.0</c:v>
                </c:pt>
                <c:pt idx="2709">
                  <c:v>0.0</c:v>
                </c:pt>
                <c:pt idx="2710">
                  <c:v>0.0</c:v>
                </c:pt>
                <c:pt idx="2711">
                  <c:v>0.0</c:v>
                </c:pt>
                <c:pt idx="2712">
                  <c:v>0.0</c:v>
                </c:pt>
                <c:pt idx="2713">
                  <c:v>0.0</c:v>
                </c:pt>
                <c:pt idx="2714">
                  <c:v>0.0</c:v>
                </c:pt>
                <c:pt idx="2715">
                  <c:v>0.0</c:v>
                </c:pt>
                <c:pt idx="2716">
                  <c:v>1.0</c:v>
                </c:pt>
                <c:pt idx="2717">
                  <c:v>0.0</c:v>
                </c:pt>
                <c:pt idx="2718">
                  <c:v>0.0</c:v>
                </c:pt>
                <c:pt idx="2719">
                  <c:v>0.0</c:v>
                </c:pt>
                <c:pt idx="2720">
                  <c:v>0.0</c:v>
                </c:pt>
                <c:pt idx="2721">
                  <c:v>0.0</c:v>
                </c:pt>
                <c:pt idx="2722">
                  <c:v>0.0</c:v>
                </c:pt>
                <c:pt idx="2723">
                  <c:v>0.0</c:v>
                </c:pt>
                <c:pt idx="2724">
                  <c:v>0.0</c:v>
                </c:pt>
                <c:pt idx="2725">
                  <c:v>0.0</c:v>
                </c:pt>
                <c:pt idx="2726">
                  <c:v>0.0</c:v>
                </c:pt>
                <c:pt idx="2727">
                  <c:v>0.0</c:v>
                </c:pt>
                <c:pt idx="2728">
                  <c:v>0.0</c:v>
                </c:pt>
                <c:pt idx="2729">
                  <c:v>0.0</c:v>
                </c:pt>
                <c:pt idx="2730">
                  <c:v>0.0</c:v>
                </c:pt>
                <c:pt idx="2731">
                  <c:v>0.0</c:v>
                </c:pt>
                <c:pt idx="2732">
                  <c:v>0.0</c:v>
                </c:pt>
                <c:pt idx="2733">
                  <c:v>0.0</c:v>
                </c:pt>
                <c:pt idx="2734">
                  <c:v>0.0</c:v>
                </c:pt>
                <c:pt idx="2735">
                  <c:v>0.0</c:v>
                </c:pt>
                <c:pt idx="2736">
                  <c:v>0.0</c:v>
                </c:pt>
                <c:pt idx="2737">
                  <c:v>0.0</c:v>
                </c:pt>
                <c:pt idx="2738">
                  <c:v>0.0</c:v>
                </c:pt>
                <c:pt idx="2739">
                  <c:v>0.0</c:v>
                </c:pt>
                <c:pt idx="2740">
                  <c:v>0.0</c:v>
                </c:pt>
                <c:pt idx="2741">
                  <c:v>0.0</c:v>
                </c:pt>
                <c:pt idx="2742">
                  <c:v>0.0</c:v>
                </c:pt>
                <c:pt idx="2743">
                  <c:v>0.0</c:v>
                </c:pt>
                <c:pt idx="2744">
                  <c:v>0.0</c:v>
                </c:pt>
                <c:pt idx="2745">
                  <c:v>0.0</c:v>
                </c:pt>
                <c:pt idx="2746">
                  <c:v>0.0</c:v>
                </c:pt>
                <c:pt idx="2747">
                  <c:v>0.0</c:v>
                </c:pt>
                <c:pt idx="2748">
                  <c:v>0.0</c:v>
                </c:pt>
                <c:pt idx="2749">
                  <c:v>0.0</c:v>
                </c:pt>
                <c:pt idx="2750">
                  <c:v>0.0</c:v>
                </c:pt>
                <c:pt idx="2751">
                  <c:v>0.0</c:v>
                </c:pt>
                <c:pt idx="2752">
                  <c:v>0.0</c:v>
                </c:pt>
                <c:pt idx="2753">
                  <c:v>0.0</c:v>
                </c:pt>
                <c:pt idx="2754">
                  <c:v>0.0</c:v>
                </c:pt>
                <c:pt idx="2755">
                  <c:v>0.0</c:v>
                </c:pt>
                <c:pt idx="2756">
                  <c:v>0.0</c:v>
                </c:pt>
                <c:pt idx="2757">
                  <c:v>0.0</c:v>
                </c:pt>
                <c:pt idx="2758">
                  <c:v>0.0</c:v>
                </c:pt>
                <c:pt idx="2759">
                  <c:v>0.0</c:v>
                </c:pt>
                <c:pt idx="2760">
                  <c:v>0.0</c:v>
                </c:pt>
                <c:pt idx="2761">
                  <c:v>0.0</c:v>
                </c:pt>
                <c:pt idx="2762">
                  <c:v>0.0</c:v>
                </c:pt>
                <c:pt idx="2763">
                  <c:v>0.0</c:v>
                </c:pt>
                <c:pt idx="2764">
                  <c:v>0.0</c:v>
                </c:pt>
                <c:pt idx="2765">
                  <c:v>0.0</c:v>
                </c:pt>
                <c:pt idx="2766">
                  <c:v>0.0</c:v>
                </c:pt>
                <c:pt idx="2767">
                  <c:v>0.0</c:v>
                </c:pt>
                <c:pt idx="2768">
                  <c:v>0.0</c:v>
                </c:pt>
                <c:pt idx="2769">
                  <c:v>0.0</c:v>
                </c:pt>
                <c:pt idx="2770">
                  <c:v>0.0</c:v>
                </c:pt>
                <c:pt idx="2771">
                  <c:v>0.0</c:v>
                </c:pt>
                <c:pt idx="2772">
                  <c:v>0.0</c:v>
                </c:pt>
                <c:pt idx="2773">
                  <c:v>0.0</c:v>
                </c:pt>
                <c:pt idx="2774">
                  <c:v>0.0</c:v>
                </c:pt>
                <c:pt idx="2775">
                  <c:v>0.0</c:v>
                </c:pt>
                <c:pt idx="2776">
                  <c:v>0.0</c:v>
                </c:pt>
                <c:pt idx="2777">
                  <c:v>0.0</c:v>
                </c:pt>
                <c:pt idx="2778">
                  <c:v>0.0</c:v>
                </c:pt>
                <c:pt idx="2779">
                  <c:v>0.0</c:v>
                </c:pt>
                <c:pt idx="2780">
                  <c:v>0.0</c:v>
                </c:pt>
                <c:pt idx="2781">
                  <c:v>0.0</c:v>
                </c:pt>
                <c:pt idx="2782">
                  <c:v>0.0</c:v>
                </c:pt>
                <c:pt idx="2783">
                  <c:v>0.0</c:v>
                </c:pt>
                <c:pt idx="2784">
                  <c:v>0.0</c:v>
                </c:pt>
                <c:pt idx="2785">
                  <c:v>0.0</c:v>
                </c:pt>
                <c:pt idx="2786">
                  <c:v>0.0</c:v>
                </c:pt>
                <c:pt idx="2787">
                  <c:v>0.0</c:v>
                </c:pt>
                <c:pt idx="2788">
                  <c:v>0.0</c:v>
                </c:pt>
                <c:pt idx="2789">
                  <c:v>0.0</c:v>
                </c:pt>
                <c:pt idx="2790">
                  <c:v>0.0</c:v>
                </c:pt>
                <c:pt idx="2791">
                  <c:v>0.0</c:v>
                </c:pt>
                <c:pt idx="2792">
                  <c:v>0.0</c:v>
                </c:pt>
                <c:pt idx="2793">
                  <c:v>0.0</c:v>
                </c:pt>
                <c:pt idx="2794">
                  <c:v>0.0</c:v>
                </c:pt>
                <c:pt idx="2795">
                  <c:v>0.0</c:v>
                </c:pt>
                <c:pt idx="2796">
                  <c:v>0.0</c:v>
                </c:pt>
                <c:pt idx="2797">
                  <c:v>0.0</c:v>
                </c:pt>
                <c:pt idx="2798">
                  <c:v>0.0</c:v>
                </c:pt>
                <c:pt idx="2799">
                  <c:v>0.0</c:v>
                </c:pt>
                <c:pt idx="2800">
                  <c:v>0.0</c:v>
                </c:pt>
                <c:pt idx="2801">
                  <c:v>0.0</c:v>
                </c:pt>
                <c:pt idx="2802">
                  <c:v>0.0</c:v>
                </c:pt>
                <c:pt idx="2803">
                  <c:v>0.0</c:v>
                </c:pt>
                <c:pt idx="2804">
                  <c:v>0.0</c:v>
                </c:pt>
                <c:pt idx="2805">
                  <c:v>0.0</c:v>
                </c:pt>
                <c:pt idx="2806">
                  <c:v>0.0</c:v>
                </c:pt>
                <c:pt idx="2807">
                  <c:v>0.0</c:v>
                </c:pt>
                <c:pt idx="2808">
                  <c:v>0.0</c:v>
                </c:pt>
                <c:pt idx="2809">
                  <c:v>0.0</c:v>
                </c:pt>
                <c:pt idx="2810">
                  <c:v>0.0</c:v>
                </c:pt>
                <c:pt idx="2811">
                  <c:v>0.0</c:v>
                </c:pt>
                <c:pt idx="2812">
                  <c:v>0.0</c:v>
                </c:pt>
                <c:pt idx="2813">
                  <c:v>0.0</c:v>
                </c:pt>
                <c:pt idx="2814">
                  <c:v>0.0</c:v>
                </c:pt>
                <c:pt idx="2815">
                  <c:v>0.0</c:v>
                </c:pt>
                <c:pt idx="2816">
                  <c:v>0.0</c:v>
                </c:pt>
                <c:pt idx="2817">
                  <c:v>0.0</c:v>
                </c:pt>
                <c:pt idx="2818">
                  <c:v>0.0</c:v>
                </c:pt>
                <c:pt idx="2819">
                  <c:v>0.0</c:v>
                </c:pt>
                <c:pt idx="2820">
                  <c:v>0.0</c:v>
                </c:pt>
                <c:pt idx="2821">
                  <c:v>0.0</c:v>
                </c:pt>
                <c:pt idx="2822">
                  <c:v>0.0</c:v>
                </c:pt>
                <c:pt idx="2823">
                  <c:v>0.0</c:v>
                </c:pt>
                <c:pt idx="2824">
                  <c:v>0.0</c:v>
                </c:pt>
                <c:pt idx="2825">
                  <c:v>0.0</c:v>
                </c:pt>
                <c:pt idx="2826">
                  <c:v>2.0</c:v>
                </c:pt>
                <c:pt idx="2827">
                  <c:v>1.0</c:v>
                </c:pt>
                <c:pt idx="2828">
                  <c:v>3.0</c:v>
                </c:pt>
                <c:pt idx="2829">
                  <c:v>0.0</c:v>
                </c:pt>
                <c:pt idx="2830">
                  <c:v>0.0</c:v>
                </c:pt>
                <c:pt idx="2831">
                  <c:v>0.0</c:v>
                </c:pt>
                <c:pt idx="2832">
                  <c:v>0.0</c:v>
                </c:pt>
                <c:pt idx="2833">
                  <c:v>0.0</c:v>
                </c:pt>
                <c:pt idx="2834">
                  <c:v>0.0</c:v>
                </c:pt>
                <c:pt idx="2835">
                  <c:v>0.0</c:v>
                </c:pt>
                <c:pt idx="2836">
                  <c:v>0.0</c:v>
                </c:pt>
                <c:pt idx="2837">
                  <c:v>0.0</c:v>
                </c:pt>
                <c:pt idx="2838">
                  <c:v>0.0</c:v>
                </c:pt>
                <c:pt idx="2839">
                  <c:v>1.0</c:v>
                </c:pt>
                <c:pt idx="2840">
                  <c:v>2.0</c:v>
                </c:pt>
                <c:pt idx="2841">
                  <c:v>0.0</c:v>
                </c:pt>
                <c:pt idx="2842">
                  <c:v>0.0</c:v>
                </c:pt>
                <c:pt idx="2843">
                  <c:v>1.0</c:v>
                </c:pt>
                <c:pt idx="2844">
                  <c:v>0.0</c:v>
                </c:pt>
                <c:pt idx="2845">
                  <c:v>0.0</c:v>
                </c:pt>
                <c:pt idx="2846">
                  <c:v>0.0</c:v>
                </c:pt>
                <c:pt idx="2847">
                  <c:v>0.0</c:v>
                </c:pt>
                <c:pt idx="2848">
                  <c:v>1.0</c:v>
                </c:pt>
                <c:pt idx="2849">
                  <c:v>0.0</c:v>
                </c:pt>
                <c:pt idx="2850">
                  <c:v>0.0</c:v>
                </c:pt>
                <c:pt idx="2851">
                  <c:v>1.0</c:v>
                </c:pt>
                <c:pt idx="2852">
                  <c:v>0.0</c:v>
                </c:pt>
                <c:pt idx="2853">
                  <c:v>0.0</c:v>
                </c:pt>
                <c:pt idx="2854">
                  <c:v>0.0</c:v>
                </c:pt>
                <c:pt idx="2855">
                  <c:v>0.0</c:v>
                </c:pt>
                <c:pt idx="2856">
                  <c:v>0.0</c:v>
                </c:pt>
                <c:pt idx="2857">
                  <c:v>0.0</c:v>
                </c:pt>
                <c:pt idx="2858">
                  <c:v>0.0</c:v>
                </c:pt>
                <c:pt idx="2859">
                  <c:v>0.0</c:v>
                </c:pt>
                <c:pt idx="2860">
                  <c:v>0.0</c:v>
                </c:pt>
                <c:pt idx="2861">
                  <c:v>0.0</c:v>
                </c:pt>
                <c:pt idx="2862">
                  <c:v>0.0</c:v>
                </c:pt>
                <c:pt idx="2863">
                  <c:v>0.0</c:v>
                </c:pt>
                <c:pt idx="2864">
                  <c:v>0.0</c:v>
                </c:pt>
                <c:pt idx="2865">
                  <c:v>0.0</c:v>
                </c:pt>
                <c:pt idx="2866">
                  <c:v>0.0</c:v>
                </c:pt>
                <c:pt idx="2867">
                  <c:v>0.0</c:v>
                </c:pt>
                <c:pt idx="2868">
                  <c:v>0.0</c:v>
                </c:pt>
                <c:pt idx="2869">
                  <c:v>0.0</c:v>
                </c:pt>
                <c:pt idx="2870">
                  <c:v>0.0</c:v>
                </c:pt>
                <c:pt idx="2871">
                  <c:v>0.0</c:v>
                </c:pt>
                <c:pt idx="2872">
                  <c:v>0.0</c:v>
                </c:pt>
                <c:pt idx="2873">
                  <c:v>0.0</c:v>
                </c:pt>
                <c:pt idx="2874">
                  <c:v>0.0</c:v>
                </c:pt>
                <c:pt idx="2875">
                  <c:v>0.0</c:v>
                </c:pt>
                <c:pt idx="2876">
                  <c:v>0.0</c:v>
                </c:pt>
                <c:pt idx="2877">
                  <c:v>0.0</c:v>
                </c:pt>
                <c:pt idx="2878">
                  <c:v>0.0</c:v>
                </c:pt>
                <c:pt idx="2879">
                  <c:v>0.0</c:v>
                </c:pt>
                <c:pt idx="2880">
                  <c:v>0.0</c:v>
                </c:pt>
                <c:pt idx="2881">
                  <c:v>1.0</c:v>
                </c:pt>
                <c:pt idx="2882">
                  <c:v>0.0</c:v>
                </c:pt>
                <c:pt idx="2883">
                  <c:v>0.0</c:v>
                </c:pt>
                <c:pt idx="2884">
                  <c:v>0.0</c:v>
                </c:pt>
                <c:pt idx="2885">
                  <c:v>0.0</c:v>
                </c:pt>
                <c:pt idx="2886">
                  <c:v>0.0</c:v>
                </c:pt>
                <c:pt idx="2887">
                  <c:v>0.0</c:v>
                </c:pt>
                <c:pt idx="2888">
                  <c:v>0.0</c:v>
                </c:pt>
                <c:pt idx="2889">
                  <c:v>1.0</c:v>
                </c:pt>
                <c:pt idx="2890">
                  <c:v>0.0</c:v>
                </c:pt>
                <c:pt idx="2891">
                  <c:v>0.0</c:v>
                </c:pt>
                <c:pt idx="2892">
                  <c:v>0.0</c:v>
                </c:pt>
                <c:pt idx="2893">
                  <c:v>0.0</c:v>
                </c:pt>
                <c:pt idx="2894">
                  <c:v>0.0</c:v>
                </c:pt>
                <c:pt idx="2895">
                  <c:v>0.0</c:v>
                </c:pt>
                <c:pt idx="2896">
                  <c:v>0.0</c:v>
                </c:pt>
                <c:pt idx="2897">
                  <c:v>0.0</c:v>
                </c:pt>
                <c:pt idx="2898">
                  <c:v>0.0</c:v>
                </c:pt>
                <c:pt idx="2899">
                  <c:v>0.0</c:v>
                </c:pt>
                <c:pt idx="2900">
                  <c:v>0.0</c:v>
                </c:pt>
                <c:pt idx="2901">
                  <c:v>0.0</c:v>
                </c:pt>
                <c:pt idx="2902">
                  <c:v>0.0</c:v>
                </c:pt>
                <c:pt idx="2903">
                  <c:v>0.0</c:v>
                </c:pt>
                <c:pt idx="2904">
                  <c:v>0.0</c:v>
                </c:pt>
                <c:pt idx="2905">
                  <c:v>0.0</c:v>
                </c:pt>
                <c:pt idx="2906">
                  <c:v>0.0</c:v>
                </c:pt>
                <c:pt idx="2907">
                  <c:v>0.0</c:v>
                </c:pt>
                <c:pt idx="2908">
                  <c:v>0.0</c:v>
                </c:pt>
                <c:pt idx="2909">
                  <c:v>0.0</c:v>
                </c:pt>
                <c:pt idx="2910">
                  <c:v>0.0</c:v>
                </c:pt>
                <c:pt idx="2911">
                  <c:v>0.0</c:v>
                </c:pt>
                <c:pt idx="2912">
                  <c:v>0.0</c:v>
                </c:pt>
                <c:pt idx="2913">
                  <c:v>0.0</c:v>
                </c:pt>
                <c:pt idx="2914">
                  <c:v>0.0</c:v>
                </c:pt>
                <c:pt idx="2915">
                  <c:v>0.0</c:v>
                </c:pt>
                <c:pt idx="2916">
                  <c:v>0.0</c:v>
                </c:pt>
                <c:pt idx="2917">
                  <c:v>0.0</c:v>
                </c:pt>
                <c:pt idx="2918">
                  <c:v>0.0</c:v>
                </c:pt>
                <c:pt idx="2919">
                  <c:v>0.0</c:v>
                </c:pt>
                <c:pt idx="2920">
                  <c:v>0.0</c:v>
                </c:pt>
                <c:pt idx="2921">
                  <c:v>0.0</c:v>
                </c:pt>
                <c:pt idx="2922">
                  <c:v>0.0</c:v>
                </c:pt>
                <c:pt idx="2923">
                  <c:v>0.0</c:v>
                </c:pt>
                <c:pt idx="2924">
                  <c:v>0.0</c:v>
                </c:pt>
                <c:pt idx="2925">
                  <c:v>0.0</c:v>
                </c:pt>
                <c:pt idx="2926">
                  <c:v>0.0</c:v>
                </c:pt>
                <c:pt idx="2927">
                  <c:v>0.0</c:v>
                </c:pt>
                <c:pt idx="2928">
                  <c:v>0.0</c:v>
                </c:pt>
                <c:pt idx="2929">
                  <c:v>0.0</c:v>
                </c:pt>
                <c:pt idx="2930">
                  <c:v>0.0</c:v>
                </c:pt>
                <c:pt idx="2931">
                  <c:v>0.0</c:v>
                </c:pt>
                <c:pt idx="2932">
                  <c:v>0.0</c:v>
                </c:pt>
                <c:pt idx="2933">
                  <c:v>0.0</c:v>
                </c:pt>
                <c:pt idx="2934">
                  <c:v>0.0</c:v>
                </c:pt>
                <c:pt idx="2935">
                  <c:v>0.0</c:v>
                </c:pt>
                <c:pt idx="2936">
                  <c:v>0.0</c:v>
                </c:pt>
                <c:pt idx="2937">
                  <c:v>0.0</c:v>
                </c:pt>
                <c:pt idx="2938">
                  <c:v>0.0</c:v>
                </c:pt>
                <c:pt idx="2939">
                  <c:v>0.0</c:v>
                </c:pt>
                <c:pt idx="2940">
                  <c:v>0.0</c:v>
                </c:pt>
                <c:pt idx="2941">
                  <c:v>0.0</c:v>
                </c:pt>
                <c:pt idx="2942">
                  <c:v>0.0</c:v>
                </c:pt>
                <c:pt idx="2943">
                  <c:v>0.0</c:v>
                </c:pt>
                <c:pt idx="2944">
                  <c:v>0.0</c:v>
                </c:pt>
                <c:pt idx="2945">
                  <c:v>0.0</c:v>
                </c:pt>
                <c:pt idx="2946">
                  <c:v>0.0</c:v>
                </c:pt>
                <c:pt idx="2947">
                  <c:v>0.0</c:v>
                </c:pt>
                <c:pt idx="2948">
                  <c:v>0.0</c:v>
                </c:pt>
                <c:pt idx="2949">
                  <c:v>0.0</c:v>
                </c:pt>
                <c:pt idx="2950">
                  <c:v>0.0</c:v>
                </c:pt>
                <c:pt idx="2951">
                  <c:v>0.0</c:v>
                </c:pt>
                <c:pt idx="2952">
                  <c:v>0.0</c:v>
                </c:pt>
                <c:pt idx="2953">
                  <c:v>0.0</c:v>
                </c:pt>
                <c:pt idx="2954">
                  <c:v>0.0</c:v>
                </c:pt>
                <c:pt idx="2955">
                  <c:v>0.0</c:v>
                </c:pt>
                <c:pt idx="2956">
                  <c:v>0.0</c:v>
                </c:pt>
                <c:pt idx="2957">
                  <c:v>0.0</c:v>
                </c:pt>
                <c:pt idx="2958">
                  <c:v>0.0</c:v>
                </c:pt>
                <c:pt idx="2959">
                  <c:v>0.0</c:v>
                </c:pt>
                <c:pt idx="2960">
                  <c:v>0.0</c:v>
                </c:pt>
                <c:pt idx="2961">
                  <c:v>0.0</c:v>
                </c:pt>
                <c:pt idx="2962">
                  <c:v>0.0</c:v>
                </c:pt>
                <c:pt idx="2963">
                  <c:v>0.0</c:v>
                </c:pt>
                <c:pt idx="2964">
                  <c:v>0.0</c:v>
                </c:pt>
                <c:pt idx="2965">
                  <c:v>0.0</c:v>
                </c:pt>
                <c:pt idx="2966">
                  <c:v>0.0</c:v>
                </c:pt>
                <c:pt idx="2967">
                  <c:v>0.0</c:v>
                </c:pt>
                <c:pt idx="2968">
                  <c:v>0.0</c:v>
                </c:pt>
                <c:pt idx="2969">
                  <c:v>0.0</c:v>
                </c:pt>
                <c:pt idx="2970">
                  <c:v>0.0</c:v>
                </c:pt>
                <c:pt idx="2971">
                  <c:v>0.0</c:v>
                </c:pt>
                <c:pt idx="2972">
                  <c:v>0.0</c:v>
                </c:pt>
                <c:pt idx="2973">
                  <c:v>0.0</c:v>
                </c:pt>
                <c:pt idx="2974">
                  <c:v>0.0</c:v>
                </c:pt>
                <c:pt idx="2975">
                  <c:v>0.0</c:v>
                </c:pt>
                <c:pt idx="2976">
                  <c:v>0.0</c:v>
                </c:pt>
                <c:pt idx="2977">
                  <c:v>0.0</c:v>
                </c:pt>
                <c:pt idx="2978">
                  <c:v>0.0</c:v>
                </c:pt>
                <c:pt idx="2979">
                  <c:v>0.0</c:v>
                </c:pt>
                <c:pt idx="2980">
                  <c:v>0.0</c:v>
                </c:pt>
                <c:pt idx="2981">
                  <c:v>0.0</c:v>
                </c:pt>
                <c:pt idx="2982">
                  <c:v>0.0</c:v>
                </c:pt>
                <c:pt idx="2983">
                  <c:v>0.0</c:v>
                </c:pt>
                <c:pt idx="2984">
                  <c:v>0.0</c:v>
                </c:pt>
                <c:pt idx="2985">
                  <c:v>0.0</c:v>
                </c:pt>
                <c:pt idx="2986">
                  <c:v>0.0</c:v>
                </c:pt>
                <c:pt idx="2987">
                  <c:v>0.0</c:v>
                </c:pt>
                <c:pt idx="2988">
                  <c:v>0.0</c:v>
                </c:pt>
                <c:pt idx="2989">
                  <c:v>0.0</c:v>
                </c:pt>
                <c:pt idx="2990">
                  <c:v>0.0</c:v>
                </c:pt>
                <c:pt idx="2991">
                  <c:v>0.0</c:v>
                </c:pt>
                <c:pt idx="2992">
                  <c:v>0.0</c:v>
                </c:pt>
                <c:pt idx="2993">
                  <c:v>0.0</c:v>
                </c:pt>
                <c:pt idx="2994">
                  <c:v>0.0</c:v>
                </c:pt>
                <c:pt idx="2995">
                  <c:v>0.0</c:v>
                </c:pt>
                <c:pt idx="2996">
                  <c:v>0.0</c:v>
                </c:pt>
                <c:pt idx="2997">
                  <c:v>0.0</c:v>
                </c:pt>
                <c:pt idx="2998">
                  <c:v>0.0</c:v>
                </c:pt>
                <c:pt idx="2999">
                  <c:v>0.0</c:v>
                </c:pt>
                <c:pt idx="3000">
                  <c:v>0.0</c:v>
                </c:pt>
                <c:pt idx="3001">
                  <c:v>0.0</c:v>
                </c:pt>
                <c:pt idx="3002">
                  <c:v>0.0</c:v>
                </c:pt>
                <c:pt idx="3003">
                  <c:v>0.0</c:v>
                </c:pt>
                <c:pt idx="3004">
                  <c:v>0.0</c:v>
                </c:pt>
                <c:pt idx="3005">
                  <c:v>0.0</c:v>
                </c:pt>
                <c:pt idx="3006">
                  <c:v>0.0</c:v>
                </c:pt>
                <c:pt idx="3007">
                  <c:v>0.0</c:v>
                </c:pt>
                <c:pt idx="3008">
                  <c:v>0.0</c:v>
                </c:pt>
                <c:pt idx="3009">
                  <c:v>0.0</c:v>
                </c:pt>
                <c:pt idx="3010">
                  <c:v>0.0</c:v>
                </c:pt>
                <c:pt idx="3011">
                  <c:v>0.0</c:v>
                </c:pt>
                <c:pt idx="3012">
                  <c:v>0.0</c:v>
                </c:pt>
                <c:pt idx="3013">
                  <c:v>0.0</c:v>
                </c:pt>
                <c:pt idx="3014">
                  <c:v>0.0</c:v>
                </c:pt>
                <c:pt idx="3015">
                  <c:v>0.0</c:v>
                </c:pt>
                <c:pt idx="3016">
                  <c:v>0.0</c:v>
                </c:pt>
                <c:pt idx="3017">
                  <c:v>0.0</c:v>
                </c:pt>
                <c:pt idx="3018">
                  <c:v>0.0</c:v>
                </c:pt>
                <c:pt idx="3019">
                  <c:v>0.0</c:v>
                </c:pt>
                <c:pt idx="3020">
                  <c:v>0.0</c:v>
                </c:pt>
                <c:pt idx="3021">
                  <c:v>0.0</c:v>
                </c:pt>
                <c:pt idx="3022">
                  <c:v>0.0</c:v>
                </c:pt>
                <c:pt idx="3023">
                  <c:v>0.0</c:v>
                </c:pt>
                <c:pt idx="3024">
                  <c:v>0.0</c:v>
                </c:pt>
                <c:pt idx="3025">
                  <c:v>0.0</c:v>
                </c:pt>
                <c:pt idx="3026">
                  <c:v>0.0</c:v>
                </c:pt>
                <c:pt idx="3027">
                  <c:v>0.0</c:v>
                </c:pt>
                <c:pt idx="3028">
                  <c:v>0.0</c:v>
                </c:pt>
                <c:pt idx="3029">
                  <c:v>0.0</c:v>
                </c:pt>
                <c:pt idx="3030">
                  <c:v>0.0</c:v>
                </c:pt>
                <c:pt idx="3031">
                  <c:v>0.0</c:v>
                </c:pt>
                <c:pt idx="3032">
                  <c:v>0.0</c:v>
                </c:pt>
                <c:pt idx="3033">
                  <c:v>0.0</c:v>
                </c:pt>
                <c:pt idx="3034">
                  <c:v>0.0</c:v>
                </c:pt>
                <c:pt idx="3035">
                  <c:v>0.0</c:v>
                </c:pt>
                <c:pt idx="3036">
                  <c:v>0.0</c:v>
                </c:pt>
                <c:pt idx="3037">
                  <c:v>0.0</c:v>
                </c:pt>
                <c:pt idx="3038">
                  <c:v>0.0</c:v>
                </c:pt>
                <c:pt idx="3039">
                  <c:v>0.0</c:v>
                </c:pt>
                <c:pt idx="3040">
                  <c:v>0.0</c:v>
                </c:pt>
                <c:pt idx="3041">
                  <c:v>0.0</c:v>
                </c:pt>
                <c:pt idx="3042">
                  <c:v>0.0</c:v>
                </c:pt>
                <c:pt idx="3043">
                  <c:v>0.0</c:v>
                </c:pt>
                <c:pt idx="3044">
                  <c:v>0.0</c:v>
                </c:pt>
                <c:pt idx="3045">
                  <c:v>0.0</c:v>
                </c:pt>
                <c:pt idx="3046">
                  <c:v>0.0</c:v>
                </c:pt>
                <c:pt idx="3047">
                  <c:v>0.0</c:v>
                </c:pt>
                <c:pt idx="3048">
                  <c:v>0.0</c:v>
                </c:pt>
                <c:pt idx="3049">
                  <c:v>0.0</c:v>
                </c:pt>
                <c:pt idx="3050">
                  <c:v>0.0</c:v>
                </c:pt>
                <c:pt idx="3051">
                  <c:v>0.0</c:v>
                </c:pt>
                <c:pt idx="3052">
                  <c:v>0.0</c:v>
                </c:pt>
                <c:pt idx="3053">
                  <c:v>0.0</c:v>
                </c:pt>
                <c:pt idx="3054">
                  <c:v>0.0</c:v>
                </c:pt>
                <c:pt idx="3055">
                  <c:v>0.0</c:v>
                </c:pt>
                <c:pt idx="3056">
                  <c:v>0.0</c:v>
                </c:pt>
                <c:pt idx="3057">
                  <c:v>0.0</c:v>
                </c:pt>
                <c:pt idx="3058">
                  <c:v>0.0</c:v>
                </c:pt>
                <c:pt idx="3059">
                  <c:v>0.0</c:v>
                </c:pt>
                <c:pt idx="3060">
                  <c:v>0.0</c:v>
                </c:pt>
                <c:pt idx="3061">
                  <c:v>0.0</c:v>
                </c:pt>
                <c:pt idx="3062">
                  <c:v>0.0</c:v>
                </c:pt>
                <c:pt idx="3063">
                  <c:v>0.0</c:v>
                </c:pt>
                <c:pt idx="3064">
                  <c:v>0.0</c:v>
                </c:pt>
                <c:pt idx="3065">
                  <c:v>0.0</c:v>
                </c:pt>
                <c:pt idx="3066">
                  <c:v>0.0</c:v>
                </c:pt>
                <c:pt idx="3067">
                  <c:v>0.0</c:v>
                </c:pt>
                <c:pt idx="3068">
                  <c:v>0.0</c:v>
                </c:pt>
                <c:pt idx="3069">
                  <c:v>0.0</c:v>
                </c:pt>
                <c:pt idx="3070">
                  <c:v>0.0</c:v>
                </c:pt>
                <c:pt idx="3071">
                  <c:v>0.0</c:v>
                </c:pt>
                <c:pt idx="3072">
                  <c:v>0.0</c:v>
                </c:pt>
                <c:pt idx="3073">
                  <c:v>0.0</c:v>
                </c:pt>
                <c:pt idx="3074">
                  <c:v>0.0</c:v>
                </c:pt>
                <c:pt idx="3075">
                  <c:v>0.0</c:v>
                </c:pt>
                <c:pt idx="3076">
                  <c:v>0.0</c:v>
                </c:pt>
                <c:pt idx="3077">
                  <c:v>0.0</c:v>
                </c:pt>
                <c:pt idx="3078">
                  <c:v>0.0</c:v>
                </c:pt>
                <c:pt idx="3079">
                  <c:v>0.0</c:v>
                </c:pt>
                <c:pt idx="3080">
                  <c:v>0.0</c:v>
                </c:pt>
                <c:pt idx="3081">
                  <c:v>0.0</c:v>
                </c:pt>
                <c:pt idx="3082">
                  <c:v>0.0</c:v>
                </c:pt>
                <c:pt idx="3083">
                  <c:v>0.0</c:v>
                </c:pt>
                <c:pt idx="3084">
                  <c:v>0.0</c:v>
                </c:pt>
                <c:pt idx="3085">
                  <c:v>0.0</c:v>
                </c:pt>
                <c:pt idx="3086">
                  <c:v>0.0</c:v>
                </c:pt>
                <c:pt idx="3087">
                  <c:v>0.0</c:v>
                </c:pt>
                <c:pt idx="3088">
                  <c:v>0.0</c:v>
                </c:pt>
                <c:pt idx="3089">
                  <c:v>0.0</c:v>
                </c:pt>
                <c:pt idx="3090">
                  <c:v>0.0</c:v>
                </c:pt>
                <c:pt idx="3091">
                  <c:v>0.0</c:v>
                </c:pt>
                <c:pt idx="3092">
                  <c:v>0.0</c:v>
                </c:pt>
                <c:pt idx="3093">
                  <c:v>0.0</c:v>
                </c:pt>
                <c:pt idx="3094">
                  <c:v>0.0</c:v>
                </c:pt>
                <c:pt idx="3095">
                  <c:v>0.0</c:v>
                </c:pt>
                <c:pt idx="3096">
                  <c:v>0.0</c:v>
                </c:pt>
                <c:pt idx="3097">
                  <c:v>0.0</c:v>
                </c:pt>
                <c:pt idx="3098">
                  <c:v>0.0</c:v>
                </c:pt>
                <c:pt idx="3099">
                  <c:v>0.0</c:v>
                </c:pt>
                <c:pt idx="3100">
                  <c:v>0.0</c:v>
                </c:pt>
                <c:pt idx="3101">
                  <c:v>0.0</c:v>
                </c:pt>
                <c:pt idx="3102">
                  <c:v>0.0</c:v>
                </c:pt>
                <c:pt idx="3103">
                  <c:v>0.0</c:v>
                </c:pt>
                <c:pt idx="3104">
                  <c:v>0.0</c:v>
                </c:pt>
                <c:pt idx="3105">
                  <c:v>0.0</c:v>
                </c:pt>
                <c:pt idx="3106">
                  <c:v>0.0</c:v>
                </c:pt>
                <c:pt idx="3107">
                  <c:v>0.0</c:v>
                </c:pt>
                <c:pt idx="3108">
                  <c:v>0.0</c:v>
                </c:pt>
                <c:pt idx="3109">
                  <c:v>0.0</c:v>
                </c:pt>
                <c:pt idx="3110">
                  <c:v>0.0</c:v>
                </c:pt>
                <c:pt idx="3111">
                  <c:v>0.0</c:v>
                </c:pt>
                <c:pt idx="3112">
                  <c:v>0.0</c:v>
                </c:pt>
                <c:pt idx="3113">
                  <c:v>0.0</c:v>
                </c:pt>
                <c:pt idx="3114">
                  <c:v>0.0</c:v>
                </c:pt>
                <c:pt idx="3115">
                  <c:v>0.0</c:v>
                </c:pt>
                <c:pt idx="3116">
                  <c:v>0.0</c:v>
                </c:pt>
                <c:pt idx="3117">
                  <c:v>0.0</c:v>
                </c:pt>
                <c:pt idx="3118">
                  <c:v>0.0</c:v>
                </c:pt>
                <c:pt idx="3119">
                  <c:v>0.0</c:v>
                </c:pt>
                <c:pt idx="3120">
                  <c:v>0.0</c:v>
                </c:pt>
                <c:pt idx="3121">
                  <c:v>0.0</c:v>
                </c:pt>
                <c:pt idx="3122">
                  <c:v>0.0</c:v>
                </c:pt>
                <c:pt idx="3123">
                  <c:v>0.0</c:v>
                </c:pt>
                <c:pt idx="3124">
                  <c:v>0.0</c:v>
                </c:pt>
                <c:pt idx="3125">
                  <c:v>0.0</c:v>
                </c:pt>
                <c:pt idx="3126">
                  <c:v>0.0</c:v>
                </c:pt>
                <c:pt idx="3127">
                  <c:v>0.0</c:v>
                </c:pt>
                <c:pt idx="3128">
                  <c:v>0.0</c:v>
                </c:pt>
                <c:pt idx="3129">
                  <c:v>0.0</c:v>
                </c:pt>
                <c:pt idx="3130">
                  <c:v>0.0</c:v>
                </c:pt>
                <c:pt idx="3131">
                  <c:v>0.0</c:v>
                </c:pt>
                <c:pt idx="3132">
                  <c:v>0.0</c:v>
                </c:pt>
                <c:pt idx="3133">
                  <c:v>0.0</c:v>
                </c:pt>
                <c:pt idx="3134">
                  <c:v>0.0</c:v>
                </c:pt>
                <c:pt idx="3135">
                  <c:v>0.0</c:v>
                </c:pt>
                <c:pt idx="3136">
                  <c:v>0.0</c:v>
                </c:pt>
                <c:pt idx="3137">
                  <c:v>0.0</c:v>
                </c:pt>
                <c:pt idx="3138">
                  <c:v>0.0</c:v>
                </c:pt>
                <c:pt idx="3139">
                  <c:v>0.0</c:v>
                </c:pt>
                <c:pt idx="3140">
                  <c:v>0.0</c:v>
                </c:pt>
                <c:pt idx="3141">
                  <c:v>0.0</c:v>
                </c:pt>
                <c:pt idx="3142">
                  <c:v>0.0</c:v>
                </c:pt>
                <c:pt idx="3143">
                  <c:v>0.0</c:v>
                </c:pt>
                <c:pt idx="3144">
                  <c:v>0.0</c:v>
                </c:pt>
                <c:pt idx="3145">
                  <c:v>0.0</c:v>
                </c:pt>
                <c:pt idx="3146">
                  <c:v>0.0</c:v>
                </c:pt>
                <c:pt idx="3147">
                  <c:v>0.0</c:v>
                </c:pt>
                <c:pt idx="3148">
                  <c:v>0.0</c:v>
                </c:pt>
                <c:pt idx="3149">
                  <c:v>0.0</c:v>
                </c:pt>
                <c:pt idx="3150">
                  <c:v>0.0</c:v>
                </c:pt>
                <c:pt idx="3151">
                  <c:v>0.0</c:v>
                </c:pt>
                <c:pt idx="3152">
                  <c:v>0.0</c:v>
                </c:pt>
                <c:pt idx="3153">
                  <c:v>0.0</c:v>
                </c:pt>
                <c:pt idx="3154">
                  <c:v>0.0</c:v>
                </c:pt>
                <c:pt idx="3155">
                  <c:v>0.0</c:v>
                </c:pt>
                <c:pt idx="3156">
                  <c:v>0.0</c:v>
                </c:pt>
                <c:pt idx="3157">
                  <c:v>0.0</c:v>
                </c:pt>
                <c:pt idx="3158">
                  <c:v>0.0</c:v>
                </c:pt>
                <c:pt idx="3159">
                  <c:v>0.0</c:v>
                </c:pt>
                <c:pt idx="3160">
                  <c:v>0.0</c:v>
                </c:pt>
                <c:pt idx="3161">
                  <c:v>0.0</c:v>
                </c:pt>
                <c:pt idx="3162">
                  <c:v>0.0</c:v>
                </c:pt>
                <c:pt idx="3163">
                  <c:v>0.0</c:v>
                </c:pt>
                <c:pt idx="3164">
                  <c:v>0.0</c:v>
                </c:pt>
                <c:pt idx="3165">
                  <c:v>0.0</c:v>
                </c:pt>
                <c:pt idx="3166">
                  <c:v>0.0</c:v>
                </c:pt>
                <c:pt idx="3167">
                  <c:v>0.0</c:v>
                </c:pt>
                <c:pt idx="3168">
                  <c:v>0.0</c:v>
                </c:pt>
                <c:pt idx="3169">
                  <c:v>0.0</c:v>
                </c:pt>
                <c:pt idx="3170">
                  <c:v>0.0</c:v>
                </c:pt>
                <c:pt idx="3171">
                  <c:v>0.0</c:v>
                </c:pt>
                <c:pt idx="3172">
                  <c:v>0.0</c:v>
                </c:pt>
                <c:pt idx="3173">
                  <c:v>0.0</c:v>
                </c:pt>
                <c:pt idx="3174">
                  <c:v>0.0</c:v>
                </c:pt>
                <c:pt idx="3175">
                  <c:v>0.0</c:v>
                </c:pt>
                <c:pt idx="3176">
                  <c:v>0.0</c:v>
                </c:pt>
                <c:pt idx="3177">
                  <c:v>0.0</c:v>
                </c:pt>
                <c:pt idx="3178">
                  <c:v>0.0</c:v>
                </c:pt>
                <c:pt idx="3179">
                  <c:v>0.0</c:v>
                </c:pt>
                <c:pt idx="3180">
                  <c:v>0.0</c:v>
                </c:pt>
                <c:pt idx="3181">
                  <c:v>0.0</c:v>
                </c:pt>
                <c:pt idx="3182">
                  <c:v>0.0</c:v>
                </c:pt>
                <c:pt idx="3183">
                  <c:v>0.0</c:v>
                </c:pt>
                <c:pt idx="3184">
                  <c:v>0.0</c:v>
                </c:pt>
                <c:pt idx="3185">
                  <c:v>0.0</c:v>
                </c:pt>
                <c:pt idx="3186">
                  <c:v>0.0</c:v>
                </c:pt>
                <c:pt idx="3187">
                  <c:v>0.0</c:v>
                </c:pt>
                <c:pt idx="3188">
                  <c:v>0.0</c:v>
                </c:pt>
                <c:pt idx="3189">
                  <c:v>0.0</c:v>
                </c:pt>
                <c:pt idx="3190">
                  <c:v>0.0</c:v>
                </c:pt>
                <c:pt idx="3191">
                  <c:v>0.0</c:v>
                </c:pt>
                <c:pt idx="3192">
                  <c:v>0.0</c:v>
                </c:pt>
                <c:pt idx="3193">
                  <c:v>0.0</c:v>
                </c:pt>
                <c:pt idx="3194">
                  <c:v>0.0</c:v>
                </c:pt>
                <c:pt idx="3195">
                  <c:v>0.0</c:v>
                </c:pt>
                <c:pt idx="3196">
                  <c:v>0.0</c:v>
                </c:pt>
                <c:pt idx="3197">
                  <c:v>0.0</c:v>
                </c:pt>
                <c:pt idx="3198">
                  <c:v>0.0</c:v>
                </c:pt>
                <c:pt idx="3199">
                  <c:v>0.0</c:v>
                </c:pt>
                <c:pt idx="3200">
                  <c:v>0.0</c:v>
                </c:pt>
                <c:pt idx="3201">
                  <c:v>0.0</c:v>
                </c:pt>
                <c:pt idx="3202">
                  <c:v>0.0</c:v>
                </c:pt>
                <c:pt idx="3203">
                  <c:v>0.0</c:v>
                </c:pt>
                <c:pt idx="3204">
                  <c:v>0.0</c:v>
                </c:pt>
                <c:pt idx="3205">
                  <c:v>0.0</c:v>
                </c:pt>
                <c:pt idx="3206">
                  <c:v>0.0</c:v>
                </c:pt>
                <c:pt idx="3207">
                  <c:v>0.0</c:v>
                </c:pt>
                <c:pt idx="3208">
                  <c:v>0.0</c:v>
                </c:pt>
                <c:pt idx="3209">
                  <c:v>0.0</c:v>
                </c:pt>
                <c:pt idx="3210">
                  <c:v>0.0</c:v>
                </c:pt>
                <c:pt idx="3211">
                  <c:v>0.0</c:v>
                </c:pt>
                <c:pt idx="3212">
                  <c:v>0.0</c:v>
                </c:pt>
                <c:pt idx="3213">
                  <c:v>0.0</c:v>
                </c:pt>
                <c:pt idx="3214">
                  <c:v>0.0</c:v>
                </c:pt>
                <c:pt idx="3215">
                  <c:v>0.0</c:v>
                </c:pt>
                <c:pt idx="3216">
                  <c:v>0.0</c:v>
                </c:pt>
                <c:pt idx="3217">
                  <c:v>0.0</c:v>
                </c:pt>
                <c:pt idx="3218">
                  <c:v>0.0</c:v>
                </c:pt>
                <c:pt idx="3219">
                  <c:v>0.0</c:v>
                </c:pt>
                <c:pt idx="3220">
                  <c:v>0.0</c:v>
                </c:pt>
                <c:pt idx="3221">
                  <c:v>0.0</c:v>
                </c:pt>
                <c:pt idx="3222">
                  <c:v>0.0</c:v>
                </c:pt>
                <c:pt idx="3223">
                  <c:v>0.0</c:v>
                </c:pt>
                <c:pt idx="3224">
                  <c:v>0.0</c:v>
                </c:pt>
                <c:pt idx="3225">
                  <c:v>0.0</c:v>
                </c:pt>
                <c:pt idx="3226">
                  <c:v>0.0</c:v>
                </c:pt>
                <c:pt idx="3227">
                  <c:v>0.0</c:v>
                </c:pt>
                <c:pt idx="3228">
                  <c:v>0.0</c:v>
                </c:pt>
                <c:pt idx="3229">
                  <c:v>0.0</c:v>
                </c:pt>
                <c:pt idx="3230">
                  <c:v>0.0</c:v>
                </c:pt>
                <c:pt idx="3231">
                  <c:v>0.0</c:v>
                </c:pt>
                <c:pt idx="3232">
                  <c:v>0.0</c:v>
                </c:pt>
                <c:pt idx="3233">
                  <c:v>0.0</c:v>
                </c:pt>
                <c:pt idx="3234">
                  <c:v>0.0</c:v>
                </c:pt>
                <c:pt idx="3235">
                  <c:v>0.0</c:v>
                </c:pt>
                <c:pt idx="3236">
                  <c:v>0.0</c:v>
                </c:pt>
                <c:pt idx="3237">
                  <c:v>0.0</c:v>
                </c:pt>
                <c:pt idx="3238">
                  <c:v>0.0</c:v>
                </c:pt>
                <c:pt idx="3239">
                  <c:v>0.0</c:v>
                </c:pt>
                <c:pt idx="3240">
                  <c:v>0.0</c:v>
                </c:pt>
                <c:pt idx="3241">
                  <c:v>0.0</c:v>
                </c:pt>
                <c:pt idx="3242">
                  <c:v>0.0</c:v>
                </c:pt>
                <c:pt idx="3243">
                  <c:v>0.0</c:v>
                </c:pt>
                <c:pt idx="3244">
                  <c:v>0.0</c:v>
                </c:pt>
                <c:pt idx="3245">
                  <c:v>0.0</c:v>
                </c:pt>
                <c:pt idx="3246">
                  <c:v>0.0</c:v>
                </c:pt>
                <c:pt idx="3247">
                  <c:v>0.0</c:v>
                </c:pt>
                <c:pt idx="3248">
                  <c:v>0.0</c:v>
                </c:pt>
                <c:pt idx="3249">
                  <c:v>0.0</c:v>
                </c:pt>
                <c:pt idx="3250">
                  <c:v>0.0</c:v>
                </c:pt>
                <c:pt idx="3251">
                  <c:v>0.0</c:v>
                </c:pt>
                <c:pt idx="3252">
                  <c:v>0.0</c:v>
                </c:pt>
                <c:pt idx="3253">
                  <c:v>0.0</c:v>
                </c:pt>
                <c:pt idx="3254">
                  <c:v>0.0</c:v>
                </c:pt>
                <c:pt idx="3255">
                  <c:v>0.0</c:v>
                </c:pt>
                <c:pt idx="3256">
                  <c:v>0.0</c:v>
                </c:pt>
                <c:pt idx="3257">
                  <c:v>0.0</c:v>
                </c:pt>
                <c:pt idx="3258">
                  <c:v>0.0</c:v>
                </c:pt>
                <c:pt idx="3259">
                  <c:v>0.0</c:v>
                </c:pt>
                <c:pt idx="3260">
                  <c:v>0.0</c:v>
                </c:pt>
                <c:pt idx="3261">
                  <c:v>0.0</c:v>
                </c:pt>
                <c:pt idx="3262">
                  <c:v>0.0</c:v>
                </c:pt>
                <c:pt idx="3263">
                  <c:v>0.0</c:v>
                </c:pt>
                <c:pt idx="3264">
                  <c:v>0.0</c:v>
                </c:pt>
                <c:pt idx="3265">
                  <c:v>0.0</c:v>
                </c:pt>
                <c:pt idx="3266">
                  <c:v>0.0</c:v>
                </c:pt>
                <c:pt idx="3267">
                  <c:v>0.0</c:v>
                </c:pt>
                <c:pt idx="3268">
                  <c:v>0.0</c:v>
                </c:pt>
                <c:pt idx="3269">
                  <c:v>0.0</c:v>
                </c:pt>
                <c:pt idx="3270">
                  <c:v>0.0</c:v>
                </c:pt>
                <c:pt idx="3271">
                  <c:v>0.0</c:v>
                </c:pt>
                <c:pt idx="3272">
                  <c:v>0.0</c:v>
                </c:pt>
                <c:pt idx="3273">
                  <c:v>0.0</c:v>
                </c:pt>
                <c:pt idx="3274">
                  <c:v>0.0</c:v>
                </c:pt>
                <c:pt idx="3275">
                  <c:v>0.0</c:v>
                </c:pt>
                <c:pt idx="3276">
                  <c:v>3.0</c:v>
                </c:pt>
                <c:pt idx="3277">
                  <c:v>0.0</c:v>
                </c:pt>
                <c:pt idx="3278">
                  <c:v>0.0</c:v>
                </c:pt>
                <c:pt idx="3279">
                  <c:v>0.0</c:v>
                </c:pt>
                <c:pt idx="3280">
                  <c:v>0.0</c:v>
                </c:pt>
                <c:pt idx="3281">
                  <c:v>0.0</c:v>
                </c:pt>
                <c:pt idx="3282">
                  <c:v>0.0</c:v>
                </c:pt>
                <c:pt idx="3283">
                  <c:v>0.0</c:v>
                </c:pt>
                <c:pt idx="3284">
                  <c:v>0.0</c:v>
                </c:pt>
                <c:pt idx="3285">
                  <c:v>0.0</c:v>
                </c:pt>
                <c:pt idx="3286">
                  <c:v>0.0</c:v>
                </c:pt>
                <c:pt idx="3287">
                  <c:v>0.0</c:v>
                </c:pt>
                <c:pt idx="3288">
                  <c:v>1.0</c:v>
                </c:pt>
                <c:pt idx="3289">
                  <c:v>0.0</c:v>
                </c:pt>
                <c:pt idx="3290">
                  <c:v>0.0</c:v>
                </c:pt>
                <c:pt idx="3291">
                  <c:v>0.0</c:v>
                </c:pt>
                <c:pt idx="3292">
                  <c:v>0.0</c:v>
                </c:pt>
                <c:pt idx="3293">
                  <c:v>0.0</c:v>
                </c:pt>
                <c:pt idx="3294">
                  <c:v>0.0</c:v>
                </c:pt>
                <c:pt idx="3295">
                  <c:v>0.0</c:v>
                </c:pt>
                <c:pt idx="3296">
                  <c:v>0.0</c:v>
                </c:pt>
                <c:pt idx="3297">
                  <c:v>0.0</c:v>
                </c:pt>
                <c:pt idx="3298">
                  <c:v>0.0</c:v>
                </c:pt>
                <c:pt idx="3299">
                  <c:v>0.0</c:v>
                </c:pt>
                <c:pt idx="3300">
                  <c:v>0.0</c:v>
                </c:pt>
                <c:pt idx="3301">
                  <c:v>0.0</c:v>
                </c:pt>
                <c:pt idx="3302">
                  <c:v>0.0</c:v>
                </c:pt>
                <c:pt idx="3303">
                  <c:v>0.0</c:v>
                </c:pt>
                <c:pt idx="3304">
                  <c:v>0.0</c:v>
                </c:pt>
                <c:pt idx="3305">
                  <c:v>0.0</c:v>
                </c:pt>
                <c:pt idx="3306">
                  <c:v>0.0</c:v>
                </c:pt>
                <c:pt idx="3307">
                  <c:v>0.0</c:v>
                </c:pt>
                <c:pt idx="3308">
                  <c:v>0.0</c:v>
                </c:pt>
                <c:pt idx="3309">
                  <c:v>0.0</c:v>
                </c:pt>
                <c:pt idx="3310">
                  <c:v>1.0</c:v>
                </c:pt>
                <c:pt idx="3311">
                  <c:v>0.0</c:v>
                </c:pt>
                <c:pt idx="3312">
                  <c:v>0.0</c:v>
                </c:pt>
                <c:pt idx="3313">
                  <c:v>0.0</c:v>
                </c:pt>
                <c:pt idx="3314">
                  <c:v>0.0</c:v>
                </c:pt>
                <c:pt idx="3315">
                  <c:v>0.0</c:v>
                </c:pt>
                <c:pt idx="3316">
                  <c:v>0.0</c:v>
                </c:pt>
                <c:pt idx="3317">
                  <c:v>0.0</c:v>
                </c:pt>
                <c:pt idx="3318">
                  <c:v>0.0</c:v>
                </c:pt>
                <c:pt idx="3319">
                  <c:v>0.0</c:v>
                </c:pt>
                <c:pt idx="3320">
                  <c:v>0.0</c:v>
                </c:pt>
                <c:pt idx="3321">
                  <c:v>0.0</c:v>
                </c:pt>
                <c:pt idx="3322">
                  <c:v>0.0</c:v>
                </c:pt>
                <c:pt idx="3323">
                  <c:v>0.0</c:v>
                </c:pt>
                <c:pt idx="3324">
                  <c:v>0.0</c:v>
                </c:pt>
                <c:pt idx="3325">
                  <c:v>0.0</c:v>
                </c:pt>
                <c:pt idx="3326">
                  <c:v>0.0</c:v>
                </c:pt>
                <c:pt idx="3327">
                  <c:v>0.0</c:v>
                </c:pt>
                <c:pt idx="3328">
                  <c:v>0.0</c:v>
                </c:pt>
                <c:pt idx="3329">
                  <c:v>0.0</c:v>
                </c:pt>
                <c:pt idx="3330">
                  <c:v>0.0</c:v>
                </c:pt>
                <c:pt idx="3331">
                  <c:v>0.0</c:v>
                </c:pt>
                <c:pt idx="3332">
                  <c:v>0.0</c:v>
                </c:pt>
                <c:pt idx="3333">
                  <c:v>0.0</c:v>
                </c:pt>
                <c:pt idx="3334">
                  <c:v>0.0</c:v>
                </c:pt>
                <c:pt idx="3335">
                  <c:v>0.0</c:v>
                </c:pt>
                <c:pt idx="3336">
                  <c:v>0.0</c:v>
                </c:pt>
                <c:pt idx="3337">
                  <c:v>0.0</c:v>
                </c:pt>
                <c:pt idx="3338">
                  <c:v>0.0</c:v>
                </c:pt>
                <c:pt idx="3339">
                  <c:v>0.0</c:v>
                </c:pt>
                <c:pt idx="3340">
                  <c:v>1.0</c:v>
                </c:pt>
                <c:pt idx="3341">
                  <c:v>0.0</c:v>
                </c:pt>
                <c:pt idx="3342">
                  <c:v>0.0</c:v>
                </c:pt>
                <c:pt idx="3343">
                  <c:v>0.0</c:v>
                </c:pt>
                <c:pt idx="3344">
                  <c:v>0.0</c:v>
                </c:pt>
                <c:pt idx="3345">
                  <c:v>0.0</c:v>
                </c:pt>
                <c:pt idx="3346">
                  <c:v>0.0</c:v>
                </c:pt>
                <c:pt idx="3347">
                  <c:v>0.0</c:v>
                </c:pt>
                <c:pt idx="3348">
                  <c:v>0.0</c:v>
                </c:pt>
                <c:pt idx="3349">
                  <c:v>0.0</c:v>
                </c:pt>
                <c:pt idx="3350">
                  <c:v>0.0</c:v>
                </c:pt>
                <c:pt idx="3351">
                  <c:v>0.0</c:v>
                </c:pt>
                <c:pt idx="3352">
                  <c:v>0.0</c:v>
                </c:pt>
                <c:pt idx="3353">
                  <c:v>0.0</c:v>
                </c:pt>
                <c:pt idx="3354">
                  <c:v>0.0</c:v>
                </c:pt>
                <c:pt idx="3355">
                  <c:v>0.0</c:v>
                </c:pt>
                <c:pt idx="3356">
                  <c:v>0.0</c:v>
                </c:pt>
                <c:pt idx="3357">
                  <c:v>0.0</c:v>
                </c:pt>
                <c:pt idx="3358">
                  <c:v>0.0</c:v>
                </c:pt>
                <c:pt idx="3359">
                  <c:v>0.0</c:v>
                </c:pt>
                <c:pt idx="3360">
                  <c:v>0.0</c:v>
                </c:pt>
                <c:pt idx="3361">
                  <c:v>0.0</c:v>
                </c:pt>
                <c:pt idx="3362">
                  <c:v>0.0</c:v>
                </c:pt>
                <c:pt idx="3363">
                  <c:v>0.0</c:v>
                </c:pt>
                <c:pt idx="3364">
                  <c:v>0.0</c:v>
                </c:pt>
                <c:pt idx="3365">
                  <c:v>0.0</c:v>
                </c:pt>
                <c:pt idx="3366">
                  <c:v>0.0</c:v>
                </c:pt>
                <c:pt idx="3367">
                  <c:v>0.0</c:v>
                </c:pt>
                <c:pt idx="3368">
                  <c:v>0.0</c:v>
                </c:pt>
                <c:pt idx="3369">
                  <c:v>0.0</c:v>
                </c:pt>
                <c:pt idx="3370">
                  <c:v>0.0</c:v>
                </c:pt>
                <c:pt idx="3371">
                  <c:v>0.0</c:v>
                </c:pt>
                <c:pt idx="3372">
                  <c:v>0.0</c:v>
                </c:pt>
                <c:pt idx="3373">
                  <c:v>0.0</c:v>
                </c:pt>
                <c:pt idx="3374">
                  <c:v>0.0</c:v>
                </c:pt>
                <c:pt idx="3375">
                  <c:v>0.0</c:v>
                </c:pt>
                <c:pt idx="3376">
                  <c:v>0.0</c:v>
                </c:pt>
                <c:pt idx="3377">
                  <c:v>0.0</c:v>
                </c:pt>
                <c:pt idx="3378">
                  <c:v>0.0</c:v>
                </c:pt>
                <c:pt idx="3379">
                  <c:v>0.0</c:v>
                </c:pt>
                <c:pt idx="3380">
                  <c:v>0.0</c:v>
                </c:pt>
                <c:pt idx="3381">
                  <c:v>0.0</c:v>
                </c:pt>
                <c:pt idx="3382">
                  <c:v>0.0</c:v>
                </c:pt>
                <c:pt idx="3383">
                  <c:v>0.0</c:v>
                </c:pt>
                <c:pt idx="3384">
                  <c:v>0.0</c:v>
                </c:pt>
                <c:pt idx="3385">
                  <c:v>0.0</c:v>
                </c:pt>
                <c:pt idx="3386">
                  <c:v>0.0</c:v>
                </c:pt>
                <c:pt idx="3387">
                  <c:v>0.0</c:v>
                </c:pt>
                <c:pt idx="3388">
                  <c:v>0.0</c:v>
                </c:pt>
                <c:pt idx="3389">
                  <c:v>0.0</c:v>
                </c:pt>
                <c:pt idx="3390">
                  <c:v>0.0</c:v>
                </c:pt>
                <c:pt idx="3391">
                  <c:v>0.0</c:v>
                </c:pt>
                <c:pt idx="3392">
                  <c:v>0.0</c:v>
                </c:pt>
                <c:pt idx="3393">
                  <c:v>0.0</c:v>
                </c:pt>
                <c:pt idx="3394">
                  <c:v>0.0</c:v>
                </c:pt>
                <c:pt idx="3395">
                  <c:v>0.0</c:v>
                </c:pt>
                <c:pt idx="3396">
                  <c:v>0.0</c:v>
                </c:pt>
                <c:pt idx="3397">
                  <c:v>0.0</c:v>
                </c:pt>
                <c:pt idx="3398">
                  <c:v>0.0</c:v>
                </c:pt>
                <c:pt idx="3399">
                  <c:v>0.0</c:v>
                </c:pt>
                <c:pt idx="3400">
                  <c:v>0.0</c:v>
                </c:pt>
                <c:pt idx="3401">
                  <c:v>0.0</c:v>
                </c:pt>
                <c:pt idx="3402">
                  <c:v>0.0</c:v>
                </c:pt>
                <c:pt idx="3403">
                  <c:v>0.0</c:v>
                </c:pt>
                <c:pt idx="3404">
                  <c:v>0.0</c:v>
                </c:pt>
                <c:pt idx="3405">
                  <c:v>0.0</c:v>
                </c:pt>
                <c:pt idx="3406">
                  <c:v>0.0</c:v>
                </c:pt>
                <c:pt idx="3407">
                  <c:v>0.0</c:v>
                </c:pt>
                <c:pt idx="3408">
                  <c:v>0.0</c:v>
                </c:pt>
                <c:pt idx="3409">
                  <c:v>0.0</c:v>
                </c:pt>
                <c:pt idx="3410">
                  <c:v>0.0</c:v>
                </c:pt>
                <c:pt idx="3411">
                  <c:v>0.0</c:v>
                </c:pt>
                <c:pt idx="3412">
                  <c:v>0.0</c:v>
                </c:pt>
                <c:pt idx="3413">
                  <c:v>0.0</c:v>
                </c:pt>
                <c:pt idx="3414">
                  <c:v>0.0</c:v>
                </c:pt>
                <c:pt idx="3415">
                  <c:v>0.0</c:v>
                </c:pt>
                <c:pt idx="3416">
                  <c:v>0.0</c:v>
                </c:pt>
                <c:pt idx="3417">
                  <c:v>0.0</c:v>
                </c:pt>
                <c:pt idx="3418">
                  <c:v>0.0</c:v>
                </c:pt>
                <c:pt idx="3419">
                  <c:v>0.0</c:v>
                </c:pt>
                <c:pt idx="3420">
                  <c:v>0.0</c:v>
                </c:pt>
                <c:pt idx="3421">
                  <c:v>0.0</c:v>
                </c:pt>
                <c:pt idx="3422">
                  <c:v>0.0</c:v>
                </c:pt>
                <c:pt idx="3423">
                  <c:v>1.0</c:v>
                </c:pt>
                <c:pt idx="3424">
                  <c:v>0.0</c:v>
                </c:pt>
                <c:pt idx="3425">
                  <c:v>0.0</c:v>
                </c:pt>
                <c:pt idx="3426">
                  <c:v>0.0</c:v>
                </c:pt>
                <c:pt idx="3427">
                  <c:v>0.0</c:v>
                </c:pt>
                <c:pt idx="3428">
                  <c:v>0.0</c:v>
                </c:pt>
                <c:pt idx="3429">
                  <c:v>0.0</c:v>
                </c:pt>
                <c:pt idx="3430">
                  <c:v>0.0</c:v>
                </c:pt>
                <c:pt idx="3431">
                  <c:v>0.0</c:v>
                </c:pt>
                <c:pt idx="3432">
                  <c:v>0.0</c:v>
                </c:pt>
                <c:pt idx="3433">
                  <c:v>0.0</c:v>
                </c:pt>
                <c:pt idx="3434">
                  <c:v>0.0</c:v>
                </c:pt>
                <c:pt idx="3435">
                  <c:v>0.0</c:v>
                </c:pt>
                <c:pt idx="3436">
                  <c:v>0.0</c:v>
                </c:pt>
                <c:pt idx="3437">
                  <c:v>0.0</c:v>
                </c:pt>
                <c:pt idx="3438">
                  <c:v>0.0</c:v>
                </c:pt>
                <c:pt idx="3439">
                  <c:v>0.0</c:v>
                </c:pt>
                <c:pt idx="3440">
                  <c:v>0.0</c:v>
                </c:pt>
                <c:pt idx="3441">
                  <c:v>0.0</c:v>
                </c:pt>
                <c:pt idx="3442">
                  <c:v>0.0</c:v>
                </c:pt>
                <c:pt idx="3443">
                  <c:v>0.0</c:v>
                </c:pt>
                <c:pt idx="3444">
                  <c:v>0.0</c:v>
                </c:pt>
                <c:pt idx="3445">
                  <c:v>0.0</c:v>
                </c:pt>
                <c:pt idx="3446">
                  <c:v>0.0</c:v>
                </c:pt>
                <c:pt idx="3447">
                  <c:v>0.0</c:v>
                </c:pt>
                <c:pt idx="3448">
                  <c:v>0.0</c:v>
                </c:pt>
                <c:pt idx="3449">
                  <c:v>0.0</c:v>
                </c:pt>
                <c:pt idx="3450">
                  <c:v>0.0</c:v>
                </c:pt>
                <c:pt idx="3451">
                  <c:v>0.0</c:v>
                </c:pt>
                <c:pt idx="3452">
                  <c:v>0.0</c:v>
                </c:pt>
                <c:pt idx="3453">
                  <c:v>0.0</c:v>
                </c:pt>
                <c:pt idx="3454">
                  <c:v>0.0</c:v>
                </c:pt>
                <c:pt idx="3455">
                  <c:v>0.0</c:v>
                </c:pt>
                <c:pt idx="3456">
                  <c:v>0.0</c:v>
                </c:pt>
                <c:pt idx="3457">
                  <c:v>0.0</c:v>
                </c:pt>
                <c:pt idx="3458">
                  <c:v>0.0</c:v>
                </c:pt>
                <c:pt idx="3459">
                  <c:v>0.0</c:v>
                </c:pt>
                <c:pt idx="3460">
                  <c:v>0.0</c:v>
                </c:pt>
                <c:pt idx="3461">
                  <c:v>0.0</c:v>
                </c:pt>
                <c:pt idx="3462">
                  <c:v>0.0</c:v>
                </c:pt>
                <c:pt idx="3463">
                  <c:v>0.0</c:v>
                </c:pt>
                <c:pt idx="3464">
                  <c:v>0.0</c:v>
                </c:pt>
                <c:pt idx="3465">
                  <c:v>0.0</c:v>
                </c:pt>
                <c:pt idx="3466">
                  <c:v>0.0</c:v>
                </c:pt>
                <c:pt idx="3467">
                  <c:v>0.0</c:v>
                </c:pt>
                <c:pt idx="3468">
                  <c:v>0.0</c:v>
                </c:pt>
                <c:pt idx="3469">
                  <c:v>0.0</c:v>
                </c:pt>
                <c:pt idx="3470">
                  <c:v>0.0</c:v>
                </c:pt>
                <c:pt idx="3471">
                  <c:v>0.0</c:v>
                </c:pt>
                <c:pt idx="3472">
                  <c:v>0.0</c:v>
                </c:pt>
                <c:pt idx="3473">
                  <c:v>0.0</c:v>
                </c:pt>
                <c:pt idx="3474">
                  <c:v>0.0</c:v>
                </c:pt>
                <c:pt idx="3475">
                  <c:v>0.0</c:v>
                </c:pt>
                <c:pt idx="3476">
                  <c:v>0.0</c:v>
                </c:pt>
                <c:pt idx="3477">
                  <c:v>0.0</c:v>
                </c:pt>
                <c:pt idx="3478">
                  <c:v>0.0</c:v>
                </c:pt>
                <c:pt idx="3479">
                  <c:v>0.0</c:v>
                </c:pt>
                <c:pt idx="3480">
                  <c:v>0.0</c:v>
                </c:pt>
                <c:pt idx="3481">
                  <c:v>0.0</c:v>
                </c:pt>
                <c:pt idx="3482">
                  <c:v>0.0</c:v>
                </c:pt>
                <c:pt idx="3483">
                  <c:v>0.0</c:v>
                </c:pt>
                <c:pt idx="3484">
                  <c:v>0.0</c:v>
                </c:pt>
                <c:pt idx="3485">
                  <c:v>0.0</c:v>
                </c:pt>
                <c:pt idx="3486">
                  <c:v>0.0</c:v>
                </c:pt>
                <c:pt idx="3487">
                  <c:v>0.0</c:v>
                </c:pt>
                <c:pt idx="3488">
                  <c:v>0.0</c:v>
                </c:pt>
                <c:pt idx="3489">
                  <c:v>0.0</c:v>
                </c:pt>
                <c:pt idx="3490">
                  <c:v>0.0</c:v>
                </c:pt>
                <c:pt idx="3491">
                  <c:v>0.0</c:v>
                </c:pt>
                <c:pt idx="3492">
                  <c:v>0.0</c:v>
                </c:pt>
                <c:pt idx="3493">
                  <c:v>0.0</c:v>
                </c:pt>
                <c:pt idx="3494">
                  <c:v>0.0</c:v>
                </c:pt>
                <c:pt idx="3495">
                  <c:v>0.0</c:v>
                </c:pt>
                <c:pt idx="3496">
                  <c:v>0.0</c:v>
                </c:pt>
                <c:pt idx="3497">
                  <c:v>0.0</c:v>
                </c:pt>
                <c:pt idx="3498">
                  <c:v>0.0</c:v>
                </c:pt>
                <c:pt idx="3499">
                  <c:v>0.0</c:v>
                </c:pt>
                <c:pt idx="3500">
                  <c:v>0.0</c:v>
                </c:pt>
                <c:pt idx="3501">
                  <c:v>0.0</c:v>
                </c:pt>
                <c:pt idx="3502">
                  <c:v>0.0</c:v>
                </c:pt>
                <c:pt idx="3503">
                  <c:v>0.0</c:v>
                </c:pt>
                <c:pt idx="3504">
                  <c:v>0.0</c:v>
                </c:pt>
                <c:pt idx="3505">
                  <c:v>0.0</c:v>
                </c:pt>
                <c:pt idx="3506">
                  <c:v>0.0</c:v>
                </c:pt>
                <c:pt idx="3507">
                  <c:v>0.0</c:v>
                </c:pt>
                <c:pt idx="3508">
                  <c:v>0.0</c:v>
                </c:pt>
                <c:pt idx="3509">
                  <c:v>0.0</c:v>
                </c:pt>
                <c:pt idx="3510">
                  <c:v>0.0</c:v>
                </c:pt>
                <c:pt idx="3511">
                  <c:v>0.0</c:v>
                </c:pt>
                <c:pt idx="3512">
                  <c:v>0.0</c:v>
                </c:pt>
                <c:pt idx="3513">
                  <c:v>0.0</c:v>
                </c:pt>
                <c:pt idx="3514">
                  <c:v>0.0</c:v>
                </c:pt>
                <c:pt idx="3515">
                  <c:v>0.0</c:v>
                </c:pt>
                <c:pt idx="3516">
                  <c:v>0.0</c:v>
                </c:pt>
                <c:pt idx="3517">
                  <c:v>0.0</c:v>
                </c:pt>
                <c:pt idx="3518">
                  <c:v>0.0</c:v>
                </c:pt>
                <c:pt idx="3519">
                  <c:v>0.0</c:v>
                </c:pt>
                <c:pt idx="3520">
                  <c:v>0.0</c:v>
                </c:pt>
                <c:pt idx="3521">
                  <c:v>0.0</c:v>
                </c:pt>
                <c:pt idx="3522">
                  <c:v>0.0</c:v>
                </c:pt>
                <c:pt idx="3523">
                  <c:v>0.0</c:v>
                </c:pt>
                <c:pt idx="3524">
                  <c:v>0.0</c:v>
                </c:pt>
                <c:pt idx="3525">
                  <c:v>0.0</c:v>
                </c:pt>
                <c:pt idx="3526">
                  <c:v>0.0</c:v>
                </c:pt>
                <c:pt idx="3527">
                  <c:v>0.0</c:v>
                </c:pt>
                <c:pt idx="3528">
                  <c:v>0.0</c:v>
                </c:pt>
                <c:pt idx="3529">
                  <c:v>0.0</c:v>
                </c:pt>
                <c:pt idx="3530">
                  <c:v>0.0</c:v>
                </c:pt>
                <c:pt idx="3531">
                  <c:v>0.0</c:v>
                </c:pt>
                <c:pt idx="3532">
                  <c:v>0.0</c:v>
                </c:pt>
                <c:pt idx="3533">
                  <c:v>0.0</c:v>
                </c:pt>
                <c:pt idx="3534">
                  <c:v>0.0</c:v>
                </c:pt>
                <c:pt idx="3535">
                  <c:v>0.0</c:v>
                </c:pt>
                <c:pt idx="3536">
                  <c:v>0.0</c:v>
                </c:pt>
                <c:pt idx="3537">
                  <c:v>0.0</c:v>
                </c:pt>
                <c:pt idx="3538">
                  <c:v>0.0</c:v>
                </c:pt>
                <c:pt idx="3539">
                  <c:v>0.0</c:v>
                </c:pt>
                <c:pt idx="3540">
                  <c:v>0.0</c:v>
                </c:pt>
                <c:pt idx="3541">
                  <c:v>0.0</c:v>
                </c:pt>
                <c:pt idx="3542">
                  <c:v>0.0</c:v>
                </c:pt>
                <c:pt idx="3543">
                  <c:v>0.0</c:v>
                </c:pt>
                <c:pt idx="3544">
                  <c:v>0.0</c:v>
                </c:pt>
                <c:pt idx="3545">
                  <c:v>0.0</c:v>
                </c:pt>
                <c:pt idx="3546">
                  <c:v>0.0</c:v>
                </c:pt>
                <c:pt idx="3547">
                  <c:v>0.0</c:v>
                </c:pt>
                <c:pt idx="3548">
                  <c:v>0.0</c:v>
                </c:pt>
                <c:pt idx="3549">
                  <c:v>0.0</c:v>
                </c:pt>
                <c:pt idx="3550">
                  <c:v>0.0</c:v>
                </c:pt>
                <c:pt idx="3551">
                  <c:v>0.0</c:v>
                </c:pt>
                <c:pt idx="3552">
                  <c:v>0.0</c:v>
                </c:pt>
                <c:pt idx="3553">
                  <c:v>0.0</c:v>
                </c:pt>
                <c:pt idx="3554">
                  <c:v>0.0</c:v>
                </c:pt>
                <c:pt idx="3555">
                  <c:v>0.0</c:v>
                </c:pt>
                <c:pt idx="3556">
                  <c:v>0.0</c:v>
                </c:pt>
                <c:pt idx="3557">
                  <c:v>0.0</c:v>
                </c:pt>
                <c:pt idx="3558">
                  <c:v>0.0</c:v>
                </c:pt>
                <c:pt idx="3559">
                  <c:v>0.0</c:v>
                </c:pt>
                <c:pt idx="3560">
                  <c:v>0.0</c:v>
                </c:pt>
                <c:pt idx="3561">
                  <c:v>0.0</c:v>
                </c:pt>
                <c:pt idx="3562">
                  <c:v>0.0</c:v>
                </c:pt>
                <c:pt idx="3563">
                  <c:v>0.0</c:v>
                </c:pt>
                <c:pt idx="3564">
                  <c:v>0.0</c:v>
                </c:pt>
                <c:pt idx="3565">
                  <c:v>0.0</c:v>
                </c:pt>
                <c:pt idx="3566">
                  <c:v>0.0</c:v>
                </c:pt>
                <c:pt idx="3567">
                  <c:v>0.0</c:v>
                </c:pt>
                <c:pt idx="3568">
                  <c:v>0.0</c:v>
                </c:pt>
                <c:pt idx="3569">
                  <c:v>0.0</c:v>
                </c:pt>
                <c:pt idx="3570">
                  <c:v>0.0</c:v>
                </c:pt>
                <c:pt idx="3571">
                  <c:v>0.0</c:v>
                </c:pt>
                <c:pt idx="3572">
                  <c:v>0.0</c:v>
                </c:pt>
                <c:pt idx="3573">
                  <c:v>0.0</c:v>
                </c:pt>
                <c:pt idx="3574">
                  <c:v>0.0</c:v>
                </c:pt>
                <c:pt idx="3575">
                  <c:v>0.0</c:v>
                </c:pt>
                <c:pt idx="3576">
                  <c:v>0.0</c:v>
                </c:pt>
                <c:pt idx="3577">
                  <c:v>0.0</c:v>
                </c:pt>
                <c:pt idx="3578">
                  <c:v>0.0</c:v>
                </c:pt>
                <c:pt idx="3579">
                  <c:v>0.0</c:v>
                </c:pt>
                <c:pt idx="3580">
                  <c:v>0.0</c:v>
                </c:pt>
                <c:pt idx="3581">
                  <c:v>0.0</c:v>
                </c:pt>
                <c:pt idx="3582">
                  <c:v>0.0</c:v>
                </c:pt>
                <c:pt idx="3583">
                  <c:v>0.0</c:v>
                </c:pt>
                <c:pt idx="3584">
                  <c:v>0.0</c:v>
                </c:pt>
                <c:pt idx="3585">
                  <c:v>0.0</c:v>
                </c:pt>
                <c:pt idx="3586">
                  <c:v>0.0</c:v>
                </c:pt>
                <c:pt idx="3587">
                  <c:v>0.0</c:v>
                </c:pt>
                <c:pt idx="3588">
                  <c:v>0.0</c:v>
                </c:pt>
                <c:pt idx="3589">
                  <c:v>0.0</c:v>
                </c:pt>
                <c:pt idx="3590">
                  <c:v>0.0</c:v>
                </c:pt>
                <c:pt idx="3591">
                  <c:v>0.0</c:v>
                </c:pt>
                <c:pt idx="3592">
                  <c:v>0.0</c:v>
                </c:pt>
                <c:pt idx="3593">
                  <c:v>0.0</c:v>
                </c:pt>
                <c:pt idx="3594">
                  <c:v>0.0</c:v>
                </c:pt>
                <c:pt idx="3595">
                  <c:v>0.0</c:v>
                </c:pt>
                <c:pt idx="3596">
                  <c:v>0.0</c:v>
                </c:pt>
                <c:pt idx="3597">
                  <c:v>0.0</c:v>
                </c:pt>
                <c:pt idx="3598">
                  <c:v>0.0</c:v>
                </c:pt>
                <c:pt idx="3599">
                  <c:v>0.0</c:v>
                </c:pt>
                <c:pt idx="3600">
                  <c:v>0.0</c:v>
                </c:pt>
                <c:pt idx="3601">
                  <c:v>0.0</c:v>
                </c:pt>
                <c:pt idx="3602">
                  <c:v>0.0</c:v>
                </c:pt>
                <c:pt idx="3603">
                  <c:v>0.0</c:v>
                </c:pt>
                <c:pt idx="3604">
                  <c:v>0.0</c:v>
                </c:pt>
                <c:pt idx="3605">
                  <c:v>0.0</c:v>
                </c:pt>
                <c:pt idx="3606">
                  <c:v>0.0</c:v>
                </c:pt>
                <c:pt idx="3607">
                  <c:v>0.0</c:v>
                </c:pt>
                <c:pt idx="3608">
                  <c:v>0.0</c:v>
                </c:pt>
                <c:pt idx="3609">
                  <c:v>0.0</c:v>
                </c:pt>
                <c:pt idx="3610">
                  <c:v>0.0</c:v>
                </c:pt>
                <c:pt idx="3611">
                  <c:v>0.0</c:v>
                </c:pt>
                <c:pt idx="3612">
                  <c:v>0.0</c:v>
                </c:pt>
                <c:pt idx="3613">
                  <c:v>0.0</c:v>
                </c:pt>
                <c:pt idx="3614">
                  <c:v>0.0</c:v>
                </c:pt>
                <c:pt idx="3615">
                  <c:v>0.0</c:v>
                </c:pt>
                <c:pt idx="3616">
                  <c:v>0.0</c:v>
                </c:pt>
                <c:pt idx="3617">
                  <c:v>0.0</c:v>
                </c:pt>
                <c:pt idx="3618">
                  <c:v>0.0</c:v>
                </c:pt>
                <c:pt idx="3619">
                  <c:v>0.0</c:v>
                </c:pt>
                <c:pt idx="3620">
                  <c:v>0.0</c:v>
                </c:pt>
                <c:pt idx="3621">
                  <c:v>0.0</c:v>
                </c:pt>
                <c:pt idx="3622">
                  <c:v>0.0</c:v>
                </c:pt>
                <c:pt idx="3623">
                  <c:v>0.0</c:v>
                </c:pt>
                <c:pt idx="3624">
                  <c:v>0.0</c:v>
                </c:pt>
                <c:pt idx="3625">
                  <c:v>0.0</c:v>
                </c:pt>
                <c:pt idx="3626">
                  <c:v>0.0</c:v>
                </c:pt>
                <c:pt idx="3627">
                  <c:v>0.0</c:v>
                </c:pt>
                <c:pt idx="3628">
                  <c:v>0.0</c:v>
                </c:pt>
                <c:pt idx="3629">
                  <c:v>0.0</c:v>
                </c:pt>
                <c:pt idx="3630">
                  <c:v>0.0</c:v>
                </c:pt>
                <c:pt idx="3631">
                  <c:v>0.0</c:v>
                </c:pt>
                <c:pt idx="3632">
                  <c:v>0.0</c:v>
                </c:pt>
                <c:pt idx="3633">
                  <c:v>0.0</c:v>
                </c:pt>
                <c:pt idx="3634">
                  <c:v>0.0</c:v>
                </c:pt>
                <c:pt idx="3635">
                  <c:v>0.0</c:v>
                </c:pt>
                <c:pt idx="3636">
                  <c:v>0.0</c:v>
                </c:pt>
                <c:pt idx="3637">
                  <c:v>0.0</c:v>
                </c:pt>
                <c:pt idx="3638">
                  <c:v>0.0</c:v>
                </c:pt>
                <c:pt idx="3639">
                  <c:v>0.0</c:v>
                </c:pt>
                <c:pt idx="3640">
                  <c:v>0.0</c:v>
                </c:pt>
                <c:pt idx="3641">
                  <c:v>0.0</c:v>
                </c:pt>
                <c:pt idx="3642">
                  <c:v>0.0</c:v>
                </c:pt>
                <c:pt idx="3643">
                  <c:v>0.0</c:v>
                </c:pt>
                <c:pt idx="3644">
                  <c:v>0.0</c:v>
                </c:pt>
                <c:pt idx="3645">
                  <c:v>0.0</c:v>
                </c:pt>
                <c:pt idx="3646">
                  <c:v>0.0</c:v>
                </c:pt>
                <c:pt idx="3647">
                  <c:v>0.0</c:v>
                </c:pt>
                <c:pt idx="3648">
                  <c:v>0.0</c:v>
                </c:pt>
                <c:pt idx="3649">
                  <c:v>0.0</c:v>
                </c:pt>
                <c:pt idx="3650">
                  <c:v>0.0</c:v>
                </c:pt>
                <c:pt idx="3651">
                  <c:v>0.0</c:v>
                </c:pt>
                <c:pt idx="3652">
                  <c:v>0.0</c:v>
                </c:pt>
                <c:pt idx="3653">
                  <c:v>0.0</c:v>
                </c:pt>
                <c:pt idx="3654">
                  <c:v>0.0</c:v>
                </c:pt>
                <c:pt idx="3655">
                  <c:v>0.0</c:v>
                </c:pt>
                <c:pt idx="3656">
                  <c:v>0.0</c:v>
                </c:pt>
                <c:pt idx="3657">
                  <c:v>0.0</c:v>
                </c:pt>
                <c:pt idx="3658">
                  <c:v>0.0</c:v>
                </c:pt>
                <c:pt idx="3659">
                  <c:v>0.0</c:v>
                </c:pt>
                <c:pt idx="3660">
                  <c:v>0.0</c:v>
                </c:pt>
                <c:pt idx="3661">
                  <c:v>0.0</c:v>
                </c:pt>
                <c:pt idx="3662">
                  <c:v>0.0</c:v>
                </c:pt>
                <c:pt idx="3663">
                  <c:v>0.0</c:v>
                </c:pt>
                <c:pt idx="3664">
                  <c:v>0.0</c:v>
                </c:pt>
                <c:pt idx="3665">
                  <c:v>0.0</c:v>
                </c:pt>
                <c:pt idx="3666">
                  <c:v>0.0</c:v>
                </c:pt>
                <c:pt idx="3667">
                  <c:v>0.0</c:v>
                </c:pt>
                <c:pt idx="3668">
                  <c:v>0.0</c:v>
                </c:pt>
                <c:pt idx="3669">
                  <c:v>0.0</c:v>
                </c:pt>
                <c:pt idx="3670">
                  <c:v>0.0</c:v>
                </c:pt>
                <c:pt idx="3671">
                  <c:v>0.0</c:v>
                </c:pt>
                <c:pt idx="3672">
                  <c:v>0.0</c:v>
                </c:pt>
                <c:pt idx="3673">
                  <c:v>0.0</c:v>
                </c:pt>
                <c:pt idx="3674">
                  <c:v>0.0</c:v>
                </c:pt>
                <c:pt idx="3675">
                  <c:v>0.0</c:v>
                </c:pt>
                <c:pt idx="3676">
                  <c:v>0.0</c:v>
                </c:pt>
                <c:pt idx="3677">
                  <c:v>0.0</c:v>
                </c:pt>
                <c:pt idx="3678">
                  <c:v>0.0</c:v>
                </c:pt>
                <c:pt idx="3679">
                  <c:v>0.0</c:v>
                </c:pt>
                <c:pt idx="3680">
                  <c:v>0.0</c:v>
                </c:pt>
                <c:pt idx="3681">
                  <c:v>0.0</c:v>
                </c:pt>
                <c:pt idx="3682">
                  <c:v>0.0</c:v>
                </c:pt>
                <c:pt idx="3683">
                  <c:v>0.0</c:v>
                </c:pt>
                <c:pt idx="3684">
                  <c:v>0.0</c:v>
                </c:pt>
                <c:pt idx="3685">
                  <c:v>0.0</c:v>
                </c:pt>
                <c:pt idx="3686">
                  <c:v>0.0</c:v>
                </c:pt>
                <c:pt idx="3687">
                  <c:v>0.0</c:v>
                </c:pt>
                <c:pt idx="3688">
                  <c:v>0.0</c:v>
                </c:pt>
                <c:pt idx="3689">
                  <c:v>0.0</c:v>
                </c:pt>
                <c:pt idx="3690">
                  <c:v>0.0</c:v>
                </c:pt>
                <c:pt idx="3691">
                  <c:v>0.0</c:v>
                </c:pt>
                <c:pt idx="3692">
                  <c:v>0.0</c:v>
                </c:pt>
                <c:pt idx="3693">
                  <c:v>0.0</c:v>
                </c:pt>
                <c:pt idx="3694">
                  <c:v>0.0</c:v>
                </c:pt>
                <c:pt idx="3695">
                  <c:v>0.0</c:v>
                </c:pt>
                <c:pt idx="3696">
                  <c:v>0.0</c:v>
                </c:pt>
                <c:pt idx="3697">
                  <c:v>0.0</c:v>
                </c:pt>
                <c:pt idx="3698">
                  <c:v>0.0</c:v>
                </c:pt>
                <c:pt idx="3699">
                  <c:v>0.0</c:v>
                </c:pt>
                <c:pt idx="3700">
                  <c:v>0.0</c:v>
                </c:pt>
                <c:pt idx="3701">
                  <c:v>0.0</c:v>
                </c:pt>
                <c:pt idx="3702">
                  <c:v>0.0</c:v>
                </c:pt>
                <c:pt idx="3703">
                  <c:v>0.0</c:v>
                </c:pt>
                <c:pt idx="3704">
                  <c:v>0.0</c:v>
                </c:pt>
                <c:pt idx="3705">
                  <c:v>0.0</c:v>
                </c:pt>
                <c:pt idx="3706">
                  <c:v>0.0</c:v>
                </c:pt>
                <c:pt idx="3707">
                  <c:v>0.0</c:v>
                </c:pt>
                <c:pt idx="3708">
                  <c:v>0.0</c:v>
                </c:pt>
                <c:pt idx="3709">
                  <c:v>0.0</c:v>
                </c:pt>
                <c:pt idx="3710">
                  <c:v>0.0</c:v>
                </c:pt>
                <c:pt idx="3711">
                  <c:v>0.0</c:v>
                </c:pt>
                <c:pt idx="3712">
                  <c:v>0.0</c:v>
                </c:pt>
                <c:pt idx="3713">
                  <c:v>0.0</c:v>
                </c:pt>
                <c:pt idx="3714">
                  <c:v>0.0</c:v>
                </c:pt>
                <c:pt idx="3715">
                  <c:v>0.0</c:v>
                </c:pt>
                <c:pt idx="3716">
                  <c:v>0.0</c:v>
                </c:pt>
                <c:pt idx="3717">
                  <c:v>0.0</c:v>
                </c:pt>
                <c:pt idx="3718">
                  <c:v>0.0</c:v>
                </c:pt>
                <c:pt idx="3719">
                  <c:v>0.0</c:v>
                </c:pt>
                <c:pt idx="3720">
                  <c:v>0.0</c:v>
                </c:pt>
                <c:pt idx="3721">
                  <c:v>0.0</c:v>
                </c:pt>
                <c:pt idx="3722">
                  <c:v>0.0</c:v>
                </c:pt>
                <c:pt idx="3723">
                  <c:v>0.0</c:v>
                </c:pt>
                <c:pt idx="3724">
                  <c:v>0.0</c:v>
                </c:pt>
                <c:pt idx="3725">
                  <c:v>0.0</c:v>
                </c:pt>
                <c:pt idx="3726">
                  <c:v>0.0</c:v>
                </c:pt>
                <c:pt idx="3727">
                  <c:v>0.0</c:v>
                </c:pt>
                <c:pt idx="3728">
                  <c:v>0.0</c:v>
                </c:pt>
                <c:pt idx="3729">
                  <c:v>0.0</c:v>
                </c:pt>
                <c:pt idx="3730">
                  <c:v>0.0</c:v>
                </c:pt>
                <c:pt idx="3731">
                  <c:v>0.0</c:v>
                </c:pt>
                <c:pt idx="3732">
                  <c:v>0.0</c:v>
                </c:pt>
                <c:pt idx="3733">
                  <c:v>0.0</c:v>
                </c:pt>
                <c:pt idx="3734">
                  <c:v>0.0</c:v>
                </c:pt>
                <c:pt idx="3735">
                  <c:v>0.0</c:v>
                </c:pt>
                <c:pt idx="3736">
                  <c:v>0.0</c:v>
                </c:pt>
                <c:pt idx="3737">
                  <c:v>0.0</c:v>
                </c:pt>
                <c:pt idx="3738">
                  <c:v>0.0</c:v>
                </c:pt>
                <c:pt idx="3739">
                  <c:v>0.0</c:v>
                </c:pt>
                <c:pt idx="3740">
                  <c:v>0.0</c:v>
                </c:pt>
                <c:pt idx="3741">
                  <c:v>0.0</c:v>
                </c:pt>
                <c:pt idx="3742">
                  <c:v>0.0</c:v>
                </c:pt>
                <c:pt idx="3743">
                  <c:v>0.0</c:v>
                </c:pt>
                <c:pt idx="3744">
                  <c:v>0.0</c:v>
                </c:pt>
                <c:pt idx="3745">
                  <c:v>0.0</c:v>
                </c:pt>
                <c:pt idx="3746">
                  <c:v>0.0</c:v>
                </c:pt>
                <c:pt idx="3747">
                  <c:v>0.0</c:v>
                </c:pt>
                <c:pt idx="3748">
                  <c:v>0.0</c:v>
                </c:pt>
                <c:pt idx="3749">
                  <c:v>0.0</c:v>
                </c:pt>
                <c:pt idx="3750">
                  <c:v>0.0</c:v>
                </c:pt>
                <c:pt idx="3751">
                  <c:v>0.0</c:v>
                </c:pt>
                <c:pt idx="3752">
                  <c:v>0.0</c:v>
                </c:pt>
                <c:pt idx="3753">
                  <c:v>0.0</c:v>
                </c:pt>
                <c:pt idx="3754">
                  <c:v>0.0</c:v>
                </c:pt>
                <c:pt idx="3755">
                  <c:v>0.0</c:v>
                </c:pt>
                <c:pt idx="3756">
                  <c:v>0.0</c:v>
                </c:pt>
                <c:pt idx="3757">
                  <c:v>0.0</c:v>
                </c:pt>
                <c:pt idx="3758">
                  <c:v>0.0</c:v>
                </c:pt>
                <c:pt idx="3759">
                  <c:v>0.0</c:v>
                </c:pt>
                <c:pt idx="3760">
                  <c:v>0.0</c:v>
                </c:pt>
                <c:pt idx="3761">
                  <c:v>0.0</c:v>
                </c:pt>
                <c:pt idx="3762">
                  <c:v>0.0</c:v>
                </c:pt>
                <c:pt idx="3763">
                  <c:v>0.0</c:v>
                </c:pt>
                <c:pt idx="3764">
                  <c:v>0.0</c:v>
                </c:pt>
                <c:pt idx="3765">
                  <c:v>0.0</c:v>
                </c:pt>
                <c:pt idx="3766">
                  <c:v>0.0</c:v>
                </c:pt>
                <c:pt idx="3767">
                  <c:v>0.0</c:v>
                </c:pt>
                <c:pt idx="3768">
                  <c:v>0.0</c:v>
                </c:pt>
                <c:pt idx="3769">
                  <c:v>0.0</c:v>
                </c:pt>
                <c:pt idx="3770">
                  <c:v>0.0</c:v>
                </c:pt>
                <c:pt idx="3771">
                  <c:v>0.0</c:v>
                </c:pt>
                <c:pt idx="3772">
                  <c:v>0.0</c:v>
                </c:pt>
                <c:pt idx="3773">
                  <c:v>0.0</c:v>
                </c:pt>
                <c:pt idx="3774">
                  <c:v>0.0</c:v>
                </c:pt>
                <c:pt idx="3775">
                  <c:v>0.0</c:v>
                </c:pt>
                <c:pt idx="3776">
                  <c:v>0.0</c:v>
                </c:pt>
                <c:pt idx="3777">
                  <c:v>0.0</c:v>
                </c:pt>
                <c:pt idx="3778">
                  <c:v>0.0</c:v>
                </c:pt>
                <c:pt idx="3779">
                  <c:v>0.0</c:v>
                </c:pt>
                <c:pt idx="3780">
                  <c:v>0.0</c:v>
                </c:pt>
                <c:pt idx="3781">
                  <c:v>0.0</c:v>
                </c:pt>
                <c:pt idx="3782">
                  <c:v>0.0</c:v>
                </c:pt>
                <c:pt idx="3783">
                  <c:v>0.0</c:v>
                </c:pt>
                <c:pt idx="3784">
                  <c:v>0.0</c:v>
                </c:pt>
                <c:pt idx="3785">
                  <c:v>0.0</c:v>
                </c:pt>
                <c:pt idx="3786">
                  <c:v>0.0</c:v>
                </c:pt>
                <c:pt idx="3787">
                  <c:v>0.0</c:v>
                </c:pt>
                <c:pt idx="3788">
                  <c:v>0.0</c:v>
                </c:pt>
                <c:pt idx="3789">
                  <c:v>0.0</c:v>
                </c:pt>
                <c:pt idx="3790">
                  <c:v>0.0</c:v>
                </c:pt>
                <c:pt idx="3791">
                  <c:v>0.0</c:v>
                </c:pt>
                <c:pt idx="3792">
                  <c:v>0.0</c:v>
                </c:pt>
                <c:pt idx="3793">
                  <c:v>0.0</c:v>
                </c:pt>
                <c:pt idx="3794">
                  <c:v>0.0</c:v>
                </c:pt>
                <c:pt idx="3795">
                  <c:v>0.0</c:v>
                </c:pt>
                <c:pt idx="3796">
                  <c:v>0.0</c:v>
                </c:pt>
                <c:pt idx="3797">
                  <c:v>0.0</c:v>
                </c:pt>
                <c:pt idx="3798">
                  <c:v>0.0</c:v>
                </c:pt>
                <c:pt idx="3799">
                  <c:v>0.0</c:v>
                </c:pt>
                <c:pt idx="3800">
                  <c:v>0.0</c:v>
                </c:pt>
                <c:pt idx="3801">
                  <c:v>0.0</c:v>
                </c:pt>
                <c:pt idx="3802">
                  <c:v>0.0</c:v>
                </c:pt>
                <c:pt idx="3803">
                  <c:v>0.0</c:v>
                </c:pt>
                <c:pt idx="3804">
                  <c:v>0.0</c:v>
                </c:pt>
                <c:pt idx="3805">
                  <c:v>0.0</c:v>
                </c:pt>
                <c:pt idx="3806">
                  <c:v>0.0</c:v>
                </c:pt>
                <c:pt idx="3807">
                  <c:v>0.0</c:v>
                </c:pt>
                <c:pt idx="3808">
                  <c:v>0.0</c:v>
                </c:pt>
                <c:pt idx="3809">
                  <c:v>0.0</c:v>
                </c:pt>
                <c:pt idx="3810">
                  <c:v>0.0</c:v>
                </c:pt>
                <c:pt idx="3811">
                  <c:v>1.0</c:v>
                </c:pt>
                <c:pt idx="3812">
                  <c:v>0.0</c:v>
                </c:pt>
                <c:pt idx="3813">
                  <c:v>0.0</c:v>
                </c:pt>
                <c:pt idx="3814">
                  <c:v>0.0</c:v>
                </c:pt>
                <c:pt idx="3815">
                  <c:v>0.0</c:v>
                </c:pt>
                <c:pt idx="3816">
                  <c:v>0.0</c:v>
                </c:pt>
                <c:pt idx="3817">
                  <c:v>0.0</c:v>
                </c:pt>
                <c:pt idx="3818">
                  <c:v>0.0</c:v>
                </c:pt>
                <c:pt idx="3819">
                  <c:v>0.0</c:v>
                </c:pt>
                <c:pt idx="3820">
                  <c:v>0.0</c:v>
                </c:pt>
                <c:pt idx="3821">
                  <c:v>0.0</c:v>
                </c:pt>
                <c:pt idx="3822">
                  <c:v>0.0</c:v>
                </c:pt>
                <c:pt idx="3823">
                  <c:v>0.0</c:v>
                </c:pt>
                <c:pt idx="3824">
                  <c:v>0.0</c:v>
                </c:pt>
                <c:pt idx="3825">
                  <c:v>0.0</c:v>
                </c:pt>
                <c:pt idx="3826">
                  <c:v>0.0</c:v>
                </c:pt>
                <c:pt idx="3827">
                  <c:v>0.0</c:v>
                </c:pt>
                <c:pt idx="3828">
                  <c:v>0.0</c:v>
                </c:pt>
                <c:pt idx="3829">
                  <c:v>0.0</c:v>
                </c:pt>
                <c:pt idx="3830">
                  <c:v>0.0</c:v>
                </c:pt>
                <c:pt idx="3831">
                  <c:v>0.0</c:v>
                </c:pt>
                <c:pt idx="3832">
                  <c:v>0.0</c:v>
                </c:pt>
                <c:pt idx="3833">
                  <c:v>0.0</c:v>
                </c:pt>
                <c:pt idx="3834">
                  <c:v>0.0</c:v>
                </c:pt>
                <c:pt idx="3835">
                  <c:v>0.0</c:v>
                </c:pt>
                <c:pt idx="3836">
                  <c:v>0.0</c:v>
                </c:pt>
                <c:pt idx="3837">
                  <c:v>0.0</c:v>
                </c:pt>
                <c:pt idx="3838">
                  <c:v>0.0</c:v>
                </c:pt>
                <c:pt idx="3839">
                  <c:v>0.0</c:v>
                </c:pt>
                <c:pt idx="3840">
                  <c:v>0.0</c:v>
                </c:pt>
                <c:pt idx="3841">
                  <c:v>0.0</c:v>
                </c:pt>
                <c:pt idx="3842">
                  <c:v>0.0</c:v>
                </c:pt>
                <c:pt idx="3843">
                  <c:v>0.0</c:v>
                </c:pt>
                <c:pt idx="3844">
                  <c:v>0.0</c:v>
                </c:pt>
                <c:pt idx="3845">
                  <c:v>0.0</c:v>
                </c:pt>
                <c:pt idx="3846">
                  <c:v>0.0</c:v>
                </c:pt>
                <c:pt idx="3847">
                  <c:v>0.0</c:v>
                </c:pt>
                <c:pt idx="3848">
                  <c:v>0.0</c:v>
                </c:pt>
                <c:pt idx="3849">
                  <c:v>0.0</c:v>
                </c:pt>
                <c:pt idx="3850">
                  <c:v>0.0</c:v>
                </c:pt>
                <c:pt idx="3851">
                  <c:v>0.0</c:v>
                </c:pt>
                <c:pt idx="3852">
                  <c:v>0.0</c:v>
                </c:pt>
                <c:pt idx="3853">
                  <c:v>0.0</c:v>
                </c:pt>
                <c:pt idx="3854">
                  <c:v>0.0</c:v>
                </c:pt>
                <c:pt idx="3855">
                  <c:v>0.0</c:v>
                </c:pt>
                <c:pt idx="3856">
                  <c:v>0.0</c:v>
                </c:pt>
                <c:pt idx="3857">
                  <c:v>0.0</c:v>
                </c:pt>
                <c:pt idx="3858">
                  <c:v>0.0</c:v>
                </c:pt>
                <c:pt idx="3859">
                  <c:v>0.0</c:v>
                </c:pt>
                <c:pt idx="3860">
                  <c:v>0.0</c:v>
                </c:pt>
                <c:pt idx="3861">
                  <c:v>0.0</c:v>
                </c:pt>
                <c:pt idx="3862">
                  <c:v>0.0</c:v>
                </c:pt>
                <c:pt idx="3863">
                  <c:v>0.0</c:v>
                </c:pt>
                <c:pt idx="3864">
                  <c:v>0.0</c:v>
                </c:pt>
                <c:pt idx="3865">
                  <c:v>0.0</c:v>
                </c:pt>
                <c:pt idx="3866">
                  <c:v>0.0</c:v>
                </c:pt>
                <c:pt idx="3867">
                  <c:v>0.0</c:v>
                </c:pt>
                <c:pt idx="3868">
                  <c:v>0.0</c:v>
                </c:pt>
                <c:pt idx="3869">
                  <c:v>0.0</c:v>
                </c:pt>
                <c:pt idx="3870">
                  <c:v>0.0</c:v>
                </c:pt>
                <c:pt idx="3871">
                  <c:v>0.0</c:v>
                </c:pt>
                <c:pt idx="3872">
                  <c:v>0.0</c:v>
                </c:pt>
                <c:pt idx="3873">
                  <c:v>0.0</c:v>
                </c:pt>
                <c:pt idx="3874">
                  <c:v>0.0</c:v>
                </c:pt>
                <c:pt idx="3875">
                  <c:v>0.0</c:v>
                </c:pt>
                <c:pt idx="3876">
                  <c:v>0.0</c:v>
                </c:pt>
                <c:pt idx="3877">
                  <c:v>0.0</c:v>
                </c:pt>
                <c:pt idx="3878">
                  <c:v>0.0</c:v>
                </c:pt>
                <c:pt idx="3879">
                  <c:v>0.0</c:v>
                </c:pt>
                <c:pt idx="3880">
                  <c:v>0.0</c:v>
                </c:pt>
                <c:pt idx="3881">
                  <c:v>0.0</c:v>
                </c:pt>
                <c:pt idx="3882">
                  <c:v>0.0</c:v>
                </c:pt>
                <c:pt idx="3883">
                  <c:v>0.0</c:v>
                </c:pt>
                <c:pt idx="3884">
                  <c:v>0.0</c:v>
                </c:pt>
                <c:pt idx="3885">
                  <c:v>0.0</c:v>
                </c:pt>
                <c:pt idx="3886">
                  <c:v>0.0</c:v>
                </c:pt>
                <c:pt idx="3887">
                  <c:v>0.0</c:v>
                </c:pt>
                <c:pt idx="3888">
                  <c:v>0.0</c:v>
                </c:pt>
                <c:pt idx="3889">
                  <c:v>0.0</c:v>
                </c:pt>
                <c:pt idx="3890">
                  <c:v>0.0</c:v>
                </c:pt>
                <c:pt idx="3891">
                  <c:v>0.0</c:v>
                </c:pt>
                <c:pt idx="3892">
                  <c:v>0.0</c:v>
                </c:pt>
                <c:pt idx="3893">
                  <c:v>0.0</c:v>
                </c:pt>
                <c:pt idx="3894">
                  <c:v>0.0</c:v>
                </c:pt>
                <c:pt idx="3895">
                  <c:v>0.0</c:v>
                </c:pt>
                <c:pt idx="3896">
                  <c:v>0.0</c:v>
                </c:pt>
                <c:pt idx="3897">
                  <c:v>0.0</c:v>
                </c:pt>
                <c:pt idx="3898">
                  <c:v>0.0</c:v>
                </c:pt>
                <c:pt idx="3899">
                  <c:v>0.0</c:v>
                </c:pt>
                <c:pt idx="3900">
                  <c:v>0.0</c:v>
                </c:pt>
                <c:pt idx="3901">
                  <c:v>0.0</c:v>
                </c:pt>
                <c:pt idx="3902">
                  <c:v>0.0</c:v>
                </c:pt>
                <c:pt idx="3903">
                  <c:v>0.0</c:v>
                </c:pt>
                <c:pt idx="3904">
                  <c:v>0.0</c:v>
                </c:pt>
                <c:pt idx="3905">
                  <c:v>0.0</c:v>
                </c:pt>
                <c:pt idx="3906">
                  <c:v>0.0</c:v>
                </c:pt>
                <c:pt idx="3907">
                  <c:v>0.0</c:v>
                </c:pt>
                <c:pt idx="3908">
                  <c:v>0.0</c:v>
                </c:pt>
                <c:pt idx="3909">
                  <c:v>0.0</c:v>
                </c:pt>
                <c:pt idx="3910">
                  <c:v>0.0</c:v>
                </c:pt>
                <c:pt idx="3911">
                  <c:v>0.0</c:v>
                </c:pt>
                <c:pt idx="3912">
                  <c:v>0.0</c:v>
                </c:pt>
                <c:pt idx="3913">
                  <c:v>0.0</c:v>
                </c:pt>
                <c:pt idx="3914">
                  <c:v>0.0</c:v>
                </c:pt>
                <c:pt idx="3915">
                  <c:v>0.0</c:v>
                </c:pt>
                <c:pt idx="3916">
                  <c:v>0.0</c:v>
                </c:pt>
                <c:pt idx="3917">
                  <c:v>0.0</c:v>
                </c:pt>
                <c:pt idx="3918">
                  <c:v>0.0</c:v>
                </c:pt>
                <c:pt idx="3919">
                  <c:v>0.0</c:v>
                </c:pt>
                <c:pt idx="3920">
                  <c:v>0.0</c:v>
                </c:pt>
                <c:pt idx="3921">
                  <c:v>0.0</c:v>
                </c:pt>
                <c:pt idx="3922">
                  <c:v>0.0</c:v>
                </c:pt>
                <c:pt idx="3923">
                  <c:v>0.0</c:v>
                </c:pt>
                <c:pt idx="3924">
                  <c:v>0.0</c:v>
                </c:pt>
                <c:pt idx="3925">
                  <c:v>0.0</c:v>
                </c:pt>
                <c:pt idx="3926">
                  <c:v>0.0</c:v>
                </c:pt>
                <c:pt idx="3927">
                  <c:v>0.0</c:v>
                </c:pt>
                <c:pt idx="3928">
                  <c:v>0.0</c:v>
                </c:pt>
                <c:pt idx="3929">
                  <c:v>0.0</c:v>
                </c:pt>
                <c:pt idx="3930">
                  <c:v>0.0</c:v>
                </c:pt>
                <c:pt idx="3931">
                  <c:v>0.0</c:v>
                </c:pt>
                <c:pt idx="3932">
                  <c:v>0.0</c:v>
                </c:pt>
                <c:pt idx="3933">
                  <c:v>0.0</c:v>
                </c:pt>
                <c:pt idx="3934">
                  <c:v>0.0</c:v>
                </c:pt>
                <c:pt idx="3935">
                  <c:v>0.0</c:v>
                </c:pt>
                <c:pt idx="3936">
                  <c:v>0.0</c:v>
                </c:pt>
                <c:pt idx="3937">
                  <c:v>0.0</c:v>
                </c:pt>
                <c:pt idx="3938">
                  <c:v>0.0</c:v>
                </c:pt>
                <c:pt idx="3939">
                  <c:v>0.0</c:v>
                </c:pt>
                <c:pt idx="3940">
                  <c:v>0.0</c:v>
                </c:pt>
                <c:pt idx="3941">
                  <c:v>0.0</c:v>
                </c:pt>
                <c:pt idx="3942">
                  <c:v>0.0</c:v>
                </c:pt>
                <c:pt idx="3943">
                  <c:v>0.0</c:v>
                </c:pt>
                <c:pt idx="3944">
                  <c:v>0.0</c:v>
                </c:pt>
                <c:pt idx="3945">
                  <c:v>0.0</c:v>
                </c:pt>
                <c:pt idx="3946">
                  <c:v>0.0</c:v>
                </c:pt>
                <c:pt idx="3947">
                  <c:v>0.0</c:v>
                </c:pt>
                <c:pt idx="3948">
                  <c:v>0.0</c:v>
                </c:pt>
                <c:pt idx="3949">
                  <c:v>0.0</c:v>
                </c:pt>
                <c:pt idx="3950">
                  <c:v>0.0</c:v>
                </c:pt>
                <c:pt idx="3951">
                  <c:v>0.0</c:v>
                </c:pt>
                <c:pt idx="3952">
                  <c:v>0.0</c:v>
                </c:pt>
                <c:pt idx="3953">
                  <c:v>0.0</c:v>
                </c:pt>
                <c:pt idx="3954">
                  <c:v>0.0</c:v>
                </c:pt>
                <c:pt idx="3955">
                  <c:v>0.0</c:v>
                </c:pt>
                <c:pt idx="3956">
                  <c:v>0.0</c:v>
                </c:pt>
                <c:pt idx="3957">
                  <c:v>0.0</c:v>
                </c:pt>
                <c:pt idx="3958">
                  <c:v>0.0</c:v>
                </c:pt>
                <c:pt idx="3959">
                  <c:v>0.0</c:v>
                </c:pt>
                <c:pt idx="3960">
                  <c:v>0.0</c:v>
                </c:pt>
                <c:pt idx="3961">
                  <c:v>0.0</c:v>
                </c:pt>
                <c:pt idx="3962">
                  <c:v>0.0</c:v>
                </c:pt>
                <c:pt idx="3963">
                  <c:v>0.0</c:v>
                </c:pt>
                <c:pt idx="3964">
                  <c:v>0.0</c:v>
                </c:pt>
                <c:pt idx="3965">
                  <c:v>0.0</c:v>
                </c:pt>
                <c:pt idx="3966">
                  <c:v>0.0</c:v>
                </c:pt>
                <c:pt idx="3967">
                  <c:v>0.0</c:v>
                </c:pt>
                <c:pt idx="3968">
                  <c:v>0.0</c:v>
                </c:pt>
                <c:pt idx="3969">
                  <c:v>0.0</c:v>
                </c:pt>
                <c:pt idx="3970">
                  <c:v>0.0</c:v>
                </c:pt>
                <c:pt idx="3971">
                  <c:v>0.0</c:v>
                </c:pt>
                <c:pt idx="3972">
                  <c:v>0.0</c:v>
                </c:pt>
                <c:pt idx="3973">
                  <c:v>0.0</c:v>
                </c:pt>
                <c:pt idx="3974">
                  <c:v>0.0</c:v>
                </c:pt>
                <c:pt idx="3975">
                  <c:v>0.0</c:v>
                </c:pt>
                <c:pt idx="3976">
                  <c:v>0.0</c:v>
                </c:pt>
                <c:pt idx="3977">
                  <c:v>0.0</c:v>
                </c:pt>
                <c:pt idx="3978">
                  <c:v>0.0</c:v>
                </c:pt>
                <c:pt idx="3979">
                  <c:v>0.0</c:v>
                </c:pt>
                <c:pt idx="3980">
                  <c:v>0.0</c:v>
                </c:pt>
                <c:pt idx="3981">
                  <c:v>0.0</c:v>
                </c:pt>
                <c:pt idx="3982">
                  <c:v>0.0</c:v>
                </c:pt>
                <c:pt idx="3983">
                  <c:v>0.0</c:v>
                </c:pt>
                <c:pt idx="3984">
                  <c:v>0.0</c:v>
                </c:pt>
                <c:pt idx="3985">
                  <c:v>0.0</c:v>
                </c:pt>
                <c:pt idx="3986">
                  <c:v>0.0</c:v>
                </c:pt>
                <c:pt idx="3987">
                  <c:v>0.0</c:v>
                </c:pt>
                <c:pt idx="3988">
                  <c:v>0.0</c:v>
                </c:pt>
                <c:pt idx="3989">
                  <c:v>0.0</c:v>
                </c:pt>
                <c:pt idx="3990">
                  <c:v>0.0</c:v>
                </c:pt>
                <c:pt idx="3991">
                  <c:v>0.0</c:v>
                </c:pt>
                <c:pt idx="3992">
                  <c:v>0.0</c:v>
                </c:pt>
                <c:pt idx="3993">
                  <c:v>0.0</c:v>
                </c:pt>
                <c:pt idx="3994">
                  <c:v>0.0</c:v>
                </c:pt>
                <c:pt idx="3995">
                  <c:v>0.0</c:v>
                </c:pt>
                <c:pt idx="3996">
                  <c:v>0.0</c:v>
                </c:pt>
                <c:pt idx="3997">
                  <c:v>0.0</c:v>
                </c:pt>
                <c:pt idx="3998">
                  <c:v>0.0</c:v>
                </c:pt>
                <c:pt idx="3999">
                  <c:v>0.0</c:v>
                </c:pt>
                <c:pt idx="4000">
                  <c:v>0.0</c:v>
                </c:pt>
                <c:pt idx="4001">
                  <c:v>0.0</c:v>
                </c:pt>
                <c:pt idx="4002">
                  <c:v>0.0</c:v>
                </c:pt>
                <c:pt idx="4003">
                  <c:v>0.0</c:v>
                </c:pt>
                <c:pt idx="4004">
                  <c:v>0.0</c:v>
                </c:pt>
                <c:pt idx="4005">
                  <c:v>0.0</c:v>
                </c:pt>
                <c:pt idx="4006">
                  <c:v>0.0</c:v>
                </c:pt>
                <c:pt idx="4007">
                  <c:v>0.0</c:v>
                </c:pt>
                <c:pt idx="4008">
                  <c:v>0.0</c:v>
                </c:pt>
                <c:pt idx="4009">
                  <c:v>0.0</c:v>
                </c:pt>
                <c:pt idx="4010">
                  <c:v>0.0</c:v>
                </c:pt>
                <c:pt idx="4011">
                  <c:v>0.0</c:v>
                </c:pt>
                <c:pt idx="4012">
                  <c:v>0.0</c:v>
                </c:pt>
                <c:pt idx="4013">
                  <c:v>0.0</c:v>
                </c:pt>
                <c:pt idx="4014">
                  <c:v>0.0</c:v>
                </c:pt>
                <c:pt idx="4015">
                  <c:v>0.0</c:v>
                </c:pt>
                <c:pt idx="4016">
                  <c:v>0.0</c:v>
                </c:pt>
                <c:pt idx="4017">
                  <c:v>0.0</c:v>
                </c:pt>
                <c:pt idx="4018">
                  <c:v>0.0</c:v>
                </c:pt>
                <c:pt idx="4019">
                  <c:v>0.0</c:v>
                </c:pt>
                <c:pt idx="4020">
                  <c:v>0.0</c:v>
                </c:pt>
                <c:pt idx="4021">
                  <c:v>0.0</c:v>
                </c:pt>
                <c:pt idx="4022">
                  <c:v>0.0</c:v>
                </c:pt>
                <c:pt idx="4023">
                  <c:v>0.0</c:v>
                </c:pt>
                <c:pt idx="4024">
                  <c:v>0.0</c:v>
                </c:pt>
                <c:pt idx="4025">
                  <c:v>0.0</c:v>
                </c:pt>
                <c:pt idx="4026">
                  <c:v>0.0</c:v>
                </c:pt>
                <c:pt idx="4027">
                  <c:v>0.0</c:v>
                </c:pt>
                <c:pt idx="4028">
                  <c:v>0.0</c:v>
                </c:pt>
                <c:pt idx="4029">
                  <c:v>0.0</c:v>
                </c:pt>
                <c:pt idx="4030">
                  <c:v>0.0</c:v>
                </c:pt>
                <c:pt idx="4031">
                  <c:v>0.0</c:v>
                </c:pt>
                <c:pt idx="4032">
                  <c:v>0.0</c:v>
                </c:pt>
                <c:pt idx="4033">
                  <c:v>0.0</c:v>
                </c:pt>
                <c:pt idx="4034">
                  <c:v>0.0</c:v>
                </c:pt>
                <c:pt idx="4035">
                  <c:v>0.0</c:v>
                </c:pt>
                <c:pt idx="4036">
                  <c:v>0.0</c:v>
                </c:pt>
                <c:pt idx="4037">
                  <c:v>0.0</c:v>
                </c:pt>
                <c:pt idx="4038">
                  <c:v>0.0</c:v>
                </c:pt>
                <c:pt idx="4039">
                  <c:v>0.0</c:v>
                </c:pt>
                <c:pt idx="4040">
                  <c:v>0.0</c:v>
                </c:pt>
                <c:pt idx="4041">
                  <c:v>0.0</c:v>
                </c:pt>
                <c:pt idx="4042">
                  <c:v>0.0</c:v>
                </c:pt>
                <c:pt idx="4043">
                  <c:v>0.0</c:v>
                </c:pt>
                <c:pt idx="4044">
                  <c:v>0.0</c:v>
                </c:pt>
                <c:pt idx="4045">
                  <c:v>0.0</c:v>
                </c:pt>
                <c:pt idx="4046">
                  <c:v>0.0</c:v>
                </c:pt>
                <c:pt idx="4047">
                  <c:v>0.0</c:v>
                </c:pt>
                <c:pt idx="4048">
                  <c:v>0.0</c:v>
                </c:pt>
                <c:pt idx="4049">
                  <c:v>0.0</c:v>
                </c:pt>
                <c:pt idx="4050">
                  <c:v>0.0</c:v>
                </c:pt>
                <c:pt idx="4051">
                  <c:v>0.0</c:v>
                </c:pt>
                <c:pt idx="4052">
                  <c:v>0.0</c:v>
                </c:pt>
                <c:pt idx="4053">
                  <c:v>0.0</c:v>
                </c:pt>
                <c:pt idx="4054">
                  <c:v>0.0</c:v>
                </c:pt>
                <c:pt idx="4055">
                  <c:v>0.0</c:v>
                </c:pt>
                <c:pt idx="4056">
                  <c:v>0.0</c:v>
                </c:pt>
                <c:pt idx="4057">
                  <c:v>0.0</c:v>
                </c:pt>
                <c:pt idx="4058">
                  <c:v>0.0</c:v>
                </c:pt>
                <c:pt idx="4059">
                  <c:v>0.0</c:v>
                </c:pt>
                <c:pt idx="4060">
                  <c:v>0.0</c:v>
                </c:pt>
                <c:pt idx="4061">
                  <c:v>0.0</c:v>
                </c:pt>
                <c:pt idx="4062">
                  <c:v>0.0</c:v>
                </c:pt>
                <c:pt idx="4063">
                  <c:v>0.0</c:v>
                </c:pt>
                <c:pt idx="4064">
                  <c:v>0.0</c:v>
                </c:pt>
                <c:pt idx="4065">
                  <c:v>0.0</c:v>
                </c:pt>
                <c:pt idx="4066">
                  <c:v>0.0</c:v>
                </c:pt>
                <c:pt idx="4067">
                  <c:v>0.0</c:v>
                </c:pt>
                <c:pt idx="4068">
                  <c:v>0.0</c:v>
                </c:pt>
                <c:pt idx="4069">
                  <c:v>1.0</c:v>
                </c:pt>
                <c:pt idx="4070">
                  <c:v>0.0</c:v>
                </c:pt>
                <c:pt idx="4071">
                  <c:v>0.0</c:v>
                </c:pt>
                <c:pt idx="4072">
                  <c:v>0.0</c:v>
                </c:pt>
                <c:pt idx="4073">
                  <c:v>0.0</c:v>
                </c:pt>
                <c:pt idx="4074">
                  <c:v>0.0</c:v>
                </c:pt>
                <c:pt idx="4075">
                  <c:v>0.0</c:v>
                </c:pt>
                <c:pt idx="4076">
                  <c:v>0.0</c:v>
                </c:pt>
                <c:pt idx="4077">
                  <c:v>0.0</c:v>
                </c:pt>
                <c:pt idx="4078">
                  <c:v>0.0</c:v>
                </c:pt>
                <c:pt idx="4079">
                  <c:v>0.0</c:v>
                </c:pt>
                <c:pt idx="4080">
                  <c:v>0.0</c:v>
                </c:pt>
                <c:pt idx="4081">
                  <c:v>0.0</c:v>
                </c:pt>
                <c:pt idx="4082">
                  <c:v>0.0</c:v>
                </c:pt>
                <c:pt idx="4083">
                  <c:v>0.0</c:v>
                </c:pt>
                <c:pt idx="4084">
                  <c:v>0.0</c:v>
                </c:pt>
                <c:pt idx="4085">
                  <c:v>0.0</c:v>
                </c:pt>
                <c:pt idx="4086">
                  <c:v>0.0</c:v>
                </c:pt>
                <c:pt idx="4087">
                  <c:v>0.0</c:v>
                </c:pt>
                <c:pt idx="4088">
                  <c:v>0.0</c:v>
                </c:pt>
                <c:pt idx="4089">
                  <c:v>0.0</c:v>
                </c:pt>
                <c:pt idx="4090">
                  <c:v>0.0</c:v>
                </c:pt>
                <c:pt idx="4091">
                  <c:v>0.0</c:v>
                </c:pt>
                <c:pt idx="4092">
                  <c:v>0.0</c:v>
                </c:pt>
                <c:pt idx="4093">
                  <c:v>0.0</c:v>
                </c:pt>
                <c:pt idx="4094">
                  <c:v>0.0</c:v>
                </c:pt>
                <c:pt idx="4095">
                  <c:v>0.0</c:v>
                </c:pt>
                <c:pt idx="4096">
                  <c:v>0.0</c:v>
                </c:pt>
                <c:pt idx="4097">
                  <c:v>0.0</c:v>
                </c:pt>
                <c:pt idx="4098">
                  <c:v>0.0</c:v>
                </c:pt>
                <c:pt idx="4099">
                  <c:v>0.0</c:v>
                </c:pt>
                <c:pt idx="4100">
                  <c:v>0.0</c:v>
                </c:pt>
                <c:pt idx="4101">
                  <c:v>0.0</c:v>
                </c:pt>
                <c:pt idx="4102">
                  <c:v>0.0</c:v>
                </c:pt>
                <c:pt idx="4103">
                  <c:v>0.0</c:v>
                </c:pt>
                <c:pt idx="4104">
                  <c:v>0.0</c:v>
                </c:pt>
                <c:pt idx="4105">
                  <c:v>0.0</c:v>
                </c:pt>
                <c:pt idx="4106">
                  <c:v>0.0</c:v>
                </c:pt>
                <c:pt idx="4107">
                  <c:v>0.0</c:v>
                </c:pt>
                <c:pt idx="4108">
                  <c:v>0.0</c:v>
                </c:pt>
                <c:pt idx="4109">
                  <c:v>0.0</c:v>
                </c:pt>
                <c:pt idx="4110">
                  <c:v>0.0</c:v>
                </c:pt>
                <c:pt idx="4111">
                  <c:v>0.0</c:v>
                </c:pt>
                <c:pt idx="4112">
                  <c:v>0.0</c:v>
                </c:pt>
                <c:pt idx="4113">
                  <c:v>0.0</c:v>
                </c:pt>
                <c:pt idx="4114">
                  <c:v>0.0</c:v>
                </c:pt>
                <c:pt idx="4115">
                  <c:v>0.0</c:v>
                </c:pt>
                <c:pt idx="4116">
                  <c:v>0.0</c:v>
                </c:pt>
                <c:pt idx="4117">
                  <c:v>0.0</c:v>
                </c:pt>
                <c:pt idx="4118">
                  <c:v>0.0</c:v>
                </c:pt>
                <c:pt idx="4119">
                  <c:v>0.0</c:v>
                </c:pt>
                <c:pt idx="4120">
                  <c:v>0.0</c:v>
                </c:pt>
                <c:pt idx="4121">
                  <c:v>0.0</c:v>
                </c:pt>
                <c:pt idx="4122">
                  <c:v>0.0</c:v>
                </c:pt>
                <c:pt idx="4123">
                  <c:v>0.0</c:v>
                </c:pt>
                <c:pt idx="4124">
                  <c:v>0.0</c:v>
                </c:pt>
                <c:pt idx="4125">
                  <c:v>0.0</c:v>
                </c:pt>
                <c:pt idx="4126">
                  <c:v>0.0</c:v>
                </c:pt>
                <c:pt idx="4127">
                  <c:v>0.0</c:v>
                </c:pt>
                <c:pt idx="4128">
                  <c:v>0.0</c:v>
                </c:pt>
                <c:pt idx="4129">
                  <c:v>0.0</c:v>
                </c:pt>
                <c:pt idx="4130">
                  <c:v>0.0</c:v>
                </c:pt>
                <c:pt idx="4131">
                  <c:v>0.0</c:v>
                </c:pt>
                <c:pt idx="4132">
                  <c:v>0.0</c:v>
                </c:pt>
                <c:pt idx="4133">
                  <c:v>0.0</c:v>
                </c:pt>
                <c:pt idx="4134">
                  <c:v>0.0</c:v>
                </c:pt>
                <c:pt idx="4135">
                  <c:v>0.0</c:v>
                </c:pt>
                <c:pt idx="4136">
                  <c:v>0.0</c:v>
                </c:pt>
                <c:pt idx="4137">
                  <c:v>1.0</c:v>
                </c:pt>
                <c:pt idx="4138">
                  <c:v>0.0</c:v>
                </c:pt>
                <c:pt idx="4139">
                  <c:v>0.0</c:v>
                </c:pt>
                <c:pt idx="4140">
                  <c:v>0.0</c:v>
                </c:pt>
                <c:pt idx="4141">
                  <c:v>0.0</c:v>
                </c:pt>
                <c:pt idx="4142">
                  <c:v>0.0</c:v>
                </c:pt>
                <c:pt idx="4143">
                  <c:v>0.0</c:v>
                </c:pt>
                <c:pt idx="4144">
                  <c:v>0.0</c:v>
                </c:pt>
                <c:pt idx="4145">
                  <c:v>0.0</c:v>
                </c:pt>
                <c:pt idx="4146">
                  <c:v>0.0</c:v>
                </c:pt>
                <c:pt idx="4147">
                  <c:v>0.0</c:v>
                </c:pt>
                <c:pt idx="4148">
                  <c:v>0.0</c:v>
                </c:pt>
                <c:pt idx="4149">
                  <c:v>0.0</c:v>
                </c:pt>
                <c:pt idx="4150">
                  <c:v>0.0</c:v>
                </c:pt>
                <c:pt idx="4151">
                  <c:v>0.0</c:v>
                </c:pt>
                <c:pt idx="4152">
                  <c:v>0.0</c:v>
                </c:pt>
                <c:pt idx="4153">
                  <c:v>0.0</c:v>
                </c:pt>
                <c:pt idx="4154">
                  <c:v>0.0</c:v>
                </c:pt>
                <c:pt idx="4155">
                  <c:v>0.0</c:v>
                </c:pt>
                <c:pt idx="4156">
                  <c:v>0.0</c:v>
                </c:pt>
                <c:pt idx="4157">
                  <c:v>0.0</c:v>
                </c:pt>
                <c:pt idx="4158">
                  <c:v>0.0</c:v>
                </c:pt>
                <c:pt idx="4159">
                  <c:v>0.0</c:v>
                </c:pt>
                <c:pt idx="4160">
                  <c:v>0.0</c:v>
                </c:pt>
                <c:pt idx="4161">
                  <c:v>0.0</c:v>
                </c:pt>
                <c:pt idx="4162">
                  <c:v>0.0</c:v>
                </c:pt>
                <c:pt idx="4163">
                  <c:v>0.0</c:v>
                </c:pt>
                <c:pt idx="4164">
                  <c:v>0.0</c:v>
                </c:pt>
                <c:pt idx="4165">
                  <c:v>0.0</c:v>
                </c:pt>
                <c:pt idx="4166">
                  <c:v>0.0</c:v>
                </c:pt>
                <c:pt idx="4167">
                  <c:v>0.0</c:v>
                </c:pt>
                <c:pt idx="4168">
                  <c:v>0.0</c:v>
                </c:pt>
                <c:pt idx="4169">
                  <c:v>0.0</c:v>
                </c:pt>
                <c:pt idx="4170">
                  <c:v>0.0</c:v>
                </c:pt>
                <c:pt idx="4171">
                  <c:v>0.0</c:v>
                </c:pt>
                <c:pt idx="4172">
                  <c:v>0.0</c:v>
                </c:pt>
                <c:pt idx="4173">
                  <c:v>0.0</c:v>
                </c:pt>
                <c:pt idx="4174">
                  <c:v>0.0</c:v>
                </c:pt>
                <c:pt idx="4175">
                  <c:v>0.0</c:v>
                </c:pt>
                <c:pt idx="4176">
                  <c:v>0.0</c:v>
                </c:pt>
                <c:pt idx="4177">
                  <c:v>0.0</c:v>
                </c:pt>
                <c:pt idx="4178">
                  <c:v>0.0</c:v>
                </c:pt>
                <c:pt idx="4179">
                  <c:v>0.0</c:v>
                </c:pt>
                <c:pt idx="4180">
                  <c:v>0.0</c:v>
                </c:pt>
                <c:pt idx="4181">
                  <c:v>0.0</c:v>
                </c:pt>
                <c:pt idx="4182">
                  <c:v>0.0</c:v>
                </c:pt>
                <c:pt idx="4183">
                  <c:v>0.0</c:v>
                </c:pt>
                <c:pt idx="4184">
                  <c:v>0.0</c:v>
                </c:pt>
                <c:pt idx="4185">
                  <c:v>0.0</c:v>
                </c:pt>
                <c:pt idx="4186">
                  <c:v>0.0</c:v>
                </c:pt>
                <c:pt idx="4187">
                  <c:v>0.0</c:v>
                </c:pt>
                <c:pt idx="4188">
                  <c:v>0.0</c:v>
                </c:pt>
                <c:pt idx="4189">
                  <c:v>0.0</c:v>
                </c:pt>
                <c:pt idx="4190">
                  <c:v>0.0</c:v>
                </c:pt>
                <c:pt idx="4191">
                  <c:v>0.0</c:v>
                </c:pt>
                <c:pt idx="4192">
                  <c:v>0.0</c:v>
                </c:pt>
                <c:pt idx="4193">
                  <c:v>0.0</c:v>
                </c:pt>
                <c:pt idx="4194">
                  <c:v>0.0</c:v>
                </c:pt>
                <c:pt idx="4195">
                  <c:v>0.0</c:v>
                </c:pt>
                <c:pt idx="4196">
                  <c:v>0.0</c:v>
                </c:pt>
                <c:pt idx="4197">
                  <c:v>0.0</c:v>
                </c:pt>
                <c:pt idx="4198">
                  <c:v>0.0</c:v>
                </c:pt>
                <c:pt idx="4199">
                  <c:v>0.0</c:v>
                </c:pt>
                <c:pt idx="4200">
                  <c:v>0.0</c:v>
                </c:pt>
                <c:pt idx="4201">
                  <c:v>0.0</c:v>
                </c:pt>
                <c:pt idx="4202">
                  <c:v>0.0</c:v>
                </c:pt>
                <c:pt idx="4203">
                  <c:v>0.0</c:v>
                </c:pt>
                <c:pt idx="4204">
                  <c:v>0.0</c:v>
                </c:pt>
                <c:pt idx="4205">
                  <c:v>0.0</c:v>
                </c:pt>
                <c:pt idx="4206">
                  <c:v>0.0</c:v>
                </c:pt>
                <c:pt idx="4207">
                  <c:v>0.0</c:v>
                </c:pt>
                <c:pt idx="4208">
                  <c:v>0.0</c:v>
                </c:pt>
                <c:pt idx="4209">
                  <c:v>0.0</c:v>
                </c:pt>
                <c:pt idx="4210">
                  <c:v>0.0</c:v>
                </c:pt>
                <c:pt idx="4211">
                  <c:v>0.0</c:v>
                </c:pt>
                <c:pt idx="4212">
                  <c:v>0.0</c:v>
                </c:pt>
                <c:pt idx="4213">
                  <c:v>0.0</c:v>
                </c:pt>
                <c:pt idx="4214">
                  <c:v>0.0</c:v>
                </c:pt>
                <c:pt idx="4215">
                  <c:v>0.0</c:v>
                </c:pt>
                <c:pt idx="4216">
                  <c:v>0.0</c:v>
                </c:pt>
                <c:pt idx="4217">
                  <c:v>0.0</c:v>
                </c:pt>
                <c:pt idx="4218">
                  <c:v>0.0</c:v>
                </c:pt>
                <c:pt idx="4219">
                  <c:v>0.0</c:v>
                </c:pt>
                <c:pt idx="4220">
                  <c:v>0.0</c:v>
                </c:pt>
                <c:pt idx="4221">
                  <c:v>0.0</c:v>
                </c:pt>
                <c:pt idx="4222">
                  <c:v>0.0</c:v>
                </c:pt>
                <c:pt idx="4223">
                  <c:v>0.0</c:v>
                </c:pt>
                <c:pt idx="4224">
                  <c:v>0.0</c:v>
                </c:pt>
                <c:pt idx="4225">
                  <c:v>0.0</c:v>
                </c:pt>
                <c:pt idx="4226">
                  <c:v>0.0</c:v>
                </c:pt>
                <c:pt idx="4227">
                  <c:v>0.0</c:v>
                </c:pt>
                <c:pt idx="4228">
                  <c:v>0.0</c:v>
                </c:pt>
                <c:pt idx="4229">
                  <c:v>0.0</c:v>
                </c:pt>
                <c:pt idx="4230">
                  <c:v>0.0</c:v>
                </c:pt>
                <c:pt idx="4231">
                  <c:v>0.0</c:v>
                </c:pt>
                <c:pt idx="4232">
                  <c:v>0.0</c:v>
                </c:pt>
                <c:pt idx="4233">
                  <c:v>0.0</c:v>
                </c:pt>
                <c:pt idx="4234">
                  <c:v>0.0</c:v>
                </c:pt>
                <c:pt idx="4235">
                  <c:v>0.0</c:v>
                </c:pt>
                <c:pt idx="4236">
                  <c:v>0.0</c:v>
                </c:pt>
                <c:pt idx="4237">
                  <c:v>0.0</c:v>
                </c:pt>
                <c:pt idx="4238">
                  <c:v>0.0</c:v>
                </c:pt>
                <c:pt idx="4239">
                  <c:v>0.0</c:v>
                </c:pt>
                <c:pt idx="4240">
                  <c:v>0.0</c:v>
                </c:pt>
                <c:pt idx="4241">
                  <c:v>0.0</c:v>
                </c:pt>
                <c:pt idx="4242">
                  <c:v>0.0</c:v>
                </c:pt>
                <c:pt idx="4243">
                  <c:v>0.0</c:v>
                </c:pt>
                <c:pt idx="4244">
                  <c:v>0.0</c:v>
                </c:pt>
                <c:pt idx="4245">
                  <c:v>0.0</c:v>
                </c:pt>
                <c:pt idx="4246">
                  <c:v>0.0</c:v>
                </c:pt>
                <c:pt idx="4247">
                  <c:v>0.0</c:v>
                </c:pt>
                <c:pt idx="4248">
                  <c:v>0.0</c:v>
                </c:pt>
                <c:pt idx="4249">
                  <c:v>0.0</c:v>
                </c:pt>
                <c:pt idx="4250">
                  <c:v>0.0</c:v>
                </c:pt>
                <c:pt idx="4251">
                  <c:v>0.0</c:v>
                </c:pt>
                <c:pt idx="4252">
                  <c:v>0.0</c:v>
                </c:pt>
                <c:pt idx="4253">
                  <c:v>0.0</c:v>
                </c:pt>
                <c:pt idx="4254">
                  <c:v>0.0</c:v>
                </c:pt>
                <c:pt idx="4255">
                  <c:v>0.0</c:v>
                </c:pt>
                <c:pt idx="4256">
                  <c:v>0.0</c:v>
                </c:pt>
                <c:pt idx="4257">
                  <c:v>0.0</c:v>
                </c:pt>
                <c:pt idx="4258">
                  <c:v>0.0</c:v>
                </c:pt>
                <c:pt idx="4259">
                  <c:v>0.0</c:v>
                </c:pt>
                <c:pt idx="4260">
                  <c:v>0.0</c:v>
                </c:pt>
                <c:pt idx="4261">
                  <c:v>0.0</c:v>
                </c:pt>
                <c:pt idx="4262">
                  <c:v>0.0</c:v>
                </c:pt>
                <c:pt idx="4263">
                  <c:v>0.0</c:v>
                </c:pt>
                <c:pt idx="4264">
                  <c:v>0.0</c:v>
                </c:pt>
                <c:pt idx="4265">
                  <c:v>0.0</c:v>
                </c:pt>
                <c:pt idx="4266">
                  <c:v>0.0</c:v>
                </c:pt>
                <c:pt idx="4267">
                  <c:v>0.0</c:v>
                </c:pt>
                <c:pt idx="4268">
                  <c:v>0.0</c:v>
                </c:pt>
                <c:pt idx="4269">
                  <c:v>0.0</c:v>
                </c:pt>
                <c:pt idx="4270">
                  <c:v>0.0</c:v>
                </c:pt>
                <c:pt idx="4271">
                  <c:v>0.0</c:v>
                </c:pt>
                <c:pt idx="4272">
                  <c:v>0.0</c:v>
                </c:pt>
                <c:pt idx="4273">
                  <c:v>0.0</c:v>
                </c:pt>
                <c:pt idx="4274">
                  <c:v>0.0</c:v>
                </c:pt>
                <c:pt idx="4275">
                  <c:v>0.0</c:v>
                </c:pt>
                <c:pt idx="4276">
                  <c:v>0.0</c:v>
                </c:pt>
                <c:pt idx="4277">
                  <c:v>0.0</c:v>
                </c:pt>
                <c:pt idx="4278">
                  <c:v>0.0</c:v>
                </c:pt>
                <c:pt idx="4279">
                  <c:v>0.0</c:v>
                </c:pt>
                <c:pt idx="4280">
                  <c:v>0.0</c:v>
                </c:pt>
                <c:pt idx="4281">
                  <c:v>0.0</c:v>
                </c:pt>
                <c:pt idx="4282">
                  <c:v>0.0</c:v>
                </c:pt>
                <c:pt idx="4283">
                  <c:v>0.0</c:v>
                </c:pt>
                <c:pt idx="4284">
                  <c:v>0.0</c:v>
                </c:pt>
                <c:pt idx="4285">
                  <c:v>0.0</c:v>
                </c:pt>
                <c:pt idx="4286">
                  <c:v>0.0</c:v>
                </c:pt>
                <c:pt idx="4287">
                  <c:v>0.0</c:v>
                </c:pt>
                <c:pt idx="4288">
                  <c:v>0.0</c:v>
                </c:pt>
                <c:pt idx="4289">
                  <c:v>0.0</c:v>
                </c:pt>
                <c:pt idx="4290">
                  <c:v>0.0</c:v>
                </c:pt>
                <c:pt idx="4291">
                  <c:v>0.0</c:v>
                </c:pt>
                <c:pt idx="4292">
                  <c:v>0.0</c:v>
                </c:pt>
                <c:pt idx="4293">
                  <c:v>0.0</c:v>
                </c:pt>
                <c:pt idx="4294">
                  <c:v>0.0</c:v>
                </c:pt>
                <c:pt idx="4295">
                  <c:v>0.0</c:v>
                </c:pt>
                <c:pt idx="4296">
                  <c:v>0.0</c:v>
                </c:pt>
                <c:pt idx="4297">
                  <c:v>0.0</c:v>
                </c:pt>
                <c:pt idx="4298">
                  <c:v>0.0</c:v>
                </c:pt>
                <c:pt idx="4299">
                  <c:v>0.0</c:v>
                </c:pt>
                <c:pt idx="4300">
                  <c:v>0.0</c:v>
                </c:pt>
                <c:pt idx="4301">
                  <c:v>0.0</c:v>
                </c:pt>
                <c:pt idx="4302">
                  <c:v>0.0</c:v>
                </c:pt>
                <c:pt idx="4303">
                  <c:v>0.0</c:v>
                </c:pt>
                <c:pt idx="4304">
                  <c:v>0.0</c:v>
                </c:pt>
                <c:pt idx="4305">
                  <c:v>0.0</c:v>
                </c:pt>
                <c:pt idx="4306">
                  <c:v>0.0</c:v>
                </c:pt>
                <c:pt idx="4307">
                  <c:v>0.0</c:v>
                </c:pt>
                <c:pt idx="4308">
                  <c:v>0.0</c:v>
                </c:pt>
                <c:pt idx="4309">
                  <c:v>0.0</c:v>
                </c:pt>
                <c:pt idx="4310">
                  <c:v>0.0</c:v>
                </c:pt>
                <c:pt idx="4311">
                  <c:v>0.0</c:v>
                </c:pt>
                <c:pt idx="4312">
                  <c:v>0.0</c:v>
                </c:pt>
                <c:pt idx="4313">
                  <c:v>0.0</c:v>
                </c:pt>
                <c:pt idx="4314">
                  <c:v>0.0</c:v>
                </c:pt>
                <c:pt idx="4315">
                  <c:v>0.0</c:v>
                </c:pt>
                <c:pt idx="4316">
                  <c:v>0.0</c:v>
                </c:pt>
                <c:pt idx="4317">
                  <c:v>0.0</c:v>
                </c:pt>
                <c:pt idx="4318">
                  <c:v>0.0</c:v>
                </c:pt>
                <c:pt idx="4319">
                  <c:v>0.0</c:v>
                </c:pt>
                <c:pt idx="4320">
                  <c:v>0.0</c:v>
                </c:pt>
                <c:pt idx="4321">
                  <c:v>0.0</c:v>
                </c:pt>
                <c:pt idx="4322">
                  <c:v>0.0</c:v>
                </c:pt>
                <c:pt idx="4323">
                  <c:v>0.0</c:v>
                </c:pt>
                <c:pt idx="4324">
                  <c:v>0.0</c:v>
                </c:pt>
                <c:pt idx="4325">
                  <c:v>0.0</c:v>
                </c:pt>
                <c:pt idx="4326">
                  <c:v>0.0</c:v>
                </c:pt>
                <c:pt idx="4327">
                  <c:v>0.0</c:v>
                </c:pt>
                <c:pt idx="4328">
                  <c:v>0.0</c:v>
                </c:pt>
                <c:pt idx="4329">
                  <c:v>0.0</c:v>
                </c:pt>
                <c:pt idx="4330">
                  <c:v>0.0</c:v>
                </c:pt>
                <c:pt idx="4331">
                  <c:v>0.0</c:v>
                </c:pt>
                <c:pt idx="4332">
                  <c:v>0.0</c:v>
                </c:pt>
                <c:pt idx="4333">
                  <c:v>0.0</c:v>
                </c:pt>
                <c:pt idx="4334">
                  <c:v>0.0</c:v>
                </c:pt>
                <c:pt idx="4335">
                  <c:v>0.0</c:v>
                </c:pt>
                <c:pt idx="4336">
                  <c:v>0.0</c:v>
                </c:pt>
                <c:pt idx="4337">
                  <c:v>0.0</c:v>
                </c:pt>
                <c:pt idx="4338">
                  <c:v>0.0</c:v>
                </c:pt>
                <c:pt idx="4339">
                  <c:v>0.0</c:v>
                </c:pt>
                <c:pt idx="4340">
                  <c:v>0.0</c:v>
                </c:pt>
                <c:pt idx="4341">
                  <c:v>0.0</c:v>
                </c:pt>
                <c:pt idx="4342">
                  <c:v>0.0</c:v>
                </c:pt>
                <c:pt idx="4343">
                  <c:v>0.0</c:v>
                </c:pt>
                <c:pt idx="4344">
                  <c:v>0.0</c:v>
                </c:pt>
                <c:pt idx="4345">
                  <c:v>0.0</c:v>
                </c:pt>
                <c:pt idx="4346">
                  <c:v>0.0</c:v>
                </c:pt>
                <c:pt idx="4347">
                  <c:v>0.0</c:v>
                </c:pt>
                <c:pt idx="4348">
                  <c:v>0.0</c:v>
                </c:pt>
                <c:pt idx="4349">
                  <c:v>0.0</c:v>
                </c:pt>
                <c:pt idx="4350">
                  <c:v>0.0</c:v>
                </c:pt>
                <c:pt idx="4351">
                  <c:v>0.0</c:v>
                </c:pt>
                <c:pt idx="4352">
                  <c:v>0.0</c:v>
                </c:pt>
                <c:pt idx="4353">
                  <c:v>0.0</c:v>
                </c:pt>
                <c:pt idx="4354">
                  <c:v>0.0</c:v>
                </c:pt>
                <c:pt idx="4355">
                  <c:v>0.0</c:v>
                </c:pt>
                <c:pt idx="4356">
                  <c:v>0.0</c:v>
                </c:pt>
                <c:pt idx="4357">
                  <c:v>0.0</c:v>
                </c:pt>
                <c:pt idx="4358">
                  <c:v>0.0</c:v>
                </c:pt>
                <c:pt idx="4359">
                  <c:v>0.0</c:v>
                </c:pt>
                <c:pt idx="4360">
                  <c:v>0.0</c:v>
                </c:pt>
                <c:pt idx="4361">
                  <c:v>0.0</c:v>
                </c:pt>
                <c:pt idx="4362">
                  <c:v>0.0</c:v>
                </c:pt>
                <c:pt idx="4363">
                  <c:v>0.0</c:v>
                </c:pt>
                <c:pt idx="4364">
                  <c:v>0.0</c:v>
                </c:pt>
                <c:pt idx="4365">
                  <c:v>0.0</c:v>
                </c:pt>
                <c:pt idx="4366">
                  <c:v>0.0</c:v>
                </c:pt>
                <c:pt idx="4367">
                  <c:v>0.0</c:v>
                </c:pt>
                <c:pt idx="4368">
                  <c:v>0.0</c:v>
                </c:pt>
                <c:pt idx="4369">
                  <c:v>0.0</c:v>
                </c:pt>
                <c:pt idx="4370">
                  <c:v>0.0</c:v>
                </c:pt>
                <c:pt idx="4371">
                  <c:v>0.0</c:v>
                </c:pt>
                <c:pt idx="4372">
                  <c:v>0.0</c:v>
                </c:pt>
                <c:pt idx="4373">
                  <c:v>0.0</c:v>
                </c:pt>
                <c:pt idx="4374">
                  <c:v>0.0</c:v>
                </c:pt>
                <c:pt idx="4375">
                  <c:v>0.0</c:v>
                </c:pt>
                <c:pt idx="4376">
                  <c:v>0.0</c:v>
                </c:pt>
                <c:pt idx="4377">
                  <c:v>0.0</c:v>
                </c:pt>
                <c:pt idx="4378">
                  <c:v>0.0</c:v>
                </c:pt>
                <c:pt idx="4379">
                  <c:v>0.0</c:v>
                </c:pt>
                <c:pt idx="4380">
                  <c:v>0.0</c:v>
                </c:pt>
                <c:pt idx="4381">
                  <c:v>0.0</c:v>
                </c:pt>
                <c:pt idx="4382">
                  <c:v>0.0</c:v>
                </c:pt>
                <c:pt idx="4383">
                  <c:v>1.0</c:v>
                </c:pt>
                <c:pt idx="4384">
                  <c:v>0.0</c:v>
                </c:pt>
                <c:pt idx="4385">
                  <c:v>0.0</c:v>
                </c:pt>
                <c:pt idx="4386">
                  <c:v>0.0</c:v>
                </c:pt>
                <c:pt idx="4387">
                  <c:v>0.0</c:v>
                </c:pt>
                <c:pt idx="4388">
                  <c:v>0.0</c:v>
                </c:pt>
                <c:pt idx="4389">
                  <c:v>0.0</c:v>
                </c:pt>
                <c:pt idx="4390">
                  <c:v>0.0</c:v>
                </c:pt>
                <c:pt idx="4391">
                  <c:v>0.0</c:v>
                </c:pt>
                <c:pt idx="4392">
                  <c:v>0.0</c:v>
                </c:pt>
                <c:pt idx="4393">
                  <c:v>0.0</c:v>
                </c:pt>
                <c:pt idx="4394">
                  <c:v>0.0</c:v>
                </c:pt>
                <c:pt idx="4395">
                  <c:v>0.0</c:v>
                </c:pt>
                <c:pt idx="4396">
                  <c:v>0.0</c:v>
                </c:pt>
                <c:pt idx="4397">
                  <c:v>0.0</c:v>
                </c:pt>
                <c:pt idx="4398">
                  <c:v>0.0</c:v>
                </c:pt>
                <c:pt idx="4399">
                  <c:v>0.0</c:v>
                </c:pt>
                <c:pt idx="4400">
                  <c:v>0.0</c:v>
                </c:pt>
                <c:pt idx="4401">
                  <c:v>0.0</c:v>
                </c:pt>
                <c:pt idx="4402">
                  <c:v>0.0</c:v>
                </c:pt>
                <c:pt idx="4403">
                  <c:v>0.0</c:v>
                </c:pt>
                <c:pt idx="4404">
                  <c:v>0.0</c:v>
                </c:pt>
                <c:pt idx="4405">
                  <c:v>0.0</c:v>
                </c:pt>
                <c:pt idx="4406">
                  <c:v>0.0</c:v>
                </c:pt>
                <c:pt idx="4407">
                  <c:v>0.0</c:v>
                </c:pt>
                <c:pt idx="4408">
                  <c:v>0.0</c:v>
                </c:pt>
                <c:pt idx="4409">
                  <c:v>0.0</c:v>
                </c:pt>
                <c:pt idx="4410">
                  <c:v>0.0</c:v>
                </c:pt>
                <c:pt idx="4411">
                  <c:v>0.0</c:v>
                </c:pt>
                <c:pt idx="4412">
                  <c:v>0.0</c:v>
                </c:pt>
                <c:pt idx="4413">
                  <c:v>0.0</c:v>
                </c:pt>
                <c:pt idx="4414">
                  <c:v>0.0</c:v>
                </c:pt>
                <c:pt idx="4415">
                  <c:v>0.0</c:v>
                </c:pt>
                <c:pt idx="4416">
                  <c:v>0.0</c:v>
                </c:pt>
                <c:pt idx="4417">
                  <c:v>0.0</c:v>
                </c:pt>
                <c:pt idx="4418">
                  <c:v>0.0</c:v>
                </c:pt>
                <c:pt idx="4419">
                  <c:v>0.0</c:v>
                </c:pt>
                <c:pt idx="4420">
                  <c:v>0.0</c:v>
                </c:pt>
                <c:pt idx="4421">
                  <c:v>0.0</c:v>
                </c:pt>
                <c:pt idx="4422">
                  <c:v>0.0</c:v>
                </c:pt>
                <c:pt idx="4423">
                  <c:v>0.0</c:v>
                </c:pt>
                <c:pt idx="4424">
                  <c:v>0.0</c:v>
                </c:pt>
                <c:pt idx="4425">
                  <c:v>0.0</c:v>
                </c:pt>
                <c:pt idx="4426">
                  <c:v>0.0</c:v>
                </c:pt>
                <c:pt idx="4427">
                  <c:v>0.0</c:v>
                </c:pt>
                <c:pt idx="4428">
                  <c:v>0.0</c:v>
                </c:pt>
                <c:pt idx="4429">
                  <c:v>0.0</c:v>
                </c:pt>
                <c:pt idx="4430">
                  <c:v>0.0</c:v>
                </c:pt>
                <c:pt idx="4431">
                  <c:v>0.0</c:v>
                </c:pt>
                <c:pt idx="4432">
                  <c:v>0.0</c:v>
                </c:pt>
                <c:pt idx="4433">
                  <c:v>0.0</c:v>
                </c:pt>
                <c:pt idx="4434">
                  <c:v>0.0</c:v>
                </c:pt>
                <c:pt idx="4435">
                  <c:v>0.0</c:v>
                </c:pt>
                <c:pt idx="4436">
                  <c:v>0.0</c:v>
                </c:pt>
                <c:pt idx="4437">
                  <c:v>3.0</c:v>
                </c:pt>
                <c:pt idx="4438">
                  <c:v>0.0</c:v>
                </c:pt>
                <c:pt idx="4439">
                  <c:v>0.0</c:v>
                </c:pt>
                <c:pt idx="4440">
                  <c:v>0.0</c:v>
                </c:pt>
                <c:pt idx="4441">
                  <c:v>0.0</c:v>
                </c:pt>
                <c:pt idx="4442">
                  <c:v>0.0</c:v>
                </c:pt>
                <c:pt idx="4443">
                  <c:v>0.0</c:v>
                </c:pt>
                <c:pt idx="4444">
                  <c:v>0.0</c:v>
                </c:pt>
                <c:pt idx="4445">
                  <c:v>0.0</c:v>
                </c:pt>
                <c:pt idx="4446">
                  <c:v>0.0</c:v>
                </c:pt>
                <c:pt idx="4447">
                  <c:v>0.0</c:v>
                </c:pt>
                <c:pt idx="4448">
                  <c:v>0.0</c:v>
                </c:pt>
                <c:pt idx="4449">
                  <c:v>0.0</c:v>
                </c:pt>
                <c:pt idx="4450">
                  <c:v>0.0</c:v>
                </c:pt>
                <c:pt idx="4451">
                  <c:v>0.0</c:v>
                </c:pt>
                <c:pt idx="4452">
                  <c:v>0.0</c:v>
                </c:pt>
                <c:pt idx="4453">
                  <c:v>0.0</c:v>
                </c:pt>
                <c:pt idx="4454">
                  <c:v>0.0</c:v>
                </c:pt>
                <c:pt idx="4455">
                  <c:v>0.0</c:v>
                </c:pt>
                <c:pt idx="4456">
                  <c:v>0.0</c:v>
                </c:pt>
                <c:pt idx="4457">
                  <c:v>0.0</c:v>
                </c:pt>
                <c:pt idx="4458">
                  <c:v>0.0</c:v>
                </c:pt>
                <c:pt idx="4459">
                  <c:v>0.0</c:v>
                </c:pt>
                <c:pt idx="4460">
                  <c:v>0.0</c:v>
                </c:pt>
                <c:pt idx="4461">
                  <c:v>0.0</c:v>
                </c:pt>
                <c:pt idx="4462">
                  <c:v>0.0</c:v>
                </c:pt>
                <c:pt idx="4463">
                  <c:v>0.0</c:v>
                </c:pt>
                <c:pt idx="4464">
                  <c:v>0.0</c:v>
                </c:pt>
                <c:pt idx="4465">
                  <c:v>0.0</c:v>
                </c:pt>
                <c:pt idx="4466">
                  <c:v>0.0</c:v>
                </c:pt>
                <c:pt idx="4467">
                  <c:v>0.0</c:v>
                </c:pt>
                <c:pt idx="4468">
                  <c:v>0.0</c:v>
                </c:pt>
                <c:pt idx="4469">
                  <c:v>0.0</c:v>
                </c:pt>
                <c:pt idx="4470">
                  <c:v>0.0</c:v>
                </c:pt>
                <c:pt idx="4471">
                  <c:v>0.0</c:v>
                </c:pt>
                <c:pt idx="4472">
                  <c:v>0.0</c:v>
                </c:pt>
                <c:pt idx="4473">
                  <c:v>0.0</c:v>
                </c:pt>
                <c:pt idx="4474">
                  <c:v>0.0</c:v>
                </c:pt>
                <c:pt idx="4475">
                  <c:v>0.0</c:v>
                </c:pt>
                <c:pt idx="4476">
                  <c:v>0.0</c:v>
                </c:pt>
                <c:pt idx="4477">
                  <c:v>0.0</c:v>
                </c:pt>
                <c:pt idx="4478">
                  <c:v>0.0</c:v>
                </c:pt>
                <c:pt idx="4479">
                  <c:v>0.0</c:v>
                </c:pt>
                <c:pt idx="4480">
                  <c:v>0.0</c:v>
                </c:pt>
                <c:pt idx="4481">
                  <c:v>0.0</c:v>
                </c:pt>
                <c:pt idx="4482">
                  <c:v>0.0</c:v>
                </c:pt>
                <c:pt idx="4483">
                  <c:v>0.0</c:v>
                </c:pt>
                <c:pt idx="4484">
                  <c:v>0.0</c:v>
                </c:pt>
                <c:pt idx="4485">
                  <c:v>0.0</c:v>
                </c:pt>
                <c:pt idx="4486">
                  <c:v>0.0</c:v>
                </c:pt>
                <c:pt idx="4487">
                  <c:v>0.0</c:v>
                </c:pt>
                <c:pt idx="4488">
                  <c:v>0.0</c:v>
                </c:pt>
                <c:pt idx="4489">
                  <c:v>0.0</c:v>
                </c:pt>
                <c:pt idx="4490">
                  <c:v>0.0</c:v>
                </c:pt>
                <c:pt idx="4491">
                  <c:v>0.0</c:v>
                </c:pt>
                <c:pt idx="4492">
                  <c:v>0.0</c:v>
                </c:pt>
                <c:pt idx="4493">
                  <c:v>0.0</c:v>
                </c:pt>
                <c:pt idx="4494">
                  <c:v>0.0</c:v>
                </c:pt>
                <c:pt idx="4495">
                  <c:v>0.0</c:v>
                </c:pt>
                <c:pt idx="4496">
                  <c:v>0.0</c:v>
                </c:pt>
                <c:pt idx="4497">
                  <c:v>0.0</c:v>
                </c:pt>
                <c:pt idx="4498">
                  <c:v>0.0</c:v>
                </c:pt>
                <c:pt idx="4499">
                  <c:v>0.0</c:v>
                </c:pt>
                <c:pt idx="4500">
                  <c:v>0.0</c:v>
                </c:pt>
                <c:pt idx="4501">
                  <c:v>0.0</c:v>
                </c:pt>
                <c:pt idx="4502">
                  <c:v>0.0</c:v>
                </c:pt>
                <c:pt idx="4503">
                  <c:v>0.0</c:v>
                </c:pt>
                <c:pt idx="4504">
                  <c:v>0.0</c:v>
                </c:pt>
                <c:pt idx="4505">
                  <c:v>0.0</c:v>
                </c:pt>
                <c:pt idx="4506">
                  <c:v>0.0</c:v>
                </c:pt>
                <c:pt idx="4507">
                  <c:v>0.0</c:v>
                </c:pt>
                <c:pt idx="4508">
                  <c:v>0.0</c:v>
                </c:pt>
                <c:pt idx="4509">
                  <c:v>0.0</c:v>
                </c:pt>
                <c:pt idx="4510">
                  <c:v>0.0</c:v>
                </c:pt>
                <c:pt idx="4511">
                  <c:v>0.0</c:v>
                </c:pt>
                <c:pt idx="4512">
                  <c:v>0.0</c:v>
                </c:pt>
                <c:pt idx="4513">
                  <c:v>0.0</c:v>
                </c:pt>
                <c:pt idx="4514">
                  <c:v>0.0</c:v>
                </c:pt>
                <c:pt idx="4515">
                  <c:v>0.0</c:v>
                </c:pt>
                <c:pt idx="4516">
                  <c:v>0.0</c:v>
                </c:pt>
                <c:pt idx="4517">
                  <c:v>0.0</c:v>
                </c:pt>
                <c:pt idx="4518">
                  <c:v>0.0</c:v>
                </c:pt>
                <c:pt idx="4519">
                  <c:v>0.0</c:v>
                </c:pt>
                <c:pt idx="4520">
                  <c:v>0.0</c:v>
                </c:pt>
                <c:pt idx="4521">
                  <c:v>0.0</c:v>
                </c:pt>
                <c:pt idx="4522">
                  <c:v>0.0</c:v>
                </c:pt>
                <c:pt idx="4523">
                  <c:v>0.0</c:v>
                </c:pt>
                <c:pt idx="4524">
                  <c:v>0.0</c:v>
                </c:pt>
                <c:pt idx="4525">
                  <c:v>0.0</c:v>
                </c:pt>
                <c:pt idx="4526">
                  <c:v>0.0</c:v>
                </c:pt>
                <c:pt idx="4527">
                  <c:v>0.0</c:v>
                </c:pt>
                <c:pt idx="4528">
                  <c:v>0.0</c:v>
                </c:pt>
                <c:pt idx="4529">
                  <c:v>0.0</c:v>
                </c:pt>
                <c:pt idx="4530">
                  <c:v>0.0</c:v>
                </c:pt>
                <c:pt idx="4531">
                  <c:v>0.0</c:v>
                </c:pt>
                <c:pt idx="4532">
                  <c:v>0.0</c:v>
                </c:pt>
                <c:pt idx="4533">
                  <c:v>0.0</c:v>
                </c:pt>
                <c:pt idx="4534">
                  <c:v>0.0</c:v>
                </c:pt>
                <c:pt idx="4535">
                  <c:v>0.0</c:v>
                </c:pt>
                <c:pt idx="4536">
                  <c:v>0.0</c:v>
                </c:pt>
                <c:pt idx="4537">
                  <c:v>0.0</c:v>
                </c:pt>
                <c:pt idx="4538">
                  <c:v>0.0</c:v>
                </c:pt>
                <c:pt idx="4539">
                  <c:v>0.0</c:v>
                </c:pt>
                <c:pt idx="4540">
                  <c:v>0.0</c:v>
                </c:pt>
                <c:pt idx="4541">
                  <c:v>0.0</c:v>
                </c:pt>
                <c:pt idx="4542">
                  <c:v>0.0</c:v>
                </c:pt>
                <c:pt idx="4543">
                  <c:v>0.0</c:v>
                </c:pt>
                <c:pt idx="4544">
                  <c:v>0.0</c:v>
                </c:pt>
                <c:pt idx="4545">
                  <c:v>0.0</c:v>
                </c:pt>
                <c:pt idx="4546">
                  <c:v>0.0</c:v>
                </c:pt>
                <c:pt idx="4547">
                  <c:v>0.0</c:v>
                </c:pt>
                <c:pt idx="4548">
                  <c:v>0.0</c:v>
                </c:pt>
                <c:pt idx="4549">
                  <c:v>0.0</c:v>
                </c:pt>
                <c:pt idx="4550">
                  <c:v>0.0</c:v>
                </c:pt>
                <c:pt idx="4551">
                  <c:v>0.0</c:v>
                </c:pt>
                <c:pt idx="4552">
                  <c:v>0.0</c:v>
                </c:pt>
                <c:pt idx="4553">
                  <c:v>0.0</c:v>
                </c:pt>
                <c:pt idx="4554">
                  <c:v>0.0</c:v>
                </c:pt>
                <c:pt idx="4555">
                  <c:v>0.0</c:v>
                </c:pt>
                <c:pt idx="4556">
                  <c:v>0.0</c:v>
                </c:pt>
                <c:pt idx="4557">
                  <c:v>0.0</c:v>
                </c:pt>
                <c:pt idx="4558">
                  <c:v>0.0</c:v>
                </c:pt>
                <c:pt idx="4559">
                  <c:v>0.0</c:v>
                </c:pt>
                <c:pt idx="4560">
                  <c:v>0.0</c:v>
                </c:pt>
                <c:pt idx="4561">
                  <c:v>0.0</c:v>
                </c:pt>
                <c:pt idx="4562">
                  <c:v>0.0</c:v>
                </c:pt>
                <c:pt idx="4563">
                  <c:v>0.0</c:v>
                </c:pt>
                <c:pt idx="4564">
                  <c:v>0.0</c:v>
                </c:pt>
                <c:pt idx="4565">
                  <c:v>0.0</c:v>
                </c:pt>
                <c:pt idx="4566">
                  <c:v>0.0</c:v>
                </c:pt>
                <c:pt idx="4567">
                  <c:v>0.0</c:v>
                </c:pt>
                <c:pt idx="4568">
                  <c:v>0.0</c:v>
                </c:pt>
                <c:pt idx="4569">
                  <c:v>0.0</c:v>
                </c:pt>
                <c:pt idx="4570">
                  <c:v>0.0</c:v>
                </c:pt>
                <c:pt idx="4571">
                  <c:v>0.0</c:v>
                </c:pt>
                <c:pt idx="4572">
                  <c:v>0.0</c:v>
                </c:pt>
                <c:pt idx="4573">
                  <c:v>0.0</c:v>
                </c:pt>
                <c:pt idx="4574">
                  <c:v>0.0</c:v>
                </c:pt>
                <c:pt idx="4575">
                  <c:v>0.0</c:v>
                </c:pt>
                <c:pt idx="4576">
                  <c:v>0.0</c:v>
                </c:pt>
                <c:pt idx="4577">
                  <c:v>0.0</c:v>
                </c:pt>
                <c:pt idx="4578">
                  <c:v>0.0</c:v>
                </c:pt>
                <c:pt idx="4579">
                  <c:v>0.0</c:v>
                </c:pt>
                <c:pt idx="4580">
                  <c:v>0.0</c:v>
                </c:pt>
                <c:pt idx="4581">
                  <c:v>0.0</c:v>
                </c:pt>
                <c:pt idx="4582">
                  <c:v>0.0</c:v>
                </c:pt>
                <c:pt idx="4583">
                  <c:v>0.0</c:v>
                </c:pt>
                <c:pt idx="4584">
                  <c:v>0.0</c:v>
                </c:pt>
                <c:pt idx="4585">
                  <c:v>0.0</c:v>
                </c:pt>
                <c:pt idx="4586">
                  <c:v>0.0</c:v>
                </c:pt>
                <c:pt idx="4587">
                  <c:v>0.0</c:v>
                </c:pt>
                <c:pt idx="4588">
                  <c:v>0.0</c:v>
                </c:pt>
                <c:pt idx="4589">
                  <c:v>0.0</c:v>
                </c:pt>
                <c:pt idx="4590">
                  <c:v>0.0</c:v>
                </c:pt>
                <c:pt idx="4591">
                  <c:v>0.0</c:v>
                </c:pt>
                <c:pt idx="4592">
                  <c:v>0.0</c:v>
                </c:pt>
                <c:pt idx="4593">
                  <c:v>0.0</c:v>
                </c:pt>
                <c:pt idx="4594">
                  <c:v>0.0</c:v>
                </c:pt>
                <c:pt idx="4595">
                  <c:v>0.0</c:v>
                </c:pt>
                <c:pt idx="4596">
                  <c:v>0.0</c:v>
                </c:pt>
                <c:pt idx="4597">
                  <c:v>0.0</c:v>
                </c:pt>
                <c:pt idx="4598">
                  <c:v>0.0</c:v>
                </c:pt>
                <c:pt idx="4599">
                  <c:v>0.0</c:v>
                </c:pt>
                <c:pt idx="4600">
                  <c:v>0.0</c:v>
                </c:pt>
                <c:pt idx="4601">
                  <c:v>0.0</c:v>
                </c:pt>
                <c:pt idx="4602">
                  <c:v>1.0</c:v>
                </c:pt>
                <c:pt idx="4603">
                  <c:v>1.0</c:v>
                </c:pt>
                <c:pt idx="4604">
                  <c:v>0.0</c:v>
                </c:pt>
                <c:pt idx="4605">
                  <c:v>0.0</c:v>
                </c:pt>
                <c:pt idx="4606">
                  <c:v>0.0</c:v>
                </c:pt>
                <c:pt idx="4607">
                  <c:v>1.0</c:v>
                </c:pt>
                <c:pt idx="4608">
                  <c:v>1.0</c:v>
                </c:pt>
                <c:pt idx="4609">
                  <c:v>0.0</c:v>
                </c:pt>
                <c:pt idx="4610">
                  <c:v>0.0</c:v>
                </c:pt>
                <c:pt idx="4611">
                  <c:v>0.0</c:v>
                </c:pt>
                <c:pt idx="4612">
                  <c:v>0.0</c:v>
                </c:pt>
                <c:pt idx="4613">
                  <c:v>0.0</c:v>
                </c:pt>
                <c:pt idx="4614">
                  <c:v>0.0</c:v>
                </c:pt>
                <c:pt idx="4615">
                  <c:v>0.0</c:v>
                </c:pt>
                <c:pt idx="4616">
                  <c:v>0.0</c:v>
                </c:pt>
                <c:pt idx="4617">
                  <c:v>0.0</c:v>
                </c:pt>
                <c:pt idx="4618">
                  <c:v>0.0</c:v>
                </c:pt>
                <c:pt idx="4619">
                  <c:v>0.0</c:v>
                </c:pt>
                <c:pt idx="4620">
                  <c:v>0.0</c:v>
                </c:pt>
                <c:pt idx="4621">
                  <c:v>0.0</c:v>
                </c:pt>
                <c:pt idx="4622">
                  <c:v>0.0</c:v>
                </c:pt>
                <c:pt idx="4623">
                  <c:v>0.0</c:v>
                </c:pt>
                <c:pt idx="4624">
                  <c:v>0.0</c:v>
                </c:pt>
                <c:pt idx="4625">
                  <c:v>0.0</c:v>
                </c:pt>
                <c:pt idx="4626">
                  <c:v>0.0</c:v>
                </c:pt>
                <c:pt idx="4627">
                  <c:v>0.0</c:v>
                </c:pt>
                <c:pt idx="4628">
                  <c:v>0.0</c:v>
                </c:pt>
                <c:pt idx="4629">
                  <c:v>0.0</c:v>
                </c:pt>
                <c:pt idx="4630">
                  <c:v>0.0</c:v>
                </c:pt>
                <c:pt idx="4631">
                  <c:v>0.0</c:v>
                </c:pt>
                <c:pt idx="4632">
                  <c:v>0.0</c:v>
                </c:pt>
                <c:pt idx="4633">
                  <c:v>0.0</c:v>
                </c:pt>
                <c:pt idx="4634">
                  <c:v>0.0</c:v>
                </c:pt>
                <c:pt idx="4635">
                  <c:v>0.0</c:v>
                </c:pt>
                <c:pt idx="4636">
                  <c:v>0.0</c:v>
                </c:pt>
                <c:pt idx="4637">
                  <c:v>0.0</c:v>
                </c:pt>
                <c:pt idx="4638">
                  <c:v>0.0</c:v>
                </c:pt>
                <c:pt idx="4639">
                  <c:v>0.0</c:v>
                </c:pt>
                <c:pt idx="4640">
                  <c:v>0.0</c:v>
                </c:pt>
                <c:pt idx="4641">
                  <c:v>0.0</c:v>
                </c:pt>
                <c:pt idx="4642">
                  <c:v>0.0</c:v>
                </c:pt>
                <c:pt idx="4643">
                  <c:v>0.0</c:v>
                </c:pt>
                <c:pt idx="4644">
                  <c:v>0.0</c:v>
                </c:pt>
                <c:pt idx="4645">
                  <c:v>0.0</c:v>
                </c:pt>
                <c:pt idx="4646">
                  <c:v>0.0</c:v>
                </c:pt>
                <c:pt idx="4647">
                  <c:v>0.0</c:v>
                </c:pt>
                <c:pt idx="4648">
                  <c:v>0.0</c:v>
                </c:pt>
                <c:pt idx="4649">
                  <c:v>0.0</c:v>
                </c:pt>
                <c:pt idx="4650">
                  <c:v>0.0</c:v>
                </c:pt>
                <c:pt idx="4651">
                  <c:v>0.0</c:v>
                </c:pt>
                <c:pt idx="4652">
                  <c:v>0.0</c:v>
                </c:pt>
                <c:pt idx="4653">
                  <c:v>0.0</c:v>
                </c:pt>
                <c:pt idx="4654">
                  <c:v>0.0</c:v>
                </c:pt>
                <c:pt idx="4655">
                  <c:v>0.0</c:v>
                </c:pt>
                <c:pt idx="4656">
                  <c:v>0.0</c:v>
                </c:pt>
                <c:pt idx="4657">
                  <c:v>0.0</c:v>
                </c:pt>
                <c:pt idx="4658">
                  <c:v>0.0</c:v>
                </c:pt>
                <c:pt idx="4659">
                  <c:v>0.0</c:v>
                </c:pt>
                <c:pt idx="4660">
                  <c:v>0.0</c:v>
                </c:pt>
                <c:pt idx="4661">
                  <c:v>0.0</c:v>
                </c:pt>
                <c:pt idx="4662">
                  <c:v>0.0</c:v>
                </c:pt>
                <c:pt idx="4663">
                  <c:v>0.0</c:v>
                </c:pt>
                <c:pt idx="4664">
                  <c:v>0.0</c:v>
                </c:pt>
                <c:pt idx="4665">
                  <c:v>0.0</c:v>
                </c:pt>
                <c:pt idx="4666">
                  <c:v>0.0</c:v>
                </c:pt>
                <c:pt idx="4667">
                  <c:v>0.0</c:v>
                </c:pt>
                <c:pt idx="4668">
                  <c:v>0.0</c:v>
                </c:pt>
                <c:pt idx="4669">
                  <c:v>0.0</c:v>
                </c:pt>
                <c:pt idx="4670">
                  <c:v>0.0</c:v>
                </c:pt>
                <c:pt idx="4671">
                  <c:v>0.0</c:v>
                </c:pt>
                <c:pt idx="4672">
                  <c:v>0.0</c:v>
                </c:pt>
                <c:pt idx="4673">
                  <c:v>0.0</c:v>
                </c:pt>
                <c:pt idx="4674">
                  <c:v>0.0</c:v>
                </c:pt>
                <c:pt idx="4675">
                  <c:v>0.0</c:v>
                </c:pt>
                <c:pt idx="4676">
                  <c:v>0.0</c:v>
                </c:pt>
                <c:pt idx="4677">
                  <c:v>0.0</c:v>
                </c:pt>
                <c:pt idx="4678">
                  <c:v>0.0</c:v>
                </c:pt>
                <c:pt idx="4679">
                  <c:v>0.0</c:v>
                </c:pt>
                <c:pt idx="4680">
                  <c:v>0.0</c:v>
                </c:pt>
                <c:pt idx="4681">
                  <c:v>0.0</c:v>
                </c:pt>
                <c:pt idx="4682">
                  <c:v>0.0</c:v>
                </c:pt>
                <c:pt idx="4683">
                  <c:v>0.0</c:v>
                </c:pt>
                <c:pt idx="4684">
                  <c:v>0.0</c:v>
                </c:pt>
                <c:pt idx="4685">
                  <c:v>0.0</c:v>
                </c:pt>
                <c:pt idx="4686">
                  <c:v>0.0</c:v>
                </c:pt>
                <c:pt idx="4687">
                  <c:v>0.0</c:v>
                </c:pt>
                <c:pt idx="4688">
                  <c:v>0.0</c:v>
                </c:pt>
                <c:pt idx="4689">
                  <c:v>0.0</c:v>
                </c:pt>
                <c:pt idx="4690">
                  <c:v>0.0</c:v>
                </c:pt>
                <c:pt idx="4691">
                  <c:v>0.0</c:v>
                </c:pt>
                <c:pt idx="4692">
                  <c:v>0.0</c:v>
                </c:pt>
                <c:pt idx="4693">
                  <c:v>0.0</c:v>
                </c:pt>
                <c:pt idx="4694">
                  <c:v>0.0</c:v>
                </c:pt>
                <c:pt idx="4695">
                  <c:v>0.0</c:v>
                </c:pt>
                <c:pt idx="4696">
                  <c:v>0.0</c:v>
                </c:pt>
                <c:pt idx="4697">
                  <c:v>0.0</c:v>
                </c:pt>
                <c:pt idx="4698">
                  <c:v>0.0</c:v>
                </c:pt>
                <c:pt idx="4699">
                  <c:v>0.0</c:v>
                </c:pt>
                <c:pt idx="4700">
                  <c:v>0.0</c:v>
                </c:pt>
                <c:pt idx="4701">
                  <c:v>0.0</c:v>
                </c:pt>
                <c:pt idx="4702">
                  <c:v>0.0</c:v>
                </c:pt>
                <c:pt idx="4703">
                  <c:v>0.0</c:v>
                </c:pt>
                <c:pt idx="4704">
                  <c:v>0.0</c:v>
                </c:pt>
                <c:pt idx="4705">
                  <c:v>0.0</c:v>
                </c:pt>
                <c:pt idx="4706">
                  <c:v>0.0</c:v>
                </c:pt>
                <c:pt idx="4707">
                  <c:v>0.0</c:v>
                </c:pt>
                <c:pt idx="4708">
                  <c:v>0.0</c:v>
                </c:pt>
                <c:pt idx="4709">
                  <c:v>0.0</c:v>
                </c:pt>
                <c:pt idx="4710">
                  <c:v>0.0</c:v>
                </c:pt>
                <c:pt idx="4711">
                  <c:v>0.0</c:v>
                </c:pt>
                <c:pt idx="4712">
                  <c:v>0.0</c:v>
                </c:pt>
                <c:pt idx="4713">
                  <c:v>0.0</c:v>
                </c:pt>
                <c:pt idx="4714">
                  <c:v>0.0</c:v>
                </c:pt>
                <c:pt idx="4715">
                  <c:v>0.0</c:v>
                </c:pt>
                <c:pt idx="4716">
                  <c:v>0.0</c:v>
                </c:pt>
                <c:pt idx="4717">
                  <c:v>0.0</c:v>
                </c:pt>
                <c:pt idx="4718">
                  <c:v>0.0</c:v>
                </c:pt>
                <c:pt idx="4719">
                  <c:v>0.0</c:v>
                </c:pt>
                <c:pt idx="4720">
                  <c:v>0.0</c:v>
                </c:pt>
                <c:pt idx="4721">
                  <c:v>0.0</c:v>
                </c:pt>
                <c:pt idx="4722">
                  <c:v>0.0</c:v>
                </c:pt>
                <c:pt idx="4723">
                  <c:v>0.0</c:v>
                </c:pt>
                <c:pt idx="4724">
                  <c:v>0.0</c:v>
                </c:pt>
                <c:pt idx="4725">
                  <c:v>0.0</c:v>
                </c:pt>
                <c:pt idx="4726">
                  <c:v>0.0</c:v>
                </c:pt>
                <c:pt idx="4727">
                  <c:v>0.0</c:v>
                </c:pt>
                <c:pt idx="4728">
                  <c:v>0.0</c:v>
                </c:pt>
                <c:pt idx="4729">
                  <c:v>0.0</c:v>
                </c:pt>
                <c:pt idx="4730">
                  <c:v>0.0</c:v>
                </c:pt>
                <c:pt idx="4731">
                  <c:v>0.0</c:v>
                </c:pt>
                <c:pt idx="4732">
                  <c:v>0.0</c:v>
                </c:pt>
                <c:pt idx="4733">
                  <c:v>0.0</c:v>
                </c:pt>
                <c:pt idx="4734">
                  <c:v>0.0</c:v>
                </c:pt>
                <c:pt idx="4735">
                  <c:v>0.0</c:v>
                </c:pt>
                <c:pt idx="4736">
                  <c:v>0.0</c:v>
                </c:pt>
                <c:pt idx="4737">
                  <c:v>0.0</c:v>
                </c:pt>
                <c:pt idx="4738">
                  <c:v>0.0</c:v>
                </c:pt>
                <c:pt idx="4739">
                  <c:v>0.0</c:v>
                </c:pt>
                <c:pt idx="4740">
                  <c:v>0.0</c:v>
                </c:pt>
                <c:pt idx="4741">
                  <c:v>0.0</c:v>
                </c:pt>
                <c:pt idx="4742">
                  <c:v>0.0</c:v>
                </c:pt>
                <c:pt idx="4743">
                  <c:v>0.0</c:v>
                </c:pt>
                <c:pt idx="4744">
                  <c:v>0.0</c:v>
                </c:pt>
                <c:pt idx="4745">
                  <c:v>0.0</c:v>
                </c:pt>
                <c:pt idx="4746">
                  <c:v>0.0</c:v>
                </c:pt>
                <c:pt idx="4747">
                  <c:v>0.0</c:v>
                </c:pt>
                <c:pt idx="4748">
                  <c:v>0.0</c:v>
                </c:pt>
                <c:pt idx="4749">
                  <c:v>0.0</c:v>
                </c:pt>
                <c:pt idx="4750">
                  <c:v>0.0</c:v>
                </c:pt>
                <c:pt idx="4751">
                  <c:v>0.0</c:v>
                </c:pt>
                <c:pt idx="4752">
                  <c:v>0.0</c:v>
                </c:pt>
                <c:pt idx="4753">
                  <c:v>0.0</c:v>
                </c:pt>
                <c:pt idx="4754">
                  <c:v>0.0</c:v>
                </c:pt>
                <c:pt idx="4755">
                  <c:v>0.0</c:v>
                </c:pt>
                <c:pt idx="4756">
                  <c:v>0.0</c:v>
                </c:pt>
                <c:pt idx="4757">
                  <c:v>0.0</c:v>
                </c:pt>
                <c:pt idx="4758">
                  <c:v>0.0</c:v>
                </c:pt>
                <c:pt idx="4759">
                  <c:v>0.0</c:v>
                </c:pt>
                <c:pt idx="4760">
                  <c:v>0.0</c:v>
                </c:pt>
                <c:pt idx="4761">
                  <c:v>0.0</c:v>
                </c:pt>
                <c:pt idx="4762">
                  <c:v>0.0</c:v>
                </c:pt>
                <c:pt idx="4763">
                  <c:v>0.0</c:v>
                </c:pt>
                <c:pt idx="4764">
                  <c:v>0.0</c:v>
                </c:pt>
                <c:pt idx="4765">
                  <c:v>0.0</c:v>
                </c:pt>
                <c:pt idx="4766">
                  <c:v>0.0</c:v>
                </c:pt>
                <c:pt idx="4767">
                  <c:v>0.0</c:v>
                </c:pt>
                <c:pt idx="4768">
                  <c:v>0.0</c:v>
                </c:pt>
                <c:pt idx="4769">
                  <c:v>0.0</c:v>
                </c:pt>
                <c:pt idx="4770">
                  <c:v>0.0</c:v>
                </c:pt>
                <c:pt idx="4771">
                  <c:v>0.0</c:v>
                </c:pt>
                <c:pt idx="4772">
                  <c:v>0.0</c:v>
                </c:pt>
                <c:pt idx="4773">
                  <c:v>0.0</c:v>
                </c:pt>
                <c:pt idx="4774">
                  <c:v>0.0</c:v>
                </c:pt>
                <c:pt idx="4775">
                  <c:v>0.0</c:v>
                </c:pt>
                <c:pt idx="4776">
                  <c:v>0.0</c:v>
                </c:pt>
                <c:pt idx="4777">
                  <c:v>0.0</c:v>
                </c:pt>
                <c:pt idx="4778">
                  <c:v>0.0</c:v>
                </c:pt>
                <c:pt idx="4779">
                  <c:v>0.0</c:v>
                </c:pt>
                <c:pt idx="4780">
                  <c:v>0.0</c:v>
                </c:pt>
                <c:pt idx="4781">
                  <c:v>0.0</c:v>
                </c:pt>
                <c:pt idx="4782">
                  <c:v>0.0</c:v>
                </c:pt>
                <c:pt idx="4783">
                  <c:v>0.0</c:v>
                </c:pt>
                <c:pt idx="4784">
                  <c:v>0.0</c:v>
                </c:pt>
                <c:pt idx="4785">
                  <c:v>0.0</c:v>
                </c:pt>
                <c:pt idx="4786">
                  <c:v>0.0</c:v>
                </c:pt>
                <c:pt idx="4787">
                  <c:v>0.0</c:v>
                </c:pt>
                <c:pt idx="4788">
                  <c:v>0.0</c:v>
                </c:pt>
                <c:pt idx="4789">
                  <c:v>0.0</c:v>
                </c:pt>
                <c:pt idx="4790">
                  <c:v>0.0</c:v>
                </c:pt>
                <c:pt idx="4791">
                  <c:v>0.0</c:v>
                </c:pt>
                <c:pt idx="4792">
                  <c:v>0.0</c:v>
                </c:pt>
                <c:pt idx="4793">
                  <c:v>0.0</c:v>
                </c:pt>
                <c:pt idx="4794">
                  <c:v>0.0</c:v>
                </c:pt>
                <c:pt idx="4795">
                  <c:v>0.0</c:v>
                </c:pt>
                <c:pt idx="4796">
                  <c:v>0.0</c:v>
                </c:pt>
                <c:pt idx="4797">
                  <c:v>0.0</c:v>
                </c:pt>
                <c:pt idx="4798">
                  <c:v>0.0</c:v>
                </c:pt>
                <c:pt idx="4799">
                  <c:v>0.0</c:v>
                </c:pt>
                <c:pt idx="4800">
                  <c:v>0.0</c:v>
                </c:pt>
                <c:pt idx="4801">
                  <c:v>0.0</c:v>
                </c:pt>
                <c:pt idx="4802">
                  <c:v>0.0</c:v>
                </c:pt>
                <c:pt idx="4803">
                  <c:v>0.0</c:v>
                </c:pt>
                <c:pt idx="4804">
                  <c:v>0.0</c:v>
                </c:pt>
                <c:pt idx="4805">
                  <c:v>0.0</c:v>
                </c:pt>
                <c:pt idx="4806">
                  <c:v>0.0</c:v>
                </c:pt>
                <c:pt idx="4807">
                  <c:v>0.0</c:v>
                </c:pt>
                <c:pt idx="4808">
                  <c:v>0.0</c:v>
                </c:pt>
                <c:pt idx="4809">
                  <c:v>0.0</c:v>
                </c:pt>
                <c:pt idx="4810">
                  <c:v>0.0</c:v>
                </c:pt>
                <c:pt idx="4811">
                  <c:v>0.0</c:v>
                </c:pt>
                <c:pt idx="4812">
                  <c:v>0.0</c:v>
                </c:pt>
                <c:pt idx="4813">
                  <c:v>0.0</c:v>
                </c:pt>
                <c:pt idx="4814">
                  <c:v>0.0</c:v>
                </c:pt>
                <c:pt idx="4815">
                  <c:v>0.0</c:v>
                </c:pt>
                <c:pt idx="4816">
                  <c:v>0.0</c:v>
                </c:pt>
                <c:pt idx="4817">
                  <c:v>0.0</c:v>
                </c:pt>
                <c:pt idx="4818">
                  <c:v>0.0</c:v>
                </c:pt>
                <c:pt idx="4819">
                  <c:v>0.0</c:v>
                </c:pt>
                <c:pt idx="4820">
                  <c:v>0.0</c:v>
                </c:pt>
                <c:pt idx="4821">
                  <c:v>0.0</c:v>
                </c:pt>
                <c:pt idx="4822">
                  <c:v>0.0</c:v>
                </c:pt>
                <c:pt idx="4823">
                  <c:v>0.0</c:v>
                </c:pt>
                <c:pt idx="4824">
                  <c:v>0.0</c:v>
                </c:pt>
                <c:pt idx="4825">
                  <c:v>0.0</c:v>
                </c:pt>
                <c:pt idx="4826">
                  <c:v>0.0</c:v>
                </c:pt>
                <c:pt idx="4827">
                  <c:v>0.0</c:v>
                </c:pt>
                <c:pt idx="4828">
                  <c:v>0.0</c:v>
                </c:pt>
                <c:pt idx="4829">
                  <c:v>0.0</c:v>
                </c:pt>
                <c:pt idx="4830">
                  <c:v>0.0</c:v>
                </c:pt>
                <c:pt idx="4831">
                  <c:v>0.0</c:v>
                </c:pt>
                <c:pt idx="4832">
                  <c:v>0.0</c:v>
                </c:pt>
                <c:pt idx="4833">
                  <c:v>0.0</c:v>
                </c:pt>
                <c:pt idx="4834">
                  <c:v>0.0</c:v>
                </c:pt>
                <c:pt idx="4835">
                  <c:v>0.0</c:v>
                </c:pt>
                <c:pt idx="4836">
                  <c:v>0.0</c:v>
                </c:pt>
                <c:pt idx="4837">
                  <c:v>0.0</c:v>
                </c:pt>
                <c:pt idx="4838">
                  <c:v>0.0</c:v>
                </c:pt>
                <c:pt idx="4839">
                  <c:v>0.0</c:v>
                </c:pt>
                <c:pt idx="4840">
                  <c:v>1.0</c:v>
                </c:pt>
                <c:pt idx="4841">
                  <c:v>0.0</c:v>
                </c:pt>
                <c:pt idx="4842">
                  <c:v>0.0</c:v>
                </c:pt>
                <c:pt idx="4843">
                  <c:v>0.0</c:v>
                </c:pt>
                <c:pt idx="4844">
                  <c:v>0.0</c:v>
                </c:pt>
                <c:pt idx="4845">
                  <c:v>0.0</c:v>
                </c:pt>
                <c:pt idx="4846">
                  <c:v>0.0</c:v>
                </c:pt>
                <c:pt idx="4847">
                  <c:v>0.0</c:v>
                </c:pt>
                <c:pt idx="4848">
                  <c:v>0.0</c:v>
                </c:pt>
                <c:pt idx="4849">
                  <c:v>0.0</c:v>
                </c:pt>
                <c:pt idx="4850">
                  <c:v>0.0</c:v>
                </c:pt>
                <c:pt idx="4851">
                  <c:v>0.0</c:v>
                </c:pt>
                <c:pt idx="4852">
                  <c:v>0.0</c:v>
                </c:pt>
                <c:pt idx="4853">
                  <c:v>0.0</c:v>
                </c:pt>
                <c:pt idx="4854">
                  <c:v>0.0</c:v>
                </c:pt>
                <c:pt idx="4855">
                  <c:v>0.0</c:v>
                </c:pt>
                <c:pt idx="4856">
                  <c:v>0.0</c:v>
                </c:pt>
                <c:pt idx="4857">
                  <c:v>0.0</c:v>
                </c:pt>
                <c:pt idx="4858">
                  <c:v>0.0</c:v>
                </c:pt>
                <c:pt idx="4859">
                  <c:v>0.0</c:v>
                </c:pt>
                <c:pt idx="4860">
                  <c:v>0.0</c:v>
                </c:pt>
                <c:pt idx="4861">
                  <c:v>0.0</c:v>
                </c:pt>
                <c:pt idx="4862">
                  <c:v>0.0</c:v>
                </c:pt>
                <c:pt idx="4863">
                  <c:v>1.0</c:v>
                </c:pt>
                <c:pt idx="4864">
                  <c:v>0.0</c:v>
                </c:pt>
                <c:pt idx="4865">
                  <c:v>0.0</c:v>
                </c:pt>
                <c:pt idx="4866">
                  <c:v>0.0</c:v>
                </c:pt>
                <c:pt idx="4867">
                  <c:v>0.0</c:v>
                </c:pt>
                <c:pt idx="4868">
                  <c:v>1.0</c:v>
                </c:pt>
                <c:pt idx="4869">
                  <c:v>0.0</c:v>
                </c:pt>
                <c:pt idx="4870">
                  <c:v>0.0</c:v>
                </c:pt>
                <c:pt idx="4871">
                  <c:v>0.0</c:v>
                </c:pt>
                <c:pt idx="4872">
                  <c:v>0.0</c:v>
                </c:pt>
                <c:pt idx="4873">
                  <c:v>0.0</c:v>
                </c:pt>
                <c:pt idx="4874">
                  <c:v>2.0</c:v>
                </c:pt>
                <c:pt idx="4875">
                  <c:v>0.0</c:v>
                </c:pt>
                <c:pt idx="4876">
                  <c:v>0.0</c:v>
                </c:pt>
                <c:pt idx="4877">
                  <c:v>0.0</c:v>
                </c:pt>
                <c:pt idx="4878">
                  <c:v>0.0</c:v>
                </c:pt>
                <c:pt idx="4879">
                  <c:v>0.0</c:v>
                </c:pt>
                <c:pt idx="4880">
                  <c:v>0.0</c:v>
                </c:pt>
                <c:pt idx="4881">
                  <c:v>0.0</c:v>
                </c:pt>
                <c:pt idx="4882">
                  <c:v>0.0</c:v>
                </c:pt>
                <c:pt idx="4883">
                  <c:v>0.0</c:v>
                </c:pt>
                <c:pt idx="4884">
                  <c:v>0.0</c:v>
                </c:pt>
                <c:pt idx="4885">
                  <c:v>0.0</c:v>
                </c:pt>
                <c:pt idx="4886">
                  <c:v>0.0</c:v>
                </c:pt>
                <c:pt idx="4887">
                  <c:v>0.0</c:v>
                </c:pt>
                <c:pt idx="4888">
                  <c:v>0.0</c:v>
                </c:pt>
                <c:pt idx="4889">
                  <c:v>0.0</c:v>
                </c:pt>
                <c:pt idx="4890">
                  <c:v>0.0</c:v>
                </c:pt>
                <c:pt idx="4891">
                  <c:v>0.0</c:v>
                </c:pt>
                <c:pt idx="4892">
                  <c:v>0.0</c:v>
                </c:pt>
                <c:pt idx="4893">
                  <c:v>0.0</c:v>
                </c:pt>
                <c:pt idx="4894">
                  <c:v>0.0</c:v>
                </c:pt>
                <c:pt idx="4895">
                  <c:v>0.0</c:v>
                </c:pt>
                <c:pt idx="4896">
                  <c:v>0.0</c:v>
                </c:pt>
                <c:pt idx="4897">
                  <c:v>0.0</c:v>
                </c:pt>
                <c:pt idx="4898">
                  <c:v>0.0</c:v>
                </c:pt>
                <c:pt idx="4899">
                  <c:v>0.0</c:v>
                </c:pt>
                <c:pt idx="4900">
                  <c:v>0.0</c:v>
                </c:pt>
                <c:pt idx="4901">
                  <c:v>0.0</c:v>
                </c:pt>
                <c:pt idx="4902">
                  <c:v>0.0</c:v>
                </c:pt>
                <c:pt idx="4903">
                  <c:v>0.0</c:v>
                </c:pt>
                <c:pt idx="4904">
                  <c:v>0.0</c:v>
                </c:pt>
                <c:pt idx="4905">
                  <c:v>0.0</c:v>
                </c:pt>
                <c:pt idx="4906">
                  <c:v>1.0</c:v>
                </c:pt>
                <c:pt idx="4907">
                  <c:v>0.0</c:v>
                </c:pt>
                <c:pt idx="4908">
                  <c:v>0.0</c:v>
                </c:pt>
                <c:pt idx="4909">
                  <c:v>0.0</c:v>
                </c:pt>
                <c:pt idx="4910">
                  <c:v>0.0</c:v>
                </c:pt>
                <c:pt idx="4911">
                  <c:v>0.0</c:v>
                </c:pt>
                <c:pt idx="4912">
                  <c:v>0.0</c:v>
                </c:pt>
                <c:pt idx="4913">
                  <c:v>1.0</c:v>
                </c:pt>
                <c:pt idx="4914">
                  <c:v>0.0</c:v>
                </c:pt>
                <c:pt idx="4915">
                  <c:v>0.0</c:v>
                </c:pt>
                <c:pt idx="4916">
                  <c:v>0.0</c:v>
                </c:pt>
                <c:pt idx="4917">
                  <c:v>0.0</c:v>
                </c:pt>
                <c:pt idx="4918">
                  <c:v>0.0</c:v>
                </c:pt>
                <c:pt idx="4919">
                  <c:v>0.0</c:v>
                </c:pt>
                <c:pt idx="4920">
                  <c:v>0.0</c:v>
                </c:pt>
                <c:pt idx="4921">
                  <c:v>1.0</c:v>
                </c:pt>
                <c:pt idx="4922">
                  <c:v>0.0</c:v>
                </c:pt>
                <c:pt idx="4923">
                  <c:v>0.0</c:v>
                </c:pt>
                <c:pt idx="4924">
                  <c:v>0.0</c:v>
                </c:pt>
                <c:pt idx="4925">
                  <c:v>0.0</c:v>
                </c:pt>
                <c:pt idx="4926">
                  <c:v>0.0</c:v>
                </c:pt>
                <c:pt idx="4927">
                  <c:v>0.0</c:v>
                </c:pt>
                <c:pt idx="4928">
                  <c:v>0.0</c:v>
                </c:pt>
                <c:pt idx="4929">
                  <c:v>2.0</c:v>
                </c:pt>
                <c:pt idx="4930">
                  <c:v>0.0</c:v>
                </c:pt>
                <c:pt idx="4931">
                  <c:v>0.0</c:v>
                </c:pt>
                <c:pt idx="4932">
                  <c:v>0.0</c:v>
                </c:pt>
                <c:pt idx="4933">
                  <c:v>0.0</c:v>
                </c:pt>
                <c:pt idx="4934">
                  <c:v>0.0</c:v>
                </c:pt>
                <c:pt idx="4935">
                  <c:v>0.0</c:v>
                </c:pt>
                <c:pt idx="4936">
                  <c:v>0.0</c:v>
                </c:pt>
                <c:pt idx="4937">
                  <c:v>0.0</c:v>
                </c:pt>
                <c:pt idx="4938">
                  <c:v>0.0</c:v>
                </c:pt>
                <c:pt idx="4939">
                  <c:v>0.0</c:v>
                </c:pt>
                <c:pt idx="4940">
                  <c:v>0.0</c:v>
                </c:pt>
                <c:pt idx="4941">
                  <c:v>0.0</c:v>
                </c:pt>
                <c:pt idx="4942">
                  <c:v>0.0</c:v>
                </c:pt>
                <c:pt idx="4943">
                  <c:v>0.0</c:v>
                </c:pt>
                <c:pt idx="4944">
                  <c:v>0.0</c:v>
                </c:pt>
                <c:pt idx="4945">
                  <c:v>0.0</c:v>
                </c:pt>
                <c:pt idx="4946">
                  <c:v>0.0</c:v>
                </c:pt>
                <c:pt idx="4947">
                  <c:v>0.0</c:v>
                </c:pt>
                <c:pt idx="4948">
                  <c:v>0.0</c:v>
                </c:pt>
                <c:pt idx="4949">
                  <c:v>0.0</c:v>
                </c:pt>
                <c:pt idx="4950">
                  <c:v>0.0</c:v>
                </c:pt>
                <c:pt idx="4951">
                  <c:v>0.0</c:v>
                </c:pt>
                <c:pt idx="4952">
                  <c:v>0.0</c:v>
                </c:pt>
                <c:pt idx="4953">
                  <c:v>0.0</c:v>
                </c:pt>
                <c:pt idx="4954">
                  <c:v>0.0</c:v>
                </c:pt>
                <c:pt idx="4955">
                  <c:v>0.0</c:v>
                </c:pt>
                <c:pt idx="4956">
                  <c:v>0.0</c:v>
                </c:pt>
                <c:pt idx="4957">
                  <c:v>0.0</c:v>
                </c:pt>
                <c:pt idx="4958">
                  <c:v>0.0</c:v>
                </c:pt>
                <c:pt idx="4959">
                  <c:v>0.0</c:v>
                </c:pt>
                <c:pt idx="4960">
                  <c:v>0.0</c:v>
                </c:pt>
                <c:pt idx="4961">
                  <c:v>0.0</c:v>
                </c:pt>
                <c:pt idx="4962">
                  <c:v>0.0</c:v>
                </c:pt>
                <c:pt idx="4963">
                  <c:v>0.0</c:v>
                </c:pt>
                <c:pt idx="4964">
                  <c:v>0.0</c:v>
                </c:pt>
                <c:pt idx="4965">
                  <c:v>0.0</c:v>
                </c:pt>
                <c:pt idx="4966">
                  <c:v>0.0</c:v>
                </c:pt>
                <c:pt idx="4967">
                  <c:v>0.0</c:v>
                </c:pt>
                <c:pt idx="4968">
                  <c:v>0.0</c:v>
                </c:pt>
                <c:pt idx="4969">
                  <c:v>0.0</c:v>
                </c:pt>
                <c:pt idx="4970">
                  <c:v>0.0</c:v>
                </c:pt>
                <c:pt idx="4971">
                  <c:v>0.0</c:v>
                </c:pt>
                <c:pt idx="4972">
                  <c:v>0.0</c:v>
                </c:pt>
              </c:numCache>
            </c:numRef>
          </c:yVal>
          <c:smooth val="0"/>
        </c:ser>
        <c:ser>
          <c:idx val="12"/>
          <c:order val="5"/>
          <c:tx>
            <c:strRef>
              <c:f>'judgments-2012JUN14.time-series'!$N$1</c:f>
              <c:strCache>
                <c:ptCount val="1"/>
                <c:pt idx="0">
                  <c:v>Frederick_M._Lawrence</c:v>
                </c:pt>
              </c:strCache>
            </c:strRef>
          </c:tx>
          <c:spPr>
            <a:ln w="47625">
              <a:noFill/>
            </a:ln>
          </c:spPr>
          <c:xVal>
            <c:strRef>
              <c:f>'[judgments-2012JUN14.time-series-F.xlsx]judgments-2012JUN14.time-series'!$A$2:$A$4974</c:f>
              <c:strCache>
                <c:ptCount val="4973"/>
                <c:pt idx="0">
                  <c:v>2011-10-07-14</c:v>
                </c:pt>
                <c:pt idx="1">
                  <c:v>2011-10-07-15</c:v>
                </c:pt>
                <c:pt idx="2">
                  <c:v>2011-10-07-16</c:v>
                </c:pt>
                <c:pt idx="3">
                  <c:v>2011-10-07-17</c:v>
                </c:pt>
                <c:pt idx="4">
                  <c:v>2011-10-07-18</c:v>
                </c:pt>
                <c:pt idx="5">
                  <c:v>2011-10-07-19</c:v>
                </c:pt>
                <c:pt idx="6">
                  <c:v>2011-10-07-20</c:v>
                </c:pt>
                <c:pt idx="7">
                  <c:v>2011-10-07-21</c:v>
                </c:pt>
                <c:pt idx="8">
                  <c:v>2011-10-07-22</c:v>
                </c:pt>
                <c:pt idx="9">
                  <c:v>2011-10-07-23</c:v>
                </c:pt>
                <c:pt idx="10">
                  <c:v>2011-10-08-00</c:v>
                </c:pt>
                <c:pt idx="11">
                  <c:v>2011-10-08-01</c:v>
                </c:pt>
                <c:pt idx="12">
                  <c:v>2011-10-08-02</c:v>
                </c:pt>
                <c:pt idx="13">
                  <c:v>2011-10-08-03</c:v>
                </c:pt>
                <c:pt idx="14">
                  <c:v>2011-10-08-04</c:v>
                </c:pt>
                <c:pt idx="15">
                  <c:v>2011-10-08-05</c:v>
                </c:pt>
                <c:pt idx="16">
                  <c:v>2011-10-08-06</c:v>
                </c:pt>
                <c:pt idx="17">
                  <c:v>2011-10-08-07</c:v>
                </c:pt>
                <c:pt idx="18">
                  <c:v>2011-10-08-08</c:v>
                </c:pt>
                <c:pt idx="19">
                  <c:v>2011-10-08-09</c:v>
                </c:pt>
                <c:pt idx="20">
                  <c:v>2011-10-08-10</c:v>
                </c:pt>
                <c:pt idx="21">
                  <c:v>2011-10-08-11</c:v>
                </c:pt>
                <c:pt idx="22">
                  <c:v>2011-10-08-12</c:v>
                </c:pt>
                <c:pt idx="23">
                  <c:v>2011-10-08-13</c:v>
                </c:pt>
                <c:pt idx="24">
                  <c:v>2011-10-08-14</c:v>
                </c:pt>
                <c:pt idx="25">
                  <c:v>2011-10-08-15</c:v>
                </c:pt>
                <c:pt idx="26">
                  <c:v>2011-10-08-16</c:v>
                </c:pt>
                <c:pt idx="27">
                  <c:v>2011-10-08-17</c:v>
                </c:pt>
                <c:pt idx="28">
                  <c:v>2011-10-08-18</c:v>
                </c:pt>
                <c:pt idx="29">
                  <c:v>2011-10-08-19</c:v>
                </c:pt>
                <c:pt idx="30">
                  <c:v>2011-10-08-20</c:v>
                </c:pt>
                <c:pt idx="31">
                  <c:v>2011-10-08-21</c:v>
                </c:pt>
                <c:pt idx="32">
                  <c:v>2011-10-08-22</c:v>
                </c:pt>
                <c:pt idx="33">
                  <c:v>2011-10-08-23</c:v>
                </c:pt>
                <c:pt idx="34">
                  <c:v>2011-10-09-00</c:v>
                </c:pt>
                <c:pt idx="35">
                  <c:v>2011-10-09-01</c:v>
                </c:pt>
                <c:pt idx="36">
                  <c:v>2011-10-09-02</c:v>
                </c:pt>
                <c:pt idx="37">
                  <c:v>2011-10-09-03</c:v>
                </c:pt>
                <c:pt idx="38">
                  <c:v>2011-10-09-04</c:v>
                </c:pt>
                <c:pt idx="39">
                  <c:v>2011-10-09-05</c:v>
                </c:pt>
                <c:pt idx="40">
                  <c:v>2011-10-09-06</c:v>
                </c:pt>
                <c:pt idx="41">
                  <c:v>2011-10-09-07</c:v>
                </c:pt>
                <c:pt idx="42">
                  <c:v>2011-10-09-08</c:v>
                </c:pt>
                <c:pt idx="43">
                  <c:v>2011-10-09-09</c:v>
                </c:pt>
                <c:pt idx="44">
                  <c:v>2011-10-09-10</c:v>
                </c:pt>
                <c:pt idx="45">
                  <c:v>2011-10-09-11</c:v>
                </c:pt>
                <c:pt idx="46">
                  <c:v>2011-10-09-12</c:v>
                </c:pt>
                <c:pt idx="47">
                  <c:v>2011-10-09-13</c:v>
                </c:pt>
                <c:pt idx="48">
                  <c:v>2011-10-09-14</c:v>
                </c:pt>
                <c:pt idx="49">
                  <c:v>2011-10-09-15</c:v>
                </c:pt>
                <c:pt idx="50">
                  <c:v>2011-10-09-16</c:v>
                </c:pt>
                <c:pt idx="51">
                  <c:v>2011-10-09-17</c:v>
                </c:pt>
                <c:pt idx="52">
                  <c:v>2011-10-09-18</c:v>
                </c:pt>
                <c:pt idx="53">
                  <c:v>2011-10-09-19</c:v>
                </c:pt>
                <c:pt idx="54">
                  <c:v>2011-10-09-20</c:v>
                </c:pt>
                <c:pt idx="55">
                  <c:v>2011-10-09-21</c:v>
                </c:pt>
                <c:pt idx="56">
                  <c:v>2011-10-09-22</c:v>
                </c:pt>
                <c:pt idx="57">
                  <c:v>2011-10-09-23</c:v>
                </c:pt>
                <c:pt idx="58">
                  <c:v>2011-10-10-00</c:v>
                </c:pt>
                <c:pt idx="59">
                  <c:v>2011-10-10-01</c:v>
                </c:pt>
                <c:pt idx="60">
                  <c:v>2011-10-10-02</c:v>
                </c:pt>
                <c:pt idx="61">
                  <c:v>2011-10-10-03</c:v>
                </c:pt>
                <c:pt idx="62">
                  <c:v>2011-10-10-04</c:v>
                </c:pt>
                <c:pt idx="63">
                  <c:v>2011-10-10-05</c:v>
                </c:pt>
                <c:pt idx="64">
                  <c:v>2011-10-10-06</c:v>
                </c:pt>
                <c:pt idx="65">
                  <c:v>2011-10-10-07</c:v>
                </c:pt>
                <c:pt idx="66">
                  <c:v>2011-10-10-08</c:v>
                </c:pt>
                <c:pt idx="67">
                  <c:v>2011-10-10-09</c:v>
                </c:pt>
                <c:pt idx="68">
                  <c:v>2011-10-10-10</c:v>
                </c:pt>
                <c:pt idx="69">
                  <c:v>2011-10-10-11</c:v>
                </c:pt>
                <c:pt idx="70">
                  <c:v>2011-10-10-12</c:v>
                </c:pt>
                <c:pt idx="71">
                  <c:v>2011-10-10-13</c:v>
                </c:pt>
                <c:pt idx="72">
                  <c:v>2011-10-10-14</c:v>
                </c:pt>
                <c:pt idx="73">
                  <c:v>2011-10-10-15</c:v>
                </c:pt>
                <c:pt idx="74">
                  <c:v>2011-10-10-16</c:v>
                </c:pt>
                <c:pt idx="75">
                  <c:v>2011-10-10-17</c:v>
                </c:pt>
                <c:pt idx="76">
                  <c:v>2011-10-10-18</c:v>
                </c:pt>
                <c:pt idx="77">
                  <c:v>2011-10-10-19</c:v>
                </c:pt>
                <c:pt idx="78">
                  <c:v>2011-10-10-20</c:v>
                </c:pt>
                <c:pt idx="79">
                  <c:v>2011-10-10-21</c:v>
                </c:pt>
                <c:pt idx="80">
                  <c:v>2011-10-10-22</c:v>
                </c:pt>
                <c:pt idx="81">
                  <c:v>2011-10-10-23</c:v>
                </c:pt>
                <c:pt idx="82">
                  <c:v>2011-10-11-00</c:v>
                </c:pt>
                <c:pt idx="83">
                  <c:v>2011-10-11-01</c:v>
                </c:pt>
                <c:pt idx="84">
                  <c:v>2011-10-11-02</c:v>
                </c:pt>
                <c:pt idx="85">
                  <c:v>2011-10-11-03</c:v>
                </c:pt>
                <c:pt idx="86">
                  <c:v>2011-10-11-04</c:v>
                </c:pt>
                <c:pt idx="87">
                  <c:v>2011-10-11-05</c:v>
                </c:pt>
                <c:pt idx="88">
                  <c:v>2011-10-11-06</c:v>
                </c:pt>
                <c:pt idx="89">
                  <c:v>2011-10-11-07</c:v>
                </c:pt>
                <c:pt idx="90">
                  <c:v>2011-10-11-08</c:v>
                </c:pt>
                <c:pt idx="91">
                  <c:v>2011-10-11-09</c:v>
                </c:pt>
                <c:pt idx="92">
                  <c:v>2011-10-11-10</c:v>
                </c:pt>
                <c:pt idx="93">
                  <c:v>2011-10-11-11</c:v>
                </c:pt>
                <c:pt idx="94">
                  <c:v>2011-10-11-12</c:v>
                </c:pt>
                <c:pt idx="95">
                  <c:v>2011-10-11-13</c:v>
                </c:pt>
                <c:pt idx="96">
                  <c:v>2011-10-11-14</c:v>
                </c:pt>
                <c:pt idx="97">
                  <c:v>2011-10-11-15</c:v>
                </c:pt>
                <c:pt idx="98">
                  <c:v>2011-10-11-16</c:v>
                </c:pt>
                <c:pt idx="99">
                  <c:v>2011-10-11-17</c:v>
                </c:pt>
                <c:pt idx="100">
                  <c:v>2011-10-11-18</c:v>
                </c:pt>
                <c:pt idx="101">
                  <c:v>2011-10-11-19</c:v>
                </c:pt>
                <c:pt idx="102">
                  <c:v>2011-10-11-20</c:v>
                </c:pt>
                <c:pt idx="103">
                  <c:v>2011-10-11-21</c:v>
                </c:pt>
                <c:pt idx="104">
                  <c:v>2011-10-11-22</c:v>
                </c:pt>
                <c:pt idx="105">
                  <c:v>2011-10-11-23</c:v>
                </c:pt>
                <c:pt idx="106">
                  <c:v>2011-10-12-00</c:v>
                </c:pt>
                <c:pt idx="107">
                  <c:v>2011-10-12-01</c:v>
                </c:pt>
                <c:pt idx="108">
                  <c:v>2011-10-12-02</c:v>
                </c:pt>
                <c:pt idx="109">
                  <c:v>2011-10-12-03</c:v>
                </c:pt>
                <c:pt idx="110">
                  <c:v>2011-10-12-04</c:v>
                </c:pt>
                <c:pt idx="111">
                  <c:v>2011-10-12-05</c:v>
                </c:pt>
                <c:pt idx="112">
                  <c:v>2011-10-12-06</c:v>
                </c:pt>
                <c:pt idx="113">
                  <c:v>2011-10-12-07</c:v>
                </c:pt>
                <c:pt idx="114">
                  <c:v>2011-10-12-08</c:v>
                </c:pt>
                <c:pt idx="115">
                  <c:v>2011-10-12-09</c:v>
                </c:pt>
                <c:pt idx="116">
                  <c:v>2011-10-12-10</c:v>
                </c:pt>
                <c:pt idx="117">
                  <c:v>2011-10-12-11</c:v>
                </c:pt>
                <c:pt idx="118">
                  <c:v>2011-10-12-12</c:v>
                </c:pt>
                <c:pt idx="119">
                  <c:v>2011-10-12-13</c:v>
                </c:pt>
                <c:pt idx="120">
                  <c:v>2011-10-12-14</c:v>
                </c:pt>
                <c:pt idx="121">
                  <c:v>2011-10-12-15</c:v>
                </c:pt>
                <c:pt idx="122">
                  <c:v>2011-10-12-16</c:v>
                </c:pt>
                <c:pt idx="123">
                  <c:v>2011-10-12-17</c:v>
                </c:pt>
                <c:pt idx="124">
                  <c:v>2011-10-12-18</c:v>
                </c:pt>
                <c:pt idx="125">
                  <c:v>2011-10-12-19</c:v>
                </c:pt>
                <c:pt idx="126">
                  <c:v>2011-10-12-20</c:v>
                </c:pt>
                <c:pt idx="127">
                  <c:v>2011-10-12-21</c:v>
                </c:pt>
                <c:pt idx="128">
                  <c:v>2011-10-12-22</c:v>
                </c:pt>
                <c:pt idx="129">
                  <c:v>2011-10-12-23</c:v>
                </c:pt>
                <c:pt idx="130">
                  <c:v>2011-10-13-00</c:v>
                </c:pt>
                <c:pt idx="131">
                  <c:v>2011-10-13-01</c:v>
                </c:pt>
                <c:pt idx="132">
                  <c:v>2011-10-13-02</c:v>
                </c:pt>
                <c:pt idx="133">
                  <c:v>2011-10-13-03</c:v>
                </c:pt>
                <c:pt idx="134">
                  <c:v>2011-10-13-04</c:v>
                </c:pt>
                <c:pt idx="135">
                  <c:v>2011-10-13-05</c:v>
                </c:pt>
                <c:pt idx="136">
                  <c:v>2011-10-13-06</c:v>
                </c:pt>
                <c:pt idx="137">
                  <c:v>2011-10-13-07</c:v>
                </c:pt>
                <c:pt idx="138">
                  <c:v>2011-10-13-08</c:v>
                </c:pt>
                <c:pt idx="139">
                  <c:v>2011-10-13-09</c:v>
                </c:pt>
                <c:pt idx="140">
                  <c:v>2011-10-13-10</c:v>
                </c:pt>
                <c:pt idx="141">
                  <c:v>2011-10-13-11</c:v>
                </c:pt>
                <c:pt idx="142">
                  <c:v>2011-10-13-12</c:v>
                </c:pt>
                <c:pt idx="143">
                  <c:v>2011-10-13-13</c:v>
                </c:pt>
                <c:pt idx="144">
                  <c:v>2011-10-13-14</c:v>
                </c:pt>
                <c:pt idx="145">
                  <c:v>2011-10-13-15</c:v>
                </c:pt>
                <c:pt idx="146">
                  <c:v>2011-10-13-16</c:v>
                </c:pt>
                <c:pt idx="147">
                  <c:v>2011-10-13-17</c:v>
                </c:pt>
                <c:pt idx="148">
                  <c:v>2011-10-13-18</c:v>
                </c:pt>
                <c:pt idx="149">
                  <c:v>2011-10-13-19</c:v>
                </c:pt>
                <c:pt idx="150">
                  <c:v>2011-10-13-20</c:v>
                </c:pt>
                <c:pt idx="151">
                  <c:v>2011-10-13-21</c:v>
                </c:pt>
                <c:pt idx="152">
                  <c:v>2011-10-13-22</c:v>
                </c:pt>
                <c:pt idx="153">
                  <c:v>2011-10-13-23</c:v>
                </c:pt>
                <c:pt idx="154">
                  <c:v>2011-10-14-00</c:v>
                </c:pt>
                <c:pt idx="155">
                  <c:v>2011-10-14-01</c:v>
                </c:pt>
                <c:pt idx="156">
                  <c:v>2011-10-14-02</c:v>
                </c:pt>
                <c:pt idx="157">
                  <c:v>2011-10-14-03</c:v>
                </c:pt>
                <c:pt idx="158">
                  <c:v>2011-10-14-04</c:v>
                </c:pt>
                <c:pt idx="159">
                  <c:v>2011-10-14-05</c:v>
                </c:pt>
                <c:pt idx="160">
                  <c:v>2011-10-14-06</c:v>
                </c:pt>
                <c:pt idx="161">
                  <c:v>2011-10-14-07</c:v>
                </c:pt>
                <c:pt idx="162">
                  <c:v>2011-10-14-08</c:v>
                </c:pt>
                <c:pt idx="163">
                  <c:v>2011-10-14-09</c:v>
                </c:pt>
                <c:pt idx="164">
                  <c:v>2011-10-14-10</c:v>
                </c:pt>
                <c:pt idx="165">
                  <c:v>2011-10-14-11</c:v>
                </c:pt>
                <c:pt idx="166">
                  <c:v>2011-10-14-12</c:v>
                </c:pt>
                <c:pt idx="167">
                  <c:v>2011-10-14-13</c:v>
                </c:pt>
                <c:pt idx="168">
                  <c:v>2011-10-14-14</c:v>
                </c:pt>
                <c:pt idx="169">
                  <c:v>2011-10-14-15</c:v>
                </c:pt>
                <c:pt idx="170">
                  <c:v>2011-10-14-16</c:v>
                </c:pt>
                <c:pt idx="171">
                  <c:v>2011-10-14-17</c:v>
                </c:pt>
                <c:pt idx="172">
                  <c:v>2011-10-14-18</c:v>
                </c:pt>
                <c:pt idx="173">
                  <c:v>2011-10-14-19</c:v>
                </c:pt>
                <c:pt idx="174">
                  <c:v>2011-10-14-20</c:v>
                </c:pt>
                <c:pt idx="175">
                  <c:v>2011-10-14-21</c:v>
                </c:pt>
                <c:pt idx="176">
                  <c:v>2011-10-14-22</c:v>
                </c:pt>
                <c:pt idx="177">
                  <c:v>2011-10-14-23</c:v>
                </c:pt>
                <c:pt idx="178">
                  <c:v>2011-10-15-00</c:v>
                </c:pt>
                <c:pt idx="179">
                  <c:v>2011-10-15-01</c:v>
                </c:pt>
                <c:pt idx="180">
                  <c:v>2011-10-15-02</c:v>
                </c:pt>
                <c:pt idx="181">
                  <c:v>2011-10-15-03</c:v>
                </c:pt>
                <c:pt idx="182">
                  <c:v>2011-10-15-04</c:v>
                </c:pt>
                <c:pt idx="183">
                  <c:v>2011-10-15-05</c:v>
                </c:pt>
                <c:pt idx="184">
                  <c:v>2011-10-15-06</c:v>
                </c:pt>
                <c:pt idx="185">
                  <c:v>2011-10-15-07</c:v>
                </c:pt>
                <c:pt idx="186">
                  <c:v>2011-10-15-08</c:v>
                </c:pt>
                <c:pt idx="187">
                  <c:v>2011-10-15-09</c:v>
                </c:pt>
                <c:pt idx="188">
                  <c:v>2011-10-15-10</c:v>
                </c:pt>
                <c:pt idx="189">
                  <c:v>2011-10-15-11</c:v>
                </c:pt>
                <c:pt idx="190">
                  <c:v>2011-10-15-12</c:v>
                </c:pt>
                <c:pt idx="191">
                  <c:v>2011-10-15-13</c:v>
                </c:pt>
                <c:pt idx="192">
                  <c:v>2011-10-15-14</c:v>
                </c:pt>
                <c:pt idx="193">
                  <c:v>2011-10-15-15</c:v>
                </c:pt>
                <c:pt idx="194">
                  <c:v>2011-10-15-16</c:v>
                </c:pt>
                <c:pt idx="195">
                  <c:v>2011-10-15-17</c:v>
                </c:pt>
                <c:pt idx="196">
                  <c:v>2011-10-15-18</c:v>
                </c:pt>
                <c:pt idx="197">
                  <c:v>2011-10-15-19</c:v>
                </c:pt>
                <c:pt idx="198">
                  <c:v>2011-10-15-20</c:v>
                </c:pt>
                <c:pt idx="199">
                  <c:v>2011-10-15-21</c:v>
                </c:pt>
                <c:pt idx="200">
                  <c:v>2011-10-15-22</c:v>
                </c:pt>
                <c:pt idx="201">
                  <c:v>2011-10-15-23</c:v>
                </c:pt>
                <c:pt idx="202">
                  <c:v>2011-10-16-00</c:v>
                </c:pt>
                <c:pt idx="203">
                  <c:v>2011-10-16-01</c:v>
                </c:pt>
                <c:pt idx="204">
                  <c:v>2011-10-16-02</c:v>
                </c:pt>
                <c:pt idx="205">
                  <c:v>2011-10-16-03</c:v>
                </c:pt>
                <c:pt idx="206">
                  <c:v>2011-10-16-04</c:v>
                </c:pt>
                <c:pt idx="207">
                  <c:v>2011-10-16-05</c:v>
                </c:pt>
                <c:pt idx="208">
                  <c:v>2011-10-16-06</c:v>
                </c:pt>
                <c:pt idx="209">
                  <c:v>2011-10-16-07</c:v>
                </c:pt>
                <c:pt idx="210">
                  <c:v>2011-10-16-08</c:v>
                </c:pt>
                <c:pt idx="211">
                  <c:v>2011-10-16-09</c:v>
                </c:pt>
                <c:pt idx="212">
                  <c:v>2011-10-16-10</c:v>
                </c:pt>
                <c:pt idx="213">
                  <c:v>2011-10-16-11</c:v>
                </c:pt>
                <c:pt idx="214">
                  <c:v>2011-10-16-12</c:v>
                </c:pt>
                <c:pt idx="215">
                  <c:v>2011-10-16-13</c:v>
                </c:pt>
                <c:pt idx="216">
                  <c:v>2011-10-16-14</c:v>
                </c:pt>
                <c:pt idx="217">
                  <c:v>2011-10-16-15</c:v>
                </c:pt>
                <c:pt idx="218">
                  <c:v>2011-10-16-16</c:v>
                </c:pt>
                <c:pt idx="219">
                  <c:v>2011-10-16-17</c:v>
                </c:pt>
                <c:pt idx="220">
                  <c:v>2011-10-16-18</c:v>
                </c:pt>
                <c:pt idx="221">
                  <c:v>2011-10-16-19</c:v>
                </c:pt>
                <c:pt idx="222">
                  <c:v>2011-10-16-20</c:v>
                </c:pt>
                <c:pt idx="223">
                  <c:v>2011-10-16-21</c:v>
                </c:pt>
                <c:pt idx="224">
                  <c:v>2011-10-16-22</c:v>
                </c:pt>
                <c:pt idx="225">
                  <c:v>2011-10-16-23</c:v>
                </c:pt>
                <c:pt idx="226">
                  <c:v>2011-10-17-00</c:v>
                </c:pt>
                <c:pt idx="227">
                  <c:v>2011-10-17-01</c:v>
                </c:pt>
                <c:pt idx="228">
                  <c:v>2011-10-17-02</c:v>
                </c:pt>
                <c:pt idx="229">
                  <c:v>2011-10-17-03</c:v>
                </c:pt>
                <c:pt idx="230">
                  <c:v>2011-10-17-04</c:v>
                </c:pt>
                <c:pt idx="231">
                  <c:v>2011-10-17-05</c:v>
                </c:pt>
                <c:pt idx="232">
                  <c:v>2011-10-17-06</c:v>
                </c:pt>
                <c:pt idx="233">
                  <c:v>2011-10-17-07</c:v>
                </c:pt>
                <c:pt idx="234">
                  <c:v>2011-10-17-08</c:v>
                </c:pt>
                <c:pt idx="235">
                  <c:v>2011-10-17-09</c:v>
                </c:pt>
                <c:pt idx="236">
                  <c:v>2011-10-17-10</c:v>
                </c:pt>
                <c:pt idx="237">
                  <c:v>2011-10-17-11</c:v>
                </c:pt>
                <c:pt idx="238">
                  <c:v>2011-10-17-12</c:v>
                </c:pt>
                <c:pt idx="239">
                  <c:v>2011-10-17-13</c:v>
                </c:pt>
                <c:pt idx="240">
                  <c:v>2011-10-17-14</c:v>
                </c:pt>
                <c:pt idx="241">
                  <c:v>2011-10-17-15</c:v>
                </c:pt>
                <c:pt idx="242">
                  <c:v>2011-10-17-16</c:v>
                </c:pt>
                <c:pt idx="243">
                  <c:v>2011-10-17-17</c:v>
                </c:pt>
                <c:pt idx="244">
                  <c:v>2011-10-17-18</c:v>
                </c:pt>
                <c:pt idx="245">
                  <c:v>2011-10-17-19</c:v>
                </c:pt>
                <c:pt idx="246">
                  <c:v>2011-10-17-20</c:v>
                </c:pt>
                <c:pt idx="247">
                  <c:v>2011-10-17-21</c:v>
                </c:pt>
                <c:pt idx="248">
                  <c:v>2011-10-17-22</c:v>
                </c:pt>
                <c:pt idx="249">
                  <c:v>2011-10-17-23</c:v>
                </c:pt>
                <c:pt idx="250">
                  <c:v>2011-10-18-00</c:v>
                </c:pt>
                <c:pt idx="251">
                  <c:v>2011-10-18-01</c:v>
                </c:pt>
                <c:pt idx="252">
                  <c:v>2011-10-18-02</c:v>
                </c:pt>
                <c:pt idx="253">
                  <c:v>2011-10-18-03</c:v>
                </c:pt>
                <c:pt idx="254">
                  <c:v>2011-10-18-04</c:v>
                </c:pt>
                <c:pt idx="255">
                  <c:v>2011-10-18-05</c:v>
                </c:pt>
                <c:pt idx="256">
                  <c:v>2011-10-18-06</c:v>
                </c:pt>
                <c:pt idx="257">
                  <c:v>2011-10-18-07</c:v>
                </c:pt>
                <c:pt idx="258">
                  <c:v>2011-10-18-08</c:v>
                </c:pt>
                <c:pt idx="259">
                  <c:v>2011-10-18-09</c:v>
                </c:pt>
                <c:pt idx="260">
                  <c:v>2011-10-18-10</c:v>
                </c:pt>
                <c:pt idx="261">
                  <c:v>2011-10-18-11</c:v>
                </c:pt>
                <c:pt idx="262">
                  <c:v>2011-10-18-12</c:v>
                </c:pt>
                <c:pt idx="263">
                  <c:v>2011-10-18-13</c:v>
                </c:pt>
                <c:pt idx="264">
                  <c:v>2011-10-18-14</c:v>
                </c:pt>
                <c:pt idx="265">
                  <c:v>2011-10-18-15</c:v>
                </c:pt>
                <c:pt idx="266">
                  <c:v>2011-10-18-16</c:v>
                </c:pt>
                <c:pt idx="267">
                  <c:v>2011-10-18-17</c:v>
                </c:pt>
                <c:pt idx="268">
                  <c:v>2011-10-18-18</c:v>
                </c:pt>
                <c:pt idx="269">
                  <c:v>2011-10-18-19</c:v>
                </c:pt>
                <c:pt idx="270">
                  <c:v>2011-10-18-20</c:v>
                </c:pt>
                <c:pt idx="271">
                  <c:v>2011-10-18-21</c:v>
                </c:pt>
                <c:pt idx="272">
                  <c:v>2011-10-18-22</c:v>
                </c:pt>
                <c:pt idx="273">
                  <c:v>2011-10-18-23</c:v>
                </c:pt>
                <c:pt idx="274">
                  <c:v>2011-10-19-00</c:v>
                </c:pt>
                <c:pt idx="275">
                  <c:v>2011-10-19-01</c:v>
                </c:pt>
                <c:pt idx="276">
                  <c:v>2011-10-19-02</c:v>
                </c:pt>
                <c:pt idx="277">
                  <c:v>2011-10-19-03</c:v>
                </c:pt>
                <c:pt idx="278">
                  <c:v>2011-10-19-04</c:v>
                </c:pt>
                <c:pt idx="279">
                  <c:v>2011-10-19-05</c:v>
                </c:pt>
                <c:pt idx="280">
                  <c:v>2011-10-19-06</c:v>
                </c:pt>
                <c:pt idx="281">
                  <c:v>2011-10-19-07</c:v>
                </c:pt>
                <c:pt idx="282">
                  <c:v>2011-10-19-08</c:v>
                </c:pt>
                <c:pt idx="283">
                  <c:v>2011-10-19-09</c:v>
                </c:pt>
                <c:pt idx="284">
                  <c:v>2011-10-19-10</c:v>
                </c:pt>
                <c:pt idx="285">
                  <c:v>2011-10-19-11</c:v>
                </c:pt>
                <c:pt idx="286">
                  <c:v>2011-10-19-12</c:v>
                </c:pt>
                <c:pt idx="287">
                  <c:v>2011-10-19-13</c:v>
                </c:pt>
                <c:pt idx="288">
                  <c:v>2011-10-19-14</c:v>
                </c:pt>
                <c:pt idx="289">
                  <c:v>2011-10-19-15</c:v>
                </c:pt>
                <c:pt idx="290">
                  <c:v>2011-10-19-16</c:v>
                </c:pt>
                <c:pt idx="291">
                  <c:v>2011-10-19-17</c:v>
                </c:pt>
                <c:pt idx="292">
                  <c:v>2011-10-19-18</c:v>
                </c:pt>
                <c:pt idx="293">
                  <c:v>2011-10-19-19</c:v>
                </c:pt>
                <c:pt idx="294">
                  <c:v>2011-10-19-20</c:v>
                </c:pt>
                <c:pt idx="295">
                  <c:v>2011-10-19-21</c:v>
                </c:pt>
                <c:pt idx="296">
                  <c:v>2011-10-19-22</c:v>
                </c:pt>
                <c:pt idx="297">
                  <c:v>2011-10-19-23</c:v>
                </c:pt>
                <c:pt idx="298">
                  <c:v>2011-10-20-00</c:v>
                </c:pt>
                <c:pt idx="299">
                  <c:v>2011-10-20-01</c:v>
                </c:pt>
                <c:pt idx="300">
                  <c:v>2011-10-20-02</c:v>
                </c:pt>
                <c:pt idx="301">
                  <c:v>2011-10-20-03</c:v>
                </c:pt>
                <c:pt idx="302">
                  <c:v>2011-10-20-04</c:v>
                </c:pt>
                <c:pt idx="303">
                  <c:v>2011-10-20-05</c:v>
                </c:pt>
                <c:pt idx="304">
                  <c:v>2011-10-20-06</c:v>
                </c:pt>
                <c:pt idx="305">
                  <c:v>2011-10-20-07</c:v>
                </c:pt>
                <c:pt idx="306">
                  <c:v>2011-10-20-08</c:v>
                </c:pt>
                <c:pt idx="307">
                  <c:v>2011-10-20-09</c:v>
                </c:pt>
                <c:pt idx="308">
                  <c:v>2011-10-20-10</c:v>
                </c:pt>
                <c:pt idx="309">
                  <c:v>2011-10-20-11</c:v>
                </c:pt>
                <c:pt idx="310">
                  <c:v>2011-10-20-12</c:v>
                </c:pt>
                <c:pt idx="311">
                  <c:v>2011-10-20-13</c:v>
                </c:pt>
                <c:pt idx="312">
                  <c:v>2011-10-20-14</c:v>
                </c:pt>
                <c:pt idx="313">
                  <c:v>2011-10-20-15</c:v>
                </c:pt>
                <c:pt idx="314">
                  <c:v>2011-10-20-16</c:v>
                </c:pt>
                <c:pt idx="315">
                  <c:v>2011-10-20-17</c:v>
                </c:pt>
                <c:pt idx="316">
                  <c:v>2011-10-20-18</c:v>
                </c:pt>
                <c:pt idx="317">
                  <c:v>2011-10-20-19</c:v>
                </c:pt>
                <c:pt idx="318">
                  <c:v>2011-10-20-20</c:v>
                </c:pt>
                <c:pt idx="319">
                  <c:v>2011-10-20-21</c:v>
                </c:pt>
                <c:pt idx="320">
                  <c:v>2011-10-20-22</c:v>
                </c:pt>
                <c:pt idx="321">
                  <c:v>2011-10-20-23</c:v>
                </c:pt>
                <c:pt idx="322">
                  <c:v>2011-10-21-00</c:v>
                </c:pt>
                <c:pt idx="323">
                  <c:v>2011-10-21-01</c:v>
                </c:pt>
                <c:pt idx="324">
                  <c:v>2011-10-21-02</c:v>
                </c:pt>
                <c:pt idx="325">
                  <c:v>2011-10-21-03</c:v>
                </c:pt>
                <c:pt idx="326">
                  <c:v>2011-10-21-04</c:v>
                </c:pt>
                <c:pt idx="327">
                  <c:v>2011-10-21-05</c:v>
                </c:pt>
                <c:pt idx="328">
                  <c:v>2011-10-21-06</c:v>
                </c:pt>
                <c:pt idx="329">
                  <c:v>2011-10-21-07</c:v>
                </c:pt>
                <c:pt idx="330">
                  <c:v>2011-10-21-08</c:v>
                </c:pt>
                <c:pt idx="331">
                  <c:v>2011-10-21-09</c:v>
                </c:pt>
                <c:pt idx="332">
                  <c:v>2011-10-21-10</c:v>
                </c:pt>
                <c:pt idx="333">
                  <c:v>2011-10-21-11</c:v>
                </c:pt>
                <c:pt idx="334">
                  <c:v>2011-10-21-12</c:v>
                </c:pt>
                <c:pt idx="335">
                  <c:v>2011-10-21-13</c:v>
                </c:pt>
                <c:pt idx="336">
                  <c:v>2011-10-21-14</c:v>
                </c:pt>
                <c:pt idx="337">
                  <c:v>2011-10-21-15</c:v>
                </c:pt>
                <c:pt idx="338">
                  <c:v>2011-10-21-16</c:v>
                </c:pt>
                <c:pt idx="339">
                  <c:v>2011-10-21-17</c:v>
                </c:pt>
                <c:pt idx="340">
                  <c:v>2011-10-21-18</c:v>
                </c:pt>
                <c:pt idx="341">
                  <c:v>2011-10-21-19</c:v>
                </c:pt>
                <c:pt idx="342">
                  <c:v>2011-10-21-20</c:v>
                </c:pt>
                <c:pt idx="343">
                  <c:v>2011-10-21-21</c:v>
                </c:pt>
                <c:pt idx="344">
                  <c:v>2011-10-21-22</c:v>
                </c:pt>
                <c:pt idx="345">
                  <c:v>2011-10-21-23</c:v>
                </c:pt>
                <c:pt idx="346">
                  <c:v>2011-10-22-00</c:v>
                </c:pt>
                <c:pt idx="347">
                  <c:v>2011-10-22-01</c:v>
                </c:pt>
                <c:pt idx="348">
                  <c:v>2011-10-22-02</c:v>
                </c:pt>
                <c:pt idx="349">
                  <c:v>2011-10-22-03</c:v>
                </c:pt>
                <c:pt idx="350">
                  <c:v>2011-10-22-04</c:v>
                </c:pt>
                <c:pt idx="351">
                  <c:v>2011-10-22-05</c:v>
                </c:pt>
                <c:pt idx="352">
                  <c:v>2011-10-22-06</c:v>
                </c:pt>
                <c:pt idx="353">
                  <c:v>2011-10-22-07</c:v>
                </c:pt>
                <c:pt idx="354">
                  <c:v>2011-10-22-08</c:v>
                </c:pt>
                <c:pt idx="355">
                  <c:v>2011-10-22-09</c:v>
                </c:pt>
                <c:pt idx="356">
                  <c:v>2011-10-22-10</c:v>
                </c:pt>
                <c:pt idx="357">
                  <c:v>2011-10-22-11</c:v>
                </c:pt>
                <c:pt idx="358">
                  <c:v>2011-10-22-12</c:v>
                </c:pt>
                <c:pt idx="359">
                  <c:v>2011-10-22-13</c:v>
                </c:pt>
                <c:pt idx="360">
                  <c:v>2011-10-22-14</c:v>
                </c:pt>
                <c:pt idx="361">
                  <c:v>2011-10-22-15</c:v>
                </c:pt>
                <c:pt idx="362">
                  <c:v>2011-10-22-16</c:v>
                </c:pt>
                <c:pt idx="363">
                  <c:v>2011-10-22-17</c:v>
                </c:pt>
                <c:pt idx="364">
                  <c:v>2011-10-22-19</c:v>
                </c:pt>
                <c:pt idx="365">
                  <c:v>2011-10-22-20</c:v>
                </c:pt>
                <c:pt idx="366">
                  <c:v>2011-10-22-21</c:v>
                </c:pt>
                <c:pt idx="367">
                  <c:v>2011-10-22-22</c:v>
                </c:pt>
                <c:pt idx="368">
                  <c:v>2011-10-22-23</c:v>
                </c:pt>
                <c:pt idx="369">
                  <c:v>2011-10-23-00</c:v>
                </c:pt>
                <c:pt idx="370">
                  <c:v>2011-10-23-01</c:v>
                </c:pt>
                <c:pt idx="371">
                  <c:v>2011-10-23-02</c:v>
                </c:pt>
                <c:pt idx="372">
                  <c:v>2011-10-23-03</c:v>
                </c:pt>
                <c:pt idx="373">
                  <c:v>2011-10-23-04</c:v>
                </c:pt>
                <c:pt idx="374">
                  <c:v>2011-10-23-05</c:v>
                </c:pt>
                <c:pt idx="375">
                  <c:v>2011-10-23-06</c:v>
                </c:pt>
                <c:pt idx="376">
                  <c:v>2011-10-23-07</c:v>
                </c:pt>
                <c:pt idx="377">
                  <c:v>2011-10-23-08</c:v>
                </c:pt>
                <c:pt idx="378">
                  <c:v>2011-10-23-09</c:v>
                </c:pt>
                <c:pt idx="379">
                  <c:v>2011-10-23-10</c:v>
                </c:pt>
                <c:pt idx="380">
                  <c:v>2011-10-23-11</c:v>
                </c:pt>
                <c:pt idx="381">
                  <c:v>2011-10-23-12</c:v>
                </c:pt>
                <c:pt idx="382">
                  <c:v>2011-10-23-13</c:v>
                </c:pt>
                <c:pt idx="383">
                  <c:v>2011-10-23-14</c:v>
                </c:pt>
                <c:pt idx="384">
                  <c:v>2011-10-23-15</c:v>
                </c:pt>
                <c:pt idx="385">
                  <c:v>2011-10-23-16</c:v>
                </c:pt>
                <c:pt idx="386">
                  <c:v>2011-10-23-17</c:v>
                </c:pt>
                <c:pt idx="387">
                  <c:v>2011-10-23-18</c:v>
                </c:pt>
                <c:pt idx="388">
                  <c:v>2011-10-23-19</c:v>
                </c:pt>
                <c:pt idx="389">
                  <c:v>2011-10-23-20</c:v>
                </c:pt>
                <c:pt idx="390">
                  <c:v>2011-10-23-21</c:v>
                </c:pt>
                <c:pt idx="391">
                  <c:v>2011-10-23-22</c:v>
                </c:pt>
                <c:pt idx="392">
                  <c:v>2011-10-23-23</c:v>
                </c:pt>
                <c:pt idx="393">
                  <c:v>2011-10-24-00</c:v>
                </c:pt>
                <c:pt idx="394">
                  <c:v>2011-10-24-01</c:v>
                </c:pt>
                <c:pt idx="395">
                  <c:v>2011-10-24-02</c:v>
                </c:pt>
                <c:pt idx="396">
                  <c:v>2011-10-24-03</c:v>
                </c:pt>
                <c:pt idx="397">
                  <c:v>2011-10-24-04</c:v>
                </c:pt>
                <c:pt idx="398">
                  <c:v>2011-10-24-05</c:v>
                </c:pt>
                <c:pt idx="399">
                  <c:v>2011-10-24-06</c:v>
                </c:pt>
                <c:pt idx="400">
                  <c:v>2011-10-24-07</c:v>
                </c:pt>
                <c:pt idx="401">
                  <c:v>2011-10-24-08</c:v>
                </c:pt>
                <c:pt idx="402">
                  <c:v>2011-10-24-09</c:v>
                </c:pt>
                <c:pt idx="403">
                  <c:v>2011-10-24-10</c:v>
                </c:pt>
                <c:pt idx="404">
                  <c:v>2011-10-24-11</c:v>
                </c:pt>
                <c:pt idx="405">
                  <c:v>2011-10-24-12</c:v>
                </c:pt>
                <c:pt idx="406">
                  <c:v>2011-10-24-13</c:v>
                </c:pt>
                <c:pt idx="407">
                  <c:v>2011-10-24-14</c:v>
                </c:pt>
                <c:pt idx="408">
                  <c:v>2011-10-24-15</c:v>
                </c:pt>
                <c:pt idx="409">
                  <c:v>2011-10-24-16</c:v>
                </c:pt>
                <c:pt idx="410">
                  <c:v>2011-10-24-17</c:v>
                </c:pt>
                <c:pt idx="411">
                  <c:v>2011-10-24-18</c:v>
                </c:pt>
                <c:pt idx="412">
                  <c:v>2011-10-24-19</c:v>
                </c:pt>
                <c:pt idx="413">
                  <c:v>2011-10-24-20</c:v>
                </c:pt>
                <c:pt idx="414">
                  <c:v>2011-10-24-21</c:v>
                </c:pt>
                <c:pt idx="415">
                  <c:v>2011-10-24-22</c:v>
                </c:pt>
                <c:pt idx="416">
                  <c:v>2011-10-24-23</c:v>
                </c:pt>
                <c:pt idx="417">
                  <c:v>2011-10-25-00</c:v>
                </c:pt>
                <c:pt idx="418">
                  <c:v>2011-10-25-01</c:v>
                </c:pt>
                <c:pt idx="419">
                  <c:v>2011-10-25-02</c:v>
                </c:pt>
                <c:pt idx="420">
                  <c:v>2011-10-25-03</c:v>
                </c:pt>
                <c:pt idx="421">
                  <c:v>2011-10-25-04</c:v>
                </c:pt>
                <c:pt idx="422">
                  <c:v>2011-10-25-05</c:v>
                </c:pt>
                <c:pt idx="423">
                  <c:v>2011-10-25-06</c:v>
                </c:pt>
                <c:pt idx="424">
                  <c:v>2011-10-25-07</c:v>
                </c:pt>
                <c:pt idx="425">
                  <c:v>2011-10-25-08</c:v>
                </c:pt>
                <c:pt idx="426">
                  <c:v>2011-10-25-09</c:v>
                </c:pt>
                <c:pt idx="427">
                  <c:v>2011-10-25-10</c:v>
                </c:pt>
                <c:pt idx="428">
                  <c:v>2011-10-25-11</c:v>
                </c:pt>
                <c:pt idx="429">
                  <c:v>2011-10-25-12</c:v>
                </c:pt>
                <c:pt idx="430">
                  <c:v>2011-10-25-13</c:v>
                </c:pt>
                <c:pt idx="431">
                  <c:v>2011-10-25-14</c:v>
                </c:pt>
                <c:pt idx="432">
                  <c:v>2011-10-25-15</c:v>
                </c:pt>
                <c:pt idx="433">
                  <c:v>2011-10-25-16</c:v>
                </c:pt>
                <c:pt idx="434">
                  <c:v>2011-10-25-17</c:v>
                </c:pt>
                <c:pt idx="435">
                  <c:v>2011-10-25-18</c:v>
                </c:pt>
                <c:pt idx="436">
                  <c:v>2011-10-25-19</c:v>
                </c:pt>
                <c:pt idx="437">
                  <c:v>2011-10-25-20</c:v>
                </c:pt>
                <c:pt idx="438">
                  <c:v>2011-10-25-21</c:v>
                </c:pt>
                <c:pt idx="439">
                  <c:v>2011-10-25-22</c:v>
                </c:pt>
                <c:pt idx="440">
                  <c:v>2011-10-25-23</c:v>
                </c:pt>
                <c:pt idx="441">
                  <c:v>2011-10-26-00</c:v>
                </c:pt>
                <c:pt idx="442">
                  <c:v>2011-10-26-01</c:v>
                </c:pt>
                <c:pt idx="443">
                  <c:v>2011-10-26-02</c:v>
                </c:pt>
                <c:pt idx="444">
                  <c:v>2011-10-26-03</c:v>
                </c:pt>
                <c:pt idx="445">
                  <c:v>2011-10-26-04</c:v>
                </c:pt>
                <c:pt idx="446">
                  <c:v>2011-10-26-05</c:v>
                </c:pt>
                <c:pt idx="447">
                  <c:v>2011-10-26-06</c:v>
                </c:pt>
                <c:pt idx="448">
                  <c:v>2011-10-26-07</c:v>
                </c:pt>
                <c:pt idx="449">
                  <c:v>2011-10-26-08</c:v>
                </c:pt>
                <c:pt idx="450">
                  <c:v>2011-10-26-09</c:v>
                </c:pt>
                <c:pt idx="451">
                  <c:v>2011-10-26-10</c:v>
                </c:pt>
                <c:pt idx="452">
                  <c:v>2011-10-26-11</c:v>
                </c:pt>
                <c:pt idx="453">
                  <c:v>2011-10-26-12</c:v>
                </c:pt>
                <c:pt idx="454">
                  <c:v>2011-10-26-13</c:v>
                </c:pt>
                <c:pt idx="455">
                  <c:v>2011-10-26-14</c:v>
                </c:pt>
                <c:pt idx="456">
                  <c:v>2011-10-26-15</c:v>
                </c:pt>
                <c:pt idx="457">
                  <c:v>2011-10-26-16</c:v>
                </c:pt>
                <c:pt idx="458">
                  <c:v>2011-10-26-17</c:v>
                </c:pt>
                <c:pt idx="459">
                  <c:v>2011-10-26-18</c:v>
                </c:pt>
                <c:pt idx="460">
                  <c:v>2011-10-26-19</c:v>
                </c:pt>
                <c:pt idx="461">
                  <c:v>2011-10-26-20</c:v>
                </c:pt>
                <c:pt idx="462">
                  <c:v>2011-10-26-21</c:v>
                </c:pt>
                <c:pt idx="463">
                  <c:v>2011-10-26-22</c:v>
                </c:pt>
                <c:pt idx="464">
                  <c:v>2011-10-26-23</c:v>
                </c:pt>
                <c:pt idx="465">
                  <c:v>2011-10-27-00</c:v>
                </c:pt>
                <c:pt idx="466">
                  <c:v>2011-10-27-01</c:v>
                </c:pt>
                <c:pt idx="467">
                  <c:v>2011-10-27-02</c:v>
                </c:pt>
                <c:pt idx="468">
                  <c:v>2011-10-27-03</c:v>
                </c:pt>
                <c:pt idx="469">
                  <c:v>2011-10-27-04</c:v>
                </c:pt>
                <c:pt idx="470">
                  <c:v>2011-10-27-05</c:v>
                </c:pt>
                <c:pt idx="471">
                  <c:v>2011-10-27-06</c:v>
                </c:pt>
                <c:pt idx="472">
                  <c:v>2011-10-27-07</c:v>
                </c:pt>
                <c:pt idx="473">
                  <c:v>2011-10-27-08</c:v>
                </c:pt>
                <c:pt idx="474">
                  <c:v>2011-10-27-09</c:v>
                </c:pt>
                <c:pt idx="475">
                  <c:v>2011-10-27-10</c:v>
                </c:pt>
                <c:pt idx="476">
                  <c:v>2011-10-27-11</c:v>
                </c:pt>
                <c:pt idx="477">
                  <c:v>2011-10-27-12</c:v>
                </c:pt>
                <c:pt idx="478">
                  <c:v>2011-10-27-13</c:v>
                </c:pt>
                <c:pt idx="479">
                  <c:v>2011-10-27-14</c:v>
                </c:pt>
                <c:pt idx="480">
                  <c:v>2011-10-27-15</c:v>
                </c:pt>
                <c:pt idx="481">
                  <c:v>2011-10-27-16</c:v>
                </c:pt>
                <c:pt idx="482">
                  <c:v>2011-10-27-17</c:v>
                </c:pt>
                <c:pt idx="483">
                  <c:v>2011-10-27-18</c:v>
                </c:pt>
                <c:pt idx="484">
                  <c:v>2011-10-27-19</c:v>
                </c:pt>
                <c:pt idx="485">
                  <c:v>2011-10-27-20</c:v>
                </c:pt>
                <c:pt idx="486">
                  <c:v>2011-10-27-21</c:v>
                </c:pt>
                <c:pt idx="487">
                  <c:v>2011-10-27-22</c:v>
                </c:pt>
                <c:pt idx="488">
                  <c:v>2011-10-27-23</c:v>
                </c:pt>
                <c:pt idx="489">
                  <c:v>2011-10-28-00</c:v>
                </c:pt>
                <c:pt idx="490">
                  <c:v>2011-10-28-01</c:v>
                </c:pt>
                <c:pt idx="491">
                  <c:v>2011-10-28-02</c:v>
                </c:pt>
                <c:pt idx="492">
                  <c:v>2011-10-28-03</c:v>
                </c:pt>
                <c:pt idx="493">
                  <c:v>2011-10-28-04</c:v>
                </c:pt>
                <c:pt idx="494">
                  <c:v>2011-10-28-05</c:v>
                </c:pt>
                <c:pt idx="495">
                  <c:v>2011-10-28-06</c:v>
                </c:pt>
                <c:pt idx="496">
                  <c:v>2011-10-28-07</c:v>
                </c:pt>
                <c:pt idx="497">
                  <c:v>2011-10-28-08</c:v>
                </c:pt>
                <c:pt idx="498">
                  <c:v>2011-10-28-09</c:v>
                </c:pt>
                <c:pt idx="499">
                  <c:v>2011-10-28-10</c:v>
                </c:pt>
                <c:pt idx="500">
                  <c:v>2011-10-28-11</c:v>
                </c:pt>
                <c:pt idx="501">
                  <c:v>2011-10-28-12</c:v>
                </c:pt>
                <c:pt idx="502">
                  <c:v>2011-10-28-13</c:v>
                </c:pt>
                <c:pt idx="503">
                  <c:v>2011-10-28-14</c:v>
                </c:pt>
                <c:pt idx="504">
                  <c:v>2011-10-28-15</c:v>
                </c:pt>
                <c:pt idx="505">
                  <c:v>2011-10-28-16</c:v>
                </c:pt>
                <c:pt idx="506">
                  <c:v>2011-10-28-17</c:v>
                </c:pt>
                <c:pt idx="507">
                  <c:v>2011-10-28-18</c:v>
                </c:pt>
                <c:pt idx="508">
                  <c:v>2011-10-28-19</c:v>
                </c:pt>
                <c:pt idx="509">
                  <c:v>2011-10-28-20</c:v>
                </c:pt>
                <c:pt idx="510">
                  <c:v>2011-10-28-21</c:v>
                </c:pt>
                <c:pt idx="511">
                  <c:v>2011-10-28-22</c:v>
                </c:pt>
                <c:pt idx="512">
                  <c:v>2011-10-28-23</c:v>
                </c:pt>
                <c:pt idx="513">
                  <c:v>2011-10-29-00</c:v>
                </c:pt>
                <c:pt idx="514">
                  <c:v>2011-10-29-01</c:v>
                </c:pt>
                <c:pt idx="515">
                  <c:v>2011-10-29-02</c:v>
                </c:pt>
                <c:pt idx="516">
                  <c:v>2011-10-29-03</c:v>
                </c:pt>
                <c:pt idx="517">
                  <c:v>2011-10-29-04</c:v>
                </c:pt>
                <c:pt idx="518">
                  <c:v>2011-10-29-05</c:v>
                </c:pt>
                <c:pt idx="519">
                  <c:v>2011-10-29-06</c:v>
                </c:pt>
                <c:pt idx="520">
                  <c:v>2011-10-29-07</c:v>
                </c:pt>
                <c:pt idx="521">
                  <c:v>2011-10-29-08</c:v>
                </c:pt>
                <c:pt idx="522">
                  <c:v>2011-10-29-09</c:v>
                </c:pt>
                <c:pt idx="523">
                  <c:v>2011-10-29-10</c:v>
                </c:pt>
                <c:pt idx="524">
                  <c:v>2011-10-29-11</c:v>
                </c:pt>
                <c:pt idx="525">
                  <c:v>2011-10-29-17</c:v>
                </c:pt>
                <c:pt idx="526">
                  <c:v>2011-10-29-18</c:v>
                </c:pt>
                <c:pt idx="527">
                  <c:v>2011-10-29-19</c:v>
                </c:pt>
                <c:pt idx="528">
                  <c:v>2011-10-29-20</c:v>
                </c:pt>
                <c:pt idx="529">
                  <c:v>2011-10-29-21</c:v>
                </c:pt>
                <c:pt idx="530">
                  <c:v>2011-10-29-22</c:v>
                </c:pt>
                <c:pt idx="531">
                  <c:v>2011-10-29-23</c:v>
                </c:pt>
                <c:pt idx="532">
                  <c:v>2011-10-30-00</c:v>
                </c:pt>
                <c:pt idx="533">
                  <c:v>2011-10-30-01</c:v>
                </c:pt>
                <c:pt idx="534">
                  <c:v>2011-10-30-02</c:v>
                </c:pt>
                <c:pt idx="535">
                  <c:v>2011-10-30-03</c:v>
                </c:pt>
                <c:pt idx="536">
                  <c:v>2011-10-30-04</c:v>
                </c:pt>
                <c:pt idx="537">
                  <c:v>2011-10-30-05</c:v>
                </c:pt>
                <c:pt idx="538">
                  <c:v>2011-10-30-06</c:v>
                </c:pt>
                <c:pt idx="539">
                  <c:v>2011-10-30-07</c:v>
                </c:pt>
                <c:pt idx="540">
                  <c:v>2011-10-30-08</c:v>
                </c:pt>
                <c:pt idx="541">
                  <c:v>2011-10-30-09</c:v>
                </c:pt>
                <c:pt idx="542">
                  <c:v>2011-10-30-10</c:v>
                </c:pt>
                <c:pt idx="543">
                  <c:v>2011-10-30-11</c:v>
                </c:pt>
                <c:pt idx="544">
                  <c:v>2011-10-30-12</c:v>
                </c:pt>
                <c:pt idx="545">
                  <c:v>2011-10-30-13</c:v>
                </c:pt>
                <c:pt idx="546">
                  <c:v>2011-10-30-14</c:v>
                </c:pt>
                <c:pt idx="547">
                  <c:v>2011-10-30-15</c:v>
                </c:pt>
                <c:pt idx="548">
                  <c:v>2011-10-30-16</c:v>
                </c:pt>
                <c:pt idx="549">
                  <c:v>2011-10-30-17</c:v>
                </c:pt>
                <c:pt idx="550">
                  <c:v>2011-10-30-18</c:v>
                </c:pt>
                <c:pt idx="551">
                  <c:v>2011-10-30-19</c:v>
                </c:pt>
                <c:pt idx="552">
                  <c:v>2011-10-30-20</c:v>
                </c:pt>
                <c:pt idx="553">
                  <c:v>2011-10-30-21</c:v>
                </c:pt>
                <c:pt idx="554">
                  <c:v>2011-10-30-22</c:v>
                </c:pt>
                <c:pt idx="555">
                  <c:v>2011-10-30-23</c:v>
                </c:pt>
                <c:pt idx="556">
                  <c:v>2011-10-31-00</c:v>
                </c:pt>
                <c:pt idx="557">
                  <c:v>2011-10-31-01</c:v>
                </c:pt>
                <c:pt idx="558">
                  <c:v>2011-10-31-02</c:v>
                </c:pt>
                <c:pt idx="559">
                  <c:v>2011-10-31-03</c:v>
                </c:pt>
                <c:pt idx="560">
                  <c:v>2011-10-31-04</c:v>
                </c:pt>
                <c:pt idx="561">
                  <c:v>2011-10-31-05</c:v>
                </c:pt>
                <c:pt idx="562">
                  <c:v>2011-10-31-06</c:v>
                </c:pt>
                <c:pt idx="563">
                  <c:v>2011-10-31-07</c:v>
                </c:pt>
                <c:pt idx="564">
                  <c:v>2011-10-31-08</c:v>
                </c:pt>
                <c:pt idx="565">
                  <c:v>2011-10-31-09</c:v>
                </c:pt>
                <c:pt idx="566">
                  <c:v>2011-10-31-10</c:v>
                </c:pt>
                <c:pt idx="567">
                  <c:v>2011-10-31-11</c:v>
                </c:pt>
                <c:pt idx="568">
                  <c:v>2011-10-31-12</c:v>
                </c:pt>
                <c:pt idx="569">
                  <c:v>2011-10-31-13</c:v>
                </c:pt>
                <c:pt idx="570">
                  <c:v>2011-10-31-14</c:v>
                </c:pt>
                <c:pt idx="571">
                  <c:v>2011-10-31-15</c:v>
                </c:pt>
                <c:pt idx="572">
                  <c:v>2011-10-31-16</c:v>
                </c:pt>
                <c:pt idx="573">
                  <c:v>2011-10-31-17</c:v>
                </c:pt>
                <c:pt idx="574">
                  <c:v>2011-10-31-18</c:v>
                </c:pt>
                <c:pt idx="575">
                  <c:v>2011-10-31-19</c:v>
                </c:pt>
                <c:pt idx="576">
                  <c:v>2011-10-31-20</c:v>
                </c:pt>
                <c:pt idx="577">
                  <c:v>2011-10-31-21</c:v>
                </c:pt>
                <c:pt idx="578">
                  <c:v>2011-10-31-22</c:v>
                </c:pt>
                <c:pt idx="579">
                  <c:v>2011-10-31-23</c:v>
                </c:pt>
                <c:pt idx="580">
                  <c:v>2011-11-01-00</c:v>
                </c:pt>
                <c:pt idx="581">
                  <c:v>2011-11-01-01</c:v>
                </c:pt>
                <c:pt idx="582">
                  <c:v>2011-11-01-02</c:v>
                </c:pt>
                <c:pt idx="583">
                  <c:v>2011-11-01-03</c:v>
                </c:pt>
                <c:pt idx="584">
                  <c:v>2011-11-01-04</c:v>
                </c:pt>
                <c:pt idx="585">
                  <c:v>2011-11-01-05</c:v>
                </c:pt>
                <c:pt idx="586">
                  <c:v>2011-11-01-06</c:v>
                </c:pt>
                <c:pt idx="587">
                  <c:v>2011-11-01-07</c:v>
                </c:pt>
                <c:pt idx="588">
                  <c:v>2011-11-01-08</c:v>
                </c:pt>
                <c:pt idx="589">
                  <c:v>2011-11-01-09</c:v>
                </c:pt>
                <c:pt idx="590">
                  <c:v>2011-11-01-10</c:v>
                </c:pt>
                <c:pt idx="591">
                  <c:v>2011-11-01-11</c:v>
                </c:pt>
                <c:pt idx="592">
                  <c:v>2011-11-01-12</c:v>
                </c:pt>
                <c:pt idx="593">
                  <c:v>2011-11-01-13</c:v>
                </c:pt>
                <c:pt idx="594">
                  <c:v>2011-11-01-14</c:v>
                </c:pt>
                <c:pt idx="595">
                  <c:v>2011-11-01-15</c:v>
                </c:pt>
                <c:pt idx="596">
                  <c:v>2011-11-01-16</c:v>
                </c:pt>
                <c:pt idx="597">
                  <c:v>2011-11-01-17</c:v>
                </c:pt>
                <c:pt idx="598">
                  <c:v>2011-11-01-18</c:v>
                </c:pt>
                <c:pt idx="599">
                  <c:v>2011-11-01-19</c:v>
                </c:pt>
                <c:pt idx="600">
                  <c:v>2011-11-01-20</c:v>
                </c:pt>
                <c:pt idx="601">
                  <c:v>2011-11-01-21</c:v>
                </c:pt>
                <c:pt idx="602">
                  <c:v>2011-11-01-22</c:v>
                </c:pt>
                <c:pt idx="603">
                  <c:v>2011-11-01-23</c:v>
                </c:pt>
                <c:pt idx="604">
                  <c:v>2011-11-02-00</c:v>
                </c:pt>
                <c:pt idx="605">
                  <c:v>2011-11-02-01</c:v>
                </c:pt>
                <c:pt idx="606">
                  <c:v>2011-11-02-02</c:v>
                </c:pt>
                <c:pt idx="607">
                  <c:v>2011-11-02-03</c:v>
                </c:pt>
                <c:pt idx="608">
                  <c:v>2011-11-02-04</c:v>
                </c:pt>
                <c:pt idx="609">
                  <c:v>2011-11-02-05</c:v>
                </c:pt>
                <c:pt idx="610">
                  <c:v>2011-11-02-06</c:v>
                </c:pt>
                <c:pt idx="611">
                  <c:v>2011-11-02-07</c:v>
                </c:pt>
                <c:pt idx="612">
                  <c:v>2011-11-02-08</c:v>
                </c:pt>
                <c:pt idx="613">
                  <c:v>2011-11-02-09</c:v>
                </c:pt>
                <c:pt idx="614">
                  <c:v>2011-11-02-10</c:v>
                </c:pt>
                <c:pt idx="615">
                  <c:v>2011-11-02-11</c:v>
                </c:pt>
                <c:pt idx="616">
                  <c:v>2011-11-02-12</c:v>
                </c:pt>
                <c:pt idx="617">
                  <c:v>2011-11-02-13</c:v>
                </c:pt>
                <c:pt idx="618">
                  <c:v>2011-11-02-14</c:v>
                </c:pt>
                <c:pt idx="619">
                  <c:v>2011-11-02-15</c:v>
                </c:pt>
                <c:pt idx="620">
                  <c:v>2011-11-02-16</c:v>
                </c:pt>
                <c:pt idx="621">
                  <c:v>2011-11-02-17</c:v>
                </c:pt>
                <c:pt idx="622">
                  <c:v>2011-11-02-18</c:v>
                </c:pt>
                <c:pt idx="623">
                  <c:v>2011-11-02-19</c:v>
                </c:pt>
                <c:pt idx="624">
                  <c:v>2011-11-02-20</c:v>
                </c:pt>
                <c:pt idx="625">
                  <c:v>2011-11-02-21</c:v>
                </c:pt>
                <c:pt idx="626">
                  <c:v>2011-11-02-22</c:v>
                </c:pt>
                <c:pt idx="627">
                  <c:v>2011-11-02-23</c:v>
                </c:pt>
                <c:pt idx="628">
                  <c:v>2011-11-03-00</c:v>
                </c:pt>
                <c:pt idx="629">
                  <c:v>2011-11-03-01</c:v>
                </c:pt>
                <c:pt idx="630">
                  <c:v>2011-11-03-02</c:v>
                </c:pt>
                <c:pt idx="631">
                  <c:v>2011-11-03-03</c:v>
                </c:pt>
                <c:pt idx="632">
                  <c:v>2011-11-03-04</c:v>
                </c:pt>
                <c:pt idx="633">
                  <c:v>2011-11-03-05</c:v>
                </c:pt>
                <c:pt idx="634">
                  <c:v>2011-11-03-06</c:v>
                </c:pt>
                <c:pt idx="635">
                  <c:v>2011-11-03-07</c:v>
                </c:pt>
                <c:pt idx="636">
                  <c:v>2011-11-03-08</c:v>
                </c:pt>
                <c:pt idx="637">
                  <c:v>2011-11-03-09</c:v>
                </c:pt>
                <c:pt idx="638">
                  <c:v>2011-11-03-10</c:v>
                </c:pt>
                <c:pt idx="639">
                  <c:v>2011-11-03-11</c:v>
                </c:pt>
                <c:pt idx="640">
                  <c:v>2011-11-03-12</c:v>
                </c:pt>
                <c:pt idx="641">
                  <c:v>2011-11-03-13</c:v>
                </c:pt>
                <c:pt idx="642">
                  <c:v>2011-11-03-14</c:v>
                </c:pt>
                <c:pt idx="643">
                  <c:v>2011-11-03-15</c:v>
                </c:pt>
                <c:pt idx="644">
                  <c:v>2011-11-03-16</c:v>
                </c:pt>
                <c:pt idx="645">
                  <c:v>2011-11-03-17</c:v>
                </c:pt>
                <c:pt idx="646">
                  <c:v>2011-11-03-18</c:v>
                </c:pt>
                <c:pt idx="647">
                  <c:v>2011-11-03-19</c:v>
                </c:pt>
                <c:pt idx="648">
                  <c:v>2011-11-03-20</c:v>
                </c:pt>
                <c:pt idx="649">
                  <c:v>2011-11-03-21</c:v>
                </c:pt>
                <c:pt idx="650">
                  <c:v>2011-11-03-22</c:v>
                </c:pt>
                <c:pt idx="651">
                  <c:v>2011-11-03-23</c:v>
                </c:pt>
                <c:pt idx="652">
                  <c:v>2011-11-04-00</c:v>
                </c:pt>
                <c:pt idx="653">
                  <c:v>2011-11-04-01</c:v>
                </c:pt>
                <c:pt idx="654">
                  <c:v>2011-11-04-02</c:v>
                </c:pt>
                <c:pt idx="655">
                  <c:v>2011-11-04-03</c:v>
                </c:pt>
                <c:pt idx="656">
                  <c:v>2011-11-04-04</c:v>
                </c:pt>
                <c:pt idx="657">
                  <c:v>2011-11-04-05</c:v>
                </c:pt>
                <c:pt idx="658">
                  <c:v>2011-11-04-06</c:v>
                </c:pt>
                <c:pt idx="659">
                  <c:v>2011-11-04-07</c:v>
                </c:pt>
                <c:pt idx="660">
                  <c:v>2011-11-04-08</c:v>
                </c:pt>
                <c:pt idx="661">
                  <c:v>2011-11-04-09</c:v>
                </c:pt>
                <c:pt idx="662">
                  <c:v>2011-11-04-10</c:v>
                </c:pt>
                <c:pt idx="663">
                  <c:v>2011-11-04-11</c:v>
                </c:pt>
                <c:pt idx="664">
                  <c:v>2011-11-04-12</c:v>
                </c:pt>
                <c:pt idx="665">
                  <c:v>2011-11-04-13</c:v>
                </c:pt>
                <c:pt idx="666">
                  <c:v>2011-11-04-14</c:v>
                </c:pt>
                <c:pt idx="667">
                  <c:v>2011-11-04-15</c:v>
                </c:pt>
                <c:pt idx="668">
                  <c:v>2011-11-04-16</c:v>
                </c:pt>
                <c:pt idx="669">
                  <c:v>2011-11-04-17</c:v>
                </c:pt>
                <c:pt idx="670">
                  <c:v>2011-11-04-18</c:v>
                </c:pt>
                <c:pt idx="671">
                  <c:v>2011-11-04-19</c:v>
                </c:pt>
                <c:pt idx="672">
                  <c:v>2011-11-04-20</c:v>
                </c:pt>
                <c:pt idx="673">
                  <c:v>2011-11-04-21</c:v>
                </c:pt>
                <c:pt idx="674">
                  <c:v>2011-11-04-22</c:v>
                </c:pt>
                <c:pt idx="675">
                  <c:v>2011-11-04-23</c:v>
                </c:pt>
                <c:pt idx="676">
                  <c:v>2011-11-05-00</c:v>
                </c:pt>
                <c:pt idx="677">
                  <c:v>2011-11-05-01</c:v>
                </c:pt>
                <c:pt idx="678">
                  <c:v>2011-11-05-02</c:v>
                </c:pt>
                <c:pt idx="679">
                  <c:v>2011-11-05-03</c:v>
                </c:pt>
                <c:pt idx="680">
                  <c:v>2011-11-05-04</c:v>
                </c:pt>
                <c:pt idx="681">
                  <c:v>2011-11-05-05</c:v>
                </c:pt>
                <c:pt idx="682">
                  <c:v>2011-11-05-06</c:v>
                </c:pt>
                <c:pt idx="683">
                  <c:v>2011-11-05-07</c:v>
                </c:pt>
                <c:pt idx="684">
                  <c:v>2011-11-05-08</c:v>
                </c:pt>
                <c:pt idx="685">
                  <c:v>2011-11-05-09</c:v>
                </c:pt>
                <c:pt idx="686">
                  <c:v>2011-11-05-10</c:v>
                </c:pt>
                <c:pt idx="687">
                  <c:v>2011-11-05-11</c:v>
                </c:pt>
                <c:pt idx="688">
                  <c:v>2011-11-05-12</c:v>
                </c:pt>
                <c:pt idx="689">
                  <c:v>2011-11-05-13</c:v>
                </c:pt>
                <c:pt idx="690">
                  <c:v>2011-11-05-14</c:v>
                </c:pt>
                <c:pt idx="691">
                  <c:v>2011-11-05-15</c:v>
                </c:pt>
                <c:pt idx="692">
                  <c:v>2011-11-05-16</c:v>
                </c:pt>
                <c:pt idx="693">
                  <c:v>2011-11-05-17</c:v>
                </c:pt>
                <c:pt idx="694">
                  <c:v>2011-11-05-18</c:v>
                </c:pt>
                <c:pt idx="695">
                  <c:v>2011-11-05-19</c:v>
                </c:pt>
                <c:pt idx="696">
                  <c:v>2011-11-05-20</c:v>
                </c:pt>
                <c:pt idx="697">
                  <c:v>2011-11-05-21</c:v>
                </c:pt>
                <c:pt idx="698">
                  <c:v>2011-11-05-22</c:v>
                </c:pt>
                <c:pt idx="699">
                  <c:v>2011-11-05-23</c:v>
                </c:pt>
                <c:pt idx="700">
                  <c:v>2011-11-06-00</c:v>
                </c:pt>
                <c:pt idx="701">
                  <c:v>2011-11-06-01</c:v>
                </c:pt>
                <c:pt idx="702">
                  <c:v>2011-11-06-02</c:v>
                </c:pt>
                <c:pt idx="703">
                  <c:v>2011-11-06-03</c:v>
                </c:pt>
                <c:pt idx="704">
                  <c:v>2011-11-06-04</c:v>
                </c:pt>
                <c:pt idx="705">
                  <c:v>2011-11-06-05</c:v>
                </c:pt>
                <c:pt idx="706">
                  <c:v>2011-11-06-06</c:v>
                </c:pt>
                <c:pt idx="707">
                  <c:v>2011-11-06-07</c:v>
                </c:pt>
                <c:pt idx="708">
                  <c:v>2011-11-06-08</c:v>
                </c:pt>
                <c:pt idx="709">
                  <c:v>2011-11-06-09</c:v>
                </c:pt>
                <c:pt idx="710">
                  <c:v>2011-11-06-10</c:v>
                </c:pt>
                <c:pt idx="711">
                  <c:v>2011-11-06-11</c:v>
                </c:pt>
                <c:pt idx="712">
                  <c:v>2011-11-06-12</c:v>
                </c:pt>
                <c:pt idx="713">
                  <c:v>2011-11-06-13</c:v>
                </c:pt>
                <c:pt idx="714">
                  <c:v>2011-11-06-14</c:v>
                </c:pt>
                <c:pt idx="715">
                  <c:v>2011-11-06-15</c:v>
                </c:pt>
                <c:pt idx="716">
                  <c:v>2011-11-06-16</c:v>
                </c:pt>
                <c:pt idx="717">
                  <c:v>2011-11-06-17</c:v>
                </c:pt>
                <c:pt idx="718">
                  <c:v>2011-11-06-18</c:v>
                </c:pt>
                <c:pt idx="719">
                  <c:v>2011-11-06-19</c:v>
                </c:pt>
                <c:pt idx="720">
                  <c:v>2011-11-06-20</c:v>
                </c:pt>
                <c:pt idx="721">
                  <c:v>2011-11-06-21</c:v>
                </c:pt>
                <c:pt idx="722">
                  <c:v>2011-11-06-22</c:v>
                </c:pt>
                <c:pt idx="723">
                  <c:v>2011-11-06-23</c:v>
                </c:pt>
                <c:pt idx="724">
                  <c:v>2011-11-07-00</c:v>
                </c:pt>
                <c:pt idx="725">
                  <c:v>2011-11-07-01</c:v>
                </c:pt>
                <c:pt idx="726">
                  <c:v>2011-11-07-02</c:v>
                </c:pt>
                <c:pt idx="727">
                  <c:v>2011-11-07-03</c:v>
                </c:pt>
                <c:pt idx="728">
                  <c:v>2011-11-07-04</c:v>
                </c:pt>
                <c:pt idx="729">
                  <c:v>2011-11-07-05</c:v>
                </c:pt>
                <c:pt idx="730">
                  <c:v>2011-11-07-06</c:v>
                </c:pt>
                <c:pt idx="731">
                  <c:v>2011-11-07-07</c:v>
                </c:pt>
                <c:pt idx="732">
                  <c:v>2011-11-07-08</c:v>
                </c:pt>
                <c:pt idx="733">
                  <c:v>2011-11-07-09</c:v>
                </c:pt>
                <c:pt idx="734">
                  <c:v>2011-11-07-10</c:v>
                </c:pt>
                <c:pt idx="735">
                  <c:v>2011-11-07-11</c:v>
                </c:pt>
                <c:pt idx="736">
                  <c:v>2011-11-07-12</c:v>
                </c:pt>
                <c:pt idx="737">
                  <c:v>2011-11-07-13</c:v>
                </c:pt>
                <c:pt idx="738">
                  <c:v>2011-11-07-14</c:v>
                </c:pt>
                <c:pt idx="739">
                  <c:v>2011-11-07-15</c:v>
                </c:pt>
                <c:pt idx="740">
                  <c:v>2011-11-07-16</c:v>
                </c:pt>
                <c:pt idx="741">
                  <c:v>2011-11-07-17</c:v>
                </c:pt>
                <c:pt idx="742">
                  <c:v>2011-11-07-18</c:v>
                </c:pt>
                <c:pt idx="743">
                  <c:v>2011-11-07-19</c:v>
                </c:pt>
                <c:pt idx="744">
                  <c:v>2011-11-07-20</c:v>
                </c:pt>
                <c:pt idx="745">
                  <c:v>2011-11-07-21</c:v>
                </c:pt>
                <c:pt idx="746">
                  <c:v>2011-11-07-22</c:v>
                </c:pt>
                <c:pt idx="747">
                  <c:v>2011-11-07-23</c:v>
                </c:pt>
                <c:pt idx="748">
                  <c:v>2011-11-08-00</c:v>
                </c:pt>
                <c:pt idx="749">
                  <c:v>2011-11-08-01</c:v>
                </c:pt>
                <c:pt idx="750">
                  <c:v>2011-11-08-02</c:v>
                </c:pt>
                <c:pt idx="751">
                  <c:v>2011-11-08-03</c:v>
                </c:pt>
                <c:pt idx="752">
                  <c:v>2011-11-08-04</c:v>
                </c:pt>
                <c:pt idx="753">
                  <c:v>2011-11-08-05</c:v>
                </c:pt>
                <c:pt idx="754">
                  <c:v>2011-11-08-06</c:v>
                </c:pt>
                <c:pt idx="755">
                  <c:v>2011-11-08-07</c:v>
                </c:pt>
                <c:pt idx="756">
                  <c:v>2011-11-08-08</c:v>
                </c:pt>
                <c:pt idx="757">
                  <c:v>2011-11-08-09</c:v>
                </c:pt>
                <c:pt idx="758">
                  <c:v>2011-11-08-10</c:v>
                </c:pt>
                <c:pt idx="759">
                  <c:v>2011-11-08-11</c:v>
                </c:pt>
                <c:pt idx="760">
                  <c:v>2011-11-08-12</c:v>
                </c:pt>
                <c:pt idx="761">
                  <c:v>2011-11-08-13</c:v>
                </c:pt>
                <c:pt idx="762">
                  <c:v>2011-11-08-14</c:v>
                </c:pt>
                <c:pt idx="763">
                  <c:v>2011-11-08-15</c:v>
                </c:pt>
                <c:pt idx="764">
                  <c:v>2011-11-08-16</c:v>
                </c:pt>
                <c:pt idx="765">
                  <c:v>2011-11-08-17</c:v>
                </c:pt>
                <c:pt idx="766">
                  <c:v>2011-11-08-18</c:v>
                </c:pt>
                <c:pt idx="767">
                  <c:v>2011-11-08-19</c:v>
                </c:pt>
                <c:pt idx="768">
                  <c:v>2011-11-08-20</c:v>
                </c:pt>
                <c:pt idx="769">
                  <c:v>2011-11-08-21</c:v>
                </c:pt>
                <c:pt idx="770">
                  <c:v>2011-11-08-22</c:v>
                </c:pt>
                <c:pt idx="771">
                  <c:v>2011-11-08-23</c:v>
                </c:pt>
                <c:pt idx="772">
                  <c:v>2011-11-09-00</c:v>
                </c:pt>
                <c:pt idx="773">
                  <c:v>2011-11-09-01</c:v>
                </c:pt>
                <c:pt idx="774">
                  <c:v>2011-11-09-02</c:v>
                </c:pt>
                <c:pt idx="775">
                  <c:v>2011-11-09-03</c:v>
                </c:pt>
                <c:pt idx="776">
                  <c:v>2011-11-09-04</c:v>
                </c:pt>
                <c:pt idx="777">
                  <c:v>2011-11-09-05</c:v>
                </c:pt>
                <c:pt idx="778">
                  <c:v>2011-11-09-06</c:v>
                </c:pt>
                <c:pt idx="779">
                  <c:v>2011-11-09-07</c:v>
                </c:pt>
                <c:pt idx="780">
                  <c:v>2011-11-09-08</c:v>
                </c:pt>
                <c:pt idx="781">
                  <c:v>2011-11-09-09</c:v>
                </c:pt>
                <c:pt idx="782">
                  <c:v>2011-11-09-10</c:v>
                </c:pt>
                <c:pt idx="783">
                  <c:v>2011-11-09-11</c:v>
                </c:pt>
                <c:pt idx="784">
                  <c:v>2011-11-09-12</c:v>
                </c:pt>
                <c:pt idx="785">
                  <c:v>2011-11-09-13</c:v>
                </c:pt>
                <c:pt idx="786">
                  <c:v>2011-11-09-14</c:v>
                </c:pt>
                <c:pt idx="787">
                  <c:v>2011-11-09-15</c:v>
                </c:pt>
                <c:pt idx="788">
                  <c:v>2011-11-09-16</c:v>
                </c:pt>
                <c:pt idx="789">
                  <c:v>2011-11-09-17</c:v>
                </c:pt>
                <c:pt idx="790">
                  <c:v>2011-11-09-18</c:v>
                </c:pt>
                <c:pt idx="791">
                  <c:v>2011-11-09-19</c:v>
                </c:pt>
                <c:pt idx="792">
                  <c:v>2011-11-09-20</c:v>
                </c:pt>
                <c:pt idx="793">
                  <c:v>2011-11-09-21</c:v>
                </c:pt>
                <c:pt idx="794">
                  <c:v>2011-11-09-22</c:v>
                </c:pt>
                <c:pt idx="795">
                  <c:v>2011-11-09-23</c:v>
                </c:pt>
                <c:pt idx="796">
                  <c:v>2011-11-10-00</c:v>
                </c:pt>
                <c:pt idx="797">
                  <c:v>2011-11-10-01</c:v>
                </c:pt>
                <c:pt idx="798">
                  <c:v>2011-11-10-02</c:v>
                </c:pt>
                <c:pt idx="799">
                  <c:v>2011-11-10-03</c:v>
                </c:pt>
                <c:pt idx="800">
                  <c:v>2011-11-10-04</c:v>
                </c:pt>
                <c:pt idx="801">
                  <c:v>2011-11-10-05</c:v>
                </c:pt>
                <c:pt idx="802">
                  <c:v>2011-11-10-06</c:v>
                </c:pt>
                <c:pt idx="803">
                  <c:v>2011-11-10-07</c:v>
                </c:pt>
                <c:pt idx="804">
                  <c:v>2011-11-10-08</c:v>
                </c:pt>
                <c:pt idx="805">
                  <c:v>2011-11-10-09</c:v>
                </c:pt>
                <c:pt idx="806">
                  <c:v>2011-11-10-10</c:v>
                </c:pt>
                <c:pt idx="807">
                  <c:v>2011-11-10-11</c:v>
                </c:pt>
                <c:pt idx="808">
                  <c:v>2011-11-10-12</c:v>
                </c:pt>
                <c:pt idx="809">
                  <c:v>2011-11-10-13</c:v>
                </c:pt>
                <c:pt idx="810">
                  <c:v>2011-11-10-14</c:v>
                </c:pt>
                <c:pt idx="811">
                  <c:v>2011-11-10-15</c:v>
                </c:pt>
                <c:pt idx="812">
                  <c:v>2011-11-10-16</c:v>
                </c:pt>
                <c:pt idx="813">
                  <c:v>2011-11-10-17</c:v>
                </c:pt>
                <c:pt idx="814">
                  <c:v>2011-11-10-18</c:v>
                </c:pt>
                <c:pt idx="815">
                  <c:v>2011-11-10-19</c:v>
                </c:pt>
                <c:pt idx="816">
                  <c:v>2011-11-10-20</c:v>
                </c:pt>
                <c:pt idx="817">
                  <c:v>2011-11-10-21</c:v>
                </c:pt>
                <c:pt idx="818">
                  <c:v>2011-11-10-22</c:v>
                </c:pt>
                <c:pt idx="819">
                  <c:v>2011-11-10-23</c:v>
                </c:pt>
                <c:pt idx="820">
                  <c:v>2011-11-11-00</c:v>
                </c:pt>
                <c:pt idx="821">
                  <c:v>2011-11-11-01</c:v>
                </c:pt>
                <c:pt idx="822">
                  <c:v>2011-11-11-02</c:v>
                </c:pt>
                <c:pt idx="823">
                  <c:v>2011-11-11-03</c:v>
                </c:pt>
                <c:pt idx="824">
                  <c:v>2011-11-11-04</c:v>
                </c:pt>
                <c:pt idx="825">
                  <c:v>2011-11-11-05</c:v>
                </c:pt>
                <c:pt idx="826">
                  <c:v>2011-11-11-06</c:v>
                </c:pt>
                <c:pt idx="827">
                  <c:v>2011-11-11-07</c:v>
                </c:pt>
                <c:pt idx="828">
                  <c:v>2011-11-11-08</c:v>
                </c:pt>
                <c:pt idx="829">
                  <c:v>2011-11-11-09</c:v>
                </c:pt>
                <c:pt idx="830">
                  <c:v>2011-11-11-10</c:v>
                </c:pt>
                <c:pt idx="831">
                  <c:v>2011-11-11-11</c:v>
                </c:pt>
                <c:pt idx="832">
                  <c:v>2011-11-11-12</c:v>
                </c:pt>
                <c:pt idx="833">
                  <c:v>2011-11-11-13</c:v>
                </c:pt>
                <c:pt idx="834">
                  <c:v>2011-11-11-14</c:v>
                </c:pt>
                <c:pt idx="835">
                  <c:v>2011-11-11-15</c:v>
                </c:pt>
                <c:pt idx="836">
                  <c:v>2011-11-11-16</c:v>
                </c:pt>
                <c:pt idx="837">
                  <c:v>2011-11-11-17</c:v>
                </c:pt>
                <c:pt idx="838">
                  <c:v>2011-11-11-18</c:v>
                </c:pt>
                <c:pt idx="839">
                  <c:v>2011-11-11-19</c:v>
                </c:pt>
                <c:pt idx="840">
                  <c:v>2011-11-11-20</c:v>
                </c:pt>
                <c:pt idx="841">
                  <c:v>2011-11-11-21</c:v>
                </c:pt>
                <c:pt idx="842">
                  <c:v>2011-11-11-22</c:v>
                </c:pt>
                <c:pt idx="843">
                  <c:v>2011-11-11-23</c:v>
                </c:pt>
                <c:pt idx="844">
                  <c:v>2011-11-12-00</c:v>
                </c:pt>
                <c:pt idx="845">
                  <c:v>2011-11-12-01</c:v>
                </c:pt>
                <c:pt idx="846">
                  <c:v>2011-11-12-02</c:v>
                </c:pt>
                <c:pt idx="847">
                  <c:v>2011-11-12-03</c:v>
                </c:pt>
                <c:pt idx="848">
                  <c:v>2011-11-12-04</c:v>
                </c:pt>
                <c:pt idx="849">
                  <c:v>2011-11-12-05</c:v>
                </c:pt>
                <c:pt idx="850">
                  <c:v>2011-11-12-06</c:v>
                </c:pt>
                <c:pt idx="851">
                  <c:v>2011-11-12-07</c:v>
                </c:pt>
                <c:pt idx="852">
                  <c:v>2011-11-12-08</c:v>
                </c:pt>
                <c:pt idx="853">
                  <c:v>2011-11-12-09</c:v>
                </c:pt>
                <c:pt idx="854">
                  <c:v>2011-11-12-10</c:v>
                </c:pt>
                <c:pt idx="855">
                  <c:v>2011-11-12-11</c:v>
                </c:pt>
                <c:pt idx="856">
                  <c:v>2011-11-12-12</c:v>
                </c:pt>
                <c:pt idx="857">
                  <c:v>2011-11-12-13</c:v>
                </c:pt>
                <c:pt idx="858">
                  <c:v>2011-11-12-14</c:v>
                </c:pt>
                <c:pt idx="859">
                  <c:v>2011-11-12-15</c:v>
                </c:pt>
                <c:pt idx="860">
                  <c:v>2011-11-12-16</c:v>
                </c:pt>
                <c:pt idx="861">
                  <c:v>2011-11-12-17</c:v>
                </c:pt>
                <c:pt idx="862">
                  <c:v>2011-11-12-18</c:v>
                </c:pt>
                <c:pt idx="863">
                  <c:v>2011-11-12-19</c:v>
                </c:pt>
                <c:pt idx="864">
                  <c:v>2011-11-12-20</c:v>
                </c:pt>
                <c:pt idx="865">
                  <c:v>2011-11-12-21</c:v>
                </c:pt>
                <c:pt idx="866">
                  <c:v>2011-11-12-22</c:v>
                </c:pt>
                <c:pt idx="867">
                  <c:v>2011-11-12-23</c:v>
                </c:pt>
                <c:pt idx="868">
                  <c:v>2011-11-13-00</c:v>
                </c:pt>
                <c:pt idx="869">
                  <c:v>2011-11-13-01</c:v>
                </c:pt>
                <c:pt idx="870">
                  <c:v>2011-11-13-02</c:v>
                </c:pt>
                <c:pt idx="871">
                  <c:v>2011-11-13-03</c:v>
                </c:pt>
                <c:pt idx="872">
                  <c:v>2011-11-13-04</c:v>
                </c:pt>
                <c:pt idx="873">
                  <c:v>2011-11-13-05</c:v>
                </c:pt>
                <c:pt idx="874">
                  <c:v>2011-11-13-06</c:v>
                </c:pt>
                <c:pt idx="875">
                  <c:v>2011-11-13-07</c:v>
                </c:pt>
                <c:pt idx="876">
                  <c:v>2011-11-13-08</c:v>
                </c:pt>
                <c:pt idx="877">
                  <c:v>2011-11-13-09</c:v>
                </c:pt>
                <c:pt idx="878">
                  <c:v>2011-11-13-10</c:v>
                </c:pt>
                <c:pt idx="879">
                  <c:v>2011-11-13-11</c:v>
                </c:pt>
                <c:pt idx="880">
                  <c:v>2011-11-13-12</c:v>
                </c:pt>
                <c:pt idx="881">
                  <c:v>2011-11-13-13</c:v>
                </c:pt>
                <c:pt idx="882">
                  <c:v>2011-11-13-14</c:v>
                </c:pt>
                <c:pt idx="883">
                  <c:v>2011-11-13-15</c:v>
                </c:pt>
                <c:pt idx="884">
                  <c:v>2011-11-13-16</c:v>
                </c:pt>
                <c:pt idx="885">
                  <c:v>2011-11-13-17</c:v>
                </c:pt>
                <c:pt idx="886">
                  <c:v>2011-11-13-18</c:v>
                </c:pt>
                <c:pt idx="887">
                  <c:v>2011-11-13-19</c:v>
                </c:pt>
                <c:pt idx="888">
                  <c:v>2011-11-13-20</c:v>
                </c:pt>
                <c:pt idx="889">
                  <c:v>2011-11-13-21</c:v>
                </c:pt>
                <c:pt idx="890">
                  <c:v>2011-11-13-22</c:v>
                </c:pt>
                <c:pt idx="891">
                  <c:v>2011-11-13-23</c:v>
                </c:pt>
                <c:pt idx="892">
                  <c:v>2011-11-14-00</c:v>
                </c:pt>
                <c:pt idx="893">
                  <c:v>2011-11-14-01</c:v>
                </c:pt>
                <c:pt idx="894">
                  <c:v>2011-11-14-02</c:v>
                </c:pt>
                <c:pt idx="895">
                  <c:v>2011-11-14-03</c:v>
                </c:pt>
                <c:pt idx="896">
                  <c:v>2011-11-14-04</c:v>
                </c:pt>
                <c:pt idx="897">
                  <c:v>2011-11-14-05</c:v>
                </c:pt>
                <c:pt idx="898">
                  <c:v>2011-11-14-06</c:v>
                </c:pt>
                <c:pt idx="899">
                  <c:v>2011-11-14-07</c:v>
                </c:pt>
                <c:pt idx="900">
                  <c:v>2011-11-14-08</c:v>
                </c:pt>
                <c:pt idx="901">
                  <c:v>2011-11-14-09</c:v>
                </c:pt>
                <c:pt idx="902">
                  <c:v>2011-11-14-10</c:v>
                </c:pt>
                <c:pt idx="903">
                  <c:v>2011-11-14-11</c:v>
                </c:pt>
                <c:pt idx="904">
                  <c:v>2011-11-14-12</c:v>
                </c:pt>
                <c:pt idx="905">
                  <c:v>2011-11-14-13</c:v>
                </c:pt>
                <c:pt idx="906">
                  <c:v>2011-11-14-14</c:v>
                </c:pt>
                <c:pt idx="907">
                  <c:v>2011-11-14-15</c:v>
                </c:pt>
                <c:pt idx="908">
                  <c:v>2011-11-14-16</c:v>
                </c:pt>
                <c:pt idx="909">
                  <c:v>2011-11-14-17</c:v>
                </c:pt>
                <c:pt idx="910">
                  <c:v>2011-11-14-18</c:v>
                </c:pt>
                <c:pt idx="911">
                  <c:v>2011-11-14-19</c:v>
                </c:pt>
                <c:pt idx="912">
                  <c:v>2011-11-14-20</c:v>
                </c:pt>
                <c:pt idx="913">
                  <c:v>2011-11-14-21</c:v>
                </c:pt>
                <c:pt idx="914">
                  <c:v>2011-11-14-22</c:v>
                </c:pt>
                <c:pt idx="915">
                  <c:v>2011-11-14-23</c:v>
                </c:pt>
                <c:pt idx="916">
                  <c:v>2011-11-15-00</c:v>
                </c:pt>
                <c:pt idx="917">
                  <c:v>2011-11-15-01</c:v>
                </c:pt>
                <c:pt idx="918">
                  <c:v>2011-11-15-02</c:v>
                </c:pt>
                <c:pt idx="919">
                  <c:v>2011-11-15-03</c:v>
                </c:pt>
                <c:pt idx="920">
                  <c:v>2011-11-15-04</c:v>
                </c:pt>
                <c:pt idx="921">
                  <c:v>2011-11-15-05</c:v>
                </c:pt>
                <c:pt idx="922">
                  <c:v>2011-11-15-06</c:v>
                </c:pt>
                <c:pt idx="923">
                  <c:v>2011-11-15-07</c:v>
                </c:pt>
                <c:pt idx="924">
                  <c:v>2011-11-15-08</c:v>
                </c:pt>
                <c:pt idx="925">
                  <c:v>2011-11-15-09</c:v>
                </c:pt>
                <c:pt idx="926">
                  <c:v>2011-11-15-10</c:v>
                </c:pt>
                <c:pt idx="927">
                  <c:v>2011-11-15-11</c:v>
                </c:pt>
                <c:pt idx="928">
                  <c:v>2011-11-15-12</c:v>
                </c:pt>
                <c:pt idx="929">
                  <c:v>2011-11-15-13</c:v>
                </c:pt>
                <c:pt idx="930">
                  <c:v>2011-11-15-14</c:v>
                </c:pt>
                <c:pt idx="931">
                  <c:v>2011-11-15-15</c:v>
                </c:pt>
                <c:pt idx="932">
                  <c:v>2011-11-15-16</c:v>
                </c:pt>
                <c:pt idx="933">
                  <c:v>2011-11-15-17</c:v>
                </c:pt>
                <c:pt idx="934">
                  <c:v>2011-11-15-18</c:v>
                </c:pt>
                <c:pt idx="935">
                  <c:v>2011-11-15-19</c:v>
                </c:pt>
                <c:pt idx="936">
                  <c:v>2011-11-15-20</c:v>
                </c:pt>
                <c:pt idx="937">
                  <c:v>2011-11-15-21</c:v>
                </c:pt>
                <c:pt idx="938">
                  <c:v>2011-11-15-22</c:v>
                </c:pt>
                <c:pt idx="939">
                  <c:v>2011-11-15-23</c:v>
                </c:pt>
                <c:pt idx="940">
                  <c:v>2011-11-16-00</c:v>
                </c:pt>
                <c:pt idx="941">
                  <c:v>2011-11-16-01</c:v>
                </c:pt>
                <c:pt idx="942">
                  <c:v>2011-11-16-02</c:v>
                </c:pt>
                <c:pt idx="943">
                  <c:v>2011-11-16-03</c:v>
                </c:pt>
                <c:pt idx="944">
                  <c:v>2011-11-16-04</c:v>
                </c:pt>
                <c:pt idx="945">
                  <c:v>2011-11-16-05</c:v>
                </c:pt>
                <c:pt idx="946">
                  <c:v>2011-11-16-06</c:v>
                </c:pt>
                <c:pt idx="947">
                  <c:v>2011-11-16-07</c:v>
                </c:pt>
                <c:pt idx="948">
                  <c:v>2011-11-16-08</c:v>
                </c:pt>
                <c:pt idx="949">
                  <c:v>2011-11-16-09</c:v>
                </c:pt>
                <c:pt idx="950">
                  <c:v>2011-11-16-10</c:v>
                </c:pt>
                <c:pt idx="951">
                  <c:v>2011-11-16-11</c:v>
                </c:pt>
                <c:pt idx="952">
                  <c:v>2011-11-16-12</c:v>
                </c:pt>
                <c:pt idx="953">
                  <c:v>2011-11-16-13</c:v>
                </c:pt>
                <c:pt idx="954">
                  <c:v>2011-11-16-14</c:v>
                </c:pt>
                <c:pt idx="955">
                  <c:v>2011-11-16-15</c:v>
                </c:pt>
                <c:pt idx="956">
                  <c:v>2011-11-16-16</c:v>
                </c:pt>
                <c:pt idx="957">
                  <c:v>2011-11-16-17</c:v>
                </c:pt>
                <c:pt idx="958">
                  <c:v>2011-11-16-18</c:v>
                </c:pt>
                <c:pt idx="959">
                  <c:v>2011-11-16-19</c:v>
                </c:pt>
                <c:pt idx="960">
                  <c:v>2011-11-16-20</c:v>
                </c:pt>
                <c:pt idx="961">
                  <c:v>2011-11-16-21</c:v>
                </c:pt>
                <c:pt idx="962">
                  <c:v>2011-11-16-22</c:v>
                </c:pt>
                <c:pt idx="963">
                  <c:v>2011-11-16-23</c:v>
                </c:pt>
                <c:pt idx="964">
                  <c:v>2011-11-17-00</c:v>
                </c:pt>
                <c:pt idx="965">
                  <c:v>2011-11-17-01</c:v>
                </c:pt>
                <c:pt idx="966">
                  <c:v>2011-11-17-02</c:v>
                </c:pt>
                <c:pt idx="967">
                  <c:v>2011-11-17-03</c:v>
                </c:pt>
                <c:pt idx="968">
                  <c:v>2011-11-17-04</c:v>
                </c:pt>
                <c:pt idx="969">
                  <c:v>2011-11-17-05</c:v>
                </c:pt>
                <c:pt idx="970">
                  <c:v>2011-11-17-06</c:v>
                </c:pt>
                <c:pt idx="971">
                  <c:v>2011-11-17-07</c:v>
                </c:pt>
                <c:pt idx="972">
                  <c:v>2011-11-17-08</c:v>
                </c:pt>
                <c:pt idx="973">
                  <c:v>2011-11-17-09</c:v>
                </c:pt>
                <c:pt idx="974">
                  <c:v>2011-11-17-10</c:v>
                </c:pt>
                <c:pt idx="975">
                  <c:v>2011-11-17-11</c:v>
                </c:pt>
                <c:pt idx="976">
                  <c:v>2011-11-17-12</c:v>
                </c:pt>
                <c:pt idx="977">
                  <c:v>2011-11-17-13</c:v>
                </c:pt>
                <c:pt idx="978">
                  <c:v>2011-11-17-14</c:v>
                </c:pt>
                <c:pt idx="979">
                  <c:v>2011-11-17-15</c:v>
                </c:pt>
                <c:pt idx="980">
                  <c:v>2011-11-17-16</c:v>
                </c:pt>
                <c:pt idx="981">
                  <c:v>2011-11-17-17</c:v>
                </c:pt>
                <c:pt idx="982">
                  <c:v>2011-11-17-18</c:v>
                </c:pt>
                <c:pt idx="983">
                  <c:v>2011-11-17-19</c:v>
                </c:pt>
                <c:pt idx="984">
                  <c:v>2011-11-17-20</c:v>
                </c:pt>
                <c:pt idx="985">
                  <c:v>2011-11-17-21</c:v>
                </c:pt>
                <c:pt idx="986">
                  <c:v>2011-11-17-22</c:v>
                </c:pt>
                <c:pt idx="987">
                  <c:v>2011-11-17-23</c:v>
                </c:pt>
                <c:pt idx="988">
                  <c:v>2011-11-18-00</c:v>
                </c:pt>
                <c:pt idx="989">
                  <c:v>2011-11-18-01</c:v>
                </c:pt>
                <c:pt idx="990">
                  <c:v>2011-11-18-02</c:v>
                </c:pt>
                <c:pt idx="991">
                  <c:v>2011-11-18-03</c:v>
                </c:pt>
                <c:pt idx="992">
                  <c:v>2011-11-18-04</c:v>
                </c:pt>
                <c:pt idx="993">
                  <c:v>2011-11-18-05</c:v>
                </c:pt>
                <c:pt idx="994">
                  <c:v>2011-11-18-06</c:v>
                </c:pt>
                <c:pt idx="995">
                  <c:v>2011-11-18-07</c:v>
                </c:pt>
                <c:pt idx="996">
                  <c:v>2011-11-18-08</c:v>
                </c:pt>
                <c:pt idx="997">
                  <c:v>2011-11-18-09</c:v>
                </c:pt>
                <c:pt idx="998">
                  <c:v>2011-11-18-10</c:v>
                </c:pt>
                <c:pt idx="999">
                  <c:v>2011-11-18-11</c:v>
                </c:pt>
                <c:pt idx="1000">
                  <c:v>2011-11-18-12</c:v>
                </c:pt>
                <c:pt idx="1001">
                  <c:v>2011-11-18-13</c:v>
                </c:pt>
                <c:pt idx="1002">
                  <c:v>2011-11-18-14</c:v>
                </c:pt>
                <c:pt idx="1003">
                  <c:v>2011-11-18-15</c:v>
                </c:pt>
                <c:pt idx="1004">
                  <c:v>2011-11-18-16</c:v>
                </c:pt>
                <c:pt idx="1005">
                  <c:v>2011-11-18-17</c:v>
                </c:pt>
                <c:pt idx="1006">
                  <c:v>2011-11-18-18</c:v>
                </c:pt>
                <c:pt idx="1007">
                  <c:v>2011-11-18-19</c:v>
                </c:pt>
                <c:pt idx="1008">
                  <c:v>2011-11-18-20</c:v>
                </c:pt>
                <c:pt idx="1009">
                  <c:v>2011-11-18-21</c:v>
                </c:pt>
                <c:pt idx="1010">
                  <c:v>2011-11-18-22</c:v>
                </c:pt>
                <c:pt idx="1011">
                  <c:v>2011-11-18-23</c:v>
                </c:pt>
                <c:pt idx="1012">
                  <c:v>2011-11-19-00</c:v>
                </c:pt>
                <c:pt idx="1013">
                  <c:v>2011-11-19-01</c:v>
                </c:pt>
                <c:pt idx="1014">
                  <c:v>2011-11-19-02</c:v>
                </c:pt>
                <c:pt idx="1015">
                  <c:v>2011-11-19-03</c:v>
                </c:pt>
                <c:pt idx="1016">
                  <c:v>2011-11-19-04</c:v>
                </c:pt>
                <c:pt idx="1017">
                  <c:v>2011-11-19-05</c:v>
                </c:pt>
                <c:pt idx="1018">
                  <c:v>2011-11-19-06</c:v>
                </c:pt>
                <c:pt idx="1019">
                  <c:v>2011-11-19-07</c:v>
                </c:pt>
                <c:pt idx="1020">
                  <c:v>2011-11-19-08</c:v>
                </c:pt>
                <c:pt idx="1021">
                  <c:v>2011-11-19-09</c:v>
                </c:pt>
                <c:pt idx="1022">
                  <c:v>2011-11-19-10</c:v>
                </c:pt>
                <c:pt idx="1023">
                  <c:v>2011-11-19-11</c:v>
                </c:pt>
                <c:pt idx="1024">
                  <c:v>2011-11-19-12</c:v>
                </c:pt>
                <c:pt idx="1025">
                  <c:v>2011-11-19-13</c:v>
                </c:pt>
                <c:pt idx="1026">
                  <c:v>2011-11-19-14</c:v>
                </c:pt>
                <c:pt idx="1027">
                  <c:v>2011-11-19-15</c:v>
                </c:pt>
                <c:pt idx="1028">
                  <c:v>2011-11-19-16</c:v>
                </c:pt>
                <c:pt idx="1029">
                  <c:v>2011-11-19-17</c:v>
                </c:pt>
                <c:pt idx="1030">
                  <c:v>2011-11-19-18</c:v>
                </c:pt>
                <c:pt idx="1031">
                  <c:v>2011-11-19-19</c:v>
                </c:pt>
                <c:pt idx="1032">
                  <c:v>2011-11-19-20</c:v>
                </c:pt>
                <c:pt idx="1033">
                  <c:v>2011-11-19-21</c:v>
                </c:pt>
                <c:pt idx="1034">
                  <c:v>2011-11-19-22</c:v>
                </c:pt>
                <c:pt idx="1035">
                  <c:v>2011-11-19-23</c:v>
                </c:pt>
                <c:pt idx="1036">
                  <c:v>2011-11-20-00</c:v>
                </c:pt>
                <c:pt idx="1037">
                  <c:v>2011-11-20-01</c:v>
                </c:pt>
                <c:pt idx="1038">
                  <c:v>2011-11-20-02</c:v>
                </c:pt>
                <c:pt idx="1039">
                  <c:v>2011-11-20-03</c:v>
                </c:pt>
                <c:pt idx="1040">
                  <c:v>2011-11-20-04</c:v>
                </c:pt>
                <c:pt idx="1041">
                  <c:v>2011-11-20-05</c:v>
                </c:pt>
                <c:pt idx="1042">
                  <c:v>2011-11-20-06</c:v>
                </c:pt>
                <c:pt idx="1043">
                  <c:v>2011-11-20-07</c:v>
                </c:pt>
                <c:pt idx="1044">
                  <c:v>2011-11-20-08</c:v>
                </c:pt>
                <c:pt idx="1045">
                  <c:v>2011-11-20-09</c:v>
                </c:pt>
                <c:pt idx="1046">
                  <c:v>2011-11-20-10</c:v>
                </c:pt>
                <c:pt idx="1047">
                  <c:v>2011-11-20-11</c:v>
                </c:pt>
                <c:pt idx="1048">
                  <c:v>2011-11-20-12</c:v>
                </c:pt>
                <c:pt idx="1049">
                  <c:v>2011-11-20-13</c:v>
                </c:pt>
                <c:pt idx="1050">
                  <c:v>2011-11-20-14</c:v>
                </c:pt>
                <c:pt idx="1051">
                  <c:v>2011-11-20-15</c:v>
                </c:pt>
                <c:pt idx="1052">
                  <c:v>2011-11-20-16</c:v>
                </c:pt>
                <c:pt idx="1053">
                  <c:v>2011-11-20-17</c:v>
                </c:pt>
                <c:pt idx="1054">
                  <c:v>2011-11-20-18</c:v>
                </c:pt>
                <c:pt idx="1055">
                  <c:v>2011-11-20-19</c:v>
                </c:pt>
                <c:pt idx="1056">
                  <c:v>2011-11-20-20</c:v>
                </c:pt>
                <c:pt idx="1057">
                  <c:v>2011-11-20-21</c:v>
                </c:pt>
                <c:pt idx="1058">
                  <c:v>2011-11-20-22</c:v>
                </c:pt>
                <c:pt idx="1059">
                  <c:v>2011-11-20-23</c:v>
                </c:pt>
                <c:pt idx="1060">
                  <c:v>2011-11-21-00</c:v>
                </c:pt>
                <c:pt idx="1061">
                  <c:v>2011-11-21-01</c:v>
                </c:pt>
                <c:pt idx="1062">
                  <c:v>2011-11-21-02</c:v>
                </c:pt>
                <c:pt idx="1063">
                  <c:v>2011-11-21-03</c:v>
                </c:pt>
                <c:pt idx="1064">
                  <c:v>2011-11-21-04</c:v>
                </c:pt>
                <c:pt idx="1065">
                  <c:v>2011-11-21-05</c:v>
                </c:pt>
                <c:pt idx="1066">
                  <c:v>2011-11-21-06</c:v>
                </c:pt>
                <c:pt idx="1067">
                  <c:v>2011-11-21-07</c:v>
                </c:pt>
                <c:pt idx="1068">
                  <c:v>2011-11-21-08</c:v>
                </c:pt>
                <c:pt idx="1069">
                  <c:v>2011-11-21-09</c:v>
                </c:pt>
                <c:pt idx="1070">
                  <c:v>2011-11-21-10</c:v>
                </c:pt>
                <c:pt idx="1071">
                  <c:v>2011-11-21-11</c:v>
                </c:pt>
                <c:pt idx="1072">
                  <c:v>2011-11-21-12</c:v>
                </c:pt>
                <c:pt idx="1073">
                  <c:v>2011-11-21-13</c:v>
                </c:pt>
                <c:pt idx="1074">
                  <c:v>2011-11-21-14</c:v>
                </c:pt>
                <c:pt idx="1075">
                  <c:v>2011-11-21-15</c:v>
                </c:pt>
                <c:pt idx="1076">
                  <c:v>2011-11-21-16</c:v>
                </c:pt>
                <c:pt idx="1077">
                  <c:v>2011-11-21-17</c:v>
                </c:pt>
                <c:pt idx="1078">
                  <c:v>2011-11-21-18</c:v>
                </c:pt>
                <c:pt idx="1079">
                  <c:v>2011-11-21-19</c:v>
                </c:pt>
                <c:pt idx="1080">
                  <c:v>2011-11-21-20</c:v>
                </c:pt>
                <c:pt idx="1081">
                  <c:v>2011-11-21-21</c:v>
                </c:pt>
                <c:pt idx="1082">
                  <c:v>2011-11-21-22</c:v>
                </c:pt>
                <c:pt idx="1083">
                  <c:v>2011-11-21-23</c:v>
                </c:pt>
                <c:pt idx="1084">
                  <c:v>2011-11-22-00</c:v>
                </c:pt>
                <c:pt idx="1085">
                  <c:v>2011-11-22-01</c:v>
                </c:pt>
                <c:pt idx="1086">
                  <c:v>2011-11-22-02</c:v>
                </c:pt>
                <c:pt idx="1087">
                  <c:v>2011-11-22-03</c:v>
                </c:pt>
                <c:pt idx="1088">
                  <c:v>2011-11-22-04</c:v>
                </c:pt>
                <c:pt idx="1089">
                  <c:v>2011-11-22-05</c:v>
                </c:pt>
                <c:pt idx="1090">
                  <c:v>2011-11-22-06</c:v>
                </c:pt>
                <c:pt idx="1091">
                  <c:v>2011-11-22-07</c:v>
                </c:pt>
                <c:pt idx="1092">
                  <c:v>2011-11-22-08</c:v>
                </c:pt>
                <c:pt idx="1093">
                  <c:v>2011-11-22-09</c:v>
                </c:pt>
                <c:pt idx="1094">
                  <c:v>2011-11-22-10</c:v>
                </c:pt>
                <c:pt idx="1095">
                  <c:v>2011-11-22-11</c:v>
                </c:pt>
                <c:pt idx="1096">
                  <c:v>2011-11-22-12</c:v>
                </c:pt>
                <c:pt idx="1097">
                  <c:v>2011-11-22-13</c:v>
                </c:pt>
                <c:pt idx="1098">
                  <c:v>2011-11-22-14</c:v>
                </c:pt>
                <c:pt idx="1099">
                  <c:v>2011-11-22-15</c:v>
                </c:pt>
                <c:pt idx="1100">
                  <c:v>2011-11-22-16</c:v>
                </c:pt>
                <c:pt idx="1101">
                  <c:v>2011-11-22-17</c:v>
                </c:pt>
                <c:pt idx="1102">
                  <c:v>2011-11-22-18</c:v>
                </c:pt>
                <c:pt idx="1103">
                  <c:v>2011-11-22-19</c:v>
                </c:pt>
                <c:pt idx="1104">
                  <c:v>2011-11-22-20</c:v>
                </c:pt>
                <c:pt idx="1105">
                  <c:v>2011-11-22-21</c:v>
                </c:pt>
                <c:pt idx="1106">
                  <c:v>2011-11-22-22</c:v>
                </c:pt>
                <c:pt idx="1107">
                  <c:v>2011-11-22-23</c:v>
                </c:pt>
                <c:pt idx="1108">
                  <c:v>2011-11-23-00</c:v>
                </c:pt>
                <c:pt idx="1109">
                  <c:v>2011-11-23-01</c:v>
                </c:pt>
                <c:pt idx="1110">
                  <c:v>2011-11-23-02</c:v>
                </c:pt>
                <c:pt idx="1111">
                  <c:v>2011-11-23-03</c:v>
                </c:pt>
                <c:pt idx="1112">
                  <c:v>2011-11-23-04</c:v>
                </c:pt>
                <c:pt idx="1113">
                  <c:v>2011-11-23-05</c:v>
                </c:pt>
                <c:pt idx="1114">
                  <c:v>2011-11-23-06</c:v>
                </c:pt>
                <c:pt idx="1115">
                  <c:v>2011-11-23-07</c:v>
                </c:pt>
                <c:pt idx="1116">
                  <c:v>2011-11-23-08</c:v>
                </c:pt>
                <c:pt idx="1117">
                  <c:v>2011-11-23-09</c:v>
                </c:pt>
                <c:pt idx="1118">
                  <c:v>2011-11-23-10</c:v>
                </c:pt>
                <c:pt idx="1119">
                  <c:v>2011-11-23-11</c:v>
                </c:pt>
                <c:pt idx="1120">
                  <c:v>2011-11-23-12</c:v>
                </c:pt>
                <c:pt idx="1121">
                  <c:v>2011-11-23-13</c:v>
                </c:pt>
                <c:pt idx="1122">
                  <c:v>2011-11-23-14</c:v>
                </c:pt>
                <c:pt idx="1123">
                  <c:v>2011-11-23-15</c:v>
                </c:pt>
                <c:pt idx="1124">
                  <c:v>2011-11-23-16</c:v>
                </c:pt>
                <c:pt idx="1125">
                  <c:v>2011-11-23-17</c:v>
                </c:pt>
                <c:pt idx="1126">
                  <c:v>2011-11-23-18</c:v>
                </c:pt>
                <c:pt idx="1127">
                  <c:v>2011-11-23-19</c:v>
                </c:pt>
                <c:pt idx="1128">
                  <c:v>2011-11-23-20</c:v>
                </c:pt>
                <c:pt idx="1129">
                  <c:v>2011-11-23-21</c:v>
                </c:pt>
                <c:pt idx="1130">
                  <c:v>2011-11-23-22</c:v>
                </c:pt>
                <c:pt idx="1131">
                  <c:v>2011-11-23-23</c:v>
                </c:pt>
                <c:pt idx="1132">
                  <c:v>2011-11-24-00</c:v>
                </c:pt>
                <c:pt idx="1133">
                  <c:v>2011-11-24-01</c:v>
                </c:pt>
                <c:pt idx="1134">
                  <c:v>2011-11-24-02</c:v>
                </c:pt>
                <c:pt idx="1135">
                  <c:v>2011-11-24-03</c:v>
                </c:pt>
                <c:pt idx="1136">
                  <c:v>2011-11-24-04</c:v>
                </c:pt>
                <c:pt idx="1137">
                  <c:v>2011-11-24-05</c:v>
                </c:pt>
                <c:pt idx="1138">
                  <c:v>2011-11-24-06</c:v>
                </c:pt>
                <c:pt idx="1139">
                  <c:v>2011-11-24-07</c:v>
                </c:pt>
                <c:pt idx="1140">
                  <c:v>2011-11-24-08</c:v>
                </c:pt>
                <c:pt idx="1141">
                  <c:v>2011-11-24-09</c:v>
                </c:pt>
                <c:pt idx="1142">
                  <c:v>2011-11-24-10</c:v>
                </c:pt>
                <c:pt idx="1143">
                  <c:v>2011-11-24-11</c:v>
                </c:pt>
                <c:pt idx="1144">
                  <c:v>2011-11-24-12</c:v>
                </c:pt>
                <c:pt idx="1145">
                  <c:v>2011-11-24-13</c:v>
                </c:pt>
                <c:pt idx="1146">
                  <c:v>2011-11-24-14</c:v>
                </c:pt>
                <c:pt idx="1147">
                  <c:v>2011-11-24-15</c:v>
                </c:pt>
                <c:pt idx="1148">
                  <c:v>2011-11-24-16</c:v>
                </c:pt>
                <c:pt idx="1149">
                  <c:v>2011-11-24-17</c:v>
                </c:pt>
                <c:pt idx="1150">
                  <c:v>2011-11-24-18</c:v>
                </c:pt>
                <c:pt idx="1151">
                  <c:v>2011-11-24-19</c:v>
                </c:pt>
                <c:pt idx="1152">
                  <c:v>2011-11-24-20</c:v>
                </c:pt>
                <c:pt idx="1153">
                  <c:v>2011-11-24-21</c:v>
                </c:pt>
                <c:pt idx="1154">
                  <c:v>2011-11-24-22</c:v>
                </c:pt>
                <c:pt idx="1155">
                  <c:v>2011-11-24-23</c:v>
                </c:pt>
                <c:pt idx="1156">
                  <c:v>2011-11-25-00</c:v>
                </c:pt>
                <c:pt idx="1157">
                  <c:v>2011-11-25-01</c:v>
                </c:pt>
                <c:pt idx="1158">
                  <c:v>2011-11-25-02</c:v>
                </c:pt>
                <c:pt idx="1159">
                  <c:v>2011-11-25-03</c:v>
                </c:pt>
                <c:pt idx="1160">
                  <c:v>2011-11-25-04</c:v>
                </c:pt>
                <c:pt idx="1161">
                  <c:v>2011-11-25-05</c:v>
                </c:pt>
                <c:pt idx="1162">
                  <c:v>2011-11-25-06</c:v>
                </c:pt>
                <c:pt idx="1163">
                  <c:v>2011-11-25-07</c:v>
                </c:pt>
                <c:pt idx="1164">
                  <c:v>2011-11-25-08</c:v>
                </c:pt>
                <c:pt idx="1165">
                  <c:v>2011-11-25-09</c:v>
                </c:pt>
                <c:pt idx="1166">
                  <c:v>2011-11-25-10</c:v>
                </c:pt>
                <c:pt idx="1167">
                  <c:v>2011-11-25-11</c:v>
                </c:pt>
                <c:pt idx="1168">
                  <c:v>2011-11-25-12</c:v>
                </c:pt>
                <c:pt idx="1169">
                  <c:v>2011-11-25-13</c:v>
                </c:pt>
                <c:pt idx="1170">
                  <c:v>2011-11-25-14</c:v>
                </c:pt>
                <c:pt idx="1171">
                  <c:v>2011-11-25-15</c:v>
                </c:pt>
                <c:pt idx="1172">
                  <c:v>2011-11-25-16</c:v>
                </c:pt>
                <c:pt idx="1173">
                  <c:v>2011-11-25-17</c:v>
                </c:pt>
                <c:pt idx="1174">
                  <c:v>2011-11-25-18</c:v>
                </c:pt>
                <c:pt idx="1175">
                  <c:v>2011-11-25-19</c:v>
                </c:pt>
                <c:pt idx="1176">
                  <c:v>2011-11-25-20</c:v>
                </c:pt>
                <c:pt idx="1177">
                  <c:v>2011-11-25-21</c:v>
                </c:pt>
                <c:pt idx="1178">
                  <c:v>2011-11-25-22</c:v>
                </c:pt>
                <c:pt idx="1179">
                  <c:v>2011-11-25-23</c:v>
                </c:pt>
                <c:pt idx="1180">
                  <c:v>2011-11-26-00</c:v>
                </c:pt>
                <c:pt idx="1181">
                  <c:v>2011-11-26-01</c:v>
                </c:pt>
                <c:pt idx="1182">
                  <c:v>2011-11-26-02</c:v>
                </c:pt>
                <c:pt idx="1183">
                  <c:v>2011-11-26-03</c:v>
                </c:pt>
                <c:pt idx="1184">
                  <c:v>2011-11-26-04</c:v>
                </c:pt>
                <c:pt idx="1185">
                  <c:v>2011-11-26-05</c:v>
                </c:pt>
                <c:pt idx="1186">
                  <c:v>2011-11-26-06</c:v>
                </c:pt>
                <c:pt idx="1187">
                  <c:v>2011-11-26-07</c:v>
                </c:pt>
                <c:pt idx="1188">
                  <c:v>2011-11-26-08</c:v>
                </c:pt>
                <c:pt idx="1189">
                  <c:v>2011-11-26-09</c:v>
                </c:pt>
                <c:pt idx="1190">
                  <c:v>2011-11-26-10</c:v>
                </c:pt>
                <c:pt idx="1191">
                  <c:v>2011-11-26-11</c:v>
                </c:pt>
                <c:pt idx="1192">
                  <c:v>2011-11-26-12</c:v>
                </c:pt>
                <c:pt idx="1193">
                  <c:v>2011-11-26-13</c:v>
                </c:pt>
                <c:pt idx="1194">
                  <c:v>2011-11-26-14</c:v>
                </c:pt>
                <c:pt idx="1195">
                  <c:v>2011-11-26-15</c:v>
                </c:pt>
                <c:pt idx="1196">
                  <c:v>2011-11-26-16</c:v>
                </c:pt>
                <c:pt idx="1197">
                  <c:v>2011-11-26-17</c:v>
                </c:pt>
                <c:pt idx="1198">
                  <c:v>2011-11-26-18</c:v>
                </c:pt>
                <c:pt idx="1199">
                  <c:v>2011-11-26-19</c:v>
                </c:pt>
                <c:pt idx="1200">
                  <c:v>2011-11-26-20</c:v>
                </c:pt>
                <c:pt idx="1201">
                  <c:v>2011-11-26-21</c:v>
                </c:pt>
                <c:pt idx="1202">
                  <c:v>2011-11-26-22</c:v>
                </c:pt>
                <c:pt idx="1203">
                  <c:v>2011-11-26-23</c:v>
                </c:pt>
                <c:pt idx="1204">
                  <c:v>2011-11-27-00</c:v>
                </c:pt>
                <c:pt idx="1205">
                  <c:v>2011-11-27-01</c:v>
                </c:pt>
                <c:pt idx="1206">
                  <c:v>2011-11-27-02</c:v>
                </c:pt>
                <c:pt idx="1207">
                  <c:v>2011-11-27-03</c:v>
                </c:pt>
                <c:pt idx="1208">
                  <c:v>2011-11-27-04</c:v>
                </c:pt>
                <c:pt idx="1209">
                  <c:v>2011-11-27-05</c:v>
                </c:pt>
                <c:pt idx="1210">
                  <c:v>2011-11-27-06</c:v>
                </c:pt>
                <c:pt idx="1211">
                  <c:v>2011-11-27-07</c:v>
                </c:pt>
                <c:pt idx="1212">
                  <c:v>2011-11-27-08</c:v>
                </c:pt>
                <c:pt idx="1213">
                  <c:v>2011-11-27-09</c:v>
                </c:pt>
                <c:pt idx="1214">
                  <c:v>2011-11-27-10</c:v>
                </c:pt>
                <c:pt idx="1215">
                  <c:v>2011-11-27-11</c:v>
                </c:pt>
                <c:pt idx="1216">
                  <c:v>2011-11-27-12</c:v>
                </c:pt>
                <c:pt idx="1217">
                  <c:v>2011-11-27-13</c:v>
                </c:pt>
                <c:pt idx="1218">
                  <c:v>2011-11-27-14</c:v>
                </c:pt>
                <c:pt idx="1219">
                  <c:v>2011-11-27-15</c:v>
                </c:pt>
                <c:pt idx="1220">
                  <c:v>2011-11-27-16</c:v>
                </c:pt>
                <c:pt idx="1221">
                  <c:v>2011-11-27-17</c:v>
                </c:pt>
                <c:pt idx="1222">
                  <c:v>2011-11-27-18</c:v>
                </c:pt>
                <c:pt idx="1223">
                  <c:v>2011-11-27-19</c:v>
                </c:pt>
                <c:pt idx="1224">
                  <c:v>2011-11-27-20</c:v>
                </c:pt>
                <c:pt idx="1225">
                  <c:v>2011-11-27-21</c:v>
                </c:pt>
                <c:pt idx="1226">
                  <c:v>2011-11-27-22</c:v>
                </c:pt>
                <c:pt idx="1227">
                  <c:v>2011-11-27-23</c:v>
                </c:pt>
                <c:pt idx="1228">
                  <c:v>2011-11-28-00</c:v>
                </c:pt>
                <c:pt idx="1229">
                  <c:v>2011-11-28-01</c:v>
                </c:pt>
                <c:pt idx="1230">
                  <c:v>2011-11-28-02</c:v>
                </c:pt>
                <c:pt idx="1231">
                  <c:v>2011-11-28-03</c:v>
                </c:pt>
                <c:pt idx="1232">
                  <c:v>2011-11-28-04</c:v>
                </c:pt>
                <c:pt idx="1233">
                  <c:v>2011-11-28-05</c:v>
                </c:pt>
                <c:pt idx="1234">
                  <c:v>2011-11-28-06</c:v>
                </c:pt>
                <c:pt idx="1235">
                  <c:v>2011-11-28-07</c:v>
                </c:pt>
                <c:pt idx="1236">
                  <c:v>2011-11-28-08</c:v>
                </c:pt>
                <c:pt idx="1237">
                  <c:v>2011-11-28-09</c:v>
                </c:pt>
                <c:pt idx="1238">
                  <c:v>2011-11-28-10</c:v>
                </c:pt>
                <c:pt idx="1239">
                  <c:v>2011-11-28-11</c:v>
                </c:pt>
                <c:pt idx="1240">
                  <c:v>2011-11-28-12</c:v>
                </c:pt>
                <c:pt idx="1241">
                  <c:v>2011-11-28-13</c:v>
                </c:pt>
                <c:pt idx="1242">
                  <c:v>2011-11-28-14</c:v>
                </c:pt>
                <c:pt idx="1243">
                  <c:v>2011-11-28-15</c:v>
                </c:pt>
                <c:pt idx="1244">
                  <c:v>2011-11-28-16</c:v>
                </c:pt>
                <c:pt idx="1245">
                  <c:v>2011-11-28-17</c:v>
                </c:pt>
                <c:pt idx="1246">
                  <c:v>2011-11-28-18</c:v>
                </c:pt>
                <c:pt idx="1247">
                  <c:v>2011-11-28-19</c:v>
                </c:pt>
                <c:pt idx="1248">
                  <c:v>2011-11-28-20</c:v>
                </c:pt>
                <c:pt idx="1249">
                  <c:v>2011-11-28-21</c:v>
                </c:pt>
                <c:pt idx="1250">
                  <c:v>2011-11-28-22</c:v>
                </c:pt>
                <c:pt idx="1251">
                  <c:v>2011-11-28-23</c:v>
                </c:pt>
                <c:pt idx="1252">
                  <c:v>2011-11-29-00</c:v>
                </c:pt>
                <c:pt idx="1253">
                  <c:v>2011-11-29-01</c:v>
                </c:pt>
                <c:pt idx="1254">
                  <c:v>2011-11-29-02</c:v>
                </c:pt>
                <c:pt idx="1255">
                  <c:v>2011-11-29-03</c:v>
                </c:pt>
                <c:pt idx="1256">
                  <c:v>2011-11-29-04</c:v>
                </c:pt>
                <c:pt idx="1257">
                  <c:v>2011-11-29-05</c:v>
                </c:pt>
                <c:pt idx="1258">
                  <c:v>2011-11-29-06</c:v>
                </c:pt>
                <c:pt idx="1259">
                  <c:v>2011-11-29-07</c:v>
                </c:pt>
                <c:pt idx="1260">
                  <c:v>2011-11-29-08</c:v>
                </c:pt>
                <c:pt idx="1261">
                  <c:v>2011-11-29-09</c:v>
                </c:pt>
                <c:pt idx="1262">
                  <c:v>2011-11-29-10</c:v>
                </c:pt>
                <c:pt idx="1263">
                  <c:v>2011-11-29-11</c:v>
                </c:pt>
                <c:pt idx="1264">
                  <c:v>2011-11-29-12</c:v>
                </c:pt>
                <c:pt idx="1265">
                  <c:v>2011-11-29-13</c:v>
                </c:pt>
                <c:pt idx="1266">
                  <c:v>2011-11-29-14</c:v>
                </c:pt>
                <c:pt idx="1267">
                  <c:v>2011-11-29-15</c:v>
                </c:pt>
                <c:pt idx="1268">
                  <c:v>2011-11-29-16</c:v>
                </c:pt>
                <c:pt idx="1269">
                  <c:v>2011-11-29-17</c:v>
                </c:pt>
                <c:pt idx="1270">
                  <c:v>2011-11-29-18</c:v>
                </c:pt>
                <c:pt idx="1271">
                  <c:v>2011-11-29-19</c:v>
                </c:pt>
                <c:pt idx="1272">
                  <c:v>2011-11-29-20</c:v>
                </c:pt>
                <c:pt idx="1273">
                  <c:v>2011-11-29-21</c:v>
                </c:pt>
                <c:pt idx="1274">
                  <c:v>2011-11-29-22</c:v>
                </c:pt>
                <c:pt idx="1275">
                  <c:v>2011-11-29-23</c:v>
                </c:pt>
                <c:pt idx="1276">
                  <c:v>2011-11-30-00</c:v>
                </c:pt>
                <c:pt idx="1277">
                  <c:v>2011-11-30-01</c:v>
                </c:pt>
                <c:pt idx="1278">
                  <c:v>2011-11-30-02</c:v>
                </c:pt>
                <c:pt idx="1279">
                  <c:v>2011-11-30-03</c:v>
                </c:pt>
                <c:pt idx="1280">
                  <c:v>2011-11-30-04</c:v>
                </c:pt>
                <c:pt idx="1281">
                  <c:v>2011-11-30-05</c:v>
                </c:pt>
                <c:pt idx="1282">
                  <c:v>2011-11-30-06</c:v>
                </c:pt>
                <c:pt idx="1283">
                  <c:v>2011-11-30-07</c:v>
                </c:pt>
                <c:pt idx="1284">
                  <c:v>2011-11-30-08</c:v>
                </c:pt>
                <c:pt idx="1285">
                  <c:v>2011-11-30-09</c:v>
                </c:pt>
                <c:pt idx="1286">
                  <c:v>2011-11-30-10</c:v>
                </c:pt>
                <c:pt idx="1287">
                  <c:v>2011-11-30-11</c:v>
                </c:pt>
                <c:pt idx="1288">
                  <c:v>2011-11-30-12</c:v>
                </c:pt>
                <c:pt idx="1289">
                  <c:v>2011-11-30-13</c:v>
                </c:pt>
                <c:pt idx="1290">
                  <c:v>2011-11-30-14</c:v>
                </c:pt>
                <c:pt idx="1291">
                  <c:v>2011-11-30-15</c:v>
                </c:pt>
                <c:pt idx="1292">
                  <c:v>2011-11-30-16</c:v>
                </c:pt>
                <c:pt idx="1293">
                  <c:v>2011-11-30-17</c:v>
                </c:pt>
                <c:pt idx="1294">
                  <c:v>2011-11-30-18</c:v>
                </c:pt>
                <c:pt idx="1295">
                  <c:v>2011-11-30-19</c:v>
                </c:pt>
                <c:pt idx="1296">
                  <c:v>2011-11-30-20</c:v>
                </c:pt>
                <c:pt idx="1297">
                  <c:v>2011-11-30-21</c:v>
                </c:pt>
                <c:pt idx="1298">
                  <c:v>2011-11-30-22</c:v>
                </c:pt>
                <c:pt idx="1299">
                  <c:v>2011-11-30-23</c:v>
                </c:pt>
                <c:pt idx="1300">
                  <c:v>2011-12-01-00</c:v>
                </c:pt>
                <c:pt idx="1301">
                  <c:v>2011-12-01-01</c:v>
                </c:pt>
                <c:pt idx="1302">
                  <c:v>2011-12-01-02</c:v>
                </c:pt>
                <c:pt idx="1303">
                  <c:v>2011-12-01-03</c:v>
                </c:pt>
                <c:pt idx="1304">
                  <c:v>2011-12-01-04</c:v>
                </c:pt>
                <c:pt idx="1305">
                  <c:v>2011-12-01-05</c:v>
                </c:pt>
                <c:pt idx="1306">
                  <c:v>2011-12-01-06</c:v>
                </c:pt>
                <c:pt idx="1307">
                  <c:v>2011-12-01-07</c:v>
                </c:pt>
                <c:pt idx="1308">
                  <c:v>2011-12-01-08</c:v>
                </c:pt>
                <c:pt idx="1309">
                  <c:v>2011-12-01-09</c:v>
                </c:pt>
                <c:pt idx="1310">
                  <c:v>2011-12-01-10</c:v>
                </c:pt>
                <c:pt idx="1311">
                  <c:v>2011-12-01-11</c:v>
                </c:pt>
                <c:pt idx="1312">
                  <c:v>2011-12-01-12</c:v>
                </c:pt>
                <c:pt idx="1313">
                  <c:v>2011-12-01-13</c:v>
                </c:pt>
                <c:pt idx="1314">
                  <c:v>2011-12-01-14</c:v>
                </c:pt>
                <c:pt idx="1315">
                  <c:v>2011-12-01-15</c:v>
                </c:pt>
                <c:pt idx="1316">
                  <c:v>2011-12-01-16</c:v>
                </c:pt>
                <c:pt idx="1317">
                  <c:v>2011-12-01-17</c:v>
                </c:pt>
                <c:pt idx="1318">
                  <c:v>2011-12-01-18</c:v>
                </c:pt>
                <c:pt idx="1319">
                  <c:v>2011-12-01-19</c:v>
                </c:pt>
                <c:pt idx="1320">
                  <c:v>2011-12-01-20</c:v>
                </c:pt>
                <c:pt idx="1321">
                  <c:v>2011-12-01-21</c:v>
                </c:pt>
                <c:pt idx="1322">
                  <c:v>2011-12-01-22</c:v>
                </c:pt>
                <c:pt idx="1323">
                  <c:v>2011-12-01-23</c:v>
                </c:pt>
                <c:pt idx="1324">
                  <c:v>2011-12-02-00</c:v>
                </c:pt>
                <c:pt idx="1325">
                  <c:v>2011-12-02-01</c:v>
                </c:pt>
                <c:pt idx="1326">
                  <c:v>2011-12-02-02</c:v>
                </c:pt>
                <c:pt idx="1327">
                  <c:v>2011-12-02-03</c:v>
                </c:pt>
                <c:pt idx="1328">
                  <c:v>2011-12-02-04</c:v>
                </c:pt>
                <c:pt idx="1329">
                  <c:v>2011-12-02-05</c:v>
                </c:pt>
                <c:pt idx="1330">
                  <c:v>2011-12-02-06</c:v>
                </c:pt>
                <c:pt idx="1331">
                  <c:v>2011-12-02-07</c:v>
                </c:pt>
                <c:pt idx="1332">
                  <c:v>2011-12-02-08</c:v>
                </c:pt>
                <c:pt idx="1333">
                  <c:v>2011-12-02-09</c:v>
                </c:pt>
                <c:pt idx="1334">
                  <c:v>2011-12-02-10</c:v>
                </c:pt>
                <c:pt idx="1335">
                  <c:v>2011-12-02-11</c:v>
                </c:pt>
                <c:pt idx="1336">
                  <c:v>2011-12-02-12</c:v>
                </c:pt>
                <c:pt idx="1337">
                  <c:v>2011-12-02-13</c:v>
                </c:pt>
                <c:pt idx="1338">
                  <c:v>2011-12-02-14</c:v>
                </c:pt>
                <c:pt idx="1339">
                  <c:v>2011-12-02-15</c:v>
                </c:pt>
                <c:pt idx="1340">
                  <c:v>2011-12-02-16</c:v>
                </c:pt>
                <c:pt idx="1341">
                  <c:v>2011-12-02-17</c:v>
                </c:pt>
                <c:pt idx="1342">
                  <c:v>2011-12-02-18</c:v>
                </c:pt>
                <c:pt idx="1343">
                  <c:v>2011-12-02-19</c:v>
                </c:pt>
                <c:pt idx="1344">
                  <c:v>2011-12-02-20</c:v>
                </c:pt>
                <c:pt idx="1345">
                  <c:v>2011-12-02-21</c:v>
                </c:pt>
                <c:pt idx="1346">
                  <c:v>2011-12-02-22</c:v>
                </c:pt>
                <c:pt idx="1347">
                  <c:v>2011-12-02-23</c:v>
                </c:pt>
                <c:pt idx="1348">
                  <c:v>2011-12-03-00</c:v>
                </c:pt>
                <c:pt idx="1349">
                  <c:v>2011-12-03-01</c:v>
                </c:pt>
                <c:pt idx="1350">
                  <c:v>2011-12-03-02</c:v>
                </c:pt>
                <c:pt idx="1351">
                  <c:v>2011-12-03-03</c:v>
                </c:pt>
                <c:pt idx="1352">
                  <c:v>2011-12-03-04</c:v>
                </c:pt>
                <c:pt idx="1353">
                  <c:v>2011-12-03-05</c:v>
                </c:pt>
                <c:pt idx="1354">
                  <c:v>2011-12-03-06</c:v>
                </c:pt>
                <c:pt idx="1355">
                  <c:v>2011-12-03-07</c:v>
                </c:pt>
                <c:pt idx="1356">
                  <c:v>2011-12-03-08</c:v>
                </c:pt>
                <c:pt idx="1357">
                  <c:v>2011-12-03-09</c:v>
                </c:pt>
                <c:pt idx="1358">
                  <c:v>2011-12-03-10</c:v>
                </c:pt>
                <c:pt idx="1359">
                  <c:v>2011-12-03-11</c:v>
                </c:pt>
                <c:pt idx="1360">
                  <c:v>2011-12-03-12</c:v>
                </c:pt>
                <c:pt idx="1361">
                  <c:v>2011-12-03-13</c:v>
                </c:pt>
                <c:pt idx="1362">
                  <c:v>2011-12-03-14</c:v>
                </c:pt>
                <c:pt idx="1363">
                  <c:v>2011-12-03-15</c:v>
                </c:pt>
                <c:pt idx="1364">
                  <c:v>2011-12-03-16</c:v>
                </c:pt>
                <c:pt idx="1365">
                  <c:v>2011-12-03-17</c:v>
                </c:pt>
                <c:pt idx="1366">
                  <c:v>2011-12-03-18</c:v>
                </c:pt>
                <c:pt idx="1367">
                  <c:v>2011-12-03-19</c:v>
                </c:pt>
                <c:pt idx="1368">
                  <c:v>2011-12-03-20</c:v>
                </c:pt>
                <c:pt idx="1369">
                  <c:v>2011-12-03-21</c:v>
                </c:pt>
                <c:pt idx="1370">
                  <c:v>2011-12-03-22</c:v>
                </c:pt>
                <c:pt idx="1371">
                  <c:v>2011-12-03-23</c:v>
                </c:pt>
                <c:pt idx="1372">
                  <c:v>2011-12-04-00</c:v>
                </c:pt>
                <c:pt idx="1373">
                  <c:v>2011-12-04-01</c:v>
                </c:pt>
                <c:pt idx="1374">
                  <c:v>2011-12-04-02</c:v>
                </c:pt>
                <c:pt idx="1375">
                  <c:v>2011-12-04-03</c:v>
                </c:pt>
                <c:pt idx="1376">
                  <c:v>2011-12-04-04</c:v>
                </c:pt>
                <c:pt idx="1377">
                  <c:v>2011-12-04-05</c:v>
                </c:pt>
                <c:pt idx="1378">
                  <c:v>2011-12-04-06</c:v>
                </c:pt>
                <c:pt idx="1379">
                  <c:v>2011-12-04-07</c:v>
                </c:pt>
                <c:pt idx="1380">
                  <c:v>2011-12-04-08</c:v>
                </c:pt>
                <c:pt idx="1381">
                  <c:v>2011-12-04-09</c:v>
                </c:pt>
                <c:pt idx="1382">
                  <c:v>2011-12-04-10</c:v>
                </c:pt>
                <c:pt idx="1383">
                  <c:v>2011-12-04-11</c:v>
                </c:pt>
                <c:pt idx="1384">
                  <c:v>2011-12-04-12</c:v>
                </c:pt>
                <c:pt idx="1385">
                  <c:v>2011-12-04-13</c:v>
                </c:pt>
                <c:pt idx="1386">
                  <c:v>2011-12-04-14</c:v>
                </c:pt>
                <c:pt idx="1387">
                  <c:v>2011-12-04-15</c:v>
                </c:pt>
                <c:pt idx="1388">
                  <c:v>2011-12-04-16</c:v>
                </c:pt>
                <c:pt idx="1389">
                  <c:v>2011-12-04-17</c:v>
                </c:pt>
                <c:pt idx="1390">
                  <c:v>2011-12-04-18</c:v>
                </c:pt>
                <c:pt idx="1391">
                  <c:v>2011-12-04-19</c:v>
                </c:pt>
                <c:pt idx="1392">
                  <c:v>2011-12-04-20</c:v>
                </c:pt>
                <c:pt idx="1393">
                  <c:v>2011-12-04-21</c:v>
                </c:pt>
                <c:pt idx="1394">
                  <c:v>2011-12-04-22</c:v>
                </c:pt>
                <c:pt idx="1395">
                  <c:v>2011-12-04-23</c:v>
                </c:pt>
                <c:pt idx="1396">
                  <c:v>2011-12-05-00</c:v>
                </c:pt>
                <c:pt idx="1397">
                  <c:v>2011-12-05-01</c:v>
                </c:pt>
                <c:pt idx="1398">
                  <c:v>2011-12-05-02</c:v>
                </c:pt>
                <c:pt idx="1399">
                  <c:v>2011-12-05-03</c:v>
                </c:pt>
                <c:pt idx="1400">
                  <c:v>2011-12-05-04</c:v>
                </c:pt>
                <c:pt idx="1401">
                  <c:v>2011-12-05-05</c:v>
                </c:pt>
                <c:pt idx="1402">
                  <c:v>2011-12-05-06</c:v>
                </c:pt>
                <c:pt idx="1403">
                  <c:v>2011-12-05-07</c:v>
                </c:pt>
                <c:pt idx="1404">
                  <c:v>2011-12-05-08</c:v>
                </c:pt>
                <c:pt idx="1405">
                  <c:v>2011-12-05-09</c:v>
                </c:pt>
                <c:pt idx="1406">
                  <c:v>2011-12-05-10</c:v>
                </c:pt>
                <c:pt idx="1407">
                  <c:v>2011-12-05-11</c:v>
                </c:pt>
                <c:pt idx="1408">
                  <c:v>2011-12-05-12</c:v>
                </c:pt>
                <c:pt idx="1409">
                  <c:v>2011-12-05-13</c:v>
                </c:pt>
                <c:pt idx="1410">
                  <c:v>2011-12-05-14</c:v>
                </c:pt>
                <c:pt idx="1411">
                  <c:v>2011-12-05-15</c:v>
                </c:pt>
                <c:pt idx="1412">
                  <c:v>2011-12-05-16</c:v>
                </c:pt>
                <c:pt idx="1413">
                  <c:v>2011-12-05-17</c:v>
                </c:pt>
                <c:pt idx="1414">
                  <c:v>2011-12-05-18</c:v>
                </c:pt>
                <c:pt idx="1415">
                  <c:v>2011-12-05-19</c:v>
                </c:pt>
                <c:pt idx="1416">
                  <c:v>2011-12-05-20</c:v>
                </c:pt>
                <c:pt idx="1417">
                  <c:v>2011-12-05-21</c:v>
                </c:pt>
                <c:pt idx="1418">
                  <c:v>2011-12-05-22</c:v>
                </c:pt>
                <c:pt idx="1419">
                  <c:v>2011-12-05-23</c:v>
                </c:pt>
                <c:pt idx="1420">
                  <c:v>2011-12-06-00</c:v>
                </c:pt>
                <c:pt idx="1421">
                  <c:v>2011-12-06-01</c:v>
                </c:pt>
                <c:pt idx="1422">
                  <c:v>2011-12-06-02</c:v>
                </c:pt>
                <c:pt idx="1423">
                  <c:v>2011-12-06-03</c:v>
                </c:pt>
                <c:pt idx="1424">
                  <c:v>2011-12-06-04</c:v>
                </c:pt>
                <c:pt idx="1425">
                  <c:v>2011-12-06-05</c:v>
                </c:pt>
                <c:pt idx="1426">
                  <c:v>2011-12-06-06</c:v>
                </c:pt>
                <c:pt idx="1427">
                  <c:v>2011-12-06-07</c:v>
                </c:pt>
                <c:pt idx="1428">
                  <c:v>2011-12-06-08</c:v>
                </c:pt>
                <c:pt idx="1429">
                  <c:v>2011-12-06-09</c:v>
                </c:pt>
                <c:pt idx="1430">
                  <c:v>2011-12-06-10</c:v>
                </c:pt>
                <c:pt idx="1431">
                  <c:v>2011-12-06-11</c:v>
                </c:pt>
                <c:pt idx="1432">
                  <c:v>2011-12-06-12</c:v>
                </c:pt>
                <c:pt idx="1433">
                  <c:v>2011-12-06-13</c:v>
                </c:pt>
                <c:pt idx="1434">
                  <c:v>2011-12-06-14</c:v>
                </c:pt>
                <c:pt idx="1435">
                  <c:v>2011-12-06-15</c:v>
                </c:pt>
                <c:pt idx="1436">
                  <c:v>2011-12-06-16</c:v>
                </c:pt>
                <c:pt idx="1437">
                  <c:v>2011-12-06-17</c:v>
                </c:pt>
                <c:pt idx="1438">
                  <c:v>2011-12-06-18</c:v>
                </c:pt>
                <c:pt idx="1439">
                  <c:v>2011-12-06-19</c:v>
                </c:pt>
                <c:pt idx="1440">
                  <c:v>2011-12-06-20</c:v>
                </c:pt>
                <c:pt idx="1441">
                  <c:v>2011-12-06-21</c:v>
                </c:pt>
                <c:pt idx="1442">
                  <c:v>2011-12-06-22</c:v>
                </c:pt>
                <c:pt idx="1443">
                  <c:v>2011-12-06-23</c:v>
                </c:pt>
                <c:pt idx="1444">
                  <c:v>2011-12-07-00</c:v>
                </c:pt>
                <c:pt idx="1445">
                  <c:v>2011-12-07-01</c:v>
                </c:pt>
                <c:pt idx="1446">
                  <c:v>2011-12-07-02</c:v>
                </c:pt>
                <c:pt idx="1447">
                  <c:v>2011-12-07-03</c:v>
                </c:pt>
                <c:pt idx="1448">
                  <c:v>2011-12-07-04</c:v>
                </c:pt>
                <c:pt idx="1449">
                  <c:v>2011-12-07-05</c:v>
                </c:pt>
                <c:pt idx="1450">
                  <c:v>2011-12-07-06</c:v>
                </c:pt>
                <c:pt idx="1451">
                  <c:v>2011-12-07-07</c:v>
                </c:pt>
                <c:pt idx="1452">
                  <c:v>2011-12-07-08</c:v>
                </c:pt>
                <c:pt idx="1453">
                  <c:v>2011-12-07-09</c:v>
                </c:pt>
                <c:pt idx="1454">
                  <c:v>2011-12-07-10</c:v>
                </c:pt>
                <c:pt idx="1455">
                  <c:v>2011-12-07-11</c:v>
                </c:pt>
                <c:pt idx="1456">
                  <c:v>2011-12-07-12</c:v>
                </c:pt>
                <c:pt idx="1457">
                  <c:v>2011-12-07-13</c:v>
                </c:pt>
                <c:pt idx="1458">
                  <c:v>2011-12-07-14</c:v>
                </c:pt>
                <c:pt idx="1459">
                  <c:v>2011-12-07-15</c:v>
                </c:pt>
                <c:pt idx="1460">
                  <c:v>2011-12-07-16</c:v>
                </c:pt>
                <c:pt idx="1461">
                  <c:v>2011-12-07-17</c:v>
                </c:pt>
                <c:pt idx="1462">
                  <c:v>2011-12-07-18</c:v>
                </c:pt>
                <c:pt idx="1463">
                  <c:v>2011-12-07-19</c:v>
                </c:pt>
                <c:pt idx="1464">
                  <c:v>2011-12-07-20</c:v>
                </c:pt>
                <c:pt idx="1465">
                  <c:v>2011-12-07-21</c:v>
                </c:pt>
                <c:pt idx="1466">
                  <c:v>2011-12-07-22</c:v>
                </c:pt>
                <c:pt idx="1467">
                  <c:v>2011-12-07-23</c:v>
                </c:pt>
                <c:pt idx="1468">
                  <c:v>2011-12-08-00</c:v>
                </c:pt>
                <c:pt idx="1469">
                  <c:v>2011-12-08-01</c:v>
                </c:pt>
                <c:pt idx="1470">
                  <c:v>2011-12-08-02</c:v>
                </c:pt>
                <c:pt idx="1471">
                  <c:v>2011-12-08-03</c:v>
                </c:pt>
                <c:pt idx="1472">
                  <c:v>2011-12-08-04</c:v>
                </c:pt>
                <c:pt idx="1473">
                  <c:v>2011-12-08-05</c:v>
                </c:pt>
                <c:pt idx="1474">
                  <c:v>2011-12-08-06</c:v>
                </c:pt>
                <c:pt idx="1475">
                  <c:v>2011-12-08-07</c:v>
                </c:pt>
                <c:pt idx="1476">
                  <c:v>2011-12-08-08</c:v>
                </c:pt>
                <c:pt idx="1477">
                  <c:v>2011-12-08-09</c:v>
                </c:pt>
                <c:pt idx="1478">
                  <c:v>2011-12-08-10</c:v>
                </c:pt>
                <c:pt idx="1479">
                  <c:v>2011-12-08-11</c:v>
                </c:pt>
                <c:pt idx="1480">
                  <c:v>2011-12-08-12</c:v>
                </c:pt>
                <c:pt idx="1481">
                  <c:v>2011-12-08-13</c:v>
                </c:pt>
                <c:pt idx="1482">
                  <c:v>2011-12-08-14</c:v>
                </c:pt>
                <c:pt idx="1483">
                  <c:v>2011-12-08-15</c:v>
                </c:pt>
                <c:pt idx="1484">
                  <c:v>2011-12-08-16</c:v>
                </c:pt>
                <c:pt idx="1485">
                  <c:v>2011-12-08-17</c:v>
                </c:pt>
                <c:pt idx="1486">
                  <c:v>2011-12-08-18</c:v>
                </c:pt>
                <c:pt idx="1487">
                  <c:v>2011-12-08-19</c:v>
                </c:pt>
                <c:pt idx="1488">
                  <c:v>2011-12-08-20</c:v>
                </c:pt>
                <c:pt idx="1489">
                  <c:v>2011-12-08-21</c:v>
                </c:pt>
                <c:pt idx="1490">
                  <c:v>2011-12-08-22</c:v>
                </c:pt>
                <c:pt idx="1491">
                  <c:v>2011-12-08-23</c:v>
                </c:pt>
                <c:pt idx="1492">
                  <c:v>2011-12-09-00</c:v>
                </c:pt>
                <c:pt idx="1493">
                  <c:v>2011-12-09-01</c:v>
                </c:pt>
                <c:pt idx="1494">
                  <c:v>2011-12-09-02</c:v>
                </c:pt>
                <c:pt idx="1495">
                  <c:v>2011-12-09-03</c:v>
                </c:pt>
                <c:pt idx="1496">
                  <c:v>2011-12-09-04</c:v>
                </c:pt>
                <c:pt idx="1497">
                  <c:v>2011-12-09-05</c:v>
                </c:pt>
                <c:pt idx="1498">
                  <c:v>2011-12-09-06</c:v>
                </c:pt>
                <c:pt idx="1499">
                  <c:v>2011-12-09-07</c:v>
                </c:pt>
                <c:pt idx="1500">
                  <c:v>2011-12-09-08</c:v>
                </c:pt>
                <c:pt idx="1501">
                  <c:v>2011-12-09-09</c:v>
                </c:pt>
                <c:pt idx="1502">
                  <c:v>2011-12-09-10</c:v>
                </c:pt>
                <c:pt idx="1503">
                  <c:v>2011-12-09-11</c:v>
                </c:pt>
                <c:pt idx="1504">
                  <c:v>2011-12-09-12</c:v>
                </c:pt>
                <c:pt idx="1505">
                  <c:v>2011-12-09-13</c:v>
                </c:pt>
                <c:pt idx="1506">
                  <c:v>2011-12-09-14</c:v>
                </c:pt>
                <c:pt idx="1507">
                  <c:v>2011-12-09-15</c:v>
                </c:pt>
                <c:pt idx="1508">
                  <c:v>2011-12-09-16</c:v>
                </c:pt>
                <c:pt idx="1509">
                  <c:v>2011-12-09-17</c:v>
                </c:pt>
                <c:pt idx="1510">
                  <c:v>2011-12-09-18</c:v>
                </c:pt>
                <c:pt idx="1511">
                  <c:v>2011-12-09-19</c:v>
                </c:pt>
                <c:pt idx="1512">
                  <c:v>2011-12-09-20</c:v>
                </c:pt>
                <c:pt idx="1513">
                  <c:v>2011-12-09-21</c:v>
                </c:pt>
                <c:pt idx="1514">
                  <c:v>2011-12-09-22</c:v>
                </c:pt>
                <c:pt idx="1515">
                  <c:v>2011-12-09-23</c:v>
                </c:pt>
                <c:pt idx="1516">
                  <c:v>2011-12-10-00</c:v>
                </c:pt>
                <c:pt idx="1517">
                  <c:v>2011-12-10-01</c:v>
                </c:pt>
                <c:pt idx="1518">
                  <c:v>2011-12-10-02</c:v>
                </c:pt>
                <c:pt idx="1519">
                  <c:v>2011-12-10-03</c:v>
                </c:pt>
                <c:pt idx="1520">
                  <c:v>2011-12-10-04</c:v>
                </c:pt>
                <c:pt idx="1521">
                  <c:v>2011-12-10-05</c:v>
                </c:pt>
                <c:pt idx="1522">
                  <c:v>2011-12-10-06</c:v>
                </c:pt>
                <c:pt idx="1523">
                  <c:v>2011-12-10-07</c:v>
                </c:pt>
                <c:pt idx="1524">
                  <c:v>2011-12-10-08</c:v>
                </c:pt>
                <c:pt idx="1525">
                  <c:v>2011-12-10-09</c:v>
                </c:pt>
                <c:pt idx="1526">
                  <c:v>2011-12-10-10</c:v>
                </c:pt>
                <c:pt idx="1527">
                  <c:v>2011-12-10-11</c:v>
                </c:pt>
                <c:pt idx="1528">
                  <c:v>2011-12-10-12</c:v>
                </c:pt>
                <c:pt idx="1529">
                  <c:v>2011-12-10-13</c:v>
                </c:pt>
                <c:pt idx="1530">
                  <c:v>2011-12-10-14</c:v>
                </c:pt>
                <c:pt idx="1531">
                  <c:v>2011-12-10-15</c:v>
                </c:pt>
                <c:pt idx="1532">
                  <c:v>2011-12-10-16</c:v>
                </c:pt>
                <c:pt idx="1533">
                  <c:v>2011-12-10-17</c:v>
                </c:pt>
                <c:pt idx="1534">
                  <c:v>2011-12-10-18</c:v>
                </c:pt>
                <c:pt idx="1535">
                  <c:v>2011-12-10-19</c:v>
                </c:pt>
                <c:pt idx="1536">
                  <c:v>2011-12-10-20</c:v>
                </c:pt>
                <c:pt idx="1537">
                  <c:v>2011-12-10-21</c:v>
                </c:pt>
                <c:pt idx="1538">
                  <c:v>2011-12-10-22</c:v>
                </c:pt>
                <c:pt idx="1539">
                  <c:v>2011-12-10-23</c:v>
                </c:pt>
                <c:pt idx="1540">
                  <c:v>2011-12-11-00</c:v>
                </c:pt>
                <c:pt idx="1541">
                  <c:v>2011-12-11-01</c:v>
                </c:pt>
                <c:pt idx="1542">
                  <c:v>2011-12-11-02</c:v>
                </c:pt>
                <c:pt idx="1543">
                  <c:v>2011-12-11-03</c:v>
                </c:pt>
                <c:pt idx="1544">
                  <c:v>2011-12-11-04</c:v>
                </c:pt>
                <c:pt idx="1545">
                  <c:v>2011-12-11-05</c:v>
                </c:pt>
                <c:pt idx="1546">
                  <c:v>2011-12-11-06</c:v>
                </c:pt>
                <c:pt idx="1547">
                  <c:v>2011-12-11-07</c:v>
                </c:pt>
                <c:pt idx="1548">
                  <c:v>2011-12-11-08</c:v>
                </c:pt>
                <c:pt idx="1549">
                  <c:v>2011-12-11-09</c:v>
                </c:pt>
                <c:pt idx="1550">
                  <c:v>2011-12-11-10</c:v>
                </c:pt>
                <c:pt idx="1551">
                  <c:v>2011-12-11-11</c:v>
                </c:pt>
                <c:pt idx="1552">
                  <c:v>2011-12-11-12</c:v>
                </c:pt>
                <c:pt idx="1553">
                  <c:v>2011-12-11-13</c:v>
                </c:pt>
                <c:pt idx="1554">
                  <c:v>2011-12-11-14</c:v>
                </c:pt>
                <c:pt idx="1555">
                  <c:v>2011-12-11-15</c:v>
                </c:pt>
                <c:pt idx="1556">
                  <c:v>2011-12-11-16</c:v>
                </c:pt>
                <c:pt idx="1557">
                  <c:v>2011-12-11-17</c:v>
                </c:pt>
                <c:pt idx="1558">
                  <c:v>2011-12-11-18</c:v>
                </c:pt>
                <c:pt idx="1559">
                  <c:v>2011-12-11-19</c:v>
                </c:pt>
                <c:pt idx="1560">
                  <c:v>2011-12-11-20</c:v>
                </c:pt>
                <c:pt idx="1561">
                  <c:v>2011-12-11-21</c:v>
                </c:pt>
                <c:pt idx="1562">
                  <c:v>2011-12-11-22</c:v>
                </c:pt>
                <c:pt idx="1563">
                  <c:v>2011-12-11-23</c:v>
                </c:pt>
                <c:pt idx="1564">
                  <c:v>2011-12-12-00</c:v>
                </c:pt>
                <c:pt idx="1565">
                  <c:v>2011-12-12-01</c:v>
                </c:pt>
                <c:pt idx="1566">
                  <c:v>2011-12-12-02</c:v>
                </c:pt>
                <c:pt idx="1567">
                  <c:v>2011-12-12-03</c:v>
                </c:pt>
                <c:pt idx="1568">
                  <c:v>2011-12-12-04</c:v>
                </c:pt>
                <c:pt idx="1569">
                  <c:v>2011-12-12-05</c:v>
                </c:pt>
                <c:pt idx="1570">
                  <c:v>2011-12-12-06</c:v>
                </c:pt>
                <c:pt idx="1571">
                  <c:v>2011-12-12-07</c:v>
                </c:pt>
                <c:pt idx="1572">
                  <c:v>2011-12-12-08</c:v>
                </c:pt>
                <c:pt idx="1573">
                  <c:v>2011-12-12-09</c:v>
                </c:pt>
                <c:pt idx="1574">
                  <c:v>2011-12-12-10</c:v>
                </c:pt>
                <c:pt idx="1575">
                  <c:v>2011-12-12-11</c:v>
                </c:pt>
                <c:pt idx="1576">
                  <c:v>2011-12-12-12</c:v>
                </c:pt>
                <c:pt idx="1577">
                  <c:v>2011-12-12-13</c:v>
                </c:pt>
                <c:pt idx="1578">
                  <c:v>2011-12-12-14</c:v>
                </c:pt>
                <c:pt idx="1579">
                  <c:v>2011-12-12-15</c:v>
                </c:pt>
                <c:pt idx="1580">
                  <c:v>2011-12-12-16</c:v>
                </c:pt>
                <c:pt idx="1581">
                  <c:v>2011-12-12-17</c:v>
                </c:pt>
                <c:pt idx="1582">
                  <c:v>2011-12-12-18</c:v>
                </c:pt>
                <c:pt idx="1583">
                  <c:v>2011-12-12-19</c:v>
                </c:pt>
                <c:pt idx="1584">
                  <c:v>2011-12-12-20</c:v>
                </c:pt>
                <c:pt idx="1585">
                  <c:v>2011-12-12-21</c:v>
                </c:pt>
                <c:pt idx="1586">
                  <c:v>2011-12-12-22</c:v>
                </c:pt>
                <c:pt idx="1587">
                  <c:v>2011-12-12-23</c:v>
                </c:pt>
                <c:pt idx="1588">
                  <c:v>2011-12-13-00</c:v>
                </c:pt>
                <c:pt idx="1589">
                  <c:v>2011-12-13-01</c:v>
                </c:pt>
                <c:pt idx="1590">
                  <c:v>2011-12-13-02</c:v>
                </c:pt>
                <c:pt idx="1591">
                  <c:v>2011-12-13-03</c:v>
                </c:pt>
                <c:pt idx="1592">
                  <c:v>2011-12-13-04</c:v>
                </c:pt>
                <c:pt idx="1593">
                  <c:v>2011-12-13-05</c:v>
                </c:pt>
                <c:pt idx="1594">
                  <c:v>2011-12-13-06</c:v>
                </c:pt>
                <c:pt idx="1595">
                  <c:v>2011-12-13-07</c:v>
                </c:pt>
                <c:pt idx="1596">
                  <c:v>2011-12-13-08</c:v>
                </c:pt>
                <c:pt idx="1597">
                  <c:v>2011-12-13-09</c:v>
                </c:pt>
                <c:pt idx="1598">
                  <c:v>2011-12-13-10</c:v>
                </c:pt>
                <c:pt idx="1599">
                  <c:v>2011-12-13-11</c:v>
                </c:pt>
                <c:pt idx="1600">
                  <c:v>2011-12-13-12</c:v>
                </c:pt>
                <c:pt idx="1601">
                  <c:v>2011-12-13-13</c:v>
                </c:pt>
                <c:pt idx="1602">
                  <c:v>2011-12-13-14</c:v>
                </c:pt>
                <c:pt idx="1603">
                  <c:v>2011-12-13-15</c:v>
                </c:pt>
                <c:pt idx="1604">
                  <c:v>2011-12-13-16</c:v>
                </c:pt>
                <c:pt idx="1605">
                  <c:v>2011-12-13-17</c:v>
                </c:pt>
                <c:pt idx="1606">
                  <c:v>2011-12-13-18</c:v>
                </c:pt>
                <c:pt idx="1607">
                  <c:v>2011-12-13-19</c:v>
                </c:pt>
                <c:pt idx="1608">
                  <c:v>2011-12-13-20</c:v>
                </c:pt>
                <c:pt idx="1609">
                  <c:v>2011-12-13-21</c:v>
                </c:pt>
                <c:pt idx="1610">
                  <c:v>2011-12-13-22</c:v>
                </c:pt>
                <c:pt idx="1611">
                  <c:v>2011-12-13-23</c:v>
                </c:pt>
                <c:pt idx="1612">
                  <c:v>2011-12-14-00</c:v>
                </c:pt>
                <c:pt idx="1613">
                  <c:v>2011-12-14-01</c:v>
                </c:pt>
                <c:pt idx="1614">
                  <c:v>2011-12-14-02</c:v>
                </c:pt>
                <c:pt idx="1615">
                  <c:v>2011-12-14-03</c:v>
                </c:pt>
                <c:pt idx="1616">
                  <c:v>2011-12-14-04</c:v>
                </c:pt>
                <c:pt idx="1617">
                  <c:v>2011-12-14-05</c:v>
                </c:pt>
                <c:pt idx="1618">
                  <c:v>2011-12-14-06</c:v>
                </c:pt>
                <c:pt idx="1619">
                  <c:v>2011-12-14-07</c:v>
                </c:pt>
                <c:pt idx="1620">
                  <c:v>2011-12-14-08</c:v>
                </c:pt>
                <c:pt idx="1621">
                  <c:v>2011-12-14-09</c:v>
                </c:pt>
                <c:pt idx="1622">
                  <c:v>2011-12-14-10</c:v>
                </c:pt>
                <c:pt idx="1623">
                  <c:v>2011-12-14-11</c:v>
                </c:pt>
                <c:pt idx="1624">
                  <c:v>2011-12-14-12</c:v>
                </c:pt>
                <c:pt idx="1625">
                  <c:v>2011-12-14-13</c:v>
                </c:pt>
                <c:pt idx="1626">
                  <c:v>2011-12-14-14</c:v>
                </c:pt>
                <c:pt idx="1627">
                  <c:v>2011-12-14-15</c:v>
                </c:pt>
                <c:pt idx="1628">
                  <c:v>2011-12-14-16</c:v>
                </c:pt>
                <c:pt idx="1629">
                  <c:v>2011-12-14-17</c:v>
                </c:pt>
                <c:pt idx="1630">
                  <c:v>2011-12-14-18</c:v>
                </c:pt>
                <c:pt idx="1631">
                  <c:v>2011-12-14-19</c:v>
                </c:pt>
                <c:pt idx="1632">
                  <c:v>2011-12-14-20</c:v>
                </c:pt>
                <c:pt idx="1633">
                  <c:v>2011-12-14-21</c:v>
                </c:pt>
                <c:pt idx="1634">
                  <c:v>2011-12-14-22</c:v>
                </c:pt>
                <c:pt idx="1635">
                  <c:v>2011-12-14-23</c:v>
                </c:pt>
                <c:pt idx="1636">
                  <c:v>2011-12-15-00</c:v>
                </c:pt>
                <c:pt idx="1637">
                  <c:v>2011-12-15-01</c:v>
                </c:pt>
                <c:pt idx="1638">
                  <c:v>2011-12-15-02</c:v>
                </c:pt>
                <c:pt idx="1639">
                  <c:v>2011-12-15-03</c:v>
                </c:pt>
                <c:pt idx="1640">
                  <c:v>2011-12-15-04</c:v>
                </c:pt>
                <c:pt idx="1641">
                  <c:v>2011-12-15-05</c:v>
                </c:pt>
                <c:pt idx="1642">
                  <c:v>2011-12-15-06</c:v>
                </c:pt>
                <c:pt idx="1643">
                  <c:v>2011-12-15-07</c:v>
                </c:pt>
                <c:pt idx="1644">
                  <c:v>2011-12-15-08</c:v>
                </c:pt>
                <c:pt idx="1645">
                  <c:v>2011-12-15-09</c:v>
                </c:pt>
                <c:pt idx="1646">
                  <c:v>2011-12-15-10</c:v>
                </c:pt>
                <c:pt idx="1647">
                  <c:v>2011-12-15-11</c:v>
                </c:pt>
                <c:pt idx="1648">
                  <c:v>2011-12-15-12</c:v>
                </c:pt>
                <c:pt idx="1649">
                  <c:v>2011-12-15-13</c:v>
                </c:pt>
                <c:pt idx="1650">
                  <c:v>2011-12-15-14</c:v>
                </c:pt>
                <c:pt idx="1651">
                  <c:v>2011-12-15-15</c:v>
                </c:pt>
                <c:pt idx="1652">
                  <c:v>2011-12-15-16</c:v>
                </c:pt>
                <c:pt idx="1653">
                  <c:v>2011-12-15-17</c:v>
                </c:pt>
                <c:pt idx="1654">
                  <c:v>2011-12-15-18</c:v>
                </c:pt>
                <c:pt idx="1655">
                  <c:v>2011-12-15-19</c:v>
                </c:pt>
                <c:pt idx="1656">
                  <c:v>2011-12-15-20</c:v>
                </c:pt>
                <c:pt idx="1657">
                  <c:v>2011-12-15-21</c:v>
                </c:pt>
                <c:pt idx="1658">
                  <c:v>2011-12-15-22</c:v>
                </c:pt>
                <c:pt idx="1659">
                  <c:v>2011-12-15-23</c:v>
                </c:pt>
                <c:pt idx="1660">
                  <c:v>2011-12-16-00</c:v>
                </c:pt>
                <c:pt idx="1661">
                  <c:v>2011-12-16-01</c:v>
                </c:pt>
                <c:pt idx="1662">
                  <c:v>2011-12-16-02</c:v>
                </c:pt>
                <c:pt idx="1663">
                  <c:v>2011-12-16-03</c:v>
                </c:pt>
                <c:pt idx="1664">
                  <c:v>2011-12-16-04</c:v>
                </c:pt>
                <c:pt idx="1665">
                  <c:v>2011-12-16-05</c:v>
                </c:pt>
                <c:pt idx="1666">
                  <c:v>2011-12-16-06</c:v>
                </c:pt>
                <c:pt idx="1667">
                  <c:v>2011-12-16-07</c:v>
                </c:pt>
                <c:pt idx="1668">
                  <c:v>2011-12-16-08</c:v>
                </c:pt>
                <c:pt idx="1669">
                  <c:v>2011-12-16-09</c:v>
                </c:pt>
                <c:pt idx="1670">
                  <c:v>2011-12-16-10</c:v>
                </c:pt>
                <c:pt idx="1671">
                  <c:v>2011-12-16-11</c:v>
                </c:pt>
                <c:pt idx="1672">
                  <c:v>2011-12-16-12</c:v>
                </c:pt>
                <c:pt idx="1673">
                  <c:v>2011-12-16-13</c:v>
                </c:pt>
                <c:pt idx="1674">
                  <c:v>2011-12-16-14</c:v>
                </c:pt>
                <c:pt idx="1675">
                  <c:v>2011-12-16-15</c:v>
                </c:pt>
                <c:pt idx="1676">
                  <c:v>2011-12-16-16</c:v>
                </c:pt>
                <c:pt idx="1677">
                  <c:v>2011-12-16-17</c:v>
                </c:pt>
                <c:pt idx="1678">
                  <c:v>2011-12-16-18</c:v>
                </c:pt>
                <c:pt idx="1679">
                  <c:v>2011-12-16-19</c:v>
                </c:pt>
                <c:pt idx="1680">
                  <c:v>2011-12-16-20</c:v>
                </c:pt>
                <c:pt idx="1681">
                  <c:v>2011-12-16-21</c:v>
                </c:pt>
                <c:pt idx="1682">
                  <c:v>2011-12-16-22</c:v>
                </c:pt>
                <c:pt idx="1683">
                  <c:v>2011-12-16-23</c:v>
                </c:pt>
                <c:pt idx="1684">
                  <c:v>2011-12-17-00</c:v>
                </c:pt>
                <c:pt idx="1685">
                  <c:v>2011-12-17-01</c:v>
                </c:pt>
                <c:pt idx="1686">
                  <c:v>2011-12-17-02</c:v>
                </c:pt>
                <c:pt idx="1687">
                  <c:v>2011-12-17-03</c:v>
                </c:pt>
                <c:pt idx="1688">
                  <c:v>2011-12-17-04</c:v>
                </c:pt>
                <c:pt idx="1689">
                  <c:v>2011-12-17-05</c:v>
                </c:pt>
                <c:pt idx="1690">
                  <c:v>2011-12-17-06</c:v>
                </c:pt>
                <c:pt idx="1691">
                  <c:v>2011-12-17-07</c:v>
                </c:pt>
                <c:pt idx="1692">
                  <c:v>2011-12-17-08</c:v>
                </c:pt>
                <c:pt idx="1693">
                  <c:v>2011-12-17-09</c:v>
                </c:pt>
                <c:pt idx="1694">
                  <c:v>2011-12-17-10</c:v>
                </c:pt>
                <c:pt idx="1695">
                  <c:v>2011-12-17-11</c:v>
                </c:pt>
                <c:pt idx="1696">
                  <c:v>2011-12-17-12</c:v>
                </c:pt>
                <c:pt idx="1697">
                  <c:v>2011-12-17-13</c:v>
                </c:pt>
                <c:pt idx="1698">
                  <c:v>2011-12-17-14</c:v>
                </c:pt>
                <c:pt idx="1699">
                  <c:v>2011-12-17-15</c:v>
                </c:pt>
                <c:pt idx="1700">
                  <c:v>2011-12-17-16</c:v>
                </c:pt>
                <c:pt idx="1701">
                  <c:v>2011-12-17-17</c:v>
                </c:pt>
                <c:pt idx="1702">
                  <c:v>2011-12-17-18</c:v>
                </c:pt>
                <c:pt idx="1703">
                  <c:v>2011-12-17-19</c:v>
                </c:pt>
                <c:pt idx="1704">
                  <c:v>2011-12-17-20</c:v>
                </c:pt>
                <c:pt idx="1705">
                  <c:v>2011-12-17-21</c:v>
                </c:pt>
                <c:pt idx="1706">
                  <c:v>2011-12-17-22</c:v>
                </c:pt>
                <c:pt idx="1707">
                  <c:v>2011-12-17-23</c:v>
                </c:pt>
                <c:pt idx="1708">
                  <c:v>2011-12-18-00</c:v>
                </c:pt>
                <c:pt idx="1709">
                  <c:v>2011-12-18-01</c:v>
                </c:pt>
                <c:pt idx="1710">
                  <c:v>2011-12-18-02</c:v>
                </c:pt>
                <c:pt idx="1711">
                  <c:v>2011-12-18-03</c:v>
                </c:pt>
                <c:pt idx="1712">
                  <c:v>2011-12-18-04</c:v>
                </c:pt>
                <c:pt idx="1713">
                  <c:v>2011-12-18-05</c:v>
                </c:pt>
                <c:pt idx="1714">
                  <c:v>2011-12-18-06</c:v>
                </c:pt>
                <c:pt idx="1715">
                  <c:v>2011-12-18-07</c:v>
                </c:pt>
                <c:pt idx="1716">
                  <c:v>2011-12-18-08</c:v>
                </c:pt>
                <c:pt idx="1717">
                  <c:v>2011-12-18-09</c:v>
                </c:pt>
                <c:pt idx="1718">
                  <c:v>2011-12-18-10</c:v>
                </c:pt>
                <c:pt idx="1719">
                  <c:v>2011-12-18-11</c:v>
                </c:pt>
                <c:pt idx="1720">
                  <c:v>2011-12-18-12</c:v>
                </c:pt>
                <c:pt idx="1721">
                  <c:v>2011-12-18-13</c:v>
                </c:pt>
                <c:pt idx="1722">
                  <c:v>2011-12-18-14</c:v>
                </c:pt>
                <c:pt idx="1723">
                  <c:v>2011-12-18-15</c:v>
                </c:pt>
                <c:pt idx="1724">
                  <c:v>2011-12-18-16</c:v>
                </c:pt>
                <c:pt idx="1725">
                  <c:v>2011-12-18-17</c:v>
                </c:pt>
                <c:pt idx="1726">
                  <c:v>2011-12-18-18</c:v>
                </c:pt>
                <c:pt idx="1727">
                  <c:v>2011-12-18-19</c:v>
                </c:pt>
                <c:pt idx="1728">
                  <c:v>2011-12-18-20</c:v>
                </c:pt>
                <c:pt idx="1729">
                  <c:v>2011-12-18-21</c:v>
                </c:pt>
                <c:pt idx="1730">
                  <c:v>2011-12-18-22</c:v>
                </c:pt>
                <c:pt idx="1731">
                  <c:v>2011-12-18-23</c:v>
                </c:pt>
                <c:pt idx="1732">
                  <c:v>2011-12-19-00</c:v>
                </c:pt>
                <c:pt idx="1733">
                  <c:v>2011-12-19-01</c:v>
                </c:pt>
                <c:pt idx="1734">
                  <c:v>2011-12-19-02</c:v>
                </c:pt>
                <c:pt idx="1735">
                  <c:v>2011-12-19-03</c:v>
                </c:pt>
                <c:pt idx="1736">
                  <c:v>2011-12-19-04</c:v>
                </c:pt>
                <c:pt idx="1737">
                  <c:v>2011-12-19-05</c:v>
                </c:pt>
                <c:pt idx="1738">
                  <c:v>2011-12-19-06</c:v>
                </c:pt>
                <c:pt idx="1739">
                  <c:v>2011-12-19-07</c:v>
                </c:pt>
                <c:pt idx="1740">
                  <c:v>2011-12-19-08</c:v>
                </c:pt>
                <c:pt idx="1741">
                  <c:v>2011-12-19-09</c:v>
                </c:pt>
                <c:pt idx="1742">
                  <c:v>2011-12-19-10</c:v>
                </c:pt>
                <c:pt idx="1743">
                  <c:v>2011-12-19-11</c:v>
                </c:pt>
                <c:pt idx="1744">
                  <c:v>2011-12-19-12</c:v>
                </c:pt>
                <c:pt idx="1745">
                  <c:v>2011-12-19-13</c:v>
                </c:pt>
                <c:pt idx="1746">
                  <c:v>2011-12-19-14</c:v>
                </c:pt>
                <c:pt idx="1747">
                  <c:v>2011-12-19-15</c:v>
                </c:pt>
                <c:pt idx="1748">
                  <c:v>2011-12-19-16</c:v>
                </c:pt>
                <c:pt idx="1749">
                  <c:v>2011-12-19-17</c:v>
                </c:pt>
                <c:pt idx="1750">
                  <c:v>2011-12-19-18</c:v>
                </c:pt>
                <c:pt idx="1751">
                  <c:v>2011-12-19-19</c:v>
                </c:pt>
                <c:pt idx="1752">
                  <c:v>2011-12-19-20</c:v>
                </c:pt>
                <c:pt idx="1753">
                  <c:v>2011-12-19-21</c:v>
                </c:pt>
                <c:pt idx="1754">
                  <c:v>2011-12-19-22</c:v>
                </c:pt>
                <c:pt idx="1755">
                  <c:v>2011-12-19-23</c:v>
                </c:pt>
                <c:pt idx="1756">
                  <c:v>2011-12-20-00</c:v>
                </c:pt>
                <c:pt idx="1757">
                  <c:v>2011-12-20-01</c:v>
                </c:pt>
                <c:pt idx="1758">
                  <c:v>2011-12-20-02</c:v>
                </c:pt>
                <c:pt idx="1759">
                  <c:v>2011-12-20-03</c:v>
                </c:pt>
                <c:pt idx="1760">
                  <c:v>2011-12-20-04</c:v>
                </c:pt>
                <c:pt idx="1761">
                  <c:v>2011-12-20-05</c:v>
                </c:pt>
                <c:pt idx="1762">
                  <c:v>2011-12-20-06</c:v>
                </c:pt>
                <c:pt idx="1763">
                  <c:v>2011-12-20-07</c:v>
                </c:pt>
                <c:pt idx="1764">
                  <c:v>2011-12-20-08</c:v>
                </c:pt>
                <c:pt idx="1765">
                  <c:v>2011-12-20-09</c:v>
                </c:pt>
                <c:pt idx="1766">
                  <c:v>2011-12-20-10</c:v>
                </c:pt>
                <c:pt idx="1767">
                  <c:v>2011-12-20-11</c:v>
                </c:pt>
                <c:pt idx="1768">
                  <c:v>2011-12-20-12</c:v>
                </c:pt>
                <c:pt idx="1769">
                  <c:v>2011-12-20-13</c:v>
                </c:pt>
                <c:pt idx="1770">
                  <c:v>2011-12-20-14</c:v>
                </c:pt>
                <c:pt idx="1771">
                  <c:v>2011-12-20-15</c:v>
                </c:pt>
                <c:pt idx="1772">
                  <c:v>2011-12-20-16</c:v>
                </c:pt>
                <c:pt idx="1773">
                  <c:v>2011-12-20-17</c:v>
                </c:pt>
                <c:pt idx="1774">
                  <c:v>2011-12-20-18</c:v>
                </c:pt>
                <c:pt idx="1775">
                  <c:v>2011-12-20-19</c:v>
                </c:pt>
                <c:pt idx="1776">
                  <c:v>2011-12-20-20</c:v>
                </c:pt>
                <c:pt idx="1777">
                  <c:v>2011-12-20-21</c:v>
                </c:pt>
                <c:pt idx="1778">
                  <c:v>2011-12-20-22</c:v>
                </c:pt>
                <c:pt idx="1779">
                  <c:v>2011-12-20-23</c:v>
                </c:pt>
                <c:pt idx="1780">
                  <c:v>2011-12-21-00</c:v>
                </c:pt>
                <c:pt idx="1781">
                  <c:v>2011-12-21-01</c:v>
                </c:pt>
                <c:pt idx="1782">
                  <c:v>2011-12-21-02</c:v>
                </c:pt>
                <c:pt idx="1783">
                  <c:v>2011-12-21-03</c:v>
                </c:pt>
                <c:pt idx="1784">
                  <c:v>2011-12-21-04</c:v>
                </c:pt>
                <c:pt idx="1785">
                  <c:v>2011-12-21-05</c:v>
                </c:pt>
                <c:pt idx="1786">
                  <c:v>2011-12-21-06</c:v>
                </c:pt>
                <c:pt idx="1787">
                  <c:v>2011-12-21-07</c:v>
                </c:pt>
                <c:pt idx="1788">
                  <c:v>2011-12-21-08</c:v>
                </c:pt>
                <c:pt idx="1789">
                  <c:v>2011-12-21-09</c:v>
                </c:pt>
                <c:pt idx="1790">
                  <c:v>2011-12-21-10</c:v>
                </c:pt>
                <c:pt idx="1791">
                  <c:v>2011-12-21-11</c:v>
                </c:pt>
                <c:pt idx="1792">
                  <c:v>2011-12-21-12</c:v>
                </c:pt>
                <c:pt idx="1793">
                  <c:v>2011-12-21-13</c:v>
                </c:pt>
                <c:pt idx="1794">
                  <c:v>2011-12-21-14</c:v>
                </c:pt>
                <c:pt idx="1795">
                  <c:v>2011-12-21-15</c:v>
                </c:pt>
                <c:pt idx="1796">
                  <c:v>2011-12-21-16</c:v>
                </c:pt>
                <c:pt idx="1797">
                  <c:v>2011-12-21-17</c:v>
                </c:pt>
                <c:pt idx="1798">
                  <c:v>2011-12-21-18</c:v>
                </c:pt>
                <c:pt idx="1799">
                  <c:v>2011-12-21-19</c:v>
                </c:pt>
                <c:pt idx="1800">
                  <c:v>2011-12-21-20</c:v>
                </c:pt>
                <c:pt idx="1801">
                  <c:v>2011-12-21-21</c:v>
                </c:pt>
                <c:pt idx="1802">
                  <c:v>2011-12-21-22</c:v>
                </c:pt>
                <c:pt idx="1803">
                  <c:v>2011-12-21-23</c:v>
                </c:pt>
                <c:pt idx="1804">
                  <c:v>2011-12-22-00</c:v>
                </c:pt>
                <c:pt idx="1805">
                  <c:v>2011-12-22-01</c:v>
                </c:pt>
                <c:pt idx="1806">
                  <c:v>2011-12-22-02</c:v>
                </c:pt>
                <c:pt idx="1807">
                  <c:v>2011-12-22-03</c:v>
                </c:pt>
                <c:pt idx="1808">
                  <c:v>2011-12-22-04</c:v>
                </c:pt>
                <c:pt idx="1809">
                  <c:v>2011-12-22-05</c:v>
                </c:pt>
                <c:pt idx="1810">
                  <c:v>2011-12-22-06</c:v>
                </c:pt>
                <c:pt idx="1811">
                  <c:v>2011-12-22-07</c:v>
                </c:pt>
                <c:pt idx="1812">
                  <c:v>2011-12-22-08</c:v>
                </c:pt>
                <c:pt idx="1813">
                  <c:v>2011-12-22-09</c:v>
                </c:pt>
                <c:pt idx="1814">
                  <c:v>2011-12-22-10</c:v>
                </c:pt>
                <c:pt idx="1815">
                  <c:v>2011-12-22-11</c:v>
                </c:pt>
                <c:pt idx="1816">
                  <c:v>2011-12-22-12</c:v>
                </c:pt>
                <c:pt idx="1817">
                  <c:v>2011-12-22-13</c:v>
                </c:pt>
                <c:pt idx="1818">
                  <c:v>2011-12-22-14</c:v>
                </c:pt>
                <c:pt idx="1819">
                  <c:v>2011-12-22-15</c:v>
                </c:pt>
                <c:pt idx="1820">
                  <c:v>2011-12-22-16</c:v>
                </c:pt>
                <c:pt idx="1821">
                  <c:v>2011-12-22-17</c:v>
                </c:pt>
                <c:pt idx="1822">
                  <c:v>2011-12-22-18</c:v>
                </c:pt>
                <c:pt idx="1823">
                  <c:v>2011-12-22-19</c:v>
                </c:pt>
                <c:pt idx="1824">
                  <c:v>2011-12-22-20</c:v>
                </c:pt>
                <c:pt idx="1825">
                  <c:v>2011-12-22-21</c:v>
                </c:pt>
                <c:pt idx="1826">
                  <c:v>2011-12-22-22</c:v>
                </c:pt>
                <c:pt idx="1827">
                  <c:v>2011-12-22-23</c:v>
                </c:pt>
                <c:pt idx="1828">
                  <c:v>2011-12-23-00</c:v>
                </c:pt>
                <c:pt idx="1829">
                  <c:v>2011-12-23-01</c:v>
                </c:pt>
                <c:pt idx="1830">
                  <c:v>2011-12-23-02</c:v>
                </c:pt>
                <c:pt idx="1831">
                  <c:v>2011-12-23-03</c:v>
                </c:pt>
                <c:pt idx="1832">
                  <c:v>2011-12-23-04</c:v>
                </c:pt>
                <c:pt idx="1833">
                  <c:v>2011-12-23-05</c:v>
                </c:pt>
                <c:pt idx="1834">
                  <c:v>2011-12-23-06</c:v>
                </c:pt>
                <c:pt idx="1835">
                  <c:v>2011-12-23-07</c:v>
                </c:pt>
                <c:pt idx="1836">
                  <c:v>2011-12-23-08</c:v>
                </c:pt>
                <c:pt idx="1837">
                  <c:v>2011-12-23-09</c:v>
                </c:pt>
                <c:pt idx="1838">
                  <c:v>2011-12-23-10</c:v>
                </c:pt>
                <c:pt idx="1839">
                  <c:v>2011-12-23-11</c:v>
                </c:pt>
                <c:pt idx="1840">
                  <c:v>2011-12-23-12</c:v>
                </c:pt>
                <c:pt idx="1841">
                  <c:v>2011-12-23-13</c:v>
                </c:pt>
                <c:pt idx="1842">
                  <c:v>2011-12-23-14</c:v>
                </c:pt>
                <c:pt idx="1843">
                  <c:v>2011-12-23-15</c:v>
                </c:pt>
                <c:pt idx="1844">
                  <c:v>2011-12-23-16</c:v>
                </c:pt>
                <c:pt idx="1845">
                  <c:v>2011-12-23-17</c:v>
                </c:pt>
                <c:pt idx="1846">
                  <c:v>2011-12-23-18</c:v>
                </c:pt>
                <c:pt idx="1847">
                  <c:v>2011-12-23-19</c:v>
                </c:pt>
                <c:pt idx="1848">
                  <c:v>2011-12-23-20</c:v>
                </c:pt>
                <c:pt idx="1849">
                  <c:v>2011-12-23-21</c:v>
                </c:pt>
                <c:pt idx="1850">
                  <c:v>2011-12-23-22</c:v>
                </c:pt>
                <c:pt idx="1851">
                  <c:v>2011-12-23-23</c:v>
                </c:pt>
                <c:pt idx="1852">
                  <c:v>2011-12-24-00</c:v>
                </c:pt>
                <c:pt idx="1853">
                  <c:v>2011-12-24-01</c:v>
                </c:pt>
                <c:pt idx="1854">
                  <c:v>2011-12-24-02</c:v>
                </c:pt>
                <c:pt idx="1855">
                  <c:v>2011-12-24-03</c:v>
                </c:pt>
                <c:pt idx="1856">
                  <c:v>2011-12-24-04</c:v>
                </c:pt>
                <c:pt idx="1857">
                  <c:v>2011-12-24-05</c:v>
                </c:pt>
                <c:pt idx="1858">
                  <c:v>2011-12-24-06</c:v>
                </c:pt>
                <c:pt idx="1859">
                  <c:v>2011-12-24-07</c:v>
                </c:pt>
                <c:pt idx="1860">
                  <c:v>2011-12-24-08</c:v>
                </c:pt>
                <c:pt idx="1861">
                  <c:v>2011-12-24-09</c:v>
                </c:pt>
                <c:pt idx="1862">
                  <c:v>2011-12-24-10</c:v>
                </c:pt>
                <c:pt idx="1863">
                  <c:v>2011-12-24-11</c:v>
                </c:pt>
                <c:pt idx="1864">
                  <c:v>2011-12-24-12</c:v>
                </c:pt>
                <c:pt idx="1865">
                  <c:v>2011-12-24-13</c:v>
                </c:pt>
                <c:pt idx="1866">
                  <c:v>2011-12-24-14</c:v>
                </c:pt>
                <c:pt idx="1867">
                  <c:v>2011-12-24-15</c:v>
                </c:pt>
                <c:pt idx="1868">
                  <c:v>2011-12-24-16</c:v>
                </c:pt>
                <c:pt idx="1869">
                  <c:v>2011-12-24-17</c:v>
                </c:pt>
                <c:pt idx="1870">
                  <c:v>2011-12-24-18</c:v>
                </c:pt>
                <c:pt idx="1871">
                  <c:v>2011-12-24-19</c:v>
                </c:pt>
                <c:pt idx="1872">
                  <c:v>2011-12-24-20</c:v>
                </c:pt>
                <c:pt idx="1873">
                  <c:v>2011-12-24-21</c:v>
                </c:pt>
                <c:pt idx="1874">
                  <c:v>2011-12-24-22</c:v>
                </c:pt>
                <c:pt idx="1875">
                  <c:v>2011-12-24-23</c:v>
                </c:pt>
                <c:pt idx="1876">
                  <c:v>2011-12-25-00</c:v>
                </c:pt>
                <c:pt idx="1877">
                  <c:v>2011-12-25-01</c:v>
                </c:pt>
                <c:pt idx="1878">
                  <c:v>2011-12-25-02</c:v>
                </c:pt>
                <c:pt idx="1879">
                  <c:v>2011-12-25-03</c:v>
                </c:pt>
                <c:pt idx="1880">
                  <c:v>2011-12-25-04</c:v>
                </c:pt>
                <c:pt idx="1881">
                  <c:v>2011-12-25-05</c:v>
                </c:pt>
                <c:pt idx="1882">
                  <c:v>2011-12-25-06</c:v>
                </c:pt>
                <c:pt idx="1883">
                  <c:v>2011-12-25-07</c:v>
                </c:pt>
                <c:pt idx="1884">
                  <c:v>2011-12-25-08</c:v>
                </c:pt>
                <c:pt idx="1885">
                  <c:v>2011-12-25-09</c:v>
                </c:pt>
                <c:pt idx="1886">
                  <c:v>2011-12-25-10</c:v>
                </c:pt>
                <c:pt idx="1887">
                  <c:v>2011-12-25-11</c:v>
                </c:pt>
                <c:pt idx="1888">
                  <c:v>2011-12-25-12</c:v>
                </c:pt>
                <c:pt idx="1889">
                  <c:v>2011-12-25-13</c:v>
                </c:pt>
                <c:pt idx="1890">
                  <c:v>2011-12-25-14</c:v>
                </c:pt>
                <c:pt idx="1891">
                  <c:v>2011-12-25-15</c:v>
                </c:pt>
                <c:pt idx="1892">
                  <c:v>2011-12-25-16</c:v>
                </c:pt>
                <c:pt idx="1893">
                  <c:v>2011-12-25-17</c:v>
                </c:pt>
                <c:pt idx="1894">
                  <c:v>2011-12-25-18</c:v>
                </c:pt>
                <c:pt idx="1895">
                  <c:v>2011-12-25-19</c:v>
                </c:pt>
                <c:pt idx="1896">
                  <c:v>2011-12-25-20</c:v>
                </c:pt>
                <c:pt idx="1897">
                  <c:v>2011-12-25-21</c:v>
                </c:pt>
                <c:pt idx="1898">
                  <c:v>2011-12-25-22</c:v>
                </c:pt>
                <c:pt idx="1899">
                  <c:v>2011-12-25-23</c:v>
                </c:pt>
                <c:pt idx="1900">
                  <c:v>2011-12-26-00</c:v>
                </c:pt>
                <c:pt idx="1901">
                  <c:v>2011-12-26-01</c:v>
                </c:pt>
                <c:pt idx="1902">
                  <c:v>2011-12-26-02</c:v>
                </c:pt>
                <c:pt idx="1903">
                  <c:v>2011-12-26-03</c:v>
                </c:pt>
                <c:pt idx="1904">
                  <c:v>2011-12-26-04</c:v>
                </c:pt>
                <c:pt idx="1905">
                  <c:v>2011-12-26-05</c:v>
                </c:pt>
                <c:pt idx="1906">
                  <c:v>2011-12-26-06</c:v>
                </c:pt>
                <c:pt idx="1907">
                  <c:v>2011-12-26-07</c:v>
                </c:pt>
                <c:pt idx="1908">
                  <c:v>2011-12-26-08</c:v>
                </c:pt>
                <c:pt idx="1909">
                  <c:v>2011-12-26-09</c:v>
                </c:pt>
                <c:pt idx="1910">
                  <c:v>2011-12-26-10</c:v>
                </c:pt>
                <c:pt idx="1911">
                  <c:v>2011-12-26-11</c:v>
                </c:pt>
                <c:pt idx="1912">
                  <c:v>2011-12-26-12</c:v>
                </c:pt>
                <c:pt idx="1913">
                  <c:v>2011-12-26-13</c:v>
                </c:pt>
                <c:pt idx="1914">
                  <c:v>2011-12-26-14</c:v>
                </c:pt>
                <c:pt idx="1915">
                  <c:v>2011-12-26-15</c:v>
                </c:pt>
                <c:pt idx="1916">
                  <c:v>2011-12-26-16</c:v>
                </c:pt>
                <c:pt idx="1917">
                  <c:v>2011-12-26-17</c:v>
                </c:pt>
                <c:pt idx="1918">
                  <c:v>2011-12-26-18</c:v>
                </c:pt>
                <c:pt idx="1919">
                  <c:v>2011-12-26-19</c:v>
                </c:pt>
                <c:pt idx="1920">
                  <c:v>2011-12-26-20</c:v>
                </c:pt>
                <c:pt idx="1921">
                  <c:v>2011-12-26-21</c:v>
                </c:pt>
                <c:pt idx="1922">
                  <c:v>2011-12-26-22</c:v>
                </c:pt>
                <c:pt idx="1923">
                  <c:v>2011-12-26-23</c:v>
                </c:pt>
                <c:pt idx="1924">
                  <c:v>2011-12-27-00</c:v>
                </c:pt>
                <c:pt idx="1925">
                  <c:v>2011-12-27-01</c:v>
                </c:pt>
                <c:pt idx="1926">
                  <c:v>2011-12-27-02</c:v>
                </c:pt>
                <c:pt idx="1927">
                  <c:v>2011-12-27-03</c:v>
                </c:pt>
                <c:pt idx="1928">
                  <c:v>2011-12-27-04</c:v>
                </c:pt>
                <c:pt idx="1929">
                  <c:v>2011-12-27-05</c:v>
                </c:pt>
                <c:pt idx="1930">
                  <c:v>2011-12-27-06</c:v>
                </c:pt>
                <c:pt idx="1931">
                  <c:v>2011-12-27-07</c:v>
                </c:pt>
                <c:pt idx="1932">
                  <c:v>2011-12-27-08</c:v>
                </c:pt>
                <c:pt idx="1933">
                  <c:v>2011-12-27-09</c:v>
                </c:pt>
                <c:pt idx="1934">
                  <c:v>2011-12-27-10</c:v>
                </c:pt>
                <c:pt idx="1935">
                  <c:v>2011-12-27-11</c:v>
                </c:pt>
                <c:pt idx="1936">
                  <c:v>2011-12-27-12</c:v>
                </c:pt>
                <c:pt idx="1937">
                  <c:v>2011-12-27-13</c:v>
                </c:pt>
                <c:pt idx="1938">
                  <c:v>2011-12-27-14</c:v>
                </c:pt>
                <c:pt idx="1939">
                  <c:v>2011-12-27-15</c:v>
                </c:pt>
                <c:pt idx="1940">
                  <c:v>2011-12-27-16</c:v>
                </c:pt>
                <c:pt idx="1941">
                  <c:v>2011-12-27-17</c:v>
                </c:pt>
                <c:pt idx="1942">
                  <c:v>2011-12-27-18</c:v>
                </c:pt>
                <c:pt idx="1943">
                  <c:v>2011-12-27-19</c:v>
                </c:pt>
                <c:pt idx="1944">
                  <c:v>2011-12-27-20</c:v>
                </c:pt>
                <c:pt idx="1945">
                  <c:v>2011-12-27-21</c:v>
                </c:pt>
                <c:pt idx="1946">
                  <c:v>2011-12-27-22</c:v>
                </c:pt>
                <c:pt idx="1947">
                  <c:v>2011-12-27-23</c:v>
                </c:pt>
                <c:pt idx="1948">
                  <c:v>2011-12-28-00</c:v>
                </c:pt>
                <c:pt idx="1949">
                  <c:v>2011-12-28-01</c:v>
                </c:pt>
                <c:pt idx="1950">
                  <c:v>2011-12-28-02</c:v>
                </c:pt>
                <c:pt idx="1951">
                  <c:v>2011-12-28-03</c:v>
                </c:pt>
                <c:pt idx="1952">
                  <c:v>2011-12-28-04</c:v>
                </c:pt>
                <c:pt idx="1953">
                  <c:v>2011-12-28-05</c:v>
                </c:pt>
                <c:pt idx="1954">
                  <c:v>2011-12-28-06</c:v>
                </c:pt>
                <c:pt idx="1955">
                  <c:v>2011-12-28-07</c:v>
                </c:pt>
                <c:pt idx="1956">
                  <c:v>2011-12-28-08</c:v>
                </c:pt>
                <c:pt idx="1957">
                  <c:v>2011-12-28-09</c:v>
                </c:pt>
                <c:pt idx="1958">
                  <c:v>2011-12-28-10</c:v>
                </c:pt>
                <c:pt idx="1959">
                  <c:v>2011-12-28-11</c:v>
                </c:pt>
                <c:pt idx="1960">
                  <c:v>2011-12-28-12</c:v>
                </c:pt>
                <c:pt idx="1961">
                  <c:v>2011-12-28-13</c:v>
                </c:pt>
                <c:pt idx="1962">
                  <c:v>2011-12-28-14</c:v>
                </c:pt>
                <c:pt idx="1963">
                  <c:v>2011-12-28-15</c:v>
                </c:pt>
                <c:pt idx="1964">
                  <c:v>2011-12-28-16</c:v>
                </c:pt>
                <c:pt idx="1965">
                  <c:v>2011-12-28-17</c:v>
                </c:pt>
                <c:pt idx="1966">
                  <c:v>2011-12-28-18</c:v>
                </c:pt>
                <c:pt idx="1967">
                  <c:v>2011-12-28-19</c:v>
                </c:pt>
                <c:pt idx="1968">
                  <c:v>2011-12-28-20</c:v>
                </c:pt>
                <c:pt idx="1969">
                  <c:v>2011-12-28-21</c:v>
                </c:pt>
                <c:pt idx="1970">
                  <c:v>2011-12-28-22</c:v>
                </c:pt>
                <c:pt idx="1971">
                  <c:v>2011-12-28-23</c:v>
                </c:pt>
                <c:pt idx="1972">
                  <c:v>2011-12-29-00</c:v>
                </c:pt>
                <c:pt idx="1973">
                  <c:v>2011-12-29-01</c:v>
                </c:pt>
                <c:pt idx="1974">
                  <c:v>2011-12-29-02</c:v>
                </c:pt>
                <c:pt idx="1975">
                  <c:v>2011-12-29-03</c:v>
                </c:pt>
                <c:pt idx="1976">
                  <c:v>2011-12-29-04</c:v>
                </c:pt>
                <c:pt idx="1977">
                  <c:v>2011-12-29-05</c:v>
                </c:pt>
                <c:pt idx="1978">
                  <c:v>2011-12-29-06</c:v>
                </c:pt>
                <c:pt idx="1979">
                  <c:v>2011-12-29-07</c:v>
                </c:pt>
                <c:pt idx="1980">
                  <c:v>2011-12-29-08</c:v>
                </c:pt>
                <c:pt idx="1981">
                  <c:v>2011-12-29-09</c:v>
                </c:pt>
                <c:pt idx="1982">
                  <c:v>2011-12-29-10</c:v>
                </c:pt>
                <c:pt idx="1983">
                  <c:v>2011-12-29-11</c:v>
                </c:pt>
                <c:pt idx="1984">
                  <c:v>2011-12-29-12</c:v>
                </c:pt>
                <c:pt idx="1985">
                  <c:v>2011-12-29-13</c:v>
                </c:pt>
                <c:pt idx="1986">
                  <c:v>2011-12-29-14</c:v>
                </c:pt>
                <c:pt idx="1987">
                  <c:v>2011-12-29-15</c:v>
                </c:pt>
                <c:pt idx="1988">
                  <c:v>2011-12-29-16</c:v>
                </c:pt>
                <c:pt idx="1989">
                  <c:v>2011-12-29-17</c:v>
                </c:pt>
                <c:pt idx="1990">
                  <c:v>2011-12-29-18</c:v>
                </c:pt>
                <c:pt idx="1991">
                  <c:v>2011-12-29-19</c:v>
                </c:pt>
                <c:pt idx="1992">
                  <c:v>2011-12-29-20</c:v>
                </c:pt>
                <c:pt idx="1993">
                  <c:v>2011-12-29-21</c:v>
                </c:pt>
                <c:pt idx="1994">
                  <c:v>2011-12-29-22</c:v>
                </c:pt>
                <c:pt idx="1995">
                  <c:v>2011-12-29-23</c:v>
                </c:pt>
                <c:pt idx="1996">
                  <c:v>2011-12-30-00</c:v>
                </c:pt>
                <c:pt idx="1997">
                  <c:v>2011-12-30-01</c:v>
                </c:pt>
                <c:pt idx="1998">
                  <c:v>2011-12-30-02</c:v>
                </c:pt>
                <c:pt idx="1999">
                  <c:v>2011-12-30-03</c:v>
                </c:pt>
                <c:pt idx="2000">
                  <c:v>2011-12-30-04</c:v>
                </c:pt>
                <c:pt idx="2001">
                  <c:v>2011-12-30-05</c:v>
                </c:pt>
                <c:pt idx="2002">
                  <c:v>2011-12-30-06</c:v>
                </c:pt>
                <c:pt idx="2003">
                  <c:v>2011-12-30-07</c:v>
                </c:pt>
                <c:pt idx="2004">
                  <c:v>2011-12-30-08</c:v>
                </c:pt>
                <c:pt idx="2005">
                  <c:v>2011-12-30-09</c:v>
                </c:pt>
                <c:pt idx="2006">
                  <c:v>2011-12-30-10</c:v>
                </c:pt>
                <c:pt idx="2007">
                  <c:v>2011-12-30-11</c:v>
                </c:pt>
                <c:pt idx="2008">
                  <c:v>2011-12-30-12</c:v>
                </c:pt>
                <c:pt idx="2009">
                  <c:v>2011-12-30-13</c:v>
                </c:pt>
                <c:pt idx="2010">
                  <c:v>2011-12-30-14</c:v>
                </c:pt>
                <c:pt idx="2011">
                  <c:v>2011-12-30-15</c:v>
                </c:pt>
                <c:pt idx="2012">
                  <c:v>2011-12-30-16</c:v>
                </c:pt>
                <c:pt idx="2013">
                  <c:v>2011-12-30-17</c:v>
                </c:pt>
                <c:pt idx="2014">
                  <c:v>2011-12-30-18</c:v>
                </c:pt>
                <c:pt idx="2015">
                  <c:v>2011-12-30-19</c:v>
                </c:pt>
                <c:pt idx="2016">
                  <c:v>2011-12-30-20</c:v>
                </c:pt>
                <c:pt idx="2017">
                  <c:v>2011-12-30-21</c:v>
                </c:pt>
                <c:pt idx="2018">
                  <c:v>2011-12-30-22</c:v>
                </c:pt>
                <c:pt idx="2019">
                  <c:v>2011-12-30-23</c:v>
                </c:pt>
                <c:pt idx="2020">
                  <c:v>2011-12-31-00</c:v>
                </c:pt>
                <c:pt idx="2021">
                  <c:v>2011-12-31-01</c:v>
                </c:pt>
                <c:pt idx="2022">
                  <c:v>2011-12-31-02</c:v>
                </c:pt>
                <c:pt idx="2023">
                  <c:v>2011-12-31-03</c:v>
                </c:pt>
                <c:pt idx="2024">
                  <c:v>2011-12-31-04</c:v>
                </c:pt>
                <c:pt idx="2025">
                  <c:v>2011-12-31-05</c:v>
                </c:pt>
                <c:pt idx="2026">
                  <c:v>2011-12-31-06</c:v>
                </c:pt>
                <c:pt idx="2027">
                  <c:v>2011-12-31-07</c:v>
                </c:pt>
                <c:pt idx="2028">
                  <c:v>2011-12-31-08</c:v>
                </c:pt>
                <c:pt idx="2029">
                  <c:v>2011-12-31-09</c:v>
                </c:pt>
                <c:pt idx="2030">
                  <c:v>2011-12-31-10</c:v>
                </c:pt>
                <c:pt idx="2031">
                  <c:v>2011-12-31-11</c:v>
                </c:pt>
                <c:pt idx="2032">
                  <c:v>2011-12-31-12</c:v>
                </c:pt>
                <c:pt idx="2033">
                  <c:v>2011-12-31-13</c:v>
                </c:pt>
                <c:pt idx="2034">
                  <c:v>2011-12-31-14</c:v>
                </c:pt>
                <c:pt idx="2035">
                  <c:v>2011-12-31-15</c:v>
                </c:pt>
                <c:pt idx="2036">
                  <c:v>2011-12-31-16</c:v>
                </c:pt>
                <c:pt idx="2037">
                  <c:v>2011-12-31-17</c:v>
                </c:pt>
                <c:pt idx="2038">
                  <c:v>2011-12-31-18</c:v>
                </c:pt>
                <c:pt idx="2039">
                  <c:v>2011-12-31-19</c:v>
                </c:pt>
                <c:pt idx="2040">
                  <c:v>2011-12-31-20</c:v>
                </c:pt>
                <c:pt idx="2041">
                  <c:v>2011-12-31-21</c:v>
                </c:pt>
                <c:pt idx="2042">
                  <c:v>2011-12-31-22</c:v>
                </c:pt>
                <c:pt idx="2043">
                  <c:v>2011-12-31-23</c:v>
                </c:pt>
                <c:pt idx="2044">
                  <c:v>2012-01-01-00</c:v>
                </c:pt>
                <c:pt idx="2045">
                  <c:v>2012-01-01-01</c:v>
                </c:pt>
                <c:pt idx="2046">
                  <c:v>2012-01-01-02</c:v>
                </c:pt>
                <c:pt idx="2047">
                  <c:v>2012-01-01-03</c:v>
                </c:pt>
                <c:pt idx="2048">
                  <c:v>2012-01-01-04</c:v>
                </c:pt>
                <c:pt idx="2049">
                  <c:v>2012-01-01-05</c:v>
                </c:pt>
                <c:pt idx="2050">
                  <c:v>2012-01-01-06</c:v>
                </c:pt>
                <c:pt idx="2051">
                  <c:v>2012-01-01-07</c:v>
                </c:pt>
                <c:pt idx="2052">
                  <c:v>2012-01-01-08</c:v>
                </c:pt>
                <c:pt idx="2053">
                  <c:v>2012-01-01-09</c:v>
                </c:pt>
                <c:pt idx="2054">
                  <c:v>2012-01-01-10</c:v>
                </c:pt>
                <c:pt idx="2055">
                  <c:v>2012-01-01-11</c:v>
                </c:pt>
                <c:pt idx="2056">
                  <c:v>2012-01-01-12</c:v>
                </c:pt>
                <c:pt idx="2057">
                  <c:v>2012-01-01-13</c:v>
                </c:pt>
                <c:pt idx="2058">
                  <c:v>2012-01-01-14</c:v>
                </c:pt>
                <c:pt idx="2059">
                  <c:v>2012-01-01-15</c:v>
                </c:pt>
                <c:pt idx="2060">
                  <c:v>2012-01-01-16</c:v>
                </c:pt>
                <c:pt idx="2061">
                  <c:v>2012-01-01-17</c:v>
                </c:pt>
                <c:pt idx="2062">
                  <c:v>2012-01-01-18</c:v>
                </c:pt>
                <c:pt idx="2063">
                  <c:v>2012-01-01-19</c:v>
                </c:pt>
                <c:pt idx="2064">
                  <c:v>2012-01-01-20</c:v>
                </c:pt>
                <c:pt idx="2065">
                  <c:v>2012-01-01-21</c:v>
                </c:pt>
                <c:pt idx="2066">
                  <c:v>2012-01-01-22</c:v>
                </c:pt>
                <c:pt idx="2067">
                  <c:v>2012-01-01-23</c:v>
                </c:pt>
                <c:pt idx="2068">
                  <c:v>2012-01-02-00</c:v>
                </c:pt>
                <c:pt idx="2069">
                  <c:v>2012-01-02-01</c:v>
                </c:pt>
                <c:pt idx="2070">
                  <c:v>2012-01-02-02</c:v>
                </c:pt>
                <c:pt idx="2071">
                  <c:v>2012-01-02-03</c:v>
                </c:pt>
                <c:pt idx="2072">
                  <c:v>2012-01-02-04</c:v>
                </c:pt>
                <c:pt idx="2073">
                  <c:v>2012-01-02-05</c:v>
                </c:pt>
                <c:pt idx="2074">
                  <c:v>2012-01-02-06</c:v>
                </c:pt>
                <c:pt idx="2075">
                  <c:v>2012-01-02-07</c:v>
                </c:pt>
                <c:pt idx="2076">
                  <c:v>2012-01-02-08</c:v>
                </c:pt>
                <c:pt idx="2077">
                  <c:v>2012-01-02-09</c:v>
                </c:pt>
                <c:pt idx="2078">
                  <c:v>2012-01-02-10</c:v>
                </c:pt>
                <c:pt idx="2079">
                  <c:v>2012-01-02-11</c:v>
                </c:pt>
                <c:pt idx="2080">
                  <c:v>2012-01-02-12</c:v>
                </c:pt>
                <c:pt idx="2081">
                  <c:v>2012-01-02-13</c:v>
                </c:pt>
                <c:pt idx="2082">
                  <c:v>2012-01-02-14</c:v>
                </c:pt>
                <c:pt idx="2083">
                  <c:v>2012-01-02-15</c:v>
                </c:pt>
                <c:pt idx="2084">
                  <c:v>2012-01-02-16</c:v>
                </c:pt>
                <c:pt idx="2085">
                  <c:v>2012-01-02-17</c:v>
                </c:pt>
                <c:pt idx="2086">
                  <c:v>2012-01-02-18</c:v>
                </c:pt>
                <c:pt idx="2087">
                  <c:v>2012-01-02-19</c:v>
                </c:pt>
                <c:pt idx="2088">
                  <c:v>2012-01-02-20</c:v>
                </c:pt>
                <c:pt idx="2089">
                  <c:v>2012-01-02-21</c:v>
                </c:pt>
                <c:pt idx="2090">
                  <c:v>2012-01-02-22</c:v>
                </c:pt>
                <c:pt idx="2091">
                  <c:v>2012-01-02-23</c:v>
                </c:pt>
                <c:pt idx="2092">
                  <c:v>2012-01-03-00</c:v>
                </c:pt>
                <c:pt idx="2093">
                  <c:v>2012-01-03-01</c:v>
                </c:pt>
                <c:pt idx="2094">
                  <c:v>2012-01-03-02</c:v>
                </c:pt>
                <c:pt idx="2095">
                  <c:v>2012-01-03-03</c:v>
                </c:pt>
                <c:pt idx="2096">
                  <c:v>2012-01-03-04</c:v>
                </c:pt>
                <c:pt idx="2097">
                  <c:v>2012-01-03-05</c:v>
                </c:pt>
                <c:pt idx="2098">
                  <c:v>2012-01-03-06</c:v>
                </c:pt>
                <c:pt idx="2099">
                  <c:v>2012-01-03-07</c:v>
                </c:pt>
                <c:pt idx="2100">
                  <c:v>2012-01-03-08</c:v>
                </c:pt>
                <c:pt idx="2101">
                  <c:v>2012-01-03-09</c:v>
                </c:pt>
                <c:pt idx="2102">
                  <c:v>2012-01-03-10</c:v>
                </c:pt>
                <c:pt idx="2103">
                  <c:v>2012-01-03-11</c:v>
                </c:pt>
                <c:pt idx="2104">
                  <c:v>2012-01-03-12</c:v>
                </c:pt>
                <c:pt idx="2105">
                  <c:v>2012-01-03-13</c:v>
                </c:pt>
                <c:pt idx="2106">
                  <c:v>2012-01-03-14</c:v>
                </c:pt>
                <c:pt idx="2107">
                  <c:v>2012-01-03-15</c:v>
                </c:pt>
                <c:pt idx="2108">
                  <c:v>2012-01-03-16</c:v>
                </c:pt>
                <c:pt idx="2109">
                  <c:v>2012-01-03-17</c:v>
                </c:pt>
                <c:pt idx="2110">
                  <c:v>2012-01-03-18</c:v>
                </c:pt>
                <c:pt idx="2111">
                  <c:v>2012-01-03-19</c:v>
                </c:pt>
                <c:pt idx="2112">
                  <c:v>2012-01-03-20</c:v>
                </c:pt>
                <c:pt idx="2113">
                  <c:v>2012-01-03-21</c:v>
                </c:pt>
                <c:pt idx="2114">
                  <c:v>2012-01-03-22</c:v>
                </c:pt>
                <c:pt idx="2115">
                  <c:v>2012-01-03-23</c:v>
                </c:pt>
                <c:pt idx="2116">
                  <c:v>2012-01-04-00</c:v>
                </c:pt>
                <c:pt idx="2117">
                  <c:v>2012-01-04-01</c:v>
                </c:pt>
                <c:pt idx="2118">
                  <c:v>2012-01-04-02</c:v>
                </c:pt>
                <c:pt idx="2119">
                  <c:v>2012-01-04-03</c:v>
                </c:pt>
                <c:pt idx="2120">
                  <c:v>2012-01-04-04</c:v>
                </c:pt>
                <c:pt idx="2121">
                  <c:v>2012-01-04-05</c:v>
                </c:pt>
                <c:pt idx="2122">
                  <c:v>2012-01-04-06</c:v>
                </c:pt>
                <c:pt idx="2123">
                  <c:v>2012-01-04-07</c:v>
                </c:pt>
                <c:pt idx="2124">
                  <c:v>2012-01-04-08</c:v>
                </c:pt>
                <c:pt idx="2125">
                  <c:v>2012-01-04-09</c:v>
                </c:pt>
                <c:pt idx="2126">
                  <c:v>2012-01-04-10</c:v>
                </c:pt>
                <c:pt idx="2127">
                  <c:v>2012-01-04-11</c:v>
                </c:pt>
                <c:pt idx="2128">
                  <c:v>2012-01-04-12</c:v>
                </c:pt>
                <c:pt idx="2129">
                  <c:v>2012-01-04-13</c:v>
                </c:pt>
                <c:pt idx="2130">
                  <c:v>2012-01-04-14</c:v>
                </c:pt>
                <c:pt idx="2131">
                  <c:v>2012-01-04-15</c:v>
                </c:pt>
                <c:pt idx="2132">
                  <c:v>2012-01-04-16</c:v>
                </c:pt>
                <c:pt idx="2133">
                  <c:v>2012-01-04-17</c:v>
                </c:pt>
                <c:pt idx="2134">
                  <c:v>2012-01-04-18</c:v>
                </c:pt>
                <c:pt idx="2135">
                  <c:v>2012-01-04-19</c:v>
                </c:pt>
                <c:pt idx="2136">
                  <c:v>2012-01-04-20</c:v>
                </c:pt>
                <c:pt idx="2137">
                  <c:v>2012-01-04-21</c:v>
                </c:pt>
                <c:pt idx="2138">
                  <c:v>2012-01-04-22</c:v>
                </c:pt>
                <c:pt idx="2139">
                  <c:v>2012-01-04-23</c:v>
                </c:pt>
                <c:pt idx="2140">
                  <c:v>2012-01-05-00</c:v>
                </c:pt>
                <c:pt idx="2141">
                  <c:v>2012-01-05-01</c:v>
                </c:pt>
                <c:pt idx="2142">
                  <c:v>2012-01-05-02</c:v>
                </c:pt>
                <c:pt idx="2143">
                  <c:v>2012-01-05-03</c:v>
                </c:pt>
                <c:pt idx="2144">
                  <c:v>2012-01-05-04</c:v>
                </c:pt>
                <c:pt idx="2145">
                  <c:v>2012-01-05-05</c:v>
                </c:pt>
                <c:pt idx="2146">
                  <c:v>2012-01-05-06</c:v>
                </c:pt>
                <c:pt idx="2147">
                  <c:v>2012-01-05-07</c:v>
                </c:pt>
                <c:pt idx="2148">
                  <c:v>2012-01-05-08</c:v>
                </c:pt>
                <c:pt idx="2149">
                  <c:v>2012-01-05-09</c:v>
                </c:pt>
                <c:pt idx="2150">
                  <c:v>2012-01-05-10</c:v>
                </c:pt>
                <c:pt idx="2151">
                  <c:v>2012-01-05-11</c:v>
                </c:pt>
                <c:pt idx="2152">
                  <c:v>2012-01-05-12</c:v>
                </c:pt>
                <c:pt idx="2153">
                  <c:v>2012-01-05-13</c:v>
                </c:pt>
                <c:pt idx="2154">
                  <c:v>2012-01-05-14</c:v>
                </c:pt>
                <c:pt idx="2155">
                  <c:v>2012-01-05-15</c:v>
                </c:pt>
                <c:pt idx="2156">
                  <c:v>2012-01-05-16</c:v>
                </c:pt>
                <c:pt idx="2157">
                  <c:v>2012-01-05-17</c:v>
                </c:pt>
                <c:pt idx="2158">
                  <c:v>2012-01-05-18</c:v>
                </c:pt>
                <c:pt idx="2159">
                  <c:v>2012-01-05-19</c:v>
                </c:pt>
                <c:pt idx="2160">
                  <c:v>2012-01-05-20</c:v>
                </c:pt>
                <c:pt idx="2161">
                  <c:v>2012-01-05-21</c:v>
                </c:pt>
                <c:pt idx="2162">
                  <c:v>2012-01-05-22</c:v>
                </c:pt>
                <c:pt idx="2163">
                  <c:v>2012-01-05-23</c:v>
                </c:pt>
                <c:pt idx="2164">
                  <c:v>2012-01-06-00</c:v>
                </c:pt>
                <c:pt idx="2165">
                  <c:v>2012-01-06-01</c:v>
                </c:pt>
                <c:pt idx="2166">
                  <c:v>2012-01-06-02</c:v>
                </c:pt>
                <c:pt idx="2167">
                  <c:v>2012-01-06-03</c:v>
                </c:pt>
                <c:pt idx="2168">
                  <c:v>2012-01-06-04</c:v>
                </c:pt>
                <c:pt idx="2169">
                  <c:v>2012-01-06-05</c:v>
                </c:pt>
                <c:pt idx="2170">
                  <c:v>2012-01-06-06</c:v>
                </c:pt>
                <c:pt idx="2171">
                  <c:v>2012-01-06-07</c:v>
                </c:pt>
                <c:pt idx="2172">
                  <c:v>2012-01-06-08</c:v>
                </c:pt>
                <c:pt idx="2173">
                  <c:v>2012-01-06-09</c:v>
                </c:pt>
                <c:pt idx="2174">
                  <c:v>2012-01-06-10</c:v>
                </c:pt>
                <c:pt idx="2175">
                  <c:v>2012-01-06-11</c:v>
                </c:pt>
                <c:pt idx="2176">
                  <c:v>2012-01-06-12</c:v>
                </c:pt>
                <c:pt idx="2177">
                  <c:v>2012-01-06-13</c:v>
                </c:pt>
                <c:pt idx="2178">
                  <c:v>2012-01-06-14</c:v>
                </c:pt>
                <c:pt idx="2179">
                  <c:v>2012-01-06-15</c:v>
                </c:pt>
                <c:pt idx="2180">
                  <c:v>2012-01-06-16</c:v>
                </c:pt>
                <c:pt idx="2181">
                  <c:v>2012-01-06-17</c:v>
                </c:pt>
                <c:pt idx="2182">
                  <c:v>2012-01-06-18</c:v>
                </c:pt>
                <c:pt idx="2183">
                  <c:v>2012-01-06-19</c:v>
                </c:pt>
                <c:pt idx="2184">
                  <c:v>2012-01-06-20</c:v>
                </c:pt>
                <c:pt idx="2185">
                  <c:v>2012-01-06-21</c:v>
                </c:pt>
                <c:pt idx="2186">
                  <c:v>2012-01-06-22</c:v>
                </c:pt>
                <c:pt idx="2187">
                  <c:v>2012-01-06-23</c:v>
                </c:pt>
                <c:pt idx="2188">
                  <c:v>2012-01-07-00</c:v>
                </c:pt>
                <c:pt idx="2189">
                  <c:v>2012-01-07-01</c:v>
                </c:pt>
                <c:pt idx="2190">
                  <c:v>2012-01-07-02</c:v>
                </c:pt>
                <c:pt idx="2191">
                  <c:v>2012-01-07-03</c:v>
                </c:pt>
                <c:pt idx="2192">
                  <c:v>2012-01-07-04</c:v>
                </c:pt>
                <c:pt idx="2193">
                  <c:v>2012-01-07-05</c:v>
                </c:pt>
                <c:pt idx="2194">
                  <c:v>2012-01-07-06</c:v>
                </c:pt>
                <c:pt idx="2195">
                  <c:v>2012-01-07-07</c:v>
                </c:pt>
                <c:pt idx="2196">
                  <c:v>2012-01-07-08</c:v>
                </c:pt>
                <c:pt idx="2197">
                  <c:v>2012-01-07-09</c:v>
                </c:pt>
                <c:pt idx="2198">
                  <c:v>2012-01-07-10</c:v>
                </c:pt>
                <c:pt idx="2199">
                  <c:v>2012-01-07-11</c:v>
                </c:pt>
                <c:pt idx="2200">
                  <c:v>2012-01-07-12</c:v>
                </c:pt>
                <c:pt idx="2201">
                  <c:v>2012-01-07-13</c:v>
                </c:pt>
                <c:pt idx="2202">
                  <c:v>2012-01-07-14</c:v>
                </c:pt>
                <c:pt idx="2203">
                  <c:v>2012-01-07-15</c:v>
                </c:pt>
                <c:pt idx="2204">
                  <c:v>2012-01-07-16</c:v>
                </c:pt>
                <c:pt idx="2205">
                  <c:v>2012-01-07-17</c:v>
                </c:pt>
                <c:pt idx="2206">
                  <c:v>2012-01-07-18</c:v>
                </c:pt>
                <c:pt idx="2207">
                  <c:v>2012-01-07-19</c:v>
                </c:pt>
                <c:pt idx="2208">
                  <c:v>2012-01-07-20</c:v>
                </c:pt>
                <c:pt idx="2209">
                  <c:v>2012-01-07-21</c:v>
                </c:pt>
                <c:pt idx="2210">
                  <c:v>2012-01-07-22</c:v>
                </c:pt>
                <c:pt idx="2211">
                  <c:v>2012-01-07-23</c:v>
                </c:pt>
                <c:pt idx="2212">
                  <c:v>2012-01-08-00</c:v>
                </c:pt>
                <c:pt idx="2213">
                  <c:v>2012-01-08-01</c:v>
                </c:pt>
                <c:pt idx="2214">
                  <c:v>2012-01-08-02</c:v>
                </c:pt>
                <c:pt idx="2215">
                  <c:v>2012-01-08-03</c:v>
                </c:pt>
                <c:pt idx="2216">
                  <c:v>2012-01-08-04</c:v>
                </c:pt>
                <c:pt idx="2217">
                  <c:v>2012-01-08-05</c:v>
                </c:pt>
                <c:pt idx="2218">
                  <c:v>2012-01-08-06</c:v>
                </c:pt>
                <c:pt idx="2219">
                  <c:v>2012-01-08-07</c:v>
                </c:pt>
                <c:pt idx="2220">
                  <c:v>2012-01-08-08</c:v>
                </c:pt>
                <c:pt idx="2221">
                  <c:v>2012-01-08-09</c:v>
                </c:pt>
                <c:pt idx="2222">
                  <c:v>2012-01-08-10</c:v>
                </c:pt>
                <c:pt idx="2223">
                  <c:v>2012-01-08-11</c:v>
                </c:pt>
                <c:pt idx="2224">
                  <c:v>2012-01-08-12</c:v>
                </c:pt>
                <c:pt idx="2225">
                  <c:v>2012-01-08-13</c:v>
                </c:pt>
                <c:pt idx="2226">
                  <c:v>2012-01-08-14</c:v>
                </c:pt>
                <c:pt idx="2227">
                  <c:v>2012-01-08-15</c:v>
                </c:pt>
                <c:pt idx="2228">
                  <c:v>2012-01-08-16</c:v>
                </c:pt>
                <c:pt idx="2229">
                  <c:v>2012-01-08-17</c:v>
                </c:pt>
                <c:pt idx="2230">
                  <c:v>2012-01-08-18</c:v>
                </c:pt>
                <c:pt idx="2231">
                  <c:v>2012-01-08-19</c:v>
                </c:pt>
                <c:pt idx="2232">
                  <c:v>2012-01-08-20</c:v>
                </c:pt>
                <c:pt idx="2233">
                  <c:v>2012-01-08-21</c:v>
                </c:pt>
                <c:pt idx="2234">
                  <c:v>2012-01-08-22</c:v>
                </c:pt>
                <c:pt idx="2235">
                  <c:v>2012-01-08-23</c:v>
                </c:pt>
                <c:pt idx="2236">
                  <c:v>2012-01-09-00</c:v>
                </c:pt>
                <c:pt idx="2237">
                  <c:v>2012-01-09-01</c:v>
                </c:pt>
                <c:pt idx="2238">
                  <c:v>2012-01-09-02</c:v>
                </c:pt>
                <c:pt idx="2239">
                  <c:v>2012-01-09-03</c:v>
                </c:pt>
                <c:pt idx="2240">
                  <c:v>2012-01-09-04</c:v>
                </c:pt>
                <c:pt idx="2241">
                  <c:v>2012-01-09-05</c:v>
                </c:pt>
                <c:pt idx="2242">
                  <c:v>2012-01-09-06</c:v>
                </c:pt>
                <c:pt idx="2243">
                  <c:v>2012-01-09-07</c:v>
                </c:pt>
                <c:pt idx="2244">
                  <c:v>2012-01-09-08</c:v>
                </c:pt>
                <c:pt idx="2245">
                  <c:v>2012-01-09-09</c:v>
                </c:pt>
                <c:pt idx="2246">
                  <c:v>2012-01-09-10</c:v>
                </c:pt>
                <c:pt idx="2247">
                  <c:v>2012-01-09-11</c:v>
                </c:pt>
                <c:pt idx="2248">
                  <c:v>2012-01-09-12</c:v>
                </c:pt>
                <c:pt idx="2249">
                  <c:v>2012-01-09-13</c:v>
                </c:pt>
                <c:pt idx="2250">
                  <c:v>2012-01-09-14</c:v>
                </c:pt>
                <c:pt idx="2251">
                  <c:v>2012-01-09-15</c:v>
                </c:pt>
                <c:pt idx="2252">
                  <c:v>2012-01-09-16</c:v>
                </c:pt>
                <c:pt idx="2253">
                  <c:v>2012-01-09-17</c:v>
                </c:pt>
                <c:pt idx="2254">
                  <c:v>2012-01-09-18</c:v>
                </c:pt>
                <c:pt idx="2255">
                  <c:v>2012-01-09-19</c:v>
                </c:pt>
                <c:pt idx="2256">
                  <c:v>2012-01-09-20</c:v>
                </c:pt>
                <c:pt idx="2257">
                  <c:v>2012-01-09-21</c:v>
                </c:pt>
                <c:pt idx="2258">
                  <c:v>2012-01-09-22</c:v>
                </c:pt>
                <c:pt idx="2259">
                  <c:v>2012-01-09-23</c:v>
                </c:pt>
                <c:pt idx="2260">
                  <c:v>2012-01-10-00</c:v>
                </c:pt>
                <c:pt idx="2261">
                  <c:v>2012-01-10-01</c:v>
                </c:pt>
                <c:pt idx="2262">
                  <c:v>2012-01-10-02</c:v>
                </c:pt>
                <c:pt idx="2263">
                  <c:v>2012-01-10-03</c:v>
                </c:pt>
                <c:pt idx="2264">
                  <c:v>2012-01-10-04</c:v>
                </c:pt>
                <c:pt idx="2265">
                  <c:v>2012-01-10-05</c:v>
                </c:pt>
                <c:pt idx="2266">
                  <c:v>2012-01-10-06</c:v>
                </c:pt>
                <c:pt idx="2267">
                  <c:v>2012-01-10-07</c:v>
                </c:pt>
                <c:pt idx="2268">
                  <c:v>2012-01-10-08</c:v>
                </c:pt>
                <c:pt idx="2269">
                  <c:v>2012-01-10-09</c:v>
                </c:pt>
                <c:pt idx="2270">
                  <c:v>2012-01-10-10</c:v>
                </c:pt>
                <c:pt idx="2271">
                  <c:v>2012-01-10-11</c:v>
                </c:pt>
                <c:pt idx="2272">
                  <c:v>2012-01-10-12</c:v>
                </c:pt>
                <c:pt idx="2273">
                  <c:v>2012-01-10-13</c:v>
                </c:pt>
                <c:pt idx="2274">
                  <c:v>2012-01-10-14</c:v>
                </c:pt>
                <c:pt idx="2275">
                  <c:v>2012-01-10-15</c:v>
                </c:pt>
                <c:pt idx="2276">
                  <c:v>2012-01-10-16</c:v>
                </c:pt>
                <c:pt idx="2277">
                  <c:v>2012-01-10-17</c:v>
                </c:pt>
                <c:pt idx="2278">
                  <c:v>2012-01-10-18</c:v>
                </c:pt>
                <c:pt idx="2279">
                  <c:v>2012-01-10-19</c:v>
                </c:pt>
                <c:pt idx="2280">
                  <c:v>2012-01-10-20</c:v>
                </c:pt>
                <c:pt idx="2281">
                  <c:v>2012-01-10-21</c:v>
                </c:pt>
                <c:pt idx="2282">
                  <c:v>2012-01-10-22</c:v>
                </c:pt>
                <c:pt idx="2283">
                  <c:v>2012-01-10-23</c:v>
                </c:pt>
                <c:pt idx="2284">
                  <c:v>2012-01-11-00</c:v>
                </c:pt>
                <c:pt idx="2285">
                  <c:v>2012-01-11-01</c:v>
                </c:pt>
                <c:pt idx="2286">
                  <c:v>2012-01-11-02</c:v>
                </c:pt>
                <c:pt idx="2287">
                  <c:v>2012-01-11-03</c:v>
                </c:pt>
                <c:pt idx="2288">
                  <c:v>2012-01-11-04</c:v>
                </c:pt>
                <c:pt idx="2289">
                  <c:v>2012-01-11-05</c:v>
                </c:pt>
                <c:pt idx="2290">
                  <c:v>2012-01-11-06</c:v>
                </c:pt>
                <c:pt idx="2291">
                  <c:v>2012-01-11-07</c:v>
                </c:pt>
                <c:pt idx="2292">
                  <c:v>2012-01-11-08</c:v>
                </c:pt>
                <c:pt idx="2293">
                  <c:v>2012-01-11-09</c:v>
                </c:pt>
                <c:pt idx="2294">
                  <c:v>2012-01-11-10</c:v>
                </c:pt>
                <c:pt idx="2295">
                  <c:v>2012-01-11-11</c:v>
                </c:pt>
                <c:pt idx="2296">
                  <c:v>2012-01-11-12</c:v>
                </c:pt>
                <c:pt idx="2297">
                  <c:v>2012-01-11-13</c:v>
                </c:pt>
                <c:pt idx="2298">
                  <c:v>2012-01-11-14</c:v>
                </c:pt>
                <c:pt idx="2299">
                  <c:v>2012-01-11-15</c:v>
                </c:pt>
                <c:pt idx="2300">
                  <c:v>2012-01-11-16</c:v>
                </c:pt>
                <c:pt idx="2301">
                  <c:v>2012-01-11-17</c:v>
                </c:pt>
                <c:pt idx="2302">
                  <c:v>2012-01-11-18</c:v>
                </c:pt>
                <c:pt idx="2303">
                  <c:v>2012-01-11-19</c:v>
                </c:pt>
                <c:pt idx="2304">
                  <c:v>2012-01-11-20</c:v>
                </c:pt>
                <c:pt idx="2305">
                  <c:v>2012-01-11-21</c:v>
                </c:pt>
                <c:pt idx="2306">
                  <c:v>2012-01-11-22</c:v>
                </c:pt>
                <c:pt idx="2307">
                  <c:v>2012-01-11-23</c:v>
                </c:pt>
                <c:pt idx="2308">
                  <c:v>2012-01-12-00</c:v>
                </c:pt>
                <c:pt idx="2309">
                  <c:v>2012-01-12-01</c:v>
                </c:pt>
                <c:pt idx="2310">
                  <c:v>2012-01-12-02</c:v>
                </c:pt>
                <c:pt idx="2311">
                  <c:v>2012-01-12-03</c:v>
                </c:pt>
                <c:pt idx="2312">
                  <c:v>2012-01-12-04</c:v>
                </c:pt>
                <c:pt idx="2313">
                  <c:v>2012-01-12-05</c:v>
                </c:pt>
                <c:pt idx="2314">
                  <c:v>2012-01-12-06</c:v>
                </c:pt>
                <c:pt idx="2315">
                  <c:v>2012-01-12-07</c:v>
                </c:pt>
                <c:pt idx="2316">
                  <c:v>2012-01-12-08</c:v>
                </c:pt>
                <c:pt idx="2317">
                  <c:v>2012-01-12-09</c:v>
                </c:pt>
                <c:pt idx="2318">
                  <c:v>2012-01-12-10</c:v>
                </c:pt>
                <c:pt idx="2319">
                  <c:v>2012-01-12-11</c:v>
                </c:pt>
                <c:pt idx="2320">
                  <c:v>2012-01-12-12</c:v>
                </c:pt>
                <c:pt idx="2321">
                  <c:v>2012-01-12-13</c:v>
                </c:pt>
                <c:pt idx="2322">
                  <c:v>2012-01-12-14</c:v>
                </c:pt>
                <c:pt idx="2323">
                  <c:v>2012-01-12-15</c:v>
                </c:pt>
                <c:pt idx="2324">
                  <c:v>2012-01-12-16</c:v>
                </c:pt>
                <c:pt idx="2325">
                  <c:v>2012-01-12-17</c:v>
                </c:pt>
                <c:pt idx="2326">
                  <c:v>2012-01-12-18</c:v>
                </c:pt>
                <c:pt idx="2327">
                  <c:v>2012-01-12-19</c:v>
                </c:pt>
                <c:pt idx="2328">
                  <c:v>2012-01-12-20</c:v>
                </c:pt>
                <c:pt idx="2329">
                  <c:v>2012-01-12-21</c:v>
                </c:pt>
                <c:pt idx="2330">
                  <c:v>2012-01-12-22</c:v>
                </c:pt>
                <c:pt idx="2331">
                  <c:v>2012-01-12-23</c:v>
                </c:pt>
                <c:pt idx="2332">
                  <c:v>2012-01-13-00</c:v>
                </c:pt>
                <c:pt idx="2333">
                  <c:v>2012-01-13-01</c:v>
                </c:pt>
                <c:pt idx="2334">
                  <c:v>2012-01-13-02</c:v>
                </c:pt>
                <c:pt idx="2335">
                  <c:v>2012-01-13-03</c:v>
                </c:pt>
                <c:pt idx="2336">
                  <c:v>2012-01-13-04</c:v>
                </c:pt>
                <c:pt idx="2337">
                  <c:v>2012-01-13-05</c:v>
                </c:pt>
                <c:pt idx="2338">
                  <c:v>2012-01-13-06</c:v>
                </c:pt>
                <c:pt idx="2339">
                  <c:v>2012-01-13-07</c:v>
                </c:pt>
                <c:pt idx="2340">
                  <c:v>2012-01-13-08</c:v>
                </c:pt>
                <c:pt idx="2341">
                  <c:v>2012-01-13-09</c:v>
                </c:pt>
                <c:pt idx="2342">
                  <c:v>2012-01-13-10</c:v>
                </c:pt>
                <c:pt idx="2343">
                  <c:v>2012-01-13-11</c:v>
                </c:pt>
                <c:pt idx="2344">
                  <c:v>2012-01-13-12</c:v>
                </c:pt>
                <c:pt idx="2345">
                  <c:v>2012-01-13-13</c:v>
                </c:pt>
                <c:pt idx="2346">
                  <c:v>2012-01-13-14</c:v>
                </c:pt>
                <c:pt idx="2347">
                  <c:v>2012-01-13-15</c:v>
                </c:pt>
                <c:pt idx="2348">
                  <c:v>2012-01-13-16</c:v>
                </c:pt>
                <c:pt idx="2349">
                  <c:v>2012-01-13-17</c:v>
                </c:pt>
                <c:pt idx="2350">
                  <c:v>2012-01-13-18</c:v>
                </c:pt>
                <c:pt idx="2351">
                  <c:v>2012-01-13-19</c:v>
                </c:pt>
                <c:pt idx="2352">
                  <c:v>2012-01-13-20</c:v>
                </c:pt>
                <c:pt idx="2353">
                  <c:v>2012-01-13-21</c:v>
                </c:pt>
                <c:pt idx="2354">
                  <c:v>2012-01-13-22</c:v>
                </c:pt>
                <c:pt idx="2355">
                  <c:v>2012-01-13-23</c:v>
                </c:pt>
                <c:pt idx="2356">
                  <c:v>2012-01-14-00</c:v>
                </c:pt>
                <c:pt idx="2357">
                  <c:v>2012-01-14-01</c:v>
                </c:pt>
                <c:pt idx="2358">
                  <c:v>2012-01-14-02</c:v>
                </c:pt>
                <c:pt idx="2359">
                  <c:v>2012-01-14-03</c:v>
                </c:pt>
                <c:pt idx="2360">
                  <c:v>2012-01-14-04</c:v>
                </c:pt>
                <c:pt idx="2361">
                  <c:v>2012-01-14-05</c:v>
                </c:pt>
                <c:pt idx="2362">
                  <c:v>2012-01-14-06</c:v>
                </c:pt>
                <c:pt idx="2363">
                  <c:v>2012-01-14-07</c:v>
                </c:pt>
                <c:pt idx="2364">
                  <c:v>2012-01-14-08</c:v>
                </c:pt>
                <c:pt idx="2365">
                  <c:v>2012-01-14-09</c:v>
                </c:pt>
                <c:pt idx="2366">
                  <c:v>2012-01-14-10</c:v>
                </c:pt>
                <c:pt idx="2367">
                  <c:v>2012-01-14-11</c:v>
                </c:pt>
                <c:pt idx="2368">
                  <c:v>2012-01-14-12</c:v>
                </c:pt>
                <c:pt idx="2369">
                  <c:v>2012-01-14-13</c:v>
                </c:pt>
                <c:pt idx="2370">
                  <c:v>2012-01-14-14</c:v>
                </c:pt>
                <c:pt idx="2371">
                  <c:v>2012-01-14-15</c:v>
                </c:pt>
                <c:pt idx="2372">
                  <c:v>2012-01-14-16</c:v>
                </c:pt>
                <c:pt idx="2373">
                  <c:v>2012-01-14-17</c:v>
                </c:pt>
                <c:pt idx="2374">
                  <c:v>2012-01-14-18</c:v>
                </c:pt>
                <c:pt idx="2375">
                  <c:v>2012-01-14-19</c:v>
                </c:pt>
                <c:pt idx="2376">
                  <c:v>2012-01-14-20</c:v>
                </c:pt>
                <c:pt idx="2377">
                  <c:v>2012-01-14-21</c:v>
                </c:pt>
                <c:pt idx="2378">
                  <c:v>2012-01-14-22</c:v>
                </c:pt>
                <c:pt idx="2379">
                  <c:v>2012-01-14-23</c:v>
                </c:pt>
                <c:pt idx="2380">
                  <c:v>2012-01-15-00</c:v>
                </c:pt>
                <c:pt idx="2381">
                  <c:v>2012-01-15-01</c:v>
                </c:pt>
                <c:pt idx="2382">
                  <c:v>2012-01-15-02</c:v>
                </c:pt>
                <c:pt idx="2383">
                  <c:v>2012-01-15-03</c:v>
                </c:pt>
                <c:pt idx="2384">
                  <c:v>2012-01-15-04</c:v>
                </c:pt>
                <c:pt idx="2385">
                  <c:v>2012-01-15-05</c:v>
                </c:pt>
                <c:pt idx="2386">
                  <c:v>2012-01-15-06</c:v>
                </c:pt>
                <c:pt idx="2387">
                  <c:v>2012-01-15-07</c:v>
                </c:pt>
                <c:pt idx="2388">
                  <c:v>2012-01-15-08</c:v>
                </c:pt>
                <c:pt idx="2389">
                  <c:v>2012-01-15-09</c:v>
                </c:pt>
                <c:pt idx="2390">
                  <c:v>2012-01-15-10</c:v>
                </c:pt>
                <c:pt idx="2391">
                  <c:v>2012-01-15-11</c:v>
                </c:pt>
                <c:pt idx="2392">
                  <c:v>2012-01-15-12</c:v>
                </c:pt>
                <c:pt idx="2393">
                  <c:v>2012-01-15-13</c:v>
                </c:pt>
                <c:pt idx="2394">
                  <c:v>2012-01-15-14</c:v>
                </c:pt>
                <c:pt idx="2395">
                  <c:v>2012-01-15-15</c:v>
                </c:pt>
                <c:pt idx="2396">
                  <c:v>2012-01-15-16</c:v>
                </c:pt>
                <c:pt idx="2397">
                  <c:v>2012-01-15-17</c:v>
                </c:pt>
                <c:pt idx="2398">
                  <c:v>2012-01-15-18</c:v>
                </c:pt>
                <c:pt idx="2399">
                  <c:v>2012-01-15-19</c:v>
                </c:pt>
                <c:pt idx="2400">
                  <c:v>2012-01-15-20</c:v>
                </c:pt>
                <c:pt idx="2401">
                  <c:v>2012-01-15-21</c:v>
                </c:pt>
                <c:pt idx="2402">
                  <c:v>2012-01-15-22</c:v>
                </c:pt>
                <c:pt idx="2403">
                  <c:v>2012-01-15-23</c:v>
                </c:pt>
                <c:pt idx="2404">
                  <c:v>2012-01-16-00</c:v>
                </c:pt>
                <c:pt idx="2405">
                  <c:v>2012-01-16-01</c:v>
                </c:pt>
                <c:pt idx="2406">
                  <c:v>2012-01-16-02</c:v>
                </c:pt>
                <c:pt idx="2407">
                  <c:v>2012-01-16-03</c:v>
                </c:pt>
                <c:pt idx="2408">
                  <c:v>2012-01-16-04</c:v>
                </c:pt>
                <c:pt idx="2409">
                  <c:v>2012-01-16-05</c:v>
                </c:pt>
                <c:pt idx="2410">
                  <c:v>2012-01-16-06</c:v>
                </c:pt>
                <c:pt idx="2411">
                  <c:v>2012-01-16-07</c:v>
                </c:pt>
                <c:pt idx="2412">
                  <c:v>2012-01-16-08</c:v>
                </c:pt>
                <c:pt idx="2413">
                  <c:v>2012-01-16-09</c:v>
                </c:pt>
                <c:pt idx="2414">
                  <c:v>2012-01-16-10</c:v>
                </c:pt>
                <c:pt idx="2415">
                  <c:v>2012-01-16-11</c:v>
                </c:pt>
                <c:pt idx="2416">
                  <c:v>2012-01-16-12</c:v>
                </c:pt>
                <c:pt idx="2417">
                  <c:v>2012-01-16-13</c:v>
                </c:pt>
                <c:pt idx="2418">
                  <c:v>2012-01-16-14</c:v>
                </c:pt>
                <c:pt idx="2419">
                  <c:v>2012-01-16-15</c:v>
                </c:pt>
                <c:pt idx="2420">
                  <c:v>2012-01-16-16</c:v>
                </c:pt>
                <c:pt idx="2421">
                  <c:v>2012-01-16-17</c:v>
                </c:pt>
                <c:pt idx="2422">
                  <c:v>2012-01-16-18</c:v>
                </c:pt>
                <c:pt idx="2423">
                  <c:v>2012-01-16-19</c:v>
                </c:pt>
                <c:pt idx="2424">
                  <c:v>2012-01-16-20</c:v>
                </c:pt>
                <c:pt idx="2425">
                  <c:v>2012-01-16-21</c:v>
                </c:pt>
                <c:pt idx="2426">
                  <c:v>2012-01-16-22</c:v>
                </c:pt>
                <c:pt idx="2427">
                  <c:v>2012-01-16-23</c:v>
                </c:pt>
                <c:pt idx="2428">
                  <c:v>2012-01-17-00</c:v>
                </c:pt>
                <c:pt idx="2429">
                  <c:v>2012-01-17-01</c:v>
                </c:pt>
                <c:pt idx="2430">
                  <c:v>2012-01-17-02</c:v>
                </c:pt>
                <c:pt idx="2431">
                  <c:v>2012-01-17-03</c:v>
                </c:pt>
                <c:pt idx="2432">
                  <c:v>2012-01-17-04</c:v>
                </c:pt>
                <c:pt idx="2433">
                  <c:v>2012-01-17-05</c:v>
                </c:pt>
                <c:pt idx="2434">
                  <c:v>2012-01-17-06</c:v>
                </c:pt>
                <c:pt idx="2435">
                  <c:v>2012-01-17-07</c:v>
                </c:pt>
                <c:pt idx="2436">
                  <c:v>2012-01-17-08</c:v>
                </c:pt>
                <c:pt idx="2437">
                  <c:v>2012-01-17-09</c:v>
                </c:pt>
                <c:pt idx="2438">
                  <c:v>2012-01-17-10</c:v>
                </c:pt>
                <c:pt idx="2439">
                  <c:v>2012-01-17-11</c:v>
                </c:pt>
                <c:pt idx="2440">
                  <c:v>2012-01-17-12</c:v>
                </c:pt>
                <c:pt idx="2441">
                  <c:v>2012-01-17-13</c:v>
                </c:pt>
                <c:pt idx="2442">
                  <c:v>2012-01-17-14</c:v>
                </c:pt>
                <c:pt idx="2443">
                  <c:v>2012-01-17-15</c:v>
                </c:pt>
                <c:pt idx="2444">
                  <c:v>2012-01-17-16</c:v>
                </c:pt>
                <c:pt idx="2445">
                  <c:v>2012-01-17-17</c:v>
                </c:pt>
                <c:pt idx="2446">
                  <c:v>2012-01-17-18</c:v>
                </c:pt>
                <c:pt idx="2447">
                  <c:v>2012-01-17-19</c:v>
                </c:pt>
                <c:pt idx="2448">
                  <c:v>2012-01-17-20</c:v>
                </c:pt>
                <c:pt idx="2449">
                  <c:v>2012-01-17-21</c:v>
                </c:pt>
                <c:pt idx="2450">
                  <c:v>2012-01-17-22</c:v>
                </c:pt>
                <c:pt idx="2451">
                  <c:v>2012-01-17-23</c:v>
                </c:pt>
                <c:pt idx="2452">
                  <c:v>2012-01-18-00</c:v>
                </c:pt>
                <c:pt idx="2453">
                  <c:v>2012-01-18-01</c:v>
                </c:pt>
                <c:pt idx="2454">
                  <c:v>2012-01-18-02</c:v>
                </c:pt>
                <c:pt idx="2455">
                  <c:v>2012-01-18-03</c:v>
                </c:pt>
                <c:pt idx="2456">
                  <c:v>2012-01-18-04</c:v>
                </c:pt>
                <c:pt idx="2457">
                  <c:v>2012-01-18-05</c:v>
                </c:pt>
                <c:pt idx="2458">
                  <c:v>2012-01-18-06</c:v>
                </c:pt>
                <c:pt idx="2459">
                  <c:v>2012-01-18-07</c:v>
                </c:pt>
                <c:pt idx="2460">
                  <c:v>2012-01-18-08</c:v>
                </c:pt>
                <c:pt idx="2461">
                  <c:v>2012-01-18-09</c:v>
                </c:pt>
                <c:pt idx="2462">
                  <c:v>2012-01-18-10</c:v>
                </c:pt>
                <c:pt idx="2463">
                  <c:v>2012-01-18-11</c:v>
                </c:pt>
                <c:pt idx="2464">
                  <c:v>2012-01-18-12</c:v>
                </c:pt>
                <c:pt idx="2465">
                  <c:v>2012-01-18-13</c:v>
                </c:pt>
                <c:pt idx="2466">
                  <c:v>2012-01-18-14</c:v>
                </c:pt>
                <c:pt idx="2467">
                  <c:v>2012-01-18-15</c:v>
                </c:pt>
                <c:pt idx="2468">
                  <c:v>2012-01-18-16</c:v>
                </c:pt>
                <c:pt idx="2469">
                  <c:v>2012-01-18-17</c:v>
                </c:pt>
                <c:pt idx="2470">
                  <c:v>2012-01-18-18</c:v>
                </c:pt>
                <c:pt idx="2471">
                  <c:v>2012-01-18-19</c:v>
                </c:pt>
                <c:pt idx="2472">
                  <c:v>2012-01-18-20</c:v>
                </c:pt>
                <c:pt idx="2473">
                  <c:v>2012-01-18-21</c:v>
                </c:pt>
                <c:pt idx="2474">
                  <c:v>2012-01-18-22</c:v>
                </c:pt>
                <c:pt idx="2475">
                  <c:v>2012-01-18-23</c:v>
                </c:pt>
                <c:pt idx="2476">
                  <c:v>2012-01-19-00</c:v>
                </c:pt>
                <c:pt idx="2477">
                  <c:v>2012-01-19-01</c:v>
                </c:pt>
                <c:pt idx="2478">
                  <c:v>2012-01-19-02</c:v>
                </c:pt>
                <c:pt idx="2479">
                  <c:v>2012-01-19-03</c:v>
                </c:pt>
                <c:pt idx="2480">
                  <c:v>2012-01-19-04</c:v>
                </c:pt>
                <c:pt idx="2481">
                  <c:v>2012-01-19-05</c:v>
                </c:pt>
                <c:pt idx="2482">
                  <c:v>2012-01-19-06</c:v>
                </c:pt>
                <c:pt idx="2483">
                  <c:v>2012-01-19-07</c:v>
                </c:pt>
                <c:pt idx="2484">
                  <c:v>2012-01-19-08</c:v>
                </c:pt>
                <c:pt idx="2485">
                  <c:v>2012-01-19-09</c:v>
                </c:pt>
                <c:pt idx="2486">
                  <c:v>2012-01-19-10</c:v>
                </c:pt>
                <c:pt idx="2487">
                  <c:v>2012-01-19-11</c:v>
                </c:pt>
                <c:pt idx="2488">
                  <c:v>2012-01-19-12</c:v>
                </c:pt>
                <c:pt idx="2489">
                  <c:v>2012-01-19-13</c:v>
                </c:pt>
                <c:pt idx="2490">
                  <c:v>2012-01-19-14</c:v>
                </c:pt>
                <c:pt idx="2491">
                  <c:v>2012-01-19-15</c:v>
                </c:pt>
                <c:pt idx="2492">
                  <c:v>2012-01-19-16</c:v>
                </c:pt>
                <c:pt idx="2493">
                  <c:v>2012-01-19-17</c:v>
                </c:pt>
                <c:pt idx="2494">
                  <c:v>2012-01-19-18</c:v>
                </c:pt>
                <c:pt idx="2495">
                  <c:v>2012-01-19-19</c:v>
                </c:pt>
                <c:pt idx="2496">
                  <c:v>2012-01-19-20</c:v>
                </c:pt>
                <c:pt idx="2497">
                  <c:v>2012-01-19-21</c:v>
                </c:pt>
                <c:pt idx="2498">
                  <c:v>2012-01-19-22</c:v>
                </c:pt>
                <c:pt idx="2499">
                  <c:v>2012-01-19-23</c:v>
                </c:pt>
                <c:pt idx="2500">
                  <c:v>2012-01-20-00</c:v>
                </c:pt>
                <c:pt idx="2501">
                  <c:v>2012-01-20-01</c:v>
                </c:pt>
                <c:pt idx="2502">
                  <c:v>2012-01-20-02</c:v>
                </c:pt>
                <c:pt idx="2503">
                  <c:v>2012-01-20-03</c:v>
                </c:pt>
                <c:pt idx="2504">
                  <c:v>2012-01-20-04</c:v>
                </c:pt>
                <c:pt idx="2505">
                  <c:v>2012-01-20-05</c:v>
                </c:pt>
                <c:pt idx="2506">
                  <c:v>2012-01-20-06</c:v>
                </c:pt>
                <c:pt idx="2507">
                  <c:v>2012-01-20-07</c:v>
                </c:pt>
                <c:pt idx="2508">
                  <c:v>2012-01-20-08</c:v>
                </c:pt>
                <c:pt idx="2509">
                  <c:v>2012-01-20-09</c:v>
                </c:pt>
                <c:pt idx="2510">
                  <c:v>2012-01-20-10</c:v>
                </c:pt>
                <c:pt idx="2511">
                  <c:v>2012-01-20-11</c:v>
                </c:pt>
                <c:pt idx="2512">
                  <c:v>2012-01-20-12</c:v>
                </c:pt>
                <c:pt idx="2513">
                  <c:v>2012-01-20-13</c:v>
                </c:pt>
                <c:pt idx="2514">
                  <c:v>2012-01-20-14</c:v>
                </c:pt>
                <c:pt idx="2515">
                  <c:v>2012-01-20-15</c:v>
                </c:pt>
                <c:pt idx="2516">
                  <c:v>2012-01-20-16</c:v>
                </c:pt>
                <c:pt idx="2517">
                  <c:v>2012-01-20-17</c:v>
                </c:pt>
                <c:pt idx="2518">
                  <c:v>2012-01-20-18</c:v>
                </c:pt>
                <c:pt idx="2519">
                  <c:v>2012-01-20-19</c:v>
                </c:pt>
                <c:pt idx="2520">
                  <c:v>2012-01-20-20</c:v>
                </c:pt>
                <c:pt idx="2521">
                  <c:v>2012-01-20-21</c:v>
                </c:pt>
                <c:pt idx="2522">
                  <c:v>2012-01-20-22</c:v>
                </c:pt>
                <c:pt idx="2523">
                  <c:v>2012-01-20-23</c:v>
                </c:pt>
                <c:pt idx="2524">
                  <c:v>2012-01-21-00</c:v>
                </c:pt>
                <c:pt idx="2525">
                  <c:v>2012-01-21-01</c:v>
                </c:pt>
                <c:pt idx="2526">
                  <c:v>2012-01-21-02</c:v>
                </c:pt>
                <c:pt idx="2527">
                  <c:v>2012-01-21-03</c:v>
                </c:pt>
                <c:pt idx="2528">
                  <c:v>2012-01-21-04</c:v>
                </c:pt>
                <c:pt idx="2529">
                  <c:v>2012-01-21-05</c:v>
                </c:pt>
                <c:pt idx="2530">
                  <c:v>2012-01-21-06</c:v>
                </c:pt>
                <c:pt idx="2531">
                  <c:v>2012-01-21-07</c:v>
                </c:pt>
                <c:pt idx="2532">
                  <c:v>2012-01-21-08</c:v>
                </c:pt>
                <c:pt idx="2533">
                  <c:v>2012-01-21-09</c:v>
                </c:pt>
                <c:pt idx="2534">
                  <c:v>2012-01-21-10</c:v>
                </c:pt>
                <c:pt idx="2535">
                  <c:v>2012-01-21-11</c:v>
                </c:pt>
                <c:pt idx="2536">
                  <c:v>2012-01-21-12</c:v>
                </c:pt>
                <c:pt idx="2537">
                  <c:v>2012-01-21-13</c:v>
                </c:pt>
                <c:pt idx="2538">
                  <c:v>2012-01-21-14</c:v>
                </c:pt>
                <c:pt idx="2539">
                  <c:v>2012-01-21-15</c:v>
                </c:pt>
                <c:pt idx="2540">
                  <c:v>2012-01-21-16</c:v>
                </c:pt>
                <c:pt idx="2541">
                  <c:v>2012-01-21-17</c:v>
                </c:pt>
                <c:pt idx="2542">
                  <c:v>2012-01-21-18</c:v>
                </c:pt>
                <c:pt idx="2543">
                  <c:v>2012-01-21-19</c:v>
                </c:pt>
                <c:pt idx="2544">
                  <c:v>2012-01-21-20</c:v>
                </c:pt>
                <c:pt idx="2545">
                  <c:v>2012-01-21-21</c:v>
                </c:pt>
                <c:pt idx="2546">
                  <c:v>2012-01-21-22</c:v>
                </c:pt>
                <c:pt idx="2547">
                  <c:v>2012-01-21-23</c:v>
                </c:pt>
                <c:pt idx="2548">
                  <c:v>2012-01-22-00</c:v>
                </c:pt>
                <c:pt idx="2549">
                  <c:v>2012-01-22-01</c:v>
                </c:pt>
                <c:pt idx="2550">
                  <c:v>2012-01-22-02</c:v>
                </c:pt>
                <c:pt idx="2551">
                  <c:v>2012-01-22-03</c:v>
                </c:pt>
                <c:pt idx="2552">
                  <c:v>2012-01-22-04</c:v>
                </c:pt>
                <c:pt idx="2553">
                  <c:v>2012-01-22-05</c:v>
                </c:pt>
                <c:pt idx="2554">
                  <c:v>2012-01-22-06</c:v>
                </c:pt>
                <c:pt idx="2555">
                  <c:v>2012-01-22-07</c:v>
                </c:pt>
                <c:pt idx="2556">
                  <c:v>2012-01-22-08</c:v>
                </c:pt>
                <c:pt idx="2557">
                  <c:v>2012-01-22-09</c:v>
                </c:pt>
                <c:pt idx="2558">
                  <c:v>2012-01-22-10</c:v>
                </c:pt>
                <c:pt idx="2559">
                  <c:v>2012-01-22-11</c:v>
                </c:pt>
                <c:pt idx="2560">
                  <c:v>2012-01-22-12</c:v>
                </c:pt>
                <c:pt idx="2561">
                  <c:v>2012-01-22-13</c:v>
                </c:pt>
                <c:pt idx="2562">
                  <c:v>2012-01-22-14</c:v>
                </c:pt>
                <c:pt idx="2563">
                  <c:v>2012-01-22-15</c:v>
                </c:pt>
                <c:pt idx="2564">
                  <c:v>2012-01-22-16</c:v>
                </c:pt>
                <c:pt idx="2565">
                  <c:v>2012-01-22-17</c:v>
                </c:pt>
                <c:pt idx="2566">
                  <c:v>2012-01-22-18</c:v>
                </c:pt>
                <c:pt idx="2567">
                  <c:v>2012-01-22-19</c:v>
                </c:pt>
                <c:pt idx="2568">
                  <c:v>2012-01-22-20</c:v>
                </c:pt>
                <c:pt idx="2569">
                  <c:v>2012-01-22-21</c:v>
                </c:pt>
                <c:pt idx="2570">
                  <c:v>2012-01-22-22</c:v>
                </c:pt>
                <c:pt idx="2571">
                  <c:v>2012-01-22-23</c:v>
                </c:pt>
                <c:pt idx="2572">
                  <c:v>2012-01-23-00</c:v>
                </c:pt>
                <c:pt idx="2573">
                  <c:v>2012-01-23-01</c:v>
                </c:pt>
                <c:pt idx="2574">
                  <c:v>2012-01-23-02</c:v>
                </c:pt>
                <c:pt idx="2575">
                  <c:v>2012-01-23-03</c:v>
                </c:pt>
                <c:pt idx="2576">
                  <c:v>2012-01-23-04</c:v>
                </c:pt>
                <c:pt idx="2577">
                  <c:v>2012-01-23-05</c:v>
                </c:pt>
                <c:pt idx="2578">
                  <c:v>2012-01-23-06</c:v>
                </c:pt>
                <c:pt idx="2579">
                  <c:v>2012-01-23-07</c:v>
                </c:pt>
                <c:pt idx="2580">
                  <c:v>2012-01-23-08</c:v>
                </c:pt>
                <c:pt idx="2581">
                  <c:v>2012-01-23-09</c:v>
                </c:pt>
                <c:pt idx="2582">
                  <c:v>2012-01-23-10</c:v>
                </c:pt>
                <c:pt idx="2583">
                  <c:v>2012-01-23-11</c:v>
                </c:pt>
                <c:pt idx="2584">
                  <c:v>2012-01-23-12</c:v>
                </c:pt>
                <c:pt idx="2585">
                  <c:v>2012-01-23-13</c:v>
                </c:pt>
                <c:pt idx="2586">
                  <c:v>2012-01-23-14</c:v>
                </c:pt>
                <c:pt idx="2587">
                  <c:v>2012-01-23-15</c:v>
                </c:pt>
                <c:pt idx="2588">
                  <c:v>2012-01-23-16</c:v>
                </c:pt>
                <c:pt idx="2589">
                  <c:v>2012-01-23-17</c:v>
                </c:pt>
                <c:pt idx="2590">
                  <c:v>2012-01-23-18</c:v>
                </c:pt>
                <c:pt idx="2591">
                  <c:v>2012-01-23-19</c:v>
                </c:pt>
                <c:pt idx="2592">
                  <c:v>2012-01-23-20</c:v>
                </c:pt>
                <c:pt idx="2593">
                  <c:v>2012-01-23-21</c:v>
                </c:pt>
                <c:pt idx="2594">
                  <c:v>2012-01-23-22</c:v>
                </c:pt>
                <c:pt idx="2595">
                  <c:v>2012-01-23-23</c:v>
                </c:pt>
                <c:pt idx="2596">
                  <c:v>2012-01-24-00</c:v>
                </c:pt>
                <c:pt idx="2597">
                  <c:v>2012-01-24-01</c:v>
                </c:pt>
                <c:pt idx="2598">
                  <c:v>2012-01-24-02</c:v>
                </c:pt>
                <c:pt idx="2599">
                  <c:v>2012-01-24-03</c:v>
                </c:pt>
                <c:pt idx="2600">
                  <c:v>2012-01-24-04</c:v>
                </c:pt>
                <c:pt idx="2601">
                  <c:v>2012-01-24-05</c:v>
                </c:pt>
                <c:pt idx="2602">
                  <c:v>2012-01-24-06</c:v>
                </c:pt>
                <c:pt idx="2603">
                  <c:v>2012-01-24-07</c:v>
                </c:pt>
                <c:pt idx="2604">
                  <c:v>2012-01-24-08</c:v>
                </c:pt>
                <c:pt idx="2605">
                  <c:v>2012-01-24-09</c:v>
                </c:pt>
                <c:pt idx="2606">
                  <c:v>2012-01-24-10</c:v>
                </c:pt>
                <c:pt idx="2607">
                  <c:v>2012-01-24-11</c:v>
                </c:pt>
                <c:pt idx="2608">
                  <c:v>2012-01-24-12</c:v>
                </c:pt>
                <c:pt idx="2609">
                  <c:v>2012-01-24-13</c:v>
                </c:pt>
                <c:pt idx="2610">
                  <c:v>2012-01-24-14</c:v>
                </c:pt>
                <c:pt idx="2611">
                  <c:v>2012-01-24-15</c:v>
                </c:pt>
                <c:pt idx="2612">
                  <c:v>2012-01-24-16</c:v>
                </c:pt>
                <c:pt idx="2613">
                  <c:v>2012-01-24-17</c:v>
                </c:pt>
                <c:pt idx="2614">
                  <c:v>2012-01-24-18</c:v>
                </c:pt>
                <c:pt idx="2615">
                  <c:v>2012-01-24-19</c:v>
                </c:pt>
                <c:pt idx="2616">
                  <c:v>2012-01-24-20</c:v>
                </c:pt>
                <c:pt idx="2617">
                  <c:v>2012-01-24-21</c:v>
                </c:pt>
                <c:pt idx="2618">
                  <c:v>2012-01-24-22</c:v>
                </c:pt>
                <c:pt idx="2619">
                  <c:v>2012-01-24-23</c:v>
                </c:pt>
                <c:pt idx="2620">
                  <c:v>2012-01-25-00</c:v>
                </c:pt>
                <c:pt idx="2621">
                  <c:v>2012-01-25-01</c:v>
                </c:pt>
                <c:pt idx="2622">
                  <c:v>2012-01-25-02</c:v>
                </c:pt>
                <c:pt idx="2623">
                  <c:v>2012-01-25-03</c:v>
                </c:pt>
                <c:pt idx="2624">
                  <c:v>2012-01-25-04</c:v>
                </c:pt>
                <c:pt idx="2625">
                  <c:v>2012-01-25-05</c:v>
                </c:pt>
                <c:pt idx="2626">
                  <c:v>2012-01-25-06</c:v>
                </c:pt>
                <c:pt idx="2627">
                  <c:v>2012-01-25-07</c:v>
                </c:pt>
                <c:pt idx="2628">
                  <c:v>2012-01-25-08</c:v>
                </c:pt>
                <c:pt idx="2629">
                  <c:v>2012-01-25-09</c:v>
                </c:pt>
                <c:pt idx="2630">
                  <c:v>2012-01-25-10</c:v>
                </c:pt>
                <c:pt idx="2631">
                  <c:v>2012-01-25-11</c:v>
                </c:pt>
                <c:pt idx="2632">
                  <c:v>2012-01-25-12</c:v>
                </c:pt>
                <c:pt idx="2633">
                  <c:v>2012-01-25-13</c:v>
                </c:pt>
                <c:pt idx="2634">
                  <c:v>2012-01-25-14</c:v>
                </c:pt>
                <c:pt idx="2635">
                  <c:v>2012-01-25-15</c:v>
                </c:pt>
                <c:pt idx="2636">
                  <c:v>2012-01-25-16</c:v>
                </c:pt>
                <c:pt idx="2637">
                  <c:v>2012-01-25-17</c:v>
                </c:pt>
                <c:pt idx="2638">
                  <c:v>2012-01-25-18</c:v>
                </c:pt>
                <c:pt idx="2639">
                  <c:v>2012-01-25-19</c:v>
                </c:pt>
                <c:pt idx="2640">
                  <c:v>2012-01-25-20</c:v>
                </c:pt>
                <c:pt idx="2641">
                  <c:v>2012-01-25-21</c:v>
                </c:pt>
                <c:pt idx="2642">
                  <c:v>2012-01-25-22</c:v>
                </c:pt>
                <c:pt idx="2643">
                  <c:v>2012-01-25-23</c:v>
                </c:pt>
                <c:pt idx="2644">
                  <c:v>2012-01-26-00</c:v>
                </c:pt>
                <c:pt idx="2645">
                  <c:v>2012-01-26-01</c:v>
                </c:pt>
                <c:pt idx="2646">
                  <c:v>2012-01-26-02</c:v>
                </c:pt>
                <c:pt idx="2647">
                  <c:v>2012-01-26-03</c:v>
                </c:pt>
                <c:pt idx="2648">
                  <c:v>2012-01-26-04</c:v>
                </c:pt>
                <c:pt idx="2649">
                  <c:v>2012-01-26-05</c:v>
                </c:pt>
                <c:pt idx="2650">
                  <c:v>2012-01-26-06</c:v>
                </c:pt>
                <c:pt idx="2651">
                  <c:v>2012-01-26-07</c:v>
                </c:pt>
                <c:pt idx="2652">
                  <c:v>2012-01-26-08</c:v>
                </c:pt>
                <c:pt idx="2653">
                  <c:v>2012-01-26-09</c:v>
                </c:pt>
                <c:pt idx="2654">
                  <c:v>2012-01-26-10</c:v>
                </c:pt>
                <c:pt idx="2655">
                  <c:v>2012-01-26-11</c:v>
                </c:pt>
                <c:pt idx="2656">
                  <c:v>2012-01-26-12</c:v>
                </c:pt>
                <c:pt idx="2657">
                  <c:v>2012-01-26-13</c:v>
                </c:pt>
                <c:pt idx="2658">
                  <c:v>2012-01-26-14</c:v>
                </c:pt>
                <c:pt idx="2659">
                  <c:v>2012-01-26-15</c:v>
                </c:pt>
                <c:pt idx="2660">
                  <c:v>2012-01-26-16</c:v>
                </c:pt>
                <c:pt idx="2661">
                  <c:v>2012-01-26-17</c:v>
                </c:pt>
                <c:pt idx="2662">
                  <c:v>2012-01-26-18</c:v>
                </c:pt>
                <c:pt idx="2663">
                  <c:v>2012-01-26-19</c:v>
                </c:pt>
                <c:pt idx="2664">
                  <c:v>2012-01-26-20</c:v>
                </c:pt>
                <c:pt idx="2665">
                  <c:v>2012-01-26-21</c:v>
                </c:pt>
                <c:pt idx="2666">
                  <c:v>2012-01-26-22</c:v>
                </c:pt>
                <c:pt idx="2667">
                  <c:v>2012-01-26-23</c:v>
                </c:pt>
                <c:pt idx="2668">
                  <c:v>2012-01-27-00</c:v>
                </c:pt>
                <c:pt idx="2669">
                  <c:v>2012-01-27-01</c:v>
                </c:pt>
                <c:pt idx="2670">
                  <c:v>2012-01-27-02</c:v>
                </c:pt>
                <c:pt idx="2671">
                  <c:v>2012-01-27-03</c:v>
                </c:pt>
                <c:pt idx="2672">
                  <c:v>2012-01-27-04</c:v>
                </c:pt>
                <c:pt idx="2673">
                  <c:v>2012-01-27-05</c:v>
                </c:pt>
                <c:pt idx="2674">
                  <c:v>2012-01-27-06</c:v>
                </c:pt>
                <c:pt idx="2675">
                  <c:v>2012-01-27-07</c:v>
                </c:pt>
                <c:pt idx="2676">
                  <c:v>2012-01-27-08</c:v>
                </c:pt>
                <c:pt idx="2677">
                  <c:v>2012-01-27-09</c:v>
                </c:pt>
                <c:pt idx="2678">
                  <c:v>2012-01-27-10</c:v>
                </c:pt>
                <c:pt idx="2679">
                  <c:v>2012-01-27-11</c:v>
                </c:pt>
                <c:pt idx="2680">
                  <c:v>2012-01-27-12</c:v>
                </c:pt>
                <c:pt idx="2681">
                  <c:v>2012-01-27-13</c:v>
                </c:pt>
                <c:pt idx="2682">
                  <c:v>2012-01-27-14</c:v>
                </c:pt>
                <c:pt idx="2683">
                  <c:v>2012-01-27-15</c:v>
                </c:pt>
                <c:pt idx="2684">
                  <c:v>2012-01-27-16</c:v>
                </c:pt>
                <c:pt idx="2685">
                  <c:v>2012-01-27-17</c:v>
                </c:pt>
                <c:pt idx="2686">
                  <c:v>2012-01-27-18</c:v>
                </c:pt>
                <c:pt idx="2687">
                  <c:v>2012-01-27-19</c:v>
                </c:pt>
                <c:pt idx="2688">
                  <c:v>2012-01-27-20</c:v>
                </c:pt>
                <c:pt idx="2689">
                  <c:v>2012-01-27-21</c:v>
                </c:pt>
                <c:pt idx="2690">
                  <c:v>2012-01-27-22</c:v>
                </c:pt>
                <c:pt idx="2691">
                  <c:v>2012-01-27-23</c:v>
                </c:pt>
                <c:pt idx="2692">
                  <c:v>2012-01-28-00</c:v>
                </c:pt>
                <c:pt idx="2693">
                  <c:v>2012-01-28-01</c:v>
                </c:pt>
                <c:pt idx="2694">
                  <c:v>2012-01-28-02</c:v>
                </c:pt>
                <c:pt idx="2695">
                  <c:v>2012-01-28-03</c:v>
                </c:pt>
                <c:pt idx="2696">
                  <c:v>2012-01-28-04</c:v>
                </c:pt>
                <c:pt idx="2697">
                  <c:v>2012-01-28-05</c:v>
                </c:pt>
                <c:pt idx="2698">
                  <c:v>2012-01-28-06</c:v>
                </c:pt>
                <c:pt idx="2699">
                  <c:v>2012-01-28-07</c:v>
                </c:pt>
                <c:pt idx="2700">
                  <c:v>2012-01-28-08</c:v>
                </c:pt>
                <c:pt idx="2701">
                  <c:v>2012-01-28-09</c:v>
                </c:pt>
                <c:pt idx="2702">
                  <c:v>2012-01-28-10</c:v>
                </c:pt>
                <c:pt idx="2703">
                  <c:v>2012-01-28-11</c:v>
                </c:pt>
                <c:pt idx="2704">
                  <c:v>2012-01-28-12</c:v>
                </c:pt>
                <c:pt idx="2705">
                  <c:v>2012-01-28-13</c:v>
                </c:pt>
                <c:pt idx="2706">
                  <c:v>2012-01-28-14</c:v>
                </c:pt>
                <c:pt idx="2707">
                  <c:v>2012-01-28-15</c:v>
                </c:pt>
                <c:pt idx="2708">
                  <c:v>2012-01-28-16</c:v>
                </c:pt>
                <c:pt idx="2709">
                  <c:v>2012-01-28-17</c:v>
                </c:pt>
                <c:pt idx="2710">
                  <c:v>2012-01-28-18</c:v>
                </c:pt>
                <c:pt idx="2711">
                  <c:v>2012-01-28-19</c:v>
                </c:pt>
                <c:pt idx="2712">
                  <c:v>2012-01-28-20</c:v>
                </c:pt>
                <c:pt idx="2713">
                  <c:v>2012-01-28-21</c:v>
                </c:pt>
                <c:pt idx="2714">
                  <c:v>2012-01-28-22</c:v>
                </c:pt>
                <c:pt idx="2715">
                  <c:v>2012-01-28-23</c:v>
                </c:pt>
                <c:pt idx="2716">
                  <c:v>2012-01-29-00</c:v>
                </c:pt>
                <c:pt idx="2717">
                  <c:v>2012-01-29-01</c:v>
                </c:pt>
                <c:pt idx="2718">
                  <c:v>2012-01-29-02</c:v>
                </c:pt>
                <c:pt idx="2719">
                  <c:v>2012-01-29-03</c:v>
                </c:pt>
                <c:pt idx="2720">
                  <c:v>2012-01-29-04</c:v>
                </c:pt>
                <c:pt idx="2721">
                  <c:v>2012-01-29-05</c:v>
                </c:pt>
                <c:pt idx="2722">
                  <c:v>2012-01-29-06</c:v>
                </c:pt>
                <c:pt idx="2723">
                  <c:v>2012-01-29-07</c:v>
                </c:pt>
                <c:pt idx="2724">
                  <c:v>2012-01-29-08</c:v>
                </c:pt>
                <c:pt idx="2725">
                  <c:v>2012-01-29-09</c:v>
                </c:pt>
                <c:pt idx="2726">
                  <c:v>2012-01-29-10</c:v>
                </c:pt>
                <c:pt idx="2727">
                  <c:v>2012-01-29-11</c:v>
                </c:pt>
                <c:pt idx="2728">
                  <c:v>2012-01-29-12</c:v>
                </c:pt>
                <c:pt idx="2729">
                  <c:v>2012-01-29-13</c:v>
                </c:pt>
                <c:pt idx="2730">
                  <c:v>2012-01-29-14</c:v>
                </c:pt>
                <c:pt idx="2731">
                  <c:v>2012-01-29-15</c:v>
                </c:pt>
                <c:pt idx="2732">
                  <c:v>2012-01-29-16</c:v>
                </c:pt>
                <c:pt idx="2733">
                  <c:v>2012-01-29-17</c:v>
                </c:pt>
                <c:pt idx="2734">
                  <c:v>2012-01-29-18</c:v>
                </c:pt>
                <c:pt idx="2735">
                  <c:v>2012-01-29-19</c:v>
                </c:pt>
                <c:pt idx="2736">
                  <c:v>2012-01-29-20</c:v>
                </c:pt>
                <c:pt idx="2737">
                  <c:v>2012-01-29-21</c:v>
                </c:pt>
                <c:pt idx="2738">
                  <c:v>2012-01-29-22</c:v>
                </c:pt>
                <c:pt idx="2739">
                  <c:v>2012-01-29-23</c:v>
                </c:pt>
                <c:pt idx="2740">
                  <c:v>2012-01-30-00</c:v>
                </c:pt>
                <c:pt idx="2741">
                  <c:v>2012-01-30-01</c:v>
                </c:pt>
                <c:pt idx="2742">
                  <c:v>2012-01-30-02</c:v>
                </c:pt>
                <c:pt idx="2743">
                  <c:v>2012-01-30-03</c:v>
                </c:pt>
                <c:pt idx="2744">
                  <c:v>2012-01-30-04</c:v>
                </c:pt>
                <c:pt idx="2745">
                  <c:v>2012-01-30-05</c:v>
                </c:pt>
                <c:pt idx="2746">
                  <c:v>2012-01-30-06</c:v>
                </c:pt>
                <c:pt idx="2747">
                  <c:v>2012-01-30-07</c:v>
                </c:pt>
                <c:pt idx="2748">
                  <c:v>2012-01-30-08</c:v>
                </c:pt>
                <c:pt idx="2749">
                  <c:v>2012-01-30-09</c:v>
                </c:pt>
                <c:pt idx="2750">
                  <c:v>2012-01-30-10</c:v>
                </c:pt>
                <c:pt idx="2751">
                  <c:v>2012-01-30-11</c:v>
                </c:pt>
                <c:pt idx="2752">
                  <c:v>2012-01-30-12</c:v>
                </c:pt>
                <c:pt idx="2753">
                  <c:v>2012-01-30-13</c:v>
                </c:pt>
                <c:pt idx="2754">
                  <c:v>2012-01-30-14</c:v>
                </c:pt>
                <c:pt idx="2755">
                  <c:v>2012-01-30-15</c:v>
                </c:pt>
                <c:pt idx="2756">
                  <c:v>2012-01-30-16</c:v>
                </c:pt>
                <c:pt idx="2757">
                  <c:v>2012-01-30-17</c:v>
                </c:pt>
                <c:pt idx="2758">
                  <c:v>2012-01-30-18</c:v>
                </c:pt>
                <c:pt idx="2759">
                  <c:v>2012-01-30-19</c:v>
                </c:pt>
                <c:pt idx="2760">
                  <c:v>2012-01-30-20</c:v>
                </c:pt>
                <c:pt idx="2761">
                  <c:v>2012-01-30-21</c:v>
                </c:pt>
                <c:pt idx="2762">
                  <c:v>2012-01-30-22</c:v>
                </c:pt>
                <c:pt idx="2763">
                  <c:v>2012-01-30-23</c:v>
                </c:pt>
                <c:pt idx="2764">
                  <c:v>2012-01-31-00</c:v>
                </c:pt>
                <c:pt idx="2765">
                  <c:v>2012-01-31-01</c:v>
                </c:pt>
                <c:pt idx="2766">
                  <c:v>2012-01-31-02</c:v>
                </c:pt>
                <c:pt idx="2767">
                  <c:v>2012-01-31-03</c:v>
                </c:pt>
                <c:pt idx="2768">
                  <c:v>2012-01-31-04</c:v>
                </c:pt>
                <c:pt idx="2769">
                  <c:v>2012-01-31-05</c:v>
                </c:pt>
                <c:pt idx="2770">
                  <c:v>2012-01-31-06</c:v>
                </c:pt>
                <c:pt idx="2771">
                  <c:v>2012-01-31-07</c:v>
                </c:pt>
                <c:pt idx="2772">
                  <c:v>2012-01-31-08</c:v>
                </c:pt>
                <c:pt idx="2773">
                  <c:v>2012-01-31-09</c:v>
                </c:pt>
                <c:pt idx="2774">
                  <c:v>2012-01-31-10</c:v>
                </c:pt>
                <c:pt idx="2775">
                  <c:v>2012-01-31-11</c:v>
                </c:pt>
                <c:pt idx="2776">
                  <c:v>2012-01-31-12</c:v>
                </c:pt>
                <c:pt idx="2777">
                  <c:v>2012-01-31-13</c:v>
                </c:pt>
                <c:pt idx="2778">
                  <c:v>2012-01-31-14</c:v>
                </c:pt>
                <c:pt idx="2779">
                  <c:v>2012-01-31-15</c:v>
                </c:pt>
                <c:pt idx="2780">
                  <c:v>2012-01-31-16</c:v>
                </c:pt>
                <c:pt idx="2781">
                  <c:v>2012-01-31-17</c:v>
                </c:pt>
                <c:pt idx="2782">
                  <c:v>2012-01-31-18</c:v>
                </c:pt>
                <c:pt idx="2783">
                  <c:v>2012-01-31-19</c:v>
                </c:pt>
                <c:pt idx="2784">
                  <c:v>2012-01-31-20</c:v>
                </c:pt>
                <c:pt idx="2785">
                  <c:v>2012-01-31-21</c:v>
                </c:pt>
                <c:pt idx="2786">
                  <c:v>2012-01-31-22</c:v>
                </c:pt>
                <c:pt idx="2787">
                  <c:v>2012-01-31-23</c:v>
                </c:pt>
                <c:pt idx="2788">
                  <c:v>2012-02-01-00</c:v>
                </c:pt>
                <c:pt idx="2789">
                  <c:v>2012-02-01-01</c:v>
                </c:pt>
                <c:pt idx="2790">
                  <c:v>2012-02-01-02</c:v>
                </c:pt>
                <c:pt idx="2791">
                  <c:v>2012-02-01-03</c:v>
                </c:pt>
                <c:pt idx="2792">
                  <c:v>2012-02-01-04</c:v>
                </c:pt>
                <c:pt idx="2793">
                  <c:v>2012-02-01-05</c:v>
                </c:pt>
                <c:pt idx="2794">
                  <c:v>2012-02-01-06</c:v>
                </c:pt>
                <c:pt idx="2795">
                  <c:v>2012-02-01-07</c:v>
                </c:pt>
                <c:pt idx="2796">
                  <c:v>2012-02-01-08</c:v>
                </c:pt>
                <c:pt idx="2797">
                  <c:v>2012-02-01-09</c:v>
                </c:pt>
                <c:pt idx="2798">
                  <c:v>2012-02-01-10</c:v>
                </c:pt>
                <c:pt idx="2799">
                  <c:v>2012-02-01-11</c:v>
                </c:pt>
                <c:pt idx="2800">
                  <c:v>2012-02-01-12</c:v>
                </c:pt>
                <c:pt idx="2801">
                  <c:v>2012-02-01-13</c:v>
                </c:pt>
                <c:pt idx="2802">
                  <c:v>2012-02-01-14</c:v>
                </c:pt>
                <c:pt idx="2803">
                  <c:v>2012-02-01-15</c:v>
                </c:pt>
                <c:pt idx="2804">
                  <c:v>2012-02-01-16</c:v>
                </c:pt>
                <c:pt idx="2805">
                  <c:v>2012-02-01-17</c:v>
                </c:pt>
                <c:pt idx="2806">
                  <c:v>2012-02-01-18</c:v>
                </c:pt>
                <c:pt idx="2807">
                  <c:v>2012-02-01-19</c:v>
                </c:pt>
                <c:pt idx="2808">
                  <c:v>2012-02-01-20</c:v>
                </c:pt>
                <c:pt idx="2809">
                  <c:v>2012-02-01-21</c:v>
                </c:pt>
                <c:pt idx="2810">
                  <c:v>2012-02-01-22</c:v>
                </c:pt>
                <c:pt idx="2811">
                  <c:v>2012-02-01-23</c:v>
                </c:pt>
                <c:pt idx="2812">
                  <c:v>2012-02-02-00</c:v>
                </c:pt>
                <c:pt idx="2813">
                  <c:v>2012-02-02-01</c:v>
                </c:pt>
                <c:pt idx="2814">
                  <c:v>2012-02-02-02</c:v>
                </c:pt>
                <c:pt idx="2815">
                  <c:v>2012-02-02-03</c:v>
                </c:pt>
                <c:pt idx="2816">
                  <c:v>2012-02-02-04</c:v>
                </c:pt>
                <c:pt idx="2817">
                  <c:v>2012-02-02-05</c:v>
                </c:pt>
                <c:pt idx="2818">
                  <c:v>2012-02-02-06</c:v>
                </c:pt>
                <c:pt idx="2819">
                  <c:v>2012-02-02-07</c:v>
                </c:pt>
                <c:pt idx="2820">
                  <c:v>2012-02-02-08</c:v>
                </c:pt>
                <c:pt idx="2821">
                  <c:v>2012-02-02-09</c:v>
                </c:pt>
                <c:pt idx="2822">
                  <c:v>2012-02-02-10</c:v>
                </c:pt>
                <c:pt idx="2823">
                  <c:v>2012-02-02-11</c:v>
                </c:pt>
                <c:pt idx="2824">
                  <c:v>2012-02-02-12</c:v>
                </c:pt>
                <c:pt idx="2825">
                  <c:v>2012-02-02-13</c:v>
                </c:pt>
                <c:pt idx="2826">
                  <c:v>2012-02-02-14</c:v>
                </c:pt>
                <c:pt idx="2827">
                  <c:v>2012-02-02-15</c:v>
                </c:pt>
                <c:pt idx="2828">
                  <c:v>2012-02-02-16</c:v>
                </c:pt>
                <c:pt idx="2829">
                  <c:v>2012-02-02-17</c:v>
                </c:pt>
                <c:pt idx="2830">
                  <c:v>2012-02-02-18</c:v>
                </c:pt>
                <c:pt idx="2831">
                  <c:v>2012-02-02-19</c:v>
                </c:pt>
                <c:pt idx="2832">
                  <c:v>2012-02-02-20</c:v>
                </c:pt>
                <c:pt idx="2833">
                  <c:v>2012-02-02-21</c:v>
                </c:pt>
                <c:pt idx="2834">
                  <c:v>2012-02-02-22</c:v>
                </c:pt>
                <c:pt idx="2835">
                  <c:v>2012-02-02-23</c:v>
                </c:pt>
                <c:pt idx="2836">
                  <c:v>2012-02-03-00</c:v>
                </c:pt>
                <c:pt idx="2837">
                  <c:v>2012-02-03-01</c:v>
                </c:pt>
                <c:pt idx="2838">
                  <c:v>2012-02-03-02</c:v>
                </c:pt>
                <c:pt idx="2839">
                  <c:v>2012-02-03-03</c:v>
                </c:pt>
                <c:pt idx="2840">
                  <c:v>2012-02-03-04</c:v>
                </c:pt>
                <c:pt idx="2841">
                  <c:v>2012-02-03-05</c:v>
                </c:pt>
                <c:pt idx="2842">
                  <c:v>2012-02-03-06</c:v>
                </c:pt>
                <c:pt idx="2843">
                  <c:v>2012-02-03-07</c:v>
                </c:pt>
                <c:pt idx="2844">
                  <c:v>2012-02-03-08</c:v>
                </c:pt>
                <c:pt idx="2845">
                  <c:v>2012-02-03-09</c:v>
                </c:pt>
                <c:pt idx="2846">
                  <c:v>2012-02-03-10</c:v>
                </c:pt>
                <c:pt idx="2847">
                  <c:v>2012-02-03-11</c:v>
                </c:pt>
                <c:pt idx="2848">
                  <c:v>2012-02-03-12</c:v>
                </c:pt>
                <c:pt idx="2849">
                  <c:v>2012-02-03-13</c:v>
                </c:pt>
                <c:pt idx="2850">
                  <c:v>2012-02-03-14</c:v>
                </c:pt>
                <c:pt idx="2851">
                  <c:v>2012-02-03-15</c:v>
                </c:pt>
                <c:pt idx="2852">
                  <c:v>2012-02-03-16</c:v>
                </c:pt>
                <c:pt idx="2853">
                  <c:v>2012-02-03-17</c:v>
                </c:pt>
                <c:pt idx="2854">
                  <c:v>2012-02-03-18</c:v>
                </c:pt>
                <c:pt idx="2855">
                  <c:v>2012-02-03-19</c:v>
                </c:pt>
                <c:pt idx="2856">
                  <c:v>2012-02-03-20</c:v>
                </c:pt>
                <c:pt idx="2857">
                  <c:v>2012-02-03-21</c:v>
                </c:pt>
                <c:pt idx="2858">
                  <c:v>2012-02-03-22</c:v>
                </c:pt>
                <c:pt idx="2859">
                  <c:v>2012-02-03-23</c:v>
                </c:pt>
                <c:pt idx="2860">
                  <c:v>2012-02-04-00</c:v>
                </c:pt>
                <c:pt idx="2861">
                  <c:v>2012-02-04-01</c:v>
                </c:pt>
                <c:pt idx="2862">
                  <c:v>2012-02-04-02</c:v>
                </c:pt>
                <c:pt idx="2863">
                  <c:v>2012-02-04-03</c:v>
                </c:pt>
                <c:pt idx="2864">
                  <c:v>2012-02-04-04</c:v>
                </c:pt>
                <c:pt idx="2865">
                  <c:v>2012-02-04-05</c:v>
                </c:pt>
                <c:pt idx="2866">
                  <c:v>2012-02-04-06</c:v>
                </c:pt>
                <c:pt idx="2867">
                  <c:v>2012-02-04-07</c:v>
                </c:pt>
                <c:pt idx="2868">
                  <c:v>2012-02-04-08</c:v>
                </c:pt>
                <c:pt idx="2869">
                  <c:v>2012-02-04-09</c:v>
                </c:pt>
                <c:pt idx="2870">
                  <c:v>2012-02-04-10</c:v>
                </c:pt>
                <c:pt idx="2871">
                  <c:v>2012-02-04-11</c:v>
                </c:pt>
                <c:pt idx="2872">
                  <c:v>2012-02-04-12</c:v>
                </c:pt>
                <c:pt idx="2873">
                  <c:v>2012-02-04-13</c:v>
                </c:pt>
                <c:pt idx="2874">
                  <c:v>2012-02-04-14</c:v>
                </c:pt>
                <c:pt idx="2875">
                  <c:v>2012-02-04-15</c:v>
                </c:pt>
                <c:pt idx="2876">
                  <c:v>2012-02-04-16</c:v>
                </c:pt>
                <c:pt idx="2877">
                  <c:v>2012-02-04-17</c:v>
                </c:pt>
                <c:pt idx="2878">
                  <c:v>2012-02-04-18</c:v>
                </c:pt>
                <c:pt idx="2879">
                  <c:v>2012-02-04-19</c:v>
                </c:pt>
                <c:pt idx="2880">
                  <c:v>2012-02-04-20</c:v>
                </c:pt>
                <c:pt idx="2881">
                  <c:v>2012-02-04-21</c:v>
                </c:pt>
                <c:pt idx="2882">
                  <c:v>2012-02-04-22</c:v>
                </c:pt>
                <c:pt idx="2883">
                  <c:v>2012-02-04-23</c:v>
                </c:pt>
                <c:pt idx="2884">
                  <c:v>2012-02-05-00</c:v>
                </c:pt>
                <c:pt idx="2885">
                  <c:v>2012-02-05-01</c:v>
                </c:pt>
                <c:pt idx="2886">
                  <c:v>2012-02-05-02</c:v>
                </c:pt>
                <c:pt idx="2887">
                  <c:v>2012-02-05-03</c:v>
                </c:pt>
                <c:pt idx="2888">
                  <c:v>2012-02-05-04</c:v>
                </c:pt>
                <c:pt idx="2889">
                  <c:v>2012-02-05-05</c:v>
                </c:pt>
                <c:pt idx="2890">
                  <c:v>2012-02-05-06</c:v>
                </c:pt>
                <c:pt idx="2891">
                  <c:v>2012-02-05-07</c:v>
                </c:pt>
                <c:pt idx="2892">
                  <c:v>2012-02-05-08</c:v>
                </c:pt>
                <c:pt idx="2893">
                  <c:v>2012-02-05-09</c:v>
                </c:pt>
                <c:pt idx="2894">
                  <c:v>2012-02-05-10</c:v>
                </c:pt>
                <c:pt idx="2895">
                  <c:v>2012-02-05-11</c:v>
                </c:pt>
                <c:pt idx="2896">
                  <c:v>2012-02-05-12</c:v>
                </c:pt>
                <c:pt idx="2897">
                  <c:v>2012-02-05-13</c:v>
                </c:pt>
                <c:pt idx="2898">
                  <c:v>2012-02-05-14</c:v>
                </c:pt>
                <c:pt idx="2899">
                  <c:v>2012-02-05-15</c:v>
                </c:pt>
                <c:pt idx="2900">
                  <c:v>2012-02-05-16</c:v>
                </c:pt>
                <c:pt idx="2901">
                  <c:v>2012-02-05-17</c:v>
                </c:pt>
                <c:pt idx="2902">
                  <c:v>2012-02-05-18</c:v>
                </c:pt>
                <c:pt idx="2903">
                  <c:v>2012-02-05-19</c:v>
                </c:pt>
                <c:pt idx="2904">
                  <c:v>2012-02-05-20</c:v>
                </c:pt>
                <c:pt idx="2905">
                  <c:v>2012-02-05-21</c:v>
                </c:pt>
                <c:pt idx="2906">
                  <c:v>2012-02-05-22</c:v>
                </c:pt>
                <c:pt idx="2907">
                  <c:v>2012-02-05-23</c:v>
                </c:pt>
                <c:pt idx="2908">
                  <c:v>2012-02-06-00</c:v>
                </c:pt>
                <c:pt idx="2909">
                  <c:v>2012-02-06-01</c:v>
                </c:pt>
                <c:pt idx="2910">
                  <c:v>2012-02-06-02</c:v>
                </c:pt>
                <c:pt idx="2911">
                  <c:v>2012-02-06-03</c:v>
                </c:pt>
                <c:pt idx="2912">
                  <c:v>2012-02-06-04</c:v>
                </c:pt>
                <c:pt idx="2913">
                  <c:v>2012-02-06-05</c:v>
                </c:pt>
                <c:pt idx="2914">
                  <c:v>2012-02-06-06</c:v>
                </c:pt>
                <c:pt idx="2915">
                  <c:v>2012-02-06-07</c:v>
                </c:pt>
                <c:pt idx="2916">
                  <c:v>2012-02-06-08</c:v>
                </c:pt>
                <c:pt idx="2917">
                  <c:v>2012-02-06-09</c:v>
                </c:pt>
                <c:pt idx="2918">
                  <c:v>2012-02-06-10</c:v>
                </c:pt>
                <c:pt idx="2919">
                  <c:v>2012-02-06-11</c:v>
                </c:pt>
                <c:pt idx="2920">
                  <c:v>2012-02-06-12</c:v>
                </c:pt>
                <c:pt idx="2921">
                  <c:v>2012-02-06-13</c:v>
                </c:pt>
                <c:pt idx="2922">
                  <c:v>2012-02-06-14</c:v>
                </c:pt>
                <c:pt idx="2923">
                  <c:v>2012-02-06-15</c:v>
                </c:pt>
                <c:pt idx="2924">
                  <c:v>2012-02-06-16</c:v>
                </c:pt>
                <c:pt idx="2925">
                  <c:v>2012-02-06-17</c:v>
                </c:pt>
                <c:pt idx="2926">
                  <c:v>2012-02-06-18</c:v>
                </c:pt>
                <c:pt idx="2927">
                  <c:v>2012-02-06-19</c:v>
                </c:pt>
                <c:pt idx="2928">
                  <c:v>2012-02-06-20</c:v>
                </c:pt>
                <c:pt idx="2929">
                  <c:v>2012-02-06-21</c:v>
                </c:pt>
                <c:pt idx="2930">
                  <c:v>2012-02-06-22</c:v>
                </c:pt>
                <c:pt idx="2931">
                  <c:v>2012-02-06-23</c:v>
                </c:pt>
                <c:pt idx="2932">
                  <c:v>2012-02-07-00</c:v>
                </c:pt>
                <c:pt idx="2933">
                  <c:v>2012-02-07-01</c:v>
                </c:pt>
                <c:pt idx="2934">
                  <c:v>2012-02-07-02</c:v>
                </c:pt>
                <c:pt idx="2935">
                  <c:v>2012-02-07-03</c:v>
                </c:pt>
                <c:pt idx="2936">
                  <c:v>2012-02-07-04</c:v>
                </c:pt>
                <c:pt idx="2937">
                  <c:v>2012-02-07-05</c:v>
                </c:pt>
                <c:pt idx="2938">
                  <c:v>2012-02-07-06</c:v>
                </c:pt>
                <c:pt idx="2939">
                  <c:v>2012-02-07-07</c:v>
                </c:pt>
                <c:pt idx="2940">
                  <c:v>2012-02-07-08</c:v>
                </c:pt>
                <c:pt idx="2941">
                  <c:v>2012-02-07-09</c:v>
                </c:pt>
                <c:pt idx="2942">
                  <c:v>2012-02-07-10</c:v>
                </c:pt>
                <c:pt idx="2943">
                  <c:v>2012-02-07-11</c:v>
                </c:pt>
                <c:pt idx="2944">
                  <c:v>2012-02-07-12</c:v>
                </c:pt>
                <c:pt idx="2945">
                  <c:v>2012-02-07-13</c:v>
                </c:pt>
                <c:pt idx="2946">
                  <c:v>2012-02-07-14</c:v>
                </c:pt>
                <c:pt idx="2947">
                  <c:v>2012-02-07-15</c:v>
                </c:pt>
                <c:pt idx="2948">
                  <c:v>2012-02-07-16</c:v>
                </c:pt>
                <c:pt idx="2949">
                  <c:v>2012-02-07-17</c:v>
                </c:pt>
                <c:pt idx="2950">
                  <c:v>2012-02-07-18</c:v>
                </c:pt>
                <c:pt idx="2951">
                  <c:v>2012-02-07-19</c:v>
                </c:pt>
                <c:pt idx="2952">
                  <c:v>2012-02-07-20</c:v>
                </c:pt>
                <c:pt idx="2953">
                  <c:v>2012-02-07-21</c:v>
                </c:pt>
                <c:pt idx="2954">
                  <c:v>2012-02-07-22</c:v>
                </c:pt>
                <c:pt idx="2955">
                  <c:v>2012-02-07-23</c:v>
                </c:pt>
                <c:pt idx="2956">
                  <c:v>2012-02-08-00</c:v>
                </c:pt>
                <c:pt idx="2957">
                  <c:v>2012-02-08-01</c:v>
                </c:pt>
                <c:pt idx="2958">
                  <c:v>2012-02-08-02</c:v>
                </c:pt>
                <c:pt idx="2959">
                  <c:v>2012-02-08-03</c:v>
                </c:pt>
                <c:pt idx="2960">
                  <c:v>2012-02-08-04</c:v>
                </c:pt>
                <c:pt idx="2961">
                  <c:v>2012-02-08-05</c:v>
                </c:pt>
                <c:pt idx="2962">
                  <c:v>2012-02-08-06</c:v>
                </c:pt>
                <c:pt idx="2963">
                  <c:v>2012-02-08-07</c:v>
                </c:pt>
                <c:pt idx="2964">
                  <c:v>2012-02-08-08</c:v>
                </c:pt>
                <c:pt idx="2965">
                  <c:v>2012-02-08-09</c:v>
                </c:pt>
                <c:pt idx="2966">
                  <c:v>2012-02-08-10</c:v>
                </c:pt>
                <c:pt idx="2967">
                  <c:v>2012-02-08-11</c:v>
                </c:pt>
                <c:pt idx="2968">
                  <c:v>2012-02-08-12</c:v>
                </c:pt>
                <c:pt idx="2969">
                  <c:v>2012-02-08-13</c:v>
                </c:pt>
                <c:pt idx="2970">
                  <c:v>2012-02-08-14</c:v>
                </c:pt>
                <c:pt idx="2971">
                  <c:v>2012-02-08-15</c:v>
                </c:pt>
                <c:pt idx="2972">
                  <c:v>2012-02-08-16</c:v>
                </c:pt>
                <c:pt idx="2973">
                  <c:v>2012-02-08-17</c:v>
                </c:pt>
                <c:pt idx="2974">
                  <c:v>2012-02-08-18</c:v>
                </c:pt>
                <c:pt idx="2975">
                  <c:v>2012-02-08-19</c:v>
                </c:pt>
                <c:pt idx="2976">
                  <c:v>2012-02-08-20</c:v>
                </c:pt>
                <c:pt idx="2977">
                  <c:v>2012-02-08-21</c:v>
                </c:pt>
                <c:pt idx="2978">
                  <c:v>2012-02-08-22</c:v>
                </c:pt>
                <c:pt idx="2979">
                  <c:v>2012-02-08-23</c:v>
                </c:pt>
                <c:pt idx="2980">
                  <c:v>2012-02-09-00</c:v>
                </c:pt>
                <c:pt idx="2981">
                  <c:v>2012-02-09-01</c:v>
                </c:pt>
                <c:pt idx="2982">
                  <c:v>2012-02-09-02</c:v>
                </c:pt>
                <c:pt idx="2983">
                  <c:v>2012-02-09-03</c:v>
                </c:pt>
                <c:pt idx="2984">
                  <c:v>2012-02-09-04</c:v>
                </c:pt>
                <c:pt idx="2985">
                  <c:v>2012-02-09-05</c:v>
                </c:pt>
                <c:pt idx="2986">
                  <c:v>2012-02-09-06</c:v>
                </c:pt>
                <c:pt idx="2987">
                  <c:v>2012-02-09-07</c:v>
                </c:pt>
                <c:pt idx="2988">
                  <c:v>2012-02-09-08</c:v>
                </c:pt>
                <c:pt idx="2989">
                  <c:v>2012-02-09-09</c:v>
                </c:pt>
                <c:pt idx="2990">
                  <c:v>2012-02-09-10</c:v>
                </c:pt>
                <c:pt idx="2991">
                  <c:v>2012-02-09-11</c:v>
                </c:pt>
                <c:pt idx="2992">
                  <c:v>2012-02-09-12</c:v>
                </c:pt>
                <c:pt idx="2993">
                  <c:v>2012-02-09-13</c:v>
                </c:pt>
                <c:pt idx="2994">
                  <c:v>2012-02-09-14</c:v>
                </c:pt>
                <c:pt idx="2995">
                  <c:v>2012-02-09-15</c:v>
                </c:pt>
                <c:pt idx="2996">
                  <c:v>2012-02-09-16</c:v>
                </c:pt>
                <c:pt idx="2997">
                  <c:v>2012-02-09-17</c:v>
                </c:pt>
                <c:pt idx="2998">
                  <c:v>2012-02-09-18</c:v>
                </c:pt>
                <c:pt idx="2999">
                  <c:v>2012-02-09-19</c:v>
                </c:pt>
                <c:pt idx="3000">
                  <c:v>2012-02-09-20</c:v>
                </c:pt>
                <c:pt idx="3001">
                  <c:v>2012-02-09-21</c:v>
                </c:pt>
                <c:pt idx="3002">
                  <c:v>2012-02-09-22</c:v>
                </c:pt>
                <c:pt idx="3003">
                  <c:v>2012-02-09-23</c:v>
                </c:pt>
                <c:pt idx="3004">
                  <c:v>2012-02-10-00</c:v>
                </c:pt>
                <c:pt idx="3005">
                  <c:v>2012-02-10-01</c:v>
                </c:pt>
                <c:pt idx="3006">
                  <c:v>2012-02-10-02</c:v>
                </c:pt>
                <c:pt idx="3007">
                  <c:v>2012-02-10-03</c:v>
                </c:pt>
                <c:pt idx="3008">
                  <c:v>2012-02-10-04</c:v>
                </c:pt>
                <c:pt idx="3009">
                  <c:v>2012-02-10-05</c:v>
                </c:pt>
                <c:pt idx="3010">
                  <c:v>2012-02-10-06</c:v>
                </c:pt>
                <c:pt idx="3011">
                  <c:v>2012-02-10-07</c:v>
                </c:pt>
                <c:pt idx="3012">
                  <c:v>2012-02-10-08</c:v>
                </c:pt>
                <c:pt idx="3013">
                  <c:v>2012-02-10-09</c:v>
                </c:pt>
                <c:pt idx="3014">
                  <c:v>2012-02-10-10</c:v>
                </c:pt>
                <c:pt idx="3015">
                  <c:v>2012-02-10-11</c:v>
                </c:pt>
                <c:pt idx="3016">
                  <c:v>2012-02-10-12</c:v>
                </c:pt>
                <c:pt idx="3017">
                  <c:v>2012-02-10-13</c:v>
                </c:pt>
                <c:pt idx="3018">
                  <c:v>2012-02-10-14</c:v>
                </c:pt>
                <c:pt idx="3019">
                  <c:v>2012-02-10-15</c:v>
                </c:pt>
                <c:pt idx="3020">
                  <c:v>2012-02-10-16</c:v>
                </c:pt>
                <c:pt idx="3021">
                  <c:v>2012-02-10-17</c:v>
                </c:pt>
                <c:pt idx="3022">
                  <c:v>2012-02-10-18</c:v>
                </c:pt>
                <c:pt idx="3023">
                  <c:v>2012-02-10-19</c:v>
                </c:pt>
                <c:pt idx="3024">
                  <c:v>2012-02-10-20</c:v>
                </c:pt>
                <c:pt idx="3025">
                  <c:v>2012-02-10-21</c:v>
                </c:pt>
                <c:pt idx="3026">
                  <c:v>2012-02-10-22</c:v>
                </c:pt>
                <c:pt idx="3027">
                  <c:v>2012-02-10-23</c:v>
                </c:pt>
                <c:pt idx="3028">
                  <c:v>2012-02-11-00</c:v>
                </c:pt>
                <c:pt idx="3029">
                  <c:v>2012-02-11-01</c:v>
                </c:pt>
                <c:pt idx="3030">
                  <c:v>2012-02-11-02</c:v>
                </c:pt>
                <c:pt idx="3031">
                  <c:v>2012-02-11-03</c:v>
                </c:pt>
                <c:pt idx="3032">
                  <c:v>2012-02-11-04</c:v>
                </c:pt>
                <c:pt idx="3033">
                  <c:v>2012-02-11-05</c:v>
                </c:pt>
                <c:pt idx="3034">
                  <c:v>2012-02-11-06</c:v>
                </c:pt>
                <c:pt idx="3035">
                  <c:v>2012-02-11-07</c:v>
                </c:pt>
                <c:pt idx="3036">
                  <c:v>2012-02-11-08</c:v>
                </c:pt>
                <c:pt idx="3037">
                  <c:v>2012-02-11-09</c:v>
                </c:pt>
                <c:pt idx="3038">
                  <c:v>2012-02-11-10</c:v>
                </c:pt>
                <c:pt idx="3039">
                  <c:v>2012-02-11-11</c:v>
                </c:pt>
                <c:pt idx="3040">
                  <c:v>2012-02-11-12</c:v>
                </c:pt>
                <c:pt idx="3041">
                  <c:v>2012-02-11-13</c:v>
                </c:pt>
                <c:pt idx="3042">
                  <c:v>2012-02-11-14</c:v>
                </c:pt>
                <c:pt idx="3043">
                  <c:v>2012-02-11-15</c:v>
                </c:pt>
                <c:pt idx="3044">
                  <c:v>2012-02-11-16</c:v>
                </c:pt>
                <c:pt idx="3045">
                  <c:v>2012-02-11-17</c:v>
                </c:pt>
                <c:pt idx="3046">
                  <c:v>2012-02-11-18</c:v>
                </c:pt>
                <c:pt idx="3047">
                  <c:v>2012-02-11-19</c:v>
                </c:pt>
                <c:pt idx="3048">
                  <c:v>2012-02-11-20</c:v>
                </c:pt>
                <c:pt idx="3049">
                  <c:v>2012-02-11-21</c:v>
                </c:pt>
                <c:pt idx="3050">
                  <c:v>2012-02-11-22</c:v>
                </c:pt>
                <c:pt idx="3051">
                  <c:v>2012-02-11-23</c:v>
                </c:pt>
                <c:pt idx="3052">
                  <c:v>2012-02-12-00</c:v>
                </c:pt>
                <c:pt idx="3053">
                  <c:v>2012-02-12-01</c:v>
                </c:pt>
                <c:pt idx="3054">
                  <c:v>2012-02-12-02</c:v>
                </c:pt>
                <c:pt idx="3055">
                  <c:v>2012-02-12-03</c:v>
                </c:pt>
                <c:pt idx="3056">
                  <c:v>2012-02-12-04</c:v>
                </c:pt>
                <c:pt idx="3057">
                  <c:v>2012-02-12-05</c:v>
                </c:pt>
                <c:pt idx="3058">
                  <c:v>2012-02-12-06</c:v>
                </c:pt>
                <c:pt idx="3059">
                  <c:v>2012-02-12-07</c:v>
                </c:pt>
                <c:pt idx="3060">
                  <c:v>2012-02-12-08</c:v>
                </c:pt>
                <c:pt idx="3061">
                  <c:v>2012-02-12-09</c:v>
                </c:pt>
                <c:pt idx="3062">
                  <c:v>2012-02-12-10</c:v>
                </c:pt>
                <c:pt idx="3063">
                  <c:v>2012-02-12-11</c:v>
                </c:pt>
                <c:pt idx="3064">
                  <c:v>2012-02-12-12</c:v>
                </c:pt>
                <c:pt idx="3065">
                  <c:v>2012-02-12-13</c:v>
                </c:pt>
                <c:pt idx="3066">
                  <c:v>2012-02-12-14</c:v>
                </c:pt>
                <c:pt idx="3067">
                  <c:v>2012-02-12-15</c:v>
                </c:pt>
                <c:pt idx="3068">
                  <c:v>2012-02-12-16</c:v>
                </c:pt>
                <c:pt idx="3069">
                  <c:v>2012-02-12-17</c:v>
                </c:pt>
                <c:pt idx="3070">
                  <c:v>2012-02-12-18</c:v>
                </c:pt>
                <c:pt idx="3071">
                  <c:v>2012-02-12-19</c:v>
                </c:pt>
                <c:pt idx="3072">
                  <c:v>2012-02-12-20</c:v>
                </c:pt>
                <c:pt idx="3073">
                  <c:v>2012-02-12-21</c:v>
                </c:pt>
                <c:pt idx="3074">
                  <c:v>2012-02-12-22</c:v>
                </c:pt>
                <c:pt idx="3075">
                  <c:v>2012-02-12-23</c:v>
                </c:pt>
                <c:pt idx="3076">
                  <c:v>2012-02-13-00</c:v>
                </c:pt>
                <c:pt idx="3077">
                  <c:v>2012-02-13-01</c:v>
                </c:pt>
                <c:pt idx="3078">
                  <c:v>2012-02-13-02</c:v>
                </c:pt>
                <c:pt idx="3079">
                  <c:v>2012-02-13-03</c:v>
                </c:pt>
                <c:pt idx="3080">
                  <c:v>2012-02-13-04</c:v>
                </c:pt>
                <c:pt idx="3081">
                  <c:v>2012-02-13-05</c:v>
                </c:pt>
                <c:pt idx="3082">
                  <c:v>2012-02-13-06</c:v>
                </c:pt>
                <c:pt idx="3083">
                  <c:v>2012-02-13-07</c:v>
                </c:pt>
                <c:pt idx="3084">
                  <c:v>2012-02-13-08</c:v>
                </c:pt>
                <c:pt idx="3085">
                  <c:v>2012-02-13-09</c:v>
                </c:pt>
                <c:pt idx="3086">
                  <c:v>2012-02-13-10</c:v>
                </c:pt>
                <c:pt idx="3087">
                  <c:v>2012-02-13-11</c:v>
                </c:pt>
                <c:pt idx="3088">
                  <c:v>2012-02-13-12</c:v>
                </c:pt>
                <c:pt idx="3089">
                  <c:v>2012-02-13-13</c:v>
                </c:pt>
                <c:pt idx="3090">
                  <c:v>2012-02-13-14</c:v>
                </c:pt>
                <c:pt idx="3091">
                  <c:v>2012-02-13-15</c:v>
                </c:pt>
                <c:pt idx="3092">
                  <c:v>2012-02-13-16</c:v>
                </c:pt>
                <c:pt idx="3093">
                  <c:v>2012-02-13-17</c:v>
                </c:pt>
                <c:pt idx="3094">
                  <c:v>2012-02-13-18</c:v>
                </c:pt>
                <c:pt idx="3095">
                  <c:v>2012-02-13-19</c:v>
                </c:pt>
                <c:pt idx="3096">
                  <c:v>2012-02-13-20</c:v>
                </c:pt>
                <c:pt idx="3097">
                  <c:v>2012-02-13-21</c:v>
                </c:pt>
                <c:pt idx="3098">
                  <c:v>2012-02-13-22</c:v>
                </c:pt>
                <c:pt idx="3099">
                  <c:v>2012-02-13-23</c:v>
                </c:pt>
                <c:pt idx="3100">
                  <c:v>2012-02-14-00</c:v>
                </c:pt>
                <c:pt idx="3101">
                  <c:v>2012-02-14-01</c:v>
                </c:pt>
                <c:pt idx="3102">
                  <c:v>2012-02-14-02</c:v>
                </c:pt>
                <c:pt idx="3103">
                  <c:v>2012-02-14-03</c:v>
                </c:pt>
                <c:pt idx="3104">
                  <c:v>2012-02-14-04</c:v>
                </c:pt>
                <c:pt idx="3105">
                  <c:v>2012-02-14-05</c:v>
                </c:pt>
                <c:pt idx="3106">
                  <c:v>2012-02-14-06</c:v>
                </c:pt>
                <c:pt idx="3107">
                  <c:v>2012-02-14-07</c:v>
                </c:pt>
                <c:pt idx="3108">
                  <c:v>2012-02-14-08</c:v>
                </c:pt>
                <c:pt idx="3109">
                  <c:v>2012-02-14-09</c:v>
                </c:pt>
                <c:pt idx="3110">
                  <c:v>2012-02-14-10</c:v>
                </c:pt>
                <c:pt idx="3111">
                  <c:v>2012-02-14-11</c:v>
                </c:pt>
                <c:pt idx="3112">
                  <c:v>2012-02-14-12</c:v>
                </c:pt>
                <c:pt idx="3113">
                  <c:v>2012-02-14-13</c:v>
                </c:pt>
                <c:pt idx="3114">
                  <c:v>2012-02-14-14</c:v>
                </c:pt>
                <c:pt idx="3115">
                  <c:v>2012-02-14-15</c:v>
                </c:pt>
                <c:pt idx="3116">
                  <c:v>2012-02-14-16</c:v>
                </c:pt>
                <c:pt idx="3117">
                  <c:v>2012-02-14-17</c:v>
                </c:pt>
                <c:pt idx="3118">
                  <c:v>2012-02-14-18</c:v>
                </c:pt>
                <c:pt idx="3119">
                  <c:v>2012-02-14-19</c:v>
                </c:pt>
                <c:pt idx="3120">
                  <c:v>2012-02-14-20</c:v>
                </c:pt>
                <c:pt idx="3121">
                  <c:v>2012-02-14-21</c:v>
                </c:pt>
                <c:pt idx="3122">
                  <c:v>2012-02-14-22</c:v>
                </c:pt>
                <c:pt idx="3123">
                  <c:v>2012-02-14-23</c:v>
                </c:pt>
                <c:pt idx="3124">
                  <c:v>2012-02-15-00</c:v>
                </c:pt>
                <c:pt idx="3125">
                  <c:v>2012-02-15-01</c:v>
                </c:pt>
                <c:pt idx="3126">
                  <c:v>2012-02-15-02</c:v>
                </c:pt>
                <c:pt idx="3127">
                  <c:v>2012-02-15-03</c:v>
                </c:pt>
                <c:pt idx="3128">
                  <c:v>2012-02-15-04</c:v>
                </c:pt>
                <c:pt idx="3129">
                  <c:v>2012-02-15-05</c:v>
                </c:pt>
                <c:pt idx="3130">
                  <c:v>2012-02-15-06</c:v>
                </c:pt>
                <c:pt idx="3131">
                  <c:v>2012-02-15-07</c:v>
                </c:pt>
                <c:pt idx="3132">
                  <c:v>2012-02-15-08</c:v>
                </c:pt>
                <c:pt idx="3133">
                  <c:v>2012-02-15-09</c:v>
                </c:pt>
                <c:pt idx="3134">
                  <c:v>2012-02-15-10</c:v>
                </c:pt>
                <c:pt idx="3135">
                  <c:v>2012-02-15-11</c:v>
                </c:pt>
                <c:pt idx="3136">
                  <c:v>2012-02-15-12</c:v>
                </c:pt>
                <c:pt idx="3137">
                  <c:v>2012-02-15-13</c:v>
                </c:pt>
                <c:pt idx="3138">
                  <c:v>2012-02-15-14</c:v>
                </c:pt>
                <c:pt idx="3139">
                  <c:v>2012-02-15-15</c:v>
                </c:pt>
                <c:pt idx="3140">
                  <c:v>2012-02-15-16</c:v>
                </c:pt>
                <c:pt idx="3141">
                  <c:v>2012-02-15-17</c:v>
                </c:pt>
                <c:pt idx="3142">
                  <c:v>2012-02-15-18</c:v>
                </c:pt>
                <c:pt idx="3143">
                  <c:v>2012-02-15-19</c:v>
                </c:pt>
                <c:pt idx="3144">
                  <c:v>2012-02-15-20</c:v>
                </c:pt>
                <c:pt idx="3145">
                  <c:v>2012-02-15-21</c:v>
                </c:pt>
                <c:pt idx="3146">
                  <c:v>2012-02-15-22</c:v>
                </c:pt>
                <c:pt idx="3147">
                  <c:v>2012-02-15-23</c:v>
                </c:pt>
                <c:pt idx="3148">
                  <c:v>2012-02-16-00</c:v>
                </c:pt>
                <c:pt idx="3149">
                  <c:v>2012-02-16-01</c:v>
                </c:pt>
                <c:pt idx="3150">
                  <c:v>2012-02-16-02</c:v>
                </c:pt>
                <c:pt idx="3151">
                  <c:v>2012-02-16-03</c:v>
                </c:pt>
                <c:pt idx="3152">
                  <c:v>2012-02-16-04</c:v>
                </c:pt>
                <c:pt idx="3153">
                  <c:v>2012-02-16-05</c:v>
                </c:pt>
                <c:pt idx="3154">
                  <c:v>2012-02-16-06</c:v>
                </c:pt>
                <c:pt idx="3155">
                  <c:v>2012-02-16-07</c:v>
                </c:pt>
                <c:pt idx="3156">
                  <c:v>2012-02-16-08</c:v>
                </c:pt>
                <c:pt idx="3157">
                  <c:v>2012-02-16-09</c:v>
                </c:pt>
                <c:pt idx="3158">
                  <c:v>2012-02-16-10</c:v>
                </c:pt>
                <c:pt idx="3159">
                  <c:v>2012-02-16-11</c:v>
                </c:pt>
                <c:pt idx="3160">
                  <c:v>2012-02-16-12</c:v>
                </c:pt>
                <c:pt idx="3161">
                  <c:v>2012-02-16-13</c:v>
                </c:pt>
                <c:pt idx="3162">
                  <c:v>2012-02-16-14</c:v>
                </c:pt>
                <c:pt idx="3163">
                  <c:v>2012-02-16-15</c:v>
                </c:pt>
                <c:pt idx="3164">
                  <c:v>2012-02-16-16</c:v>
                </c:pt>
                <c:pt idx="3165">
                  <c:v>2012-02-16-17</c:v>
                </c:pt>
                <c:pt idx="3166">
                  <c:v>2012-02-16-18</c:v>
                </c:pt>
                <c:pt idx="3167">
                  <c:v>2012-02-16-19</c:v>
                </c:pt>
                <c:pt idx="3168">
                  <c:v>2012-02-16-20</c:v>
                </c:pt>
                <c:pt idx="3169">
                  <c:v>2012-02-16-21</c:v>
                </c:pt>
                <c:pt idx="3170">
                  <c:v>2012-02-16-22</c:v>
                </c:pt>
                <c:pt idx="3171">
                  <c:v>2012-02-16-23</c:v>
                </c:pt>
                <c:pt idx="3172">
                  <c:v>2012-02-17-00</c:v>
                </c:pt>
                <c:pt idx="3173">
                  <c:v>2012-02-17-01</c:v>
                </c:pt>
                <c:pt idx="3174">
                  <c:v>2012-02-17-02</c:v>
                </c:pt>
                <c:pt idx="3175">
                  <c:v>2012-02-17-03</c:v>
                </c:pt>
                <c:pt idx="3176">
                  <c:v>2012-02-17-04</c:v>
                </c:pt>
                <c:pt idx="3177">
                  <c:v>2012-02-17-05</c:v>
                </c:pt>
                <c:pt idx="3178">
                  <c:v>2012-02-17-06</c:v>
                </c:pt>
                <c:pt idx="3179">
                  <c:v>2012-02-17-07</c:v>
                </c:pt>
                <c:pt idx="3180">
                  <c:v>2012-02-17-08</c:v>
                </c:pt>
                <c:pt idx="3181">
                  <c:v>2012-02-17-09</c:v>
                </c:pt>
                <c:pt idx="3182">
                  <c:v>2012-02-17-10</c:v>
                </c:pt>
                <c:pt idx="3183">
                  <c:v>2012-02-17-11</c:v>
                </c:pt>
                <c:pt idx="3184">
                  <c:v>2012-02-17-12</c:v>
                </c:pt>
                <c:pt idx="3185">
                  <c:v>2012-02-17-13</c:v>
                </c:pt>
                <c:pt idx="3186">
                  <c:v>2012-02-17-14</c:v>
                </c:pt>
                <c:pt idx="3187">
                  <c:v>2012-02-17-15</c:v>
                </c:pt>
                <c:pt idx="3188">
                  <c:v>2012-02-17-16</c:v>
                </c:pt>
                <c:pt idx="3189">
                  <c:v>2012-02-17-17</c:v>
                </c:pt>
                <c:pt idx="3190">
                  <c:v>2012-02-17-18</c:v>
                </c:pt>
                <c:pt idx="3191">
                  <c:v>2012-02-17-19</c:v>
                </c:pt>
                <c:pt idx="3192">
                  <c:v>2012-02-17-20</c:v>
                </c:pt>
                <c:pt idx="3193">
                  <c:v>2012-02-17-21</c:v>
                </c:pt>
                <c:pt idx="3194">
                  <c:v>2012-02-17-22</c:v>
                </c:pt>
                <c:pt idx="3195">
                  <c:v>2012-02-17-23</c:v>
                </c:pt>
                <c:pt idx="3196">
                  <c:v>2012-02-18-00</c:v>
                </c:pt>
                <c:pt idx="3197">
                  <c:v>2012-02-18-01</c:v>
                </c:pt>
                <c:pt idx="3198">
                  <c:v>2012-02-18-02</c:v>
                </c:pt>
                <c:pt idx="3199">
                  <c:v>2012-02-18-03</c:v>
                </c:pt>
                <c:pt idx="3200">
                  <c:v>2012-02-18-04</c:v>
                </c:pt>
                <c:pt idx="3201">
                  <c:v>2012-02-18-05</c:v>
                </c:pt>
                <c:pt idx="3202">
                  <c:v>2012-02-18-06</c:v>
                </c:pt>
                <c:pt idx="3203">
                  <c:v>2012-02-18-07</c:v>
                </c:pt>
                <c:pt idx="3204">
                  <c:v>2012-02-18-08</c:v>
                </c:pt>
                <c:pt idx="3205">
                  <c:v>2012-02-18-09</c:v>
                </c:pt>
                <c:pt idx="3206">
                  <c:v>2012-02-18-10</c:v>
                </c:pt>
                <c:pt idx="3207">
                  <c:v>2012-02-18-11</c:v>
                </c:pt>
                <c:pt idx="3208">
                  <c:v>2012-02-18-12</c:v>
                </c:pt>
                <c:pt idx="3209">
                  <c:v>2012-02-18-13</c:v>
                </c:pt>
                <c:pt idx="3210">
                  <c:v>2012-02-18-14</c:v>
                </c:pt>
                <c:pt idx="3211">
                  <c:v>2012-02-18-15</c:v>
                </c:pt>
                <c:pt idx="3212">
                  <c:v>2012-02-18-16</c:v>
                </c:pt>
                <c:pt idx="3213">
                  <c:v>2012-02-18-17</c:v>
                </c:pt>
                <c:pt idx="3214">
                  <c:v>2012-02-18-18</c:v>
                </c:pt>
                <c:pt idx="3215">
                  <c:v>2012-02-18-19</c:v>
                </c:pt>
                <c:pt idx="3216">
                  <c:v>2012-02-18-20</c:v>
                </c:pt>
                <c:pt idx="3217">
                  <c:v>2012-02-18-21</c:v>
                </c:pt>
                <c:pt idx="3218">
                  <c:v>2012-02-18-22</c:v>
                </c:pt>
                <c:pt idx="3219">
                  <c:v>2012-02-18-23</c:v>
                </c:pt>
                <c:pt idx="3220">
                  <c:v>2012-02-19-00</c:v>
                </c:pt>
                <c:pt idx="3221">
                  <c:v>2012-02-19-01</c:v>
                </c:pt>
                <c:pt idx="3222">
                  <c:v>2012-02-19-02</c:v>
                </c:pt>
                <c:pt idx="3223">
                  <c:v>2012-02-19-03</c:v>
                </c:pt>
                <c:pt idx="3224">
                  <c:v>2012-02-19-04</c:v>
                </c:pt>
                <c:pt idx="3225">
                  <c:v>2012-02-19-05</c:v>
                </c:pt>
                <c:pt idx="3226">
                  <c:v>2012-02-19-06</c:v>
                </c:pt>
                <c:pt idx="3227">
                  <c:v>2012-02-19-07</c:v>
                </c:pt>
                <c:pt idx="3228">
                  <c:v>2012-02-19-08</c:v>
                </c:pt>
                <c:pt idx="3229">
                  <c:v>2012-02-19-09</c:v>
                </c:pt>
                <c:pt idx="3230">
                  <c:v>2012-02-19-10</c:v>
                </c:pt>
                <c:pt idx="3231">
                  <c:v>2012-02-19-11</c:v>
                </c:pt>
                <c:pt idx="3232">
                  <c:v>2012-02-19-12</c:v>
                </c:pt>
                <c:pt idx="3233">
                  <c:v>2012-02-19-13</c:v>
                </c:pt>
                <c:pt idx="3234">
                  <c:v>2012-02-19-14</c:v>
                </c:pt>
                <c:pt idx="3235">
                  <c:v>2012-02-19-15</c:v>
                </c:pt>
                <c:pt idx="3236">
                  <c:v>2012-02-19-16</c:v>
                </c:pt>
                <c:pt idx="3237">
                  <c:v>2012-02-19-17</c:v>
                </c:pt>
                <c:pt idx="3238">
                  <c:v>2012-02-19-18</c:v>
                </c:pt>
                <c:pt idx="3239">
                  <c:v>2012-02-19-19</c:v>
                </c:pt>
                <c:pt idx="3240">
                  <c:v>2012-02-19-20</c:v>
                </c:pt>
                <c:pt idx="3241">
                  <c:v>2012-02-19-21</c:v>
                </c:pt>
                <c:pt idx="3242">
                  <c:v>2012-02-19-22</c:v>
                </c:pt>
                <c:pt idx="3243">
                  <c:v>2012-02-19-23</c:v>
                </c:pt>
                <c:pt idx="3244">
                  <c:v>2012-02-20-00</c:v>
                </c:pt>
                <c:pt idx="3245">
                  <c:v>2012-02-20-01</c:v>
                </c:pt>
                <c:pt idx="3246">
                  <c:v>2012-02-20-02</c:v>
                </c:pt>
                <c:pt idx="3247">
                  <c:v>2012-02-20-03</c:v>
                </c:pt>
                <c:pt idx="3248">
                  <c:v>2012-02-20-04</c:v>
                </c:pt>
                <c:pt idx="3249">
                  <c:v>2012-02-20-05</c:v>
                </c:pt>
                <c:pt idx="3250">
                  <c:v>2012-02-20-06</c:v>
                </c:pt>
                <c:pt idx="3251">
                  <c:v>2012-02-20-07</c:v>
                </c:pt>
                <c:pt idx="3252">
                  <c:v>2012-02-20-08</c:v>
                </c:pt>
                <c:pt idx="3253">
                  <c:v>2012-02-20-09</c:v>
                </c:pt>
                <c:pt idx="3254">
                  <c:v>2012-02-20-10</c:v>
                </c:pt>
                <c:pt idx="3255">
                  <c:v>2012-02-20-11</c:v>
                </c:pt>
                <c:pt idx="3256">
                  <c:v>2012-02-20-12</c:v>
                </c:pt>
                <c:pt idx="3257">
                  <c:v>2012-02-20-13</c:v>
                </c:pt>
                <c:pt idx="3258">
                  <c:v>2012-02-20-14</c:v>
                </c:pt>
                <c:pt idx="3259">
                  <c:v>2012-02-20-15</c:v>
                </c:pt>
                <c:pt idx="3260">
                  <c:v>2012-02-20-16</c:v>
                </c:pt>
                <c:pt idx="3261">
                  <c:v>2012-02-20-17</c:v>
                </c:pt>
                <c:pt idx="3262">
                  <c:v>2012-02-20-18</c:v>
                </c:pt>
                <c:pt idx="3263">
                  <c:v>2012-02-20-19</c:v>
                </c:pt>
                <c:pt idx="3264">
                  <c:v>2012-02-20-20</c:v>
                </c:pt>
                <c:pt idx="3265">
                  <c:v>2012-02-20-21</c:v>
                </c:pt>
                <c:pt idx="3266">
                  <c:v>2012-02-20-22</c:v>
                </c:pt>
                <c:pt idx="3267">
                  <c:v>2012-02-20-23</c:v>
                </c:pt>
                <c:pt idx="3268">
                  <c:v>2012-02-21-00</c:v>
                </c:pt>
                <c:pt idx="3269">
                  <c:v>2012-02-21-01</c:v>
                </c:pt>
                <c:pt idx="3270">
                  <c:v>2012-02-21-02</c:v>
                </c:pt>
                <c:pt idx="3271">
                  <c:v>2012-02-21-03</c:v>
                </c:pt>
                <c:pt idx="3272">
                  <c:v>2012-02-21-04</c:v>
                </c:pt>
                <c:pt idx="3273">
                  <c:v>2012-02-21-05</c:v>
                </c:pt>
                <c:pt idx="3274">
                  <c:v>2012-02-21-06</c:v>
                </c:pt>
                <c:pt idx="3275">
                  <c:v>2012-02-21-07</c:v>
                </c:pt>
                <c:pt idx="3276">
                  <c:v>2012-02-21-08</c:v>
                </c:pt>
                <c:pt idx="3277">
                  <c:v>2012-02-21-09</c:v>
                </c:pt>
                <c:pt idx="3278">
                  <c:v>2012-02-21-10</c:v>
                </c:pt>
                <c:pt idx="3279">
                  <c:v>2012-02-21-11</c:v>
                </c:pt>
                <c:pt idx="3280">
                  <c:v>2012-02-21-12</c:v>
                </c:pt>
                <c:pt idx="3281">
                  <c:v>2012-02-21-13</c:v>
                </c:pt>
                <c:pt idx="3282">
                  <c:v>2012-02-21-14</c:v>
                </c:pt>
                <c:pt idx="3283">
                  <c:v>2012-02-21-15</c:v>
                </c:pt>
                <c:pt idx="3284">
                  <c:v>2012-02-21-16</c:v>
                </c:pt>
                <c:pt idx="3285">
                  <c:v>2012-02-21-17</c:v>
                </c:pt>
                <c:pt idx="3286">
                  <c:v>2012-02-21-18</c:v>
                </c:pt>
                <c:pt idx="3287">
                  <c:v>2012-02-21-19</c:v>
                </c:pt>
                <c:pt idx="3288">
                  <c:v>2012-02-21-20</c:v>
                </c:pt>
                <c:pt idx="3289">
                  <c:v>2012-02-21-21</c:v>
                </c:pt>
                <c:pt idx="3290">
                  <c:v>2012-02-21-22</c:v>
                </c:pt>
                <c:pt idx="3291">
                  <c:v>2012-02-21-23</c:v>
                </c:pt>
                <c:pt idx="3292">
                  <c:v>2012-02-22-00</c:v>
                </c:pt>
                <c:pt idx="3293">
                  <c:v>2012-02-22-01</c:v>
                </c:pt>
                <c:pt idx="3294">
                  <c:v>2012-02-22-02</c:v>
                </c:pt>
                <c:pt idx="3295">
                  <c:v>2012-02-22-03</c:v>
                </c:pt>
                <c:pt idx="3296">
                  <c:v>2012-02-22-04</c:v>
                </c:pt>
                <c:pt idx="3297">
                  <c:v>2012-02-22-05</c:v>
                </c:pt>
                <c:pt idx="3298">
                  <c:v>2012-02-22-06</c:v>
                </c:pt>
                <c:pt idx="3299">
                  <c:v>2012-02-22-07</c:v>
                </c:pt>
                <c:pt idx="3300">
                  <c:v>2012-02-22-08</c:v>
                </c:pt>
                <c:pt idx="3301">
                  <c:v>2012-02-22-09</c:v>
                </c:pt>
                <c:pt idx="3302">
                  <c:v>2012-02-22-10</c:v>
                </c:pt>
                <c:pt idx="3303">
                  <c:v>2012-02-22-11</c:v>
                </c:pt>
                <c:pt idx="3304">
                  <c:v>2012-02-22-12</c:v>
                </c:pt>
                <c:pt idx="3305">
                  <c:v>2012-02-22-13</c:v>
                </c:pt>
                <c:pt idx="3306">
                  <c:v>2012-02-22-14</c:v>
                </c:pt>
                <c:pt idx="3307">
                  <c:v>2012-02-22-15</c:v>
                </c:pt>
                <c:pt idx="3308">
                  <c:v>2012-02-22-16</c:v>
                </c:pt>
                <c:pt idx="3309">
                  <c:v>2012-02-22-17</c:v>
                </c:pt>
                <c:pt idx="3310">
                  <c:v>2012-02-22-18</c:v>
                </c:pt>
                <c:pt idx="3311">
                  <c:v>2012-02-22-19</c:v>
                </c:pt>
                <c:pt idx="3312">
                  <c:v>2012-02-22-20</c:v>
                </c:pt>
                <c:pt idx="3313">
                  <c:v>2012-02-22-21</c:v>
                </c:pt>
                <c:pt idx="3314">
                  <c:v>2012-02-22-22</c:v>
                </c:pt>
                <c:pt idx="3315">
                  <c:v>2012-02-22-23</c:v>
                </c:pt>
                <c:pt idx="3316">
                  <c:v>2012-02-23-00</c:v>
                </c:pt>
                <c:pt idx="3317">
                  <c:v>2012-02-23-01</c:v>
                </c:pt>
                <c:pt idx="3318">
                  <c:v>2012-02-23-02</c:v>
                </c:pt>
                <c:pt idx="3319">
                  <c:v>2012-02-23-03</c:v>
                </c:pt>
                <c:pt idx="3320">
                  <c:v>2012-02-23-04</c:v>
                </c:pt>
                <c:pt idx="3321">
                  <c:v>2012-02-23-05</c:v>
                </c:pt>
                <c:pt idx="3322">
                  <c:v>2012-02-23-06</c:v>
                </c:pt>
                <c:pt idx="3323">
                  <c:v>2012-02-23-07</c:v>
                </c:pt>
                <c:pt idx="3324">
                  <c:v>2012-02-23-08</c:v>
                </c:pt>
                <c:pt idx="3325">
                  <c:v>2012-02-23-09</c:v>
                </c:pt>
                <c:pt idx="3326">
                  <c:v>2012-02-23-10</c:v>
                </c:pt>
                <c:pt idx="3327">
                  <c:v>2012-02-23-11</c:v>
                </c:pt>
                <c:pt idx="3328">
                  <c:v>2012-02-23-12</c:v>
                </c:pt>
                <c:pt idx="3329">
                  <c:v>2012-02-23-13</c:v>
                </c:pt>
                <c:pt idx="3330">
                  <c:v>2012-02-23-14</c:v>
                </c:pt>
                <c:pt idx="3331">
                  <c:v>2012-02-23-15</c:v>
                </c:pt>
                <c:pt idx="3332">
                  <c:v>2012-02-23-16</c:v>
                </c:pt>
                <c:pt idx="3333">
                  <c:v>2012-02-23-17</c:v>
                </c:pt>
                <c:pt idx="3334">
                  <c:v>2012-02-23-18</c:v>
                </c:pt>
                <c:pt idx="3335">
                  <c:v>2012-02-23-19</c:v>
                </c:pt>
                <c:pt idx="3336">
                  <c:v>2012-02-23-20</c:v>
                </c:pt>
                <c:pt idx="3337">
                  <c:v>2012-02-23-21</c:v>
                </c:pt>
                <c:pt idx="3338">
                  <c:v>2012-02-23-22</c:v>
                </c:pt>
                <c:pt idx="3339">
                  <c:v>2012-02-23-23</c:v>
                </c:pt>
                <c:pt idx="3340">
                  <c:v>2012-02-24-00</c:v>
                </c:pt>
                <c:pt idx="3341">
                  <c:v>2012-02-24-01</c:v>
                </c:pt>
                <c:pt idx="3342">
                  <c:v>2012-02-24-02</c:v>
                </c:pt>
                <c:pt idx="3343">
                  <c:v>2012-02-24-03</c:v>
                </c:pt>
                <c:pt idx="3344">
                  <c:v>2012-02-24-04</c:v>
                </c:pt>
                <c:pt idx="3345">
                  <c:v>2012-02-24-05</c:v>
                </c:pt>
                <c:pt idx="3346">
                  <c:v>2012-02-24-06</c:v>
                </c:pt>
                <c:pt idx="3347">
                  <c:v>2012-02-24-07</c:v>
                </c:pt>
                <c:pt idx="3348">
                  <c:v>2012-02-24-08</c:v>
                </c:pt>
                <c:pt idx="3349">
                  <c:v>2012-02-24-09</c:v>
                </c:pt>
                <c:pt idx="3350">
                  <c:v>2012-02-24-10</c:v>
                </c:pt>
                <c:pt idx="3351">
                  <c:v>2012-02-24-11</c:v>
                </c:pt>
                <c:pt idx="3352">
                  <c:v>2012-02-24-12</c:v>
                </c:pt>
                <c:pt idx="3353">
                  <c:v>2012-02-24-13</c:v>
                </c:pt>
                <c:pt idx="3354">
                  <c:v>2012-02-24-14</c:v>
                </c:pt>
                <c:pt idx="3355">
                  <c:v>2012-02-24-15</c:v>
                </c:pt>
                <c:pt idx="3356">
                  <c:v>2012-02-24-16</c:v>
                </c:pt>
                <c:pt idx="3357">
                  <c:v>2012-02-24-17</c:v>
                </c:pt>
                <c:pt idx="3358">
                  <c:v>2012-02-24-18</c:v>
                </c:pt>
                <c:pt idx="3359">
                  <c:v>2012-02-24-19</c:v>
                </c:pt>
                <c:pt idx="3360">
                  <c:v>2012-02-24-20</c:v>
                </c:pt>
                <c:pt idx="3361">
                  <c:v>2012-02-24-21</c:v>
                </c:pt>
                <c:pt idx="3362">
                  <c:v>2012-02-24-22</c:v>
                </c:pt>
                <c:pt idx="3363">
                  <c:v>2012-02-24-23</c:v>
                </c:pt>
                <c:pt idx="3364">
                  <c:v>2012-02-25-00</c:v>
                </c:pt>
                <c:pt idx="3365">
                  <c:v>2012-02-25-01</c:v>
                </c:pt>
                <c:pt idx="3366">
                  <c:v>2012-02-25-02</c:v>
                </c:pt>
                <c:pt idx="3367">
                  <c:v>2012-02-25-03</c:v>
                </c:pt>
                <c:pt idx="3368">
                  <c:v>2012-02-25-04</c:v>
                </c:pt>
                <c:pt idx="3369">
                  <c:v>2012-02-25-05</c:v>
                </c:pt>
                <c:pt idx="3370">
                  <c:v>2012-02-25-06</c:v>
                </c:pt>
                <c:pt idx="3371">
                  <c:v>2012-02-25-07</c:v>
                </c:pt>
                <c:pt idx="3372">
                  <c:v>2012-02-25-08</c:v>
                </c:pt>
                <c:pt idx="3373">
                  <c:v>2012-02-25-09</c:v>
                </c:pt>
                <c:pt idx="3374">
                  <c:v>2012-02-25-10</c:v>
                </c:pt>
                <c:pt idx="3375">
                  <c:v>2012-02-25-11</c:v>
                </c:pt>
                <c:pt idx="3376">
                  <c:v>2012-02-25-12</c:v>
                </c:pt>
                <c:pt idx="3377">
                  <c:v>2012-02-25-13</c:v>
                </c:pt>
                <c:pt idx="3378">
                  <c:v>2012-02-25-14</c:v>
                </c:pt>
                <c:pt idx="3379">
                  <c:v>2012-02-25-15</c:v>
                </c:pt>
                <c:pt idx="3380">
                  <c:v>2012-02-25-16</c:v>
                </c:pt>
                <c:pt idx="3381">
                  <c:v>2012-02-25-17</c:v>
                </c:pt>
                <c:pt idx="3382">
                  <c:v>2012-02-25-18</c:v>
                </c:pt>
                <c:pt idx="3383">
                  <c:v>2012-02-25-19</c:v>
                </c:pt>
                <c:pt idx="3384">
                  <c:v>2012-02-25-20</c:v>
                </c:pt>
                <c:pt idx="3385">
                  <c:v>2012-02-25-21</c:v>
                </c:pt>
                <c:pt idx="3386">
                  <c:v>2012-02-25-22</c:v>
                </c:pt>
                <c:pt idx="3387">
                  <c:v>2012-02-25-23</c:v>
                </c:pt>
                <c:pt idx="3388">
                  <c:v>2012-02-26-00</c:v>
                </c:pt>
                <c:pt idx="3389">
                  <c:v>2012-02-26-01</c:v>
                </c:pt>
                <c:pt idx="3390">
                  <c:v>2012-02-26-02</c:v>
                </c:pt>
                <c:pt idx="3391">
                  <c:v>2012-02-26-03</c:v>
                </c:pt>
                <c:pt idx="3392">
                  <c:v>2012-02-26-04</c:v>
                </c:pt>
                <c:pt idx="3393">
                  <c:v>2012-02-26-05</c:v>
                </c:pt>
                <c:pt idx="3394">
                  <c:v>2012-02-26-06</c:v>
                </c:pt>
                <c:pt idx="3395">
                  <c:v>2012-02-26-07</c:v>
                </c:pt>
                <c:pt idx="3396">
                  <c:v>2012-02-26-08</c:v>
                </c:pt>
                <c:pt idx="3397">
                  <c:v>2012-02-26-09</c:v>
                </c:pt>
                <c:pt idx="3398">
                  <c:v>2012-02-26-10</c:v>
                </c:pt>
                <c:pt idx="3399">
                  <c:v>2012-02-26-11</c:v>
                </c:pt>
                <c:pt idx="3400">
                  <c:v>2012-02-26-12</c:v>
                </c:pt>
                <c:pt idx="3401">
                  <c:v>2012-02-26-13</c:v>
                </c:pt>
                <c:pt idx="3402">
                  <c:v>2012-02-26-14</c:v>
                </c:pt>
                <c:pt idx="3403">
                  <c:v>2012-02-26-15</c:v>
                </c:pt>
                <c:pt idx="3404">
                  <c:v>2012-02-26-16</c:v>
                </c:pt>
                <c:pt idx="3405">
                  <c:v>2012-02-26-17</c:v>
                </c:pt>
                <c:pt idx="3406">
                  <c:v>2012-02-26-18</c:v>
                </c:pt>
                <c:pt idx="3407">
                  <c:v>2012-02-26-19</c:v>
                </c:pt>
                <c:pt idx="3408">
                  <c:v>2012-02-26-20</c:v>
                </c:pt>
                <c:pt idx="3409">
                  <c:v>2012-02-26-21</c:v>
                </c:pt>
                <c:pt idx="3410">
                  <c:v>2012-02-26-22</c:v>
                </c:pt>
                <c:pt idx="3411">
                  <c:v>2012-02-26-23</c:v>
                </c:pt>
                <c:pt idx="3412">
                  <c:v>2012-02-27-00</c:v>
                </c:pt>
                <c:pt idx="3413">
                  <c:v>2012-02-27-01</c:v>
                </c:pt>
                <c:pt idx="3414">
                  <c:v>2012-02-27-02</c:v>
                </c:pt>
                <c:pt idx="3415">
                  <c:v>2012-02-27-03</c:v>
                </c:pt>
                <c:pt idx="3416">
                  <c:v>2012-02-27-04</c:v>
                </c:pt>
                <c:pt idx="3417">
                  <c:v>2012-02-27-05</c:v>
                </c:pt>
                <c:pt idx="3418">
                  <c:v>2012-02-27-06</c:v>
                </c:pt>
                <c:pt idx="3419">
                  <c:v>2012-02-27-07</c:v>
                </c:pt>
                <c:pt idx="3420">
                  <c:v>2012-02-27-08</c:v>
                </c:pt>
                <c:pt idx="3421">
                  <c:v>2012-02-27-09</c:v>
                </c:pt>
                <c:pt idx="3422">
                  <c:v>2012-02-27-10</c:v>
                </c:pt>
                <c:pt idx="3423">
                  <c:v>2012-02-27-11</c:v>
                </c:pt>
                <c:pt idx="3424">
                  <c:v>2012-02-27-12</c:v>
                </c:pt>
                <c:pt idx="3425">
                  <c:v>2012-02-27-13</c:v>
                </c:pt>
                <c:pt idx="3426">
                  <c:v>2012-02-27-14</c:v>
                </c:pt>
                <c:pt idx="3427">
                  <c:v>2012-02-27-15</c:v>
                </c:pt>
                <c:pt idx="3428">
                  <c:v>2012-02-27-16</c:v>
                </c:pt>
                <c:pt idx="3429">
                  <c:v>2012-02-27-17</c:v>
                </c:pt>
                <c:pt idx="3430">
                  <c:v>2012-02-27-18</c:v>
                </c:pt>
                <c:pt idx="3431">
                  <c:v>2012-02-27-19</c:v>
                </c:pt>
                <c:pt idx="3432">
                  <c:v>2012-02-27-20</c:v>
                </c:pt>
                <c:pt idx="3433">
                  <c:v>2012-02-27-21</c:v>
                </c:pt>
                <c:pt idx="3434">
                  <c:v>2012-02-27-22</c:v>
                </c:pt>
                <c:pt idx="3435">
                  <c:v>2012-02-27-23</c:v>
                </c:pt>
                <c:pt idx="3436">
                  <c:v>2012-02-28-00</c:v>
                </c:pt>
                <c:pt idx="3437">
                  <c:v>2012-02-28-01</c:v>
                </c:pt>
                <c:pt idx="3438">
                  <c:v>2012-02-28-02</c:v>
                </c:pt>
                <c:pt idx="3439">
                  <c:v>2012-02-28-03</c:v>
                </c:pt>
                <c:pt idx="3440">
                  <c:v>2012-02-28-04</c:v>
                </c:pt>
                <c:pt idx="3441">
                  <c:v>2012-02-28-05</c:v>
                </c:pt>
                <c:pt idx="3442">
                  <c:v>2012-02-28-06</c:v>
                </c:pt>
                <c:pt idx="3443">
                  <c:v>2012-02-28-07</c:v>
                </c:pt>
                <c:pt idx="3444">
                  <c:v>2012-02-28-08</c:v>
                </c:pt>
                <c:pt idx="3445">
                  <c:v>2012-02-28-09</c:v>
                </c:pt>
                <c:pt idx="3446">
                  <c:v>2012-02-28-10</c:v>
                </c:pt>
                <c:pt idx="3447">
                  <c:v>2012-02-28-11</c:v>
                </c:pt>
                <c:pt idx="3448">
                  <c:v>2012-02-28-12</c:v>
                </c:pt>
                <c:pt idx="3449">
                  <c:v>2012-02-28-13</c:v>
                </c:pt>
                <c:pt idx="3450">
                  <c:v>2012-02-28-14</c:v>
                </c:pt>
                <c:pt idx="3451">
                  <c:v>2012-02-28-15</c:v>
                </c:pt>
                <c:pt idx="3452">
                  <c:v>2012-02-28-16</c:v>
                </c:pt>
                <c:pt idx="3453">
                  <c:v>2012-02-28-17</c:v>
                </c:pt>
                <c:pt idx="3454">
                  <c:v>2012-02-28-18</c:v>
                </c:pt>
                <c:pt idx="3455">
                  <c:v>2012-02-28-19</c:v>
                </c:pt>
                <c:pt idx="3456">
                  <c:v>2012-02-28-20</c:v>
                </c:pt>
                <c:pt idx="3457">
                  <c:v>2012-02-28-21</c:v>
                </c:pt>
                <c:pt idx="3458">
                  <c:v>2012-02-28-22</c:v>
                </c:pt>
                <c:pt idx="3459">
                  <c:v>2012-02-28-23</c:v>
                </c:pt>
                <c:pt idx="3460">
                  <c:v>2012-02-29-00</c:v>
                </c:pt>
                <c:pt idx="3461">
                  <c:v>2012-02-29-01</c:v>
                </c:pt>
                <c:pt idx="3462">
                  <c:v>2012-02-29-02</c:v>
                </c:pt>
                <c:pt idx="3463">
                  <c:v>2012-02-29-03</c:v>
                </c:pt>
                <c:pt idx="3464">
                  <c:v>2012-02-29-04</c:v>
                </c:pt>
                <c:pt idx="3465">
                  <c:v>2012-02-29-05</c:v>
                </c:pt>
                <c:pt idx="3466">
                  <c:v>2012-02-29-06</c:v>
                </c:pt>
                <c:pt idx="3467">
                  <c:v>2012-02-29-07</c:v>
                </c:pt>
                <c:pt idx="3468">
                  <c:v>2012-02-29-08</c:v>
                </c:pt>
                <c:pt idx="3469">
                  <c:v>2012-02-29-09</c:v>
                </c:pt>
                <c:pt idx="3470">
                  <c:v>2012-02-29-10</c:v>
                </c:pt>
                <c:pt idx="3471">
                  <c:v>2012-02-29-11</c:v>
                </c:pt>
                <c:pt idx="3472">
                  <c:v>2012-02-29-12</c:v>
                </c:pt>
                <c:pt idx="3473">
                  <c:v>2012-02-29-13</c:v>
                </c:pt>
                <c:pt idx="3474">
                  <c:v>2012-02-29-14</c:v>
                </c:pt>
                <c:pt idx="3475">
                  <c:v>2012-02-29-15</c:v>
                </c:pt>
                <c:pt idx="3476">
                  <c:v>2012-02-29-16</c:v>
                </c:pt>
                <c:pt idx="3477">
                  <c:v>2012-02-29-17</c:v>
                </c:pt>
                <c:pt idx="3478">
                  <c:v>2012-02-29-18</c:v>
                </c:pt>
                <c:pt idx="3479">
                  <c:v>2012-02-29-19</c:v>
                </c:pt>
                <c:pt idx="3480">
                  <c:v>2012-02-29-20</c:v>
                </c:pt>
                <c:pt idx="3481">
                  <c:v>2012-02-29-21</c:v>
                </c:pt>
                <c:pt idx="3482">
                  <c:v>2012-02-29-22</c:v>
                </c:pt>
                <c:pt idx="3483">
                  <c:v>2012-02-29-23</c:v>
                </c:pt>
                <c:pt idx="3484">
                  <c:v>2012-03-01-00</c:v>
                </c:pt>
                <c:pt idx="3485">
                  <c:v>2012-03-01-01</c:v>
                </c:pt>
                <c:pt idx="3486">
                  <c:v>2012-03-01-02</c:v>
                </c:pt>
                <c:pt idx="3487">
                  <c:v>2012-03-01-03</c:v>
                </c:pt>
                <c:pt idx="3488">
                  <c:v>2012-03-01-04</c:v>
                </c:pt>
                <c:pt idx="3489">
                  <c:v>2012-03-01-05</c:v>
                </c:pt>
                <c:pt idx="3490">
                  <c:v>2012-03-01-06</c:v>
                </c:pt>
                <c:pt idx="3491">
                  <c:v>2012-03-01-07</c:v>
                </c:pt>
                <c:pt idx="3492">
                  <c:v>2012-03-01-08</c:v>
                </c:pt>
                <c:pt idx="3493">
                  <c:v>2012-03-01-09</c:v>
                </c:pt>
                <c:pt idx="3494">
                  <c:v>2012-03-01-10</c:v>
                </c:pt>
                <c:pt idx="3495">
                  <c:v>2012-03-01-11</c:v>
                </c:pt>
                <c:pt idx="3496">
                  <c:v>2012-03-01-12</c:v>
                </c:pt>
                <c:pt idx="3497">
                  <c:v>2012-03-01-13</c:v>
                </c:pt>
                <c:pt idx="3498">
                  <c:v>2012-03-01-14</c:v>
                </c:pt>
                <c:pt idx="3499">
                  <c:v>2012-03-01-15</c:v>
                </c:pt>
                <c:pt idx="3500">
                  <c:v>2012-03-01-16</c:v>
                </c:pt>
                <c:pt idx="3501">
                  <c:v>2012-03-01-17</c:v>
                </c:pt>
                <c:pt idx="3502">
                  <c:v>2012-03-01-18</c:v>
                </c:pt>
                <c:pt idx="3503">
                  <c:v>2012-03-01-19</c:v>
                </c:pt>
                <c:pt idx="3504">
                  <c:v>2012-03-01-20</c:v>
                </c:pt>
                <c:pt idx="3505">
                  <c:v>2012-03-01-21</c:v>
                </c:pt>
                <c:pt idx="3506">
                  <c:v>2012-03-01-22</c:v>
                </c:pt>
                <c:pt idx="3507">
                  <c:v>2012-03-01-23</c:v>
                </c:pt>
                <c:pt idx="3508">
                  <c:v>2012-03-02-00</c:v>
                </c:pt>
                <c:pt idx="3509">
                  <c:v>2012-03-02-01</c:v>
                </c:pt>
                <c:pt idx="3510">
                  <c:v>2012-03-02-02</c:v>
                </c:pt>
                <c:pt idx="3511">
                  <c:v>2012-03-02-03</c:v>
                </c:pt>
                <c:pt idx="3512">
                  <c:v>2012-03-02-04</c:v>
                </c:pt>
                <c:pt idx="3513">
                  <c:v>2012-03-02-05</c:v>
                </c:pt>
                <c:pt idx="3514">
                  <c:v>2012-03-02-06</c:v>
                </c:pt>
                <c:pt idx="3515">
                  <c:v>2012-03-02-07</c:v>
                </c:pt>
                <c:pt idx="3516">
                  <c:v>2012-03-02-08</c:v>
                </c:pt>
                <c:pt idx="3517">
                  <c:v>2012-03-02-09</c:v>
                </c:pt>
                <c:pt idx="3518">
                  <c:v>2012-03-02-10</c:v>
                </c:pt>
                <c:pt idx="3519">
                  <c:v>2012-03-02-11</c:v>
                </c:pt>
                <c:pt idx="3520">
                  <c:v>2012-03-02-12</c:v>
                </c:pt>
                <c:pt idx="3521">
                  <c:v>2012-03-02-13</c:v>
                </c:pt>
                <c:pt idx="3522">
                  <c:v>2012-03-02-14</c:v>
                </c:pt>
                <c:pt idx="3523">
                  <c:v>2012-03-02-15</c:v>
                </c:pt>
                <c:pt idx="3524">
                  <c:v>2012-03-02-16</c:v>
                </c:pt>
                <c:pt idx="3525">
                  <c:v>2012-03-02-17</c:v>
                </c:pt>
                <c:pt idx="3526">
                  <c:v>2012-03-02-18</c:v>
                </c:pt>
                <c:pt idx="3527">
                  <c:v>2012-03-02-19</c:v>
                </c:pt>
                <c:pt idx="3528">
                  <c:v>2012-03-02-20</c:v>
                </c:pt>
                <c:pt idx="3529">
                  <c:v>2012-03-02-21</c:v>
                </c:pt>
                <c:pt idx="3530">
                  <c:v>2012-03-02-22</c:v>
                </c:pt>
                <c:pt idx="3531">
                  <c:v>2012-03-02-23</c:v>
                </c:pt>
                <c:pt idx="3532">
                  <c:v>2012-03-03-00</c:v>
                </c:pt>
                <c:pt idx="3533">
                  <c:v>2012-03-03-01</c:v>
                </c:pt>
                <c:pt idx="3534">
                  <c:v>2012-03-03-02</c:v>
                </c:pt>
                <c:pt idx="3535">
                  <c:v>2012-03-03-03</c:v>
                </c:pt>
                <c:pt idx="3536">
                  <c:v>2012-03-03-04</c:v>
                </c:pt>
                <c:pt idx="3537">
                  <c:v>2012-03-03-05</c:v>
                </c:pt>
                <c:pt idx="3538">
                  <c:v>2012-03-03-06</c:v>
                </c:pt>
                <c:pt idx="3539">
                  <c:v>2012-03-03-07</c:v>
                </c:pt>
                <c:pt idx="3540">
                  <c:v>2012-03-03-08</c:v>
                </c:pt>
                <c:pt idx="3541">
                  <c:v>2012-03-03-09</c:v>
                </c:pt>
                <c:pt idx="3542">
                  <c:v>2012-03-03-10</c:v>
                </c:pt>
                <c:pt idx="3543">
                  <c:v>2012-03-03-11</c:v>
                </c:pt>
                <c:pt idx="3544">
                  <c:v>2012-03-03-12</c:v>
                </c:pt>
                <c:pt idx="3545">
                  <c:v>2012-03-03-13</c:v>
                </c:pt>
                <c:pt idx="3546">
                  <c:v>2012-03-03-14</c:v>
                </c:pt>
                <c:pt idx="3547">
                  <c:v>2012-03-03-15</c:v>
                </c:pt>
                <c:pt idx="3548">
                  <c:v>2012-03-03-16</c:v>
                </c:pt>
                <c:pt idx="3549">
                  <c:v>2012-03-03-17</c:v>
                </c:pt>
                <c:pt idx="3550">
                  <c:v>2012-03-03-18</c:v>
                </c:pt>
                <c:pt idx="3551">
                  <c:v>2012-03-03-19</c:v>
                </c:pt>
                <c:pt idx="3552">
                  <c:v>2012-03-03-20</c:v>
                </c:pt>
                <c:pt idx="3553">
                  <c:v>2012-03-03-21</c:v>
                </c:pt>
                <c:pt idx="3554">
                  <c:v>2012-03-03-22</c:v>
                </c:pt>
                <c:pt idx="3555">
                  <c:v>2012-03-03-23</c:v>
                </c:pt>
                <c:pt idx="3556">
                  <c:v>2012-03-04-00</c:v>
                </c:pt>
                <c:pt idx="3557">
                  <c:v>2012-03-04-01</c:v>
                </c:pt>
                <c:pt idx="3558">
                  <c:v>2012-03-04-02</c:v>
                </c:pt>
                <c:pt idx="3559">
                  <c:v>2012-03-04-03</c:v>
                </c:pt>
                <c:pt idx="3560">
                  <c:v>2012-03-04-04</c:v>
                </c:pt>
                <c:pt idx="3561">
                  <c:v>2012-03-04-05</c:v>
                </c:pt>
                <c:pt idx="3562">
                  <c:v>2012-03-04-06</c:v>
                </c:pt>
                <c:pt idx="3563">
                  <c:v>2012-03-04-07</c:v>
                </c:pt>
                <c:pt idx="3564">
                  <c:v>2012-03-04-08</c:v>
                </c:pt>
                <c:pt idx="3565">
                  <c:v>2012-03-04-09</c:v>
                </c:pt>
                <c:pt idx="3566">
                  <c:v>2012-03-04-10</c:v>
                </c:pt>
                <c:pt idx="3567">
                  <c:v>2012-03-04-11</c:v>
                </c:pt>
                <c:pt idx="3568">
                  <c:v>2012-03-04-12</c:v>
                </c:pt>
                <c:pt idx="3569">
                  <c:v>2012-03-04-13</c:v>
                </c:pt>
                <c:pt idx="3570">
                  <c:v>2012-03-04-14</c:v>
                </c:pt>
                <c:pt idx="3571">
                  <c:v>2012-03-04-15</c:v>
                </c:pt>
                <c:pt idx="3572">
                  <c:v>2012-03-04-16</c:v>
                </c:pt>
                <c:pt idx="3573">
                  <c:v>2012-03-04-17</c:v>
                </c:pt>
                <c:pt idx="3574">
                  <c:v>2012-03-04-18</c:v>
                </c:pt>
                <c:pt idx="3575">
                  <c:v>2012-03-04-19</c:v>
                </c:pt>
                <c:pt idx="3576">
                  <c:v>2012-03-04-20</c:v>
                </c:pt>
                <c:pt idx="3577">
                  <c:v>2012-03-04-21</c:v>
                </c:pt>
                <c:pt idx="3578">
                  <c:v>2012-03-04-22</c:v>
                </c:pt>
                <c:pt idx="3579">
                  <c:v>2012-03-04-23</c:v>
                </c:pt>
                <c:pt idx="3580">
                  <c:v>2012-03-05-00</c:v>
                </c:pt>
                <c:pt idx="3581">
                  <c:v>2012-03-05-01</c:v>
                </c:pt>
                <c:pt idx="3582">
                  <c:v>2012-03-05-02</c:v>
                </c:pt>
                <c:pt idx="3583">
                  <c:v>2012-03-05-03</c:v>
                </c:pt>
                <c:pt idx="3584">
                  <c:v>2012-03-05-04</c:v>
                </c:pt>
                <c:pt idx="3585">
                  <c:v>2012-03-05-05</c:v>
                </c:pt>
                <c:pt idx="3586">
                  <c:v>2012-03-05-06</c:v>
                </c:pt>
                <c:pt idx="3587">
                  <c:v>2012-03-05-07</c:v>
                </c:pt>
                <c:pt idx="3588">
                  <c:v>2012-03-05-08</c:v>
                </c:pt>
                <c:pt idx="3589">
                  <c:v>2012-03-05-09</c:v>
                </c:pt>
                <c:pt idx="3590">
                  <c:v>2012-03-05-10</c:v>
                </c:pt>
                <c:pt idx="3591">
                  <c:v>2012-03-05-11</c:v>
                </c:pt>
                <c:pt idx="3592">
                  <c:v>2012-03-05-12</c:v>
                </c:pt>
                <c:pt idx="3593">
                  <c:v>2012-03-05-13</c:v>
                </c:pt>
                <c:pt idx="3594">
                  <c:v>2012-03-05-14</c:v>
                </c:pt>
                <c:pt idx="3595">
                  <c:v>2012-03-05-15</c:v>
                </c:pt>
                <c:pt idx="3596">
                  <c:v>2012-03-05-16</c:v>
                </c:pt>
                <c:pt idx="3597">
                  <c:v>2012-03-05-17</c:v>
                </c:pt>
                <c:pt idx="3598">
                  <c:v>2012-03-05-18</c:v>
                </c:pt>
                <c:pt idx="3599">
                  <c:v>2012-03-05-19</c:v>
                </c:pt>
                <c:pt idx="3600">
                  <c:v>2012-03-05-20</c:v>
                </c:pt>
                <c:pt idx="3601">
                  <c:v>2012-03-05-21</c:v>
                </c:pt>
                <c:pt idx="3602">
                  <c:v>2012-03-05-22</c:v>
                </c:pt>
                <c:pt idx="3603">
                  <c:v>2012-03-05-23</c:v>
                </c:pt>
                <c:pt idx="3604">
                  <c:v>2012-03-06-00</c:v>
                </c:pt>
                <c:pt idx="3605">
                  <c:v>2012-03-06-01</c:v>
                </c:pt>
                <c:pt idx="3606">
                  <c:v>2012-03-06-02</c:v>
                </c:pt>
                <c:pt idx="3607">
                  <c:v>2012-03-06-03</c:v>
                </c:pt>
                <c:pt idx="3608">
                  <c:v>2012-03-06-04</c:v>
                </c:pt>
                <c:pt idx="3609">
                  <c:v>2012-03-06-05</c:v>
                </c:pt>
                <c:pt idx="3610">
                  <c:v>2012-03-06-06</c:v>
                </c:pt>
                <c:pt idx="3611">
                  <c:v>2012-03-06-07</c:v>
                </c:pt>
                <c:pt idx="3612">
                  <c:v>2012-03-06-08</c:v>
                </c:pt>
                <c:pt idx="3613">
                  <c:v>2012-03-06-09</c:v>
                </c:pt>
                <c:pt idx="3614">
                  <c:v>2012-03-06-10</c:v>
                </c:pt>
                <c:pt idx="3615">
                  <c:v>2012-03-06-11</c:v>
                </c:pt>
                <c:pt idx="3616">
                  <c:v>2012-03-06-12</c:v>
                </c:pt>
                <c:pt idx="3617">
                  <c:v>2012-03-06-13</c:v>
                </c:pt>
                <c:pt idx="3618">
                  <c:v>2012-03-06-14</c:v>
                </c:pt>
                <c:pt idx="3619">
                  <c:v>2012-03-06-15</c:v>
                </c:pt>
                <c:pt idx="3620">
                  <c:v>2012-03-06-16</c:v>
                </c:pt>
                <c:pt idx="3621">
                  <c:v>2012-03-06-17</c:v>
                </c:pt>
                <c:pt idx="3622">
                  <c:v>2012-03-06-18</c:v>
                </c:pt>
                <c:pt idx="3623">
                  <c:v>2012-03-06-19</c:v>
                </c:pt>
                <c:pt idx="3624">
                  <c:v>2012-03-06-20</c:v>
                </c:pt>
                <c:pt idx="3625">
                  <c:v>2012-03-06-21</c:v>
                </c:pt>
                <c:pt idx="3626">
                  <c:v>2012-03-06-22</c:v>
                </c:pt>
                <c:pt idx="3627">
                  <c:v>2012-03-06-23</c:v>
                </c:pt>
                <c:pt idx="3628">
                  <c:v>2012-03-07-00</c:v>
                </c:pt>
                <c:pt idx="3629">
                  <c:v>2012-03-07-01</c:v>
                </c:pt>
                <c:pt idx="3630">
                  <c:v>2012-03-07-02</c:v>
                </c:pt>
                <c:pt idx="3631">
                  <c:v>2012-03-07-03</c:v>
                </c:pt>
                <c:pt idx="3632">
                  <c:v>2012-03-07-04</c:v>
                </c:pt>
                <c:pt idx="3633">
                  <c:v>2012-03-07-05</c:v>
                </c:pt>
                <c:pt idx="3634">
                  <c:v>2012-03-07-06</c:v>
                </c:pt>
                <c:pt idx="3635">
                  <c:v>2012-03-07-07</c:v>
                </c:pt>
                <c:pt idx="3636">
                  <c:v>2012-03-07-08</c:v>
                </c:pt>
                <c:pt idx="3637">
                  <c:v>2012-03-07-09</c:v>
                </c:pt>
                <c:pt idx="3638">
                  <c:v>2012-03-07-10</c:v>
                </c:pt>
                <c:pt idx="3639">
                  <c:v>2012-03-07-11</c:v>
                </c:pt>
                <c:pt idx="3640">
                  <c:v>2012-03-07-12</c:v>
                </c:pt>
                <c:pt idx="3641">
                  <c:v>2012-03-07-13</c:v>
                </c:pt>
                <c:pt idx="3642">
                  <c:v>2012-03-07-14</c:v>
                </c:pt>
                <c:pt idx="3643">
                  <c:v>2012-03-07-15</c:v>
                </c:pt>
                <c:pt idx="3644">
                  <c:v>2012-03-07-16</c:v>
                </c:pt>
                <c:pt idx="3645">
                  <c:v>2012-03-07-17</c:v>
                </c:pt>
                <c:pt idx="3646">
                  <c:v>2012-03-07-18</c:v>
                </c:pt>
                <c:pt idx="3647">
                  <c:v>2012-03-07-19</c:v>
                </c:pt>
                <c:pt idx="3648">
                  <c:v>2012-03-07-20</c:v>
                </c:pt>
                <c:pt idx="3649">
                  <c:v>2012-03-07-21</c:v>
                </c:pt>
                <c:pt idx="3650">
                  <c:v>2012-03-07-22</c:v>
                </c:pt>
                <c:pt idx="3651">
                  <c:v>2012-03-07-23</c:v>
                </c:pt>
                <c:pt idx="3652">
                  <c:v>2012-03-08-00</c:v>
                </c:pt>
                <c:pt idx="3653">
                  <c:v>2012-03-08-01</c:v>
                </c:pt>
                <c:pt idx="3654">
                  <c:v>2012-03-08-02</c:v>
                </c:pt>
                <c:pt idx="3655">
                  <c:v>2012-03-08-03</c:v>
                </c:pt>
                <c:pt idx="3656">
                  <c:v>2012-03-08-04</c:v>
                </c:pt>
                <c:pt idx="3657">
                  <c:v>2012-03-08-05</c:v>
                </c:pt>
                <c:pt idx="3658">
                  <c:v>2012-03-08-06</c:v>
                </c:pt>
                <c:pt idx="3659">
                  <c:v>2012-03-08-07</c:v>
                </c:pt>
                <c:pt idx="3660">
                  <c:v>2012-03-08-08</c:v>
                </c:pt>
                <c:pt idx="3661">
                  <c:v>2012-03-08-09</c:v>
                </c:pt>
                <c:pt idx="3662">
                  <c:v>2012-03-08-10</c:v>
                </c:pt>
                <c:pt idx="3663">
                  <c:v>2012-03-08-11</c:v>
                </c:pt>
                <c:pt idx="3664">
                  <c:v>2012-03-08-12</c:v>
                </c:pt>
                <c:pt idx="3665">
                  <c:v>2012-03-08-13</c:v>
                </c:pt>
                <c:pt idx="3666">
                  <c:v>2012-03-08-14</c:v>
                </c:pt>
                <c:pt idx="3667">
                  <c:v>2012-03-08-15</c:v>
                </c:pt>
                <c:pt idx="3668">
                  <c:v>2012-03-08-16</c:v>
                </c:pt>
                <c:pt idx="3669">
                  <c:v>2012-03-08-17</c:v>
                </c:pt>
                <c:pt idx="3670">
                  <c:v>2012-03-08-18</c:v>
                </c:pt>
                <c:pt idx="3671">
                  <c:v>2012-03-08-19</c:v>
                </c:pt>
                <c:pt idx="3672">
                  <c:v>2012-03-08-20</c:v>
                </c:pt>
                <c:pt idx="3673">
                  <c:v>2012-03-08-21</c:v>
                </c:pt>
                <c:pt idx="3674">
                  <c:v>2012-03-08-22</c:v>
                </c:pt>
                <c:pt idx="3675">
                  <c:v>2012-03-08-23</c:v>
                </c:pt>
                <c:pt idx="3676">
                  <c:v>2012-03-09-00</c:v>
                </c:pt>
                <c:pt idx="3677">
                  <c:v>2012-03-09-01</c:v>
                </c:pt>
                <c:pt idx="3678">
                  <c:v>2012-03-09-02</c:v>
                </c:pt>
                <c:pt idx="3679">
                  <c:v>2012-03-09-03</c:v>
                </c:pt>
                <c:pt idx="3680">
                  <c:v>2012-03-09-04</c:v>
                </c:pt>
                <c:pt idx="3681">
                  <c:v>2012-03-09-05</c:v>
                </c:pt>
                <c:pt idx="3682">
                  <c:v>2012-03-09-06</c:v>
                </c:pt>
                <c:pt idx="3683">
                  <c:v>2012-03-09-07</c:v>
                </c:pt>
                <c:pt idx="3684">
                  <c:v>2012-03-09-08</c:v>
                </c:pt>
                <c:pt idx="3685">
                  <c:v>2012-03-09-09</c:v>
                </c:pt>
                <c:pt idx="3686">
                  <c:v>2012-03-09-10</c:v>
                </c:pt>
                <c:pt idx="3687">
                  <c:v>2012-03-09-11</c:v>
                </c:pt>
                <c:pt idx="3688">
                  <c:v>2012-03-09-12</c:v>
                </c:pt>
                <c:pt idx="3689">
                  <c:v>2012-03-09-13</c:v>
                </c:pt>
                <c:pt idx="3690">
                  <c:v>2012-03-09-14</c:v>
                </c:pt>
                <c:pt idx="3691">
                  <c:v>2012-03-09-15</c:v>
                </c:pt>
                <c:pt idx="3692">
                  <c:v>2012-03-09-16</c:v>
                </c:pt>
                <c:pt idx="3693">
                  <c:v>2012-03-09-17</c:v>
                </c:pt>
                <c:pt idx="3694">
                  <c:v>2012-03-09-18</c:v>
                </c:pt>
                <c:pt idx="3695">
                  <c:v>2012-03-09-19</c:v>
                </c:pt>
                <c:pt idx="3696">
                  <c:v>2012-03-09-20</c:v>
                </c:pt>
                <c:pt idx="3697">
                  <c:v>2012-03-09-21</c:v>
                </c:pt>
                <c:pt idx="3698">
                  <c:v>2012-03-09-22</c:v>
                </c:pt>
                <c:pt idx="3699">
                  <c:v>2012-03-09-23</c:v>
                </c:pt>
                <c:pt idx="3700">
                  <c:v>2012-03-10-00</c:v>
                </c:pt>
                <c:pt idx="3701">
                  <c:v>2012-03-10-01</c:v>
                </c:pt>
                <c:pt idx="3702">
                  <c:v>2012-03-10-02</c:v>
                </c:pt>
                <c:pt idx="3703">
                  <c:v>2012-03-10-03</c:v>
                </c:pt>
                <c:pt idx="3704">
                  <c:v>2012-03-10-04</c:v>
                </c:pt>
                <c:pt idx="3705">
                  <c:v>2012-03-10-05</c:v>
                </c:pt>
                <c:pt idx="3706">
                  <c:v>2012-03-10-06</c:v>
                </c:pt>
                <c:pt idx="3707">
                  <c:v>2012-03-10-07</c:v>
                </c:pt>
                <c:pt idx="3708">
                  <c:v>2012-03-10-08</c:v>
                </c:pt>
                <c:pt idx="3709">
                  <c:v>2012-03-10-09</c:v>
                </c:pt>
                <c:pt idx="3710">
                  <c:v>2012-03-10-10</c:v>
                </c:pt>
                <c:pt idx="3711">
                  <c:v>2012-03-10-11</c:v>
                </c:pt>
                <c:pt idx="3712">
                  <c:v>2012-03-10-12</c:v>
                </c:pt>
                <c:pt idx="3713">
                  <c:v>2012-03-10-13</c:v>
                </c:pt>
                <c:pt idx="3714">
                  <c:v>2012-03-10-14</c:v>
                </c:pt>
                <c:pt idx="3715">
                  <c:v>2012-03-10-15</c:v>
                </c:pt>
                <c:pt idx="3716">
                  <c:v>2012-03-10-16</c:v>
                </c:pt>
                <c:pt idx="3717">
                  <c:v>2012-03-10-17</c:v>
                </c:pt>
                <c:pt idx="3718">
                  <c:v>2012-03-10-18</c:v>
                </c:pt>
                <c:pt idx="3719">
                  <c:v>2012-03-10-19</c:v>
                </c:pt>
                <c:pt idx="3720">
                  <c:v>2012-03-10-20</c:v>
                </c:pt>
                <c:pt idx="3721">
                  <c:v>2012-03-10-21</c:v>
                </c:pt>
                <c:pt idx="3722">
                  <c:v>2012-03-10-22</c:v>
                </c:pt>
                <c:pt idx="3723">
                  <c:v>2012-03-10-23</c:v>
                </c:pt>
                <c:pt idx="3724">
                  <c:v>2012-03-11-00</c:v>
                </c:pt>
                <c:pt idx="3725">
                  <c:v>2012-03-11-01</c:v>
                </c:pt>
                <c:pt idx="3726">
                  <c:v>2012-03-11-02</c:v>
                </c:pt>
                <c:pt idx="3727">
                  <c:v>2012-03-11-03</c:v>
                </c:pt>
                <c:pt idx="3728">
                  <c:v>2012-03-11-04</c:v>
                </c:pt>
                <c:pt idx="3729">
                  <c:v>2012-03-11-05</c:v>
                </c:pt>
                <c:pt idx="3730">
                  <c:v>2012-03-11-06</c:v>
                </c:pt>
                <c:pt idx="3731">
                  <c:v>2012-03-11-07</c:v>
                </c:pt>
                <c:pt idx="3732">
                  <c:v>2012-03-11-08</c:v>
                </c:pt>
                <c:pt idx="3733">
                  <c:v>2012-03-11-09</c:v>
                </c:pt>
                <c:pt idx="3734">
                  <c:v>2012-03-11-10</c:v>
                </c:pt>
                <c:pt idx="3735">
                  <c:v>2012-03-11-11</c:v>
                </c:pt>
                <c:pt idx="3736">
                  <c:v>2012-03-11-12</c:v>
                </c:pt>
                <c:pt idx="3737">
                  <c:v>2012-03-11-13</c:v>
                </c:pt>
                <c:pt idx="3738">
                  <c:v>2012-03-11-14</c:v>
                </c:pt>
                <c:pt idx="3739">
                  <c:v>2012-03-11-15</c:v>
                </c:pt>
                <c:pt idx="3740">
                  <c:v>2012-03-11-16</c:v>
                </c:pt>
                <c:pt idx="3741">
                  <c:v>2012-03-11-17</c:v>
                </c:pt>
                <c:pt idx="3742">
                  <c:v>2012-03-11-18</c:v>
                </c:pt>
                <c:pt idx="3743">
                  <c:v>2012-03-11-19</c:v>
                </c:pt>
                <c:pt idx="3744">
                  <c:v>2012-03-11-20</c:v>
                </c:pt>
                <c:pt idx="3745">
                  <c:v>2012-03-11-21</c:v>
                </c:pt>
                <c:pt idx="3746">
                  <c:v>2012-03-11-22</c:v>
                </c:pt>
                <c:pt idx="3747">
                  <c:v>2012-03-11-23</c:v>
                </c:pt>
                <c:pt idx="3748">
                  <c:v>2012-03-12-00</c:v>
                </c:pt>
                <c:pt idx="3749">
                  <c:v>2012-03-12-01</c:v>
                </c:pt>
                <c:pt idx="3750">
                  <c:v>2012-03-12-02</c:v>
                </c:pt>
                <c:pt idx="3751">
                  <c:v>2012-03-12-03</c:v>
                </c:pt>
                <c:pt idx="3752">
                  <c:v>2012-03-12-04</c:v>
                </c:pt>
                <c:pt idx="3753">
                  <c:v>2012-03-12-05</c:v>
                </c:pt>
                <c:pt idx="3754">
                  <c:v>2012-03-12-06</c:v>
                </c:pt>
                <c:pt idx="3755">
                  <c:v>2012-03-12-07</c:v>
                </c:pt>
                <c:pt idx="3756">
                  <c:v>2012-03-12-08</c:v>
                </c:pt>
                <c:pt idx="3757">
                  <c:v>2012-03-12-09</c:v>
                </c:pt>
                <c:pt idx="3758">
                  <c:v>2012-03-12-10</c:v>
                </c:pt>
                <c:pt idx="3759">
                  <c:v>2012-03-12-11</c:v>
                </c:pt>
                <c:pt idx="3760">
                  <c:v>2012-03-12-12</c:v>
                </c:pt>
                <c:pt idx="3761">
                  <c:v>2012-03-12-13</c:v>
                </c:pt>
                <c:pt idx="3762">
                  <c:v>2012-03-12-14</c:v>
                </c:pt>
                <c:pt idx="3763">
                  <c:v>2012-03-12-15</c:v>
                </c:pt>
                <c:pt idx="3764">
                  <c:v>2012-03-12-16</c:v>
                </c:pt>
                <c:pt idx="3765">
                  <c:v>2012-03-12-17</c:v>
                </c:pt>
                <c:pt idx="3766">
                  <c:v>2012-03-12-18</c:v>
                </c:pt>
                <c:pt idx="3767">
                  <c:v>2012-03-12-19</c:v>
                </c:pt>
                <c:pt idx="3768">
                  <c:v>2012-03-12-20</c:v>
                </c:pt>
                <c:pt idx="3769">
                  <c:v>2012-03-12-21</c:v>
                </c:pt>
                <c:pt idx="3770">
                  <c:v>2012-03-12-22</c:v>
                </c:pt>
                <c:pt idx="3771">
                  <c:v>2012-03-12-23</c:v>
                </c:pt>
                <c:pt idx="3772">
                  <c:v>2012-03-13-00</c:v>
                </c:pt>
                <c:pt idx="3773">
                  <c:v>2012-03-13-01</c:v>
                </c:pt>
                <c:pt idx="3774">
                  <c:v>2012-03-13-02</c:v>
                </c:pt>
                <c:pt idx="3775">
                  <c:v>2012-03-13-03</c:v>
                </c:pt>
                <c:pt idx="3776">
                  <c:v>2012-03-13-04</c:v>
                </c:pt>
                <c:pt idx="3777">
                  <c:v>2012-03-13-05</c:v>
                </c:pt>
                <c:pt idx="3778">
                  <c:v>2012-03-13-06</c:v>
                </c:pt>
                <c:pt idx="3779">
                  <c:v>2012-03-13-07</c:v>
                </c:pt>
                <c:pt idx="3780">
                  <c:v>2012-03-13-08</c:v>
                </c:pt>
                <c:pt idx="3781">
                  <c:v>2012-03-13-09</c:v>
                </c:pt>
                <c:pt idx="3782">
                  <c:v>2012-03-13-10</c:v>
                </c:pt>
                <c:pt idx="3783">
                  <c:v>2012-03-13-11</c:v>
                </c:pt>
                <c:pt idx="3784">
                  <c:v>2012-03-13-12</c:v>
                </c:pt>
                <c:pt idx="3785">
                  <c:v>2012-03-13-13</c:v>
                </c:pt>
                <c:pt idx="3786">
                  <c:v>2012-03-13-14</c:v>
                </c:pt>
                <c:pt idx="3787">
                  <c:v>2012-03-13-15</c:v>
                </c:pt>
                <c:pt idx="3788">
                  <c:v>2012-03-13-16</c:v>
                </c:pt>
                <c:pt idx="3789">
                  <c:v>2012-03-13-17</c:v>
                </c:pt>
                <c:pt idx="3790">
                  <c:v>2012-03-13-18</c:v>
                </c:pt>
                <c:pt idx="3791">
                  <c:v>2012-03-13-19</c:v>
                </c:pt>
                <c:pt idx="3792">
                  <c:v>2012-03-13-20</c:v>
                </c:pt>
                <c:pt idx="3793">
                  <c:v>2012-03-13-21</c:v>
                </c:pt>
                <c:pt idx="3794">
                  <c:v>2012-03-13-22</c:v>
                </c:pt>
                <c:pt idx="3795">
                  <c:v>2012-03-13-23</c:v>
                </c:pt>
                <c:pt idx="3796">
                  <c:v>2012-03-14-00</c:v>
                </c:pt>
                <c:pt idx="3797">
                  <c:v>2012-03-14-01</c:v>
                </c:pt>
                <c:pt idx="3798">
                  <c:v>2012-03-14-02</c:v>
                </c:pt>
                <c:pt idx="3799">
                  <c:v>2012-03-14-03</c:v>
                </c:pt>
                <c:pt idx="3800">
                  <c:v>2012-03-14-04</c:v>
                </c:pt>
                <c:pt idx="3801">
                  <c:v>2012-03-14-05</c:v>
                </c:pt>
                <c:pt idx="3802">
                  <c:v>2012-03-14-06</c:v>
                </c:pt>
                <c:pt idx="3803">
                  <c:v>2012-03-14-07</c:v>
                </c:pt>
                <c:pt idx="3804">
                  <c:v>2012-03-14-08</c:v>
                </c:pt>
                <c:pt idx="3805">
                  <c:v>2012-03-14-09</c:v>
                </c:pt>
                <c:pt idx="3806">
                  <c:v>2012-03-14-10</c:v>
                </c:pt>
                <c:pt idx="3807">
                  <c:v>2012-03-14-11</c:v>
                </c:pt>
                <c:pt idx="3808">
                  <c:v>2012-03-14-12</c:v>
                </c:pt>
                <c:pt idx="3809">
                  <c:v>2012-03-14-13</c:v>
                </c:pt>
                <c:pt idx="3810">
                  <c:v>2012-03-14-14</c:v>
                </c:pt>
                <c:pt idx="3811">
                  <c:v>2012-03-14-15</c:v>
                </c:pt>
                <c:pt idx="3812">
                  <c:v>2012-03-14-16</c:v>
                </c:pt>
                <c:pt idx="3813">
                  <c:v>2012-03-14-17</c:v>
                </c:pt>
                <c:pt idx="3814">
                  <c:v>2012-03-14-18</c:v>
                </c:pt>
                <c:pt idx="3815">
                  <c:v>2012-03-14-19</c:v>
                </c:pt>
                <c:pt idx="3816">
                  <c:v>2012-03-14-20</c:v>
                </c:pt>
                <c:pt idx="3817">
                  <c:v>2012-03-14-21</c:v>
                </c:pt>
                <c:pt idx="3818">
                  <c:v>2012-03-14-22</c:v>
                </c:pt>
                <c:pt idx="3819">
                  <c:v>2012-03-14-23</c:v>
                </c:pt>
                <c:pt idx="3820">
                  <c:v>2012-03-15-00</c:v>
                </c:pt>
                <c:pt idx="3821">
                  <c:v>2012-03-15-01</c:v>
                </c:pt>
                <c:pt idx="3822">
                  <c:v>2012-03-15-02</c:v>
                </c:pt>
                <c:pt idx="3823">
                  <c:v>2012-03-15-03</c:v>
                </c:pt>
                <c:pt idx="3824">
                  <c:v>2012-03-15-04</c:v>
                </c:pt>
                <c:pt idx="3825">
                  <c:v>2012-03-15-05</c:v>
                </c:pt>
                <c:pt idx="3826">
                  <c:v>2012-03-15-06</c:v>
                </c:pt>
                <c:pt idx="3827">
                  <c:v>2012-03-15-07</c:v>
                </c:pt>
                <c:pt idx="3828">
                  <c:v>2012-03-15-08</c:v>
                </c:pt>
                <c:pt idx="3829">
                  <c:v>2012-03-15-09</c:v>
                </c:pt>
                <c:pt idx="3830">
                  <c:v>2012-03-15-10</c:v>
                </c:pt>
                <c:pt idx="3831">
                  <c:v>2012-03-15-11</c:v>
                </c:pt>
                <c:pt idx="3832">
                  <c:v>2012-03-15-12</c:v>
                </c:pt>
                <c:pt idx="3833">
                  <c:v>2012-03-15-13</c:v>
                </c:pt>
                <c:pt idx="3834">
                  <c:v>2012-03-15-14</c:v>
                </c:pt>
                <c:pt idx="3835">
                  <c:v>2012-03-15-15</c:v>
                </c:pt>
                <c:pt idx="3836">
                  <c:v>2012-03-15-16</c:v>
                </c:pt>
                <c:pt idx="3837">
                  <c:v>2012-03-15-17</c:v>
                </c:pt>
                <c:pt idx="3838">
                  <c:v>2012-03-15-18</c:v>
                </c:pt>
                <c:pt idx="3839">
                  <c:v>2012-03-15-19</c:v>
                </c:pt>
                <c:pt idx="3840">
                  <c:v>2012-03-15-20</c:v>
                </c:pt>
                <c:pt idx="3841">
                  <c:v>2012-03-15-21</c:v>
                </c:pt>
                <c:pt idx="3842">
                  <c:v>2012-03-15-22</c:v>
                </c:pt>
                <c:pt idx="3843">
                  <c:v>2012-03-15-23</c:v>
                </c:pt>
                <c:pt idx="3844">
                  <c:v>2012-03-16-00</c:v>
                </c:pt>
                <c:pt idx="3845">
                  <c:v>2012-03-16-01</c:v>
                </c:pt>
                <c:pt idx="3846">
                  <c:v>2012-03-16-02</c:v>
                </c:pt>
                <c:pt idx="3847">
                  <c:v>2012-03-16-03</c:v>
                </c:pt>
                <c:pt idx="3848">
                  <c:v>2012-03-16-04</c:v>
                </c:pt>
                <c:pt idx="3849">
                  <c:v>2012-03-16-05</c:v>
                </c:pt>
                <c:pt idx="3850">
                  <c:v>2012-03-16-06</c:v>
                </c:pt>
                <c:pt idx="3851">
                  <c:v>2012-03-16-07</c:v>
                </c:pt>
                <c:pt idx="3852">
                  <c:v>2012-03-16-08</c:v>
                </c:pt>
                <c:pt idx="3853">
                  <c:v>2012-03-16-09</c:v>
                </c:pt>
                <c:pt idx="3854">
                  <c:v>2012-03-16-10</c:v>
                </c:pt>
                <c:pt idx="3855">
                  <c:v>2012-03-16-11</c:v>
                </c:pt>
                <c:pt idx="3856">
                  <c:v>2012-03-16-12</c:v>
                </c:pt>
                <c:pt idx="3857">
                  <c:v>2012-03-16-13</c:v>
                </c:pt>
                <c:pt idx="3858">
                  <c:v>2012-03-16-14</c:v>
                </c:pt>
                <c:pt idx="3859">
                  <c:v>2012-03-16-15</c:v>
                </c:pt>
                <c:pt idx="3860">
                  <c:v>2012-03-16-16</c:v>
                </c:pt>
                <c:pt idx="3861">
                  <c:v>2012-03-16-17</c:v>
                </c:pt>
                <c:pt idx="3862">
                  <c:v>2012-03-16-18</c:v>
                </c:pt>
                <c:pt idx="3863">
                  <c:v>2012-03-16-19</c:v>
                </c:pt>
                <c:pt idx="3864">
                  <c:v>2012-03-16-20</c:v>
                </c:pt>
                <c:pt idx="3865">
                  <c:v>2012-03-16-21</c:v>
                </c:pt>
                <c:pt idx="3866">
                  <c:v>2012-03-16-22</c:v>
                </c:pt>
                <c:pt idx="3867">
                  <c:v>2012-03-16-23</c:v>
                </c:pt>
                <c:pt idx="3868">
                  <c:v>2012-03-17-00</c:v>
                </c:pt>
                <c:pt idx="3869">
                  <c:v>2012-03-17-01</c:v>
                </c:pt>
                <c:pt idx="3870">
                  <c:v>2012-03-17-02</c:v>
                </c:pt>
                <c:pt idx="3871">
                  <c:v>2012-03-17-03</c:v>
                </c:pt>
                <c:pt idx="3872">
                  <c:v>2012-03-17-04</c:v>
                </c:pt>
                <c:pt idx="3873">
                  <c:v>2012-03-17-05</c:v>
                </c:pt>
                <c:pt idx="3874">
                  <c:v>2012-03-17-06</c:v>
                </c:pt>
                <c:pt idx="3875">
                  <c:v>2012-03-17-07</c:v>
                </c:pt>
                <c:pt idx="3876">
                  <c:v>2012-03-17-08</c:v>
                </c:pt>
                <c:pt idx="3877">
                  <c:v>2012-03-17-09</c:v>
                </c:pt>
                <c:pt idx="3878">
                  <c:v>2012-03-17-10</c:v>
                </c:pt>
                <c:pt idx="3879">
                  <c:v>2012-03-17-11</c:v>
                </c:pt>
                <c:pt idx="3880">
                  <c:v>2012-03-17-12</c:v>
                </c:pt>
                <c:pt idx="3881">
                  <c:v>2012-03-17-13</c:v>
                </c:pt>
                <c:pt idx="3882">
                  <c:v>2012-03-17-14</c:v>
                </c:pt>
                <c:pt idx="3883">
                  <c:v>2012-03-17-15</c:v>
                </c:pt>
                <c:pt idx="3884">
                  <c:v>2012-03-17-16</c:v>
                </c:pt>
                <c:pt idx="3885">
                  <c:v>2012-03-17-17</c:v>
                </c:pt>
                <c:pt idx="3886">
                  <c:v>2012-03-17-18</c:v>
                </c:pt>
                <c:pt idx="3887">
                  <c:v>2012-03-17-19</c:v>
                </c:pt>
                <c:pt idx="3888">
                  <c:v>2012-03-17-20</c:v>
                </c:pt>
                <c:pt idx="3889">
                  <c:v>2012-03-17-21</c:v>
                </c:pt>
                <c:pt idx="3890">
                  <c:v>2012-03-17-22</c:v>
                </c:pt>
                <c:pt idx="3891">
                  <c:v>2012-03-17-23</c:v>
                </c:pt>
                <c:pt idx="3892">
                  <c:v>2012-03-18-00</c:v>
                </c:pt>
                <c:pt idx="3893">
                  <c:v>2012-03-18-01</c:v>
                </c:pt>
                <c:pt idx="3894">
                  <c:v>2012-03-18-02</c:v>
                </c:pt>
                <c:pt idx="3895">
                  <c:v>2012-03-18-03</c:v>
                </c:pt>
                <c:pt idx="3896">
                  <c:v>2012-03-18-04</c:v>
                </c:pt>
                <c:pt idx="3897">
                  <c:v>2012-03-18-05</c:v>
                </c:pt>
                <c:pt idx="3898">
                  <c:v>2012-03-18-06</c:v>
                </c:pt>
                <c:pt idx="3899">
                  <c:v>2012-03-18-07</c:v>
                </c:pt>
                <c:pt idx="3900">
                  <c:v>2012-03-18-08</c:v>
                </c:pt>
                <c:pt idx="3901">
                  <c:v>2012-03-18-09</c:v>
                </c:pt>
                <c:pt idx="3902">
                  <c:v>2012-03-18-10</c:v>
                </c:pt>
                <c:pt idx="3903">
                  <c:v>2012-03-18-11</c:v>
                </c:pt>
                <c:pt idx="3904">
                  <c:v>2012-03-18-12</c:v>
                </c:pt>
                <c:pt idx="3905">
                  <c:v>2012-03-18-13</c:v>
                </c:pt>
                <c:pt idx="3906">
                  <c:v>2012-03-18-14</c:v>
                </c:pt>
                <c:pt idx="3907">
                  <c:v>2012-03-18-15</c:v>
                </c:pt>
                <c:pt idx="3908">
                  <c:v>2012-03-18-16</c:v>
                </c:pt>
                <c:pt idx="3909">
                  <c:v>2012-03-18-17</c:v>
                </c:pt>
                <c:pt idx="3910">
                  <c:v>2012-03-18-18</c:v>
                </c:pt>
                <c:pt idx="3911">
                  <c:v>2012-03-18-19</c:v>
                </c:pt>
                <c:pt idx="3912">
                  <c:v>2012-03-18-20</c:v>
                </c:pt>
                <c:pt idx="3913">
                  <c:v>2012-03-18-21</c:v>
                </c:pt>
                <c:pt idx="3914">
                  <c:v>2012-03-18-22</c:v>
                </c:pt>
                <c:pt idx="3915">
                  <c:v>2012-03-18-23</c:v>
                </c:pt>
                <c:pt idx="3916">
                  <c:v>2012-03-19-00</c:v>
                </c:pt>
                <c:pt idx="3917">
                  <c:v>2012-03-19-01</c:v>
                </c:pt>
                <c:pt idx="3918">
                  <c:v>2012-03-19-02</c:v>
                </c:pt>
                <c:pt idx="3919">
                  <c:v>2012-03-19-03</c:v>
                </c:pt>
                <c:pt idx="3920">
                  <c:v>2012-03-19-04</c:v>
                </c:pt>
                <c:pt idx="3921">
                  <c:v>2012-03-19-05</c:v>
                </c:pt>
                <c:pt idx="3922">
                  <c:v>2012-03-19-06</c:v>
                </c:pt>
                <c:pt idx="3923">
                  <c:v>2012-03-19-07</c:v>
                </c:pt>
                <c:pt idx="3924">
                  <c:v>2012-03-19-08</c:v>
                </c:pt>
                <c:pt idx="3925">
                  <c:v>2012-03-19-09</c:v>
                </c:pt>
                <c:pt idx="3926">
                  <c:v>2012-03-19-10</c:v>
                </c:pt>
                <c:pt idx="3927">
                  <c:v>2012-03-19-11</c:v>
                </c:pt>
                <c:pt idx="3928">
                  <c:v>2012-03-19-12</c:v>
                </c:pt>
                <c:pt idx="3929">
                  <c:v>2012-03-19-13</c:v>
                </c:pt>
                <c:pt idx="3930">
                  <c:v>2012-03-19-14</c:v>
                </c:pt>
                <c:pt idx="3931">
                  <c:v>2012-03-19-15</c:v>
                </c:pt>
                <c:pt idx="3932">
                  <c:v>2012-03-19-16</c:v>
                </c:pt>
                <c:pt idx="3933">
                  <c:v>2012-03-19-17</c:v>
                </c:pt>
                <c:pt idx="3934">
                  <c:v>2012-03-19-18</c:v>
                </c:pt>
                <c:pt idx="3935">
                  <c:v>2012-03-19-19</c:v>
                </c:pt>
                <c:pt idx="3936">
                  <c:v>2012-03-19-20</c:v>
                </c:pt>
                <c:pt idx="3937">
                  <c:v>2012-03-19-21</c:v>
                </c:pt>
                <c:pt idx="3938">
                  <c:v>2012-03-19-22</c:v>
                </c:pt>
                <c:pt idx="3939">
                  <c:v>2012-03-19-23</c:v>
                </c:pt>
                <c:pt idx="3940">
                  <c:v>2012-03-20-00</c:v>
                </c:pt>
                <c:pt idx="3941">
                  <c:v>2012-03-20-01</c:v>
                </c:pt>
                <c:pt idx="3942">
                  <c:v>2012-03-20-02</c:v>
                </c:pt>
                <c:pt idx="3943">
                  <c:v>2012-03-20-03</c:v>
                </c:pt>
                <c:pt idx="3944">
                  <c:v>2012-03-20-04</c:v>
                </c:pt>
                <c:pt idx="3945">
                  <c:v>2012-03-20-05</c:v>
                </c:pt>
                <c:pt idx="3946">
                  <c:v>2012-03-20-06</c:v>
                </c:pt>
                <c:pt idx="3947">
                  <c:v>2012-03-20-07</c:v>
                </c:pt>
                <c:pt idx="3948">
                  <c:v>2012-03-20-08</c:v>
                </c:pt>
                <c:pt idx="3949">
                  <c:v>2012-03-20-09</c:v>
                </c:pt>
                <c:pt idx="3950">
                  <c:v>2012-03-20-10</c:v>
                </c:pt>
                <c:pt idx="3951">
                  <c:v>2012-03-20-11</c:v>
                </c:pt>
                <c:pt idx="3952">
                  <c:v>2012-03-20-12</c:v>
                </c:pt>
                <c:pt idx="3953">
                  <c:v>2012-03-20-13</c:v>
                </c:pt>
                <c:pt idx="3954">
                  <c:v>2012-03-20-14</c:v>
                </c:pt>
                <c:pt idx="3955">
                  <c:v>2012-03-20-15</c:v>
                </c:pt>
                <c:pt idx="3956">
                  <c:v>2012-03-20-16</c:v>
                </c:pt>
                <c:pt idx="3957">
                  <c:v>2012-03-20-17</c:v>
                </c:pt>
                <c:pt idx="3958">
                  <c:v>2012-03-20-18</c:v>
                </c:pt>
                <c:pt idx="3959">
                  <c:v>2012-03-20-19</c:v>
                </c:pt>
                <c:pt idx="3960">
                  <c:v>2012-03-20-20</c:v>
                </c:pt>
                <c:pt idx="3961">
                  <c:v>2012-03-20-21</c:v>
                </c:pt>
                <c:pt idx="3962">
                  <c:v>2012-03-20-22</c:v>
                </c:pt>
                <c:pt idx="3963">
                  <c:v>2012-03-20-23</c:v>
                </c:pt>
                <c:pt idx="3964">
                  <c:v>2012-03-21-00</c:v>
                </c:pt>
                <c:pt idx="3965">
                  <c:v>2012-03-21-01</c:v>
                </c:pt>
                <c:pt idx="3966">
                  <c:v>2012-03-21-02</c:v>
                </c:pt>
                <c:pt idx="3967">
                  <c:v>2012-03-21-03</c:v>
                </c:pt>
                <c:pt idx="3968">
                  <c:v>2012-03-21-04</c:v>
                </c:pt>
                <c:pt idx="3969">
                  <c:v>2012-03-21-05</c:v>
                </c:pt>
                <c:pt idx="3970">
                  <c:v>2012-03-21-06</c:v>
                </c:pt>
                <c:pt idx="3971">
                  <c:v>2012-03-21-07</c:v>
                </c:pt>
                <c:pt idx="3972">
                  <c:v>2012-03-21-08</c:v>
                </c:pt>
                <c:pt idx="3973">
                  <c:v>2012-03-21-09</c:v>
                </c:pt>
                <c:pt idx="3974">
                  <c:v>2012-03-21-10</c:v>
                </c:pt>
                <c:pt idx="3975">
                  <c:v>2012-03-21-11</c:v>
                </c:pt>
                <c:pt idx="3976">
                  <c:v>2012-03-21-12</c:v>
                </c:pt>
                <c:pt idx="3977">
                  <c:v>2012-03-21-13</c:v>
                </c:pt>
                <c:pt idx="3978">
                  <c:v>2012-03-21-14</c:v>
                </c:pt>
                <c:pt idx="3979">
                  <c:v>2012-03-21-15</c:v>
                </c:pt>
                <c:pt idx="3980">
                  <c:v>2012-03-21-16</c:v>
                </c:pt>
                <c:pt idx="3981">
                  <c:v>2012-03-21-17</c:v>
                </c:pt>
                <c:pt idx="3982">
                  <c:v>2012-03-21-18</c:v>
                </c:pt>
                <c:pt idx="3983">
                  <c:v>2012-03-21-19</c:v>
                </c:pt>
                <c:pt idx="3984">
                  <c:v>2012-03-21-20</c:v>
                </c:pt>
                <c:pt idx="3985">
                  <c:v>2012-03-21-21</c:v>
                </c:pt>
                <c:pt idx="3986">
                  <c:v>2012-03-21-22</c:v>
                </c:pt>
                <c:pt idx="3987">
                  <c:v>2012-03-21-23</c:v>
                </c:pt>
                <c:pt idx="3988">
                  <c:v>2012-03-22-00</c:v>
                </c:pt>
                <c:pt idx="3989">
                  <c:v>2012-03-22-01</c:v>
                </c:pt>
                <c:pt idx="3990">
                  <c:v>2012-03-22-02</c:v>
                </c:pt>
                <c:pt idx="3991">
                  <c:v>2012-03-22-03</c:v>
                </c:pt>
                <c:pt idx="3992">
                  <c:v>2012-03-22-04</c:v>
                </c:pt>
                <c:pt idx="3993">
                  <c:v>2012-03-22-05</c:v>
                </c:pt>
                <c:pt idx="3994">
                  <c:v>2012-03-22-06</c:v>
                </c:pt>
                <c:pt idx="3995">
                  <c:v>2012-03-22-07</c:v>
                </c:pt>
                <c:pt idx="3996">
                  <c:v>2012-03-22-08</c:v>
                </c:pt>
                <c:pt idx="3997">
                  <c:v>2012-03-22-09</c:v>
                </c:pt>
                <c:pt idx="3998">
                  <c:v>2012-03-22-10</c:v>
                </c:pt>
                <c:pt idx="3999">
                  <c:v>2012-03-22-11</c:v>
                </c:pt>
                <c:pt idx="4000">
                  <c:v>2012-03-22-12</c:v>
                </c:pt>
                <c:pt idx="4001">
                  <c:v>2012-03-22-13</c:v>
                </c:pt>
                <c:pt idx="4002">
                  <c:v>2012-03-22-14</c:v>
                </c:pt>
                <c:pt idx="4003">
                  <c:v>2012-03-22-15</c:v>
                </c:pt>
                <c:pt idx="4004">
                  <c:v>2012-03-22-16</c:v>
                </c:pt>
                <c:pt idx="4005">
                  <c:v>2012-03-22-17</c:v>
                </c:pt>
                <c:pt idx="4006">
                  <c:v>2012-03-22-18</c:v>
                </c:pt>
                <c:pt idx="4007">
                  <c:v>2012-03-22-19</c:v>
                </c:pt>
                <c:pt idx="4008">
                  <c:v>2012-03-22-20</c:v>
                </c:pt>
                <c:pt idx="4009">
                  <c:v>2012-03-22-21</c:v>
                </c:pt>
                <c:pt idx="4010">
                  <c:v>2012-03-22-22</c:v>
                </c:pt>
                <c:pt idx="4011">
                  <c:v>2012-03-22-23</c:v>
                </c:pt>
                <c:pt idx="4012">
                  <c:v>2012-03-23-00</c:v>
                </c:pt>
                <c:pt idx="4013">
                  <c:v>2012-03-23-01</c:v>
                </c:pt>
                <c:pt idx="4014">
                  <c:v>2012-03-23-02</c:v>
                </c:pt>
                <c:pt idx="4015">
                  <c:v>2012-03-23-03</c:v>
                </c:pt>
                <c:pt idx="4016">
                  <c:v>2012-03-23-04</c:v>
                </c:pt>
                <c:pt idx="4017">
                  <c:v>2012-03-23-05</c:v>
                </c:pt>
                <c:pt idx="4018">
                  <c:v>2012-03-23-06</c:v>
                </c:pt>
                <c:pt idx="4019">
                  <c:v>2012-03-23-07</c:v>
                </c:pt>
                <c:pt idx="4020">
                  <c:v>2012-03-23-08</c:v>
                </c:pt>
                <c:pt idx="4021">
                  <c:v>2012-03-23-09</c:v>
                </c:pt>
                <c:pt idx="4022">
                  <c:v>2012-03-23-10</c:v>
                </c:pt>
                <c:pt idx="4023">
                  <c:v>2012-03-23-11</c:v>
                </c:pt>
                <c:pt idx="4024">
                  <c:v>2012-03-23-12</c:v>
                </c:pt>
                <c:pt idx="4025">
                  <c:v>2012-03-23-13</c:v>
                </c:pt>
                <c:pt idx="4026">
                  <c:v>2012-03-23-14</c:v>
                </c:pt>
                <c:pt idx="4027">
                  <c:v>2012-03-23-15</c:v>
                </c:pt>
                <c:pt idx="4028">
                  <c:v>2012-03-23-16</c:v>
                </c:pt>
                <c:pt idx="4029">
                  <c:v>2012-03-23-17</c:v>
                </c:pt>
                <c:pt idx="4030">
                  <c:v>2012-03-23-18</c:v>
                </c:pt>
                <c:pt idx="4031">
                  <c:v>2012-03-23-19</c:v>
                </c:pt>
                <c:pt idx="4032">
                  <c:v>2012-03-23-20</c:v>
                </c:pt>
                <c:pt idx="4033">
                  <c:v>2012-03-23-21</c:v>
                </c:pt>
                <c:pt idx="4034">
                  <c:v>2012-03-23-22</c:v>
                </c:pt>
                <c:pt idx="4035">
                  <c:v>2012-03-23-23</c:v>
                </c:pt>
                <c:pt idx="4036">
                  <c:v>2012-03-24-00</c:v>
                </c:pt>
                <c:pt idx="4037">
                  <c:v>2012-03-24-01</c:v>
                </c:pt>
                <c:pt idx="4038">
                  <c:v>2012-03-24-02</c:v>
                </c:pt>
                <c:pt idx="4039">
                  <c:v>2012-03-24-03</c:v>
                </c:pt>
                <c:pt idx="4040">
                  <c:v>2012-03-24-04</c:v>
                </c:pt>
                <c:pt idx="4041">
                  <c:v>2012-03-24-05</c:v>
                </c:pt>
                <c:pt idx="4042">
                  <c:v>2012-03-24-06</c:v>
                </c:pt>
                <c:pt idx="4043">
                  <c:v>2012-03-24-07</c:v>
                </c:pt>
                <c:pt idx="4044">
                  <c:v>2012-03-24-08</c:v>
                </c:pt>
                <c:pt idx="4045">
                  <c:v>2012-03-24-09</c:v>
                </c:pt>
                <c:pt idx="4046">
                  <c:v>2012-03-24-10</c:v>
                </c:pt>
                <c:pt idx="4047">
                  <c:v>2012-03-24-11</c:v>
                </c:pt>
                <c:pt idx="4048">
                  <c:v>2012-03-24-12</c:v>
                </c:pt>
                <c:pt idx="4049">
                  <c:v>2012-03-24-13</c:v>
                </c:pt>
                <c:pt idx="4050">
                  <c:v>2012-03-24-14</c:v>
                </c:pt>
                <c:pt idx="4051">
                  <c:v>2012-03-24-15</c:v>
                </c:pt>
                <c:pt idx="4052">
                  <c:v>2012-03-24-16</c:v>
                </c:pt>
                <c:pt idx="4053">
                  <c:v>2012-03-24-17</c:v>
                </c:pt>
                <c:pt idx="4054">
                  <c:v>2012-03-24-18</c:v>
                </c:pt>
                <c:pt idx="4055">
                  <c:v>2012-03-24-19</c:v>
                </c:pt>
                <c:pt idx="4056">
                  <c:v>2012-03-24-20</c:v>
                </c:pt>
                <c:pt idx="4057">
                  <c:v>2012-03-24-21</c:v>
                </c:pt>
                <c:pt idx="4058">
                  <c:v>2012-03-24-22</c:v>
                </c:pt>
                <c:pt idx="4059">
                  <c:v>2012-03-24-23</c:v>
                </c:pt>
                <c:pt idx="4060">
                  <c:v>2012-03-25-00</c:v>
                </c:pt>
                <c:pt idx="4061">
                  <c:v>2012-03-25-01</c:v>
                </c:pt>
                <c:pt idx="4062">
                  <c:v>2012-03-25-02</c:v>
                </c:pt>
                <c:pt idx="4063">
                  <c:v>2012-03-25-03</c:v>
                </c:pt>
                <c:pt idx="4064">
                  <c:v>2012-03-25-04</c:v>
                </c:pt>
                <c:pt idx="4065">
                  <c:v>2012-03-25-05</c:v>
                </c:pt>
                <c:pt idx="4066">
                  <c:v>2012-03-25-06</c:v>
                </c:pt>
                <c:pt idx="4067">
                  <c:v>2012-03-25-07</c:v>
                </c:pt>
                <c:pt idx="4068">
                  <c:v>2012-03-25-08</c:v>
                </c:pt>
                <c:pt idx="4069">
                  <c:v>2012-03-25-09</c:v>
                </c:pt>
                <c:pt idx="4070">
                  <c:v>2012-03-25-10</c:v>
                </c:pt>
                <c:pt idx="4071">
                  <c:v>2012-03-25-11</c:v>
                </c:pt>
                <c:pt idx="4072">
                  <c:v>2012-03-25-12</c:v>
                </c:pt>
                <c:pt idx="4073">
                  <c:v>2012-03-25-13</c:v>
                </c:pt>
                <c:pt idx="4074">
                  <c:v>2012-03-25-14</c:v>
                </c:pt>
                <c:pt idx="4075">
                  <c:v>2012-03-25-15</c:v>
                </c:pt>
                <c:pt idx="4076">
                  <c:v>2012-03-25-16</c:v>
                </c:pt>
                <c:pt idx="4077">
                  <c:v>2012-03-25-17</c:v>
                </c:pt>
                <c:pt idx="4078">
                  <c:v>2012-03-25-18</c:v>
                </c:pt>
                <c:pt idx="4079">
                  <c:v>2012-03-25-19</c:v>
                </c:pt>
                <c:pt idx="4080">
                  <c:v>2012-03-25-20</c:v>
                </c:pt>
                <c:pt idx="4081">
                  <c:v>2012-03-25-21</c:v>
                </c:pt>
                <c:pt idx="4082">
                  <c:v>2012-03-25-22</c:v>
                </c:pt>
                <c:pt idx="4083">
                  <c:v>2012-03-25-23</c:v>
                </c:pt>
                <c:pt idx="4084">
                  <c:v>2012-03-26-00</c:v>
                </c:pt>
                <c:pt idx="4085">
                  <c:v>2012-03-26-01</c:v>
                </c:pt>
                <c:pt idx="4086">
                  <c:v>2012-03-26-02</c:v>
                </c:pt>
                <c:pt idx="4087">
                  <c:v>2012-03-26-03</c:v>
                </c:pt>
                <c:pt idx="4088">
                  <c:v>2012-03-26-04</c:v>
                </c:pt>
                <c:pt idx="4089">
                  <c:v>2012-03-26-05</c:v>
                </c:pt>
                <c:pt idx="4090">
                  <c:v>2012-03-26-06</c:v>
                </c:pt>
                <c:pt idx="4091">
                  <c:v>2012-03-26-07</c:v>
                </c:pt>
                <c:pt idx="4092">
                  <c:v>2012-03-26-08</c:v>
                </c:pt>
                <c:pt idx="4093">
                  <c:v>2012-03-26-09</c:v>
                </c:pt>
                <c:pt idx="4094">
                  <c:v>2012-03-26-10</c:v>
                </c:pt>
                <c:pt idx="4095">
                  <c:v>2012-03-26-11</c:v>
                </c:pt>
                <c:pt idx="4096">
                  <c:v>2012-03-26-12</c:v>
                </c:pt>
                <c:pt idx="4097">
                  <c:v>2012-03-26-13</c:v>
                </c:pt>
                <c:pt idx="4098">
                  <c:v>2012-03-26-14</c:v>
                </c:pt>
                <c:pt idx="4099">
                  <c:v>2012-03-26-15</c:v>
                </c:pt>
                <c:pt idx="4100">
                  <c:v>2012-03-26-16</c:v>
                </c:pt>
                <c:pt idx="4101">
                  <c:v>2012-03-26-17</c:v>
                </c:pt>
                <c:pt idx="4102">
                  <c:v>2012-03-26-18</c:v>
                </c:pt>
                <c:pt idx="4103">
                  <c:v>2012-03-26-19</c:v>
                </c:pt>
                <c:pt idx="4104">
                  <c:v>2012-03-26-20</c:v>
                </c:pt>
                <c:pt idx="4105">
                  <c:v>2012-03-26-21</c:v>
                </c:pt>
                <c:pt idx="4106">
                  <c:v>2012-03-26-22</c:v>
                </c:pt>
                <c:pt idx="4107">
                  <c:v>2012-03-26-23</c:v>
                </c:pt>
                <c:pt idx="4108">
                  <c:v>2012-03-27-00</c:v>
                </c:pt>
                <c:pt idx="4109">
                  <c:v>2012-03-27-01</c:v>
                </c:pt>
                <c:pt idx="4110">
                  <c:v>2012-03-27-02</c:v>
                </c:pt>
                <c:pt idx="4111">
                  <c:v>2012-03-27-03</c:v>
                </c:pt>
                <c:pt idx="4112">
                  <c:v>2012-03-27-04</c:v>
                </c:pt>
                <c:pt idx="4113">
                  <c:v>2012-03-27-05</c:v>
                </c:pt>
                <c:pt idx="4114">
                  <c:v>2012-03-27-06</c:v>
                </c:pt>
                <c:pt idx="4115">
                  <c:v>2012-03-27-07</c:v>
                </c:pt>
                <c:pt idx="4116">
                  <c:v>2012-03-27-08</c:v>
                </c:pt>
                <c:pt idx="4117">
                  <c:v>2012-03-27-09</c:v>
                </c:pt>
                <c:pt idx="4118">
                  <c:v>2012-03-27-10</c:v>
                </c:pt>
                <c:pt idx="4119">
                  <c:v>2012-03-27-11</c:v>
                </c:pt>
                <c:pt idx="4120">
                  <c:v>2012-03-27-12</c:v>
                </c:pt>
                <c:pt idx="4121">
                  <c:v>2012-03-27-13</c:v>
                </c:pt>
                <c:pt idx="4122">
                  <c:v>2012-03-27-14</c:v>
                </c:pt>
                <c:pt idx="4123">
                  <c:v>2012-03-27-15</c:v>
                </c:pt>
                <c:pt idx="4124">
                  <c:v>2012-03-27-16</c:v>
                </c:pt>
                <c:pt idx="4125">
                  <c:v>2012-03-27-17</c:v>
                </c:pt>
                <c:pt idx="4126">
                  <c:v>2012-03-27-18</c:v>
                </c:pt>
                <c:pt idx="4127">
                  <c:v>2012-03-27-19</c:v>
                </c:pt>
                <c:pt idx="4128">
                  <c:v>2012-03-27-20</c:v>
                </c:pt>
                <c:pt idx="4129">
                  <c:v>2012-03-27-21</c:v>
                </c:pt>
                <c:pt idx="4130">
                  <c:v>2012-03-27-22</c:v>
                </c:pt>
                <c:pt idx="4131">
                  <c:v>2012-03-27-23</c:v>
                </c:pt>
                <c:pt idx="4132">
                  <c:v>2012-03-28-00</c:v>
                </c:pt>
                <c:pt idx="4133">
                  <c:v>2012-03-28-01</c:v>
                </c:pt>
                <c:pt idx="4134">
                  <c:v>2012-03-28-02</c:v>
                </c:pt>
                <c:pt idx="4135">
                  <c:v>2012-03-28-03</c:v>
                </c:pt>
                <c:pt idx="4136">
                  <c:v>2012-03-28-04</c:v>
                </c:pt>
                <c:pt idx="4137">
                  <c:v>2012-03-28-05</c:v>
                </c:pt>
                <c:pt idx="4138">
                  <c:v>2012-03-28-06</c:v>
                </c:pt>
                <c:pt idx="4139">
                  <c:v>2012-03-28-07</c:v>
                </c:pt>
                <c:pt idx="4140">
                  <c:v>2012-03-28-08</c:v>
                </c:pt>
                <c:pt idx="4141">
                  <c:v>2012-03-28-09</c:v>
                </c:pt>
                <c:pt idx="4142">
                  <c:v>2012-03-28-10</c:v>
                </c:pt>
                <c:pt idx="4143">
                  <c:v>2012-03-28-11</c:v>
                </c:pt>
                <c:pt idx="4144">
                  <c:v>2012-03-28-12</c:v>
                </c:pt>
                <c:pt idx="4145">
                  <c:v>2012-03-28-13</c:v>
                </c:pt>
                <c:pt idx="4146">
                  <c:v>2012-03-28-14</c:v>
                </c:pt>
                <c:pt idx="4147">
                  <c:v>2012-03-28-15</c:v>
                </c:pt>
                <c:pt idx="4148">
                  <c:v>2012-03-28-16</c:v>
                </c:pt>
                <c:pt idx="4149">
                  <c:v>2012-03-28-17</c:v>
                </c:pt>
                <c:pt idx="4150">
                  <c:v>2012-03-28-18</c:v>
                </c:pt>
                <c:pt idx="4151">
                  <c:v>2012-03-28-19</c:v>
                </c:pt>
                <c:pt idx="4152">
                  <c:v>2012-03-28-20</c:v>
                </c:pt>
                <c:pt idx="4153">
                  <c:v>2012-03-28-21</c:v>
                </c:pt>
                <c:pt idx="4154">
                  <c:v>2012-03-28-22</c:v>
                </c:pt>
                <c:pt idx="4155">
                  <c:v>2012-03-28-23</c:v>
                </c:pt>
                <c:pt idx="4156">
                  <c:v>2012-03-29-00</c:v>
                </c:pt>
                <c:pt idx="4157">
                  <c:v>2012-03-29-01</c:v>
                </c:pt>
                <c:pt idx="4158">
                  <c:v>2012-03-29-02</c:v>
                </c:pt>
                <c:pt idx="4159">
                  <c:v>2012-03-29-03</c:v>
                </c:pt>
                <c:pt idx="4160">
                  <c:v>2012-03-29-04</c:v>
                </c:pt>
                <c:pt idx="4161">
                  <c:v>2012-03-29-05</c:v>
                </c:pt>
                <c:pt idx="4162">
                  <c:v>2012-03-29-06</c:v>
                </c:pt>
                <c:pt idx="4163">
                  <c:v>2012-03-29-07</c:v>
                </c:pt>
                <c:pt idx="4164">
                  <c:v>2012-03-29-08</c:v>
                </c:pt>
                <c:pt idx="4165">
                  <c:v>2012-03-29-09</c:v>
                </c:pt>
                <c:pt idx="4166">
                  <c:v>2012-03-29-10</c:v>
                </c:pt>
                <c:pt idx="4167">
                  <c:v>2012-03-29-11</c:v>
                </c:pt>
                <c:pt idx="4168">
                  <c:v>2012-03-29-12</c:v>
                </c:pt>
                <c:pt idx="4169">
                  <c:v>2012-03-29-13</c:v>
                </c:pt>
                <c:pt idx="4170">
                  <c:v>2012-03-29-14</c:v>
                </c:pt>
                <c:pt idx="4171">
                  <c:v>2012-03-29-15</c:v>
                </c:pt>
                <c:pt idx="4172">
                  <c:v>2012-03-29-16</c:v>
                </c:pt>
                <c:pt idx="4173">
                  <c:v>2012-03-29-17</c:v>
                </c:pt>
                <c:pt idx="4174">
                  <c:v>2012-03-29-18</c:v>
                </c:pt>
                <c:pt idx="4175">
                  <c:v>2012-03-29-19</c:v>
                </c:pt>
                <c:pt idx="4176">
                  <c:v>2012-03-29-20</c:v>
                </c:pt>
                <c:pt idx="4177">
                  <c:v>2012-03-29-21</c:v>
                </c:pt>
                <c:pt idx="4178">
                  <c:v>2012-03-29-22</c:v>
                </c:pt>
                <c:pt idx="4179">
                  <c:v>2012-03-29-23</c:v>
                </c:pt>
                <c:pt idx="4180">
                  <c:v>2012-03-30-00</c:v>
                </c:pt>
                <c:pt idx="4181">
                  <c:v>2012-03-30-01</c:v>
                </c:pt>
                <c:pt idx="4182">
                  <c:v>2012-03-30-02</c:v>
                </c:pt>
                <c:pt idx="4183">
                  <c:v>2012-03-30-03</c:v>
                </c:pt>
                <c:pt idx="4184">
                  <c:v>2012-03-30-04</c:v>
                </c:pt>
                <c:pt idx="4185">
                  <c:v>2012-03-30-05</c:v>
                </c:pt>
                <c:pt idx="4186">
                  <c:v>2012-03-30-06</c:v>
                </c:pt>
                <c:pt idx="4187">
                  <c:v>2012-03-30-07</c:v>
                </c:pt>
                <c:pt idx="4188">
                  <c:v>2012-03-30-08</c:v>
                </c:pt>
                <c:pt idx="4189">
                  <c:v>2012-03-30-09</c:v>
                </c:pt>
                <c:pt idx="4190">
                  <c:v>2012-03-30-10</c:v>
                </c:pt>
                <c:pt idx="4191">
                  <c:v>2012-03-30-11</c:v>
                </c:pt>
                <c:pt idx="4192">
                  <c:v>2012-03-30-12</c:v>
                </c:pt>
                <c:pt idx="4193">
                  <c:v>2012-03-30-13</c:v>
                </c:pt>
                <c:pt idx="4194">
                  <c:v>2012-03-30-14</c:v>
                </c:pt>
                <c:pt idx="4195">
                  <c:v>2012-03-30-15</c:v>
                </c:pt>
                <c:pt idx="4196">
                  <c:v>2012-03-30-16</c:v>
                </c:pt>
                <c:pt idx="4197">
                  <c:v>2012-03-30-17</c:v>
                </c:pt>
                <c:pt idx="4198">
                  <c:v>2012-03-30-18</c:v>
                </c:pt>
                <c:pt idx="4199">
                  <c:v>2012-03-30-19</c:v>
                </c:pt>
                <c:pt idx="4200">
                  <c:v>2012-03-30-20</c:v>
                </c:pt>
                <c:pt idx="4201">
                  <c:v>2012-03-30-21</c:v>
                </c:pt>
                <c:pt idx="4202">
                  <c:v>2012-03-30-22</c:v>
                </c:pt>
                <c:pt idx="4203">
                  <c:v>2012-03-30-23</c:v>
                </c:pt>
                <c:pt idx="4204">
                  <c:v>2012-03-31-00</c:v>
                </c:pt>
                <c:pt idx="4205">
                  <c:v>2012-03-31-01</c:v>
                </c:pt>
                <c:pt idx="4206">
                  <c:v>2012-03-31-02</c:v>
                </c:pt>
                <c:pt idx="4207">
                  <c:v>2012-03-31-03</c:v>
                </c:pt>
                <c:pt idx="4208">
                  <c:v>2012-03-31-04</c:v>
                </c:pt>
                <c:pt idx="4209">
                  <c:v>2012-03-31-05</c:v>
                </c:pt>
                <c:pt idx="4210">
                  <c:v>2012-03-31-06</c:v>
                </c:pt>
                <c:pt idx="4211">
                  <c:v>2012-03-31-07</c:v>
                </c:pt>
                <c:pt idx="4212">
                  <c:v>2012-03-31-08</c:v>
                </c:pt>
                <c:pt idx="4213">
                  <c:v>2012-03-31-09</c:v>
                </c:pt>
                <c:pt idx="4214">
                  <c:v>2012-03-31-10</c:v>
                </c:pt>
                <c:pt idx="4215">
                  <c:v>2012-03-31-11</c:v>
                </c:pt>
                <c:pt idx="4216">
                  <c:v>2012-03-31-12</c:v>
                </c:pt>
                <c:pt idx="4217">
                  <c:v>2012-03-31-13</c:v>
                </c:pt>
                <c:pt idx="4218">
                  <c:v>2012-03-31-14</c:v>
                </c:pt>
                <c:pt idx="4219">
                  <c:v>2012-03-31-15</c:v>
                </c:pt>
                <c:pt idx="4220">
                  <c:v>2012-03-31-16</c:v>
                </c:pt>
                <c:pt idx="4221">
                  <c:v>2012-03-31-17</c:v>
                </c:pt>
                <c:pt idx="4222">
                  <c:v>2012-03-31-18</c:v>
                </c:pt>
                <c:pt idx="4223">
                  <c:v>2012-03-31-19</c:v>
                </c:pt>
                <c:pt idx="4224">
                  <c:v>2012-03-31-20</c:v>
                </c:pt>
                <c:pt idx="4225">
                  <c:v>2012-03-31-21</c:v>
                </c:pt>
                <c:pt idx="4226">
                  <c:v>2012-03-31-22</c:v>
                </c:pt>
                <c:pt idx="4227">
                  <c:v>2012-03-31-23</c:v>
                </c:pt>
                <c:pt idx="4228">
                  <c:v>2012-04-01-00</c:v>
                </c:pt>
                <c:pt idx="4229">
                  <c:v>2012-04-01-01</c:v>
                </c:pt>
                <c:pt idx="4230">
                  <c:v>2012-04-01-02</c:v>
                </c:pt>
                <c:pt idx="4231">
                  <c:v>2012-04-01-03</c:v>
                </c:pt>
                <c:pt idx="4232">
                  <c:v>2012-04-01-04</c:v>
                </c:pt>
                <c:pt idx="4233">
                  <c:v>2012-04-01-05</c:v>
                </c:pt>
                <c:pt idx="4234">
                  <c:v>2012-04-01-06</c:v>
                </c:pt>
                <c:pt idx="4235">
                  <c:v>2012-04-01-07</c:v>
                </c:pt>
                <c:pt idx="4236">
                  <c:v>2012-04-01-08</c:v>
                </c:pt>
                <c:pt idx="4237">
                  <c:v>2012-04-01-09</c:v>
                </c:pt>
                <c:pt idx="4238">
                  <c:v>2012-04-01-10</c:v>
                </c:pt>
                <c:pt idx="4239">
                  <c:v>2012-04-01-11</c:v>
                </c:pt>
                <c:pt idx="4240">
                  <c:v>2012-04-01-12</c:v>
                </c:pt>
                <c:pt idx="4241">
                  <c:v>2012-04-01-13</c:v>
                </c:pt>
                <c:pt idx="4242">
                  <c:v>2012-04-01-14</c:v>
                </c:pt>
                <c:pt idx="4243">
                  <c:v>2012-04-01-15</c:v>
                </c:pt>
                <c:pt idx="4244">
                  <c:v>2012-04-01-16</c:v>
                </c:pt>
                <c:pt idx="4245">
                  <c:v>2012-04-01-17</c:v>
                </c:pt>
                <c:pt idx="4246">
                  <c:v>2012-04-01-18</c:v>
                </c:pt>
                <c:pt idx="4247">
                  <c:v>2012-04-01-19</c:v>
                </c:pt>
                <c:pt idx="4248">
                  <c:v>2012-04-01-20</c:v>
                </c:pt>
                <c:pt idx="4249">
                  <c:v>2012-04-01-21</c:v>
                </c:pt>
                <c:pt idx="4250">
                  <c:v>2012-04-01-22</c:v>
                </c:pt>
                <c:pt idx="4251">
                  <c:v>2012-04-01-23</c:v>
                </c:pt>
                <c:pt idx="4252">
                  <c:v>2012-04-02-00</c:v>
                </c:pt>
                <c:pt idx="4253">
                  <c:v>2012-04-02-01</c:v>
                </c:pt>
                <c:pt idx="4254">
                  <c:v>2012-04-02-02</c:v>
                </c:pt>
                <c:pt idx="4255">
                  <c:v>2012-04-02-03</c:v>
                </c:pt>
                <c:pt idx="4256">
                  <c:v>2012-04-02-04</c:v>
                </c:pt>
                <c:pt idx="4257">
                  <c:v>2012-04-02-05</c:v>
                </c:pt>
                <c:pt idx="4258">
                  <c:v>2012-04-02-06</c:v>
                </c:pt>
                <c:pt idx="4259">
                  <c:v>2012-04-02-07</c:v>
                </c:pt>
                <c:pt idx="4260">
                  <c:v>2012-04-02-08</c:v>
                </c:pt>
                <c:pt idx="4261">
                  <c:v>2012-04-02-09</c:v>
                </c:pt>
                <c:pt idx="4262">
                  <c:v>2012-04-02-10</c:v>
                </c:pt>
                <c:pt idx="4263">
                  <c:v>2012-04-02-11</c:v>
                </c:pt>
                <c:pt idx="4264">
                  <c:v>2012-04-02-12</c:v>
                </c:pt>
                <c:pt idx="4265">
                  <c:v>2012-04-02-13</c:v>
                </c:pt>
                <c:pt idx="4266">
                  <c:v>2012-04-02-14</c:v>
                </c:pt>
                <c:pt idx="4267">
                  <c:v>2012-04-02-15</c:v>
                </c:pt>
                <c:pt idx="4268">
                  <c:v>2012-04-02-16</c:v>
                </c:pt>
                <c:pt idx="4269">
                  <c:v>2012-04-02-17</c:v>
                </c:pt>
                <c:pt idx="4270">
                  <c:v>2012-04-02-18</c:v>
                </c:pt>
                <c:pt idx="4271">
                  <c:v>2012-04-02-19</c:v>
                </c:pt>
                <c:pt idx="4272">
                  <c:v>2012-04-02-20</c:v>
                </c:pt>
                <c:pt idx="4273">
                  <c:v>2012-04-02-21</c:v>
                </c:pt>
                <c:pt idx="4274">
                  <c:v>2012-04-02-22</c:v>
                </c:pt>
                <c:pt idx="4275">
                  <c:v>2012-04-02-23</c:v>
                </c:pt>
                <c:pt idx="4276">
                  <c:v>2012-04-03-00</c:v>
                </c:pt>
                <c:pt idx="4277">
                  <c:v>2012-04-03-01</c:v>
                </c:pt>
                <c:pt idx="4278">
                  <c:v>2012-04-03-02</c:v>
                </c:pt>
                <c:pt idx="4279">
                  <c:v>2012-04-03-03</c:v>
                </c:pt>
                <c:pt idx="4280">
                  <c:v>2012-04-03-04</c:v>
                </c:pt>
                <c:pt idx="4281">
                  <c:v>2012-04-03-05</c:v>
                </c:pt>
                <c:pt idx="4282">
                  <c:v>2012-04-03-06</c:v>
                </c:pt>
                <c:pt idx="4283">
                  <c:v>2012-04-03-07</c:v>
                </c:pt>
                <c:pt idx="4284">
                  <c:v>2012-04-03-08</c:v>
                </c:pt>
                <c:pt idx="4285">
                  <c:v>2012-04-03-09</c:v>
                </c:pt>
                <c:pt idx="4286">
                  <c:v>2012-04-03-10</c:v>
                </c:pt>
                <c:pt idx="4287">
                  <c:v>2012-04-03-11</c:v>
                </c:pt>
                <c:pt idx="4288">
                  <c:v>2012-04-03-12</c:v>
                </c:pt>
                <c:pt idx="4289">
                  <c:v>2012-04-03-13</c:v>
                </c:pt>
                <c:pt idx="4290">
                  <c:v>2012-04-03-14</c:v>
                </c:pt>
                <c:pt idx="4291">
                  <c:v>2012-04-03-15</c:v>
                </c:pt>
                <c:pt idx="4292">
                  <c:v>2012-04-03-16</c:v>
                </c:pt>
                <c:pt idx="4293">
                  <c:v>2012-04-03-17</c:v>
                </c:pt>
                <c:pt idx="4294">
                  <c:v>2012-04-03-18</c:v>
                </c:pt>
                <c:pt idx="4295">
                  <c:v>2012-04-03-19</c:v>
                </c:pt>
                <c:pt idx="4296">
                  <c:v>2012-04-03-20</c:v>
                </c:pt>
                <c:pt idx="4297">
                  <c:v>2012-04-03-21</c:v>
                </c:pt>
                <c:pt idx="4298">
                  <c:v>2012-04-03-22</c:v>
                </c:pt>
                <c:pt idx="4299">
                  <c:v>2012-04-03-23</c:v>
                </c:pt>
                <c:pt idx="4300">
                  <c:v>2012-04-04-00</c:v>
                </c:pt>
                <c:pt idx="4301">
                  <c:v>2012-04-04-01</c:v>
                </c:pt>
                <c:pt idx="4302">
                  <c:v>2012-04-04-02</c:v>
                </c:pt>
                <c:pt idx="4303">
                  <c:v>2012-04-04-03</c:v>
                </c:pt>
                <c:pt idx="4304">
                  <c:v>2012-04-04-04</c:v>
                </c:pt>
                <c:pt idx="4305">
                  <c:v>2012-04-04-05</c:v>
                </c:pt>
                <c:pt idx="4306">
                  <c:v>2012-04-04-06</c:v>
                </c:pt>
                <c:pt idx="4307">
                  <c:v>2012-04-04-07</c:v>
                </c:pt>
                <c:pt idx="4308">
                  <c:v>2012-04-04-08</c:v>
                </c:pt>
                <c:pt idx="4309">
                  <c:v>2012-04-04-09</c:v>
                </c:pt>
                <c:pt idx="4310">
                  <c:v>2012-04-04-10</c:v>
                </c:pt>
                <c:pt idx="4311">
                  <c:v>2012-04-04-11</c:v>
                </c:pt>
                <c:pt idx="4312">
                  <c:v>2012-04-04-12</c:v>
                </c:pt>
                <c:pt idx="4313">
                  <c:v>2012-04-04-13</c:v>
                </c:pt>
                <c:pt idx="4314">
                  <c:v>2012-04-04-14</c:v>
                </c:pt>
                <c:pt idx="4315">
                  <c:v>2012-04-04-15</c:v>
                </c:pt>
                <c:pt idx="4316">
                  <c:v>2012-04-04-16</c:v>
                </c:pt>
                <c:pt idx="4317">
                  <c:v>2012-04-04-17</c:v>
                </c:pt>
                <c:pt idx="4318">
                  <c:v>2012-04-04-18</c:v>
                </c:pt>
                <c:pt idx="4319">
                  <c:v>2012-04-04-19</c:v>
                </c:pt>
                <c:pt idx="4320">
                  <c:v>2012-04-04-20</c:v>
                </c:pt>
                <c:pt idx="4321">
                  <c:v>2012-04-04-21</c:v>
                </c:pt>
                <c:pt idx="4322">
                  <c:v>2012-04-04-22</c:v>
                </c:pt>
                <c:pt idx="4323">
                  <c:v>2012-04-04-23</c:v>
                </c:pt>
                <c:pt idx="4324">
                  <c:v>2012-04-05-00</c:v>
                </c:pt>
                <c:pt idx="4325">
                  <c:v>2012-04-05-01</c:v>
                </c:pt>
                <c:pt idx="4326">
                  <c:v>2012-04-05-02</c:v>
                </c:pt>
                <c:pt idx="4327">
                  <c:v>2012-04-05-03</c:v>
                </c:pt>
                <c:pt idx="4328">
                  <c:v>2012-04-05-04</c:v>
                </c:pt>
                <c:pt idx="4329">
                  <c:v>2012-04-05-05</c:v>
                </c:pt>
                <c:pt idx="4330">
                  <c:v>2012-04-05-06</c:v>
                </c:pt>
                <c:pt idx="4331">
                  <c:v>2012-04-05-07</c:v>
                </c:pt>
                <c:pt idx="4332">
                  <c:v>2012-04-05-08</c:v>
                </c:pt>
                <c:pt idx="4333">
                  <c:v>2012-04-05-09</c:v>
                </c:pt>
                <c:pt idx="4334">
                  <c:v>2012-04-05-10</c:v>
                </c:pt>
                <c:pt idx="4335">
                  <c:v>2012-04-05-11</c:v>
                </c:pt>
                <c:pt idx="4336">
                  <c:v>2012-04-05-12</c:v>
                </c:pt>
                <c:pt idx="4337">
                  <c:v>2012-04-05-13</c:v>
                </c:pt>
                <c:pt idx="4338">
                  <c:v>2012-04-05-14</c:v>
                </c:pt>
                <c:pt idx="4339">
                  <c:v>2012-04-05-15</c:v>
                </c:pt>
                <c:pt idx="4340">
                  <c:v>2012-04-05-16</c:v>
                </c:pt>
                <c:pt idx="4341">
                  <c:v>2012-04-05-17</c:v>
                </c:pt>
                <c:pt idx="4342">
                  <c:v>2012-04-05-18</c:v>
                </c:pt>
                <c:pt idx="4343">
                  <c:v>2012-04-05-19</c:v>
                </c:pt>
                <c:pt idx="4344">
                  <c:v>2012-04-05-20</c:v>
                </c:pt>
                <c:pt idx="4345">
                  <c:v>2012-04-05-21</c:v>
                </c:pt>
                <c:pt idx="4346">
                  <c:v>2012-04-05-22</c:v>
                </c:pt>
                <c:pt idx="4347">
                  <c:v>2012-04-05-23</c:v>
                </c:pt>
                <c:pt idx="4348">
                  <c:v>2012-04-06-00</c:v>
                </c:pt>
                <c:pt idx="4349">
                  <c:v>2012-04-06-01</c:v>
                </c:pt>
                <c:pt idx="4350">
                  <c:v>2012-04-06-02</c:v>
                </c:pt>
                <c:pt idx="4351">
                  <c:v>2012-04-06-03</c:v>
                </c:pt>
                <c:pt idx="4352">
                  <c:v>2012-04-06-04</c:v>
                </c:pt>
                <c:pt idx="4353">
                  <c:v>2012-04-06-05</c:v>
                </c:pt>
                <c:pt idx="4354">
                  <c:v>2012-04-06-06</c:v>
                </c:pt>
                <c:pt idx="4355">
                  <c:v>2012-04-06-07</c:v>
                </c:pt>
                <c:pt idx="4356">
                  <c:v>2012-04-06-08</c:v>
                </c:pt>
                <c:pt idx="4357">
                  <c:v>2012-04-06-09</c:v>
                </c:pt>
                <c:pt idx="4358">
                  <c:v>2012-04-06-10</c:v>
                </c:pt>
                <c:pt idx="4359">
                  <c:v>2012-04-06-11</c:v>
                </c:pt>
                <c:pt idx="4360">
                  <c:v>2012-04-06-12</c:v>
                </c:pt>
                <c:pt idx="4361">
                  <c:v>2012-04-06-13</c:v>
                </c:pt>
                <c:pt idx="4362">
                  <c:v>2012-04-06-14</c:v>
                </c:pt>
                <c:pt idx="4363">
                  <c:v>2012-04-06-15</c:v>
                </c:pt>
                <c:pt idx="4364">
                  <c:v>2012-04-06-16</c:v>
                </c:pt>
                <c:pt idx="4365">
                  <c:v>2012-04-06-17</c:v>
                </c:pt>
                <c:pt idx="4366">
                  <c:v>2012-04-06-18</c:v>
                </c:pt>
                <c:pt idx="4367">
                  <c:v>2012-04-06-19</c:v>
                </c:pt>
                <c:pt idx="4368">
                  <c:v>2012-04-06-20</c:v>
                </c:pt>
                <c:pt idx="4369">
                  <c:v>2012-04-06-21</c:v>
                </c:pt>
                <c:pt idx="4370">
                  <c:v>2012-04-06-22</c:v>
                </c:pt>
                <c:pt idx="4371">
                  <c:v>2012-04-06-23</c:v>
                </c:pt>
                <c:pt idx="4372">
                  <c:v>2012-04-07-00</c:v>
                </c:pt>
                <c:pt idx="4373">
                  <c:v>2012-04-07-01</c:v>
                </c:pt>
                <c:pt idx="4374">
                  <c:v>2012-04-07-02</c:v>
                </c:pt>
                <c:pt idx="4375">
                  <c:v>2012-04-07-03</c:v>
                </c:pt>
                <c:pt idx="4376">
                  <c:v>2012-04-07-04</c:v>
                </c:pt>
                <c:pt idx="4377">
                  <c:v>2012-04-07-05</c:v>
                </c:pt>
                <c:pt idx="4378">
                  <c:v>2012-04-07-06</c:v>
                </c:pt>
                <c:pt idx="4379">
                  <c:v>2012-04-07-07</c:v>
                </c:pt>
                <c:pt idx="4380">
                  <c:v>2012-04-07-08</c:v>
                </c:pt>
                <c:pt idx="4381">
                  <c:v>2012-04-07-09</c:v>
                </c:pt>
                <c:pt idx="4382">
                  <c:v>2012-04-07-10</c:v>
                </c:pt>
                <c:pt idx="4383">
                  <c:v>2012-04-07-11</c:v>
                </c:pt>
                <c:pt idx="4384">
                  <c:v>2012-04-07-12</c:v>
                </c:pt>
                <c:pt idx="4385">
                  <c:v>2012-04-07-13</c:v>
                </c:pt>
                <c:pt idx="4386">
                  <c:v>2012-04-07-14</c:v>
                </c:pt>
                <c:pt idx="4387">
                  <c:v>2012-04-07-15</c:v>
                </c:pt>
                <c:pt idx="4388">
                  <c:v>2012-04-07-16</c:v>
                </c:pt>
                <c:pt idx="4389">
                  <c:v>2012-04-07-17</c:v>
                </c:pt>
                <c:pt idx="4390">
                  <c:v>2012-04-07-18</c:v>
                </c:pt>
                <c:pt idx="4391">
                  <c:v>2012-04-07-19</c:v>
                </c:pt>
                <c:pt idx="4392">
                  <c:v>2012-04-07-20</c:v>
                </c:pt>
                <c:pt idx="4393">
                  <c:v>2012-04-07-21</c:v>
                </c:pt>
                <c:pt idx="4394">
                  <c:v>2012-04-07-22</c:v>
                </c:pt>
                <c:pt idx="4395">
                  <c:v>2012-04-07-23</c:v>
                </c:pt>
                <c:pt idx="4396">
                  <c:v>2012-04-08-00</c:v>
                </c:pt>
                <c:pt idx="4397">
                  <c:v>2012-04-08-01</c:v>
                </c:pt>
                <c:pt idx="4398">
                  <c:v>2012-04-08-02</c:v>
                </c:pt>
                <c:pt idx="4399">
                  <c:v>2012-04-08-03</c:v>
                </c:pt>
                <c:pt idx="4400">
                  <c:v>2012-04-08-04</c:v>
                </c:pt>
                <c:pt idx="4401">
                  <c:v>2012-04-08-05</c:v>
                </c:pt>
                <c:pt idx="4402">
                  <c:v>2012-04-08-06</c:v>
                </c:pt>
                <c:pt idx="4403">
                  <c:v>2012-04-08-07</c:v>
                </c:pt>
                <c:pt idx="4404">
                  <c:v>2012-04-08-08</c:v>
                </c:pt>
                <c:pt idx="4405">
                  <c:v>2012-04-08-09</c:v>
                </c:pt>
                <c:pt idx="4406">
                  <c:v>2012-04-08-10</c:v>
                </c:pt>
                <c:pt idx="4407">
                  <c:v>2012-04-08-11</c:v>
                </c:pt>
                <c:pt idx="4408">
                  <c:v>2012-04-08-12</c:v>
                </c:pt>
                <c:pt idx="4409">
                  <c:v>2012-04-08-13</c:v>
                </c:pt>
                <c:pt idx="4410">
                  <c:v>2012-04-08-14</c:v>
                </c:pt>
                <c:pt idx="4411">
                  <c:v>2012-04-08-15</c:v>
                </c:pt>
                <c:pt idx="4412">
                  <c:v>2012-04-08-16</c:v>
                </c:pt>
                <c:pt idx="4413">
                  <c:v>2012-04-08-17</c:v>
                </c:pt>
                <c:pt idx="4414">
                  <c:v>2012-04-08-18</c:v>
                </c:pt>
                <c:pt idx="4415">
                  <c:v>2012-04-08-19</c:v>
                </c:pt>
                <c:pt idx="4416">
                  <c:v>2012-04-08-20</c:v>
                </c:pt>
                <c:pt idx="4417">
                  <c:v>2012-04-08-21</c:v>
                </c:pt>
                <c:pt idx="4418">
                  <c:v>2012-04-08-22</c:v>
                </c:pt>
                <c:pt idx="4419">
                  <c:v>2012-04-08-23</c:v>
                </c:pt>
                <c:pt idx="4420">
                  <c:v>2012-04-09-00</c:v>
                </c:pt>
                <c:pt idx="4421">
                  <c:v>2012-04-09-01</c:v>
                </c:pt>
                <c:pt idx="4422">
                  <c:v>2012-04-09-02</c:v>
                </c:pt>
                <c:pt idx="4423">
                  <c:v>2012-04-09-03</c:v>
                </c:pt>
                <c:pt idx="4424">
                  <c:v>2012-04-09-04</c:v>
                </c:pt>
                <c:pt idx="4425">
                  <c:v>2012-04-09-05</c:v>
                </c:pt>
                <c:pt idx="4426">
                  <c:v>2012-04-09-06</c:v>
                </c:pt>
                <c:pt idx="4427">
                  <c:v>2012-04-09-07</c:v>
                </c:pt>
                <c:pt idx="4428">
                  <c:v>2012-04-09-08</c:v>
                </c:pt>
                <c:pt idx="4429">
                  <c:v>2012-04-09-09</c:v>
                </c:pt>
                <c:pt idx="4430">
                  <c:v>2012-04-09-10</c:v>
                </c:pt>
                <c:pt idx="4431">
                  <c:v>2012-04-09-11</c:v>
                </c:pt>
                <c:pt idx="4432">
                  <c:v>2012-04-09-12</c:v>
                </c:pt>
                <c:pt idx="4433">
                  <c:v>2012-04-09-13</c:v>
                </c:pt>
                <c:pt idx="4434">
                  <c:v>2012-04-09-14</c:v>
                </c:pt>
                <c:pt idx="4435">
                  <c:v>2012-04-09-15</c:v>
                </c:pt>
                <c:pt idx="4436">
                  <c:v>2012-04-09-16</c:v>
                </c:pt>
                <c:pt idx="4437">
                  <c:v>2012-04-09-17</c:v>
                </c:pt>
                <c:pt idx="4438">
                  <c:v>2012-04-09-18</c:v>
                </c:pt>
                <c:pt idx="4439">
                  <c:v>2012-04-09-19</c:v>
                </c:pt>
                <c:pt idx="4440">
                  <c:v>2012-04-09-20</c:v>
                </c:pt>
                <c:pt idx="4441">
                  <c:v>2012-04-09-21</c:v>
                </c:pt>
                <c:pt idx="4442">
                  <c:v>2012-04-09-22</c:v>
                </c:pt>
                <c:pt idx="4443">
                  <c:v>2012-04-09-23</c:v>
                </c:pt>
                <c:pt idx="4444">
                  <c:v>2012-04-10-00</c:v>
                </c:pt>
                <c:pt idx="4445">
                  <c:v>2012-04-10-01</c:v>
                </c:pt>
                <c:pt idx="4446">
                  <c:v>2012-04-10-02</c:v>
                </c:pt>
                <c:pt idx="4447">
                  <c:v>2012-04-10-03</c:v>
                </c:pt>
                <c:pt idx="4448">
                  <c:v>2012-04-10-04</c:v>
                </c:pt>
                <c:pt idx="4449">
                  <c:v>2012-04-10-05</c:v>
                </c:pt>
                <c:pt idx="4450">
                  <c:v>2012-04-10-06</c:v>
                </c:pt>
                <c:pt idx="4451">
                  <c:v>2012-04-10-07</c:v>
                </c:pt>
                <c:pt idx="4452">
                  <c:v>2012-04-10-08</c:v>
                </c:pt>
                <c:pt idx="4453">
                  <c:v>2012-04-10-09</c:v>
                </c:pt>
                <c:pt idx="4454">
                  <c:v>2012-04-10-10</c:v>
                </c:pt>
                <c:pt idx="4455">
                  <c:v>2012-04-10-11</c:v>
                </c:pt>
                <c:pt idx="4456">
                  <c:v>2012-04-10-12</c:v>
                </c:pt>
                <c:pt idx="4457">
                  <c:v>2012-04-10-13</c:v>
                </c:pt>
                <c:pt idx="4458">
                  <c:v>2012-04-10-14</c:v>
                </c:pt>
                <c:pt idx="4459">
                  <c:v>2012-04-10-15</c:v>
                </c:pt>
                <c:pt idx="4460">
                  <c:v>2012-04-10-16</c:v>
                </c:pt>
                <c:pt idx="4461">
                  <c:v>2012-04-10-17</c:v>
                </c:pt>
                <c:pt idx="4462">
                  <c:v>2012-04-10-18</c:v>
                </c:pt>
                <c:pt idx="4463">
                  <c:v>2012-04-10-19</c:v>
                </c:pt>
                <c:pt idx="4464">
                  <c:v>2012-04-10-20</c:v>
                </c:pt>
                <c:pt idx="4465">
                  <c:v>2012-04-10-21</c:v>
                </c:pt>
                <c:pt idx="4466">
                  <c:v>2012-04-10-22</c:v>
                </c:pt>
                <c:pt idx="4467">
                  <c:v>2012-04-10-23</c:v>
                </c:pt>
                <c:pt idx="4468">
                  <c:v>2012-04-11-00</c:v>
                </c:pt>
                <c:pt idx="4469">
                  <c:v>2012-04-11-01</c:v>
                </c:pt>
                <c:pt idx="4470">
                  <c:v>2012-04-11-02</c:v>
                </c:pt>
                <c:pt idx="4471">
                  <c:v>2012-04-11-03</c:v>
                </c:pt>
                <c:pt idx="4472">
                  <c:v>2012-04-11-04</c:v>
                </c:pt>
                <c:pt idx="4473">
                  <c:v>2012-04-11-05</c:v>
                </c:pt>
                <c:pt idx="4474">
                  <c:v>2012-04-11-06</c:v>
                </c:pt>
                <c:pt idx="4475">
                  <c:v>2012-04-11-07</c:v>
                </c:pt>
                <c:pt idx="4476">
                  <c:v>2012-04-11-08</c:v>
                </c:pt>
                <c:pt idx="4477">
                  <c:v>2012-04-11-09</c:v>
                </c:pt>
                <c:pt idx="4478">
                  <c:v>2012-04-11-10</c:v>
                </c:pt>
                <c:pt idx="4479">
                  <c:v>2012-04-11-11</c:v>
                </c:pt>
                <c:pt idx="4480">
                  <c:v>2012-04-11-12</c:v>
                </c:pt>
                <c:pt idx="4481">
                  <c:v>2012-04-11-13</c:v>
                </c:pt>
                <c:pt idx="4482">
                  <c:v>2012-04-11-14</c:v>
                </c:pt>
                <c:pt idx="4483">
                  <c:v>2012-04-11-15</c:v>
                </c:pt>
                <c:pt idx="4484">
                  <c:v>2012-04-11-16</c:v>
                </c:pt>
                <c:pt idx="4485">
                  <c:v>2012-04-11-17</c:v>
                </c:pt>
                <c:pt idx="4486">
                  <c:v>2012-04-11-18</c:v>
                </c:pt>
                <c:pt idx="4487">
                  <c:v>2012-04-11-19</c:v>
                </c:pt>
                <c:pt idx="4488">
                  <c:v>2012-04-11-20</c:v>
                </c:pt>
                <c:pt idx="4489">
                  <c:v>2012-04-11-21</c:v>
                </c:pt>
                <c:pt idx="4490">
                  <c:v>2012-04-11-22</c:v>
                </c:pt>
                <c:pt idx="4491">
                  <c:v>2012-04-11-23</c:v>
                </c:pt>
                <c:pt idx="4492">
                  <c:v>2012-04-12-00</c:v>
                </c:pt>
                <c:pt idx="4493">
                  <c:v>2012-04-12-01</c:v>
                </c:pt>
                <c:pt idx="4494">
                  <c:v>2012-04-12-02</c:v>
                </c:pt>
                <c:pt idx="4495">
                  <c:v>2012-04-12-03</c:v>
                </c:pt>
                <c:pt idx="4496">
                  <c:v>2012-04-12-04</c:v>
                </c:pt>
                <c:pt idx="4497">
                  <c:v>2012-04-12-05</c:v>
                </c:pt>
                <c:pt idx="4498">
                  <c:v>2012-04-12-06</c:v>
                </c:pt>
                <c:pt idx="4499">
                  <c:v>2012-04-12-07</c:v>
                </c:pt>
                <c:pt idx="4500">
                  <c:v>2012-04-12-08</c:v>
                </c:pt>
                <c:pt idx="4501">
                  <c:v>2012-04-12-09</c:v>
                </c:pt>
                <c:pt idx="4502">
                  <c:v>2012-04-12-10</c:v>
                </c:pt>
                <c:pt idx="4503">
                  <c:v>2012-04-12-11</c:v>
                </c:pt>
                <c:pt idx="4504">
                  <c:v>2012-04-12-12</c:v>
                </c:pt>
                <c:pt idx="4505">
                  <c:v>2012-04-12-13</c:v>
                </c:pt>
                <c:pt idx="4506">
                  <c:v>2012-04-12-14</c:v>
                </c:pt>
                <c:pt idx="4507">
                  <c:v>2012-04-12-15</c:v>
                </c:pt>
                <c:pt idx="4508">
                  <c:v>2012-04-12-16</c:v>
                </c:pt>
                <c:pt idx="4509">
                  <c:v>2012-04-12-17</c:v>
                </c:pt>
                <c:pt idx="4510">
                  <c:v>2012-04-12-18</c:v>
                </c:pt>
                <c:pt idx="4511">
                  <c:v>2012-04-12-19</c:v>
                </c:pt>
                <c:pt idx="4512">
                  <c:v>2012-04-12-20</c:v>
                </c:pt>
                <c:pt idx="4513">
                  <c:v>2012-04-12-21</c:v>
                </c:pt>
                <c:pt idx="4514">
                  <c:v>2012-04-12-22</c:v>
                </c:pt>
                <c:pt idx="4515">
                  <c:v>2012-04-12-23</c:v>
                </c:pt>
                <c:pt idx="4516">
                  <c:v>2012-04-13-00</c:v>
                </c:pt>
                <c:pt idx="4517">
                  <c:v>2012-04-13-01</c:v>
                </c:pt>
                <c:pt idx="4518">
                  <c:v>2012-04-13-02</c:v>
                </c:pt>
                <c:pt idx="4519">
                  <c:v>2012-04-13-03</c:v>
                </c:pt>
                <c:pt idx="4520">
                  <c:v>2012-04-13-04</c:v>
                </c:pt>
                <c:pt idx="4521">
                  <c:v>2012-04-13-05</c:v>
                </c:pt>
                <c:pt idx="4522">
                  <c:v>2012-04-13-06</c:v>
                </c:pt>
                <c:pt idx="4523">
                  <c:v>2012-04-13-07</c:v>
                </c:pt>
                <c:pt idx="4524">
                  <c:v>2012-04-13-08</c:v>
                </c:pt>
                <c:pt idx="4525">
                  <c:v>2012-04-13-09</c:v>
                </c:pt>
                <c:pt idx="4526">
                  <c:v>2012-04-13-10</c:v>
                </c:pt>
                <c:pt idx="4527">
                  <c:v>2012-04-13-11</c:v>
                </c:pt>
                <c:pt idx="4528">
                  <c:v>2012-04-13-12</c:v>
                </c:pt>
                <c:pt idx="4529">
                  <c:v>2012-04-13-13</c:v>
                </c:pt>
                <c:pt idx="4530">
                  <c:v>2012-04-13-14</c:v>
                </c:pt>
                <c:pt idx="4531">
                  <c:v>2012-04-13-15</c:v>
                </c:pt>
                <c:pt idx="4532">
                  <c:v>2012-04-13-16</c:v>
                </c:pt>
                <c:pt idx="4533">
                  <c:v>2012-04-13-17</c:v>
                </c:pt>
                <c:pt idx="4534">
                  <c:v>2012-04-13-18</c:v>
                </c:pt>
                <c:pt idx="4535">
                  <c:v>2012-04-13-19</c:v>
                </c:pt>
                <c:pt idx="4536">
                  <c:v>2012-04-13-20</c:v>
                </c:pt>
                <c:pt idx="4537">
                  <c:v>2012-04-13-21</c:v>
                </c:pt>
                <c:pt idx="4538">
                  <c:v>2012-04-13-22</c:v>
                </c:pt>
                <c:pt idx="4539">
                  <c:v>2012-04-13-23</c:v>
                </c:pt>
                <c:pt idx="4540">
                  <c:v>2012-04-14-00</c:v>
                </c:pt>
                <c:pt idx="4541">
                  <c:v>2012-04-14-01</c:v>
                </c:pt>
                <c:pt idx="4542">
                  <c:v>2012-04-14-02</c:v>
                </c:pt>
                <c:pt idx="4543">
                  <c:v>2012-04-14-03</c:v>
                </c:pt>
                <c:pt idx="4544">
                  <c:v>2012-04-14-04</c:v>
                </c:pt>
                <c:pt idx="4545">
                  <c:v>2012-04-14-05</c:v>
                </c:pt>
                <c:pt idx="4546">
                  <c:v>2012-04-14-06</c:v>
                </c:pt>
                <c:pt idx="4547">
                  <c:v>2012-04-14-07</c:v>
                </c:pt>
                <c:pt idx="4548">
                  <c:v>2012-04-14-08</c:v>
                </c:pt>
                <c:pt idx="4549">
                  <c:v>2012-04-14-09</c:v>
                </c:pt>
                <c:pt idx="4550">
                  <c:v>2012-04-14-10</c:v>
                </c:pt>
                <c:pt idx="4551">
                  <c:v>2012-04-14-11</c:v>
                </c:pt>
                <c:pt idx="4552">
                  <c:v>2012-04-14-12</c:v>
                </c:pt>
                <c:pt idx="4553">
                  <c:v>2012-04-14-13</c:v>
                </c:pt>
                <c:pt idx="4554">
                  <c:v>2012-04-14-14</c:v>
                </c:pt>
                <c:pt idx="4555">
                  <c:v>2012-04-14-15</c:v>
                </c:pt>
                <c:pt idx="4556">
                  <c:v>2012-04-14-16</c:v>
                </c:pt>
                <c:pt idx="4557">
                  <c:v>2012-04-14-17</c:v>
                </c:pt>
                <c:pt idx="4558">
                  <c:v>2012-04-14-18</c:v>
                </c:pt>
                <c:pt idx="4559">
                  <c:v>2012-04-14-19</c:v>
                </c:pt>
                <c:pt idx="4560">
                  <c:v>2012-04-14-20</c:v>
                </c:pt>
                <c:pt idx="4561">
                  <c:v>2012-04-14-21</c:v>
                </c:pt>
                <c:pt idx="4562">
                  <c:v>2012-04-14-22</c:v>
                </c:pt>
                <c:pt idx="4563">
                  <c:v>2012-04-14-23</c:v>
                </c:pt>
                <c:pt idx="4564">
                  <c:v>2012-04-15-00</c:v>
                </c:pt>
                <c:pt idx="4565">
                  <c:v>2012-04-15-01</c:v>
                </c:pt>
                <c:pt idx="4566">
                  <c:v>2012-04-15-02</c:v>
                </c:pt>
                <c:pt idx="4567">
                  <c:v>2012-04-15-03</c:v>
                </c:pt>
                <c:pt idx="4568">
                  <c:v>2012-04-15-04</c:v>
                </c:pt>
                <c:pt idx="4569">
                  <c:v>2012-04-15-05</c:v>
                </c:pt>
                <c:pt idx="4570">
                  <c:v>2012-04-15-06</c:v>
                </c:pt>
                <c:pt idx="4571">
                  <c:v>2012-04-15-07</c:v>
                </c:pt>
                <c:pt idx="4572">
                  <c:v>2012-04-15-08</c:v>
                </c:pt>
                <c:pt idx="4573">
                  <c:v>2012-04-15-09</c:v>
                </c:pt>
                <c:pt idx="4574">
                  <c:v>2012-04-15-10</c:v>
                </c:pt>
                <c:pt idx="4575">
                  <c:v>2012-04-15-11</c:v>
                </c:pt>
                <c:pt idx="4576">
                  <c:v>2012-04-15-12</c:v>
                </c:pt>
                <c:pt idx="4577">
                  <c:v>2012-04-15-13</c:v>
                </c:pt>
                <c:pt idx="4578">
                  <c:v>2012-04-15-14</c:v>
                </c:pt>
                <c:pt idx="4579">
                  <c:v>2012-04-15-15</c:v>
                </c:pt>
                <c:pt idx="4580">
                  <c:v>2012-04-15-16</c:v>
                </c:pt>
                <c:pt idx="4581">
                  <c:v>2012-04-15-17</c:v>
                </c:pt>
                <c:pt idx="4582">
                  <c:v>2012-04-15-18</c:v>
                </c:pt>
                <c:pt idx="4583">
                  <c:v>2012-04-15-19</c:v>
                </c:pt>
                <c:pt idx="4584">
                  <c:v>2012-04-15-20</c:v>
                </c:pt>
                <c:pt idx="4585">
                  <c:v>2012-04-15-21</c:v>
                </c:pt>
                <c:pt idx="4586">
                  <c:v>2012-04-15-22</c:v>
                </c:pt>
                <c:pt idx="4587">
                  <c:v>2012-04-15-23</c:v>
                </c:pt>
                <c:pt idx="4588">
                  <c:v>2012-04-16-00</c:v>
                </c:pt>
                <c:pt idx="4589">
                  <c:v>2012-04-16-01</c:v>
                </c:pt>
                <c:pt idx="4590">
                  <c:v>2012-04-16-02</c:v>
                </c:pt>
                <c:pt idx="4591">
                  <c:v>2012-04-16-03</c:v>
                </c:pt>
                <c:pt idx="4592">
                  <c:v>2012-04-16-04</c:v>
                </c:pt>
                <c:pt idx="4593">
                  <c:v>2012-04-16-05</c:v>
                </c:pt>
                <c:pt idx="4594">
                  <c:v>2012-04-16-06</c:v>
                </c:pt>
                <c:pt idx="4595">
                  <c:v>2012-04-16-07</c:v>
                </c:pt>
                <c:pt idx="4596">
                  <c:v>2012-04-16-08</c:v>
                </c:pt>
                <c:pt idx="4597">
                  <c:v>2012-04-16-09</c:v>
                </c:pt>
                <c:pt idx="4598">
                  <c:v>2012-04-16-10</c:v>
                </c:pt>
                <c:pt idx="4599">
                  <c:v>2012-04-16-11</c:v>
                </c:pt>
                <c:pt idx="4600">
                  <c:v>2012-04-16-12</c:v>
                </c:pt>
                <c:pt idx="4601">
                  <c:v>2012-04-16-13</c:v>
                </c:pt>
                <c:pt idx="4602">
                  <c:v>2012-04-16-14</c:v>
                </c:pt>
                <c:pt idx="4603">
                  <c:v>2012-04-16-15</c:v>
                </c:pt>
                <c:pt idx="4604">
                  <c:v>2012-04-16-16</c:v>
                </c:pt>
                <c:pt idx="4605">
                  <c:v>2012-04-16-17</c:v>
                </c:pt>
                <c:pt idx="4606">
                  <c:v>2012-04-16-18</c:v>
                </c:pt>
                <c:pt idx="4607">
                  <c:v>2012-04-16-19</c:v>
                </c:pt>
                <c:pt idx="4608">
                  <c:v>2012-04-16-20</c:v>
                </c:pt>
                <c:pt idx="4609">
                  <c:v>2012-04-16-21</c:v>
                </c:pt>
                <c:pt idx="4610">
                  <c:v>2012-04-16-22</c:v>
                </c:pt>
                <c:pt idx="4611">
                  <c:v>2012-04-16-23</c:v>
                </c:pt>
                <c:pt idx="4612">
                  <c:v>2012-04-17-00</c:v>
                </c:pt>
                <c:pt idx="4613">
                  <c:v>2012-04-17-01</c:v>
                </c:pt>
                <c:pt idx="4614">
                  <c:v>2012-04-17-02</c:v>
                </c:pt>
                <c:pt idx="4615">
                  <c:v>2012-04-17-03</c:v>
                </c:pt>
                <c:pt idx="4616">
                  <c:v>2012-04-17-04</c:v>
                </c:pt>
                <c:pt idx="4617">
                  <c:v>2012-04-17-05</c:v>
                </c:pt>
                <c:pt idx="4618">
                  <c:v>2012-04-17-06</c:v>
                </c:pt>
                <c:pt idx="4619">
                  <c:v>2012-04-17-07</c:v>
                </c:pt>
                <c:pt idx="4620">
                  <c:v>2012-04-17-08</c:v>
                </c:pt>
                <c:pt idx="4621">
                  <c:v>2012-04-17-09</c:v>
                </c:pt>
                <c:pt idx="4622">
                  <c:v>2012-04-17-10</c:v>
                </c:pt>
                <c:pt idx="4623">
                  <c:v>2012-04-17-11</c:v>
                </c:pt>
                <c:pt idx="4624">
                  <c:v>2012-04-17-12</c:v>
                </c:pt>
                <c:pt idx="4625">
                  <c:v>2012-04-17-13</c:v>
                </c:pt>
                <c:pt idx="4626">
                  <c:v>2012-04-17-14</c:v>
                </c:pt>
                <c:pt idx="4627">
                  <c:v>2012-04-17-15</c:v>
                </c:pt>
                <c:pt idx="4628">
                  <c:v>2012-04-17-16</c:v>
                </c:pt>
                <c:pt idx="4629">
                  <c:v>2012-04-17-17</c:v>
                </c:pt>
                <c:pt idx="4630">
                  <c:v>2012-04-17-18</c:v>
                </c:pt>
                <c:pt idx="4631">
                  <c:v>2012-04-17-19</c:v>
                </c:pt>
                <c:pt idx="4632">
                  <c:v>2012-04-17-20</c:v>
                </c:pt>
                <c:pt idx="4633">
                  <c:v>2012-04-17-21</c:v>
                </c:pt>
                <c:pt idx="4634">
                  <c:v>2012-04-17-22</c:v>
                </c:pt>
                <c:pt idx="4635">
                  <c:v>2012-04-17-23</c:v>
                </c:pt>
                <c:pt idx="4636">
                  <c:v>2012-04-18-00</c:v>
                </c:pt>
                <c:pt idx="4637">
                  <c:v>2012-04-18-01</c:v>
                </c:pt>
                <c:pt idx="4638">
                  <c:v>2012-04-18-02</c:v>
                </c:pt>
                <c:pt idx="4639">
                  <c:v>2012-04-18-03</c:v>
                </c:pt>
                <c:pt idx="4640">
                  <c:v>2012-04-18-04</c:v>
                </c:pt>
                <c:pt idx="4641">
                  <c:v>2012-04-18-05</c:v>
                </c:pt>
                <c:pt idx="4642">
                  <c:v>2012-04-18-06</c:v>
                </c:pt>
                <c:pt idx="4643">
                  <c:v>2012-04-18-07</c:v>
                </c:pt>
                <c:pt idx="4644">
                  <c:v>2012-04-18-08</c:v>
                </c:pt>
                <c:pt idx="4645">
                  <c:v>2012-04-18-09</c:v>
                </c:pt>
                <c:pt idx="4646">
                  <c:v>2012-04-18-10</c:v>
                </c:pt>
                <c:pt idx="4647">
                  <c:v>2012-04-18-11</c:v>
                </c:pt>
                <c:pt idx="4648">
                  <c:v>2012-04-18-12</c:v>
                </c:pt>
                <c:pt idx="4649">
                  <c:v>2012-04-18-13</c:v>
                </c:pt>
                <c:pt idx="4650">
                  <c:v>2012-04-18-14</c:v>
                </c:pt>
                <c:pt idx="4651">
                  <c:v>2012-04-18-15</c:v>
                </c:pt>
                <c:pt idx="4652">
                  <c:v>2012-04-18-16</c:v>
                </c:pt>
                <c:pt idx="4653">
                  <c:v>2012-04-18-17</c:v>
                </c:pt>
                <c:pt idx="4654">
                  <c:v>2012-04-18-18</c:v>
                </c:pt>
                <c:pt idx="4655">
                  <c:v>2012-04-18-19</c:v>
                </c:pt>
                <c:pt idx="4656">
                  <c:v>2012-04-18-20</c:v>
                </c:pt>
                <c:pt idx="4657">
                  <c:v>2012-04-18-21</c:v>
                </c:pt>
                <c:pt idx="4658">
                  <c:v>2012-04-18-22</c:v>
                </c:pt>
                <c:pt idx="4659">
                  <c:v>2012-04-18-23</c:v>
                </c:pt>
                <c:pt idx="4660">
                  <c:v>2012-04-19-00</c:v>
                </c:pt>
                <c:pt idx="4661">
                  <c:v>2012-04-19-01</c:v>
                </c:pt>
                <c:pt idx="4662">
                  <c:v>2012-04-19-02</c:v>
                </c:pt>
                <c:pt idx="4663">
                  <c:v>2012-04-19-03</c:v>
                </c:pt>
                <c:pt idx="4664">
                  <c:v>2012-04-19-04</c:v>
                </c:pt>
                <c:pt idx="4665">
                  <c:v>2012-04-19-05</c:v>
                </c:pt>
                <c:pt idx="4666">
                  <c:v>2012-04-19-06</c:v>
                </c:pt>
                <c:pt idx="4667">
                  <c:v>2012-04-19-07</c:v>
                </c:pt>
                <c:pt idx="4668">
                  <c:v>2012-04-19-08</c:v>
                </c:pt>
                <c:pt idx="4669">
                  <c:v>2012-04-19-09</c:v>
                </c:pt>
                <c:pt idx="4670">
                  <c:v>2012-04-19-10</c:v>
                </c:pt>
                <c:pt idx="4671">
                  <c:v>2012-04-19-11</c:v>
                </c:pt>
                <c:pt idx="4672">
                  <c:v>2012-04-19-12</c:v>
                </c:pt>
                <c:pt idx="4673">
                  <c:v>2012-04-19-13</c:v>
                </c:pt>
                <c:pt idx="4674">
                  <c:v>2012-04-19-14</c:v>
                </c:pt>
                <c:pt idx="4675">
                  <c:v>2012-04-19-15</c:v>
                </c:pt>
                <c:pt idx="4676">
                  <c:v>2012-04-19-16</c:v>
                </c:pt>
                <c:pt idx="4677">
                  <c:v>2012-04-19-17</c:v>
                </c:pt>
                <c:pt idx="4678">
                  <c:v>2012-04-19-18</c:v>
                </c:pt>
                <c:pt idx="4679">
                  <c:v>2012-04-19-19</c:v>
                </c:pt>
                <c:pt idx="4680">
                  <c:v>2012-04-19-20</c:v>
                </c:pt>
                <c:pt idx="4681">
                  <c:v>2012-04-19-21</c:v>
                </c:pt>
                <c:pt idx="4682">
                  <c:v>2012-04-19-22</c:v>
                </c:pt>
                <c:pt idx="4683">
                  <c:v>2012-04-19-23</c:v>
                </c:pt>
                <c:pt idx="4684">
                  <c:v>2012-04-20-00</c:v>
                </c:pt>
                <c:pt idx="4685">
                  <c:v>2012-04-20-01</c:v>
                </c:pt>
                <c:pt idx="4686">
                  <c:v>2012-04-20-02</c:v>
                </c:pt>
                <c:pt idx="4687">
                  <c:v>2012-04-20-03</c:v>
                </c:pt>
                <c:pt idx="4688">
                  <c:v>2012-04-20-04</c:v>
                </c:pt>
                <c:pt idx="4689">
                  <c:v>2012-04-20-05</c:v>
                </c:pt>
                <c:pt idx="4690">
                  <c:v>2012-04-20-06</c:v>
                </c:pt>
                <c:pt idx="4691">
                  <c:v>2012-04-20-07</c:v>
                </c:pt>
                <c:pt idx="4692">
                  <c:v>2012-04-20-08</c:v>
                </c:pt>
                <c:pt idx="4693">
                  <c:v>2012-04-20-09</c:v>
                </c:pt>
                <c:pt idx="4694">
                  <c:v>2012-04-20-10</c:v>
                </c:pt>
                <c:pt idx="4695">
                  <c:v>2012-04-20-11</c:v>
                </c:pt>
                <c:pt idx="4696">
                  <c:v>2012-04-20-12</c:v>
                </c:pt>
                <c:pt idx="4697">
                  <c:v>2012-04-20-13</c:v>
                </c:pt>
                <c:pt idx="4698">
                  <c:v>2012-04-20-14</c:v>
                </c:pt>
                <c:pt idx="4699">
                  <c:v>2012-04-20-15</c:v>
                </c:pt>
                <c:pt idx="4700">
                  <c:v>2012-04-20-16</c:v>
                </c:pt>
                <c:pt idx="4701">
                  <c:v>2012-04-20-17</c:v>
                </c:pt>
                <c:pt idx="4702">
                  <c:v>2012-04-20-18</c:v>
                </c:pt>
                <c:pt idx="4703">
                  <c:v>2012-04-20-19</c:v>
                </c:pt>
                <c:pt idx="4704">
                  <c:v>2012-04-20-20</c:v>
                </c:pt>
                <c:pt idx="4705">
                  <c:v>2012-04-20-21</c:v>
                </c:pt>
                <c:pt idx="4706">
                  <c:v>2012-04-20-22</c:v>
                </c:pt>
                <c:pt idx="4707">
                  <c:v>2012-04-20-23</c:v>
                </c:pt>
                <c:pt idx="4708">
                  <c:v>2012-04-21-00</c:v>
                </c:pt>
                <c:pt idx="4709">
                  <c:v>2012-04-21-01</c:v>
                </c:pt>
                <c:pt idx="4710">
                  <c:v>2012-04-21-02</c:v>
                </c:pt>
                <c:pt idx="4711">
                  <c:v>2012-04-21-03</c:v>
                </c:pt>
                <c:pt idx="4712">
                  <c:v>2012-04-21-04</c:v>
                </c:pt>
                <c:pt idx="4713">
                  <c:v>2012-04-21-05</c:v>
                </c:pt>
                <c:pt idx="4714">
                  <c:v>2012-04-21-06</c:v>
                </c:pt>
                <c:pt idx="4715">
                  <c:v>2012-04-21-07</c:v>
                </c:pt>
                <c:pt idx="4716">
                  <c:v>2012-04-21-08</c:v>
                </c:pt>
                <c:pt idx="4717">
                  <c:v>2012-04-21-09</c:v>
                </c:pt>
                <c:pt idx="4718">
                  <c:v>2012-04-21-10</c:v>
                </c:pt>
                <c:pt idx="4719">
                  <c:v>2012-04-21-11</c:v>
                </c:pt>
                <c:pt idx="4720">
                  <c:v>2012-04-21-12</c:v>
                </c:pt>
                <c:pt idx="4721">
                  <c:v>2012-04-21-13</c:v>
                </c:pt>
                <c:pt idx="4722">
                  <c:v>2012-04-21-14</c:v>
                </c:pt>
                <c:pt idx="4723">
                  <c:v>2012-04-21-15</c:v>
                </c:pt>
                <c:pt idx="4724">
                  <c:v>2012-04-21-16</c:v>
                </c:pt>
                <c:pt idx="4725">
                  <c:v>2012-04-21-17</c:v>
                </c:pt>
                <c:pt idx="4726">
                  <c:v>2012-04-21-18</c:v>
                </c:pt>
                <c:pt idx="4727">
                  <c:v>2012-04-21-19</c:v>
                </c:pt>
                <c:pt idx="4728">
                  <c:v>2012-04-21-20</c:v>
                </c:pt>
                <c:pt idx="4729">
                  <c:v>2012-04-21-21</c:v>
                </c:pt>
                <c:pt idx="4730">
                  <c:v>2012-04-21-22</c:v>
                </c:pt>
                <c:pt idx="4731">
                  <c:v>2012-04-21-23</c:v>
                </c:pt>
                <c:pt idx="4732">
                  <c:v>2012-04-22-00</c:v>
                </c:pt>
                <c:pt idx="4733">
                  <c:v>2012-04-22-01</c:v>
                </c:pt>
                <c:pt idx="4734">
                  <c:v>2012-04-22-02</c:v>
                </c:pt>
                <c:pt idx="4735">
                  <c:v>2012-04-22-03</c:v>
                </c:pt>
                <c:pt idx="4736">
                  <c:v>2012-04-22-04</c:v>
                </c:pt>
                <c:pt idx="4737">
                  <c:v>2012-04-22-05</c:v>
                </c:pt>
                <c:pt idx="4738">
                  <c:v>2012-04-22-06</c:v>
                </c:pt>
                <c:pt idx="4739">
                  <c:v>2012-04-22-07</c:v>
                </c:pt>
                <c:pt idx="4740">
                  <c:v>2012-04-22-08</c:v>
                </c:pt>
                <c:pt idx="4741">
                  <c:v>2012-04-22-09</c:v>
                </c:pt>
                <c:pt idx="4742">
                  <c:v>2012-04-22-10</c:v>
                </c:pt>
                <c:pt idx="4743">
                  <c:v>2012-04-22-11</c:v>
                </c:pt>
                <c:pt idx="4744">
                  <c:v>2012-04-22-12</c:v>
                </c:pt>
                <c:pt idx="4745">
                  <c:v>2012-04-22-13</c:v>
                </c:pt>
                <c:pt idx="4746">
                  <c:v>2012-04-22-14</c:v>
                </c:pt>
                <c:pt idx="4747">
                  <c:v>2012-04-22-15</c:v>
                </c:pt>
                <c:pt idx="4748">
                  <c:v>2012-04-22-16</c:v>
                </c:pt>
                <c:pt idx="4749">
                  <c:v>2012-04-22-17</c:v>
                </c:pt>
                <c:pt idx="4750">
                  <c:v>2012-04-22-18</c:v>
                </c:pt>
                <c:pt idx="4751">
                  <c:v>2012-04-22-19</c:v>
                </c:pt>
                <c:pt idx="4752">
                  <c:v>2012-04-22-20</c:v>
                </c:pt>
                <c:pt idx="4753">
                  <c:v>2012-04-22-21</c:v>
                </c:pt>
                <c:pt idx="4754">
                  <c:v>2012-04-22-22</c:v>
                </c:pt>
                <c:pt idx="4755">
                  <c:v>2012-04-22-23</c:v>
                </c:pt>
                <c:pt idx="4756">
                  <c:v>2012-04-23-00</c:v>
                </c:pt>
                <c:pt idx="4757">
                  <c:v>2012-04-23-01</c:v>
                </c:pt>
                <c:pt idx="4758">
                  <c:v>2012-04-23-02</c:v>
                </c:pt>
                <c:pt idx="4759">
                  <c:v>2012-04-23-03</c:v>
                </c:pt>
                <c:pt idx="4760">
                  <c:v>2012-04-23-04</c:v>
                </c:pt>
                <c:pt idx="4761">
                  <c:v>2012-04-23-05</c:v>
                </c:pt>
                <c:pt idx="4762">
                  <c:v>2012-04-23-06</c:v>
                </c:pt>
                <c:pt idx="4763">
                  <c:v>2012-04-23-07</c:v>
                </c:pt>
                <c:pt idx="4764">
                  <c:v>2012-04-23-08</c:v>
                </c:pt>
                <c:pt idx="4765">
                  <c:v>2012-04-23-09</c:v>
                </c:pt>
                <c:pt idx="4766">
                  <c:v>2012-04-23-10</c:v>
                </c:pt>
                <c:pt idx="4767">
                  <c:v>2012-04-23-11</c:v>
                </c:pt>
                <c:pt idx="4768">
                  <c:v>2012-04-23-12</c:v>
                </c:pt>
                <c:pt idx="4769">
                  <c:v>2012-04-23-13</c:v>
                </c:pt>
                <c:pt idx="4770">
                  <c:v>2012-04-23-14</c:v>
                </c:pt>
                <c:pt idx="4771">
                  <c:v>2012-04-23-15</c:v>
                </c:pt>
                <c:pt idx="4772">
                  <c:v>2012-04-23-16</c:v>
                </c:pt>
                <c:pt idx="4773">
                  <c:v>2012-04-23-17</c:v>
                </c:pt>
                <c:pt idx="4774">
                  <c:v>2012-04-23-18</c:v>
                </c:pt>
                <c:pt idx="4775">
                  <c:v>2012-04-23-19</c:v>
                </c:pt>
                <c:pt idx="4776">
                  <c:v>2012-04-23-20</c:v>
                </c:pt>
                <c:pt idx="4777">
                  <c:v>2012-04-23-21</c:v>
                </c:pt>
                <c:pt idx="4778">
                  <c:v>2012-04-23-22</c:v>
                </c:pt>
                <c:pt idx="4779">
                  <c:v>2012-04-23-23</c:v>
                </c:pt>
                <c:pt idx="4780">
                  <c:v>2012-04-24-00</c:v>
                </c:pt>
                <c:pt idx="4781">
                  <c:v>2012-04-24-01</c:v>
                </c:pt>
                <c:pt idx="4782">
                  <c:v>2012-04-24-02</c:v>
                </c:pt>
                <c:pt idx="4783">
                  <c:v>2012-04-24-03</c:v>
                </c:pt>
                <c:pt idx="4784">
                  <c:v>2012-04-24-04</c:v>
                </c:pt>
                <c:pt idx="4785">
                  <c:v>2012-04-24-05</c:v>
                </c:pt>
                <c:pt idx="4786">
                  <c:v>2012-04-24-06</c:v>
                </c:pt>
                <c:pt idx="4787">
                  <c:v>2012-04-24-07</c:v>
                </c:pt>
                <c:pt idx="4788">
                  <c:v>2012-04-24-08</c:v>
                </c:pt>
                <c:pt idx="4789">
                  <c:v>2012-04-24-09</c:v>
                </c:pt>
                <c:pt idx="4790">
                  <c:v>2012-04-24-10</c:v>
                </c:pt>
                <c:pt idx="4791">
                  <c:v>2012-04-24-11</c:v>
                </c:pt>
                <c:pt idx="4792">
                  <c:v>2012-04-24-12</c:v>
                </c:pt>
                <c:pt idx="4793">
                  <c:v>2012-04-24-13</c:v>
                </c:pt>
                <c:pt idx="4794">
                  <c:v>2012-04-24-14</c:v>
                </c:pt>
                <c:pt idx="4795">
                  <c:v>2012-04-24-15</c:v>
                </c:pt>
                <c:pt idx="4796">
                  <c:v>2012-04-24-16</c:v>
                </c:pt>
                <c:pt idx="4797">
                  <c:v>2012-04-24-17</c:v>
                </c:pt>
                <c:pt idx="4798">
                  <c:v>2012-04-24-18</c:v>
                </c:pt>
                <c:pt idx="4799">
                  <c:v>2012-04-24-19</c:v>
                </c:pt>
                <c:pt idx="4800">
                  <c:v>2012-04-24-20</c:v>
                </c:pt>
                <c:pt idx="4801">
                  <c:v>2012-04-24-21</c:v>
                </c:pt>
                <c:pt idx="4802">
                  <c:v>2012-04-24-22</c:v>
                </c:pt>
                <c:pt idx="4803">
                  <c:v>2012-04-24-23</c:v>
                </c:pt>
                <c:pt idx="4804">
                  <c:v>2012-04-25-00</c:v>
                </c:pt>
                <c:pt idx="4805">
                  <c:v>2012-04-25-01</c:v>
                </c:pt>
                <c:pt idx="4806">
                  <c:v>2012-04-25-02</c:v>
                </c:pt>
                <c:pt idx="4807">
                  <c:v>2012-04-25-03</c:v>
                </c:pt>
                <c:pt idx="4808">
                  <c:v>2012-04-25-04</c:v>
                </c:pt>
                <c:pt idx="4809">
                  <c:v>2012-04-25-05</c:v>
                </c:pt>
                <c:pt idx="4810">
                  <c:v>2012-04-25-06</c:v>
                </c:pt>
                <c:pt idx="4811">
                  <c:v>2012-04-25-07</c:v>
                </c:pt>
                <c:pt idx="4812">
                  <c:v>2012-04-25-08</c:v>
                </c:pt>
                <c:pt idx="4813">
                  <c:v>2012-04-25-09</c:v>
                </c:pt>
                <c:pt idx="4814">
                  <c:v>2012-04-25-10</c:v>
                </c:pt>
                <c:pt idx="4815">
                  <c:v>2012-04-25-11</c:v>
                </c:pt>
                <c:pt idx="4816">
                  <c:v>2012-04-25-12</c:v>
                </c:pt>
                <c:pt idx="4817">
                  <c:v>2012-04-25-13</c:v>
                </c:pt>
                <c:pt idx="4818">
                  <c:v>2012-04-25-14</c:v>
                </c:pt>
                <c:pt idx="4819">
                  <c:v>2012-04-25-15</c:v>
                </c:pt>
                <c:pt idx="4820">
                  <c:v>2012-04-25-16</c:v>
                </c:pt>
                <c:pt idx="4821">
                  <c:v>2012-04-25-17</c:v>
                </c:pt>
                <c:pt idx="4822">
                  <c:v>2012-04-25-18</c:v>
                </c:pt>
                <c:pt idx="4823">
                  <c:v>2012-04-25-19</c:v>
                </c:pt>
                <c:pt idx="4824">
                  <c:v>2012-04-25-20</c:v>
                </c:pt>
                <c:pt idx="4825">
                  <c:v>2012-04-25-21</c:v>
                </c:pt>
                <c:pt idx="4826">
                  <c:v>2012-04-25-22</c:v>
                </c:pt>
                <c:pt idx="4827">
                  <c:v>2012-04-25-23</c:v>
                </c:pt>
                <c:pt idx="4828">
                  <c:v>2012-04-26-00</c:v>
                </c:pt>
                <c:pt idx="4829">
                  <c:v>2012-04-26-01</c:v>
                </c:pt>
                <c:pt idx="4830">
                  <c:v>2012-04-26-02</c:v>
                </c:pt>
                <c:pt idx="4831">
                  <c:v>2012-04-26-03</c:v>
                </c:pt>
                <c:pt idx="4832">
                  <c:v>2012-04-26-04</c:v>
                </c:pt>
                <c:pt idx="4833">
                  <c:v>2012-04-26-05</c:v>
                </c:pt>
                <c:pt idx="4834">
                  <c:v>2012-04-26-06</c:v>
                </c:pt>
                <c:pt idx="4835">
                  <c:v>2012-04-26-07</c:v>
                </c:pt>
                <c:pt idx="4836">
                  <c:v>2012-04-26-08</c:v>
                </c:pt>
                <c:pt idx="4837">
                  <c:v>2012-04-26-09</c:v>
                </c:pt>
                <c:pt idx="4838">
                  <c:v>2012-04-26-10</c:v>
                </c:pt>
                <c:pt idx="4839">
                  <c:v>2012-04-26-11</c:v>
                </c:pt>
                <c:pt idx="4840">
                  <c:v>2012-04-26-12</c:v>
                </c:pt>
                <c:pt idx="4841">
                  <c:v>2012-04-26-13</c:v>
                </c:pt>
                <c:pt idx="4842">
                  <c:v>2012-04-26-14</c:v>
                </c:pt>
                <c:pt idx="4843">
                  <c:v>2012-04-26-15</c:v>
                </c:pt>
                <c:pt idx="4844">
                  <c:v>2012-04-26-16</c:v>
                </c:pt>
                <c:pt idx="4845">
                  <c:v>2012-04-26-17</c:v>
                </c:pt>
                <c:pt idx="4846">
                  <c:v>2012-04-26-18</c:v>
                </c:pt>
                <c:pt idx="4847">
                  <c:v>2012-04-26-19</c:v>
                </c:pt>
                <c:pt idx="4848">
                  <c:v>2012-04-26-20</c:v>
                </c:pt>
                <c:pt idx="4849">
                  <c:v>2012-04-26-21</c:v>
                </c:pt>
                <c:pt idx="4850">
                  <c:v>2012-04-26-22</c:v>
                </c:pt>
                <c:pt idx="4851">
                  <c:v>2012-04-26-23</c:v>
                </c:pt>
                <c:pt idx="4852">
                  <c:v>2012-04-27-00</c:v>
                </c:pt>
                <c:pt idx="4853">
                  <c:v>2012-04-27-01</c:v>
                </c:pt>
                <c:pt idx="4854">
                  <c:v>2012-04-27-02</c:v>
                </c:pt>
                <c:pt idx="4855">
                  <c:v>2012-04-27-03</c:v>
                </c:pt>
                <c:pt idx="4856">
                  <c:v>2012-04-27-04</c:v>
                </c:pt>
                <c:pt idx="4857">
                  <c:v>2012-04-27-05</c:v>
                </c:pt>
                <c:pt idx="4858">
                  <c:v>2012-04-27-06</c:v>
                </c:pt>
                <c:pt idx="4859">
                  <c:v>2012-04-27-07</c:v>
                </c:pt>
                <c:pt idx="4860">
                  <c:v>2012-04-27-08</c:v>
                </c:pt>
                <c:pt idx="4861">
                  <c:v>2012-04-27-09</c:v>
                </c:pt>
                <c:pt idx="4862">
                  <c:v>2012-04-27-10</c:v>
                </c:pt>
                <c:pt idx="4863">
                  <c:v>2012-04-27-11</c:v>
                </c:pt>
                <c:pt idx="4864">
                  <c:v>2012-04-27-12</c:v>
                </c:pt>
                <c:pt idx="4865">
                  <c:v>2012-04-27-13</c:v>
                </c:pt>
                <c:pt idx="4866">
                  <c:v>2012-04-27-14</c:v>
                </c:pt>
                <c:pt idx="4867">
                  <c:v>2012-04-27-15</c:v>
                </c:pt>
                <c:pt idx="4868">
                  <c:v>2012-04-27-16</c:v>
                </c:pt>
                <c:pt idx="4869">
                  <c:v>2012-04-27-17</c:v>
                </c:pt>
                <c:pt idx="4870">
                  <c:v>2012-04-27-18</c:v>
                </c:pt>
                <c:pt idx="4871">
                  <c:v>2012-04-27-19</c:v>
                </c:pt>
                <c:pt idx="4872">
                  <c:v>2012-04-27-20</c:v>
                </c:pt>
                <c:pt idx="4873">
                  <c:v>2012-04-27-21</c:v>
                </c:pt>
                <c:pt idx="4874">
                  <c:v>2012-04-27-22</c:v>
                </c:pt>
                <c:pt idx="4875">
                  <c:v>2012-04-27-23</c:v>
                </c:pt>
                <c:pt idx="4876">
                  <c:v>2012-04-28-00</c:v>
                </c:pt>
                <c:pt idx="4877">
                  <c:v>2012-04-28-01</c:v>
                </c:pt>
                <c:pt idx="4878">
                  <c:v>2012-04-28-02</c:v>
                </c:pt>
                <c:pt idx="4879">
                  <c:v>2012-04-28-03</c:v>
                </c:pt>
                <c:pt idx="4880">
                  <c:v>2012-04-28-04</c:v>
                </c:pt>
                <c:pt idx="4881">
                  <c:v>2012-04-28-05</c:v>
                </c:pt>
                <c:pt idx="4882">
                  <c:v>2012-04-28-06</c:v>
                </c:pt>
                <c:pt idx="4883">
                  <c:v>2012-04-28-07</c:v>
                </c:pt>
                <c:pt idx="4884">
                  <c:v>2012-04-28-08</c:v>
                </c:pt>
                <c:pt idx="4885">
                  <c:v>2012-04-28-09</c:v>
                </c:pt>
                <c:pt idx="4886">
                  <c:v>2012-04-28-10</c:v>
                </c:pt>
                <c:pt idx="4887">
                  <c:v>2012-04-28-11</c:v>
                </c:pt>
                <c:pt idx="4888">
                  <c:v>2012-04-28-12</c:v>
                </c:pt>
                <c:pt idx="4889">
                  <c:v>2012-04-28-13</c:v>
                </c:pt>
                <c:pt idx="4890">
                  <c:v>2012-04-28-14</c:v>
                </c:pt>
                <c:pt idx="4891">
                  <c:v>2012-04-28-15</c:v>
                </c:pt>
                <c:pt idx="4892">
                  <c:v>2012-04-28-16</c:v>
                </c:pt>
                <c:pt idx="4893">
                  <c:v>2012-04-28-17</c:v>
                </c:pt>
                <c:pt idx="4894">
                  <c:v>2012-04-28-18</c:v>
                </c:pt>
                <c:pt idx="4895">
                  <c:v>2012-04-28-19</c:v>
                </c:pt>
                <c:pt idx="4896">
                  <c:v>2012-04-28-20</c:v>
                </c:pt>
                <c:pt idx="4897">
                  <c:v>2012-04-28-21</c:v>
                </c:pt>
                <c:pt idx="4898">
                  <c:v>2012-04-28-22</c:v>
                </c:pt>
                <c:pt idx="4899">
                  <c:v>2012-04-28-23</c:v>
                </c:pt>
                <c:pt idx="4900">
                  <c:v>2012-04-29-00</c:v>
                </c:pt>
                <c:pt idx="4901">
                  <c:v>2012-04-29-01</c:v>
                </c:pt>
                <c:pt idx="4902">
                  <c:v>2012-04-29-02</c:v>
                </c:pt>
                <c:pt idx="4903">
                  <c:v>2012-04-29-03</c:v>
                </c:pt>
                <c:pt idx="4904">
                  <c:v>2012-04-29-04</c:v>
                </c:pt>
                <c:pt idx="4905">
                  <c:v>2012-04-29-05</c:v>
                </c:pt>
                <c:pt idx="4906">
                  <c:v>2012-04-29-06</c:v>
                </c:pt>
                <c:pt idx="4907">
                  <c:v>2012-04-29-07</c:v>
                </c:pt>
                <c:pt idx="4908">
                  <c:v>2012-04-29-08</c:v>
                </c:pt>
                <c:pt idx="4909">
                  <c:v>2012-04-29-09</c:v>
                </c:pt>
                <c:pt idx="4910">
                  <c:v>2012-04-29-10</c:v>
                </c:pt>
                <c:pt idx="4911">
                  <c:v>2012-04-29-11</c:v>
                </c:pt>
                <c:pt idx="4912">
                  <c:v>2012-04-29-12</c:v>
                </c:pt>
                <c:pt idx="4913">
                  <c:v>2012-04-29-13</c:v>
                </c:pt>
                <c:pt idx="4914">
                  <c:v>2012-04-29-14</c:v>
                </c:pt>
                <c:pt idx="4915">
                  <c:v>2012-04-29-15</c:v>
                </c:pt>
                <c:pt idx="4916">
                  <c:v>2012-04-29-16</c:v>
                </c:pt>
                <c:pt idx="4917">
                  <c:v>2012-04-29-17</c:v>
                </c:pt>
                <c:pt idx="4918">
                  <c:v>2012-04-29-18</c:v>
                </c:pt>
                <c:pt idx="4919">
                  <c:v>2012-04-29-19</c:v>
                </c:pt>
                <c:pt idx="4920">
                  <c:v>2012-04-29-20</c:v>
                </c:pt>
                <c:pt idx="4921">
                  <c:v>2012-04-29-21</c:v>
                </c:pt>
                <c:pt idx="4922">
                  <c:v>2012-04-29-22</c:v>
                </c:pt>
                <c:pt idx="4923">
                  <c:v>2012-04-29-23</c:v>
                </c:pt>
                <c:pt idx="4924">
                  <c:v>2012-04-30-00</c:v>
                </c:pt>
                <c:pt idx="4925">
                  <c:v>2012-04-30-01</c:v>
                </c:pt>
                <c:pt idx="4926">
                  <c:v>2012-04-30-02</c:v>
                </c:pt>
                <c:pt idx="4927">
                  <c:v>2012-04-30-03</c:v>
                </c:pt>
                <c:pt idx="4928">
                  <c:v>2012-04-30-04</c:v>
                </c:pt>
                <c:pt idx="4929">
                  <c:v>2012-04-30-05</c:v>
                </c:pt>
                <c:pt idx="4930">
                  <c:v>2012-04-30-06</c:v>
                </c:pt>
                <c:pt idx="4931">
                  <c:v>2012-04-30-07</c:v>
                </c:pt>
                <c:pt idx="4932">
                  <c:v>2012-04-30-08</c:v>
                </c:pt>
                <c:pt idx="4933">
                  <c:v>2012-04-30-09</c:v>
                </c:pt>
                <c:pt idx="4934">
                  <c:v>2012-04-30-10</c:v>
                </c:pt>
                <c:pt idx="4935">
                  <c:v>2012-04-30-11</c:v>
                </c:pt>
                <c:pt idx="4936">
                  <c:v>2012-04-30-12</c:v>
                </c:pt>
                <c:pt idx="4937">
                  <c:v>2012-04-30-13</c:v>
                </c:pt>
                <c:pt idx="4938">
                  <c:v>2012-04-30-14</c:v>
                </c:pt>
                <c:pt idx="4939">
                  <c:v>2012-04-30-15</c:v>
                </c:pt>
                <c:pt idx="4940">
                  <c:v>2012-04-30-16</c:v>
                </c:pt>
                <c:pt idx="4941">
                  <c:v>2012-04-30-17</c:v>
                </c:pt>
                <c:pt idx="4942">
                  <c:v>2012-04-30-18</c:v>
                </c:pt>
                <c:pt idx="4943">
                  <c:v>2012-04-30-19</c:v>
                </c:pt>
                <c:pt idx="4944">
                  <c:v>2012-04-30-20</c:v>
                </c:pt>
                <c:pt idx="4945">
                  <c:v>2012-04-30-21</c:v>
                </c:pt>
                <c:pt idx="4946">
                  <c:v>2012-04-30-22</c:v>
                </c:pt>
                <c:pt idx="4947">
                  <c:v>2012-04-30-23</c:v>
                </c:pt>
                <c:pt idx="4948">
                  <c:v>2012-05-01-00</c:v>
                </c:pt>
                <c:pt idx="4949">
                  <c:v>2012-05-01-01</c:v>
                </c:pt>
                <c:pt idx="4950">
                  <c:v>2012-05-01-02</c:v>
                </c:pt>
                <c:pt idx="4951">
                  <c:v>2012-05-01-03</c:v>
                </c:pt>
                <c:pt idx="4952">
                  <c:v>2012-05-01-04</c:v>
                </c:pt>
                <c:pt idx="4953">
                  <c:v>2012-05-01-05</c:v>
                </c:pt>
                <c:pt idx="4954">
                  <c:v>2012-05-01-06</c:v>
                </c:pt>
                <c:pt idx="4955">
                  <c:v>2012-05-01-07</c:v>
                </c:pt>
                <c:pt idx="4956">
                  <c:v>2012-05-01-08</c:v>
                </c:pt>
                <c:pt idx="4957">
                  <c:v>2012-05-01-09</c:v>
                </c:pt>
                <c:pt idx="4958">
                  <c:v>2012-05-01-10</c:v>
                </c:pt>
                <c:pt idx="4959">
                  <c:v>2012-05-01-11</c:v>
                </c:pt>
                <c:pt idx="4960">
                  <c:v>2012-05-01-12</c:v>
                </c:pt>
                <c:pt idx="4961">
                  <c:v>2012-05-01-13</c:v>
                </c:pt>
                <c:pt idx="4962">
                  <c:v>2012-05-01-14</c:v>
                </c:pt>
                <c:pt idx="4963">
                  <c:v>2012-05-01-15</c:v>
                </c:pt>
                <c:pt idx="4964">
                  <c:v>2012-05-01-16</c:v>
                </c:pt>
                <c:pt idx="4965">
                  <c:v>2012-05-01-17</c:v>
                </c:pt>
                <c:pt idx="4966">
                  <c:v>2012-05-01-18</c:v>
                </c:pt>
                <c:pt idx="4967">
                  <c:v>2012-05-01-19</c:v>
                </c:pt>
                <c:pt idx="4968">
                  <c:v>2012-05-01-20</c:v>
                </c:pt>
                <c:pt idx="4969">
                  <c:v>2012-05-01-21</c:v>
                </c:pt>
                <c:pt idx="4970">
                  <c:v>2012-05-01-22</c:v>
                </c:pt>
                <c:pt idx="4971">
                  <c:v>2012-05-01-23</c:v>
                </c:pt>
                <c:pt idx="4972">
                  <c:v>2012-05-02-00</c:v>
                </c:pt>
              </c:strCache>
            </c:strRef>
          </c:xVal>
          <c:yVal>
            <c:numRef>
              <c:f>'[judgments-2012JUN14.time-series-F.xlsx]judgments-2012JUN14.time-series'!$N$2:$N$4974</c:f>
              <c:numCache>
                <c:formatCode>General</c:formatCode>
                <c:ptCount val="4973"/>
                <c:pt idx="0">
                  <c:v>0.0</c:v>
                </c:pt>
                <c:pt idx="1">
                  <c:v>0.0</c:v>
                </c:pt>
                <c:pt idx="2">
                  <c:v>0.0</c:v>
                </c:pt>
                <c:pt idx="3">
                  <c:v>0.0</c:v>
                </c:pt>
                <c:pt idx="4">
                  <c:v>0.0</c:v>
                </c:pt>
                <c:pt idx="5">
                  <c:v>0.0</c:v>
                </c:pt>
                <c:pt idx="6">
                  <c:v>0.0</c:v>
                </c:pt>
                <c:pt idx="7">
                  <c:v>0.0</c:v>
                </c:pt>
                <c:pt idx="8">
                  <c:v>0.0</c:v>
                </c:pt>
                <c:pt idx="9">
                  <c:v>0.0</c:v>
                </c:pt>
                <c:pt idx="10">
                  <c:v>0.0</c:v>
                </c:pt>
                <c:pt idx="11">
                  <c:v>0.0</c:v>
                </c:pt>
                <c:pt idx="12">
                  <c:v>0.0</c:v>
                </c:pt>
                <c:pt idx="13">
                  <c:v>0.0</c:v>
                </c:pt>
                <c:pt idx="14">
                  <c:v>0.0</c:v>
                </c:pt>
                <c:pt idx="15">
                  <c:v>0.0</c:v>
                </c:pt>
                <c:pt idx="16">
                  <c:v>0.0</c:v>
                </c:pt>
                <c:pt idx="17">
                  <c:v>0.0</c:v>
                </c:pt>
                <c:pt idx="18">
                  <c:v>0.0</c:v>
                </c:pt>
                <c:pt idx="19">
                  <c:v>0.0</c:v>
                </c:pt>
                <c:pt idx="20">
                  <c:v>0.0</c:v>
                </c:pt>
                <c:pt idx="21">
                  <c:v>0.0</c:v>
                </c:pt>
                <c:pt idx="22">
                  <c:v>0.0</c:v>
                </c:pt>
                <c:pt idx="23">
                  <c:v>0.0</c:v>
                </c:pt>
                <c:pt idx="24">
                  <c:v>0.0</c:v>
                </c:pt>
                <c:pt idx="25">
                  <c:v>0.0</c:v>
                </c:pt>
                <c:pt idx="26">
                  <c:v>0.0</c:v>
                </c:pt>
                <c:pt idx="27">
                  <c:v>0.0</c:v>
                </c:pt>
                <c:pt idx="28">
                  <c:v>0.0</c:v>
                </c:pt>
                <c:pt idx="29">
                  <c:v>0.0</c:v>
                </c:pt>
                <c:pt idx="30">
                  <c:v>0.0</c:v>
                </c:pt>
                <c:pt idx="31">
                  <c:v>0.0</c:v>
                </c:pt>
                <c:pt idx="32">
                  <c:v>0.0</c:v>
                </c:pt>
                <c:pt idx="33">
                  <c:v>0.0</c:v>
                </c:pt>
                <c:pt idx="34">
                  <c:v>0.0</c:v>
                </c:pt>
                <c:pt idx="35">
                  <c:v>0.0</c:v>
                </c:pt>
                <c:pt idx="36">
                  <c:v>0.0</c:v>
                </c:pt>
                <c:pt idx="37">
                  <c:v>0.0</c:v>
                </c:pt>
                <c:pt idx="38">
                  <c:v>0.0</c:v>
                </c:pt>
                <c:pt idx="39">
                  <c:v>0.0</c:v>
                </c:pt>
                <c:pt idx="40">
                  <c:v>0.0</c:v>
                </c:pt>
                <c:pt idx="41">
                  <c:v>0.0</c:v>
                </c:pt>
                <c:pt idx="42">
                  <c:v>0.0</c:v>
                </c:pt>
                <c:pt idx="43">
                  <c:v>0.0</c:v>
                </c:pt>
                <c:pt idx="44">
                  <c:v>0.0</c:v>
                </c:pt>
                <c:pt idx="45">
                  <c:v>0.0</c:v>
                </c:pt>
                <c:pt idx="46">
                  <c:v>0.0</c:v>
                </c:pt>
                <c:pt idx="47">
                  <c:v>0.0</c:v>
                </c:pt>
                <c:pt idx="48">
                  <c:v>0.0</c:v>
                </c:pt>
                <c:pt idx="49">
                  <c:v>0.0</c:v>
                </c:pt>
                <c:pt idx="50">
                  <c:v>0.0</c:v>
                </c:pt>
                <c:pt idx="51">
                  <c:v>0.0</c:v>
                </c:pt>
                <c:pt idx="52">
                  <c:v>0.0</c:v>
                </c:pt>
                <c:pt idx="53">
                  <c:v>0.0</c:v>
                </c:pt>
                <c:pt idx="54">
                  <c:v>0.0</c:v>
                </c:pt>
                <c:pt idx="55">
                  <c:v>0.0</c:v>
                </c:pt>
                <c:pt idx="56">
                  <c:v>0.0</c:v>
                </c:pt>
                <c:pt idx="57">
                  <c:v>0.0</c:v>
                </c:pt>
                <c:pt idx="58">
                  <c:v>0.0</c:v>
                </c:pt>
                <c:pt idx="59">
                  <c:v>0.0</c:v>
                </c:pt>
                <c:pt idx="60">
                  <c:v>0.0</c:v>
                </c:pt>
                <c:pt idx="61">
                  <c:v>0.0</c:v>
                </c:pt>
                <c:pt idx="62">
                  <c:v>0.0</c:v>
                </c:pt>
                <c:pt idx="63">
                  <c:v>0.0</c:v>
                </c:pt>
                <c:pt idx="64">
                  <c:v>0.0</c:v>
                </c:pt>
                <c:pt idx="65">
                  <c:v>0.0</c:v>
                </c:pt>
                <c:pt idx="66">
                  <c:v>0.0</c:v>
                </c:pt>
                <c:pt idx="67">
                  <c:v>0.0</c:v>
                </c:pt>
                <c:pt idx="68">
                  <c:v>0.0</c:v>
                </c:pt>
                <c:pt idx="69">
                  <c:v>0.0</c:v>
                </c:pt>
                <c:pt idx="70">
                  <c:v>0.0</c:v>
                </c:pt>
                <c:pt idx="71">
                  <c:v>0.0</c:v>
                </c:pt>
                <c:pt idx="72">
                  <c:v>0.0</c:v>
                </c:pt>
                <c:pt idx="73">
                  <c:v>0.0</c:v>
                </c:pt>
                <c:pt idx="74">
                  <c:v>0.0</c:v>
                </c:pt>
                <c:pt idx="75">
                  <c:v>0.0</c:v>
                </c:pt>
                <c:pt idx="76">
                  <c:v>0.0</c:v>
                </c:pt>
                <c:pt idx="77">
                  <c:v>0.0</c:v>
                </c:pt>
                <c:pt idx="78">
                  <c:v>0.0</c:v>
                </c:pt>
                <c:pt idx="79">
                  <c:v>0.0</c:v>
                </c:pt>
                <c:pt idx="80">
                  <c:v>0.0</c:v>
                </c:pt>
                <c:pt idx="81">
                  <c:v>0.0</c:v>
                </c:pt>
                <c:pt idx="82">
                  <c:v>0.0</c:v>
                </c:pt>
                <c:pt idx="83">
                  <c:v>0.0</c:v>
                </c:pt>
                <c:pt idx="84">
                  <c:v>0.0</c:v>
                </c:pt>
                <c:pt idx="85">
                  <c:v>0.0</c:v>
                </c:pt>
                <c:pt idx="86">
                  <c:v>0.0</c:v>
                </c:pt>
                <c:pt idx="87">
                  <c:v>0.0</c:v>
                </c:pt>
                <c:pt idx="88">
                  <c:v>0.0</c:v>
                </c:pt>
                <c:pt idx="89">
                  <c:v>0.0</c:v>
                </c:pt>
                <c:pt idx="90">
                  <c:v>0.0</c:v>
                </c:pt>
                <c:pt idx="91">
                  <c:v>0.0</c:v>
                </c:pt>
                <c:pt idx="92">
                  <c:v>0.0</c:v>
                </c:pt>
                <c:pt idx="93">
                  <c:v>0.0</c:v>
                </c:pt>
                <c:pt idx="94">
                  <c:v>0.0</c:v>
                </c:pt>
                <c:pt idx="95">
                  <c:v>0.0</c:v>
                </c:pt>
                <c:pt idx="96">
                  <c:v>0.0</c:v>
                </c:pt>
                <c:pt idx="97">
                  <c:v>0.0</c:v>
                </c:pt>
                <c:pt idx="98">
                  <c:v>0.0</c:v>
                </c:pt>
                <c:pt idx="99">
                  <c:v>0.0</c:v>
                </c:pt>
                <c:pt idx="100">
                  <c:v>0.0</c:v>
                </c:pt>
                <c:pt idx="101">
                  <c:v>0.0</c:v>
                </c:pt>
                <c:pt idx="102">
                  <c:v>0.0</c:v>
                </c:pt>
                <c:pt idx="103">
                  <c:v>0.0</c:v>
                </c:pt>
                <c:pt idx="104">
                  <c:v>0.0</c:v>
                </c:pt>
                <c:pt idx="105">
                  <c:v>0.0</c:v>
                </c:pt>
                <c:pt idx="106">
                  <c:v>0.0</c:v>
                </c:pt>
                <c:pt idx="107">
                  <c:v>0.0</c:v>
                </c:pt>
                <c:pt idx="108">
                  <c:v>0.0</c:v>
                </c:pt>
                <c:pt idx="109">
                  <c:v>0.0</c:v>
                </c:pt>
                <c:pt idx="110">
                  <c:v>0.0</c:v>
                </c:pt>
                <c:pt idx="111">
                  <c:v>0.0</c:v>
                </c:pt>
                <c:pt idx="112">
                  <c:v>0.0</c:v>
                </c:pt>
                <c:pt idx="113">
                  <c:v>0.0</c:v>
                </c:pt>
                <c:pt idx="114">
                  <c:v>0.0</c:v>
                </c:pt>
                <c:pt idx="115">
                  <c:v>0.0</c:v>
                </c:pt>
                <c:pt idx="116">
                  <c:v>0.0</c:v>
                </c:pt>
                <c:pt idx="117">
                  <c:v>0.0</c:v>
                </c:pt>
                <c:pt idx="118">
                  <c:v>0.0</c:v>
                </c:pt>
                <c:pt idx="119">
                  <c:v>0.0</c:v>
                </c:pt>
                <c:pt idx="120">
                  <c:v>0.0</c:v>
                </c:pt>
                <c:pt idx="121">
                  <c:v>0.0</c:v>
                </c:pt>
                <c:pt idx="122">
                  <c:v>0.0</c:v>
                </c:pt>
                <c:pt idx="123">
                  <c:v>0.0</c:v>
                </c:pt>
                <c:pt idx="124">
                  <c:v>0.0</c:v>
                </c:pt>
                <c:pt idx="125">
                  <c:v>0.0</c:v>
                </c:pt>
                <c:pt idx="126">
                  <c:v>0.0</c:v>
                </c:pt>
                <c:pt idx="127">
                  <c:v>0.0</c:v>
                </c:pt>
                <c:pt idx="128">
                  <c:v>0.0</c:v>
                </c:pt>
                <c:pt idx="129">
                  <c:v>0.0</c:v>
                </c:pt>
                <c:pt idx="130">
                  <c:v>0.0</c:v>
                </c:pt>
                <c:pt idx="131">
                  <c:v>0.0</c:v>
                </c:pt>
                <c:pt idx="132">
                  <c:v>0.0</c:v>
                </c:pt>
                <c:pt idx="133">
                  <c:v>0.0</c:v>
                </c:pt>
                <c:pt idx="134">
                  <c:v>0.0</c:v>
                </c:pt>
                <c:pt idx="135">
                  <c:v>0.0</c:v>
                </c:pt>
                <c:pt idx="136">
                  <c:v>0.0</c:v>
                </c:pt>
                <c:pt idx="137">
                  <c:v>0.0</c:v>
                </c:pt>
                <c:pt idx="138">
                  <c:v>0.0</c:v>
                </c:pt>
                <c:pt idx="139">
                  <c:v>0.0</c:v>
                </c:pt>
                <c:pt idx="140">
                  <c:v>0.0</c:v>
                </c:pt>
                <c:pt idx="141">
                  <c:v>0.0</c:v>
                </c:pt>
                <c:pt idx="142">
                  <c:v>0.0</c:v>
                </c:pt>
                <c:pt idx="143">
                  <c:v>0.0</c:v>
                </c:pt>
                <c:pt idx="144">
                  <c:v>0.0</c:v>
                </c:pt>
                <c:pt idx="145">
                  <c:v>0.0</c:v>
                </c:pt>
                <c:pt idx="146">
                  <c:v>0.0</c:v>
                </c:pt>
                <c:pt idx="147">
                  <c:v>0.0</c:v>
                </c:pt>
                <c:pt idx="148">
                  <c:v>0.0</c:v>
                </c:pt>
                <c:pt idx="149">
                  <c:v>0.0</c:v>
                </c:pt>
                <c:pt idx="150">
                  <c:v>0.0</c:v>
                </c:pt>
                <c:pt idx="151">
                  <c:v>0.0</c:v>
                </c:pt>
                <c:pt idx="152">
                  <c:v>0.0</c:v>
                </c:pt>
                <c:pt idx="153">
                  <c:v>0.0</c:v>
                </c:pt>
                <c:pt idx="154">
                  <c:v>0.0</c:v>
                </c:pt>
                <c:pt idx="155">
                  <c:v>0.0</c:v>
                </c:pt>
                <c:pt idx="156">
                  <c:v>0.0</c:v>
                </c:pt>
                <c:pt idx="157">
                  <c:v>0.0</c:v>
                </c:pt>
                <c:pt idx="158">
                  <c:v>0.0</c:v>
                </c:pt>
                <c:pt idx="159">
                  <c:v>0.0</c:v>
                </c:pt>
                <c:pt idx="160">
                  <c:v>0.0</c:v>
                </c:pt>
                <c:pt idx="161">
                  <c:v>0.0</c:v>
                </c:pt>
                <c:pt idx="162">
                  <c:v>0.0</c:v>
                </c:pt>
                <c:pt idx="163">
                  <c:v>0.0</c:v>
                </c:pt>
                <c:pt idx="164">
                  <c:v>0.0</c:v>
                </c:pt>
                <c:pt idx="165">
                  <c:v>0.0</c:v>
                </c:pt>
                <c:pt idx="166">
                  <c:v>0.0</c:v>
                </c:pt>
                <c:pt idx="167">
                  <c:v>0.0</c:v>
                </c:pt>
                <c:pt idx="168">
                  <c:v>0.0</c:v>
                </c:pt>
                <c:pt idx="169">
                  <c:v>0.0</c:v>
                </c:pt>
                <c:pt idx="170">
                  <c:v>0.0</c:v>
                </c:pt>
                <c:pt idx="171">
                  <c:v>0.0</c:v>
                </c:pt>
                <c:pt idx="172">
                  <c:v>0.0</c:v>
                </c:pt>
                <c:pt idx="173">
                  <c:v>0.0</c:v>
                </c:pt>
                <c:pt idx="174">
                  <c:v>0.0</c:v>
                </c:pt>
                <c:pt idx="175">
                  <c:v>0.0</c:v>
                </c:pt>
                <c:pt idx="176">
                  <c:v>0.0</c:v>
                </c:pt>
                <c:pt idx="177">
                  <c:v>0.0</c:v>
                </c:pt>
                <c:pt idx="178">
                  <c:v>0.0</c:v>
                </c:pt>
                <c:pt idx="179">
                  <c:v>0.0</c:v>
                </c:pt>
                <c:pt idx="180">
                  <c:v>0.0</c:v>
                </c:pt>
                <c:pt idx="181">
                  <c:v>0.0</c:v>
                </c:pt>
                <c:pt idx="182">
                  <c:v>0.0</c:v>
                </c:pt>
                <c:pt idx="183">
                  <c:v>0.0</c:v>
                </c:pt>
                <c:pt idx="184">
                  <c:v>0.0</c:v>
                </c:pt>
                <c:pt idx="185">
                  <c:v>0.0</c:v>
                </c:pt>
                <c:pt idx="186">
                  <c:v>0.0</c:v>
                </c:pt>
                <c:pt idx="187">
                  <c:v>0.0</c:v>
                </c:pt>
                <c:pt idx="188">
                  <c:v>0.0</c:v>
                </c:pt>
                <c:pt idx="189">
                  <c:v>0.0</c:v>
                </c:pt>
                <c:pt idx="190">
                  <c:v>0.0</c:v>
                </c:pt>
                <c:pt idx="191">
                  <c:v>0.0</c:v>
                </c:pt>
                <c:pt idx="192">
                  <c:v>0.0</c:v>
                </c:pt>
                <c:pt idx="193">
                  <c:v>0.0</c:v>
                </c:pt>
                <c:pt idx="194">
                  <c:v>0.0</c:v>
                </c:pt>
                <c:pt idx="195">
                  <c:v>0.0</c:v>
                </c:pt>
                <c:pt idx="196">
                  <c:v>0.0</c:v>
                </c:pt>
                <c:pt idx="197">
                  <c:v>0.0</c:v>
                </c:pt>
                <c:pt idx="198">
                  <c:v>0.0</c:v>
                </c:pt>
                <c:pt idx="199">
                  <c:v>0.0</c:v>
                </c:pt>
                <c:pt idx="200">
                  <c:v>0.0</c:v>
                </c:pt>
                <c:pt idx="201">
                  <c:v>0.0</c:v>
                </c:pt>
                <c:pt idx="202">
                  <c:v>0.0</c:v>
                </c:pt>
                <c:pt idx="203">
                  <c:v>0.0</c:v>
                </c:pt>
                <c:pt idx="204">
                  <c:v>0.0</c:v>
                </c:pt>
                <c:pt idx="205">
                  <c:v>0.0</c:v>
                </c:pt>
                <c:pt idx="206">
                  <c:v>0.0</c:v>
                </c:pt>
                <c:pt idx="207">
                  <c:v>0.0</c:v>
                </c:pt>
                <c:pt idx="208">
                  <c:v>0.0</c:v>
                </c:pt>
                <c:pt idx="209">
                  <c:v>0.0</c:v>
                </c:pt>
                <c:pt idx="210">
                  <c:v>0.0</c:v>
                </c:pt>
                <c:pt idx="211">
                  <c:v>0.0</c:v>
                </c:pt>
                <c:pt idx="212">
                  <c:v>0.0</c:v>
                </c:pt>
                <c:pt idx="213">
                  <c:v>0.0</c:v>
                </c:pt>
                <c:pt idx="214">
                  <c:v>0.0</c:v>
                </c:pt>
                <c:pt idx="215">
                  <c:v>0.0</c:v>
                </c:pt>
                <c:pt idx="216">
                  <c:v>0.0</c:v>
                </c:pt>
                <c:pt idx="217">
                  <c:v>0.0</c:v>
                </c:pt>
                <c:pt idx="218">
                  <c:v>0.0</c:v>
                </c:pt>
                <c:pt idx="219">
                  <c:v>0.0</c:v>
                </c:pt>
                <c:pt idx="220">
                  <c:v>0.0</c:v>
                </c:pt>
                <c:pt idx="221">
                  <c:v>0.0</c:v>
                </c:pt>
                <c:pt idx="222">
                  <c:v>0.0</c:v>
                </c:pt>
                <c:pt idx="223">
                  <c:v>0.0</c:v>
                </c:pt>
                <c:pt idx="224">
                  <c:v>0.0</c:v>
                </c:pt>
                <c:pt idx="225">
                  <c:v>0.0</c:v>
                </c:pt>
                <c:pt idx="226">
                  <c:v>0.0</c:v>
                </c:pt>
                <c:pt idx="227">
                  <c:v>0.0</c:v>
                </c:pt>
                <c:pt idx="228">
                  <c:v>0.0</c:v>
                </c:pt>
                <c:pt idx="229">
                  <c:v>0.0</c:v>
                </c:pt>
                <c:pt idx="230">
                  <c:v>0.0</c:v>
                </c:pt>
                <c:pt idx="231">
                  <c:v>0.0</c:v>
                </c:pt>
                <c:pt idx="232">
                  <c:v>0.0</c:v>
                </c:pt>
                <c:pt idx="233">
                  <c:v>0.0</c:v>
                </c:pt>
                <c:pt idx="234">
                  <c:v>0.0</c:v>
                </c:pt>
                <c:pt idx="235">
                  <c:v>0.0</c:v>
                </c:pt>
                <c:pt idx="236">
                  <c:v>0.0</c:v>
                </c:pt>
                <c:pt idx="237">
                  <c:v>0.0</c:v>
                </c:pt>
                <c:pt idx="238">
                  <c:v>0.0</c:v>
                </c:pt>
                <c:pt idx="239">
                  <c:v>0.0</c:v>
                </c:pt>
                <c:pt idx="240">
                  <c:v>0.0</c:v>
                </c:pt>
                <c:pt idx="241">
                  <c:v>0.0</c:v>
                </c:pt>
                <c:pt idx="242">
                  <c:v>0.0</c:v>
                </c:pt>
                <c:pt idx="243">
                  <c:v>0.0</c:v>
                </c:pt>
                <c:pt idx="244">
                  <c:v>0.0</c:v>
                </c:pt>
                <c:pt idx="245">
                  <c:v>0.0</c:v>
                </c:pt>
                <c:pt idx="246">
                  <c:v>0.0</c:v>
                </c:pt>
                <c:pt idx="247">
                  <c:v>0.0</c:v>
                </c:pt>
                <c:pt idx="248">
                  <c:v>0.0</c:v>
                </c:pt>
                <c:pt idx="249">
                  <c:v>0.0</c:v>
                </c:pt>
                <c:pt idx="250">
                  <c:v>0.0</c:v>
                </c:pt>
                <c:pt idx="251">
                  <c:v>0.0</c:v>
                </c:pt>
                <c:pt idx="252">
                  <c:v>0.0</c:v>
                </c:pt>
                <c:pt idx="253">
                  <c:v>0.0</c:v>
                </c:pt>
                <c:pt idx="254">
                  <c:v>0.0</c:v>
                </c:pt>
                <c:pt idx="255">
                  <c:v>0.0</c:v>
                </c:pt>
                <c:pt idx="256">
                  <c:v>0.0</c:v>
                </c:pt>
                <c:pt idx="257">
                  <c:v>0.0</c:v>
                </c:pt>
                <c:pt idx="258">
                  <c:v>0.0</c:v>
                </c:pt>
                <c:pt idx="259">
                  <c:v>0.0</c:v>
                </c:pt>
                <c:pt idx="260">
                  <c:v>0.0</c:v>
                </c:pt>
                <c:pt idx="261">
                  <c:v>0.0</c:v>
                </c:pt>
                <c:pt idx="262">
                  <c:v>0.0</c:v>
                </c:pt>
                <c:pt idx="263">
                  <c:v>0.0</c:v>
                </c:pt>
                <c:pt idx="264">
                  <c:v>0.0</c:v>
                </c:pt>
                <c:pt idx="265">
                  <c:v>0.0</c:v>
                </c:pt>
                <c:pt idx="266">
                  <c:v>0.0</c:v>
                </c:pt>
                <c:pt idx="267">
                  <c:v>0.0</c:v>
                </c:pt>
                <c:pt idx="268">
                  <c:v>0.0</c:v>
                </c:pt>
                <c:pt idx="269">
                  <c:v>0.0</c:v>
                </c:pt>
                <c:pt idx="270">
                  <c:v>0.0</c:v>
                </c:pt>
                <c:pt idx="271">
                  <c:v>0.0</c:v>
                </c:pt>
                <c:pt idx="272">
                  <c:v>0.0</c:v>
                </c:pt>
                <c:pt idx="273">
                  <c:v>0.0</c:v>
                </c:pt>
                <c:pt idx="274">
                  <c:v>0.0</c:v>
                </c:pt>
                <c:pt idx="275">
                  <c:v>0.0</c:v>
                </c:pt>
                <c:pt idx="276">
                  <c:v>0.0</c:v>
                </c:pt>
                <c:pt idx="277">
                  <c:v>0.0</c:v>
                </c:pt>
                <c:pt idx="278">
                  <c:v>0.0</c:v>
                </c:pt>
                <c:pt idx="279">
                  <c:v>0.0</c:v>
                </c:pt>
                <c:pt idx="280">
                  <c:v>0.0</c:v>
                </c:pt>
                <c:pt idx="281">
                  <c:v>0.0</c:v>
                </c:pt>
                <c:pt idx="282">
                  <c:v>0.0</c:v>
                </c:pt>
                <c:pt idx="283">
                  <c:v>0.0</c:v>
                </c:pt>
                <c:pt idx="284">
                  <c:v>0.0</c:v>
                </c:pt>
                <c:pt idx="285">
                  <c:v>0.0</c:v>
                </c:pt>
                <c:pt idx="286">
                  <c:v>0.0</c:v>
                </c:pt>
                <c:pt idx="287">
                  <c:v>0.0</c:v>
                </c:pt>
                <c:pt idx="288">
                  <c:v>0.0</c:v>
                </c:pt>
                <c:pt idx="289">
                  <c:v>0.0</c:v>
                </c:pt>
                <c:pt idx="290">
                  <c:v>0.0</c:v>
                </c:pt>
                <c:pt idx="291">
                  <c:v>0.0</c:v>
                </c:pt>
                <c:pt idx="292">
                  <c:v>0.0</c:v>
                </c:pt>
                <c:pt idx="293">
                  <c:v>0.0</c:v>
                </c:pt>
                <c:pt idx="294">
                  <c:v>0.0</c:v>
                </c:pt>
                <c:pt idx="295">
                  <c:v>0.0</c:v>
                </c:pt>
                <c:pt idx="296">
                  <c:v>0.0</c:v>
                </c:pt>
                <c:pt idx="297">
                  <c:v>0.0</c:v>
                </c:pt>
                <c:pt idx="298">
                  <c:v>0.0</c:v>
                </c:pt>
                <c:pt idx="299">
                  <c:v>0.0</c:v>
                </c:pt>
                <c:pt idx="300">
                  <c:v>0.0</c:v>
                </c:pt>
                <c:pt idx="301">
                  <c:v>0.0</c:v>
                </c:pt>
                <c:pt idx="302">
                  <c:v>0.0</c:v>
                </c:pt>
                <c:pt idx="303">
                  <c:v>0.0</c:v>
                </c:pt>
                <c:pt idx="304">
                  <c:v>0.0</c:v>
                </c:pt>
                <c:pt idx="305">
                  <c:v>0.0</c:v>
                </c:pt>
                <c:pt idx="306">
                  <c:v>0.0</c:v>
                </c:pt>
                <c:pt idx="307">
                  <c:v>0.0</c:v>
                </c:pt>
                <c:pt idx="308">
                  <c:v>0.0</c:v>
                </c:pt>
                <c:pt idx="309">
                  <c:v>0.0</c:v>
                </c:pt>
                <c:pt idx="310">
                  <c:v>0.0</c:v>
                </c:pt>
                <c:pt idx="311">
                  <c:v>0.0</c:v>
                </c:pt>
                <c:pt idx="312">
                  <c:v>0.0</c:v>
                </c:pt>
                <c:pt idx="313">
                  <c:v>0.0</c:v>
                </c:pt>
                <c:pt idx="314">
                  <c:v>0.0</c:v>
                </c:pt>
                <c:pt idx="315">
                  <c:v>0.0</c:v>
                </c:pt>
                <c:pt idx="316">
                  <c:v>0.0</c:v>
                </c:pt>
                <c:pt idx="317">
                  <c:v>0.0</c:v>
                </c:pt>
                <c:pt idx="318">
                  <c:v>0.0</c:v>
                </c:pt>
                <c:pt idx="319">
                  <c:v>0.0</c:v>
                </c:pt>
                <c:pt idx="320">
                  <c:v>0.0</c:v>
                </c:pt>
                <c:pt idx="321">
                  <c:v>0.0</c:v>
                </c:pt>
                <c:pt idx="322">
                  <c:v>0.0</c:v>
                </c:pt>
                <c:pt idx="323">
                  <c:v>0.0</c:v>
                </c:pt>
                <c:pt idx="324">
                  <c:v>0.0</c:v>
                </c:pt>
                <c:pt idx="325">
                  <c:v>0.0</c:v>
                </c:pt>
                <c:pt idx="326">
                  <c:v>0.0</c:v>
                </c:pt>
                <c:pt idx="327">
                  <c:v>0.0</c:v>
                </c:pt>
                <c:pt idx="328">
                  <c:v>0.0</c:v>
                </c:pt>
                <c:pt idx="329">
                  <c:v>0.0</c:v>
                </c:pt>
                <c:pt idx="330">
                  <c:v>0.0</c:v>
                </c:pt>
                <c:pt idx="331">
                  <c:v>0.0</c:v>
                </c:pt>
                <c:pt idx="332">
                  <c:v>0.0</c:v>
                </c:pt>
                <c:pt idx="333">
                  <c:v>0.0</c:v>
                </c:pt>
                <c:pt idx="334">
                  <c:v>0.0</c:v>
                </c:pt>
                <c:pt idx="335">
                  <c:v>0.0</c:v>
                </c:pt>
                <c:pt idx="336">
                  <c:v>0.0</c:v>
                </c:pt>
                <c:pt idx="337">
                  <c:v>0.0</c:v>
                </c:pt>
                <c:pt idx="338">
                  <c:v>0.0</c:v>
                </c:pt>
                <c:pt idx="339">
                  <c:v>0.0</c:v>
                </c:pt>
                <c:pt idx="340">
                  <c:v>0.0</c:v>
                </c:pt>
                <c:pt idx="341">
                  <c:v>0.0</c:v>
                </c:pt>
                <c:pt idx="342">
                  <c:v>0.0</c:v>
                </c:pt>
                <c:pt idx="343">
                  <c:v>0.0</c:v>
                </c:pt>
                <c:pt idx="344">
                  <c:v>0.0</c:v>
                </c:pt>
                <c:pt idx="345">
                  <c:v>0.0</c:v>
                </c:pt>
                <c:pt idx="346">
                  <c:v>0.0</c:v>
                </c:pt>
                <c:pt idx="347">
                  <c:v>0.0</c:v>
                </c:pt>
                <c:pt idx="348">
                  <c:v>0.0</c:v>
                </c:pt>
                <c:pt idx="349">
                  <c:v>0.0</c:v>
                </c:pt>
                <c:pt idx="350">
                  <c:v>0.0</c:v>
                </c:pt>
                <c:pt idx="351">
                  <c:v>0.0</c:v>
                </c:pt>
                <c:pt idx="352">
                  <c:v>0.0</c:v>
                </c:pt>
                <c:pt idx="353">
                  <c:v>0.0</c:v>
                </c:pt>
                <c:pt idx="354">
                  <c:v>0.0</c:v>
                </c:pt>
                <c:pt idx="355">
                  <c:v>0.0</c:v>
                </c:pt>
                <c:pt idx="356">
                  <c:v>0.0</c:v>
                </c:pt>
                <c:pt idx="357">
                  <c:v>0.0</c:v>
                </c:pt>
                <c:pt idx="358">
                  <c:v>0.0</c:v>
                </c:pt>
                <c:pt idx="359">
                  <c:v>0.0</c:v>
                </c:pt>
                <c:pt idx="360">
                  <c:v>0.0</c:v>
                </c:pt>
                <c:pt idx="361">
                  <c:v>0.0</c:v>
                </c:pt>
                <c:pt idx="362">
                  <c:v>0.0</c:v>
                </c:pt>
                <c:pt idx="363">
                  <c:v>0.0</c:v>
                </c:pt>
                <c:pt idx="364">
                  <c:v>0.0</c:v>
                </c:pt>
                <c:pt idx="365">
                  <c:v>0.0</c:v>
                </c:pt>
                <c:pt idx="366">
                  <c:v>0.0</c:v>
                </c:pt>
                <c:pt idx="367">
                  <c:v>0.0</c:v>
                </c:pt>
                <c:pt idx="368">
                  <c:v>0.0</c:v>
                </c:pt>
                <c:pt idx="369">
                  <c:v>0.0</c:v>
                </c:pt>
                <c:pt idx="370">
                  <c:v>0.0</c:v>
                </c:pt>
                <c:pt idx="371">
                  <c:v>0.0</c:v>
                </c:pt>
                <c:pt idx="372">
                  <c:v>0.0</c:v>
                </c:pt>
                <c:pt idx="373">
                  <c:v>0.0</c:v>
                </c:pt>
                <c:pt idx="374">
                  <c:v>0.0</c:v>
                </c:pt>
                <c:pt idx="375">
                  <c:v>0.0</c:v>
                </c:pt>
                <c:pt idx="376">
                  <c:v>0.0</c:v>
                </c:pt>
                <c:pt idx="377">
                  <c:v>0.0</c:v>
                </c:pt>
                <c:pt idx="378">
                  <c:v>0.0</c:v>
                </c:pt>
                <c:pt idx="379">
                  <c:v>0.0</c:v>
                </c:pt>
                <c:pt idx="380">
                  <c:v>0.0</c:v>
                </c:pt>
                <c:pt idx="381">
                  <c:v>0.0</c:v>
                </c:pt>
                <c:pt idx="382">
                  <c:v>0.0</c:v>
                </c:pt>
                <c:pt idx="383">
                  <c:v>0.0</c:v>
                </c:pt>
                <c:pt idx="384">
                  <c:v>0.0</c:v>
                </c:pt>
                <c:pt idx="385">
                  <c:v>0.0</c:v>
                </c:pt>
                <c:pt idx="386">
                  <c:v>0.0</c:v>
                </c:pt>
                <c:pt idx="387">
                  <c:v>0.0</c:v>
                </c:pt>
                <c:pt idx="388">
                  <c:v>0.0</c:v>
                </c:pt>
                <c:pt idx="389">
                  <c:v>0.0</c:v>
                </c:pt>
                <c:pt idx="390">
                  <c:v>0.0</c:v>
                </c:pt>
                <c:pt idx="391">
                  <c:v>0.0</c:v>
                </c:pt>
                <c:pt idx="392">
                  <c:v>0.0</c:v>
                </c:pt>
                <c:pt idx="393">
                  <c:v>0.0</c:v>
                </c:pt>
                <c:pt idx="394">
                  <c:v>0.0</c:v>
                </c:pt>
                <c:pt idx="395">
                  <c:v>0.0</c:v>
                </c:pt>
                <c:pt idx="396">
                  <c:v>0.0</c:v>
                </c:pt>
                <c:pt idx="397">
                  <c:v>0.0</c:v>
                </c:pt>
                <c:pt idx="398">
                  <c:v>0.0</c:v>
                </c:pt>
                <c:pt idx="399">
                  <c:v>0.0</c:v>
                </c:pt>
                <c:pt idx="400">
                  <c:v>0.0</c:v>
                </c:pt>
                <c:pt idx="401">
                  <c:v>0.0</c:v>
                </c:pt>
                <c:pt idx="402">
                  <c:v>0.0</c:v>
                </c:pt>
                <c:pt idx="403">
                  <c:v>0.0</c:v>
                </c:pt>
                <c:pt idx="404">
                  <c:v>0.0</c:v>
                </c:pt>
                <c:pt idx="405">
                  <c:v>0.0</c:v>
                </c:pt>
                <c:pt idx="406">
                  <c:v>0.0</c:v>
                </c:pt>
                <c:pt idx="407">
                  <c:v>0.0</c:v>
                </c:pt>
                <c:pt idx="408">
                  <c:v>0.0</c:v>
                </c:pt>
                <c:pt idx="409">
                  <c:v>0.0</c:v>
                </c:pt>
                <c:pt idx="410">
                  <c:v>0.0</c:v>
                </c:pt>
                <c:pt idx="411">
                  <c:v>0.0</c:v>
                </c:pt>
                <c:pt idx="412">
                  <c:v>0.0</c:v>
                </c:pt>
                <c:pt idx="413">
                  <c:v>0.0</c:v>
                </c:pt>
                <c:pt idx="414">
                  <c:v>0.0</c:v>
                </c:pt>
                <c:pt idx="415">
                  <c:v>0.0</c:v>
                </c:pt>
                <c:pt idx="416">
                  <c:v>0.0</c:v>
                </c:pt>
                <c:pt idx="417">
                  <c:v>0.0</c:v>
                </c:pt>
                <c:pt idx="418">
                  <c:v>0.0</c:v>
                </c:pt>
                <c:pt idx="419">
                  <c:v>0.0</c:v>
                </c:pt>
                <c:pt idx="420">
                  <c:v>0.0</c:v>
                </c:pt>
                <c:pt idx="421">
                  <c:v>0.0</c:v>
                </c:pt>
                <c:pt idx="422">
                  <c:v>0.0</c:v>
                </c:pt>
                <c:pt idx="423">
                  <c:v>0.0</c:v>
                </c:pt>
                <c:pt idx="424">
                  <c:v>0.0</c:v>
                </c:pt>
                <c:pt idx="425">
                  <c:v>0.0</c:v>
                </c:pt>
                <c:pt idx="426">
                  <c:v>0.0</c:v>
                </c:pt>
                <c:pt idx="427">
                  <c:v>0.0</c:v>
                </c:pt>
                <c:pt idx="428">
                  <c:v>0.0</c:v>
                </c:pt>
                <c:pt idx="429">
                  <c:v>0.0</c:v>
                </c:pt>
                <c:pt idx="430">
                  <c:v>0.0</c:v>
                </c:pt>
                <c:pt idx="431">
                  <c:v>0.0</c:v>
                </c:pt>
                <c:pt idx="432">
                  <c:v>0.0</c:v>
                </c:pt>
                <c:pt idx="433">
                  <c:v>0.0</c:v>
                </c:pt>
                <c:pt idx="434">
                  <c:v>0.0</c:v>
                </c:pt>
                <c:pt idx="435">
                  <c:v>0.0</c:v>
                </c:pt>
                <c:pt idx="436">
                  <c:v>0.0</c:v>
                </c:pt>
                <c:pt idx="437">
                  <c:v>0.0</c:v>
                </c:pt>
                <c:pt idx="438">
                  <c:v>0.0</c:v>
                </c:pt>
                <c:pt idx="439">
                  <c:v>0.0</c:v>
                </c:pt>
                <c:pt idx="440">
                  <c:v>0.0</c:v>
                </c:pt>
                <c:pt idx="441">
                  <c:v>0.0</c:v>
                </c:pt>
                <c:pt idx="442">
                  <c:v>0.0</c:v>
                </c:pt>
                <c:pt idx="443">
                  <c:v>0.0</c:v>
                </c:pt>
                <c:pt idx="444">
                  <c:v>0.0</c:v>
                </c:pt>
                <c:pt idx="445">
                  <c:v>0.0</c:v>
                </c:pt>
                <c:pt idx="446">
                  <c:v>0.0</c:v>
                </c:pt>
                <c:pt idx="447">
                  <c:v>0.0</c:v>
                </c:pt>
                <c:pt idx="448">
                  <c:v>0.0</c:v>
                </c:pt>
                <c:pt idx="449">
                  <c:v>0.0</c:v>
                </c:pt>
                <c:pt idx="450">
                  <c:v>0.0</c:v>
                </c:pt>
                <c:pt idx="451">
                  <c:v>0.0</c:v>
                </c:pt>
                <c:pt idx="452">
                  <c:v>0.0</c:v>
                </c:pt>
                <c:pt idx="453">
                  <c:v>0.0</c:v>
                </c:pt>
                <c:pt idx="454">
                  <c:v>0.0</c:v>
                </c:pt>
                <c:pt idx="455">
                  <c:v>0.0</c:v>
                </c:pt>
                <c:pt idx="456">
                  <c:v>0.0</c:v>
                </c:pt>
                <c:pt idx="457">
                  <c:v>0.0</c:v>
                </c:pt>
                <c:pt idx="458">
                  <c:v>0.0</c:v>
                </c:pt>
                <c:pt idx="459">
                  <c:v>0.0</c:v>
                </c:pt>
                <c:pt idx="460">
                  <c:v>0.0</c:v>
                </c:pt>
                <c:pt idx="461">
                  <c:v>0.0</c:v>
                </c:pt>
                <c:pt idx="462">
                  <c:v>0.0</c:v>
                </c:pt>
                <c:pt idx="463">
                  <c:v>0.0</c:v>
                </c:pt>
                <c:pt idx="464">
                  <c:v>0.0</c:v>
                </c:pt>
                <c:pt idx="465">
                  <c:v>0.0</c:v>
                </c:pt>
                <c:pt idx="466">
                  <c:v>0.0</c:v>
                </c:pt>
                <c:pt idx="467">
                  <c:v>0.0</c:v>
                </c:pt>
                <c:pt idx="468">
                  <c:v>0.0</c:v>
                </c:pt>
                <c:pt idx="469">
                  <c:v>0.0</c:v>
                </c:pt>
                <c:pt idx="470">
                  <c:v>0.0</c:v>
                </c:pt>
                <c:pt idx="471">
                  <c:v>0.0</c:v>
                </c:pt>
                <c:pt idx="472">
                  <c:v>0.0</c:v>
                </c:pt>
                <c:pt idx="473">
                  <c:v>0.0</c:v>
                </c:pt>
                <c:pt idx="474">
                  <c:v>0.0</c:v>
                </c:pt>
                <c:pt idx="475">
                  <c:v>0.0</c:v>
                </c:pt>
                <c:pt idx="476">
                  <c:v>0.0</c:v>
                </c:pt>
                <c:pt idx="477">
                  <c:v>0.0</c:v>
                </c:pt>
                <c:pt idx="478">
                  <c:v>0.0</c:v>
                </c:pt>
                <c:pt idx="479">
                  <c:v>0.0</c:v>
                </c:pt>
                <c:pt idx="480">
                  <c:v>0.0</c:v>
                </c:pt>
                <c:pt idx="481">
                  <c:v>0.0</c:v>
                </c:pt>
                <c:pt idx="482">
                  <c:v>0.0</c:v>
                </c:pt>
                <c:pt idx="483">
                  <c:v>0.0</c:v>
                </c:pt>
                <c:pt idx="484">
                  <c:v>0.0</c:v>
                </c:pt>
                <c:pt idx="485">
                  <c:v>0.0</c:v>
                </c:pt>
                <c:pt idx="486">
                  <c:v>0.0</c:v>
                </c:pt>
                <c:pt idx="487">
                  <c:v>0.0</c:v>
                </c:pt>
                <c:pt idx="488">
                  <c:v>0.0</c:v>
                </c:pt>
                <c:pt idx="489">
                  <c:v>0.0</c:v>
                </c:pt>
                <c:pt idx="490">
                  <c:v>0.0</c:v>
                </c:pt>
                <c:pt idx="491">
                  <c:v>0.0</c:v>
                </c:pt>
                <c:pt idx="492">
                  <c:v>0.0</c:v>
                </c:pt>
                <c:pt idx="493">
                  <c:v>0.0</c:v>
                </c:pt>
                <c:pt idx="494">
                  <c:v>0.0</c:v>
                </c:pt>
                <c:pt idx="495">
                  <c:v>0.0</c:v>
                </c:pt>
                <c:pt idx="496">
                  <c:v>0.0</c:v>
                </c:pt>
                <c:pt idx="497">
                  <c:v>0.0</c:v>
                </c:pt>
                <c:pt idx="498">
                  <c:v>0.0</c:v>
                </c:pt>
                <c:pt idx="499">
                  <c:v>0.0</c:v>
                </c:pt>
                <c:pt idx="500">
                  <c:v>0.0</c:v>
                </c:pt>
                <c:pt idx="501">
                  <c:v>0.0</c:v>
                </c:pt>
                <c:pt idx="502">
                  <c:v>0.0</c:v>
                </c:pt>
                <c:pt idx="503">
                  <c:v>0.0</c:v>
                </c:pt>
                <c:pt idx="504">
                  <c:v>0.0</c:v>
                </c:pt>
                <c:pt idx="505">
                  <c:v>0.0</c:v>
                </c:pt>
                <c:pt idx="506">
                  <c:v>0.0</c:v>
                </c:pt>
                <c:pt idx="507">
                  <c:v>0.0</c:v>
                </c:pt>
                <c:pt idx="508">
                  <c:v>0.0</c:v>
                </c:pt>
                <c:pt idx="509">
                  <c:v>0.0</c:v>
                </c:pt>
                <c:pt idx="510">
                  <c:v>0.0</c:v>
                </c:pt>
                <c:pt idx="511">
                  <c:v>0.0</c:v>
                </c:pt>
                <c:pt idx="512">
                  <c:v>0.0</c:v>
                </c:pt>
                <c:pt idx="513">
                  <c:v>0.0</c:v>
                </c:pt>
                <c:pt idx="514">
                  <c:v>0.0</c:v>
                </c:pt>
                <c:pt idx="515">
                  <c:v>0.0</c:v>
                </c:pt>
                <c:pt idx="516">
                  <c:v>0.0</c:v>
                </c:pt>
                <c:pt idx="517">
                  <c:v>0.0</c:v>
                </c:pt>
                <c:pt idx="518">
                  <c:v>0.0</c:v>
                </c:pt>
                <c:pt idx="519">
                  <c:v>0.0</c:v>
                </c:pt>
                <c:pt idx="520">
                  <c:v>0.0</c:v>
                </c:pt>
                <c:pt idx="521">
                  <c:v>0.0</c:v>
                </c:pt>
                <c:pt idx="522">
                  <c:v>0.0</c:v>
                </c:pt>
                <c:pt idx="523">
                  <c:v>0.0</c:v>
                </c:pt>
                <c:pt idx="524">
                  <c:v>0.0</c:v>
                </c:pt>
                <c:pt idx="525">
                  <c:v>0.0</c:v>
                </c:pt>
                <c:pt idx="526">
                  <c:v>0.0</c:v>
                </c:pt>
                <c:pt idx="527">
                  <c:v>0.0</c:v>
                </c:pt>
                <c:pt idx="528">
                  <c:v>0.0</c:v>
                </c:pt>
                <c:pt idx="529">
                  <c:v>0.0</c:v>
                </c:pt>
                <c:pt idx="530">
                  <c:v>0.0</c:v>
                </c:pt>
                <c:pt idx="531">
                  <c:v>0.0</c:v>
                </c:pt>
                <c:pt idx="532">
                  <c:v>0.0</c:v>
                </c:pt>
                <c:pt idx="533">
                  <c:v>0.0</c:v>
                </c:pt>
                <c:pt idx="534">
                  <c:v>0.0</c:v>
                </c:pt>
                <c:pt idx="535">
                  <c:v>0.0</c:v>
                </c:pt>
                <c:pt idx="536">
                  <c:v>0.0</c:v>
                </c:pt>
                <c:pt idx="537">
                  <c:v>0.0</c:v>
                </c:pt>
                <c:pt idx="538">
                  <c:v>0.0</c:v>
                </c:pt>
                <c:pt idx="539">
                  <c:v>0.0</c:v>
                </c:pt>
                <c:pt idx="540">
                  <c:v>0.0</c:v>
                </c:pt>
                <c:pt idx="541">
                  <c:v>0.0</c:v>
                </c:pt>
                <c:pt idx="542">
                  <c:v>0.0</c:v>
                </c:pt>
                <c:pt idx="543">
                  <c:v>0.0</c:v>
                </c:pt>
                <c:pt idx="544">
                  <c:v>0.0</c:v>
                </c:pt>
                <c:pt idx="545">
                  <c:v>0.0</c:v>
                </c:pt>
                <c:pt idx="546">
                  <c:v>0.0</c:v>
                </c:pt>
                <c:pt idx="547">
                  <c:v>0.0</c:v>
                </c:pt>
                <c:pt idx="548">
                  <c:v>0.0</c:v>
                </c:pt>
                <c:pt idx="549">
                  <c:v>0.0</c:v>
                </c:pt>
                <c:pt idx="550">
                  <c:v>0.0</c:v>
                </c:pt>
                <c:pt idx="551">
                  <c:v>0.0</c:v>
                </c:pt>
                <c:pt idx="552">
                  <c:v>0.0</c:v>
                </c:pt>
                <c:pt idx="553">
                  <c:v>0.0</c:v>
                </c:pt>
                <c:pt idx="554">
                  <c:v>0.0</c:v>
                </c:pt>
                <c:pt idx="555">
                  <c:v>0.0</c:v>
                </c:pt>
                <c:pt idx="556">
                  <c:v>0.0</c:v>
                </c:pt>
                <c:pt idx="557">
                  <c:v>0.0</c:v>
                </c:pt>
                <c:pt idx="558">
                  <c:v>0.0</c:v>
                </c:pt>
                <c:pt idx="559">
                  <c:v>0.0</c:v>
                </c:pt>
                <c:pt idx="560">
                  <c:v>0.0</c:v>
                </c:pt>
                <c:pt idx="561">
                  <c:v>0.0</c:v>
                </c:pt>
                <c:pt idx="562">
                  <c:v>0.0</c:v>
                </c:pt>
                <c:pt idx="563">
                  <c:v>0.0</c:v>
                </c:pt>
                <c:pt idx="564">
                  <c:v>0.0</c:v>
                </c:pt>
                <c:pt idx="565">
                  <c:v>0.0</c:v>
                </c:pt>
                <c:pt idx="566">
                  <c:v>0.0</c:v>
                </c:pt>
                <c:pt idx="567">
                  <c:v>0.0</c:v>
                </c:pt>
                <c:pt idx="568">
                  <c:v>0.0</c:v>
                </c:pt>
                <c:pt idx="569">
                  <c:v>0.0</c:v>
                </c:pt>
                <c:pt idx="570">
                  <c:v>0.0</c:v>
                </c:pt>
                <c:pt idx="571">
                  <c:v>0.0</c:v>
                </c:pt>
                <c:pt idx="572">
                  <c:v>0.0</c:v>
                </c:pt>
                <c:pt idx="573">
                  <c:v>0.0</c:v>
                </c:pt>
                <c:pt idx="574">
                  <c:v>0.0</c:v>
                </c:pt>
                <c:pt idx="575">
                  <c:v>0.0</c:v>
                </c:pt>
                <c:pt idx="576">
                  <c:v>0.0</c:v>
                </c:pt>
                <c:pt idx="577">
                  <c:v>0.0</c:v>
                </c:pt>
                <c:pt idx="578">
                  <c:v>0.0</c:v>
                </c:pt>
                <c:pt idx="579">
                  <c:v>0.0</c:v>
                </c:pt>
                <c:pt idx="580">
                  <c:v>0.0</c:v>
                </c:pt>
                <c:pt idx="581">
                  <c:v>0.0</c:v>
                </c:pt>
                <c:pt idx="582">
                  <c:v>0.0</c:v>
                </c:pt>
                <c:pt idx="583">
                  <c:v>0.0</c:v>
                </c:pt>
                <c:pt idx="584">
                  <c:v>0.0</c:v>
                </c:pt>
                <c:pt idx="585">
                  <c:v>0.0</c:v>
                </c:pt>
                <c:pt idx="586">
                  <c:v>0.0</c:v>
                </c:pt>
                <c:pt idx="587">
                  <c:v>0.0</c:v>
                </c:pt>
                <c:pt idx="588">
                  <c:v>0.0</c:v>
                </c:pt>
                <c:pt idx="589">
                  <c:v>0.0</c:v>
                </c:pt>
                <c:pt idx="590">
                  <c:v>0.0</c:v>
                </c:pt>
                <c:pt idx="591">
                  <c:v>0.0</c:v>
                </c:pt>
                <c:pt idx="592">
                  <c:v>0.0</c:v>
                </c:pt>
                <c:pt idx="593">
                  <c:v>0.0</c:v>
                </c:pt>
                <c:pt idx="594">
                  <c:v>0.0</c:v>
                </c:pt>
                <c:pt idx="595">
                  <c:v>0.0</c:v>
                </c:pt>
                <c:pt idx="596">
                  <c:v>0.0</c:v>
                </c:pt>
                <c:pt idx="597">
                  <c:v>0.0</c:v>
                </c:pt>
                <c:pt idx="598">
                  <c:v>0.0</c:v>
                </c:pt>
                <c:pt idx="599">
                  <c:v>0.0</c:v>
                </c:pt>
                <c:pt idx="600">
                  <c:v>0.0</c:v>
                </c:pt>
                <c:pt idx="601">
                  <c:v>0.0</c:v>
                </c:pt>
                <c:pt idx="602">
                  <c:v>0.0</c:v>
                </c:pt>
                <c:pt idx="603">
                  <c:v>0.0</c:v>
                </c:pt>
                <c:pt idx="604">
                  <c:v>0.0</c:v>
                </c:pt>
                <c:pt idx="605">
                  <c:v>0.0</c:v>
                </c:pt>
                <c:pt idx="606">
                  <c:v>0.0</c:v>
                </c:pt>
                <c:pt idx="607">
                  <c:v>0.0</c:v>
                </c:pt>
                <c:pt idx="608">
                  <c:v>0.0</c:v>
                </c:pt>
                <c:pt idx="609">
                  <c:v>0.0</c:v>
                </c:pt>
                <c:pt idx="610">
                  <c:v>0.0</c:v>
                </c:pt>
                <c:pt idx="611">
                  <c:v>0.0</c:v>
                </c:pt>
                <c:pt idx="612">
                  <c:v>0.0</c:v>
                </c:pt>
                <c:pt idx="613">
                  <c:v>0.0</c:v>
                </c:pt>
                <c:pt idx="614">
                  <c:v>0.0</c:v>
                </c:pt>
                <c:pt idx="615">
                  <c:v>0.0</c:v>
                </c:pt>
                <c:pt idx="616">
                  <c:v>0.0</c:v>
                </c:pt>
                <c:pt idx="617">
                  <c:v>0.0</c:v>
                </c:pt>
                <c:pt idx="618">
                  <c:v>0.0</c:v>
                </c:pt>
                <c:pt idx="619">
                  <c:v>0.0</c:v>
                </c:pt>
                <c:pt idx="620">
                  <c:v>0.0</c:v>
                </c:pt>
                <c:pt idx="621">
                  <c:v>0.0</c:v>
                </c:pt>
                <c:pt idx="622">
                  <c:v>0.0</c:v>
                </c:pt>
                <c:pt idx="623">
                  <c:v>0.0</c:v>
                </c:pt>
                <c:pt idx="624">
                  <c:v>0.0</c:v>
                </c:pt>
                <c:pt idx="625">
                  <c:v>0.0</c:v>
                </c:pt>
                <c:pt idx="626">
                  <c:v>0.0</c:v>
                </c:pt>
                <c:pt idx="627">
                  <c:v>0.0</c:v>
                </c:pt>
                <c:pt idx="628">
                  <c:v>0.0</c:v>
                </c:pt>
                <c:pt idx="629">
                  <c:v>0.0</c:v>
                </c:pt>
                <c:pt idx="630">
                  <c:v>0.0</c:v>
                </c:pt>
                <c:pt idx="631">
                  <c:v>0.0</c:v>
                </c:pt>
                <c:pt idx="632">
                  <c:v>0.0</c:v>
                </c:pt>
                <c:pt idx="633">
                  <c:v>0.0</c:v>
                </c:pt>
                <c:pt idx="634">
                  <c:v>0.0</c:v>
                </c:pt>
                <c:pt idx="635">
                  <c:v>0.0</c:v>
                </c:pt>
                <c:pt idx="636">
                  <c:v>0.0</c:v>
                </c:pt>
                <c:pt idx="637">
                  <c:v>0.0</c:v>
                </c:pt>
                <c:pt idx="638">
                  <c:v>0.0</c:v>
                </c:pt>
                <c:pt idx="639">
                  <c:v>0.0</c:v>
                </c:pt>
                <c:pt idx="640">
                  <c:v>0.0</c:v>
                </c:pt>
                <c:pt idx="641">
                  <c:v>0.0</c:v>
                </c:pt>
                <c:pt idx="642">
                  <c:v>0.0</c:v>
                </c:pt>
                <c:pt idx="643">
                  <c:v>0.0</c:v>
                </c:pt>
                <c:pt idx="644">
                  <c:v>0.0</c:v>
                </c:pt>
                <c:pt idx="645">
                  <c:v>0.0</c:v>
                </c:pt>
                <c:pt idx="646">
                  <c:v>0.0</c:v>
                </c:pt>
                <c:pt idx="647">
                  <c:v>0.0</c:v>
                </c:pt>
                <c:pt idx="648">
                  <c:v>0.0</c:v>
                </c:pt>
                <c:pt idx="649">
                  <c:v>0.0</c:v>
                </c:pt>
                <c:pt idx="650">
                  <c:v>0.0</c:v>
                </c:pt>
                <c:pt idx="651">
                  <c:v>0.0</c:v>
                </c:pt>
                <c:pt idx="652">
                  <c:v>0.0</c:v>
                </c:pt>
                <c:pt idx="653">
                  <c:v>0.0</c:v>
                </c:pt>
                <c:pt idx="654">
                  <c:v>0.0</c:v>
                </c:pt>
                <c:pt idx="655">
                  <c:v>0.0</c:v>
                </c:pt>
                <c:pt idx="656">
                  <c:v>0.0</c:v>
                </c:pt>
                <c:pt idx="657">
                  <c:v>0.0</c:v>
                </c:pt>
                <c:pt idx="658">
                  <c:v>0.0</c:v>
                </c:pt>
                <c:pt idx="659">
                  <c:v>0.0</c:v>
                </c:pt>
                <c:pt idx="660">
                  <c:v>0.0</c:v>
                </c:pt>
                <c:pt idx="661">
                  <c:v>0.0</c:v>
                </c:pt>
                <c:pt idx="662">
                  <c:v>0.0</c:v>
                </c:pt>
                <c:pt idx="663">
                  <c:v>0.0</c:v>
                </c:pt>
                <c:pt idx="664">
                  <c:v>0.0</c:v>
                </c:pt>
                <c:pt idx="665">
                  <c:v>0.0</c:v>
                </c:pt>
                <c:pt idx="666">
                  <c:v>0.0</c:v>
                </c:pt>
                <c:pt idx="667">
                  <c:v>0.0</c:v>
                </c:pt>
                <c:pt idx="668">
                  <c:v>0.0</c:v>
                </c:pt>
                <c:pt idx="669">
                  <c:v>0.0</c:v>
                </c:pt>
                <c:pt idx="670">
                  <c:v>0.0</c:v>
                </c:pt>
                <c:pt idx="671">
                  <c:v>0.0</c:v>
                </c:pt>
                <c:pt idx="672">
                  <c:v>0.0</c:v>
                </c:pt>
                <c:pt idx="673">
                  <c:v>0.0</c:v>
                </c:pt>
                <c:pt idx="674">
                  <c:v>0.0</c:v>
                </c:pt>
                <c:pt idx="675">
                  <c:v>0.0</c:v>
                </c:pt>
                <c:pt idx="676">
                  <c:v>0.0</c:v>
                </c:pt>
                <c:pt idx="677">
                  <c:v>0.0</c:v>
                </c:pt>
                <c:pt idx="678">
                  <c:v>0.0</c:v>
                </c:pt>
                <c:pt idx="679">
                  <c:v>0.0</c:v>
                </c:pt>
                <c:pt idx="680">
                  <c:v>0.0</c:v>
                </c:pt>
                <c:pt idx="681">
                  <c:v>0.0</c:v>
                </c:pt>
                <c:pt idx="682">
                  <c:v>0.0</c:v>
                </c:pt>
                <c:pt idx="683">
                  <c:v>0.0</c:v>
                </c:pt>
                <c:pt idx="684">
                  <c:v>0.0</c:v>
                </c:pt>
                <c:pt idx="685">
                  <c:v>0.0</c:v>
                </c:pt>
                <c:pt idx="686">
                  <c:v>0.0</c:v>
                </c:pt>
                <c:pt idx="687">
                  <c:v>0.0</c:v>
                </c:pt>
                <c:pt idx="688">
                  <c:v>0.0</c:v>
                </c:pt>
                <c:pt idx="689">
                  <c:v>0.0</c:v>
                </c:pt>
                <c:pt idx="690">
                  <c:v>0.0</c:v>
                </c:pt>
                <c:pt idx="691">
                  <c:v>0.0</c:v>
                </c:pt>
                <c:pt idx="692">
                  <c:v>1.0</c:v>
                </c:pt>
                <c:pt idx="693">
                  <c:v>2.0</c:v>
                </c:pt>
                <c:pt idx="694">
                  <c:v>4.0</c:v>
                </c:pt>
                <c:pt idx="695">
                  <c:v>0.0</c:v>
                </c:pt>
                <c:pt idx="696">
                  <c:v>0.0</c:v>
                </c:pt>
                <c:pt idx="697">
                  <c:v>0.0</c:v>
                </c:pt>
                <c:pt idx="698">
                  <c:v>0.0</c:v>
                </c:pt>
                <c:pt idx="699">
                  <c:v>0.0</c:v>
                </c:pt>
                <c:pt idx="700">
                  <c:v>0.0</c:v>
                </c:pt>
                <c:pt idx="701">
                  <c:v>0.0</c:v>
                </c:pt>
                <c:pt idx="702">
                  <c:v>0.0</c:v>
                </c:pt>
                <c:pt idx="703">
                  <c:v>0.0</c:v>
                </c:pt>
                <c:pt idx="704">
                  <c:v>0.0</c:v>
                </c:pt>
                <c:pt idx="705">
                  <c:v>0.0</c:v>
                </c:pt>
                <c:pt idx="706">
                  <c:v>0.0</c:v>
                </c:pt>
                <c:pt idx="707">
                  <c:v>0.0</c:v>
                </c:pt>
                <c:pt idx="708">
                  <c:v>0.0</c:v>
                </c:pt>
                <c:pt idx="709">
                  <c:v>0.0</c:v>
                </c:pt>
                <c:pt idx="710">
                  <c:v>0.0</c:v>
                </c:pt>
                <c:pt idx="711">
                  <c:v>0.0</c:v>
                </c:pt>
                <c:pt idx="712">
                  <c:v>0.0</c:v>
                </c:pt>
                <c:pt idx="713">
                  <c:v>0.0</c:v>
                </c:pt>
                <c:pt idx="714">
                  <c:v>0.0</c:v>
                </c:pt>
                <c:pt idx="715">
                  <c:v>0.0</c:v>
                </c:pt>
                <c:pt idx="716">
                  <c:v>0.0</c:v>
                </c:pt>
                <c:pt idx="717">
                  <c:v>0.0</c:v>
                </c:pt>
                <c:pt idx="718">
                  <c:v>0.0</c:v>
                </c:pt>
                <c:pt idx="719">
                  <c:v>0.0</c:v>
                </c:pt>
                <c:pt idx="720">
                  <c:v>0.0</c:v>
                </c:pt>
                <c:pt idx="721">
                  <c:v>0.0</c:v>
                </c:pt>
                <c:pt idx="722">
                  <c:v>0.0</c:v>
                </c:pt>
                <c:pt idx="723">
                  <c:v>0.0</c:v>
                </c:pt>
                <c:pt idx="724">
                  <c:v>0.0</c:v>
                </c:pt>
                <c:pt idx="725">
                  <c:v>0.0</c:v>
                </c:pt>
                <c:pt idx="726">
                  <c:v>0.0</c:v>
                </c:pt>
                <c:pt idx="727">
                  <c:v>0.0</c:v>
                </c:pt>
                <c:pt idx="728">
                  <c:v>0.0</c:v>
                </c:pt>
                <c:pt idx="729">
                  <c:v>0.0</c:v>
                </c:pt>
                <c:pt idx="730">
                  <c:v>0.0</c:v>
                </c:pt>
                <c:pt idx="731">
                  <c:v>0.0</c:v>
                </c:pt>
                <c:pt idx="732">
                  <c:v>0.0</c:v>
                </c:pt>
                <c:pt idx="733">
                  <c:v>0.0</c:v>
                </c:pt>
                <c:pt idx="734">
                  <c:v>0.0</c:v>
                </c:pt>
                <c:pt idx="735">
                  <c:v>0.0</c:v>
                </c:pt>
                <c:pt idx="736">
                  <c:v>0.0</c:v>
                </c:pt>
                <c:pt idx="737">
                  <c:v>0.0</c:v>
                </c:pt>
                <c:pt idx="738">
                  <c:v>0.0</c:v>
                </c:pt>
                <c:pt idx="739">
                  <c:v>0.0</c:v>
                </c:pt>
                <c:pt idx="740">
                  <c:v>0.0</c:v>
                </c:pt>
                <c:pt idx="741">
                  <c:v>0.0</c:v>
                </c:pt>
                <c:pt idx="742">
                  <c:v>0.0</c:v>
                </c:pt>
                <c:pt idx="743">
                  <c:v>0.0</c:v>
                </c:pt>
                <c:pt idx="744">
                  <c:v>0.0</c:v>
                </c:pt>
                <c:pt idx="745">
                  <c:v>0.0</c:v>
                </c:pt>
                <c:pt idx="746">
                  <c:v>0.0</c:v>
                </c:pt>
                <c:pt idx="747">
                  <c:v>0.0</c:v>
                </c:pt>
                <c:pt idx="748">
                  <c:v>0.0</c:v>
                </c:pt>
                <c:pt idx="749">
                  <c:v>0.0</c:v>
                </c:pt>
                <c:pt idx="750">
                  <c:v>0.0</c:v>
                </c:pt>
                <c:pt idx="751">
                  <c:v>0.0</c:v>
                </c:pt>
                <c:pt idx="752">
                  <c:v>0.0</c:v>
                </c:pt>
                <c:pt idx="753">
                  <c:v>0.0</c:v>
                </c:pt>
                <c:pt idx="754">
                  <c:v>0.0</c:v>
                </c:pt>
                <c:pt idx="755">
                  <c:v>0.0</c:v>
                </c:pt>
                <c:pt idx="756">
                  <c:v>0.0</c:v>
                </c:pt>
                <c:pt idx="757">
                  <c:v>0.0</c:v>
                </c:pt>
                <c:pt idx="758">
                  <c:v>0.0</c:v>
                </c:pt>
                <c:pt idx="759">
                  <c:v>0.0</c:v>
                </c:pt>
                <c:pt idx="760">
                  <c:v>0.0</c:v>
                </c:pt>
                <c:pt idx="761">
                  <c:v>0.0</c:v>
                </c:pt>
                <c:pt idx="762">
                  <c:v>0.0</c:v>
                </c:pt>
                <c:pt idx="763">
                  <c:v>0.0</c:v>
                </c:pt>
                <c:pt idx="764">
                  <c:v>0.0</c:v>
                </c:pt>
                <c:pt idx="765">
                  <c:v>0.0</c:v>
                </c:pt>
                <c:pt idx="766">
                  <c:v>0.0</c:v>
                </c:pt>
                <c:pt idx="767">
                  <c:v>0.0</c:v>
                </c:pt>
                <c:pt idx="768">
                  <c:v>0.0</c:v>
                </c:pt>
                <c:pt idx="769">
                  <c:v>0.0</c:v>
                </c:pt>
                <c:pt idx="770">
                  <c:v>0.0</c:v>
                </c:pt>
                <c:pt idx="771">
                  <c:v>0.0</c:v>
                </c:pt>
                <c:pt idx="772">
                  <c:v>0.0</c:v>
                </c:pt>
                <c:pt idx="773">
                  <c:v>0.0</c:v>
                </c:pt>
                <c:pt idx="774">
                  <c:v>0.0</c:v>
                </c:pt>
                <c:pt idx="775">
                  <c:v>0.0</c:v>
                </c:pt>
                <c:pt idx="776">
                  <c:v>0.0</c:v>
                </c:pt>
                <c:pt idx="777">
                  <c:v>0.0</c:v>
                </c:pt>
                <c:pt idx="778">
                  <c:v>0.0</c:v>
                </c:pt>
                <c:pt idx="779">
                  <c:v>0.0</c:v>
                </c:pt>
                <c:pt idx="780">
                  <c:v>0.0</c:v>
                </c:pt>
                <c:pt idx="781">
                  <c:v>0.0</c:v>
                </c:pt>
                <c:pt idx="782">
                  <c:v>0.0</c:v>
                </c:pt>
                <c:pt idx="783">
                  <c:v>0.0</c:v>
                </c:pt>
                <c:pt idx="784">
                  <c:v>0.0</c:v>
                </c:pt>
                <c:pt idx="785">
                  <c:v>0.0</c:v>
                </c:pt>
                <c:pt idx="786">
                  <c:v>0.0</c:v>
                </c:pt>
                <c:pt idx="787">
                  <c:v>0.0</c:v>
                </c:pt>
                <c:pt idx="788">
                  <c:v>0.0</c:v>
                </c:pt>
                <c:pt idx="789">
                  <c:v>0.0</c:v>
                </c:pt>
                <c:pt idx="790">
                  <c:v>0.0</c:v>
                </c:pt>
                <c:pt idx="791">
                  <c:v>0.0</c:v>
                </c:pt>
                <c:pt idx="792">
                  <c:v>0.0</c:v>
                </c:pt>
                <c:pt idx="793">
                  <c:v>0.0</c:v>
                </c:pt>
                <c:pt idx="794">
                  <c:v>0.0</c:v>
                </c:pt>
                <c:pt idx="795">
                  <c:v>0.0</c:v>
                </c:pt>
                <c:pt idx="796">
                  <c:v>0.0</c:v>
                </c:pt>
                <c:pt idx="797">
                  <c:v>0.0</c:v>
                </c:pt>
                <c:pt idx="798">
                  <c:v>0.0</c:v>
                </c:pt>
                <c:pt idx="799">
                  <c:v>0.0</c:v>
                </c:pt>
                <c:pt idx="800">
                  <c:v>0.0</c:v>
                </c:pt>
                <c:pt idx="801">
                  <c:v>0.0</c:v>
                </c:pt>
                <c:pt idx="802">
                  <c:v>0.0</c:v>
                </c:pt>
                <c:pt idx="803">
                  <c:v>0.0</c:v>
                </c:pt>
                <c:pt idx="804">
                  <c:v>0.0</c:v>
                </c:pt>
                <c:pt idx="805">
                  <c:v>0.0</c:v>
                </c:pt>
                <c:pt idx="806">
                  <c:v>0.0</c:v>
                </c:pt>
                <c:pt idx="807">
                  <c:v>0.0</c:v>
                </c:pt>
                <c:pt idx="808">
                  <c:v>0.0</c:v>
                </c:pt>
                <c:pt idx="809">
                  <c:v>0.0</c:v>
                </c:pt>
                <c:pt idx="810">
                  <c:v>0.0</c:v>
                </c:pt>
                <c:pt idx="811">
                  <c:v>0.0</c:v>
                </c:pt>
                <c:pt idx="812">
                  <c:v>0.0</c:v>
                </c:pt>
                <c:pt idx="813">
                  <c:v>0.0</c:v>
                </c:pt>
                <c:pt idx="814">
                  <c:v>0.0</c:v>
                </c:pt>
                <c:pt idx="815">
                  <c:v>0.0</c:v>
                </c:pt>
                <c:pt idx="816">
                  <c:v>0.0</c:v>
                </c:pt>
                <c:pt idx="817">
                  <c:v>0.0</c:v>
                </c:pt>
                <c:pt idx="818">
                  <c:v>0.0</c:v>
                </c:pt>
                <c:pt idx="819">
                  <c:v>0.0</c:v>
                </c:pt>
                <c:pt idx="820">
                  <c:v>0.0</c:v>
                </c:pt>
                <c:pt idx="821">
                  <c:v>0.0</c:v>
                </c:pt>
                <c:pt idx="822">
                  <c:v>0.0</c:v>
                </c:pt>
                <c:pt idx="823">
                  <c:v>0.0</c:v>
                </c:pt>
                <c:pt idx="824">
                  <c:v>0.0</c:v>
                </c:pt>
                <c:pt idx="825">
                  <c:v>0.0</c:v>
                </c:pt>
                <c:pt idx="826">
                  <c:v>0.0</c:v>
                </c:pt>
                <c:pt idx="827">
                  <c:v>0.0</c:v>
                </c:pt>
                <c:pt idx="828">
                  <c:v>0.0</c:v>
                </c:pt>
                <c:pt idx="829">
                  <c:v>0.0</c:v>
                </c:pt>
                <c:pt idx="830">
                  <c:v>0.0</c:v>
                </c:pt>
                <c:pt idx="831">
                  <c:v>0.0</c:v>
                </c:pt>
                <c:pt idx="832">
                  <c:v>0.0</c:v>
                </c:pt>
                <c:pt idx="833">
                  <c:v>0.0</c:v>
                </c:pt>
                <c:pt idx="834">
                  <c:v>0.0</c:v>
                </c:pt>
                <c:pt idx="835">
                  <c:v>0.0</c:v>
                </c:pt>
                <c:pt idx="836">
                  <c:v>0.0</c:v>
                </c:pt>
                <c:pt idx="837">
                  <c:v>0.0</c:v>
                </c:pt>
                <c:pt idx="838">
                  <c:v>0.0</c:v>
                </c:pt>
                <c:pt idx="839">
                  <c:v>0.0</c:v>
                </c:pt>
                <c:pt idx="840">
                  <c:v>0.0</c:v>
                </c:pt>
                <c:pt idx="841">
                  <c:v>0.0</c:v>
                </c:pt>
                <c:pt idx="842">
                  <c:v>0.0</c:v>
                </c:pt>
                <c:pt idx="843">
                  <c:v>0.0</c:v>
                </c:pt>
                <c:pt idx="844">
                  <c:v>0.0</c:v>
                </c:pt>
                <c:pt idx="845">
                  <c:v>0.0</c:v>
                </c:pt>
                <c:pt idx="846">
                  <c:v>0.0</c:v>
                </c:pt>
                <c:pt idx="847">
                  <c:v>0.0</c:v>
                </c:pt>
                <c:pt idx="848">
                  <c:v>0.0</c:v>
                </c:pt>
                <c:pt idx="849">
                  <c:v>0.0</c:v>
                </c:pt>
                <c:pt idx="850">
                  <c:v>0.0</c:v>
                </c:pt>
                <c:pt idx="851">
                  <c:v>0.0</c:v>
                </c:pt>
                <c:pt idx="852">
                  <c:v>0.0</c:v>
                </c:pt>
                <c:pt idx="853">
                  <c:v>0.0</c:v>
                </c:pt>
                <c:pt idx="854">
                  <c:v>0.0</c:v>
                </c:pt>
                <c:pt idx="855">
                  <c:v>0.0</c:v>
                </c:pt>
                <c:pt idx="856">
                  <c:v>0.0</c:v>
                </c:pt>
                <c:pt idx="857">
                  <c:v>0.0</c:v>
                </c:pt>
                <c:pt idx="858">
                  <c:v>0.0</c:v>
                </c:pt>
                <c:pt idx="859">
                  <c:v>0.0</c:v>
                </c:pt>
                <c:pt idx="860">
                  <c:v>0.0</c:v>
                </c:pt>
                <c:pt idx="861">
                  <c:v>0.0</c:v>
                </c:pt>
                <c:pt idx="862">
                  <c:v>0.0</c:v>
                </c:pt>
                <c:pt idx="863">
                  <c:v>0.0</c:v>
                </c:pt>
                <c:pt idx="864">
                  <c:v>0.0</c:v>
                </c:pt>
                <c:pt idx="865">
                  <c:v>0.0</c:v>
                </c:pt>
                <c:pt idx="866">
                  <c:v>0.0</c:v>
                </c:pt>
                <c:pt idx="867">
                  <c:v>0.0</c:v>
                </c:pt>
                <c:pt idx="868">
                  <c:v>0.0</c:v>
                </c:pt>
                <c:pt idx="869">
                  <c:v>0.0</c:v>
                </c:pt>
                <c:pt idx="870">
                  <c:v>0.0</c:v>
                </c:pt>
                <c:pt idx="871">
                  <c:v>0.0</c:v>
                </c:pt>
                <c:pt idx="872">
                  <c:v>0.0</c:v>
                </c:pt>
                <c:pt idx="873">
                  <c:v>0.0</c:v>
                </c:pt>
                <c:pt idx="874">
                  <c:v>0.0</c:v>
                </c:pt>
                <c:pt idx="875">
                  <c:v>0.0</c:v>
                </c:pt>
                <c:pt idx="876">
                  <c:v>0.0</c:v>
                </c:pt>
                <c:pt idx="877">
                  <c:v>0.0</c:v>
                </c:pt>
                <c:pt idx="878">
                  <c:v>0.0</c:v>
                </c:pt>
                <c:pt idx="879">
                  <c:v>0.0</c:v>
                </c:pt>
                <c:pt idx="880">
                  <c:v>0.0</c:v>
                </c:pt>
                <c:pt idx="881">
                  <c:v>0.0</c:v>
                </c:pt>
                <c:pt idx="882">
                  <c:v>0.0</c:v>
                </c:pt>
                <c:pt idx="883">
                  <c:v>0.0</c:v>
                </c:pt>
                <c:pt idx="884">
                  <c:v>0.0</c:v>
                </c:pt>
                <c:pt idx="885">
                  <c:v>0.0</c:v>
                </c:pt>
                <c:pt idx="886">
                  <c:v>0.0</c:v>
                </c:pt>
                <c:pt idx="887">
                  <c:v>0.0</c:v>
                </c:pt>
                <c:pt idx="888">
                  <c:v>0.0</c:v>
                </c:pt>
                <c:pt idx="889">
                  <c:v>0.0</c:v>
                </c:pt>
                <c:pt idx="890">
                  <c:v>0.0</c:v>
                </c:pt>
                <c:pt idx="891">
                  <c:v>0.0</c:v>
                </c:pt>
                <c:pt idx="892">
                  <c:v>0.0</c:v>
                </c:pt>
                <c:pt idx="893">
                  <c:v>0.0</c:v>
                </c:pt>
                <c:pt idx="894">
                  <c:v>0.0</c:v>
                </c:pt>
                <c:pt idx="895">
                  <c:v>0.0</c:v>
                </c:pt>
                <c:pt idx="896">
                  <c:v>0.0</c:v>
                </c:pt>
                <c:pt idx="897">
                  <c:v>0.0</c:v>
                </c:pt>
                <c:pt idx="898">
                  <c:v>0.0</c:v>
                </c:pt>
                <c:pt idx="899">
                  <c:v>0.0</c:v>
                </c:pt>
                <c:pt idx="900">
                  <c:v>0.0</c:v>
                </c:pt>
                <c:pt idx="901">
                  <c:v>0.0</c:v>
                </c:pt>
                <c:pt idx="902">
                  <c:v>0.0</c:v>
                </c:pt>
                <c:pt idx="903">
                  <c:v>0.0</c:v>
                </c:pt>
                <c:pt idx="904">
                  <c:v>0.0</c:v>
                </c:pt>
                <c:pt idx="905">
                  <c:v>0.0</c:v>
                </c:pt>
                <c:pt idx="906">
                  <c:v>0.0</c:v>
                </c:pt>
                <c:pt idx="907">
                  <c:v>0.0</c:v>
                </c:pt>
                <c:pt idx="908">
                  <c:v>0.0</c:v>
                </c:pt>
                <c:pt idx="909">
                  <c:v>0.0</c:v>
                </c:pt>
                <c:pt idx="910">
                  <c:v>0.0</c:v>
                </c:pt>
                <c:pt idx="911">
                  <c:v>0.0</c:v>
                </c:pt>
                <c:pt idx="912">
                  <c:v>0.0</c:v>
                </c:pt>
                <c:pt idx="913">
                  <c:v>0.0</c:v>
                </c:pt>
                <c:pt idx="914">
                  <c:v>0.0</c:v>
                </c:pt>
                <c:pt idx="915">
                  <c:v>0.0</c:v>
                </c:pt>
                <c:pt idx="916">
                  <c:v>0.0</c:v>
                </c:pt>
                <c:pt idx="917">
                  <c:v>0.0</c:v>
                </c:pt>
                <c:pt idx="918">
                  <c:v>0.0</c:v>
                </c:pt>
                <c:pt idx="919">
                  <c:v>0.0</c:v>
                </c:pt>
                <c:pt idx="920">
                  <c:v>0.0</c:v>
                </c:pt>
                <c:pt idx="921">
                  <c:v>0.0</c:v>
                </c:pt>
                <c:pt idx="922">
                  <c:v>0.0</c:v>
                </c:pt>
                <c:pt idx="923">
                  <c:v>0.0</c:v>
                </c:pt>
                <c:pt idx="924">
                  <c:v>0.0</c:v>
                </c:pt>
                <c:pt idx="925">
                  <c:v>0.0</c:v>
                </c:pt>
                <c:pt idx="926">
                  <c:v>0.0</c:v>
                </c:pt>
                <c:pt idx="927">
                  <c:v>0.0</c:v>
                </c:pt>
                <c:pt idx="928">
                  <c:v>0.0</c:v>
                </c:pt>
                <c:pt idx="929">
                  <c:v>0.0</c:v>
                </c:pt>
                <c:pt idx="930">
                  <c:v>0.0</c:v>
                </c:pt>
                <c:pt idx="931">
                  <c:v>0.0</c:v>
                </c:pt>
                <c:pt idx="932">
                  <c:v>0.0</c:v>
                </c:pt>
                <c:pt idx="933">
                  <c:v>0.0</c:v>
                </c:pt>
                <c:pt idx="934">
                  <c:v>0.0</c:v>
                </c:pt>
                <c:pt idx="935">
                  <c:v>0.0</c:v>
                </c:pt>
                <c:pt idx="936">
                  <c:v>0.0</c:v>
                </c:pt>
                <c:pt idx="937">
                  <c:v>0.0</c:v>
                </c:pt>
                <c:pt idx="938">
                  <c:v>0.0</c:v>
                </c:pt>
                <c:pt idx="939">
                  <c:v>0.0</c:v>
                </c:pt>
                <c:pt idx="940">
                  <c:v>0.0</c:v>
                </c:pt>
                <c:pt idx="941">
                  <c:v>0.0</c:v>
                </c:pt>
                <c:pt idx="942">
                  <c:v>0.0</c:v>
                </c:pt>
                <c:pt idx="943">
                  <c:v>0.0</c:v>
                </c:pt>
                <c:pt idx="944">
                  <c:v>0.0</c:v>
                </c:pt>
                <c:pt idx="945">
                  <c:v>0.0</c:v>
                </c:pt>
                <c:pt idx="946">
                  <c:v>0.0</c:v>
                </c:pt>
                <c:pt idx="947">
                  <c:v>0.0</c:v>
                </c:pt>
                <c:pt idx="948">
                  <c:v>0.0</c:v>
                </c:pt>
                <c:pt idx="949">
                  <c:v>0.0</c:v>
                </c:pt>
                <c:pt idx="950">
                  <c:v>0.0</c:v>
                </c:pt>
                <c:pt idx="951">
                  <c:v>0.0</c:v>
                </c:pt>
                <c:pt idx="952">
                  <c:v>0.0</c:v>
                </c:pt>
                <c:pt idx="953">
                  <c:v>0.0</c:v>
                </c:pt>
                <c:pt idx="954">
                  <c:v>0.0</c:v>
                </c:pt>
                <c:pt idx="955">
                  <c:v>0.0</c:v>
                </c:pt>
                <c:pt idx="956">
                  <c:v>0.0</c:v>
                </c:pt>
                <c:pt idx="957">
                  <c:v>0.0</c:v>
                </c:pt>
                <c:pt idx="958">
                  <c:v>0.0</c:v>
                </c:pt>
                <c:pt idx="959">
                  <c:v>0.0</c:v>
                </c:pt>
                <c:pt idx="960">
                  <c:v>0.0</c:v>
                </c:pt>
                <c:pt idx="961">
                  <c:v>0.0</c:v>
                </c:pt>
                <c:pt idx="962">
                  <c:v>0.0</c:v>
                </c:pt>
                <c:pt idx="963">
                  <c:v>0.0</c:v>
                </c:pt>
                <c:pt idx="964">
                  <c:v>0.0</c:v>
                </c:pt>
                <c:pt idx="965">
                  <c:v>0.0</c:v>
                </c:pt>
                <c:pt idx="966">
                  <c:v>0.0</c:v>
                </c:pt>
                <c:pt idx="967">
                  <c:v>0.0</c:v>
                </c:pt>
                <c:pt idx="968">
                  <c:v>0.0</c:v>
                </c:pt>
                <c:pt idx="969">
                  <c:v>0.0</c:v>
                </c:pt>
                <c:pt idx="970">
                  <c:v>0.0</c:v>
                </c:pt>
                <c:pt idx="971">
                  <c:v>0.0</c:v>
                </c:pt>
                <c:pt idx="972">
                  <c:v>0.0</c:v>
                </c:pt>
                <c:pt idx="973">
                  <c:v>0.0</c:v>
                </c:pt>
                <c:pt idx="974">
                  <c:v>0.0</c:v>
                </c:pt>
                <c:pt idx="975">
                  <c:v>0.0</c:v>
                </c:pt>
                <c:pt idx="976">
                  <c:v>0.0</c:v>
                </c:pt>
                <c:pt idx="977">
                  <c:v>0.0</c:v>
                </c:pt>
                <c:pt idx="978">
                  <c:v>0.0</c:v>
                </c:pt>
                <c:pt idx="979">
                  <c:v>0.0</c:v>
                </c:pt>
                <c:pt idx="980">
                  <c:v>0.0</c:v>
                </c:pt>
                <c:pt idx="981">
                  <c:v>0.0</c:v>
                </c:pt>
                <c:pt idx="982">
                  <c:v>0.0</c:v>
                </c:pt>
                <c:pt idx="983">
                  <c:v>0.0</c:v>
                </c:pt>
                <c:pt idx="984">
                  <c:v>0.0</c:v>
                </c:pt>
                <c:pt idx="985">
                  <c:v>0.0</c:v>
                </c:pt>
                <c:pt idx="986">
                  <c:v>0.0</c:v>
                </c:pt>
                <c:pt idx="987">
                  <c:v>0.0</c:v>
                </c:pt>
                <c:pt idx="988">
                  <c:v>0.0</c:v>
                </c:pt>
                <c:pt idx="989">
                  <c:v>0.0</c:v>
                </c:pt>
                <c:pt idx="990">
                  <c:v>0.0</c:v>
                </c:pt>
                <c:pt idx="991">
                  <c:v>0.0</c:v>
                </c:pt>
                <c:pt idx="992">
                  <c:v>0.0</c:v>
                </c:pt>
                <c:pt idx="993">
                  <c:v>0.0</c:v>
                </c:pt>
                <c:pt idx="994">
                  <c:v>0.0</c:v>
                </c:pt>
                <c:pt idx="995">
                  <c:v>0.0</c:v>
                </c:pt>
                <c:pt idx="996">
                  <c:v>0.0</c:v>
                </c:pt>
                <c:pt idx="997">
                  <c:v>0.0</c:v>
                </c:pt>
                <c:pt idx="998">
                  <c:v>0.0</c:v>
                </c:pt>
                <c:pt idx="999">
                  <c:v>0.0</c:v>
                </c:pt>
                <c:pt idx="1000">
                  <c:v>0.0</c:v>
                </c:pt>
                <c:pt idx="1001">
                  <c:v>0.0</c:v>
                </c:pt>
                <c:pt idx="1002">
                  <c:v>0.0</c:v>
                </c:pt>
                <c:pt idx="1003">
                  <c:v>0.0</c:v>
                </c:pt>
                <c:pt idx="1004">
                  <c:v>0.0</c:v>
                </c:pt>
                <c:pt idx="1005">
                  <c:v>0.0</c:v>
                </c:pt>
                <c:pt idx="1006">
                  <c:v>0.0</c:v>
                </c:pt>
                <c:pt idx="1007">
                  <c:v>0.0</c:v>
                </c:pt>
                <c:pt idx="1008">
                  <c:v>0.0</c:v>
                </c:pt>
                <c:pt idx="1009">
                  <c:v>0.0</c:v>
                </c:pt>
                <c:pt idx="1010">
                  <c:v>0.0</c:v>
                </c:pt>
                <c:pt idx="1011">
                  <c:v>0.0</c:v>
                </c:pt>
                <c:pt idx="1012">
                  <c:v>0.0</c:v>
                </c:pt>
                <c:pt idx="1013">
                  <c:v>0.0</c:v>
                </c:pt>
                <c:pt idx="1014">
                  <c:v>0.0</c:v>
                </c:pt>
                <c:pt idx="1015">
                  <c:v>0.0</c:v>
                </c:pt>
                <c:pt idx="1016">
                  <c:v>0.0</c:v>
                </c:pt>
                <c:pt idx="1017">
                  <c:v>0.0</c:v>
                </c:pt>
                <c:pt idx="1018">
                  <c:v>0.0</c:v>
                </c:pt>
                <c:pt idx="1019">
                  <c:v>0.0</c:v>
                </c:pt>
                <c:pt idx="1020">
                  <c:v>0.0</c:v>
                </c:pt>
                <c:pt idx="1021">
                  <c:v>0.0</c:v>
                </c:pt>
                <c:pt idx="1022">
                  <c:v>0.0</c:v>
                </c:pt>
                <c:pt idx="1023">
                  <c:v>0.0</c:v>
                </c:pt>
                <c:pt idx="1024">
                  <c:v>0.0</c:v>
                </c:pt>
                <c:pt idx="1025">
                  <c:v>0.0</c:v>
                </c:pt>
                <c:pt idx="1026">
                  <c:v>0.0</c:v>
                </c:pt>
                <c:pt idx="1027">
                  <c:v>0.0</c:v>
                </c:pt>
                <c:pt idx="1028">
                  <c:v>0.0</c:v>
                </c:pt>
                <c:pt idx="1029">
                  <c:v>0.0</c:v>
                </c:pt>
                <c:pt idx="1030">
                  <c:v>0.0</c:v>
                </c:pt>
                <c:pt idx="1031">
                  <c:v>0.0</c:v>
                </c:pt>
                <c:pt idx="1032">
                  <c:v>0.0</c:v>
                </c:pt>
                <c:pt idx="1033">
                  <c:v>0.0</c:v>
                </c:pt>
                <c:pt idx="1034">
                  <c:v>0.0</c:v>
                </c:pt>
                <c:pt idx="1035">
                  <c:v>0.0</c:v>
                </c:pt>
                <c:pt idx="1036">
                  <c:v>0.0</c:v>
                </c:pt>
                <c:pt idx="1037">
                  <c:v>0.0</c:v>
                </c:pt>
                <c:pt idx="1038">
                  <c:v>0.0</c:v>
                </c:pt>
                <c:pt idx="1039">
                  <c:v>0.0</c:v>
                </c:pt>
                <c:pt idx="1040">
                  <c:v>0.0</c:v>
                </c:pt>
                <c:pt idx="1041">
                  <c:v>0.0</c:v>
                </c:pt>
                <c:pt idx="1042">
                  <c:v>0.0</c:v>
                </c:pt>
                <c:pt idx="1043">
                  <c:v>0.0</c:v>
                </c:pt>
                <c:pt idx="1044">
                  <c:v>0.0</c:v>
                </c:pt>
                <c:pt idx="1045">
                  <c:v>0.0</c:v>
                </c:pt>
                <c:pt idx="1046">
                  <c:v>0.0</c:v>
                </c:pt>
                <c:pt idx="1047">
                  <c:v>0.0</c:v>
                </c:pt>
                <c:pt idx="1048">
                  <c:v>0.0</c:v>
                </c:pt>
                <c:pt idx="1049">
                  <c:v>0.0</c:v>
                </c:pt>
                <c:pt idx="1050">
                  <c:v>0.0</c:v>
                </c:pt>
                <c:pt idx="1051">
                  <c:v>0.0</c:v>
                </c:pt>
                <c:pt idx="1052">
                  <c:v>0.0</c:v>
                </c:pt>
                <c:pt idx="1053">
                  <c:v>0.0</c:v>
                </c:pt>
                <c:pt idx="1054">
                  <c:v>0.0</c:v>
                </c:pt>
                <c:pt idx="1055">
                  <c:v>0.0</c:v>
                </c:pt>
                <c:pt idx="1056">
                  <c:v>0.0</c:v>
                </c:pt>
                <c:pt idx="1057">
                  <c:v>0.0</c:v>
                </c:pt>
                <c:pt idx="1058">
                  <c:v>0.0</c:v>
                </c:pt>
                <c:pt idx="1059">
                  <c:v>0.0</c:v>
                </c:pt>
                <c:pt idx="1060">
                  <c:v>0.0</c:v>
                </c:pt>
                <c:pt idx="1061">
                  <c:v>0.0</c:v>
                </c:pt>
                <c:pt idx="1062">
                  <c:v>0.0</c:v>
                </c:pt>
                <c:pt idx="1063">
                  <c:v>0.0</c:v>
                </c:pt>
                <c:pt idx="1064">
                  <c:v>0.0</c:v>
                </c:pt>
                <c:pt idx="1065">
                  <c:v>0.0</c:v>
                </c:pt>
                <c:pt idx="1066">
                  <c:v>0.0</c:v>
                </c:pt>
                <c:pt idx="1067">
                  <c:v>0.0</c:v>
                </c:pt>
                <c:pt idx="1068">
                  <c:v>0.0</c:v>
                </c:pt>
                <c:pt idx="1069">
                  <c:v>0.0</c:v>
                </c:pt>
                <c:pt idx="1070">
                  <c:v>0.0</c:v>
                </c:pt>
                <c:pt idx="1071">
                  <c:v>0.0</c:v>
                </c:pt>
                <c:pt idx="1072">
                  <c:v>0.0</c:v>
                </c:pt>
                <c:pt idx="1073">
                  <c:v>0.0</c:v>
                </c:pt>
                <c:pt idx="1074">
                  <c:v>0.0</c:v>
                </c:pt>
                <c:pt idx="1075">
                  <c:v>0.0</c:v>
                </c:pt>
                <c:pt idx="1076">
                  <c:v>0.0</c:v>
                </c:pt>
                <c:pt idx="1077">
                  <c:v>0.0</c:v>
                </c:pt>
                <c:pt idx="1078">
                  <c:v>0.0</c:v>
                </c:pt>
                <c:pt idx="1079">
                  <c:v>0.0</c:v>
                </c:pt>
                <c:pt idx="1080">
                  <c:v>0.0</c:v>
                </c:pt>
                <c:pt idx="1081">
                  <c:v>0.0</c:v>
                </c:pt>
                <c:pt idx="1082">
                  <c:v>0.0</c:v>
                </c:pt>
                <c:pt idx="1083">
                  <c:v>0.0</c:v>
                </c:pt>
                <c:pt idx="1084">
                  <c:v>0.0</c:v>
                </c:pt>
                <c:pt idx="1085">
                  <c:v>0.0</c:v>
                </c:pt>
                <c:pt idx="1086">
                  <c:v>0.0</c:v>
                </c:pt>
                <c:pt idx="1087">
                  <c:v>0.0</c:v>
                </c:pt>
                <c:pt idx="1088">
                  <c:v>0.0</c:v>
                </c:pt>
                <c:pt idx="1089">
                  <c:v>0.0</c:v>
                </c:pt>
                <c:pt idx="1090">
                  <c:v>0.0</c:v>
                </c:pt>
                <c:pt idx="1091">
                  <c:v>0.0</c:v>
                </c:pt>
                <c:pt idx="1092">
                  <c:v>0.0</c:v>
                </c:pt>
                <c:pt idx="1093">
                  <c:v>0.0</c:v>
                </c:pt>
                <c:pt idx="1094">
                  <c:v>0.0</c:v>
                </c:pt>
                <c:pt idx="1095">
                  <c:v>0.0</c:v>
                </c:pt>
                <c:pt idx="1096">
                  <c:v>0.0</c:v>
                </c:pt>
                <c:pt idx="1097">
                  <c:v>0.0</c:v>
                </c:pt>
                <c:pt idx="1098">
                  <c:v>0.0</c:v>
                </c:pt>
                <c:pt idx="1099">
                  <c:v>0.0</c:v>
                </c:pt>
                <c:pt idx="1100">
                  <c:v>0.0</c:v>
                </c:pt>
                <c:pt idx="1101">
                  <c:v>0.0</c:v>
                </c:pt>
                <c:pt idx="1102">
                  <c:v>0.0</c:v>
                </c:pt>
                <c:pt idx="1103">
                  <c:v>0.0</c:v>
                </c:pt>
                <c:pt idx="1104">
                  <c:v>0.0</c:v>
                </c:pt>
                <c:pt idx="1105">
                  <c:v>0.0</c:v>
                </c:pt>
                <c:pt idx="1106">
                  <c:v>0.0</c:v>
                </c:pt>
                <c:pt idx="1107">
                  <c:v>0.0</c:v>
                </c:pt>
                <c:pt idx="1108">
                  <c:v>0.0</c:v>
                </c:pt>
                <c:pt idx="1109">
                  <c:v>0.0</c:v>
                </c:pt>
                <c:pt idx="1110">
                  <c:v>0.0</c:v>
                </c:pt>
                <c:pt idx="1111">
                  <c:v>0.0</c:v>
                </c:pt>
                <c:pt idx="1112">
                  <c:v>0.0</c:v>
                </c:pt>
                <c:pt idx="1113">
                  <c:v>0.0</c:v>
                </c:pt>
                <c:pt idx="1114">
                  <c:v>0.0</c:v>
                </c:pt>
                <c:pt idx="1115">
                  <c:v>0.0</c:v>
                </c:pt>
                <c:pt idx="1116">
                  <c:v>0.0</c:v>
                </c:pt>
                <c:pt idx="1117">
                  <c:v>0.0</c:v>
                </c:pt>
                <c:pt idx="1118">
                  <c:v>0.0</c:v>
                </c:pt>
                <c:pt idx="1119">
                  <c:v>0.0</c:v>
                </c:pt>
                <c:pt idx="1120">
                  <c:v>0.0</c:v>
                </c:pt>
                <c:pt idx="1121">
                  <c:v>0.0</c:v>
                </c:pt>
                <c:pt idx="1122">
                  <c:v>0.0</c:v>
                </c:pt>
                <c:pt idx="1123">
                  <c:v>0.0</c:v>
                </c:pt>
                <c:pt idx="1124">
                  <c:v>0.0</c:v>
                </c:pt>
                <c:pt idx="1125">
                  <c:v>0.0</c:v>
                </c:pt>
                <c:pt idx="1126">
                  <c:v>0.0</c:v>
                </c:pt>
                <c:pt idx="1127">
                  <c:v>0.0</c:v>
                </c:pt>
                <c:pt idx="1128">
                  <c:v>0.0</c:v>
                </c:pt>
                <c:pt idx="1129">
                  <c:v>0.0</c:v>
                </c:pt>
                <c:pt idx="1130">
                  <c:v>0.0</c:v>
                </c:pt>
                <c:pt idx="1131">
                  <c:v>0.0</c:v>
                </c:pt>
                <c:pt idx="1132">
                  <c:v>0.0</c:v>
                </c:pt>
                <c:pt idx="1133">
                  <c:v>0.0</c:v>
                </c:pt>
                <c:pt idx="1134">
                  <c:v>0.0</c:v>
                </c:pt>
                <c:pt idx="1135">
                  <c:v>0.0</c:v>
                </c:pt>
                <c:pt idx="1136">
                  <c:v>0.0</c:v>
                </c:pt>
                <c:pt idx="1137">
                  <c:v>0.0</c:v>
                </c:pt>
                <c:pt idx="1138">
                  <c:v>0.0</c:v>
                </c:pt>
                <c:pt idx="1139">
                  <c:v>0.0</c:v>
                </c:pt>
                <c:pt idx="1140">
                  <c:v>0.0</c:v>
                </c:pt>
                <c:pt idx="1141">
                  <c:v>0.0</c:v>
                </c:pt>
                <c:pt idx="1142">
                  <c:v>0.0</c:v>
                </c:pt>
                <c:pt idx="1143">
                  <c:v>0.0</c:v>
                </c:pt>
                <c:pt idx="1144">
                  <c:v>0.0</c:v>
                </c:pt>
                <c:pt idx="1145">
                  <c:v>0.0</c:v>
                </c:pt>
                <c:pt idx="1146">
                  <c:v>0.0</c:v>
                </c:pt>
                <c:pt idx="1147">
                  <c:v>0.0</c:v>
                </c:pt>
                <c:pt idx="1148">
                  <c:v>0.0</c:v>
                </c:pt>
                <c:pt idx="1149">
                  <c:v>0.0</c:v>
                </c:pt>
                <c:pt idx="1150">
                  <c:v>0.0</c:v>
                </c:pt>
                <c:pt idx="1151">
                  <c:v>0.0</c:v>
                </c:pt>
                <c:pt idx="1152">
                  <c:v>0.0</c:v>
                </c:pt>
                <c:pt idx="1153">
                  <c:v>0.0</c:v>
                </c:pt>
                <c:pt idx="1154">
                  <c:v>0.0</c:v>
                </c:pt>
                <c:pt idx="1155">
                  <c:v>0.0</c:v>
                </c:pt>
                <c:pt idx="1156">
                  <c:v>0.0</c:v>
                </c:pt>
                <c:pt idx="1157">
                  <c:v>0.0</c:v>
                </c:pt>
                <c:pt idx="1158">
                  <c:v>0.0</c:v>
                </c:pt>
                <c:pt idx="1159">
                  <c:v>0.0</c:v>
                </c:pt>
                <c:pt idx="1160">
                  <c:v>0.0</c:v>
                </c:pt>
                <c:pt idx="1161">
                  <c:v>0.0</c:v>
                </c:pt>
                <c:pt idx="1162">
                  <c:v>0.0</c:v>
                </c:pt>
                <c:pt idx="1163">
                  <c:v>0.0</c:v>
                </c:pt>
                <c:pt idx="1164">
                  <c:v>0.0</c:v>
                </c:pt>
                <c:pt idx="1165">
                  <c:v>0.0</c:v>
                </c:pt>
                <c:pt idx="1166">
                  <c:v>0.0</c:v>
                </c:pt>
                <c:pt idx="1167">
                  <c:v>0.0</c:v>
                </c:pt>
                <c:pt idx="1168">
                  <c:v>0.0</c:v>
                </c:pt>
                <c:pt idx="1169">
                  <c:v>0.0</c:v>
                </c:pt>
                <c:pt idx="1170">
                  <c:v>0.0</c:v>
                </c:pt>
                <c:pt idx="1171">
                  <c:v>0.0</c:v>
                </c:pt>
                <c:pt idx="1172">
                  <c:v>0.0</c:v>
                </c:pt>
                <c:pt idx="1173">
                  <c:v>0.0</c:v>
                </c:pt>
                <c:pt idx="1174">
                  <c:v>0.0</c:v>
                </c:pt>
                <c:pt idx="1175">
                  <c:v>0.0</c:v>
                </c:pt>
                <c:pt idx="1176">
                  <c:v>0.0</c:v>
                </c:pt>
                <c:pt idx="1177">
                  <c:v>0.0</c:v>
                </c:pt>
                <c:pt idx="1178">
                  <c:v>0.0</c:v>
                </c:pt>
                <c:pt idx="1179">
                  <c:v>0.0</c:v>
                </c:pt>
                <c:pt idx="1180">
                  <c:v>0.0</c:v>
                </c:pt>
                <c:pt idx="1181">
                  <c:v>0.0</c:v>
                </c:pt>
                <c:pt idx="1182">
                  <c:v>0.0</c:v>
                </c:pt>
                <c:pt idx="1183">
                  <c:v>0.0</c:v>
                </c:pt>
                <c:pt idx="1184">
                  <c:v>0.0</c:v>
                </c:pt>
                <c:pt idx="1185">
                  <c:v>0.0</c:v>
                </c:pt>
                <c:pt idx="1186">
                  <c:v>0.0</c:v>
                </c:pt>
                <c:pt idx="1187">
                  <c:v>0.0</c:v>
                </c:pt>
                <c:pt idx="1188">
                  <c:v>0.0</c:v>
                </c:pt>
                <c:pt idx="1189">
                  <c:v>0.0</c:v>
                </c:pt>
                <c:pt idx="1190">
                  <c:v>0.0</c:v>
                </c:pt>
                <c:pt idx="1191">
                  <c:v>0.0</c:v>
                </c:pt>
                <c:pt idx="1192">
                  <c:v>0.0</c:v>
                </c:pt>
                <c:pt idx="1193">
                  <c:v>0.0</c:v>
                </c:pt>
                <c:pt idx="1194">
                  <c:v>0.0</c:v>
                </c:pt>
                <c:pt idx="1195">
                  <c:v>0.0</c:v>
                </c:pt>
                <c:pt idx="1196">
                  <c:v>0.0</c:v>
                </c:pt>
                <c:pt idx="1197">
                  <c:v>0.0</c:v>
                </c:pt>
                <c:pt idx="1198">
                  <c:v>0.0</c:v>
                </c:pt>
                <c:pt idx="1199">
                  <c:v>0.0</c:v>
                </c:pt>
                <c:pt idx="1200">
                  <c:v>0.0</c:v>
                </c:pt>
                <c:pt idx="1201">
                  <c:v>0.0</c:v>
                </c:pt>
                <c:pt idx="1202">
                  <c:v>0.0</c:v>
                </c:pt>
                <c:pt idx="1203">
                  <c:v>0.0</c:v>
                </c:pt>
                <c:pt idx="1204">
                  <c:v>0.0</c:v>
                </c:pt>
                <c:pt idx="1205">
                  <c:v>0.0</c:v>
                </c:pt>
                <c:pt idx="1206">
                  <c:v>0.0</c:v>
                </c:pt>
                <c:pt idx="1207">
                  <c:v>0.0</c:v>
                </c:pt>
                <c:pt idx="1208">
                  <c:v>0.0</c:v>
                </c:pt>
                <c:pt idx="1209">
                  <c:v>0.0</c:v>
                </c:pt>
                <c:pt idx="1210">
                  <c:v>0.0</c:v>
                </c:pt>
                <c:pt idx="1211">
                  <c:v>0.0</c:v>
                </c:pt>
                <c:pt idx="1212">
                  <c:v>0.0</c:v>
                </c:pt>
                <c:pt idx="1213">
                  <c:v>0.0</c:v>
                </c:pt>
                <c:pt idx="1214">
                  <c:v>0.0</c:v>
                </c:pt>
                <c:pt idx="1215">
                  <c:v>0.0</c:v>
                </c:pt>
                <c:pt idx="1216">
                  <c:v>0.0</c:v>
                </c:pt>
                <c:pt idx="1217">
                  <c:v>0.0</c:v>
                </c:pt>
                <c:pt idx="1218">
                  <c:v>0.0</c:v>
                </c:pt>
                <c:pt idx="1219">
                  <c:v>0.0</c:v>
                </c:pt>
                <c:pt idx="1220">
                  <c:v>0.0</c:v>
                </c:pt>
                <c:pt idx="1221">
                  <c:v>0.0</c:v>
                </c:pt>
                <c:pt idx="1222">
                  <c:v>0.0</c:v>
                </c:pt>
                <c:pt idx="1223">
                  <c:v>0.0</c:v>
                </c:pt>
                <c:pt idx="1224">
                  <c:v>0.0</c:v>
                </c:pt>
                <c:pt idx="1225">
                  <c:v>0.0</c:v>
                </c:pt>
                <c:pt idx="1226">
                  <c:v>0.0</c:v>
                </c:pt>
                <c:pt idx="1227">
                  <c:v>0.0</c:v>
                </c:pt>
                <c:pt idx="1228">
                  <c:v>0.0</c:v>
                </c:pt>
                <c:pt idx="1229">
                  <c:v>0.0</c:v>
                </c:pt>
                <c:pt idx="1230">
                  <c:v>0.0</c:v>
                </c:pt>
                <c:pt idx="1231">
                  <c:v>0.0</c:v>
                </c:pt>
                <c:pt idx="1232">
                  <c:v>0.0</c:v>
                </c:pt>
                <c:pt idx="1233">
                  <c:v>0.0</c:v>
                </c:pt>
                <c:pt idx="1234">
                  <c:v>0.0</c:v>
                </c:pt>
                <c:pt idx="1235">
                  <c:v>0.0</c:v>
                </c:pt>
                <c:pt idx="1236">
                  <c:v>0.0</c:v>
                </c:pt>
                <c:pt idx="1237">
                  <c:v>0.0</c:v>
                </c:pt>
                <c:pt idx="1238">
                  <c:v>0.0</c:v>
                </c:pt>
                <c:pt idx="1239">
                  <c:v>0.0</c:v>
                </c:pt>
                <c:pt idx="1240">
                  <c:v>0.0</c:v>
                </c:pt>
                <c:pt idx="1241">
                  <c:v>0.0</c:v>
                </c:pt>
                <c:pt idx="1242">
                  <c:v>0.0</c:v>
                </c:pt>
                <c:pt idx="1243">
                  <c:v>0.0</c:v>
                </c:pt>
                <c:pt idx="1244">
                  <c:v>0.0</c:v>
                </c:pt>
                <c:pt idx="1245">
                  <c:v>0.0</c:v>
                </c:pt>
                <c:pt idx="1246">
                  <c:v>0.0</c:v>
                </c:pt>
                <c:pt idx="1247">
                  <c:v>0.0</c:v>
                </c:pt>
                <c:pt idx="1248">
                  <c:v>0.0</c:v>
                </c:pt>
                <c:pt idx="1249">
                  <c:v>0.0</c:v>
                </c:pt>
                <c:pt idx="1250">
                  <c:v>0.0</c:v>
                </c:pt>
                <c:pt idx="1251">
                  <c:v>0.0</c:v>
                </c:pt>
                <c:pt idx="1252">
                  <c:v>0.0</c:v>
                </c:pt>
                <c:pt idx="1253">
                  <c:v>0.0</c:v>
                </c:pt>
                <c:pt idx="1254">
                  <c:v>0.0</c:v>
                </c:pt>
                <c:pt idx="1255">
                  <c:v>0.0</c:v>
                </c:pt>
                <c:pt idx="1256">
                  <c:v>0.0</c:v>
                </c:pt>
                <c:pt idx="1257">
                  <c:v>0.0</c:v>
                </c:pt>
                <c:pt idx="1258">
                  <c:v>0.0</c:v>
                </c:pt>
                <c:pt idx="1259">
                  <c:v>0.0</c:v>
                </c:pt>
                <c:pt idx="1260">
                  <c:v>0.0</c:v>
                </c:pt>
                <c:pt idx="1261">
                  <c:v>0.0</c:v>
                </c:pt>
                <c:pt idx="1262">
                  <c:v>0.0</c:v>
                </c:pt>
                <c:pt idx="1263">
                  <c:v>0.0</c:v>
                </c:pt>
                <c:pt idx="1264">
                  <c:v>0.0</c:v>
                </c:pt>
                <c:pt idx="1265">
                  <c:v>0.0</c:v>
                </c:pt>
                <c:pt idx="1266">
                  <c:v>0.0</c:v>
                </c:pt>
                <c:pt idx="1267">
                  <c:v>0.0</c:v>
                </c:pt>
                <c:pt idx="1268">
                  <c:v>0.0</c:v>
                </c:pt>
                <c:pt idx="1269">
                  <c:v>0.0</c:v>
                </c:pt>
                <c:pt idx="1270">
                  <c:v>0.0</c:v>
                </c:pt>
                <c:pt idx="1271">
                  <c:v>0.0</c:v>
                </c:pt>
                <c:pt idx="1272">
                  <c:v>0.0</c:v>
                </c:pt>
                <c:pt idx="1273">
                  <c:v>0.0</c:v>
                </c:pt>
                <c:pt idx="1274">
                  <c:v>0.0</c:v>
                </c:pt>
                <c:pt idx="1275">
                  <c:v>0.0</c:v>
                </c:pt>
                <c:pt idx="1276">
                  <c:v>0.0</c:v>
                </c:pt>
                <c:pt idx="1277">
                  <c:v>0.0</c:v>
                </c:pt>
                <c:pt idx="1278">
                  <c:v>0.0</c:v>
                </c:pt>
                <c:pt idx="1279">
                  <c:v>0.0</c:v>
                </c:pt>
                <c:pt idx="1280">
                  <c:v>0.0</c:v>
                </c:pt>
                <c:pt idx="1281">
                  <c:v>0.0</c:v>
                </c:pt>
                <c:pt idx="1282">
                  <c:v>0.0</c:v>
                </c:pt>
                <c:pt idx="1283">
                  <c:v>0.0</c:v>
                </c:pt>
                <c:pt idx="1284">
                  <c:v>0.0</c:v>
                </c:pt>
                <c:pt idx="1285">
                  <c:v>0.0</c:v>
                </c:pt>
                <c:pt idx="1286">
                  <c:v>0.0</c:v>
                </c:pt>
                <c:pt idx="1287">
                  <c:v>0.0</c:v>
                </c:pt>
                <c:pt idx="1288">
                  <c:v>0.0</c:v>
                </c:pt>
                <c:pt idx="1289">
                  <c:v>0.0</c:v>
                </c:pt>
                <c:pt idx="1290">
                  <c:v>0.0</c:v>
                </c:pt>
                <c:pt idx="1291">
                  <c:v>0.0</c:v>
                </c:pt>
                <c:pt idx="1292">
                  <c:v>0.0</c:v>
                </c:pt>
                <c:pt idx="1293">
                  <c:v>0.0</c:v>
                </c:pt>
                <c:pt idx="1294">
                  <c:v>0.0</c:v>
                </c:pt>
                <c:pt idx="1295">
                  <c:v>0.0</c:v>
                </c:pt>
                <c:pt idx="1296">
                  <c:v>0.0</c:v>
                </c:pt>
                <c:pt idx="1297">
                  <c:v>0.0</c:v>
                </c:pt>
                <c:pt idx="1298">
                  <c:v>0.0</c:v>
                </c:pt>
                <c:pt idx="1299">
                  <c:v>0.0</c:v>
                </c:pt>
                <c:pt idx="1300">
                  <c:v>0.0</c:v>
                </c:pt>
                <c:pt idx="1301">
                  <c:v>0.0</c:v>
                </c:pt>
                <c:pt idx="1302">
                  <c:v>0.0</c:v>
                </c:pt>
                <c:pt idx="1303">
                  <c:v>0.0</c:v>
                </c:pt>
                <c:pt idx="1304">
                  <c:v>0.0</c:v>
                </c:pt>
                <c:pt idx="1305">
                  <c:v>0.0</c:v>
                </c:pt>
                <c:pt idx="1306">
                  <c:v>0.0</c:v>
                </c:pt>
                <c:pt idx="1307">
                  <c:v>0.0</c:v>
                </c:pt>
                <c:pt idx="1308">
                  <c:v>0.0</c:v>
                </c:pt>
                <c:pt idx="1309">
                  <c:v>0.0</c:v>
                </c:pt>
                <c:pt idx="1310">
                  <c:v>0.0</c:v>
                </c:pt>
                <c:pt idx="1311">
                  <c:v>0.0</c:v>
                </c:pt>
                <c:pt idx="1312">
                  <c:v>0.0</c:v>
                </c:pt>
                <c:pt idx="1313">
                  <c:v>0.0</c:v>
                </c:pt>
                <c:pt idx="1314">
                  <c:v>0.0</c:v>
                </c:pt>
                <c:pt idx="1315">
                  <c:v>0.0</c:v>
                </c:pt>
                <c:pt idx="1316">
                  <c:v>0.0</c:v>
                </c:pt>
                <c:pt idx="1317">
                  <c:v>0.0</c:v>
                </c:pt>
                <c:pt idx="1318">
                  <c:v>0.0</c:v>
                </c:pt>
                <c:pt idx="1319">
                  <c:v>0.0</c:v>
                </c:pt>
                <c:pt idx="1320">
                  <c:v>0.0</c:v>
                </c:pt>
                <c:pt idx="1321">
                  <c:v>0.0</c:v>
                </c:pt>
                <c:pt idx="1322">
                  <c:v>0.0</c:v>
                </c:pt>
                <c:pt idx="1323">
                  <c:v>0.0</c:v>
                </c:pt>
                <c:pt idx="1324">
                  <c:v>0.0</c:v>
                </c:pt>
                <c:pt idx="1325">
                  <c:v>0.0</c:v>
                </c:pt>
                <c:pt idx="1326">
                  <c:v>0.0</c:v>
                </c:pt>
                <c:pt idx="1327">
                  <c:v>0.0</c:v>
                </c:pt>
                <c:pt idx="1328">
                  <c:v>0.0</c:v>
                </c:pt>
                <c:pt idx="1329">
                  <c:v>0.0</c:v>
                </c:pt>
                <c:pt idx="1330">
                  <c:v>0.0</c:v>
                </c:pt>
                <c:pt idx="1331">
                  <c:v>0.0</c:v>
                </c:pt>
                <c:pt idx="1332">
                  <c:v>0.0</c:v>
                </c:pt>
                <c:pt idx="1333">
                  <c:v>0.0</c:v>
                </c:pt>
                <c:pt idx="1334">
                  <c:v>0.0</c:v>
                </c:pt>
                <c:pt idx="1335">
                  <c:v>0.0</c:v>
                </c:pt>
                <c:pt idx="1336">
                  <c:v>0.0</c:v>
                </c:pt>
                <c:pt idx="1337">
                  <c:v>0.0</c:v>
                </c:pt>
                <c:pt idx="1338">
                  <c:v>0.0</c:v>
                </c:pt>
                <c:pt idx="1339">
                  <c:v>0.0</c:v>
                </c:pt>
                <c:pt idx="1340">
                  <c:v>0.0</c:v>
                </c:pt>
                <c:pt idx="1341">
                  <c:v>0.0</c:v>
                </c:pt>
                <c:pt idx="1342">
                  <c:v>0.0</c:v>
                </c:pt>
                <c:pt idx="1343">
                  <c:v>0.0</c:v>
                </c:pt>
                <c:pt idx="1344">
                  <c:v>0.0</c:v>
                </c:pt>
                <c:pt idx="1345">
                  <c:v>0.0</c:v>
                </c:pt>
                <c:pt idx="1346">
                  <c:v>0.0</c:v>
                </c:pt>
                <c:pt idx="1347">
                  <c:v>0.0</c:v>
                </c:pt>
                <c:pt idx="1348">
                  <c:v>0.0</c:v>
                </c:pt>
                <c:pt idx="1349">
                  <c:v>0.0</c:v>
                </c:pt>
                <c:pt idx="1350">
                  <c:v>0.0</c:v>
                </c:pt>
                <c:pt idx="1351">
                  <c:v>0.0</c:v>
                </c:pt>
                <c:pt idx="1352">
                  <c:v>0.0</c:v>
                </c:pt>
                <c:pt idx="1353">
                  <c:v>0.0</c:v>
                </c:pt>
                <c:pt idx="1354">
                  <c:v>0.0</c:v>
                </c:pt>
                <c:pt idx="1355">
                  <c:v>0.0</c:v>
                </c:pt>
                <c:pt idx="1356">
                  <c:v>0.0</c:v>
                </c:pt>
                <c:pt idx="1357">
                  <c:v>0.0</c:v>
                </c:pt>
                <c:pt idx="1358">
                  <c:v>0.0</c:v>
                </c:pt>
                <c:pt idx="1359">
                  <c:v>0.0</c:v>
                </c:pt>
                <c:pt idx="1360">
                  <c:v>0.0</c:v>
                </c:pt>
                <c:pt idx="1361">
                  <c:v>0.0</c:v>
                </c:pt>
                <c:pt idx="1362">
                  <c:v>0.0</c:v>
                </c:pt>
                <c:pt idx="1363">
                  <c:v>0.0</c:v>
                </c:pt>
                <c:pt idx="1364">
                  <c:v>0.0</c:v>
                </c:pt>
                <c:pt idx="1365">
                  <c:v>0.0</c:v>
                </c:pt>
                <c:pt idx="1366">
                  <c:v>0.0</c:v>
                </c:pt>
                <c:pt idx="1367">
                  <c:v>0.0</c:v>
                </c:pt>
                <c:pt idx="1368">
                  <c:v>0.0</c:v>
                </c:pt>
                <c:pt idx="1369">
                  <c:v>0.0</c:v>
                </c:pt>
                <c:pt idx="1370">
                  <c:v>0.0</c:v>
                </c:pt>
                <c:pt idx="1371">
                  <c:v>0.0</c:v>
                </c:pt>
                <c:pt idx="1372">
                  <c:v>0.0</c:v>
                </c:pt>
                <c:pt idx="1373">
                  <c:v>0.0</c:v>
                </c:pt>
                <c:pt idx="1374">
                  <c:v>0.0</c:v>
                </c:pt>
                <c:pt idx="1375">
                  <c:v>0.0</c:v>
                </c:pt>
                <c:pt idx="1376">
                  <c:v>0.0</c:v>
                </c:pt>
                <c:pt idx="1377">
                  <c:v>0.0</c:v>
                </c:pt>
                <c:pt idx="1378">
                  <c:v>0.0</c:v>
                </c:pt>
                <c:pt idx="1379">
                  <c:v>0.0</c:v>
                </c:pt>
                <c:pt idx="1380">
                  <c:v>0.0</c:v>
                </c:pt>
                <c:pt idx="1381">
                  <c:v>0.0</c:v>
                </c:pt>
                <c:pt idx="1382">
                  <c:v>0.0</c:v>
                </c:pt>
                <c:pt idx="1383">
                  <c:v>0.0</c:v>
                </c:pt>
                <c:pt idx="1384">
                  <c:v>0.0</c:v>
                </c:pt>
                <c:pt idx="1385">
                  <c:v>0.0</c:v>
                </c:pt>
                <c:pt idx="1386">
                  <c:v>0.0</c:v>
                </c:pt>
                <c:pt idx="1387">
                  <c:v>0.0</c:v>
                </c:pt>
                <c:pt idx="1388">
                  <c:v>0.0</c:v>
                </c:pt>
                <c:pt idx="1389">
                  <c:v>0.0</c:v>
                </c:pt>
                <c:pt idx="1390">
                  <c:v>0.0</c:v>
                </c:pt>
                <c:pt idx="1391">
                  <c:v>0.0</c:v>
                </c:pt>
                <c:pt idx="1392">
                  <c:v>0.0</c:v>
                </c:pt>
                <c:pt idx="1393">
                  <c:v>0.0</c:v>
                </c:pt>
                <c:pt idx="1394">
                  <c:v>0.0</c:v>
                </c:pt>
                <c:pt idx="1395">
                  <c:v>0.0</c:v>
                </c:pt>
                <c:pt idx="1396">
                  <c:v>0.0</c:v>
                </c:pt>
                <c:pt idx="1397">
                  <c:v>0.0</c:v>
                </c:pt>
                <c:pt idx="1398">
                  <c:v>0.0</c:v>
                </c:pt>
                <c:pt idx="1399">
                  <c:v>0.0</c:v>
                </c:pt>
                <c:pt idx="1400">
                  <c:v>0.0</c:v>
                </c:pt>
                <c:pt idx="1401">
                  <c:v>0.0</c:v>
                </c:pt>
                <c:pt idx="1402">
                  <c:v>0.0</c:v>
                </c:pt>
                <c:pt idx="1403">
                  <c:v>0.0</c:v>
                </c:pt>
                <c:pt idx="1404">
                  <c:v>0.0</c:v>
                </c:pt>
                <c:pt idx="1405">
                  <c:v>0.0</c:v>
                </c:pt>
                <c:pt idx="1406">
                  <c:v>0.0</c:v>
                </c:pt>
                <c:pt idx="1407">
                  <c:v>0.0</c:v>
                </c:pt>
                <c:pt idx="1408">
                  <c:v>0.0</c:v>
                </c:pt>
                <c:pt idx="1409">
                  <c:v>0.0</c:v>
                </c:pt>
                <c:pt idx="1410">
                  <c:v>0.0</c:v>
                </c:pt>
                <c:pt idx="1411">
                  <c:v>0.0</c:v>
                </c:pt>
                <c:pt idx="1412">
                  <c:v>0.0</c:v>
                </c:pt>
                <c:pt idx="1413">
                  <c:v>0.0</c:v>
                </c:pt>
                <c:pt idx="1414">
                  <c:v>0.0</c:v>
                </c:pt>
                <c:pt idx="1415">
                  <c:v>0.0</c:v>
                </c:pt>
                <c:pt idx="1416">
                  <c:v>0.0</c:v>
                </c:pt>
                <c:pt idx="1417">
                  <c:v>0.0</c:v>
                </c:pt>
                <c:pt idx="1418">
                  <c:v>0.0</c:v>
                </c:pt>
                <c:pt idx="1419">
                  <c:v>0.0</c:v>
                </c:pt>
                <c:pt idx="1420">
                  <c:v>0.0</c:v>
                </c:pt>
                <c:pt idx="1421">
                  <c:v>0.0</c:v>
                </c:pt>
                <c:pt idx="1422">
                  <c:v>0.0</c:v>
                </c:pt>
                <c:pt idx="1423">
                  <c:v>0.0</c:v>
                </c:pt>
                <c:pt idx="1424">
                  <c:v>0.0</c:v>
                </c:pt>
                <c:pt idx="1425">
                  <c:v>0.0</c:v>
                </c:pt>
                <c:pt idx="1426">
                  <c:v>0.0</c:v>
                </c:pt>
                <c:pt idx="1427">
                  <c:v>0.0</c:v>
                </c:pt>
                <c:pt idx="1428">
                  <c:v>0.0</c:v>
                </c:pt>
                <c:pt idx="1429">
                  <c:v>0.0</c:v>
                </c:pt>
                <c:pt idx="1430">
                  <c:v>0.0</c:v>
                </c:pt>
                <c:pt idx="1431">
                  <c:v>0.0</c:v>
                </c:pt>
                <c:pt idx="1432">
                  <c:v>0.0</c:v>
                </c:pt>
                <c:pt idx="1433">
                  <c:v>0.0</c:v>
                </c:pt>
                <c:pt idx="1434">
                  <c:v>0.0</c:v>
                </c:pt>
                <c:pt idx="1435">
                  <c:v>0.0</c:v>
                </c:pt>
                <c:pt idx="1436">
                  <c:v>0.0</c:v>
                </c:pt>
                <c:pt idx="1437">
                  <c:v>0.0</c:v>
                </c:pt>
                <c:pt idx="1438">
                  <c:v>0.0</c:v>
                </c:pt>
                <c:pt idx="1439">
                  <c:v>0.0</c:v>
                </c:pt>
                <c:pt idx="1440">
                  <c:v>0.0</c:v>
                </c:pt>
                <c:pt idx="1441">
                  <c:v>0.0</c:v>
                </c:pt>
                <c:pt idx="1442">
                  <c:v>0.0</c:v>
                </c:pt>
                <c:pt idx="1443">
                  <c:v>0.0</c:v>
                </c:pt>
                <c:pt idx="1444">
                  <c:v>0.0</c:v>
                </c:pt>
                <c:pt idx="1445">
                  <c:v>0.0</c:v>
                </c:pt>
                <c:pt idx="1446">
                  <c:v>0.0</c:v>
                </c:pt>
                <c:pt idx="1447">
                  <c:v>0.0</c:v>
                </c:pt>
                <c:pt idx="1448">
                  <c:v>0.0</c:v>
                </c:pt>
                <c:pt idx="1449">
                  <c:v>0.0</c:v>
                </c:pt>
                <c:pt idx="1450">
                  <c:v>0.0</c:v>
                </c:pt>
                <c:pt idx="1451">
                  <c:v>0.0</c:v>
                </c:pt>
                <c:pt idx="1452">
                  <c:v>0.0</c:v>
                </c:pt>
                <c:pt idx="1453">
                  <c:v>0.0</c:v>
                </c:pt>
                <c:pt idx="1454">
                  <c:v>0.0</c:v>
                </c:pt>
                <c:pt idx="1455">
                  <c:v>0.0</c:v>
                </c:pt>
                <c:pt idx="1456">
                  <c:v>0.0</c:v>
                </c:pt>
                <c:pt idx="1457">
                  <c:v>0.0</c:v>
                </c:pt>
                <c:pt idx="1458">
                  <c:v>0.0</c:v>
                </c:pt>
                <c:pt idx="1459">
                  <c:v>0.0</c:v>
                </c:pt>
                <c:pt idx="1460">
                  <c:v>0.0</c:v>
                </c:pt>
                <c:pt idx="1461">
                  <c:v>0.0</c:v>
                </c:pt>
                <c:pt idx="1462">
                  <c:v>0.0</c:v>
                </c:pt>
                <c:pt idx="1463">
                  <c:v>0.0</c:v>
                </c:pt>
                <c:pt idx="1464">
                  <c:v>0.0</c:v>
                </c:pt>
                <c:pt idx="1465">
                  <c:v>0.0</c:v>
                </c:pt>
                <c:pt idx="1466">
                  <c:v>0.0</c:v>
                </c:pt>
                <c:pt idx="1467">
                  <c:v>0.0</c:v>
                </c:pt>
                <c:pt idx="1468">
                  <c:v>0.0</c:v>
                </c:pt>
                <c:pt idx="1469">
                  <c:v>0.0</c:v>
                </c:pt>
                <c:pt idx="1470">
                  <c:v>0.0</c:v>
                </c:pt>
                <c:pt idx="1471">
                  <c:v>0.0</c:v>
                </c:pt>
                <c:pt idx="1472">
                  <c:v>0.0</c:v>
                </c:pt>
                <c:pt idx="1473">
                  <c:v>0.0</c:v>
                </c:pt>
                <c:pt idx="1474">
                  <c:v>0.0</c:v>
                </c:pt>
                <c:pt idx="1475">
                  <c:v>0.0</c:v>
                </c:pt>
                <c:pt idx="1476">
                  <c:v>0.0</c:v>
                </c:pt>
                <c:pt idx="1477">
                  <c:v>0.0</c:v>
                </c:pt>
                <c:pt idx="1478">
                  <c:v>0.0</c:v>
                </c:pt>
                <c:pt idx="1479">
                  <c:v>0.0</c:v>
                </c:pt>
                <c:pt idx="1480">
                  <c:v>0.0</c:v>
                </c:pt>
                <c:pt idx="1481">
                  <c:v>0.0</c:v>
                </c:pt>
                <c:pt idx="1482">
                  <c:v>0.0</c:v>
                </c:pt>
                <c:pt idx="1483">
                  <c:v>0.0</c:v>
                </c:pt>
                <c:pt idx="1484">
                  <c:v>0.0</c:v>
                </c:pt>
                <c:pt idx="1485">
                  <c:v>0.0</c:v>
                </c:pt>
                <c:pt idx="1486">
                  <c:v>0.0</c:v>
                </c:pt>
                <c:pt idx="1487">
                  <c:v>0.0</c:v>
                </c:pt>
                <c:pt idx="1488">
                  <c:v>0.0</c:v>
                </c:pt>
                <c:pt idx="1489">
                  <c:v>0.0</c:v>
                </c:pt>
                <c:pt idx="1490">
                  <c:v>0.0</c:v>
                </c:pt>
                <c:pt idx="1491">
                  <c:v>0.0</c:v>
                </c:pt>
                <c:pt idx="1492">
                  <c:v>0.0</c:v>
                </c:pt>
                <c:pt idx="1493">
                  <c:v>0.0</c:v>
                </c:pt>
                <c:pt idx="1494">
                  <c:v>0.0</c:v>
                </c:pt>
                <c:pt idx="1495">
                  <c:v>0.0</c:v>
                </c:pt>
                <c:pt idx="1496">
                  <c:v>0.0</c:v>
                </c:pt>
                <c:pt idx="1497">
                  <c:v>0.0</c:v>
                </c:pt>
                <c:pt idx="1498">
                  <c:v>0.0</c:v>
                </c:pt>
                <c:pt idx="1499">
                  <c:v>0.0</c:v>
                </c:pt>
                <c:pt idx="1500">
                  <c:v>0.0</c:v>
                </c:pt>
                <c:pt idx="1501">
                  <c:v>0.0</c:v>
                </c:pt>
                <c:pt idx="1502">
                  <c:v>0.0</c:v>
                </c:pt>
                <c:pt idx="1503">
                  <c:v>0.0</c:v>
                </c:pt>
                <c:pt idx="1504">
                  <c:v>0.0</c:v>
                </c:pt>
                <c:pt idx="1505">
                  <c:v>0.0</c:v>
                </c:pt>
                <c:pt idx="1506">
                  <c:v>0.0</c:v>
                </c:pt>
                <c:pt idx="1507">
                  <c:v>0.0</c:v>
                </c:pt>
                <c:pt idx="1508">
                  <c:v>0.0</c:v>
                </c:pt>
                <c:pt idx="1509">
                  <c:v>0.0</c:v>
                </c:pt>
                <c:pt idx="1510">
                  <c:v>0.0</c:v>
                </c:pt>
                <c:pt idx="1511">
                  <c:v>0.0</c:v>
                </c:pt>
                <c:pt idx="1512">
                  <c:v>0.0</c:v>
                </c:pt>
                <c:pt idx="1513">
                  <c:v>0.0</c:v>
                </c:pt>
                <c:pt idx="1514">
                  <c:v>0.0</c:v>
                </c:pt>
                <c:pt idx="1515">
                  <c:v>0.0</c:v>
                </c:pt>
                <c:pt idx="1516">
                  <c:v>0.0</c:v>
                </c:pt>
                <c:pt idx="1517">
                  <c:v>0.0</c:v>
                </c:pt>
                <c:pt idx="1518">
                  <c:v>0.0</c:v>
                </c:pt>
                <c:pt idx="1519">
                  <c:v>0.0</c:v>
                </c:pt>
                <c:pt idx="1520">
                  <c:v>0.0</c:v>
                </c:pt>
                <c:pt idx="1521">
                  <c:v>0.0</c:v>
                </c:pt>
                <c:pt idx="1522">
                  <c:v>0.0</c:v>
                </c:pt>
                <c:pt idx="1523">
                  <c:v>0.0</c:v>
                </c:pt>
                <c:pt idx="1524">
                  <c:v>0.0</c:v>
                </c:pt>
                <c:pt idx="1525">
                  <c:v>0.0</c:v>
                </c:pt>
                <c:pt idx="1526">
                  <c:v>0.0</c:v>
                </c:pt>
                <c:pt idx="1527">
                  <c:v>0.0</c:v>
                </c:pt>
                <c:pt idx="1528">
                  <c:v>0.0</c:v>
                </c:pt>
                <c:pt idx="1529">
                  <c:v>0.0</c:v>
                </c:pt>
                <c:pt idx="1530">
                  <c:v>0.0</c:v>
                </c:pt>
                <c:pt idx="1531">
                  <c:v>0.0</c:v>
                </c:pt>
                <c:pt idx="1532">
                  <c:v>0.0</c:v>
                </c:pt>
                <c:pt idx="1533">
                  <c:v>0.0</c:v>
                </c:pt>
                <c:pt idx="1534">
                  <c:v>0.0</c:v>
                </c:pt>
                <c:pt idx="1535">
                  <c:v>0.0</c:v>
                </c:pt>
                <c:pt idx="1536">
                  <c:v>0.0</c:v>
                </c:pt>
                <c:pt idx="1537">
                  <c:v>0.0</c:v>
                </c:pt>
                <c:pt idx="1538">
                  <c:v>0.0</c:v>
                </c:pt>
                <c:pt idx="1539">
                  <c:v>0.0</c:v>
                </c:pt>
                <c:pt idx="1540">
                  <c:v>0.0</c:v>
                </c:pt>
                <c:pt idx="1541">
                  <c:v>0.0</c:v>
                </c:pt>
                <c:pt idx="1542">
                  <c:v>0.0</c:v>
                </c:pt>
                <c:pt idx="1543">
                  <c:v>0.0</c:v>
                </c:pt>
                <c:pt idx="1544">
                  <c:v>0.0</c:v>
                </c:pt>
                <c:pt idx="1545">
                  <c:v>0.0</c:v>
                </c:pt>
                <c:pt idx="1546">
                  <c:v>0.0</c:v>
                </c:pt>
                <c:pt idx="1547">
                  <c:v>0.0</c:v>
                </c:pt>
                <c:pt idx="1548">
                  <c:v>0.0</c:v>
                </c:pt>
                <c:pt idx="1549">
                  <c:v>0.0</c:v>
                </c:pt>
                <c:pt idx="1550">
                  <c:v>0.0</c:v>
                </c:pt>
                <c:pt idx="1551">
                  <c:v>0.0</c:v>
                </c:pt>
                <c:pt idx="1552">
                  <c:v>0.0</c:v>
                </c:pt>
                <c:pt idx="1553">
                  <c:v>0.0</c:v>
                </c:pt>
                <c:pt idx="1554">
                  <c:v>0.0</c:v>
                </c:pt>
                <c:pt idx="1555">
                  <c:v>0.0</c:v>
                </c:pt>
                <c:pt idx="1556">
                  <c:v>0.0</c:v>
                </c:pt>
                <c:pt idx="1557">
                  <c:v>0.0</c:v>
                </c:pt>
                <c:pt idx="1558">
                  <c:v>0.0</c:v>
                </c:pt>
                <c:pt idx="1559">
                  <c:v>0.0</c:v>
                </c:pt>
                <c:pt idx="1560">
                  <c:v>0.0</c:v>
                </c:pt>
                <c:pt idx="1561">
                  <c:v>0.0</c:v>
                </c:pt>
                <c:pt idx="1562">
                  <c:v>0.0</c:v>
                </c:pt>
                <c:pt idx="1563">
                  <c:v>0.0</c:v>
                </c:pt>
                <c:pt idx="1564">
                  <c:v>0.0</c:v>
                </c:pt>
                <c:pt idx="1565">
                  <c:v>0.0</c:v>
                </c:pt>
                <c:pt idx="1566">
                  <c:v>0.0</c:v>
                </c:pt>
                <c:pt idx="1567">
                  <c:v>0.0</c:v>
                </c:pt>
                <c:pt idx="1568">
                  <c:v>0.0</c:v>
                </c:pt>
                <c:pt idx="1569">
                  <c:v>0.0</c:v>
                </c:pt>
                <c:pt idx="1570">
                  <c:v>0.0</c:v>
                </c:pt>
                <c:pt idx="1571">
                  <c:v>0.0</c:v>
                </c:pt>
                <c:pt idx="1572">
                  <c:v>0.0</c:v>
                </c:pt>
                <c:pt idx="1573">
                  <c:v>0.0</c:v>
                </c:pt>
                <c:pt idx="1574">
                  <c:v>0.0</c:v>
                </c:pt>
                <c:pt idx="1575">
                  <c:v>0.0</c:v>
                </c:pt>
                <c:pt idx="1576">
                  <c:v>0.0</c:v>
                </c:pt>
                <c:pt idx="1577">
                  <c:v>0.0</c:v>
                </c:pt>
                <c:pt idx="1578">
                  <c:v>0.0</c:v>
                </c:pt>
                <c:pt idx="1579">
                  <c:v>0.0</c:v>
                </c:pt>
                <c:pt idx="1580">
                  <c:v>0.0</c:v>
                </c:pt>
                <c:pt idx="1581">
                  <c:v>0.0</c:v>
                </c:pt>
                <c:pt idx="1582">
                  <c:v>0.0</c:v>
                </c:pt>
                <c:pt idx="1583">
                  <c:v>0.0</c:v>
                </c:pt>
                <c:pt idx="1584">
                  <c:v>0.0</c:v>
                </c:pt>
                <c:pt idx="1585">
                  <c:v>0.0</c:v>
                </c:pt>
                <c:pt idx="1586">
                  <c:v>0.0</c:v>
                </c:pt>
                <c:pt idx="1587">
                  <c:v>0.0</c:v>
                </c:pt>
                <c:pt idx="1588">
                  <c:v>0.0</c:v>
                </c:pt>
                <c:pt idx="1589">
                  <c:v>0.0</c:v>
                </c:pt>
                <c:pt idx="1590">
                  <c:v>0.0</c:v>
                </c:pt>
                <c:pt idx="1591">
                  <c:v>0.0</c:v>
                </c:pt>
                <c:pt idx="1592">
                  <c:v>0.0</c:v>
                </c:pt>
                <c:pt idx="1593">
                  <c:v>0.0</c:v>
                </c:pt>
                <c:pt idx="1594">
                  <c:v>0.0</c:v>
                </c:pt>
                <c:pt idx="1595">
                  <c:v>0.0</c:v>
                </c:pt>
                <c:pt idx="1596">
                  <c:v>0.0</c:v>
                </c:pt>
                <c:pt idx="1597">
                  <c:v>0.0</c:v>
                </c:pt>
                <c:pt idx="1598">
                  <c:v>0.0</c:v>
                </c:pt>
                <c:pt idx="1599">
                  <c:v>0.0</c:v>
                </c:pt>
                <c:pt idx="1600">
                  <c:v>0.0</c:v>
                </c:pt>
                <c:pt idx="1601">
                  <c:v>0.0</c:v>
                </c:pt>
                <c:pt idx="1602">
                  <c:v>0.0</c:v>
                </c:pt>
                <c:pt idx="1603">
                  <c:v>0.0</c:v>
                </c:pt>
                <c:pt idx="1604">
                  <c:v>0.0</c:v>
                </c:pt>
                <c:pt idx="1605">
                  <c:v>0.0</c:v>
                </c:pt>
                <c:pt idx="1606">
                  <c:v>0.0</c:v>
                </c:pt>
                <c:pt idx="1607">
                  <c:v>0.0</c:v>
                </c:pt>
                <c:pt idx="1608">
                  <c:v>0.0</c:v>
                </c:pt>
                <c:pt idx="1609">
                  <c:v>0.0</c:v>
                </c:pt>
                <c:pt idx="1610">
                  <c:v>0.0</c:v>
                </c:pt>
                <c:pt idx="1611">
                  <c:v>0.0</c:v>
                </c:pt>
                <c:pt idx="1612">
                  <c:v>0.0</c:v>
                </c:pt>
                <c:pt idx="1613">
                  <c:v>0.0</c:v>
                </c:pt>
                <c:pt idx="1614">
                  <c:v>0.0</c:v>
                </c:pt>
                <c:pt idx="1615">
                  <c:v>0.0</c:v>
                </c:pt>
                <c:pt idx="1616">
                  <c:v>0.0</c:v>
                </c:pt>
                <c:pt idx="1617">
                  <c:v>0.0</c:v>
                </c:pt>
                <c:pt idx="1618">
                  <c:v>0.0</c:v>
                </c:pt>
                <c:pt idx="1619">
                  <c:v>0.0</c:v>
                </c:pt>
                <c:pt idx="1620">
                  <c:v>0.0</c:v>
                </c:pt>
                <c:pt idx="1621">
                  <c:v>0.0</c:v>
                </c:pt>
                <c:pt idx="1622">
                  <c:v>0.0</c:v>
                </c:pt>
                <c:pt idx="1623">
                  <c:v>0.0</c:v>
                </c:pt>
                <c:pt idx="1624">
                  <c:v>0.0</c:v>
                </c:pt>
                <c:pt idx="1625">
                  <c:v>0.0</c:v>
                </c:pt>
                <c:pt idx="1626">
                  <c:v>0.0</c:v>
                </c:pt>
                <c:pt idx="1627">
                  <c:v>0.0</c:v>
                </c:pt>
                <c:pt idx="1628">
                  <c:v>0.0</c:v>
                </c:pt>
                <c:pt idx="1629">
                  <c:v>0.0</c:v>
                </c:pt>
                <c:pt idx="1630">
                  <c:v>0.0</c:v>
                </c:pt>
                <c:pt idx="1631">
                  <c:v>0.0</c:v>
                </c:pt>
                <c:pt idx="1632">
                  <c:v>0.0</c:v>
                </c:pt>
                <c:pt idx="1633">
                  <c:v>0.0</c:v>
                </c:pt>
                <c:pt idx="1634">
                  <c:v>0.0</c:v>
                </c:pt>
                <c:pt idx="1635">
                  <c:v>0.0</c:v>
                </c:pt>
                <c:pt idx="1636">
                  <c:v>0.0</c:v>
                </c:pt>
                <c:pt idx="1637">
                  <c:v>0.0</c:v>
                </c:pt>
                <c:pt idx="1638">
                  <c:v>0.0</c:v>
                </c:pt>
                <c:pt idx="1639">
                  <c:v>0.0</c:v>
                </c:pt>
                <c:pt idx="1640">
                  <c:v>0.0</c:v>
                </c:pt>
                <c:pt idx="1641">
                  <c:v>0.0</c:v>
                </c:pt>
                <c:pt idx="1642">
                  <c:v>0.0</c:v>
                </c:pt>
                <c:pt idx="1643">
                  <c:v>0.0</c:v>
                </c:pt>
                <c:pt idx="1644">
                  <c:v>0.0</c:v>
                </c:pt>
                <c:pt idx="1645">
                  <c:v>0.0</c:v>
                </c:pt>
                <c:pt idx="1646">
                  <c:v>0.0</c:v>
                </c:pt>
                <c:pt idx="1647">
                  <c:v>0.0</c:v>
                </c:pt>
                <c:pt idx="1648">
                  <c:v>0.0</c:v>
                </c:pt>
                <c:pt idx="1649">
                  <c:v>0.0</c:v>
                </c:pt>
                <c:pt idx="1650">
                  <c:v>0.0</c:v>
                </c:pt>
                <c:pt idx="1651">
                  <c:v>0.0</c:v>
                </c:pt>
                <c:pt idx="1652">
                  <c:v>0.0</c:v>
                </c:pt>
                <c:pt idx="1653">
                  <c:v>0.0</c:v>
                </c:pt>
                <c:pt idx="1654">
                  <c:v>0.0</c:v>
                </c:pt>
                <c:pt idx="1655">
                  <c:v>0.0</c:v>
                </c:pt>
                <c:pt idx="1656">
                  <c:v>0.0</c:v>
                </c:pt>
                <c:pt idx="1657">
                  <c:v>0.0</c:v>
                </c:pt>
                <c:pt idx="1658">
                  <c:v>0.0</c:v>
                </c:pt>
                <c:pt idx="1659">
                  <c:v>0.0</c:v>
                </c:pt>
                <c:pt idx="1660">
                  <c:v>0.0</c:v>
                </c:pt>
                <c:pt idx="1661">
                  <c:v>0.0</c:v>
                </c:pt>
                <c:pt idx="1662">
                  <c:v>0.0</c:v>
                </c:pt>
                <c:pt idx="1663">
                  <c:v>0.0</c:v>
                </c:pt>
                <c:pt idx="1664">
                  <c:v>0.0</c:v>
                </c:pt>
                <c:pt idx="1665">
                  <c:v>0.0</c:v>
                </c:pt>
                <c:pt idx="1666">
                  <c:v>0.0</c:v>
                </c:pt>
                <c:pt idx="1667">
                  <c:v>0.0</c:v>
                </c:pt>
                <c:pt idx="1668">
                  <c:v>0.0</c:v>
                </c:pt>
                <c:pt idx="1669">
                  <c:v>0.0</c:v>
                </c:pt>
                <c:pt idx="1670">
                  <c:v>0.0</c:v>
                </c:pt>
                <c:pt idx="1671">
                  <c:v>0.0</c:v>
                </c:pt>
                <c:pt idx="1672">
                  <c:v>0.0</c:v>
                </c:pt>
                <c:pt idx="1673">
                  <c:v>0.0</c:v>
                </c:pt>
                <c:pt idx="1674">
                  <c:v>0.0</c:v>
                </c:pt>
                <c:pt idx="1675">
                  <c:v>0.0</c:v>
                </c:pt>
                <c:pt idx="1676">
                  <c:v>0.0</c:v>
                </c:pt>
                <c:pt idx="1677">
                  <c:v>0.0</c:v>
                </c:pt>
                <c:pt idx="1678">
                  <c:v>0.0</c:v>
                </c:pt>
                <c:pt idx="1679">
                  <c:v>0.0</c:v>
                </c:pt>
                <c:pt idx="1680">
                  <c:v>0.0</c:v>
                </c:pt>
                <c:pt idx="1681">
                  <c:v>0.0</c:v>
                </c:pt>
                <c:pt idx="1682">
                  <c:v>0.0</c:v>
                </c:pt>
                <c:pt idx="1683">
                  <c:v>0.0</c:v>
                </c:pt>
                <c:pt idx="1684">
                  <c:v>0.0</c:v>
                </c:pt>
                <c:pt idx="1685">
                  <c:v>0.0</c:v>
                </c:pt>
                <c:pt idx="1686">
                  <c:v>0.0</c:v>
                </c:pt>
                <c:pt idx="1687">
                  <c:v>0.0</c:v>
                </c:pt>
                <c:pt idx="1688">
                  <c:v>0.0</c:v>
                </c:pt>
                <c:pt idx="1689">
                  <c:v>0.0</c:v>
                </c:pt>
                <c:pt idx="1690">
                  <c:v>0.0</c:v>
                </c:pt>
                <c:pt idx="1691">
                  <c:v>0.0</c:v>
                </c:pt>
                <c:pt idx="1692">
                  <c:v>0.0</c:v>
                </c:pt>
                <c:pt idx="1693">
                  <c:v>0.0</c:v>
                </c:pt>
                <c:pt idx="1694">
                  <c:v>0.0</c:v>
                </c:pt>
                <c:pt idx="1695">
                  <c:v>0.0</c:v>
                </c:pt>
                <c:pt idx="1696">
                  <c:v>0.0</c:v>
                </c:pt>
                <c:pt idx="1697">
                  <c:v>0.0</c:v>
                </c:pt>
                <c:pt idx="1698">
                  <c:v>0.0</c:v>
                </c:pt>
                <c:pt idx="1699">
                  <c:v>0.0</c:v>
                </c:pt>
                <c:pt idx="1700">
                  <c:v>0.0</c:v>
                </c:pt>
                <c:pt idx="1701">
                  <c:v>0.0</c:v>
                </c:pt>
                <c:pt idx="1702">
                  <c:v>0.0</c:v>
                </c:pt>
                <c:pt idx="1703">
                  <c:v>0.0</c:v>
                </c:pt>
                <c:pt idx="1704">
                  <c:v>0.0</c:v>
                </c:pt>
                <c:pt idx="1705">
                  <c:v>0.0</c:v>
                </c:pt>
                <c:pt idx="1706">
                  <c:v>0.0</c:v>
                </c:pt>
                <c:pt idx="1707">
                  <c:v>0.0</c:v>
                </c:pt>
                <c:pt idx="1708">
                  <c:v>0.0</c:v>
                </c:pt>
                <c:pt idx="1709">
                  <c:v>0.0</c:v>
                </c:pt>
                <c:pt idx="1710">
                  <c:v>0.0</c:v>
                </c:pt>
                <c:pt idx="1711">
                  <c:v>0.0</c:v>
                </c:pt>
                <c:pt idx="1712">
                  <c:v>0.0</c:v>
                </c:pt>
                <c:pt idx="1713">
                  <c:v>0.0</c:v>
                </c:pt>
                <c:pt idx="1714">
                  <c:v>0.0</c:v>
                </c:pt>
                <c:pt idx="1715">
                  <c:v>0.0</c:v>
                </c:pt>
                <c:pt idx="1716">
                  <c:v>0.0</c:v>
                </c:pt>
                <c:pt idx="1717">
                  <c:v>0.0</c:v>
                </c:pt>
                <c:pt idx="1718">
                  <c:v>0.0</c:v>
                </c:pt>
                <c:pt idx="1719">
                  <c:v>0.0</c:v>
                </c:pt>
                <c:pt idx="1720">
                  <c:v>0.0</c:v>
                </c:pt>
                <c:pt idx="1721">
                  <c:v>0.0</c:v>
                </c:pt>
                <c:pt idx="1722">
                  <c:v>0.0</c:v>
                </c:pt>
                <c:pt idx="1723">
                  <c:v>0.0</c:v>
                </c:pt>
                <c:pt idx="1724">
                  <c:v>0.0</c:v>
                </c:pt>
                <c:pt idx="1725">
                  <c:v>0.0</c:v>
                </c:pt>
                <c:pt idx="1726">
                  <c:v>0.0</c:v>
                </c:pt>
                <c:pt idx="1727">
                  <c:v>0.0</c:v>
                </c:pt>
                <c:pt idx="1728">
                  <c:v>0.0</c:v>
                </c:pt>
                <c:pt idx="1729">
                  <c:v>0.0</c:v>
                </c:pt>
                <c:pt idx="1730">
                  <c:v>0.0</c:v>
                </c:pt>
                <c:pt idx="1731">
                  <c:v>0.0</c:v>
                </c:pt>
                <c:pt idx="1732">
                  <c:v>0.0</c:v>
                </c:pt>
                <c:pt idx="1733">
                  <c:v>0.0</c:v>
                </c:pt>
                <c:pt idx="1734">
                  <c:v>0.0</c:v>
                </c:pt>
                <c:pt idx="1735">
                  <c:v>0.0</c:v>
                </c:pt>
                <c:pt idx="1736">
                  <c:v>0.0</c:v>
                </c:pt>
                <c:pt idx="1737">
                  <c:v>0.0</c:v>
                </c:pt>
                <c:pt idx="1738">
                  <c:v>0.0</c:v>
                </c:pt>
                <c:pt idx="1739">
                  <c:v>0.0</c:v>
                </c:pt>
                <c:pt idx="1740">
                  <c:v>0.0</c:v>
                </c:pt>
                <c:pt idx="1741">
                  <c:v>0.0</c:v>
                </c:pt>
                <c:pt idx="1742">
                  <c:v>0.0</c:v>
                </c:pt>
                <c:pt idx="1743">
                  <c:v>0.0</c:v>
                </c:pt>
                <c:pt idx="1744">
                  <c:v>0.0</c:v>
                </c:pt>
                <c:pt idx="1745">
                  <c:v>0.0</c:v>
                </c:pt>
                <c:pt idx="1746">
                  <c:v>0.0</c:v>
                </c:pt>
                <c:pt idx="1747">
                  <c:v>0.0</c:v>
                </c:pt>
                <c:pt idx="1748">
                  <c:v>0.0</c:v>
                </c:pt>
                <c:pt idx="1749">
                  <c:v>0.0</c:v>
                </c:pt>
                <c:pt idx="1750">
                  <c:v>0.0</c:v>
                </c:pt>
                <c:pt idx="1751">
                  <c:v>0.0</c:v>
                </c:pt>
                <c:pt idx="1752">
                  <c:v>0.0</c:v>
                </c:pt>
                <c:pt idx="1753">
                  <c:v>0.0</c:v>
                </c:pt>
                <c:pt idx="1754">
                  <c:v>0.0</c:v>
                </c:pt>
                <c:pt idx="1755">
                  <c:v>0.0</c:v>
                </c:pt>
                <c:pt idx="1756">
                  <c:v>0.0</c:v>
                </c:pt>
                <c:pt idx="1757">
                  <c:v>0.0</c:v>
                </c:pt>
                <c:pt idx="1758">
                  <c:v>0.0</c:v>
                </c:pt>
                <c:pt idx="1759">
                  <c:v>0.0</c:v>
                </c:pt>
                <c:pt idx="1760">
                  <c:v>0.0</c:v>
                </c:pt>
                <c:pt idx="1761">
                  <c:v>0.0</c:v>
                </c:pt>
                <c:pt idx="1762">
                  <c:v>0.0</c:v>
                </c:pt>
                <c:pt idx="1763">
                  <c:v>0.0</c:v>
                </c:pt>
                <c:pt idx="1764">
                  <c:v>0.0</c:v>
                </c:pt>
                <c:pt idx="1765">
                  <c:v>0.0</c:v>
                </c:pt>
                <c:pt idx="1766">
                  <c:v>0.0</c:v>
                </c:pt>
                <c:pt idx="1767">
                  <c:v>0.0</c:v>
                </c:pt>
                <c:pt idx="1768">
                  <c:v>0.0</c:v>
                </c:pt>
                <c:pt idx="1769">
                  <c:v>0.0</c:v>
                </c:pt>
                <c:pt idx="1770">
                  <c:v>0.0</c:v>
                </c:pt>
                <c:pt idx="1771">
                  <c:v>0.0</c:v>
                </c:pt>
                <c:pt idx="1772">
                  <c:v>0.0</c:v>
                </c:pt>
                <c:pt idx="1773">
                  <c:v>0.0</c:v>
                </c:pt>
                <c:pt idx="1774">
                  <c:v>0.0</c:v>
                </c:pt>
                <c:pt idx="1775">
                  <c:v>0.0</c:v>
                </c:pt>
                <c:pt idx="1776">
                  <c:v>0.0</c:v>
                </c:pt>
                <c:pt idx="1777">
                  <c:v>0.0</c:v>
                </c:pt>
                <c:pt idx="1778">
                  <c:v>0.0</c:v>
                </c:pt>
                <c:pt idx="1779">
                  <c:v>0.0</c:v>
                </c:pt>
                <c:pt idx="1780">
                  <c:v>0.0</c:v>
                </c:pt>
                <c:pt idx="1781">
                  <c:v>0.0</c:v>
                </c:pt>
                <c:pt idx="1782">
                  <c:v>0.0</c:v>
                </c:pt>
                <c:pt idx="1783">
                  <c:v>0.0</c:v>
                </c:pt>
                <c:pt idx="1784">
                  <c:v>0.0</c:v>
                </c:pt>
                <c:pt idx="1785">
                  <c:v>0.0</c:v>
                </c:pt>
                <c:pt idx="1786">
                  <c:v>0.0</c:v>
                </c:pt>
                <c:pt idx="1787">
                  <c:v>0.0</c:v>
                </c:pt>
                <c:pt idx="1788">
                  <c:v>0.0</c:v>
                </c:pt>
                <c:pt idx="1789">
                  <c:v>0.0</c:v>
                </c:pt>
                <c:pt idx="1790">
                  <c:v>0.0</c:v>
                </c:pt>
                <c:pt idx="1791">
                  <c:v>0.0</c:v>
                </c:pt>
                <c:pt idx="1792">
                  <c:v>0.0</c:v>
                </c:pt>
                <c:pt idx="1793">
                  <c:v>0.0</c:v>
                </c:pt>
                <c:pt idx="1794">
                  <c:v>0.0</c:v>
                </c:pt>
                <c:pt idx="1795">
                  <c:v>0.0</c:v>
                </c:pt>
                <c:pt idx="1796">
                  <c:v>0.0</c:v>
                </c:pt>
                <c:pt idx="1797">
                  <c:v>0.0</c:v>
                </c:pt>
                <c:pt idx="1798">
                  <c:v>0.0</c:v>
                </c:pt>
                <c:pt idx="1799">
                  <c:v>0.0</c:v>
                </c:pt>
                <c:pt idx="1800">
                  <c:v>0.0</c:v>
                </c:pt>
                <c:pt idx="1801">
                  <c:v>0.0</c:v>
                </c:pt>
                <c:pt idx="1802">
                  <c:v>0.0</c:v>
                </c:pt>
                <c:pt idx="1803">
                  <c:v>0.0</c:v>
                </c:pt>
                <c:pt idx="1804">
                  <c:v>0.0</c:v>
                </c:pt>
                <c:pt idx="1805">
                  <c:v>0.0</c:v>
                </c:pt>
                <c:pt idx="1806">
                  <c:v>0.0</c:v>
                </c:pt>
                <c:pt idx="1807">
                  <c:v>0.0</c:v>
                </c:pt>
                <c:pt idx="1808">
                  <c:v>0.0</c:v>
                </c:pt>
                <c:pt idx="1809">
                  <c:v>0.0</c:v>
                </c:pt>
                <c:pt idx="1810">
                  <c:v>0.0</c:v>
                </c:pt>
                <c:pt idx="1811">
                  <c:v>0.0</c:v>
                </c:pt>
                <c:pt idx="1812">
                  <c:v>0.0</c:v>
                </c:pt>
                <c:pt idx="1813">
                  <c:v>0.0</c:v>
                </c:pt>
                <c:pt idx="1814">
                  <c:v>0.0</c:v>
                </c:pt>
                <c:pt idx="1815">
                  <c:v>0.0</c:v>
                </c:pt>
                <c:pt idx="1816">
                  <c:v>0.0</c:v>
                </c:pt>
                <c:pt idx="1817">
                  <c:v>0.0</c:v>
                </c:pt>
                <c:pt idx="1818">
                  <c:v>0.0</c:v>
                </c:pt>
                <c:pt idx="1819">
                  <c:v>0.0</c:v>
                </c:pt>
                <c:pt idx="1820">
                  <c:v>0.0</c:v>
                </c:pt>
                <c:pt idx="1821">
                  <c:v>0.0</c:v>
                </c:pt>
                <c:pt idx="1822">
                  <c:v>0.0</c:v>
                </c:pt>
                <c:pt idx="1823">
                  <c:v>0.0</c:v>
                </c:pt>
                <c:pt idx="1824">
                  <c:v>0.0</c:v>
                </c:pt>
                <c:pt idx="1825">
                  <c:v>0.0</c:v>
                </c:pt>
                <c:pt idx="1826">
                  <c:v>0.0</c:v>
                </c:pt>
                <c:pt idx="1827">
                  <c:v>0.0</c:v>
                </c:pt>
                <c:pt idx="1828">
                  <c:v>0.0</c:v>
                </c:pt>
                <c:pt idx="1829">
                  <c:v>0.0</c:v>
                </c:pt>
                <c:pt idx="1830">
                  <c:v>0.0</c:v>
                </c:pt>
                <c:pt idx="1831">
                  <c:v>0.0</c:v>
                </c:pt>
                <c:pt idx="1832">
                  <c:v>0.0</c:v>
                </c:pt>
                <c:pt idx="1833">
                  <c:v>0.0</c:v>
                </c:pt>
                <c:pt idx="1834">
                  <c:v>0.0</c:v>
                </c:pt>
                <c:pt idx="1835">
                  <c:v>0.0</c:v>
                </c:pt>
                <c:pt idx="1836">
                  <c:v>0.0</c:v>
                </c:pt>
                <c:pt idx="1837">
                  <c:v>0.0</c:v>
                </c:pt>
                <c:pt idx="1838">
                  <c:v>0.0</c:v>
                </c:pt>
                <c:pt idx="1839">
                  <c:v>0.0</c:v>
                </c:pt>
                <c:pt idx="1840">
                  <c:v>0.0</c:v>
                </c:pt>
                <c:pt idx="1841">
                  <c:v>0.0</c:v>
                </c:pt>
                <c:pt idx="1842">
                  <c:v>0.0</c:v>
                </c:pt>
                <c:pt idx="1843">
                  <c:v>0.0</c:v>
                </c:pt>
                <c:pt idx="1844">
                  <c:v>0.0</c:v>
                </c:pt>
                <c:pt idx="1845">
                  <c:v>0.0</c:v>
                </c:pt>
                <c:pt idx="1846">
                  <c:v>0.0</c:v>
                </c:pt>
                <c:pt idx="1847">
                  <c:v>0.0</c:v>
                </c:pt>
                <c:pt idx="1848">
                  <c:v>0.0</c:v>
                </c:pt>
                <c:pt idx="1849">
                  <c:v>0.0</c:v>
                </c:pt>
                <c:pt idx="1850">
                  <c:v>0.0</c:v>
                </c:pt>
                <c:pt idx="1851">
                  <c:v>0.0</c:v>
                </c:pt>
                <c:pt idx="1852">
                  <c:v>0.0</c:v>
                </c:pt>
                <c:pt idx="1853">
                  <c:v>0.0</c:v>
                </c:pt>
                <c:pt idx="1854">
                  <c:v>0.0</c:v>
                </c:pt>
                <c:pt idx="1855">
                  <c:v>0.0</c:v>
                </c:pt>
                <c:pt idx="1856">
                  <c:v>0.0</c:v>
                </c:pt>
                <c:pt idx="1857">
                  <c:v>0.0</c:v>
                </c:pt>
                <c:pt idx="1858">
                  <c:v>0.0</c:v>
                </c:pt>
                <c:pt idx="1859">
                  <c:v>0.0</c:v>
                </c:pt>
                <c:pt idx="1860">
                  <c:v>0.0</c:v>
                </c:pt>
                <c:pt idx="1861">
                  <c:v>0.0</c:v>
                </c:pt>
                <c:pt idx="1862">
                  <c:v>0.0</c:v>
                </c:pt>
                <c:pt idx="1863">
                  <c:v>0.0</c:v>
                </c:pt>
                <c:pt idx="1864">
                  <c:v>0.0</c:v>
                </c:pt>
                <c:pt idx="1865">
                  <c:v>0.0</c:v>
                </c:pt>
                <c:pt idx="1866">
                  <c:v>0.0</c:v>
                </c:pt>
                <c:pt idx="1867">
                  <c:v>0.0</c:v>
                </c:pt>
                <c:pt idx="1868">
                  <c:v>0.0</c:v>
                </c:pt>
                <c:pt idx="1869">
                  <c:v>0.0</c:v>
                </c:pt>
                <c:pt idx="1870">
                  <c:v>0.0</c:v>
                </c:pt>
                <c:pt idx="1871">
                  <c:v>0.0</c:v>
                </c:pt>
                <c:pt idx="1872">
                  <c:v>0.0</c:v>
                </c:pt>
                <c:pt idx="1873">
                  <c:v>0.0</c:v>
                </c:pt>
                <c:pt idx="1874">
                  <c:v>0.0</c:v>
                </c:pt>
                <c:pt idx="1875">
                  <c:v>0.0</c:v>
                </c:pt>
                <c:pt idx="1876">
                  <c:v>0.0</c:v>
                </c:pt>
                <c:pt idx="1877">
                  <c:v>0.0</c:v>
                </c:pt>
                <c:pt idx="1878">
                  <c:v>0.0</c:v>
                </c:pt>
                <c:pt idx="1879">
                  <c:v>0.0</c:v>
                </c:pt>
                <c:pt idx="1880">
                  <c:v>0.0</c:v>
                </c:pt>
                <c:pt idx="1881">
                  <c:v>0.0</c:v>
                </c:pt>
                <c:pt idx="1882">
                  <c:v>0.0</c:v>
                </c:pt>
                <c:pt idx="1883">
                  <c:v>0.0</c:v>
                </c:pt>
                <c:pt idx="1884">
                  <c:v>0.0</c:v>
                </c:pt>
                <c:pt idx="1885">
                  <c:v>0.0</c:v>
                </c:pt>
                <c:pt idx="1886">
                  <c:v>0.0</c:v>
                </c:pt>
                <c:pt idx="1887">
                  <c:v>0.0</c:v>
                </c:pt>
                <c:pt idx="1888">
                  <c:v>0.0</c:v>
                </c:pt>
                <c:pt idx="1889">
                  <c:v>0.0</c:v>
                </c:pt>
                <c:pt idx="1890">
                  <c:v>0.0</c:v>
                </c:pt>
                <c:pt idx="1891">
                  <c:v>0.0</c:v>
                </c:pt>
                <c:pt idx="1892">
                  <c:v>0.0</c:v>
                </c:pt>
                <c:pt idx="1893">
                  <c:v>0.0</c:v>
                </c:pt>
                <c:pt idx="1894">
                  <c:v>0.0</c:v>
                </c:pt>
                <c:pt idx="1895">
                  <c:v>0.0</c:v>
                </c:pt>
                <c:pt idx="1896">
                  <c:v>0.0</c:v>
                </c:pt>
                <c:pt idx="1897">
                  <c:v>0.0</c:v>
                </c:pt>
                <c:pt idx="1898">
                  <c:v>0.0</c:v>
                </c:pt>
                <c:pt idx="1899">
                  <c:v>0.0</c:v>
                </c:pt>
                <c:pt idx="1900">
                  <c:v>0.0</c:v>
                </c:pt>
                <c:pt idx="1901">
                  <c:v>0.0</c:v>
                </c:pt>
                <c:pt idx="1902">
                  <c:v>0.0</c:v>
                </c:pt>
                <c:pt idx="1903">
                  <c:v>0.0</c:v>
                </c:pt>
                <c:pt idx="1904">
                  <c:v>0.0</c:v>
                </c:pt>
                <c:pt idx="1905">
                  <c:v>0.0</c:v>
                </c:pt>
                <c:pt idx="1906">
                  <c:v>0.0</c:v>
                </c:pt>
                <c:pt idx="1907">
                  <c:v>0.0</c:v>
                </c:pt>
                <c:pt idx="1908">
                  <c:v>0.0</c:v>
                </c:pt>
                <c:pt idx="1909">
                  <c:v>0.0</c:v>
                </c:pt>
                <c:pt idx="1910">
                  <c:v>0.0</c:v>
                </c:pt>
                <c:pt idx="1911">
                  <c:v>0.0</c:v>
                </c:pt>
                <c:pt idx="1912">
                  <c:v>0.0</c:v>
                </c:pt>
                <c:pt idx="1913">
                  <c:v>0.0</c:v>
                </c:pt>
                <c:pt idx="1914">
                  <c:v>0.0</c:v>
                </c:pt>
                <c:pt idx="1915">
                  <c:v>0.0</c:v>
                </c:pt>
                <c:pt idx="1916">
                  <c:v>0.0</c:v>
                </c:pt>
                <c:pt idx="1917">
                  <c:v>0.0</c:v>
                </c:pt>
                <c:pt idx="1918">
                  <c:v>0.0</c:v>
                </c:pt>
                <c:pt idx="1919">
                  <c:v>0.0</c:v>
                </c:pt>
                <c:pt idx="1920">
                  <c:v>0.0</c:v>
                </c:pt>
                <c:pt idx="1921">
                  <c:v>0.0</c:v>
                </c:pt>
                <c:pt idx="1922">
                  <c:v>0.0</c:v>
                </c:pt>
                <c:pt idx="1923">
                  <c:v>0.0</c:v>
                </c:pt>
                <c:pt idx="1924">
                  <c:v>0.0</c:v>
                </c:pt>
                <c:pt idx="1925">
                  <c:v>0.0</c:v>
                </c:pt>
                <c:pt idx="1926">
                  <c:v>0.0</c:v>
                </c:pt>
                <c:pt idx="1927">
                  <c:v>0.0</c:v>
                </c:pt>
                <c:pt idx="1928">
                  <c:v>0.0</c:v>
                </c:pt>
                <c:pt idx="1929">
                  <c:v>0.0</c:v>
                </c:pt>
                <c:pt idx="1930">
                  <c:v>0.0</c:v>
                </c:pt>
                <c:pt idx="1931">
                  <c:v>0.0</c:v>
                </c:pt>
                <c:pt idx="1932">
                  <c:v>0.0</c:v>
                </c:pt>
                <c:pt idx="1933">
                  <c:v>0.0</c:v>
                </c:pt>
                <c:pt idx="1934">
                  <c:v>0.0</c:v>
                </c:pt>
                <c:pt idx="1935">
                  <c:v>0.0</c:v>
                </c:pt>
                <c:pt idx="1936">
                  <c:v>0.0</c:v>
                </c:pt>
                <c:pt idx="1937">
                  <c:v>0.0</c:v>
                </c:pt>
                <c:pt idx="1938">
                  <c:v>0.0</c:v>
                </c:pt>
                <c:pt idx="1939">
                  <c:v>0.0</c:v>
                </c:pt>
                <c:pt idx="1940">
                  <c:v>0.0</c:v>
                </c:pt>
                <c:pt idx="1941">
                  <c:v>0.0</c:v>
                </c:pt>
                <c:pt idx="1942">
                  <c:v>0.0</c:v>
                </c:pt>
                <c:pt idx="1943">
                  <c:v>0.0</c:v>
                </c:pt>
                <c:pt idx="1944">
                  <c:v>0.0</c:v>
                </c:pt>
                <c:pt idx="1945">
                  <c:v>0.0</c:v>
                </c:pt>
                <c:pt idx="1946">
                  <c:v>0.0</c:v>
                </c:pt>
                <c:pt idx="1947">
                  <c:v>0.0</c:v>
                </c:pt>
                <c:pt idx="1948">
                  <c:v>0.0</c:v>
                </c:pt>
                <c:pt idx="1949">
                  <c:v>0.0</c:v>
                </c:pt>
                <c:pt idx="1950">
                  <c:v>0.0</c:v>
                </c:pt>
                <c:pt idx="1951">
                  <c:v>0.0</c:v>
                </c:pt>
                <c:pt idx="1952">
                  <c:v>0.0</c:v>
                </c:pt>
                <c:pt idx="1953">
                  <c:v>0.0</c:v>
                </c:pt>
                <c:pt idx="1954">
                  <c:v>0.0</c:v>
                </c:pt>
                <c:pt idx="1955">
                  <c:v>0.0</c:v>
                </c:pt>
                <c:pt idx="1956">
                  <c:v>0.0</c:v>
                </c:pt>
                <c:pt idx="1957">
                  <c:v>0.0</c:v>
                </c:pt>
                <c:pt idx="1958">
                  <c:v>0.0</c:v>
                </c:pt>
                <c:pt idx="1959">
                  <c:v>0.0</c:v>
                </c:pt>
                <c:pt idx="1960">
                  <c:v>0.0</c:v>
                </c:pt>
                <c:pt idx="1961">
                  <c:v>0.0</c:v>
                </c:pt>
                <c:pt idx="1962">
                  <c:v>0.0</c:v>
                </c:pt>
                <c:pt idx="1963">
                  <c:v>0.0</c:v>
                </c:pt>
                <c:pt idx="1964">
                  <c:v>0.0</c:v>
                </c:pt>
                <c:pt idx="1965">
                  <c:v>0.0</c:v>
                </c:pt>
                <c:pt idx="1966">
                  <c:v>0.0</c:v>
                </c:pt>
                <c:pt idx="1967">
                  <c:v>0.0</c:v>
                </c:pt>
                <c:pt idx="1968">
                  <c:v>0.0</c:v>
                </c:pt>
                <c:pt idx="1969">
                  <c:v>0.0</c:v>
                </c:pt>
                <c:pt idx="1970">
                  <c:v>0.0</c:v>
                </c:pt>
                <c:pt idx="1971">
                  <c:v>0.0</c:v>
                </c:pt>
                <c:pt idx="1972">
                  <c:v>0.0</c:v>
                </c:pt>
                <c:pt idx="1973">
                  <c:v>0.0</c:v>
                </c:pt>
                <c:pt idx="1974">
                  <c:v>0.0</c:v>
                </c:pt>
                <c:pt idx="1975">
                  <c:v>0.0</c:v>
                </c:pt>
                <c:pt idx="1976">
                  <c:v>0.0</c:v>
                </c:pt>
                <c:pt idx="1977">
                  <c:v>0.0</c:v>
                </c:pt>
                <c:pt idx="1978">
                  <c:v>0.0</c:v>
                </c:pt>
                <c:pt idx="1979">
                  <c:v>0.0</c:v>
                </c:pt>
                <c:pt idx="1980">
                  <c:v>0.0</c:v>
                </c:pt>
                <c:pt idx="1981">
                  <c:v>0.0</c:v>
                </c:pt>
                <c:pt idx="1982">
                  <c:v>0.0</c:v>
                </c:pt>
                <c:pt idx="1983">
                  <c:v>0.0</c:v>
                </c:pt>
                <c:pt idx="1984">
                  <c:v>0.0</c:v>
                </c:pt>
                <c:pt idx="1985">
                  <c:v>0.0</c:v>
                </c:pt>
                <c:pt idx="1986">
                  <c:v>0.0</c:v>
                </c:pt>
                <c:pt idx="1987">
                  <c:v>0.0</c:v>
                </c:pt>
                <c:pt idx="1988">
                  <c:v>0.0</c:v>
                </c:pt>
                <c:pt idx="1989">
                  <c:v>0.0</c:v>
                </c:pt>
                <c:pt idx="1990">
                  <c:v>0.0</c:v>
                </c:pt>
                <c:pt idx="1991">
                  <c:v>0.0</c:v>
                </c:pt>
                <c:pt idx="1992">
                  <c:v>0.0</c:v>
                </c:pt>
                <c:pt idx="1993">
                  <c:v>0.0</c:v>
                </c:pt>
                <c:pt idx="1994">
                  <c:v>0.0</c:v>
                </c:pt>
                <c:pt idx="1995">
                  <c:v>0.0</c:v>
                </c:pt>
                <c:pt idx="1996">
                  <c:v>0.0</c:v>
                </c:pt>
                <c:pt idx="1997">
                  <c:v>0.0</c:v>
                </c:pt>
                <c:pt idx="1998">
                  <c:v>0.0</c:v>
                </c:pt>
                <c:pt idx="1999">
                  <c:v>0.0</c:v>
                </c:pt>
                <c:pt idx="2000">
                  <c:v>0.0</c:v>
                </c:pt>
                <c:pt idx="2001">
                  <c:v>0.0</c:v>
                </c:pt>
                <c:pt idx="2002">
                  <c:v>0.0</c:v>
                </c:pt>
                <c:pt idx="2003">
                  <c:v>0.0</c:v>
                </c:pt>
                <c:pt idx="2004">
                  <c:v>0.0</c:v>
                </c:pt>
                <c:pt idx="2005">
                  <c:v>0.0</c:v>
                </c:pt>
                <c:pt idx="2006">
                  <c:v>0.0</c:v>
                </c:pt>
                <c:pt idx="2007">
                  <c:v>0.0</c:v>
                </c:pt>
                <c:pt idx="2008">
                  <c:v>0.0</c:v>
                </c:pt>
                <c:pt idx="2009">
                  <c:v>0.0</c:v>
                </c:pt>
                <c:pt idx="2010">
                  <c:v>0.0</c:v>
                </c:pt>
                <c:pt idx="2011">
                  <c:v>0.0</c:v>
                </c:pt>
                <c:pt idx="2012">
                  <c:v>0.0</c:v>
                </c:pt>
                <c:pt idx="2013">
                  <c:v>0.0</c:v>
                </c:pt>
                <c:pt idx="2014">
                  <c:v>0.0</c:v>
                </c:pt>
                <c:pt idx="2015">
                  <c:v>0.0</c:v>
                </c:pt>
                <c:pt idx="2016">
                  <c:v>0.0</c:v>
                </c:pt>
                <c:pt idx="2017">
                  <c:v>0.0</c:v>
                </c:pt>
                <c:pt idx="2018">
                  <c:v>0.0</c:v>
                </c:pt>
                <c:pt idx="2019">
                  <c:v>0.0</c:v>
                </c:pt>
                <c:pt idx="2020">
                  <c:v>0.0</c:v>
                </c:pt>
                <c:pt idx="2021">
                  <c:v>0.0</c:v>
                </c:pt>
                <c:pt idx="2022">
                  <c:v>0.0</c:v>
                </c:pt>
                <c:pt idx="2023">
                  <c:v>0.0</c:v>
                </c:pt>
                <c:pt idx="2024">
                  <c:v>0.0</c:v>
                </c:pt>
                <c:pt idx="2025">
                  <c:v>0.0</c:v>
                </c:pt>
                <c:pt idx="2026">
                  <c:v>0.0</c:v>
                </c:pt>
                <c:pt idx="2027">
                  <c:v>0.0</c:v>
                </c:pt>
                <c:pt idx="2028">
                  <c:v>0.0</c:v>
                </c:pt>
                <c:pt idx="2029">
                  <c:v>0.0</c:v>
                </c:pt>
                <c:pt idx="2030">
                  <c:v>0.0</c:v>
                </c:pt>
                <c:pt idx="2031">
                  <c:v>0.0</c:v>
                </c:pt>
                <c:pt idx="2032">
                  <c:v>0.0</c:v>
                </c:pt>
                <c:pt idx="2033">
                  <c:v>0.0</c:v>
                </c:pt>
                <c:pt idx="2034">
                  <c:v>0.0</c:v>
                </c:pt>
                <c:pt idx="2035">
                  <c:v>0.0</c:v>
                </c:pt>
                <c:pt idx="2036">
                  <c:v>0.0</c:v>
                </c:pt>
                <c:pt idx="2037">
                  <c:v>0.0</c:v>
                </c:pt>
                <c:pt idx="2038">
                  <c:v>0.0</c:v>
                </c:pt>
                <c:pt idx="2039">
                  <c:v>0.0</c:v>
                </c:pt>
                <c:pt idx="2040">
                  <c:v>0.0</c:v>
                </c:pt>
                <c:pt idx="2041">
                  <c:v>0.0</c:v>
                </c:pt>
                <c:pt idx="2042">
                  <c:v>0.0</c:v>
                </c:pt>
                <c:pt idx="2043">
                  <c:v>0.0</c:v>
                </c:pt>
                <c:pt idx="2044">
                  <c:v>0.0</c:v>
                </c:pt>
                <c:pt idx="2045">
                  <c:v>0.0</c:v>
                </c:pt>
                <c:pt idx="2046">
                  <c:v>0.0</c:v>
                </c:pt>
                <c:pt idx="2047">
                  <c:v>0.0</c:v>
                </c:pt>
                <c:pt idx="2048">
                  <c:v>0.0</c:v>
                </c:pt>
                <c:pt idx="2049">
                  <c:v>0.0</c:v>
                </c:pt>
                <c:pt idx="2050">
                  <c:v>0.0</c:v>
                </c:pt>
                <c:pt idx="2051">
                  <c:v>0.0</c:v>
                </c:pt>
                <c:pt idx="2052">
                  <c:v>0.0</c:v>
                </c:pt>
                <c:pt idx="2053">
                  <c:v>0.0</c:v>
                </c:pt>
                <c:pt idx="2054">
                  <c:v>0.0</c:v>
                </c:pt>
                <c:pt idx="2055">
                  <c:v>0.0</c:v>
                </c:pt>
                <c:pt idx="2056">
                  <c:v>0.0</c:v>
                </c:pt>
                <c:pt idx="2057">
                  <c:v>0.0</c:v>
                </c:pt>
                <c:pt idx="2058">
                  <c:v>0.0</c:v>
                </c:pt>
                <c:pt idx="2059">
                  <c:v>0.0</c:v>
                </c:pt>
                <c:pt idx="2060">
                  <c:v>0.0</c:v>
                </c:pt>
                <c:pt idx="2061">
                  <c:v>0.0</c:v>
                </c:pt>
                <c:pt idx="2062">
                  <c:v>0.0</c:v>
                </c:pt>
                <c:pt idx="2063">
                  <c:v>0.0</c:v>
                </c:pt>
                <c:pt idx="2064">
                  <c:v>0.0</c:v>
                </c:pt>
                <c:pt idx="2065">
                  <c:v>0.0</c:v>
                </c:pt>
                <c:pt idx="2066">
                  <c:v>0.0</c:v>
                </c:pt>
                <c:pt idx="2067">
                  <c:v>0.0</c:v>
                </c:pt>
                <c:pt idx="2068">
                  <c:v>0.0</c:v>
                </c:pt>
                <c:pt idx="2069">
                  <c:v>0.0</c:v>
                </c:pt>
                <c:pt idx="2070">
                  <c:v>0.0</c:v>
                </c:pt>
                <c:pt idx="2071">
                  <c:v>0.0</c:v>
                </c:pt>
                <c:pt idx="2072">
                  <c:v>0.0</c:v>
                </c:pt>
                <c:pt idx="2073">
                  <c:v>0.0</c:v>
                </c:pt>
                <c:pt idx="2074">
                  <c:v>0.0</c:v>
                </c:pt>
                <c:pt idx="2075">
                  <c:v>0.0</c:v>
                </c:pt>
                <c:pt idx="2076">
                  <c:v>0.0</c:v>
                </c:pt>
                <c:pt idx="2077">
                  <c:v>0.0</c:v>
                </c:pt>
                <c:pt idx="2078">
                  <c:v>0.0</c:v>
                </c:pt>
                <c:pt idx="2079">
                  <c:v>0.0</c:v>
                </c:pt>
                <c:pt idx="2080">
                  <c:v>0.0</c:v>
                </c:pt>
                <c:pt idx="2081">
                  <c:v>0.0</c:v>
                </c:pt>
                <c:pt idx="2082">
                  <c:v>0.0</c:v>
                </c:pt>
                <c:pt idx="2083">
                  <c:v>0.0</c:v>
                </c:pt>
                <c:pt idx="2084">
                  <c:v>0.0</c:v>
                </c:pt>
                <c:pt idx="2085">
                  <c:v>0.0</c:v>
                </c:pt>
                <c:pt idx="2086">
                  <c:v>0.0</c:v>
                </c:pt>
                <c:pt idx="2087">
                  <c:v>0.0</c:v>
                </c:pt>
                <c:pt idx="2088">
                  <c:v>0.0</c:v>
                </c:pt>
                <c:pt idx="2089">
                  <c:v>0.0</c:v>
                </c:pt>
                <c:pt idx="2090">
                  <c:v>0.0</c:v>
                </c:pt>
                <c:pt idx="2091">
                  <c:v>0.0</c:v>
                </c:pt>
                <c:pt idx="2092">
                  <c:v>0.0</c:v>
                </c:pt>
                <c:pt idx="2093">
                  <c:v>0.0</c:v>
                </c:pt>
                <c:pt idx="2094">
                  <c:v>0.0</c:v>
                </c:pt>
                <c:pt idx="2095">
                  <c:v>0.0</c:v>
                </c:pt>
                <c:pt idx="2096">
                  <c:v>0.0</c:v>
                </c:pt>
                <c:pt idx="2097">
                  <c:v>0.0</c:v>
                </c:pt>
                <c:pt idx="2098">
                  <c:v>0.0</c:v>
                </c:pt>
                <c:pt idx="2099">
                  <c:v>0.0</c:v>
                </c:pt>
                <c:pt idx="2100">
                  <c:v>0.0</c:v>
                </c:pt>
                <c:pt idx="2101">
                  <c:v>0.0</c:v>
                </c:pt>
                <c:pt idx="2102">
                  <c:v>0.0</c:v>
                </c:pt>
                <c:pt idx="2103">
                  <c:v>0.0</c:v>
                </c:pt>
                <c:pt idx="2104">
                  <c:v>0.0</c:v>
                </c:pt>
                <c:pt idx="2105">
                  <c:v>0.0</c:v>
                </c:pt>
                <c:pt idx="2106">
                  <c:v>0.0</c:v>
                </c:pt>
                <c:pt idx="2107">
                  <c:v>0.0</c:v>
                </c:pt>
                <c:pt idx="2108">
                  <c:v>0.0</c:v>
                </c:pt>
                <c:pt idx="2109">
                  <c:v>0.0</c:v>
                </c:pt>
                <c:pt idx="2110">
                  <c:v>0.0</c:v>
                </c:pt>
                <c:pt idx="2111">
                  <c:v>0.0</c:v>
                </c:pt>
                <c:pt idx="2112">
                  <c:v>0.0</c:v>
                </c:pt>
                <c:pt idx="2113">
                  <c:v>0.0</c:v>
                </c:pt>
                <c:pt idx="2114">
                  <c:v>0.0</c:v>
                </c:pt>
                <c:pt idx="2115">
                  <c:v>0.0</c:v>
                </c:pt>
                <c:pt idx="2116">
                  <c:v>0.0</c:v>
                </c:pt>
                <c:pt idx="2117">
                  <c:v>0.0</c:v>
                </c:pt>
                <c:pt idx="2118">
                  <c:v>0.0</c:v>
                </c:pt>
                <c:pt idx="2119">
                  <c:v>0.0</c:v>
                </c:pt>
                <c:pt idx="2120">
                  <c:v>0.0</c:v>
                </c:pt>
                <c:pt idx="2121">
                  <c:v>0.0</c:v>
                </c:pt>
                <c:pt idx="2122">
                  <c:v>0.0</c:v>
                </c:pt>
                <c:pt idx="2123">
                  <c:v>0.0</c:v>
                </c:pt>
                <c:pt idx="2124">
                  <c:v>0.0</c:v>
                </c:pt>
                <c:pt idx="2125">
                  <c:v>0.0</c:v>
                </c:pt>
                <c:pt idx="2126">
                  <c:v>0.0</c:v>
                </c:pt>
                <c:pt idx="2127">
                  <c:v>0.0</c:v>
                </c:pt>
                <c:pt idx="2128">
                  <c:v>0.0</c:v>
                </c:pt>
                <c:pt idx="2129">
                  <c:v>0.0</c:v>
                </c:pt>
                <c:pt idx="2130">
                  <c:v>0.0</c:v>
                </c:pt>
                <c:pt idx="2131">
                  <c:v>0.0</c:v>
                </c:pt>
                <c:pt idx="2132">
                  <c:v>0.0</c:v>
                </c:pt>
                <c:pt idx="2133">
                  <c:v>0.0</c:v>
                </c:pt>
                <c:pt idx="2134">
                  <c:v>0.0</c:v>
                </c:pt>
                <c:pt idx="2135">
                  <c:v>0.0</c:v>
                </c:pt>
                <c:pt idx="2136">
                  <c:v>0.0</c:v>
                </c:pt>
                <c:pt idx="2137">
                  <c:v>0.0</c:v>
                </c:pt>
                <c:pt idx="2138">
                  <c:v>0.0</c:v>
                </c:pt>
                <c:pt idx="2139">
                  <c:v>0.0</c:v>
                </c:pt>
                <c:pt idx="2140">
                  <c:v>0.0</c:v>
                </c:pt>
                <c:pt idx="2141">
                  <c:v>0.0</c:v>
                </c:pt>
                <c:pt idx="2142">
                  <c:v>0.0</c:v>
                </c:pt>
                <c:pt idx="2143">
                  <c:v>0.0</c:v>
                </c:pt>
                <c:pt idx="2144">
                  <c:v>0.0</c:v>
                </c:pt>
                <c:pt idx="2145">
                  <c:v>0.0</c:v>
                </c:pt>
                <c:pt idx="2146">
                  <c:v>0.0</c:v>
                </c:pt>
                <c:pt idx="2147">
                  <c:v>0.0</c:v>
                </c:pt>
                <c:pt idx="2148">
                  <c:v>0.0</c:v>
                </c:pt>
                <c:pt idx="2149">
                  <c:v>0.0</c:v>
                </c:pt>
                <c:pt idx="2150">
                  <c:v>0.0</c:v>
                </c:pt>
                <c:pt idx="2151">
                  <c:v>0.0</c:v>
                </c:pt>
                <c:pt idx="2152">
                  <c:v>0.0</c:v>
                </c:pt>
                <c:pt idx="2153">
                  <c:v>0.0</c:v>
                </c:pt>
                <c:pt idx="2154">
                  <c:v>0.0</c:v>
                </c:pt>
                <c:pt idx="2155">
                  <c:v>0.0</c:v>
                </c:pt>
                <c:pt idx="2156">
                  <c:v>0.0</c:v>
                </c:pt>
                <c:pt idx="2157">
                  <c:v>0.0</c:v>
                </c:pt>
                <c:pt idx="2158">
                  <c:v>0.0</c:v>
                </c:pt>
                <c:pt idx="2159">
                  <c:v>0.0</c:v>
                </c:pt>
                <c:pt idx="2160">
                  <c:v>0.0</c:v>
                </c:pt>
                <c:pt idx="2161">
                  <c:v>0.0</c:v>
                </c:pt>
                <c:pt idx="2162">
                  <c:v>0.0</c:v>
                </c:pt>
                <c:pt idx="2163">
                  <c:v>0.0</c:v>
                </c:pt>
                <c:pt idx="2164">
                  <c:v>0.0</c:v>
                </c:pt>
                <c:pt idx="2165">
                  <c:v>0.0</c:v>
                </c:pt>
                <c:pt idx="2166">
                  <c:v>0.0</c:v>
                </c:pt>
                <c:pt idx="2167">
                  <c:v>0.0</c:v>
                </c:pt>
                <c:pt idx="2168">
                  <c:v>0.0</c:v>
                </c:pt>
                <c:pt idx="2169">
                  <c:v>0.0</c:v>
                </c:pt>
                <c:pt idx="2170">
                  <c:v>0.0</c:v>
                </c:pt>
                <c:pt idx="2171">
                  <c:v>0.0</c:v>
                </c:pt>
                <c:pt idx="2172">
                  <c:v>0.0</c:v>
                </c:pt>
                <c:pt idx="2173">
                  <c:v>0.0</c:v>
                </c:pt>
                <c:pt idx="2174">
                  <c:v>0.0</c:v>
                </c:pt>
                <c:pt idx="2175">
                  <c:v>0.0</c:v>
                </c:pt>
                <c:pt idx="2176">
                  <c:v>0.0</c:v>
                </c:pt>
                <c:pt idx="2177">
                  <c:v>0.0</c:v>
                </c:pt>
                <c:pt idx="2178">
                  <c:v>0.0</c:v>
                </c:pt>
                <c:pt idx="2179">
                  <c:v>0.0</c:v>
                </c:pt>
                <c:pt idx="2180">
                  <c:v>0.0</c:v>
                </c:pt>
                <c:pt idx="2181">
                  <c:v>0.0</c:v>
                </c:pt>
                <c:pt idx="2182">
                  <c:v>0.0</c:v>
                </c:pt>
                <c:pt idx="2183">
                  <c:v>0.0</c:v>
                </c:pt>
                <c:pt idx="2184">
                  <c:v>0.0</c:v>
                </c:pt>
                <c:pt idx="2185">
                  <c:v>0.0</c:v>
                </c:pt>
                <c:pt idx="2186">
                  <c:v>0.0</c:v>
                </c:pt>
                <c:pt idx="2187">
                  <c:v>0.0</c:v>
                </c:pt>
                <c:pt idx="2188">
                  <c:v>0.0</c:v>
                </c:pt>
                <c:pt idx="2189">
                  <c:v>0.0</c:v>
                </c:pt>
                <c:pt idx="2190">
                  <c:v>0.0</c:v>
                </c:pt>
                <c:pt idx="2191">
                  <c:v>0.0</c:v>
                </c:pt>
                <c:pt idx="2192">
                  <c:v>0.0</c:v>
                </c:pt>
                <c:pt idx="2193">
                  <c:v>0.0</c:v>
                </c:pt>
                <c:pt idx="2194">
                  <c:v>0.0</c:v>
                </c:pt>
                <c:pt idx="2195">
                  <c:v>0.0</c:v>
                </c:pt>
                <c:pt idx="2196">
                  <c:v>0.0</c:v>
                </c:pt>
                <c:pt idx="2197">
                  <c:v>0.0</c:v>
                </c:pt>
                <c:pt idx="2198">
                  <c:v>0.0</c:v>
                </c:pt>
                <c:pt idx="2199">
                  <c:v>0.0</c:v>
                </c:pt>
                <c:pt idx="2200">
                  <c:v>0.0</c:v>
                </c:pt>
                <c:pt idx="2201">
                  <c:v>0.0</c:v>
                </c:pt>
                <c:pt idx="2202">
                  <c:v>0.0</c:v>
                </c:pt>
                <c:pt idx="2203">
                  <c:v>0.0</c:v>
                </c:pt>
                <c:pt idx="2204">
                  <c:v>0.0</c:v>
                </c:pt>
                <c:pt idx="2205">
                  <c:v>0.0</c:v>
                </c:pt>
                <c:pt idx="2206">
                  <c:v>0.0</c:v>
                </c:pt>
                <c:pt idx="2207">
                  <c:v>0.0</c:v>
                </c:pt>
                <c:pt idx="2208">
                  <c:v>0.0</c:v>
                </c:pt>
                <c:pt idx="2209">
                  <c:v>0.0</c:v>
                </c:pt>
                <c:pt idx="2210">
                  <c:v>0.0</c:v>
                </c:pt>
                <c:pt idx="2211">
                  <c:v>0.0</c:v>
                </c:pt>
                <c:pt idx="2212">
                  <c:v>0.0</c:v>
                </c:pt>
                <c:pt idx="2213">
                  <c:v>0.0</c:v>
                </c:pt>
                <c:pt idx="2214">
                  <c:v>0.0</c:v>
                </c:pt>
                <c:pt idx="2215">
                  <c:v>0.0</c:v>
                </c:pt>
                <c:pt idx="2216">
                  <c:v>0.0</c:v>
                </c:pt>
                <c:pt idx="2217">
                  <c:v>0.0</c:v>
                </c:pt>
                <c:pt idx="2218">
                  <c:v>0.0</c:v>
                </c:pt>
                <c:pt idx="2219">
                  <c:v>0.0</c:v>
                </c:pt>
                <c:pt idx="2220">
                  <c:v>0.0</c:v>
                </c:pt>
                <c:pt idx="2221">
                  <c:v>0.0</c:v>
                </c:pt>
                <c:pt idx="2222">
                  <c:v>0.0</c:v>
                </c:pt>
                <c:pt idx="2223">
                  <c:v>0.0</c:v>
                </c:pt>
                <c:pt idx="2224">
                  <c:v>0.0</c:v>
                </c:pt>
                <c:pt idx="2225">
                  <c:v>0.0</c:v>
                </c:pt>
                <c:pt idx="2226">
                  <c:v>0.0</c:v>
                </c:pt>
                <c:pt idx="2227">
                  <c:v>0.0</c:v>
                </c:pt>
                <c:pt idx="2228">
                  <c:v>0.0</c:v>
                </c:pt>
                <c:pt idx="2229">
                  <c:v>0.0</c:v>
                </c:pt>
                <c:pt idx="2230">
                  <c:v>0.0</c:v>
                </c:pt>
                <c:pt idx="2231">
                  <c:v>0.0</c:v>
                </c:pt>
                <c:pt idx="2232">
                  <c:v>0.0</c:v>
                </c:pt>
                <c:pt idx="2233">
                  <c:v>0.0</c:v>
                </c:pt>
                <c:pt idx="2234">
                  <c:v>0.0</c:v>
                </c:pt>
                <c:pt idx="2235">
                  <c:v>0.0</c:v>
                </c:pt>
                <c:pt idx="2236">
                  <c:v>0.0</c:v>
                </c:pt>
                <c:pt idx="2237">
                  <c:v>0.0</c:v>
                </c:pt>
                <c:pt idx="2238">
                  <c:v>0.0</c:v>
                </c:pt>
                <c:pt idx="2239">
                  <c:v>0.0</c:v>
                </c:pt>
                <c:pt idx="2240">
                  <c:v>0.0</c:v>
                </c:pt>
                <c:pt idx="2241">
                  <c:v>0.0</c:v>
                </c:pt>
                <c:pt idx="2242">
                  <c:v>0.0</c:v>
                </c:pt>
                <c:pt idx="2243">
                  <c:v>0.0</c:v>
                </c:pt>
                <c:pt idx="2244">
                  <c:v>0.0</c:v>
                </c:pt>
                <c:pt idx="2245">
                  <c:v>0.0</c:v>
                </c:pt>
                <c:pt idx="2246">
                  <c:v>0.0</c:v>
                </c:pt>
                <c:pt idx="2247">
                  <c:v>0.0</c:v>
                </c:pt>
                <c:pt idx="2248">
                  <c:v>0.0</c:v>
                </c:pt>
                <c:pt idx="2249">
                  <c:v>0.0</c:v>
                </c:pt>
                <c:pt idx="2250">
                  <c:v>0.0</c:v>
                </c:pt>
                <c:pt idx="2251">
                  <c:v>0.0</c:v>
                </c:pt>
                <c:pt idx="2252">
                  <c:v>0.0</c:v>
                </c:pt>
                <c:pt idx="2253">
                  <c:v>0.0</c:v>
                </c:pt>
                <c:pt idx="2254">
                  <c:v>0.0</c:v>
                </c:pt>
                <c:pt idx="2255">
                  <c:v>0.0</c:v>
                </c:pt>
                <c:pt idx="2256">
                  <c:v>0.0</c:v>
                </c:pt>
                <c:pt idx="2257">
                  <c:v>0.0</c:v>
                </c:pt>
                <c:pt idx="2258">
                  <c:v>0.0</c:v>
                </c:pt>
                <c:pt idx="2259">
                  <c:v>0.0</c:v>
                </c:pt>
                <c:pt idx="2260">
                  <c:v>0.0</c:v>
                </c:pt>
                <c:pt idx="2261">
                  <c:v>0.0</c:v>
                </c:pt>
                <c:pt idx="2262">
                  <c:v>0.0</c:v>
                </c:pt>
                <c:pt idx="2263">
                  <c:v>0.0</c:v>
                </c:pt>
                <c:pt idx="2264">
                  <c:v>0.0</c:v>
                </c:pt>
                <c:pt idx="2265">
                  <c:v>0.0</c:v>
                </c:pt>
                <c:pt idx="2266">
                  <c:v>0.0</c:v>
                </c:pt>
                <c:pt idx="2267">
                  <c:v>0.0</c:v>
                </c:pt>
                <c:pt idx="2268">
                  <c:v>0.0</c:v>
                </c:pt>
                <c:pt idx="2269">
                  <c:v>0.0</c:v>
                </c:pt>
                <c:pt idx="2270">
                  <c:v>0.0</c:v>
                </c:pt>
                <c:pt idx="2271">
                  <c:v>0.0</c:v>
                </c:pt>
                <c:pt idx="2272">
                  <c:v>0.0</c:v>
                </c:pt>
                <c:pt idx="2273">
                  <c:v>0.0</c:v>
                </c:pt>
                <c:pt idx="2274">
                  <c:v>0.0</c:v>
                </c:pt>
                <c:pt idx="2275">
                  <c:v>0.0</c:v>
                </c:pt>
                <c:pt idx="2276">
                  <c:v>0.0</c:v>
                </c:pt>
                <c:pt idx="2277">
                  <c:v>0.0</c:v>
                </c:pt>
                <c:pt idx="2278">
                  <c:v>0.0</c:v>
                </c:pt>
                <c:pt idx="2279">
                  <c:v>0.0</c:v>
                </c:pt>
                <c:pt idx="2280">
                  <c:v>0.0</c:v>
                </c:pt>
                <c:pt idx="2281">
                  <c:v>0.0</c:v>
                </c:pt>
                <c:pt idx="2282">
                  <c:v>0.0</c:v>
                </c:pt>
                <c:pt idx="2283">
                  <c:v>0.0</c:v>
                </c:pt>
                <c:pt idx="2284">
                  <c:v>0.0</c:v>
                </c:pt>
                <c:pt idx="2285">
                  <c:v>0.0</c:v>
                </c:pt>
                <c:pt idx="2286">
                  <c:v>0.0</c:v>
                </c:pt>
                <c:pt idx="2287">
                  <c:v>0.0</c:v>
                </c:pt>
                <c:pt idx="2288">
                  <c:v>0.0</c:v>
                </c:pt>
                <c:pt idx="2289">
                  <c:v>0.0</c:v>
                </c:pt>
                <c:pt idx="2290">
                  <c:v>0.0</c:v>
                </c:pt>
                <c:pt idx="2291">
                  <c:v>0.0</c:v>
                </c:pt>
                <c:pt idx="2292">
                  <c:v>0.0</c:v>
                </c:pt>
                <c:pt idx="2293">
                  <c:v>0.0</c:v>
                </c:pt>
                <c:pt idx="2294">
                  <c:v>0.0</c:v>
                </c:pt>
                <c:pt idx="2295">
                  <c:v>0.0</c:v>
                </c:pt>
                <c:pt idx="2296">
                  <c:v>0.0</c:v>
                </c:pt>
                <c:pt idx="2297">
                  <c:v>0.0</c:v>
                </c:pt>
                <c:pt idx="2298">
                  <c:v>0.0</c:v>
                </c:pt>
                <c:pt idx="2299">
                  <c:v>0.0</c:v>
                </c:pt>
                <c:pt idx="2300">
                  <c:v>0.0</c:v>
                </c:pt>
                <c:pt idx="2301">
                  <c:v>0.0</c:v>
                </c:pt>
                <c:pt idx="2302">
                  <c:v>0.0</c:v>
                </c:pt>
                <c:pt idx="2303">
                  <c:v>0.0</c:v>
                </c:pt>
                <c:pt idx="2304">
                  <c:v>0.0</c:v>
                </c:pt>
                <c:pt idx="2305">
                  <c:v>0.0</c:v>
                </c:pt>
                <c:pt idx="2306">
                  <c:v>0.0</c:v>
                </c:pt>
                <c:pt idx="2307">
                  <c:v>0.0</c:v>
                </c:pt>
                <c:pt idx="2308">
                  <c:v>0.0</c:v>
                </c:pt>
                <c:pt idx="2309">
                  <c:v>0.0</c:v>
                </c:pt>
                <c:pt idx="2310">
                  <c:v>0.0</c:v>
                </c:pt>
                <c:pt idx="2311">
                  <c:v>0.0</c:v>
                </c:pt>
                <c:pt idx="2312">
                  <c:v>0.0</c:v>
                </c:pt>
                <c:pt idx="2313">
                  <c:v>0.0</c:v>
                </c:pt>
                <c:pt idx="2314">
                  <c:v>0.0</c:v>
                </c:pt>
                <c:pt idx="2315">
                  <c:v>0.0</c:v>
                </c:pt>
                <c:pt idx="2316">
                  <c:v>0.0</c:v>
                </c:pt>
                <c:pt idx="2317">
                  <c:v>0.0</c:v>
                </c:pt>
                <c:pt idx="2318">
                  <c:v>0.0</c:v>
                </c:pt>
                <c:pt idx="2319">
                  <c:v>0.0</c:v>
                </c:pt>
                <c:pt idx="2320">
                  <c:v>0.0</c:v>
                </c:pt>
                <c:pt idx="2321">
                  <c:v>0.0</c:v>
                </c:pt>
                <c:pt idx="2322">
                  <c:v>0.0</c:v>
                </c:pt>
                <c:pt idx="2323">
                  <c:v>0.0</c:v>
                </c:pt>
                <c:pt idx="2324">
                  <c:v>0.0</c:v>
                </c:pt>
                <c:pt idx="2325">
                  <c:v>0.0</c:v>
                </c:pt>
                <c:pt idx="2326">
                  <c:v>0.0</c:v>
                </c:pt>
                <c:pt idx="2327">
                  <c:v>0.0</c:v>
                </c:pt>
                <c:pt idx="2328">
                  <c:v>0.0</c:v>
                </c:pt>
                <c:pt idx="2329">
                  <c:v>0.0</c:v>
                </c:pt>
                <c:pt idx="2330">
                  <c:v>0.0</c:v>
                </c:pt>
                <c:pt idx="2331">
                  <c:v>0.0</c:v>
                </c:pt>
                <c:pt idx="2332">
                  <c:v>0.0</c:v>
                </c:pt>
                <c:pt idx="2333">
                  <c:v>0.0</c:v>
                </c:pt>
                <c:pt idx="2334">
                  <c:v>0.0</c:v>
                </c:pt>
                <c:pt idx="2335">
                  <c:v>0.0</c:v>
                </c:pt>
                <c:pt idx="2336">
                  <c:v>0.0</c:v>
                </c:pt>
                <c:pt idx="2337">
                  <c:v>0.0</c:v>
                </c:pt>
                <c:pt idx="2338">
                  <c:v>0.0</c:v>
                </c:pt>
                <c:pt idx="2339">
                  <c:v>0.0</c:v>
                </c:pt>
                <c:pt idx="2340">
                  <c:v>0.0</c:v>
                </c:pt>
                <c:pt idx="2341">
                  <c:v>0.0</c:v>
                </c:pt>
                <c:pt idx="2342">
                  <c:v>0.0</c:v>
                </c:pt>
                <c:pt idx="2343">
                  <c:v>0.0</c:v>
                </c:pt>
                <c:pt idx="2344">
                  <c:v>0.0</c:v>
                </c:pt>
                <c:pt idx="2345">
                  <c:v>0.0</c:v>
                </c:pt>
                <c:pt idx="2346">
                  <c:v>0.0</c:v>
                </c:pt>
                <c:pt idx="2347">
                  <c:v>0.0</c:v>
                </c:pt>
                <c:pt idx="2348">
                  <c:v>0.0</c:v>
                </c:pt>
                <c:pt idx="2349">
                  <c:v>0.0</c:v>
                </c:pt>
                <c:pt idx="2350">
                  <c:v>0.0</c:v>
                </c:pt>
                <c:pt idx="2351">
                  <c:v>0.0</c:v>
                </c:pt>
                <c:pt idx="2352">
                  <c:v>0.0</c:v>
                </c:pt>
                <c:pt idx="2353">
                  <c:v>0.0</c:v>
                </c:pt>
                <c:pt idx="2354">
                  <c:v>0.0</c:v>
                </c:pt>
                <c:pt idx="2355">
                  <c:v>0.0</c:v>
                </c:pt>
                <c:pt idx="2356">
                  <c:v>0.0</c:v>
                </c:pt>
                <c:pt idx="2357">
                  <c:v>0.0</c:v>
                </c:pt>
                <c:pt idx="2358">
                  <c:v>0.0</c:v>
                </c:pt>
                <c:pt idx="2359">
                  <c:v>0.0</c:v>
                </c:pt>
                <c:pt idx="2360">
                  <c:v>0.0</c:v>
                </c:pt>
                <c:pt idx="2361">
                  <c:v>0.0</c:v>
                </c:pt>
                <c:pt idx="2362">
                  <c:v>0.0</c:v>
                </c:pt>
                <c:pt idx="2363">
                  <c:v>0.0</c:v>
                </c:pt>
                <c:pt idx="2364">
                  <c:v>0.0</c:v>
                </c:pt>
                <c:pt idx="2365">
                  <c:v>0.0</c:v>
                </c:pt>
                <c:pt idx="2366">
                  <c:v>0.0</c:v>
                </c:pt>
                <c:pt idx="2367">
                  <c:v>0.0</c:v>
                </c:pt>
                <c:pt idx="2368">
                  <c:v>0.0</c:v>
                </c:pt>
                <c:pt idx="2369">
                  <c:v>0.0</c:v>
                </c:pt>
                <c:pt idx="2370">
                  <c:v>0.0</c:v>
                </c:pt>
                <c:pt idx="2371">
                  <c:v>0.0</c:v>
                </c:pt>
                <c:pt idx="2372">
                  <c:v>0.0</c:v>
                </c:pt>
                <c:pt idx="2373">
                  <c:v>0.0</c:v>
                </c:pt>
                <c:pt idx="2374">
                  <c:v>0.0</c:v>
                </c:pt>
                <c:pt idx="2375">
                  <c:v>0.0</c:v>
                </c:pt>
                <c:pt idx="2376">
                  <c:v>0.0</c:v>
                </c:pt>
                <c:pt idx="2377">
                  <c:v>0.0</c:v>
                </c:pt>
                <c:pt idx="2378">
                  <c:v>0.0</c:v>
                </c:pt>
                <c:pt idx="2379">
                  <c:v>0.0</c:v>
                </c:pt>
                <c:pt idx="2380">
                  <c:v>0.0</c:v>
                </c:pt>
                <c:pt idx="2381">
                  <c:v>0.0</c:v>
                </c:pt>
                <c:pt idx="2382">
                  <c:v>0.0</c:v>
                </c:pt>
                <c:pt idx="2383">
                  <c:v>0.0</c:v>
                </c:pt>
                <c:pt idx="2384">
                  <c:v>0.0</c:v>
                </c:pt>
                <c:pt idx="2385">
                  <c:v>0.0</c:v>
                </c:pt>
                <c:pt idx="2386">
                  <c:v>0.0</c:v>
                </c:pt>
                <c:pt idx="2387">
                  <c:v>0.0</c:v>
                </c:pt>
                <c:pt idx="2388">
                  <c:v>0.0</c:v>
                </c:pt>
                <c:pt idx="2389">
                  <c:v>0.0</c:v>
                </c:pt>
                <c:pt idx="2390">
                  <c:v>0.0</c:v>
                </c:pt>
                <c:pt idx="2391">
                  <c:v>0.0</c:v>
                </c:pt>
                <c:pt idx="2392">
                  <c:v>0.0</c:v>
                </c:pt>
                <c:pt idx="2393">
                  <c:v>0.0</c:v>
                </c:pt>
                <c:pt idx="2394">
                  <c:v>0.0</c:v>
                </c:pt>
                <c:pt idx="2395">
                  <c:v>0.0</c:v>
                </c:pt>
                <c:pt idx="2396">
                  <c:v>0.0</c:v>
                </c:pt>
                <c:pt idx="2397">
                  <c:v>0.0</c:v>
                </c:pt>
                <c:pt idx="2398">
                  <c:v>0.0</c:v>
                </c:pt>
                <c:pt idx="2399">
                  <c:v>0.0</c:v>
                </c:pt>
                <c:pt idx="2400">
                  <c:v>0.0</c:v>
                </c:pt>
                <c:pt idx="2401">
                  <c:v>0.0</c:v>
                </c:pt>
                <c:pt idx="2402">
                  <c:v>0.0</c:v>
                </c:pt>
                <c:pt idx="2403">
                  <c:v>0.0</c:v>
                </c:pt>
                <c:pt idx="2404">
                  <c:v>0.0</c:v>
                </c:pt>
                <c:pt idx="2405">
                  <c:v>0.0</c:v>
                </c:pt>
                <c:pt idx="2406">
                  <c:v>0.0</c:v>
                </c:pt>
                <c:pt idx="2407">
                  <c:v>0.0</c:v>
                </c:pt>
                <c:pt idx="2408">
                  <c:v>0.0</c:v>
                </c:pt>
                <c:pt idx="2409">
                  <c:v>0.0</c:v>
                </c:pt>
                <c:pt idx="2410">
                  <c:v>0.0</c:v>
                </c:pt>
                <c:pt idx="2411">
                  <c:v>0.0</c:v>
                </c:pt>
                <c:pt idx="2412">
                  <c:v>0.0</c:v>
                </c:pt>
                <c:pt idx="2413">
                  <c:v>0.0</c:v>
                </c:pt>
                <c:pt idx="2414">
                  <c:v>0.0</c:v>
                </c:pt>
                <c:pt idx="2415">
                  <c:v>0.0</c:v>
                </c:pt>
                <c:pt idx="2416">
                  <c:v>0.0</c:v>
                </c:pt>
                <c:pt idx="2417">
                  <c:v>0.0</c:v>
                </c:pt>
                <c:pt idx="2418">
                  <c:v>0.0</c:v>
                </c:pt>
                <c:pt idx="2419">
                  <c:v>0.0</c:v>
                </c:pt>
                <c:pt idx="2420">
                  <c:v>0.0</c:v>
                </c:pt>
                <c:pt idx="2421">
                  <c:v>0.0</c:v>
                </c:pt>
                <c:pt idx="2422">
                  <c:v>0.0</c:v>
                </c:pt>
                <c:pt idx="2423">
                  <c:v>0.0</c:v>
                </c:pt>
                <c:pt idx="2424">
                  <c:v>0.0</c:v>
                </c:pt>
                <c:pt idx="2425">
                  <c:v>0.0</c:v>
                </c:pt>
                <c:pt idx="2426">
                  <c:v>0.0</c:v>
                </c:pt>
                <c:pt idx="2427">
                  <c:v>0.0</c:v>
                </c:pt>
                <c:pt idx="2428">
                  <c:v>0.0</c:v>
                </c:pt>
                <c:pt idx="2429">
                  <c:v>0.0</c:v>
                </c:pt>
                <c:pt idx="2430">
                  <c:v>0.0</c:v>
                </c:pt>
                <c:pt idx="2431">
                  <c:v>0.0</c:v>
                </c:pt>
                <c:pt idx="2432">
                  <c:v>0.0</c:v>
                </c:pt>
                <c:pt idx="2433">
                  <c:v>0.0</c:v>
                </c:pt>
                <c:pt idx="2434">
                  <c:v>0.0</c:v>
                </c:pt>
                <c:pt idx="2435">
                  <c:v>0.0</c:v>
                </c:pt>
                <c:pt idx="2436">
                  <c:v>0.0</c:v>
                </c:pt>
                <c:pt idx="2437">
                  <c:v>0.0</c:v>
                </c:pt>
                <c:pt idx="2438">
                  <c:v>0.0</c:v>
                </c:pt>
                <c:pt idx="2439">
                  <c:v>0.0</c:v>
                </c:pt>
                <c:pt idx="2440">
                  <c:v>0.0</c:v>
                </c:pt>
                <c:pt idx="2441">
                  <c:v>0.0</c:v>
                </c:pt>
                <c:pt idx="2442">
                  <c:v>0.0</c:v>
                </c:pt>
                <c:pt idx="2443">
                  <c:v>0.0</c:v>
                </c:pt>
                <c:pt idx="2444">
                  <c:v>0.0</c:v>
                </c:pt>
                <c:pt idx="2445">
                  <c:v>0.0</c:v>
                </c:pt>
                <c:pt idx="2446">
                  <c:v>0.0</c:v>
                </c:pt>
                <c:pt idx="2447">
                  <c:v>0.0</c:v>
                </c:pt>
                <c:pt idx="2448">
                  <c:v>0.0</c:v>
                </c:pt>
                <c:pt idx="2449">
                  <c:v>0.0</c:v>
                </c:pt>
                <c:pt idx="2450">
                  <c:v>0.0</c:v>
                </c:pt>
                <c:pt idx="2451">
                  <c:v>0.0</c:v>
                </c:pt>
                <c:pt idx="2452">
                  <c:v>0.0</c:v>
                </c:pt>
                <c:pt idx="2453">
                  <c:v>0.0</c:v>
                </c:pt>
                <c:pt idx="2454">
                  <c:v>0.0</c:v>
                </c:pt>
                <c:pt idx="2455">
                  <c:v>0.0</c:v>
                </c:pt>
                <c:pt idx="2456">
                  <c:v>0.0</c:v>
                </c:pt>
                <c:pt idx="2457">
                  <c:v>0.0</c:v>
                </c:pt>
                <c:pt idx="2458">
                  <c:v>0.0</c:v>
                </c:pt>
                <c:pt idx="2459">
                  <c:v>0.0</c:v>
                </c:pt>
                <c:pt idx="2460">
                  <c:v>0.0</c:v>
                </c:pt>
                <c:pt idx="2461">
                  <c:v>0.0</c:v>
                </c:pt>
                <c:pt idx="2462">
                  <c:v>0.0</c:v>
                </c:pt>
                <c:pt idx="2463">
                  <c:v>0.0</c:v>
                </c:pt>
                <c:pt idx="2464">
                  <c:v>0.0</c:v>
                </c:pt>
                <c:pt idx="2465">
                  <c:v>0.0</c:v>
                </c:pt>
                <c:pt idx="2466">
                  <c:v>0.0</c:v>
                </c:pt>
                <c:pt idx="2467">
                  <c:v>0.0</c:v>
                </c:pt>
                <c:pt idx="2468">
                  <c:v>0.0</c:v>
                </c:pt>
                <c:pt idx="2469">
                  <c:v>0.0</c:v>
                </c:pt>
                <c:pt idx="2470">
                  <c:v>0.0</c:v>
                </c:pt>
                <c:pt idx="2471">
                  <c:v>0.0</c:v>
                </c:pt>
                <c:pt idx="2472">
                  <c:v>0.0</c:v>
                </c:pt>
                <c:pt idx="2473">
                  <c:v>0.0</c:v>
                </c:pt>
                <c:pt idx="2474">
                  <c:v>0.0</c:v>
                </c:pt>
                <c:pt idx="2475">
                  <c:v>0.0</c:v>
                </c:pt>
                <c:pt idx="2476">
                  <c:v>0.0</c:v>
                </c:pt>
                <c:pt idx="2477">
                  <c:v>0.0</c:v>
                </c:pt>
                <c:pt idx="2478">
                  <c:v>0.0</c:v>
                </c:pt>
                <c:pt idx="2479">
                  <c:v>0.0</c:v>
                </c:pt>
                <c:pt idx="2480">
                  <c:v>0.0</c:v>
                </c:pt>
                <c:pt idx="2481">
                  <c:v>0.0</c:v>
                </c:pt>
                <c:pt idx="2482">
                  <c:v>0.0</c:v>
                </c:pt>
                <c:pt idx="2483">
                  <c:v>0.0</c:v>
                </c:pt>
                <c:pt idx="2484">
                  <c:v>0.0</c:v>
                </c:pt>
                <c:pt idx="2485">
                  <c:v>0.0</c:v>
                </c:pt>
                <c:pt idx="2486">
                  <c:v>0.0</c:v>
                </c:pt>
                <c:pt idx="2487">
                  <c:v>0.0</c:v>
                </c:pt>
                <c:pt idx="2488">
                  <c:v>0.0</c:v>
                </c:pt>
                <c:pt idx="2489">
                  <c:v>0.0</c:v>
                </c:pt>
                <c:pt idx="2490">
                  <c:v>0.0</c:v>
                </c:pt>
                <c:pt idx="2491">
                  <c:v>0.0</c:v>
                </c:pt>
                <c:pt idx="2492">
                  <c:v>0.0</c:v>
                </c:pt>
                <c:pt idx="2493">
                  <c:v>0.0</c:v>
                </c:pt>
                <c:pt idx="2494">
                  <c:v>0.0</c:v>
                </c:pt>
                <c:pt idx="2495">
                  <c:v>0.0</c:v>
                </c:pt>
                <c:pt idx="2496">
                  <c:v>0.0</c:v>
                </c:pt>
                <c:pt idx="2497">
                  <c:v>0.0</c:v>
                </c:pt>
                <c:pt idx="2498">
                  <c:v>0.0</c:v>
                </c:pt>
                <c:pt idx="2499">
                  <c:v>0.0</c:v>
                </c:pt>
                <c:pt idx="2500">
                  <c:v>0.0</c:v>
                </c:pt>
                <c:pt idx="2501">
                  <c:v>0.0</c:v>
                </c:pt>
                <c:pt idx="2502">
                  <c:v>0.0</c:v>
                </c:pt>
                <c:pt idx="2503">
                  <c:v>0.0</c:v>
                </c:pt>
                <c:pt idx="2504">
                  <c:v>0.0</c:v>
                </c:pt>
                <c:pt idx="2505">
                  <c:v>0.0</c:v>
                </c:pt>
                <c:pt idx="2506">
                  <c:v>0.0</c:v>
                </c:pt>
                <c:pt idx="2507">
                  <c:v>0.0</c:v>
                </c:pt>
                <c:pt idx="2508">
                  <c:v>0.0</c:v>
                </c:pt>
                <c:pt idx="2509">
                  <c:v>0.0</c:v>
                </c:pt>
                <c:pt idx="2510">
                  <c:v>0.0</c:v>
                </c:pt>
                <c:pt idx="2511">
                  <c:v>0.0</c:v>
                </c:pt>
                <c:pt idx="2512">
                  <c:v>0.0</c:v>
                </c:pt>
                <c:pt idx="2513">
                  <c:v>0.0</c:v>
                </c:pt>
                <c:pt idx="2514">
                  <c:v>0.0</c:v>
                </c:pt>
                <c:pt idx="2515">
                  <c:v>0.0</c:v>
                </c:pt>
                <c:pt idx="2516">
                  <c:v>0.0</c:v>
                </c:pt>
                <c:pt idx="2517">
                  <c:v>0.0</c:v>
                </c:pt>
                <c:pt idx="2518">
                  <c:v>0.0</c:v>
                </c:pt>
                <c:pt idx="2519">
                  <c:v>0.0</c:v>
                </c:pt>
                <c:pt idx="2520">
                  <c:v>0.0</c:v>
                </c:pt>
                <c:pt idx="2521">
                  <c:v>0.0</c:v>
                </c:pt>
                <c:pt idx="2522">
                  <c:v>0.0</c:v>
                </c:pt>
                <c:pt idx="2523">
                  <c:v>0.0</c:v>
                </c:pt>
                <c:pt idx="2524">
                  <c:v>0.0</c:v>
                </c:pt>
                <c:pt idx="2525">
                  <c:v>0.0</c:v>
                </c:pt>
                <c:pt idx="2526">
                  <c:v>0.0</c:v>
                </c:pt>
                <c:pt idx="2527">
                  <c:v>0.0</c:v>
                </c:pt>
                <c:pt idx="2528">
                  <c:v>0.0</c:v>
                </c:pt>
                <c:pt idx="2529">
                  <c:v>0.0</c:v>
                </c:pt>
                <c:pt idx="2530">
                  <c:v>0.0</c:v>
                </c:pt>
                <c:pt idx="2531">
                  <c:v>0.0</c:v>
                </c:pt>
                <c:pt idx="2532">
                  <c:v>0.0</c:v>
                </c:pt>
                <c:pt idx="2533">
                  <c:v>0.0</c:v>
                </c:pt>
                <c:pt idx="2534">
                  <c:v>0.0</c:v>
                </c:pt>
                <c:pt idx="2535">
                  <c:v>0.0</c:v>
                </c:pt>
                <c:pt idx="2536">
                  <c:v>0.0</c:v>
                </c:pt>
                <c:pt idx="2537">
                  <c:v>0.0</c:v>
                </c:pt>
                <c:pt idx="2538">
                  <c:v>0.0</c:v>
                </c:pt>
                <c:pt idx="2539">
                  <c:v>0.0</c:v>
                </c:pt>
                <c:pt idx="2540">
                  <c:v>0.0</c:v>
                </c:pt>
                <c:pt idx="2541">
                  <c:v>0.0</c:v>
                </c:pt>
                <c:pt idx="2542">
                  <c:v>0.0</c:v>
                </c:pt>
                <c:pt idx="2543">
                  <c:v>0.0</c:v>
                </c:pt>
                <c:pt idx="2544">
                  <c:v>0.0</c:v>
                </c:pt>
                <c:pt idx="2545">
                  <c:v>0.0</c:v>
                </c:pt>
                <c:pt idx="2546">
                  <c:v>0.0</c:v>
                </c:pt>
                <c:pt idx="2547">
                  <c:v>0.0</c:v>
                </c:pt>
                <c:pt idx="2548">
                  <c:v>0.0</c:v>
                </c:pt>
                <c:pt idx="2549">
                  <c:v>0.0</c:v>
                </c:pt>
                <c:pt idx="2550">
                  <c:v>0.0</c:v>
                </c:pt>
                <c:pt idx="2551">
                  <c:v>0.0</c:v>
                </c:pt>
                <c:pt idx="2552">
                  <c:v>0.0</c:v>
                </c:pt>
                <c:pt idx="2553">
                  <c:v>0.0</c:v>
                </c:pt>
                <c:pt idx="2554">
                  <c:v>0.0</c:v>
                </c:pt>
                <c:pt idx="2555">
                  <c:v>0.0</c:v>
                </c:pt>
                <c:pt idx="2556">
                  <c:v>0.0</c:v>
                </c:pt>
                <c:pt idx="2557">
                  <c:v>0.0</c:v>
                </c:pt>
                <c:pt idx="2558">
                  <c:v>0.0</c:v>
                </c:pt>
                <c:pt idx="2559">
                  <c:v>1.0</c:v>
                </c:pt>
                <c:pt idx="2560">
                  <c:v>0.0</c:v>
                </c:pt>
                <c:pt idx="2561">
                  <c:v>0.0</c:v>
                </c:pt>
                <c:pt idx="2562">
                  <c:v>0.0</c:v>
                </c:pt>
                <c:pt idx="2563">
                  <c:v>0.0</c:v>
                </c:pt>
                <c:pt idx="2564">
                  <c:v>0.0</c:v>
                </c:pt>
                <c:pt idx="2565">
                  <c:v>0.0</c:v>
                </c:pt>
                <c:pt idx="2566">
                  <c:v>0.0</c:v>
                </c:pt>
                <c:pt idx="2567">
                  <c:v>0.0</c:v>
                </c:pt>
                <c:pt idx="2568">
                  <c:v>0.0</c:v>
                </c:pt>
                <c:pt idx="2569">
                  <c:v>0.0</c:v>
                </c:pt>
                <c:pt idx="2570">
                  <c:v>0.0</c:v>
                </c:pt>
                <c:pt idx="2571">
                  <c:v>0.0</c:v>
                </c:pt>
                <c:pt idx="2572">
                  <c:v>0.0</c:v>
                </c:pt>
                <c:pt idx="2573">
                  <c:v>0.0</c:v>
                </c:pt>
                <c:pt idx="2574">
                  <c:v>0.0</c:v>
                </c:pt>
                <c:pt idx="2575">
                  <c:v>0.0</c:v>
                </c:pt>
                <c:pt idx="2576">
                  <c:v>0.0</c:v>
                </c:pt>
                <c:pt idx="2577">
                  <c:v>0.0</c:v>
                </c:pt>
                <c:pt idx="2578">
                  <c:v>0.0</c:v>
                </c:pt>
                <c:pt idx="2579">
                  <c:v>0.0</c:v>
                </c:pt>
                <c:pt idx="2580">
                  <c:v>0.0</c:v>
                </c:pt>
                <c:pt idx="2581">
                  <c:v>0.0</c:v>
                </c:pt>
                <c:pt idx="2582">
                  <c:v>0.0</c:v>
                </c:pt>
                <c:pt idx="2583">
                  <c:v>0.0</c:v>
                </c:pt>
                <c:pt idx="2584">
                  <c:v>0.0</c:v>
                </c:pt>
                <c:pt idx="2585">
                  <c:v>0.0</c:v>
                </c:pt>
                <c:pt idx="2586">
                  <c:v>0.0</c:v>
                </c:pt>
                <c:pt idx="2587">
                  <c:v>0.0</c:v>
                </c:pt>
                <c:pt idx="2588">
                  <c:v>0.0</c:v>
                </c:pt>
                <c:pt idx="2589">
                  <c:v>0.0</c:v>
                </c:pt>
                <c:pt idx="2590">
                  <c:v>0.0</c:v>
                </c:pt>
                <c:pt idx="2591">
                  <c:v>0.0</c:v>
                </c:pt>
                <c:pt idx="2592">
                  <c:v>0.0</c:v>
                </c:pt>
                <c:pt idx="2593">
                  <c:v>0.0</c:v>
                </c:pt>
                <c:pt idx="2594">
                  <c:v>0.0</c:v>
                </c:pt>
                <c:pt idx="2595">
                  <c:v>0.0</c:v>
                </c:pt>
                <c:pt idx="2596">
                  <c:v>0.0</c:v>
                </c:pt>
                <c:pt idx="2597">
                  <c:v>0.0</c:v>
                </c:pt>
                <c:pt idx="2598">
                  <c:v>0.0</c:v>
                </c:pt>
                <c:pt idx="2599">
                  <c:v>0.0</c:v>
                </c:pt>
                <c:pt idx="2600">
                  <c:v>0.0</c:v>
                </c:pt>
                <c:pt idx="2601">
                  <c:v>0.0</c:v>
                </c:pt>
                <c:pt idx="2602">
                  <c:v>0.0</c:v>
                </c:pt>
                <c:pt idx="2603">
                  <c:v>0.0</c:v>
                </c:pt>
                <c:pt idx="2604">
                  <c:v>0.0</c:v>
                </c:pt>
                <c:pt idx="2605">
                  <c:v>0.0</c:v>
                </c:pt>
                <c:pt idx="2606">
                  <c:v>0.0</c:v>
                </c:pt>
                <c:pt idx="2607">
                  <c:v>0.0</c:v>
                </c:pt>
                <c:pt idx="2608">
                  <c:v>0.0</c:v>
                </c:pt>
                <c:pt idx="2609">
                  <c:v>0.0</c:v>
                </c:pt>
                <c:pt idx="2610">
                  <c:v>0.0</c:v>
                </c:pt>
                <c:pt idx="2611">
                  <c:v>0.0</c:v>
                </c:pt>
                <c:pt idx="2612">
                  <c:v>0.0</c:v>
                </c:pt>
                <c:pt idx="2613">
                  <c:v>0.0</c:v>
                </c:pt>
                <c:pt idx="2614">
                  <c:v>0.0</c:v>
                </c:pt>
                <c:pt idx="2615">
                  <c:v>0.0</c:v>
                </c:pt>
                <c:pt idx="2616">
                  <c:v>0.0</c:v>
                </c:pt>
                <c:pt idx="2617">
                  <c:v>0.0</c:v>
                </c:pt>
                <c:pt idx="2618">
                  <c:v>0.0</c:v>
                </c:pt>
                <c:pt idx="2619">
                  <c:v>0.0</c:v>
                </c:pt>
                <c:pt idx="2620">
                  <c:v>0.0</c:v>
                </c:pt>
                <c:pt idx="2621">
                  <c:v>0.0</c:v>
                </c:pt>
                <c:pt idx="2622">
                  <c:v>0.0</c:v>
                </c:pt>
                <c:pt idx="2623">
                  <c:v>0.0</c:v>
                </c:pt>
                <c:pt idx="2624">
                  <c:v>0.0</c:v>
                </c:pt>
                <c:pt idx="2625">
                  <c:v>0.0</c:v>
                </c:pt>
                <c:pt idx="2626">
                  <c:v>0.0</c:v>
                </c:pt>
                <c:pt idx="2627">
                  <c:v>0.0</c:v>
                </c:pt>
                <c:pt idx="2628">
                  <c:v>0.0</c:v>
                </c:pt>
                <c:pt idx="2629">
                  <c:v>0.0</c:v>
                </c:pt>
                <c:pt idx="2630">
                  <c:v>0.0</c:v>
                </c:pt>
                <c:pt idx="2631">
                  <c:v>0.0</c:v>
                </c:pt>
                <c:pt idx="2632">
                  <c:v>0.0</c:v>
                </c:pt>
                <c:pt idx="2633">
                  <c:v>0.0</c:v>
                </c:pt>
                <c:pt idx="2634">
                  <c:v>0.0</c:v>
                </c:pt>
                <c:pt idx="2635">
                  <c:v>0.0</c:v>
                </c:pt>
                <c:pt idx="2636">
                  <c:v>0.0</c:v>
                </c:pt>
                <c:pt idx="2637">
                  <c:v>0.0</c:v>
                </c:pt>
                <c:pt idx="2638">
                  <c:v>0.0</c:v>
                </c:pt>
                <c:pt idx="2639">
                  <c:v>0.0</c:v>
                </c:pt>
                <c:pt idx="2640">
                  <c:v>0.0</c:v>
                </c:pt>
                <c:pt idx="2641">
                  <c:v>0.0</c:v>
                </c:pt>
                <c:pt idx="2642">
                  <c:v>0.0</c:v>
                </c:pt>
                <c:pt idx="2643">
                  <c:v>0.0</c:v>
                </c:pt>
                <c:pt idx="2644">
                  <c:v>0.0</c:v>
                </c:pt>
                <c:pt idx="2645">
                  <c:v>0.0</c:v>
                </c:pt>
                <c:pt idx="2646">
                  <c:v>0.0</c:v>
                </c:pt>
                <c:pt idx="2647">
                  <c:v>0.0</c:v>
                </c:pt>
                <c:pt idx="2648">
                  <c:v>0.0</c:v>
                </c:pt>
                <c:pt idx="2649">
                  <c:v>0.0</c:v>
                </c:pt>
                <c:pt idx="2650">
                  <c:v>0.0</c:v>
                </c:pt>
                <c:pt idx="2651">
                  <c:v>0.0</c:v>
                </c:pt>
                <c:pt idx="2652">
                  <c:v>0.0</c:v>
                </c:pt>
                <c:pt idx="2653">
                  <c:v>0.0</c:v>
                </c:pt>
                <c:pt idx="2654">
                  <c:v>0.0</c:v>
                </c:pt>
                <c:pt idx="2655">
                  <c:v>0.0</c:v>
                </c:pt>
                <c:pt idx="2656">
                  <c:v>0.0</c:v>
                </c:pt>
                <c:pt idx="2657">
                  <c:v>0.0</c:v>
                </c:pt>
                <c:pt idx="2658">
                  <c:v>0.0</c:v>
                </c:pt>
                <c:pt idx="2659">
                  <c:v>0.0</c:v>
                </c:pt>
                <c:pt idx="2660">
                  <c:v>0.0</c:v>
                </c:pt>
                <c:pt idx="2661">
                  <c:v>0.0</c:v>
                </c:pt>
                <c:pt idx="2662">
                  <c:v>0.0</c:v>
                </c:pt>
                <c:pt idx="2663">
                  <c:v>0.0</c:v>
                </c:pt>
                <c:pt idx="2664">
                  <c:v>0.0</c:v>
                </c:pt>
                <c:pt idx="2665">
                  <c:v>0.0</c:v>
                </c:pt>
                <c:pt idx="2666">
                  <c:v>0.0</c:v>
                </c:pt>
                <c:pt idx="2667">
                  <c:v>0.0</c:v>
                </c:pt>
                <c:pt idx="2668">
                  <c:v>0.0</c:v>
                </c:pt>
                <c:pt idx="2669">
                  <c:v>0.0</c:v>
                </c:pt>
                <c:pt idx="2670">
                  <c:v>0.0</c:v>
                </c:pt>
                <c:pt idx="2671">
                  <c:v>0.0</c:v>
                </c:pt>
                <c:pt idx="2672">
                  <c:v>0.0</c:v>
                </c:pt>
                <c:pt idx="2673">
                  <c:v>0.0</c:v>
                </c:pt>
                <c:pt idx="2674">
                  <c:v>0.0</c:v>
                </c:pt>
                <c:pt idx="2675">
                  <c:v>0.0</c:v>
                </c:pt>
                <c:pt idx="2676">
                  <c:v>0.0</c:v>
                </c:pt>
                <c:pt idx="2677">
                  <c:v>0.0</c:v>
                </c:pt>
                <c:pt idx="2678">
                  <c:v>0.0</c:v>
                </c:pt>
                <c:pt idx="2679">
                  <c:v>0.0</c:v>
                </c:pt>
                <c:pt idx="2680">
                  <c:v>0.0</c:v>
                </c:pt>
                <c:pt idx="2681">
                  <c:v>0.0</c:v>
                </c:pt>
                <c:pt idx="2682">
                  <c:v>0.0</c:v>
                </c:pt>
                <c:pt idx="2683">
                  <c:v>0.0</c:v>
                </c:pt>
                <c:pt idx="2684">
                  <c:v>0.0</c:v>
                </c:pt>
                <c:pt idx="2685">
                  <c:v>0.0</c:v>
                </c:pt>
                <c:pt idx="2686">
                  <c:v>0.0</c:v>
                </c:pt>
                <c:pt idx="2687">
                  <c:v>0.0</c:v>
                </c:pt>
                <c:pt idx="2688">
                  <c:v>0.0</c:v>
                </c:pt>
                <c:pt idx="2689">
                  <c:v>0.0</c:v>
                </c:pt>
                <c:pt idx="2690">
                  <c:v>0.0</c:v>
                </c:pt>
                <c:pt idx="2691">
                  <c:v>0.0</c:v>
                </c:pt>
                <c:pt idx="2692">
                  <c:v>0.0</c:v>
                </c:pt>
                <c:pt idx="2693">
                  <c:v>0.0</c:v>
                </c:pt>
                <c:pt idx="2694">
                  <c:v>0.0</c:v>
                </c:pt>
                <c:pt idx="2695">
                  <c:v>0.0</c:v>
                </c:pt>
                <c:pt idx="2696">
                  <c:v>0.0</c:v>
                </c:pt>
                <c:pt idx="2697">
                  <c:v>0.0</c:v>
                </c:pt>
                <c:pt idx="2698">
                  <c:v>0.0</c:v>
                </c:pt>
                <c:pt idx="2699">
                  <c:v>0.0</c:v>
                </c:pt>
                <c:pt idx="2700">
                  <c:v>0.0</c:v>
                </c:pt>
                <c:pt idx="2701">
                  <c:v>0.0</c:v>
                </c:pt>
                <c:pt idx="2702">
                  <c:v>0.0</c:v>
                </c:pt>
                <c:pt idx="2703">
                  <c:v>0.0</c:v>
                </c:pt>
                <c:pt idx="2704">
                  <c:v>0.0</c:v>
                </c:pt>
                <c:pt idx="2705">
                  <c:v>0.0</c:v>
                </c:pt>
                <c:pt idx="2706">
                  <c:v>0.0</c:v>
                </c:pt>
                <c:pt idx="2707">
                  <c:v>0.0</c:v>
                </c:pt>
                <c:pt idx="2708">
                  <c:v>0.0</c:v>
                </c:pt>
                <c:pt idx="2709">
                  <c:v>0.0</c:v>
                </c:pt>
                <c:pt idx="2710">
                  <c:v>0.0</c:v>
                </c:pt>
                <c:pt idx="2711">
                  <c:v>0.0</c:v>
                </c:pt>
                <c:pt idx="2712">
                  <c:v>0.0</c:v>
                </c:pt>
                <c:pt idx="2713">
                  <c:v>0.0</c:v>
                </c:pt>
                <c:pt idx="2714">
                  <c:v>0.0</c:v>
                </c:pt>
                <c:pt idx="2715">
                  <c:v>0.0</c:v>
                </c:pt>
                <c:pt idx="2716">
                  <c:v>0.0</c:v>
                </c:pt>
                <c:pt idx="2717">
                  <c:v>0.0</c:v>
                </c:pt>
                <c:pt idx="2718">
                  <c:v>0.0</c:v>
                </c:pt>
                <c:pt idx="2719">
                  <c:v>0.0</c:v>
                </c:pt>
                <c:pt idx="2720">
                  <c:v>0.0</c:v>
                </c:pt>
                <c:pt idx="2721">
                  <c:v>0.0</c:v>
                </c:pt>
                <c:pt idx="2722">
                  <c:v>0.0</c:v>
                </c:pt>
                <c:pt idx="2723">
                  <c:v>0.0</c:v>
                </c:pt>
                <c:pt idx="2724">
                  <c:v>0.0</c:v>
                </c:pt>
                <c:pt idx="2725">
                  <c:v>0.0</c:v>
                </c:pt>
                <c:pt idx="2726">
                  <c:v>0.0</c:v>
                </c:pt>
                <c:pt idx="2727">
                  <c:v>0.0</c:v>
                </c:pt>
                <c:pt idx="2728">
                  <c:v>0.0</c:v>
                </c:pt>
                <c:pt idx="2729">
                  <c:v>0.0</c:v>
                </c:pt>
                <c:pt idx="2730">
                  <c:v>0.0</c:v>
                </c:pt>
                <c:pt idx="2731">
                  <c:v>0.0</c:v>
                </c:pt>
                <c:pt idx="2732">
                  <c:v>0.0</c:v>
                </c:pt>
                <c:pt idx="2733">
                  <c:v>0.0</c:v>
                </c:pt>
                <c:pt idx="2734">
                  <c:v>0.0</c:v>
                </c:pt>
                <c:pt idx="2735">
                  <c:v>0.0</c:v>
                </c:pt>
                <c:pt idx="2736">
                  <c:v>0.0</c:v>
                </c:pt>
                <c:pt idx="2737">
                  <c:v>0.0</c:v>
                </c:pt>
                <c:pt idx="2738">
                  <c:v>0.0</c:v>
                </c:pt>
                <c:pt idx="2739">
                  <c:v>0.0</c:v>
                </c:pt>
                <c:pt idx="2740">
                  <c:v>0.0</c:v>
                </c:pt>
                <c:pt idx="2741">
                  <c:v>0.0</c:v>
                </c:pt>
                <c:pt idx="2742">
                  <c:v>0.0</c:v>
                </c:pt>
                <c:pt idx="2743">
                  <c:v>0.0</c:v>
                </c:pt>
                <c:pt idx="2744">
                  <c:v>0.0</c:v>
                </c:pt>
                <c:pt idx="2745">
                  <c:v>0.0</c:v>
                </c:pt>
                <c:pt idx="2746">
                  <c:v>0.0</c:v>
                </c:pt>
                <c:pt idx="2747">
                  <c:v>0.0</c:v>
                </c:pt>
                <c:pt idx="2748">
                  <c:v>0.0</c:v>
                </c:pt>
                <c:pt idx="2749">
                  <c:v>0.0</c:v>
                </c:pt>
                <c:pt idx="2750">
                  <c:v>0.0</c:v>
                </c:pt>
                <c:pt idx="2751">
                  <c:v>0.0</c:v>
                </c:pt>
                <c:pt idx="2752">
                  <c:v>0.0</c:v>
                </c:pt>
                <c:pt idx="2753">
                  <c:v>0.0</c:v>
                </c:pt>
                <c:pt idx="2754">
                  <c:v>0.0</c:v>
                </c:pt>
                <c:pt idx="2755">
                  <c:v>0.0</c:v>
                </c:pt>
                <c:pt idx="2756">
                  <c:v>0.0</c:v>
                </c:pt>
                <c:pt idx="2757">
                  <c:v>0.0</c:v>
                </c:pt>
                <c:pt idx="2758">
                  <c:v>0.0</c:v>
                </c:pt>
                <c:pt idx="2759">
                  <c:v>0.0</c:v>
                </c:pt>
                <c:pt idx="2760">
                  <c:v>0.0</c:v>
                </c:pt>
                <c:pt idx="2761">
                  <c:v>0.0</c:v>
                </c:pt>
                <c:pt idx="2762">
                  <c:v>0.0</c:v>
                </c:pt>
                <c:pt idx="2763">
                  <c:v>0.0</c:v>
                </c:pt>
                <c:pt idx="2764">
                  <c:v>0.0</c:v>
                </c:pt>
                <c:pt idx="2765">
                  <c:v>0.0</c:v>
                </c:pt>
                <c:pt idx="2766">
                  <c:v>0.0</c:v>
                </c:pt>
                <c:pt idx="2767">
                  <c:v>0.0</c:v>
                </c:pt>
                <c:pt idx="2768">
                  <c:v>0.0</c:v>
                </c:pt>
                <c:pt idx="2769">
                  <c:v>0.0</c:v>
                </c:pt>
                <c:pt idx="2770">
                  <c:v>0.0</c:v>
                </c:pt>
                <c:pt idx="2771">
                  <c:v>0.0</c:v>
                </c:pt>
                <c:pt idx="2772">
                  <c:v>0.0</c:v>
                </c:pt>
                <c:pt idx="2773">
                  <c:v>0.0</c:v>
                </c:pt>
                <c:pt idx="2774">
                  <c:v>0.0</c:v>
                </c:pt>
                <c:pt idx="2775">
                  <c:v>0.0</c:v>
                </c:pt>
                <c:pt idx="2776">
                  <c:v>0.0</c:v>
                </c:pt>
                <c:pt idx="2777">
                  <c:v>0.0</c:v>
                </c:pt>
                <c:pt idx="2778">
                  <c:v>0.0</c:v>
                </c:pt>
                <c:pt idx="2779">
                  <c:v>0.0</c:v>
                </c:pt>
                <c:pt idx="2780">
                  <c:v>0.0</c:v>
                </c:pt>
                <c:pt idx="2781">
                  <c:v>0.0</c:v>
                </c:pt>
                <c:pt idx="2782">
                  <c:v>0.0</c:v>
                </c:pt>
                <c:pt idx="2783">
                  <c:v>0.0</c:v>
                </c:pt>
                <c:pt idx="2784">
                  <c:v>0.0</c:v>
                </c:pt>
                <c:pt idx="2785">
                  <c:v>0.0</c:v>
                </c:pt>
                <c:pt idx="2786">
                  <c:v>0.0</c:v>
                </c:pt>
                <c:pt idx="2787">
                  <c:v>0.0</c:v>
                </c:pt>
                <c:pt idx="2788">
                  <c:v>0.0</c:v>
                </c:pt>
                <c:pt idx="2789">
                  <c:v>0.0</c:v>
                </c:pt>
                <c:pt idx="2790">
                  <c:v>0.0</c:v>
                </c:pt>
                <c:pt idx="2791">
                  <c:v>0.0</c:v>
                </c:pt>
                <c:pt idx="2792">
                  <c:v>0.0</c:v>
                </c:pt>
                <c:pt idx="2793">
                  <c:v>0.0</c:v>
                </c:pt>
                <c:pt idx="2794">
                  <c:v>0.0</c:v>
                </c:pt>
                <c:pt idx="2795">
                  <c:v>0.0</c:v>
                </c:pt>
                <c:pt idx="2796">
                  <c:v>0.0</c:v>
                </c:pt>
                <c:pt idx="2797">
                  <c:v>0.0</c:v>
                </c:pt>
                <c:pt idx="2798">
                  <c:v>0.0</c:v>
                </c:pt>
                <c:pt idx="2799">
                  <c:v>0.0</c:v>
                </c:pt>
                <c:pt idx="2800">
                  <c:v>0.0</c:v>
                </c:pt>
                <c:pt idx="2801">
                  <c:v>0.0</c:v>
                </c:pt>
                <c:pt idx="2802">
                  <c:v>0.0</c:v>
                </c:pt>
                <c:pt idx="2803">
                  <c:v>0.0</c:v>
                </c:pt>
                <c:pt idx="2804">
                  <c:v>0.0</c:v>
                </c:pt>
                <c:pt idx="2805">
                  <c:v>0.0</c:v>
                </c:pt>
                <c:pt idx="2806">
                  <c:v>0.0</c:v>
                </c:pt>
                <c:pt idx="2807">
                  <c:v>0.0</c:v>
                </c:pt>
                <c:pt idx="2808">
                  <c:v>0.0</c:v>
                </c:pt>
                <c:pt idx="2809">
                  <c:v>0.0</c:v>
                </c:pt>
                <c:pt idx="2810">
                  <c:v>0.0</c:v>
                </c:pt>
                <c:pt idx="2811">
                  <c:v>0.0</c:v>
                </c:pt>
                <c:pt idx="2812">
                  <c:v>0.0</c:v>
                </c:pt>
                <c:pt idx="2813">
                  <c:v>0.0</c:v>
                </c:pt>
                <c:pt idx="2814">
                  <c:v>0.0</c:v>
                </c:pt>
                <c:pt idx="2815">
                  <c:v>0.0</c:v>
                </c:pt>
                <c:pt idx="2816">
                  <c:v>0.0</c:v>
                </c:pt>
                <c:pt idx="2817">
                  <c:v>0.0</c:v>
                </c:pt>
                <c:pt idx="2818">
                  <c:v>0.0</c:v>
                </c:pt>
                <c:pt idx="2819">
                  <c:v>0.0</c:v>
                </c:pt>
                <c:pt idx="2820">
                  <c:v>0.0</c:v>
                </c:pt>
                <c:pt idx="2821">
                  <c:v>0.0</c:v>
                </c:pt>
                <c:pt idx="2822">
                  <c:v>0.0</c:v>
                </c:pt>
                <c:pt idx="2823">
                  <c:v>0.0</c:v>
                </c:pt>
                <c:pt idx="2824">
                  <c:v>0.0</c:v>
                </c:pt>
                <c:pt idx="2825">
                  <c:v>0.0</c:v>
                </c:pt>
                <c:pt idx="2826">
                  <c:v>0.0</c:v>
                </c:pt>
                <c:pt idx="2827">
                  <c:v>0.0</c:v>
                </c:pt>
                <c:pt idx="2828">
                  <c:v>0.0</c:v>
                </c:pt>
                <c:pt idx="2829">
                  <c:v>0.0</c:v>
                </c:pt>
                <c:pt idx="2830">
                  <c:v>0.0</c:v>
                </c:pt>
                <c:pt idx="2831">
                  <c:v>0.0</c:v>
                </c:pt>
                <c:pt idx="2832">
                  <c:v>0.0</c:v>
                </c:pt>
                <c:pt idx="2833">
                  <c:v>0.0</c:v>
                </c:pt>
                <c:pt idx="2834">
                  <c:v>0.0</c:v>
                </c:pt>
                <c:pt idx="2835">
                  <c:v>0.0</c:v>
                </c:pt>
                <c:pt idx="2836">
                  <c:v>0.0</c:v>
                </c:pt>
                <c:pt idx="2837">
                  <c:v>0.0</c:v>
                </c:pt>
                <c:pt idx="2838">
                  <c:v>0.0</c:v>
                </c:pt>
                <c:pt idx="2839">
                  <c:v>0.0</c:v>
                </c:pt>
                <c:pt idx="2840">
                  <c:v>0.0</c:v>
                </c:pt>
                <c:pt idx="2841">
                  <c:v>0.0</c:v>
                </c:pt>
                <c:pt idx="2842">
                  <c:v>0.0</c:v>
                </c:pt>
                <c:pt idx="2843">
                  <c:v>0.0</c:v>
                </c:pt>
                <c:pt idx="2844">
                  <c:v>0.0</c:v>
                </c:pt>
                <c:pt idx="2845">
                  <c:v>0.0</c:v>
                </c:pt>
                <c:pt idx="2846">
                  <c:v>0.0</c:v>
                </c:pt>
                <c:pt idx="2847">
                  <c:v>0.0</c:v>
                </c:pt>
                <c:pt idx="2848">
                  <c:v>0.0</c:v>
                </c:pt>
                <c:pt idx="2849">
                  <c:v>0.0</c:v>
                </c:pt>
                <c:pt idx="2850">
                  <c:v>0.0</c:v>
                </c:pt>
                <c:pt idx="2851">
                  <c:v>0.0</c:v>
                </c:pt>
                <c:pt idx="2852">
                  <c:v>0.0</c:v>
                </c:pt>
                <c:pt idx="2853">
                  <c:v>0.0</c:v>
                </c:pt>
                <c:pt idx="2854">
                  <c:v>0.0</c:v>
                </c:pt>
                <c:pt idx="2855">
                  <c:v>0.0</c:v>
                </c:pt>
                <c:pt idx="2856">
                  <c:v>0.0</c:v>
                </c:pt>
                <c:pt idx="2857">
                  <c:v>0.0</c:v>
                </c:pt>
                <c:pt idx="2858">
                  <c:v>0.0</c:v>
                </c:pt>
                <c:pt idx="2859">
                  <c:v>0.0</c:v>
                </c:pt>
                <c:pt idx="2860">
                  <c:v>0.0</c:v>
                </c:pt>
                <c:pt idx="2861">
                  <c:v>0.0</c:v>
                </c:pt>
                <c:pt idx="2862">
                  <c:v>0.0</c:v>
                </c:pt>
                <c:pt idx="2863">
                  <c:v>0.0</c:v>
                </c:pt>
                <c:pt idx="2864">
                  <c:v>0.0</c:v>
                </c:pt>
                <c:pt idx="2865">
                  <c:v>0.0</c:v>
                </c:pt>
                <c:pt idx="2866">
                  <c:v>0.0</c:v>
                </c:pt>
                <c:pt idx="2867">
                  <c:v>0.0</c:v>
                </c:pt>
                <c:pt idx="2868">
                  <c:v>0.0</c:v>
                </c:pt>
                <c:pt idx="2869">
                  <c:v>0.0</c:v>
                </c:pt>
                <c:pt idx="2870">
                  <c:v>0.0</c:v>
                </c:pt>
                <c:pt idx="2871">
                  <c:v>0.0</c:v>
                </c:pt>
                <c:pt idx="2872">
                  <c:v>0.0</c:v>
                </c:pt>
                <c:pt idx="2873">
                  <c:v>0.0</c:v>
                </c:pt>
                <c:pt idx="2874">
                  <c:v>0.0</c:v>
                </c:pt>
                <c:pt idx="2875">
                  <c:v>0.0</c:v>
                </c:pt>
                <c:pt idx="2876">
                  <c:v>0.0</c:v>
                </c:pt>
                <c:pt idx="2877">
                  <c:v>0.0</c:v>
                </c:pt>
                <c:pt idx="2878">
                  <c:v>0.0</c:v>
                </c:pt>
                <c:pt idx="2879">
                  <c:v>0.0</c:v>
                </c:pt>
                <c:pt idx="2880">
                  <c:v>0.0</c:v>
                </c:pt>
                <c:pt idx="2881">
                  <c:v>0.0</c:v>
                </c:pt>
                <c:pt idx="2882">
                  <c:v>0.0</c:v>
                </c:pt>
                <c:pt idx="2883">
                  <c:v>0.0</c:v>
                </c:pt>
                <c:pt idx="2884">
                  <c:v>0.0</c:v>
                </c:pt>
                <c:pt idx="2885">
                  <c:v>0.0</c:v>
                </c:pt>
                <c:pt idx="2886">
                  <c:v>0.0</c:v>
                </c:pt>
                <c:pt idx="2887">
                  <c:v>0.0</c:v>
                </c:pt>
                <c:pt idx="2888">
                  <c:v>0.0</c:v>
                </c:pt>
                <c:pt idx="2889">
                  <c:v>0.0</c:v>
                </c:pt>
                <c:pt idx="2890">
                  <c:v>0.0</c:v>
                </c:pt>
                <c:pt idx="2891">
                  <c:v>0.0</c:v>
                </c:pt>
                <c:pt idx="2892">
                  <c:v>0.0</c:v>
                </c:pt>
                <c:pt idx="2893">
                  <c:v>0.0</c:v>
                </c:pt>
                <c:pt idx="2894">
                  <c:v>0.0</c:v>
                </c:pt>
                <c:pt idx="2895">
                  <c:v>0.0</c:v>
                </c:pt>
                <c:pt idx="2896">
                  <c:v>0.0</c:v>
                </c:pt>
                <c:pt idx="2897">
                  <c:v>0.0</c:v>
                </c:pt>
                <c:pt idx="2898">
                  <c:v>0.0</c:v>
                </c:pt>
                <c:pt idx="2899">
                  <c:v>0.0</c:v>
                </c:pt>
                <c:pt idx="2900">
                  <c:v>0.0</c:v>
                </c:pt>
                <c:pt idx="2901">
                  <c:v>0.0</c:v>
                </c:pt>
                <c:pt idx="2902">
                  <c:v>0.0</c:v>
                </c:pt>
                <c:pt idx="2903">
                  <c:v>0.0</c:v>
                </c:pt>
                <c:pt idx="2904">
                  <c:v>0.0</c:v>
                </c:pt>
                <c:pt idx="2905">
                  <c:v>0.0</c:v>
                </c:pt>
                <c:pt idx="2906">
                  <c:v>0.0</c:v>
                </c:pt>
                <c:pt idx="2907">
                  <c:v>0.0</c:v>
                </c:pt>
                <c:pt idx="2908">
                  <c:v>0.0</c:v>
                </c:pt>
                <c:pt idx="2909">
                  <c:v>0.0</c:v>
                </c:pt>
                <c:pt idx="2910">
                  <c:v>0.0</c:v>
                </c:pt>
                <c:pt idx="2911">
                  <c:v>0.0</c:v>
                </c:pt>
                <c:pt idx="2912">
                  <c:v>0.0</c:v>
                </c:pt>
                <c:pt idx="2913">
                  <c:v>0.0</c:v>
                </c:pt>
                <c:pt idx="2914">
                  <c:v>0.0</c:v>
                </c:pt>
                <c:pt idx="2915">
                  <c:v>0.0</c:v>
                </c:pt>
                <c:pt idx="2916">
                  <c:v>0.0</c:v>
                </c:pt>
                <c:pt idx="2917">
                  <c:v>0.0</c:v>
                </c:pt>
                <c:pt idx="2918">
                  <c:v>0.0</c:v>
                </c:pt>
                <c:pt idx="2919">
                  <c:v>0.0</c:v>
                </c:pt>
                <c:pt idx="2920">
                  <c:v>0.0</c:v>
                </c:pt>
                <c:pt idx="2921">
                  <c:v>0.0</c:v>
                </c:pt>
                <c:pt idx="2922">
                  <c:v>0.0</c:v>
                </c:pt>
                <c:pt idx="2923">
                  <c:v>0.0</c:v>
                </c:pt>
                <c:pt idx="2924">
                  <c:v>0.0</c:v>
                </c:pt>
                <c:pt idx="2925">
                  <c:v>0.0</c:v>
                </c:pt>
                <c:pt idx="2926">
                  <c:v>0.0</c:v>
                </c:pt>
                <c:pt idx="2927">
                  <c:v>0.0</c:v>
                </c:pt>
                <c:pt idx="2928">
                  <c:v>0.0</c:v>
                </c:pt>
                <c:pt idx="2929">
                  <c:v>0.0</c:v>
                </c:pt>
                <c:pt idx="2930">
                  <c:v>0.0</c:v>
                </c:pt>
                <c:pt idx="2931">
                  <c:v>0.0</c:v>
                </c:pt>
                <c:pt idx="2932">
                  <c:v>0.0</c:v>
                </c:pt>
                <c:pt idx="2933">
                  <c:v>0.0</c:v>
                </c:pt>
                <c:pt idx="2934">
                  <c:v>0.0</c:v>
                </c:pt>
                <c:pt idx="2935">
                  <c:v>0.0</c:v>
                </c:pt>
                <c:pt idx="2936">
                  <c:v>0.0</c:v>
                </c:pt>
                <c:pt idx="2937">
                  <c:v>0.0</c:v>
                </c:pt>
                <c:pt idx="2938">
                  <c:v>0.0</c:v>
                </c:pt>
                <c:pt idx="2939">
                  <c:v>0.0</c:v>
                </c:pt>
                <c:pt idx="2940">
                  <c:v>0.0</c:v>
                </c:pt>
                <c:pt idx="2941">
                  <c:v>0.0</c:v>
                </c:pt>
                <c:pt idx="2942">
                  <c:v>0.0</c:v>
                </c:pt>
                <c:pt idx="2943">
                  <c:v>0.0</c:v>
                </c:pt>
                <c:pt idx="2944">
                  <c:v>0.0</c:v>
                </c:pt>
                <c:pt idx="2945">
                  <c:v>0.0</c:v>
                </c:pt>
                <c:pt idx="2946">
                  <c:v>0.0</c:v>
                </c:pt>
                <c:pt idx="2947">
                  <c:v>0.0</c:v>
                </c:pt>
                <c:pt idx="2948">
                  <c:v>0.0</c:v>
                </c:pt>
                <c:pt idx="2949">
                  <c:v>0.0</c:v>
                </c:pt>
                <c:pt idx="2950">
                  <c:v>0.0</c:v>
                </c:pt>
                <c:pt idx="2951">
                  <c:v>0.0</c:v>
                </c:pt>
                <c:pt idx="2952">
                  <c:v>0.0</c:v>
                </c:pt>
                <c:pt idx="2953">
                  <c:v>0.0</c:v>
                </c:pt>
                <c:pt idx="2954">
                  <c:v>0.0</c:v>
                </c:pt>
                <c:pt idx="2955">
                  <c:v>0.0</c:v>
                </c:pt>
                <c:pt idx="2956">
                  <c:v>0.0</c:v>
                </c:pt>
                <c:pt idx="2957">
                  <c:v>0.0</c:v>
                </c:pt>
                <c:pt idx="2958">
                  <c:v>0.0</c:v>
                </c:pt>
                <c:pt idx="2959">
                  <c:v>0.0</c:v>
                </c:pt>
                <c:pt idx="2960">
                  <c:v>0.0</c:v>
                </c:pt>
                <c:pt idx="2961">
                  <c:v>0.0</c:v>
                </c:pt>
                <c:pt idx="2962">
                  <c:v>0.0</c:v>
                </c:pt>
                <c:pt idx="2963">
                  <c:v>0.0</c:v>
                </c:pt>
                <c:pt idx="2964">
                  <c:v>0.0</c:v>
                </c:pt>
                <c:pt idx="2965">
                  <c:v>0.0</c:v>
                </c:pt>
                <c:pt idx="2966">
                  <c:v>0.0</c:v>
                </c:pt>
                <c:pt idx="2967">
                  <c:v>0.0</c:v>
                </c:pt>
                <c:pt idx="2968">
                  <c:v>0.0</c:v>
                </c:pt>
                <c:pt idx="2969">
                  <c:v>0.0</c:v>
                </c:pt>
                <c:pt idx="2970">
                  <c:v>0.0</c:v>
                </c:pt>
                <c:pt idx="2971">
                  <c:v>0.0</c:v>
                </c:pt>
                <c:pt idx="2972">
                  <c:v>0.0</c:v>
                </c:pt>
                <c:pt idx="2973">
                  <c:v>0.0</c:v>
                </c:pt>
                <c:pt idx="2974">
                  <c:v>0.0</c:v>
                </c:pt>
                <c:pt idx="2975">
                  <c:v>0.0</c:v>
                </c:pt>
                <c:pt idx="2976">
                  <c:v>0.0</c:v>
                </c:pt>
                <c:pt idx="2977">
                  <c:v>0.0</c:v>
                </c:pt>
                <c:pt idx="2978">
                  <c:v>0.0</c:v>
                </c:pt>
                <c:pt idx="2979">
                  <c:v>0.0</c:v>
                </c:pt>
                <c:pt idx="2980">
                  <c:v>0.0</c:v>
                </c:pt>
                <c:pt idx="2981">
                  <c:v>0.0</c:v>
                </c:pt>
                <c:pt idx="2982">
                  <c:v>0.0</c:v>
                </c:pt>
                <c:pt idx="2983">
                  <c:v>0.0</c:v>
                </c:pt>
                <c:pt idx="2984">
                  <c:v>0.0</c:v>
                </c:pt>
                <c:pt idx="2985">
                  <c:v>0.0</c:v>
                </c:pt>
                <c:pt idx="2986">
                  <c:v>0.0</c:v>
                </c:pt>
                <c:pt idx="2987">
                  <c:v>0.0</c:v>
                </c:pt>
                <c:pt idx="2988">
                  <c:v>0.0</c:v>
                </c:pt>
                <c:pt idx="2989">
                  <c:v>0.0</c:v>
                </c:pt>
                <c:pt idx="2990">
                  <c:v>0.0</c:v>
                </c:pt>
                <c:pt idx="2991">
                  <c:v>0.0</c:v>
                </c:pt>
                <c:pt idx="2992">
                  <c:v>0.0</c:v>
                </c:pt>
                <c:pt idx="2993">
                  <c:v>0.0</c:v>
                </c:pt>
                <c:pt idx="2994">
                  <c:v>0.0</c:v>
                </c:pt>
                <c:pt idx="2995">
                  <c:v>0.0</c:v>
                </c:pt>
                <c:pt idx="2996">
                  <c:v>0.0</c:v>
                </c:pt>
                <c:pt idx="2997">
                  <c:v>0.0</c:v>
                </c:pt>
                <c:pt idx="2998">
                  <c:v>0.0</c:v>
                </c:pt>
                <c:pt idx="2999">
                  <c:v>0.0</c:v>
                </c:pt>
                <c:pt idx="3000">
                  <c:v>0.0</c:v>
                </c:pt>
                <c:pt idx="3001">
                  <c:v>0.0</c:v>
                </c:pt>
                <c:pt idx="3002">
                  <c:v>0.0</c:v>
                </c:pt>
                <c:pt idx="3003">
                  <c:v>0.0</c:v>
                </c:pt>
                <c:pt idx="3004">
                  <c:v>0.0</c:v>
                </c:pt>
                <c:pt idx="3005">
                  <c:v>0.0</c:v>
                </c:pt>
                <c:pt idx="3006">
                  <c:v>0.0</c:v>
                </c:pt>
                <c:pt idx="3007">
                  <c:v>0.0</c:v>
                </c:pt>
                <c:pt idx="3008">
                  <c:v>0.0</c:v>
                </c:pt>
                <c:pt idx="3009">
                  <c:v>0.0</c:v>
                </c:pt>
                <c:pt idx="3010">
                  <c:v>0.0</c:v>
                </c:pt>
                <c:pt idx="3011">
                  <c:v>0.0</c:v>
                </c:pt>
                <c:pt idx="3012">
                  <c:v>0.0</c:v>
                </c:pt>
                <c:pt idx="3013">
                  <c:v>0.0</c:v>
                </c:pt>
                <c:pt idx="3014">
                  <c:v>0.0</c:v>
                </c:pt>
                <c:pt idx="3015">
                  <c:v>0.0</c:v>
                </c:pt>
                <c:pt idx="3016">
                  <c:v>0.0</c:v>
                </c:pt>
                <c:pt idx="3017">
                  <c:v>0.0</c:v>
                </c:pt>
                <c:pt idx="3018">
                  <c:v>0.0</c:v>
                </c:pt>
                <c:pt idx="3019">
                  <c:v>0.0</c:v>
                </c:pt>
                <c:pt idx="3020">
                  <c:v>0.0</c:v>
                </c:pt>
                <c:pt idx="3021">
                  <c:v>0.0</c:v>
                </c:pt>
                <c:pt idx="3022">
                  <c:v>0.0</c:v>
                </c:pt>
                <c:pt idx="3023">
                  <c:v>0.0</c:v>
                </c:pt>
                <c:pt idx="3024">
                  <c:v>0.0</c:v>
                </c:pt>
                <c:pt idx="3025">
                  <c:v>0.0</c:v>
                </c:pt>
                <c:pt idx="3026">
                  <c:v>0.0</c:v>
                </c:pt>
                <c:pt idx="3027">
                  <c:v>0.0</c:v>
                </c:pt>
                <c:pt idx="3028">
                  <c:v>0.0</c:v>
                </c:pt>
                <c:pt idx="3029">
                  <c:v>0.0</c:v>
                </c:pt>
                <c:pt idx="3030">
                  <c:v>0.0</c:v>
                </c:pt>
                <c:pt idx="3031">
                  <c:v>0.0</c:v>
                </c:pt>
                <c:pt idx="3032">
                  <c:v>0.0</c:v>
                </c:pt>
                <c:pt idx="3033">
                  <c:v>0.0</c:v>
                </c:pt>
                <c:pt idx="3034">
                  <c:v>0.0</c:v>
                </c:pt>
                <c:pt idx="3035">
                  <c:v>0.0</c:v>
                </c:pt>
                <c:pt idx="3036">
                  <c:v>0.0</c:v>
                </c:pt>
                <c:pt idx="3037">
                  <c:v>0.0</c:v>
                </c:pt>
                <c:pt idx="3038">
                  <c:v>0.0</c:v>
                </c:pt>
                <c:pt idx="3039">
                  <c:v>0.0</c:v>
                </c:pt>
                <c:pt idx="3040">
                  <c:v>0.0</c:v>
                </c:pt>
                <c:pt idx="3041">
                  <c:v>0.0</c:v>
                </c:pt>
                <c:pt idx="3042">
                  <c:v>0.0</c:v>
                </c:pt>
                <c:pt idx="3043">
                  <c:v>0.0</c:v>
                </c:pt>
                <c:pt idx="3044">
                  <c:v>0.0</c:v>
                </c:pt>
                <c:pt idx="3045">
                  <c:v>0.0</c:v>
                </c:pt>
                <c:pt idx="3046">
                  <c:v>0.0</c:v>
                </c:pt>
                <c:pt idx="3047">
                  <c:v>0.0</c:v>
                </c:pt>
                <c:pt idx="3048">
                  <c:v>0.0</c:v>
                </c:pt>
                <c:pt idx="3049">
                  <c:v>0.0</c:v>
                </c:pt>
                <c:pt idx="3050">
                  <c:v>0.0</c:v>
                </c:pt>
                <c:pt idx="3051">
                  <c:v>0.0</c:v>
                </c:pt>
                <c:pt idx="3052">
                  <c:v>0.0</c:v>
                </c:pt>
                <c:pt idx="3053">
                  <c:v>0.0</c:v>
                </c:pt>
                <c:pt idx="3054">
                  <c:v>0.0</c:v>
                </c:pt>
                <c:pt idx="3055">
                  <c:v>0.0</c:v>
                </c:pt>
                <c:pt idx="3056">
                  <c:v>0.0</c:v>
                </c:pt>
                <c:pt idx="3057">
                  <c:v>0.0</c:v>
                </c:pt>
                <c:pt idx="3058">
                  <c:v>0.0</c:v>
                </c:pt>
                <c:pt idx="3059">
                  <c:v>0.0</c:v>
                </c:pt>
                <c:pt idx="3060">
                  <c:v>0.0</c:v>
                </c:pt>
                <c:pt idx="3061">
                  <c:v>0.0</c:v>
                </c:pt>
                <c:pt idx="3062">
                  <c:v>0.0</c:v>
                </c:pt>
                <c:pt idx="3063">
                  <c:v>0.0</c:v>
                </c:pt>
                <c:pt idx="3064">
                  <c:v>0.0</c:v>
                </c:pt>
                <c:pt idx="3065">
                  <c:v>0.0</c:v>
                </c:pt>
                <c:pt idx="3066">
                  <c:v>0.0</c:v>
                </c:pt>
                <c:pt idx="3067">
                  <c:v>0.0</c:v>
                </c:pt>
                <c:pt idx="3068">
                  <c:v>0.0</c:v>
                </c:pt>
                <c:pt idx="3069">
                  <c:v>0.0</c:v>
                </c:pt>
                <c:pt idx="3070">
                  <c:v>0.0</c:v>
                </c:pt>
                <c:pt idx="3071">
                  <c:v>0.0</c:v>
                </c:pt>
                <c:pt idx="3072">
                  <c:v>0.0</c:v>
                </c:pt>
                <c:pt idx="3073">
                  <c:v>0.0</c:v>
                </c:pt>
                <c:pt idx="3074">
                  <c:v>0.0</c:v>
                </c:pt>
                <c:pt idx="3075">
                  <c:v>0.0</c:v>
                </c:pt>
                <c:pt idx="3076">
                  <c:v>0.0</c:v>
                </c:pt>
                <c:pt idx="3077">
                  <c:v>0.0</c:v>
                </c:pt>
                <c:pt idx="3078">
                  <c:v>0.0</c:v>
                </c:pt>
                <c:pt idx="3079">
                  <c:v>0.0</c:v>
                </c:pt>
                <c:pt idx="3080">
                  <c:v>0.0</c:v>
                </c:pt>
                <c:pt idx="3081">
                  <c:v>0.0</c:v>
                </c:pt>
                <c:pt idx="3082">
                  <c:v>0.0</c:v>
                </c:pt>
                <c:pt idx="3083">
                  <c:v>0.0</c:v>
                </c:pt>
                <c:pt idx="3084">
                  <c:v>0.0</c:v>
                </c:pt>
                <c:pt idx="3085">
                  <c:v>0.0</c:v>
                </c:pt>
                <c:pt idx="3086">
                  <c:v>0.0</c:v>
                </c:pt>
                <c:pt idx="3087">
                  <c:v>0.0</c:v>
                </c:pt>
                <c:pt idx="3088">
                  <c:v>0.0</c:v>
                </c:pt>
                <c:pt idx="3089">
                  <c:v>0.0</c:v>
                </c:pt>
                <c:pt idx="3090">
                  <c:v>0.0</c:v>
                </c:pt>
                <c:pt idx="3091">
                  <c:v>0.0</c:v>
                </c:pt>
                <c:pt idx="3092">
                  <c:v>0.0</c:v>
                </c:pt>
                <c:pt idx="3093">
                  <c:v>0.0</c:v>
                </c:pt>
                <c:pt idx="3094">
                  <c:v>0.0</c:v>
                </c:pt>
                <c:pt idx="3095">
                  <c:v>0.0</c:v>
                </c:pt>
                <c:pt idx="3096">
                  <c:v>0.0</c:v>
                </c:pt>
                <c:pt idx="3097">
                  <c:v>0.0</c:v>
                </c:pt>
                <c:pt idx="3098">
                  <c:v>0.0</c:v>
                </c:pt>
                <c:pt idx="3099">
                  <c:v>0.0</c:v>
                </c:pt>
                <c:pt idx="3100">
                  <c:v>0.0</c:v>
                </c:pt>
                <c:pt idx="3101">
                  <c:v>0.0</c:v>
                </c:pt>
                <c:pt idx="3102">
                  <c:v>0.0</c:v>
                </c:pt>
                <c:pt idx="3103">
                  <c:v>0.0</c:v>
                </c:pt>
                <c:pt idx="3104">
                  <c:v>0.0</c:v>
                </c:pt>
                <c:pt idx="3105">
                  <c:v>0.0</c:v>
                </c:pt>
                <c:pt idx="3106">
                  <c:v>0.0</c:v>
                </c:pt>
                <c:pt idx="3107">
                  <c:v>0.0</c:v>
                </c:pt>
                <c:pt idx="3108">
                  <c:v>0.0</c:v>
                </c:pt>
                <c:pt idx="3109">
                  <c:v>0.0</c:v>
                </c:pt>
                <c:pt idx="3110">
                  <c:v>0.0</c:v>
                </c:pt>
                <c:pt idx="3111">
                  <c:v>0.0</c:v>
                </c:pt>
                <c:pt idx="3112">
                  <c:v>0.0</c:v>
                </c:pt>
                <c:pt idx="3113">
                  <c:v>0.0</c:v>
                </c:pt>
                <c:pt idx="3114">
                  <c:v>0.0</c:v>
                </c:pt>
                <c:pt idx="3115">
                  <c:v>0.0</c:v>
                </c:pt>
                <c:pt idx="3116">
                  <c:v>0.0</c:v>
                </c:pt>
                <c:pt idx="3117">
                  <c:v>0.0</c:v>
                </c:pt>
                <c:pt idx="3118">
                  <c:v>0.0</c:v>
                </c:pt>
                <c:pt idx="3119">
                  <c:v>0.0</c:v>
                </c:pt>
                <c:pt idx="3120">
                  <c:v>0.0</c:v>
                </c:pt>
                <c:pt idx="3121">
                  <c:v>0.0</c:v>
                </c:pt>
                <c:pt idx="3122">
                  <c:v>0.0</c:v>
                </c:pt>
                <c:pt idx="3123">
                  <c:v>0.0</c:v>
                </c:pt>
                <c:pt idx="3124">
                  <c:v>0.0</c:v>
                </c:pt>
                <c:pt idx="3125">
                  <c:v>0.0</c:v>
                </c:pt>
                <c:pt idx="3126">
                  <c:v>0.0</c:v>
                </c:pt>
                <c:pt idx="3127">
                  <c:v>0.0</c:v>
                </c:pt>
                <c:pt idx="3128">
                  <c:v>0.0</c:v>
                </c:pt>
                <c:pt idx="3129">
                  <c:v>0.0</c:v>
                </c:pt>
                <c:pt idx="3130">
                  <c:v>0.0</c:v>
                </c:pt>
                <c:pt idx="3131">
                  <c:v>0.0</c:v>
                </c:pt>
                <c:pt idx="3132">
                  <c:v>0.0</c:v>
                </c:pt>
                <c:pt idx="3133">
                  <c:v>0.0</c:v>
                </c:pt>
                <c:pt idx="3134">
                  <c:v>0.0</c:v>
                </c:pt>
                <c:pt idx="3135">
                  <c:v>0.0</c:v>
                </c:pt>
                <c:pt idx="3136">
                  <c:v>0.0</c:v>
                </c:pt>
                <c:pt idx="3137">
                  <c:v>0.0</c:v>
                </c:pt>
                <c:pt idx="3138">
                  <c:v>0.0</c:v>
                </c:pt>
                <c:pt idx="3139">
                  <c:v>0.0</c:v>
                </c:pt>
                <c:pt idx="3140">
                  <c:v>0.0</c:v>
                </c:pt>
                <c:pt idx="3141">
                  <c:v>0.0</c:v>
                </c:pt>
                <c:pt idx="3142">
                  <c:v>0.0</c:v>
                </c:pt>
                <c:pt idx="3143">
                  <c:v>0.0</c:v>
                </c:pt>
                <c:pt idx="3144">
                  <c:v>0.0</c:v>
                </c:pt>
                <c:pt idx="3145">
                  <c:v>0.0</c:v>
                </c:pt>
                <c:pt idx="3146">
                  <c:v>0.0</c:v>
                </c:pt>
                <c:pt idx="3147">
                  <c:v>0.0</c:v>
                </c:pt>
                <c:pt idx="3148">
                  <c:v>0.0</c:v>
                </c:pt>
                <c:pt idx="3149">
                  <c:v>0.0</c:v>
                </c:pt>
                <c:pt idx="3150">
                  <c:v>0.0</c:v>
                </c:pt>
                <c:pt idx="3151">
                  <c:v>0.0</c:v>
                </c:pt>
                <c:pt idx="3152">
                  <c:v>0.0</c:v>
                </c:pt>
                <c:pt idx="3153">
                  <c:v>0.0</c:v>
                </c:pt>
                <c:pt idx="3154">
                  <c:v>0.0</c:v>
                </c:pt>
                <c:pt idx="3155">
                  <c:v>0.0</c:v>
                </c:pt>
                <c:pt idx="3156">
                  <c:v>0.0</c:v>
                </c:pt>
                <c:pt idx="3157">
                  <c:v>0.0</c:v>
                </c:pt>
                <c:pt idx="3158">
                  <c:v>0.0</c:v>
                </c:pt>
                <c:pt idx="3159">
                  <c:v>0.0</c:v>
                </c:pt>
                <c:pt idx="3160">
                  <c:v>0.0</c:v>
                </c:pt>
                <c:pt idx="3161">
                  <c:v>0.0</c:v>
                </c:pt>
                <c:pt idx="3162">
                  <c:v>0.0</c:v>
                </c:pt>
                <c:pt idx="3163">
                  <c:v>0.0</c:v>
                </c:pt>
                <c:pt idx="3164">
                  <c:v>0.0</c:v>
                </c:pt>
                <c:pt idx="3165">
                  <c:v>0.0</c:v>
                </c:pt>
                <c:pt idx="3166">
                  <c:v>0.0</c:v>
                </c:pt>
                <c:pt idx="3167">
                  <c:v>0.0</c:v>
                </c:pt>
                <c:pt idx="3168">
                  <c:v>0.0</c:v>
                </c:pt>
                <c:pt idx="3169">
                  <c:v>0.0</c:v>
                </c:pt>
                <c:pt idx="3170">
                  <c:v>0.0</c:v>
                </c:pt>
                <c:pt idx="3171">
                  <c:v>0.0</c:v>
                </c:pt>
                <c:pt idx="3172">
                  <c:v>0.0</c:v>
                </c:pt>
                <c:pt idx="3173">
                  <c:v>0.0</c:v>
                </c:pt>
                <c:pt idx="3174">
                  <c:v>0.0</c:v>
                </c:pt>
                <c:pt idx="3175">
                  <c:v>0.0</c:v>
                </c:pt>
                <c:pt idx="3176">
                  <c:v>0.0</c:v>
                </c:pt>
                <c:pt idx="3177">
                  <c:v>0.0</c:v>
                </c:pt>
                <c:pt idx="3178">
                  <c:v>0.0</c:v>
                </c:pt>
                <c:pt idx="3179">
                  <c:v>0.0</c:v>
                </c:pt>
                <c:pt idx="3180">
                  <c:v>0.0</c:v>
                </c:pt>
                <c:pt idx="3181">
                  <c:v>0.0</c:v>
                </c:pt>
                <c:pt idx="3182">
                  <c:v>0.0</c:v>
                </c:pt>
                <c:pt idx="3183">
                  <c:v>0.0</c:v>
                </c:pt>
                <c:pt idx="3184">
                  <c:v>0.0</c:v>
                </c:pt>
                <c:pt idx="3185">
                  <c:v>0.0</c:v>
                </c:pt>
                <c:pt idx="3186">
                  <c:v>0.0</c:v>
                </c:pt>
                <c:pt idx="3187">
                  <c:v>0.0</c:v>
                </c:pt>
                <c:pt idx="3188">
                  <c:v>0.0</c:v>
                </c:pt>
                <c:pt idx="3189">
                  <c:v>0.0</c:v>
                </c:pt>
                <c:pt idx="3190">
                  <c:v>0.0</c:v>
                </c:pt>
                <c:pt idx="3191">
                  <c:v>0.0</c:v>
                </c:pt>
                <c:pt idx="3192">
                  <c:v>0.0</c:v>
                </c:pt>
                <c:pt idx="3193">
                  <c:v>0.0</c:v>
                </c:pt>
                <c:pt idx="3194">
                  <c:v>0.0</c:v>
                </c:pt>
                <c:pt idx="3195">
                  <c:v>0.0</c:v>
                </c:pt>
                <c:pt idx="3196">
                  <c:v>0.0</c:v>
                </c:pt>
                <c:pt idx="3197">
                  <c:v>0.0</c:v>
                </c:pt>
                <c:pt idx="3198">
                  <c:v>0.0</c:v>
                </c:pt>
                <c:pt idx="3199">
                  <c:v>0.0</c:v>
                </c:pt>
                <c:pt idx="3200">
                  <c:v>0.0</c:v>
                </c:pt>
                <c:pt idx="3201">
                  <c:v>0.0</c:v>
                </c:pt>
                <c:pt idx="3202">
                  <c:v>0.0</c:v>
                </c:pt>
                <c:pt idx="3203">
                  <c:v>0.0</c:v>
                </c:pt>
                <c:pt idx="3204">
                  <c:v>0.0</c:v>
                </c:pt>
                <c:pt idx="3205">
                  <c:v>0.0</c:v>
                </c:pt>
                <c:pt idx="3206">
                  <c:v>0.0</c:v>
                </c:pt>
                <c:pt idx="3207">
                  <c:v>0.0</c:v>
                </c:pt>
                <c:pt idx="3208">
                  <c:v>0.0</c:v>
                </c:pt>
                <c:pt idx="3209">
                  <c:v>0.0</c:v>
                </c:pt>
                <c:pt idx="3210">
                  <c:v>0.0</c:v>
                </c:pt>
                <c:pt idx="3211">
                  <c:v>0.0</c:v>
                </c:pt>
                <c:pt idx="3212">
                  <c:v>0.0</c:v>
                </c:pt>
                <c:pt idx="3213">
                  <c:v>0.0</c:v>
                </c:pt>
                <c:pt idx="3214">
                  <c:v>0.0</c:v>
                </c:pt>
                <c:pt idx="3215">
                  <c:v>0.0</c:v>
                </c:pt>
                <c:pt idx="3216">
                  <c:v>0.0</c:v>
                </c:pt>
                <c:pt idx="3217">
                  <c:v>0.0</c:v>
                </c:pt>
                <c:pt idx="3218">
                  <c:v>0.0</c:v>
                </c:pt>
                <c:pt idx="3219">
                  <c:v>0.0</c:v>
                </c:pt>
                <c:pt idx="3220">
                  <c:v>0.0</c:v>
                </c:pt>
                <c:pt idx="3221">
                  <c:v>0.0</c:v>
                </c:pt>
                <c:pt idx="3222">
                  <c:v>0.0</c:v>
                </c:pt>
                <c:pt idx="3223">
                  <c:v>0.0</c:v>
                </c:pt>
                <c:pt idx="3224">
                  <c:v>0.0</c:v>
                </c:pt>
                <c:pt idx="3225">
                  <c:v>0.0</c:v>
                </c:pt>
                <c:pt idx="3226">
                  <c:v>0.0</c:v>
                </c:pt>
                <c:pt idx="3227">
                  <c:v>0.0</c:v>
                </c:pt>
                <c:pt idx="3228">
                  <c:v>0.0</c:v>
                </c:pt>
                <c:pt idx="3229">
                  <c:v>0.0</c:v>
                </c:pt>
                <c:pt idx="3230">
                  <c:v>0.0</c:v>
                </c:pt>
                <c:pt idx="3231">
                  <c:v>0.0</c:v>
                </c:pt>
                <c:pt idx="3232">
                  <c:v>0.0</c:v>
                </c:pt>
                <c:pt idx="3233">
                  <c:v>0.0</c:v>
                </c:pt>
                <c:pt idx="3234">
                  <c:v>0.0</c:v>
                </c:pt>
                <c:pt idx="3235">
                  <c:v>0.0</c:v>
                </c:pt>
                <c:pt idx="3236">
                  <c:v>0.0</c:v>
                </c:pt>
                <c:pt idx="3237">
                  <c:v>0.0</c:v>
                </c:pt>
                <c:pt idx="3238">
                  <c:v>0.0</c:v>
                </c:pt>
                <c:pt idx="3239">
                  <c:v>0.0</c:v>
                </c:pt>
                <c:pt idx="3240">
                  <c:v>0.0</c:v>
                </c:pt>
                <c:pt idx="3241">
                  <c:v>0.0</c:v>
                </c:pt>
                <c:pt idx="3242">
                  <c:v>0.0</c:v>
                </c:pt>
                <c:pt idx="3243">
                  <c:v>0.0</c:v>
                </c:pt>
                <c:pt idx="3244">
                  <c:v>0.0</c:v>
                </c:pt>
                <c:pt idx="3245">
                  <c:v>0.0</c:v>
                </c:pt>
                <c:pt idx="3246">
                  <c:v>0.0</c:v>
                </c:pt>
                <c:pt idx="3247">
                  <c:v>0.0</c:v>
                </c:pt>
                <c:pt idx="3248">
                  <c:v>0.0</c:v>
                </c:pt>
                <c:pt idx="3249">
                  <c:v>0.0</c:v>
                </c:pt>
                <c:pt idx="3250">
                  <c:v>0.0</c:v>
                </c:pt>
                <c:pt idx="3251">
                  <c:v>0.0</c:v>
                </c:pt>
                <c:pt idx="3252">
                  <c:v>0.0</c:v>
                </c:pt>
                <c:pt idx="3253">
                  <c:v>0.0</c:v>
                </c:pt>
                <c:pt idx="3254">
                  <c:v>0.0</c:v>
                </c:pt>
                <c:pt idx="3255">
                  <c:v>0.0</c:v>
                </c:pt>
                <c:pt idx="3256">
                  <c:v>0.0</c:v>
                </c:pt>
                <c:pt idx="3257">
                  <c:v>0.0</c:v>
                </c:pt>
                <c:pt idx="3258">
                  <c:v>0.0</c:v>
                </c:pt>
                <c:pt idx="3259">
                  <c:v>0.0</c:v>
                </c:pt>
                <c:pt idx="3260">
                  <c:v>0.0</c:v>
                </c:pt>
                <c:pt idx="3261">
                  <c:v>0.0</c:v>
                </c:pt>
                <c:pt idx="3262">
                  <c:v>0.0</c:v>
                </c:pt>
                <c:pt idx="3263">
                  <c:v>0.0</c:v>
                </c:pt>
                <c:pt idx="3264">
                  <c:v>0.0</c:v>
                </c:pt>
                <c:pt idx="3265">
                  <c:v>0.0</c:v>
                </c:pt>
                <c:pt idx="3266">
                  <c:v>0.0</c:v>
                </c:pt>
                <c:pt idx="3267">
                  <c:v>0.0</c:v>
                </c:pt>
                <c:pt idx="3268">
                  <c:v>0.0</c:v>
                </c:pt>
                <c:pt idx="3269">
                  <c:v>0.0</c:v>
                </c:pt>
                <c:pt idx="3270">
                  <c:v>0.0</c:v>
                </c:pt>
                <c:pt idx="3271">
                  <c:v>0.0</c:v>
                </c:pt>
                <c:pt idx="3272">
                  <c:v>0.0</c:v>
                </c:pt>
                <c:pt idx="3273">
                  <c:v>0.0</c:v>
                </c:pt>
                <c:pt idx="3274">
                  <c:v>0.0</c:v>
                </c:pt>
                <c:pt idx="3275">
                  <c:v>0.0</c:v>
                </c:pt>
                <c:pt idx="3276">
                  <c:v>0.0</c:v>
                </c:pt>
                <c:pt idx="3277">
                  <c:v>0.0</c:v>
                </c:pt>
                <c:pt idx="3278">
                  <c:v>0.0</c:v>
                </c:pt>
                <c:pt idx="3279">
                  <c:v>0.0</c:v>
                </c:pt>
                <c:pt idx="3280">
                  <c:v>0.0</c:v>
                </c:pt>
                <c:pt idx="3281">
                  <c:v>0.0</c:v>
                </c:pt>
                <c:pt idx="3282">
                  <c:v>0.0</c:v>
                </c:pt>
                <c:pt idx="3283">
                  <c:v>0.0</c:v>
                </c:pt>
                <c:pt idx="3284">
                  <c:v>0.0</c:v>
                </c:pt>
                <c:pt idx="3285">
                  <c:v>0.0</c:v>
                </c:pt>
                <c:pt idx="3286">
                  <c:v>0.0</c:v>
                </c:pt>
                <c:pt idx="3287">
                  <c:v>0.0</c:v>
                </c:pt>
                <c:pt idx="3288">
                  <c:v>0.0</c:v>
                </c:pt>
                <c:pt idx="3289">
                  <c:v>0.0</c:v>
                </c:pt>
                <c:pt idx="3290">
                  <c:v>0.0</c:v>
                </c:pt>
                <c:pt idx="3291">
                  <c:v>0.0</c:v>
                </c:pt>
                <c:pt idx="3292">
                  <c:v>0.0</c:v>
                </c:pt>
                <c:pt idx="3293">
                  <c:v>0.0</c:v>
                </c:pt>
                <c:pt idx="3294">
                  <c:v>0.0</c:v>
                </c:pt>
                <c:pt idx="3295">
                  <c:v>0.0</c:v>
                </c:pt>
                <c:pt idx="3296">
                  <c:v>0.0</c:v>
                </c:pt>
                <c:pt idx="3297">
                  <c:v>0.0</c:v>
                </c:pt>
                <c:pt idx="3298">
                  <c:v>0.0</c:v>
                </c:pt>
                <c:pt idx="3299">
                  <c:v>0.0</c:v>
                </c:pt>
                <c:pt idx="3300">
                  <c:v>0.0</c:v>
                </c:pt>
                <c:pt idx="3301">
                  <c:v>0.0</c:v>
                </c:pt>
                <c:pt idx="3302">
                  <c:v>0.0</c:v>
                </c:pt>
                <c:pt idx="3303">
                  <c:v>0.0</c:v>
                </c:pt>
                <c:pt idx="3304">
                  <c:v>0.0</c:v>
                </c:pt>
                <c:pt idx="3305">
                  <c:v>0.0</c:v>
                </c:pt>
                <c:pt idx="3306">
                  <c:v>0.0</c:v>
                </c:pt>
                <c:pt idx="3307">
                  <c:v>0.0</c:v>
                </c:pt>
                <c:pt idx="3308">
                  <c:v>0.0</c:v>
                </c:pt>
                <c:pt idx="3309">
                  <c:v>0.0</c:v>
                </c:pt>
                <c:pt idx="3310">
                  <c:v>0.0</c:v>
                </c:pt>
                <c:pt idx="3311">
                  <c:v>0.0</c:v>
                </c:pt>
                <c:pt idx="3312">
                  <c:v>0.0</c:v>
                </c:pt>
                <c:pt idx="3313">
                  <c:v>0.0</c:v>
                </c:pt>
                <c:pt idx="3314">
                  <c:v>0.0</c:v>
                </c:pt>
                <c:pt idx="3315">
                  <c:v>0.0</c:v>
                </c:pt>
                <c:pt idx="3316">
                  <c:v>0.0</c:v>
                </c:pt>
                <c:pt idx="3317">
                  <c:v>0.0</c:v>
                </c:pt>
                <c:pt idx="3318">
                  <c:v>0.0</c:v>
                </c:pt>
                <c:pt idx="3319">
                  <c:v>0.0</c:v>
                </c:pt>
                <c:pt idx="3320">
                  <c:v>0.0</c:v>
                </c:pt>
                <c:pt idx="3321">
                  <c:v>0.0</c:v>
                </c:pt>
                <c:pt idx="3322">
                  <c:v>0.0</c:v>
                </c:pt>
                <c:pt idx="3323">
                  <c:v>0.0</c:v>
                </c:pt>
                <c:pt idx="3324">
                  <c:v>0.0</c:v>
                </c:pt>
                <c:pt idx="3325">
                  <c:v>0.0</c:v>
                </c:pt>
                <c:pt idx="3326">
                  <c:v>0.0</c:v>
                </c:pt>
                <c:pt idx="3327">
                  <c:v>0.0</c:v>
                </c:pt>
                <c:pt idx="3328">
                  <c:v>0.0</c:v>
                </c:pt>
                <c:pt idx="3329">
                  <c:v>0.0</c:v>
                </c:pt>
                <c:pt idx="3330">
                  <c:v>0.0</c:v>
                </c:pt>
                <c:pt idx="3331">
                  <c:v>0.0</c:v>
                </c:pt>
                <c:pt idx="3332">
                  <c:v>0.0</c:v>
                </c:pt>
                <c:pt idx="3333">
                  <c:v>0.0</c:v>
                </c:pt>
                <c:pt idx="3334">
                  <c:v>0.0</c:v>
                </c:pt>
                <c:pt idx="3335">
                  <c:v>0.0</c:v>
                </c:pt>
                <c:pt idx="3336">
                  <c:v>0.0</c:v>
                </c:pt>
                <c:pt idx="3337">
                  <c:v>0.0</c:v>
                </c:pt>
                <c:pt idx="3338">
                  <c:v>0.0</c:v>
                </c:pt>
                <c:pt idx="3339">
                  <c:v>0.0</c:v>
                </c:pt>
                <c:pt idx="3340">
                  <c:v>0.0</c:v>
                </c:pt>
                <c:pt idx="3341">
                  <c:v>0.0</c:v>
                </c:pt>
                <c:pt idx="3342">
                  <c:v>0.0</c:v>
                </c:pt>
                <c:pt idx="3343">
                  <c:v>0.0</c:v>
                </c:pt>
                <c:pt idx="3344">
                  <c:v>0.0</c:v>
                </c:pt>
                <c:pt idx="3345">
                  <c:v>0.0</c:v>
                </c:pt>
                <c:pt idx="3346">
                  <c:v>0.0</c:v>
                </c:pt>
                <c:pt idx="3347">
                  <c:v>0.0</c:v>
                </c:pt>
                <c:pt idx="3348">
                  <c:v>0.0</c:v>
                </c:pt>
                <c:pt idx="3349">
                  <c:v>0.0</c:v>
                </c:pt>
                <c:pt idx="3350">
                  <c:v>0.0</c:v>
                </c:pt>
                <c:pt idx="3351">
                  <c:v>0.0</c:v>
                </c:pt>
                <c:pt idx="3352">
                  <c:v>0.0</c:v>
                </c:pt>
                <c:pt idx="3353">
                  <c:v>0.0</c:v>
                </c:pt>
                <c:pt idx="3354">
                  <c:v>0.0</c:v>
                </c:pt>
                <c:pt idx="3355">
                  <c:v>0.0</c:v>
                </c:pt>
                <c:pt idx="3356">
                  <c:v>0.0</c:v>
                </c:pt>
                <c:pt idx="3357">
                  <c:v>0.0</c:v>
                </c:pt>
                <c:pt idx="3358">
                  <c:v>0.0</c:v>
                </c:pt>
                <c:pt idx="3359">
                  <c:v>0.0</c:v>
                </c:pt>
                <c:pt idx="3360">
                  <c:v>0.0</c:v>
                </c:pt>
                <c:pt idx="3361">
                  <c:v>0.0</c:v>
                </c:pt>
                <c:pt idx="3362">
                  <c:v>0.0</c:v>
                </c:pt>
                <c:pt idx="3363">
                  <c:v>0.0</c:v>
                </c:pt>
                <c:pt idx="3364">
                  <c:v>0.0</c:v>
                </c:pt>
                <c:pt idx="3365">
                  <c:v>0.0</c:v>
                </c:pt>
                <c:pt idx="3366">
                  <c:v>0.0</c:v>
                </c:pt>
                <c:pt idx="3367">
                  <c:v>0.0</c:v>
                </c:pt>
                <c:pt idx="3368">
                  <c:v>0.0</c:v>
                </c:pt>
                <c:pt idx="3369">
                  <c:v>0.0</c:v>
                </c:pt>
                <c:pt idx="3370">
                  <c:v>0.0</c:v>
                </c:pt>
                <c:pt idx="3371">
                  <c:v>0.0</c:v>
                </c:pt>
                <c:pt idx="3372">
                  <c:v>0.0</c:v>
                </c:pt>
                <c:pt idx="3373">
                  <c:v>0.0</c:v>
                </c:pt>
                <c:pt idx="3374">
                  <c:v>0.0</c:v>
                </c:pt>
                <c:pt idx="3375">
                  <c:v>0.0</c:v>
                </c:pt>
                <c:pt idx="3376">
                  <c:v>0.0</c:v>
                </c:pt>
                <c:pt idx="3377">
                  <c:v>0.0</c:v>
                </c:pt>
                <c:pt idx="3378">
                  <c:v>0.0</c:v>
                </c:pt>
                <c:pt idx="3379">
                  <c:v>0.0</c:v>
                </c:pt>
                <c:pt idx="3380">
                  <c:v>0.0</c:v>
                </c:pt>
                <c:pt idx="3381">
                  <c:v>0.0</c:v>
                </c:pt>
                <c:pt idx="3382">
                  <c:v>0.0</c:v>
                </c:pt>
                <c:pt idx="3383">
                  <c:v>0.0</c:v>
                </c:pt>
                <c:pt idx="3384">
                  <c:v>0.0</c:v>
                </c:pt>
                <c:pt idx="3385">
                  <c:v>0.0</c:v>
                </c:pt>
                <c:pt idx="3386">
                  <c:v>0.0</c:v>
                </c:pt>
                <c:pt idx="3387">
                  <c:v>0.0</c:v>
                </c:pt>
                <c:pt idx="3388">
                  <c:v>0.0</c:v>
                </c:pt>
                <c:pt idx="3389">
                  <c:v>0.0</c:v>
                </c:pt>
                <c:pt idx="3390">
                  <c:v>0.0</c:v>
                </c:pt>
                <c:pt idx="3391">
                  <c:v>0.0</c:v>
                </c:pt>
                <c:pt idx="3392">
                  <c:v>0.0</c:v>
                </c:pt>
                <c:pt idx="3393">
                  <c:v>0.0</c:v>
                </c:pt>
                <c:pt idx="3394">
                  <c:v>0.0</c:v>
                </c:pt>
                <c:pt idx="3395">
                  <c:v>0.0</c:v>
                </c:pt>
                <c:pt idx="3396">
                  <c:v>0.0</c:v>
                </c:pt>
                <c:pt idx="3397">
                  <c:v>0.0</c:v>
                </c:pt>
                <c:pt idx="3398">
                  <c:v>0.0</c:v>
                </c:pt>
                <c:pt idx="3399">
                  <c:v>0.0</c:v>
                </c:pt>
                <c:pt idx="3400">
                  <c:v>0.0</c:v>
                </c:pt>
                <c:pt idx="3401">
                  <c:v>0.0</c:v>
                </c:pt>
                <c:pt idx="3402">
                  <c:v>0.0</c:v>
                </c:pt>
                <c:pt idx="3403">
                  <c:v>0.0</c:v>
                </c:pt>
                <c:pt idx="3404">
                  <c:v>0.0</c:v>
                </c:pt>
                <c:pt idx="3405">
                  <c:v>0.0</c:v>
                </c:pt>
                <c:pt idx="3406">
                  <c:v>0.0</c:v>
                </c:pt>
                <c:pt idx="3407">
                  <c:v>0.0</c:v>
                </c:pt>
                <c:pt idx="3408">
                  <c:v>0.0</c:v>
                </c:pt>
                <c:pt idx="3409">
                  <c:v>0.0</c:v>
                </c:pt>
                <c:pt idx="3410">
                  <c:v>0.0</c:v>
                </c:pt>
                <c:pt idx="3411">
                  <c:v>0.0</c:v>
                </c:pt>
                <c:pt idx="3412">
                  <c:v>0.0</c:v>
                </c:pt>
                <c:pt idx="3413">
                  <c:v>0.0</c:v>
                </c:pt>
                <c:pt idx="3414">
                  <c:v>0.0</c:v>
                </c:pt>
                <c:pt idx="3415">
                  <c:v>0.0</c:v>
                </c:pt>
                <c:pt idx="3416">
                  <c:v>0.0</c:v>
                </c:pt>
                <c:pt idx="3417">
                  <c:v>0.0</c:v>
                </c:pt>
                <c:pt idx="3418">
                  <c:v>0.0</c:v>
                </c:pt>
                <c:pt idx="3419">
                  <c:v>0.0</c:v>
                </c:pt>
                <c:pt idx="3420">
                  <c:v>0.0</c:v>
                </c:pt>
                <c:pt idx="3421">
                  <c:v>0.0</c:v>
                </c:pt>
                <c:pt idx="3422">
                  <c:v>0.0</c:v>
                </c:pt>
                <c:pt idx="3423">
                  <c:v>0.0</c:v>
                </c:pt>
                <c:pt idx="3424">
                  <c:v>0.0</c:v>
                </c:pt>
                <c:pt idx="3425">
                  <c:v>0.0</c:v>
                </c:pt>
                <c:pt idx="3426">
                  <c:v>0.0</c:v>
                </c:pt>
                <c:pt idx="3427">
                  <c:v>0.0</c:v>
                </c:pt>
                <c:pt idx="3428">
                  <c:v>0.0</c:v>
                </c:pt>
                <c:pt idx="3429">
                  <c:v>0.0</c:v>
                </c:pt>
                <c:pt idx="3430">
                  <c:v>0.0</c:v>
                </c:pt>
                <c:pt idx="3431">
                  <c:v>0.0</c:v>
                </c:pt>
                <c:pt idx="3432">
                  <c:v>0.0</c:v>
                </c:pt>
                <c:pt idx="3433">
                  <c:v>0.0</c:v>
                </c:pt>
                <c:pt idx="3434">
                  <c:v>0.0</c:v>
                </c:pt>
                <c:pt idx="3435">
                  <c:v>0.0</c:v>
                </c:pt>
                <c:pt idx="3436">
                  <c:v>0.0</c:v>
                </c:pt>
                <c:pt idx="3437">
                  <c:v>0.0</c:v>
                </c:pt>
                <c:pt idx="3438">
                  <c:v>0.0</c:v>
                </c:pt>
                <c:pt idx="3439">
                  <c:v>0.0</c:v>
                </c:pt>
                <c:pt idx="3440">
                  <c:v>0.0</c:v>
                </c:pt>
                <c:pt idx="3441">
                  <c:v>0.0</c:v>
                </c:pt>
                <c:pt idx="3442">
                  <c:v>0.0</c:v>
                </c:pt>
                <c:pt idx="3443">
                  <c:v>0.0</c:v>
                </c:pt>
                <c:pt idx="3444">
                  <c:v>0.0</c:v>
                </c:pt>
                <c:pt idx="3445">
                  <c:v>0.0</c:v>
                </c:pt>
                <c:pt idx="3446">
                  <c:v>0.0</c:v>
                </c:pt>
                <c:pt idx="3447">
                  <c:v>0.0</c:v>
                </c:pt>
                <c:pt idx="3448">
                  <c:v>0.0</c:v>
                </c:pt>
                <c:pt idx="3449">
                  <c:v>0.0</c:v>
                </c:pt>
                <c:pt idx="3450">
                  <c:v>0.0</c:v>
                </c:pt>
                <c:pt idx="3451">
                  <c:v>0.0</c:v>
                </c:pt>
                <c:pt idx="3452">
                  <c:v>0.0</c:v>
                </c:pt>
                <c:pt idx="3453">
                  <c:v>0.0</c:v>
                </c:pt>
                <c:pt idx="3454">
                  <c:v>0.0</c:v>
                </c:pt>
                <c:pt idx="3455">
                  <c:v>0.0</c:v>
                </c:pt>
                <c:pt idx="3456">
                  <c:v>0.0</c:v>
                </c:pt>
                <c:pt idx="3457">
                  <c:v>0.0</c:v>
                </c:pt>
                <c:pt idx="3458">
                  <c:v>0.0</c:v>
                </c:pt>
                <c:pt idx="3459">
                  <c:v>0.0</c:v>
                </c:pt>
                <c:pt idx="3460">
                  <c:v>0.0</c:v>
                </c:pt>
                <c:pt idx="3461">
                  <c:v>0.0</c:v>
                </c:pt>
                <c:pt idx="3462">
                  <c:v>0.0</c:v>
                </c:pt>
                <c:pt idx="3463">
                  <c:v>0.0</c:v>
                </c:pt>
                <c:pt idx="3464">
                  <c:v>0.0</c:v>
                </c:pt>
                <c:pt idx="3465">
                  <c:v>0.0</c:v>
                </c:pt>
                <c:pt idx="3466">
                  <c:v>0.0</c:v>
                </c:pt>
                <c:pt idx="3467">
                  <c:v>0.0</c:v>
                </c:pt>
                <c:pt idx="3468">
                  <c:v>0.0</c:v>
                </c:pt>
                <c:pt idx="3469">
                  <c:v>0.0</c:v>
                </c:pt>
                <c:pt idx="3470">
                  <c:v>0.0</c:v>
                </c:pt>
                <c:pt idx="3471">
                  <c:v>0.0</c:v>
                </c:pt>
                <c:pt idx="3472">
                  <c:v>0.0</c:v>
                </c:pt>
                <c:pt idx="3473">
                  <c:v>0.0</c:v>
                </c:pt>
                <c:pt idx="3474">
                  <c:v>0.0</c:v>
                </c:pt>
                <c:pt idx="3475">
                  <c:v>0.0</c:v>
                </c:pt>
                <c:pt idx="3476">
                  <c:v>0.0</c:v>
                </c:pt>
                <c:pt idx="3477">
                  <c:v>0.0</c:v>
                </c:pt>
                <c:pt idx="3478">
                  <c:v>0.0</c:v>
                </c:pt>
                <c:pt idx="3479">
                  <c:v>0.0</c:v>
                </c:pt>
                <c:pt idx="3480">
                  <c:v>0.0</c:v>
                </c:pt>
                <c:pt idx="3481">
                  <c:v>0.0</c:v>
                </c:pt>
                <c:pt idx="3482">
                  <c:v>0.0</c:v>
                </c:pt>
                <c:pt idx="3483">
                  <c:v>0.0</c:v>
                </c:pt>
                <c:pt idx="3484">
                  <c:v>0.0</c:v>
                </c:pt>
                <c:pt idx="3485">
                  <c:v>0.0</c:v>
                </c:pt>
                <c:pt idx="3486">
                  <c:v>0.0</c:v>
                </c:pt>
                <c:pt idx="3487">
                  <c:v>0.0</c:v>
                </c:pt>
                <c:pt idx="3488">
                  <c:v>0.0</c:v>
                </c:pt>
                <c:pt idx="3489">
                  <c:v>0.0</c:v>
                </c:pt>
                <c:pt idx="3490">
                  <c:v>0.0</c:v>
                </c:pt>
                <c:pt idx="3491">
                  <c:v>0.0</c:v>
                </c:pt>
                <c:pt idx="3492">
                  <c:v>0.0</c:v>
                </c:pt>
                <c:pt idx="3493">
                  <c:v>0.0</c:v>
                </c:pt>
                <c:pt idx="3494">
                  <c:v>0.0</c:v>
                </c:pt>
                <c:pt idx="3495">
                  <c:v>0.0</c:v>
                </c:pt>
                <c:pt idx="3496">
                  <c:v>0.0</c:v>
                </c:pt>
                <c:pt idx="3497">
                  <c:v>0.0</c:v>
                </c:pt>
                <c:pt idx="3498">
                  <c:v>0.0</c:v>
                </c:pt>
                <c:pt idx="3499">
                  <c:v>0.0</c:v>
                </c:pt>
                <c:pt idx="3500">
                  <c:v>0.0</c:v>
                </c:pt>
                <c:pt idx="3501">
                  <c:v>0.0</c:v>
                </c:pt>
                <c:pt idx="3502">
                  <c:v>0.0</c:v>
                </c:pt>
                <c:pt idx="3503">
                  <c:v>0.0</c:v>
                </c:pt>
                <c:pt idx="3504">
                  <c:v>0.0</c:v>
                </c:pt>
                <c:pt idx="3505">
                  <c:v>0.0</c:v>
                </c:pt>
                <c:pt idx="3506">
                  <c:v>0.0</c:v>
                </c:pt>
                <c:pt idx="3507">
                  <c:v>0.0</c:v>
                </c:pt>
                <c:pt idx="3508">
                  <c:v>0.0</c:v>
                </c:pt>
                <c:pt idx="3509">
                  <c:v>0.0</c:v>
                </c:pt>
                <c:pt idx="3510">
                  <c:v>0.0</c:v>
                </c:pt>
                <c:pt idx="3511">
                  <c:v>0.0</c:v>
                </c:pt>
                <c:pt idx="3512">
                  <c:v>0.0</c:v>
                </c:pt>
                <c:pt idx="3513">
                  <c:v>0.0</c:v>
                </c:pt>
                <c:pt idx="3514">
                  <c:v>0.0</c:v>
                </c:pt>
                <c:pt idx="3515">
                  <c:v>0.0</c:v>
                </c:pt>
                <c:pt idx="3516">
                  <c:v>0.0</c:v>
                </c:pt>
                <c:pt idx="3517">
                  <c:v>0.0</c:v>
                </c:pt>
                <c:pt idx="3518">
                  <c:v>0.0</c:v>
                </c:pt>
                <c:pt idx="3519">
                  <c:v>0.0</c:v>
                </c:pt>
                <c:pt idx="3520">
                  <c:v>0.0</c:v>
                </c:pt>
                <c:pt idx="3521">
                  <c:v>0.0</c:v>
                </c:pt>
                <c:pt idx="3522">
                  <c:v>0.0</c:v>
                </c:pt>
                <c:pt idx="3523">
                  <c:v>0.0</c:v>
                </c:pt>
                <c:pt idx="3524">
                  <c:v>0.0</c:v>
                </c:pt>
                <c:pt idx="3525">
                  <c:v>0.0</c:v>
                </c:pt>
                <c:pt idx="3526">
                  <c:v>0.0</c:v>
                </c:pt>
                <c:pt idx="3527">
                  <c:v>0.0</c:v>
                </c:pt>
                <c:pt idx="3528">
                  <c:v>0.0</c:v>
                </c:pt>
                <c:pt idx="3529">
                  <c:v>0.0</c:v>
                </c:pt>
                <c:pt idx="3530">
                  <c:v>0.0</c:v>
                </c:pt>
                <c:pt idx="3531">
                  <c:v>0.0</c:v>
                </c:pt>
                <c:pt idx="3532">
                  <c:v>0.0</c:v>
                </c:pt>
                <c:pt idx="3533">
                  <c:v>0.0</c:v>
                </c:pt>
                <c:pt idx="3534">
                  <c:v>0.0</c:v>
                </c:pt>
                <c:pt idx="3535">
                  <c:v>0.0</c:v>
                </c:pt>
                <c:pt idx="3536">
                  <c:v>0.0</c:v>
                </c:pt>
                <c:pt idx="3537">
                  <c:v>0.0</c:v>
                </c:pt>
                <c:pt idx="3538">
                  <c:v>0.0</c:v>
                </c:pt>
                <c:pt idx="3539">
                  <c:v>0.0</c:v>
                </c:pt>
                <c:pt idx="3540">
                  <c:v>0.0</c:v>
                </c:pt>
                <c:pt idx="3541">
                  <c:v>0.0</c:v>
                </c:pt>
                <c:pt idx="3542">
                  <c:v>0.0</c:v>
                </c:pt>
                <c:pt idx="3543">
                  <c:v>0.0</c:v>
                </c:pt>
                <c:pt idx="3544">
                  <c:v>0.0</c:v>
                </c:pt>
                <c:pt idx="3545">
                  <c:v>0.0</c:v>
                </c:pt>
                <c:pt idx="3546">
                  <c:v>0.0</c:v>
                </c:pt>
                <c:pt idx="3547">
                  <c:v>0.0</c:v>
                </c:pt>
                <c:pt idx="3548">
                  <c:v>0.0</c:v>
                </c:pt>
                <c:pt idx="3549">
                  <c:v>0.0</c:v>
                </c:pt>
                <c:pt idx="3550">
                  <c:v>0.0</c:v>
                </c:pt>
                <c:pt idx="3551">
                  <c:v>0.0</c:v>
                </c:pt>
                <c:pt idx="3552">
                  <c:v>0.0</c:v>
                </c:pt>
                <c:pt idx="3553">
                  <c:v>0.0</c:v>
                </c:pt>
                <c:pt idx="3554">
                  <c:v>0.0</c:v>
                </c:pt>
                <c:pt idx="3555">
                  <c:v>0.0</c:v>
                </c:pt>
                <c:pt idx="3556">
                  <c:v>0.0</c:v>
                </c:pt>
                <c:pt idx="3557">
                  <c:v>0.0</c:v>
                </c:pt>
                <c:pt idx="3558">
                  <c:v>0.0</c:v>
                </c:pt>
                <c:pt idx="3559">
                  <c:v>0.0</c:v>
                </c:pt>
                <c:pt idx="3560">
                  <c:v>0.0</c:v>
                </c:pt>
                <c:pt idx="3561">
                  <c:v>0.0</c:v>
                </c:pt>
                <c:pt idx="3562">
                  <c:v>0.0</c:v>
                </c:pt>
                <c:pt idx="3563">
                  <c:v>0.0</c:v>
                </c:pt>
                <c:pt idx="3564">
                  <c:v>0.0</c:v>
                </c:pt>
                <c:pt idx="3565">
                  <c:v>0.0</c:v>
                </c:pt>
                <c:pt idx="3566">
                  <c:v>0.0</c:v>
                </c:pt>
                <c:pt idx="3567">
                  <c:v>0.0</c:v>
                </c:pt>
                <c:pt idx="3568">
                  <c:v>0.0</c:v>
                </c:pt>
                <c:pt idx="3569">
                  <c:v>0.0</c:v>
                </c:pt>
                <c:pt idx="3570">
                  <c:v>0.0</c:v>
                </c:pt>
                <c:pt idx="3571">
                  <c:v>0.0</c:v>
                </c:pt>
                <c:pt idx="3572">
                  <c:v>0.0</c:v>
                </c:pt>
                <c:pt idx="3573">
                  <c:v>0.0</c:v>
                </c:pt>
                <c:pt idx="3574">
                  <c:v>0.0</c:v>
                </c:pt>
                <c:pt idx="3575">
                  <c:v>0.0</c:v>
                </c:pt>
                <c:pt idx="3576">
                  <c:v>0.0</c:v>
                </c:pt>
                <c:pt idx="3577">
                  <c:v>0.0</c:v>
                </c:pt>
                <c:pt idx="3578">
                  <c:v>0.0</c:v>
                </c:pt>
                <c:pt idx="3579">
                  <c:v>0.0</c:v>
                </c:pt>
                <c:pt idx="3580">
                  <c:v>0.0</c:v>
                </c:pt>
                <c:pt idx="3581">
                  <c:v>0.0</c:v>
                </c:pt>
                <c:pt idx="3582">
                  <c:v>0.0</c:v>
                </c:pt>
                <c:pt idx="3583">
                  <c:v>0.0</c:v>
                </c:pt>
                <c:pt idx="3584">
                  <c:v>0.0</c:v>
                </c:pt>
                <c:pt idx="3585">
                  <c:v>0.0</c:v>
                </c:pt>
                <c:pt idx="3586">
                  <c:v>0.0</c:v>
                </c:pt>
                <c:pt idx="3587">
                  <c:v>0.0</c:v>
                </c:pt>
                <c:pt idx="3588">
                  <c:v>0.0</c:v>
                </c:pt>
                <c:pt idx="3589">
                  <c:v>0.0</c:v>
                </c:pt>
                <c:pt idx="3590">
                  <c:v>0.0</c:v>
                </c:pt>
                <c:pt idx="3591">
                  <c:v>0.0</c:v>
                </c:pt>
                <c:pt idx="3592">
                  <c:v>0.0</c:v>
                </c:pt>
                <c:pt idx="3593">
                  <c:v>0.0</c:v>
                </c:pt>
                <c:pt idx="3594">
                  <c:v>0.0</c:v>
                </c:pt>
                <c:pt idx="3595">
                  <c:v>0.0</c:v>
                </c:pt>
                <c:pt idx="3596">
                  <c:v>0.0</c:v>
                </c:pt>
                <c:pt idx="3597">
                  <c:v>0.0</c:v>
                </c:pt>
                <c:pt idx="3598">
                  <c:v>0.0</c:v>
                </c:pt>
                <c:pt idx="3599">
                  <c:v>0.0</c:v>
                </c:pt>
                <c:pt idx="3600">
                  <c:v>0.0</c:v>
                </c:pt>
                <c:pt idx="3601">
                  <c:v>0.0</c:v>
                </c:pt>
                <c:pt idx="3602">
                  <c:v>0.0</c:v>
                </c:pt>
                <c:pt idx="3603">
                  <c:v>0.0</c:v>
                </c:pt>
                <c:pt idx="3604">
                  <c:v>0.0</c:v>
                </c:pt>
                <c:pt idx="3605">
                  <c:v>0.0</c:v>
                </c:pt>
                <c:pt idx="3606">
                  <c:v>0.0</c:v>
                </c:pt>
                <c:pt idx="3607">
                  <c:v>0.0</c:v>
                </c:pt>
                <c:pt idx="3608">
                  <c:v>0.0</c:v>
                </c:pt>
                <c:pt idx="3609">
                  <c:v>0.0</c:v>
                </c:pt>
                <c:pt idx="3610">
                  <c:v>0.0</c:v>
                </c:pt>
                <c:pt idx="3611">
                  <c:v>0.0</c:v>
                </c:pt>
                <c:pt idx="3612">
                  <c:v>0.0</c:v>
                </c:pt>
                <c:pt idx="3613">
                  <c:v>0.0</c:v>
                </c:pt>
                <c:pt idx="3614">
                  <c:v>0.0</c:v>
                </c:pt>
                <c:pt idx="3615">
                  <c:v>0.0</c:v>
                </c:pt>
                <c:pt idx="3616">
                  <c:v>0.0</c:v>
                </c:pt>
                <c:pt idx="3617">
                  <c:v>0.0</c:v>
                </c:pt>
                <c:pt idx="3618">
                  <c:v>0.0</c:v>
                </c:pt>
                <c:pt idx="3619">
                  <c:v>0.0</c:v>
                </c:pt>
                <c:pt idx="3620">
                  <c:v>0.0</c:v>
                </c:pt>
                <c:pt idx="3621">
                  <c:v>0.0</c:v>
                </c:pt>
                <c:pt idx="3622">
                  <c:v>0.0</c:v>
                </c:pt>
                <c:pt idx="3623">
                  <c:v>0.0</c:v>
                </c:pt>
                <c:pt idx="3624">
                  <c:v>0.0</c:v>
                </c:pt>
                <c:pt idx="3625">
                  <c:v>0.0</c:v>
                </c:pt>
                <c:pt idx="3626">
                  <c:v>0.0</c:v>
                </c:pt>
                <c:pt idx="3627">
                  <c:v>0.0</c:v>
                </c:pt>
                <c:pt idx="3628">
                  <c:v>0.0</c:v>
                </c:pt>
                <c:pt idx="3629">
                  <c:v>0.0</c:v>
                </c:pt>
                <c:pt idx="3630">
                  <c:v>0.0</c:v>
                </c:pt>
                <c:pt idx="3631">
                  <c:v>0.0</c:v>
                </c:pt>
                <c:pt idx="3632">
                  <c:v>0.0</c:v>
                </c:pt>
                <c:pt idx="3633">
                  <c:v>0.0</c:v>
                </c:pt>
                <c:pt idx="3634">
                  <c:v>0.0</c:v>
                </c:pt>
                <c:pt idx="3635">
                  <c:v>0.0</c:v>
                </c:pt>
                <c:pt idx="3636">
                  <c:v>0.0</c:v>
                </c:pt>
                <c:pt idx="3637">
                  <c:v>0.0</c:v>
                </c:pt>
                <c:pt idx="3638">
                  <c:v>0.0</c:v>
                </c:pt>
                <c:pt idx="3639">
                  <c:v>0.0</c:v>
                </c:pt>
                <c:pt idx="3640">
                  <c:v>0.0</c:v>
                </c:pt>
                <c:pt idx="3641">
                  <c:v>0.0</c:v>
                </c:pt>
                <c:pt idx="3642">
                  <c:v>0.0</c:v>
                </c:pt>
                <c:pt idx="3643">
                  <c:v>0.0</c:v>
                </c:pt>
                <c:pt idx="3644">
                  <c:v>0.0</c:v>
                </c:pt>
                <c:pt idx="3645">
                  <c:v>0.0</c:v>
                </c:pt>
                <c:pt idx="3646">
                  <c:v>0.0</c:v>
                </c:pt>
                <c:pt idx="3647">
                  <c:v>0.0</c:v>
                </c:pt>
                <c:pt idx="3648">
                  <c:v>0.0</c:v>
                </c:pt>
                <c:pt idx="3649">
                  <c:v>0.0</c:v>
                </c:pt>
                <c:pt idx="3650">
                  <c:v>0.0</c:v>
                </c:pt>
                <c:pt idx="3651">
                  <c:v>0.0</c:v>
                </c:pt>
                <c:pt idx="3652">
                  <c:v>0.0</c:v>
                </c:pt>
                <c:pt idx="3653">
                  <c:v>0.0</c:v>
                </c:pt>
                <c:pt idx="3654">
                  <c:v>0.0</c:v>
                </c:pt>
                <c:pt idx="3655">
                  <c:v>0.0</c:v>
                </c:pt>
                <c:pt idx="3656">
                  <c:v>0.0</c:v>
                </c:pt>
                <c:pt idx="3657">
                  <c:v>0.0</c:v>
                </c:pt>
                <c:pt idx="3658">
                  <c:v>0.0</c:v>
                </c:pt>
                <c:pt idx="3659">
                  <c:v>0.0</c:v>
                </c:pt>
                <c:pt idx="3660">
                  <c:v>0.0</c:v>
                </c:pt>
                <c:pt idx="3661">
                  <c:v>0.0</c:v>
                </c:pt>
                <c:pt idx="3662">
                  <c:v>0.0</c:v>
                </c:pt>
                <c:pt idx="3663">
                  <c:v>1.0</c:v>
                </c:pt>
                <c:pt idx="3664">
                  <c:v>0.0</c:v>
                </c:pt>
                <c:pt idx="3665">
                  <c:v>0.0</c:v>
                </c:pt>
                <c:pt idx="3666">
                  <c:v>0.0</c:v>
                </c:pt>
                <c:pt idx="3667">
                  <c:v>0.0</c:v>
                </c:pt>
                <c:pt idx="3668">
                  <c:v>0.0</c:v>
                </c:pt>
                <c:pt idx="3669">
                  <c:v>0.0</c:v>
                </c:pt>
                <c:pt idx="3670">
                  <c:v>0.0</c:v>
                </c:pt>
                <c:pt idx="3671">
                  <c:v>0.0</c:v>
                </c:pt>
                <c:pt idx="3672">
                  <c:v>0.0</c:v>
                </c:pt>
                <c:pt idx="3673">
                  <c:v>0.0</c:v>
                </c:pt>
                <c:pt idx="3674">
                  <c:v>0.0</c:v>
                </c:pt>
                <c:pt idx="3675">
                  <c:v>0.0</c:v>
                </c:pt>
                <c:pt idx="3676">
                  <c:v>0.0</c:v>
                </c:pt>
                <c:pt idx="3677">
                  <c:v>0.0</c:v>
                </c:pt>
                <c:pt idx="3678">
                  <c:v>0.0</c:v>
                </c:pt>
                <c:pt idx="3679">
                  <c:v>0.0</c:v>
                </c:pt>
                <c:pt idx="3680">
                  <c:v>0.0</c:v>
                </c:pt>
                <c:pt idx="3681">
                  <c:v>0.0</c:v>
                </c:pt>
                <c:pt idx="3682">
                  <c:v>0.0</c:v>
                </c:pt>
                <c:pt idx="3683">
                  <c:v>0.0</c:v>
                </c:pt>
                <c:pt idx="3684">
                  <c:v>0.0</c:v>
                </c:pt>
                <c:pt idx="3685">
                  <c:v>0.0</c:v>
                </c:pt>
                <c:pt idx="3686">
                  <c:v>0.0</c:v>
                </c:pt>
                <c:pt idx="3687">
                  <c:v>0.0</c:v>
                </c:pt>
                <c:pt idx="3688">
                  <c:v>0.0</c:v>
                </c:pt>
                <c:pt idx="3689">
                  <c:v>0.0</c:v>
                </c:pt>
                <c:pt idx="3690">
                  <c:v>0.0</c:v>
                </c:pt>
                <c:pt idx="3691">
                  <c:v>0.0</c:v>
                </c:pt>
                <c:pt idx="3692">
                  <c:v>0.0</c:v>
                </c:pt>
                <c:pt idx="3693">
                  <c:v>0.0</c:v>
                </c:pt>
                <c:pt idx="3694">
                  <c:v>0.0</c:v>
                </c:pt>
                <c:pt idx="3695">
                  <c:v>0.0</c:v>
                </c:pt>
                <c:pt idx="3696">
                  <c:v>0.0</c:v>
                </c:pt>
                <c:pt idx="3697">
                  <c:v>0.0</c:v>
                </c:pt>
                <c:pt idx="3698">
                  <c:v>0.0</c:v>
                </c:pt>
                <c:pt idx="3699">
                  <c:v>0.0</c:v>
                </c:pt>
                <c:pt idx="3700">
                  <c:v>0.0</c:v>
                </c:pt>
                <c:pt idx="3701">
                  <c:v>0.0</c:v>
                </c:pt>
                <c:pt idx="3702">
                  <c:v>0.0</c:v>
                </c:pt>
                <c:pt idx="3703">
                  <c:v>0.0</c:v>
                </c:pt>
                <c:pt idx="3704">
                  <c:v>0.0</c:v>
                </c:pt>
                <c:pt idx="3705">
                  <c:v>0.0</c:v>
                </c:pt>
                <c:pt idx="3706">
                  <c:v>0.0</c:v>
                </c:pt>
                <c:pt idx="3707">
                  <c:v>0.0</c:v>
                </c:pt>
                <c:pt idx="3708">
                  <c:v>0.0</c:v>
                </c:pt>
                <c:pt idx="3709">
                  <c:v>0.0</c:v>
                </c:pt>
                <c:pt idx="3710">
                  <c:v>0.0</c:v>
                </c:pt>
                <c:pt idx="3711">
                  <c:v>0.0</c:v>
                </c:pt>
                <c:pt idx="3712">
                  <c:v>0.0</c:v>
                </c:pt>
                <c:pt idx="3713">
                  <c:v>0.0</c:v>
                </c:pt>
                <c:pt idx="3714">
                  <c:v>0.0</c:v>
                </c:pt>
                <c:pt idx="3715">
                  <c:v>0.0</c:v>
                </c:pt>
                <c:pt idx="3716">
                  <c:v>0.0</c:v>
                </c:pt>
                <c:pt idx="3717">
                  <c:v>0.0</c:v>
                </c:pt>
                <c:pt idx="3718">
                  <c:v>0.0</c:v>
                </c:pt>
                <c:pt idx="3719">
                  <c:v>0.0</c:v>
                </c:pt>
                <c:pt idx="3720">
                  <c:v>0.0</c:v>
                </c:pt>
                <c:pt idx="3721">
                  <c:v>0.0</c:v>
                </c:pt>
                <c:pt idx="3722">
                  <c:v>0.0</c:v>
                </c:pt>
                <c:pt idx="3723">
                  <c:v>0.0</c:v>
                </c:pt>
                <c:pt idx="3724">
                  <c:v>0.0</c:v>
                </c:pt>
                <c:pt idx="3725">
                  <c:v>0.0</c:v>
                </c:pt>
                <c:pt idx="3726">
                  <c:v>0.0</c:v>
                </c:pt>
                <c:pt idx="3727">
                  <c:v>0.0</c:v>
                </c:pt>
                <c:pt idx="3728">
                  <c:v>0.0</c:v>
                </c:pt>
                <c:pt idx="3729">
                  <c:v>0.0</c:v>
                </c:pt>
                <c:pt idx="3730">
                  <c:v>0.0</c:v>
                </c:pt>
                <c:pt idx="3731">
                  <c:v>0.0</c:v>
                </c:pt>
                <c:pt idx="3732">
                  <c:v>0.0</c:v>
                </c:pt>
                <c:pt idx="3733">
                  <c:v>0.0</c:v>
                </c:pt>
                <c:pt idx="3734">
                  <c:v>0.0</c:v>
                </c:pt>
                <c:pt idx="3735">
                  <c:v>0.0</c:v>
                </c:pt>
                <c:pt idx="3736">
                  <c:v>0.0</c:v>
                </c:pt>
                <c:pt idx="3737">
                  <c:v>0.0</c:v>
                </c:pt>
                <c:pt idx="3738">
                  <c:v>0.0</c:v>
                </c:pt>
                <c:pt idx="3739">
                  <c:v>0.0</c:v>
                </c:pt>
                <c:pt idx="3740">
                  <c:v>0.0</c:v>
                </c:pt>
                <c:pt idx="3741">
                  <c:v>0.0</c:v>
                </c:pt>
                <c:pt idx="3742">
                  <c:v>0.0</c:v>
                </c:pt>
                <c:pt idx="3743">
                  <c:v>0.0</c:v>
                </c:pt>
                <c:pt idx="3744">
                  <c:v>0.0</c:v>
                </c:pt>
                <c:pt idx="3745">
                  <c:v>0.0</c:v>
                </c:pt>
                <c:pt idx="3746">
                  <c:v>0.0</c:v>
                </c:pt>
                <c:pt idx="3747">
                  <c:v>0.0</c:v>
                </c:pt>
                <c:pt idx="3748">
                  <c:v>0.0</c:v>
                </c:pt>
                <c:pt idx="3749">
                  <c:v>0.0</c:v>
                </c:pt>
                <c:pt idx="3750">
                  <c:v>0.0</c:v>
                </c:pt>
                <c:pt idx="3751">
                  <c:v>0.0</c:v>
                </c:pt>
                <c:pt idx="3752">
                  <c:v>0.0</c:v>
                </c:pt>
                <c:pt idx="3753">
                  <c:v>0.0</c:v>
                </c:pt>
                <c:pt idx="3754">
                  <c:v>0.0</c:v>
                </c:pt>
                <c:pt idx="3755">
                  <c:v>0.0</c:v>
                </c:pt>
                <c:pt idx="3756">
                  <c:v>0.0</c:v>
                </c:pt>
                <c:pt idx="3757">
                  <c:v>0.0</c:v>
                </c:pt>
                <c:pt idx="3758">
                  <c:v>0.0</c:v>
                </c:pt>
                <c:pt idx="3759">
                  <c:v>0.0</c:v>
                </c:pt>
                <c:pt idx="3760">
                  <c:v>0.0</c:v>
                </c:pt>
                <c:pt idx="3761">
                  <c:v>0.0</c:v>
                </c:pt>
                <c:pt idx="3762">
                  <c:v>0.0</c:v>
                </c:pt>
                <c:pt idx="3763">
                  <c:v>0.0</c:v>
                </c:pt>
                <c:pt idx="3764">
                  <c:v>0.0</c:v>
                </c:pt>
                <c:pt idx="3765">
                  <c:v>0.0</c:v>
                </c:pt>
                <c:pt idx="3766">
                  <c:v>0.0</c:v>
                </c:pt>
                <c:pt idx="3767">
                  <c:v>0.0</c:v>
                </c:pt>
                <c:pt idx="3768">
                  <c:v>0.0</c:v>
                </c:pt>
                <c:pt idx="3769">
                  <c:v>0.0</c:v>
                </c:pt>
                <c:pt idx="3770">
                  <c:v>0.0</c:v>
                </c:pt>
                <c:pt idx="3771">
                  <c:v>0.0</c:v>
                </c:pt>
                <c:pt idx="3772">
                  <c:v>0.0</c:v>
                </c:pt>
                <c:pt idx="3773">
                  <c:v>0.0</c:v>
                </c:pt>
                <c:pt idx="3774">
                  <c:v>0.0</c:v>
                </c:pt>
                <c:pt idx="3775">
                  <c:v>0.0</c:v>
                </c:pt>
                <c:pt idx="3776">
                  <c:v>0.0</c:v>
                </c:pt>
                <c:pt idx="3777">
                  <c:v>0.0</c:v>
                </c:pt>
                <c:pt idx="3778">
                  <c:v>0.0</c:v>
                </c:pt>
                <c:pt idx="3779">
                  <c:v>0.0</c:v>
                </c:pt>
                <c:pt idx="3780">
                  <c:v>0.0</c:v>
                </c:pt>
                <c:pt idx="3781">
                  <c:v>0.0</c:v>
                </c:pt>
                <c:pt idx="3782">
                  <c:v>0.0</c:v>
                </c:pt>
                <c:pt idx="3783">
                  <c:v>0.0</c:v>
                </c:pt>
                <c:pt idx="3784">
                  <c:v>0.0</c:v>
                </c:pt>
                <c:pt idx="3785">
                  <c:v>0.0</c:v>
                </c:pt>
                <c:pt idx="3786">
                  <c:v>0.0</c:v>
                </c:pt>
                <c:pt idx="3787">
                  <c:v>0.0</c:v>
                </c:pt>
                <c:pt idx="3788">
                  <c:v>0.0</c:v>
                </c:pt>
                <c:pt idx="3789">
                  <c:v>0.0</c:v>
                </c:pt>
                <c:pt idx="3790">
                  <c:v>0.0</c:v>
                </c:pt>
                <c:pt idx="3791">
                  <c:v>0.0</c:v>
                </c:pt>
                <c:pt idx="3792">
                  <c:v>0.0</c:v>
                </c:pt>
                <c:pt idx="3793">
                  <c:v>0.0</c:v>
                </c:pt>
                <c:pt idx="3794">
                  <c:v>0.0</c:v>
                </c:pt>
                <c:pt idx="3795">
                  <c:v>0.0</c:v>
                </c:pt>
                <c:pt idx="3796">
                  <c:v>0.0</c:v>
                </c:pt>
                <c:pt idx="3797">
                  <c:v>0.0</c:v>
                </c:pt>
                <c:pt idx="3798">
                  <c:v>0.0</c:v>
                </c:pt>
                <c:pt idx="3799">
                  <c:v>0.0</c:v>
                </c:pt>
                <c:pt idx="3800">
                  <c:v>0.0</c:v>
                </c:pt>
                <c:pt idx="3801">
                  <c:v>0.0</c:v>
                </c:pt>
                <c:pt idx="3802">
                  <c:v>0.0</c:v>
                </c:pt>
                <c:pt idx="3803">
                  <c:v>0.0</c:v>
                </c:pt>
                <c:pt idx="3804">
                  <c:v>0.0</c:v>
                </c:pt>
                <c:pt idx="3805">
                  <c:v>0.0</c:v>
                </c:pt>
                <c:pt idx="3806">
                  <c:v>0.0</c:v>
                </c:pt>
                <c:pt idx="3807">
                  <c:v>0.0</c:v>
                </c:pt>
                <c:pt idx="3808">
                  <c:v>0.0</c:v>
                </c:pt>
                <c:pt idx="3809">
                  <c:v>0.0</c:v>
                </c:pt>
                <c:pt idx="3810">
                  <c:v>0.0</c:v>
                </c:pt>
                <c:pt idx="3811">
                  <c:v>0.0</c:v>
                </c:pt>
                <c:pt idx="3812">
                  <c:v>0.0</c:v>
                </c:pt>
                <c:pt idx="3813">
                  <c:v>0.0</c:v>
                </c:pt>
                <c:pt idx="3814">
                  <c:v>0.0</c:v>
                </c:pt>
                <c:pt idx="3815">
                  <c:v>0.0</c:v>
                </c:pt>
                <c:pt idx="3816">
                  <c:v>0.0</c:v>
                </c:pt>
                <c:pt idx="3817">
                  <c:v>0.0</c:v>
                </c:pt>
                <c:pt idx="3818">
                  <c:v>0.0</c:v>
                </c:pt>
                <c:pt idx="3819">
                  <c:v>0.0</c:v>
                </c:pt>
                <c:pt idx="3820">
                  <c:v>0.0</c:v>
                </c:pt>
                <c:pt idx="3821">
                  <c:v>0.0</c:v>
                </c:pt>
                <c:pt idx="3822">
                  <c:v>0.0</c:v>
                </c:pt>
                <c:pt idx="3823">
                  <c:v>0.0</c:v>
                </c:pt>
                <c:pt idx="3824">
                  <c:v>0.0</c:v>
                </c:pt>
                <c:pt idx="3825">
                  <c:v>0.0</c:v>
                </c:pt>
                <c:pt idx="3826">
                  <c:v>0.0</c:v>
                </c:pt>
                <c:pt idx="3827">
                  <c:v>0.0</c:v>
                </c:pt>
                <c:pt idx="3828">
                  <c:v>0.0</c:v>
                </c:pt>
                <c:pt idx="3829">
                  <c:v>0.0</c:v>
                </c:pt>
                <c:pt idx="3830">
                  <c:v>0.0</c:v>
                </c:pt>
                <c:pt idx="3831">
                  <c:v>0.0</c:v>
                </c:pt>
                <c:pt idx="3832">
                  <c:v>0.0</c:v>
                </c:pt>
                <c:pt idx="3833">
                  <c:v>0.0</c:v>
                </c:pt>
                <c:pt idx="3834">
                  <c:v>0.0</c:v>
                </c:pt>
                <c:pt idx="3835">
                  <c:v>0.0</c:v>
                </c:pt>
                <c:pt idx="3836">
                  <c:v>0.0</c:v>
                </c:pt>
                <c:pt idx="3837">
                  <c:v>0.0</c:v>
                </c:pt>
                <c:pt idx="3838">
                  <c:v>0.0</c:v>
                </c:pt>
                <c:pt idx="3839">
                  <c:v>0.0</c:v>
                </c:pt>
                <c:pt idx="3840">
                  <c:v>0.0</c:v>
                </c:pt>
                <c:pt idx="3841">
                  <c:v>0.0</c:v>
                </c:pt>
                <c:pt idx="3842">
                  <c:v>0.0</c:v>
                </c:pt>
                <c:pt idx="3843">
                  <c:v>0.0</c:v>
                </c:pt>
                <c:pt idx="3844">
                  <c:v>0.0</c:v>
                </c:pt>
                <c:pt idx="3845">
                  <c:v>0.0</c:v>
                </c:pt>
                <c:pt idx="3846">
                  <c:v>0.0</c:v>
                </c:pt>
                <c:pt idx="3847">
                  <c:v>0.0</c:v>
                </c:pt>
                <c:pt idx="3848">
                  <c:v>0.0</c:v>
                </c:pt>
                <c:pt idx="3849">
                  <c:v>0.0</c:v>
                </c:pt>
                <c:pt idx="3850">
                  <c:v>0.0</c:v>
                </c:pt>
                <c:pt idx="3851">
                  <c:v>0.0</c:v>
                </c:pt>
                <c:pt idx="3852">
                  <c:v>0.0</c:v>
                </c:pt>
                <c:pt idx="3853">
                  <c:v>0.0</c:v>
                </c:pt>
                <c:pt idx="3854">
                  <c:v>0.0</c:v>
                </c:pt>
                <c:pt idx="3855">
                  <c:v>0.0</c:v>
                </c:pt>
                <c:pt idx="3856">
                  <c:v>0.0</c:v>
                </c:pt>
                <c:pt idx="3857">
                  <c:v>0.0</c:v>
                </c:pt>
                <c:pt idx="3858">
                  <c:v>0.0</c:v>
                </c:pt>
                <c:pt idx="3859">
                  <c:v>0.0</c:v>
                </c:pt>
                <c:pt idx="3860">
                  <c:v>0.0</c:v>
                </c:pt>
                <c:pt idx="3861">
                  <c:v>0.0</c:v>
                </c:pt>
                <c:pt idx="3862">
                  <c:v>0.0</c:v>
                </c:pt>
                <c:pt idx="3863">
                  <c:v>0.0</c:v>
                </c:pt>
                <c:pt idx="3864">
                  <c:v>0.0</c:v>
                </c:pt>
                <c:pt idx="3865">
                  <c:v>0.0</c:v>
                </c:pt>
                <c:pt idx="3866">
                  <c:v>0.0</c:v>
                </c:pt>
                <c:pt idx="3867">
                  <c:v>0.0</c:v>
                </c:pt>
                <c:pt idx="3868">
                  <c:v>0.0</c:v>
                </c:pt>
                <c:pt idx="3869">
                  <c:v>0.0</c:v>
                </c:pt>
                <c:pt idx="3870">
                  <c:v>0.0</c:v>
                </c:pt>
                <c:pt idx="3871">
                  <c:v>0.0</c:v>
                </c:pt>
                <c:pt idx="3872">
                  <c:v>0.0</c:v>
                </c:pt>
                <c:pt idx="3873">
                  <c:v>0.0</c:v>
                </c:pt>
                <c:pt idx="3874">
                  <c:v>0.0</c:v>
                </c:pt>
                <c:pt idx="3875">
                  <c:v>0.0</c:v>
                </c:pt>
                <c:pt idx="3876">
                  <c:v>0.0</c:v>
                </c:pt>
                <c:pt idx="3877">
                  <c:v>0.0</c:v>
                </c:pt>
                <c:pt idx="3878">
                  <c:v>0.0</c:v>
                </c:pt>
                <c:pt idx="3879">
                  <c:v>0.0</c:v>
                </c:pt>
                <c:pt idx="3880">
                  <c:v>0.0</c:v>
                </c:pt>
                <c:pt idx="3881">
                  <c:v>0.0</c:v>
                </c:pt>
                <c:pt idx="3882">
                  <c:v>0.0</c:v>
                </c:pt>
                <c:pt idx="3883">
                  <c:v>0.0</c:v>
                </c:pt>
                <c:pt idx="3884">
                  <c:v>0.0</c:v>
                </c:pt>
                <c:pt idx="3885">
                  <c:v>0.0</c:v>
                </c:pt>
                <c:pt idx="3886">
                  <c:v>0.0</c:v>
                </c:pt>
                <c:pt idx="3887">
                  <c:v>0.0</c:v>
                </c:pt>
                <c:pt idx="3888">
                  <c:v>0.0</c:v>
                </c:pt>
                <c:pt idx="3889">
                  <c:v>0.0</c:v>
                </c:pt>
                <c:pt idx="3890">
                  <c:v>0.0</c:v>
                </c:pt>
                <c:pt idx="3891">
                  <c:v>0.0</c:v>
                </c:pt>
                <c:pt idx="3892">
                  <c:v>0.0</c:v>
                </c:pt>
                <c:pt idx="3893">
                  <c:v>0.0</c:v>
                </c:pt>
                <c:pt idx="3894">
                  <c:v>0.0</c:v>
                </c:pt>
                <c:pt idx="3895">
                  <c:v>0.0</c:v>
                </c:pt>
                <c:pt idx="3896">
                  <c:v>0.0</c:v>
                </c:pt>
                <c:pt idx="3897">
                  <c:v>0.0</c:v>
                </c:pt>
                <c:pt idx="3898">
                  <c:v>0.0</c:v>
                </c:pt>
                <c:pt idx="3899">
                  <c:v>0.0</c:v>
                </c:pt>
                <c:pt idx="3900">
                  <c:v>0.0</c:v>
                </c:pt>
                <c:pt idx="3901">
                  <c:v>0.0</c:v>
                </c:pt>
                <c:pt idx="3902">
                  <c:v>0.0</c:v>
                </c:pt>
                <c:pt idx="3903">
                  <c:v>0.0</c:v>
                </c:pt>
                <c:pt idx="3904">
                  <c:v>0.0</c:v>
                </c:pt>
                <c:pt idx="3905">
                  <c:v>0.0</c:v>
                </c:pt>
                <c:pt idx="3906">
                  <c:v>0.0</c:v>
                </c:pt>
                <c:pt idx="3907">
                  <c:v>0.0</c:v>
                </c:pt>
                <c:pt idx="3908">
                  <c:v>0.0</c:v>
                </c:pt>
                <c:pt idx="3909">
                  <c:v>0.0</c:v>
                </c:pt>
                <c:pt idx="3910">
                  <c:v>0.0</c:v>
                </c:pt>
                <c:pt idx="3911">
                  <c:v>0.0</c:v>
                </c:pt>
                <c:pt idx="3912">
                  <c:v>0.0</c:v>
                </c:pt>
                <c:pt idx="3913">
                  <c:v>0.0</c:v>
                </c:pt>
                <c:pt idx="3914">
                  <c:v>0.0</c:v>
                </c:pt>
                <c:pt idx="3915">
                  <c:v>0.0</c:v>
                </c:pt>
                <c:pt idx="3916">
                  <c:v>0.0</c:v>
                </c:pt>
                <c:pt idx="3917">
                  <c:v>0.0</c:v>
                </c:pt>
                <c:pt idx="3918">
                  <c:v>0.0</c:v>
                </c:pt>
                <c:pt idx="3919">
                  <c:v>0.0</c:v>
                </c:pt>
                <c:pt idx="3920">
                  <c:v>0.0</c:v>
                </c:pt>
                <c:pt idx="3921">
                  <c:v>0.0</c:v>
                </c:pt>
                <c:pt idx="3922">
                  <c:v>0.0</c:v>
                </c:pt>
                <c:pt idx="3923">
                  <c:v>0.0</c:v>
                </c:pt>
                <c:pt idx="3924">
                  <c:v>0.0</c:v>
                </c:pt>
                <c:pt idx="3925">
                  <c:v>0.0</c:v>
                </c:pt>
                <c:pt idx="3926">
                  <c:v>0.0</c:v>
                </c:pt>
                <c:pt idx="3927">
                  <c:v>0.0</c:v>
                </c:pt>
                <c:pt idx="3928">
                  <c:v>0.0</c:v>
                </c:pt>
                <c:pt idx="3929">
                  <c:v>0.0</c:v>
                </c:pt>
                <c:pt idx="3930">
                  <c:v>0.0</c:v>
                </c:pt>
                <c:pt idx="3931">
                  <c:v>0.0</c:v>
                </c:pt>
                <c:pt idx="3932">
                  <c:v>0.0</c:v>
                </c:pt>
                <c:pt idx="3933">
                  <c:v>0.0</c:v>
                </c:pt>
                <c:pt idx="3934">
                  <c:v>0.0</c:v>
                </c:pt>
                <c:pt idx="3935">
                  <c:v>0.0</c:v>
                </c:pt>
                <c:pt idx="3936">
                  <c:v>0.0</c:v>
                </c:pt>
                <c:pt idx="3937">
                  <c:v>0.0</c:v>
                </c:pt>
                <c:pt idx="3938">
                  <c:v>0.0</c:v>
                </c:pt>
                <c:pt idx="3939">
                  <c:v>0.0</c:v>
                </c:pt>
                <c:pt idx="3940">
                  <c:v>0.0</c:v>
                </c:pt>
                <c:pt idx="3941">
                  <c:v>0.0</c:v>
                </c:pt>
                <c:pt idx="3942">
                  <c:v>0.0</c:v>
                </c:pt>
                <c:pt idx="3943">
                  <c:v>0.0</c:v>
                </c:pt>
                <c:pt idx="3944">
                  <c:v>0.0</c:v>
                </c:pt>
                <c:pt idx="3945">
                  <c:v>0.0</c:v>
                </c:pt>
                <c:pt idx="3946">
                  <c:v>0.0</c:v>
                </c:pt>
                <c:pt idx="3947">
                  <c:v>0.0</c:v>
                </c:pt>
                <c:pt idx="3948">
                  <c:v>0.0</c:v>
                </c:pt>
                <c:pt idx="3949">
                  <c:v>0.0</c:v>
                </c:pt>
                <c:pt idx="3950">
                  <c:v>0.0</c:v>
                </c:pt>
                <c:pt idx="3951">
                  <c:v>0.0</c:v>
                </c:pt>
                <c:pt idx="3952">
                  <c:v>0.0</c:v>
                </c:pt>
                <c:pt idx="3953">
                  <c:v>0.0</c:v>
                </c:pt>
                <c:pt idx="3954">
                  <c:v>0.0</c:v>
                </c:pt>
                <c:pt idx="3955">
                  <c:v>0.0</c:v>
                </c:pt>
                <c:pt idx="3956">
                  <c:v>0.0</c:v>
                </c:pt>
                <c:pt idx="3957">
                  <c:v>0.0</c:v>
                </c:pt>
                <c:pt idx="3958">
                  <c:v>0.0</c:v>
                </c:pt>
                <c:pt idx="3959">
                  <c:v>0.0</c:v>
                </c:pt>
                <c:pt idx="3960">
                  <c:v>0.0</c:v>
                </c:pt>
                <c:pt idx="3961">
                  <c:v>0.0</c:v>
                </c:pt>
                <c:pt idx="3962">
                  <c:v>0.0</c:v>
                </c:pt>
                <c:pt idx="3963">
                  <c:v>0.0</c:v>
                </c:pt>
                <c:pt idx="3964">
                  <c:v>0.0</c:v>
                </c:pt>
                <c:pt idx="3965">
                  <c:v>0.0</c:v>
                </c:pt>
                <c:pt idx="3966">
                  <c:v>0.0</c:v>
                </c:pt>
                <c:pt idx="3967">
                  <c:v>0.0</c:v>
                </c:pt>
                <c:pt idx="3968">
                  <c:v>0.0</c:v>
                </c:pt>
                <c:pt idx="3969">
                  <c:v>0.0</c:v>
                </c:pt>
                <c:pt idx="3970">
                  <c:v>0.0</c:v>
                </c:pt>
                <c:pt idx="3971">
                  <c:v>0.0</c:v>
                </c:pt>
                <c:pt idx="3972">
                  <c:v>0.0</c:v>
                </c:pt>
                <c:pt idx="3973">
                  <c:v>0.0</c:v>
                </c:pt>
                <c:pt idx="3974">
                  <c:v>0.0</c:v>
                </c:pt>
                <c:pt idx="3975">
                  <c:v>0.0</c:v>
                </c:pt>
                <c:pt idx="3976">
                  <c:v>0.0</c:v>
                </c:pt>
                <c:pt idx="3977">
                  <c:v>0.0</c:v>
                </c:pt>
                <c:pt idx="3978">
                  <c:v>0.0</c:v>
                </c:pt>
                <c:pt idx="3979">
                  <c:v>0.0</c:v>
                </c:pt>
                <c:pt idx="3980">
                  <c:v>0.0</c:v>
                </c:pt>
                <c:pt idx="3981">
                  <c:v>0.0</c:v>
                </c:pt>
                <c:pt idx="3982">
                  <c:v>0.0</c:v>
                </c:pt>
                <c:pt idx="3983">
                  <c:v>0.0</c:v>
                </c:pt>
                <c:pt idx="3984">
                  <c:v>0.0</c:v>
                </c:pt>
                <c:pt idx="3985">
                  <c:v>0.0</c:v>
                </c:pt>
                <c:pt idx="3986">
                  <c:v>0.0</c:v>
                </c:pt>
                <c:pt idx="3987">
                  <c:v>0.0</c:v>
                </c:pt>
                <c:pt idx="3988">
                  <c:v>0.0</c:v>
                </c:pt>
                <c:pt idx="3989">
                  <c:v>0.0</c:v>
                </c:pt>
                <c:pt idx="3990">
                  <c:v>0.0</c:v>
                </c:pt>
                <c:pt idx="3991">
                  <c:v>0.0</c:v>
                </c:pt>
                <c:pt idx="3992">
                  <c:v>0.0</c:v>
                </c:pt>
                <c:pt idx="3993">
                  <c:v>0.0</c:v>
                </c:pt>
                <c:pt idx="3994">
                  <c:v>0.0</c:v>
                </c:pt>
                <c:pt idx="3995">
                  <c:v>0.0</c:v>
                </c:pt>
                <c:pt idx="3996">
                  <c:v>0.0</c:v>
                </c:pt>
                <c:pt idx="3997">
                  <c:v>0.0</c:v>
                </c:pt>
                <c:pt idx="3998">
                  <c:v>0.0</c:v>
                </c:pt>
                <c:pt idx="3999">
                  <c:v>0.0</c:v>
                </c:pt>
                <c:pt idx="4000">
                  <c:v>0.0</c:v>
                </c:pt>
                <c:pt idx="4001">
                  <c:v>0.0</c:v>
                </c:pt>
                <c:pt idx="4002">
                  <c:v>0.0</c:v>
                </c:pt>
                <c:pt idx="4003">
                  <c:v>0.0</c:v>
                </c:pt>
                <c:pt idx="4004">
                  <c:v>0.0</c:v>
                </c:pt>
                <c:pt idx="4005">
                  <c:v>0.0</c:v>
                </c:pt>
                <c:pt idx="4006">
                  <c:v>0.0</c:v>
                </c:pt>
                <c:pt idx="4007">
                  <c:v>0.0</c:v>
                </c:pt>
                <c:pt idx="4008">
                  <c:v>0.0</c:v>
                </c:pt>
                <c:pt idx="4009">
                  <c:v>0.0</c:v>
                </c:pt>
                <c:pt idx="4010">
                  <c:v>0.0</c:v>
                </c:pt>
                <c:pt idx="4011">
                  <c:v>0.0</c:v>
                </c:pt>
                <c:pt idx="4012">
                  <c:v>0.0</c:v>
                </c:pt>
                <c:pt idx="4013">
                  <c:v>0.0</c:v>
                </c:pt>
                <c:pt idx="4014">
                  <c:v>0.0</c:v>
                </c:pt>
                <c:pt idx="4015">
                  <c:v>0.0</c:v>
                </c:pt>
                <c:pt idx="4016">
                  <c:v>0.0</c:v>
                </c:pt>
                <c:pt idx="4017">
                  <c:v>0.0</c:v>
                </c:pt>
                <c:pt idx="4018">
                  <c:v>0.0</c:v>
                </c:pt>
                <c:pt idx="4019">
                  <c:v>0.0</c:v>
                </c:pt>
                <c:pt idx="4020">
                  <c:v>0.0</c:v>
                </c:pt>
                <c:pt idx="4021">
                  <c:v>0.0</c:v>
                </c:pt>
                <c:pt idx="4022">
                  <c:v>0.0</c:v>
                </c:pt>
                <c:pt idx="4023">
                  <c:v>0.0</c:v>
                </c:pt>
                <c:pt idx="4024">
                  <c:v>0.0</c:v>
                </c:pt>
                <c:pt idx="4025">
                  <c:v>0.0</c:v>
                </c:pt>
                <c:pt idx="4026">
                  <c:v>0.0</c:v>
                </c:pt>
                <c:pt idx="4027">
                  <c:v>0.0</c:v>
                </c:pt>
                <c:pt idx="4028">
                  <c:v>0.0</c:v>
                </c:pt>
                <c:pt idx="4029">
                  <c:v>0.0</c:v>
                </c:pt>
                <c:pt idx="4030">
                  <c:v>0.0</c:v>
                </c:pt>
                <c:pt idx="4031">
                  <c:v>0.0</c:v>
                </c:pt>
                <c:pt idx="4032">
                  <c:v>0.0</c:v>
                </c:pt>
                <c:pt idx="4033">
                  <c:v>0.0</c:v>
                </c:pt>
                <c:pt idx="4034">
                  <c:v>0.0</c:v>
                </c:pt>
                <c:pt idx="4035">
                  <c:v>0.0</c:v>
                </c:pt>
                <c:pt idx="4036">
                  <c:v>0.0</c:v>
                </c:pt>
                <c:pt idx="4037">
                  <c:v>0.0</c:v>
                </c:pt>
                <c:pt idx="4038">
                  <c:v>0.0</c:v>
                </c:pt>
                <c:pt idx="4039">
                  <c:v>0.0</c:v>
                </c:pt>
                <c:pt idx="4040">
                  <c:v>0.0</c:v>
                </c:pt>
                <c:pt idx="4041">
                  <c:v>0.0</c:v>
                </c:pt>
                <c:pt idx="4042">
                  <c:v>0.0</c:v>
                </c:pt>
                <c:pt idx="4043">
                  <c:v>0.0</c:v>
                </c:pt>
                <c:pt idx="4044">
                  <c:v>0.0</c:v>
                </c:pt>
                <c:pt idx="4045">
                  <c:v>0.0</c:v>
                </c:pt>
                <c:pt idx="4046">
                  <c:v>0.0</c:v>
                </c:pt>
                <c:pt idx="4047">
                  <c:v>0.0</c:v>
                </c:pt>
                <c:pt idx="4048">
                  <c:v>0.0</c:v>
                </c:pt>
                <c:pt idx="4049">
                  <c:v>0.0</c:v>
                </c:pt>
                <c:pt idx="4050">
                  <c:v>0.0</c:v>
                </c:pt>
                <c:pt idx="4051">
                  <c:v>0.0</c:v>
                </c:pt>
                <c:pt idx="4052">
                  <c:v>0.0</c:v>
                </c:pt>
                <c:pt idx="4053">
                  <c:v>0.0</c:v>
                </c:pt>
                <c:pt idx="4054">
                  <c:v>0.0</c:v>
                </c:pt>
                <c:pt idx="4055">
                  <c:v>0.0</c:v>
                </c:pt>
                <c:pt idx="4056">
                  <c:v>0.0</c:v>
                </c:pt>
                <c:pt idx="4057">
                  <c:v>0.0</c:v>
                </c:pt>
                <c:pt idx="4058">
                  <c:v>0.0</c:v>
                </c:pt>
                <c:pt idx="4059">
                  <c:v>0.0</c:v>
                </c:pt>
                <c:pt idx="4060">
                  <c:v>0.0</c:v>
                </c:pt>
                <c:pt idx="4061">
                  <c:v>0.0</c:v>
                </c:pt>
                <c:pt idx="4062">
                  <c:v>0.0</c:v>
                </c:pt>
                <c:pt idx="4063">
                  <c:v>0.0</c:v>
                </c:pt>
                <c:pt idx="4064">
                  <c:v>0.0</c:v>
                </c:pt>
                <c:pt idx="4065">
                  <c:v>0.0</c:v>
                </c:pt>
                <c:pt idx="4066">
                  <c:v>0.0</c:v>
                </c:pt>
                <c:pt idx="4067">
                  <c:v>0.0</c:v>
                </c:pt>
                <c:pt idx="4068">
                  <c:v>0.0</c:v>
                </c:pt>
                <c:pt idx="4069">
                  <c:v>0.0</c:v>
                </c:pt>
                <c:pt idx="4070">
                  <c:v>0.0</c:v>
                </c:pt>
                <c:pt idx="4071">
                  <c:v>0.0</c:v>
                </c:pt>
                <c:pt idx="4072">
                  <c:v>0.0</c:v>
                </c:pt>
                <c:pt idx="4073">
                  <c:v>0.0</c:v>
                </c:pt>
                <c:pt idx="4074">
                  <c:v>0.0</c:v>
                </c:pt>
                <c:pt idx="4075">
                  <c:v>0.0</c:v>
                </c:pt>
                <c:pt idx="4076">
                  <c:v>0.0</c:v>
                </c:pt>
                <c:pt idx="4077">
                  <c:v>0.0</c:v>
                </c:pt>
                <c:pt idx="4078">
                  <c:v>0.0</c:v>
                </c:pt>
                <c:pt idx="4079">
                  <c:v>0.0</c:v>
                </c:pt>
                <c:pt idx="4080">
                  <c:v>0.0</c:v>
                </c:pt>
                <c:pt idx="4081">
                  <c:v>0.0</c:v>
                </c:pt>
                <c:pt idx="4082">
                  <c:v>0.0</c:v>
                </c:pt>
                <c:pt idx="4083">
                  <c:v>0.0</c:v>
                </c:pt>
                <c:pt idx="4084">
                  <c:v>0.0</c:v>
                </c:pt>
                <c:pt idx="4085">
                  <c:v>0.0</c:v>
                </c:pt>
                <c:pt idx="4086">
                  <c:v>0.0</c:v>
                </c:pt>
                <c:pt idx="4087">
                  <c:v>0.0</c:v>
                </c:pt>
                <c:pt idx="4088">
                  <c:v>0.0</c:v>
                </c:pt>
                <c:pt idx="4089">
                  <c:v>0.0</c:v>
                </c:pt>
                <c:pt idx="4090">
                  <c:v>0.0</c:v>
                </c:pt>
                <c:pt idx="4091">
                  <c:v>0.0</c:v>
                </c:pt>
                <c:pt idx="4092">
                  <c:v>0.0</c:v>
                </c:pt>
                <c:pt idx="4093">
                  <c:v>0.0</c:v>
                </c:pt>
                <c:pt idx="4094">
                  <c:v>0.0</c:v>
                </c:pt>
                <c:pt idx="4095">
                  <c:v>0.0</c:v>
                </c:pt>
                <c:pt idx="4096">
                  <c:v>0.0</c:v>
                </c:pt>
                <c:pt idx="4097">
                  <c:v>0.0</c:v>
                </c:pt>
                <c:pt idx="4098">
                  <c:v>0.0</c:v>
                </c:pt>
                <c:pt idx="4099">
                  <c:v>0.0</c:v>
                </c:pt>
                <c:pt idx="4100">
                  <c:v>0.0</c:v>
                </c:pt>
                <c:pt idx="4101">
                  <c:v>0.0</c:v>
                </c:pt>
                <c:pt idx="4102">
                  <c:v>0.0</c:v>
                </c:pt>
                <c:pt idx="4103">
                  <c:v>0.0</c:v>
                </c:pt>
                <c:pt idx="4104">
                  <c:v>0.0</c:v>
                </c:pt>
                <c:pt idx="4105">
                  <c:v>0.0</c:v>
                </c:pt>
                <c:pt idx="4106">
                  <c:v>0.0</c:v>
                </c:pt>
                <c:pt idx="4107">
                  <c:v>0.0</c:v>
                </c:pt>
                <c:pt idx="4108">
                  <c:v>0.0</c:v>
                </c:pt>
                <c:pt idx="4109">
                  <c:v>0.0</c:v>
                </c:pt>
                <c:pt idx="4110">
                  <c:v>0.0</c:v>
                </c:pt>
                <c:pt idx="4111">
                  <c:v>0.0</c:v>
                </c:pt>
                <c:pt idx="4112">
                  <c:v>0.0</c:v>
                </c:pt>
                <c:pt idx="4113">
                  <c:v>0.0</c:v>
                </c:pt>
                <c:pt idx="4114">
                  <c:v>0.0</c:v>
                </c:pt>
                <c:pt idx="4115">
                  <c:v>0.0</c:v>
                </c:pt>
                <c:pt idx="4116">
                  <c:v>0.0</c:v>
                </c:pt>
                <c:pt idx="4117">
                  <c:v>0.0</c:v>
                </c:pt>
                <c:pt idx="4118">
                  <c:v>0.0</c:v>
                </c:pt>
                <c:pt idx="4119">
                  <c:v>0.0</c:v>
                </c:pt>
                <c:pt idx="4120">
                  <c:v>0.0</c:v>
                </c:pt>
                <c:pt idx="4121">
                  <c:v>0.0</c:v>
                </c:pt>
                <c:pt idx="4122">
                  <c:v>0.0</c:v>
                </c:pt>
                <c:pt idx="4123">
                  <c:v>0.0</c:v>
                </c:pt>
                <c:pt idx="4124">
                  <c:v>0.0</c:v>
                </c:pt>
                <c:pt idx="4125">
                  <c:v>0.0</c:v>
                </c:pt>
                <c:pt idx="4126">
                  <c:v>0.0</c:v>
                </c:pt>
                <c:pt idx="4127">
                  <c:v>0.0</c:v>
                </c:pt>
                <c:pt idx="4128">
                  <c:v>0.0</c:v>
                </c:pt>
                <c:pt idx="4129">
                  <c:v>0.0</c:v>
                </c:pt>
                <c:pt idx="4130">
                  <c:v>0.0</c:v>
                </c:pt>
                <c:pt idx="4131">
                  <c:v>0.0</c:v>
                </c:pt>
                <c:pt idx="4132">
                  <c:v>0.0</c:v>
                </c:pt>
                <c:pt idx="4133">
                  <c:v>0.0</c:v>
                </c:pt>
                <c:pt idx="4134">
                  <c:v>0.0</c:v>
                </c:pt>
                <c:pt idx="4135">
                  <c:v>0.0</c:v>
                </c:pt>
                <c:pt idx="4136">
                  <c:v>0.0</c:v>
                </c:pt>
                <c:pt idx="4137">
                  <c:v>0.0</c:v>
                </c:pt>
                <c:pt idx="4138">
                  <c:v>0.0</c:v>
                </c:pt>
                <c:pt idx="4139">
                  <c:v>0.0</c:v>
                </c:pt>
                <c:pt idx="4140">
                  <c:v>0.0</c:v>
                </c:pt>
                <c:pt idx="4141">
                  <c:v>0.0</c:v>
                </c:pt>
                <c:pt idx="4142">
                  <c:v>0.0</c:v>
                </c:pt>
                <c:pt idx="4143">
                  <c:v>0.0</c:v>
                </c:pt>
                <c:pt idx="4144">
                  <c:v>0.0</c:v>
                </c:pt>
                <c:pt idx="4145">
                  <c:v>0.0</c:v>
                </c:pt>
                <c:pt idx="4146">
                  <c:v>0.0</c:v>
                </c:pt>
                <c:pt idx="4147">
                  <c:v>0.0</c:v>
                </c:pt>
                <c:pt idx="4148">
                  <c:v>0.0</c:v>
                </c:pt>
                <c:pt idx="4149">
                  <c:v>0.0</c:v>
                </c:pt>
                <c:pt idx="4150">
                  <c:v>0.0</c:v>
                </c:pt>
                <c:pt idx="4151">
                  <c:v>0.0</c:v>
                </c:pt>
                <c:pt idx="4152">
                  <c:v>0.0</c:v>
                </c:pt>
                <c:pt idx="4153">
                  <c:v>0.0</c:v>
                </c:pt>
                <c:pt idx="4154">
                  <c:v>0.0</c:v>
                </c:pt>
                <c:pt idx="4155">
                  <c:v>0.0</c:v>
                </c:pt>
                <c:pt idx="4156">
                  <c:v>0.0</c:v>
                </c:pt>
                <c:pt idx="4157">
                  <c:v>0.0</c:v>
                </c:pt>
                <c:pt idx="4158">
                  <c:v>0.0</c:v>
                </c:pt>
                <c:pt idx="4159">
                  <c:v>0.0</c:v>
                </c:pt>
                <c:pt idx="4160">
                  <c:v>0.0</c:v>
                </c:pt>
                <c:pt idx="4161">
                  <c:v>0.0</c:v>
                </c:pt>
                <c:pt idx="4162">
                  <c:v>0.0</c:v>
                </c:pt>
                <c:pt idx="4163">
                  <c:v>0.0</c:v>
                </c:pt>
                <c:pt idx="4164">
                  <c:v>0.0</c:v>
                </c:pt>
                <c:pt idx="4165">
                  <c:v>0.0</c:v>
                </c:pt>
                <c:pt idx="4166">
                  <c:v>0.0</c:v>
                </c:pt>
                <c:pt idx="4167">
                  <c:v>0.0</c:v>
                </c:pt>
                <c:pt idx="4168">
                  <c:v>0.0</c:v>
                </c:pt>
                <c:pt idx="4169">
                  <c:v>0.0</c:v>
                </c:pt>
                <c:pt idx="4170">
                  <c:v>0.0</c:v>
                </c:pt>
                <c:pt idx="4171">
                  <c:v>0.0</c:v>
                </c:pt>
                <c:pt idx="4172">
                  <c:v>0.0</c:v>
                </c:pt>
                <c:pt idx="4173">
                  <c:v>0.0</c:v>
                </c:pt>
                <c:pt idx="4174">
                  <c:v>0.0</c:v>
                </c:pt>
                <c:pt idx="4175">
                  <c:v>0.0</c:v>
                </c:pt>
                <c:pt idx="4176">
                  <c:v>0.0</c:v>
                </c:pt>
                <c:pt idx="4177">
                  <c:v>0.0</c:v>
                </c:pt>
                <c:pt idx="4178">
                  <c:v>0.0</c:v>
                </c:pt>
                <c:pt idx="4179">
                  <c:v>0.0</c:v>
                </c:pt>
                <c:pt idx="4180">
                  <c:v>0.0</c:v>
                </c:pt>
                <c:pt idx="4181">
                  <c:v>0.0</c:v>
                </c:pt>
                <c:pt idx="4182">
                  <c:v>0.0</c:v>
                </c:pt>
                <c:pt idx="4183">
                  <c:v>0.0</c:v>
                </c:pt>
                <c:pt idx="4184">
                  <c:v>0.0</c:v>
                </c:pt>
                <c:pt idx="4185">
                  <c:v>0.0</c:v>
                </c:pt>
                <c:pt idx="4186">
                  <c:v>0.0</c:v>
                </c:pt>
                <c:pt idx="4187">
                  <c:v>0.0</c:v>
                </c:pt>
                <c:pt idx="4188">
                  <c:v>0.0</c:v>
                </c:pt>
                <c:pt idx="4189">
                  <c:v>0.0</c:v>
                </c:pt>
                <c:pt idx="4190">
                  <c:v>0.0</c:v>
                </c:pt>
                <c:pt idx="4191">
                  <c:v>0.0</c:v>
                </c:pt>
                <c:pt idx="4192">
                  <c:v>0.0</c:v>
                </c:pt>
                <c:pt idx="4193">
                  <c:v>0.0</c:v>
                </c:pt>
                <c:pt idx="4194">
                  <c:v>0.0</c:v>
                </c:pt>
                <c:pt idx="4195">
                  <c:v>0.0</c:v>
                </c:pt>
                <c:pt idx="4196">
                  <c:v>0.0</c:v>
                </c:pt>
                <c:pt idx="4197">
                  <c:v>0.0</c:v>
                </c:pt>
                <c:pt idx="4198">
                  <c:v>0.0</c:v>
                </c:pt>
                <c:pt idx="4199">
                  <c:v>0.0</c:v>
                </c:pt>
                <c:pt idx="4200">
                  <c:v>0.0</c:v>
                </c:pt>
                <c:pt idx="4201">
                  <c:v>0.0</c:v>
                </c:pt>
                <c:pt idx="4202">
                  <c:v>0.0</c:v>
                </c:pt>
                <c:pt idx="4203">
                  <c:v>0.0</c:v>
                </c:pt>
                <c:pt idx="4204">
                  <c:v>0.0</c:v>
                </c:pt>
                <c:pt idx="4205">
                  <c:v>0.0</c:v>
                </c:pt>
                <c:pt idx="4206">
                  <c:v>0.0</c:v>
                </c:pt>
                <c:pt idx="4207">
                  <c:v>0.0</c:v>
                </c:pt>
                <c:pt idx="4208">
                  <c:v>0.0</c:v>
                </c:pt>
                <c:pt idx="4209">
                  <c:v>0.0</c:v>
                </c:pt>
                <c:pt idx="4210">
                  <c:v>0.0</c:v>
                </c:pt>
                <c:pt idx="4211">
                  <c:v>0.0</c:v>
                </c:pt>
                <c:pt idx="4212">
                  <c:v>0.0</c:v>
                </c:pt>
                <c:pt idx="4213">
                  <c:v>0.0</c:v>
                </c:pt>
                <c:pt idx="4214">
                  <c:v>0.0</c:v>
                </c:pt>
                <c:pt idx="4215">
                  <c:v>0.0</c:v>
                </c:pt>
                <c:pt idx="4216">
                  <c:v>0.0</c:v>
                </c:pt>
                <c:pt idx="4217">
                  <c:v>0.0</c:v>
                </c:pt>
                <c:pt idx="4218">
                  <c:v>0.0</c:v>
                </c:pt>
                <c:pt idx="4219">
                  <c:v>0.0</c:v>
                </c:pt>
                <c:pt idx="4220">
                  <c:v>0.0</c:v>
                </c:pt>
                <c:pt idx="4221">
                  <c:v>0.0</c:v>
                </c:pt>
                <c:pt idx="4222">
                  <c:v>0.0</c:v>
                </c:pt>
                <c:pt idx="4223">
                  <c:v>0.0</c:v>
                </c:pt>
                <c:pt idx="4224">
                  <c:v>0.0</c:v>
                </c:pt>
                <c:pt idx="4225">
                  <c:v>0.0</c:v>
                </c:pt>
                <c:pt idx="4226">
                  <c:v>0.0</c:v>
                </c:pt>
                <c:pt idx="4227">
                  <c:v>0.0</c:v>
                </c:pt>
                <c:pt idx="4228">
                  <c:v>0.0</c:v>
                </c:pt>
                <c:pt idx="4229">
                  <c:v>0.0</c:v>
                </c:pt>
                <c:pt idx="4230">
                  <c:v>0.0</c:v>
                </c:pt>
                <c:pt idx="4231">
                  <c:v>0.0</c:v>
                </c:pt>
                <c:pt idx="4232">
                  <c:v>0.0</c:v>
                </c:pt>
                <c:pt idx="4233">
                  <c:v>0.0</c:v>
                </c:pt>
                <c:pt idx="4234">
                  <c:v>0.0</c:v>
                </c:pt>
                <c:pt idx="4235">
                  <c:v>0.0</c:v>
                </c:pt>
                <c:pt idx="4236">
                  <c:v>0.0</c:v>
                </c:pt>
                <c:pt idx="4237">
                  <c:v>0.0</c:v>
                </c:pt>
                <c:pt idx="4238">
                  <c:v>0.0</c:v>
                </c:pt>
                <c:pt idx="4239">
                  <c:v>0.0</c:v>
                </c:pt>
                <c:pt idx="4240">
                  <c:v>0.0</c:v>
                </c:pt>
                <c:pt idx="4241">
                  <c:v>0.0</c:v>
                </c:pt>
                <c:pt idx="4242">
                  <c:v>0.0</c:v>
                </c:pt>
                <c:pt idx="4243">
                  <c:v>0.0</c:v>
                </c:pt>
                <c:pt idx="4244">
                  <c:v>0.0</c:v>
                </c:pt>
                <c:pt idx="4245">
                  <c:v>0.0</c:v>
                </c:pt>
                <c:pt idx="4246">
                  <c:v>0.0</c:v>
                </c:pt>
                <c:pt idx="4247">
                  <c:v>0.0</c:v>
                </c:pt>
                <c:pt idx="4248">
                  <c:v>0.0</c:v>
                </c:pt>
                <c:pt idx="4249">
                  <c:v>0.0</c:v>
                </c:pt>
                <c:pt idx="4250">
                  <c:v>0.0</c:v>
                </c:pt>
                <c:pt idx="4251">
                  <c:v>0.0</c:v>
                </c:pt>
                <c:pt idx="4252">
                  <c:v>0.0</c:v>
                </c:pt>
                <c:pt idx="4253">
                  <c:v>0.0</c:v>
                </c:pt>
                <c:pt idx="4254">
                  <c:v>0.0</c:v>
                </c:pt>
                <c:pt idx="4255">
                  <c:v>0.0</c:v>
                </c:pt>
                <c:pt idx="4256">
                  <c:v>0.0</c:v>
                </c:pt>
                <c:pt idx="4257">
                  <c:v>0.0</c:v>
                </c:pt>
                <c:pt idx="4258">
                  <c:v>0.0</c:v>
                </c:pt>
                <c:pt idx="4259">
                  <c:v>0.0</c:v>
                </c:pt>
                <c:pt idx="4260">
                  <c:v>0.0</c:v>
                </c:pt>
                <c:pt idx="4261">
                  <c:v>0.0</c:v>
                </c:pt>
                <c:pt idx="4262">
                  <c:v>0.0</c:v>
                </c:pt>
                <c:pt idx="4263">
                  <c:v>0.0</c:v>
                </c:pt>
                <c:pt idx="4264">
                  <c:v>0.0</c:v>
                </c:pt>
                <c:pt idx="4265">
                  <c:v>0.0</c:v>
                </c:pt>
                <c:pt idx="4266">
                  <c:v>0.0</c:v>
                </c:pt>
                <c:pt idx="4267">
                  <c:v>0.0</c:v>
                </c:pt>
                <c:pt idx="4268">
                  <c:v>0.0</c:v>
                </c:pt>
                <c:pt idx="4269">
                  <c:v>0.0</c:v>
                </c:pt>
                <c:pt idx="4270">
                  <c:v>0.0</c:v>
                </c:pt>
                <c:pt idx="4271">
                  <c:v>0.0</c:v>
                </c:pt>
                <c:pt idx="4272">
                  <c:v>0.0</c:v>
                </c:pt>
                <c:pt idx="4273">
                  <c:v>0.0</c:v>
                </c:pt>
                <c:pt idx="4274">
                  <c:v>0.0</c:v>
                </c:pt>
                <c:pt idx="4275">
                  <c:v>0.0</c:v>
                </c:pt>
                <c:pt idx="4276">
                  <c:v>0.0</c:v>
                </c:pt>
                <c:pt idx="4277">
                  <c:v>0.0</c:v>
                </c:pt>
                <c:pt idx="4278">
                  <c:v>0.0</c:v>
                </c:pt>
                <c:pt idx="4279">
                  <c:v>0.0</c:v>
                </c:pt>
                <c:pt idx="4280">
                  <c:v>0.0</c:v>
                </c:pt>
                <c:pt idx="4281">
                  <c:v>0.0</c:v>
                </c:pt>
                <c:pt idx="4282">
                  <c:v>0.0</c:v>
                </c:pt>
                <c:pt idx="4283">
                  <c:v>0.0</c:v>
                </c:pt>
                <c:pt idx="4284">
                  <c:v>0.0</c:v>
                </c:pt>
                <c:pt idx="4285">
                  <c:v>0.0</c:v>
                </c:pt>
                <c:pt idx="4286">
                  <c:v>0.0</c:v>
                </c:pt>
                <c:pt idx="4287">
                  <c:v>0.0</c:v>
                </c:pt>
                <c:pt idx="4288">
                  <c:v>0.0</c:v>
                </c:pt>
                <c:pt idx="4289">
                  <c:v>0.0</c:v>
                </c:pt>
                <c:pt idx="4290">
                  <c:v>0.0</c:v>
                </c:pt>
                <c:pt idx="4291">
                  <c:v>0.0</c:v>
                </c:pt>
                <c:pt idx="4292">
                  <c:v>0.0</c:v>
                </c:pt>
                <c:pt idx="4293">
                  <c:v>0.0</c:v>
                </c:pt>
                <c:pt idx="4294">
                  <c:v>0.0</c:v>
                </c:pt>
                <c:pt idx="4295">
                  <c:v>0.0</c:v>
                </c:pt>
                <c:pt idx="4296">
                  <c:v>0.0</c:v>
                </c:pt>
                <c:pt idx="4297">
                  <c:v>0.0</c:v>
                </c:pt>
                <c:pt idx="4298">
                  <c:v>0.0</c:v>
                </c:pt>
                <c:pt idx="4299">
                  <c:v>0.0</c:v>
                </c:pt>
                <c:pt idx="4300">
                  <c:v>0.0</c:v>
                </c:pt>
                <c:pt idx="4301">
                  <c:v>0.0</c:v>
                </c:pt>
                <c:pt idx="4302">
                  <c:v>0.0</c:v>
                </c:pt>
                <c:pt idx="4303">
                  <c:v>0.0</c:v>
                </c:pt>
                <c:pt idx="4304">
                  <c:v>0.0</c:v>
                </c:pt>
                <c:pt idx="4305">
                  <c:v>0.0</c:v>
                </c:pt>
                <c:pt idx="4306">
                  <c:v>0.0</c:v>
                </c:pt>
                <c:pt idx="4307">
                  <c:v>0.0</c:v>
                </c:pt>
                <c:pt idx="4308">
                  <c:v>0.0</c:v>
                </c:pt>
                <c:pt idx="4309">
                  <c:v>0.0</c:v>
                </c:pt>
                <c:pt idx="4310">
                  <c:v>0.0</c:v>
                </c:pt>
                <c:pt idx="4311">
                  <c:v>0.0</c:v>
                </c:pt>
                <c:pt idx="4312">
                  <c:v>0.0</c:v>
                </c:pt>
                <c:pt idx="4313">
                  <c:v>0.0</c:v>
                </c:pt>
                <c:pt idx="4314">
                  <c:v>0.0</c:v>
                </c:pt>
                <c:pt idx="4315">
                  <c:v>0.0</c:v>
                </c:pt>
                <c:pt idx="4316">
                  <c:v>0.0</c:v>
                </c:pt>
                <c:pt idx="4317">
                  <c:v>0.0</c:v>
                </c:pt>
                <c:pt idx="4318">
                  <c:v>0.0</c:v>
                </c:pt>
                <c:pt idx="4319">
                  <c:v>0.0</c:v>
                </c:pt>
                <c:pt idx="4320">
                  <c:v>0.0</c:v>
                </c:pt>
                <c:pt idx="4321">
                  <c:v>0.0</c:v>
                </c:pt>
                <c:pt idx="4322">
                  <c:v>0.0</c:v>
                </c:pt>
                <c:pt idx="4323">
                  <c:v>0.0</c:v>
                </c:pt>
                <c:pt idx="4324">
                  <c:v>0.0</c:v>
                </c:pt>
                <c:pt idx="4325">
                  <c:v>0.0</c:v>
                </c:pt>
                <c:pt idx="4326">
                  <c:v>0.0</c:v>
                </c:pt>
                <c:pt idx="4327">
                  <c:v>0.0</c:v>
                </c:pt>
                <c:pt idx="4328">
                  <c:v>0.0</c:v>
                </c:pt>
                <c:pt idx="4329">
                  <c:v>0.0</c:v>
                </c:pt>
                <c:pt idx="4330">
                  <c:v>0.0</c:v>
                </c:pt>
                <c:pt idx="4331">
                  <c:v>0.0</c:v>
                </c:pt>
                <c:pt idx="4332">
                  <c:v>0.0</c:v>
                </c:pt>
                <c:pt idx="4333">
                  <c:v>0.0</c:v>
                </c:pt>
                <c:pt idx="4334">
                  <c:v>0.0</c:v>
                </c:pt>
                <c:pt idx="4335">
                  <c:v>0.0</c:v>
                </c:pt>
                <c:pt idx="4336">
                  <c:v>0.0</c:v>
                </c:pt>
                <c:pt idx="4337">
                  <c:v>0.0</c:v>
                </c:pt>
                <c:pt idx="4338">
                  <c:v>0.0</c:v>
                </c:pt>
                <c:pt idx="4339">
                  <c:v>0.0</c:v>
                </c:pt>
                <c:pt idx="4340">
                  <c:v>0.0</c:v>
                </c:pt>
                <c:pt idx="4341">
                  <c:v>0.0</c:v>
                </c:pt>
                <c:pt idx="4342">
                  <c:v>0.0</c:v>
                </c:pt>
                <c:pt idx="4343">
                  <c:v>0.0</c:v>
                </c:pt>
                <c:pt idx="4344">
                  <c:v>0.0</c:v>
                </c:pt>
                <c:pt idx="4345">
                  <c:v>0.0</c:v>
                </c:pt>
                <c:pt idx="4346">
                  <c:v>0.0</c:v>
                </c:pt>
                <c:pt idx="4347">
                  <c:v>0.0</c:v>
                </c:pt>
                <c:pt idx="4348">
                  <c:v>0.0</c:v>
                </c:pt>
                <c:pt idx="4349">
                  <c:v>0.0</c:v>
                </c:pt>
                <c:pt idx="4350">
                  <c:v>0.0</c:v>
                </c:pt>
                <c:pt idx="4351">
                  <c:v>0.0</c:v>
                </c:pt>
                <c:pt idx="4352">
                  <c:v>0.0</c:v>
                </c:pt>
                <c:pt idx="4353">
                  <c:v>0.0</c:v>
                </c:pt>
                <c:pt idx="4354">
                  <c:v>0.0</c:v>
                </c:pt>
                <c:pt idx="4355">
                  <c:v>0.0</c:v>
                </c:pt>
                <c:pt idx="4356">
                  <c:v>0.0</c:v>
                </c:pt>
                <c:pt idx="4357">
                  <c:v>0.0</c:v>
                </c:pt>
                <c:pt idx="4358">
                  <c:v>0.0</c:v>
                </c:pt>
                <c:pt idx="4359">
                  <c:v>0.0</c:v>
                </c:pt>
                <c:pt idx="4360">
                  <c:v>0.0</c:v>
                </c:pt>
                <c:pt idx="4361">
                  <c:v>0.0</c:v>
                </c:pt>
                <c:pt idx="4362">
                  <c:v>0.0</c:v>
                </c:pt>
                <c:pt idx="4363">
                  <c:v>0.0</c:v>
                </c:pt>
                <c:pt idx="4364">
                  <c:v>0.0</c:v>
                </c:pt>
                <c:pt idx="4365">
                  <c:v>0.0</c:v>
                </c:pt>
                <c:pt idx="4366">
                  <c:v>0.0</c:v>
                </c:pt>
                <c:pt idx="4367">
                  <c:v>0.0</c:v>
                </c:pt>
                <c:pt idx="4368">
                  <c:v>0.0</c:v>
                </c:pt>
                <c:pt idx="4369">
                  <c:v>0.0</c:v>
                </c:pt>
                <c:pt idx="4370">
                  <c:v>0.0</c:v>
                </c:pt>
                <c:pt idx="4371">
                  <c:v>0.0</c:v>
                </c:pt>
                <c:pt idx="4372">
                  <c:v>0.0</c:v>
                </c:pt>
                <c:pt idx="4373">
                  <c:v>0.0</c:v>
                </c:pt>
                <c:pt idx="4374">
                  <c:v>0.0</c:v>
                </c:pt>
                <c:pt idx="4375">
                  <c:v>0.0</c:v>
                </c:pt>
                <c:pt idx="4376">
                  <c:v>0.0</c:v>
                </c:pt>
                <c:pt idx="4377">
                  <c:v>0.0</c:v>
                </c:pt>
                <c:pt idx="4378">
                  <c:v>0.0</c:v>
                </c:pt>
                <c:pt idx="4379">
                  <c:v>0.0</c:v>
                </c:pt>
                <c:pt idx="4380">
                  <c:v>0.0</c:v>
                </c:pt>
                <c:pt idx="4381">
                  <c:v>0.0</c:v>
                </c:pt>
                <c:pt idx="4382">
                  <c:v>0.0</c:v>
                </c:pt>
                <c:pt idx="4383">
                  <c:v>0.0</c:v>
                </c:pt>
                <c:pt idx="4384">
                  <c:v>0.0</c:v>
                </c:pt>
                <c:pt idx="4385">
                  <c:v>0.0</c:v>
                </c:pt>
                <c:pt idx="4386">
                  <c:v>0.0</c:v>
                </c:pt>
                <c:pt idx="4387">
                  <c:v>0.0</c:v>
                </c:pt>
                <c:pt idx="4388">
                  <c:v>0.0</c:v>
                </c:pt>
                <c:pt idx="4389">
                  <c:v>0.0</c:v>
                </c:pt>
                <c:pt idx="4390">
                  <c:v>0.0</c:v>
                </c:pt>
                <c:pt idx="4391">
                  <c:v>0.0</c:v>
                </c:pt>
                <c:pt idx="4392">
                  <c:v>0.0</c:v>
                </c:pt>
                <c:pt idx="4393">
                  <c:v>0.0</c:v>
                </c:pt>
                <c:pt idx="4394">
                  <c:v>0.0</c:v>
                </c:pt>
                <c:pt idx="4395">
                  <c:v>0.0</c:v>
                </c:pt>
                <c:pt idx="4396">
                  <c:v>0.0</c:v>
                </c:pt>
                <c:pt idx="4397">
                  <c:v>0.0</c:v>
                </c:pt>
                <c:pt idx="4398">
                  <c:v>0.0</c:v>
                </c:pt>
                <c:pt idx="4399">
                  <c:v>0.0</c:v>
                </c:pt>
                <c:pt idx="4400">
                  <c:v>0.0</c:v>
                </c:pt>
                <c:pt idx="4401">
                  <c:v>0.0</c:v>
                </c:pt>
                <c:pt idx="4402">
                  <c:v>0.0</c:v>
                </c:pt>
                <c:pt idx="4403">
                  <c:v>0.0</c:v>
                </c:pt>
                <c:pt idx="4404">
                  <c:v>0.0</c:v>
                </c:pt>
                <c:pt idx="4405">
                  <c:v>0.0</c:v>
                </c:pt>
                <c:pt idx="4406">
                  <c:v>0.0</c:v>
                </c:pt>
                <c:pt idx="4407">
                  <c:v>0.0</c:v>
                </c:pt>
                <c:pt idx="4408">
                  <c:v>0.0</c:v>
                </c:pt>
                <c:pt idx="4409">
                  <c:v>0.0</c:v>
                </c:pt>
                <c:pt idx="4410">
                  <c:v>0.0</c:v>
                </c:pt>
                <c:pt idx="4411">
                  <c:v>0.0</c:v>
                </c:pt>
                <c:pt idx="4412">
                  <c:v>0.0</c:v>
                </c:pt>
                <c:pt idx="4413">
                  <c:v>0.0</c:v>
                </c:pt>
                <c:pt idx="4414">
                  <c:v>0.0</c:v>
                </c:pt>
                <c:pt idx="4415">
                  <c:v>0.0</c:v>
                </c:pt>
                <c:pt idx="4416">
                  <c:v>0.0</c:v>
                </c:pt>
                <c:pt idx="4417">
                  <c:v>0.0</c:v>
                </c:pt>
                <c:pt idx="4418">
                  <c:v>0.0</c:v>
                </c:pt>
                <c:pt idx="4419">
                  <c:v>0.0</c:v>
                </c:pt>
                <c:pt idx="4420">
                  <c:v>0.0</c:v>
                </c:pt>
                <c:pt idx="4421">
                  <c:v>0.0</c:v>
                </c:pt>
                <c:pt idx="4422">
                  <c:v>0.0</c:v>
                </c:pt>
                <c:pt idx="4423">
                  <c:v>0.0</c:v>
                </c:pt>
                <c:pt idx="4424">
                  <c:v>0.0</c:v>
                </c:pt>
                <c:pt idx="4425">
                  <c:v>0.0</c:v>
                </c:pt>
                <c:pt idx="4426">
                  <c:v>0.0</c:v>
                </c:pt>
                <c:pt idx="4427">
                  <c:v>0.0</c:v>
                </c:pt>
                <c:pt idx="4428">
                  <c:v>0.0</c:v>
                </c:pt>
                <c:pt idx="4429">
                  <c:v>0.0</c:v>
                </c:pt>
                <c:pt idx="4430">
                  <c:v>0.0</c:v>
                </c:pt>
                <c:pt idx="4431">
                  <c:v>0.0</c:v>
                </c:pt>
                <c:pt idx="4432">
                  <c:v>0.0</c:v>
                </c:pt>
                <c:pt idx="4433">
                  <c:v>0.0</c:v>
                </c:pt>
                <c:pt idx="4434">
                  <c:v>0.0</c:v>
                </c:pt>
                <c:pt idx="4435">
                  <c:v>0.0</c:v>
                </c:pt>
                <c:pt idx="4436">
                  <c:v>0.0</c:v>
                </c:pt>
                <c:pt idx="4437">
                  <c:v>0.0</c:v>
                </c:pt>
                <c:pt idx="4438">
                  <c:v>0.0</c:v>
                </c:pt>
                <c:pt idx="4439">
                  <c:v>0.0</c:v>
                </c:pt>
                <c:pt idx="4440">
                  <c:v>0.0</c:v>
                </c:pt>
                <c:pt idx="4441">
                  <c:v>0.0</c:v>
                </c:pt>
                <c:pt idx="4442">
                  <c:v>0.0</c:v>
                </c:pt>
                <c:pt idx="4443">
                  <c:v>0.0</c:v>
                </c:pt>
                <c:pt idx="4444">
                  <c:v>0.0</c:v>
                </c:pt>
                <c:pt idx="4445">
                  <c:v>0.0</c:v>
                </c:pt>
                <c:pt idx="4446">
                  <c:v>0.0</c:v>
                </c:pt>
                <c:pt idx="4447">
                  <c:v>0.0</c:v>
                </c:pt>
                <c:pt idx="4448">
                  <c:v>0.0</c:v>
                </c:pt>
                <c:pt idx="4449">
                  <c:v>0.0</c:v>
                </c:pt>
                <c:pt idx="4450">
                  <c:v>0.0</c:v>
                </c:pt>
                <c:pt idx="4451">
                  <c:v>0.0</c:v>
                </c:pt>
                <c:pt idx="4452">
                  <c:v>0.0</c:v>
                </c:pt>
                <c:pt idx="4453">
                  <c:v>0.0</c:v>
                </c:pt>
                <c:pt idx="4454">
                  <c:v>0.0</c:v>
                </c:pt>
                <c:pt idx="4455">
                  <c:v>0.0</c:v>
                </c:pt>
                <c:pt idx="4456">
                  <c:v>0.0</c:v>
                </c:pt>
                <c:pt idx="4457">
                  <c:v>0.0</c:v>
                </c:pt>
                <c:pt idx="4458">
                  <c:v>0.0</c:v>
                </c:pt>
                <c:pt idx="4459">
                  <c:v>0.0</c:v>
                </c:pt>
                <c:pt idx="4460">
                  <c:v>0.0</c:v>
                </c:pt>
                <c:pt idx="4461">
                  <c:v>0.0</c:v>
                </c:pt>
                <c:pt idx="4462">
                  <c:v>0.0</c:v>
                </c:pt>
                <c:pt idx="4463">
                  <c:v>0.0</c:v>
                </c:pt>
                <c:pt idx="4464">
                  <c:v>0.0</c:v>
                </c:pt>
                <c:pt idx="4465">
                  <c:v>0.0</c:v>
                </c:pt>
                <c:pt idx="4466">
                  <c:v>0.0</c:v>
                </c:pt>
                <c:pt idx="4467">
                  <c:v>0.0</c:v>
                </c:pt>
                <c:pt idx="4468">
                  <c:v>0.0</c:v>
                </c:pt>
                <c:pt idx="4469">
                  <c:v>0.0</c:v>
                </c:pt>
                <c:pt idx="4470">
                  <c:v>0.0</c:v>
                </c:pt>
                <c:pt idx="4471">
                  <c:v>0.0</c:v>
                </c:pt>
                <c:pt idx="4472">
                  <c:v>0.0</c:v>
                </c:pt>
                <c:pt idx="4473">
                  <c:v>0.0</c:v>
                </c:pt>
                <c:pt idx="4474">
                  <c:v>0.0</c:v>
                </c:pt>
                <c:pt idx="4475">
                  <c:v>0.0</c:v>
                </c:pt>
                <c:pt idx="4476">
                  <c:v>0.0</c:v>
                </c:pt>
                <c:pt idx="4477">
                  <c:v>0.0</c:v>
                </c:pt>
                <c:pt idx="4478">
                  <c:v>0.0</c:v>
                </c:pt>
                <c:pt idx="4479">
                  <c:v>0.0</c:v>
                </c:pt>
                <c:pt idx="4480">
                  <c:v>0.0</c:v>
                </c:pt>
                <c:pt idx="4481">
                  <c:v>0.0</c:v>
                </c:pt>
                <c:pt idx="4482">
                  <c:v>0.0</c:v>
                </c:pt>
                <c:pt idx="4483">
                  <c:v>0.0</c:v>
                </c:pt>
                <c:pt idx="4484">
                  <c:v>0.0</c:v>
                </c:pt>
                <c:pt idx="4485">
                  <c:v>0.0</c:v>
                </c:pt>
                <c:pt idx="4486">
                  <c:v>0.0</c:v>
                </c:pt>
                <c:pt idx="4487">
                  <c:v>0.0</c:v>
                </c:pt>
                <c:pt idx="4488">
                  <c:v>0.0</c:v>
                </c:pt>
                <c:pt idx="4489">
                  <c:v>0.0</c:v>
                </c:pt>
                <c:pt idx="4490">
                  <c:v>0.0</c:v>
                </c:pt>
                <c:pt idx="4491">
                  <c:v>0.0</c:v>
                </c:pt>
                <c:pt idx="4492">
                  <c:v>0.0</c:v>
                </c:pt>
                <c:pt idx="4493">
                  <c:v>0.0</c:v>
                </c:pt>
                <c:pt idx="4494">
                  <c:v>0.0</c:v>
                </c:pt>
                <c:pt idx="4495">
                  <c:v>0.0</c:v>
                </c:pt>
                <c:pt idx="4496">
                  <c:v>0.0</c:v>
                </c:pt>
                <c:pt idx="4497">
                  <c:v>0.0</c:v>
                </c:pt>
                <c:pt idx="4498">
                  <c:v>0.0</c:v>
                </c:pt>
                <c:pt idx="4499">
                  <c:v>0.0</c:v>
                </c:pt>
                <c:pt idx="4500">
                  <c:v>0.0</c:v>
                </c:pt>
                <c:pt idx="4501">
                  <c:v>0.0</c:v>
                </c:pt>
                <c:pt idx="4502">
                  <c:v>0.0</c:v>
                </c:pt>
                <c:pt idx="4503">
                  <c:v>0.0</c:v>
                </c:pt>
                <c:pt idx="4504">
                  <c:v>0.0</c:v>
                </c:pt>
                <c:pt idx="4505">
                  <c:v>0.0</c:v>
                </c:pt>
                <c:pt idx="4506">
                  <c:v>0.0</c:v>
                </c:pt>
                <c:pt idx="4507">
                  <c:v>0.0</c:v>
                </c:pt>
                <c:pt idx="4508">
                  <c:v>0.0</c:v>
                </c:pt>
                <c:pt idx="4509">
                  <c:v>0.0</c:v>
                </c:pt>
                <c:pt idx="4510">
                  <c:v>0.0</c:v>
                </c:pt>
                <c:pt idx="4511">
                  <c:v>0.0</c:v>
                </c:pt>
                <c:pt idx="4512">
                  <c:v>0.0</c:v>
                </c:pt>
                <c:pt idx="4513">
                  <c:v>0.0</c:v>
                </c:pt>
                <c:pt idx="4514">
                  <c:v>0.0</c:v>
                </c:pt>
                <c:pt idx="4515">
                  <c:v>0.0</c:v>
                </c:pt>
                <c:pt idx="4516">
                  <c:v>0.0</c:v>
                </c:pt>
                <c:pt idx="4517">
                  <c:v>0.0</c:v>
                </c:pt>
                <c:pt idx="4518">
                  <c:v>0.0</c:v>
                </c:pt>
                <c:pt idx="4519">
                  <c:v>0.0</c:v>
                </c:pt>
                <c:pt idx="4520">
                  <c:v>0.0</c:v>
                </c:pt>
                <c:pt idx="4521">
                  <c:v>0.0</c:v>
                </c:pt>
                <c:pt idx="4522">
                  <c:v>0.0</c:v>
                </c:pt>
                <c:pt idx="4523">
                  <c:v>0.0</c:v>
                </c:pt>
                <c:pt idx="4524">
                  <c:v>0.0</c:v>
                </c:pt>
                <c:pt idx="4525">
                  <c:v>0.0</c:v>
                </c:pt>
                <c:pt idx="4526">
                  <c:v>0.0</c:v>
                </c:pt>
                <c:pt idx="4527">
                  <c:v>0.0</c:v>
                </c:pt>
                <c:pt idx="4528">
                  <c:v>0.0</c:v>
                </c:pt>
                <c:pt idx="4529">
                  <c:v>0.0</c:v>
                </c:pt>
                <c:pt idx="4530">
                  <c:v>0.0</c:v>
                </c:pt>
                <c:pt idx="4531">
                  <c:v>0.0</c:v>
                </c:pt>
                <c:pt idx="4532">
                  <c:v>0.0</c:v>
                </c:pt>
                <c:pt idx="4533">
                  <c:v>0.0</c:v>
                </c:pt>
                <c:pt idx="4534">
                  <c:v>0.0</c:v>
                </c:pt>
                <c:pt idx="4535">
                  <c:v>0.0</c:v>
                </c:pt>
                <c:pt idx="4536">
                  <c:v>0.0</c:v>
                </c:pt>
                <c:pt idx="4537">
                  <c:v>0.0</c:v>
                </c:pt>
                <c:pt idx="4538">
                  <c:v>0.0</c:v>
                </c:pt>
                <c:pt idx="4539">
                  <c:v>0.0</c:v>
                </c:pt>
                <c:pt idx="4540">
                  <c:v>0.0</c:v>
                </c:pt>
                <c:pt idx="4541">
                  <c:v>0.0</c:v>
                </c:pt>
                <c:pt idx="4542">
                  <c:v>0.0</c:v>
                </c:pt>
                <c:pt idx="4543">
                  <c:v>0.0</c:v>
                </c:pt>
                <c:pt idx="4544">
                  <c:v>0.0</c:v>
                </c:pt>
                <c:pt idx="4545">
                  <c:v>0.0</c:v>
                </c:pt>
                <c:pt idx="4546">
                  <c:v>0.0</c:v>
                </c:pt>
                <c:pt idx="4547">
                  <c:v>0.0</c:v>
                </c:pt>
                <c:pt idx="4548">
                  <c:v>0.0</c:v>
                </c:pt>
                <c:pt idx="4549">
                  <c:v>0.0</c:v>
                </c:pt>
                <c:pt idx="4550">
                  <c:v>0.0</c:v>
                </c:pt>
                <c:pt idx="4551">
                  <c:v>0.0</c:v>
                </c:pt>
                <c:pt idx="4552">
                  <c:v>0.0</c:v>
                </c:pt>
                <c:pt idx="4553">
                  <c:v>0.0</c:v>
                </c:pt>
                <c:pt idx="4554">
                  <c:v>0.0</c:v>
                </c:pt>
                <c:pt idx="4555">
                  <c:v>0.0</c:v>
                </c:pt>
                <c:pt idx="4556">
                  <c:v>0.0</c:v>
                </c:pt>
                <c:pt idx="4557">
                  <c:v>0.0</c:v>
                </c:pt>
                <c:pt idx="4558">
                  <c:v>0.0</c:v>
                </c:pt>
                <c:pt idx="4559">
                  <c:v>0.0</c:v>
                </c:pt>
                <c:pt idx="4560">
                  <c:v>0.0</c:v>
                </c:pt>
                <c:pt idx="4561">
                  <c:v>0.0</c:v>
                </c:pt>
                <c:pt idx="4562">
                  <c:v>0.0</c:v>
                </c:pt>
                <c:pt idx="4563">
                  <c:v>0.0</c:v>
                </c:pt>
                <c:pt idx="4564">
                  <c:v>0.0</c:v>
                </c:pt>
                <c:pt idx="4565">
                  <c:v>0.0</c:v>
                </c:pt>
                <c:pt idx="4566">
                  <c:v>0.0</c:v>
                </c:pt>
                <c:pt idx="4567">
                  <c:v>0.0</c:v>
                </c:pt>
                <c:pt idx="4568">
                  <c:v>0.0</c:v>
                </c:pt>
                <c:pt idx="4569">
                  <c:v>0.0</c:v>
                </c:pt>
                <c:pt idx="4570">
                  <c:v>0.0</c:v>
                </c:pt>
                <c:pt idx="4571">
                  <c:v>0.0</c:v>
                </c:pt>
                <c:pt idx="4572">
                  <c:v>0.0</c:v>
                </c:pt>
                <c:pt idx="4573">
                  <c:v>0.0</c:v>
                </c:pt>
                <c:pt idx="4574">
                  <c:v>0.0</c:v>
                </c:pt>
                <c:pt idx="4575">
                  <c:v>0.0</c:v>
                </c:pt>
                <c:pt idx="4576">
                  <c:v>0.0</c:v>
                </c:pt>
                <c:pt idx="4577">
                  <c:v>0.0</c:v>
                </c:pt>
                <c:pt idx="4578">
                  <c:v>0.0</c:v>
                </c:pt>
                <c:pt idx="4579">
                  <c:v>0.0</c:v>
                </c:pt>
                <c:pt idx="4580">
                  <c:v>0.0</c:v>
                </c:pt>
                <c:pt idx="4581">
                  <c:v>0.0</c:v>
                </c:pt>
                <c:pt idx="4582">
                  <c:v>0.0</c:v>
                </c:pt>
                <c:pt idx="4583">
                  <c:v>0.0</c:v>
                </c:pt>
                <c:pt idx="4584">
                  <c:v>0.0</c:v>
                </c:pt>
                <c:pt idx="4585">
                  <c:v>0.0</c:v>
                </c:pt>
                <c:pt idx="4586">
                  <c:v>0.0</c:v>
                </c:pt>
                <c:pt idx="4587">
                  <c:v>0.0</c:v>
                </c:pt>
                <c:pt idx="4588">
                  <c:v>0.0</c:v>
                </c:pt>
                <c:pt idx="4589">
                  <c:v>0.0</c:v>
                </c:pt>
                <c:pt idx="4590">
                  <c:v>0.0</c:v>
                </c:pt>
                <c:pt idx="4591">
                  <c:v>0.0</c:v>
                </c:pt>
                <c:pt idx="4592">
                  <c:v>0.0</c:v>
                </c:pt>
                <c:pt idx="4593">
                  <c:v>0.0</c:v>
                </c:pt>
                <c:pt idx="4594">
                  <c:v>0.0</c:v>
                </c:pt>
                <c:pt idx="4595">
                  <c:v>0.0</c:v>
                </c:pt>
                <c:pt idx="4596">
                  <c:v>0.0</c:v>
                </c:pt>
                <c:pt idx="4597">
                  <c:v>0.0</c:v>
                </c:pt>
                <c:pt idx="4598">
                  <c:v>0.0</c:v>
                </c:pt>
                <c:pt idx="4599">
                  <c:v>0.0</c:v>
                </c:pt>
                <c:pt idx="4600">
                  <c:v>0.0</c:v>
                </c:pt>
                <c:pt idx="4601">
                  <c:v>0.0</c:v>
                </c:pt>
                <c:pt idx="4602">
                  <c:v>0.0</c:v>
                </c:pt>
                <c:pt idx="4603">
                  <c:v>0.0</c:v>
                </c:pt>
                <c:pt idx="4604">
                  <c:v>0.0</c:v>
                </c:pt>
                <c:pt idx="4605">
                  <c:v>0.0</c:v>
                </c:pt>
                <c:pt idx="4606">
                  <c:v>0.0</c:v>
                </c:pt>
                <c:pt idx="4607">
                  <c:v>0.0</c:v>
                </c:pt>
                <c:pt idx="4608">
                  <c:v>0.0</c:v>
                </c:pt>
                <c:pt idx="4609">
                  <c:v>0.0</c:v>
                </c:pt>
                <c:pt idx="4610">
                  <c:v>0.0</c:v>
                </c:pt>
                <c:pt idx="4611">
                  <c:v>0.0</c:v>
                </c:pt>
                <c:pt idx="4612">
                  <c:v>0.0</c:v>
                </c:pt>
                <c:pt idx="4613">
                  <c:v>0.0</c:v>
                </c:pt>
                <c:pt idx="4614">
                  <c:v>0.0</c:v>
                </c:pt>
                <c:pt idx="4615">
                  <c:v>0.0</c:v>
                </c:pt>
                <c:pt idx="4616">
                  <c:v>0.0</c:v>
                </c:pt>
                <c:pt idx="4617">
                  <c:v>0.0</c:v>
                </c:pt>
                <c:pt idx="4618">
                  <c:v>0.0</c:v>
                </c:pt>
                <c:pt idx="4619">
                  <c:v>0.0</c:v>
                </c:pt>
                <c:pt idx="4620">
                  <c:v>0.0</c:v>
                </c:pt>
                <c:pt idx="4621">
                  <c:v>0.0</c:v>
                </c:pt>
                <c:pt idx="4622">
                  <c:v>0.0</c:v>
                </c:pt>
                <c:pt idx="4623">
                  <c:v>0.0</c:v>
                </c:pt>
                <c:pt idx="4624">
                  <c:v>0.0</c:v>
                </c:pt>
                <c:pt idx="4625">
                  <c:v>0.0</c:v>
                </c:pt>
                <c:pt idx="4626">
                  <c:v>0.0</c:v>
                </c:pt>
                <c:pt idx="4627">
                  <c:v>0.0</c:v>
                </c:pt>
                <c:pt idx="4628">
                  <c:v>0.0</c:v>
                </c:pt>
                <c:pt idx="4629">
                  <c:v>0.0</c:v>
                </c:pt>
                <c:pt idx="4630">
                  <c:v>0.0</c:v>
                </c:pt>
                <c:pt idx="4631">
                  <c:v>0.0</c:v>
                </c:pt>
                <c:pt idx="4632">
                  <c:v>0.0</c:v>
                </c:pt>
                <c:pt idx="4633">
                  <c:v>0.0</c:v>
                </c:pt>
                <c:pt idx="4634">
                  <c:v>0.0</c:v>
                </c:pt>
                <c:pt idx="4635">
                  <c:v>0.0</c:v>
                </c:pt>
                <c:pt idx="4636">
                  <c:v>0.0</c:v>
                </c:pt>
                <c:pt idx="4637">
                  <c:v>0.0</c:v>
                </c:pt>
                <c:pt idx="4638">
                  <c:v>0.0</c:v>
                </c:pt>
                <c:pt idx="4639">
                  <c:v>0.0</c:v>
                </c:pt>
                <c:pt idx="4640">
                  <c:v>0.0</c:v>
                </c:pt>
                <c:pt idx="4641">
                  <c:v>0.0</c:v>
                </c:pt>
                <c:pt idx="4642">
                  <c:v>0.0</c:v>
                </c:pt>
                <c:pt idx="4643">
                  <c:v>0.0</c:v>
                </c:pt>
                <c:pt idx="4644">
                  <c:v>0.0</c:v>
                </c:pt>
                <c:pt idx="4645">
                  <c:v>0.0</c:v>
                </c:pt>
                <c:pt idx="4646">
                  <c:v>0.0</c:v>
                </c:pt>
                <c:pt idx="4647">
                  <c:v>0.0</c:v>
                </c:pt>
                <c:pt idx="4648">
                  <c:v>0.0</c:v>
                </c:pt>
                <c:pt idx="4649">
                  <c:v>0.0</c:v>
                </c:pt>
                <c:pt idx="4650">
                  <c:v>0.0</c:v>
                </c:pt>
                <c:pt idx="4651">
                  <c:v>0.0</c:v>
                </c:pt>
                <c:pt idx="4652">
                  <c:v>0.0</c:v>
                </c:pt>
                <c:pt idx="4653">
                  <c:v>0.0</c:v>
                </c:pt>
                <c:pt idx="4654">
                  <c:v>0.0</c:v>
                </c:pt>
                <c:pt idx="4655">
                  <c:v>0.0</c:v>
                </c:pt>
                <c:pt idx="4656">
                  <c:v>0.0</c:v>
                </c:pt>
                <c:pt idx="4657">
                  <c:v>0.0</c:v>
                </c:pt>
                <c:pt idx="4658">
                  <c:v>0.0</c:v>
                </c:pt>
                <c:pt idx="4659">
                  <c:v>0.0</c:v>
                </c:pt>
                <c:pt idx="4660">
                  <c:v>0.0</c:v>
                </c:pt>
                <c:pt idx="4661">
                  <c:v>0.0</c:v>
                </c:pt>
                <c:pt idx="4662">
                  <c:v>0.0</c:v>
                </c:pt>
                <c:pt idx="4663">
                  <c:v>0.0</c:v>
                </c:pt>
                <c:pt idx="4664">
                  <c:v>0.0</c:v>
                </c:pt>
                <c:pt idx="4665">
                  <c:v>0.0</c:v>
                </c:pt>
                <c:pt idx="4666">
                  <c:v>0.0</c:v>
                </c:pt>
                <c:pt idx="4667">
                  <c:v>0.0</c:v>
                </c:pt>
                <c:pt idx="4668">
                  <c:v>0.0</c:v>
                </c:pt>
                <c:pt idx="4669">
                  <c:v>0.0</c:v>
                </c:pt>
                <c:pt idx="4670">
                  <c:v>0.0</c:v>
                </c:pt>
                <c:pt idx="4671">
                  <c:v>0.0</c:v>
                </c:pt>
                <c:pt idx="4672">
                  <c:v>0.0</c:v>
                </c:pt>
                <c:pt idx="4673">
                  <c:v>0.0</c:v>
                </c:pt>
                <c:pt idx="4674">
                  <c:v>0.0</c:v>
                </c:pt>
                <c:pt idx="4675">
                  <c:v>0.0</c:v>
                </c:pt>
                <c:pt idx="4676">
                  <c:v>0.0</c:v>
                </c:pt>
                <c:pt idx="4677">
                  <c:v>0.0</c:v>
                </c:pt>
                <c:pt idx="4678">
                  <c:v>0.0</c:v>
                </c:pt>
                <c:pt idx="4679">
                  <c:v>0.0</c:v>
                </c:pt>
                <c:pt idx="4680">
                  <c:v>0.0</c:v>
                </c:pt>
                <c:pt idx="4681">
                  <c:v>0.0</c:v>
                </c:pt>
                <c:pt idx="4682">
                  <c:v>0.0</c:v>
                </c:pt>
                <c:pt idx="4683">
                  <c:v>0.0</c:v>
                </c:pt>
                <c:pt idx="4684">
                  <c:v>0.0</c:v>
                </c:pt>
                <c:pt idx="4685">
                  <c:v>0.0</c:v>
                </c:pt>
                <c:pt idx="4686">
                  <c:v>0.0</c:v>
                </c:pt>
                <c:pt idx="4687">
                  <c:v>0.0</c:v>
                </c:pt>
                <c:pt idx="4688">
                  <c:v>0.0</c:v>
                </c:pt>
                <c:pt idx="4689">
                  <c:v>0.0</c:v>
                </c:pt>
                <c:pt idx="4690">
                  <c:v>0.0</c:v>
                </c:pt>
                <c:pt idx="4691">
                  <c:v>0.0</c:v>
                </c:pt>
                <c:pt idx="4692">
                  <c:v>0.0</c:v>
                </c:pt>
                <c:pt idx="4693">
                  <c:v>0.0</c:v>
                </c:pt>
                <c:pt idx="4694">
                  <c:v>0.0</c:v>
                </c:pt>
                <c:pt idx="4695">
                  <c:v>0.0</c:v>
                </c:pt>
                <c:pt idx="4696">
                  <c:v>0.0</c:v>
                </c:pt>
                <c:pt idx="4697">
                  <c:v>0.0</c:v>
                </c:pt>
                <c:pt idx="4698">
                  <c:v>0.0</c:v>
                </c:pt>
                <c:pt idx="4699">
                  <c:v>0.0</c:v>
                </c:pt>
                <c:pt idx="4700">
                  <c:v>0.0</c:v>
                </c:pt>
                <c:pt idx="4701">
                  <c:v>0.0</c:v>
                </c:pt>
                <c:pt idx="4702">
                  <c:v>0.0</c:v>
                </c:pt>
                <c:pt idx="4703">
                  <c:v>0.0</c:v>
                </c:pt>
                <c:pt idx="4704">
                  <c:v>0.0</c:v>
                </c:pt>
                <c:pt idx="4705">
                  <c:v>0.0</c:v>
                </c:pt>
                <c:pt idx="4706">
                  <c:v>0.0</c:v>
                </c:pt>
                <c:pt idx="4707">
                  <c:v>0.0</c:v>
                </c:pt>
                <c:pt idx="4708">
                  <c:v>0.0</c:v>
                </c:pt>
                <c:pt idx="4709">
                  <c:v>0.0</c:v>
                </c:pt>
                <c:pt idx="4710">
                  <c:v>0.0</c:v>
                </c:pt>
                <c:pt idx="4711">
                  <c:v>0.0</c:v>
                </c:pt>
                <c:pt idx="4712">
                  <c:v>0.0</c:v>
                </c:pt>
                <c:pt idx="4713">
                  <c:v>0.0</c:v>
                </c:pt>
                <c:pt idx="4714">
                  <c:v>0.0</c:v>
                </c:pt>
                <c:pt idx="4715">
                  <c:v>0.0</c:v>
                </c:pt>
                <c:pt idx="4716">
                  <c:v>0.0</c:v>
                </c:pt>
                <c:pt idx="4717">
                  <c:v>0.0</c:v>
                </c:pt>
                <c:pt idx="4718">
                  <c:v>0.0</c:v>
                </c:pt>
                <c:pt idx="4719">
                  <c:v>0.0</c:v>
                </c:pt>
                <c:pt idx="4720">
                  <c:v>0.0</c:v>
                </c:pt>
                <c:pt idx="4721">
                  <c:v>0.0</c:v>
                </c:pt>
                <c:pt idx="4722">
                  <c:v>0.0</c:v>
                </c:pt>
                <c:pt idx="4723">
                  <c:v>0.0</c:v>
                </c:pt>
                <c:pt idx="4724">
                  <c:v>0.0</c:v>
                </c:pt>
                <c:pt idx="4725">
                  <c:v>0.0</c:v>
                </c:pt>
                <c:pt idx="4726">
                  <c:v>0.0</c:v>
                </c:pt>
                <c:pt idx="4727">
                  <c:v>0.0</c:v>
                </c:pt>
                <c:pt idx="4728">
                  <c:v>0.0</c:v>
                </c:pt>
                <c:pt idx="4729">
                  <c:v>0.0</c:v>
                </c:pt>
                <c:pt idx="4730">
                  <c:v>0.0</c:v>
                </c:pt>
                <c:pt idx="4731">
                  <c:v>0.0</c:v>
                </c:pt>
                <c:pt idx="4732">
                  <c:v>0.0</c:v>
                </c:pt>
                <c:pt idx="4733">
                  <c:v>0.0</c:v>
                </c:pt>
                <c:pt idx="4734">
                  <c:v>0.0</c:v>
                </c:pt>
                <c:pt idx="4735">
                  <c:v>0.0</c:v>
                </c:pt>
                <c:pt idx="4736">
                  <c:v>0.0</c:v>
                </c:pt>
                <c:pt idx="4737">
                  <c:v>0.0</c:v>
                </c:pt>
                <c:pt idx="4738">
                  <c:v>0.0</c:v>
                </c:pt>
                <c:pt idx="4739">
                  <c:v>0.0</c:v>
                </c:pt>
                <c:pt idx="4740">
                  <c:v>0.0</c:v>
                </c:pt>
                <c:pt idx="4741">
                  <c:v>0.0</c:v>
                </c:pt>
                <c:pt idx="4742">
                  <c:v>0.0</c:v>
                </c:pt>
                <c:pt idx="4743">
                  <c:v>1.0</c:v>
                </c:pt>
                <c:pt idx="4744">
                  <c:v>0.0</c:v>
                </c:pt>
                <c:pt idx="4745">
                  <c:v>0.0</c:v>
                </c:pt>
                <c:pt idx="4746">
                  <c:v>0.0</c:v>
                </c:pt>
                <c:pt idx="4747">
                  <c:v>0.0</c:v>
                </c:pt>
                <c:pt idx="4748">
                  <c:v>0.0</c:v>
                </c:pt>
                <c:pt idx="4749">
                  <c:v>0.0</c:v>
                </c:pt>
                <c:pt idx="4750">
                  <c:v>0.0</c:v>
                </c:pt>
                <c:pt idx="4751">
                  <c:v>0.0</c:v>
                </c:pt>
                <c:pt idx="4752">
                  <c:v>0.0</c:v>
                </c:pt>
                <c:pt idx="4753">
                  <c:v>0.0</c:v>
                </c:pt>
                <c:pt idx="4754">
                  <c:v>0.0</c:v>
                </c:pt>
                <c:pt idx="4755">
                  <c:v>0.0</c:v>
                </c:pt>
                <c:pt idx="4756">
                  <c:v>0.0</c:v>
                </c:pt>
                <c:pt idx="4757">
                  <c:v>0.0</c:v>
                </c:pt>
                <c:pt idx="4758">
                  <c:v>0.0</c:v>
                </c:pt>
                <c:pt idx="4759">
                  <c:v>0.0</c:v>
                </c:pt>
                <c:pt idx="4760">
                  <c:v>0.0</c:v>
                </c:pt>
                <c:pt idx="4761">
                  <c:v>0.0</c:v>
                </c:pt>
                <c:pt idx="4762">
                  <c:v>0.0</c:v>
                </c:pt>
                <c:pt idx="4763">
                  <c:v>0.0</c:v>
                </c:pt>
                <c:pt idx="4764">
                  <c:v>0.0</c:v>
                </c:pt>
                <c:pt idx="4765">
                  <c:v>0.0</c:v>
                </c:pt>
                <c:pt idx="4766">
                  <c:v>0.0</c:v>
                </c:pt>
                <c:pt idx="4767">
                  <c:v>0.0</c:v>
                </c:pt>
                <c:pt idx="4768">
                  <c:v>0.0</c:v>
                </c:pt>
                <c:pt idx="4769">
                  <c:v>0.0</c:v>
                </c:pt>
                <c:pt idx="4770">
                  <c:v>0.0</c:v>
                </c:pt>
                <c:pt idx="4771">
                  <c:v>0.0</c:v>
                </c:pt>
                <c:pt idx="4772">
                  <c:v>0.0</c:v>
                </c:pt>
                <c:pt idx="4773">
                  <c:v>0.0</c:v>
                </c:pt>
                <c:pt idx="4774">
                  <c:v>0.0</c:v>
                </c:pt>
                <c:pt idx="4775">
                  <c:v>0.0</c:v>
                </c:pt>
                <c:pt idx="4776">
                  <c:v>0.0</c:v>
                </c:pt>
                <c:pt idx="4777">
                  <c:v>0.0</c:v>
                </c:pt>
                <c:pt idx="4778">
                  <c:v>0.0</c:v>
                </c:pt>
                <c:pt idx="4779">
                  <c:v>0.0</c:v>
                </c:pt>
                <c:pt idx="4780">
                  <c:v>0.0</c:v>
                </c:pt>
                <c:pt idx="4781">
                  <c:v>0.0</c:v>
                </c:pt>
                <c:pt idx="4782">
                  <c:v>0.0</c:v>
                </c:pt>
                <c:pt idx="4783">
                  <c:v>0.0</c:v>
                </c:pt>
                <c:pt idx="4784">
                  <c:v>0.0</c:v>
                </c:pt>
                <c:pt idx="4785">
                  <c:v>0.0</c:v>
                </c:pt>
                <c:pt idx="4786">
                  <c:v>0.0</c:v>
                </c:pt>
                <c:pt idx="4787">
                  <c:v>0.0</c:v>
                </c:pt>
                <c:pt idx="4788">
                  <c:v>0.0</c:v>
                </c:pt>
                <c:pt idx="4789">
                  <c:v>0.0</c:v>
                </c:pt>
                <c:pt idx="4790">
                  <c:v>0.0</c:v>
                </c:pt>
                <c:pt idx="4791">
                  <c:v>0.0</c:v>
                </c:pt>
                <c:pt idx="4792">
                  <c:v>0.0</c:v>
                </c:pt>
                <c:pt idx="4793">
                  <c:v>0.0</c:v>
                </c:pt>
                <c:pt idx="4794">
                  <c:v>0.0</c:v>
                </c:pt>
                <c:pt idx="4795">
                  <c:v>0.0</c:v>
                </c:pt>
                <c:pt idx="4796">
                  <c:v>0.0</c:v>
                </c:pt>
                <c:pt idx="4797">
                  <c:v>0.0</c:v>
                </c:pt>
                <c:pt idx="4798">
                  <c:v>0.0</c:v>
                </c:pt>
                <c:pt idx="4799">
                  <c:v>0.0</c:v>
                </c:pt>
                <c:pt idx="4800">
                  <c:v>0.0</c:v>
                </c:pt>
                <c:pt idx="4801">
                  <c:v>0.0</c:v>
                </c:pt>
                <c:pt idx="4802">
                  <c:v>0.0</c:v>
                </c:pt>
                <c:pt idx="4803">
                  <c:v>0.0</c:v>
                </c:pt>
                <c:pt idx="4804">
                  <c:v>0.0</c:v>
                </c:pt>
                <c:pt idx="4805">
                  <c:v>0.0</c:v>
                </c:pt>
                <c:pt idx="4806">
                  <c:v>0.0</c:v>
                </c:pt>
                <c:pt idx="4807">
                  <c:v>0.0</c:v>
                </c:pt>
                <c:pt idx="4808">
                  <c:v>0.0</c:v>
                </c:pt>
                <c:pt idx="4809">
                  <c:v>0.0</c:v>
                </c:pt>
                <c:pt idx="4810">
                  <c:v>0.0</c:v>
                </c:pt>
                <c:pt idx="4811">
                  <c:v>0.0</c:v>
                </c:pt>
                <c:pt idx="4812">
                  <c:v>0.0</c:v>
                </c:pt>
                <c:pt idx="4813">
                  <c:v>0.0</c:v>
                </c:pt>
                <c:pt idx="4814">
                  <c:v>0.0</c:v>
                </c:pt>
                <c:pt idx="4815">
                  <c:v>0.0</c:v>
                </c:pt>
                <c:pt idx="4816">
                  <c:v>0.0</c:v>
                </c:pt>
                <c:pt idx="4817">
                  <c:v>0.0</c:v>
                </c:pt>
                <c:pt idx="4818">
                  <c:v>0.0</c:v>
                </c:pt>
                <c:pt idx="4819">
                  <c:v>0.0</c:v>
                </c:pt>
                <c:pt idx="4820">
                  <c:v>0.0</c:v>
                </c:pt>
                <c:pt idx="4821">
                  <c:v>0.0</c:v>
                </c:pt>
                <c:pt idx="4822">
                  <c:v>0.0</c:v>
                </c:pt>
                <c:pt idx="4823">
                  <c:v>0.0</c:v>
                </c:pt>
                <c:pt idx="4824">
                  <c:v>0.0</c:v>
                </c:pt>
                <c:pt idx="4825">
                  <c:v>0.0</c:v>
                </c:pt>
                <c:pt idx="4826">
                  <c:v>0.0</c:v>
                </c:pt>
                <c:pt idx="4827">
                  <c:v>0.0</c:v>
                </c:pt>
                <c:pt idx="4828">
                  <c:v>0.0</c:v>
                </c:pt>
                <c:pt idx="4829">
                  <c:v>0.0</c:v>
                </c:pt>
                <c:pt idx="4830">
                  <c:v>0.0</c:v>
                </c:pt>
                <c:pt idx="4831">
                  <c:v>0.0</c:v>
                </c:pt>
                <c:pt idx="4832">
                  <c:v>0.0</c:v>
                </c:pt>
                <c:pt idx="4833">
                  <c:v>0.0</c:v>
                </c:pt>
                <c:pt idx="4834">
                  <c:v>0.0</c:v>
                </c:pt>
                <c:pt idx="4835">
                  <c:v>0.0</c:v>
                </c:pt>
                <c:pt idx="4836">
                  <c:v>0.0</c:v>
                </c:pt>
                <c:pt idx="4837">
                  <c:v>0.0</c:v>
                </c:pt>
                <c:pt idx="4838">
                  <c:v>0.0</c:v>
                </c:pt>
                <c:pt idx="4839">
                  <c:v>0.0</c:v>
                </c:pt>
                <c:pt idx="4840">
                  <c:v>0.0</c:v>
                </c:pt>
                <c:pt idx="4841">
                  <c:v>0.0</c:v>
                </c:pt>
                <c:pt idx="4842">
                  <c:v>0.0</c:v>
                </c:pt>
                <c:pt idx="4843">
                  <c:v>0.0</c:v>
                </c:pt>
                <c:pt idx="4844">
                  <c:v>0.0</c:v>
                </c:pt>
                <c:pt idx="4845">
                  <c:v>0.0</c:v>
                </c:pt>
                <c:pt idx="4846">
                  <c:v>0.0</c:v>
                </c:pt>
                <c:pt idx="4847">
                  <c:v>0.0</c:v>
                </c:pt>
                <c:pt idx="4848">
                  <c:v>0.0</c:v>
                </c:pt>
                <c:pt idx="4849">
                  <c:v>0.0</c:v>
                </c:pt>
                <c:pt idx="4850">
                  <c:v>0.0</c:v>
                </c:pt>
                <c:pt idx="4851">
                  <c:v>0.0</c:v>
                </c:pt>
                <c:pt idx="4852">
                  <c:v>0.0</c:v>
                </c:pt>
                <c:pt idx="4853">
                  <c:v>0.0</c:v>
                </c:pt>
                <c:pt idx="4854">
                  <c:v>0.0</c:v>
                </c:pt>
                <c:pt idx="4855">
                  <c:v>0.0</c:v>
                </c:pt>
                <c:pt idx="4856">
                  <c:v>0.0</c:v>
                </c:pt>
                <c:pt idx="4857">
                  <c:v>0.0</c:v>
                </c:pt>
                <c:pt idx="4858">
                  <c:v>0.0</c:v>
                </c:pt>
                <c:pt idx="4859">
                  <c:v>0.0</c:v>
                </c:pt>
                <c:pt idx="4860">
                  <c:v>0.0</c:v>
                </c:pt>
                <c:pt idx="4861">
                  <c:v>0.0</c:v>
                </c:pt>
                <c:pt idx="4862">
                  <c:v>0.0</c:v>
                </c:pt>
                <c:pt idx="4863">
                  <c:v>0.0</c:v>
                </c:pt>
                <c:pt idx="4864">
                  <c:v>0.0</c:v>
                </c:pt>
                <c:pt idx="4865">
                  <c:v>0.0</c:v>
                </c:pt>
                <c:pt idx="4866">
                  <c:v>0.0</c:v>
                </c:pt>
                <c:pt idx="4867">
                  <c:v>0.0</c:v>
                </c:pt>
                <c:pt idx="4868">
                  <c:v>0.0</c:v>
                </c:pt>
                <c:pt idx="4869">
                  <c:v>0.0</c:v>
                </c:pt>
                <c:pt idx="4870">
                  <c:v>0.0</c:v>
                </c:pt>
                <c:pt idx="4871">
                  <c:v>0.0</c:v>
                </c:pt>
                <c:pt idx="4872">
                  <c:v>0.0</c:v>
                </c:pt>
                <c:pt idx="4873">
                  <c:v>0.0</c:v>
                </c:pt>
                <c:pt idx="4874">
                  <c:v>0.0</c:v>
                </c:pt>
                <c:pt idx="4875">
                  <c:v>0.0</c:v>
                </c:pt>
                <c:pt idx="4876">
                  <c:v>0.0</c:v>
                </c:pt>
                <c:pt idx="4877">
                  <c:v>0.0</c:v>
                </c:pt>
                <c:pt idx="4878">
                  <c:v>0.0</c:v>
                </c:pt>
                <c:pt idx="4879">
                  <c:v>0.0</c:v>
                </c:pt>
                <c:pt idx="4880">
                  <c:v>0.0</c:v>
                </c:pt>
                <c:pt idx="4881">
                  <c:v>0.0</c:v>
                </c:pt>
                <c:pt idx="4882">
                  <c:v>0.0</c:v>
                </c:pt>
                <c:pt idx="4883">
                  <c:v>0.0</c:v>
                </c:pt>
                <c:pt idx="4884">
                  <c:v>0.0</c:v>
                </c:pt>
                <c:pt idx="4885">
                  <c:v>0.0</c:v>
                </c:pt>
                <c:pt idx="4886">
                  <c:v>0.0</c:v>
                </c:pt>
                <c:pt idx="4887">
                  <c:v>0.0</c:v>
                </c:pt>
                <c:pt idx="4888">
                  <c:v>0.0</c:v>
                </c:pt>
                <c:pt idx="4889">
                  <c:v>0.0</c:v>
                </c:pt>
                <c:pt idx="4890">
                  <c:v>0.0</c:v>
                </c:pt>
                <c:pt idx="4891">
                  <c:v>0.0</c:v>
                </c:pt>
                <c:pt idx="4892">
                  <c:v>0.0</c:v>
                </c:pt>
                <c:pt idx="4893">
                  <c:v>0.0</c:v>
                </c:pt>
                <c:pt idx="4894">
                  <c:v>0.0</c:v>
                </c:pt>
                <c:pt idx="4895">
                  <c:v>0.0</c:v>
                </c:pt>
                <c:pt idx="4896">
                  <c:v>0.0</c:v>
                </c:pt>
                <c:pt idx="4897">
                  <c:v>0.0</c:v>
                </c:pt>
                <c:pt idx="4898">
                  <c:v>0.0</c:v>
                </c:pt>
                <c:pt idx="4899">
                  <c:v>0.0</c:v>
                </c:pt>
                <c:pt idx="4900">
                  <c:v>0.0</c:v>
                </c:pt>
                <c:pt idx="4901">
                  <c:v>0.0</c:v>
                </c:pt>
                <c:pt idx="4902">
                  <c:v>0.0</c:v>
                </c:pt>
                <c:pt idx="4903">
                  <c:v>0.0</c:v>
                </c:pt>
                <c:pt idx="4904">
                  <c:v>0.0</c:v>
                </c:pt>
                <c:pt idx="4905">
                  <c:v>0.0</c:v>
                </c:pt>
                <c:pt idx="4906">
                  <c:v>0.0</c:v>
                </c:pt>
                <c:pt idx="4907">
                  <c:v>0.0</c:v>
                </c:pt>
                <c:pt idx="4908">
                  <c:v>0.0</c:v>
                </c:pt>
                <c:pt idx="4909">
                  <c:v>0.0</c:v>
                </c:pt>
                <c:pt idx="4910">
                  <c:v>0.0</c:v>
                </c:pt>
                <c:pt idx="4911">
                  <c:v>0.0</c:v>
                </c:pt>
                <c:pt idx="4912">
                  <c:v>0.0</c:v>
                </c:pt>
                <c:pt idx="4913">
                  <c:v>0.0</c:v>
                </c:pt>
                <c:pt idx="4914">
                  <c:v>0.0</c:v>
                </c:pt>
                <c:pt idx="4915">
                  <c:v>0.0</c:v>
                </c:pt>
                <c:pt idx="4916">
                  <c:v>0.0</c:v>
                </c:pt>
                <c:pt idx="4917">
                  <c:v>0.0</c:v>
                </c:pt>
                <c:pt idx="4918">
                  <c:v>0.0</c:v>
                </c:pt>
                <c:pt idx="4919">
                  <c:v>0.0</c:v>
                </c:pt>
                <c:pt idx="4920">
                  <c:v>0.0</c:v>
                </c:pt>
                <c:pt idx="4921">
                  <c:v>0.0</c:v>
                </c:pt>
                <c:pt idx="4922">
                  <c:v>0.0</c:v>
                </c:pt>
                <c:pt idx="4923">
                  <c:v>0.0</c:v>
                </c:pt>
                <c:pt idx="4924">
                  <c:v>0.0</c:v>
                </c:pt>
                <c:pt idx="4925">
                  <c:v>0.0</c:v>
                </c:pt>
                <c:pt idx="4926">
                  <c:v>0.0</c:v>
                </c:pt>
                <c:pt idx="4927">
                  <c:v>0.0</c:v>
                </c:pt>
                <c:pt idx="4928">
                  <c:v>0.0</c:v>
                </c:pt>
                <c:pt idx="4929">
                  <c:v>0.0</c:v>
                </c:pt>
                <c:pt idx="4930">
                  <c:v>0.0</c:v>
                </c:pt>
                <c:pt idx="4931">
                  <c:v>0.0</c:v>
                </c:pt>
                <c:pt idx="4932">
                  <c:v>0.0</c:v>
                </c:pt>
                <c:pt idx="4933">
                  <c:v>0.0</c:v>
                </c:pt>
                <c:pt idx="4934">
                  <c:v>0.0</c:v>
                </c:pt>
                <c:pt idx="4935">
                  <c:v>0.0</c:v>
                </c:pt>
                <c:pt idx="4936">
                  <c:v>0.0</c:v>
                </c:pt>
                <c:pt idx="4937">
                  <c:v>0.0</c:v>
                </c:pt>
                <c:pt idx="4938">
                  <c:v>0.0</c:v>
                </c:pt>
                <c:pt idx="4939">
                  <c:v>0.0</c:v>
                </c:pt>
                <c:pt idx="4940">
                  <c:v>0.0</c:v>
                </c:pt>
                <c:pt idx="4941">
                  <c:v>0.0</c:v>
                </c:pt>
                <c:pt idx="4942">
                  <c:v>0.0</c:v>
                </c:pt>
                <c:pt idx="4943">
                  <c:v>0.0</c:v>
                </c:pt>
                <c:pt idx="4944">
                  <c:v>0.0</c:v>
                </c:pt>
                <c:pt idx="4945">
                  <c:v>0.0</c:v>
                </c:pt>
                <c:pt idx="4946">
                  <c:v>0.0</c:v>
                </c:pt>
                <c:pt idx="4947">
                  <c:v>0.0</c:v>
                </c:pt>
                <c:pt idx="4948">
                  <c:v>0.0</c:v>
                </c:pt>
                <c:pt idx="4949">
                  <c:v>0.0</c:v>
                </c:pt>
                <c:pt idx="4950">
                  <c:v>0.0</c:v>
                </c:pt>
                <c:pt idx="4951">
                  <c:v>0.0</c:v>
                </c:pt>
                <c:pt idx="4952">
                  <c:v>0.0</c:v>
                </c:pt>
                <c:pt idx="4953">
                  <c:v>0.0</c:v>
                </c:pt>
                <c:pt idx="4954">
                  <c:v>0.0</c:v>
                </c:pt>
                <c:pt idx="4955">
                  <c:v>0.0</c:v>
                </c:pt>
                <c:pt idx="4956">
                  <c:v>0.0</c:v>
                </c:pt>
                <c:pt idx="4957">
                  <c:v>0.0</c:v>
                </c:pt>
                <c:pt idx="4958">
                  <c:v>0.0</c:v>
                </c:pt>
                <c:pt idx="4959">
                  <c:v>0.0</c:v>
                </c:pt>
                <c:pt idx="4960">
                  <c:v>0.0</c:v>
                </c:pt>
                <c:pt idx="4961">
                  <c:v>0.0</c:v>
                </c:pt>
                <c:pt idx="4962">
                  <c:v>0.0</c:v>
                </c:pt>
                <c:pt idx="4963">
                  <c:v>0.0</c:v>
                </c:pt>
                <c:pt idx="4964">
                  <c:v>0.0</c:v>
                </c:pt>
                <c:pt idx="4965">
                  <c:v>0.0</c:v>
                </c:pt>
                <c:pt idx="4966">
                  <c:v>0.0</c:v>
                </c:pt>
                <c:pt idx="4967">
                  <c:v>0.0</c:v>
                </c:pt>
                <c:pt idx="4968">
                  <c:v>0.0</c:v>
                </c:pt>
                <c:pt idx="4969">
                  <c:v>0.0</c:v>
                </c:pt>
                <c:pt idx="4970">
                  <c:v>0.0</c:v>
                </c:pt>
                <c:pt idx="4971">
                  <c:v>0.0</c:v>
                </c:pt>
                <c:pt idx="4972">
                  <c:v>0.0</c:v>
                </c:pt>
              </c:numCache>
            </c:numRef>
          </c:yVal>
          <c:smooth val="0"/>
        </c:ser>
        <c:ser>
          <c:idx val="14"/>
          <c:order val="6"/>
          <c:tx>
            <c:strRef>
              <c:f>'judgments-2012JUN14.time-series'!$P$1</c:f>
              <c:strCache>
                <c:ptCount val="1"/>
                <c:pt idx="0">
                  <c:v>James_McCartney</c:v>
                </c:pt>
              </c:strCache>
            </c:strRef>
          </c:tx>
          <c:spPr>
            <a:ln w="47625">
              <a:noFill/>
            </a:ln>
          </c:spPr>
          <c:dPt>
            <c:idx val="4289"/>
            <c:bubble3D val="0"/>
            <c:spPr>
              <a:ln w="28575">
                <a:noFill/>
              </a:ln>
            </c:spPr>
          </c:dPt>
          <c:xVal>
            <c:strRef>
              <c:f>'[judgments-2012JUN14.time-series-F.xlsx]judgments-2012JUN14.time-series'!$A$2:$A$4974</c:f>
              <c:strCache>
                <c:ptCount val="4973"/>
                <c:pt idx="0">
                  <c:v>2011-10-07-14</c:v>
                </c:pt>
                <c:pt idx="1">
                  <c:v>2011-10-07-15</c:v>
                </c:pt>
                <c:pt idx="2">
                  <c:v>2011-10-07-16</c:v>
                </c:pt>
                <c:pt idx="3">
                  <c:v>2011-10-07-17</c:v>
                </c:pt>
                <c:pt idx="4">
                  <c:v>2011-10-07-18</c:v>
                </c:pt>
                <c:pt idx="5">
                  <c:v>2011-10-07-19</c:v>
                </c:pt>
                <c:pt idx="6">
                  <c:v>2011-10-07-20</c:v>
                </c:pt>
                <c:pt idx="7">
                  <c:v>2011-10-07-21</c:v>
                </c:pt>
                <c:pt idx="8">
                  <c:v>2011-10-07-22</c:v>
                </c:pt>
                <c:pt idx="9">
                  <c:v>2011-10-07-23</c:v>
                </c:pt>
                <c:pt idx="10">
                  <c:v>2011-10-08-00</c:v>
                </c:pt>
                <c:pt idx="11">
                  <c:v>2011-10-08-01</c:v>
                </c:pt>
                <c:pt idx="12">
                  <c:v>2011-10-08-02</c:v>
                </c:pt>
                <c:pt idx="13">
                  <c:v>2011-10-08-03</c:v>
                </c:pt>
                <c:pt idx="14">
                  <c:v>2011-10-08-04</c:v>
                </c:pt>
                <c:pt idx="15">
                  <c:v>2011-10-08-05</c:v>
                </c:pt>
                <c:pt idx="16">
                  <c:v>2011-10-08-06</c:v>
                </c:pt>
                <c:pt idx="17">
                  <c:v>2011-10-08-07</c:v>
                </c:pt>
                <c:pt idx="18">
                  <c:v>2011-10-08-08</c:v>
                </c:pt>
                <c:pt idx="19">
                  <c:v>2011-10-08-09</c:v>
                </c:pt>
                <c:pt idx="20">
                  <c:v>2011-10-08-10</c:v>
                </c:pt>
                <c:pt idx="21">
                  <c:v>2011-10-08-11</c:v>
                </c:pt>
                <c:pt idx="22">
                  <c:v>2011-10-08-12</c:v>
                </c:pt>
                <c:pt idx="23">
                  <c:v>2011-10-08-13</c:v>
                </c:pt>
                <c:pt idx="24">
                  <c:v>2011-10-08-14</c:v>
                </c:pt>
                <c:pt idx="25">
                  <c:v>2011-10-08-15</c:v>
                </c:pt>
                <c:pt idx="26">
                  <c:v>2011-10-08-16</c:v>
                </c:pt>
                <c:pt idx="27">
                  <c:v>2011-10-08-17</c:v>
                </c:pt>
                <c:pt idx="28">
                  <c:v>2011-10-08-18</c:v>
                </c:pt>
                <c:pt idx="29">
                  <c:v>2011-10-08-19</c:v>
                </c:pt>
                <c:pt idx="30">
                  <c:v>2011-10-08-20</c:v>
                </c:pt>
                <c:pt idx="31">
                  <c:v>2011-10-08-21</c:v>
                </c:pt>
                <c:pt idx="32">
                  <c:v>2011-10-08-22</c:v>
                </c:pt>
                <c:pt idx="33">
                  <c:v>2011-10-08-23</c:v>
                </c:pt>
                <c:pt idx="34">
                  <c:v>2011-10-09-00</c:v>
                </c:pt>
                <c:pt idx="35">
                  <c:v>2011-10-09-01</c:v>
                </c:pt>
                <c:pt idx="36">
                  <c:v>2011-10-09-02</c:v>
                </c:pt>
                <c:pt idx="37">
                  <c:v>2011-10-09-03</c:v>
                </c:pt>
                <c:pt idx="38">
                  <c:v>2011-10-09-04</c:v>
                </c:pt>
                <c:pt idx="39">
                  <c:v>2011-10-09-05</c:v>
                </c:pt>
                <c:pt idx="40">
                  <c:v>2011-10-09-06</c:v>
                </c:pt>
                <c:pt idx="41">
                  <c:v>2011-10-09-07</c:v>
                </c:pt>
                <c:pt idx="42">
                  <c:v>2011-10-09-08</c:v>
                </c:pt>
                <c:pt idx="43">
                  <c:v>2011-10-09-09</c:v>
                </c:pt>
                <c:pt idx="44">
                  <c:v>2011-10-09-10</c:v>
                </c:pt>
                <c:pt idx="45">
                  <c:v>2011-10-09-11</c:v>
                </c:pt>
                <c:pt idx="46">
                  <c:v>2011-10-09-12</c:v>
                </c:pt>
                <c:pt idx="47">
                  <c:v>2011-10-09-13</c:v>
                </c:pt>
                <c:pt idx="48">
                  <c:v>2011-10-09-14</c:v>
                </c:pt>
                <c:pt idx="49">
                  <c:v>2011-10-09-15</c:v>
                </c:pt>
                <c:pt idx="50">
                  <c:v>2011-10-09-16</c:v>
                </c:pt>
                <c:pt idx="51">
                  <c:v>2011-10-09-17</c:v>
                </c:pt>
                <c:pt idx="52">
                  <c:v>2011-10-09-18</c:v>
                </c:pt>
                <c:pt idx="53">
                  <c:v>2011-10-09-19</c:v>
                </c:pt>
                <c:pt idx="54">
                  <c:v>2011-10-09-20</c:v>
                </c:pt>
                <c:pt idx="55">
                  <c:v>2011-10-09-21</c:v>
                </c:pt>
                <c:pt idx="56">
                  <c:v>2011-10-09-22</c:v>
                </c:pt>
                <c:pt idx="57">
                  <c:v>2011-10-09-23</c:v>
                </c:pt>
                <c:pt idx="58">
                  <c:v>2011-10-10-00</c:v>
                </c:pt>
                <c:pt idx="59">
                  <c:v>2011-10-10-01</c:v>
                </c:pt>
                <c:pt idx="60">
                  <c:v>2011-10-10-02</c:v>
                </c:pt>
                <c:pt idx="61">
                  <c:v>2011-10-10-03</c:v>
                </c:pt>
                <c:pt idx="62">
                  <c:v>2011-10-10-04</c:v>
                </c:pt>
                <c:pt idx="63">
                  <c:v>2011-10-10-05</c:v>
                </c:pt>
                <c:pt idx="64">
                  <c:v>2011-10-10-06</c:v>
                </c:pt>
                <c:pt idx="65">
                  <c:v>2011-10-10-07</c:v>
                </c:pt>
                <c:pt idx="66">
                  <c:v>2011-10-10-08</c:v>
                </c:pt>
                <c:pt idx="67">
                  <c:v>2011-10-10-09</c:v>
                </c:pt>
                <c:pt idx="68">
                  <c:v>2011-10-10-10</c:v>
                </c:pt>
                <c:pt idx="69">
                  <c:v>2011-10-10-11</c:v>
                </c:pt>
                <c:pt idx="70">
                  <c:v>2011-10-10-12</c:v>
                </c:pt>
                <c:pt idx="71">
                  <c:v>2011-10-10-13</c:v>
                </c:pt>
                <c:pt idx="72">
                  <c:v>2011-10-10-14</c:v>
                </c:pt>
                <c:pt idx="73">
                  <c:v>2011-10-10-15</c:v>
                </c:pt>
                <c:pt idx="74">
                  <c:v>2011-10-10-16</c:v>
                </c:pt>
                <c:pt idx="75">
                  <c:v>2011-10-10-17</c:v>
                </c:pt>
                <c:pt idx="76">
                  <c:v>2011-10-10-18</c:v>
                </c:pt>
                <c:pt idx="77">
                  <c:v>2011-10-10-19</c:v>
                </c:pt>
                <c:pt idx="78">
                  <c:v>2011-10-10-20</c:v>
                </c:pt>
                <c:pt idx="79">
                  <c:v>2011-10-10-21</c:v>
                </c:pt>
                <c:pt idx="80">
                  <c:v>2011-10-10-22</c:v>
                </c:pt>
                <c:pt idx="81">
                  <c:v>2011-10-10-23</c:v>
                </c:pt>
                <c:pt idx="82">
                  <c:v>2011-10-11-00</c:v>
                </c:pt>
                <c:pt idx="83">
                  <c:v>2011-10-11-01</c:v>
                </c:pt>
                <c:pt idx="84">
                  <c:v>2011-10-11-02</c:v>
                </c:pt>
                <c:pt idx="85">
                  <c:v>2011-10-11-03</c:v>
                </c:pt>
                <c:pt idx="86">
                  <c:v>2011-10-11-04</c:v>
                </c:pt>
                <c:pt idx="87">
                  <c:v>2011-10-11-05</c:v>
                </c:pt>
                <c:pt idx="88">
                  <c:v>2011-10-11-06</c:v>
                </c:pt>
                <c:pt idx="89">
                  <c:v>2011-10-11-07</c:v>
                </c:pt>
                <c:pt idx="90">
                  <c:v>2011-10-11-08</c:v>
                </c:pt>
                <c:pt idx="91">
                  <c:v>2011-10-11-09</c:v>
                </c:pt>
                <c:pt idx="92">
                  <c:v>2011-10-11-10</c:v>
                </c:pt>
                <c:pt idx="93">
                  <c:v>2011-10-11-11</c:v>
                </c:pt>
                <c:pt idx="94">
                  <c:v>2011-10-11-12</c:v>
                </c:pt>
                <c:pt idx="95">
                  <c:v>2011-10-11-13</c:v>
                </c:pt>
                <c:pt idx="96">
                  <c:v>2011-10-11-14</c:v>
                </c:pt>
                <c:pt idx="97">
                  <c:v>2011-10-11-15</c:v>
                </c:pt>
                <c:pt idx="98">
                  <c:v>2011-10-11-16</c:v>
                </c:pt>
                <c:pt idx="99">
                  <c:v>2011-10-11-17</c:v>
                </c:pt>
                <c:pt idx="100">
                  <c:v>2011-10-11-18</c:v>
                </c:pt>
                <c:pt idx="101">
                  <c:v>2011-10-11-19</c:v>
                </c:pt>
                <c:pt idx="102">
                  <c:v>2011-10-11-20</c:v>
                </c:pt>
                <c:pt idx="103">
                  <c:v>2011-10-11-21</c:v>
                </c:pt>
                <c:pt idx="104">
                  <c:v>2011-10-11-22</c:v>
                </c:pt>
                <c:pt idx="105">
                  <c:v>2011-10-11-23</c:v>
                </c:pt>
                <c:pt idx="106">
                  <c:v>2011-10-12-00</c:v>
                </c:pt>
                <c:pt idx="107">
                  <c:v>2011-10-12-01</c:v>
                </c:pt>
                <c:pt idx="108">
                  <c:v>2011-10-12-02</c:v>
                </c:pt>
                <c:pt idx="109">
                  <c:v>2011-10-12-03</c:v>
                </c:pt>
                <c:pt idx="110">
                  <c:v>2011-10-12-04</c:v>
                </c:pt>
                <c:pt idx="111">
                  <c:v>2011-10-12-05</c:v>
                </c:pt>
                <c:pt idx="112">
                  <c:v>2011-10-12-06</c:v>
                </c:pt>
                <c:pt idx="113">
                  <c:v>2011-10-12-07</c:v>
                </c:pt>
                <c:pt idx="114">
                  <c:v>2011-10-12-08</c:v>
                </c:pt>
                <c:pt idx="115">
                  <c:v>2011-10-12-09</c:v>
                </c:pt>
                <c:pt idx="116">
                  <c:v>2011-10-12-10</c:v>
                </c:pt>
                <c:pt idx="117">
                  <c:v>2011-10-12-11</c:v>
                </c:pt>
                <c:pt idx="118">
                  <c:v>2011-10-12-12</c:v>
                </c:pt>
                <c:pt idx="119">
                  <c:v>2011-10-12-13</c:v>
                </c:pt>
                <c:pt idx="120">
                  <c:v>2011-10-12-14</c:v>
                </c:pt>
                <c:pt idx="121">
                  <c:v>2011-10-12-15</c:v>
                </c:pt>
                <c:pt idx="122">
                  <c:v>2011-10-12-16</c:v>
                </c:pt>
                <c:pt idx="123">
                  <c:v>2011-10-12-17</c:v>
                </c:pt>
                <c:pt idx="124">
                  <c:v>2011-10-12-18</c:v>
                </c:pt>
                <c:pt idx="125">
                  <c:v>2011-10-12-19</c:v>
                </c:pt>
                <c:pt idx="126">
                  <c:v>2011-10-12-20</c:v>
                </c:pt>
                <c:pt idx="127">
                  <c:v>2011-10-12-21</c:v>
                </c:pt>
                <c:pt idx="128">
                  <c:v>2011-10-12-22</c:v>
                </c:pt>
                <c:pt idx="129">
                  <c:v>2011-10-12-23</c:v>
                </c:pt>
                <c:pt idx="130">
                  <c:v>2011-10-13-00</c:v>
                </c:pt>
                <c:pt idx="131">
                  <c:v>2011-10-13-01</c:v>
                </c:pt>
                <c:pt idx="132">
                  <c:v>2011-10-13-02</c:v>
                </c:pt>
                <c:pt idx="133">
                  <c:v>2011-10-13-03</c:v>
                </c:pt>
                <c:pt idx="134">
                  <c:v>2011-10-13-04</c:v>
                </c:pt>
                <c:pt idx="135">
                  <c:v>2011-10-13-05</c:v>
                </c:pt>
                <c:pt idx="136">
                  <c:v>2011-10-13-06</c:v>
                </c:pt>
                <c:pt idx="137">
                  <c:v>2011-10-13-07</c:v>
                </c:pt>
                <c:pt idx="138">
                  <c:v>2011-10-13-08</c:v>
                </c:pt>
                <c:pt idx="139">
                  <c:v>2011-10-13-09</c:v>
                </c:pt>
                <c:pt idx="140">
                  <c:v>2011-10-13-10</c:v>
                </c:pt>
                <c:pt idx="141">
                  <c:v>2011-10-13-11</c:v>
                </c:pt>
                <c:pt idx="142">
                  <c:v>2011-10-13-12</c:v>
                </c:pt>
                <c:pt idx="143">
                  <c:v>2011-10-13-13</c:v>
                </c:pt>
                <c:pt idx="144">
                  <c:v>2011-10-13-14</c:v>
                </c:pt>
                <c:pt idx="145">
                  <c:v>2011-10-13-15</c:v>
                </c:pt>
                <c:pt idx="146">
                  <c:v>2011-10-13-16</c:v>
                </c:pt>
                <c:pt idx="147">
                  <c:v>2011-10-13-17</c:v>
                </c:pt>
                <c:pt idx="148">
                  <c:v>2011-10-13-18</c:v>
                </c:pt>
                <c:pt idx="149">
                  <c:v>2011-10-13-19</c:v>
                </c:pt>
                <c:pt idx="150">
                  <c:v>2011-10-13-20</c:v>
                </c:pt>
                <c:pt idx="151">
                  <c:v>2011-10-13-21</c:v>
                </c:pt>
                <c:pt idx="152">
                  <c:v>2011-10-13-22</c:v>
                </c:pt>
                <c:pt idx="153">
                  <c:v>2011-10-13-23</c:v>
                </c:pt>
                <c:pt idx="154">
                  <c:v>2011-10-14-00</c:v>
                </c:pt>
                <c:pt idx="155">
                  <c:v>2011-10-14-01</c:v>
                </c:pt>
                <c:pt idx="156">
                  <c:v>2011-10-14-02</c:v>
                </c:pt>
                <c:pt idx="157">
                  <c:v>2011-10-14-03</c:v>
                </c:pt>
                <c:pt idx="158">
                  <c:v>2011-10-14-04</c:v>
                </c:pt>
                <c:pt idx="159">
                  <c:v>2011-10-14-05</c:v>
                </c:pt>
                <c:pt idx="160">
                  <c:v>2011-10-14-06</c:v>
                </c:pt>
                <c:pt idx="161">
                  <c:v>2011-10-14-07</c:v>
                </c:pt>
                <c:pt idx="162">
                  <c:v>2011-10-14-08</c:v>
                </c:pt>
                <c:pt idx="163">
                  <c:v>2011-10-14-09</c:v>
                </c:pt>
                <c:pt idx="164">
                  <c:v>2011-10-14-10</c:v>
                </c:pt>
                <c:pt idx="165">
                  <c:v>2011-10-14-11</c:v>
                </c:pt>
                <c:pt idx="166">
                  <c:v>2011-10-14-12</c:v>
                </c:pt>
                <c:pt idx="167">
                  <c:v>2011-10-14-13</c:v>
                </c:pt>
                <c:pt idx="168">
                  <c:v>2011-10-14-14</c:v>
                </c:pt>
                <c:pt idx="169">
                  <c:v>2011-10-14-15</c:v>
                </c:pt>
                <c:pt idx="170">
                  <c:v>2011-10-14-16</c:v>
                </c:pt>
                <c:pt idx="171">
                  <c:v>2011-10-14-17</c:v>
                </c:pt>
                <c:pt idx="172">
                  <c:v>2011-10-14-18</c:v>
                </c:pt>
                <c:pt idx="173">
                  <c:v>2011-10-14-19</c:v>
                </c:pt>
                <c:pt idx="174">
                  <c:v>2011-10-14-20</c:v>
                </c:pt>
                <c:pt idx="175">
                  <c:v>2011-10-14-21</c:v>
                </c:pt>
                <c:pt idx="176">
                  <c:v>2011-10-14-22</c:v>
                </c:pt>
                <c:pt idx="177">
                  <c:v>2011-10-14-23</c:v>
                </c:pt>
                <c:pt idx="178">
                  <c:v>2011-10-15-00</c:v>
                </c:pt>
                <c:pt idx="179">
                  <c:v>2011-10-15-01</c:v>
                </c:pt>
                <c:pt idx="180">
                  <c:v>2011-10-15-02</c:v>
                </c:pt>
                <c:pt idx="181">
                  <c:v>2011-10-15-03</c:v>
                </c:pt>
                <c:pt idx="182">
                  <c:v>2011-10-15-04</c:v>
                </c:pt>
                <c:pt idx="183">
                  <c:v>2011-10-15-05</c:v>
                </c:pt>
                <c:pt idx="184">
                  <c:v>2011-10-15-06</c:v>
                </c:pt>
                <c:pt idx="185">
                  <c:v>2011-10-15-07</c:v>
                </c:pt>
                <c:pt idx="186">
                  <c:v>2011-10-15-08</c:v>
                </c:pt>
                <c:pt idx="187">
                  <c:v>2011-10-15-09</c:v>
                </c:pt>
                <c:pt idx="188">
                  <c:v>2011-10-15-10</c:v>
                </c:pt>
                <c:pt idx="189">
                  <c:v>2011-10-15-11</c:v>
                </c:pt>
                <c:pt idx="190">
                  <c:v>2011-10-15-12</c:v>
                </c:pt>
                <c:pt idx="191">
                  <c:v>2011-10-15-13</c:v>
                </c:pt>
                <c:pt idx="192">
                  <c:v>2011-10-15-14</c:v>
                </c:pt>
                <c:pt idx="193">
                  <c:v>2011-10-15-15</c:v>
                </c:pt>
                <c:pt idx="194">
                  <c:v>2011-10-15-16</c:v>
                </c:pt>
                <c:pt idx="195">
                  <c:v>2011-10-15-17</c:v>
                </c:pt>
                <c:pt idx="196">
                  <c:v>2011-10-15-18</c:v>
                </c:pt>
                <c:pt idx="197">
                  <c:v>2011-10-15-19</c:v>
                </c:pt>
                <c:pt idx="198">
                  <c:v>2011-10-15-20</c:v>
                </c:pt>
                <c:pt idx="199">
                  <c:v>2011-10-15-21</c:v>
                </c:pt>
                <c:pt idx="200">
                  <c:v>2011-10-15-22</c:v>
                </c:pt>
                <c:pt idx="201">
                  <c:v>2011-10-15-23</c:v>
                </c:pt>
                <c:pt idx="202">
                  <c:v>2011-10-16-00</c:v>
                </c:pt>
                <c:pt idx="203">
                  <c:v>2011-10-16-01</c:v>
                </c:pt>
                <c:pt idx="204">
                  <c:v>2011-10-16-02</c:v>
                </c:pt>
                <c:pt idx="205">
                  <c:v>2011-10-16-03</c:v>
                </c:pt>
                <c:pt idx="206">
                  <c:v>2011-10-16-04</c:v>
                </c:pt>
                <c:pt idx="207">
                  <c:v>2011-10-16-05</c:v>
                </c:pt>
                <c:pt idx="208">
                  <c:v>2011-10-16-06</c:v>
                </c:pt>
                <c:pt idx="209">
                  <c:v>2011-10-16-07</c:v>
                </c:pt>
                <c:pt idx="210">
                  <c:v>2011-10-16-08</c:v>
                </c:pt>
                <c:pt idx="211">
                  <c:v>2011-10-16-09</c:v>
                </c:pt>
                <c:pt idx="212">
                  <c:v>2011-10-16-10</c:v>
                </c:pt>
                <c:pt idx="213">
                  <c:v>2011-10-16-11</c:v>
                </c:pt>
                <c:pt idx="214">
                  <c:v>2011-10-16-12</c:v>
                </c:pt>
                <c:pt idx="215">
                  <c:v>2011-10-16-13</c:v>
                </c:pt>
                <c:pt idx="216">
                  <c:v>2011-10-16-14</c:v>
                </c:pt>
                <c:pt idx="217">
                  <c:v>2011-10-16-15</c:v>
                </c:pt>
                <c:pt idx="218">
                  <c:v>2011-10-16-16</c:v>
                </c:pt>
                <c:pt idx="219">
                  <c:v>2011-10-16-17</c:v>
                </c:pt>
                <c:pt idx="220">
                  <c:v>2011-10-16-18</c:v>
                </c:pt>
                <c:pt idx="221">
                  <c:v>2011-10-16-19</c:v>
                </c:pt>
                <c:pt idx="222">
                  <c:v>2011-10-16-20</c:v>
                </c:pt>
                <c:pt idx="223">
                  <c:v>2011-10-16-21</c:v>
                </c:pt>
                <c:pt idx="224">
                  <c:v>2011-10-16-22</c:v>
                </c:pt>
                <c:pt idx="225">
                  <c:v>2011-10-16-23</c:v>
                </c:pt>
                <c:pt idx="226">
                  <c:v>2011-10-17-00</c:v>
                </c:pt>
                <c:pt idx="227">
                  <c:v>2011-10-17-01</c:v>
                </c:pt>
                <c:pt idx="228">
                  <c:v>2011-10-17-02</c:v>
                </c:pt>
                <c:pt idx="229">
                  <c:v>2011-10-17-03</c:v>
                </c:pt>
                <c:pt idx="230">
                  <c:v>2011-10-17-04</c:v>
                </c:pt>
                <c:pt idx="231">
                  <c:v>2011-10-17-05</c:v>
                </c:pt>
                <c:pt idx="232">
                  <c:v>2011-10-17-06</c:v>
                </c:pt>
                <c:pt idx="233">
                  <c:v>2011-10-17-07</c:v>
                </c:pt>
                <c:pt idx="234">
                  <c:v>2011-10-17-08</c:v>
                </c:pt>
                <c:pt idx="235">
                  <c:v>2011-10-17-09</c:v>
                </c:pt>
                <c:pt idx="236">
                  <c:v>2011-10-17-10</c:v>
                </c:pt>
                <c:pt idx="237">
                  <c:v>2011-10-17-11</c:v>
                </c:pt>
                <c:pt idx="238">
                  <c:v>2011-10-17-12</c:v>
                </c:pt>
                <c:pt idx="239">
                  <c:v>2011-10-17-13</c:v>
                </c:pt>
                <c:pt idx="240">
                  <c:v>2011-10-17-14</c:v>
                </c:pt>
                <c:pt idx="241">
                  <c:v>2011-10-17-15</c:v>
                </c:pt>
                <c:pt idx="242">
                  <c:v>2011-10-17-16</c:v>
                </c:pt>
                <c:pt idx="243">
                  <c:v>2011-10-17-17</c:v>
                </c:pt>
                <c:pt idx="244">
                  <c:v>2011-10-17-18</c:v>
                </c:pt>
                <c:pt idx="245">
                  <c:v>2011-10-17-19</c:v>
                </c:pt>
                <c:pt idx="246">
                  <c:v>2011-10-17-20</c:v>
                </c:pt>
                <c:pt idx="247">
                  <c:v>2011-10-17-21</c:v>
                </c:pt>
                <c:pt idx="248">
                  <c:v>2011-10-17-22</c:v>
                </c:pt>
                <c:pt idx="249">
                  <c:v>2011-10-17-23</c:v>
                </c:pt>
                <c:pt idx="250">
                  <c:v>2011-10-18-00</c:v>
                </c:pt>
                <c:pt idx="251">
                  <c:v>2011-10-18-01</c:v>
                </c:pt>
                <c:pt idx="252">
                  <c:v>2011-10-18-02</c:v>
                </c:pt>
                <c:pt idx="253">
                  <c:v>2011-10-18-03</c:v>
                </c:pt>
                <c:pt idx="254">
                  <c:v>2011-10-18-04</c:v>
                </c:pt>
                <c:pt idx="255">
                  <c:v>2011-10-18-05</c:v>
                </c:pt>
                <c:pt idx="256">
                  <c:v>2011-10-18-06</c:v>
                </c:pt>
                <c:pt idx="257">
                  <c:v>2011-10-18-07</c:v>
                </c:pt>
                <c:pt idx="258">
                  <c:v>2011-10-18-08</c:v>
                </c:pt>
                <c:pt idx="259">
                  <c:v>2011-10-18-09</c:v>
                </c:pt>
                <c:pt idx="260">
                  <c:v>2011-10-18-10</c:v>
                </c:pt>
                <c:pt idx="261">
                  <c:v>2011-10-18-11</c:v>
                </c:pt>
                <c:pt idx="262">
                  <c:v>2011-10-18-12</c:v>
                </c:pt>
                <c:pt idx="263">
                  <c:v>2011-10-18-13</c:v>
                </c:pt>
                <c:pt idx="264">
                  <c:v>2011-10-18-14</c:v>
                </c:pt>
                <c:pt idx="265">
                  <c:v>2011-10-18-15</c:v>
                </c:pt>
                <c:pt idx="266">
                  <c:v>2011-10-18-16</c:v>
                </c:pt>
                <c:pt idx="267">
                  <c:v>2011-10-18-17</c:v>
                </c:pt>
                <c:pt idx="268">
                  <c:v>2011-10-18-18</c:v>
                </c:pt>
                <c:pt idx="269">
                  <c:v>2011-10-18-19</c:v>
                </c:pt>
                <c:pt idx="270">
                  <c:v>2011-10-18-20</c:v>
                </c:pt>
                <c:pt idx="271">
                  <c:v>2011-10-18-21</c:v>
                </c:pt>
                <c:pt idx="272">
                  <c:v>2011-10-18-22</c:v>
                </c:pt>
                <c:pt idx="273">
                  <c:v>2011-10-18-23</c:v>
                </c:pt>
                <c:pt idx="274">
                  <c:v>2011-10-19-00</c:v>
                </c:pt>
                <c:pt idx="275">
                  <c:v>2011-10-19-01</c:v>
                </c:pt>
                <c:pt idx="276">
                  <c:v>2011-10-19-02</c:v>
                </c:pt>
                <c:pt idx="277">
                  <c:v>2011-10-19-03</c:v>
                </c:pt>
                <c:pt idx="278">
                  <c:v>2011-10-19-04</c:v>
                </c:pt>
                <c:pt idx="279">
                  <c:v>2011-10-19-05</c:v>
                </c:pt>
                <c:pt idx="280">
                  <c:v>2011-10-19-06</c:v>
                </c:pt>
                <c:pt idx="281">
                  <c:v>2011-10-19-07</c:v>
                </c:pt>
                <c:pt idx="282">
                  <c:v>2011-10-19-08</c:v>
                </c:pt>
                <c:pt idx="283">
                  <c:v>2011-10-19-09</c:v>
                </c:pt>
                <c:pt idx="284">
                  <c:v>2011-10-19-10</c:v>
                </c:pt>
                <c:pt idx="285">
                  <c:v>2011-10-19-11</c:v>
                </c:pt>
                <c:pt idx="286">
                  <c:v>2011-10-19-12</c:v>
                </c:pt>
                <c:pt idx="287">
                  <c:v>2011-10-19-13</c:v>
                </c:pt>
                <c:pt idx="288">
                  <c:v>2011-10-19-14</c:v>
                </c:pt>
                <c:pt idx="289">
                  <c:v>2011-10-19-15</c:v>
                </c:pt>
                <c:pt idx="290">
                  <c:v>2011-10-19-16</c:v>
                </c:pt>
                <c:pt idx="291">
                  <c:v>2011-10-19-17</c:v>
                </c:pt>
                <c:pt idx="292">
                  <c:v>2011-10-19-18</c:v>
                </c:pt>
                <c:pt idx="293">
                  <c:v>2011-10-19-19</c:v>
                </c:pt>
                <c:pt idx="294">
                  <c:v>2011-10-19-20</c:v>
                </c:pt>
                <c:pt idx="295">
                  <c:v>2011-10-19-21</c:v>
                </c:pt>
                <c:pt idx="296">
                  <c:v>2011-10-19-22</c:v>
                </c:pt>
                <c:pt idx="297">
                  <c:v>2011-10-19-23</c:v>
                </c:pt>
                <c:pt idx="298">
                  <c:v>2011-10-20-00</c:v>
                </c:pt>
                <c:pt idx="299">
                  <c:v>2011-10-20-01</c:v>
                </c:pt>
                <c:pt idx="300">
                  <c:v>2011-10-20-02</c:v>
                </c:pt>
                <c:pt idx="301">
                  <c:v>2011-10-20-03</c:v>
                </c:pt>
                <c:pt idx="302">
                  <c:v>2011-10-20-04</c:v>
                </c:pt>
                <c:pt idx="303">
                  <c:v>2011-10-20-05</c:v>
                </c:pt>
                <c:pt idx="304">
                  <c:v>2011-10-20-06</c:v>
                </c:pt>
                <c:pt idx="305">
                  <c:v>2011-10-20-07</c:v>
                </c:pt>
                <c:pt idx="306">
                  <c:v>2011-10-20-08</c:v>
                </c:pt>
                <c:pt idx="307">
                  <c:v>2011-10-20-09</c:v>
                </c:pt>
                <c:pt idx="308">
                  <c:v>2011-10-20-10</c:v>
                </c:pt>
                <c:pt idx="309">
                  <c:v>2011-10-20-11</c:v>
                </c:pt>
                <c:pt idx="310">
                  <c:v>2011-10-20-12</c:v>
                </c:pt>
                <c:pt idx="311">
                  <c:v>2011-10-20-13</c:v>
                </c:pt>
                <c:pt idx="312">
                  <c:v>2011-10-20-14</c:v>
                </c:pt>
                <c:pt idx="313">
                  <c:v>2011-10-20-15</c:v>
                </c:pt>
                <c:pt idx="314">
                  <c:v>2011-10-20-16</c:v>
                </c:pt>
                <c:pt idx="315">
                  <c:v>2011-10-20-17</c:v>
                </c:pt>
                <c:pt idx="316">
                  <c:v>2011-10-20-18</c:v>
                </c:pt>
                <c:pt idx="317">
                  <c:v>2011-10-20-19</c:v>
                </c:pt>
                <c:pt idx="318">
                  <c:v>2011-10-20-20</c:v>
                </c:pt>
                <c:pt idx="319">
                  <c:v>2011-10-20-21</c:v>
                </c:pt>
                <c:pt idx="320">
                  <c:v>2011-10-20-22</c:v>
                </c:pt>
                <c:pt idx="321">
                  <c:v>2011-10-20-23</c:v>
                </c:pt>
                <c:pt idx="322">
                  <c:v>2011-10-21-00</c:v>
                </c:pt>
                <c:pt idx="323">
                  <c:v>2011-10-21-01</c:v>
                </c:pt>
                <c:pt idx="324">
                  <c:v>2011-10-21-02</c:v>
                </c:pt>
                <c:pt idx="325">
                  <c:v>2011-10-21-03</c:v>
                </c:pt>
                <c:pt idx="326">
                  <c:v>2011-10-21-04</c:v>
                </c:pt>
                <c:pt idx="327">
                  <c:v>2011-10-21-05</c:v>
                </c:pt>
                <c:pt idx="328">
                  <c:v>2011-10-21-06</c:v>
                </c:pt>
                <c:pt idx="329">
                  <c:v>2011-10-21-07</c:v>
                </c:pt>
                <c:pt idx="330">
                  <c:v>2011-10-21-08</c:v>
                </c:pt>
                <c:pt idx="331">
                  <c:v>2011-10-21-09</c:v>
                </c:pt>
                <c:pt idx="332">
                  <c:v>2011-10-21-10</c:v>
                </c:pt>
                <c:pt idx="333">
                  <c:v>2011-10-21-11</c:v>
                </c:pt>
                <c:pt idx="334">
                  <c:v>2011-10-21-12</c:v>
                </c:pt>
                <c:pt idx="335">
                  <c:v>2011-10-21-13</c:v>
                </c:pt>
                <c:pt idx="336">
                  <c:v>2011-10-21-14</c:v>
                </c:pt>
                <c:pt idx="337">
                  <c:v>2011-10-21-15</c:v>
                </c:pt>
                <c:pt idx="338">
                  <c:v>2011-10-21-16</c:v>
                </c:pt>
                <c:pt idx="339">
                  <c:v>2011-10-21-17</c:v>
                </c:pt>
                <c:pt idx="340">
                  <c:v>2011-10-21-18</c:v>
                </c:pt>
                <c:pt idx="341">
                  <c:v>2011-10-21-19</c:v>
                </c:pt>
                <c:pt idx="342">
                  <c:v>2011-10-21-20</c:v>
                </c:pt>
                <c:pt idx="343">
                  <c:v>2011-10-21-21</c:v>
                </c:pt>
                <c:pt idx="344">
                  <c:v>2011-10-21-22</c:v>
                </c:pt>
                <c:pt idx="345">
                  <c:v>2011-10-21-23</c:v>
                </c:pt>
                <c:pt idx="346">
                  <c:v>2011-10-22-00</c:v>
                </c:pt>
                <c:pt idx="347">
                  <c:v>2011-10-22-01</c:v>
                </c:pt>
                <c:pt idx="348">
                  <c:v>2011-10-22-02</c:v>
                </c:pt>
                <c:pt idx="349">
                  <c:v>2011-10-22-03</c:v>
                </c:pt>
                <c:pt idx="350">
                  <c:v>2011-10-22-04</c:v>
                </c:pt>
                <c:pt idx="351">
                  <c:v>2011-10-22-05</c:v>
                </c:pt>
                <c:pt idx="352">
                  <c:v>2011-10-22-06</c:v>
                </c:pt>
                <c:pt idx="353">
                  <c:v>2011-10-22-07</c:v>
                </c:pt>
                <c:pt idx="354">
                  <c:v>2011-10-22-08</c:v>
                </c:pt>
                <c:pt idx="355">
                  <c:v>2011-10-22-09</c:v>
                </c:pt>
                <c:pt idx="356">
                  <c:v>2011-10-22-10</c:v>
                </c:pt>
                <c:pt idx="357">
                  <c:v>2011-10-22-11</c:v>
                </c:pt>
                <c:pt idx="358">
                  <c:v>2011-10-22-12</c:v>
                </c:pt>
                <c:pt idx="359">
                  <c:v>2011-10-22-13</c:v>
                </c:pt>
                <c:pt idx="360">
                  <c:v>2011-10-22-14</c:v>
                </c:pt>
                <c:pt idx="361">
                  <c:v>2011-10-22-15</c:v>
                </c:pt>
                <c:pt idx="362">
                  <c:v>2011-10-22-16</c:v>
                </c:pt>
                <c:pt idx="363">
                  <c:v>2011-10-22-17</c:v>
                </c:pt>
                <c:pt idx="364">
                  <c:v>2011-10-22-19</c:v>
                </c:pt>
                <c:pt idx="365">
                  <c:v>2011-10-22-20</c:v>
                </c:pt>
                <c:pt idx="366">
                  <c:v>2011-10-22-21</c:v>
                </c:pt>
                <c:pt idx="367">
                  <c:v>2011-10-22-22</c:v>
                </c:pt>
                <c:pt idx="368">
                  <c:v>2011-10-22-23</c:v>
                </c:pt>
                <c:pt idx="369">
                  <c:v>2011-10-23-00</c:v>
                </c:pt>
                <c:pt idx="370">
                  <c:v>2011-10-23-01</c:v>
                </c:pt>
                <c:pt idx="371">
                  <c:v>2011-10-23-02</c:v>
                </c:pt>
                <c:pt idx="372">
                  <c:v>2011-10-23-03</c:v>
                </c:pt>
                <c:pt idx="373">
                  <c:v>2011-10-23-04</c:v>
                </c:pt>
                <c:pt idx="374">
                  <c:v>2011-10-23-05</c:v>
                </c:pt>
                <c:pt idx="375">
                  <c:v>2011-10-23-06</c:v>
                </c:pt>
                <c:pt idx="376">
                  <c:v>2011-10-23-07</c:v>
                </c:pt>
                <c:pt idx="377">
                  <c:v>2011-10-23-08</c:v>
                </c:pt>
                <c:pt idx="378">
                  <c:v>2011-10-23-09</c:v>
                </c:pt>
                <c:pt idx="379">
                  <c:v>2011-10-23-10</c:v>
                </c:pt>
                <c:pt idx="380">
                  <c:v>2011-10-23-11</c:v>
                </c:pt>
                <c:pt idx="381">
                  <c:v>2011-10-23-12</c:v>
                </c:pt>
                <c:pt idx="382">
                  <c:v>2011-10-23-13</c:v>
                </c:pt>
                <c:pt idx="383">
                  <c:v>2011-10-23-14</c:v>
                </c:pt>
                <c:pt idx="384">
                  <c:v>2011-10-23-15</c:v>
                </c:pt>
                <c:pt idx="385">
                  <c:v>2011-10-23-16</c:v>
                </c:pt>
                <c:pt idx="386">
                  <c:v>2011-10-23-17</c:v>
                </c:pt>
                <c:pt idx="387">
                  <c:v>2011-10-23-18</c:v>
                </c:pt>
                <c:pt idx="388">
                  <c:v>2011-10-23-19</c:v>
                </c:pt>
                <c:pt idx="389">
                  <c:v>2011-10-23-20</c:v>
                </c:pt>
                <c:pt idx="390">
                  <c:v>2011-10-23-21</c:v>
                </c:pt>
                <c:pt idx="391">
                  <c:v>2011-10-23-22</c:v>
                </c:pt>
                <c:pt idx="392">
                  <c:v>2011-10-23-23</c:v>
                </c:pt>
                <c:pt idx="393">
                  <c:v>2011-10-24-00</c:v>
                </c:pt>
                <c:pt idx="394">
                  <c:v>2011-10-24-01</c:v>
                </c:pt>
                <c:pt idx="395">
                  <c:v>2011-10-24-02</c:v>
                </c:pt>
                <c:pt idx="396">
                  <c:v>2011-10-24-03</c:v>
                </c:pt>
                <c:pt idx="397">
                  <c:v>2011-10-24-04</c:v>
                </c:pt>
                <c:pt idx="398">
                  <c:v>2011-10-24-05</c:v>
                </c:pt>
                <c:pt idx="399">
                  <c:v>2011-10-24-06</c:v>
                </c:pt>
                <c:pt idx="400">
                  <c:v>2011-10-24-07</c:v>
                </c:pt>
                <c:pt idx="401">
                  <c:v>2011-10-24-08</c:v>
                </c:pt>
                <c:pt idx="402">
                  <c:v>2011-10-24-09</c:v>
                </c:pt>
                <c:pt idx="403">
                  <c:v>2011-10-24-10</c:v>
                </c:pt>
                <c:pt idx="404">
                  <c:v>2011-10-24-11</c:v>
                </c:pt>
                <c:pt idx="405">
                  <c:v>2011-10-24-12</c:v>
                </c:pt>
                <c:pt idx="406">
                  <c:v>2011-10-24-13</c:v>
                </c:pt>
                <c:pt idx="407">
                  <c:v>2011-10-24-14</c:v>
                </c:pt>
                <c:pt idx="408">
                  <c:v>2011-10-24-15</c:v>
                </c:pt>
                <c:pt idx="409">
                  <c:v>2011-10-24-16</c:v>
                </c:pt>
                <c:pt idx="410">
                  <c:v>2011-10-24-17</c:v>
                </c:pt>
                <c:pt idx="411">
                  <c:v>2011-10-24-18</c:v>
                </c:pt>
                <c:pt idx="412">
                  <c:v>2011-10-24-19</c:v>
                </c:pt>
                <c:pt idx="413">
                  <c:v>2011-10-24-20</c:v>
                </c:pt>
                <c:pt idx="414">
                  <c:v>2011-10-24-21</c:v>
                </c:pt>
                <c:pt idx="415">
                  <c:v>2011-10-24-22</c:v>
                </c:pt>
                <c:pt idx="416">
                  <c:v>2011-10-24-23</c:v>
                </c:pt>
                <c:pt idx="417">
                  <c:v>2011-10-25-00</c:v>
                </c:pt>
                <c:pt idx="418">
                  <c:v>2011-10-25-01</c:v>
                </c:pt>
                <c:pt idx="419">
                  <c:v>2011-10-25-02</c:v>
                </c:pt>
                <c:pt idx="420">
                  <c:v>2011-10-25-03</c:v>
                </c:pt>
                <c:pt idx="421">
                  <c:v>2011-10-25-04</c:v>
                </c:pt>
                <c:pt idx="422">
                  <c:v>2011-10-25-05</c:v>
                </c:pt>
                <c:pt idx="423">
                  <c:v>2011-10-25-06</c:v>
                </c:pt>
                <c:pt idx="424">
                  <c:v>2011-10-25-07</c:v>
                </c:pt>
                <c:pt idx="425">
                  <c:v>2011-10-25-08</c:v>
                </c:pt>
                <c:pt idx="426">
                  <c:v>2011-10-25-09</c:v>
                </c:pt>
                <c:pt idx="427">
                  <c:v>2011-10-25-10</c:v>
                </c:pt>
                <c:pt idx="428">
                  <c:v>2011-10-25-11</c:v>
                </c:pt>
                <c:pt idx="429">
                  <c:v>2011-10-25-12</c:v>
                </c:pt>
                <c:pt idx="430">
                  <c:v>2011-10-25-13</c:v>
                </c:pt>
                <c:pt idx="431">
                  <c:v>2011-10-25-14</c:v>
                </c:pt>
                <c:pt idx="432">
                  <c:v>2011-10-25-15</c:v>
                </c:pt>
                <c:pt idx="433">
                  <c:v>2011-10-25-16</c:v>
                </c:pt>
                <c:pt idx="434">
                  <c:v>2011-10-25-17</c:v>
                </c:pt>
                <c:pt idx="435">
                  <c:v>2011-10-25-18</c:v>
                </c:pt>
                <c:pt idx="436">
                  <c:v>2011-10-25-19</c:v>
                </c:pt>
                <c:pt idx="437">
                  <c:v>2011-10-25-20</c:v>
                </c:pt>
                <c:pt idx="438">
                  <c:v>2011-10-25-21</c:v>
                </c:pt>
                <c:pt idx="439">
                  <c:v>2011-10-25-22</c:v>
                </c:pt>
                <c:pt idx="440">
                  <c:v>2011-10-25-23</c:v>
                </c:pt>
                <c:pt idx="441">
                  <c:v>2011-10-26-00</c:v>
                </c:pt>
                <c:pt idx="442">
                  <c:v>2011-10-26-01</c:v>
                </c:pt>
                <c:pt idx="443">
                  <c:v>2011-10-26-02</c:v>
                </c:pt>
                <c:pt idx="444">
                  <c:v>2011-10-26-03</c:v>
                </c:pt>
                <c:pt idx="445">
                  <c:v>2011-10-26-04</c:v>
                </c:pt>
                <c:pt idx="446">
                  <c:v>2011-10-26-05</c:v>
                </c:pt>
                <c:pt idx="447">
                  <c:v>2011-10-26-06</c:v>
                </c:pt>
                <c:pt idx="448">
                  <c:v>2011-10-26-07</c:v>
                </c:pt>
                <c:pt idx="449">
                  <c:v>2011-10-26-08</c:v>
                </c:pt>
                <c:pt idx="450">
                  <c:v>2011-10-26-09</c:v>
                </c:pt>
                <c:pt idx="451">
                  <c:v>2011-10-26-10</c:v>
                </c:pt>
                <c:pt idx="452">
                  <c:v>2011-10-26-11</c:v>
                </c:pt>
                <c:pt idx="453">
                  <c:v>2011-10-26-12</c:v>
                </c:pt>
                <c:pt idx="454">
                  <c:v>2011-10-26-13</c:v>
                </c:pt>
                <c:pt idx="455">
                  <c:v>2011-10-26-14</c:v>
                </c:pt>
                <c:pt idx="456">
                  <c:v>2011-10-26-15</c:v>
                </c:pt>
                <c:pt idx="457">
                  <c:v>2011-10-26-16</c:v>
                </c:pt>
                <c:pt idx="458">
                  <c:v>2011-10-26-17</c:v>
                </c:pt>
                <c:pt idx="459">
                  <c:v>2011-10-26-18</c:v>
                </c:pt>
                <c:pt idx="460">
                  <c:v>2011-10-26-19</c:v>
                </c:pt>
                <c:pt idx="461">
                  <c:v>2011-10-26-20</c:v>
                </c:pt>
                <c:pt idx="462">
                  <c:v>2011-10-26-21</c:v>
                </c:pt>
                <c:pt idx="463">
                  <c:v>2011-10-26-22</c:v>
                </c:pt>
                <c:pt idx="464">
                  <c:v>2011-10-26-23</c:v>
                </c:pt>
                <c:pt idx="465">
                  <c:v>2011-10-27-00</c:v>
                </c:pt>
                <c:pt idx="466">
                  <c:v>2011-10-27-01</c:v>
                </c:pt>
                <c:pt idx="467">
                  <c:v>2011-10-27-02</c:v>
                </c:pt>
                <c:pt idx="468">
                  <c:v>2011-10-27-03</c:v>
                </c:pt>
                <c:pt idx="469">
                  <c:v>2011-10-27-04</c:v>
                </c:pt>
                <c:pt idx="470">
                  <c:v>2011-10-27-05</c:v>
                </c:pt>
                <c:pt idx="471">
                  <c:v>2011-10-27-06</c:v>
                </c:pt>
                <c:pt idx="472">
                  <c:v>2011-10-27-07</c:v>
                </c:pt>
                <c:pt idx="473">
                  <c:v>2011-10-27-08</c:v>
                </c:pt>
                <c:pt idx="474">
                  <c:v>2011-10-27-09</c:v>
                </c:pt>
                <c:pt idx="475">
                  <c:v>2011-10-27-10</c:v>
                </c:pt>
                <c:pt idx="476">
                  <c:v>2011-10-27-11</c:v>
                </c:pt>
                <c:pt idx="477">
                  <c:v>2011-10-27-12</c:v>
                </c:pt>
                <c:pt idx="478">
                  <c:v>2011-10-27-13</c:v>
                </c:pt>
                <c:pt idx="479">
                  <c:v>2011-10-27-14</c:v>
                </c:pt>
                <c:pt idx="480">
                  <c:v>2011-10-27-15</c:v>
                </c:pt>
                <c:pt idx="481">
                  <c:v>2011-10-27-16</c:v>
                </c:pt>
                <c:pt idx="482">
                  <c:v>2011-10-27-17</c:v>
                </c:pt>
                <c:pt idx="483">
                  <c:v>2011-10-27-18</c:v>
                </c:pt>
                <c:pt idx="484">
                  <c:v>2011-10-27-19</c:v>
                </c:pt>
                <c:pt idx="485">
                  <c:v>2011-10-27-20</c:v>
                </c:pt>
                <c:pt idx="486">
                  <c:v>2011-10-27-21</c:v>
                </c:pt>
                <c:pt idx="487">
                  <c:v>2011-10-27-22</c:v>
                </c:pt>
                <c:pt idx="488">
                  <c:v>2011-10-27-23</c:v>
                </c:pt>
                <c:pt idx="489">
                  <c:v>2011-10-28-00</c:v>
                </c:pt>
                <c:pt idx="490">
                  <c:v>2011-10-28-01</c:v>
                </c:pt>
                <c:pt idx="491">
                  <c:v>2011-10-28-02</c:v>
                </c:pt>
                <c:pt idx="492">
                  <c:v>2011-10-28-03</c:v>
                </c:pt>
                <c:pt idx="493">
                  <c:v>2011-10-28-04</c:v>
                </c:pt>
                <c:pt idx="494">
                  <c:v>2011-10-28-05</c:v>
                </c:pt>
                <c:pt idx="495">
                  <c:v>2011-10-28-06</c:v>
                </c:pt>
                <c:pt idx="496">
                  <c:v>2011-10-28-07</c:v>
                </c:pt>
                <c:pt idx="497">
                  <c:v>2011-10-28-08</c:v>
                </c:pt>
                <c:pt idx="498">
                  <c:v>2011-10-28-09</c:v>
                </c:pt>
                <c:pt idx="499">
                  <c:v>2011-10-28-10</c:v>
                </c:pt>
                <c:pt idx="500">
                  <c:v>2011-10-28-11</c:v>
                </c:pt>
                <c:pt idx="501">
                  <c:v>2011-10-28-12</c:v>
                </c:pt>
                <c:pt idx="502">
                  <c:v>2011-10-28-13</c:v>
                </c:pt>
                <c:pt idx="503">
                  <c:v>2011-10-28-14</c:v>
                </c:pt>
                <c:pt idx="504">
                  <c:v>2011-10-28-15</c:v>
                </c:pt>
                <c:pt idx="505">
                  <c:v>2011-10-28-16</c:v>
                </c:pt>
                <c:pt idx="506">
                  <c:v>2011-10-28-17</c:v>
                </c:pt>
                <c:pt idx="507">
                  <c:v>2011-10-28-18</c:v>
                </c:pt>
                <c:pt idx="508">
                  <c:v>2011-10-28-19</c:v>
                </c:pt>
                <c:pt idx="509">
                  <c:v>2011-10-28-20</c:v>
                </c:pt>
                <c:pt idx="510">
                  <c:v>2011-10-28-21</c:v>
                </c:pt>
                <c:pt idx="511">
                  <c:v>2011-10-28-22</c:v>
                </c:pt>
                <c:pt idx="512">
                  <c:v>2011-10-28-23</c:v>
                </c:pt>
                <c:pt idx="513">
                  <c:v>2011-10-29-00</c:v>
                </c:pt>
                <c:pt idx="514">
                  <c:v>2011-10-29-01</c:v>
                </c:pt>
                <c:pt idx="515">
                  <c:v>2011-10-29-02</c:v>
                </c:pt>
                <c:pt idx="516">
                  <c:v>2011-10-29-03</c:v>
                </c:pt>
                <c:pt idx="517">
                  <c:v>2011-10-29-04</c:v>
                </c:pt>
                <c:pt idx="518">
                  <c:v>2011-10-29-05</c:v>
                </c:pt>
                <c:pt idx="519">
                  <c:v>2011-10-29-06</c:v>
                </c:pt>
                <c:pt idx="520">
                  <c:v>2011-10-29-07</c:v>
                </c:pt>
                <c:pt idx="521">
                  <c:v>2011-10-29-08</c:v>
                </c:pt>
                <c:pt idx="522">
                  <c:v>2011-10-29-09</c:v>
                </c:pt>
                <c:pt idx="523">
                  <c:v>2011-10-29-10</c:v>
                </c:pt>
                <c:pt idx="524">
                  <c:v>2011-10-29-11</c:v>
                </c:pt>
                <c:pt idx="525">
                  <c:v>2011-10-29-17</c:v>
                </c:pt>
                <c:pt idx="526">
                  <c:v>2011-10-29-18</c:v>
                </c:pt>
                <c:pt idx="527">
                  <c:v>2011-10-29-19</c:v>
                </c:pt>
                <c:pt idx="528">
                  <c:v>2011-10-29-20</c:v>
                </c:pt>
                <c:pt idx="529">
                  <c:v>2011-10-29-21</c:v>
                </c:pt>
                <c:pt idx="530">
                  <c:v>2011-10-29-22</c:v>
                </c:pt>
                <c:pt idx="531">
                  <c:v>2011-10-29-23</c:v>
                </c:pt>
                <c:pt idx="532">
                  <c:v>2011-10-30-00</c:v>
                </c:pt>
                <c:pt idx="533">
                  <c:v>2011-10-30-01</c:v>
                </c:pt>
                <c:pt idx="534">
                  <c:v>2011-10-30-02</c:v>
                </c:pt>
                <c:pt idx="535">
                  <c:v>2011-10-30-03</c:v>
                </c:pt>
                <c:pt idx="536">
                  <c:v>2011-10-30-04</c:v>
                </c:pt>
                <c:pt idx="537">
                  <c:v>2011-10-30-05</c:v>
                </c:pt>
                <c:pt idx="538">
                  <c:v>2011-10-30-06</c:v>
                </c:pt>
                <c:pt idx="539">
                  <c:v>2011-10-30-07</c:v>
                </c:pt>
                <c:pt idx="540">
                  <c:v>2011-10-30-08</c:v>
                </c:pt>
                <c:pt idx="541">
                  <c:v>2011-10-30-09</c:v>
                </c:pt>
                <c:pt idx="542">
                  <c:v>2011-10-30-10</c:v>
                </c:pt>
                <c:pt idx="543">
                  <c:v>2011-10-30-11</c:v>
                </c:pt>
                <c:pt idx="544">
                  <c:v>2011-10-30-12</c:v>
                </c:pt>
                <c:pt idx="545">
                  <c:v>2011-10-30-13</c:v>
                </c:pt>
                <c:pt idx="546">
                  <c:v>2011-10-30-14</c:v>
                </c:pt>
                <c:pt idx="547">
                  <c:v>2011-10-30-15</c:v>
                </c:pt>
                <c:pt idx="548">
                  <c:v>2011-10-30-16</c:v>
                </c:pt>
                <c:pt idx="549">
                  <c:v>2011-10-30-17</c:v>
                </c:pt>
                <c:pt idx="550">
                  <c:v>2011-10-30-18</c:v>
                </c:pt>
                <c:pt idx="551">
                  <c:v>2011-10-30-19</c:v>
                </c:pt>
                <c:pt idx="552">
                  <c:v>2011-10-30-20</c:v>
                </c:pt>
                <c:pt idx="553">
                  <c:v>2011-10-30-21</c:v>
                </c:pt>
                <c:pt idx="554">
                  <c:v>2011-10-30-22</c:v>
                </c:pt>
                <c:pt idx="555">
                  <c:v>2011-10-30-23</c:v>
                </c:pt>
                <c:pt idx="556">
                  <c:v>2011-10-31-00</c:v>
                </c:pt>
                <c:pt idx="557">
                  <c:v>2011-10-31-01</c:v>
                </c:pt>
                <c:pt idx="558">
                  <c:v>2011-10-31-02</c:v>
                </c:pt>
                <c:pt idx="559">
                  <c:v>2011-10-31-03</c:v>
                </c:pt>
                <c:pt idx="560">
                  <c:v>2011-10-31-04</c:v>
                </c:pt>
                <c:pt idx="561">
                  <c:v>2011-10-31-05</c:v>
                </c:pt>
                <c:pt idx="562">
                  <c:v>2011-10-31-06</c:v>
                </c:pt>
                <c:pt idx="563">
                  <c:v>2011-10-31-07</c:v>
                </c:pt>
                <c:pt idx="564">
                  <c:v>2011-10-31-08</c:v>
                </c:pt>
                <c:pt idx="565">
                  <c:v>2011-10-31-09</c:v>
                </c:pt>
                <c:pt idx="566">
                  <c:v>2011-10-31-10</c:v>
                </c:pt>
                <c:pt idx="567">
                  <c:v>2011-10-31-11</c:v>
                </c:pt>
                <c:pt idx="568">
                  <c:v>2011-10-31-12</c:v>
                </c:pt>
                <c:pt idx="569">
                  <c:v>2011-10-31-13</c:v>
                </c:pt>
                <c:pt idx="570">
                  <c:v>2011-10-31-14</c:v>
                </c:pt>
                <c:pt idx="571">
                  <c:v>2011-10-31-15</c:v>
                </c:pt>
                <c:pt idx="572">
                  <c:v>2011-10-31-16</c:v>
                </c:pt>
                <c:pt idx="573">
                  <c:v>2011-10-31-17</c:v>
                </c:pt>
                <c:pt idx="574">
                  <c:v>2011-10-31-18</c:v>
                </c:pt>
                <c:pt idx="575">
                  <c:v>2011-10-31-19</c:v>
                </c:pt>
                <c:pt idx="576">
                  <c:v>2011-10-31-20</c:v>
                </c:pt>
                <c:pt idx="577">
                  <c:v>2011-10-31-21</c:v>
                </c:pt>
                <c:pt idx="578">
                  <c:v>2011-10-31-22</c:v>
                </c:pt>
                <c:pt idx="579">
                  <c:v>2011-10-31-23</c:v>
                </c:pt>
                <c:pt idx="580">
                  <c:v>2011-11-01-00</c:v>
                </c:pt>
                <c:pt idx="581">
                  <c:v>2011-11-01-01</c:v>
                </c:pt>
                <c:pt idx="582">
                  <c:v>2011-11-01-02</c:v>
                </c:pt>
                <c:pt idx="583">
                  <c:v>2011-11-01-03</c:v>
                </c:pt>
                <c:pt idx="584">
                  <c:v>2011-11-01-04</c:v>
                </c:pt>
                <c:pt idx="585">
                  <c:v>2011-11-01-05</c:v>
                </c:pt>
                <c:pt idx="586">
                  <c:v>2011-11-01-06</c:v>
                </c:pt>
                <c:pt idx="587">
                  <c:v>2011-11-01-07</c:v>
                </c:pt>
                <c:pt idx="588">
                  <c:v>2011-11-01-08</c:v>
                </c:pt>
                <c:pt idx="589">
                  <c:v>2011-11-01-09</c:v>
                </c:pt>
                <c:pt idx="590">
                  <c:v>2011-11-01-10</c:v>
                </c:pt>
                <c:pt idx="591">
                  <c:v>2011-11-01-11</c:v>
                </c:pt>
                <c:pt idx="592">
                  <c:v>2011-11-01-12</c:v>
                </c:pt>
                <c:pt idx="593">
                  <c:v>2011-11-01-13</c:v>
                </c:pt>
                <c:pt idx="594">
                  <c:v>2011-11-01-14</c:v>
                </c:pt>
                <c:pt idx="595">
                  <c:v>2011-11-01-15</c:v>
                </c:pt>
                <c:pt idx="596">
                  <c:v>2011-11-01-16</c:v>
                </c:pt>
                <c:pt idx="597">
                  <c:v>2011-11-01-17</c:v>
                </c:pt>
                <c:pt idx="598">
                  <c:v>2011-11-01-18</c:v>
                </c:pt>
                <c:pt idx="599">
                  <c:v>2011-11-01-19</c:v>
                </c:pt>
                <c:pt idx="600">
                  <c:v>2011-11-01-20</c:v>
                </c:pt>
                <c:pt idx="601">
                  <c:v>2011-11-01-21</c:v>
                </c:pt>
                <c:pt idx="602">
                  <c:v>2011-11-01-22</c:v>
                </c:pt>
                <c:pt idx="603">
                  <c:v>2011-11-01-23</c:v>
                </c:pt>
                <c:pt idx="604">
                  <c:v>2011-11-02-00</c:v>
                </c:pt>
                <c:pt idx="605">
                  <c:v>2011-11-02-01</c:v>
                </c:pt>
                <c:pt idx="606">
                  <c:v>2011-11-02-02</c:v>
                </c:pt>
                <c:pt idx="607">
                  <c:v>2011-11-02-03</c:v>
                </c:pt>
                <c:pt idx="608">
                  <c:v>2011-11-02-04</c:v>
                </c:pt>
                <c:pt idx="609">
                  <c:v>2011-11-02-05</c:v>
                </c:pt>
                <c:pt idx="610">
                  <c:v>2011-11-02-06</c:v>
                </c:pt>
                <c:pt idx="611">
                  <c:v>2011-11-02-07</c:v>
                </c:pt>
                <c:pt idx="612">
                  <c:v>2011-11-02-08</c:v>
                </c:pt>
                <c:pt idx="613">
                  <c:v>2011-11-02-09</c:v>
                </c:pt>
                <c:pt idx="614">
                  <c:v>2011-11-02-10</c:v>
                </c:pt>
                <c:pt idx="615">
                  <c:v>2011-11-02-11</c:v>
                </c:pt>
                <c:pt idx="616">
                  <c:v>2011-11-02-12</c:v>
                </c:pt>
                <c:pt idx="617">
                  <c:v>2011-11-02-13</c:v>
                </c:pt>
                <c:pt idx="618">
                  <c:v>2011-11-02-14</c:v>
                </c:pt>
                <c:pt idx="619">
                  <c:v>2011-11-02-15</c:v>
                </c:pt>
                <c:pt idx="620">
                  <c:v>2011-11-02-16</c:v>
                </c:pt>
                <c:pt idx="621">
                  <c:v>2011-11-02-17</c:v>
                </c:pt>
                <c:pt idx="622">
                  <c:v>2011-11-02-18</c:v>
                </c:pt>
                <c:pt idx="623">
                  <c:v>2011-11-02-19</c:v>
                </c:pt>
                <c:pt idx="624">
                  <c:v>2011-11-02-20</c:v>
                </c:pt>
                <c:pt idx="625">
                  <c:v>2011-11-02-21</c:v>
                </c:pt>
                <c:pt idx="626">
                  <c:v>2011-11-02-22</c:v>
                </c:pt>
                <c:pt idx="627">
                  <c:v>2011-11-02-23</c:v>
                </c:pt>
                <c:pt idx="628">
                  <c:v>2011-11-03-00</c:v>
                </c:pt>
                <c:pt idx="629">
                  <c:v>2011-11-03-01</c:v>
                </c:pt>
                <c:pt idx="630">
                  <c:v>2011-11-03-02</c:v>
                </c:pt>
                <c:pt idx="631">
                  <c:v>2011-11-03-03</c:v>
                </c:pt>
                <c:pt idx="632">
                  <c:v>2011-11-03-04</c:v>
                </c:pt>
                <c:pt idx="633">
                  <c:v>2011-11-03-05</c:v>
                </c:pt>
                <c:pt idx="634">
                  <c:v>2011-11-03-06</c:v>
                </c:pt>
                <c:pt idx="635">
                  <c:v>2011-11-03-07</c:v>
                </c:pt>
                <c:pt idx="636">
                  <c:v>2011-11-03-08</c:v>
                </c:pt>
                <c:pt idx="637">
                  <c:v>2011-11-03-09</c:v>
                </c:pt>
                <c:pt idx="638">
                  <c:v>2011-11-03-10</c:v>
                </c:pt>
                <c:pt idx="639">
                  <c:v>2011-11-03-11</c:v>
                </c:pt>
                <c:pt idx="640">
                  <c:v>2011-11-03-12</c:v>
                </c:pt>
                <c:pt idx="641">
                  <c:v>2011-11-03-13</c:v>
                </c:pt>
                <c:pt idx="642">
                  <c:v>2011-11-03-14</c:v>
                </c:pt>
                <c:pt idx="643">
                  <c:v>2011-11-03-15</c:v>
                </c:pt>
                <c:pt idx="644">
                  <c:v>2011-11-03-16</c:v>
                </c:pt>
                <c:pt idx="645">
                  <c:v>2011-11-03-17</c:v>
                </c:pt>
                <c:pt idx="646">
                  <c:v>2011-11-03-18</c:v>
                </c:pt>
                <c:pt idx="647">
                  <c:v>2011-11-03-19</c:v>
                </c:pt>
                <c:pt idx="648">
                  <c:v>2011-11-03-20</c:v>
                </c:pt>
                <c:pt idx="649">
                  <c:v>2011-11-03-21</c:v>
                </c:pt>
                <c:pt idx="650">
                  <c:v>2011-11-03-22</c:v>
                </c:pt>
                <c:pt idx="651">
                  <c:v>2011-11-03-23</c:v>
                </c:pt>
                <c:pt idx="652">
                  <c:v>2011-11-04-00</c:v>
                </c:pt>
                <c:pt idx="653">
                  <c:v>2011-11-04-01</c:v>
                </c:pt>
                <c:pt idx="654">
                  <c:v>2011-11-04-02</c:v>
                </c:pt>
                <c:pt idx="655">
                  <c:v>2011-11-04-03</c:v>
                </c:pt>
                <c:pt idx="656">
                  <c:v>2011-11-04-04</c:v>
                </c:pt>
                <c:pt idx="657">
                  <c:v>2011-11-04-05</c:v>
                </c:pt>
                <c:pt idx="658">
                  <c:v>2011-11-04-06</c:v>
                </c:pt>
                <c:pt idx="659">
                  <c:v>2011-11-04-07</c:v>
                </c:pt>
                <c:pt idx="660">
                  <c:v>2011-11-04-08</c:v>
                </c:pt>
                <c:pt idx="661">
                  <c:v>2011-11-04-09</c:v>
                </c:pt>
                <c:pt idx="662">
                  <c:v>2011-11-04-10</c:v>
                </c:pt>
                <c:pt idx="663">
                  <c:v>2011-11-04-11</c:v>
                </c:pt>
                <c:pt idx="664">
                  <c:v>2011-11-04-12</c:v>
                </c:pt>
                <c:pt idx="665">
                  <c:v>2011-11-04-13</c:v>
                </c:pt>
                <c:pt idx="666">
                  <c:v>2011-11-04-14</c:v>
                </c:pt>
                <c:pt idx="667">
                  <c:v>2011-11-04-15</c:v>
                </c:pt>
                <c:pt idx="668">
                  <c:v>2011-11-04-16</c:v>
                </c:pt>
                <c:pt idx="669">
                  <c:v>2011-11-04-17</c:v>
                </c:pt>
                <c:pt idx="670">
                  <c:v>2011-11-04-18</c:v>
                </c:pt>
                <c:pt idx="671">
                  <c:v>2011-11-04-19</c:v>
                </c:pt>
                <c:pt idx="672">
                  <c:v>2011-11-04-20</c:v>
                </c:pt>
                <c:pt idx="673">
                  <c:v>2011-11-04-21</c:v>
                </c:pt>
                <c:pt idx="674">
                  <c:v>2011-11-04-22</c:v>
                </c:pt>
                <c:pt idx="675">
                  <c:v>2011-11-04-23</c:v>
                </c:pt>
                <c:pt idx="676">
                  <c:v>2011-11-05-00</c:v>
                </c:pt>
                <c:pt idx="677">
                  <c:v>2011-11-05-01</c:v>
                </c:pt>
                <c:pt idx="678">
                  <c:v>2011-11-05-02</c:v>
                </c:pt>
                <c:pt idx="679">
                  <c:v>2011-11-05-03</c:v>
                </c:pt>
                <c:pt idx="680">
                  <c:v>2011-11-05-04</c:v>
                </c:pt>
                <c:pt idx="681">
                  <c:v>2011-11-05-05</c:v>
                </c:pt>
                <c:pt idx="682">
                  <c:v>2011-11-05-06</c:v>
                </c:pt>
                <c:pt idx="683">
                  <c:v>2011-11-05-07</c:v>
                </c:pt>
                <c:pt idx="684">
                  <c:v>2011-11-05-08</c:v>
                </c:pt>
                <c:pt idx="685">
                  <c:v>2011-11-05-09</c:v>
                </c:pt>
                <c:pt idx="686">
                  <c:v>2011-11-05-10</c:v>
                </c:pt>
                <c:pt idx="687">
                  <c:v>2011-11-05-11</c:v>
                </c:pt>
                <c:pt idx="688">
                  <c:v>2011-11-05-12</c:v>
                </c:pt>
                <c:pt idx="689">
                  <c:v>2011-11-05-13</c:v>
                </c:pt>
                <c:pt idx="690">
                  <c:v>2011-11-05-14</c:v>
                </c:pt>
                <c:pt idx="691">
                  <c:v>2011-11-05-15</c:v>
                </c:pt>
                <c:pt idx="692">
                  <c:v>2011-11-05-16</c:v>
                </c:pt>
                <c:pt idx="693">
                  <c:v>2011-11-05-17</c:v>
                </c:pt>
                <c:pt idx="694">
                  <c:v>2011-11-05-18</c:v>
                </c:pt>
                <c:pt idx="695">
                  <c:v>2011-11-05-19</c:v>
                </c:pt>
                <c:pt idx="696">
                  <c:v>2011-11-05-20</c:v>
                </c:pt>
                <c:pt idx="697">
                  <c:v>2011-11-05-21</c:v>
                </c:pt>
                <c:pt idx="698">
                  <c:v>2011-11-05-22</c:v>
                </c:pt>
                <c:pt idx="699">
                  <c:v>2011-11-05-23</c:v>
                </c:pt>
                <c:pt idx="700">
                  <c:v>2011-11-06-00</c:v>
                </c:pt>
                <c:pt idx="701">
                  <c:v>2011-11-06-01</c:v>
                </c:pt>
                <c:pt idx="702">
                  <c:v>2011-11-06-02</c:v>
                </c:pt>
                <c:pt idx="703">
                  <c:v>2011-11-06-03</c:v>
                </c:pt>
                <c:pt idx="704">
                  <c:v>2011-11-06-04</c:v>
                </c:pt>
                <c:pt idx="705">
                  <c:v>2011-11-06-05</c:v>
                </c:pt>
                <c:pt idx="706">
                  <c:v>2011-11-06-06</c:v>
                </c:pt>
                <c:pt idx="707">
                  <c:v>2011-11-06-07</c:v>
                </c:pt>
                <c:pt idx="708">
                  <c:v>2011-11-06-08</c:v>
                </c:pt>
                <c:pt idx="709">
                  <c:v>2011-11-06-09</c:v>
                </c:pt>
                <c:pt idx="710">
                  <c:v>2011-11-06-10</c:v>
                </c:pt>
                <c:pt idx="711">
                  <c:v>2011-11-06-11</c:v>
                </c:pt>
                <c:pt idx="712">
                  <c:v>2011-11-06-12</c:v>
                </c:pt>
                <c:pt idx="713">
                  <c:v>2011-11-06-13</c:v>
                </c:pt>
                <c:pt idx="714">
                  <c:v>2011-11-06-14</c:v>
                </c:pt>
                <c:pt idx="715">
                  <c:v>2011-11-06-15</c:v>
                </c:pt>
                <c:pt idx="716">
                  <c:v>2011-11-06-16</c:v>
                </c:pt>
                <c:pt idx="717">
                  <c:v>2011-11-06-17</c:v>
                </c:pt>
                <c:pt idx="718">
                  <c:v>2011-11-06-18</c:v>
                </c:pt>
                <c:pt idx="719">
                  <c:v>2011-11-06-19</c:v>
                </c:pt>
                <c:pt idx="720">
                  <c:v>2011-11-06-20</c:v>
                </c:pt>
                <c:pt idx="721">
                  <c:v>2011-11-06-21</c:v>
                </c:pt>
                <c:pt idx="722">
                  <c:v>2011-11-06-22</c:v>
                </c:pt>
                <c:pt idx="723">
                  <c:v>2011-11-06-23</c:v>
                </c:pt>
                <c:pt idx="724">
                  <c:v>2011-11-07-00</c:v>
                </c:pt>
                <c:pt idx="725">
                  <c:v>2011-11-07-01</c:v>
                </c:pt>
                <c:pt idx="726">
                  <c:v>2011-11-07-02</c:v>
                </c:pt>
                <c:pt idx="727">
                  <c:v>2011-11-07-03</c:v>
                </c:pt>
                <c:pt idx="728">
                  <c:v>2011-11-07-04</c:v>
                </c:pt>
                <c:pt idx="729">
                  <c:v>2011-11-07-05</c:v>
                </c:pt>
                <c:pt idx="730">
                  <c:v>2011-11-07-06</c:v>
                </c:pt>
                <c:pt idx="731">
                  <c:v>2011-11-07-07</c:v>
                </c:pt>
                <c:pt idx="732">
                  <c:v>2011-11-07-08</c:v>
                </c:pt>
                <c:pt idx="733">
                  <c:v>2011-11-07-09</c:v>
                </c:pt>
                <c:pt idx="734">
                  <c:v>2011-11-07-10</c:v>
                </c:pt>
                <c:pt idx="735">
                  <c:v>2011-11-07-11</c:v>
                </c:pt>
                <c:pt idx="736">
                  <c:v>2011-11-07-12</c:v>
                </c:pt>
                <c:pt idx="737">
                  <c:v>2011-11-07-13</c:v>
                </c:pt>
                <c:pt idx="738">
                  <c:v>2011-11-07-14</c:v>
                </c:pt>
                <c:pt idx="739">
                  <c:v>2011-11-07-15</c:v>
                </c:pt>
                <c:pt idx="740">
                  <c:v>2011-11-07-16</c:v>
                </c:pt>
                <c:pt idx="741">
                  <c:v>2011-11-07-17</c:v>
                </c:pt>
                <c:pt idx="742">
                  <c:v>2011-11-07-18</c:v>
                </c:pt>
                <c:pt idx="743">
                  <c:v>2011-11-07-19</c:v>
                </c:pt>
                <c:pt idx="744">
                  <c:v>2011-11-07-20</c:v>
                </c:pt>
                <c:pt idx="745">
                  <c:v>2011-11-07-21</c:v>
                </c:pt>
                <c:pt idx="746">
                  <c:v>2011-11-07-22</c:v>
                </c:pt>
                <c:pt idx="747">
                  <c:v>2011-11-07-23</c:v>
                </c:pt>
                <c:pt idx="748">
                  <c:v>2011-11-08-00</c:v>
                </c:pt>
                <c:pt idx="749">
                  <c:v>2011-11-08-01</c:v>
                </c:pt>
                <c:pt idx="750">
                  <c:v>2011-11-08-02</c:v>
                </c:pt>
                <c:pt idx="751">
                  <c:v>2011-11-08-03</c:v>
                </c:pt>
                <c:pt idx="752">
                  <c:v>2011-11-08-04</c:v>
                </c:pt>
                <c:pt idx="753">
                  <c:v>2011-11-08-05</c:v>
                </c:pt>
                <c:pt idx="754">
                  <c:v>2011-11-08-06</c:v>
                </c:pt>
                <c:pt idx="755">
                  <c:v>2011-11-08-07</c:v>
                </c:pt>
                <c:pt idx="756">
                  <c:v>2011-11-08-08</c:v>
                </c:pt>
                <c:pt idx="757">
                  <c:v>2011-11-08-09</c:v>
                </c:pt>
                <c:pt idx="758">
                  <c:v>2011-11-08-10</c:v>
                </c:pt>
                <c:pt idx="759">
                  <c:v>2011-11-08-11</c:v>
                </c:pt>
                <c:pt idx="760">
                  <c:v>2011-11-08-12</c:v>
                </c:pt>
                <c:pt idx="761">
                  <c:v>2011-11-08-13</c:v>
                </c:pt>
                <c:pt idx="762">
                  <c:v>2011-11-08-14</c:v>
                </c:pt>
                <c:pt idx="763">
                  <c:v>2011-11-08-15</c:v>
                </c:pt>
                <c:pt idx="764">
                  <c:v>2011-11-08-16</c:v>
                </c:pt>
                <c:pt idx="765">
                  <c:v>2011-11-08-17</c:v>
                </c:pt>
                <c:pt idx="766">
                  <c:v>2011-11-08-18</c:v>
                </c:pt>
                <c:pt idx="767">
                  <c:v>2011-11-08-19</c:v>
                </c:pt>
                <c:pt idx="768">
                  <c:v>2011-11-08-20</c:v>
                </c:pt>
                <c:pt idx="769">
                  <c:v>2011-11-08-21</c:v>
                </c:pt>
                <c:pt idx="770">
                  <c:v>2011-11-08-22</c:v>
                </c:pt>
                <c:pt idx="771">
                  <c:v>2011-11-08-23</c:v>
                </c:pt>
                <c:pt idx="772">
                  <c:v>2011-11-09-00</c:v>
                </c:pt>
                <c:pt idx="773">
                  <c:v>2011-11-09-01</c:v>
                </c:pt>
                <c:pt idx="774">
                  <c:v>2011-11-09-02</c:v>
                </c:pt>
                <c:pt idx="775">
                  <c:v>2011-11-09-03</c:v>
                </c:pt>
                <c:pt idx="776">
                  <c:v>2011-11-09-04</c:v>
                </c:pt>
                <c:pt idx="777">
                  <c:v>2011-11-09-05</c:v>
                </c:pt>
                <c:pt idx="778">
                  <c:v>2011-11-09-06</c:v>
                </c:pt>
                <c:pt idx="779">
                  <c:v>2011-11-09-07</c:v>
                </c:pt>
                <c:pt idx="780">
                  <c:v>2011-11-09-08</c:v>
                </c:pt>
                <c:pt idx="781">
                  <c:v>2011-11-09-09</c:v>
                </c:pt>
                <c:pt idx="782">
                  <c:v>2011-11-09-10</c:v>
                </c:pt>
                <c:pt idx="783">
                  <c:v>2011-11-09-11</c:v>
                </c:pt>
                <c:pt idx="784">
                  <c:v>2011-11-09-12</c:v>
                </c:pt>
                <c:pt idx="785">
                  <c:v>2011-11-09-13</c:v>
                </c:pt>
                <c:pt idx="786">
                  <c:v>2011-11-09-14</c:v>
                </c:pt>
                <c:pt idx="787">
                  <c:v>2011-11-09-15</c:v>
                </c:pt>
                <c:pt idx="788">
                  <c:v>2011-11-09-16</c:v>
                </c:pt>
                <c:pt idx="789">
                  <c:v>2011-11-09-17</c:v>
                </c:pt>
                <c:pt idx="790">
                  <c:v>2011-11-09-18</c:v>
                </c:pt>
                <c:pt idx="791">
                  <c:v>2011-11-09-19</c:v>
                </c:pt>
                <c:pt idx="792">
                  <c:v>2011-11-09-20</c:v>
                </c:pt>
                <c:pt idx="793">
                  <c:v>2011-11-09-21</c:v>
                </c:pt>
                <c:pt idx="794">
                  <c:v>2011-11-09-22</c:v>
                </c:pt>
                <c:pt idx="795">
                  <c:v>2011-11-09-23</c:v>
                </c:pt>
                <c:pt idx="796">
                  <c:v>2011-11-10-00</c:v>
                </c:pt>
                <c:pt idx="797">
                  <c:v>2011-11-10-01</c:v>
                </c:pt>
                <c:pt idx="798">
                  <c:v>2011-11-10-02</c:v>
                </c:pt>
                <c:pt idx="799">
                  <c:v>2011-11-10-03</c:v>
                </c:pt>
                <c:pt idx="800">
                  <c:v>2011-11-10-04</c:v>
                </c:pt>
                <c:pt idx="801">
                  <c:v>2011-11-10-05</c:v>
                </c:pt>
                <c:pt idx="802">
                  <c:v>2011-11-10-06</c:v>
                </c:pt>
                <c:pt idx="803">
                  <c:v>2011-11-10-07</c:v>
                </c:pt>
                <c:pt idx="804">
                  <c:v>2011-11-10-08</c:v>
                </c:pt>
                <c:pt idx="805">
                  <c:v>2011-11-10-09</c:v>
                </c:pt>
                <c:pt idx="806">
                  <c:v>2011-11-10-10</c:v>
                </c:pt>
                <c:pt idx="807">
                  <c:v>2011-11-10-11</c:v>
                </c:pt>
                <c:pt idx="808">
                  <c:v>2011-11-10-12</c:v>
                </c:pt>
                <c:pt idx="809">
                  <c:v>2011-11-10-13</c:v>
                </c:pt>
                <c:pt idx="810">
                  <c:v>2011-11-10-14</c:v>
                </c:pt>
                <c:pt idx="811">
                  <c:v>2011-11-10-15</c:v>
                </c:pt>
                <c:pt idx="812">
                  <c:v>2011-11-10-16</c:v>
                </c:pt>
                <c:pt idx="813">
                  <c:v>2011-11-10-17</c:v>
                </c:pt>
                <c:pt idx="814">
                  <c:v>2011-11-10-18</c:v>
                </c:pt>
                <c:pt idx="815">
                  <c:v>2011-11-10-19</c:v>
                </c:pt>
                <c:pt idx="816">
                  <c:v>2011-11-10-20</c:v>
                </c:pt>
                <c:pt idx="817">
                  <c:v>2011-11-10-21</c:v>
                </c:pt>
                <c:pt idx="818">
                  <c:v>2011-11-10-22</c:v>
                </c:pt>
                <c:pt idx="819">
                  <c:v>2011-11-10-23</c:v>
                </c:pt>
                <c:pt idx="820">
                  <c:v>2011-11-11-00</c:v>
                </c:pt>
                <c:pt idx="821">
                  <c:v>2011-11-11-01</c:v>
                </c:pt>
                <c:pt idx="822">
                  <c:v>2011-11-11-02</c:v>
                </c:pt>
                <c:pt idx="823">
                  <c:v>2011-11-11-03</c:v>
                </c:pt>
                <c:pt idx="824">
                  <c:v>2011-11-11-04</c:v>
                </c:pt>
                <c:pt idx="825">
                  <c:v>2011-11-11-05</c:v>
                </c:pt>
                <c:pt idx="826">
                  <c:v>2011-11-11-06</c:v>
                </c:pt>
                <c:pt idx="827">
                  <c:v>2011-11-11-07</c:v>
                </c:pt>
                <c:pt idx="828">
                  <c:v>2011-11-11-08</c:v>
                </c:pt>
                <c:pt idx="829">
                  <c:v>2011-11-11-09</c:v>
                </c:pt>
                <c:pt idx="830">
                  <c:v>2011-11-11-10</c:v>
                </c:pt>
                <c:pt idx="831">
                  <c:v>2011-11-11-11</c:v>
                </c:pt>
                <c:pt idx="832">
                  <c:v>2011-11-11-12</c:v>
                </c:pt>
                <c:pt idx="833">
                  <c:v>2011-11-11-13</c:v>
                </c:pt>
                <c:pt idx="834">
                  <c:v>2011-11-11-14</c:v>
                </c:pt>
                <c:pt idx="835">
                  <c:v>2011-11-11-15</c:v>
                </c:pt>
                <c:pt idx="836">
                  <c:v>2011-11-11-16</c:v>
                </c:pt>
                <c:pt idx="837">
                  <c:v>2011-11-11-17</c:v>
                </c:pt>
                <c:pt idx="838">
                  <c:v>2011-11-11-18</c:v>
                </c:pt>
                <c:pt idx="839">
                  <c:v>2011-11-11-19</c:v>
                </c:pt>
                <c:pt idx="840">
                  <c:v>2011-11-11-20</c:v>
                </c:pt>
                <c:pt idx="841">
                  <c:v>2011-11-11-21</c:v>
                </c:pt>
                <c:pt idx="842">
                  <c:v>2011-11-11-22</c:v>
                </c:pt>
                <c:pt idx="843">
                  <c:v>2011-11-11-23</c:v>
                </c:pt>
                <c:pt idx="844">
                  <c:v>2011-11-12-00</c:v>
                </c:pt>
                <c:pt idx="845">
                  <c:v>2011-11-12-01</c:v>
                </c:pt>
                <c:pt idx="846">
                  <c:v>2011-11-12-02</c:v>
                </c:pt>
                <c:pt idx="847">
                  <c:v>2011-11-12-03</c:v>
                </c:pt>
                <c:pt idx="848">
                  <c:v>2011-11-12-04</c:v>
                </c:pt>
                <c:pt idx="849">
                  <c:v>2011-11-12-05</c:v>
                </c:pt>
                <c:pt idx="850">
                  <c:v>2011-11-12-06</c:v>
                </c:pt>
                <c:pt idx="851">
                  <c:v>2011-11-12-07</c:v>
                </c:pt>
                <c:pt idx="852">
                  <c:v>2011-11-12-08</c:v>
                </c:pt>
                <c:pt idx="853">
                  <c:v>2011-11-12-09</c:v>
                </c:pt>
                <c:pt idx="854">
                  <c:v>2011-11-12-10</c:v>
                </c:pt>
                <c:pt idx="855">
                  <c:v>2011-11-12-11</c:v>
                </c:pt>
                <c:pt idx="856">
                  <c:v>2011-11-12-12</c:v>
                </c:pt>
                <c:pt idx="857">
                  <c:v>2011-11-12-13</c:v>
                </c:pt>
                <c:pt idx="858">
                  <c:v>2011-11-12-14</c:v>
                </c:pt>
                <c:pt idx="859">
                  <c:v>2011-11-12-15</c:v>
                </c:pt>
                <c:pt idx="860">
                  <c:v>2011-11-12-16</c:v>
                </c:pt>
                <c:pt idx="861">
                  <c:v>2011-11-12-17</c:v>
                </c:pt>
                <c:pt idx="862">
                  <c:v>2011-11-12-18</c:v>
                </c:pt>
                <c:pt idx="863">
                  <c:v>2011-11-12-19</c:v>
                </c:pt>
                <c:pt idx="864">
                  <c:v>2011-11-12-20</c:v>
                </c:pt>
                <c:pt idx="865">
                  <c:v>2011-11-12-21</c:v>
                </c:pt>
                <c:pt idx="866">
                  <c:v>2011-11-12-22</c:v>
                </c:pt>
                <c:pt idx="867">
                  <c:v>2011-11-12-23</c:v>
                </c:pt>
                <c:pt idx="868">
                  <c:v>2011-11-13-00</c:v>
                </c:pt>
                <c:pt idx="869">
                  <c:v>2011-11-13-01</c:v>
                </c:pt>
                <c:pt idx="870">
                  <c:v>2011-11-13-02</c:v>
                </c:pt>
                <c:pt idx="871">
                  <c:v>2011-11-13-03</c:v>
                </c:pt>
                <c:pt idx="872">
                  <c:v>2011-11-13-04</c:v>
                </c:pt>
                <c:pt idx="873">
                  <c:v>2011-11-13-05</c:v>
                </c:pt>
                <c:pt idx="874">
                  <c:v>2011-11-13-06</c:v>
                </c:pt>
                <c:pt idx="875">
                  <c:v>2011-11-13-07</c:v>
                </c:pt>
                <c:pt idx="876">
                  <c:v>2011-11-13-08</c:v>
                </c:pt>
                <c:pt idx="877">
                  <c:v>2011-11-13-09</c:v>
                </c:pt>
                <c:pt idx="878">
                  <c:v>2011-11-13-10</c:v>
                </c:pt>
                <c:pt idx="879">
                  <c:v>2011-11-13-11</c:v>
                </c:pt>
                <c:pt idx="880">
                  <c:v>2011-11-13-12</c:v>
                </c:pt>
                <c:pt idx="881">
                  <c:v>2011-11-13-13</c:v>
                </c:pt>
                <c:pt idx="882">
                  <c:v>2011-11-13-14</c:v>
                </c:pt>
                <c:pt idx="883">
                  <c:v>2011-11-13-15</c:v>
                </c:pt>
                <c:pt idx="884">
                  <c:v>2011-11-13-16</c:v>
                </c:pt>
                <c:pt idx="885">
                  <c:v>2011-11-13-17</c:v>
                </c:pt>
                <c:pt idx="886">
                  <c:v>2011-11-13-18</c:v>
                </c:pt>
                <c:pt idx="887">
                  <c:v>2011-11-13-19</c:v>
                </c:pt>
                <c:pt idx="888">
                  <c:v>2011-11-13-20</c:v>
                </c:pt>
                <c:pt idx="889">
                  <c:v>2011-11-13-21</c:v>
                </c:pt>
                <c:pt idx="890">
                  <c:v>2011-11-13-22</c:v>
                </c:pt>
                <c:pt idx="891">
                  <c:v>2011-11-13-23</c:v>
                </c:pt>
                <c:pt idx="892">
                  <c:v>2011-11-14-00</c:v>
                </c:pt>
                <c:pt idx="893">
                  <c:v>2011-11-14-01</c:v>
                </c:pt>
                <c:pt idx="894">
                  <c:v>2011-11-14-02</c:v>
                </c:pt>
                <c:pt idx="895">
                  <c:v>2011-11-14-03</c:v>
                </c:pt>
                <c:pt idx="896">
                  <c:v>2011-11-14-04</c:v>
                </c:pt>
                <c:pt idx="897">
                  <c:v>2011-11-14-05</c:v>
                </c:pt>
                <c:pt idx="898">
                  <c:v>2011-11-14-06</c:v>
                </c:pt>
                <c:pt idx="899">
                  <c:v>2011-11-14-07</c:v>
                </c:pt>
                <c:pt idx="900">
                  <c:v>2011-11-14-08</c:v>
                </c:pt>
                <c:pt idx="901">
                  <c:v>2011-11-14-09</c:v>
                </c:pt>
                <c:pt idx="902">
                  <c:v>2011-11-14-10</c:v>
                </c:pt>
                <c:pt idx="903">
                  <c:v>2011-11-14-11</c:v>
                </c:pt>
                <c:pt idx="904">
                  <c:v>2011-11-14-12</c:v>
                </c:pt>
                <c:pt idx="905">
                  <c:v>2011-11-14-13</c:v>
                </c:pt>
                <c:pt idx="906">
                  <c:v>2011-11-14-14</c:v>
                </c:pt>
                <c:pt idx="907">
                  <c:v>2011-11-14-15</c:v>
                </c:pt>
                <c:pt idx="908">
                  <c:v>2011-11-14-16</c:v>
                </c:pt>
                <c:pt idx="909">
                  <c:v>2011-11-14-17</c:v>
                </c:pt>
                <c:pt idx="910">
                  <c:v>2011-11-14-18</c:v>
                </c:pt>
                <c:pt idx="911">
                  <c:v>2011-11-14-19</c:v>
                </c:pt>
                <c:pt idx="912">
                  <c:v>2011-11-14-20</c:v>
                </c:pt>
                <c:pt idx="913">
                  <c:v>2011-11-14-21</c:v>
                </c:pt>
                <c:pt idx="914">
                  <c:v>2011-11-14-22</c:v>
                </c:pt>
                <c:pt idx="915">
                  <c:v>2011-11-14-23</c:v>
                </c:pt>
                <c:pt idx="916">
                  <c:v>2011-11-15-00</c:v>
                </c:pt>
                <c:pt idx="917">
                  <c:v>2011-11-15-01</c:v>
                </c:pt>
                <c:pt idx="918">
                  <c:v>2011-11-15-02</c:v>
                </c:pt>
                <c:pt idx="919">
                  <c:v>2011-11-15-03</c:v>
                </c:pt>
                <c:pt idx="920">
                  <c:v>2011-11-15-04</c:v>
                </c:pt>
                <c:pt idx="921">
                  <c:v>2011-11-15-05</c:v>
                </c:pt>
                <c:pt idx="922">
                  <c:v>2011-11-15-06</c:v>
                </c:pt>
                <c:pt idx="923">
                  <c:v>2011-11-15-07</c:v>
                </c:pt>
                <c:pt idx="924">
                  <c:v>2011-11-15-08</c:v>
                </c:pt>
                <c:pt idx="925">
                  <c:v>2011-11-15-09</c:v>
                </c:pt>
                <c:pt idx="926">
                  <c:v>2011-11-15-10</c:v>
                </c:pt>
                <c:pt idx="927">
                  <c:v>2011-11-15-11</c:v>
                </c:pt>
                <c:pt idx="928">
                  <c:v>2011-11-15-12</c:v>
                </c:pt>
                <c:pt idx="929">
                  <c:v>2011-11-15-13</c:v>
                </c:pt>
                <c:pt idx="930">
                  <c:v>2011-11-15-14</c:v>
                </c:pt>
                <c:pt idx="931">
                  <c:v>2011-11-15-15</c:v>
                </c:pt>
                <c:pt idx="932">
                  <c:v>2011-11-15-16</c:v>
                </c:pt>
                <c:pt idx="933">
                  <c:v>2011-11-15-17</c:v>
                </c:pt>
                <c:pt idx="934">
                  <c:v>2011-11-15-18</c:v>
                </c:pt>
                <c:pt idx="935">
                  <c:v>2011-11-15-19</c:v>
                </c:pt>
                <c:pt idx="936">
                  <c:v>2011-11-15-20</c:v>
                </c:pt>
                <c:pt idx="937">
                  <c:v>2011-11-15-21</c:v>
                </c:pt>
                <c:pt idx="938">
                  <c:v>2011-11-15-22</c:v>
                </c:pt>
                <c:pt idx="939">
                  <c:v>2011-11-15-23</c:v>
                </c:pt>
                <c:pt idx="940">
                  <c:v>2011-11-16-00</c:v>
                </c:pt>
                <c:pt idx="941">
                  <c:v>2011-11-16-01</c:v>
                </c:pt>
                <c:pt idx="942">
                  <c:v>2011-11-16-02</c:v>
                </c:pt>
                <c:pt idx="943">
                  <c:v>2011-11-16-03</c:v>
                </c:pt>
                <c:pt idx="944">
                  <c:v>2011-11-16-04</c:v>
                </c:pt>
                <c:pt idx="945">
                  <c:v>2011-11-16-05</c:v>
                </c:pt>
                <c:pt idx="946">
                  <c:v>2011-11-16-06</c:v>
                </c:pt>
                <c:pt idx="947">
                  <c:v>2011-11-16-07</c:v>
                </c:pt>
                <c:pt idx="948">
                  <c:v>2011-11-16-08</c:v>
                </c:pt>
                <c:pt idx="949">
                  <c:v>2011-11-16-09</c:v>
                </c:pt>
                <c:pt idx="950">
                  <c:v>2011-11-16-10</c:v>
                </c:pt>
                <c:pt idx="951">
                  <c:v>2011-11-16-11</c:v>
                </c:pt>
                <c:pt idx="952">
                  <c:v>2011-11-16-12</c:v>
                </c:pt>
                <c:pt idx="953">
                  <c:v>2011-11-16-13</c:v>
                </c:pt>
                <c:pt idx="954">
                  <c:v>2011-11-16-14</c:v>
                </c:pt>
                <c:pt idx="955">
                  <c:v>2011-11-16-15</c:v>
                </c:pt>
                <c:pt idx="956">
                  <c:v>2011-11-16-16</c:v>
                </c:pt>
                <c:pt idx="957">
                  <c:v>2011-11-16-17</c:v>
                </c:pt>
                <c:pt idx="958">
                  <c:v>2011-11-16-18</c:v>
                </c:pt>
                <c:pt idx="959">
                  <c:v>2011-11-16-19</c:v>
                </c:pt>
                <c:pt idx="960">
                  <c:v>2011-11-16-20</c:v>
                </c:pt>
                <c:pt idx="961">
                  <c:v>2011-11-16-21</c:v>
                </c:pt>
                <c:pt idx="962">
                  <c:v>2011-11-16-22</c:v>
                </c:pt>
                <c:pt idx="963">
                  <c:v>2011-11-16-23</c:v>
                </c:pt>
                <c:pt idx="964">
                  <c:v>2011-11-17-00</c:v>
                </c:pt>
                <c:pt idx="965">
                  <c:v>2011-11-17-01</c:v>
                </c:pt>
                <c:pt idx="966">
                  <c:v>2011-11-17-02</c:v>
                </c:pt>
                <c:pt idx="967">
                  <c:v>2011-11-17-03</c:v>
                </c:pt>
                <c:pt idx="968">
                  <c:v>2011-11-17-04</c:v>
                </c:pt>
                <c:pt idx="969">
                  <c:v>2011-11-17-05</c:v>
                </c:pt>
                <c:pt idx="970">
                  <c:v>2011-11-17-06</c:v>
                </c:pt>
                <c:pt idx="971">
                  <c:v>2011-11-17-07</c:v>
                </c:pt>
                <c:pt idx="972">
                  <c:v>2011-11-17-08</c:v>
                </c:pt>
                <c:pt idx="973">
                  <c:v>2011-11-17-09</c:v>
                </c:pt>
                <c:pt idx="974">
                  <c:v>2011-11-17-10</c:v>
                </c:pt>
                <c:pt idx="975">
                  <c:v>2011-11-17-11</c:v>
                </c:pt>
                <c:pt idx="976">
                  <c:v>2011-11-17-12</c:v>
                </c:pt>
                <c:pt idx="977">
                  <c:v>2011-11-17-13</c:v>
                </c:pt>
                <c:pt idx="978">
                  <c:v>2011-11-17-14</c:v>
                </c:pt>
                <c:pt idx="979">
                  <c:v>2011-11-17-15</c:v>
                </c:pt>
                <c:pt idx="980">
                  <c:v>2011-11-17-16</c:v>
                </c:pt>
                <c:pt idx="981">
                  <c:v>2011-11-17-17</c:v>
                </c:pt>
                <c:pt idx="982">
                  <c:v>2011-11-17-18</c:v>
                </c:pt>
                <c:pt idx="983">
                  <c:v>2011-11-17-19</c:v>
                </c:pt>
                <c:pt idx="984">
                  <c:v>2011-11-17-20</c:v>
                </c:pt>
                <c:pt idx="985">
                  <c:v>2011-11-17-21</c:v>
                </c:pt>
                <c:pt idx="986">
                  <c:v>2011-11-17-22</c:v>
                </c:pt>
                <c:pt idx="987">
                  <c:v>2011-11-17-23</c:v>
                </c:pt>
                <c:pt idx="988">
                  <c:v>2011-11-18-00</c:v>
                </c:pt>
                <c:pt idx="989">
                  <c:v>2011-11-18-01</c:v>
                </c:pt>
                <c:pt idx="990">
                  <c:v>2011-11-18-02</c:v>
                </c:pt>
                <c:pt idx="991">
                  <c:v>2011-11-18-03</c:v>
                </c:pt>
                <c:pt idx="992">
                  <c:v>2011-11-18-04</c:v>
                </c:pt>
                <c:pt idx="993">
                  <c:v>2011-11-18-05</c:v>
                </c:pt>
                <c:pt idx="994">
                  <c:v>2011-11-18-06</c:v>
                </c:pt>
                <c:pt idx="995">
                  <c:v>2011-11-18-07</c:v>
                </c:pt>
                <c:pt idx="996">
                  <c:v>2011-11-18-08</c:v>
                </c:pt>
                <c:pt idx="997">
                  <c:v>2011-11-18-09</c:v>
                </c:pt>
                <c:pt idx="998">
                  <c:v>2011-11-18-10</c:v>
                </c:pt>
                <c:pt idx="999">
                  <c:v>2011-11-18-11</c:v>
                </c:pt>
                <c:pt idx="1000">
                  <c:v>2011-11-18-12</c:v>
                </c:pt>
                <c:pt idx="1001">
                  <c:v>2011-11-18-13</c:v>
                </c:pt>
                <c:pt idx="1002">
                  <c:v>2011-11-18-14</c:v>
                </c:pt>
                <c:pt idx="1003">
                  <c:v>2011-11-18-15</c:v>
                </c:pt>
                <c:pt idx="1004">
                  <c:v>2011-11-18-16</c:v>
                </c:pt>
                <c:pt idx="1005">
                  <c:v>2011-11-18-17</c:v>
                </c:pt>
                <c:pt idx="1006">
                  <c:v>2011-11-18-18</c:v>
                </c:pt>
                <c:pt idx="1007">
                  <c:v>2011-11-18-19</c:v>
                </c:pt>
                <c:pt idx="1008">
                  <c:v>2011-11-18-20</c:v>
                </c:pt>
                <c:pt idx="1009">
                  <c:v>2011-11-18-21</c:v>
                </c:pt>
                <c:pt idx="1010">
                  <c:v>2011-11-18-22</c:v>
                </c:pt>
                <c:pt idx="1011">
                  <c:v>2011-11-18-23</c:v>
                </c:pt>
                <c:pt idx="1012">
                  <c:v>2011-11-19-00</c:v>
                </c:pt>
                <c:pt idx="1013">
                  <c:v>2011-11-19-01</c:v>
                </c:pt>
                <c:pt idx="1014">
                  <c:v>2011-11-19-02</c:v>
                </c:pt>
                <c:pt idx="1015">
                  <c:v>2011-11-19-03</c:v>
                </c:pt>
                <c:pt idx="1016">
                  <c:v>2011-11-19-04</c:v>
                </c:pt>
                <c:pt idx="1017">
                  <c:v>2011-11-19-05</c:v>
                </c:pt>
                <c:pt idx="1018">
                  <c:v>2011-11-19-06</c:v>
                </c:pt>
                <c:pt idx="1019">
                  <c:v>2011-11-19-07</c:v>
                </c:pt>
                <c:pt idx="1020">
                  <c:v>2011-11-19-08</c:v>
                </c:pt>
                <c:pt idx="1021">
                  <c:v>2011-11-19-09</c:v>
                </c:pt>
                <c:pt idx="1022">
                  <c:v>2011-11-19-10</c:v>
                </c:pt>
                <c:pt idx="1023">
                  <c:v>2011-11-19-11</c:v>
                </c:pt>
                <c:pt idx="1024">
                  <c:v>2011-11-19-12</c:v>
                </c:pt>
                <c:pt idx="1025">
                  <c:v>2011-11-19-13</c:v>
                </c:pt>
                <c:pt idx="1026">
                  <c:v>2011-11-19-14</c:v>
                </c:pt>
                <c:pt idx="1027">
                  <c:v>2011-11-19-15</c:v>
                </c:pt>
                <c:pt idx="1028">
                  <c:v>2011-11-19-16</c:v>
                </c:pt>
                <c:pt idx="1029">
                  <c:v>2011-11-19-17</c:v>
                </c:pt>
                <c:pt idx="1030">
                  <c:v>2011-11-19-18</c:v>
                </c:pt>
                <c:pt idx="1031">
                  <c:v>2011-11-19-19</c:v>
                </c:pt>
                <c:pt idx="1032">
                  <c:v>2011-11-19-20</c:v>
                </c:pt>
                <c:pt idx="1033">
                  <c:v>2011-11-19-21</c:v>
                </c:pt>
                <c:pt idx="1034">
                  <c:v>2011-11-19-22</c:v>
                </c:pt>
                <c:pt idx="1035">
                  <c:v>2011-11-19-23</c:v>
                </c:pt>
                <c:pt idx="1036">
                  <c:v>2011-11-20-00</c:v>
                </c:pt>
                <c:pt idx="1037">
                  <c:v>2011-11-20-01</c:v>
                </c:pt>
                <c:pt idx="1038">
                  <c:v>2011-11-20-02</c:v>
                </c:pt>
                <c:pt idx="1039">
                  <c:v>2011-11-20-03</c:v>
                </c:pt>
                <c:pt idx="1040">
                  <c:v>2011-11-20-04</c:v>
                </c:pt>
                <c:pt idx="1041">
                  <c:v>2011-11-20-05</c:v>
                </c:pt>
                <c:pt idx="1042">
                  <c:v>2011-11-20-06</c:v>
                </c:pt>
                <c:pt idx="1043">
                  <c:v>2011-11-20-07</c:v>
                </c:pt>
                <c:pt idx="1044">
                  <c:v>2011-11-20-08</c:v>
                </c:pt>
                <c:pt idx="1045">
                  <c:v>2011-11-20-09</c:v>
                </c:pt>
                <c:pt idx="1046">
                  <c:v>2011-11-20-10</c:v>
                </c:pt>
                <c:pt idx="1047">
                  <c:v>2011-11-20-11</c:v>
                </c:pt>
                <c:pt idx="1048">
                  <c:v>2011-11-20-12</c:v>
                </c:pt>
                <c:pt idx="1049">
                  <c:v>2011-11-20-13</c:v>
                </c:pt>
                <c:pt idx="1050">
                  <c:v>2011-11-20-14</c:v>
                </c:pt>
                <c:pt idx="1051">
                  <c:v>2011-11-20-15</c:v>
                </c:pt>
                <c:pt idx="1052">
                  <c:v>2011-11-20-16</c:v>
                </c:pt>
                <c:pt idx="1053">
                  <c:v>2011-11-20-17</c:v>
                </c:pt>
                <c:pt idx="1054">
                  <c:v>2011-11-20-18</c:v>
                </c:pt>
                <c:pt idx="1055">
                  <c:v>2011-11-20-19</c:v>
                </c:pt>
                <c:pt idx="1056">
                  <c:v>2011-11-20-20</c:v>
                </c:pt>
                <c:pt idx="1057">
                  <c:v>2011-11-20-21</c:v>
                </c:pt>
                <c:pt idx="1058">
                  <c:v>2011-11-20-22</c:v>
                </c:pt>
                <c:pt idx="1059">
                  <c:v>2011-11-20-23</c:v>
                </c:pt>
                <c:pt idx="1060">
                  <c:v>2011-11-21-00</c:v>
                </c:pt>
                <c:pt idx="1061">
                  <c:v>2011-11-21-01</c:v>
                </c:pt>
                <c:pt idx="1062">
                  <c:v>2011-11-21-02</c:v>
                </c:pt>
                <c:pt idx="1063">
                  <c:v>2011-11-21-03</c:v>
                </c:pt>
                <c:pt idx="1064">
                  <c:v>2011-11-21-04</c:v>
                </c:pt>
                <c:pt idx="1065">
                  <c:v>2011-11-21-05</c:v>
                </c:pt>
                <c:pt idx="1066">
                  <c:v>2011-11-21-06</c:v>
                </c:pt>
                <c:pt idx="1067">
                  <c:v>2011-11-21-07</c:v>
                </c:pt>
                <c:pt idx="1068">
                  <c:v>2011-11-21-08</c:v>
                </c:pt>
                <c:pt idx="1069">
                  <c:v>2011-11-21-09</c:v>
                </c:pt>
                <c:pt idx="1070">
                  <c:v>2011-11-21-10</c:v>
                </c:pt>
                <c:pt idx="1071">
                  <c:v>2011-11-21-11</c:v>
                </c:pt>
                <c:pt idx="1072">
                  <c:v>2011-11-21-12</c:v>
                </c:pt>
                <c:pt idx="1073">
                  <c:v>2011-11-21-13</c:v>
                </c:pt>
                <c:pt idx="1074">
                  <c:v>2011-11-21-14</c:v>
                </c:pt>
                <c:pt idx="1075">
                  <c:v>2011-11-21-15</c:v>
                </c:pt>
                <c:pt idx="1076">
                  <c:v>2011-11-21-16</c:v>
                </c:pt>
                <c:pt idx="1077">
                  <c:v>2011-11-21-17</c:v>
                </c:pt>
                <c:pt idx="1078">
                  <c:v>2011-11-21-18</c:v>
                </c:pt>
                <c:pt idx="1079">
                  <c:v>2011-11-21-19</c:v>
                </c:pt>
                <c:pt idx="1080">
                  <c:v>2011-11-21-20</c:v>
                </c:pt>
                <c:pt idx="1081">
                  <c:v>2011-11-21-21</c:v>
                </c:pt>
                <c:pt idx="1082">
                  <c:v>2011-11-21-22</c:v>
                </c:pt>
                <c:pt idx="1083">
                  <c:v>2011-11-21-23</c:v>
                </c:pt>
                <c:pt idx="1084">
                  <c:v>2011-11-22-00</c:v>
                </c:pt>
                <c:pt idx="1085">
                  <c:v>2011-11-22-01</c:v>
                </c:pt>
                <c:pt idx="1086">
                  <c:v>2011-11-22-02</c:v>
                </c:pt>
                <c:pt idx="1087">
                  <c:v>2011-11-22-03</c:v>
                </c:pt>
                <c:pt idx="1088">
                  <c:v>2011-11-22-04</c:v>
                </c:pt>
                <c:pt idx="1089">
                  <c:v>2011-11-22-05</c:v>
                </c:pt>
                <c:pt idx="1090">
                  <c:v>2011-11-22-06</c:v>
                </c:pt>
                <c:pt idx="1091">
                  <c:v>2011-11-22-07</c:v>
                </c:pt>
                <c:pt idx="1092">
                  <c:v>2011-11-22-08</c:v>
                </c:pt>
                <c:pt idx="1093">
                  <c:v>2011-11-22-09</c:v>
                </c:pt>
                <c:pt idx="1094">
                  <c:v>2011-11-22-10</c:v>
                </c:pt>
                <c:pt idx="1095">
                  <c:v>2011-11-22-11</c:v>
                </c:pt>
                <c:pt idx="1096">
                  <c:v>2011-11-22-12</c:v>
                </c:pt>
                <c:pt idx="1097">
                  <c:v>2011-11-22-13</c:v>
                </c:pt>
                <c:pt idx="1098">
                  <c:v>2011-11-22-14</c:v>
                </c:pt>
                <c:pt idx="1099">
                  <c:v>2011-11-22-15</c:v>
                </c:pt>
                <c:pt idx="1100">
                  <c:v>2011-11-22-16</c:v>
                </c:pt>
                <c:pt idx="1101">
                  <c:v>2011-11-22-17</c:v>
                </c:pt>
                <c:pt idx="1102">
                  <c:v>2011-11-22-18</c:v>
                </c:pt>
                <c:pt idx="1103">
                  <c:v>2011-11-22-19</c:v>
                </c:pt>
                <c:pt idx="1104">
                  <c:v>2011-11-22-20</c:v>
                </c:pt>
                <c:pt idx="1105">
                  <c:v>2011-11-22-21</c:v>
                </c:pt>
                <c:pt idx="1106">
                  <c:v>2011-11-22-22</c:v>
                </c:pt>
                <c:pt idx="1107">
                  <c:v>2011-11-22-23</c:v>
                </c:pt>
                <c:pt idx="1108">
                  <c:v>2011-11-23-00</c:v>
                </c:pt>
                <c:pt idx="1109">
                  <c:v>2011-11-23-01</c:v>
                </c:pt>
                <c:pt idx="1110">
                  <c:v>2011-11-23-02</c:v>
                </c:pt>
                <c:pt idx="1111">
                  <c:v>2011-11-23-03</c:v>
                </c:pt>
                <c:pt idx="1112">
                  <c:v>2011-11-23-04</c:v>
                </c:pt>
                <c:pt idx="1113">
                  <c:v>2011-11-23-05</c:v>
                </c:pt>
                <c:pt idx="1114">
                  <c:v>2011-11-23-06</c:v>
                </c:pt>
                <c:pt idx="1115">
                  <c:v>2011-11-23-07</c:v>
                </c:pt>
                <c:pt idx="1116">
                  <c:v>2011-11-23-08</c:v>
                </c:pt>
                <c:pt idx="1117">
                  <c:v>2011-11-23-09</c:v>
                </c:pt>
                <c:pt idx="1118">
                  <c:v>2011-11-23-10</c:v>
                </c:pt>
                <c:pt idx="1119">
                  <c:v>2011-11-23-11</c:v>
                </c:pt>
                <c:pt idx="1120">
                  <c:v>2011-11-23-12</c:v>
                </c:pt>
                <c:pt idx="1121">
                  <c:v>2011-11-23-13</c:v>
                </c:pt>
                <c:pt idx="1122">
                  <c:v>2011-11-23-14</c:v>
                </c:pt>
                <c:pt idx="1123">
                  <c:v>2011-11-23-15</c:v>
                </c:pt>
                <c:pt idx="1124">
                  <c:v>2011-11-23-16</c:v>
                </c:pt>
                <c:pt idx="1125">
                  <c:v>2011-11-23-17</c:v>
                </c:pt>
                <c:pt idx="1126">
                  <c:v>2011-11-23-18</c:v>
                </c:pt>
                <c:pt idx="1127">
                  <c:v>2011-11-23-19</c:v>
                </c:pt>
                <c:pt idx="1128">
                  <c:v>2011-11-23-20</c:v>
                </c:pt>
                <c:pt idx="1129">
                  <c:v>2011-11-23-21</c:v>
                </c:pt>
                <c:pt idx="1130">
                  <c:v>2011-11-23-22</c:v>
                </c:pt>
                <c:pt idx="1131">
                  <c:v>2011-11-23-23</c:v>
                </c:pt>
                <c:pt idx="1132">
                  <c:v>2011-11-24-00</c:v>
                </c:pt>
                <c:pt idx="1133">
                  <c:v>2011-11-24-01</c:v>
                </c:pt>
                <c:pt idx="1134">
                  <c:v>2011-11-24-02</c:v>
                </c:pt>
                <c:pt idx="1135">
                  <c:v>2011-11-24-03</c:v>
                </c:pt>
                <c:pt idx="1136">
                  <c:v>2011-11-24-04</c:v>
                </c:pt>
                <c:pt idx="1137">
                  <c:v>2011-11-24-05</c:v>
                </c:pt>
                <c:pt idx="1138">
                  <c:v>2011-11-24-06</c:v>
                </c:pt>
                <c:pt idx="1139">
                  <c:v>2011-11-24-07</c:v>
                </c:pt>
                <c:pt idx="1140">
                  <c:v>2011-11-24-08</c:v>
                </c:pt>
                <c:pt idx="1141">
                  <c:v>2011-11-24-09</c:v>
                </c:pt>
                <c:pt idx="1142">
                  <c:v>2011-11-24-10</c:v>
                </c:pt>
                <c:pt idx="1143">
                  <c:v>2011-11-24-11</c:v>
                </c:pt>
                <c:pt idx="1144">
                  <c:v>2011-11-24-12</c:v>
                </c:pt>
                <c:pt idx="1145">
                  <c:v>2011-11-24-13</c:v>
                </c:pt>
                <c:pt idx="1146">
                  <c:v>2011-11-24-14</c:v>
                </c:pt>
                <c:pt idx="1147">
                  <c:v>2011-11-24-15</c:v>
                </c:pt>
                <c:pt idx="1148">
                  <c:v>2011-11-24-16</c:v>
                </c:pt>
                <c:pt idx="1149">
                  <c:v>2011-11-24-17</c:v>
                </c:pt>
                <c:pt idx="1150">
                  <c:v>2011-11-24-18</c:v>
                </c:pt>
                <c:pt idx="1151">
                  <c:v>2011-11-24-19</c:v>
                </c:pt>
                <c:pt idx="1152">
                  <c:v>2011-11-24-20</c:v>
                </c:pt>
                <c:pt idx="1153">
                  <c:v>2011-11-24-21</c:v>
                </c:pt>
                <c:pt idx="1154">
                  <c:v>2011-11-24-22</c:v>
                </c:pt>
                <c:pt idx="1155">
                  <c:v>2011-11-24-23</c:v>
                </c:pt>
                <c:pt idx="1156">
                  <c:v>2011-11-25-00</c:v>
                </c:pt>
                <c:pt idx="1157">
                  <c:v>2011-11-25-01</c:v>
                </c:pt>
                <c:pt idx="1158">
                  <c:v>2011-11-25-02</c:v>
                </c:pt>
                <c:pt idx="1159">
                  <c:v>2011-11-25-03</c:v>
                </c:pt>
                <c:pt idx="1160">
                  <c:v>2011-11-25-04</c:v>
                </c:pt>
                <c:pt idx="1161">
                  <c:v>2011-11-25-05</c:v>
                </c:pt>
                <c:pt idx="1162">
                  <c:v>2011-11-25-06</c:v>
                </c:pt>
                <c:pt idx="1163">
                  <c:v>2011-11-25-07</c:v>
                </c:pt>
                <c:pt idx="1164">
                  <c:v>2011-11-25-08</c:v>
                </c:pt>
                <c:pt idx="1165">
                  <c:v>2011-11-25-09</c:v>
                </c:pt>
                <c:pt idx="1166">
                  <c:v>2011-11-25-10</c:v>
                </c:pt>
                <c:pt idx="1167">
                  <c:v>2011-11-25-11</c:v>
                </c:pt>
                <c:pt idx="1168">
                  <c:v>2011-11-25-12</c:v>
                </c:pt>
                <c:pt idx="1169">
                  <c:v>2011-11-25-13</c:v>
                </c:pt>
                <c:pt idx="1170">
                  <c:v>2011-11-25-14</c:v>
                </c:pt>
                <c:pt idx="1171">
                  <c:v>2011-11-25-15</c:v>
                </c:pt>
                <c:pt idx="1172">
                  <c:v>2011-11-25-16</c:v>
                </c:pt>
                <c:pt idx="1173">
                  <c:v>2011-11-25-17</c:v>
                </c:pt>
                <c:pt idx="1174">
                  <c:v>2011-11-25-18</c:v>
                </c:pt>
                <c:pt idx="1175">
                  <c:v>2011-11-25-19</c:v>
                </c:pt>
                <c:pt idx="1176">
                  <c:v>2011-11-25-20</c:v>
                </c:pt>
                <c:pt idx="1177">
                  <c:v>2011-11-25-21</c:v>
                </c:pt>
                <c:pt idx="1178">
                  <c:v>2011-11-25-22</c:v>
                </c:pt>
                <c:pt idx="1179">
                  <c:v>2011-11-25-23</c:v>
                </c:pt>
                <c:pt idx="1180">
                  <c:v>2011-11-26-00</c:v>
                </c:pt>
                <c:pt idx="1181">
                  <c:v>2011-11-26-01</c:v>
                </c:pt>
                <c:pt idx="1182">
                  <c:v>2011-11-26-02</c:v>
                </c:pt>
                <c:pt idx="1183">
                  <c:v>2011-11-26-03</c:v>
                </c:pt>
                <c:pt idx="1184">
                  <c:v>2011-11-26-04</c:v>
                </c:pt>
                <c:pt idx="1185">
                  <c:v>2011-11-26-05</c:v>
                </c:pt>
                <c:pt idx="1186">
                  <c:v>2011-11-26-06</c:v>
                </c:pt>
                <c:pt idx="1187">
                  <c:v>2011-11-26-07</c:v>
                </c:pt>
                <c:pt idx="1188">
                  <c:v>2011-11-26-08</c:v>
                </c:pt>
                <c:pt idx="1189">
                  <c:v>2011-11-26-09</c:v>
                </c:pt>
                <c:pt idx="1190">
                  <c:v>2011-11-26-10</c:v>
                </c:pt>
                <c:pt idx="1191">
                  <c:v>2011-11-26-11</c:v>
                </c:pt>
                <c:pt idx="1192">
                  <c:v>2011-11-26-12</c:v>
                </c:pt>
                <c:pt idx="1193">
                  <c:v>2011-11-26-13</c:v>
                </c:pt>
                <c:pt idx="1194">
                  <c:v>2011-11-26-14</c:v>
                </c:pt>
                <c:pt idx="1195">
                  <c:v>2011-11-26-15</c:v>
                </c:pt>
                <c:pt idx="1196">
                  <c:v>2011-11-26-16</c:v>
                </c:pt>
                <c:pt idx="1197">
                  <c:v>2011-11-26-17</c:v>
                </c:pt>
                <c:pt idx="1198">
                  <c:v>2011-11-26-18</c:v>
                </c:pt>
                <c:pt idx="1199">
                  <c:v>2011-11-26-19</c:v>
                </c:pt>
                <c:pt idx="1200">
                  <c:v>2011-11-26-20</c:v>
                </c:pt>
                <c:pt idx="1201">
                  <c:v>2011-11-26-21</c:v>
                </c:pt>
                <c:pt idx="1202">
                  <c:v>2011-11-26-22</c:v>
                </c:pt>
                <c:pt idx="1203">
                  <c:v>2011-11-26-23</c:v>
                </c:pt>
                <c:pt idx="1204">
                  <c:v>2011-11-27-00</c:v>
                </c:pt>
                <c:pt idx="1205">
                  <c:v>2011-11-27-01</c:v>
                </c:pt>
                <c:pt idx="1206">
                  <c:v>2011-11-27-02</c:v>
                </c:pt>
                <c:pt idx="1207">
                  <c:v>2011-11-27-03</c:v>
                </c:pt>
                <c:pt idx="1208">
                  <c:v>2011-11-27-04</c:v>
                </c:pt>
                <c:pt idx="1209">
                  <c:v>2011-11-27-05</c:v>
                </c:pt>
                <c:pt idx="1210">
                  <c:v>2011-11-27-06</c:v>
                </c:pt>
                <c:pt idx="1211">
                  <c:v>2011-11-27-07</c:v>
                </c:pt>
                <c:pt idx="1212">
                  <c:v>2011-11-27-08</c:v>
                </c:pt>
                <c:pt idx="1213">
                  <c:v>2011-11-27-09</c:v>
                </c:pt>
                <c:pt idx="1214">
                  <c:v>2011-11-27-10</c:v>
                </c:pt>
                <c:pt idx="1215">
                  <c:v>2011-11-27-11</c:v>
                </c:pt>
                <c:pt idx="1216">
                  <c:v>2011-11-27-12</c:v>
                </c:pt>
                <c:pt idx="1217">
                  <c:v>2011-11-27-13</c:v>
                </c:pt>
                <c:pt idx="1218">
                  <c:v>2011-11-27-14</c:v>
                </c:pt>
                <c:pt idx="1219">
                  <c:v>2011-11-27-15</c:v>
                </c:pt>
                <c:pt idx="1220">
                  <c:v>2011-11-27-16</c:v>
                </c:pt>
                <c:pt idx="1221">
                  <c:v>2011-11-27-17</c:v>
                </c:pt>
                <c:pt idx="1222">
                  <c:v>2011-11-27-18</c:v>
                </c:pt>
                <c:pt idx="1223">
                  <c:v>2011-11-27-19</c:v>
                </c:pt>
                <c:pt idx="1224">
                  <c:v>2011-11-27-20</c:v>
                </c:pt>
                <c:pt idx="1225">
                  <c:v>2011-11-27-21</c:v>
                </c:pt>
                <c:pt idx="1226">
                  <c:v>2011-11-27-22</c:v>
                </c:pt>
                <c:pt idx="1227">
                  <c:v>2011-11-27-23</c:v>
                </c:pt>
                <c:pt idx="1228">
                  <c:v>2011-11-28-00</c:v>
                </c:pt>
                <c:pt idx="1229">
                  <c:v>2011-11-28-01</c:v>
                </c:pt>
                <c:pt idx="1230">
                  <c:v>2011-11-28-02</c:v>
                </c:pt>
                <c:pt idx="1231">
                  <c:v>2011-11-28-03</c:v>
                </c:pt>
                <c:pt idx="1232">
                  <c:v>2011-11-28-04</c:v>
                </c:pt>
                <c:pt idx="1233">
                  <c:v>2011-11-28-05</c:v>
                </c:pt>
                <c:pt idx="1234">
                  <c:v>2011-11-28-06</c:v>
                </c:pt>
                <c:pt idx="1235">
                  <c:v>2011-11-28-07</c:v>
                </c:pt>
                <c:pt idx="1236">
                  <c:v>2011-11-28-08</c:v>
                </c:pt>
                <c:pt idx="1237">
                  <c:v>2011-11-28-09</c:v>
                </c:pt>
                <c:pt idx="1238">
                  <c:v>2011-11-28-10</c:v>
                </c:pt>
                <c:pt idx="1239">
                  <c:v>2011-11-28-11</c:v>
                </c:pt>
                <c:pt idx="1240">
                  <c:v>2011-11-28-12</c:v>
                </c:pt>
                <c:pt idx="1241">
                  <c:v>2011-11-28-13</c:v>
                </c:pt>
                <c:pt idx="1242">
                  <c:v>2011-11-28-14</c:v>
                </c:pt>
                <c:pt idx="1243">
                  <c:v>2011-11-28-15</c:v>
                </c:pt>
                <c:pt idx="1244">
                  <c:v>2011-11-28-16</c:v>
                </c:pt>
                <c:pt idx="1245">
                  <c:v>2011-11-28-17</c:v>
                </c:pt>
                <c:pt idx="1246">
                  <c:v>2011-11-28-18</c:v>
                </c:pt>
                <c:pt idx="1247">
                  <c:v>2011-11-28-19</c:v>
                </c:pt>
                <c:pt idx="1248">
                  <c:v>2011-11-28-20</c:v>
                </c:pt>
                <c:pt idx="1249">
                  <c:v>2011-11-28-21</c:v>
                </c:pt>
                <c:pt idx="1250">
                  <c:v>2011-11-28-22</c:v>
                </c:pt>
                <c:pt idx="1251">
                  <c:v>2011-11-28-23</c:v>
                </c:pt>
                <c:pt idx="1252">
                  <c:v>2011-11-29-00</c:v>
                </c:pt>
                <c:pt idx="1253">
                  <c:v>2011-11-29-01</c:v>
                </c:pt>
                <c:pt idx="1254">
                  <c:v>2011-11-29-02</c:v>
                </c:pt>
                <c:pt idx="1255">
                  <c:v>2011-11-29-03</c:v>
                </c:pt>
                <c:pt idx="1256">
                  <c:v>2011-11-29-04</c:v>
                </c:pt>
                <c:pt idx="1257">
                  <c:v>2011-11-29-05</c:v>
                </c:pt>
                <c:pt idx="1258">
                  <c:v>2011-11-29-06</c:v>
                </c:pt>
                <c:pt idx="1259">
                  <c:v>2011-11-29-07</c:v>
                </c:pt>
                <c:pt idx="1260">
                  <c:v>2011-11-29-08</c:v>
                </c:pt>
                <c:pt idx="1261">
                  <c:v>2011-11-29-09</c:v>
                </c:pt>
                <c:pt idx="1262">
                  <c:v>2011-11-29-10</c:v>
                </c:pt>
                <c:pt idx="1263">
                  <c:v>2011-11-29-11</c:v>
                </c:pt>
                <c:pt idx="1264">
                  <c:v>2011-11-29-12</c:v>
                </c:pt>
                <c:pt idx="1265">
                  <c:v>2011-11-29-13</c:v>
                </c:pt>
                <c:pt idx="1266">
                  <c:v>2011-11-29-14</c:v>
                </c:pt>
                <c:pt idx="1267">
                  <c:v>2011-11-29-15</c:v>
                </c:pt>
                <c:pt idx="1268">
                  <c:v>2011-11-29-16</c:v>
                </c:pt>
                <c:pt idx="1269">
                  <c:v>2011-11-29-17</c:v>
                </c:pt>
                <c:pt idx="1270">
                  <c:v>2011-11-29-18</c:v>
                </c:pt>
                <c:pt idx="1271">
                  <c:v>2011-11-29-19</c:v>
                </c:pt>
                <c:pt idx="1272">
                  <c:v>2011-11-29-20</c:v>
                </c:pt>
                <c:pt idx="1273">
                  <c:v>2011-11-29-21</c:v>
                </c:pt>
                <c:pt idx="1274">
                  <c:v>2011-11-29-22</c:v>
                </c:pt>
                <c:pt idx="1275">
                  <c:v>2011-11-29-23</c:v>
                </c:pt>
                <c:pt idx="1276">
                  <c:v>2011-11-30-00</c:v>
                </c:pt>
                <c:pt idx="1277">
                  <c:v>2011-11-30-01</c:v>
                </c:pt>
                <c:pt idx="1278">
                  <c:v>2011-11-30-02</c:v>
                </c:pt>
                <c:pt idx="1279">
                  <c:v>2011-11-30-03</c:v>
                </c:pt>
                <c:pt idx="1280">
                  <c:v>2011-11-30-04</c:v>
                </c:pt>
                <c:pt idx="1281">
                  <c:v>2011-11-30-05</c:v>
                </c:pt>
                <c:pt idx="1282">
                  <c:v>2011-11-30-06</c:v>
                </c:pt>
                <c:pt idx="1283">
                  <c:v>2011-11-30-07</c:v>
                </c:pt>
                <c:pt idx="1284">
                  <c:v>2011-11-30-08</c:v>
                </c:pt>
                <c:pt idx="1285">
                  <c:v>2011-11-30-09</c:v>
                </c:pt>
                <c:pt idx="1286">
                  <c:v>2011-11-30-10</c:v>
                </c:pt>
                <c:pt idx="1287">
                  <c:v>2011-11-30-11</c:v>
                </c:pt>
                <c:pt idx="1288">
                  <c:v>2011-11-30-12</c:v>
                </c:pt>
                <c:pt idx="1289">
                  <c:v>2011-11-30-13</c:v>
                </c:pt>
                <c:pt idx="1290">
                  <c:v>2011-11-30-14</c:v>
                </c:pt>
                <c:pt idx="1291">
                  <c:v>2011-11-30-15</c:v>
                </c:pt>
                <c:pt idx="1292">
                  <c:v>2011-11-30-16</c:v>
                </c:pt>
                <c:pt idx="1293">
                  <c:v>2011-11-30-17</c:v>
                </c:pt>
                <c:pt idx="1294">
                  <c:v>2011-11-30-18</c:v>
                </c:pt>
                <c:pt idx="1295">
                  <c:v>2011-11-30-19</c:v>
                </c:pt>
                <c:pt idx="1296">
                  <c:v>2011-11-30-20</c:v>
                </c:pt>
                <c:pt idx="1297">
                  <c:v>2011-11-30-21</c:v>
                </c:pt>
                <c:pt idx="1298">
                  <c:v>2011-11-30-22</c:v>
                </c:pt>
                <c:pt idx="1299">
                  <c:v>2011-11-30-23</c:v>
                </c:pt>
                <c:pt idx="1300">
                  <c:v>2011-12-01-00</c:v>
                </c:pt>
                <c:pt idx="1301">
                  <c:v>2011-12-01-01</c:v>
                </c:pt>
                <c:pt idx="1302">
                  <c:v>2011-12-01-02</c:v>
                </c:pt>
                <c:pt idx="1303">
                  <c:v>2011-12-01-03</c:v>
                </c:pt>
                <c:pt idx="1304">
                  <c:v>2011-12-01-04</c:v>
                </c:pt>
                <c:pt idx="1305">
                  <c:v>2011-12-01-05</c:v>
                </c:pt>
                <c:pt idx="1306">
                  <c:v>2011-12-01-06</c:v>
                </c:pt>
                <c:pt idx="1307">
                  <c:v>2011-12-01-07</c:v>
                </c:pt>
                <c:pt idx="1308">
                  <c:v>2011-12-01-08</c:v>
                </c:pt>
                <c:pt idx="1309">
                  <c:v>2011-12-01-09</c:v>
                </c:pt>
                <c:pt idx="1310">
                  <c:v>2011-12-01-10</c:v>
                </c:pt>
                <c:pt idx="1311">
                  <c:v>2011-12-01-11</c:v>
                </c:pt>
                <c:pt idx="1312">
                  <c:v>2011-12-01-12</c:v>
                </c:pt>
                <c:pt idx="1313">
                  <c:v>2011-12-01-13</c:v>
                </c:pt>
                <c:pt idx="1314">
                  <c:v>2011-12-01-14</c:v>
                </c:pt>
                <c:pt idx="1315">
                  <c:v>2011-12-01-15</c:v>
                </c:pt>
                <c:pt idx="1316">
                  <c:v>2011-12-01-16</c:v>
                </c:pt>
                <c:pt idx="1317">
                  <c:v>2011-12-01-17</c:v>
                </c:pt>
                <c:pt idx="1318">
                  <c:v>2011-12-01-18</c:v>
                </c:pt>
                <c:pt idx="1319">
                  <c:v>2011-12-01-19</c:v>
                </c:pt>
                <c:pt idx="1320">
                  <c:v>2011-12-01-20</c:v>
                </c:pt>
                <c:pt idx="1321">
                  <c:v>2011-12-01-21</c:v>
                </c:pt>
                <c:pt idx="1322">
                  <c:v>2011-12-01-22</c:v>
                </c:pt>
                <c:pt idx="1323">
                  <c:v>2011-12-01-23</c:v>
                </c:pt>
                <c:pt idx="1324">
                  <c:v>2011-12-02-00</c:v>
                </c:pt>
                <c:pt idx="1325">
                  <c:v>2011-12-02-01</c:v>
                </c:pt>
                <c:pt idx="1326">
                  <c:v>2011-12-02-02</c:v>
                </c:pt>
                <c:pt idx="1327">
                  <c:v>2011-12-02-03</c:v>
                </c:pt>
                <c:pt idx="1328">
                  <c:v>2011-12-02-04</c:v>
                </c:pt>
                <c:pt idx="1329">
                  <c:v>2011-12-02-05</c:v>
                </c:pt>
                <c:pt idx="1330">
                  <c:v>2011-12-02-06</c:v>
                </c:pt>
                <c:pt idx="1331">
                  <c:v>2011-12-02-07</c:v>
                </c:pt>
                <c:pt idx="1332">
                  <c:v>2011-12-02-08</c:v>
                </c:pt>
                <c:pt idx="1333">
                  <c:v>2011-12-02-09</c:v>
                </c:pt>
                <c:pt idx="1334">
                  <c:v>2011-12-02-10</c:v>
                </c:pt>
                <c:pt idx="1335">
                  <c:v>2011-12-02-11</c:v>
                </c:pt>
                <c:pt idx="1336">
                  <c:v>2011-12-02-12</c:v>
                </c:pt>
                <c:pt idx="1337">
                  <c:v>2011-12-02-13</c:v>
                </c:pt>
                <c:pt idx="1338">
                  <c:v>2011-12-02-14</c:v>
                </c:pt>
                <c:pt idx="1339">
                  <c:v>2011-12-02-15</c:v>
                </c:pt>
                <c:pt idx="1340">
                  <c:v>2011-12-02-16</c:v>
                </c:pt>
                <c:pt idx="1341">
                  <c:v>2011-12-02-17</c:v>
                </c:pt>
                <c:pt idx="1342">
                  <c:v>2011-12-02-18</c:v>
                </c:pt>
                <c:pt idx="1343">
                  <c:v>2011-12-02-19</c:v>
                </c:pt>
                <c:pt idx="1344">
                  <c:v>2011-12-02-20</c:v>
                </c:pt>
                <c:pt idx="1345">
                  <c:v>2011-12-02-21</c:v>
                </c:pt>
                <c:pt idx="1346">
                  <c:v>2011-12-02-22</c:v>
                </c:pt>
                <c:pt idx="1347">
                  <c:v>2011-12-02-23</c:v>
                </c:pt>
                <c:pt idx="1348">
                  <c:v>2011-12-03-00</c:v>
                </c:pt>
                <c:pt idx="1349">
                  <c:v>2011-12-03-01</c:v>
                </c:pt>
                <c:pt idx="1350">
                  <c:v>2011-12-03-02</c:v>
                </c:pt>
                <c:pt idx="1351">
                  <c:v>2011-12-03-03</c:v>
                </c:pt>
                <c:pt idx="1352">
                  <c:v>2011-12-03-04</c:v>
                </c:pt>
                <c:pt idx="1353">
                  <c:v>2011-12-03-05</c:v>
                </c:pt>
                <c:pt idx="1354">
                  <c:v>2011-12-03-06</c:v>
                </c:pt>
                <c:pt idx="1355">
                  <c:v>2011-12-03-07</c:v>
                </c:pt>
                <c:pt idx="1356">
                  <c:v>2011-12-03-08</c:v>
                </c:pt>
                <c:pt idx="1357">
                  <c:v>2011-12-03-09</c:v>
                </c:pt>
                <c:pt idx="1358">
                  <c:v>2011-12-03-10</c:v>
                </c:pt>
                <c:pt idx="1359">
                  <c:v>2011-12-03-11</c:v>
                </c:pt>
                <c:pt idx="1360">
                  <c:v>2011-12-03-12</c:v>
                </c:pt>
                <c:pt idx="1361">
                  <c:v>2011-12-03-13</c:v>
                </c:pt>
                <c:pt idx="1362">
                  <c:v>2011-12-03-14</c:v>
                </c:pt>
                <c:pt idx="1363">
                  <c:v>2011-12-03-15</c:v>
                </c:pt>
                <c:pt idx="1364">
                  <c:v>2011-12-03-16</c:v>
                </c:pt>
                <c:pt idx="1365">
                  <c:v>2011-12-03-17</c:v>
                </c:pt>
                <c:pt idx="1366">
                  <c:v>2011-12-03-18</c:v>
                </c:pt>
                <c:pt idx="1367">
                  <c:v>2011-12-03-19</c:v>
                </c:pt>
                <c:pt idx="1368">
                  <c:v>2011-12-03-20</c:v>
                </c:pt>
                <c:pt idx="1369">
                  <c:v>2011-12-03-21</c:v>
                </c:pt>
                <c:pt idx="1370">
                  <c:v>2011-12-03-22</c:v>
                </c:pt>
                <c:pt idx="1371">
                  <c:v>2011-12-03-23</c:v>
                </c:pt>
                <c:pt idx="1372">
                  <c:v>2011-12-04-00</c:v>
                </c:pt>
                <c:pt idx="1373">
                  <c:v>2011-12-04-01</c:v>
                </c:pt>
                <c:pt idx="1374">
                  <c:v>2011-12-04-02</c:v>
                </c:pt>
                <c:pt idx="1375">
                  <c:v>2011-12-04-03</c:v>
                </c:pt>
                <c:pt idx="1376">
                  <c:v>2011-12-04-04</c:v>
                </c:pt>
                <c:pt idx="1377">
                  <c:v>2011-12-04-05</c:v>
                </c:pt>
                <c:pt idx="1378">
                  <c:v>2011-12-04-06</c:v>
                </c:pt>
                <c:pt idx="1379">
                  <c:v>2011-12-04-07</c:v>
                </c:pt>
                <c:pt idx="1380">
                  <c:v>2011-12-04-08</c:v>
                </c:pt>
                <c:pt idx="1381">
                  <c:v>2011-12-04-09</c:v>
                </c:pt>
                <c:pt idx="1382">
                  <c:v>2011-12-04-10</c:v>
                </c:pt>
                <c:pt idx="1383">
                  <c:v>2011-12-04-11</c:v>
                </c:pt>
                <c:pt idx="1384">
                  <c:v>2011-12-04-12</c:v>
                </c:pt>
                <c:pt idx="1385">
                  <c:v>2011-12-04-13</c:v>
                </c:pt>
                <c:pt idx="1386">
                  <c:v>2011-12-04-14</c:v>
                </c:pt>
                <c:pt idx="1387">
                  <c:v>2011-12-04-15</c:v>
                </c:pt>
                <c:pt idx="1388">
                  <c:v>2011-12-04-16</c:v>
                </c:pt>
                <c:pt idx="1389">
                  <c:v>2011-12-04-17</c:v>
                </c:pt>
                <c:pt idx="1390">
                  <c:v>2011-12-04-18</c:v>
                </c:pt>
                <c:pt idx="1391">
                  <c:v>2011-12-04-19</c:v>
                </c:pt>
                <c:pt idx="1392">
                  <c:v>2011-12-04-20</c:v>
                </c:pt>
                <c:pt idx="1393">
                  <c:v>2011-12-04-21</c:v>
                </c:pt>
                <c:pt idx="1394">
                  <c:v>2011-12-04-22</c:v>
                </c:pt>
                <c:pt idx="1395">
                  <c:v>2011-12-04-23</c:v>
                </c:pt>
                <c:pt idx="1396">
                  <c:v>2011-12-05-00</c:v>
                </c:pt>
                <c:pt idx="1397">
                  <c:v>2011-12-05-01</c:v>
                </c:pt>
                <c:pt idx="1398">
                  <c:v>2011-12-05-02</c:v>
                </c:pt>
                <c:pt idx="1399">
                  <c:v>2011-12-05-03</c:v>
                </c:pt>
                <c:pt idx="1400">
                  <c:v>2011-12-05-04</c:v>
                </c:pt>
                <c:pt idx="1401">
                  <c:v>2011-12-05-05</c:v>
                </c:pt>
                <c:pt idx="1402">
                  <c:v>2011-12-05-06</c:v>
                </c:pt>
                <c:pt idx="1403">
                  <c:v>2011-12-05-07</c:v>
                </c:pt>
                <c:pt idx="1404">
                  <c:v>2011-12-05-08</c:v>
                </c:pt>
                <c:pt idx="1405">
                  <c:v>2011-12-05-09</c:v>
                </c:pt>
                <c:pt idx="1406">
                  <c:v>2011-12-05-10</c:v>
                </c:pt>
                <c:pt idx="1407">
                  <c:v>2011-12-05-11</c:v>
                </c:pt>
                <c:pt idx="1408">
                  <c:v>2011-12-05-12</c:v>
                </c:pt>
                <c:pt idx="1409">
                  <c:v>2011-12-05-13</c:v>
                </c:pt>
                <c:pt idx="1410">
                  <c:v>2011-12-05-14</c:v>
                </c:pt>
                <c:pt idx="1411">
                  <c:v>2011-12-05-15</c:v>
                </c:pt>
                <c:pt idx="1412">
                  <c:v>2011-12-05-16</c:v>
                </c:pt>
                <c:pt idx="1413">
                  <c:v>2011-12-05-17</c:v>
                </c:pt>
                <c:pt idx="1414">
                  <c:v>2011-12-05-18</c:v>
                </c:pt>
                <c:pt idx="1415">
                  <c:v>2011-12-05-19</c:v>
                </c:pt>
                <c:pt idx="1416">
                  <c:v>2011-12-05-20</c:v>
                </c:pt>
                <c:pt idx="1417">
                  <c:v>2011-12-05-21</c:v>
                </c:pt>
                <c:pt idx="1418">
                  <c:v>2011-12-05-22</c:v>
                </c:pt>
                <c:pt idx="1419">
                  <c:v>2011-12-05-23</c:v>
                </c:pt>
                <c:pt idx="1420">
                  <c:v>2011-12-06-00</c:v>
                </c:pt>
                <c:pt idx="1421">
                  <c:v>2011-12-06-01</c:v>
                </c:pt>
                <c:pt idx="1422">
                  <c:v>2011-12-06-02</c:v>
                </c:pt>
                <c:pt idx="1423">
                  <c:v>2011-12-06-03</c:v>
                </c:pt>
                <c:pt idx="1424">
                  <c:v>2011-12-06-04</c:v>
                </c:pt>
                <c:pt idx="1425">
                  <c:v>2011-12-06-05</c:v>
                </c:pt>
                <c:pt idx="1426">
                  <c:v>2011-12-06-06</c:v>
                </c:pt>
                <c:pt idx="1427">
                  <c:v>2011-12-06-07</c:v>
                </c:pt>
                <c:pt idx="1428">
                  <c:v>2011-12-06-08</c:v>
                </c:pt>
                <c:pt idx="1429">
                  <c:v>2011-12-06-09</c:v>
                </c:pt>
                <c:pt idx="1430">
                  <c:v>2011-12-06-10</c:v>
                </c:pt>
                <c:pt idx="1431">
                  <c:v>2011-12-06-11</c:v>
                </c:pt>
                <c:pt idx="1432">
                  <c:v>2011-12-06-12</c:v>
                </c:pt>
                <c:pt idx="1433">
                  <c:v>2011-12-06-13</c:v>
                </c:pt>
                <c:pt idx="1434">
                  <c:v>2011-12-06-14</c:v>
                </c:pt>
                <c:pt idx="1435">
                  <c:v>2011-12-06-15</c:v>
                </c:pt>
                <c:pt idx="1436">
                  <c:v>2011-12-06-16</c:v>
                </c:pt>
                <c:pt idx="1437">
                  <c:v>2011-12-06-17</c:v>
                </c:pt>
                <c:pt idx="1438">
                  <c:v>2011-12-06-18</c:v>
                </c:pt>
                <c:pt idx="1439">
                  <c:v>2011-12-06-19</c:v>
                </c:pt>
                <c:pt idx="1440">
                  <c:v>2011-12-06-20</c:v>
                </c:pt>
                <c:pt idx="1441">
                  <c:v>2011-12-06-21</c:v>
                </c:pt>
                <c:pt idx="1442">
                  <c:v>2011-12-06-22</c:v>
                </c:pt>
                <c:pt idx="1443">
                  <c:v>2011-12-06-23</c:v>
                </c:pt>
                <c:pt idx="1444">
                  <c:v>2011-12-07-00</c:v>
                </c:pt>
                <c:pt idx="1445">
                  <c:v>2011-12-07-01</c:v>
                </c:pt>
                <c:pt idx="1446">
                  <c:v>2011-12-07-02</c:v>
                </c:pt>
                <c:pt idx="1447">
                  <c:v>2011-12-07-03</c:v>
                </c:pt>
                <c:pt idx="1448">
                  <c:v>2011-12-07-04</c:v>
                </c:pt>
                <c:pt idx="1449">
                  <c:v>2011-12-07-05</c:v>
                </c:pt>
                <c:pt idx="1450">
                  <c:v>2011-12-07-06</c:v>
                </c:pt>
                <c:pt idx="1451">
                  <c:v>2011-12-07-07</c:v>
                </c:pt>
                <c:pt idx="1452">
                  <c:v>2011-12-07-08</c:v>
                </c:pt>
                <c:pt idx="1453">
                  <c:v>2011-12-07-09</c:v>
                </c:pt>
                <c:pt idx="1454">
                  <c:v>2011-12-07-10</c:v>
                </c:pt>
                <c:pt idx="1455">
                  <c:v>2011-12-07-11</c:v>
                </c:pt>
                <c:pt idx="1456">
                  <c:v>2011-12-07-12</c:v>
                </c:pt>
                <c:pt idx="1457">
                  <c:v>2011-12-07-13</c:v>
                </c:pt>
                <c:pt idx="1458">
                  <c:v>2011-12-07-14</c:v>
                </c:pt>
                <c:pt idx="1459">
                  <c:v>2011-12-07-15</c:v>
                </c:pt>
                <c:pt idx="1460">
                  <c:v>2011-12-07-16</c:v>
                </c:pt>
                <c:pt idx="1461">
                  <c:v>2011-12-07-17</c:v>
                </c:pt>
                <c:pt idx="1462">
                  <c:v>2011-12-07-18</c:v>
                </c:pt>
                <c:pt idx="1463">
                  <c:v>2011-12-07-19</c:v>
                </c:pt>
                <c:pt idx="1464">
                  <c:v>2011-12-07-20</c:v>
                </c:pt>
                <c:pt idx="1465">
                  <c:v>2011-12-07-21</c:v>
                </c:pt>
                <c:pt idx="1466">
                  <c:v>2011-12-07-22</c:v>
                </c:pt>
                <c:pt idx="1467">
                  <c:v>2011-12-07-23</c:v>
                </c:pt>
                <c:pt idx="1468">
                  <c:v>2011-12-08-00</c:v>
                </c:pt>
                <c:pt idx="1469">
                  <c:v>2011-12-08-01</c:v>
                </c:pt>
                <c:pt idx="1470">
                  <c:v>2011-12-08-02</c:v>
                </c:pt>
                <c:pt idx="1471">
                  <c:v>2011-12-08-03</c:v>
                </c:pt>
                <c:pt idx="1472">
                  <c:v>2011-12-08-04</c:v>
                </c:pt>
                <c:pt idx="1473">
                  <c:v>2011-12-08-05</c:v>
                </c:pt>
                <c:pt idx="1474">
                  <c:v>2011-12-08-06</c:v>
                </c:pt>
                <c:pt idx="1475">
                  <c:v>2011-12-08-07</c:v>
                </c:pt>
                <c:pt idx="1476">
                  <c:v>2011-12-08-08</c:v>
                </c:pt>
                <c:pt idx="1477">
                  <c:v>2011-12-08-09</c:v>
                </c:pt>
                <c:pt idx="1478">
                  <c:v>2011-12-08-10</c:v>
                </c:pt>
                <c:pt idx="1479">
                  <c:v>2011-12-08-11</c:v>
                </c:pt>
                <c:pt idx="1480">
                  <c:v>2011-12-08-12</c:v>
                </c:pt>
                <c:pt idx="1481">
                  <c:v>2011-12-08-13</c:v>
                </c:pt>
                <c:pt idx="1482">
                  <c:v>2011-12-08-14</c:v>
                </c:pt>
                <c:pt idx="1483">
                  <c:v>2011-12-08-15</c:v>
                </c:pt>
                <c:pt idx="1484">
                  <c:v>2011-12-08-16</c:v>
                </c:pt>
                <c:pt idx="1485">
                  <c:v>2011-12-08-17</c:v>
                </c:pt>
                <c:pt idx="1486">
                  <c:v>2011-12-08-18</c:v>
                </c:pt>
                <c:pt idx="1487">
                  <c:v>2011-12-08-19</c:v>
                </c:pt>
                <c:pt idx="1488">
                  <c:v>2011-12-08-20</c:v>
                </c:pt>
                <c:pt idx="1489">
                  <c:v>2011-12-08-21</c:v>
                </c:pt>
                <c:pt idx="1490">
                  <c:v>2011-12-08-22</c:v>
                </c:pt>
                <c:pt idx="1491">
                  <c:v>2011-12-08-23</c:v>
                </c:pt>
                <c:pt idx="1492">
                  <c:v>2011-12-09-00</c:v>
                </c:pt>
                <c:pt idx="1493">
                  <c:v>2011-12-09-01</c:v>
                </c:pt>
                <c:pt idx="1494">
                  <c:v>2011-12-09-02</c:v>
                </c:pt>
                <c:pt idx="1495">
                  <c:v>2011-12-09-03</c:v>
                </c:pt>
                <c:pt idx="1496">
                  <c:v>2011-12-09-04</c:v>
                </c:pt>
                <c:pt idx="1497">
                  <c:v>2011-12-09-05</c:v>
                </c:pt>
                <c:pt idx="1498">
                  <c:v>2011-12-09-06</c:v>
                </c:pt>
                <c:pt idx="1499">
                  <c:v>2011-12-09-07</c:v>
                </c:pt>
                <c:pt idx="1500">
                  <c:v>2011-12-09-08</c:v>
                </c:pt>
                <c:pt idx="1501">
                  <c:v>2011-12-09-09</c:v>
                </c:pt>
                <c:pt idx="1502">
                  <c:v>2011-12-09-10</c:v>
                </c:pt>
                <c:pt idx="1503">
                  <c:v>2011-12-09-11</c:v>
                </c:pt>
                <c:pt idx="1504">
                  <c:v>2011-12-09-12</c:v>
                </c:pt>
                <c:pt idx="1505">
                  <c:v>2011-12-09-13</c:v>
                </c:pt>
                <c:pt idx="1506">
                  <c:v>2011-12-09-14</c:v>
                </c:pt>
                <c:pt idx="1507">
                  <c:v>2011-12-09-15</c:v>
                </c:pt>
                <c:pt idx="1508">
                  <c:v>2011-12-09-16</c:v>
                </c:pt>
                <c:pt idx="1509">
                  <c:v>2011-12-09-17</c:v>
                </c:pt>
                <c:pt idx="1510">
                  <c:v>2011-12-09-18</c:v>
                </c:pt>
                <c:pt idx="1511">
                  <c:v>2011-12-09-19</c:v>
                </c:pt>
                <c:pt idx="1512">
                  <c:v>2011-12-09-20</c:v>
                </c:pt>
                <c:pt idx="1513">
                  <c:v>2011-12-09-21</c:v>
                </c:pt>
                <c:pt idx="1514">
                  <c:v>2011-12-09-22</c:v>
                </c:pt>
                <c:pt idx="1515">
                  <c:v>2011-12-09-23</c:v>
                </c:pt>
                <c:pt idx="1516">
                  <c:v>2011-12-10-00</c:v>
                </c:pt>
                <c:pt idx="1517">
                  <c:v>2011-12-10-01</c:v>
                </c:pt>
                <c:pt idx="1518">
                  <c:v>2011-12-10-02</c:v>
                </c:pt>
                <c:pt idx="1519">
                  <c:v>2011-12-10-03</c:v>
                </c:pt>
                <c:pt idx="1520">
                  <c:v>2011-12-10-04</c:v>
                </c:pt>
                <c:pt idx="1521">
                  <c:v>2011-12-10-05</c:v>
                </c:pt>
                <c:pt idx="1522">
                  <c:v>2011-12-10-06</c:v>
                </c:pt>
                <c:pt idx="1523">
                  <c:v>2011-12-10-07</c:v>
                </c:pt>
                <c:pt idx="1524">
                  <c:v>2011-12-10-08</c:v>
                </c:pt>
                <c:pt idx="1525">
                  <c:v>2011-12-10-09</c:v>
                </c:pt>
                <c:pt idx="1526">
                  <c:v>2011-12-10-10</c:v>
                </c:pt>
                <c:pt idx="1527">
                  <c:v>2011-12-10-11</c:v>
                </c:pt>
                <c:pt idx="1528">
                  <c:v>2011-12-10-12</c:v>
                </c:pt>
                <c:pt idx="1529">
                  <c:v>2011-12-10-13</c:v>
                </c:pt>
                <c:pt idx="1530">
                  <c:v>2011-12-10-14</c:v>
                </c:pt>
                <c:pt idx="1531">
                  <c:v>2011-12-10-15</c:v>
                </c:pt>
                <c:pt idx="1532">
                  <c:v>2011-12-10-16</c:v>
                </c:pt>
                <c:pt idx="1533">
                  <c:v>2011-12-10-17</c:v>
                </c:pt>
                <c:pt idx="1534">
                  <c:v>2011-12-10-18</c:v>
                </c:pt>
                <c:pt idx="1535">
                  <c:v>2011-12-10-19</c:v>
                </c:pt>
                <c:pt idx="1536">
                  <c:v>2011-12-10-20</c:v>
                </c:pt>
                <c:pt idx="1537">
                  <c:v>2011-12-10-21</c:v>
                </c:pt>
                <c:pt idx="1538">
                  <c:v>2011-12-10-22</c:v>
                </c:pt>
                <c:pt idx="1539">
                  <c:v>2011-12-10-23</c:v>
                </c:pt>
                <c:pt idx="1540">
                  <c:v>2011-12-11-00</c:v>
                </c:pt>
                <c:pt idx="1541">
                  <c:v>2011-12-11-01</c:v>
                </c:pt>
                <c:pt idx="1542">
                  <c:v>2011-12-11-02</c:v>
                </c:pt>
                <c:pt idx="1543">
                  <c:v>2011-12-11-03</c:v>
                </c:pt>
                <c:pt idx="1544">
                  <c:v>2011-12-11-04</c:v>
                </c:pt>
                <c:pt idx="1545">
                  <c:v>2011-12-11-05</c:v>
                </c:pt>
                <c:pt idx="1546">
                  <c:v>2011-12-11-06</c:v>
                </c:pt>
                <c:pt idx="1547">
                  <c:v>2011-12-11-07</c:v>
                </c:pt>
                <c:pt idx="1548">
                  <c:v>2011-12-11-08</c:v>
                </c:pt>
                <c:pt idx="1549">
                  <c:v>2011-12-11-09</c:v>
                </c:pt>
                <c:pt idx="1550">
                  <c:v>2011-12-11-10</c:v>
                </c:pt>
                <c:pt idx="1551">
                  <c:v>2011-12-11-11</c:v>
                </c:pt>
                <c:pt idx="1552">
                  <c:v>2011-12-11-12</c:v>
                </c:pt>
                <c:pt idx="1553">
                  <c:v>2011-12-11-13</c:v>
                </c:pt>
                <c:pt idx="1554">
                  <c:v>2011-12-11-14</c:v>
                </c:pt>
                <c:pt idx="1555">
                  <c:v>2011-12-11-15</c:v>
                </c:pt>
                <c:pt idx="1556">
                  <c:v>2011-12-11-16</c:v>
                </c:pt>
                <c:pt idx="1557">
                  <c:v>2011-12-11-17</c:v>
                </c:pt>
                <c:pt idx="1558">
                  <c:v>2011-12-11-18</c:v>
                </c:pt>
                <c:pt idx="1559">
                  <c:v>2011-12-11-19</c:v>
                </c:pt>
                <c:pt idx="1560">
                  <c:v>2011-12-11-20</c:v>
                </c:pt>
                <c:pt idx="1561">
                  <c:v>2011-12-11-21</c:v>
                </c:pt>
                <c:pt idx="1562">
                  <c:v>2011-12-11-22</c:v>
                </c:pt>
                <c:pt idx="1563">
                  <c:v>2011-12-11-23</c:v>
                </c:pt>
                <c:pt idx="1564">
                  <c:v>2011-12-12-00</c:v>
                </c:pt>
                <c:pt idx="1565">
                  <c:v>2011-12-12-01</c:v>
                </c:pt>
                <c:pt idx="1566">
                  <c:v>2011-12-12-02</c:v>
                </c:pt>
                <c:pt idx="1567">
                  <c:v>2011-12-12-03</c:v>
                </c:pt>
                <c:pt idx="1568">
                  <c:v>2011-12-12-04</c:v>
                </c:pt>
                <c:pt idx="1569">
                  <c:v>2011-12-12-05</c:v>
                </c:pt>
                <c:pt idx="1570">
                  <c:v>2011-12-12-06</c:v>
                </c:pt>
                <c:pt idx="1571">
                  <c:v>2011-12-12-07</c:v>
                </c:pt>
                <c:pt idx="1572">
                  <c:v>2011-12-12-08</c:v>
                </c:pt>
                <c:pt idx="1573">
                  <c:v>2011-12-12-09</c:v>
                </c:pt>
                <c:pt idx="1574">
                  <c:v>2011-12-12-10</c:v>
                </c:pt>
                <c:pt idx="1575">
                  <c:v>2011-12-12-11</c:v>
                </c:pt>
                <c:pt idx="1576">
                  <c:v>2011-12-12-12</c:v>
                </c:pt>
                <c:pt idx="1577">
                  <c:v>2011-12-12-13</c:v>
                </c:pt>
                <c:pt idx="1578">
                  <c:v>2011-12-12-14</c:v>
                </c:pt>
                <c:pt idx="1579">
                  <c:v>2011-12-12-15</c:v>
                </c:pt>
                <c:pt idx="1580">
                  <c:v>2011-12-12-16</c:v>
                </c:pt>
                <c:pt idx="1581">
                  <c:v>2011-12-12-17</c:v>
                </c:pt>
                <c:pt idx="1582">
                  <c:v>2011-12-12-18</c:v>
                </c:pt>
                <c:pt idx="1583">
                  <c:v>2011-12-12-19</c:v>
                </c:pt>
                <c:pt idx="1584">
                  <c:v>2011-12-12-20</c:v>
                </c:pt>
                <c:pt idx="1585">
                  <c:v>2011-12-12-21</c:v>
                </c:pt>
                <c:pt idx="1586">
                  <c:v>2011-12-12-22</c:v>
                </c:pt>
                <c:pt idx="1587">
                  <c:v>2011-12-12-23</c:v>
                </c:pt>
                <c:pt idx="1588">
                  <c:v>2011-12-13-00</c:v>
                </c:pt>
                <c:pt idx="1589">
                  <c:v>2011-12-13-01</c:v>
                </c:pt>
                <c:pt idx="1590">
                  <c:v>2011-12-13-02</c:v>
                </c:pt>
                <c:pt idx="1591">
                  <c:v>2011-12-13-03</c:v>
                </c:pt>
                <c:pt idx="1592">
                  <c:v>2011-12-13-04</c:v>
                </c:pt>
                <c:pt idx="1593">
                  <c:v>2011-12-13-05</c:v>
                </c:pt>
                <c:pt idx="1594">
                  <c:v>2011-12-13-06</c:v>
                </c:pt>
                <c:pt idx="1595">
                  <c:v>2011-12-13-07</c:v>
                </c:pt>
                <c:pt idx="1596">
                  <c:v>2011-12-13-08</c:v>
                </c:pt>
                <c:pt idx="1597">
                  <c:v>2011-12-13-09</c:v>
                </c:pt>
                <c:pt idx="1598">
                  <c:v>2011-12-13-10</c:v>
                </c:pt>
                <c:pt idx="1599">
                  <c:v>2011-12-13-11</c:v>
                </c:pt>
                <c:pt idx="1600">
                  <c:v>2011-12-13-12</c:v>
                </c:pt>
                <c:pt idx="1601">
                  <c:v>2011-12-13-13</c:v>
                </c:pt>
                <c:pt idx="1602">
                  <c:v>2011-12-13-14</c:v>
                </c:pt>
                <c:pt idx="1603">
                  <c:v>2011-12-13-15</c:v>
                </c:pt>
                <c:pt idx="1604">
                  <c:v>2011-12-13-16</c:v>
                </c:pt>
                <c:pt idx="1605">
                  <c:v>2011-12-13-17</c:v>
                </c:pt>
                <c:pt idx="1606">
                  <c:v>2011-12-13-18</c:v>
                </c:pt>
                <c:pt idx="1607">
                  <c:v>2011-12-13-19</c:v>
                </c:pt>
                <c:pt idx="1608">
                  <c:v>2011-12-13-20</c:v>
                </c:pt>
                <c:pt idx="1609">
                  <c:v>2011-12-13-21</c:v>
                </c:pt>
                <c:pt idx="1610">
                  <c:v>2011-12-13-22</c:v>
                </c:pt>
                <c:pt idx="1611">
                  <c:v>2011-12-13-23</c:v>
                </c:pt>
                <c:pt idx="1612">
                  <c:v>2011-12-14-00</c:v>
                </c:pt>
                <c:pt idx="1613">
                  <c:v>2011-12-14-01</c:v>
                </c:pt>
                <c:pt idx="1614">
                  <c:v>2011-12-14-02</c:v>
                </c:pt>
                <c:pt idx="1615">
                  <c:v>2011-12-14-03</c:v>
                </c:pt>
                <c:pt idx="1616">
                  <c:v>2011-12-14-04</c:v>
                </c:pt>
                <c:pt idx="1617">
                  <c:v>2011-12-14-05</c:v>
                </c:pt>
                <c:pt idx="1618">
                  <c:v>2011-12-14-06</c:v>
                </c:pt>
                <c:pt idx="1619">
                  <c:v>2011-12-14-07</c:v>
                </c:pt>
                <c:pt idx="1620">
                  <c:v>2011-12-14-08</c:v>
                </c:pt>
                <c:pt idx="1621">
                  <c:v>2011-12-14-09</c:v>
                </c:pt>
                <c:pt idx="1622">
                  <c:v>2011-12-14-10</c:v>
                </c:pt>
                <c:pt idx="1623">
                  <c:v>2011-12-14-11</c:v>
                </c:pt>
                <c:pt idx="1624">
                  <c:v>2011-12-14-12</c:v>
                </c:pt>
                <c:pt idx="1625">
                  <c:v>2011-12-14-13</c:v>
                </c:pt>
                <c:pt idx="1626">
                  <c:v>2011-12-14-14</c:v>
                </c:pt>
                <c:pt idx="1627">
                  <c:v>2011-12-14-15</c:v>
                </c:pt>
                <c:pt idx="1628">
                  <c:v>2011-12-14-16</c:v>
                </c:pt>
                <c:pt idx="1629">
                  <c:v>2011-12-14-17</c:v>
                </c:pt>
                <c:pt idx="1630">
                  <c:v>2011-12-14-18</c:v>
                </c:pt>
                <c:pt idx="1631">
                  <c:v>2011-12-14-19</c:v>
                </c:pt>
                <c:pt idx="1632">
                  <c:v>2011-12-14-20</c:v>
                </c:pt>
                <c:pt idx="1633">
                  <c:v>2011-12-14-21</c:v>
                </c:pt>
                <c:pt idx="1634">
                  <c:v>2011-12-14-22</c:v>
                </c:pt>
                <c:pt idx="1635">
                  <c:v>2011-12-14-23</c:v>
                </c:pt>
                <c:pt idx="1636">
                  <c:v>2011-12-15-00</c:v>
                </c:pt>
                <c:pt idx="1637">
                  <c:v>2011-12-15-01</c:v>
                </c:pt>
                <c:pt idx="1638">
                  <c:v>2011-12-15-02</c:v>
                </c:pt>
                <c:pt idx="1639">
                  <c:v>2011-12-15-03</c:v>
                </c:pt>
                <c:pt idx="1640">
                  <c:v>2011-12-15-04</c:v>
                </c:pt>
                <c:pt idx="1641">
                  <c:v>2011-12-15-05</c:v>
                </c:pt>
                <c:pt idx="1642">
                  <c:v>2011-12-15-06</c:v>
                </c:pt>
                <c:pt idx="1643">
                  <c:v>2011-12-15-07</c:v>
                </c:pt>
                <c:pt idx="1644">
                  <c:v>2011-12-15-08</c:v>
                </c:pt>
                <c:pt idx="1645">
                  <c:v>2011-12-15-09</c:v>
                </c:pt>
                <c:pt idx="1646">
                  <c:v>2011-12-15-10</c:v>
                </c:pt>
                <c:pt idx="1647">
                  <c:v>2011-12-15-11</c:v>
                </c:pt>
                <c:pt idx="1648">
                  <c:v>2011-12-15-12</c:v>
                </c:pt>
                <c:pt idx="1649">
                  <c:v>2011-12-15-13</c:v>
                </c:pt>
                <c:pt idx="1650">
                  <c:v>2011-12-15-14</c:v>
                </c:pt>
                <c:pt idx="1651">
                  <c:v>2011-12-15-15</c:v>
                </c:pt>
                <c:pt idx="1652">
                  <c:v>2011-12-15-16</c:v>
                </c:pt>
                <c:pt idx="1653">
                  <c:v>2011-12-15-17</c:v>
                </c:pt>
                <c:pt idx="1654">
                  <c:v>2011-12-15-18</c:v>
                </c:pt>
                <c:pt idx="1655">
                  <c:v>2011-12-15-19</c:v>
                </c:pt>
                <c:pt idx="1656">
                  <c:v>2011-12-15-20</c:v>
                </c:pt>
                <c:pt idx="1657">
                  <c:v>2011-12-15-21</c:v>
                </c:pt>
                <c:pt idx="1658">
                  <c:v>2011-12-15-22</c:v>
                </c:pt>
                <c:pt idx="1659">
                  <c:v>2011-12-15-23</c:v>
                </c:pt>
                <c:pt idx="1660">
                  <c:v>2011-12-16-00</c:v>
                </c:pt>
                <c:pt idx="1661">
                  <c:v>2011-12-16-01</c:v>
                </c:pt>
                <c:pt idx="1662">
                  <c:v>2011-12-16-02</c:v>
                </c:pt>
                <c:pt idx="1663">
                  <c:v>2011-12-16-03</c:v>
                </c:pt>
                <c:pt idx="1664">
                  <c:v>2011-12-16-04</c:v>
                </c:pt>
                <c:pt idx="1665">
                  <c:v>2011-12-16-05</c:v>
                </c:pt>
                <c:pt idx="1666">
                  <c:v>2011-12-16-06</c:v>
                </c:pt>
                <c:pt idx="1667">
                  <c:v>2011-12-16-07</c:v>
                </c:pt>
                <c:pt idx="1668">
                  <c:v>2011-12-16-08</c:v>
                </c:pt>
                <c:pt idx="1669">
                  <c:v>2011-12-16-09</c:v>
                </c:pt>
                <c:pt idx="1670">
                  <c:v>2011-12-16-10</c:v>
                </c:pt>
                <c:pt idx="1671">
                  <c:v>2011-12-16-11</c:v>
                </c:pt>
                <c:pt idx="1672">
                  <c:v>2011-12-16-12</c:v>
                </c:pt>
                <c:pt idx="1673">
                  <c:v>2011-12-16-13</c:v>
                </c:pt>
                <c:pt idx="1674">
                  <c:v>2011-12-16-14</c:v>
                </c:pt>
                <c:pt idx="1675">
                  <c:v>2011-12-16-15</c:v>
                </c:pt>
                <c:pt idx="1676">
                  <c:v>2011-12-16-16</c:v>
                </c:pt>
                <c:pt idx="1677">
                  <c:v>2011-12-16-17</c:v>
                </c:pt>
                <c:pt idx="1678">
                  <c:v>2011-12-16-18</c:v>
                </c:pt>
                <c:pt idx="1679">
                  <c:v>2011-12-16-19</c:v>
                </c:pt>
                <c:pt idx="1680">
                  <c:v>2011-12-16-20</c:v>
                </c:pt>
                <c:pt idx="1681">
                  <c:v>2011-12-16-21</c:v>
                </c:pt>
                <c:pt idx="1682">
                  <c:v>2011-12-16-22</c:v>
                </c:pt>
                <c:pt idx="1683">
                  <c:v>2011-12-16-23</c:v>
                </c:pt>
                <c:pt idx="1684">
                  <c:v>2011-12-17-00</c:v>
                </c:pt>
                <c:pt idx="1685">
                  <c:v>2011-12-17-01</c:v>
                </c:pt>
                <c:pt idx="1686">
                  <c:v>2011-12-17-02</c:v>
                </c:pt>
                <c:pt idx="1687">
                  <c:v>2011-12-17-03</c:v>
                </c:pt>
                <c:pt idx="1688">
                  <c:v>2011-12-17-04</c:v>
                </c:pt>
                <c:pt idx="1689">
                  <c:v>2011-12-17-05</c:v>
                </c:pt>
                <c:pt idx="1690">
                  <c:v>2011-12-17-06</c:v>
                </c:pt>
                <c:pt idx="1691">
                  <c:v>2011-12-17-07</c:v>
                </c:pt>
                <c:pt idx="1692">
                  <c:v>2011-12-17-08</c:v>
                </c:pt>
                <c:pt idx="1693">
                  <c:v>2011-12-17-09</c:v>
                </c:pt>
                <c:pt idx="1694">
                  <c:v>2011-12-17-10</c:v>
                </c:pt>
                <c:pt idx="1695">
                  <c:v>2011-12-17-11</c:v>
                </c:pt>
                <c:pt idx="1696">
                  <c:v>2011-12-17-12</c:v>
                </c:pt>
                <c:pt idx="1697">
                  <c:v>2011-12-17-13</c:v>
                </c:pt>
                <c:pt idx="1698">
                  <c:v>2011-12-17-14</c:v>
                </c:pt>
                <c:pt idx="1699">
                  <c:v>2011-12-17-15</c:v>
                </c:pt>
                <c:pt idx="1700">
                  <c:v>2011-12-17-16</c:v>
                </c:pt>
                <c:pt idx="1701">
                  <c:v>2011-12-17-17</c:v>
                </c:pt>
                <c:pt idx="1702">
                  <c:v>2011-12-17-18</c:v>
                </c:pt>
                <c:pt idx="1703">
                  <c:v>2011-12-17-19</c:v>
                </c:pt>
                <c:pt idx="1704">
                  <c:v>2011-12-17-20</c:v>
                </c:pt>
                <c:pt idx="1705">
                  <c:v>2011-12-17-21</c:v>
                </c:pt>
                <c:pt idx="1706">
                  <c:v>2011-12-17-22</c:v>
                </c:pt>
                <c:pt idx="1707">
                  <c:v>2011-12-17-23</c:v>
                </c:pt>
                <c:pt idx="1708">
                  <c:v>2011-12-18-00</c:v>
                </c:pt>
                <c:pt idx="1709">
                  <c:v>2011-12-18-01</c:v>
                </c:pt>
                <c:pt idx="1710">
                  <c:v>2011-12-18-02</c:v>
                </c:pt>
                <c:pt idx="1711">
                  <c:v>2011-12-18-03</c:v>
                </c:pt>
                <c:pt idx="1712">
                  <c:v>2011-12-18-04</c:v>
                </c:pt>
                <c:pt idx="1713">
                  <c:v>2011-12-18-05</c:v>
                </c:pt>
                <c:pt idx="1714">
                  <c:v>2011-12-18-06</c:v>
                </c:pt>
                <c:pt idx="1715">
                  <c:v>2011-12-18-07</c:v>
                </c:pt>
                <c:pt idx="1716">
                  <c:v>2011-12-18-08</c:v>
                </c:pt>
                <c:pt idx="1717">
                  <c:v>2011-12-18-09</c:v>
                </c:pt>
                <c:pt idx="1718">
                  <c:v>2011-12-18-10</c:v>
                </c:pt>
                <c:pt idx="1719">
                  <c:v>2011-12-18-11</c:v>
                </c:pt>
                <c:pt idx="1720">
                  <c:v>2011-12-18-12</c:v>
                </c:pt>
                <c:pt idx="1721">
                  <c:v>2011-12-18-13</c:v>
                </c:pt>
                <c:pt idx="1722">
                  <c:v>2011-12-18-14</c:v>
                </c:pt>
                <c:pt idx="1723">
                  <c:v>2011-12-18-15</c:v>
                </c:pt>
                <c:pt idx="1724">
                  <c:v>2011-12-18-16</c:v>
                </c:pt>
                <c:pt idx="1725">
                  <c:v>2011-12-18-17</c:v>
                </c:pt>
                <c:pt idx="1726">
                  <c:v>2011-12-18-18</c:v>
                </c:pt>
                <c:pt idx="1727">
                  <c:v>2011-12-18-19</c:v>
                </c:pt>
                <c:pt idx="1728">
                  <c:v>2011-12-18-20</c:v>
                </c:pt>
                <c:pt idx="1729">
                  <c:v>2011-12-18-21</c:v>
                </c:pt>
                <c:pt idx="1730">
                  <c:v>2011-12-18-22</c:v>
                </c:pt>
                <c:pt idx="1731">
                  <c:v>2011-12-18-23</c:v>
                </c:pt>
                <c:pt idx="1732">
                  <c:v>2011-12-19-00</c:v>
                </c:pt>
                <c:pt idx="1733">
                  <c:v>2011-12-19-01</c:v>
                </c:pt>
                <c:pt idx="1734">
                  <c:v>2011-12-19-02</c:v>
                </c:pt>
                <c:pt idx="1735">
                  <c:v>2011-12-19-03</c:v>
                </c:pt>
                <c:pt idx="1736">
                  <c:v>2011-12-19-04</c:v>
                </c:pt>
                <c:pt idx="1737">
                  <c:v>2011-12-19-05</c:v>
                </c:pt>
                <c:pt idx="1738">
                  <c:v>2011-12-19-06</c:v>
                </c:pt>
                <c:pt idx="1739">
                  <c:v>2011-12-19-07</c:v>
                </c:pt>
                <c:pt idx="1740">
                  <c:v>2011-12-19-08</c:v>
                </c:pt>
                <c:pt idx="1741">
                  <c:v>2011-12-19-09</c:v>
                </c:pt>
                <c:pt idx="1742">
                  <c:v>2011-12-19-10</c:v>
                </c:pt>
                <c:pt idx="1743">
                  <c:v>2011-12-19-11</c:v>
                </c:pt>
                <c:pt idx="1744">
                  <c:v>2011-12-19-12</c:v>
                </c:pt>
                <c:pt idx="1745">
                  <c:v>2011-12-19-13</c:v>
                </c:pt>
                <c:pt idx="1746">
                  <c:v>2011-12-19-14</c:v>
                </c:pt>
                <c:pt idx="1747">
                  <c:v>2011-12-19-15</c:v>
                </c:pt>
                <c:pt idx="1748">
                  <c:v>2011-12-19-16</c:v>
                </c:pt>
                <c:pt idx="1749">
                  <c:v>2011-12-19-17</c:v>
                </c:pt>
                <c:pt idx="1750">
                  <c:v>2011-12-19-18</c:v>
                </c:pt>
                <c:pt idx="1751">
                  <c:v>2011-12-19-19</c:v>
                </c:pt>
                <c:pt idx="1752">
                  <c:v>2011-12-19-20</c:v>
                </c:pt>
                <c:pt idx="1753">
                  <c:v>2011-12-19-21</c:v>
                </c:pt>
                <c:pt idx="1754">
                  <c:v>2011-12-19-22</c:v>
                </c:pt>
                <c:pt idx="1755">
                  <c:v>2011-12-19-23</c:v>
                </c:pt>
                <c:pt idx="1756">
                  <c:v>2011-12-20-00</c:v>
                </c:pt>
                <c:pt idx="1757">
                  <c:v>2011-12-20-01</c:v>
                </c:pt>
                <c:pt idx="1758">
                  <c:v>2011-12-20-02</c:v>
                </c:pt>
                <c:pt idx="1759">
                  <c:v>2011-12-20-03</c:v>
                </c:pt>
                <c:pt idx="1760">
                  <c:v>2011-12-20-04</c:v>
                </c:pt>
                <c:pt idx="1761">
                  <c:v>2011-12-20-05</c:v>
                </c:pt>
                <c:pt idx="1762">
                  <c:v>2011-12-20-06</c:v>
                </c:pt>
                <c:pt idx="1763">
                  <c:v>2011-12-20-07</c:v>
                </c:pt>
                <c:pt idx="1764">
                  <c:v>2011-12-20-08</c:v>
                </c:pt>
                <c:pt idx="1765">
                  <c:v>2011-12-20-09</c:v>
                </c:pt>
                <c:pt idx="1766">
                  <c:v>2011-12-20-10</c:v>
                </c:pt>
                <c:pt idx="1767">
                  <c:v>2011-12-20-11</c:v>
                </c:pt>
                <c:pt idx="1768">
                  <c:v>2011-12-20-12</c:v>
                </c:pt>
                <c:pt idx="1769">
                  <c:v>2011-12-20-13</c:v>
                </c:pt>
                <c:pt idx="1770">
                  <c:v>2011-12-20-14</c:v>
                </c:pt>
                <c:pt idx="1771">
                  <c:v>2011-12-20-15</c:v>
                </c:pt>
                <c:pt idx="1772">
                  <c:v>2011-12-20-16</c:v>
                </c:pt>
                <c:pt idx="1773">
                  <c:v>2011-12-20-17</c:v>
                </c:pt>
                <c:pt idx="1774">
                  <c:v>2011-12-20-18</c:v>
                </c:pt>
                <c:pt idx="1775">
                  <c:v>2011-12-20-19</c:v>
                </c:pt>
                <c:pt idx="1776">
                  <c:v>2011-12-20-20</c:v>
                </c:pt>
                <c:pt idx="1777">
                  <c:v>2011-12-20-21</c:v>
                </c:pt>
                <c:pt idx="1778">
                  <c:v>2011-12-20-22</c:v>
                </c:pt>
                <c:pt idx="1779">
                  <c:v>2011-12-20-23</c:v>
                </c:pt>
                <c:pt idx="1780">
                  <c:v>2011-12-21-00</c:v>
                </c:pt>
                <c:pt idx="1781">
                  <c:v>2011-12-21-01</c:v>
                </c:pt>
                <c:pt idx="1782">
                  <c:v>2011-12-21-02</c:v>
                </c:pt>
                <c:pt idx="1783">
                  <c:v>2011-12-21-03</c:v>
                </c:pt>
                <c:pt idx="1784">
                  <c:v>2011-12-21-04</c:v>
                </c:pt>
                <c:pt idx="1785">
                  <c:v>2011-12-21-05</c:v>
                </c:pt>
                <c:pt idx="1786">
                  <c:v>2011-12-21-06</c:v>
                </c:pt>
                <c:pt idx="1787">
                  <c:v>2011-12-21-07</c:v>
                </c:pt>
                <c:pt idx="1788">
                  <c:v>2011-12-21-08</c:v>
                </c:pt>
                <c:pt idx="1789">
                  <c:v>2011-12-21-09</c:v>
                </c:pt>
                <c:pt idx="1790">
                  <c:v>2011-12-21-10</c:v>
                </c:pt>
                <c:pt idx="1791">
                  <c:v>2011-12-21-11</c:v>
                </c:pt>
                <c:pt idx="1792">
                  <c:v>2011-12-21-12</c:v>
                </c:pt>
                <c:pt idx="1793">
                  <c:v>2011-12-21-13</c:v>
                </c:pt>
                <c:pt idx="1794">
                  <c:v>2011-12-21-14</c:v>
                </c:pt>
                <c:pt idx="1795">
                  <c:v>2011-12-21-15</c:v>
                </c:pt>
                <c:pt idx="1796">
                  <c:v>2011-12-21-16</c:v>
                </c:pt>
                <c:pt idx="1797">
                  <c:v>2011-12-21-17</c:v>
                </c:pt>
                <c:pt idx="1798">
                  <c:v>2011-12-21-18</c:v>
                </c:pt>
                <c:pt idx="1799">
                  <c:v>2011-12-21-19</c:v>
                </c:pt>
                <c:pt idx="1800">
                  <c:v>2011-12-21-20</c:v>
                </c:pt>
                <c:pt idx="1801">
                  <c:v>2011-12-21-21</c:v>
                </c:pt>
                <c:pt idx="1802">
                  <c:v>2011-12-21-22</c:v>
                </c:pt>
                <c:pt idx="1803">
                  <c:v>2011-12-21-23</c:v>
                </c:pt>
                <c:pt idx="1804">
                  <c:v>2011-12-22-00</c:v>
                </c:pt>
                <c:pt idx="1805">
                  <c:v>2011-12-22-01</c:v>
                </c:pt>
                <c:pt idx="1806">
                  <c:v>2011-12-22-02</c:v>
                </c:pt>
                <c:pt idx="1807">
                  <c:v>2011-12-22-03</c:v>
                </c:pt>
                <c:pt idx="1808">
                  <c:v>2011-12-22-04</c:v>
                </c:pt>
                <c:pt idx="1809">
                  <c:v>2011-12-22-05</c:v>
                </c:pt>
                <c:pt idx="1810">
                  <c:v>2011-12-22-06</c:v>
                </c:pt>
                <c:pt idx="1811">
                  <c:v>2011-12-22-07</c:v>
                </c:pt>
                <c:pt idx="1812">
                  <c:v>2011-12-22-08</c:v>
                </c:pt>
                <c:pt idx="1813">
                  <c:v>2011-12-22-09</c:v>
                </c:pt>
                <c:pt idx="1814">
                  <c:v>2011-12-22-10</c:v>
                </c:pt>
                <c:pt idx="1815">
                  <c:v>2011-12-22-11</c:v>
                </c:pt>
                <c:pt idx="1816">
                  <c:v>2011-12-22-12</c:v>
                </c:pt>
                <c:pt idx="1817">
                  <c:v>2011-12-22-13</c:v>
                </c:pt>
                <c:pt idx="1818">
                  <c:v>2011-12-22-14</c:v>
                </c:pt>
                <c:pt idx="1819">
                  <c:v>2011-12-22-15</c:v>
                </c:pt>
                <c:pt idx="1820">
                  <c:v>2011-12-22-16</c:v>
                </c:pt>
                <c:pt idx="1821">
                  <c:v>2011-12-22-17</c:v>
                </c:pt>
                <c:pt idx="1822">
                  <c:v>2011-12-22-18</c:v>
                </c:pt>
                <c:pt idx="1823">
                  <c:v>2011-12-22-19</c:v>
                </c:pt>
                <c:pt idx="1824">
                  <c:v>2011-12-22-20</c:v>
                </c:pt>
                <c:pt idx="1825">
                  <c:v>2011-12-22-21</c:v>
                </c:pt>
                <c:pt idx="1826">
                  <c:v>2011-12-22-22</c:v>
                </c:pt>
                <c:pt idx="1827">
                  <c:v>2011-12-22-23</c:v>
                </c:pt>
                <c:pt idx="1828">
                  <c:v>2011-12-23-00</c:v>
                </c:pt>
                <c:pt idx="1829">
                  <c:v>2011-12-23-01</c:v>
                </c:pt>
                <c:pt idx="1830">
                  <c:v>2011-12-23-02</c:v>
                </c:pt>
                <c:pt idx="1831">
                  <c:v>2011-12-23-03</c:v>
                </c:pt>
                <c:pt idx="1832">
                  <c:v>2011-12-23-04</c:v>
                </c:pt>
                <c:pt idx="1833">
                  <c:v>2011-12-23-05</c:v>
                </c:pt>
                <c:pt idx="1834">
                  <c:v>2011-12-23-06</c:v>
                </c:pt>
                <c:pt idx="1835">
                  <c:v>2011-12-23-07</c:v>
                </c:pt>
                <c:pt idx="1836">
                  <c:v>2011-12-23-08</c:v>
                </c:pt>
                <c:pt idx="1837">
                  <c:v>2011-12-23-09</c:v>
                </c:pt>
                <c:pt idx="1838">
                  <c:v>2011-12-23-10</c:v>
                </c:pt>
                <c:pt idx="1839">
                  <c:v>2011-12-23-11</c:v>
                </c:pt>
                <c:pt idx="1840">
                  <c:v>2011-12-23-12</c:v>
                </c:pt>
                <c:pt idx="1841">
                  <c:v>2011-12-23-13</c:v>
                </c:pt>
                <c:pt idx="1842">
                  <c:v>2011-12-23-14</c:v>
                </c:pt>
                <c:pt idx="1843">
                  <c:v>2011-12-23-15</c:v>
                </c:pt>
                <c:pt idx="1844">
                  <c:v>2011-12-23-16</c:v>
                </c:pt>
                <c:pt idx="1845">
                  <c:v>2011-12-23-17</c:v>
                </c:pt>
                <c:pt idx="1846">
                  <c:v>2011-12-23-18</c:v>
                </c:pt>
                <c:pt idx="1847">
                  <c:v>2011-12-23-19</c:v>
                </c:pt>
                <c:pt idx="1848">
                  <c:v>2011-12-23-20</c:v>
                </c:pt>
                <c:pt idx="1849">
                  <c:v>2011-12-23-21</c:v>
                </c:pt>
                <c:pt idx="1850">
                  <c:v>2011-12-23-22</c:v>
                </c:pt>
                <c:pt idx="1851">
                  <c:v>2011-12-23-23</c:v>
                </c:pt>
                <c:pt idx="1852">
                  <c:v>2011-12-24-00</c:v>
                </c:pt>
                <c:pt idx="1853">
                  <c:v>2011-12-24-01</c:v>
                </c:pt>
                <c:pt idx="1854">
                  <c:v>2011-12-24-02</c:v>
                </c:pt>
                <c:pt idx="1855">
                  <c:v>2011-12-24-03</c:v>
                </c:pt>
                <c:pt idx="1856">
                  <c:v>2011-12-24-04</c:v>
                </c:pt>
                <c:pt idx="1857">
                  <c:v>2011-12-24-05</c:v>
                </c:pt>
                <c:pt idx="1858">
                  <c:v>2011-12-24-06</c:v>
                </c:pt>
                <c:pt idx="1859">
                  <c:v>2011-12-24-07</c:v>
                </c:pt>
                <c:pt idx="1860">
                  <c:v>2011-12-24-08</c:v>
                </c:pt>
                <c:pt idx="1861">
                  <c:v>2011-12-24-09</c:v>
                </c:pt>
                <c:pt idx="1862">
                  <c:v>2011-12-24-10</c:v>
                </c:pt>
                <c:pt idx="1863">
                  <c:v>2011-12-24-11</c:v>
                </c:pt>
                <c:pt idx="1864">
                  <c:v>2011-12-24-12</c:v>
                </c:pt>
                <c:pt idx="1865">
                  <c:v>2011-12-24-13</c:v>
                </c:pt>
                <c:pt idx="1866">
                  <c:v>2011-12-24-14</c:v>
                </c:pt>
                <c:pt idx="1867">
                  <c:v>2011-12-24-15</c:v>
                </c:pt>
                <c:pt idx="1868">
                  <c:v>2011-12-24-16</c:v>
                </c:pt>
                <c:pt idx="1869">
                  <c:v>2011-12-24-17</c:v>
                </c:pt>
                <c:pt idx="1870">
                  <c:v>2011-12-24-18</c:v>
                </c:pt>
                <c:pt idx="1871">
                  <c:v>2011-12-24-19</c:v>
                </c:pt>
                <c:pt idx="1872">
                  <c:v>2011-12-24-20</c:v>
                </c:pt>
                <c:pt idx="1873">
                  <c:v>2011-12-24-21</c:v>
                </c:pt>
                <c:pt idx="1874">
                  <c:v>2011-12-24-22</c:v>
                </c:pt>
                <c:pt idx="1875">
                  <c:v>2011-12-24-23</c:v>
                </c:pt>
                <c:pt idx="1876">
                  <c:v>2011-12-25-00</c:v>
                </c:pt>
                <c:pt idx="1877">
                  <c:v>2011-12-25-01</c:v>
                </c:pt>
                <c:pt idx="1878">
                  <c:v>2011-12-25-02</c:v>
                </c:pt>
                <c:pt idx="1879">
                  <c:v>2011-12-25-03</c:v>
                </c:pt>
                <c:pt idx="1880">
                  <c:v>2011-12-25-04</c:v>
                </c:pt>
                <c:pt idx="1881">
                  <c:v>2011-12-25-05</c:v>
                </c:pt>
                <c:pt idx="1882">
                  <c:v>2011-12-25-06</c:v>
                </c:pt>
                <c:pt idx="1883">
                  <c:v>2011-12-25-07</c:v>
                </c:pt>
                <c:pt idx="1884">
                  <c:v>2011-12-25-08</c:v>
                </c:pt>
                <c:pt idx="1885">
                  <c:v>2011-12-25-09</c:v>
                </c:pt>
                <c:pt idx="1886">
                  <c:v>2011-12-25-10</c:v>
                </c:pt>
                <c:pt idx="1887">
                  <c:v>2011-12-25-11</c:v>
                </c:pt>
                <c:pt idx="1888">
                  <c:v>2011-12-25-12</c:v>
                </c:pt>
                <c:pt idx="1889">
                  <c:v>2011-12-25-13</c:v>
                </c:pt>
                <c:pt idx="1890">
                  <c:v>2011-12-25-14</c:v>
                </c:pt>
                <c:pt idx="1891">
                  <c:v>2011-12-25-15</c:v>
                </c:pt>
                <c:pt idx="1892">
                  <c:v>2011-12-25-16</c:v>
                </c:pt>
                <c:pt idx="1893">
                  <c:v>2011-12-25-17</c:v>
                </c:pt>
                <c:pt idx="1894">
                  <c:v>2011-12-25-18</c:v>
                </c:pt>
                <c:pt idx="1895">
                  <c:v>2011-12-25-19</c:v>
                </c:pt>
                <c:pt idx="1896">
                  <c:v>2011-12-25-20</c:v>
                </c:pt>
                <c:pt idx="1897">
                  <c:v>2011-12-25-21</c:v>
                </c:pt>
                <c:pt idx="1898">
                  <c:v>2011-12-25-22</c:v>
                </c:pt>
                <c:pt idx="1899">
                  <c:v>2011-12-25-23</c:v>
                </c:pt>
                <c:pt idx="1900">
                  <c:v>2011-12-26-00</c:v>
                </c:pt>
                <c:pt idx="1901">
                  <c:v>2011-12-26-01</c:v>
                </c:pt>
                <c:pt idx="1902">
                  <c:v>2011-12-26-02</c:v>
                </c:pt>
                <c:pt idx="1903">
                  <c:v>2011-12-26-03</c:v>
                </c:pt>
                <c:pt idx="1904">
                  <c:v>2011-12-26-04</c:v>
                </c:pt>
                <c:pt idx="1905">
                  <c:v>2011-12-26-05</c:v>
                </c:pt>
                <c:pt idx="1906">
                  <c:v>2011-12-26-06</c:v>
                </c:pt>
                <c:pt idx="1907">
                  <c:v>2011-12-26-07</c:v>
                </c:pt>
                <c:pt idx="1908">
                  <c:v>2011-12-26-08</c:v>
                </c:pt>
                <c:pt idx="1909">
                  <c:v>2011-12-26-09</c:v>
                </c:pt>
                <c:pt idx="1910">
                  <c:v>2011-12-26-10</c:v>
                </c:pt>
                <c:pt idx="1911">
                  <c:v>2011-12-26-11</c:v>
                </c:pt>
                <c:pt idx="1912">
                  <c:v>2011-12-26-12</c:v>
                </c:pt>
                <c:pt idx="1913">
                  <c:v>2011-12-26-13</c:v>
                </c:pt>
                <c:pt idx="1914">
                  <c:v>2011-12-26-14</c:v>
                </c:pt>
                <c:pt idx="1915">
                  <c:v>2011-12-26-15</c:v>
                </c:pt>
                <c:pt idx="1916">
                  <c:v>2011-12-26-16</c:v>
                </c:pt>
                <c:pt idx="1917">
                  <c:v>2011-12-26-17</c:v>
                </c:pt>
                <c:pt idx="1918">
                  <c:v>2011-12-26-18</c:v>
                </c:pt>
                <c:pt idx="1919">
                  <c:v>2011-12-26-19</c:v>
                </c:pt>
                <c:pt idx="1920">
                  <c:v>2011-12-26-20</c:v>
                </c:pt>
                <c:pt idx="1921">
                  <c:v>2011-12-26-21</c:v>
                </c:pt>
                <c:pt idx="1922">
                  <c:v>2011-12-26-22</c:v>
                </c:pt>
                <c:pt idx="1923">
                  <c:v>2011-12-26-23</c:v>
                </c:pt>
                <c:pt idx="1924">
                  <c:v>2011-12-27-00</c:v>
                </c:pt>
                <c:pt idx="1925">
                  <c:v>2011-12-27-01</c:v>
                </c:pt>
                <c:pt idx="1926">
                  <c:v>2011-12-27-02</c:v>
                </c:pt>
                <c:pt idx="1927">
                  <c:v>2011-12-27-03</c:v>
                </c:pt>
                <c:pt idx="1928">
                  <c:v>2011-12-27-04</c:v>
                </c:pt>
                <c:pt idx="1929">
                  <c:v>2011-12-27-05</c:v>
                </c:pt>
                <c:pt idx="1930">
                  <c:v>2011-12-27-06</c:v>
                </c:pt>
                <c:pt idx="1931">
                  <c:v>2011-12-27-07</c:v>
                </c:pt>
                <c:pt idx="1932">
                  <c:v>2011-12-27-08</c:v>
                </c:pt>
                <c:pt idx="1933">
                  <c:v>2011-12-27-09</c:v>
                </c:pt>
                <c:pt idx="1934">
                  <c:v>2011-12-27-10</c:v>
                </c:pt>
                <c:pt idx="1935">
                  <c:v>2011-12-27-11</c:v>
                </c:pt>
                <c:pt idx="1936">
                  <c:v>2011-12-27-12</c:v>
                </c:pt>
                <c:pt idx="1937">
                  <c:v>2011-12-27-13</c:v>
                </c:pt>
                <c:pt idx="1938">
                  <c:v>2011-12-27-14</c:v>
                </c:pt>
                <c:pt idx="1939">
                  <c:v>2011-12-27-15</c:v>
                </c:pt>
                <c:pt idx="1940">
                  <c:v>2011-12-27-16</c:v>
                </c:pt>
                <c:pt idx="1941">
                  <c:v>2011-12-27-17</c:v>
                </c:pt>
                <c:pt idx="1942">
                  <c:v>2011-12-27-18</c:v>
                </c:pt>
                <c:pt idx="1943">
                  <c:v>2011-12-27-19</c:v>
                </c:pt>
                <c:pt idx="1944">
                  <c:v>2011-12-27-20</c:v>
                </c:pt>
                <c:pt idx="1945">
                  <c:v>2011-12-27-21</c:v>
                </c:pt>
                <c:pt idx="1946">
                  <c:v>2011-12-27-22</c:v>
                </c:pt>
                <c:pt idx="1947">
                  <c:v>2011-12-27-23</c:v>
                </c:pt>
                <c:pt idx="1948">
                  <c:v>2011-12-28-00</c:v>
                </c:pt>
                <c:pt idx="1949">
                  <c:v>2011-12-28-01</c:v>
                </c:pt>
                <c:pt idx="1950">
                  <c:v>2011-12-28-02</c:v>
                </c:pt>
                <c:pt idx="1951">
                  <c:v>2011-12-28-03</c:v>
                </c:pt>
                <c:pt idx="1952">
                  <c:v>2011-12-28-04</c:v>
                </c:pt>
                <c:pt idx="1953">
                  <c:v>2011-12-28-05</c:v>
                </c:pt>
                <c:pt idx="1954">
                  <c:v>2011-12-28-06</c:v>
                </c:pt>
                <c:pt idx="1955">
                  <c:v>2011-12-28-07</c:v>
                </c:pt>
                <c:pt idx="1956">
                  <c:v>2011-12-28-08</c:v>
                </c:pt>
                <c:pt idx="1957">
                  <c:v>2011-12-28-09</c:v>
                </c:pt>
                <c:pt idx="1958">
                  <c:v>2011-12-28-10</c:v>
                </c:pt>
                <c:pt idx="1959">
                  <c:v>2011-12-28-11</c:v>
                </c:pt>
                <c:pt idx="1960">
                  <c:v>2011-12-28-12</c:v>
                </c:pt>
                <c:pt idx="1961">
                  <c:v>2011-12-28-13</c:v>
                </c:pt>
                <c:pt idx="1962">
                  <c:v>2011-12-28-14</c:v>
                </c:pt>
                <c:pt idx="1963">
                  <c:v>2011-12-28-15</c:v>
                </c:pt>
                <c:pt idx="1964">
                  <c:v>2011-12-28-16</c:v>
                </c:pt>
                <c:pt idx="1965">
                  <c:v>2011-12-28-17</c:v>
                </c:pt>
                <c:pt idx="1966">
                  <c:v>2011-12-28-18</c:v>
                </c:pt>
                <c:pt idx="1967">
                  <c:v>2011-12-28-19</c:v>
                </c:pt>
                <c:pt idx="1968">
                  <c:v>2011-12-28-20</c:v>
                </c:pt>
                <c:pt idx="1969">
                  <c:v>2011-12-28-21</c:v>
                </c:pt>
                <c:pt idx="1970">
                  <c:v>2011-12-28-22</c:v>
                </c:pt>
                <c:pt idx="1971">
                  <c:v>2011-12-28-23</c:v>
                </c:pt>
                <c:pt idx="1972">
                  <c:v>2011-12-29-00</c:v>
                </c:pt>
                <c:pt idx="1973">
                  <c:v>2011-12-29-01</c:v>
                </c:pt>
                <c:pt idx="1974">
                  <c:v>2011-12-29-02</c:v>
                </c:pt>
                <c:pt idx="1975">
                  <c:v>2011-12-29-03</c:v>
                </c:pt>
                <c:pt idx="1976">
                  <c:v>2011-12-29-04</c:v>
                </c:pt>
                <c:pt idx="1977">
                  <c:v>2011-12-29-05</c:v>
                </c:pt>
                <c:pt idx="1978">
                  <c:v>2011-12-29-06</c:v>
                </c:pt>
                <c:pt idx="1979">
                  <c:v>2011-12-29-07</c:v>
                </c:pt>
                <c:pt idx="1980">
                  <c:v>2011-12-29-08</c:v>
                </c:pt>
                <c:pt idx="1981">
                  <c:v>2011-12-29-09</c:v>
                </c:pt>
                <c:pt idx="1982">
                  <c:v>2011-12-29-10</c:v>
                </c:pt>
                <c:pt idx="1983">
                  <c:v>2011-12-29-11</c:v>
                </c:pt>
                <c:pt idx="1984">
                  <c:v>2011-12-29-12</c:v>
                </c:pt>
                <c:pt idx="1985">
                  <c:v>2011-12-29-13</c:v>
                </c:pt>
                <c:pt idx="1986">
                  <c:v>2011-12-29-14</c:v>
                </c:pt>
                <c:pt idx="1987">
                  <c:v>2011-12-29-15</c:v>
                </c:pt>
                <c:pt idx="1988">
                  <c:v>2011-12-29-16</c:v>
                </c:pt>
                <c:pt idx="1989">
                  <c:v>2011-12-29-17</c:v>
                </c:pt>
                <c:pt idx="1990">
                  <c:v>2011-12-29-18</c:v>
                </c:pt>
                <c:pt idx="1991">
                  <c:v>2011-12-29-19</c:v>
                </c:pt>
                <c:pt idx="1992">
                  <c:v>2011-12-29-20</c:v>
                </c:pt>
                <c:pt idx="1993">
                  <c:v>2011-12-29-21</c:v>
                </c:pt>
                <c:pt idx="1994">
                  <c:v>2011-12-29-22</c:v>
                </c:pt>
                <c:pt idx="1995">
                  <c:v>2011-12-29-23</c:v>
                </c:pt>
                <c:pt idx="1996">
                  <c:v>2011-12-30-00</c:v>
                </c:pt>
                <c:pt idx="1997">
                  <c:v>2011-12-30-01</c:v>
                </c:pt>
                <c:pt idx="1998">
                  <c:v>2011-12-30-02</c:v>
                </c:pt>
                <c:pt idx="1999">
                  <c:v>2011-12-30-03</c:v>
                </c:pt>
                <c:pt idx="2000">
                  <c:v>2011-12-30-04</c:v>
                </c:pt>
                <c:pt idx="2001">
                  <c:v>2011-12-30-05</c:v>
                </c:pt>
                <c:pt idx="2002">
                  <c:v>2011-12-30-06</c:v>
                </c:pt>
                <c:pt idx="2003">
                  <c:v>2011-12-30-07</c:v>
                </c:pt>
                <c:pt idx="2004">
                  <c:v>2011-12-30-08</c:v>
                </c:pt>
                <c:pt idx="2005">
                  <c:v>2011-12-30-09</c:v>
                </c:pt>
                <c:pt idx="2006">
                  <c:v>2011-12-30-10</c:v>
                </c:pt>
                <c:pt idx="2007">
                  <c:v>2011-12-30-11</c:v>
                </c:pt>
                <c:pt idx="2008">
                  <c:v>2011-12-30-12</c:v>
                </c:pt>
                <c:pt idx="2009">
                  <c:v>2011-12-30-13</c:v>
                </c:pt>
                <c:pt idx="2010">
                  <c:v>2011-12-30-14</c:v>
                </c:pt>
                <c:pt idx="2011">
                  <c:v>2011-12-30-15</c:v>
                </c:pt>
                <c:pt idx="2012">
                  <c:v>2011-12-30-16</c:v>
                </c:pt>
                <c:pt idx="2013">
                  <c:v>2011-12-30-17</c:v>
                </c:pt>
                <c:pt idx="2014">
                  <c:v>2011-12-30-18</c:v>
                </c:pt>
                <c:pt idx="2015">
                  <c:v>2011-12-30-19</c:v>
                </c:pt>
                <c:pt idx="2016">
                  <c:v>2011-12-30-20</c:v>
                </c:pt>
                <c:pt idx="2017">
                  <c:v>2011-12-30-21</c:v>
                </c:pt>
                <c:pt idx="2018">
                  <c:v>2011-12-30-22</c:v>
                </c:pt>
                <c:pt idx="2019">
                  <c:v>2011-12-30-23</c:v>
                </c:pt>
                <c:pt idx="2020">
                  <c:v>2011-12-31-00</c:v>
                </c:pt>
                <c:pt idx="2021">
                  <c:v>2011-12-31-01</c:v>
                </c:pt>
                <c:pt idx="2022">
                  <c:v>2011-12-31-02</c:v>
                </c:pt>
                <c:pt idx="2023">
                  <c:v>2011-12-31-03</c:v>
                </c:pt>
                <c:pt idx="2024">
                  <c:v>2011-12-31-04</c:v>
                </c:pt>
                <c:pt idx="2025">
                  <c:v>2011-12-31-05</c:v>
                </c:pt>
                <c:pt idx="2026">
                  <c:v>2011-12-31-06</c:v>
                </c:pt>
                <c:pt idx="2027">
                  <c:v>2011-12-31-07</c:v>
                </c:pt>
                <c:pt idx="2028">
                  <c:v>2011-12-31-08</c:v>
                </c:pt>
                <c:pt idx="2029">
                  <c:v>2011-12-31-09</c:v>
                </c:pt>
                <c:pt idx="2030">
                  <c:v>2011-12-31-10</c:v>
                </c:pt>
                <c:pt idx="2031">
                  <c:v>2011-12-31-11</c:v>
                </c:pt>
                <c:pt idx="2032">
                  <c:v>2011-12-31-12</c:v>
                </c:pt>
                <c:pt idx="2033">
                  <c:v>2011-12-31-13</c:v>
                </c:pt>
                <c:pt idx="2034">
                  <c:v>2011-12-31-14</c:v>
                </c:pt>
                <c:pt idx="2035">
                  <c:v>2011-12-31-15</c:v>
                </c:pt>
                <c:pt idx="2036">
                  <c:v>2011-12-31-16</c:v>
                </c:pt>
                <c:pt idx="2037">
                  <c:v>2011-12-31-17</c:v>
                </c:pt>
                <c:pt idx="2038">
                  <c:v>2011-12-31-18</c:v>
                </c:pt>
                <c:pt idx="2039">
                  <c:v>2011-12-31-19</c:v>
                </c:pt>
                <c:pt idx="2040">
                  <c:v>2011-12-31-20</c:v>
                </c:pt>
                <c:pt idx="2041">
                  <c:v>2011-12-31-21</c:v>
                </c:pt>
                <c:pt idx="2042">
                  <c:v>2011-12-31-22</c:v>
                </c:pt>
                <c:pt idx="2043">
                  <c:v>2011-12-31-23</c:v>
                </c:pt>
                <c:pt idx="2044">
                  <c:v>2012-01-01-00</c:v>
                </c:pt>
                <c:pt idx="2045">
                  <c:v>2012-01-01-01</c:v>
                </c:pt>
                <c:pt idx="2046">
                  <c:v>2012-01-01-02</c:v>
                </c:pt>
                <c:pt idx="2047">
                  <c:v>2012-01-01-03</c:v>
                </c:pt>
                <c:pt idx="2048">
                  <c:v>2012-01-01-04</c:v>
                </c:pt>
                <c:pt idx="2049">
                  <c:v>2012-01-01-05</c:v>
                </c:pt>
                <c:pt idx="2050">
                  <c:v>2012-01-01-06</c:v>
                </c:pt>
                <c:pt idx="2051">
                  <c:v>2012-01-01-07</c:v>
                </c:pt>
                <c:pt idx="2052">
                  <c:v>2012-01-01-08</c:v>
                </c:pt>
                <c:pt idx="2053">
                  <c:v>2012-01-01-09</c:v>
                </c:pt>
                <c:pt idx="2054">
                  <c:v>2012-01-01-10</c:v>
                </c:pt>
                <c:pt idx="2055">
                  <c:v>2012-01-01-11</c:v>
                </c:pt>
                <c:pt idx="2056">
                  <c:v>2012-01-01-12</c:v>
                </c:pt>
                <c:pt idx="2057">
                  <c:v>2012-01-01-13</c:v>
                </c:pt>
                <c:pt idx="2058">
                  <c:v>2012-01-01-14</c:v>
                </c:pt>
                <c:pt idx="2059">
                  <c:v>2012-01-01-15</c:v>
                </c:pt>
                <c:pt idx="2060">
                  <c:v>2012-01-01-16</c:v>
                </c:pt>
                <c:pt idx="2061">
                  <c:v>2012-01-01-17</c:v>
                </c:pt>
                <c:pt idx="2062">
                  <c:v>2012-01-01-18</c:v>
                </c:pt>
                <c:pt idx="2063">
                  <c:v>2012-01-01-19</c:v>
                </c:pt>
                <c:pt idx="2064">
                  <c:v>2012-01-01-20</c:v>
                </c:pt>
                <c:pt idx="2065">
                  <c:v>2012-01-01-21</c:v>
                </c:pt>
                <c:pt idx="2066">
                  <c:v>2012-01-01-22</c:v>
                </c:pt>
                <c:pt idx="2067">
                  <c:v>2012-01-01-23</c:v>
                </c:pt>
                <c:pt idx="2068">
                  <c:v>2012-01-02-00</c:v>
                </c:pt>
                <c:pt idx="2069">
                  <c:v>2012-01-02-01</c:v>
                </c:pt>
                <c:pt idx="2070">
                  <c:v>2012-01-02-02</c:v>
                </c:pt>
                <c:pt idx="2071">
                  <c:v>2012-01-02-03</c:v>
                </c:pt>
                <c:pt idx="2072">
                  <c:v>2012-01-02-04</c:v>
                </c:pt>
                <c:pt idx="2073">
                  <c:v>2012-01-02-05</c:v>
                </c:pt>
                <c:pt idx="2074">
                  <c:v>2012-01-02-06</c:v>
                </c:pt>
                <c:pt idx="2075">
                  <c:v>2012-01-02-07</c:v>
                </c:pt>
                <c:pt idx="2076">
                  <c:v>2012-01-02-08</c:v>
                </c:pt>
                <c:pt idx="2077">
                  <c:v>2012-01-02-09</c:v>
                </c:pt>
                <c:pt idx="2078">
                  <c:v>2012-01-02-10</c:v>
                </c:pt>
                <c:pt idx="2079">
                  <c:v>2012-01-02-11</c:v>
                </c:pt>
                <c:pt idx="2080">
                  <c:v>2012-01-02-12</c:v>
                </c:pt>
                <c:pt idx="2081">
                  <c:v>2012-01-02-13</c:v>
                </c:pt>
                <c:pt idx="2082">
                  <c:v>2012-01-02-14</c:v>
                </c:pt>
                <c:pt idx="2083">
                  <c:v>2012-01-02-15</c:v>
                </c:pt>
                <c:pt idx="2084">
                  <c:v>2012-01-02-16</c:v>
                </c:pt>
                <c:pt idx="2085">
                  <c:v>2012-01-02-17</c:v>
                </c:pt>
                <c:pt idx="2086">
                  <c:v>2012-01-02-18</c:v>
                </c:pt>
                <c:pt idx="2087">
                  <c:v>2012-01-02-19</c:v>
                </c:pt>
                <c:pt idx="2088">
                  <c:v>2012-01-02-20</c:v>
                </c:pt>
                <c:pt idx="2089">
                  <c:v>2012-01-02-21</c:v>
                </c:pt>
                <c:pt idx="2090">
                  <c:v>2012-01-02-22</c:v>
                </c:pt>
                <c:pt idx="2091">
                  <c:v>2012-01-02-23</c:v>
                </c:pt>
                <c:pt idx="2092">
                  <c:v>2012-01-03-00</c:v>
                </c:pt>
                <c:pt idx="2093">
                  <c:v>2012-01-03-01</c:v>
                </c:pt>
                <c:pt idx="2094">
                  <c:v>2012-01-03-02</c:v>
                </c:pt>
                <c:pt idx="2095">
                  <c:v>2012-01-03-03</c:v>
                </c:pt>
                <c:pt idx="2096">
                  <c:v>2012-01-03-04</c:v>
                </c:pt>
                <c:pt idx="2097">
                  <c:v>2012-01-03-05</c:v>
                </c:pt>
                <c:pt idx="2098">
                  <c:v>2012-01-03-06</c:v>
                </c:pt>
                <c:pt idx="2099">
                  <c:v>2012-01-03-07</c:v>
                </c:pt>
                <c:pt idx="2100">
                  <c:v>2012-01-03-08</c:v>
                </c:pt>
                <c:pt idx="2101">
                  <c:v>2012-01-03-09</c:v>
                </c:pt>
                <c:pt idx="2102">
                  <c:v>2012-01-03-10</c:v>
                </c:pt>
                <c:pt idx="2103">
                  <c:v>2012-01-03-11</c:v>
                </c:pt>
                <c:pt idx="2104">
                  <c:v>2012-01-03-12</c:v>
                </c:pt>
                <c:pt idx="2105">
                  <c:v>2012-01-03-13</c:v>
                </c:pt>
                <c:pt idx="2106">
                  <c:v>2012-01-03-14</c:v>
                </c:pt>
                <c:pt idx="2107">
                  <c:v>2012-01-03-15</c:v>
                </c:pt>
                <c:pt idx="2108">
                  <c:v>2012-01-03-16</c:v>
                </c:pt>
                <c:pt idx="2109">
                  <c:v>2012-01-03-17</c:v>
                </c:pt>
                <c:pt idx="2110">
                  <c:v>2012-01-03-18</c:v>
                </c:pt>
                <c:pt idx="2111">
                  <c:v>2012-01-03-19</c:v>
                </c:pt>
                <c:pt idx="2112">
                  <c:v>2012-01-03-20</c:v>
                </c:pt>
                <c:pt idx="2113">
                  <c:v>2012-01-03-21</c:v>
                </c:pt>
                <c:pt idx="2114">
                  <c:v>2012-01-03-22</c:v>
                </c:pt>
                <c:pt idx="2115">
                  <c:v>2012-01-03-23</c:v>
                </c:pt>
                <c:pt idx="2116">
                  <c:v>2012-01-04-00</c:v>
                </c:pt>
                <c:pt idx="2117">
                  <c:v>2012-01-04-01</c:v>
                </c:pt>
                <c:pt idx="2118">
                  <c:v>2012-01-04-02</c:v>
                </c:pt>
                <c:pt idx="2119">
                  <c:v>2012-01-04-03</c:v>
                </c:pt>
                <c:pt idx="2120">
                  <c:v>2012-01-04-04</c:v>
                </c:pt>
                <c:pt idx="2121">
                  <c:v>2012-01-04-05</c:v>
                </c:pt>
                <c:pt idx="2122">
                  <c:v>2012-01-04-06</c:v>
                </c:pt>
                <c:pt idx="2123">
                  <c:v>2012-01-04-07</c:v>
                </c:pt>
                <c:pt idx="2124">
                  <c:v>2012-01-04-08</c:v>
                </c:pt>
                <c:pt idx="2125">
                  <c:v>2012-01-04-09</c:v>
                </c:pt>
                <c:pt idx="2126">
                  <c:v>2012-01-04-10</c:v>
                </c:pt>
                <c:pt idx="2127">
                  <c:v>2012-01-04-11</c:v>
                </c:pt>
                <c:pt idx="2128">
                  <c:v>2012-01-04-12</c:v>
                </c:pt>
                <c:pt idx="2129">
                  <c:v>2012-01-04-13</c:v>
                </c:pt>
                <c:pt idx="2130">
                  <c:v>2012-01-04-14</c:v>
                </c:pt>
                <c:pt idx="2131">
                  <c:v>2012-01-04-15</c:v>
                </c:pt>
                <c:pt idx="2132">
                  <c:v>2012-01-04-16</c:v>
                </c:pt>
                <c:pt idx="2133">
                  <c:v>2012-01-04-17</c:v>
                </c:pt>
                <c:pt idx="2134">
                  <c:v>2012-01-04-18</c:v>
                </c:pt>
                <c:pt idx="2135">
                  <c:v>2012-01-04-19</c:v>
                </c:pt>
                <c:pt idx="2136">
                  <c:v>2012-01-04-20</c:v>
                </c:pt>
                <c:pt idx="2137">
                  <c:v>2012-01-04-21</c:v>
                </c:pt>
                <c:pt idx="2138">
                  <c:v>2012-01-04-22</c:v>
                </c:pt>
                <c:pt idx="2139">
                  <c:v>2012-01-04-23</c:v>
                </c:pt>
                <c:pt idx="2140">
                  <c:v>2012-01-05-00</c:v>
                </c:pt>
                <c:pt idx="2141">
                  <c:v>2012-01-05-01</c:v>
                </c:pt>
                <c:pt idx="2142">
                  <c:v>2012-01-05-02</c:v>
                </c:pt>
                <c:pt idx="2143">
                  <c:v>2012-01-05-03</c:v>
                </c:pt>
                <c:pt idx="2144">
                  <c:v>2012-01-05-04</c:v>
                </c:pt>
                <c:pt idx="2145">
                  <c:v>2012-01-05-05</c:v>
                </c:pt>
                <c:pt idx="2146">
                  <c:v>2012-01-05-06</c:v>
                </c:pt>
                <c:pt idx="2147">
                  <c:v>2012-01-05-07</c:v>
                </c:pt>
                <c:pt idx="2148">
                  <c:v>2012-01-05-08</c:v>
                </c:pt>
                <c:pt idx="2149">
                  <c:v>2012-01-05-09</c:v>
                </c:pt>
                <c:pt idx="2150">
                  <c:v>2012-01-05-10</c:v>
                </c:pt>
                <c:pt idx="2151">
                  <c:v>2012-01-05-11</c:v>
                </c:pt>
                <c:pt idx="2152">
                  <c:v>2012-01-05-12</c:v>
                </c:pt>
                <c:pt idx="2153">
                  <c:v>2012-01-05-13</c:v>
                </c:pt>
                <c:pt idx="2154">
                  <c:v>2012-01-05-14</c:v>
                </c:pt>
                <c:pt idx="2155">
                  <c:v>2012-01-05-15</c:v>
                </c:pt>
                <c:pt idx="2156">
                  <c:v>2012-01-05-16</c:v>
                </c:pt>
                <c:pt idx="2157">
                  <c:v>2012-01-05-17</c:v>
                </c:pt>
                <c:pt idx="2158">
                  <c:v>2012-01-05-18</c:v>
                </c:pt>
                <c:pt idx="2159">
                  <c:v>2012-01-05-19</c:v>
                </c:pt>
                <c:pt idx="2160">
                  <c:v>2012-01-05-20</c:v>
                </c:pt>
                <c:pt idx="2161">
                  <c:v>2012-01-05-21</c:v>
                </c:pt>
                <c:pt idx="2162">
                  <c:v>2012-01-05-22</c:v>
                </c:pt>
                <c:pt idx="2163">
                  <c:v>2012-01-05-23</c:v>
                </c:pt>
                <c:pt idx="2164">
                  <c:v>2012-01-06-00</c:v>
                </c:pt>
                <c:pt idx="2165">
                  <c:v>2012-01-06-01</c:v>
                </c:pt>
                <c:pt idx="2166">
                  <c:v>2012-01-06-02</c:v>
                </c:pt>
                <c:pt idx="2167">
                  <c:v>2012-01-06-03</c:v>
                </c:pt>
                <c:pt idx="2168">
                  <c:v>2012-01-06-04</c:v>
                </c:pt>
                <c:pt idx="2169">
                  <c:v>2012-01-06-05</c:v>
                </c:pt>
                <c:pt idx="2170">
                  <c:v>2012-01-06-06</c:v>
                </c:pt>
                <c:pt idx="2171">
                  <c:v>2012-01-06-07</c:v>
                </c:pt>
                <c:pt idx="2172">
                  <c:v>2012-01-06-08</c:v>
                </c:pt>
                <c:pt idx="2173">
                  <c:v>2012-01-06-09</c:v>
                </c:pt>
                <c:pt idx="2174">
                  <c:v>2012-01-06-10</c:v>
                </c:pt>
                <c:pt idx="2175">
                  <c:v>2012-01-06-11</c:v>
                </c:pt>
                <c:pt idx="2176">
                  <c:v>2012-01-06-12</c:v>
                </c:pt>
                <c:pt idx="2177">
                  <c:v>2012-01-06-13</c:v>
                </c:pt>
                <c:pt idx="2178">
                  <c:v>2012-01-06-14</c:v>
                </c:pt>
                <c:pt idx="2179">
                  <c:v>2012-01-06-15</c:v>
                </c:pt>
                <c:pt idx="2180">
                  <c:v>2012-01-06-16</c:v>
                </c:pt>
                <c:pt idx="2181">
                  <c:v>2012-01-06-17</c:v>
                </c:pt>
                <c:pt idx="2182">
                  <c:v>2012-01-06-18</c:v>
                </c:pt>
                <c:pt idx="2183">
                  <c:v>2012-01-06-19</c:v>
                </c:pt>
                <c:pt idx="2184">
                  <c:v>2012-01-06-20</c:v>
                </c:pt>
                <c:pt idx="2185">
                  <c:v>2012-01-06-21</c:v>
                </c:pt>
                <c:pt idx="2186">
                  <c:v>2012-01-06-22</c:v>
                </c:pt>
                <c:pt idx="2187">
                  <c:v>2012-01-06-23</c:v>
                </c:pt>
                <c:pt idx="2188">
                  <c:v>2012-01-07-00</c:v>
                </c:pt>
                <c:pt idx="2189">
                  <c:v>2012-01-07-01</c:v>
                </c:pt>
                <c:pt idx="2190">
                  <c:v>2012-01-07-02</c:v>
                </c:pt>
                <c:pt idx="2191">
                  <c:v>2012-01-07-03</c:v>
                </c:pt>
                <c:pt idx="2192">
                  <c:v>2012-01-07-04</c:v>
                </c:pt>
                <c:pt idx="2193">
                  <c:v>2012-01-07-05</c:v>
                </c:pt>
                <c:pt idx="2194">
                  <c:v>2012-01-07-06</c:v>
                </c:pt>
                <c:pt idx="2195">
                  <c:v>2012-01-07-07</c:v>
                </c:pt>
                <c:pt idx="2196">
                  <c:v>2012-01-07-08</c:v>
                </c:pt>
                <c:pt idx="2197">
                  <c:v>2012-01-07-09</c:v>
                </c:pt>
                <c:pt idx="2198">
                  <c:v>2012-01-07-10</c:v>
                </c:pt>
                <c:pt idx="2199">
                  <c:v>2012-01-07-11</c:v>
                </c:pt>
                <c:pt idx="2200">
                  <c:v>2012-01-07-12</c:v>
                </c:pt>
                <c:pt idx="2201">
                  <c:v>2012-01-07-13</c:v>
                </c:pt>
                <c:pt idx="2202">
                  <c:v>2012-01-07-14</c:v>
                </c:pt>
                <c:pt idx="2203">
                  <c:v>2012-01-07-15</c:v>
                </c:pt>
                <c:pt idx="2204">
                  <c:v>2012-01-07-16</c:v>
                </c:pt>
                <c:pt idx="2205">
                  <c:v>2012-01-07-17</c:v>
                </c:pt>
                <c:pt idx="2206">
                  <c:v>2012-01-07-18</c:v>
                </c:pt>
                <c:pt idx="2207">
                  <c:v>2012-01-07-19</c:v>
                </c:pt>
                <c:pt idx="2208">
                  <c:v>2012-01-07-20</c:v>
                </c:pt>
                <c:pt idx="2209">
                  <c:v>2012-01-07-21</c:v>
                </c:pt>
                <c:pt idx="2210">
                  <c:v>2012-01-07-22</c:v>
                </c:pt>
                <c:pt idx="2211">
                  <c:v>2012-01-07-23</c:v>
                </c:pt>
                <c:pt idx="2212">
                  <c:v>2012-01-08-00</c:v>
                </c:pt>
                <c:pt idx="2213">
                  <c:v>2012-01-08-01</c:v>
                </c:pt>
                <c:pt idx="2214">
                  <c:v>2012-01-08-02</c:v>
                </c:pt>
                <c:pt idx="2215">
                  <c:v>2012-01-08-03</c:v>
                </c:pt>
                <c:pt idx="2216">
                  <c:v>2012-01-08-04</c:v>
                </c:pt>
                <c:pt idx="2217">
                  <c:v>2012-01-08-05</c:v>
                </c:pt>
                <c:pt idx="2218">
                  <c:v>2012-01-08-06</c:v>
                </c:pt>
                <c:pt idx="2219">
                  <c:v>2012-01-08-07</c:v>
                </c:pt>
                <c:pt idx="2220">
                  <c:v>2012-01-08-08</c:v>
                </c:pt>
                <c:pt idx="2221">
                  <c:v>2012-01-08-09</c:v>
                </c:pt>
                <c:pt idx="2222">
                  <c:v>2012-01-08-10</c:v>
                </c:pt>
                <c:pt idx="2223">
                  <c:v>2012-01-08-11</c:v>
                </c:pt>
                <c:pt idx="2224">
                  <c:v>2012-01-08-12</c:v>
                </c:pt>
                <c:pt idx="2225">
                  <c:v>2012-01-08-13</c:v>
                </c:pt>
                <c:pt idx="2226">
                  <c:v>2012-01-08-14</c:v>
                </c:pt>
                <c:pt idx="2227">
                  <c:v>2012-01-08-15</c:v>
                </c:pt>
                <c:pt idx="2228">
                  <c:v>2012-01-08-16</c:v>
                </c:pt>
                <c:pt idx="2229">
                  <c:v>2012-01-08-17</c:v>
                </c:pt>
                <c:pt idx="2230">
                  <c:v>2012-01-08-18</c:v>
                </c:pt>
                <c:pt idx="2231">
                  <c:v>2012-01-08-19</c:v>
                </c:pt>
                <c:pt idx="2232">
                  <c:v>2012-01-08-20</c:v>
                </c:pt>
                <c:pt idx="2233">
                  <c:v>2012-01-08-21</c:v>
                </c:pt>
                <c:pt idx="2234">
                  <c:v>2012-01-08-22</c:v>
                </c:pt>
                <c:pt idx="2235">
                  <c:v>2012-01-08-23</c:v>
                </c:pt>
                <c:pt idx="2236">
                  <c:v>2012-01-09-00</c:v>
                </c:pt>
                <c:pt idx="2237">
                  <c:v>2012-01-09-01</c:v>
                </c:pt>
                <c:pt idx="2238">
                  <c:v>2012-01-09-02</c:v>
                </c:pt>
                <c:pt idx="2239">
                  <c:v>2012-01-09-03</c:v>
                </c:pt>
                <c:pt idx="2240">
                  <c:v>2012-01-09-04</c:v>
                </c:pt>
                <c:pt idx="2241">
                  <c:v>2012-01-09-05</c:v>
                </c:pt>
                <c:pt idx="2242">
                  <c:v>2012-01-09-06</c:v>
                </c:pt>
                <c:pt idx="2243">
                  <c:v>2012-01-09-07</c:v>
                </c:pt>
                <c:pt idx="2244">
                  <c:v>2012-01-09-08</c:v>
                </c:pt>
                <c:pt idx="2245">
                  <c:v>2012-01-09-09</c:v>
                </c:pt>
                <c:pt idx="2246">
                  <c:v>2012-01-09-10</c:v>
                </c:pt>
                <c:pt idx="2247">
                  <c:v>2012-01-09-11</c:v>
                </c:pt>
                <c:pt idx="2248">
                  <c:v>2012-01-09-12</c:v>
                </c:pt>
                <c:pt idx="2249">
                  <c:v>2012-01-09-13</c:v>
                </c:pt>
                <c:pt idx="2250">
                  <c:v>2012-01-09-14</c:v>
                </c:pt>
                <c:pt idx="2251">
                  <c:v>2012-01-09-15</c:v>
                </c:pt>
                <c:pt idx="2252">
                  <c:v>2012-01-09-16</c:v>
                </c:pt>
                <c:pt idx="2253">
                  <c:v>2012-01-09-17</c:v>
                </c:pt>
                <c:pt idx="2254">
                  <c:v>2012-01-09-18</c:v>
                </c:pt>
                <c:pt idx="2255">
                  <c:v>2012-01-09-19</c:v>
                </c:pt>
                <c:pt idx="2256">
                  <c:v>2012-01-09-20</c:v>
                </c:pt>
                <c:pt idx="2257">
                  <c:v>2012-01-09-21</c:v>
                </c:pt>
                <c:pt idx="2258">
                  <c:v>2012-01-09-22</c:v>
                </c:pt>
                <c:pt idx="2259">
                  <c:v>2012-01-09-23</c:v>
                </c:pt>
                <c:pt idx="2260">
                  <c:v>2012-01-10-00</c:v>
                </c:pt>
                <c:pt idx="2261">
                  <c:v>2012-01-10-01</c:v>
                </c:pt>
                <c:pt idx="2262">
                  <c:v>2012-01-10-02</c:v>
                </c:pt>
                <c:pt idx="2263">
                  <c:v>2012-01-10-03</c:v>
                </c:pt>
                <c:pt idx="2264">
                  <c:v>2012-01-10-04</c:v>
                </c:pt>
                <c:pt idx="2265">
                  <c:v>2012-01-10-05</c:v>
                </c:pt>
                <c:pt idx="2266">
                  <c:v>2012-01-10-06</c:v>
                </c:pt>
                <c:pt idx="2267">
                  <c:v>2012-01-10-07</c:v>
                </c:pt>
                <c:pt idx="2268">
                  <c:v>2012-01-10-08</c:v>
                </c:pt>
                <c:pt idx="2269">
                  <c:v>2012-01-10-09</c:v>
                </c:pt>
                <c:pt idx="2270">
                  <c:v>2012-01-10-10</c:v>
                </c:pt>
                <c:pt idx="2271">
                  <c:v>2012-01-10-11</c:v>
                </c:pt>
                <c:pt idx="2272">
                  <c:v>2012-01-10-12</c:v>
                </c:pt>
                <c:pt idx="2273">
                  <c:v>2012-01-10-13</c:v>
                </c:pt>
                <c:pt idx="2274">
                  <c:v>2012-01-10-14</c:v>
                </c:pt>
                <c:pt idx="2275">
                  <c:v>2012-01-10-15</c:v>
                </c:pt>
                <c:pt idx="2276">
                  <c:v>2012-01-10-16</c:v>
                </c:pt>
                <c:pt idx="2277">
                  <c:v>2012-01-10-17</c:v>
                </c:pt>
                <c:pt idx="2278">
                  <c:v>2012-01-10-18</c:v>
                </c:pt>
                <c:pt idx="2279">
                  <c:v>2012-01-10-19</c:v>
                </c:pt>
                <c:pt idx="2280">
                  <c:v>2012-01-10-20</c:v>
                </c:pt>
                <c:pt idx="2281">
                  <c:v>2012-01-10-21</c:v>
                </c:pt>
                <c:pt idx="2282">
                  <c:v>2012-01-10-22</c:v>
                </c:pt>
                <c:pt idx="2283">
                  <c:v>2012-01-10-23</c:v>
                </c:pt>
                <c:pt idx="2284">
                  <c:v>2012-01-11-00</c:v>
                </c:pt>
                <c:pt idx="2285">
                  <c:v>2012-01-11-01</c:v>
                </c:pt>
                <c:pt idx="2286">
                  <c:v>2012-01-11-02</c:v>
                </c:pt>
                <c:pt idx="2287">
                  <c:v>2012-01-11-03</c:v>
                </c:pt>
                <c:pt idx="2288">
                  <c:v>2012-01-11-04</c:v>
                </c:pt>
                <c:pt idx="2289">
                  <c:v>2012-01-11-05</c:v>
                </c:pt>
                <c:pt idx="2290">
                  <c:v>2012-01-11-06</c:v>
                </c:pt>
                <c:pt idx="2291">
                  <c:v>2012-01-11-07</c:v>
                </c:pt>
                <c:pt idx="2292">
                  <c:v>2012-01-11-08</c:v>
                </c:pt>
                <c:pt idx="2293">
                  <c:v>2012-01-11-09</c:v>
                </c:pt>
                <c:pt idx="2294">
                  <c:v>2012-01-11-10</c:v>
                </c:pt>
                <c:pt idx="2295">
                  <c:v>2012-01-11-11</c:v>
                </c:pt>
                <c:pt idx="2296">
                  <c:v>2012-01-11-12</c:v>
                </c:pt>
                <c:pt idx="2297">
                  <c:v>2012-01-11-13</c:v>
                </c:pt>
                <c:pt idx="2298">
                  <c:v>2012-01-11-14</c:v>
                </c:pt>
                <c:pt idx="2299">
                  <c:v>2012-01-11-15</c:v>
                </c:pt>
                <c:pt idx="2300">
                  <c:v>2012-01-11-16</c:v>
                </c:pt>
                <c:pt idx="2301">
                  <c:v>2012-01-11-17</c:v>
                </c:pt>
                <c:pt idx="2302">
                  <c:v>2012-01-11-18</c:v>
                </c:pt>
                <c:pt idx="2303">
                  <c:v>2012-01-11-19</c:v>
                </c:pt>
                <c:pt idx="2304">
                  <c:v>2012-01-11-20</c:v>
                </c:pt>
                <c:pt idx="2305">
                  <c:v>2012-01-11-21</c:v>
                </c:pt>
                <c:pt idx="2306">
                  <c:v>2012-01-11-22</c:v>
                </c:pt>
                <c:pt idx="2307">
                  <c:v>2012-01-11-23</c:v>
                </c:pt>
                <c:pt idx="2308">
                  <c:v>2012-01-12-00</c:v>
                </c:pt>
                <c:pt idx="2309">
                  <c:v>2012-01-12-01</c:v>
                </c:pt>
                <c:pt idx="2310">
                  <c:v>2012-01-12-02</c:v>
                </c:pt>
                <c:pt idx="2311">
                  <c:v>2012-01-12-03</c:v>
                </c:pt>
                <c:pt idx="2312">
                  <c:v>2012-01-12-04</c:v>
                </c:pt>
                <c:pt idx="2313">
                  <c:v>2012-01-12-05</c:v>
                </c:pt>
                <c:pt idx="2314">
                  <c:v>2012-01-12-06</c:v>
                </c:pt>
                <c:pt idx="2315">
                  <c:v>2012-01-12-07</c:v>
                </c:pt>
                <c:pt idx="2316">
                  <c:v>2012-01-12-08</c:v>
                </c:pt>
                <c:pt idx="2317">
                  <c:v>2012-01-12-09</c:v>
                </c:pt>
                <c:pt idx="2318">
                  <c:v>2012-01-12-10</c:v>
                </c:pt>
                <c:pt idx="2319">
                  <c:v>2012-01-12-11</c:v>
                </c:pt>
                <c:pt idx="2320">
                  <c:v>2012-01-12-12</c:v>
                </c:pt>
                <c:pt idx="2321">
                  <c:v>2012-01-12-13</c:v>
                </c:pt>
                <c:pt idx="2322">
                  <c:v>2012-01-12-14</c:v>
                </c:pt>
                <c:pt idx="2323">
                  <c:v>2012-01-12-15</c:v>
                </c:pt>
                <c:pt idx="2324">
                  <c:v>2012-01-12-16</c:v>
                </c:pt>
                <c:pt idx="2325">
                  <c:v>2012-01-12-17</c:v>
                </c:pt>
                <c:pt idx="2326">
                  <c:v>2012-01-12-18</c:v>
                </c:pt>
                <c:pt idx="2327">
                  <c:v>2012-01-12-19</c:v>
                </c:pt>
                <c:pt idx="2328">
                  <c:v>2012-01-12-20</c:v>
                </c:pt>
                <c:pt idx="2329">
                  <c:v>2012-01-12-21</c:v>
                </c:pt>
                <c:pt idx="2330">
                  <c:v>2012-01-12-22</c:v>
                </c:pt>
                <c:pt idx="2331">
                  <c:v>2012-01-12-23</c:v>
                </c:pt>
                <c:pt idx="2332">
                  <c:v>2012-01-13-00</c:v>
                </c:pt>
                <c:pt idx="2333">
                  <c:v>2012-01-13-01</c:v>
                </c:pt>
                <c:pt idx="2334">
                  <c:v>2012-01-13-02</c:v>
                </c:pt>
                <c:pt idx="2335">
                  <c:v>2012-01-13-03</c:v>
                </c:pt>
                <c:pt idx="2336">
                  <c:v>2012-01-13-04</c:v>
                </c:pt>
                <c:pt idx="2337">
                  <c:v>2012-01-13-05</c:v>
                </c:pt>
                <c:pt idx="2338">
                  <c:v>2012-01-13-06</c:v>
                </c:pt>
                <c:pt idx="2339">
                  <c:v>2012-01-13-07</c:v>
                </c:pt>
                <c:pt idx="2340">
                  <c:v>2012-01-13-08</c:v>
                </c:pt>
                <c:pt idx="2341">
                  <c:v>2012-01-13-09</c:v>
                </c:pt>
                <c:pt idx="2342">
                  <c:v>2012-01-13-10</c:v>
                </c:pt>
                <c:pt idx="2343">
                  <c:v>2012-01-13-11</c:v>
                </c:pt>
                <c:pt idx="2344">
                  <c:v>2012-01-13-12</c:v>
                </c:pt>
                <c:pt idx="2345">
                  <c:v>2012-01-13-13</c:v>
                </c:pt>
                <c:pt idx="2346">
                  <c:v>2012-01-13-14</c:v>
                </c:pt>
                <c:pt idx="2347">
                  <c:v>2012-01-13-15</c:v>
                </c:pt>
                <c:pt idx="2348">
                  <c:v>2012-01-13-16</c:v>
                </c:pt>
                <c:pt idx="2349">
                  <c:v>2012-01-13-17</c:v>
                </c:pt>
                <c:pt idx="2350">
                  <c:v>2012-01-13-18</c:v>
                </c:pt>
                <c:pt idx="2351">
                  <c:v>2012-01-13-19</c:v>
                </c:pt>
                <c:pt idx="2352">
                  <c:v>2012-01-13-20</c:v>
                </c:pt>
                <c:pt idx="2353">
                  <c:v>2012-01-13-21</c:v>
                </c:pt>
                <c:pt idx="2354">
                  <c:v>2012-01-13-22</c:v>
                </c:pt>
                <c:pt idx="2355">
                  <c:v>2012-01-13-23</c:v>
                </c:pt>
                <c:pt idx="2356">
                  <c:v>2012-01-14-00</c:v>
                </c:pt>
                <c:pt idx="2357">
                  <c:v>2012-01-14-01</c:v>
                </c:pt>
                <c:pt idx="2358">
                  <c:v>2012-01-14-02</c:v>
                </c:pt>
                <c:pt idx="2359">
                  <c:v>2012-01-14-03</c:v>
                </c:pt>
                <c:pt idx="2360">
                  <c:v>2012-01-14-04</c:v>
                </c:pt>
                <c:pt idx="2361">
                  <c:v>2012-01-14-05</c:v>
                </c:pt>
                <c:pt idx="2362">
                  <c:v>2012-01-14-06</c:v>
                </c:pt>
                <c:pt idx="2363">
                  <c:v>2012-01-14-07</c:v>
                </c:pt>
                <c:pt idx="2364">
                  <c:v>2012-01-14-08</c:v>
                </c:pt>
                <c:pt idx="2365">
                  <c:v>2012-01-14-09</c:v>
                </c:pt>
                <c:pt idx="2366">
                  <c:v>2012-01-14-10</c:v>
                </c:pt>
                <c:pt idx="2367">
                  <c:v>2012-01-14-11</c:v>
                </c:pt>
                <c:pt idx="2368">
                  <c:v>2012-01-14-12</c:v>
                </c:pt>
                <c:pt idx="2369">
                  <c:v>2012-01-14-13</c:v>
                </c:pt>
                <c:pt idx="2370">
                  <c:v>2012-01-14-14</c:v>
                </c:pt>
                <c:pt idx="2371">
                  <c:v>2012-01-14-15</c:v>
                </c:pt>
                <c:pt idx="2372">
                  <c:v>2012-01-14-16</c:v>
                </c:pt>
                <c:pt idx="2373">
                  <c:v>2012-01-14-17</c:v>
                </c:pt>
                <c:pt idx="2374">
                  <c:v>2012-01-14-18</c:v>
                </c:pt>
                <c:pt idx="2375">
                  <c:v>2012-01-14-19</c:v>
                </c:pt>
                <c:pt idx="2376">
                  <c:v>2012-01-14-20</c:v>
                </c:pt>
                <c:pt idx="2377">
                  <c:v>2012-01-14-21</c:v>
                </c:pt>
                <c:pt idx="2378">
                  <c:v>2012-01-14-22</c:v>
                </c:pt>
                <c:pt idx="2379">
                  <c:v>2012-01-14-23</c:v>
                </c:pt>
                <c:pt idx="2380">
                  <c:v>2012-01-15-00</c:v>
                </c:pt>
                <c:pt idx="2381">
                  <c:v>2012-01-15-01</c:v>
                </c:pt>
                <c:pt idx="2382">
                  <c:v>2012-01-15-02</c:v>
                </c:pt>
                <c:pt idx="2383">
                  <c:v>2012-01-15-03</c:v>
                </c:pt>
                <c:pt idx="2384">
                  <c:v>2012-01-15-04</c:v>
                </c:pt>
                <c:pt idx="2385">
                  <c:v>2012-01-15-05</c:v>
                </c:pt>
                <c:pt idx="2386">
                  <c:v>2012-01-15-06</c:v>
                </c:pt>
                <c:pt idx="2387">
                  <c:v>2012-01-15-07</c:v>
                </c:pt>
                <c:pt idx="2388">
                  <c:v>2012-01-15-08</c:v>
                </c:pt>
                <c:pt idx="2389">
                  <c:v>2012-01-15-09</c:v>
                </c:pt>
                <c:pt idx="2390">
                  <c:v>2012-01-15-10</c:v>
                </c:pt>
                <c:pt idx="2391">
                  <c:v>2012-01-15-11</c:v>
                </c:pt>
                <c:pt idx="2392">
                  <c:v>2012-01-15-12</c:v>
                </c:pt>
                <c:pt idx="2393">
                  <c:v>2012-01-15-13</c:v>
                </c:pt>
                <c:pt idx="2394">
                  <c:v>2012-01-15-14</c:v>
                </c:pt>
                <c:pt idx="2395">
                  <c:v>2012-01-15-15</c:v>
                </c:pt>
                <c:pt idx="2396">
                  <c:v>2012-01-15-16</c:v>
                </c:pt>
                <c:pt idx="2397">
                  <c:v>2012-01-15-17</c:v>
                </c:pt>
                <c:pt idx="2398">
                  <c:v>2012-01-15-18</c:v>
                </c:pt>
                <c:pt idx="2399">
                  <c:v>2012-01-15-19</c:v>
                </c:pt>
                <c:pt idx="2400">
                  <c:v>2012-01-15-20</c:v>
                </c:pt>
                <c:pt idx="2401">
                  <c:v>2012-01-15-21</c:v>
                </c:pt>
                <c:pt idx="2402">
                  <c:v>2012-01-15-22</c:v>
                </c:pt>
                <c:pt idx="2403">
                  <c:v>2012-01-15-23</c:v>
                </c:pt>
                <c:pt idx="2404">
                  <c:v>2012-01-16-00</c:v>
                </c:pt>
                <c:pt idx="2405">
                  <c:v>2012-01-16-01</c:v>
                </c:pt>
                <c:pt idx="2406">
                  <c:v>2012-01-16-02</c:v>
                </c:pt>
                <c:pt idx="2407">
                  <c:v>2012-01-16-03</c:v>
                </c:pt>
                <c:pt idx="2408">
                  <c:v>2012-01-16-04</c:v>
                </c:pt>
                <c:pt idx="2409">
                  <c:v>2012-01-16-05</c:v>
                </c:pt>
                <c:pt idx="2410">
                  <c:v>2012-01-16-06</c:v>
                </c:pt>
                <c:pt idx="2411">
                  <c:v>2012-01-16-07</c:v>
                </c:pt>
                <c:pt idx="2412">
                  <c:v>2012-01-16-08</c:v>
                </c:pt>
                <c:pt idx="2413">
                  <c:v>2012-01-16-09</c:v>
                </c:pt>
                <c:pt idx="2414">
                  <c:v>2012-01-16-10</c:v>
                </c:pt>
                <c:pt idx="2415">
                  <c:v>2012-01-16-11</c:v>
                </c:pt>
                <c:pt idx="2416">
                  <c:v>2012-01-16-12</c:v>
                </c:pt>
                <c:pt idx="2417">
                  <c:v>2012-01-16-13</c:v>
                </c:pt>
                <c:pt idx="2418">
                  <c:v>2012-01-16-14</c:v>
                </c:pt>
                <c:pt idx="2419">
                  <c:v>2012-01-16-15</c:v>
                </c:pt>
                <c:pt idx="2420">
                  <c:v>2012-01-16-16</c:v>
                </c:pt>
                <c:pt idx="2421">
                  <c:v>2012-01-16-17</c:v>
                </c:pt>
                <c:pt idx="2422">
                  <c:v>2012-01-16-18</c:v>
                </c:pt>
                <c:pt idx="2423">
                  <c:v>2012-01-16-19</c:v>
                </c:pt>
                <c:pt idx="2424">
                  <c:v>2012-01-16-20</c:v>
                </c:pt>
                <c:pt idx="2425">
                  <c:v>2012-01-16-21</c:v>
                </c:pt>
                <c:pt idx="2426">
                  <c:v>2012-01-16-22</c:v>
                </c:pt>
                <c:pt idx="2427">
                  <c:v>2012-01-16-23</c:v>
                </c:pt>
                <c:pt idx="2428">
                  <c:v>2012-01-17-00</c:v>
                </c:pt>
                <c:pt idx="2429">
                  <c:v>2012-01-17-01</c:v>
                </c:pt>
                <c:pt idx="2430">
                  <c:v>2012-01-17-02</c:v>
                </c:pt>
                <c:pt idx="2431">
                  <c:v>2012-01-17-03</c:v>
                </c:pt>
                <c:pt idx="2432">
                  <c:v>2012-01-17-04</c:v>
                </c:pt>
                <c:pt idx="2433">
                  <c:v>2012-01-17-05</c:v>
                </c:pt>
                <c:pt idx="2434">
                  <c:v>2012-01-17-06</c:v>
                </c:pt>
                <c:pt idx="2435">
                  <c:v>2012-01-17-07</c:v>
                </c:pt>
                <c:pt idx="2436">
                  <c:v>2012-01-17-08</c:v>
                </c:pt>
                <c:pt idx="2437">
                  <c:v>2012-01-17-09</c:v>
                </c:pt>
                <c:pt idx="2438">
                  <c:v>2012-01-17-10</c:v>
                </c:pt>
                <c:pt idx="2439">
                  <c:v>2012-01-17-11</c:v>
                </c:pt>
                <c:pt idx="2440">
                  <c:v>2012-01-17-12</c:v>
                </c:pt>
                <c:pt idx="2441">
                  <c:v>2012-01-17-13</c:v>
                </c:pt>
                <c:pt idx="2442">
                  <c:v>2012-01-17-14</c:v>
                </c:pt>
                <c:pt idx="2443">
                  <c:v>2012-01-17-15</c:v>
                </c:pt>
                <c:pt idx="2444">
                  <c:v>2012-01-17-16</c:v>
                </c:pt>
                <c:pt idx="2445">
                  <c:v>2012-01-17-17</c:v>
                </c:pt>
                <c:pt idx="2446">
                  <c:v>2012-01-17-18</c:v>
                </c:pt>
                <c:pt idx="2447">
                  <c:v>2012-01-17-19</c:v>
                </c:pt>
                <c:pt idx="2448">
                  <c:v>2012-01-17-20</c:v>
                </c:pt>
                <c:pt idx="2449">
                  <c:v>2012-01-17-21</c:v>
                </c:pt>
                <c:pt idx="2450">
                  <c:v>2012-01-17-22</c:v>
                </c:pt>
                <c:pt idx="2451">
                  <c:v>2012-01-17-23</c:v>
                </c:pt>
                <c:pt idx="2452">
                  <c:v>2012-01-18-00</c:v>
                </c:pt>
                <c:pt idx="2453">
                  <c:v>2012-01-18-01</c:v>
                </c:pt>
                <c:pt idx="2454">
                  <c:v>2012-01-18-02</c:v>
                </c:pt>
                <c:pt idx="2455">
                  <c:v>2012-01-18-03</c:v>
                </c:pt>
                <c:pt idx="2456">
                  <c:v>2012-01-18-04</c:v>
                </c:pt>
                <c:pt idx="2457">
                  <c:v>2012-01-18-05</c:v>
                </c:pt>
                <c:pt idx="2458">
                  <c:v>2012-01-18-06</c:v>
                </c:pt>
                <c:pt idx="2459">
                  <c:v>2012-01-18-07</c:v>
                </c:pt>
                <c:pt idx="2460">
                  <c:v>2012-01-18-08</c:v>
                </c:pt>
                <c:pt idx="2461">
                  <c:v>2012-01-18-09</c:v>
                </c:pt>
                <c:pt idx="2462">
                  <c:v>2012-01-18-10</c:v>
                </c:pt>
                <c:pt idx="2463">
                  <c:v>2012-01-18-11</c:v>
                </c:pt>
                <c:pt idx="2464">
                  <c:v>2012-01-18-12</c:v>
                </c:pt>
                <c:pt idx="2465">
                  <c:v>2012-01-18-13</c:v>
                </c:pt>
                <c:pt idx="2466">
                  <c:v>2012-01-18-14</c:v>
                </c:pt>
                <c:pt idx="2467">
                  <c:v>2012-01-18-15</c:v>
                </c:pt>
                <c:pt idx="2468">
                  <c:v>2012-01-18-16</c:v>
                </c:pt>
                <c:pt idx="2469">
                  <c:v>2012-01-18-17</c:v>
                </c:pt>
                <c:pt idx="2470">
                  <c:v>2012-01-18-18</c:v>
                </c:pt>
                <c:pt idx="2471">
                  <c:v>2012-01-18-19</c:v>
                </c:pt>
                <c:pt idx="2472">
                  <c:v>2012-01-18-20</c:v>
                </c:pt>
                <c:pt idx="2473">
                  <c:v>2012-01-18-21</c:v>
                </c:pt>
                <c:pt idx="2474">
                  <c:v>2012-01-18-22</c:v>
                </c:pt>
                <c:pt idx="2475">
                  <c:v>2012-01-18-23</c:v>
                </c:pt>
                <c:pt idx="2476">
                  <c:v>2012-01-19-00</c:v>
                </c:pt>
                <c:pt idx="2477">
                  <c:v>2012-01-19-01</c:v>
                </c:pt>
                <c:pt idx="2478">
                  <c:v>2012-01-19-02</c:v>
                </c:pt>
                <c:pt idx="2479">
                  <c:v>2012-01-19-03</c:v>
                </c:pt>
                <c:pt idx="2480">
                  <c:v>2012-01-19-04</c:v>
                </c:pt>
                <c:pt idx="2481">
                  <c:v>2012-01-19-05</c:v>
                </c:pt>
                <c:pt idx="2482">
                  <c:v>2012-01-19-06</c:v>
                </c:pt>
                <c:pt idx="2483">
                  <c:v>2012-01-19-07</c:v>
                </c:pt>
                <c:pt idx="2484">
                  <c:v>2012-01-19-08</c:v>
                </c:pt>
                <c:pt idx="2485">
                  <c:v>2012-01-19-09</c:v>
                </c:pt>
                <c:pt idx="2486">
                  <c:v>2012-01-19-10</c:v>
                </c:pt>
                <c:pt idx="2487">
                  <c:v>2012-01-19-11</c:v>
                </c:pt>
                <c:pt idx="2488">
                  <c:v>2012-01-19-12</c:v>
                </c:pt>
                <c:pt idx="2489">
                  <c:v>2012-01-19-13</c:v>
                </c:pt>
                <c:pt idx="2490">
                  <c:v>2012-01-19-14</c:v>
                </c:pt>
                <c:pt idx="2491">
                  <c:v>2012-01-19-15</c:v>
                </c:pt>
                <c:pt idx="2492">
                  <c:v>2012-01-19-16</c:v>
                </c:pt>
                <c:pt idx="2493">
                  <c:v>2012-01-19-17</c:v>
                </c:pt>
                <c:pt idx="2494">
                  <c:v>2012-01-19-18</c:v>
                </c:pt>
                <c:pt idx="2495">
                  <c:v>2012-01-19-19</c:v>
                </c:pt>
                <c:pt idx="2496">
                  <c:v>2012-01-19-20</c:v>
                </c:pt>
                <c:pt idx="2497">
                  <c:v>2012-01-19-21</c:v>
                </c:pt>
                <c:pt idx="2498">
                  <c:v>2012-01-19-22</c:v>
                </c:pt>
                <c:pt idx="2499">
                  <c:v>2012-01-19-23</c:v>
                </c:pt>
                <c:pt idx="2500">
                  <c:v>2012-01-20-00</c:v>
                </c:pt>
                <c:pt idx="2501">
                  <c:v>2012-01-20-01</c:v>
                </c:pt>
                <c:pt idx="2502">
                  <c:v>2012-01-20-02</c:v>
                </c:pt>
                <c:pt idx="2503">
                  <c:v>2012-01-20-03</c:v>
                </c:pt>
                <c:pt idx="2504">
                  <c:v>2012-01-20-04</c:v>
                </c:pt>
                <c:pt idx="2505">
                  <c:v>2012-01-20-05</c:v>
                </c:pt>
                <c:pt idx="2506">
                  <c:v>2012-01-20-06</c:v>
                </c:pt>
                <c:pt idx="2507">
                  <c:v>2012-01-20-07</c:v>
                </c:pt>
                <c:pt idx="2508">
                  <c:v>2012-01-20-08</c:v>
                </c:pt>
                <c:pt idx="2509">
                  <c:v>2012-01-20-09</c:v>
                </c:pt>
                <c:pt idx="2510">
                  <c:v>2012-01-20-10</c:v>
                </c:pt>
                <c:pt idx="2511">
                  <c:v>2012-01-20-11</c:v>
                </c:pt>
                <c:pt idx="2512">
                  <c:v>2012-01-20-12</c:v>
                </c:pt>
                <c:pt idx="2513">
                  <c:v>2012-01-20-13</c:v>
                </c:pt>
                <c:pt idx="2514">
                  <c:v>2012-01-20-14</c:v>
                </c:pt>
                <c:pt idx="2515">
                  <c:v>2012-01-20-15</c:v>
                </c:pt>
                <c:pt idx="2516">
                  <c:v>2012-01-20-16</c:v>
                </c:pt>
                <c:pt idx="2517">
                  <c:v>2012-01-20-17</c:v>
                </c:pt>
                <c:pt idx="2518">
                  <c:v>2012-01-20-18</c:v>
                </c:pt>
                <c:pt idx="2519">
                  <c:v>2012-01-20-19</c:v>
                </c:pt>
                <c:pt idx="2520">
                  <c:v>2012-01-20-20</c:v>
                </c:pt>
                <c:pt idx="2521">
                  <c:v>2012-01-20-21</c:v>
                </c:pt>
                <c:pt idx="2522">
                  <c:v>2012-01-20-22</c:v>
                </c:pt>
                <c:pt idx="2523">
                  <c:v>2012-01-20-23</c:v>
                </c:pt>
                <c:pt idx="2524">
                  <c:v>2012-01-21-00</c:v>
                </c:pt>
                <c:pt idx="2525">
                  <c:v>2012-01-21-01</c:v>
                </c:pt>
                <c:pt idx="2526">
                  <c:v>2012-01-21-02</c:v>
                </c:pt>
                <c:pt idx="2527">
                  <c:v>2012-01-21-03</c:v>
                </c:pt>
                <c:pt idx="2528">
                  <c:v>2012-01-21-04</c:v>
                </c:pt>
                <c:pt idx="2529">
                  <c:v>2012-01-21-05</c:v>
                </c:pt>
                <c:pt idx="2530">
                  <c:v>2012-01-21-06</c:v>
                </c:pt>
                <c:pt idx="2531">
                  <c:v>2012-01-21-07</c:v>
                </c:pt>
                <c:pt idx="2532">
                  <c:v>2012-01-21-08</c:v>
                </c:pt>
                <c:pt idx="2533">
                  <c:v>2012-01-21-09</c:v>
                </c:pt>
                <c:pt idx="2534">
                  <c:v>2012-01-21-10</c:v>
                </c:pt>
                <c:pt idx="2535">
                  <c:v>2012-01-21-11</c:v>
                </c:pt>
                <c:pt idx="2536">
                  <c:v>2012-01-21-12</c:v>
                </c:pt>
                <c:pt idx="2537">
                  <c:v>2012-01-21-13</c:v>
                </c:pt>
                <c:pt idx="2538">
                  <c:v>2012-01-21-14</c:v>
                </c:pt>
                <c:pt idx="2539">
                  <c:v>2012-01-21-15</c:v>
                </c:pt>
                <c:pt idx="2540">
                  <c:v>2012-01-21-16</c:v>
                </c:pt>
                <c:pt idx="2541">
                  <c:v>2012-01-21-17</c:v>
                </c:pt>
                <c:pt idx="2542">
                  <c:v>2012-01-21-18</c:v>
                </c:pt>
                <c:pt idx="2543">
                  <c:v>2012-01-21-19</c:v>
                </c:pt>
                <c:pt idx="2544">
                  <c:v>2012-01-21-20</c:v>
                </c:pt>
                <c:pt idx="2545">
                  <c:v>2012-01-21-21</c:v>
                </c:pt>
                <c:pt idx="2546">
                  <c:v>2012-01-21-22</c:v>
                </c:pt>
                <c:pt idx="2547">
                  <c:v>2012-01-21-23</c:v>
                </c:pt>
                <c:pt idx="2548">
                  <c:v>2012-01-22-00</c:v>
                </c:pt>
                <c:pt idx="2549">
                  <c:v>2012-01-22-01</c:v>
                </c:pt>
                <c:pt idx="2550">
                  <c:v>2012-01-22-02</c:v>
                </c:pt>
                <c:pt idx="2551">
                  <c:v>2012-01-22-03</c:v>
                </c:pt>
                <c:pt idx="2552">
                  <c:v>2012-01-22-04</c:v>
                </c:pt>
                <c:pt idx="2553">
                  <c:v>2012-01-22-05</c:v>
                </c:pt>
                <c:pt idx="2554">
                  <c:v>2012-01-22-06</c:v>
                </c:pt>
                <c:pt idx="2555">
                  <c:v>2012-01-22-07</c:v>
                </c:pt>
                <c:pt idx="2556">
                  <c:v>2012-01-22-08</c:v>
                </c:pt>
                <c:pt idx="2557">
                  <c:v>2012-01-22-09</c:v>
                </c:pt>
                <c:pt idx="2558">
                  <c:v>2012-01-22-10</c:v>
                </c:pt>
                <c:pt idx="2559">
                  <c:v>2012-01-22-11</c:v>
                </c:pt>
                <c:pt idx="2560">
                  <c:v>2012-01-22-12</c:v>
                </c:pt>
                <c:pt idx="2561">
                  <c:v>2012-01-22-13</c:v>
                </c:pt>
                <c:pt idx="2562">
                  <c:v>2012-01-22-14</c:v>
                </c:pt>
                <c:pt idx="2563">
                  <c:v>2012-01-22-15</c:v>
                </c:pt>
                <c:pt idx="2564">
                  <c:v>2012-01-22-16</c:v>
                </c:pt>
                <c:pt idx="2565">
                  <c:v>2012-01-22-17</c:v>
                </c:pt>
                <c:pt idx="2566">
                  <c:v>2012-01-22-18</c:v>
                </c:pt>
                <c:pt idx="2567">
                  <c:v>2012-01-22-19</c:v>
                </c:pt>
                <c:pt idx="2568">
                  <c:v>2012-01-22-20</c:v>
                </c:pt>
                <c:pt idx="2569">
                  <c:v>2012-01-22-21</c:v>
                </c:pt>
                <c:pt idx="2570">
                  <c:v>2012-01-22-22</c:v>
                </c:pt>
                <c:pt idx="2571">
                  <c:v>2012-01-22-23</c:v>
                </c:pt>
                <c:pt idx="2572">
                  <c:v>2012-01-23-00</c:v>
                </c:pt>
                <c:pt idx="2573">
                  <c:v>2012-01-23-01</c:v>
                </c:pt>
                <c:pt idx="2574">
                  <c:v>2012-01-23-02</c:v>
                </c:pt>
                <c:pt idx="2575">
                  <c:v>2012-01-23-03</c:v>
                </c:pt>
                <c:pt idx="2576">
                  <c:v>2012-01-23-04</c:v>
                </c:pt>
                <c:pt idx="2577">
                  <c:v>2012-01-23-05</c:v>
                </c:pt>
                <c:pt idx="2578">
                  <c:v>2012-01-23-06</c:v>
                </c:pt>
                <c:pt idx="2579">
                  <c:v>2012-01-23-07</c:v>
                </c:pt>
                <c:pt idx="2580">
                  <c:v>2012-01-23-08</c:v>
                </c:pt>
                <c:pt idx="2581">
                  <c:v>2012-01-23-09</c:v>
                </c:pt>
                <c:pt idx="2582">
                  <c:v>2012-01-23-10</c:v>
                </c:pt>
                <c:pt idx="2583">
                  <c:v>2012-01-23-11</c:v>
                </c:pt>
                <c:pt idx="2584">
                  <c:v>2012-01-23-12</c:v>
                </c:pt>
                <c:pt idx="2585">
                  <c:v>2012-01-23-13</c:v>
                </c:pt>
                <c:pt idx="2586">
                  <c:v>2012-01-23-14</c:v>
                </c:pt>
                <c:pt idx="2587">
                  <c:v>2012-01-23-15</c:v>
                </c:pt>
                <c:pt idx="2588">
                  <c:v>2012-01-23-16</c:v>
                </c:pt>
                <c:pt idx="2589">
                  <c:v>2012-01-23-17</c:v>
                </c:pt>
                <c:pt idx="2590">
                  <c:v>2012-01-23-18</c:v>
                </c:pt>
                <c:pt idx="2591">
                  <c:v>2012-01-23-19</c:v>
                </c:pt>
                <c:pt idx="2592">
                  <c:v>2012-01-23-20</c:v>
                </c:pt>
                <c:pt idx="2593">
                  <c:v>2012-01-23-21</c:v>
                </c:pt>
                <c:pt idx="2594">
                  <c:v>2012-01-23-22</c:v>
                </c:pt>
                <c:pt idx="2595">
                  <c:v>2012-01-23-23</c:v>
                </c:pt>
                <c:pt idx="2596">
                  <c:v>2012-01-24-00</c:v>
                </c:pt>
                <c:pt idx="2597">
                  <c:v>2012-01-24-01</c:v>
                </c:pt>
                <c:pt idx="2598">
                  <c:v>2012-01-24-02</c:v>
                </c:pt>
                <c:pt idx="2599">
                  <c:v>2012-01-24-03</c:v>
                </c:pt>
                <c:pt idx="2600">
                  <c:v>2012-01-24-04</c:v>
                </c:pt>
                <c:pt idx="2601">
                  <c:v>2012-01-24-05</c:v>
                </c:pt>
                <c:pt idx="2602">
                  <c:v>2012-01-24-06</c:v>
                </c:pt>
                <c:pt idx="2603">
                  <c:v>2012-01-24-07</c:v>
                </c:pt>
                <c:pt idx="2604">
                  <c:v>2012-01-24-08</c:v>
                </c:pt>
                <c:pt idx="2605">
                  <c:v>2012-01-24-09</c:v>
                </c:pt>
                <c:pt idx="2606">
                  <c:v>2012-01-24-10</c:v>
                </c:pt>
                <c:pt idx="2607">
                  <c:v>2012-01-24-11</c:v>
                </c:pt>
                <c:pt idx="2608">
                  <c:v>2012-01-24-12</c:v>
                </c:pt>
                <c:pt idx="2609">
                  <c:v>2012-01-24-13</c:v>
                </c:pt>
                <c:pt idx="2610">
                  <c:v>2012-01-24-14</c:v>
                </c:pt>
                <c:pt idx="2611">
                  <c:v>2012-01-24-15</c:v>
                </c:pt>
                <c:pt idx="2612">
                  <c:v>2012-01-24-16</c:v>
                </c:pt>
                <c:pt idx="2613">
                  <c:v>2012-01-24-17</c:v>
                </c:pt>
                <c:pt idx="2614">
                  <c:v>2012-01-24-18</c:v>
                </c:pt>
                <c:pt idx="2615">
                  <c:v>2012-01-24-19</c:v>
                </c:pt>
                <c:pt idx="2616">
                  <c:v>2012-01-24-20</c:v>
                </c:pt>
                <c:pt idx="2617">
                  <c:v>2012-01-24-21</c:v>
                </c:pt>
                <c:pt idx="2618">
                  <c:v>2012-01-24-22</c:v>
                </c:pt>
                <c:pt idx="2619">
                  <c:v>2012-01-24-23</c:v>
                </c:pt>
                <c:pt idx="2620">
                  <c:v>2012-01-25-00</c:v>
                </c:pt>
                <c:pt idx="2621">
                  <c:v>2012-01-25-01</c:v>
                </c:pt>
                <c:pt idx="2622">
                  <c:v>2012-01-25-02</c:v>
                </c:pt>
                <c:pt idx="2623">
                  <c:v>2012-01-25-03</c:v>
                </c:pt>
                <c:pt idx="2624">
                  <c:v>2012-01-25-04</c:v>
                </c:pt>
                <c:pt idx="2625">
                  <c:v>2012-01-25-05</c:v>
                </c:pt>
                <c:pt idx="2626">
                  <c:v>2012-01-25-06</c:v>
                </c:pt>
                <c:pt idx="2627">
                  <c:v>2012-01-25-07</c:v>
                </c:pt>
                <c:pt idx="2628">
                  <c:v>2012-01-25-08</c:v>
                </c:pt>
                <c:pt idx="2629">
                  <c:v>2012-01-25-09</c:v>
                </c:pt>
                <c:pt idx="2630">
                  <c:v>2012-01-25-10</c:v>
                </c:pt>
                <c:pt idx="2631">
                  <c:v>2012-01-25-11</c:v>
                </c:pt>
                <c:pt idx="2632">
                  <c:v>2012-01-25-12</c:v>
                </c:pt>
                <c:pt idx="2633">
                  <c:v>2012-01-25-13</c:v>
                </c:pt>
                <c:pt idx="2634">
                  <c:v>2012-01-25-14</c:v>
                </c:pt>
                <c:pt idx="2635">
                  <c:v>2012-01-25-15</c:v>
                </c:pt>
                <c:pt idx="2636">
                  <c:v>2012-01-25-16</c:v>
                </c:pt>
                <c:pt idx="2637">
                  <c:v>2012-01-25-17</c:v>
                </c:pt>
                <c:pt idx="2638">
                  <c:v>2012-01-25-18</c:v>
                </c:pt>
                <c:pt idx="2639">
                  <c:v>2012-01-25-19</c:v>
                </c:pt>
                <c:pt idx="2640">
                  <c:v>2012-01-25-20</c:v>
                </c:pt>
                <c:pt idx="2641">
                  <c:v>2012-01-25-21</c:v>
                </c:pt>
                <c:pt idx="2642">
                  <c:v>2012-01-25-22</c:v>
                </c:pt>
                <c:pt idx="2643">
                  <c:v>2012-01-25-23</c:v>
                </c:pt>
                <c:pt idx="2644">
                  <c:v>2012-01-26-00</c:v>
                </c:pt>
                <c:pt idx="2645">
                  <c:v>2012-01-26-01</c:v>
                </c:pt>
                <c:pt idx="2646">
                  <c:v>2012-01-26-02</c:v>
                </c:pt>
                <c:pt idx="2647">
                  <c:v>2012-01-26-03</c:v>
                </c:pt>
                <c:pt idx="2648">
                  <c:v>2012-01-26-04</c:v>
                </c:pt>
                <c:pt idx="2649">
                  <c:v>2012-01-26-05</c:v>
                </c:pt>
                <c:pt idx="2650">
                  <c:v>2012-01-26-06</c:v>
                </c:pt>
                <c:pt idx="2651">
                  <c:v>2012-01-26-07</c:v>
                </c:pt>
                <c:pt idx="2652">
                  <c:v>2012-01-26-08</c:v>
                </c:pt>
                <c:pt idx="2653">
                  <c:v>2012-01-26-09</c:v>
                </c:pt>
                <c:pt idx="2654">
                  <c:v>2012-01-26-10</c:v>
                </c:pt>
                <c:pt idx="2655">
                  <c:v>2012-01-26-11</c:v>
                </c:pt>
                <c:pt idx="2656">
                  <c:v>2012-01-26-12</c:v>
                </c:pt>
                <c:pt idx="2657">
                  <c:v>2012-01-26-13</c:v>
                </c:pt>
                <c:pt idx="2658">
                  <c:v>2012-01-26-14</c:v>
                </c:pt>
                <c:pt idx="2659">
                  <c:v>2012-01-26-15</c:v>
                </c:pt>
                <c:pt idx="2660">
                  <c:v>2012-01-26-16</c:v>
                </c:pt>
                <c:pt idx="2661">
                  <c:v>2012-01-26-17</c:v>
                </c:pt>
                <c:pt idx="2662">
                  <c:v>2012-01-26-18</c:v>
                </c:pt>
                <c:pt idx="2663">
                  <c:v>2012-01-26-19</c:v>
                </c:pt>
                <c:pt idx="2664">
                  <c:v>2012-01-26-20</c:v>
                </c:pt>
                <c:pt idx="2665">
                  <c:v>2012-01-26-21</c:v>
                </c:pt>
                <c:pt idx="2666">
                  <c:v>2012-01-26-22</c:v>
                </c:pt>
                <c:pt idx="2667">
                  <c:v>2012-01-26-23</c:v>
                </c:pt>
                <c:pt idx="2668">
                  <c:v>2012-01-27-00</c:v>
                </c:pt>
                <c:pt idx="2669">
                  <c:v>2012-01-27-01</c:v>
                </c:pt>
                <c:pt idx="2670">
                  <c:v>2012-01-27-02</c:v>
                </c:pt>
                <c:pt idx="2671">
                  <c:v>2012-01-27-03</c:v>
                </c:pt>
                <c:pt idx="2672">
                  <c:v>2012-01-27-04</c:v>
                </c:pt>
                <c:pt idx="2673">
                  <c:v>2012-01-27-05</c:v>
                </c:pt>
                <c:pt idx="2674">
                  <c:v>2012-01-27-06</c:v>
                </c:pt>
                <c:pt idx="2675">
                  <c:v>2012-01-27-07</c:v>
                </c:pt>
                <c:pt idx="2676">
                  <c:v>2012-01-27-08</c:v>
                </c:pt>
                <c:pt idx="2677">
                  <c:v>2012-01-27-09</c:v>
                </c:pt>
                <c:pt idx="2678">
                  <c:v>2012-01-27-10</c:v>
                </c:pt>
                <c:pt idx="2679">
                  <c:v>2012-01-27-11</c:v>
                </c:pt>
                <c:pt idx="2680">
                  <c:v>2012-01-27-12</c:v>
                </c:pt>
                <c:pt idx="2681">
                  <c:v>2012-01-27-13</c:v>
                </c:pt>
                <c:pt idx="2682">
                  <c:v>2012-01-27-14</c:v>
                </c:pt>
                <c:pt idx="2683">
                  <c:v>2012-01-27-15</c:v>
                </c:pt>
                <c:pt idx="2684">
                  <c:v>2012-01-27-16</c:v>
                </c:pt>
                <c:pt idx="2685">
                  <c:v>2012-01-27-17</c:v>
                </c:pt>
                <c:pt idx="2686">
                  <c:v>2012-01-27-18</c:v>
                </c:pt>
                <c:pt idx="2687">
                  <c:v>2012-01-27-19</c:v>
                </c:pt>
                <c:pt idx="2688">
                  <c:v>2012-01-27-20</c:v>
                </c:pt>
                <c:pt idx="2689">
                  <c:v>2012-01-27-21</c:v>
                </c:pt>
                <c:pt idx="2690">
                  <c:v>2012-01-27-22</c:v>
                </c:pt>
                <c:pt idx="2691">
                  <c:v>2012-01-27-23</c:v>
                </c:pt>
                <c:pt idx="2692">
                  <c:v>2012-01-28-00</c:v>
                </c:pt>
                <c:pt idx="2693">
                  <c:v>2012-01-28-01</c:v>
                </c:pt>
                <c:pt idx="2694">
                  <c:v>2012-01-28-02</c:v>
                </c:pt>
                <c:pt idx="2695">
                  <c:v>2012-01-28-03</c:v>
                </c:pt>
                <c:pt idx="2696">
                  <c:v>2012-01-28-04</c:v>
                </c:pt>
                <c:pt idx="2697">
                  <c:v>2012-01-28-05</c:v>
                </c:pt>
                <c:pt idx="2698">
                  <c:v>2012-01-28-06</c:v>
                </c:pt>
                <c:pt idx="2699">
                  <c:v>2012-01-28-07</c:v>
                </c:pt>
                <c:pt idx="2700">
                  <c:v>2012-01-28-08</c:v>
                </c:pt>
                <c:pt idx="2701">
                  <c:v>2012-01-28-09</c:v>
                </c:pt>
                <c:pt idx="2702">
                  <c:v>2012-01-28-10</c:v>
                </c:pt>
                <c:pt idx="2703">
                  <c:v>2012-01-28-11</c:v>
                </c:pt>
                <c:pt idx="2704">
                  <c:v>2012-01-28-12</c:v>
                </c:pt>
                <c:pt idx="2705">
                  <c:v>2012-01-28-13</c:v>
                </c:pt>
                <c:pt idx="2706">
                  <c:v>2012-01-28-14</c:v>
                </c:pt>
                <c:pt idx="2707">
                  <c:v>2012-01-28-15</c:v>
                </c:pt>
                <c:pt idx="2708">
                  <c:v>2012-01-28-16</c:v>
                </c:pt>
                <c:pt idx="2709">
                  <c:v>2012-01-28-17</c:v>
                </c:pt>
                <c:pt idx="2710">
                  <c:v>2012-01-28-18</c:v>
                </c:pt>
                <c:pt idx="2711">
                  <c:v>2012-01-28-19</c:v>
                </c:pt>
                <c:pt idx="2712">
                  <c:v>2012-01-28-20</c:v>
                </c:pt>
                <c:pt idx="2713">
                  <c:v>2012-01-28-21</c:v>
                </c:pt>
                <c:pt idx="2714">
                  <c:v>2012-01-28-22</c:v>
                </c:pt>
                <c:pt idx="2715">
                  <c:v>2012-01-28-23</c:v>
                </c:pt>
                <c:pt idx="2716">
                  <c:v>2012-01-29-00</c:v>
                </c:pt>
                <c:pt idx="2717">
                  <c:v>2012-01-29-01</c:v>
                </c:pt>
                <c:pt idx="2718">
                  <c:v>2012-01-29-02</c:v>
                </c:pt>
                <c:pt idx="2719">
                  <c:v>2012-01-29-03</c:v>
                </c:pt>
                <c:pt idx="2720">
                  <c:v>2012-01-29-04</c:v>
                </c:pt>
                <c:pt idx="2721">
                  <c:v>2012-01-29-05</c:v>
                </c:pt>
                <c:pt idx="2722">
                  <c:v>2012-01-29-06</c:v>
                </c:pt>
                <c:pt idx="2723">
                  <c:v>2012-01-29-07</c:v>
                </c:pt>
                <c:pt idx="2724">
                  <c:v>2012-01-29-08</c:v>
                </c:pt>
                <c:pt idx="2725">
                  <c:v>2012-01-29-09</c:v>
                </c:pt>
                <c:pt idx="2726">
                  <c:v>2012-01-29-10</c:v>
                </c:pt>
                <c:pt idx="2727">
                  <c:v>2012-01-29-11</c:v>
                </c:pt>
                <c:pt idx="2728">
                  <c:v>2012-01-29-12</c:v>
                </c:pt>
                <c:pt idx="2729">
                  <c:v>2012-01-29-13</c:v>
                </c:pt>
                <c:pt idx="2730">
                  <c:v>2012-01-29-14</c:v>
                </c:pt>
                <c:pt idx="2731">
                  <c:v>2012-01-29-15</c:v>
                </c:pt>
                <c:pt idx="2732">
                  <c:v>2012-01-29-16</c:v>
                </c:pt>
                <c:pt idx="2733">
                  <c:v>2012-01-29-17</c:v>
                </c:pt>
                <c:pt idx="2734">
                  <c:v>2012-01-29-18</c:v>
                </c:pt>
                <c:pt idx="2735">
                  <c:v>2012-01-29-19</c:v>
                </c:pt>
                <c:pt idx="2736">
                  <c:v>2012-01-29-20</c:v>
                </c:pt>
                <c:pt idx="2737">
                  <c:v>2012-01-29-21</c:v>
                </c:pt>
                <c:pt idx="2738">
                  <c:v>2012-01-29-22</c:v>
                </c:pt>
                <c:pt idx="2739">
                  <c:v>2012-01-29-23</c:v>
                </c:pt>
                <c:pt idx="2740">
                  <c:v>2012-01-30-00</c:v>
                </c:pt>
                <c:pt idx="2741">
                  <c:v>2012-01-30-01</c:v>
                </c:pt>
                <c:pt idx="2742">
                  <c:v>2012-01-30-02</c:v>
                </c:pt>
                <c:pt idx="2743">
                  <c:v>2012-01-30-03</c:v>
                </c:pt>
                <c:pt idx="2744">
                  <c:v>2012-01-30-04</c:v>
                </c:pt>
                <c:pt idx="2745">
                  <c:v>2012-01-30-05</c:v>
                </c:pt>
                <c:pt idx="2746">
                  <c:v>2012-01-30-06</c:v>
                </c:pt>
                <c:pt idx="2747">
                  <c:v>2012-01-30-07</c:v>
                </c:pt>
                <c:pt idx="2748">
                  <c:v>2012-01-30-08</c:v>
                </c:pt>
                <c:pt idx="2749">
                  <c:v>2012-01-30-09</c:v>
                </c:pt>
                <c:pt idx="2750">
                  <c:v>2012-01-30-10</c:v>
                </c:pt>
                <c:pt idx="2751">
                  <c:v>2012-01-30-11</c:v>
                </c:pt>
                <c:pt idx="2752">
                  <c:v>2012-01-30-12</c:v>
                </c:pt>
                <c:pt idx="2753">
                  <c:v>2012-01-30-13</c:v>
                </c:pt>
                <c:pt idx="2754">
                  <c:v>2012-01-30-14</c:v>
                </c:pt>
                <c:pt idx="2755">
                  <c:v>2012-01-30-15</c:v>
                </c:pt>
                <c:pt idx="2756">
                  <c:v>2012-01-30-16</c:v>
                </c:pt>
                <c:pt idx="2757">
                  <c:v>2012-01-30-17</c:v>
                </c:pt>
                <c:pt idx="2758">
                  <c:v>2012-01-30-18</c:v>
                </c:pt>
                <c:pt idx="2759">
                  <c:v>2012-01-30-19</c:v>
                </c:pt>
                <c:pt idx="2760">
                  <c:v>2012-01-30-20</c:v>
                </c:pt>
                <c:pt idx="2761">
                  <c:v>2012-01-30-21</c:v>
                </c:pt>
                <c:pt idx="2762">
                  <c:v>2012-01-30-22</c:v>
                </c:pt>
                <c:pt idx="2763">
                  <c:v>2012-01-30-23</c:v>
                </c:pt>
                <c:pt idx="2764">
                  <c:v>2012-01-31-00</c:v>
                </c:pt>
                <c:pt idx="2765">
                  <c:v>2012-01-31-01</c:v>
                </c:pt>
                <c:pt idx="2766">
                  <c:v>2012-01-31-02</c:v>
                </c:pt>
                <c:pt idx="2767">
                  <c:v>2012-01-31-03</c:v>
                </c:pt>
                <c:pt idx="2768">
                  <c:v>2012-01-31-04</c:v>
                </c:pt>
                <c:pt idx="2769">
                  <c:v>2012-01-31-05</c:v>
                </c:pt>
                <c:pt idx="2770">
                  <c:v>2012-01-31-06</c:v>
                </c:pt>
                <c:pt idx="2771">
                  <c:v>2012-01-31-07</c:v>
                </c:pt>
                <c:pt idx="2772">
                  <c:v>2012-01-31-08</c:v>
                </c:pt>
                <c:pt idx="2773">
                  <c:v>2012-01-31-09</c:v>
                </c:pt>
                <c:pt idx="2774">
                  <c:v>2012-01-31-10</c:v>
                </c:pt>
                <c:pt idx="2775">
                  <c:v>2012-01-31-11</c:v>
                </c:pt>
                <c:pt idx="2776">
                  <c:v>2012-01-31-12</c:v>
                </c:pt>
                <c:pt idx="2777">
                  <c:v>2012-01-31-13</c:v>
                </c:pt>
                <c:pt idx="2778">
                  <c:v>2012-01-31-14</c:v>
                </c:pt>
                <c:pt idx="2779">
                  <c:v>2012-01-31-15</c:v>
                </c:pt>
                <c:pt idx="2780">
                  <c:v>2012-01-31-16</c:v>
                </c:pt>
                <c:pt idx="2781">
                  <c:v>2012-01-31-17</c:v>
                </c:pt>
                <c:pt idx="2782">
                  <c:v>2012-01-31-18</c:v>
                </c:pt>
                <c:pt idx="2783">
                  <c:v>2012-01-31-19</c:v>
                </c:pt>
                <c:pt idx="2784">
                  <c:v>2012-01-31-20</c:v>
                </c:pt>
                <c:pt idx="2785">
                  <c:v>2012-01-31-21</c:v>
                </c:pt>
                <c:pt idx="2786">
                  <c:v>2012-01-31-22</c:v>
                </c:pt>
                <c:pt idx="2787">
                  <c:v>2012-01-31-23</c:v>
                </c:pt>
                <c:pt idx="2788">
                  <c:v>2012-02-01-00</c:v>
                </c:pt>
                <c:pt idx="2789">
                  <c:v>2012-02-01-01</c:v>
                </c:pt>
                <c:pt idx="2790">
                  <c:v>2012-02-01-02</c:v>
                </c:pt>
                <c:pt idx="2791">
                  <c:v>2012-02-01-03</c:v>
                </c:pt>
                <c:pt idx="2792">
                  <c:v>2012-02-01-04</c:v>
                </c:pt>
                <c:pt idx="2793">
                  <c:v>2012-02-01-05</c:v>
                </c:pt>
                <c:pt idx="2794">
                  <c:v>2012-02-01-06</c:v>
                </c:pt>
                <c:pt idx="2795">
                  <c:v>2012-02-01-07</c:v>
                </c:pt>
                <c:pt idx="2796">
                  <c:v>2012-02-01-08</c:v>
                </c:pt>
                <c:pt idx="2797">
                  <c:v>2012-02-01-09</c:v>
                </c:pt>
                <c:pt idx="2798">
                  <c:v>2012-02-01-10</c:v>
                </c:pt>
                <c:pt idx="2799">
                  <c:v>2012-02-01-11</c:v>
                </c:pt>
                <c:pt idx="2800">
                  <c:v>2012-02-01-12</c:v>
                </c:pt>
                <c:pt idx="2801">
                  <c:v>2012-02-01-13</c:v>
                </c:pt>
                <c:pt idx="2802">
                  <c:v>2012-02-01-14</c:v>
                </c:pt>
                <c:pt idx="2803">
                  <c:v>2012-02-01-15</c:v>
                </c:pt>
                <c:pt idx="2804">
                  <c:v>2012-02-01-16</c:v>
                </c:pt>
                <c:pt idx="2805">
                  <c:v>2012-02-01-17</c:v>
                </c:pt>
                <c:pt idx="2806">
                  <c:v>2012-02-01-18</c:v>
                </c:pt>
                <c:pt idx="2807">
                  <c:v>2012-02-01-19</c:v>
                </c:pt>
                <c:pt idx="2808">
                  <c:v>2012-02-01-20</c:v>
                </c:pt>
                <c:pt idx="2809">
                  <c:v>2012-02-01-21</c:v>
                </c:pt>
                <c:pt idx="2810">
                  <c:v>2012-02-01-22</c:v>
                </c:pt>
                <c:pt idx="2811">
                  <c:v>2012-02-01-23</c:v>
                </c:pt>
                <c:pt idx="2812">
                  <c:v>2012-02-02-00</c:v>
                </c:pt>
                <c:pt idx="2813">
                  <c:v>2012-02-02-01</c:v>
                </c:pt>
                <c:pt idx="2814">
                  <c:v>2012-02-02-02</c:v>
                </c:pt>
                <c:pt idx="2815">
                  <c:v>2012-02-02-03</c:v>
                </c:pt>
                <c:pt idx="2816">
                  <c:v>2012-02-02-04</c:v>
                </c:pt>
                <c:pt idx="2817">
                  <c:v>2012-02-02-05</c:v>
                </c:pt>
                <c:pt idx="2818">
                  <c:v>2012-02-02-06</c:v>
                </c:pt>
                <c:pt idx="2819">
                  <c:v>2012-02-02-07</c:v>
                </c:pt>
                <c:pt idx="2820">
                  <c:v>2012-02-02-08</c:v>
                </c:pt>
                <c:pt idx="2821">
                  <c:v>2012-02-02-09</c:v>
                </c:pt>
                <c:pt idx="2822">
                  <c:v>2012-02-02-10</c:v>
                </c:pt>
                <c:pt idx="2823">
                  <c:v>2012-02-02-11</c:v>
                </c:pt>
                <c:pt idx="2824">
                  <c:v>2012-02-02-12</c:v>
                </c:pt>
                <c:pt idx="2825">
                  <c:v>2012-02-02-13</c:v>
                </c:pt>
                <c:pt idx="2826">
                  <c:v>2012-02-02-14</c:v>
                </c:pt>
                <c:pt idx="2827">
                  <c:v>2012-02-02-15</c:v>
                </c:pt>
                <c:pt idx="2828">
                  <c:v>2012-02-02-16</c:v>
                </c:pt>
                <c:pt idx="2829">
                  <c:v>2012-02-02-17</c:v>
                </c:pt>
                <c:pt idx="2830">
                  <c:v>2012-02-02-18</c:v>
                </c:pt>
                <c:pt idx="2831">
                  <c:v>2012-02-02-19</c:v>
                </c:pt>
                <c:pt idx="2832">
                  <c:v>2012-02-02-20</c:v>
                </c:pt>
                <c:pt idx="2833">
                  <c:v>2012-02-02-21</c:v>
                </c:pt>
                <c:pt idx="2834">
                  <c:v>2012-02-02-22</c:v>
                </c:pt>
                <c:pt idx="2835">
                  <c:v>2012-02-02-23</c:v>
                </c:pt>
                <c:pt idx="2836">
                  <c:v>2012-02-03-00</c:v>
                </c:pt>
                <c:pt idx="2837">
                  <c:v>2012-02-03-01</c:v>
                </c:pt>
                <c:pt idx="2838">
                  <c:v>2012-02-03-02</c:v>
                </c:pt>
                <c:pt idx="2839">
                  <c:v>2012-02-03-03</c:v>
                </c:pt>
                <c:pt idx="2840">
                  <c:v>2012-02-03-04</c:v>
                </c:pt>
                <c:pt idx="2841">
                  <c:v>2012-02-03-05</c:v>
                </c:pt>
                <c:pt idx="2842">
                  <c:v>2012-02-03-06</c:v>
                </c:pt>
                <c:pt idx="2843">
                  <c:v>2012-02-03-07</c:v>
                </c:pt>
                <c:pt idx="2844">
                  <c:v>2012-02-03-08</c:v>
                </c:pt>
                <c:pt idx="2845">
                  <c:v>2012-02-03-09</c:v>
                </c:pt>
                <c:pt idx="2846">
                  <c:v>2012-02-03-10</c:v>
                </c:pt>
                <c:pt idx="2847">
                  <c:v>2012-02-03-11</c:v>
                </c:pt>
                <c:pt idx="2848">
                  <c:v>2012-02-03-12</c:v>
                </c:pt>
                <c:pt idx="2849">
                  <c:v>2012-02-03-13</c:v>
                </c:pt>
                <c:pt idx="2850">
                  <c:v>2012-02-03-14</c:v>
                </c:pt>
                <c:pt idx="2851">
                  <c:v>2012-02-03-15</c:v>
                </c:pt>
                <c:pt idx="2852">
                  <c:v>2012-02-03-16</c:v>
                </c:pt>
                <c:pt idx="2853">
                  <c:v>2012-02-03-17</c:v>
                </c:pt>
                <c:pt idx="2854">
                  <c:v>2012-02-03-18</c:v>
                </c:pt>
                <c:pt idx="2855">
                  <c:v>2012-02-03-19</c:v>
                </c:pt>
                <c:pt idx="2856">
                  <c:v>2012-02-03-20</c:v>
                </c:pt>
                <c:pt idx="2857">
                  <c:v>2012-02-03-21</c:v>
                </c:pt>
                <c:pt idx="2858">
                  <c:v>2012-02-03-22</c:v>
                </c:pt>
                <c:pt idx="2859">
                  <c:v>2012-02-03-23</c:v>
                </c:pt>
                <c:pt idx="2860">
                  <c:v>2012-02-04-00</c:v>
                </c:pt>
                <c:pt idx="2861">
                  <c:v>2012-02-04-01</c:v>
                </c:pt>
                <c:pt idx="2862">
                  <c:v>2012-02-04-02</c:v>
                </c:pt>
                <c:pt idx="2863">
                  <c:v>2012-02-04-03</c:v>
                </c:pt>
                <c:pt idx="2864">
                  <c:v>2012-02-04-04</c:v>
                </c:pt>
                <c:pt idx="2865">
                  <c:v>2012-02-04-05</c:v>
                </c:pt>
                <c:pt idx="2866">
                  <c:v>2012-02-04-06</c:v>
                </c:pt>
                <c:pt idx="2867">
                  <c:v>2012-02-04-07</c:v>
                </c:pt>
                <c:pt idx="2868">
                  <c:v>2012-02-04-08</c:v>
                </c:pt>
                <c:pt idx="2869">
                  <c:v>2012-02-04-09</c:v>
                </c:pt>
                <c:pt idx="2870">
                  <c:v>2012-02-04-10</c:v>
                </c:pt>
                <c:pt idx="2871">
                  <c:v>2012-02-04-11</c:v>
                </c:pt>
                <c:pt idx="2872">
                  <c:v>2012-02-04-12</c:v>
                </c:pt>
                <c:pt idx="2873">
                  <c:v>2012-02-04-13</c:v>
                </c:pt>
                <c:pt idx="2874">
                  <c:v>2012-02-04-14</c:v>
                </c:pt>
                <c:pt idx="2875">
                  <c:v>2012-02-04-15</c:v>
                </c:pt>
                <c:pt idx="2876">
                  <c:v>2012-02-04-16</c:v>
                </c:pt>
                <c:pt idx="2877">
                  <c:v>2012-02-04-17</c:v>
                </c:pt>
                <c:pt idx="2878">
                  <c:v>2012-02-04-18</c:v>
                </c:pt>
                <c:pt idx="2879">
                  <c:v>2012-02-04-19</c:v>
                </c:pt>
                <c:pt idx="2880">
                  <c:v>2012-02-04-20</c:v>
                </c:pt>
                <c:pt idx="2881">
                  <c:v>2012-02-04-21</c:v>
                </c:pt>
                <c:pt idx="2882">
                  <c:v>2012-02-04-22</c:v>
                </c:pt>
                <c:pt idx="2883">
                  <c:v>2012-02-04-23</c:v>
                </c:pt>
                <c:pt idx="2884">
                  <c:v>2012-02-05-00</c:v>
                </c:pt>
                <c:pt idx="2885">
                  <c:v>2012-02-05-01</c:v>
                </c:pt>
                <c:pt idx="2886">
                  <c:v>2012-02-05-02</c:v>
                </c:pt>
                <c:pt idx="2887">
                  <c:v>2012-02-05-03</c:v>
                </c:pt>
                <c:pt idx="2888">
                  <c:v>2012-02-05-04</c:v>
                </c:pt>
                <c:pt idx="2889">
                  <c:v>2012-02-05-05</c:v>
                </c:pt>
                <c:pt idx="2890">
                  <c:v>2012-02-05-06</c:v>
                </c:pt>
                <c:pt idx="2891">
                  <c:v>2012-02-05-07</c:v>
                </c:pt>
                <c:pt idx="2892">
                  <c:v>2012-02-05-08</c:v>
                </c:pt>
                <c:pt idx="2893">
                  <c:v>2012-02-05-09</c:v>
                </c:pt>
                <c:pt idx="2894">
                  <c:v>2012-02-05-10</c:v>
                </c:pt>
                <c:pt idx="2895">
                  <c:v>2012-02-05-11</c:v>
                </c:pt>
                <c:pt idx="2896">
                  <c:v>2012-02-05-12</c:v>
                </c:pt>
                <c:pt idx="2897">
                  <c:v>2012-02-05-13</c:v>
                </c:pt>
                <c:pt idx="2898">
                  <c:v>2012-02-05-14</c:v>
                </c:pt>
                <c:pt idx="2899">
                  <c:v>2012-02-05-15</c:v>
                </c:pt>
                <c:pt idx="2900">
                  <c:v>2012-02-05-16</c:v>
                </c:pt>
                <c:pt idx="2901">
                  <c:v>2012-02-05-17</c:v>
                </c:pt>
                <c:pt idx="2902">
                  <c:v>2012-02-05-18</c:v>
                </c:pt>
                <c:pt idx="2903">
                  <c:v>2012-02-05-19</c:v>
                </c:pt>
                <c:pt idx="2904">
                  <c:v>2012-02-05-20</c:v>
                </c:pt>
                <c:pt idx="2905">
                  <c:v>2012-02-05-21</c:v>
                </c:pt>
                <c:pt idx="2906">
                  <c:v>2012-02-05-22</c:v>
                </c:pt>
                <c:pt idx="2907">
                  <c:v>2012-02-05-23</c:v>
                </c:pt>
                <c:pt idx="2908">
                  <c:v>2012-02-06-00</c:v>
                </c:pt>
                <c:pt idx="2909">
                  <c:v>2012-02-06-01</c:v>
                </c:pt>
                <c:pt idx="2910">
                  <c:v>2012-02-06-02</c:v>
                </c:pt>
                <c:pt idx="2911">
                  <c:v>2012-02-06-03</c:v>
                </c:pt>
                <c:pt idx="2912">
                  <c:v>2012-02-06-04</c:v>
                </c:pt>
                <c:pt idx="2913">
                  <c:v>2012-02-06-05</c:v>
                </c:pt>
                <c:pt idx="2914">
                  <c:v>2012-02-06-06</c:v>
                </c:pt>
                <c:pt idx="2915">
                  <c:v>2012-02-06-07</c:v>
                </c:pt>
                <c:pt idx="2916">
                  <c:v>2012-02-06-08</c:v>
                </c:pt>
                <c:pt idx="2917">
                  <c:v>2012-02-06-09</c:v>
                </c:pt>
                <c:pt idx="2918">
                  <c:v>2012-02-06-10</c:v>
                </c:pt>
                <c:pt idx="2919">
                  <c:v>2012-02-06-11</c:v>
                </c:pt>
                <c:pt idx="2920">
                  <c:v>2012-02-06-12</c:v>
                </c:pt>
                <c:pt idx="2921">
                  <c:v>2012-02-06-13</c:v>
                </c:pt>
                <c:pt idx="2922">
                  <c:v>2012-02-06-14</c:v>
                </c:pt>
                <c:pt idx="2923">
                  <c:v>2012-02-06-15</c:v>
                </c:pt>
                <c:pt idx="2924">
                  <c:v>2012-02-06-16</c:v>
                </c:pt>
                <c:pt idx="2925">
                  <c:v>2012-02-06-17</c:v>
                </c:pt>
                <c:pt idx="2926">
                  <c:v>2012-02-06-18</c:v>
                </c:pt>
                <c:pt idx="2927">
                  <c:v>2012-02-06-19</c:v>
                </c:pt>
                <c:pt idx="2928">
                  <c:v>2012-02-06-20</c:v>
                </c:pt>
                <c:pt idx="2929">
                  <c:v>2012-02-06-21</c:v>
                </c:pt>
                <c:pt idx="2930">
                  <c:v>2012-02-06-22</c:v>
                </c:pt>
                <c:pt idx="2931">
                  <c:v>2012-02-06-23</c:v>
                </c:pt>
                <c:pt idx="2932">
                  <c:v>2012-02-07-00</c:v>
                </c:pt>
                <c:pt idx="2933">
                  <c:v>2012-02-07-01</c:v>
                </c:pt>
                <c:pt idx="2934">
                  <c:v>2012-02-07-02</c:v>
                </c:pt>
                <c:pt idx="2935">
                  <c:v>2012-02-07-03</c:v>
                </c:pt>
                <c:pt idx="2936">
                  <c:v>2012-02-07-04</c:v>
                </c:pt>
                <c:pt idx="2937">
                  <c:v>2012-02-07-05</c:v>
                </c:pt>
                <c:pt idx="2938">
                  <c:v>2012-02-07-06</c:v>
                </c:pt>
                <c:pt idx="2939">
                  <c:v>2012-02-07-07</c:v>
                </c:pt>
                <c:pt idx="2940">
                  <c:v>2012-02-07-08</c:v>
                </c:pt>
                <c:pt idx="2941">
                  <c:v>2012-02-07-09</c:v>
                </c:pt>
                <c:pt idx="2942">
                  <c:v>2012-02-07-10</c:v>
                </c:pt>
                <c:pt idx="2943">
                  <c:v>2012-02-07-11</c:v>
                </c:pt>
                <c:pt idx="2944">
                  <c:v>2012-02-07-12</c:v>
                </c:pt>
                <c:pt idx="2945">
                  <c:v>2012-02-07-13</c:v>
                </c:pt>
                <c:pt idx="2946">
                  <c:v>2012-02-07-14</c:v>
                </c:pt>
                <c:pt idx="2947">
                  <c:v>2012-02-07-15</c:v>
                </c:pt>
                <c:pt idx="2948">
                  <c:v>2012-02-07-16</c:v>
                </c:pt>
                <c:pt idx="2949">
                  <c:v>2012-02-07-17</c:v>
                </c:pt>
                <c:pt idx="2950">
                  <c:v>2012-02-07-18</c:v>
                </c:pt>
                <c:pt idx="2951">
                  <c:v>2012-02-07-19</c:v>
                </c:pt>
                <c:pt idx="2952">
                  <c:v>2012-02-07-20</c:v>
                </c:pt>
                <c:pt idx="2953">
                  <c:v>2012-02-07-21</c:v>
                </c:pt>
                <c:pt idx="2954">
                  <c:v>2012-02-07-22</c:v>
                </c:pt>
                <c:pt idx="2955">
                  <c:v>2012-02-07-23</c:v>
                </c:pt>
                <c:pt idx="2956">
                  <c:v>2012-02-08-00</c:v>
                </c:pt>
                <c:pt idx="2957">
                  <c:v>2012-02-08-01</c:v>
                </c:pt>
                <c:pt idx="2958">
                  <c:v>2012-02-08-02</c:v>
                </c:pt>
                <c:pt idx="2959">
                  <c:v>2012-02-08-03</c:v>
                </c:pt>
                <c:pt idx="2960">
                  <c:v>2012-02-08-04</c:v>
                </c:pt>
                <c:pt idx="2961">
                  <c:v>2012-02-08-05</c:v>
                </c:pt>
                <c:pt idx="2962">
                  <c:v>2012-02-08-06</c:v>
                </c:pt>
                <c:pt idx="2963">
                  <c:v>2012-02-08-07</c:v>
                </c:pt>
                <c:pt idx="2964">
                  <c:v>2012-02-08-08</c:v>
                </c:pt>
                <c:pt idx="2965">
                  <c:v>2012-02-08-09</c:v>
                </c:pt>
                <c:pt idx="2966">
                  <c:v>2012-02-08-10</c:v>
                </c:pt>
                <c:pt idx="2967">
                  <c:v>2012-02-08-11</c:v>
                </c:pt>
                <c:pt idx="2968">
                  <c:v>2012-02-08-12</c:v>
                </c:pt>
                <c:pt idx="2969">
                  <c:v>2012-02-08-13</c:v>
                </c:pt>
                <c:pt idx="2970">
                  <c:v>2012-02-08-14</c:v>
                </c:pt>
                <c:pt idx="2971">
                  <c:v>2012-02-08-15</c:v>
                </c:pt>
                <c:pt idx="2972">
                  <c:v>2012-02-08-16</c:v>
                </c:pt>
                <c:pt idx="2973">
                  <c:v>2012-02-08-17</c:v>
                </c:pt>
                <c:pt idx="2974">
                  <c:v>2012-02-08-18</c:v>
                </c:pt>
                <c:pt idx="2975">
                  <c:v>2012-02-08-19</c:v>
                </c:pt>
                <c:pt idx="2976">
                  <c:v>2012-02-08-20</c:v>
                </c:pt>
                <c:pt idx="2977">
                  <c:v>2012-02-08-21</c:v>
                </c:pt>
                <c:pt idx="2978">
                  <c:v>2012-02-08-22</c:v>
                </c:pt>
                <c:pt idx="2979">
                  <c:v>2012-02-08-23</c:v>
                </c:pt>
                <c:pt idx="2980">
                  <c:v>2012-02-09-00</c:v>
                </c:pt>
                <c:pt idx="2981">
                  <c:v>2012-02-09-01</c:v>
                </c:pt>
                <c:pt idx="2982">
                  <c:v>2012-02-09-02</c:v>
                </c:pt>
                <c:pt idx="2983">
                  <c:v>2012-02-09-03</c:v>
                </c:pt>
                <c:pt idx="2984">
                  <c:v>2012-02-09-04</c:v>
                </c:pt>
                <c:pt idx="2985">
                  <c:v>2012-02-09-05</c:v>
                </c:pt>
                <c:pt idx="2986">
                  <c:v>2012-02-09-06</c:v>
                </c:pt>
                <c:pt idx="2987">
                  <c:v>2012-02-09-07</c:v>
                </c:pt>
                <c:pt idx="2988">
                  <c:v>2012-02-09-08</c:v>
                </c:pt>
                <c:pt idx="2989">
                  <c:v>2012-02-09-09</c:v>
                </c:pt>
                <c:pt idx="2990">
                  <c:v>2012-02-09-10</c:v>
                </c:pt>
                <c:pt idx="2991">
                  <c:v>2012-02-09-11</c:v>
                </c:pt>
                <c:pt idx="2992">
                  <c:v>2012-02-09-12</c:v>
                </c:pt>
                <c:pt idx="2993">
                  <c:v>2012-02-09-13</c:v>
                </c:pt>
                <c:pt idx="2994">
                  <c:v>2012-02-09-14</c:v>
                </c:pt>
                <c:pt idx="2995">
                  <c:v>2012-02-09-15</c:v>
                </c:pt>
                <c:pt idx="2996">
                  <c:v>2012-02-09-16</c:v>
                </c:pt>
                <c:pt idx="2997">
                  <c:v>2012-02-09-17</c:v>
                </c:pt>
                <c:pt idx="2998">
                  <c:v>2012-02-09-18</c:v>
                </c:pt>
                <c:pt idx="2999">
                  <c:v>2012-02-09-19</c:v>
                </c:pt>
                <c:pt idx="3000">
                  <c:v>2012-02-09-20</c:v>
                </c:pt>
                <c:pt idx="3001">
                  <c:v>2012-02-09-21</c:v>
                </c:pt>
                <c:pt idx="3002">
                  <c:v>2012-02-09-22</c:v>
                </c:pt>
                <c:pt idx="3003">
                  <c:v>2012-02-09-23</c:v>
                </c:pt>
                <c:pt idx="3004">
                  <c:v>2012-02-10-00</c:v>
                </c:pt>
                <c:pt idx="3005">
                  <c:v>2012-02-10-01</c:v>
                </c:pt>
                <c:pt idx="3006">
                  <c:v>2012-02-10-02</c:v>
                </c:pt>
                <c:pt idx="3007">
                  <c:v>2012-02-10-03</c:v>
                </c:pt>
                <c:pt idx="3008">
                  <c:v>2012-02-10-04</c:v>
                </c:pt>
                <c:pt idx="3009">
                  <c:v>2012-02-10-05</c:v>
                </c:pt>
                <c:pt idx="3010">
                  <c:v>2012-02-10-06</c:v>
                </c:pt>
                <c:pt idx="3011">
                  <c:v>2012-02-10-07</c:v>
                </c:pt>
                <c:pt idx="3012">
                  <c:v>2012-02-10-08</c:v>
                </c:pt>
                <c:pt idx="3013">
                  <c:v>2012-02-10-09</c:v>
                </c:pt>
                <c:pt idx="3014">
                  <c:v>2012-02-10-10</c:v>
                </c:pt>
                <c:pt idx="3015">
                  <c:v>2012-02-10-11</c:v>
                </c:pt>
                <c:pt idx="3016">
                  <c:v>2012-02-10-12</c:v>
                </c:pt>
                <c:pt idx="3017">
                  <c:v>2012-02-10-13</c:v>
                </c:pt>
                <c:pt idx="3018">
                  <c:v>2012-02-10-14</c:v>
                </c:pt>
                <c:pt idx="3019">
                  <c:v>2012-02-10-15</c:v>
                </c:pt>
                <c:pt idx="3020">
                  <c:v>2012-02-10-16</c:v>
                </c:pt>
                <c:pt idx="3021">
                  <c:v>2012-02-10-17</c:v>
                </c:pt>
                <c:pt idx="3022">
                  <c:v>2012-02-10-18</c:v>
                </c:pt>
                <c:pt idx="3023">
                  <c:v>2012-02-10-19</c:v>
                </c:pt>
                <c:pt idx="3024">
                  <c:v>2012-02-10-20</c:v>
                </c:pt>
                <c:pt idx="3025">
                  <c:v>2012-02-10-21</c:v>
                </c:pt>
                <c:pt idx="3026">
                  <c:v>2012-02-10-22</c:v>
                </c:pt>
                <c:pt idx="3027">
                  <c:v>2012-02-10-23</c:v>
                </c:pt>
                <c:pt idx="3028">
                  <c:v>2012-02-11-00</c:v>
                </c:pt>
                <c:pt idx="3029">
                  <c:v>2012-02-11-01</c:v>
                </c:pt>
                <c:pt idx="3030">
                  <c:v>2012-02-11-02</c:v>
                </c:pt>
                <c:pt idx="3031">
                  <c:v>2012-02-11-03</c:v>
                </c:pt>
                <c:pt idx="3032">
                  <c:v>2012-02-11-04</c:v>
                </c:pt>
                <c:pt idx="3033">
                  <c:v>2012-02-11-05</c:v>
                </c:pt>
                <c:pt idx="3034">
                  <c:v>2012-02-11-06</c:v>
                </c:pt>
                <c:pt idx="3035">
                  <c:v>2012-02-11-07</c:v>
                </c:pt>
                <c:pt idx="3036">
                  <c:v>2012-02-11-08</c:v>
                </c:pt>
                <c:pt idx="3037">
                  <c:v>2012-02-11-09</c:v>
                </c:pt>
                <c:pt idx="3038">
                  <c:v>2012-02-11-10</c:v>
                </c:pt>
                <c:pt idx="3039">
                  <c:v>2012-02-11-11</c:v>
                </c:pt>
                <c:pt idx="3040">
                  <c:v>2012-02-11-12</c:v>
                </c:pt>
                <c:pt idx="3041">
                  <c:v>2012-02-11-13</c:v>
                </c:pt>
                <c:pt idx="3042">
                  <c:v>2012-02-11-14</c:v>
                </c:pt>
                <c:pt idx="3043">
                  <c:v>2012-02-11-15</c:v>
                </c:pt>
                <c:pt idx="3044">
                  <c:v>2012-02-11-16</c:v>
                </c:pt>
                <c:pt idx="3045">
                  <c:v>2012-02-11-17</c:v>
                </c:pt>
                <c:pt idx="3046">
                  <c:v>2012-02-11-18</c:v>
                </c:pt>
                <c:pt idx="3047">
                  <c:v>2012-02-11-19</c:v>
                </c:pt>
                <c:pt idx="3048">
                  <c:v>2012-02-11-20</c:v>
                </c:pt>
                <c:pt idx="3049">
                  <c:v>2012-02-11-21</c:v>
                </c:pt>
                <c:pt idx="3050">
                  <c:v>2012-02-11-22</c:v>
                </c:pt>
                <c:pt idx="3051">
                  <c:v>2012-02-11-23</c:v>
                </c:pt>
                <c:pt idx="3052">
                  <c:v>2012-02-12-00</c:v>
                </c:pt>
                <c:pt idx="3053">
                  <c:v>2012-02-12-01</c:v>
                </c:pt>
                <c:pt idx="3054">
                  <c:v>2012-02-12-02</c:v>
                </c:pt>
                <c:pt idx="3055">
                  <c:v>2012-02-12-03</c:v>
                </c:pt>
                <c:pt idx="3056">
                  <c:v>2012-02-12-04</c:v>
                </c:pt>
                <c:pt idx="3057">
                  <c:v>2012-02-12-05</c:v>
                </c:pt>
                <c:pt idx="3058">
                  <c:v>2012-02-12-06</c:v>
                </c:pt>
                <c:pt idx="3059">
                  <c:v>2012-02-12-07</c:v>
                </c:pt>
                <c:pt idx="3060">
                  <c:v>2012-02-12-08</c:v>
                </c:pt>
                <c:pt idx="3061">
                  <c:v>2012-02-12-09</c:v>
                </c:pt>
                <c:pt idx="3062">
                  <c:v>2012-02-12-10</c:v>
                </c:pt>
                <c:pt idx="3063">
                  <c:v>2012-02-12-11</c:v>
                </c:pt>
                <c:pt idx="3064">
                  <c:v>2012-02-12-12</c:v>
                </c:pt>
                <c:pt idx="3065">
                  <c:v>2012-02-12-13</c:v>
                </c:pt>
                <c:pt idx="3066">
                  <c:v>2012-02-12-14</c:v>
                </c:pt>
                <c:pt idx="3067">
                  <c:v>2012-02-12-15</c:v>
                </c:pt>
                <c:pt idx="3068">
                  <c:v>2012-02-12-16</c:v>
                </c:pt>
                <c:pt idx="3069">
                  <c:v>2012-02-12-17</c:v>
                </c:pt>
                <c:pt idx="3070">
                  <c:v>2012-02-12-18</c:v>
                </c:pt>
                <c:pt idx="3071">
                  <c:v>2012-02-12-19</c:v>
                </c:pt>
                <c:pt idx="3072">
                  <c:v>2012-02-12-20</c:v>
                </c:pt>
                <c:pt idx="3073">
                  <c:v>2012-02-12-21</c:v>
                </c:pt>
                <c:pt idx="3074">
                  <c:v>2012-02-12-22</c:v>
                </c:pt>
                <c:pt idx="3075">
                  <c:v>2012-02-12-23</c:v>
                </c:pt>
                <c:pt idx="3076">
                  <c:v>2012-02-13-00</c:v>
                </c:pt>
                <c:pt idx="3077">
                  <c:v>2012-02-13-01</c:v>
                </c:pt>
                <c:pt idx="3078">
                  <c:v>2012-02-13-02</c:v>
                </c:pt>
                <c:pt idx="3079">
                  <c:v>2012-02-13-03</c:v>
                </c:pt>
                <c:pt idx="3080">
                  <c:v>2012-02-13-04</c:v>
                </c:pt>
                <c:pt idx="3081">
                  <c:v>2012-02-13-05</c:v>
                </c:pt>
                <c:pt idx="3082">
                  <c:v>2012-02-13-06</c:v>
                </c:pt>
                <c:pt idx="3083">
                  <c:v>2012-02-13-07</c:v>
                </c:pt>
                <c:pt idx="3084">
                  <c:v>2012-02-13-08</c:v>
                </c:pt>
                <c:pt idx="3085">
                  <c:v>2012-02-13-09</c:v>
                </c:pt>
                <c:pt idx="3086">
                  <c:v>2012-02-13-10</c:v>
                </c:pt>
                <c:pt idx="3087">
                  <c:v>2012-02-13-11</c:v>
                </c:pt>
                <c:pt idx="3088">
                  <c:v>2012-02-13-12</c:v>
                </c:pt>
                <c:pt idx="3089">
                  <c:v>2012-02-13-13</c:v>
                </c:pt>
                <c:pt idx="3090">
                  <c:v>2012-02-13-14</c:v>
                </c:pt>
                <c:pt idx="3091">
                  <c:v>2012-02-13-15</c:v>
                </c:pt>
                <c:pt idx="3092">
                  <c:v>2012-02-13-16</c:v>
                </c:pt>
                <c:pt idx="3093">
                  <c:v>2012-02-13-17</c:v>
                </c:pt>
                <c:pt idx="3094">
                  <c:v>2012-02-13-18</c:v>
                </c:pt>
                <c:pt idx="3095">
                  <c:v>2012-02-13-19</c:v>
                </c:pt>
                <c:pt idx="3096">
                  <c:v>2012-02-13-20</c:v>
                </c:pt>
                <c:pt idx="3097">
                  <c:v>2012-02-13-21</c:v>
                </c:pt>
                <c:pt idx="3098">
                  <c:v>2012-02-13-22</c:v>
                </c:pt>
                <c:pt idx="3099">
                  <c:v>2012-02-13-23</c:v>
                </c:pt>
                <c:pt idx="3100">
                  <c:v>2012-02-14-00</c:v>
                </c:pt>
                <c:pt idx="3101">
                  <c:v>2012-02-14-01</c:v>
                </c:pt>
                <c:pt idx="3102">
                  <c:v>2012-02-14-02</c:v>
                </c:pt>
                <c:pt idx="3103">
                  <c:v>2012-02-14-03</c:v>
                </c:pt>
                <c:pt idx="3104">
                  <c:v>2012-02-14-04</c:v>
                </c:pt>
                <c:pt idx="3105">
                  <c:v>2012-02-14-05</c:v>
                </c:pt>
                <c:pt idx="3106">
                  <c:v>2012-02-14-06</c:v>
                </c:pt>
                <c:pt idx="3107">
                  <c:v>2012-02-14-07</c:v>
                </c:pt>
                <c:pt idx="3108">
                  <c:v>2012-02-14-08</c:v>
                </c:pt>
                <c:pt idx="3109">
                  <c:v>2012-02-14-09</c:v>
                </c:pt>
                <c:pt idx="3110">
                  <c:v>2012-02-14-10</c:v>
                </c:pt>
                <c:pt idx="3111">
                  <c:v>2012-02-14-11</c:v>
                </c:pt>
                <c:pt idx="3112">
                  <c:v>2012-02-14-12</c:v>
                </c:pt>
                <c:pt idx="3113">
                  <c:v>2012-02-14-13</c:v>
                </c:pt>
                <c:pt idx="3114">
                  <c:v>2012-02-14-14</c:v>
                </c:pt>
                <c:pt idx="3115">
                  <c:v>2012-02-14-15</c:v>
                </c:pt>
                <c:pt idx="3116">
                  <c:v>2012-02-14-16</c:v>
                </c:pt>
                <c:pt idx="3117">
                  <c:v>2012-02-14-17</c:v>
                </c:pt>
                <c:pt idx="3118">
                  <c:v>2012-02-14-18</c:v>
                </c:pt>
                <c:pt idx="3119">
                  <c:v>2012-02-14-19</c:v>
                </c:pt>
                <c:pt idx="3120">
                  <c:v>2012-02-14-20</c:v>
                </c:pt>
                <c:pt idx="3121">
                  <c:v>2012-02-14-21</c:v>
                </c:pt>
                <c:pt idx="3122">
                  <c:v>2012-02-14-22</c:v>
                </c:pt>
                <c:pt idx="3123">
                  <c:v>2012-02-14-23</c:v>
                </c:pt>
                <c:pt idx="3124">
                  <c:v>2012-02-15-00</c:v>
                </c:pt>
                <c:pt idx="3125">
                  <c:v>2012-02-15-01</c:v>
                </c:pt>
                <c:pt idx="3126">
                  <c:v>2012-02-15-02</c:v>
                </c:pt>
                <c:pt idx="3127">
                  <c:v>2012-02-15-03</c:v>
                </c:pt>
                <c:pt idx="3128">
                  <c:v>2012-02-15-04</c:v>
                </c:pt>
                <c:pt idx="3129">
                  <c:v>2012-02-15-05</c:v>
                </c:pt>
                <c:pt idx="3130">
                  <c:v>2012-02-15-06</c:v>
                </c:pt>
                <c:pt idx="3131">
                  <c:v>2012-02-15-07</c:v>
                </c:pt>
                <c:pt idx="3132">
                  <c:v>2012-02-15-08</c:v>
                </c:pt>
                <c:pt idx="3133">
                  <c:v>2012-02-15-09</c:v>
                </c:pt>
                <c:pt idx="3134">
                  <c:v>2012-02-15-10</c:v>
                </c:pt>
                <c:pt idx="3135">
                  <c:v>2012-02-15-11</c:v>
                </c:pt>
                <c:pt idx="3136">
                  <c:v>2012-02-15-12</c:v>
                </c:pt>
                <c:pt idx="3137">
                  <c:v>2012-02-15-13</c:v>
                </c:pt>
                <c:pt idx="3138">
                  <c:v>2012-02-15-14</c:v>
                </c:pt>
                <c:pt idx="3139">
                  <c:v>2012-02-15-15</c:v>
                </c:pt>
                <c:pt idx="3140">
                  <c:v>2012-02-15-16</c:v>
                </c:pt>
                <c:pt idx="3141">
                  <c:v>2012-02-15-17</c:v>
                </c:pt>
                <c:pt idx="3142">
                  <c:v>2012-02-15-18</c:v>
                </c:pt>
                <c:pt idx="3143">
                  <c:v>2012-02-15-19</c:v>
                </c:pt>
                <c:pt idx="3144">
                  <c:v>2012-02-15-20</c:v>
                </c:pt>
                <c:pt idx="3145">
                  <c:v>2012-02-15-21</c:v>
                </c:pt>
                <c:pt idx="3146">
                  <c:v>2012-02-15-22</c:v>
                </c:pt>
                <c:pt idx="3147">
                  <c:v>2012-02-15-23</c:v>
                </c:pt>
                <c:pt idx="3148">
                  <c:v>2012-02-16-00</c:v>
                </c:pt>
                <c:pt idx="3149">
                  <c:v>2012-02-16-01</c:v>
                </c:pt>
                <c:pt idx="3150">
                  <c:v>2012-02-16-02</c:v>
                </c:pt>
                <c:pt idx="3151">
                  <c:v>2012-02-16-03</c:v>
                </c:pt>
                <c:pt idx="3152">
                  <c:v>2012-02-16-04</c:v>
                </c:pt>
                <c:pt idx="3153">
                  <c:v>2012-02-16-05</c:v>
                </c:pt>
                <c:pt idx="3154">
                  <c:v>2012-02-16-06</c:v>
                </c:pt>
                <c:pt idx="3155">
                  <c:v>2012-02-16-07</c:v>
                </c:pt>
                <c:pt idx="3156">
                  <c:v>2012-02-16-08</c:v>
                </c:pt>
                <c:pt idx="3157">
                  <c:v>2012-02-16-09</c:v>
                </c:pt>
                <c:pt idx="3158">
                  <c:v>2012-02-16-10</c:v>
                </c:pt>
                <c:pt idx="3159">
                  <c:v>2012-02-16-11</c:v>
                </c:pt>
                <c:pt idx="3160">
                  <c:v>2012-02-16-12</c:v>
                </c:pt>
                <c:pt idx="3161">
                  <c:v>2012-02-16-13</c:v>
                </c:pt>
                <c:pt idx="3162">
                  <c:v>2012-02-16-14</c:v>
                </c:pt>
                <c:pt idx="3163">
                  <c:v>2012-02-16-15</c:v>
                </c:pt>
                <c:pt idx="3164">
                  <c:v>2012-02-16-16</c:v>
                </c:pt>
                <c:pt idx="3165">
                  <c:v>2012-02-16-17</c:v>
                </c:pt>
                <c:pt idx="3166">
                  <c:v>2012-02-16-18</c:v>
                </c:pt>
                <c:pt idx="3167">
                  <c:v>2012-02-16-19</c:v>
                </c:pt>
                <c:pt idx="3168">
                  <c:v>2012-02-16-20</c:v>
                </c:pt>
                <c:pt idx="3169">
                  <c:v>2012-02-16-21</c:v>
                </c:pt>
                <c:pt idx="3170">
                  <c:v>2012-02-16-22</c:v>
                </c:pt>
                <c:pt idx="3171">
                  <c:v>2012-02-16-23</c:v>
                </c:pt>
                <c:pt idx="3172">
                  <c:v>2012-02-17-00</c:v>
                </c:pt>
                <c:pt idx="3173">
                  <c:v>2012-02-17-01</c:v>
                </c:pt>
                <c:pt idx="3174">
                  <c:v>2012-02-17-02</c:v>
                </c:pt>
                <c:pt idx="3175">
                  <c:v>2012-02-17-03</c:v>
                </c:pt>
                <c:pt idx="3176">
                  <c:v>2012-02-17-04</c:v>
                </c:pt>
                <c:pt idx="3177">
                  <c:v>2012-02-17-05</c:v>
                </c:pt>
                <c:pt idx="3178">
                  <c:v>2012-02-17-06</c:v>
                </c:pt>
                <c:pt idx="3179">
                  <c:v>2012-02-17-07</c:v>
                </c:pt>
                <c:pt idx="3180">
                  <c:v>2012-02-17-08</c:v>
                </c:pt>
                <c:pt idx="3181">
                  <c:v>2012-02-17-09</c:v>
                </c:pt>
                <c:pt idx="3182">
                  <c:v>2012-02-17-10</c:v>
                </c:pt>
                <c:pt idx="3183">
                  <c:v>2012-02-17-11</c:v>
                </c:pt>
                <c:pt idx="3184">
                  <c:v>2012-02-17-12</c:v>
                </c:pt>
                <c:pt idx="3185">
                  <c:v>2012-02-17-13</c:v>
                </c:pt>
                <c:pt idx="3186">
                  <c:v>2012-02-17-14</c:v>
                </c:pt>
                <c:pt idx="3187">
                  <c:v>2012-02-17-15</c:v>
                </c:pt>
                <c:pt idx="3188">
                  <c:v>2012-02-17-16</c:v>
                </c:pt>
                <c:pt idx="3189">
                  <c:v>2012-02-17-17</c:v>
                </c:pt>
                <c:pt idx="3190">
                  <c:v>2012-02-17-18</c:v>
                </c:pt>
                <c:pt idx="3191">
                  <c:v>2012-02-17-19</c:v>
                </c:pt>
                <c:pt idx="3192">
                  <c:v>2012-02-17-20</c:v>
                </c:pt>
                <c:pt idx="3193">
                  <c:v>2012-02-17-21</c:v>
                </c:pt>
                <c:pt idx="3194">
                  <c:v>2012-02-17-22</c:v>
                </c:pt>
                <c:pt idx="3195">
                  <c:v>2012-02-17-23</c:v>
                </c:pt>
                <c:pt idx="3196">
                  <c:v>2012-02-18-00</c:v>
                </c:pt>
                <c:pt idx="3197">
                  <c:v>2012-02-18-01</c:v>
                </c:pt>
                <c:pt idx="3198">
                  <c:v>2012-02-18-02</c:v>
                </c:pt>
                <c:pt idx="3199">
                  <c:v>2012-02-18-03</c:v>
                </c:pt>
                <c:pt idx="3200">
                  <c:v>2012-02-18-04</c:v>
                </c:pt>
                <c:pt idx="3201">
                  <c:v>2012-02-18-05</c:v>
                </c:pt>
                <c:pt idx="3202">
                  <c:v>2012-02-18-06</c:v>
                </c:pt>
                <c:pt idx="3203">
                  <c:v>2012-02-18-07</c:v>
                </c:pt>
                <c:pt idx="3204">
                  <c:v>2012-02-18-08</c:v>
                </c:pt>
                <c:pt idx="3205">
                  <c:v>2012-02-18-09</c:v>
                </c:pt>
                <c:pt idx="3206">
                  <c:v>2012-02-18-10</c:v>
                </c:pt>
                <c:pt idx="3207">
                  <c:v>2012-02-18-11</c:v>
                </c:pt>
                <c:pt idx="3208">
                  <c:v>2012-02-18-12</c:v>
                </c:pt>
                <c:pt idx="3209">
                  <c:v>2012-02-18-13</c:v>
                </c:pt>
                <c:pt idx="3210">
                  <c:v>2012-02-18-14</c:v>
                </c:pt>
                <c:pt idx="3211">
                  <c:v>2012-02-18-15</c:v>
                </c:pt>
                <c:pt idx="3212">
                  <c:v>2012-02-18-16</c:v>
                </c:pt>
                <c:pt idx="3213">
                  <c:v>2012-02-18-17</c:v>
                </c:pt>
                <c:pt idx="3214">
                  <c:v>2012-02-18-18</c:v>
                </c:pt>
                <c:pt idx="3215">
                  <c:v>2012-02-18-19</c:v>
                </c:pt>
                <c:pt idx="3216">
                  <c:v>2012-02-18-20</c:v>
                </c:pt>
                <c:pt idx="3217">
                  <c:v>2012-02-18-21</c:v>
                </c:pt>
                <c:pt idx="3218">
                  <c:v>2012-02-18-22</c:v>
                </c:pt>
                <c:pt idx="3219">
                  <c:v>2012-02-18-23</c:v>
                </c:pt>
                <c:pt idx="3220">
                  <c:v>2012-02-19-00</c:v>
                </c:pt>
                <c:pt idx="3221">
                  <c:v>2012-02-19-01</c:v>
                </c:pt>
                <c:pt idx="3222">
                  <c:v>2012-02-19-02</c:v>
                </c:pt>
                <c:pt idx="3223">
                  <c:v>2012-02-19-03</c:v>
                </c:pt>
                <c:pt idx="3224">
                  <c:v>2012-02-19-04</c:v>
                </c:pt>
                <c:pt idx="3225">
                  <c:v>2012-02-19-05</c:v>
                </c:pt>
                <c:pt idx="3226">
                  <c:v>2012-02-19-06</c:v>
                </c:pt>
                <c:pt idx="3227">
                  <c:v>2012-02-19-07</c:v>
                </c:pt>
                <c:pt idx="3228">
                  <c:v>2012-02-19-08</c:v>
                </c:pt>
                <c:pt idx="3229">
                  <c:v>2012-02-19-09</c:v>
                </c:pt>
                <c:pt idx="3230">
                  <c:v>2012-02-19-10</c:v>
                </c:pt>
                <c:pt idx="3231">
                  <c:v>2012-02-19-11</c:v>
                </c:pt>
                <c:pt idx="3232">
                  <c:v>2012-02-19-12</c:v>
                </c:pt>
                <c:pt idx="3233">
                  <c:v>2012-02-19-13</c:v>
                </c:pt>
                <c:pt idx="3234">
                  <c:v>2012-02-19-14</c:v>
                </c:pt>
                <c:pt idx="3235">
                  <c:v>2012-02-19-15</c:v>
                </c:pt>
                <c:pt idx="3236">
                  <c:v>2012-02-19-16</c:v>
                </c:pt>
                <c:pt idx="3237">
                  <c:v>2012-02-19-17</c:v>
                </c:pt>
                <c:pt idx="3238">
                  <c:v>2012-02-19-18</c:v>
                </c:pt>
                <c:pt idx="3239">
                  <c:v>2012-02-19-19</c:v>
                </c:pt>
                <c:pt idx="3240">
                  <c:v>2012-02-19-20</c:v>
                </c:pt>
                <c:pt idx="3241">
                  <c:v>2012-02-19-21</c:v>
                </c:pt>
                <c:pt idx="3242">
                  <c:v>2012-02-19-22</c:v>
                </c:pt>
                <c:pt idx="3243">
                  <c:v>2012-02-19-23</c:v>
                </c:pt>
                <c:pt idx="3244">
                  <c:v>2012-02-20-00</c:v>
                </c:pt>
                <c:pt idx="3245">
                  <c:v>2012-02-20-01</c:v>
                </c:pt>
                <c:pt idx="3246">
                  <c:v>2012-02-20-02</c:v>
                </c:pt>
                <c:pt idx="3247">
                  <c:v>2012-02-20-03</c:v>
                </c:pt>
                <c:pt idx="3248">
                  <c:v>2012-02-20-04</c:v>
                </c:pt>
                <c:pt idx="3249">
                  <c:v>2012-02-20-05</c:v>
                </c:pt>
                <c:pt idx="3250">
                  <c:v>2012-02-20-06</c:v>
                </c:pt>
                <c:pt idx="3251">
                  <c:v>2012-02-20-07</c:v>
                </c:pt>
                <c:pt idx="3252">
                  <c:v>2012-02-20-08</c:v>
                </c:pt>
                <c:pt idx="3253">
                  <c:v>2012-02-20-09</c:v>
                </c:pt>
                <c:pt idx="3254">
                  <c:v>2012-02-20-10</c:v>
                </c:pt>
                <c:pt idx="3255">
                  <c:v>2012-02-20-11</c:v>
                </c:pt>
                <c:pt idx="3256">
                  <c:v>2012-02-20-12</c:v>
                </c:pt>
                <c:pt idx="3257">
                  <c:v>2012-02-20-13</c:v>
                </c:pt>
                <c:pt idx="3258">
                  <c:v>2012-02-20-14</c:v>
                </c:pt>
                <c:pt idx="3259">
                  <c:v>2012-02-20-15</c:v>
                </c:pt>
                <c:pt idx="3260">
                  <c:v>2012-02-20-16</c:v>
                </c:pt>
                <c:pt idx="3261">
                  <c:v>2012-02-20-17</c:v>
                </c:pt>
                <c:pt idx="3262">
                  <c:v>2012-02-20-18</c:v>
                </c:pt>
                <c:pt idx="3263">
                  <c:v>2012-02-20-19</c:v>
                </c:pt>
                <c:pt idx="3264">
                  <c:v>2012-02-20-20</c:v>
                </c:pt>
                <c:pt idx="3265">
                  <c:v>2012-02-20-21</c:v>
                </c:pt>
                <c:pt idx="3266">
                  <c:v>2012-02-20-22</c:v>
                </c:pt>
                <c:pt idx="3267">
                  <c:v>2012-02-20-23</c:v>
                </c:pt>
                <c:pt idx="3268">
                  <c:v>2012-02-21-00</c:v>
                </c:pt>
                <c:pt idx="3269">
                  <c:v>2012-02-21-01</c:v>
                </c:pt>
                <c:pt idx="3270">
                  <c:v>2012-02-21-02</c:v>
                </c:pt>
                <c:pt idx="3271">
                  <c:v>2012-02-21-03</c:v>
                </c:pt>
                <c:pt idx="3272">
                  <c:v>2012-02-21-04</c:v>
                </c:pt>
                <c:pt idx="3273">
                  <c:v>2012-02-21-05</c:v>
                </c:pt>
                <c:pt idx="3274">
                  <c:v>2012-02-21-06</c:v>
                </c:pt>
                <c:pt idx="3275">
                  <c:v>2012-02-21-07</c:v>
                </c:pt>
                <c:pt idx="3276">
                  <c:v>2012-02-21-08</c:v>
                </c:pt>
                <c:pt idx="3277">
                  <c:v>2012-02-21-09</c:v>
                </c:pt>
                <c:pt idx="3278">
                  <c:v>2012-02-21-10</c:v>
                </c:pt>
                <c:pt idx="3279">
                  <c:v>2012-02-21-11</c:v>
                </c:pt>
                <c:pt idx="3280">
                  <c:v>2012-02-21-12</c:v>
                </c:pt>
                <c:pt idx="3281">
                  <c:v>2012-02-21-13</c:v>
                </c:pt>
                <c:pt idx="3282">
                  <c:v>2012-02-21-14</c:v>
                </c:pt>
                <c:pt idx="3283">
                  <c:v>2012-02-21-15</c:v>
                </c:pt>
                <c:pt idx="3284">
                  <c:v>2012-02-21-16</c:v>
                </c:pt>
                <c:pt idx="3285">
                  <c:v>2012-02-21-17</c:v>
                </c:pt>
                <c:pt idx="3286">
                  <c:v>2012-02-21-18</c:v>
                </c:pt>
                <c:pt idx="3287">
                  <c:v>2012-02-21-19</c:v>
                </c:pt>
                <c:pt idx="3288">
                  <c:v>2012-02-21-20</c:v>
                </c:pt>
                <c:pt idx="3289">
                  <c:v>2012-02-21-21</c:v>
                </c:pt>
                <c:pt idx="3290">
                  <c:v>2012-02-21-22</c:v>
                </c:pt>
                <c:pt idx="3291">
                  <c:v>2012-02-21-23</c:v>
                </c:pt>
                <c:pt idx="3292">
                  <c:v>2012-02-22-00</c:v>
                </c:pt>
                <c:pt idx="3293">
                  <c:v>2012-02-22-01</c:v>
                </c:pt>
                <c:pt idx="3294">
                  <c:v>2012-02-22-02</c:v>
                </c:pt>
                <c:pt idx="3295">
                  <c:v>2012-02-22-03</c:v>
                </c:pt>
                <c:pt idx="3296">
                  <c:v>2012-02-22-04</c:v>
                </c:pt>
                <c:pt idx="3297">
                  <c:v>2012-02-22-05</c:v>
                </c:pt>
                <c:pt idx="3298">
                  <c:v>2012-02-22-06</c:v>
                </c:pt>
                <c:pt idx="3299">
                  <c:v>2012-02-22-07</c:v>
                </c:pt>
                <c:pt idx="3300">
                  <c:v>2012-02-22-08</c:v>
                </c:pt>
                <c:pt idx="3301">
                  <c:v>2012-02-22-09</c:v>
                </c:pt>
                <c:pt idx="3302">
                  <c:v>2012-02-22-10</c:v>
                </c:pt>
                <c:pt idx="3303">
                  <c:v>2012-02-22-11</c:v>
                </c:pt>
                <c:pt idx="3304">
                  <c:v>2012-02-22-12</c:v>
                </c:pt>
                <c:pt idx="3305">
                  <c:v>2012-02-22-13</c:v>
                </c:pt>
                <c:pt idx="3306">
                  <c:v>2012-02-22-14</c:v>
                </c:pt>
                <c:pt idx="3307">
                  <c:v>2012-02-22-15</c:v>
                </c:pt>
                <c:pt idx="3308">
                  <c:v>2012-02-22-16</c:v>
                </c:pt>
                <c:pt idx="3309">
                  <c:v>2012-02-22-17</c:v>
                </c:pt>
                <c:pt idx="3310">
                  <c:v>2012-02-22-18</c:v>
                </c:pt>
                <c:pt idx="3311">
                  <c:v>2012-02-22-19</c:v>
                </c:pt>
                <c:pt idx="3312">
                  <c:v>2012-02-22-20</c:v>
                </c:pt>
                <c:pt idx="3313">
                  <c:v>2012-02-22-21</c:v>
                </c:pt>
                <c:pt idx="3314">
                  <c:v>2012-02-22-22</c:v>
                </c:pt>
                <c:pt idx="3315">
                  <c:v>2012-02-22-23</c:v>
                </c:pt>
                <c:pt idx="3316">
                  <c:v>2012-02-23-00</c:v>
                </c:pt>
                <c:pt idx="3317">
                  <c:v>2012-02-23-01</c:v>
                </c:pt>
                <c:pt idx="3318">
                  <c:v>2012-02-23-02</c:v>
                </c:pt>
                <c:pt idx="3319">
                  <c:v>2012-02-23-03</c:v>
                </c:pt>
                <c:pt idx="3320">
                  <c:v>2012-02-23-04</c:v>
                </c:pt>
                <c:pt idx="3321">
                  <c:v>2012-02-23-05</c:v>
                </c:pt>
                <c:pt idx="3322">
                  <c:v>2012-02-23-06</c:v>
                </c:pt>
                <c:pt idx="3323">
                  <c:v>2012-02-23-07</c:v>
                </c:pt>
                <c:pt idx="3324">
                  <c:v>2012-02-23-08</c:v>
                </c:pt>
                <c:pt idx="3325">
                  <c:v>2012-02-23-09</c:v>
                </c:pt>
                <c:pt idx="3326">
                  <c:v>2012-02-23-10</c:v>
                </c:pt>
                <c:pt idx="3327">
                  <c:v>2012-02-23-11</c:v>
                </c:pt>
                <c:pt idx="3328">
                  <c:v>2012-02-23-12</c:v>
                </c:pt>
                <c:pt idx="3329">
                  <c:v>2012-02-23-13</c:v>
                </c:pt>
                <c:pt idx="3330">
                  <c:v>2012-02-23-14</c:v>
                </c:pt>
                <c:pt idx="3331">
                  <c:v>2012-02-23-15</c:v>
                </c:pt>
                <c:pt idx="3332">
                  <c:v>2012-02-23-16</c:v>
                </c:pt>
                <c:pt idx="3333">
                  <c:v>2012-02-23-17</c:v>
                </c:pt>
                <c:pt idx="3334">
                  <c:v>2012-02-23-18</c:v>
                </c:pt>
                <c:pt idx="3335">
                  <c:v>2012-02-23-19</c:v>
                </c:pt>
                <c:pt idx="3336">
                  <c:v>2012-02-23-20</c:v>
                </c:pt>
                <c:pt idx="3337">
                  <c:v>2012-02-23-21</c:v>
                </c:pt>
                <c:pt idx="3338">
                  <c:v>2012-02-23-22</c:v>
                </c:pt>
                <c:pt idx="3339">
                  <c:v>2012-02-23-23</c:v>
                </c:pt>
                <c:pt idx="3340">
                  <c:v>2012-02-24-00</c:v>
                </c:pt>
                <c:pt idx="3341">
                  <c:v>2012-02-24-01</c:v>
                </c:pt>
                <c:pt idx="3342">
                  <c:v>2012-02-24-02</c:v>
                </c:pt>
                <c:pt idx="3343">
                  <c:v>2012-02-24-03</c:v>
                </c:pt>
                <c:pt idx="3344">
                  <c:v>2012-02-24-04</c:v>
                </c:pt>
                <c:pt idx="3345">
                  <c:v>2012-02-24-05</c:v>
                </c:pt>
                <c:pt idx="3346">
                  <c:v>2012-02-24-06</c:v>
                </c:pt>
                <c:pt idx="3347">
                  <c:v>2012-02-24-07</c:v>
                </c:pt>
                <c:pt idx="3348">
                  <c:v>2012-02-24-08</c:v>
                </c:pt>
                <c:pt idx="3349">
                  <c:v>2012-02-24-09</c:v>
                </c:pt>
                <c:pt idx="3350">
                  <c:v>2012-02-24-10</c:v>
                </c:pt>
                <c:pt idx="3351">
                  <c:v>2012-02-24-11</c:v>
                </c:pt>
                <c:pt idx="3352">
                  <c:v>2012-02-24-12</c:v>
                </c:pt>
                <c:pt idx="3353">
                  <c:v>2012-02-24-13</c:v>
                </c:pt>
                <c:pt idx="3354">
                  <c:v>2012-02-24-14</c:v>
                </c:pt>
                <c:pt idx="3355">
                  <c:v>2012-02-24-15</c:v>
                </c:pt>
                <c:pt idx="3356">
                  <c:v>2012-02-24-16</c:v>
                </c:pt>
                <c:pt idx="3357">
                  <c:v>2012-02-24-17</c:v>
                </c:pt>
                <c:pt idx="3358">
                  <c:v>2012-02-24-18</c:v>
                </c:pt>
                <c:pt idx="3359">
                  <c:v>2012-02-24-19</c:v>
                </c:pt>
                <c:pt idx="3360">
                  <c:v>2012-02-24-20</c:v>
                </c:pt>
                <c:pt idx="3361">
                  <c:v>2012-02-24-21</c:v>
                </c:pt>
                <c:pt idx="3362">
                  <c:v>2012-02-24-22</c:v>
                </c:pt>
                <c:pt idx="3363">
                  <c:v>2012-02-24-23</c:v>
                </c:pt>
                <c:pt idx="3364">
                  <c:v>2012-02-25-00</c:v>
                </c:pt>
                <c:pt idx="3365">
                  <c:v>2012-02-25-01</c:v>
                </c:pt>
                <c:pt idx="3366">
                  <c:v>2012-02-25-02</c:v>
                </c:pt>
                <c:pt idx="3367">
                  <c:v>2012-02-25-03</c:v>
                </c:pt>
                <c:pt idx="3368">
                  <c:v>2012-02-25-04</c:v>
                </c:pt>
                <c:pt idx="3369">
                  <c:v>2012-02-25-05</c:v>
                </c:pt>
                <c:pt idx="3370">
                  <c:v>2012-02-25-06</c:v>
                </c:pt>
                <c:pt idx="3371">
                  <c:v>2012-02-25-07</c:v>
                </c:pt>
                <c:pt idx="3372">
                  <c:v>2012-02-25-08</c:v>
                </c:pt>
                <c:pt idx="3373">
                  <c:v>2012-02-25-09</c:v>
                </c:pt>
                <c:pt idx="3374">
                  <c:v>2012-02-25-10</c:v>
                </c:pt>
                <c:pt idx="3375">
                  <c:v>2012-02-25-11</c:v>
                </c:pt>
                <c:pt idx="3376">
                  <c:v>2012-02-25-12</c:v>
                </c:pt>
                <c:pt idx="3377">
                  <c:v>2012-02-25-13</c:v>
                </c:pt>
                <c:pt idx="3378">
                  <c:v>2012-02-25-14</c:v>
                </c:pt>
                <c:pt idx="3379">
                  <c:v>2012-02-25-15</c:v>
                </c:pt>
                <c:pt idx="3380">
                  <c:v>2012-02-25-16</c:v>
                </c:pt>
                <c:pt idx="3381">
                  <c:v>2012-02-25-17</c:v>
                </c:pt>
                <c:pt idx="3382">
                  <c:v>2012-02-25-18</c:v>
                </c:pt>
                <c:pt idx="3383">
                  <c:v>2012-02-25-19</c:v>
                </c:pt>
                <c:pt idx="3384">
                  <c:v>2012-02-25-20</c:v>
                </c:pt>
                <c:pt idx="3385">
                  <c:v>2012-02-25-21</c:v>
                </c:pt>
                <c:pt idx="3386">
                  <c:v>2012-02-25-22</c:v>
                </c:pt>
                <c:pt idx="3387">
                  <c:v>2012-02-25-23</c:v>
                </c:pt>
                <c:pt idx="3388">
                  <c:v>2012-02-26-00</c:v>
                </c:pt>
                <c:pt idx="3389">
                  <c:v>2012-02-26-01</c:v>
                </c:pt>
                <c:pt idx="3390">
                  <c:v>2012-02-26-02</c:v>
                </c:pt>
                <c:pt idx="3391">
                  <c:v>2012-02-26-03</c:v>
                </c:pt>
                <c:pt idx="3392">
                  <c:v>2012-02-26-04</c:v>
                </c:pt>
                <c:pt idx="3393">
                  <c:v>2012-02-26-05</c:v>
                </c:pt>
                <c:pt idx="3394">
                  <c:v>2012-02-26-06</c:v>
                </c:pt>
                <c:pt idx="3395">
                  <c:v>2012-02-26-07</c:v>
                </c:pt>
                <c:pt idx="3396">
                  <c:v>2012-02-26-08</c:v>
                </c:pt>
                <c:pt idx="3397">
                  <c:v>2012-02-26-09</c:v>
                </c:pt>
                <c:pt idx="3398">
                  <c:v>2012-02-26-10</c:v>
                </c:pt>
                <c:pt idx="3399">
                  <c:v>2012-02-26-11</c:v>
                </c:pt>
                <c:pt idx="3400">
                  <c:v>2012-02-26-12</c:v>
                </c:pt>
                <c:pt idx="3401">
                  <c:v>2012-02-26-13</c:v>
                </c:pt>
                <c:pt idx="3402">
                  <c:v>2012-02-26-14</c:v>
                </c:pt>
                <c:pt idx="3403">
                  <c:v>2012-02-26-15</c:v>
                </c:pt>
                <c:pt idx="3404">
                  <c:v>2012-02-26-16</c:v>
                </c:pt>
                <c:pt idx="3405">
                  <c:v>2012-02-26-17</c:v>
                </c:pt>
                <c:pt idx="3406">
                  <c:v>2012-02-26-18</c:v>
                </c:pt>
                <c:pt idx="3407">
                  <c:v>2012-02-26-19</c:v>
                </c:pt>
                <c:pt idx="3408">
                  <c:v>2012-02-26-20</c:v>
                </c:pt>
                <c:pt idx="3409">
                  <c:v>2012-02-26-21</c:v>
                </c:pt>
                <c:pt idx="3410">
                  <c:v>2012-02-26-22</c:v>
                </c:pt>
                <c:pt idx="3411">
                  <c:v>2012-02-26-23</c:v>
                </c:pt>
                <c:pt idx="3412">
                  <c:v>2012-02-27-00</c:v>
                </c:pt>
                <c:pt idx="3413">
                  <c:v>2012-02-27-01</c:v>
                </c:pt>
                <c:pt idx="3414">
                  <c:v>2012-02-27-02</c:v>
                </c:pt>
                <c:pt idx="3415">
                  <c:v>2012-02-27-03</c:v>
                </c:pt>
                <c:pt idx="3416">
                  <c:v>2012-02-27-04</c:v>
                </c:pt>
                <c:pt idx="3417">
                  <c:v>2012-02-27-05</c:v>
                </c:pt>
                <c:pt idx="3418">
                  <c:v>2012-02-27-06</c:v>
                </c:pt>
                <c:pt idx="3419">
                  <c:v>2012-02-27-07</c:v>
                </c:pt>
                <c:pt idx="3420">
                  <c:v>2012-02-27-08</c:v>
                </c:pt>
                <c:pt idx="3421">
                  <c:v>2012-02-27-09</c:v>
                </c:pt>
                <c:pt idx="3422">
                  <c:v>2012-02-27-10</c:v>
                </c:pt>
                <c:pt idx="3423">
                  <c:v>2012-02-27-11</c:v>
                </c:pt>
                <c:pt idx="3424">
                  <c:v>2012-02-27-12</c:v>
                </c:pt>
                <c:pt idx="3425">
                  <c:v>2012-02-27-13</c:v>
                </c:pt>
                <c:pt idx="3426">
                  <c:v>2012-02-27-14</c:v>
                </c:pt>
                <c:pt idx="3427">
                  <c:v>2012-02-27-15</c:v>
                </c:pt>
                <c:pt idx="3428">
                  <c:v>2012-02-27-16</c:v>
                </c:pt>
                <c:pt idx="3429">
                  <c:v>2012-02-27-17</c:v>
                </c:pt>
                <c:pt idx="3430">
                  <c:v>2012-02-27-18</c:v>
                </c:pt>
                <c:pt idx="3431">
                  <c:v>2012-02-27-19</c:v>
                </c:pt>
                <c:pt idx="3432">
                  <c:v>2012-02-27-20</c:v>
                </c:pt>
                <c:pt idx="3433">
                  <c:v>2012-02-27-21</c:v>
                </c:pt>
                <c:pt idx="3434">
                  <c:v>2012-02-27-22</c:v>
                </c:pt>
                <c:pt idx="3435">
                  <c:v>2012-02-27-23</c:v>
                </c:pt>
                <c:pt idx="3436">
                  <c:v>2012-02-28-00</c:v>
                </c:pt>
                <c:pt idx="3437">
                  <c:v>2012-02-28-01</c:v>
                </c:pt>
                <c:pt idx="3438">
                  <c:v>2012-02-28-02</c:v>
                </c:pt>
                <c:pt idx="3439">
                  <c:v>2012-02-28-03</c:v>
                </c:pt>
                <c:pt idx="3440">
                  <c:v>2012-02-28-04</c:v>
                </c:pt>
                <c:pt idx="3441">
                  <c:v>2012-02-28-05</c:v>
                </c:pt>
                <c:pt idx="3442">
                  <c:v>2012-02-28-06</c:v>
                </c:pt>
                <c:pt idx="3443">
                  <c:v>2012-02-28-07</c:v>
                </c:pt>
                <c:pt idx="3444">
                  <c:v>2012-02-28-08</c:v>
                </c:pt>
                <c:pt idx="3445">
                  <c:v>2012-02-28-09</c:v>
                </c:pt>
                <c:pt idx="3446">
                  <c:v>2012-02-28-10</c:v>
                </c:pt>
                <c:pt idx="3447">
                  <c:v>2012-02-28-11</c:v>
                </c:pt>
                <c:pt idx="3448">
                  <c:v>2012-02-28-12</c:v>
                </c:pt>
                <c:pt idx="3449">
                  <c:v>2012-02-28-13</c:v>
                </c:pt>
                <c:pt idx="3450">
                  <c:v>2012-02-28-14</c:v>
                </c:pt>
                <c:pt idx="3451">
                  <c:v>2012-02-28-15</c:v>
                </c:pt>
                <c:pt idx="3452">
                  <c:v>2012-02-28-16</c:v>
                </c:pt>
                <c:pt idx="3453">
                  <c:v>2012-02-28-17</c:v>
                </c:pt>
                <c:pt idx="3454">
                  <c:v>2012-02-28-18</c:v>
                </c:pt>
                <c:pt idx="3455">
                  <c:v>2012-02-28-19</c:v>
                </c:pt>
                <c:pt idx="3456">
                  <c:v>2012-02-28-20</c:v>
                </c:pt>
                <c:pt idx="3457">
                  <c:v>2012-02-28-21</c:v>
                </c:pt>
                <c:pt idx="3458">
                  <c:v>2012-02-28-22</c:v>
                </c:pt>
                <c:pt idx="3459">
                  <c:v>2012-02-28-23</c:v>
                </c:pt>
                <c:pt idx="3460">
                  <c:v>2012-02-29-00</c:v>
                </c:pt>
                <c:pt idx="3461">
                  <c:v>2012-02-29-01</c:v>
                </c:pt>
                <c:pt idx="3462">
                  <c:v>2012-02-29-02</c:v>
                </c:pt>
                <c:pt idx="3463">
                  <c:v>2012-02-29-03</c:v>
                </c:pt>
                <c:pt idx="3464">
                  <c:v>2012-02-29-04</c:v>
                </c:pt>
                <c:pt idx="3465">
                  <c:v>2012-02-29-05</c:v>
                </c:pt>
                <c:pt idx="3466">
                  <c:v>2012-02-29-06</c:v>
                </c:pt>
                <c:pt idx="3467">
                  <c:v>2012-02-29-07</c:v>
                </c:pt>
                <c:pt idx="3468">
                  <c:v>2012-02-29-08</c:v>
                </c:pt>
                <c:pt idx="3469">
                  <c:v>2012-02-29-09</c:v>
                </c:pt>
                <c:pt idx="3470">
                  <c:v>2012-02-29-10</c:v>
                </c:pt>
                <c:pt idx="3471">
                  <c:v>2012-02-29-11</c:v>
                </c:pt>
                <c:pt idx="3472">
                  <c:v>2012-02-29-12</c:v>
                </c:pt>
                <c:pt idx="3473">
                  <c:v>2012-02-29-13</c:v>
                </c:pt>
                <c:pt idx="3474">
                  <c:v>2012-02-29-14</c:v>
                </c:pt>
                <c:pt idx="3475">
                  <c:v>2012-02-29-15</c:v>
                </c:pt>
                <c:pt idx="3476">
                  <c:v>2012-02-29-16</c:v>
                </c:pt>
                <c:pt idx="3477">
                  <c:v>2012-02-29-17</c:v>
                </c:pt>
                <c:pt idx="3478">
                  <c:v>2012-02-29-18</c:v>
                </c:pt>
                <c:pt idx="3479">
                  <c:v>2012-02-29-19</c:v>
                </c:pt>
                <c:pt idx="3480">
                  <c:v>2012-02-29-20</c:v>
                </c:pt>
                <c:pt idx="3481">
                  <c:v>2012-02-29-21</c:v>
                </c:pt>
                <c:pt idx="3482">
                  <c:v>2012-02-29-22</c:v>
                </c:pt>
                <c:pt idx="3483">
                  <c:v>2012-02-29-23</c:v>
                </c:pt>
                <c:pt idx="3484">
                  <c:v>2012-03-01-00</c:v>
                </c:pt>
                <c:pt idx="3485">
                  <c:v>2012-03-01-01</c:v>
                </c:pt>
                <c:pt idx="3486">
                  <c:v>2012-03-01-02</c:v>
                </c:pt>
                <c:pt idx="3487">
                  <c:v>2012-03-01-03</c:v>
                </c:pt>
                <c:pt idx="3488">
                  <c:v>2012-03-01-04</c:v>
                </c:pt>
                <c:pt idx="3489">
                  <c:v>2012-03-01-05</c:v>
                </c:pt>
                <c:pt idx="3490">
                  <c:v>2012-03-01-06</c:v>
                </c:pt>
                <c:pt idx="3491">
                  <c:v>2012-03-01-07</c:v>
                </c:pt>
                <c:pt idx="3492">
                  <c:v>2012-03-01-08</c:v>
                </c:pt>
                <c:pt idx="3493">
                  <c:v>2012-03-01-09</c:v>
                </c:pt>
                <c:pt idx="3494">
                  <c:v>2012-03-01-10</c:v>
                </c:pt>
                <c:pt idx="3495">
                  <c:v>2012-03-01-11</c:v>
                </c:pt>
                <c:pt idx="3496">
                  <c:v>2012-03-01-12</c:v>
                </c:pt>
                <c:pt idx="3497">
                  <c:v>2012-03-01-13</c:v>
                </c:pt>
                <c:pt idx="3498">
                  <c:v>2012-03-01-14</c:v>
                </c:pt>
                <c:pt idx="3499">
                  <c:v>2012-03-01-15</c:v>
                </c:pt>
                <c:pt idx="3500">
                  <c:v>2012-03-01-16</c:v>
                </c:pt>
                <c:pt idx="3501">
                  <c:v>2012-03-01-17</c:v>
                </c:pt>
                <c:pt idx="3502">
                  <c:v>2012-03-01-18</c:v>
                </c:pt>
                <c:pt idx="3503">
                  <c:v>2012-03-01-19</c:v>
                </c:pt>
                <c:pt idx="3504">
                  <c:v>2012-03-01-20</c:v>
                </c:pt>
                <c:pt idx="3505">
                  <c:v>2012-03-01-21</c:v>
                </c:pt>
                <c:pt idx="3506">
                  <c:v>2012-03-01-22</c:v>
                </c:pt>
                <c:pt idx="3507">
                  <c:v>2012-03-01-23</c:v>
                </c:pt>
                <c:pt idx="3508">
                  <c:v>2012-03-02-00</c:v>
                </c:pt>
                <c:pt idx="3509">
                  <c:v>2012-03-02-01</c:v>
                </c:pt>
                <c:pt idx="3510">
                  <c:v>2012-03-02-02</c:v>
                </c:pt>
                <c:pt idx="3511">
                  <c:v>2012-03-02-03</c:v>
                </c:pt>
                <c:pt idx="3512">
                  <c:v>2012-03-02-04</c:v>
                </c:pt>
                <c:pt idx="3513">
                  <c:v>2012-03-02-05</c:v>
                </c:pt>
                <c:pt idx="3514">
                  <c:v>2012-03-02-06</c:v>
                </c:pt>
                <c:pt idx="3515">
                  <c:v>2012-03-02-07</c:v>
                </c:pt>
                <c:pt idx="3516">
                  <c:v>2012-03-02-08</c:v>
                </c:pt>
                <c:pt idx="3517">
                  <c:v>2012-03-02-09</c:v>
                </c:pt>
                <c:pt idx="3518">
                  <c:v>2012-03-02-10</c:v>
                </c:pt>
                <c:pt idx="3519">
                  <c:v>2012-03-02-11</c:v>
                </c:pt>
                <c:pt idx="3520">
                  <c:v>2012-03-02-12</c:v>
                </c:pt>
                <c:pt idx="3521">
                  <c:v>2012-03-02-13</c:v>
                </c:pt>
                <c:pt idx="3522">
                  <c:v>2012-03-02-14</c:v>
                </c:pt>
                <c:pt idx="3523">
                  <c:v>2012-03-02-15</c:v>
                </c:pt>
                <c:pt idx="3524">
                  <c:v>2012-03-02-16</c:v>
                </c:pt>
                <c:pt idx="3525">
                  <c:v>2012-03-02-17</c:v>
                </c:pt>
                <c:pt idx="3526">
                  <c:v>2012-03-02-18</c:v>
                </c:pt>
                <c:pt idx="3527">
                  <c:v>2012-03-02-19</c:v>
                </c:pt>
                <c:pt idx="3528">
                  <c:v>2012-03-02-20</c:v>
                </c:pt>
                <c:pt idx="3529">
                  <c:v>2012-03-02-21</c:v>
                </c:pt>
                <c:pt idx="3530">
                  <c:v>2012-03-02-22</c:v>
                </c:pt>
                <c:pt idx="3531">
                  <c:v>2012-03-02-23</c:v>
                </c:pt>
                <c:pt idx="3532">
                  <c:v>2012-03-03-00</c:v>
                </c:pt>
                <c:pt idx="3533">
                  <c:v>2012-03-03-01</c:v>
                </c:pt>
                <c:pt idx="3534">
                  <c:v>2012-03-03-02</c:v>
                </c:pt>
                <c:pt idx="3535">
                  <c:v>2012-03-03-03</c:v>
                </c:pt>
                <c:pt idx="3536">
                  <c:v>2012-03-03-04</c:v>
                </c:pt>
                <c:pt idx="3537">
                  <c:v>2012-03-03-05</c:v>
                </c:pt>
                <c:pt idx="3538">
                  <c:v>2012-03-03-06</c:v>
                </c:pt>
                <c:pt idx="3539">
                  <c:v>2012-03-03-07</c:v>
                </c:pt>
                <c:pt idx="3540">
                  <c:v>2012-03-03-08</c:v>
                </c:pt>
                <c:pt idx="3541">
                  <c:v>2012-03-03-09</c:v>
                </c:pt>
                <c:pt idx="3542">
                  <c:v>2012-03-03-10</c:v>
                </c:pt>
                <c:pt idx="3543">
                  <c:v>2012-03-03-11</c:v>
                </c:pt>
                <c:pt idx="3544">
                  <c:v>2012-03-03-12</c:v>
                </c:pt>
                <c:pt idx="3545">
                  <c:v>2012-03-03-13</c:v>
                </c:pt>
                <c:pt idx="3546">
                  <c:v>2012-03-03-14</c:v>
                </c:pt>
                <c:pt idx="3547">
                  <c:v>2012-03-03-15</c:v>
                </c:pt>
                <c:pt idx="3548">
                  <c:v>2012-03-03-16</c:v>
                </c:pt>
                <c:pt idx="3549">
                  <c:v>2012-03-03-17</c:v>
                </c:pt>
                <c:pt idx="3550">
                  <c:v>2012-03-03-18</c:v>
                </c:pt>
                <c:pt idx="3551">
                  <c:v>2012-03-03-19</c:v>
                </c:pt>
                <c:pt idx="3552">
                  <c:v>2012-03-03-20</c:v>
                </c:pt>
                <c:pt idx="3553">
                  <c:v>2012-03-03-21</c:v>
                </c:pt>
                <c:pt idx="3554">
                  <c:v>2012-03-03-22</c:v>
                </c:pt>
                <c:pt idx="3555">
                  <c:v>2012-03-03-23</c:v>
                </c:pt>
                <c:pt idx="3556">
                  <c:v>2012-03-04-00</c:v>
                </c:pt>
                <c:pt idx="3557">
                  <c:v>2012-03-04-01</c:v>
                </c:pt>
                <c:pt idx="3558">
                  <c:v>2012-03-04-02</c:v>
                </c:pt>
                <c:pt idx="3559">
                  <c:v>2012-03-04-03</c:v>
                </c:pt>
                <c:pt idx="3560">
                  <c:v>2012-03-04-04</c:v>
                </c:pt>
                <c:pt idx="3561">
                  <c:v>2012-03-04-05</c:v>
                </c:pt>
                <c:pt idx="3562">
                  <c:v>2012-03-04-06</c:v>
                </c:pt>
                <c:pt idx="3563">
                  <c:v>2012-03-04-07</c:v>
                </c:pt>
                <c:pt idx="3564">
                  <c:v>2012-03-04-08</c:v>
                </c:pt>
                <c:pt idx="3565">
                  <c:v>2012-03-04-09</c:v>
                </c:pt>
                <c:pt idx="3566">
                  <c:v>2012-03-04-10</c:v>
                </c:pt>
                <c:pt idx="3567">
                  <c:v>2012-03-04-11</c:v>
                </c:pt>
                <c:pt idx="3568">
                  <c:v>2012-03-04-12</c:v>
                </c:pt>
                <c:pt idx="3569">
                  <c:v>2012-03-04-13</c:v>
                </c:pt>
                <c:pt idx="3570">
                  <c:v>2012-03-04-14</c:v>
                </c:pt>
                <c:pt idx="3571">
                  <c:v>2012-03-04-15</c:v>
                </c:pt>
                <c:pt idx="3572">
                  <c:v>2012-03-04-16</c:v>
                </c:pt>
                <c:pt idx="3573">
                  <c:v>2012-03-04-17</c:v>
                </c:pt>
                <c:pt idx="3574">
                  <c:v>2012-03-04-18</c:v>
                </c:pt>
                <c:pt idx="3575">
                  <c:v>2012-03-04-19</c:v>
                </c:pt>
                <c:pt idx="3576">
                  <c:v>2012-03-04-20</c:v>
                </c:pt>
                <c:pt idx="3577">
                  <c:v>2012-03-04-21</c:v>
                </c:pt>
                <c:pt idx="3578">
                  <c:v>2012-03-04-22</c:v>
                </c:pt>
                <c:pt idx="3579">
                  <c:v>2012-03-04-23</c:v>
                </c:pt>
                <c:pt idx="3580">
                  <c:v>2012-03-05-00</c:v>
                </c:pt>
                <c:pt idx="3581">
                  <c:v>2012-03-05-01</c:v>
                </c:pt>
                <c:pt idx="3582">
                  <c:v>2012-03-05-02</c:v>
                </c:pt>
                <c:pt idx="3583">
                  <c:v>2012-03-05-03</c:v>
                </c:pt>
                <c:pt idx="3584">
                  <c:v>2012-03-05-04</c:v>
                </c:pt>
                <c:pt idx="3585">
                  <c:v>2012-03-05-05</c:v>
                </c:pt>
                <c:pt idx="3586">
                  <c:v>2012-03-05-06</c:v>
                </c:pt>
                <c:pt idx="3587">
                  <c:v>2012-03-05-07</c:v>
                </c:pt>
                <c:pt idx="3588">
                  <c:v>2012-03-05-08</c:v>
                </c:pt>
                <c:pt idx="3589">
                  <c:v>2012-03-05-09</c:v>
                </c:pt>
                <c:pt idx="3590">
                  <c:v>2012-03-05-10</c:v>
                </c:pt>
                <c:pt idx="3591">
                  <c:v>2012-03-05-11</c:v>
                </c:pt>
                <c:pt idx="3592">
                  <c:v>2012-03-05-12</c:v>
                </c:pt>
                <c:pt idx="3593">
                  <c:v>2012-03-05-13</c:v>
                </c:pt>
                <c:pt idx="3594">
                  <c:v>2012-03-05-14</c:v>
                </c:pt>
                <c:pt idx="3595">
                  <c:v>2012-03-05-15</c:v>
                </c:pt>
                <c:pt idx="3596">
                  <c:v>2012-03-05-16</c:v>
                </c:pt>
                <c:pt idx="3597">
                  <c:v>2012-03-05-17</c:v>
                </c:pt>
                <c:pt idx="3598">
                  <c:v>2012-03-05-18</c:v>
                </c:pt>
                <c:pt idx="3599">
                  <c:v>2012-03-05-19</c:v>
                </c:pt>
                <c:pt idx="3600">
                  <c:v>2012-03-05-20</c:v>
                </c:pt>
                <c:pt idx="3601">
                  <c:v>2012-03-05-21</c:v>
                </c:pt>
                <c:pt idx="3602">
                  <c:v>2012-03-05-22</c:v>
                </c:pt>
                <c:pt idx="3603">
                  <c:v>2012-03-05-23</c:v>
                </c:pt>
                <c:pt idx="3604">
                  <c:v>2012-03-06-00</c:v>
                </c:pt>
                <c:pt idx="3605">
                  <c:v>2012-03-06-01</c:v>
                </c:pt>
                <c:pt idx="3606">
                  <c:v>2012-03-06-02</c:v>
                </c:pt>
                <c:pt idx="3607">
                  <c:v>2012-03-06-03</c:v>
                </c:pt>
                <c:pt idx="3608">
                  <c:v>2012-03-06-04</c:v>
                </c:pt>
                <c:pt idx="3609">
                  <c:v>2012-03-06-05</c:v>
                </c:pt>
                <c:pt idx="3610">
                  <c:v>2012-03-06-06</c:v>
                </c:pt>
                <c:pt idx="3611">
                  <c:v>2012-03-06-07</c:v>
                </c:pt>
                <c:pt idx="3612">
                  <c:v>2012-03-06-08</c:v>
                </c:pt>
                <c:pt idx="3613">
                  <c:v>2012-03-06-09</c:v>
                </c:pt>
                <c:pt idx="3614">
                  <c:v>2012-03-06-10</c:v>
                </c:pt>
                <c:pt idx="3615">
                  <c:v>2012-03-06-11</c:v>
                </c:pt>
                <c:pt idx="3616">
                  <c:v>2012-03-06-12</c:v>
                </c:pt>
                <c:pt idx="3617">
                  <c:v>2012-03-06-13</c:v>
                </c:pt>
                <c:pt idx="3618">
                  <c:v>2012-03-06-14</c:v>
                </c:pt>
                <c:pt idx="3619">
                  <c:v>2012-03-06-15</c:v>
                </c:pt>
                <c:pt idx="3620">
                  <c:v>2012-03-06-16</c:v>
                </c:pt>
                <c:pt idx="3621">
                  <c:v>2012-03-06-17</c:v>
                </c:pt>
                <c:pt idx="3622">
                  <c:v>2012-03-06-18</c:v>
                </c:pt>
                <c:pt idx="3623">
                  <c:v>2012-03-06-19</c:v>
                </c:pt>
                <c:pt idx="3624">
                  <c:v>2012-03-06-20</c:v>
                </c:pt>
                <c:pt idx="3625">
                  <c:v>2012-03-06-21</c:v>
                </c:pt>
                <c:pt idx="3626">
                  <c:v>2012-03-06-22</c:v>
                </c:pt>
                <c:pt idx="3627">
                  <c:v>2012-03-06-23</c:v>
                </c:pt>
                <c:pt idx="3628">
                  <c:v>2012-03-07-00</c:v>
                </c:pt>
                <c:pt idx="3629">
                  <c:v>2012-03-07-01</c:v>
                </c:pt>
                <c:pt idx="3630">
                  <c:v>2012-03-07-02</c:v>
                </c:pt>
                <c:pt idx="3631">
                  <c:v>2012-03-07-03</c:v>
                </c:pt>
                <c:pt idx="3632">
                  <c:v>2012-03-07-04</c:v>
                </c:pt>
                <c:pt idx="3633">
                  <c:v>2012-03-07-05</c:v>
                </c:pt>
                <c:pt idx="3634">
                  <c:v>2012-03-07-06</c:v>
                </c:pt>
                <c:pt idx="3635">
                  <c:v>2012-03-07-07</c:v>
                </c:pt>
                <c:pt idx="3636">
                  <c:v>2012-03-07-08</c:v>
                </c:pt>
                <c:pt idx="3637">
                  <c:v>2012-03-07-09</c:v>
                </c:pt>
                <c:pt idx="3638">
                  <c:v>2012-03-07-10</c:v>
                </c:pt>
                <c:pt idx="3639">
                  <c:v>2012-03-07-11</c:v>
                </c:pt>
                <c:pt idx="3640">
                  <c:v>2012-03-07-12</c:v>
                </c:pt>
                <c:pt idx="3641">
                  <c:v>2012-03-07-13</c:v>
                </c:pt>
                <c:pt idx="3642">
                  <c:v>2012-03-07-14</c:v>
                </c:pt>
                <c:pt idx="3643">
                  <c:v>2012-03-07-15</c:v>
                </c:pt>
                <c:pt idx="3644">
                  <c:v>2012-03-07-16</c:v>
                </c:pt>
                <c:pt idx="3645">
                  <c:v>2012-03-07-17</c:v>
                </c:pt>
                <c:pt idx="3646">
                  <c:v>2012-03-07-18</c:v>
                </c:pt>
                <c:pt idx="3647">
                  <c:v>2012-03-07-19</c:v>
                </c:pt>
                <c:pt idx="3648">
                  <c:v>2012-03-07-20</c:v>
                </c:pt>
                <c:pt idx="3649">
                  <c:v>2012-03-07-21</c:v>
                </c:pt>
                <c:pt idx="3650">
                  <c:v>2012-03-07-22</c:v>
                </c:pt>
                <c:pt idx="3651">
                  <c:v>2012-03-07-23</c:v>
                </c:pt>
                <c:pt idx="3652">
                  <c:v>2012-03-08-00</c:v>
                </c:pt>
                <c:pt idx="3653">
                  <c:v>2012-03-08-01</c:v>
                </c:pt>
                <c:pt idx="3654">
                  <c:v>2012-03-08-02</c:v>
                </c:pt>
                <c:pt idx="3655">
                  <c:v>2012-03-08-03</c:v>
                </c:pt>
                <c:pt idx="3656">
                  <c:v>2012-03-08-04</c:v>
                </c:pt>
                <c:pt idx="3657">
                  <c:v>2012-03-08-05</c:v>
                </c:pt>
                <c:pt idx="3658">
                  <c:v>2012-03-08-06</c:v>
                </c:pt>
                <c:pt idx="3659">
                  <c:v>2012-03-08-07</c:v>
                </c:pt>
                <c:pt idx="3660">
                  <c:v>2012-03-08-08</c:v>
                </c:pt>
                <c:pt idx="3661">
                  <c:v>2012-03-08-09</c:v>
                </c:pt>
                <c:pt idx="3662">
                  <c:v>2012-03-08-10</c:v>
                </c:pt>
                <c:pt idx="3663">
                  <c:v>2012-03-08-11</c:v>
                </c:pt>
                <c:pt idx="3664">
                  <c:v>2012-03-08-12</c:v>
                </c:pt>
                <c:pt idx="3665">
                  <c:v>2012-03-08-13</c:v>
                </c:pt>
                <c:pt idx="3666">
                  <c:v>2012-03-08-14</c:v>
                </c:pt>
                <c:pt idx="3667">
                  <c:v>2012-03-08-15</c:v>
                </c:pt>
                <c:pt idx="3668">
                  <c:v>2012-03-08-16</c:v>
                </c:pt>
                <c:pt idx="3669">
                  <c:v>2012-03-08-17</c:v>
                </c:pt>
                <c:pt idx="3670">
                  <c:v>2012-03-08-18</c:v>
                </c:pt>
                <c:pt idx="3671">
                  <c:v>2012-03-08-19</c:v>
                </c:pt>
                <c:pt idx="3672">
                  <c:v>2012-03-08-20</c:v>
                </c:pt>
                <c:pt idx="3673">
                  <c:v>2012-03-08-21</c:v>
                </c:pt>
                <c:pt idx="3674">
                  <c:v>2012-03-08-22</c:v>
                </c:pt>
                <c:pt idx="3675">
                  <c:v>2012-03-08-23</c:v>
                </c:pt>
                <c:pt idx="3676">
                  <c:v>2012-03-09-00</c:v>
                </c:pt>
                <c:pt idx="3677">
                  <c:v>2012-03-09-01</c:v>
                </c:pt>
                <c:pt idx="3678">
                  <c:v>2012-03-09-02</c:v>
                </c:pt>
                <c:pt idx="3679">
                  <c:v>2012-03-09-03</c:v>
                </c:pt>
                <c:pt idx="3680">
                  <c:v>2012-03-09-04</c:v>
                </c:pt>
                <c:pt idx="3681">
                  <c:v>2012-03-09-05</c:v>
                </c:pt>
                <c:pt idx="3682">
                  <c:v>2012-03-09-06</c:v>
                </c:pt>
                <c:pt idx="3683">
                  <c:v>2012-03-09-07</c:v>
                </c:pt>
                <c:pt idx="3684">
                  <c:v>2012-03-09-08</c:v>
                </c:pt>
                <c:pt idx="3685">
                  <c:v>2012-03-09-09</c:v>
                </c:pt>
                <c:pt idx="3686">
                  <c:v>2012-03-09-10</c:v>
                </c:pt>
                <c:pt idx="3687">
                  <c:v>2012-03-09-11</c:v>
                </c:pt>
                <c:pt idx="3688">
                  <c:v>2012-03-09-12</c:v>
                </c:pt>
                <c:pt idx="3689">
                  <c:v>2012-03-09-13</c:v>
                </c:pt>
                <c:pt idx="3690">
                  <c:v>2012-03-09-14</c:v>
                </c:pt>
                <c:pt idx="3691">
                  <c:v>2012-03-09-15</c:v>
                </c:pt>
                <c:pt idx="3692">
                  <c:v>2012-03-09-16</c:v>
                </c:pt>
                <c:pt idx="3693">
                  <c:v>2012-03-09-17</c:v>
                </c:pt>
                <c:pt idx="3694">
                  <c:v>2012-03-09-18</c:v>
                </c:pt>
                <c:pt idx="3695">
                  <c:v>2012-03-09-19</c:v>
                </c:pt>
                <c:pt idx="3696">
                  <c:v>2012-03-09-20</c:v>
                </c:pt>
                <c:pt idx="3697">
                  <c:v>2012-03-09-21</c:v>
                </c:pt>
                <c:pt idx="3698">
                  <c:v>2012-03-09-22</c:v>
                </c:pt>
                <c:pt idx="3699">
                  <c:v>2012-03-09-23</c:v>
                </c:pt>
                <c:pt idx="3700">
                  <c:v>2012-03-10-00</c:v>
                </c:pt>
                <c:pt idx="3701">
                  <c:v>2012-03-10-01</c:v>
                </c:pt>
                <c:pt idx="3702">
                  <c:v>2012-03-10-02</c:v>
                </c:pt>
                <c:pt idx="3703">
                  <c:v>2012-03-10-03</c:v>
                </c:pt>
                <c:pt idx="3704">
                  <c:v>2012-03-10-04</c:v>
                </c:pt>
                <c:pt idx="3705">
                  <c:v>2012-03-10-05</c:v>
                </c:pt>
                <c:pt idx="3706">
                  <c:v>2012-03-10-06</c:v>
                </c:pt>
                <c:pt idx="3707">
                  <c:v>2012-03-10-07</c:v>
                </c:pt>
                <c:pt idx="3708">
                  <c:v>2012-03-10-08</c:v>
                </c:pt>
                <c:pt idx="3709">
                  <c:v>2012-03-10-09</c:v>
                </c:pt>
                <c:pt idx="3710">
                  <c:v>2012-03-10-10</c:v>
                </c:pt>
                <c:pt idx="3711">
                  <c:v>2012-03-10-11</c:v>
                </c:pt>
                <c:pt idx="3712">
                  <c:v>2012-03-10-12</c:v>
                </c:pt>
                <c:pt idx="3713">
                  <c:v>2012-03-10-13</c:v>
                </c:pt>
                <c:pt idx="3714">
                  <c:v>2012-03-10-14</c:v>
                </c:pt>
                <c:pt idx="3715">
                  <c:v>2012-03-10-15</c:v>
                </c:pt>
                <c:pt idx="3716">
                  <c:v>2012-03-10-16</c:v>
                </c:pt>
                <c:pt idx="3717">
                  <c:v>2012-03-10-17</c:v>
                </c:pt>
                <c:pt idx="3718">
                  <c:v>2012-03-10-18</c:v>
                </c:pt>
                <c:pt idx="3719">
                  <c:v>2012-03-10-19</c:v>
                </c:pt>
                <c:pt idx="3720">
                  <c:v>2012-03-10-20</c:v>
                </c:pt>
                <c:pt idx="3721">
                  <c:v>2012-03-10-21</c:v>
                </c:pt>
                <c:pt idx="3722">
                  <c:v>2012-03-10-22</c:v>
                </c:pt>
                <c:pt idx="3723">
                  <c:v>2012-03-10-23</c:v>
                </c:pt>
                <c:pt idx="3724">
                  <c:v>2012-03-11-00</c:v>
                </c:pt>
                <c:pt idx="3725">
                  <c:v>2012-03-11-01</c:v>
                </c:pt>
                <c:pt idx="3726">
                  <c:v>2012-03-11-02</c:v>
                </c:pt>
                <c:pt idx="3727">
                  <c:v>2012-03-11-03</c:v>
                </c:pt>
                <c:pt idx="3728">
                  <c:v>2012-03-11-04</c:v>
                </c:pt>
                <c:pt idx="3729">
                  <c:v>2012-03-11-05</c:v>
                </c:pt>
                <c:pt idx="3730">
                  <c:v>2012-03-11-06</c:v>
                </c:pt>
                <c:pt idx="3731">
                  <c:v>2012-03-11-07</c:v>
                </c:pt>
                <c:pt idx="3732">
                  <c:v>2012-03-11-08</c:v>
                </c:pt>
                <c:pt idx="3733">
                  <c:v>2012-03-11-09</c:v>
                </c:pt>
                <c:pt idx="3734">
                  <c:v>2012-03-11-10</c:v>
                </c:pt>
                <c:pt idx="3735">
                  <c:v>2012-03-11-11</c:v>
                </c:pt>
                <c:pt idx="3736">
                  <c:v>2012-03-11-12</c:v>
                </c:pt>
                <c:pt idx="3737">
                  <c:v>2012-03-11-13</c:v>
                </c:pt>
                <c:pt idx="3738">
                  <c:v>2012-03-11-14</c:v>
                </c:pt>
                <c:pt idx="3739">
                  <c:v>2012-03-11-15</c:v>
                </c:pt>
                <c:pt idx="3740">
                  <c:v>2012-03-11-16</c:v>
                </c:pt>
                <c:pt idx="3741">
                  <c:v>2012-03-11-17</c:v>
                </c:pt>
                <c:pt idx="3742">
                  <c:v>2012-03-11-18</c:v>
                </c:pt>
                <c:pt idx="3743">
                  <c:v>2012-03-11-19</c:v>
                </c:pt>
                <c:pt idx="3744">
                  <c:v>2012-03-11-20</c:v>
                </c:pt>
                <c:pt idx="3745">
                  <c:v>2012-03-11-21</c:v>
                </c:pt>
                <c:pt idx="3746">
                  <c:v>2012-03-11-22</c:v>
                </c:pt>
                <c:pt idx="3747">
                  <c:v>2012-03-11-23</c:v>
                </c:pt>
                <c:pt idx="3748">
                  <c:v>2012-03-12-00</c:v>
                </c:pt>
                <c:pt idx="3749">
                  <c:v>2012-03-12-01</c:v>
                </c:pt>
                <c:pt idx="3750">
                  <c:v>2012-03-12-02</c:v>
                </c:pt>
                <c:pt idx="3751">
                  <c:v>2012-03-12-03</c:v>
                </c:pt>
                <c:pt idx="3752">
                  <c:v>2012-03-12-04</c:v>
                </c:pt>
                <c:pt idx="3753">
                  <c:v>2012-03-12-05</c:v>
                </c:pt>
                <c:pt idx="3754">
                  <c:v>2012-03-12-06</c:v>
                </c:pt>
                <c:pt idx="3755">
                  <c:v>2012-03-12-07</c:v>
                </c:pt>
                <c:pt idx="3756">
                  <c:v>2012-03-12-08</c:v>
                </c:pt>
                <c:pt idx="3757">
                  <c:v>2012-03-12-09</c:v>
                </c:pt>
                <c:pt idx="3758">
                  <c:v>2012-03-12-10</c:v>
                </c:pt>
                <c:pt idx="3759">
                  <c:v>2012-03-12-11</c:v>
                </c:pt>
                <c:pt idx="3760">
                  <c:v>2012-03-12-12</c:v>
                </c:pt>
                <c:pt idx="3761">
                  <c:v>2012-03-12-13</c:v>
                </c:pt>
                <c:pt idx="3762">
                  <c:v>2012-03-12-14</c:v>
                </c:pt>
                <c:pt idx="3763">
                  <c:v>2012-03-12-15</c:v>
                </c:pt>
                <c:pt idx="3764">
                  <c:v>2012-03-12-16</c:v>
                </c:pt>
                <c:pt idx="3765">
                  <c:v>2012-03-12-17</c:v>
                </c:pt>
                <c:pt idx="3766">
                  <c:v>2012-03-12-18</c:v>
                </c:pt>
                <c:pt idx="3767">
                  <c:v>2012-03-12-19</c:v>
                </c:pt>
                <c:pt idx="3768">
                  <c:v>2012-03-12-20</c:v>
                </c:pt>
                <c:pt idx="3769">
                  <c:v>2012-03-12-21</c:v>
                </c:pt>
                <c:pt idx="3770">
                  <c:v>2012-03-12-22</c:v>
                </c:pt>
                <c:pt idx="3771">
                  <c:v>2012-03-12-23</c:v>
                </c:pt>
                <c:pt idx="3772">
                  <c:v>2012-03-13-00</c:v>
                </c:pt>
                <c:pt idx="3773">
                  <c:v>2012-03-13-01</c:v>
                </c:pt>
                <c:pt idx="3774">
                  <c:v>2012-03-13-02</c:v>
                </c:pt>
                <c:pt idx="3775">
                  <c:v>2012-03-13-03</c:v>
                </c:pt>
                <c:pt idx="3776">
                  <c:v>2012-03-13-04</c:v>
                </c:pt>
                <c:pt idx="3777">
                  <c:v>2012-03-13-05</c:v>
                </c:pt>
                <c:pt idx="3778">
                  <c:v>2012-03-13-06</c:v>
                </c:pt>
                <c:pt idx="3779">
                  <c:v>2012-03-13-07</c:v>
                </c:pt>
                <c:pt idx="3780">
                  <c:v>2012-03-13-08</c:v>
                </c:pt>
                <c:pt idx="3781">
                  <c:v>2012-03-13-09</c:v>
                </c:pt>
                <c:pt idx="3782">
                  <c:v>2012-03-13-10</c:v>
                </c:pt>
                <c:pt idx="3783">
                  <c:v>2012-03-13-11</c:v>
                </c:pt>
                <c:pt idx="3784">
                  <c:v>2012-03-13-12</c:v>
                </c:pt>
                <c:pt idx="3785">
                  <c:v>2012-03-13-13</c:v>
                </c:pt>
                <c:pt idx="3786">
                  <c:v>2012-03-13-14</c:v>
                </c:pt>
                <c:pt idx="3787">
                  <c:v>2012-03-13-15</c:v>
                </c:pt>
                <c:pt idx="3788">
                  <c:v>2012-03-13-16</c:v>
                </c:pt>
                <c:pt idx="3789">
                  <c:v>2012-03-13-17</c:v>
                </c:pt>
                <c:pt idx="3790">
                  <c:v>2012-03-13-18</c:v>
                </c:pt>
                <c:pt idx="3791">
                  <c:v>2012-03-13-19</c:v>
                </c:pt>
                <c:pt idx="3792">
                  <c:v>2012-03-13-20</c:v>
                </c:pt>
                <c:pt idx="3793">
                  <c:v>2012-03-13-21</c:v>
                </c:pt>
                <c:pt idx="3794">
                  <c:v>2012-03-13-22</c:v>
                </c:pt>
                <c:pt idx="3795">
                  <c:v>2012-03-13-23</c:v>
                </c:pt>
                <c:pt idx="3796">
                  <c:v>2012-03-14-00</c:v>
                </c:pt>
                <c:pt idx="3797">
                  <c:v>2012-03-14-01</c:v>
                </c:pt>
                <c:pt idx="3798">
                  <c:v>2012-03-14-02</c:v>
                </c:pt>
                <c:pt idx="3799">
                  <c:v>2012-03-14-03</c:v>
                </c:pt>
                <c:pt idx="3800">
                  <c:v>2012-03-14-04</c:v>
                </c:pt>
                <c:pt idx="3801">
                  <c:v>2012-03-14-05</c:v>
                </c:pt>
                <c:pt idx="3802">
                  <c:v>2012-03-14-06</c:v>
                </c:pt>
                <c:pt idx="3803">
                  <c:v>2012-03-14-07</c:v>
                </c:pt>
                <c:pt idx="3804">
                  <c:v>2012-03-14-08</c:v>
                </c:pt>
                <c:pt idx="3805">
                  <c:v>2012-03-14-09</c:v>
                </c:pt>
                <c:pt idx="3806">
                  <c:v>2012-03-14-10</c:v>
                </c:pt>
                <c:pt idx="3807">
                  <c:v>2012-03-14-11</c:v>
                </c:pt>
                <c:pt idx="3808">
                  <c:v>2012-03-14-12</c:v>
                </c:pt>
                <c:pt idx="3809">
                  <c:v>2012-03-14-13</c:v>
                </c:pt>
                <c:pt idx="3810">
                  <c:v>2012-03-14-14</c:v>
                </c:pt>
                <c:pt idx="3811">
                  <c:v>2012-03-14-15</c:v>
                </c:pt>
                <c:pt idx="3812">
                  <c:v>2012-03-14-16</c:v>
                </c:pt>
                <c:pt idx="3813">
                  <c:v>2012-03-14-17</c:v>
                </c:pt>
                <c:pt idx="3814">
                  <c:v>2012-03-14-18</c:v>
                </c:pt>
                <c:pt idx="3815">
                  <c:v>2012-03-14-19</c:v>
                </c:pt>
                <c:pt idx="3816">
                  <c:v>2012-03-14-20</c:v>
                </c:pt>
                <c:pt idx="3817">
                  <c:v>2012-03-14-21</c:v>
                </c:pt>
                <c:pt idx="3818">
                  <c:v>2012-03-14-22</c:v>
                </c:pt>
                <c:pt idx="3819">
                  <c:v>2012-03-14-23</c:v>
                </c:pt>
                <c:pt idx="3820">
                  <c:v>2012-03-15-00</c:v>
                </c:pt>
                <c:pt idx="3821">
                  <c:v>2012-03-15-01</c:v>
                </c:pt>
                <c:pt idx="3822">
                  <c:v>2012-03-15-02</c:v>
                </c:pt>
                <c:pt idx="3823">
                  <c:v>2012-03-15-03</c:v>
                </c:pt>
                <c:pt idx="3824">
                  <c:v>2012-03-15-04</c:v>
                </c:pt>
                <c:pt idx="3825">
                  <c:v>2012-03-15-05</c:v>
                </c:pt>
                <c:pt idx="3826">
                  <c:v>2012-03-15-06</c:v>
                </c:pt>
                <c:pt idx="3827">
                  <c:v>2012-03-15-07</c:v>
                </c:pt>
                <c:pt idx="3828">
                  <c:v>2012-03-15-08</c:v>
                </c:pt>
                <c:pt idx="3829">
                  <c:v>2012-03-15-09</c:v>
                </c:pt>
                <c:pt idx="3830">
                  <c:v>2012-03-15-10</c:v>
                </c:pt>
                <c:pt idx="3831">
                  <c:v>2012-03-15-11</c:v>
                </c:pt>
                <c:pt idx="3832">
                  <c:v>2012-03-15-12</c:v>
                </c:pt>
                <c:pt idx="3833">
                  <c:v>2012-03-15-13</c:v>
                </c:pt>
                <c:pt idx="3834">
                  <c:v>2012-03-15-14</c:v>
                </c:pt>
                <c:pt idx="3835">
                  <c:v>2012-03-15-15</c:v>
                </c:pt>
                <c:pt idx="3836">
                  <c:v>2012-03-15-16</c:v>
                </c:pt>
                <c:pt idx="3837">
                  <c:v>2012-03-15-17</c:v>
                </c:pt>
                <c:pt idx="3838">
                  <c:v>2012-03-15-18</c:v>
                </c:pt>
                <c:pt idx="3839">
                  <c:v>2012-03-15-19</c:v>
                </c:pt>
                <c:pt idx="3840">
                  <c:v>2012-03-15-20</c:v>
                </c:pt>
                <c:pt idx="3841">
                  <c:v>2012-03-15-21</c:v>
                </c:pt>
                <c:pt idx="3842">
                  <c:v>2012-03-15-22</c:v>
                </c:pt>
                <c:pt idx="3843">
                  <c:v>2012-03-15-23</c:v>
                </c:pt>
                <c:pt idx="3844">
                  <c:v>2012-03-16-00</c:v>
                </c:pt>
                <c:pt idx="3845">
                  <c:v>2012-03-16-01</c:v>
                </c:pt>
                <c:pt idx="3846">
                  <c:v>2012-03-16-02</c:v>
                </c:pt>
                <c:pt idx="3847">
                  <c:v>2012-03-16-03</c:v>
                </c:pt>
                <c:pt idx="3848">
                  <c:v>2012-03-16-04</c:v>
                </c:pt>
                <c:pt idx="3849">
                  <c:v>2012-03-16-05</c:v>
                </c:pt>
                <c:pt idx="3850">
                  <c:v>2012-03-16-06</c:v>
                </c:pt>
                <c:pt idx="3851">
                  <c:v>2012-03-16-07</c:v>
                </c:pt>
                <c:pt idx="3852">
                  <c:v>2012-03-16-08</c:v>
                </c:pt>
                <c:pt idx="3853">
                  <c:v>2012-03-16-09</c:v>
                </c:pt>
                <c:pt idx="3854">
                  <c:v>2012-03-16-10</c:v>
                </c:pt>
                <c:pt idx="3855">
                  <c:v>2012-03-16-11</c:v>
                </c:pt>
                <c:pt idx="3856">
                  <c:v>2012-03-16-12</c:v>
                </c:pt>
                <c:pt idx="3857">
                  <c:v>2012-03-16-13</c:v>
                </c:pt>
                <c:pt idx="3858">
                  <c:v>2012-03-16-14</c:v>
                </c:pt>
                <c:pt idx="3859">
                  <c:v>2012-03-16-15</c:v>
                </c:pt>
                <c:pt idx="3860">
                  <c:v>2012-03-16-16</c:v>
                </c:pt>
                <c:pt idx="3861">
                  <c:v>2012-03-16-17</c:v>
                </c:pt>
                <c:pt idx="3862">
                  <c:v>2012-03-16-18</c:v>
                </c:pt>
                <c:pt idx="3863">
                  <c:v>2012-03-16-19</c:v>
                </c:pt>
                <c:pt idx="3864">
                  <c:v>2012-03-16-20</c:v>
                </c:pt>
                <c:pt idx="3865">
                  <c:v>2012-03-16-21</c:v>
                </c:pt>
                <c:pt idx="3866">
                  <c:v>2012-03-16-22</c:v>
                </c:pt>
                <c:pt idx="3867">
                  <c:v>2012-03-16-23</c:v>
                </c:pt>
                <c:pt idx="3868">
                  <c:v>2012-03-17-00</c:v>
                </c:pt>
                <c:pt idx="3869">
                  <c:v>2012-03-17-01</c:v>
                </c:pt>
                <c:pt idx="3870">
                  <c:v>2012-03-17-02</c:v>
                </c:pt>
                <c:pt idx="3871">
                  <c:v>2012-03-17-03</c:v>
                </c:pt>
                <c:pt idx="3872">
                  <c:v>2012-03-17-04</c:v>
                </c:pt>
                <c:pt idx="3873">
                  <c:v>2012-03-17-05</c:v>
                </c:pt>
                <c:pt idx="3874">
                  <c:v>2012-03-17-06</c:v>
                </c:pt>
                <c:pt idx="3875">
                  <c:v>2012-03-17-07</c:v>
                </c:pt>
                <c:pt idx="3876">
                  <c:v>2012-03-17-08</c:v>
                </c:pt>
                <c:pt idx="3877">
                  <c:v>2012-03-17-09</c:v>
                </c:pt>
                <c:pt idx="3878">
                  <c:v>2012-03-17-10</c:v>
                </c:pt>
                <c:pt idx="3879">
                  <c:v>2012-03-17-11</c:v>
                </c:pt>
                <c:pt idx="3880">
                  <c:v>2012-03-17-12</c:v>
                </c:pt>
                <c:pt idx="3881">
                  <c:v>2012-03-17-13</c:v>
                </c:pt>
                <c:pt idx="3882">
                  <c:v>2012-03-17-14</c:v>
                </c:pt>
                <c:pt idx="3883">
                  <c:v>2012-03-17-15</c:v>
                </c:pt>
                <c:pt idx="3884">
                  <c:v>2012-03-17-16</c:v>
                </c:pt>
                <c:pt idx="3885">
                  <c:v>2012-03-17-17</c:v>
                </c:pt>
                <c:pt idx="3886">
                  <c:v>2012-03-17-18</c:v>
                </c:pt>
                <c:pt idx="3887">
                  <c:v>2012-03-17-19</c:v>
                </c:pt>
                <c:pt idx="3888">
                  <c:v>2012-03-17-20</c:v>
                </c:pt>
                <c:pt idx="3889">
                  <c:v>2012-03-17-21</c:v>
                </c:pt>
                <c:pt idx="3890">
                  <c:v>2012-03-17-22</c:v>
                </c:pt>
                <c:pt idx="3891">
                  <c:v>2012-03-17-23</c:v>
                </c:pt>
                <c:pt idx="3892">
                  <c:v>2012-03-18-00</c:v>
                </c:pt>
                <c:pt idx="3893">
                  <c:v>2012-03-18-01</c:v>
                </c:pt>
                <c:pt idx="3894">
                  <c:v>2012-03-18-02</c:v>
                </c:pt>
                <c:pt idx="3895">
                  <c:v>2012-03-18-03</c:v>
                </c:pt>
                <c:pt idx="3896">
                  <c:v>2012-03-18-04</c:v>
                </c:pt>
                <c:pt idx="3897">
                  <c:v>2012-03-18-05</c:v>
                </c:pt>
                <c:pt idx="3898">
                  <c:v>2012-03-18-06</c:v>
                </c:pt>
                <c:pt idx="3899">
                  <c:v>2012-03-18-07</c:v>
                </c:pt>
                <c:pt idx="3900">
                  <c:v>2012-03-18-08</c:v>
                </c:pt>
                <c:pt idx="3901">
                  <c:v>2012-03-18-09</c:v>
                </c:pt>
                <c:pt idx="3902">
                  <c:v>2012-03-18-10</c:v>
                </c:pt>
                <c:pt idx="3903">
                  <c:v>2012-03-18-11</c:v>
                </c:pt>
                <c:pt idx="3904">
                  <c:v>2012-03-18-12</c:v>
                </c:pt>
                <c:pt idx="3905">
                  <c:v>2012-03-18-13</c:v>
                </c:pt>
                <c:pt idx="3906">
                  <c:v>2012-03-18-14</c:v>
                </c:pt>
                <c:pt idx="3907">
                  <c:v>2012-03-18-15</c:v>
                </c:pt>
                <c:pt idx="3908">
                  <c:v>2012-03-18-16</c:v>
                </c:pt>
                <c:pt idx="3909">
                  <c:v>2012-03-18-17</c:v>
                </c:pt>
                <c:pt idx="3910">
                  <c:v>2012-03-18-18</c:v>
                </c:pt>
                <c:pt idx="3911">
                  <c:v>2012-03-18-19</c:v>
                </c:pt>
                <c:pt idx="3912">
                  <c:v>2012-03-18-20</c:v>
                </c:pt>
                <c:pt idx="3913">
                  <c:v>2012-03-18-21</c:v>
                </c:pt>
                <c:pt idx="3914">
                  <c:v>2012-03-18-22</c:v>
                </c:pt>
                <c:pt idx="3915">
                  <c:v>2012-03-18-23</c:v>
                </c:pt>
                <c:pt idx="3916">
                  <c:v>2012-03-19-00</c:v>
                </c:pt>
                <c:pt idx="3917">
                  <c:v>2012-03-19-01</c:v>
                </c:pt>
                <c:pt idx="3918">
                  <c:v>2012-03-19-02</c:v>
                </c:pt>
                <c:pt idx="3919">
                  <c:v>2012-03-19-03</c:v>
                </c:pt>
                <c:pt idx="3920">
                  <c:v>2012-03-19-04</c:v>
                </c:pt>
                <c:pt idx="3921">
                  <c:v>2012-03-19-05</c:v>
                </c:pt>
                <c:pt idx="3922">
                  <c:v>2012-03-19-06</c:v>
                </c:pt>
                <c:pt idx="3923">
                  <c:v>2012-03-19-07</c:v>
                </c:pt>
                <c:pt idx="3924">
                  <c:v>2012-03-19-08</c:v>
                </c:pt>
                <c:pt idx="3925">
                  <c:v>2012-03-19-09</c:v>
                </c:pt>
                <c:pt idx="3926">
                  <c:v>2012-03-19-10</c:v>
                </c:pt>
                <c:pt idx="3927">
                  <c:v>2012-03-19-11</c:v>
                </c:pt>
                <c:pt idx="3928">
                  <c:v>2012-03-19-12</c:v>
                </c:pt>
                <c:pt idx="3929">
                  <c:v>2012-03-19-13</c:v>
                </c:pt>
                <c:pt idx="3930">
                  <c:v>2012-03-19-14</c:v>
                </c:pt>
                <c:pt idx="3931">
                  <c:v>2012-03-19-15</c:v>
                </c:pt>
                <c:pt idx="3932">
                  <c:v>2012-03-19-16</c:v>
                </c:pt>
                <c:pt idx="3933">
                  <c:v>2012-03-19-17</c:v>
                </c:pt>
                <c:pt idx="3934">
                  <c:v>2012-03-19-18</c:v>
                </c:pt>
                <c:pt idx="3935">
                  <c:v>2012-03-19-19</c:v>
                </c:pt>
                <c:pt idx="3936">
                  <c:v>2012-03-19-20</c:v>
                </c:pt>
                <c:pt idx="3937">
                  <c:v>2012-03-19-21</c:v>
                </c:pt>
                <c:pt idx="3938">
                  <c:v>2012-03-19-22</c:v>
                </c:pt>
                <c:pt idx="3939">
                  <c:v>2012-03-19-23</c:v>
                </c:pt>
                <c:pt idx="3940">
                  <c:v>2012-03-20-00</c:v>
                </c:pt>
                <c:pt idx="3941">
                  <c:v>2012-03-20-01</c:v>
                </c:pt>
                <c:pt idx="3942">
                  <c:v>2012-03-20-02</c:v>
                </c:pt>
                <c:pt idx="3943">
                  <c:v>2012-03-20-03</c:v>
                </c:pt>
                <c:pt idx="3944">
                  <c:v>2012-03-20-04</c:v>
                </c:pt>
                <c:pt idx="3945">
                  <c:v>2012-03-20-05</c:v>
                </c:pt>
                <c:pt idx="3946">
                  <c:v>2012-03-20-06</c:v>
                </c:pt>
                <c:pt idx="3947">
                  <c:v>2012-03-20-07</c:v>
                </c:pt>
                <c:pt idx="3948">
                  <c:v>2012-03-20-08</c:v>
                </c:pt>
                <c:pt idx="3949">
                  <c:v>2012-03-20-09</c:v>
                </c:pt>
                <c:pt idx="3950">
                  <c:v>2012-03-20-10</c:v>
                </c:pt>
                <c:pt idx="3951">
                  <c:v>2012-03-20-11</c:v>
                </c:pt>
                <c:pt idx="3952">
                  <c:v>2012-03-20-12</c:v>
                </c:pt>
                <c:pt idx="3953">
                  <c:v>2012-03-20-13</c:v>
                </c:pt>
                <c:pt idx="3954">
                  <c:v>2012-03-20-14</c:v>
                </c:pt>
                <c:pt idx="3955">
                  <c:v>2012-03-20-15</c:v>
                </c:pt>
                <c:pt idx="3956">
                  <c:v>2012-03-20-16</c:v>
                </c:pt>
                <c:pt idx="3957">
                  <c:v>2012-03-20-17</c:v>
                </c:pt>
                <c:pt idx="3958">
                  <c:v>2012-03-20-18</c:v>
                </c:pt>
                <c:pt idx="3959">
                  <c:v>2012-03-20-19</c:v>
                </c:pt>
                <c:pt idx="3960">
                  <c:v>2012-03-20-20</c:v>
                </c:pt>
                <c:pt idx="3961">
                  <c:v>2012-03-20-21</c:v>
                </c:pt>
                <c:pt idx="3962">
                  <c:v>2012-03-20-22</c:v>
                </c:pt>
                <c:pt idx="3963">
                  <c:v>2012-03-20-23</c:v>
                </c:pt>
                <c:pt idx="3964">
                  <c:v>2012-03-21-00</c:v>
                </c:pt>
                <c:pt idx="3965">
                  <c:v>2012-03-21-01</c:v>
                </c:pt>
                <c:pt idx="3966">
                  <c:v>2012-03-21-02</c:v>
                </c:pt>
                <c:pt idx="3967">
                  <c:v>2012-03-21-03</c:v>
                </c:pt>
                <c:pt idx="3968">
                  <c:v>2012-03-21-04</c:v>
                </c:pt>
                <c:pt idx="3969">
                  <c:v>2012-03-21-05</c:v>
                </c:pt>
                <c:pt idx="3970">
                  <c:v>2012-03-21-06</c:v>
                </c:pt>
                <c:pt idx="3971">
                  <c:v>2012-03-21-07</c:v>
                </c:pt>
                <c:pt idx="3972">
                  <c:v>2012-03-21-08</c:v>
                </c:pt>
                <c:pt idx="3973">
                  <c:v>2012-03-21-09</c:v>
                </c:pt>
                <c:pt idx="3974">
                  <c:v>2012-03-21-10</c:v>
                </c:pt>
                <c:pt idx="3975">
                  <c:v>2012-03-21-11</c:v>
                </c:pt>
                <c:pt idx="3976">
                  <c:v>2012-03-21-12</c:v>
                </c:pt>
                <c:pt idx="3977">
                  <c:v>2012-03-21-13</c:v>
                </c:pt>
                <c:pt idx="3978">
                  <c:v>2012-03-21-14</c:v>
                </c:pt>
                <c:pt idx="3979">
                  <c:v>2012-03-21-15</c:v>
                </c:pt>
                <c:pt idx="3980">
                  <c:v>2012-03-21-16</c:v>
                </c:pt>
                <c:pt idx="3981">
                  <c:v>2012-03-21-17</c:v>
                </c:pt>
                <c:pt idx="3982">
                  <c:v>2012-03-21-18</c:v>
                </c:pt>
                <c:pt idx="3983">
                  <c:v>2012-03-21-19</c:v>
                </c:pt>
                <c:pt idx="3984">
                  <c:v>2012-03-21-20</c:v>
                </c:pt>
                <c:pt idx="3985">
                  <c:v>2012-03-21-21</c:v>
                </c:pt>
                <c:pt idx="3986">
                  <c:v>2012-03-21-22</c:v>
                </c:pt>
                <c:pt idx="3987">
                  <c:v>2012-03-21-23</c:v>
                </c:pt>
                <c:pt idx="3988">
                  <c:v>2012-03-22-00</c:v>
                </c:pt>
                <c:pt idx="3989">
                  <c:v>2012-03-22-01</c:v>
                </c:pt>
                <c:pt idx="3990">
                  <c:v>2012-03-22-02</c:v>
                </c:pt>
                <c:pt idx="3991">
                  <c:v>2012-03-22-03</c:v>
                </c:pt>
                <c:pt idx="3992">
                  <c:v>2012-03-22-04</c:v>
                </c:pt>
                <c:pt idx="3993">
                  <c:v>2012-03-22-05</c:v>
                </c:pt>
                <c:pt idx="3994">
                  <c:v>2012-03-22-06</c:v>
                </c:pt>
                <c:pt idx="3995">
                  <c:v>2012-03-22-07</c:v>
                </c:pt>
                <c:pt idx="3996">
                  <c:v>2012-03-22-08</c:v>
                </c:pt>
                <c:pt idx="3997">
                  <c:v>2012-03-22-09</c:v>
                </c:pt>
                <c:pt idx="3998">
                  <c:v>2012-03-22-10</c:v>
                </c:pt>
                <c:pt idx="3999">
                  <c:v>2012-03-22-11</c:v>
                </c:pt>
                <c:pt idx="4000">
                  <c:v>2012-03-22-12</c:v>
                </c:pt>
                <c:pt idx="4001">
                  <c:v>2012-03-22-13</c:v>
                </c:pt>
                <c:pt idx="4002">
                  <c:v>2012-03-22-14</c:v>
                </c:pt>
                <c:pt idx="4003">
                  <c:v>2012-03-22-15</c:v>
                </c:pt>
                <c:pt idx="4004">
                  <c:v>2012-03-22-16</c:v>
                </c:pt>
                <c:pt idx="4005">
                  <c:v>2012-03-22-17</c:v>
                </c:pt>
                <c:pt idx="4006">
                  <c:v>2012-03-22-18</c:v>
                </c:pt>
                <c:pt idx="4007">
                  <c:v>2012-03-22-19</c:v>
                </c:pt>
                <c:pt idx="4008">
                  <c:v>2012-03-22-20</c:v>
                </c:pt>
                <c:pt idx="4009">
                  <c:v>2012-03-22-21</c:v>
                </c:pt>
                <c:pt idx="4010">
                  <c:v>2012-03-22-22</c:v>
                </c:pt>
                <c:pt idx="4011">
                  <c:v>2012-03-22-23</c:v>
                </c:pt>
                <c:pt idx="4012">
                  <c:v>2012-03-23-00</c:v>
                </c:pt>
                <c:pt idx="4013">
                  <c:v>2012-03-23-01</c:v>
                </c:pt>
                <c:pt idx="4014">
                  <c:v>2012-03-23-02</c:v>
                </c:pt>
                <c:pt idx="4015">
                  <c:v>2012-03-23-03</c:v>
                </c:pt>
                <c:pt idx="4016">
                  <c:v>2012-03-23-04</c:v>
                </c:pt>
                <c:pt idx="4017">
                  <c:v>2012-03-23-05</c:v>
                </c:pt>
                <c:pt idx="4018">
                  <c:v>2012-03-23-06</c:v>
                </c:pt>
                <c:pt idx="4019">
                  <c:v>2012-03-23-07</c:v>
                </c:pt>
                <c:pt idx="4020">
                  <c:v>2012-03-23-08</c:v>
                </c:pt>
                <c:pt idx="4021">
                  <c:v>2012-03-23-09</c:v>
                </c:pt>
                <c:pt idx="4022">
                  <c:v>2012-03-23-10</c:v>
                </c:pt>
                <c:pt idx="4023">
                  <c:v>2012-03-23-11</c:v>
                </c:pt>
                <c:pt idx="4024">
                  <c:v>2012-03-23-12</c:v>
                </c:pt>
                <c:pt idx="4025">
                  <c:v>2012-03-23-13</c:v>
                </c:pt>
                <c:pt idx="4026">
                  <c:v>2012-03-23-14</c:v>
                </c:pt>
                <c:pt idx="4027">
                  <c:v>2012-03-23-15</c:v>
                </c:pt>
                <c:pt idx="4028">
                  <c:v>2012-03-23-16</c:v>
                </c:pt>
                <c:pt idx="4029">
                  <c:v>2012-03-23-17</c:v>
                </c:pt>
                <c:pt idx="4030">
                  <c:v>2012-03-23-18</c:v>
                </c:pt>
                <c:pt idx="4031">
                  <c:v>2012-03-23-19</c:v>
                </c:pt>
                <c:pt idx="4032">
                  <c:v>2012-03-23-20</c:v>
                </c:pt>
                <c:pt idx="4033">
                  <c:v>2012-03-23-21</c:v>
                </c:pt>
                <c:pt idx="4034">
                  <c:v>2012-03-23-22</c:v>
                </c:pt>
                <c:pt idx="4035">
                  <c:v>2012-03-23-23</c:v>
                </c:pt>
                <c:pt idx="4036">
                  <c:v>2012-03-24-00</c:v>
                </c:pt>
                <c:pt idx="4037">
                  <c:v>2012-03-24-01</c:v>
                </c:pt>
                <c:pt idx="4038">
                  <c:v>2012-03-24-02</c:v>
                </c:pt>
                <c:pt idx="4039">
                  <c:v>2012-03-24-03</c:v>
                </c:pt>
                <c:pt idx="4040">
                  <c:v>2012-03-24-04</c:v>
                </c:pt>
                <c:pt idx="4041">
                  <c:v>2012-03-24-05</c:v>
                </c:pt>
                <c:pt idx="4042">
                  <c:v>2012-03-24-06</c:v>
                </c:pt>
                <c:pt idx="4043">
                  <c:v>2012-03-24-07</c:v>
                </c:pt>
                <c:pt idx="4044">
                  <c:v>2012-03-24-08</c:v>
                </c:pt>
                <c:pt idx="4045">
                  <c:v>2012-03-24-09</c:v>
                </c:pt>
                <c:pt idx="4046">
                  <c:v>2012-03-24-10</c:v>
                </c:pt>
                <c:pt idx="4047">
                  <c:v>2012-03-24-11</c:v>
                </c:pt>
                <c:pt idx="4048">
                  <c:v>2012-03-24-12</c:v>
                </c:pt>
                <c:pt idx="4049">
                  <c:v>2012-03-24-13</c:v>
                </c:pt>
                <c:pt idx="4050">
                  <c:v>2012-03-24-14</c:v>
                </c:pt>
                <c:pt idx="4051">
                  <c:v>2012-03-24-15</c:v>
                </c:pt>
                <c:pt idx="4052">
                  <c:v>2012-03-24-16</c:v>
                </c:pt>
                <c:pt idx="4053">
                  <c:v>2012-03-24-17</c:v>
                </c:pt>
                <c:pt idx="4054">
                  <c:v>2012-03-24-18</c:v>
                </c:pt>
                <c:pt idx="4055">
                  <c:v>2012-03-24-19</c:v>
                </c:pt>
                <c:pt idx="4056">
                  <c:v>2012-03-24-20</c:v>
                </c:pt>
                <c:pt idx="4057">
                  <c:v>2012-03-24-21</c:v>
                </c:pt>
                <c:pt idx="4058">
                  <c:v>2012-03-24-22</c:v>
                </c:pt>
                <c:pt idx="4059">
                  <c:v>2012-03-24-23</c:v>
                </c:pt>
                <c:pt idx="4060">
                  <c:v>2012-03-25-00</c:v>
                </c:pt>
                <c:pt idx="4061">
                  <c:v>2012-03-25-01</c:v>
                </c:pt>
                <c:pt idx="4062">
                  <c:v>2012-03-25-02</c:v>
                </c:pt>
                <c:pt idx="4063">
                  <c:v>2012-03-25-03</c:v>
                </c:pt>
                <c:pt idx="4064">
                  <c:v>2012-03-25-04</c:v>
                </c:pt>
                <c:pt idx="4065">
                  <c:v>2012-03-25-05</c:v>
                </c:pt>
                <c:pt idx="4066">
                  <c:v>2012-03-25-06</c:v>
                </c:pt>
                <c:pt idx="4067">
                  <c:v>2012-03-25-07</c:v>
                </c:pt>
                <c:pt idx="4068">
                  <c:v>2012-03-25-08</c:v>
                </c:pt>
                <c:pt idx="4069">
                  <c:v>2012-03-25-09</c:v>
                </c:pt>
                <c:pt idx="4070">
                  <c:v>2012-03-25-10</c:v>
                </c:pt>
                <c:pt idx="4071">
                  <c:v>2012-03-25-11</c:v>
                </c:pt>
                <c:pt idx="4072">
                  <c:v>2012-03-25-12</c:v>
                </c:pt>
                <c:pt idx="4073">
                  <c:v>2012-03-25-13</c:v>
                </c:pt>
                <c:pt idx="4074">
                  <c:v>2012-03-25-14</c:v>
                </c:pt>
                <c:pt idx="4075">
                  <c:v>2012-03-25-15</c:v>
                </c:pt>
                <c:pt idx="4076">
                  <c:v>2012-03-25-16</c:v>
                </c:pt>
                <c:pt idx="4077">
                  <c:v>2012-03-25-17</c:v>
                </c:pt>
                <c:pt idx="4078">
                  <c:v>2012-03-25-18</c:v>
                </c:pt>
                <c:pt idx="4079">
                  <c:v>2012-03-25-19</c:v>
                </c:pt>
                <c:pt idx="4080">
                  <c:v>2012-03-25-20</c:v>
                </c:pt>
                <c:pt idx="4081">
                  <c:v>2012-03-25-21</c:v>
                </c:pt>
                <c:pt idx="4082">
                  <c:v>2012-03-25-22</c:v>
                </c:pt>
                <c:pt idx="4083">
                  <c:v>2012-03-25-23</c:v>
                </c:pt>
                <c:pt idx="4084">
                  <c:v>2012-03-26-00</c:v>
                </c:pt>
                <c:pt idx="4085">
                  <c:v>2012-03-26-01</c:v>
                </c:pt>
                <c:pt idx="4086">
                  <c:v>2012-03-26-02</c:v>
                </c:pt>
                <c:pt idx="4087">
                  <c:v>2012-03-26-03</c:v>
                </c:pt>
                <c:pt idx="4088">
                  <c:v>2012-03-26-04</c:v>
                </c:pt>
                <c:pt idx="4089">
                  <c:v>2012-03-26-05</c:v>
                </c:pt>
                <c:pt idx="4090">
                  <c:v>2012-03-26-06</c:v>
                </c:pt>
                <c:pt idx="4091">
                  <c:v>2012-03-26-07</c:v>
                </c:pt>
                <c:pt idx="4092">
                  <c:v>2012-03-26-08</c:v>
                </c:pt>
                <c:pt idx="4093">
                  <c:v>2012-03-26-09</c:v>
                </c:pt>
                <c:pt idx="4094">
                  <c:v>2012-03-26-10</c:v>
                </c:pt>
                <c:pt idx="4095">
                  <c:v>2012-03-26-11</c:v>
                </c:pt>
                <c:pt idx="4096">
                  <c:v>2012-03-26-12</c:v>
                </c:pt>
                <c:pt idx="4097">
                  <c:v>2012-03-26-13</c:v>
                </c:pt>
                <c:pt idx="4098">
                  <c:v>2012-03-26-14</c:v>
                </c:pt>
                <c:pt idx="4099">
                  <c:v>2012-03-26-15</c:v>
                </c:pt>
                <c:pt idx="4100">
                  <c:v>2012-03-26-16</c:v>
                </c:pt>
                <c:pt idx="4101">
                  <c:v>2012-03-26-17</c:v>
                </c:pt>
                <c:pt idx="4102">
                  <c:v>2012-03-26-18</c:v>
                </c:pt>
                <c:pt idx="4103">
                  <c:v>2012-03-26-19</c:v>
                </c:pt>
                <c:pt idx="4104">
                  <c:v>2012-03-26-20</c:v>
                </c:pt>
                <c:pt idx="4105">
                  <c:v>2012-03-26-21</c:v>
                </c:pt>
                <c:pt idx="4106">
                  <c:v>2012-03-26-22</c:v>
                </c:pt>
                <c:pt idx="4107">
                  <c:v>2012-03-26-23</c:v>
                </c:pt>
                <c:pt idx="4108">
                  <c:v>2012-03-27-00</c:v>
                </c:pt>
                <c:pt idx="4109">
                  <c:v>2012-03-27-01</c:v>
                </c:pt>
                <c:pt idx="4110">
                  <c:v>2012-03-27-02</c:v>
                </c:pt>
                <c:pt idx="4111">
                  <c:v>2012-03-27-03</c:v>
                </c:pt>
                <c:pt idx="4112">
                  <c:v>2012-03-27-04</c:v>
                </c:pt>
                <c:pt idx="4113">
                  <c:v>2012-03-27-05</c:v>
                </c:pt>
                <c:pt idx="4114">
                  <c:v>2012-03-27-06</c:v>
                </c:pt>
                <c:pt idx="4115">
                  <c:v>2012-03-27-07</c:v>
                </c:pt>
                <c:pt idx="4116">
                  <c:v>2012-03-27-08</c:v>
                </c:pt>
                <c:pt idx="4117">
                  <c:v>2012-03-27-09</c:v>
                </c:pt>
                <c:pt idx="4118">
                  <c:v>2012-03-27-10</c:v>
                </c:pt>
                <c:pt idx="4119">
                  <c:v>2012-03-27-11</c:v>
                </c:pt>
                <c:pt idx="4120">
                  <c:v>2012-03-27-12</c:v>
                </c:pt>
                <c:pt idx="4121">
                  <c:v>2012-03-27-13</c:v>
                </c:pt>
                <c:pt idx="4122">
                  <c:v>2012-03-27-14</c:v>
                </c:pt>
                <c:pt idx="4123">
                  <c:v>2012-03-27-15</c:v>
                </c:pt>
                <c:pt idx="4124">
                  <c:v>2012-03-27-16</c:v>
                </c:pt>
                <c:pt idx="4125">
                  <c:v>2012-03-27-17</c:v>
                </c:pt>
                <c:pt idx="4126">
                  <c:v>2012-03-27-18</c:v>
                </c:pt>
                <c:pt idx="4127">
                  <c:v>2012-03-27-19</c:v>
                </c:pt>
                <c:pt idx="4128">
                  <c:v>2012-03-27-20</c:v>
                </c:pt>
                <c:pt idx="4129">
                  <c:v>2012-03-27-21</c:v>
                </c:pt>
                <c:pt idx="4130">
                  <c:v>2012-03-27-22</c:v>
                </c:pt>
                <c:pt idx="4131">
                  <c:v>2012-03-27-23</c:v>
                </c:pt>
                <c:pt idx="4132">
                  <c:v>2012-03-28-00</c:v>
                </c:pt>
                <c:pt idx="4133">
                  <c:v>2012-03-28-01</c:v>
                </c:pt>
                <c:pt idx="4134">
                  <c:v>2012-03-28-02</c:v>
                </c:pt>
                <c:pt idx="4135">
                  <c:v>2012-03-28-03</c:v>
                </c:pt>
                <c:pt idx="4136">
                  <c:v>2012-03-28-04</c:v>
                </c:pt>
                <c:pt idx="4137">
                  <c:v>2012-03-28-05</c:v>
                </c:pt>
                <c:pt idx="4138">
                  <c:v>2012-03-28-06</c:v>
                </c:pt>
                <c:pt idx="4139">
                  <c:v>2012-03-28-07</c:v>
                </c:pt>
                <c:pt idx="4140">
                  <c:v>2012-03-28-08</c:v>
                </c:pt>
                <c:pt idx="4141">
                  <c:v>2012-03-28-09</c:v>
                </c:pt>
                <c:pt idx="4142">
                  <c:v>2012-03-28-10</c:v>
                </c:pt>
                <c:pt idx="4143">
                  <c:v>2012-03-28-11</c:v>
                </c:pt>
                <c:pt idx="4144">
                  <c:v>2012-03-28-12</c:v>
                </c:pt>
                <c:pt idx="4145">
                  <c:v>2012-03-28-13</c:v>
                </c:pt>
                <c:pt idx="4146">
                  <c:v>2012-03-28-14</c:v>
                </c:pt>
                <c:pt idx="4147">
                  <c:v>2012-03-28-15</c:v>
                </c:pt>
                <c:pt idx="4148">
                  <c:v>2012-03-28-16</c:v>
                </c:pt>
                <c:pt idx="4149">
                  <c:v>2012-03-28-17</c:v>
                </c:pt>
                <c:pt idx="4150">
                  <c:v>2012-03-28-18</c:v>
                </c:pt>
                <c:pt idx="4151">
                  <c:v>2012-03-28-19</c:v>
                </c:pt>
                <c:pt idx="4152">
                  <c:v>2012-03-28-20</c:v>
                </c:pt>
                <c:pt idx="4153">
                  <c:v>2012-03-28-21</c:v>
                </c:pt>
                <c:pt idx="4154">
                  <c:v>2012-03-28-22</c:v>
                </c:pt>
                <c:pt idx="4155">
                  <c:v>2012-03-28-23</c:v>
                </c:pt>
                <c:pt idx="4156">
                  <c:v>2012-03-29-00</c:v>
                </c:pt>
                <c:pt idx="4157">
                  <c:v>2012-03-29-01</c:v>
                </c:pt>
                <c:pt idx="4158">
                  <c:v>2012-03-29-02</c:v>
                </c:pt>
                <c:pt idx="4159">
                  <c:v>2012-03-29-03</c:v>
                </c:pt>
                <c:pt idx="4160">
                  <c:v>2012-03-29-04</c:v>
                </c:pt>
                <c:pt idx="4161">
                  <c:v>2012-03-29-05</c:v>
                </c:pt>
                <c:pt idx="4162">
                  <c:v>2012-03-29-06</c:v>
                </c:pt>
                <c:pt idx="4163">
                  <c:v>2012-03-29-07</c:v>
                </c:pt>
                <c:pt idx="4164">
                  <c:v>2012-03-29-08</c:v>
                </c:pt>
                <c:pt idx="4165">
                  <c:v>2012-03-29-09</c:v>
                </c:pt>
                <c:pt idx="4166">
                  <c:v>2012-03-29-10</c:v>
                </c:pt>
                <c:pt idx="4167">
                  <c:v>2012-03-29-11</c:v>
                </c:pt>
                <c:pt idx="4168">
                  <c:v>2012-03-29-12</c:v>
                </c:pt>
                <c:pt idx="4169">
                  <c:v>2012-03-29-13</c:v>
                </c:pt>
                <c:pt idx="4170">
                  <c:v>2012-03-29-14</c:v>
                </c:pt>
                <c:pt idx="4171">
                  <c:v>2012-03-29-15</c:v>
                </c:pt>
                <c:pt idx="4172">
                  <c:v>2012-03-29-16</c:v>
                </c:pt>
                <c:pt idx="4173">
                  <c:v>2012-03-29-17</c:v>
                </c:pt>
                <c:pt idx="4174">
                  <c:v>2012-03-29-18</c:v>
                </c:pt>
                <c:pt idx="4175">
                  <c:v>2012-03-29-19</c:v>
                </c:pt>
                <c:pt idx="4176">
                  <c:v>2012-03-29-20</c:v>
                </c:pt>
                <c:pt idx="4177">
                  <c:v>2012-03-29-21</c:v>
                </c:pt>
                <c:pt idx="4178">
                  <c:v>2012-03-29-22</c:v>
                </c:pt>
                <c:pt idx="4179">
                  <c:v>2012-03-29-23</c:v>
                </c:pt>
                <c:pt idx="4180">
                  <c:v>2012-03-30-00</c:v>
                </c:pt>
                <c:pt idx="4181">
                  <c:v>2012-03-30-01</c:v>
                </c:pt>
                <c:pt idx="4182">
                  <c:v>2012-03-30-02</c:v>
                </c:pt>
                <c:pt idx="4183">
                  <c:v>2012-03-30-03</c:v>
                </c:pt>
                <c:pt idx="4184">
                  <c:v>2012-03-30-04</c:v>
                </c:pt>
                <c:pt idx="4185">
                  <c:v>2012-03-30-05</c:v>
                </c:pt>
                <c:pt idx="4186">
                  <c:v>2012-03-30-06</c:v>
                </c:pt>
                <c:pt idx="4187">
                  <c:v>2012-03-30-07</c:v>
                </c:pt>
                <c:pt idx="4188">
                  <c:v>2012-03-30-08</c:v>
                </c:pt>
                <c:pt idx="4189">
                  <c:v>2012-03-30-09</c:v>
                </c:pt>
                <c:pt idx="4190">
                  <c:v>2012-03-30-10</c:v>
                </c:pt>
                <c:pt idx="4191">
                  <c:v>2012-03-30-11</c:v>
                </c:pt>
                <c:pt idx="4192">
                  <c:v>2012-03-30-12</c:v>
                </c:pt>
                <c:pt idx="4193">
                  <c:v>2012-03-30-13</c:v>
                </c:pt>
                <c:pt idx="4194">
                  <c:v>2012-03-30-14</c:v>
                </c:pt>
                <c:pt idx="4195">
                  <c:v>2012-03-30-15</c:v>
                </c:pt>
                <c:pt idx="4196">
                  <c:v>2012-03-30-16</c:v>
                </c:pt>
                <c:pt idx="4197">
                  <c:v>2012-03-30-17</c:v>
                </c:pt>
                <c:pt idx="4198">
                  <c:v>2012-03-30-18</c:v>
                </c:pt>
                <c:pt idx="4199">
                  <c:v>2012-03-30-19</c:v>
                </c:pt>
                <c:pt idx="4200">
                  <c:v>2012-03-30-20</c:v>
                </c:pt>
                <c:pt idx="4201">
                  <c:v>2012-03-30-21</c:v>
                </c:pt>
                <c:pt idx="4202">
                  <c:v>2012-03-30-22</c:v>
                </c:pt>
                <c:pt idx="4203">
                  <c:v>2012-03-30-23</c:v>
                </c:pt>
                <c:pt idx="4204">
                  <c:v>2012-03-31-00</c:v>
                </c:pt>
                <c:pt idx="4205">
                  <c:v>2012-03-31-01</c:v>
                </c:pt>
                <c:pt idx="4206">
                  <c:v>2012-03-31-02</c:v>
                </c:pt>
                <c:pt idx="4207">
                  <c:v>2012-03-31-03</c:v>
                </c:pt>
                <c:pt idx="4208">
                  <c:v>2012-03-31-04</c:v>
                </c:pt>
                <c:pt idx="4209">
                  <c:v>2012-03-31-05</c:v>
                </c:pt>
                <c:pt idx="4210">
                  <c:v>2012-03-31-06</c:v>
                </c:pt>
                <c:pt idx="4211">
                  <c:v>2012-03-31-07</c:v>
                </c:pt>
                <c:pt idx="4212">
                  <c:v>2012-03-31-08</c:v>
                </c:pt>
                <c:pt idx="4213">
                  <c:v>2012-03-31-09</c:v>
                </c:pt>
                <c:pt idx="4214">
                  <c:v>2012-03-31-10</c:v>
                </c:pt>
                <c:pt idx="4215">
                  <c:v>2012-03-31-11</c:v>
                </c:pt>
                <c:pt idx="4216">
                  <c:v>2012-03-31-12</c:v>
                </c:pt>
                <c:pt idx="4217">
                  <c:v>2012-03-31-13</c:v>
                </c:pt>
                <c:pt idx="4218">
                  <c:v>2012-03-31-14</c:v>
                </c:pt>
                <c:pt idx="4219">
                  <c:v>2012-03-31-15</c:v>
                </c:pt>
                <c:pt idx="4220">
                  <c:v>2012-03-31-16</c:v>
                </c:pt>
                <c:pt idx="4221">
                  <c:v>2012-03-31-17</c:v>
                </c:pt>
                <c:pt idx="4222">
                  <c:v>2012-03-31-18</c:v>
                </c:pt>
                <c:pt idx="4223">
                  <c:v>2012-03-31-19</c:v>
                </c:pt>
                <c:pt idx="4224">
                  <c:v>2012-03-31-20</c:v>
                </c:pt>
                <c:pt idx="4225">
                  <c:v>2012-03-31-21</c:v>
                </c:pt>
                <c:pt idx="4226">
                  <c:v>2012-03-31-22</c:v>
                </c:pt>
                <c:pt idx="4227">
                  <c:v>2012-03-31-23</c:v>
                </c:pt>
                <c:pt idx="4228">
                  <c:v>2012-04-01-00</c:v>
                </c:pt>
                <c:pt idx="4229">
                  <c:v>2012-04-01-01</c:v>
                </c:pt>
                <c:pt idx="4230">
                  <c:v>2012-04-01-02</c:v>
                </c:pt>
                <c:pt idx="4231">
                  <c:v>2012-04-01-03</c:v>
                </c:pt>
                <c:pt idx="4232">
                  <c:v>2012-04-01-04</c:v>
                </c:pt>
                <c:pt idx="4233">
                  <c:v>2012-04-01-05</c:v>
                </c:pt>
                <c:pt idx="4234">
                  <c:v>2012-04-01-06</c:v>
                </c:pt>
                <c:pt idx="4235">
                  <c:v>2012-04-01-07</c:v>
                </c:pt>
                <c:pt idx="4236">
                  <c:v>2012-04-01-08</c:v>
                </c:pt>
                <c:pt idx="4237">
                  <c:v>2012-04-01-09</c:v>
                </c:pt>
                <c:pt idx="4238">
                  <c:v>2012-04-01-10</c:v>
                </c:pt>
                <c:pt idx="4239">
                  <c:v>2012-04-01-11</c:v>
                </c:pt>
                <c:pt idx="4240">
                  <c:v>2012-04-01-12</c:v>
                </c:pt>
                <c:pt idx="4241">
                  <c:v>2012-04-01-13</c:v>
                </c:pt>
                <c:pt idx="4242">
                  <c:v>2012-04-01-14</c:v>
                </c:pt>
                <c:pt idx="4243">
                  <c:v>2012-04-01-15</c:v>
                </c:pt>
                <c:pt idx="4244">
                  <c:v>2012-04-01-16</c:v>
                </c:pt>
                <c:pt idx="4245">
                  <c:v>2012-04-01-17</c:v>
                </c:pt>
                <c:pt idx="4246">
                  <c:v>2012-04-01-18</c:v>
                </c:pt>
                <c:pt idx="4247">
                  <c:v>2012-04-01-19</c:v>
                </c:pt>
                <c:pt idx="4248">
                  <c:v>2012-04-01-20</c:v>
                </c:pt>
                <c:pt idx="4249">
                  <c:v>2012-04-01-21</c:v>
                </c:pt>
                <c:pt idx="4250">
                  <c:v>2012-04-01-22</c:v>
                </c:pt>
                <c:pt idx="4251">
                  <c:v>2012-04-01-23</c:v>
                </c:pt>
                <c:pt idx="4252">
                  <c:v>2012-04-02-00</c:v>
                </c:pt>
                <c:pt idx="4253">
                  <c:v>2012-04-02-01</c:v>
                </c:pt>
                <c:pt idx="4254">
                  <c:v>2012-04-02-02</c:v>
                </c:pt>
                <c:pt idx="4255">
                  <c:v>2012-04-02-03</c:v>
                </c:pt>
                <c:pt idx="4256">
                  <c:v>2012-04-02-04</c:v>
                </c:pt>
                <c:pt idx="4257">
                  <c:v>2012-04-02-05</c:v>
                </c:pt>
                <c:pt idx="4258">
                  <c:v>2012-04-02-06</c:v>
                </c:pt>
                <c:pt idx="4259">
                  <c:v>2012-04-02-07</c:v>
                </c:pt>
                <c:pt idx="4260">
                  <c:v>2012-04-02-08</c:v>
                </c:pt>
                <c:pt idx="4261">
                  <c:v>2012-04-02-09</c:v>
                </c:pt>
                <c:pt idx="4262">
                  <c:v>2012-04-02-10</c:v>
                </c:pt>
                <c:pt idx="4263">
                  <c:v>2012-04-02-11</c:v>
                </c:pt>
                <c:pt idx="4264">
                  <c:v>2012-04-02-12</c:v>
                </c:pt>
                <c:pt idx="4265">
                  <c:v>2012-04-02-13</c:v>
                </c:pt>
                <c:pt idx="4266">
                  <c:v>2012-04-02-14</c:v>
                </c:pt>
                <c:pt idx="4267">
                  <c:v>2012-04-02-15</c:v>
                </c:pt>
                <c:pt idx="4268">
                  <c:v>2012-04-02-16</c:v>
                </c:pt>
                <c:pt idx="4269">
                  <c:v>2012-04-02-17</c:v>
                </c:pt>
                <c:pt idx="4270">
                  <c:v>2012-04-02-18</c:v>
                </c:pt>
                <c:pt idx="4271">
                  <c:v>2012-04-02-19</c:v>
                </c:pt>
                <c:pt idx="4272">
                  <c:v>2012-04-02-20</c:v>
                </c:pt>
                <c:pt idx="4273">
                  <c:v>2012-04-02-21</c:v>
                </c:pt>
                <c:pt idx="4274">
                  <c:v>2012-04-02-22</c:v>
                </c:pt>
                <c:pt idx="4275">
                  <c:v>2012-04-02-23</c:v>
                </c:pt>
                <c:pt idx="4276">
                  <c:v>2012-04-03-00</c:v>
                </c:pt>
                <c:pt idx="4277">
                  <c:v>2012-04-03-01</c:v>
                </c:pt>
                <c:pt idx="4278">
                  <c:v>2012-04-03-02</c:v>
                </c:pt>
                <c:pt idx="4279">
                  <c:v>2012-04-03-03</c:v>
                </c:pt>
                <c:pt idx="4280">
                  <c:v>2012-04-03-04</c:v>
                </c:pt>
                <c:pt idx="4281">
                  <c:v>2012-04-03-05</c:v>
                </c:pt>
                <c:pt idx="4282">
                  <c:v>2012-04-03-06</c:v>
                </c:pt>
                <c:pt idx="4283">
                  <c:v>2012-04-03-07</c:v>
                </c:pt>
                <c:pt idx="4284">
                  <c:v>2012-04-03-08</c:v>
                </c:pt>
                <c:pt idx="4285">
                  <c:v>2012-04-03-09</c:v>
                </c:pt>
                <c:pt idx="4286">
                  <c:v>2012-04-03-10</c:v>
                </c:pt>
                <c:pt idx="4287">
                  <c:v>2012-04-03-11</c:v>
                </c:pt>
                <c:pt idx="4288">
                  <c:v>2012-04-03-12</c:v>
                </c:pt>
                <c:pt idx="4289">
                  <c:v>2012-04-03-13</c:v>
                </c:pt>
                <c:pt idx="4290">
                  <c:v>2012-04-03-14</c:v>
                </c:pt>
                <c:pt idx="4291">
                  <c:v>2012-04-03-15</c:v>
                </c:pt>
                <c:pt idx="4292">
                  <c:v>2012-04-03-16</c:v>
                </c:pt>
                <c:pt idx="4293">
                  <c:v>2012-04-03-17</c:v>
                </c:pt>
                <c:pt idx="4294">
                  <c:v>2012-04-03-18</c:v>
                </c:pt>
                <c:pt idx="4295">
                  <c:v>2012-04-03-19</c:v>
                </c:pt>
                <c:pt idx="4296">
                  <c:v>2012-04-03-20</c:v>
                </c:pt>
                <c:pt idx="4297">
                  <c:v>2012-04-03-21</c:v>
                </c:pt>
                <c:pt idx="4298">
                  <c:v>2012-04-03-22</c:v>
                </c:pt>
                <c:pt idx="4299">
                  <c:v>2012-04-03-23</c:v>
                </c:pt>
                <c:pt idx="4300">
                  <c:v>2012-04-04-00</c:v>
                </c:pt>
                <c:pt idx="4301">
                  <c:v>2012-04-04-01</c:v>
                </c:pt>
                <c:pt idx="4302">
                  <c:v>2012-04-04-02</c:v>
                </c:pt>
                <c:pt idx="4303">
                  <c:v>2012-04-04-03</c:v>
                </c:pt>
                <c:pt idx="4304">
                  <c:v>2012-04-04-04</c:v>
                </c:pt>
                <c:pt idx="4305">
                  <c:v>2012-04-04-05</c:v>
                </c:pt>
                <c:pt idx="4306">
                  <c:v>2012-04-04-06</c:v>
                </c:pt>
                <c:pt idx="4307">
                  <c:v>2012-04-04-07</c:v>
                </c:pt>
                <c:pt idx="4308">
                  <c:v>2012-04-04-08</c:v>
                </c:pt>
                <c:pt idx="4309">
                  <c:v>2012-04-04-09</c:v>
                </c:pt>
                <c:pt idx="4310">
                  <c:v>2012-04-04-10</c:v>
                </c:pt>
                <c:pt idx="4311">
                  <c:v>2012-04-04-11</c:v>
                </c:pt>
                <c:pt idx="4312">
                  <c:v>2012-04-04-12</c:v>
                </c:pt>
                <c:pt idx="4313">
                  <c:v>2012-04-04-13</c:v>
                </c:pt>
                <c:pt idx="4314">
                  <c:v>2012-04-04-14</c:v>
                </c:pt>
                <c:pt idx="4315">
                  <c:v>2012-04-04-15</c:v>
                </c:pt>
                <c:pt idx="4316">
                  <c:v>2012-04-04-16</c:v>
                </c:pt>
                <c:pt idx="4317">
                  <c:v>2012-04-04-17</c:v>
                </c:pt>
                <c:pt idx="4318">
                  <c:v>2012-04-04-18</c:v>
                </c:pt>
                <c:pt idx="4319">
                  <c:v>2012-04-04-19</c:v>
                </c:pt>
                <c:pt idx="4320">
                  <c:v>2012-04-04-20</c:v>
                </c:pt>
                <c:pt idx="4321">
                  <c:v>2012-04-04-21</c:v>
                </c:pt>
                <c:pt idx="4322">
                  <c:v>2012-04-04-22</c:v>
                </c:pt>
                <c:pt idx="4323">
                  <c:v>2012-04-04-23</c:v>
                </c:pt>
                <c:pt idx="4324">
                  <c:v>2012-04-05-00</c:v>
                </c:pt>
                <c:pt idx="4325">
                  <c:v>2012-04-05-01</c:v>
                </c:pt>
                <c:pt idx="4326">
                  <c:v>2012-04-05-02</c:v>
                </c:pt>
                <c:pt idx="4327">
                  <c:v>2012-04-05-03</c:v>
                </c:pt>
                <c:pt idx="4328">
                  <c:v>2012-04-05-04</c:v>
                </c:pt>
                <c:pt idx="4329">
                  <c:v>2012-04-05-05</c:v>
                </c:pt>
                <c:pt idx="4330">
                  <c:v>2012-04-05-06</c:v>
                </c:pt>
                <c:pt idx="4331">
                  <c:v>2012-04-05-07</c:v>
                </c:pt>
                <c:pt idx="4332">
                  <c:v>2012-04-05-08</c:v>
                </c:pt>
                <c:pt idx="4333">
                  <c:v>2012-04-05-09</c:v>
                </c:pt>
                <c:pt idx="4334">
                  <c:v>2012-04-05-10</c:v>
                </c:pt>
                <c:pt idx="4335">
                  <c:v>2012-04-05-11</c:v>
                </c:pt>
                <c:pt idx="4336">
                  <c:v>2012-04-05-12</c:v>
                </c:pt>
                <c:pt idx="4337">
                  <c:v>2012-04-05-13</c:v>
                </c:pt>
                <c:pt idx="4338">
                  <c:v>2012-04-05-14</c:v>
                </c:pt>
                <c:pt idx="4339">
                  <c:v>2012-04-05-15</c:v>
                </c:pt>
                <c:pt idx="4340">
                  <c:v>2012-04-05-16</c:v>
                </c:pt>
                <c:pt idx="4341">
                  <c:v>2012-04-05-17</c:v>
                </c:pt>
                <c:pt idx="4342">
                  <c:v>2012-04-05-18</c:v>
                </c:pt>
                <c:pt idx="4343">
                  <c:v>2012-04-05-19</c:v>
                </c:pt>
                <c:pt idx="4344">
                  <c:v>2012-04-05-20</c:v>
                </c:pt>
                <c:pt idx="4345">
                  <c:v>2012-04-05-21</c:v>
                </c:pt>
                <c:pt idx="4346">
                  <c:v>2012-04-05-22</c:v>
                </c:pt>
                <c:pt idx="4347">
                  <c:v>2012-04-05-23</c:v>
                </c:pt>
                <c:pt idx="4348">
                  <c:v>2012-04-06-00</c:v>
                </c:pt>
                <c:pt idx="4349">
                  <c:v>2012-04-06-01</c:v>
                </c:pt>
                <c:pt idx="4350">
                  <c:v>2012-04-06-02</c:v>
                </c:pt>
                <c:pt idx="4351">
                  <c:v>2012-04-06-03</c:v>
                </c:pt>
                <c:pt idx="4352">
                  <c:v>2012-04-06-04</c:v>
                </c:pt>
                <c:pt idx="4353">
                  <c:v>2012-04-06-05</c:v>
                </c:pt>
                <c:pt idx="4354">
                  <c:v>2012-04-06-06</c:v>
                </c:pt>
                <c:pt idx="4355">
                  <c:v>2012-04-06-07</c:v>
                </c:pt>
                <c:pt idx="4356">
                  <c:v>2012-04-06-08</c:v>
                </c:pt>
                <c:pt idx="4357">
                  <c:v>2012-04-06-09</c:v>
                </c:pt>
                <c:pt idx="4358">
                  <c:v>2012-04-06-10</c:v>
                </c:pt>
                <c:pt idx="4359">
                  <c:v>2012-04-06-11</c:v>
                </c:pt>
                <c:pt idx="4360">
                  <c:v>2012-04-06-12</c:v>
                </c:pt>
                <c:pt idx="4361">
                  <c:v>2012-04-06-13</c:v>
                </c:pt>
                <c:pt idx="4362">
                  <c:v>2012-04-06-14</c:v>
                </c:pt>
                <c:pt idx="4363">
                  <c:v>2012-04-06-15</c:v>
                </c:pt>
                <c:pt idx="4364">
                  <c:v>2012-04-06-16</c:v>
                </c:pt>
                <c:pt idx="4365">
                  <c:v>2012-04-06-17</c:v>
                </c:pt>
                <c:pt idx="4366">
                  <c:v>2012-04-06-18</c:v>
                </c:pt>
                <c:pt idx="4367">
                  <c:v>2012-04-06-19</c:v>
                </c:pt>
                <c:pt idx="4368">
                  <c:v>2012-04-06-20</c:v>
                </c:pt>
                <c:pt idx="4369">
                  <c:v>2012-04-06-21</c:v>
                </c:pt>
                <c:pt idx="4370">
                  <c:v>2012-04-06-22</c:v>
                </c:pt>
                <c:pt idx="4371">
                  <c:v>2012-04-06-23</c:v>
                </c:pt>
                <c:pt idx="4372">
                  <c:v>2012-04-07-00</c:v>
                </c:pt>
                <c:pt idx="4373">
                  <c:v>2012-04-07-01</c:v>
                </c:pt>
                <c:pt idx="4374">
                  <c:v>2012-04-07-02</c:v>
                </c:pt>
                <c:pt idx="4375">
                  <c:v>2012-04-07-03</c:v>
                </c:pt>
                <c:pt idx="4376">
                  <c:v>2012-04-07-04</c:v>
                </c:pt>
                <c:pt idx="4377">
                  <c:v>2012-04-07-05</c:v>
                </c:pt>
                <c:pt idx="4378">
                  <c:v>2012-04-07-06</c:v>
                </c:pt>
                <c:pt idx="4379">
                  <c:v>2012-04-07-07</c:v>
                </c:pt>
                <c:pt idx="4380">
                  <c:v>2012-04-07-08</c:v>
                </c:pt>
                <c:pt idx="4381">
                  <c:v>2012-04-07-09</c:v>
                </c:pt>
                <c:pt idx="4382">
                  <c:v>2012-04-07-10</c:v>
                </c:pt>
                <c:pt idx="4383">
                  <c:v>2012-04-07-11</c:v>
                </c:pt>
                <c:pt idx="4384">
                  <c:v>2012-04-07-12</c:v>
                </c:pt>
                <c:pt idx="4385">
                  <c:v>2012-04-07-13</c:v>
                </c:pt>
                <c:pt idx="4386">
                  <c:v>2012-04-07-14</c:v>
                </c:pt>
                <c:pt idx="4387">
                  <c:v>2012-04-07-15</c:v>
                </c:pt>
                <c:pt idx="4388">
                  <c:v>2012-04-07-16</c:v>
                </c:pt>
                <c:pt idx="4389">
                  <c:v>2012-04-07-17</c:v>
                </c:pt>
                <c:pt idx="4390">
                  <c:v>2012-04-07-18</c:v>
                </c:pt>
                <c:pt idx="4391">
                  <c:v>2012-04-07-19</c:v>
                </c:pt>
                <c:pt idx="4392">
                  <c:v>2012-04-07-20</c:v>
                </c:pt>
                <c:pt idx="4393">
                  <c:v>2012-04-07-21</c:v>
                </c:pt>
                <c:pt idx="4394">
                  <c:v>2012-04-07-22</c:v>
                </c:pt>
                <c:pt idx="4395">
                  <c:v>2012-04-07-23</c:v>
                </c:pt>
                <c:pt idx="4396">
                  <c:v>2012-04-08-00</c:v>
                </c:pt>
                <c:pt idx="4397">
                  <c:v>2012-04-08-01</c:v>
                </c:pt>
                <c:pt idx="4398">
                  <c:v>2012-04-08-02</c:v>
                </c:pt>
                <c:pt idx="4399">
                  <c:v>2012-04-08-03</c:v>
                </c:pt>
                <c:pt idx="4400">
                  <c:v>2012-04-08-04</c:v>
                </c:pt>
                <c:pt idx="4401">
                  <c:v>2012-04-08-05</c:v>
                </c:pt>
                <c:pt idx="4402">
                  <c:v>2012-04-08-06</c:v>
                </c:pt>
                <c:pt idx="4403">
                  <c:v>2012-04-08-07</c:v>
                </c:pt>
                <c:pt idx="4404">
                  <c:v>2012-04-08-08</c:v>
                </c:pt>
                <c:pt idx="4405">
                  <c:v>2012-04-08-09</c:v>
                </c:pt>
                <c:pt idx="4406">
                  <c:v>2012-04-08-10</c:v>
                </c:pt>
                <c:pt idx="4407">
                  <c:v>2012-04-08-11</c:v>
                </c:pt>
                <c:pt idx="4408">
                  <c:v>2012-04-08-12</c:v>
                </c:pt>
                <c:pt idx="4409">
                  <c:v>2012-04-08-13</c:v>
                </c:pt>
                <c:pt idx="4410">
                  <c:v>2012-04-08-14</c:v>
                </c:pt>
                <c:pt idx="4411">
                  <c:v>2012-04-08-15</c:v>
                </c:pt>
                <c:pt idx="4412">
                  <c:v>2012-04-08-16</c:v>
                </c:pt>
                <c:pt idx="4413">
                  <c:v>2012-04-08-17</c:v>
                </c:pt>
                <c:pt idx="4414">
                  <c:v>2012-04-08-18</c:v>
                </c:pt>
                <c:pt idx="4415">
                  <c:v>2012-04-08-19</c:v>
                </c:pt>
                <c:pt idx="4416">
                  <c:v>2012-04-08-20</c:v>
                </c:pt>
                <c:pt idx="4417">
                  <c:v>2012-04-08-21</c:v>
                </c:pt>
                <c:pt idx="4418">
                  <c:v>2012-04-08-22</c:v>
                </c:pt>
                <c:pt idx="4419">
                  <c:v>2012-04-08-23</c:v>
                </c:pt>
                <c:pt idx="4420">
                  <c:v>2012-04-09-00</c:v>
                </c:pt>
                <c:pt idx="4421">
                  <c:v>2012-04-09-01</c:v>
                </c:pt>
                <c:pt idx="4422">
                  <c:v>2012-04-09-02</c:v>
                </c:pt>
                <c:pt idx="4423">
                  <c:v>2012-04-09-03</c:v>
                </c:pt>
                <c:pt idx="4424">
                  <c:v>2012-04-09-04</c:v>
                </c:pt>
                <c:pt idx="4425">
                  <c:v>2012-04-09-05</c:v>
                </c:pt>
                <c:pt idx="4426">
                  <c:v>2012-04-09-06</c:v>
                </c:pt>
                <c:pt idx="4427">
                  <c:v>2012-04-09-07</c:v>
                </c:pt>
                <c:pt idx="4428">
                  <c:v>2012-04-09-08</c:v>
                </c:pt>
                <c:pt idx="4429">
                  <c:v>2012-04-09-09</c:v>
                </c:pt>
                <c:pt idx="4430">
                  <c:v>2012-04-09-10</c:v>
                </c:pt>
                <c:pt idx="4431">
                  <c:v>2012-04-09-11</c:v>
                </c:pt>
                <c:pt idx="4432">
                  <c:v>2012-04-09-12</c:v>
                </c:pt>
                <c:pt idx="4433">
                  <c:v>2012-04-09-13</c:v>
                </c:pt>
                <c:pt idx="4434">
                  <c:v>2012-04-09-14</c:v>
                </c:pt>
                <c:pt idx="4435">
                  <c:v>2012-04-09-15</c:v>
                </c:pt>
                <c:pt idx="4436">
                  <c:v>2012-04-09-16</c:v>
                </c:pt>
                <c:pt idx="4437">
                  <c:v>2012-04-09-17</c:v>
                </c:pt>
                <c:pt idx="4438">
                  <c:v>2012-04-09-18</c:v>
                </c:pt>
                <c:pt idx="4439">
                  <c:v>2012-04-09-19</c:v>
                </c:pt>
                <c:pt idx="4440">
                  <c:v>2012-04-09-20</c:v>
                </c:pt>
                <c:pt idx="4441">
                  <c:v>2012-04-09-21</c:v>
                </c:pt>
                <c:pt idx="4442">
                  <c:v>2012-04-09-22</c:v>
                </c:pt>
                <c:pt idx="4443">
                  <c:v>2012-04-09-23</c:v>
                </c:pt>
                <c:pt idx="4444">
                  <c:v>2012-04-10-00</c:v>
                </c:pt>
                <c:pt idx="4445">
                  <c:v>2012-04-10-01</c:v>
                </c:pt>
                <c:pt idx="4446">
                  <c:v>2012-04-10-02</c:v>
                </c:pt>
                <c:pt idx="4447">
                  <c:v>2012-04-10-03</c:v>
                </c:pt>
                <c:pt idx="4448">
                  <c:v>2012-04-10-04</c:v>
                </c:pt>
                <c:pt idx="4449">
                  <c:v>2012-04-10-05</c:v>
                </c:pt>
                <c:pt idx="4450">
                  <c:v>2012-04-10-06</c:v>
                </c:pt>
                <c:pt idx="4451">
                  <c:v>2012-04-10-07</c:v>
                </c:pt>
                <c:pt idx="4452">
                  <c:v>2012-04-10-08</c:v>
                </c:pt>
                <c:pt idx="4453">
                  <c:v>2012-04-10-09</c:v>
                </c:pt>
                <c:pt idx="4454">
                  <c:v>2012-04-10-10</c:v>
                </c:pt>
                <c:pt idx="4455">
                  <c:v>2012-04-10-11</c:v>
                </c:pt>
                <c:pt idx="4456">
                  <c:v>2012-04-10-12</c:v>
                </c:pt>
                <c:pt idx="4457">
                  <c:v>2012-04-10-13</c:v>
                </c:pt>
                <c:pt idx="4458">
                  <c:v>2012-04-10-14</c:v>
                </c:pt>
                <c:pt idx="4459">
                  <c:v>2012-04-10-15</c:v>
                </c:pt>
                <c:pt idx="4460">
                  <c:v>2012-04-10-16</c:v>
                </c:pt>
                <c:pt idx="4461">
                  <c:v>2012-04-10-17</c:v>
                </c:pt>
                <c:pt idx="4462">
                  <c:v>2012-04-10-18</c:v>
                </c:pt>
                <c:pt idx="4463">
                  <c:v>2012-04-10-19</c:v>
                </c:pt>
                <c:pt idx="4464">
                  <c:v>2012-04-10-20</c:v>
                </c:pt>
                <c:pt idx="4465">
                  <c:v>2012-04-10-21</c:v>
                </c:pt>
                <c:pt idx="4466">
                  <c:v>2012-04-10-22</c:v>
                </c:pt>
                <c:pt idx="4467">
                  <c:v>2012-04-10-23</c:v>
                </c:pt>
                <c:pt idx="4468">
                  <c:v>2012-04-11-00</c:v>
                </c:pt>
                <c:pt idx="4469">
                  <c:v>2012-04-11-01</c:v>
                </c:pt>
                <c:pt idx="4470">
                  <c:v>2012-04-11-02</c:v>
                </c:pt>
                <c:pt idx="4471">
                  <c:v>2012-04-11-03</c:v>
                </c:pt>
                <c:pt idx="4472">
                  <c:v>2012-04-11-04</c:v>
                </c:pt>
                <c:pt idx="4473">
                  <c:v>2012-04-11-05</c:v>
                </c:pt>
                <c:pt idx="4474">
                  <c:v>2012-04-11-06</c:v>
                </c:pt>
                <c:pt idx="4475">
                  <c:v>2012-04-11-07</c:v>
                </c:pt>
                <c:pt idx="4476">
                  <c:v>2012-04-11-08</c:v>
                </c:pt>
                <c:pt idx="4477">
                  <c:v>2012-04-11-09</c:v>
                </c:pt>
                <c:pt idx="4478">
                  <c:v>2012-04-11-10</c:v>
                </c:pt>
                <c:pt idx="4479">
                  <c:v>2012-04-11-11</c:v>
                </c:pt>
                <c:pt idx="4480">
                  <c:v>2012-04-11-12</c:v>
                </c:pt>
                <c:pt idx="4481">
                  <c:v>2012-04-11-13</c:v>
                </c:pt>
                <c:pt idx="4482">
                  <c:v>2012-04-11-14</c:v>
                </c:pt>
                <c:pt idx="4483">
                  <c:v>2012-04-11-15</c:v>
                </c:pt>
                <c:pt idx="4484">
                  <c:v>2012-04-11-16</c:v>
                </c:pt>
                <c:pt idx="4485">
                  <c:v>2012-04-11-17</c:v>
                </c:pt>
                <c:pt idx="4486">
                  <c:v>2012-04-11-18</c:v>
                </c:pt>
                <c:pt idx="4487">
                  <c:v>2012-04-11-19</c:v>
                </c:pt>
                <c:pt idx="4488">
                  <c:v>2012-04-11-20</c:v>
                </c:pt>
                <c:pt idx="4489">
                  <c:v>2012-04-11-21</c:v>
                </c:pt>
                <c:pt idx="4490">
                  <c:v>2012-04-11-22</c:v>
                </c:pt>
                <c:pt idx="4491">
                  <c:v>2012-04-11-23</c:v>
                </c:pt>
                <c:pt idx="4492">
                  <c:v>2012-04-12-00</c:v>
                </c:pt>
                <c:pt idx="4493">
                  <c:v>2012-04-12-01</c:v>
                </c:pt>
                <c:pt idx="4494">
                  <c:v>2012-04-12-02</c:v>
                </c:pt>
                <c:pt idx="4495">
                  <c:v>2012-04-12-03</c:v>
                </c:pt>
                <c:pt idx="4496">
                  <c:v>2012-04-12-04</c:v>
                </c:pt>
                <c:pt idx="4497">
                  <c:v>2012-04-12-05</c:v>
                </c:pt>
                <c:pt idx="4498">
                  <c:v>2012-04-12-06</c:v>
                </c:pt>
                <c:pt idx="4499">
                  <c:v>2012-04-12-07</c:v>
                </c:pt>
                <c:pt idx="4500">
                  <c:v>2012-04-12-08</c:v>
                </c:pt>
                <c:pt idx="4501">
                  <c:v>2012-04-12-09</c:v>
                </c:pt>
                <c:pt idx="4502">
                  <c:v>2012-04-12-10</c:v>
                </c:pt>
                <c:pt idx="4503">
                  <c:v>2012-04-12-11</c:v>
                </c:pt>
                <c:pt idx="4504">
                  <c:v>2012-04-12-12</c:v>
                </c:pt>
                <c:pt idx="4505">
                  <c:v>2012-04-12-13</c:v>
                </c:pt>
                <c:pt idx="4506">
                  <c:v>2012-04-12-14</c:v>
                </c:pt>
                <c:pt idx="4507">
                  <c:v>2012-04-12-15</c:v>
                </c:pt>
                <c:pt idx="4508">
                  <c:v>2012-04-12-16</c:v>
                </c:pt>
                <c:pt idx="4509">
                  <c:v>2012-04-12-17</c:v>
                </c:pt>
                <c:pt idx="4510">
                  <c:v>2012-04-12-18</c:v>
                </c:pt>
                <c:pt idx="4511">
                  <c:v>2012-04-12-19</c:v>
                </c:pt>
                <c:pt idx="4512">
                  <c:v>2012-04-12-20</c:v>
                </c:pt>
                <c:pt idx="4513">
                  <c:v>2012-04-12-21</c:v>
                </c:pt>
                <c:pt idx="4514">
                  <c:v>2012-04-12-22</c:v>
                </c:pt>
                <c:pt idx="4515">
                  <c:v>2012-04-12-23</c:v>
                </c:pt>
                <c:pt idx="4516">
                  <c:v>2012-04-13-00</c:v>
                </c:pt>
                <c:pt idx="4517">
                  <c:v>2012-04-13-01</c:v>
                </c:pt>
                <c:pt idx="4518">
                  <c:v>2012-04-13-02</c:v>
                </c:pt>
                <c:pt idx="4519">
                  <c:v>2012-04-13-03</c:v>
                </c:pt>
                <c:pt idx="4520">
                  <c:v>2012-04-13-04</c:v>
                </c:pt>
                <c:pt idx="4521">
                  <c:v>2012-04-13-05</c:v>
                </c:pt>
                <c:pt idx="4522">
                  <c:v>2012-04-13-06</c:v>
                </c:pt>
                <c:pt idx="4523">
                  <c:v>2012-04-13-07</c:v>
                </c:pt>
                <c:pt idx="4524">
                  <c:v>2012-04-13-08</c:v>
                </c:pt>
                <c:pt idx="4525">
                  <c:v>2012-04-13-09</c:v>
                </c:pt>
                <c:pt idx="4526">
                  <c:v>2012-04-13-10</c:v>
                </c:pt>
                <c:pt idx="4527">
                  <c:v>2012-04-13-11</c:v>
                </c:pt>
                <c:pt idx="4528">
                  <c:v>2012-04-13-12</c:v>
                </c:pt>
                <c:pt idx="4529">
                  <c:v>2012-04-13-13</c:v>
                </c:pt>
                <c:pt idx="4530">
                  <c:v>2012-04-13-14</c:v>
                </c:pt>
                <c:pt idx="4531">
                  <c:v>2012-04-13-15</c:v>
                </c:pt>
                <c:pt idx="4532">
                  <c:v>2012-04-13-16</c:v>
                </c:pt>
                <c:pt idx="4533">
                  <c:v>2012-04-13-17</c:v>
                </c:pt>
                <c:pt idx="4534">
                  <c:v>2012-04-13-18</c:v>
                </c:pt>
                <c:pt idx="4535">
                  <c:v>2012-04-13-19</c:v>
                </c:pt>
                <c:pt idx="4536">
                  <c:v>2012-04-13-20</c:v>
                </c:pt>
                <c:pt idx="4537">
                  <c:v>2012-04-13-21</c:v>
                </c:pt>
                <c:pt idx="4538">
                  <c:v>2012-04-13-22</c:v>
                </c:pt>
                <c:pt idx="4539">
                  <c:v>2012-04-13-23</c:v>
                </c:pt>
                <c:pt idx="4540">
                  <c:v>2012-04-14-00</c:v>
                </c:pt>
                <c:pt idx="4541">
                  <c:v>2012-04-14-01</c:v>
                </c:pt>
                <c:pt idx="4542">
                  <c:v>2012-04-14-02</c:v>
                </c:pt>
                <c:pt idx="4543">
                  <c:v>2012-04-14-03</c:v>
                </c:pt>
                <c:pt idx="4544">
                  <c:v>2012-04-14-04</c:v>
                </c:pt>
                <c:pt idx="4545">
                  <c:v>2012-04-14-05</c:v>
                </c:pt>
                <c:pt idx="4546">
                  <c:v>2012-04-14-06</c:v>
                </c:pt>
                <c:pt idx="4547">
                  <c:v>2012-04-14-07</c:v>
                </c:pt>
                <c:pt idx="4548">
                  <c:v>2012-04-14-08</c:v>
                </c:pt>
                <c:pt idx="4549">
                  <c:v>2012-04-14-09</c:v>
                </c:pt>
                <c:pt idx="4550">
                  <c:v>2012-04-14-10</c:v>
                </c:pt>
                <c:pt idx="4551">
                  <c:v>2012-04-14-11</c:v>
                </c:pt>
                <c:pt idx="4552">
                  <c:v>2012-04-14-12</c:v>
                </c:pt>
                <c:pt idx="4553">
                  <c:v>2012-04-14-13</c:v>
                </c:pt>
                <c:pt idx="4554">
                  <c:v>2012-04-14-14</c:v>
                </c:pt>
                <c:pt idx="4555">
                  <c:v>2012-04-14-15</c:v>
                </c:pt>
                <c:pt idx="4556">
                  <c:v>2012-04-14-16</c:v>
                </c:pt>
                <c:pt idx="4557">
                  <c:v>2012-04-14-17</c:v>
                </c:pt>
                <c:pt idx="4558">
                  <c:v>2012-04-14-18</c:v>
                </c:pt>
                <c:pt idx="4559">
                  <c:v>2012-04-14-19</c:v>
                </c:pt>
                <c:pt idx="4560">
                  <c:v>2012-04-14-20</c:v>
                </c:pt>
                <c:pt idx="4561">
                  <c:v>2012-04-14-21</c:v>
                </c:pt>
                <c:pt idx="4562">
                  <c:v>2012-04-14-22</c:v>
                </c:pt>
                <c:pt idx="4563">
                  <c:v>2012-04-14-23</c:v>
                </c:pt>
                <c:pt idx="4564">
                  <c:v>2012-04-15-00</c:v>
                </c:pt>
                <c:pt idx="4565">
                  <c:v>2012-04-15-01</c:v>
                </c:pt>
                <c:pt idx="4566">
                  <c:v>2012-04-15-02</c:v>
                </c:pt>
                <c:pt idx="4567">
                  <c:v>2012-04-15-03</c:v>
                </c:pt>
                <c:pt idx="4568">
                  <c:v>2012-04-15-04</c:v>
                </c:pt>
                <c:pt idx="4569">
                  <c:v>2012-04-15-05</c:v>
                </c:pt>
                <c:pt idx="4570">
                  <c:v>2012-04-15-06</c:v>
                </c:pt>
                <c:pt idx="4571">
                  <c:v>2012-04-15-07</c:v>
                </c:pt>
                <c:pt idx="4572">
                  <c:v>2012-04-15-08</c:v>
                </c:pt>
                <c:pt idx="4573">
                  <c:v>2012-04-15-09</c:v>
                </c:pt>
                <c:pt idx="4574">
                  <c:v>2012-04-15-10</c:v>
                </c:pt>
                <c:pt idx="4575">
                  <c:v>2012-04-15-11</c:v>
                </c:pt>
                <c:pt idx="4576">
                  <c:v>2012-04-15-12</c:v>
                </c:pt>
                <c:pt idx="4577">
                  <c:v>2012-04-15-13</c:v>
                </c:pt>
                <c:pt idx="4578">
                  <c:v>2012-04-15-14</c:v>
                </c:pt>
                <c:pt idx="4579">
                  <c:v>2012-04-15-15</c:v>
                </c:pt>
                <c:pt idx="4580">
                  <c:v>2012-04-15-16</c:v>
                </c:pt>
                <c:pt idx="4581">
                  <c:v>2012-04-15-17</c:v>
                </c:pt>
                <c:pt idx="4582">
                  <c:v>2012-04-15-18</c:v>
                </c:pt>
                <c:pt idx="4583">
                  <c:v>2012-04-15-19</c:v>
                </c:pt>
                <c:pt idx="4584">
                  <c:v>2012-04-15-20</c:v>
                </c:pt>
                <c:pt idx="4585">
                  <c:v>2012-04-15-21</c:v>
                </c:pt>
                <c:pt idx="4586">
                  <c:v>2012-04-15-22</c:v>
                </c:pt>
                <c:pt idx="4587">
                  <c:v>2012-04-15-23</c:v>
                </c:pt>
                <c:pt idx="4588">
                  <c:v>2012-04-16-00</c:v>
                </c:pt>
                <c:pt idx="4589">
                  <c:v>2012-04-16-01</c:v>
                </c:pt>
                <c:pt idx="4590">
                  <c:v>2012-04-16-02</c:v>
                </c:pt>
                <c:pt idx="4591">
                  <c:v>2012-04-16-03</c:v>
                </c:pt>
                <c:pt idx="4592">
                  <c:v>2012-04-16-04</c:v>
                </c:pt>
                <c:pt idx="4593">
                  <c:v>2012-04-16-05</c:v>
                </c:pt>
                <c:pt idx="4594">
                  <c:v>2012-04-16-06</c:v>
                </c:pt>
                <c:pt idx="4595">
                  <c:v>2012-04-16-07</c:v>
                </c:pt>
                <c:pt idx="4596">
                  <c:v>2012-04-16-08</c:v>
                </c:pt>
                <c:pt idx="4597">
                  <c:v>2012-04-16-09</c:v>
                </c:pt>
                <c:pt idx="4598">
                  <c:v>2012-04-16-10</c:v>
                </c:pt>
                <c:pt idx="4599">
                  <c:v>2012-04-16-11</c:v>
                </c:pt>
                <c:pt idx="4600">
                  <c:v>2012-04-16-12</c:v>
                </c:pt>
                <c:pt idx="4601">
                  <c:v>2012-04-16-13</c:v>
                </c:pt>
                <c:pt idx="4602">
                  <c:v>2012-04-16-14</c:v>
                </c:pt>
                <c:pt idx="4603">
                  <c:v>2012-04-16-15</c:v>
                </c:pt>
                <c:pt idx="4604">
                  <c:v>2012-04-16-16</c:v>
                </c:pt>
                <c:pt idx="4605">
                  <c:v>2012-04-16-17</c:v>
                </c:pt>
                <c:pt idx="4606">
                  <c:v>2012-04-16-18</c:v>
                </c:pt>
                <c:pt idx="4607">
                  <c:v>2012-04-16-19</c:v>
                </c:pt>
                <c:pt idx="4608">
                  <c:v>2012-04-16-20</c:v>
                </c:pt>
                <c:pt idx="4609">
                  <c:v>2012-04-16-21</c:v>
                </c:pt>
                <c:pt idx="4610">
                  <c:v>2012-04-16-22</c:v>
                </c:pt>
                <c:pt idx="4611">
                  <c:v>2012-04-16-23</c:v>
                </c:pt>
                <c:pt idx="4612">
                  <c:v>2012-04-17-00</c:v>
                </c:pt>
                <c:pt idx="4613">
                  <c:v>2012-04-17-01</c:v>
                </c:pt>
                <c:pt idx="4614">
                  <c:v>2012-04-17-02</c:v>
                </c:pt>
                <c:pt idx="4615">
                  <c:v>2012-04-17-03</c:v>
                </c:pt>
                <c:pt idx="4616">
                  <c:v>2012-04-17-04</c:v>
                </c:pt>
                <c:pt idx="4617">
                  <c:v>2012-04-17-05</c:v>
                </c:pt>
                <c:pt idx="4618">
                  <c:v>2012-04-17-06</c:v>
                </c:pt>
                <c:pt idx="4619">
                  <c:v>2012-04-17-07</c:v>
                </c:pt>
                <c:pt idx="4620">
                  <c:v>2012-04-17-08</c:v>
                </c:pt>
                <c:pt idx="4621">
                  <c:v>2012-04-17-09</c:v>
                </c:pt>
                <c:pt idx="4622">
                  <c:v>2012-04-17-10</c:v>
                </c:pt>
                <c:pt idx="4623">
                  <c:v>2012-04-17-11</c:v>
                </c:pt>
                <c:pt idx="4624">
                  <c:v>2012-04-17-12</c:v>
                </c:pt>
                <c:pt idx="4625">
                  <c:v>2012-04-17-13</c:v>
                </c:pt>
                <c:pt idx="4626">
                  <c:v>2012-04-17-14</c:v>
                </c:pt>
                <c:pt idx="4627">
                  <c:v>2012-04-17-15</c:v>
                </c:pt>
                <c:pt idx="4628">
                  <c:v>2012-04-17-16</c:v>
                </c:pt>
                <c:pt idx="4629">
                  <c:v>2012-04-17-17</c:v>
                </c:pt>
                <c:pt idx="4630">
                  <c:v>2012-04-17-18</c:v>
                </c:pt>
                <c:pt idx="4631">
                  <c:v>2012-04-17-19</c:v>
                </c:pt>
                <c:pt idx="4632">
                  <c:v>2012-04-17-20</c:v>
                </c:pt>
                <c:pt idx="4633">
                  <c:v>2012-04-17-21</c:v>
                </c:pt>
                <c:pt idx="4634">
                  <c:v>2012-04-17-22</c:v>
                </c:pt>
                <c:pt idx="4635">
                  <c:v>2012-04-17-23</c:v>
                </c:pt>
                <c:pt idx="4636">
                  <c:v>2012-04-18-00</c:v>
                </c:pt>
                <c:pt idx="4637">
                  <c:v>2012-04-18-01</c:v>
                </c:pt>
                <c:pt idx="4638">
                  <c:v>2012-04-18-02</c:v>
                </c:pt>
                <c:pt idx="4639">
                  <c:v>2012-04-18-03</c:v>
                </c:pt>
                <c:pt idx="4640">
                  <c:v>2012-04-18-04</c:v>
                </c:pt>
                <c:pt idx="4641">
                  <c:v>2012-04-18-05</c:v>
                </c:pt>
                <c:pt idx="4642">
                  <c:v>2012-04-18-06</c:v>
                </c:pt>
                <c:pt idx="4643">
                  <c:v>2012-04-18-07</c:v>
                </c:pt>
                <c:pt idx="4644">
                  <c:v>2012-04-18-08</c:v>
                </c:pt>
                <c:pt idx="4645">
                  <c:v>2012-04-18-09</c:v>
                </c:pt>
                <c:pt idx="4646">
                  <c:v>2012-04-18-10</c:v>
                </c:pt>
                <c:pt idx="4647">
                  <c:v>2012-04-18-11</c:v>
                </c:pt>
                <c:pt idx="4648">
                  <c:v>2012-04-18-12</c:v>
                </c:pt>
                <c:pt idx="4649">
                  <c:v>2012-04-18-13</c:v>
                </c:pt>
                <c:pt idx="4650">
                  <c:v>2012-04-18-14</c:v>
                </c:pt>
                <c:pt idx="4651">
                  <c:v>2012-04-18-15</c:v>
                </c:pt>
                <c:pt idx="4652">
                  <c:v>2012-04-18-16</c:v>
                </c:pt>
                <c:pt idx="4653">
                  <c:v>2012-04-18-17</c:v>
                </c:pt>
                <c:pt idx="4654">
                  <c:v>2012-04-18-18</c:v>
                </c:pt>
                <c:pt idx="4655">
                  <c:v>2012-04-18-19</c:v>
                </c:pt>
                <c:pt idx="4656">
                  <c:v>2012-04-18-20</c:v>
                </c:pt>
                <c:pt idx="4657">
                  <c:v>2012-04-18-21</c:v>
                </c:pt>
                <c:pt idx="4658">
                  <c:v>2012-04-18-22</c:v>
                </c:pt>
                <c:pt idx="4659">
                  <c:v>2012-04-18-23</c:v>
                </c:pt>
                <c:pt idx="4660">
                  <c:v>2012-04-19-00</c:v>
                </c:pt>
                <c:pt idx="4661">
                  <c:v>2012-04-19-01</c:v>
                </c:pt>
                <c:pt idx="4662">
                  <c:v>2012-04-19-02</c:v>
                </c:pt>
                <c:pt idx="4663">
                  <c:v>2012-04-19-03</c:v>
                </c:pt>
                <c:pt idx="4664">
                  <c:v>2012-04-19-04</c:v>
                </c:pt>
                <c:pt idx="4665">
                  <c:v>2012-04-19-05</c:v>
                </c:pt>
                <c:pt idx="4666">
                  <c:v>2012-04-19-06</c:v>
                </c:pt>
                <c:pt idx="4667">
                  <c:v>2012-04-19-07</c:v>
                </c:pt>
                <c:pt idx="4668">
                  <c:v>2012-04-19-08</c:v>
                </c:pt>
                <c:pt idx="4669">
                  <c:v>2012-04-19-09</c:v>
                </c:pt>
                <c:pt idx="4670">
                  <c:v>2012-04-19-10</c:v>
                </c:pt>
                <c:pt idx="4671">
                  <c:v>2012-04-19-11</c:v>
                </c:pt>
                <c:pt idx="4672">
                  <c:v>2012-04-19-12</c:v>
                </c:pt>
                <c:pt idx="4673">
                  <c:v>2012-04-19-13</c:v>
                </c:pt>
                <c:pt idx="4674">
                  <c:v>2012-04-19-14</c:v>
                </c:pt>
                <c:pt idx="4675">
                  <c:v>2012-04-19-15</c:v>
                </c:pt>
                <c:pt idx="4676">
                  <c:v>2012-04-19-16</c:v>
                </c:pt>
                <c:pt idx="4677">
                  <c:v>2012-04-19-17</c:v>
                </c:pt>
                <c:pt idx="4678">
                  <c:v>2012-04-19-18</c:v>
                </c:pt>
                <c:pt idx="4679">
                  <c:v>2012-04-19-19</c:v>
                </c:pt>
                <c:pt idx="4680">
                  <c:v>2012-04-19-20</c:v>
                </c:pt>
                <c:pt idx="4681">
                  <c:v>2012-04-19-21</c:v>
                </c:pt>
                <c:pt idx="4682">
                  <c:v>2012-04-19-22</c:v>
                </c:pt>
                <c:pt idx="4683">
                  <c:v>2012-04-19-23</c:v>
                </c:pt>
                <c:pt idx="4684">
                  <c:v>2012-04-20-00</c:v>
                </c:pt>
                <c:pt idx="4685">
                  <c:v>2012-04-20-01</c:v>
                </c:pt>
                <c:pt idx="4686">
                  <c:v>2012-04-20-02</c:v>
                </c:pt>
                <c:pt idx="4687">
                  <c:v>2012-04-20-03</c:v>
                </c:pt>
                <c:pt idx="4688">
                  <c:v>2012-04-20-04</c:v>
                </c:pt>
                <c:pt idx="4689">
                  <c:v>2012-04-20-05</c:v>
                </c:pt>
                <c:pt idx="4690">
                  <c:v>2012-04-20-06</c:v>
                </c:pt>
                <c:pt idx="4691">
                  <c:v>2012-04-20-07</c:v>
                </c:pt>
                <c:pt idx="4692">
                  <c:v>2012-04-20-08</c:v>
                </c:pt>
                <c:pt idx="4693">
                  <c:v>2012-04-20-09</c:v>
                </c:pt>
                <c:pt idx="4694">
                  <c:v>2012-04-20-10</c:v>
                </c:pt>
                <c:pt idx="4695">
                  <c:v>2012-04-20-11</c:v>
                </c:pt>
                <c:pt idx="4696">
                  <c:v>2012-04-20-12</c:v>
                </c:pt>
                <c:pt idx="4697">
                  <c:v>2012-04-20-13</c:v>
                </c:pt>
                <c:pt idx="4698">
                  <c:v>2012-04-20-14</c:v>
                </c:pt>
                <c:pt idx="4699">
                  <c:v>2012-04-20-15</c:v>
                </c:pt>
                <c:pt idx="4700">
                  <c:v>2012-04-20-16</c:v>
                </c:pt>
                <c:pt idx="4701">
                  <c:v>2012-04-20-17</c:v>
                </c:pt>
                <c:pt idx="4702">
                  <c:v>2012-04-20-18</c:v>
                </c:pt>
                <c:pt idx="4703">
                  <c:v>2012-04-20-19</c:v>
                </c:pt>
                <c:pt idx="4704">
                  <c:v>2012-04-20-20</c:v>
                </c:pt>
                <c:pt idx="4705">
                  <c:v>2012-04-20-21</c:v>
                </c:pt>
                <c:pt idx="4706">
                  <c:v>2012-04-20-22</c:v>
                </c:pt>
                <c:pt idx="4707">
                  <c:v>2012-04-20-23</c:v>
                </c:pt>
                <c:pt idx="4708">
                  <c:v>2012-04-21-00</c:v>
                </c:pt>
                <c:pt idx="4709">
                  <c:v>2012-04-21-01</c:v>
                </c:pt>
                <c:pt idx="4710">
                  <c:v>2012-04-21-02</c:v>
                </c:pt>
                <c:pt idx="4711">
                  <c:v>2012-04-21-03</c:v>
                </c:pt>
                <c:pt idx="4712">
                  <c:v>2012-04-21-04</c:v>
                </c:pt>
                <c:pt idx="4713">
                  <c:v>2012-04-21-05</c:v>
                </c:pt>
                <c:pt idx="4714">
                  <c:v>2012-04-21-06</c:v>
                </c:pt>
                <c:pt idx="4715">
                  <c:v>2012-04-21-07</c:v>
                </c:pt>
                <c:pt idx="4716">
                  <c:v>2012-04-21-08</c:v>
                </c:pt>
                <c:pt idx="4717">
                  <c:v>2012-04-21-09</c:v>
                </c:pt>
                <c:pt idx="4718">
                  <c:v>2012-04-21-10</c:v>
                </c:pt>
                <c:pt idx="4719">
                  <c:v>2012-04-21-11</c:v>
                </c:pt>
                <c:pt idx="4720">
                  <c:v>2012-04-21-12</c:v>
                </c:pt>
                <c:pt idx="4721">
                  <c:v>2012-04-21-13</c:v>
                </c:pt>
                <c:pt idx="4722">
                  <c:v>2012-04-21-14</c:v>
                </c:pt>
                <c:pt idx="4723">
                  <c:v>2012-04-21-15</c:v>
                </c:pt>
                <c:pt idx="4724">
                  <c:v>2012-04-21-16</c:v>
                </c:pt>
                <c:pt idx="4725">
                  <c:v>2012-04-21-17</c:v>
                </c:pt>
                <c:pt idx="4726">
                  <c:v>2012-04-21-18</c:v>
                </c:pt>
                <c:pt idx="4727">
                  <c:v>2012-04-21-19</c:v>
                </c:pt>
                <c:pt idx="4728">
                  <c:v>2012-04-21-20</c:v>
                </c:pt>
                <c:pt idx="4729">
                  <c:v>2012-04-21-21</c:v>
                </c:pt>
                <c:pt idx="4730">
                  <c:v>2012-04-21-22</c:v>
                </c:pt>
                <c:pt idx="4731">
                  <c:v>2012-04-21-23</c:v>
                </c:pt>
                <c:pt idx="4732">
                  <c:v>2012-04-22-00</c:v>
                </c:pt>
                <c:pt idx="4733">
                  <c:v>2012-04-22-01</c:v>
                </c:pt>
                <c:pt idx="4734">
                  <c:v>2012-04-22-02</c:v>
                </c:pt>
                <c:pt idx="4735">
                  <c:v>2012-04-22-03</c:v>
                </c:pt>
                <c:pt idx="4736">
                  <c:v>2012-04-22-04</c:v>
                </c:pt>
                <c:pt idx="4737">
                  <c:v>2012-04-22-05</c:v>
                </c:pt>
                <c:pt idx="4738">
                  <c:v>2012-04-22-06</c:v>
                </c:pt>
                <c:pt idx="4739">
                  <c:v>2012-04-22-07</c:v>
                </c:pt>
                <c:pt idx="4740">
                  <c:v>2012-04-22-08</c:v>
                </c:pt>
                <c:pt idx="4741">
                  <c:v>2012-04-22-09</c:v>
                </c:pt>
                <c:pt idx="4742">
                  <c:v>2012-04-22-10</c:v>
                </c:pt>
                <c:pt idx="4743">
                  <c:v>2012-04-22-11</c:v>
                </c:pt>
                <c:pt idx="4744">
                  <c:v>2012-04-22-12</c:v>
                </c:pt>
                <c:pt idx="4745">
                  <c:v>2012-04-22-13</c:v>
                </c:pt>
                <c:pt idx="4746">
                  <c:v>2012-04-22-14</c:v>
                </c:pt>
                <c:pt idx="4747">
                  <c:v>2012-04-22-15</c:v>
                </c:pt>
                <c:pt idx="4748">
                  <c:v>2012-04-22-16</c:v>
                </c:pt>
                <c:pt idx="4749">
                  <c:v>2012-04-22-17</c:v>
                </c:pt>
                <c:pt idx="4750">
                  <c:v>2012-04-22-18</c:v>
                </c:pt>
                <c:pt idx="4751">
                  <c:v>2012-04-22-19</c:v>
                </c:pt>
                <c:pt idx="4752">
                  <c:v>2012-04-22-20</c:v>
                </c:pt>
                <c:pt idx="4753">
                  <c:v>2012-04-22-21</c:v>
                </c:pt>
                <c:pt idx="4754">
                  <c:v>2012-04-22-22</c:v>
                </c:pt>
                <c:pt idx="4755">
                  <c:v>2012-04-22-23</c:v>
                </c:pt>
                <c:pt idx="4756">
                  <c:v>2012-04-23-00</c:v>
                </c:pt>
                <c:pt idx="4757">
                  <c:v>2012-04-23-01</c:v>
                </c:pt>
                <c:pt idx="4758">
                  <c:v>2012-04-23-02</c:v>
                </c:pt>
                <c:pt idx="4759">
                  <c:v>2012-04-23-03</c:v>
                </c:pt>
                <c:pt idx="4760">
                  <c:v>2012-04-23-04</c:v>
                </c:pt>
                <c:pt idx="4761">
                  <c:v>2012-04-23-05</c:v>
                </c:pt>
                <c:pt idx="4762">
                  <c:v>2012-04-23-06</c:v>
                </c:pt>
                <c:pt idx="4763">
                  <c:v>2012-04-23-07</c:v>
                </c:pt>
                <c:pt idx="4764">
                  <c:v>2012-04-23-08</c:v>
                </c:pt>
                <c:pt idx="4765">
                  <c:v>2012-04-23-09</c:v>
                </c:pt>
                <c:pt idx="4766">
                  <c:v>2012-04-23-10</c:v>
                </c:pt>
                <c:pt idx="4767">
                  <c:v>2012-04-23-11</c:v>
                </c:pt>
                <c:pt idx="4768">
                  <c:v>2012-04-23-12</c:v>
                </c:pt>
                <c:pt idx="4769">
                  <c:v>2012-04-23-13</c:v>
                </c:pt>
                <c:pt idx="4770">
                  <c:v>2012-04-23-14</c:v>
                </c:pt>
                <c:pt idx="4771">
                  <c:v>2012-04-23-15</c:v>
                </c:pt>
                <c:pt idx="4772">
                  <c:v>2012-04-23-16</c:v>
                </c:pt>
                <c:pt idx="4773">
                  <c:v>2012-04-23-17</c:v>
                </c:pt>
                <c:pt idx="4774">
                  <c:v>2012-04-23-18</c:v>
                </c:pt>
                <c:pt idx="4775">
                  <c:v>2012-04-23-19</c:v>
                </c:pt>
                <c:pt idx="4776">
                  <c:v>2012-04-23-20</c:v>
                </c:pt>
                <c:pt idx="4777">
                  <c:v>2012-04-23-21</c:v>
                </c:pt>
                <c:pt idx="4778">
                  <c:v>2012-04-23-22</c:v>
                </c:pt>
                <c:pt idx="4779">
                  <c:v>2012-04-23-23</c:v>
                </c:pt>
                <c:pt idx="4780">
                  <c:v>2012-04-24-00</c:v>
                </c:pt>
                <c:pt idx="4781">
                  <c:v>2012-04-24-01</c:v>
                </c:pt>
                <c:pt idx="4782">
                  <c:v>2012-04-24-02</c:v>
                </c:pt>
                <c:pt idx="4783">
                  <c:v>2012-04-24-03</c:v>
                </c:pt>
                <c:pt idx="4784">
                  <c:v>2012-04-24-04</c:v>
                </c:pt>
                <c:pt idx="4785">
                  <c:v>2012-04-24-05</c:v>
                </c:pt>
                <c:pt idx="4786">
                  <c:v>2012-04-24-06</c:v>
                </c:pt>
                <c:pt idx="4787">
                  <c:v>2012-04-24-07</c:v>
                </c:pt>
                <c:pt idx="4788">
                  <c:v>2012-04-24-08</c:v>
                </c:pt>
                <c:pt idx="4789">
                  <c:v>2012-04-24-09</c:v>
                </c:pt>
                <c:pt idx="4790">
                  <c:v>2012-04-24-10</c:v>
                </c:pt>
                <c:pt idx="4791">
                  <c:v>2012-04-24-11</c:v>
                </c:pt>
                <c:pt idx="4792">
                  <c:v>2012-04-24-12</c:v>
                </c:pt>
                <c:pt idx="4793">
                  <c:v>2012-04-24-13</c:v>
                </c:pt>
                <c:pt idx="4794">
                  <c:v>2012-04-24-14</c:v>
                </c:pt>
                <c:pt idx="4795">
                  <c:v>2012-04-24-15</c:v>
                </c:pt>
                <c:pt idx="4796">
                  <c:v>2012-04-24-16</c:v>
                </c:pt>
                <c:pt idx="4797">
                  <c:v>2012-04-24-17</c:v>
                </c:pt>
                <c:pt idx="4798">
                  <c:v>2012-04-24-18</c:v>
                </c:pt>
                <c:pt idx="4799">
                  <c:v>2012-04-24-19</c:v>
                </c:pt>
                <c:pt idx="4800">
                  <c:v>2012-04-24-20</c:v>
                </c:pt>
                <c:pt idx="4801">
                  <c:v>2012-04-24-21</c:v>
                </c:pt>
                <c:pt idx="4802">
                  <c:v>2012-04-24-22</c:v>
                </c:pt>
                <c:pt idx="4803">
                  <c:v>2012-04-24-23</c:v>
                </c:pt>
                <c:pt idx="4804">
                  <c:v>2012-04-25-00</c:v>
                </c:pt>
                <c:pt idx="4805">
                  <c:v>2012-04-25-01</c:v>
                </c:pt>
                <c:pt idx="4806">
                  <c:v>2012-04-25-02</c:v>
                </c:pt>
                <c:pt idx="4807">
                  <c:v>2012-04-25-03</c:v>
                </c:pt>
                <c:pt idx="4808">
                  <c:v>2012-04-25-04</c:v>
                </c:pt>
                <c:pt idx="4809">
                  <c:v>2012-04-25-05</c:v>
                </c:pt>
                <c:pt idx="4810">
                  <c:v>2012-04-25-06</c:v>
                </c:pt>
                <c:pt idx="4811">
                  <c:v>2012-04-25-07</c:v>
                </c:pt>
                <c:pt idx="4812">
                  <c:v>2012-04-25-08</c:v>
                </c:pt>
                <c:pt idx="4813">
                  <c:v>2012-04-25-09</c:v>
                </c:pt>
                <c:pt idx="4814">
                  <c:v>2012-04-25-10</c:v>
                </c:pt>
                <c:pt idx="4815">
                  <c:v>2012-04-25-11</c:v>
                </c:pt>
                <c:pt idx="4816">
                  <c:v>2012-04-25-12</c:v>
                </c:pt>
                <c:pt idx="4817">
                  <c:v>2012-04-25-13</c:v>
                </c:pt>
                <c:pt idx="4818">
                  <c:v>2012-04-25-14</c:v>
                </c:pt>
                <c:pt idx="4819">
                  <c:v>2012-04-25-15</c:v>
                </c:pt>
                <c:pt idx="4820">
                  <c:v>2012-04-25-16</c:v>
                </c:pt>
                <c:pt idx="4821">
                  <c:v>2012-04-25-17</c:v>
                </c:pt>
                <c:pt idx="4822">
                  <c:v>2012-04-25-18</c:v>
                </c:pt>
                <c:pt idx="4823">
                  <c:v>2012-04-25-19</c:v>
                </c:pt>
                <c:pt idx="4824">
                  <c:v>2012-04-25-20</c:v>
                </c:pt>
                <c:pt idx="4825">
                  <c:v>2012-04-25-21</c:v>
                </c:pt>
                <c:pt idx="4826">
                  <c:v>2012-04-25-22</c:v>
                </c:pt>
                <c:pt idx="4827">
                  <c:v>2012-04-25-23</c:v>
                </c:pt>
                <c:pt idx="4828">
                  <c:v>2012-04-26-00</c:v>
                </c:pt>
                <c:pt idx="4829">
                  <c:v>2012-04-26-01</c:v>
                </c:pt>
                <c:pt idx="4830">
                  <c:v>2012-04-26-02</c:v>
                </c:pt>
                <c:pt idx="4831">
                  <c:v>2012-04-26-03</c:v>
                </c:pt>
                <c:pt idx="4832">
                  <c:v>2012-04-26-04</c:v>
                </c:pt>
                <c:pt idx="4833">
                  <c:v>2012-04-26-05</c:v>
                </c:pt>
                <c:pt idx="4834">
                  <c:v>2012-04-26-06</c:v>
                </c:pt>
                <c:pt idx="4835">
                  <c:v>2012-04-26-07</c:v>
                </c:pt>
                <c:pt idx="4836">
                  <c:v>2012-04-26-08</c:v>
                </c:pt>
                <c:pt idx="4837">
                  <c:v>2012-04-26-09</c:v>
                </c:pt>
                <c:pt idx="4838">
                  <c:v>2012-04-26-10</c:v>
                </c:pt>
                <c:pt idx="4839">
                  <c:v>2012-04-26-11</c:v>
                </c:pt>
                <c:pt idx="4840">
                  <c:v>2012-04-26-12</c:v>
                </c:pt>
                <c:pt idx="4841">
                  <c:v>2012-04-26-13</c:v>
                </c:pt>
                <c:pt idx="4842">
                  <c:v>2012-04-26-14</c:v>
                </c:pt>
                <c:pt idx="4843">
                  <c:v>2012-04-26-15</c:v>
                </c:pt>
                <c:pt idx="4844">
                  <c:v>2012-04-26-16</c:v>
                </c:pt>
                <c:pt idx="4845">
                  <c:v>2012-04-26-17</c:v>
                </c:pt>
                <c:pt idx="4846">
                  <c:v>2012-04-26-18</c:v>
                </c:pt>
                <c:pt idx="4847">
                  <c:v>2012-04-26-19</c:v>
                </c:pt>
                <c:pt idx="4848">
                  <c:v>2012-04-26-20</c:v>
                </c:pt>
                <c:pt idx="4849">
                  <c:v>2012-04-26-21</c:v>
                </c:pt>
                <c:pt idx="4850">
                  <c:v>2012-04-26-22</c:v>
                </c:pt>
                <c:pt idx="4851">
                  <c:v>2012-04-26-23</c:v>
                </c:pt>
                <c:pt idx="4852">
                  <c:v>2012-04-27-00</c:v>
                </c:pt>
                <c:pt idx="4853">
                  <c:v>2012-04-27-01</c:v>
                </c:pt>
                <c:pt idx="4854">
                  <c:v>2012-04-27-02</c:v>
                </c:pt>
                <c:pt idx="4855">
                  <c:v>2012-04-27-03</c:v>
                </c:pt>
                <c:pt idx="4856">
                  <c:v>2012-04-27-04</c:v>
                </c:pt>
                <c:pt idx="4857">
                  <c:v>2012-04-27-05</c:v>
                </c:pt>
                <c:pt idx="4858">
                  <c:v>2012-04-27-06</c:v>
                </c:pt>
                <c:pt idx="4859">
                  <c:v>2012-04-27-07</c:v>
                </c:pt>
                <c:pt idx="4860">
                  <c:v>2012-04-27-08</c:v>
                </c:pt>
                <c:pt idx="4861">
                  <c:v>2012-04-27-09</c:v>
                </c:pt>
                <c:pt idx="4862">
                  <c:v>2012-04-27-10</c:v>
                </c:pt>
                <c:pt idx="4863">
                  <c:v>2012-04-27-11</c:v>
                </c:pt>
                <c:pt idx="4864">
                  <c:v>2012-04-27-12</c:v>
                </c:pt>
                <c:pt idx="4865">
                  <c:v>2012-04-27-13</c:v>
                </c:pt>
                <c:pt idx="4866">
                  <c:v>2012-04-27-14</c:v>
                </c:pt>
                <c:pt idx="4867">
                  <c:v>2012-04-27-15</c:v>
                </c:pt>
                <c:pt idx="4868">
                  <c:v>2012-04-27-16</c:v>
                </c:pt>
                <c:pt idx="4869">
                  <c:v>2012-04-27-17</c:v>
                </c:pt>
                <c:pt idx="4870">
                  <c:v>2012-04-27-18</c:v>
                </c:pt>
                <c:pt idx="4871">
                  <c:v>2012-04-27-19</c:v>
                </c:pt>
                <c:pt idx="4872">
                  <c:v>2012-04-27-20</c:v>
                </c:pt>
                <c:pt idx="4873">
                  <c:v>2012-04-27-21</c:v>
                </c:pt>
                <c:pt idx="4874">
                  <c:v>2012-04-27-22</c:v>
                </c:pt>
                <c:pt idx="4875">
                  <c:v>2012-04-27-23</c:v>
                </c:pt>
                <c:pt idx="4876">
                  <c:v>2012-04-28-00</c:v>
                </c:pt>
                <c:pt idx="4877">
                  <c:v>2012-04-28-01</c:v>
                </c:pt>
                <c:pt idx="4878">
                  <c:v>2012-04-28-02</c:v>
                </c:pt>
                <c:pt idx="4879">
                  <c:v>2012-04-28-03</c:v>
                </c:pt>
                <c:pt idx="4880">
                  <c:v>2012-04-28-04</c:v>
                </c:pt>
                <c:pt idx="4881">
                  <c:v>2012-04-28-05</c:v>
                </c:pt>
                <c:pt idx="4882">
                  <c:v>2012-04-28-06</c:v>
                </c:pt>
                <c:pt idx="4883">
                  <c:v>2012-04-28-07</c:v>
                </c:pt>
                <c:pt idx="4884">
                  <c:v>2012-04-28-08</c:v>
                </c:pt>
                <c:pt idx="4885">
                  <c:v>2012-04-28-09</c:v>
                </c:pt>
                <c:pt idx="4886">
                  <c:v>2012-04-28-10</c:v>
                </c:pt>
                <c:pt idx="4887">
                  <c:v>2012-04-28-11</c:v>
                </c:pt>
                <c:pt idx="4888">
                  <c:v>2012-04-28-12</c:v>
                </c:pt>
                <c:pt idx="4889">
                  <c:v>2012-04-28-13</c:v>
                </c:pt>
                <c:pt idx="4890">
                  <c:v>2012-04-28-14</c:v>
                </c:pt>
                <c:pt idx="4891">
                  <c:v>2012-04-28-15</c:v>
                </c:pt>
                <c:pt idx="4892">
                  <c:v>2012-04-28-16</c:v>
                </c:pt>
                <c:pt idx="4893">
                  <c:v>2012-04-28-17</c:v>
                </c:pt>
                <c:pt idx="4894">
                  <c:v>2012-04-28-18</c:v>
                </c:pt>
                <c:pt idx="4895">
                  <c:v>2012-04-28-19</c:v>
                </c:pt>
                <c:pt idx="4896">
                  <c:v>2012-04-28-20</c:v>
                </c:pt>
                <c:pt idx="4897">
                  <c:v>2012-04-28-21</c:v>
                </c:pt>
                <c:pt idx="4898">
                  <c:v>2012-04-28-22</c:v>
                </c:pt>
                <c:pt idx="4899">
                  <c:v>2012-04-28-23</c:v>
                </c:pt>
                <c:pt idx="4900">
                  <c:v>2012-04-29-00</c:v>
                </c:pt>
                <c:pt idx="4901">
                  <c:v>2012-04-29-01</c:v>
                </c:pt>
                <c:pt idx="4902">
                  <c:v>2012-04-29-02</c:v>
                </c:pt>
                <c:pt idx="4903">
                  <c:v>2012-04-29-03</c:v>
                </c:pt>
                <c:pt idx="4904">
                  <c:v>2012-04-29-04</c:v>
                </c:pt>
                <c:pt idx="4905">
                  <c:v>2012-04-29-05</c:v>
                </c:pt>
                <c:pt idx="4906">
                  <c:v>2012-04-29-06</c:v>
                </c:pt>
                <c:pt idx="4907">
                  <c:v>2012-04-29-07</c:v>
                </c:pt>
                <c:pt idx="4908">
                  <c:v>2012-04-29-08</c:v>
                </c:pt>
                <c:pt idx="4909">
                  <c:v>2012-04-29-09</c:v>
                </c:pt>
                <c:pt idx="4910">
                  <c:v>2012-04-29-10</c:v>
                </c:pt>
                <c:pt idx="4911">
                  <c:v>2012-04-29-11</c:v>
                </c:pt>
                <c:pt idx="4912">
                  <c:v>2012-04-29-12</c:v>
                </c:pt>
                <c:pt idx="4913">
                  <c:v>2012-04-29-13</c:v>
                </c:pt>
                <c:pt idx="4914">
                  <c:v>2012-04-29-14</c:v>
                </c:pt>
                <c:pt idx="4915">
                  <c:v>2012-04-29-15</c:v>
                </c:pt>
                <c:pt idx="4916">
                  <c:v>2012-04-29-16</c:v>
                </c:pt>
                <c:pt idx="4917">
                  <c:v>2012-04-29-17</c:v>
                </c:pt>
                <c:pt idx="4918">
                  <c:v>2012-04-29-18</c:v>
                </c:pt>
                <c:pt idx="4919">
                  <c:v>2012-04-29-19</c:v>
                </c:pt>
                <c:pt idx="4920">
                  <c:v>2012-04-29-20</c:v>
                </c:pt>
                <c:pt idx="4921">
                  <c:v>2012-04-29-21</c:v>
                </c:pt>
                <c:pt idx="4922">
                  <c:v>2012-04-29-22</c:v>
                </c:pt>
                <c:pt idx="4923">
                  <c:v>2012-04-29-23</c:v>
                </c:pt>
                <c:pt idx="4924">
                  <c:v>2012-04-30-00</c:v>
                </c:pt>
                <c:pt idx="4925">
                  <c:v>2012-04-30-01</c:v>
                </c:pt>
                <c:pt idx="4926">
                  <c:v>2012-04-30-02</c:v>
                </c:pt>
                <c:pt idx="4927">
                  <c:v>2012-04-30-03</c:v>
                </c:pt>
                <c:pt idx="4928">
                  <c:v>2012-04-30-04</c:v>
                </c:pt>
                <c:pt idx="4929">
                  <c:v>2012-04-30-05</c:v>
                </c:pt>
                <c:pt idx="4930">
                  <c:v>2012-04-30-06</c:v>
                </c:pt>
                <c:pt idx="4931">
                  <c:v>2012-04-30-07</c:v>
                </c:pt>
                <c:pt idx="4932">
                  <c:v>2012-04-30-08</c:v>
                </c:pt>
                <c:pt idx="4933">
                  <c:v>2012-04-30-09</c:v>
                </c:pt>
                <c:pt idx="4934">
                  <c:v>2012-04-30-10</c:v>
                </c:pt>
                <c:pt idx="4935">
                  <c:v>2012-04-30-11</c:v>
                </c:pt>
                <c:pt idx="4936">
                  <c:v>2012-04-30-12</c:v>
                </c:pt>
                <c:pt idx="4937">
                  <c:v>2012-04-30-13</c:v>
                </c:pt>
                <c:pt idx="4938">
                  <c:v>2012-04-30-14</c:v>
                </c:pt>
                <c:pt idx="4939">
                  <c:v>2012-04-30-15</c:v>
                </c:pt>
                <c:pt idx="4940">
                  <c:v>2012-04-30-16</c:v>
                </c:pt>
                <c:pt idx="4941">
                  <c:v>2012-04-30-17</c:v>
                </c:pt>
                <c:pt idx="4942">
                  <c:v>2012-04-30-18</c:v>
                </c:pt>
                <c:pt idx="4943">
                  <c:v>2012-04-30-19</c:v>
                </c:pt>
                <c:pt idx="4944">
                  <c:v>2012-04-30-20</c:v>
                </c:pt>
                <c:pt idx="4945">
                  <c:v>2012-04-30-21</c:v>
                </c:pt>
                <c:pt idx="4946">
                  <c:v>2012-04-30-22</c:v>
                </c:pt>
                <c:pt idx="4947">
                  <c:v>2012-04-30-23</c:v>
                </c:pt>
                <c:pt idx="4948">
                  <c:v>2012-05-01-00</c:v>
                </c:pt>
                <c:pt idx="4949">
                  <c:v>2012-05-01-01</c:v>
                </c:pt>
                <c:pt idx="4950">
                  <c:v>2012-05-01-02</c:v>
                </c:pt>
                <c:pt idx="4951">
                  <c:v>2012-05-01-03</c:v>
                </c:pt>
                <c:pt idx="4952">
                  <c:v>2012-05-01-04</c:v>
                </c:pt>
                <c:pt idx="4953">
                  <c:v>2012-05-01-05</c:v>
                </c:pt>
                <c:pt idx="4954">
                  <c:v>2012-05-01-06</c:v>
                </c:pt>
                <c:pt idx="4955">
                  <c:v>2012-05-01-07</c:v>
                </c:pt>
                <c:pt idx="4956">
                  <c:v>2012-05-01-08</c:v>
                </c:pt>
                <c:pt idx="4957">
                  <c:v>2012-05-01-09</c:v>
                </c:pt>
                <c:pt idx="4958">
                  <c:v>2012-05-01-10</c:v>
                </c:pt>
                <c:pt idx="4959">
                  <c:v>2012-05-01-11</c:v>
                </c:pt>
                <c:pt idx="4960">
                  <c:v>2012-05-01-12</c:v>
                </c:pt>
                <c:pt idx="4961">
                  <c:v>2012-05-01-13</c:v>
                </c:pt>
                <c:pt idx="4962">
                  <c:v>2012-05-01-14</c:v>
                </c:pt>
                <c:pt idx="4963">
                  <c:v>2012-05-01-15</c:v>
                </c:pt>
                <c:pt idx="4964">
                  <c:v>2012-05-01-16</c:v>
                </c:pt>
                <c:pt idx="4965">
                  <c:v>2012-05-01-17</c:v>
                </c:pt>
                <c:pt idx="4966">
                  <c:v>2012-05-01-18</c:v>
                </c:pt>
                <c:pt idx="4967">
                  <c:v>2012-05-01-19</c:v>
                </c:pt>
                <c:pt idx="4968">
                  <c:v>2012-05-01-20</c:v>
                </c:pt>
                <c:pt idx="4969">
                  <c:v>2012-05-01-21</c:v>
                </c:pt>
                <c:pt idx="4970">
                  <c:v>2012-05-01-22</c:v>
                </c:pt>
                <c:pt idx="4971">
                  <c:v>2012-05-01-23</c:v>
                </c:pt>
                <c:pt idx="4972">
                  <c:v>2012-05-02-00</c:v>
                </c:pt>
              </c:strCache>
            </c:strRef>
          </c:xVal>
          <c:yVal>
            <c:numRef>
              <c:f>'[judgments-2012JUN14.time-series-F.xlsx]judgments-2012JUN14.time-series'!$P$2:$P$4974</c:f>
              <c:numCache>
                <c:formatCode>General</c:formatCode>
                <c:ptCount val="4973"/>
                <c:pt idx="0">
                  <c:v>0.0</c:v>
                </c:pt>
                <c:pt idx="1">
                  <c:v>0.0</c:v>
                </c:pt>
                <c:pt idx="2">
                  <c:v>0.0</c:v>
                </c:pt>
                <c:pt idx="3">
                  <c:v>0.0</c:v>
                </c:pt>
                <c:pt idx="4">
                  <c:v>0.0</c:v>
                </c:pt>
                <c:pt idx="5">
                  <c:v>0.0</c:v>
                </c:pt>
                <c:pt idx="6">
                  <c:v>0.0</c:v>
                </c:pt>
                <c:pt idx="7">
                  <c:v>0.0</c:v>
                </c:pt>
                <c:pt idx="8">
                  <c:v>0.0</c:v>
                </c:pt>
                <c:pt idx="9">
                  <c:v>0.0</c:v>
                </c:pt>
                <c:pt idx="10">
                  <c:v>0.0</c:v>
                </c:pt>
                <c:pt idx="11">
                  <c:v>0.0</c:v>
                </c:pt>
                <c:pt idx="12">
                  <c:v>0.0</c:v>
                </c:pt>
                <c:pt idx="13">
                  <c:v>0.0</c:v>
                </c:pt>
                <c:pt idx="14">
                  <c:v>0.0</c:v>
                </c:pt>
                <c:pt idx="15">
                  <c:v>0.0</c:v>
                </c:pt>
                <c:pt idx="16">
                  <c:v>0.0</c:v>
                </c:pt>
                <c:pt idx="17">
                  <c:v>0.0</c:v>
                </c:pt>
                <c:pt idx="18">
                  <c:v>0.0</c:v>
                </c:pt>
                <c:pt idx="19">
                  <c:v>0.0</c:v>
                </c:pt>
                <c:pt idx="20">
                  <c:v>0.0</c:v>
                </c:pt>
                <c:pt idx="21">
                  <c:v>0.0</c:v>
                </c:pt>
                <c:pt idx="22">
                  <c:v>0.0</c:v>
                </c:pt>
                <c:pt idx="23">
                  <c:v>0.0</c:v>
                </c:pt>
                <c:pt idx="24">
                  <c:v>0.0</c:v>
                </c:pt>
                <c:pt idx="25">
                  <c:v>0.0</c:v>
                </c:pt>
                <c:pt idx="26">
                  <c:v>0.0</c:v>
                </c:pt>
                <c:pt idx="27">
                  <c:v>0.0</c:v>
                </c:pt>
                <c:pt idx="28">
                  <c:v>0.0</c:v>
                </c:pt>
                <c:pt idx="29">
                  <c:v>0.0</c:v>
                </c:pt>
                <c:pt idx="30">
                  <c:v>0.0</c:v>
                </c:pt>
                <c:pt idx="31">
                  <c:v>0.0</c:v>
                </c:pt>
                <c:pt idx="32">
                  <c:v>0.0</c:v>
                </c:pt>
                <c:pt idx="33">
                  <c:v>0.0</c:v>
                </c:pt>
                <c:pt idx="34">
                  <c:v>0.0</c:v>
                </c:pt>
                <c:pt idx="35">
                  <c:v>0.0</c:v>
                </c:pt>
                <c:pt idx="36">
                  <c:v>0.0</c:v>
                </c:pt>
                <c:pt idx="37">
                  <c:v>0.0</c:v>
                </c:pt>
                <c:pt idx="38">
                  <c:v>0.0</c:v>
                </c:pt>
                <c:pt idx="39">
                  <c:v>0.0</c:v>
                </c:pt>
                <c:pt idx="40">
                  <c:v>0.0</c:v>
                </c:pt>
                <c:pt idx="41">
                  <c:v>0.0</c:v>
                </c:pt>
                <c:pt idx="42">
                  <c:v>0.0</c:v>
                </c:pt>
                <c:pt idx="43">
                  <c:v>0.0</c:v>
                </c:pt>
                <c:pt idx="44">
                  <c:v>0.0</c:v>
                </c:pt>
                <c:pt idx="45">
                  <c:v>0.0</c:v>
                </c:pt>
                <c:pt idx="46">
                  <c:v>0.0</c:v>
                </c:pt>
                <c:pt idx="47">
                  <c:v>0.0</c:v>
                </c:pt>
                <c:pt idx="48">
                  <c:v>0.0</c:v>
                </c:pt>
                <c:pt idx="49">
                  <c:v>0.0</c:v>
                </c:pt>
                <c:pt idx="50">
                  <c:v>0.0</c:v>
                </c:pt>
                <c:pt idx="51">
                  <c:v>0.0</c:v>
                </c:pt>
                <c:pt idx="52">
                  <c:v>0.0</c:v>
                </c:pt>
                <c:pt idx="53">
                  <c:v>0.0</c:v>
                </c:pt>
                <c:pt idx="54">
                  <c:v>0.0</c:v>
                </c:pt>
                <c:pt idx="55">
                  <c:v>0.0</c:v>
                </c:pt>
                <c:pt idx="56">
                  <c:v>0.0</c:v>
                </c:pt>
                <c:pt idx="57">
                  <c:v>0.0</c:v>
                </c:pt>
                <c:pt idx="58">
                  <c:v>0.0</c:v>
                </c:pt>
                <c:pt idx="59">
                  <c:v>0.0</c:v>
                </c:pt>
                <c:pt idx="60">
                  <c:v>0.0</c:v>
                </c:pt>
                <c:pt idx="61">
                  <c:v>0.0</c:v>
                </c:pt>
                <c:pt idx="62">
                  <c:v>0.0</c:v>
                </c:pt>
                <c:pt idx="63">
                  <c:v>0.0</c:v>
                </c:pt>
                <c:pt idx="64">
                  <c:v>0.0</c:v>
                </c:pt>
                <c:pt idx="65">
                  <c:v>0.0</c:v>
                </c:pt>
                <c:pt idx="66">
                  <c:v>0.0</c:v>
                </c:pt>
                <c:pt idx="67">
                  <c:v>0.0</c:v>
                </c:pt>
                <c:pt idx="68">
                  <c:v>0.0</c:v>
                </c:pt>
                <c:pt idx="69">
                  <c:v>0.0</c:v>
                </c:pt>
                <c:pt idx="70">
                  <c:v>0.0</c:v>
                </c:pt>
                <c:pt idx="71">
                  <c:v>0.0</c:v>
                </c:pt>
                <c:pt idx="72">
                  <c:v>0.0</c:v>
                </c:pt>
                <c:pt idx="73">
                  <c:v>0.0</c:v>
                </c:pt>
                <c:pt idx="74">
                  <c:v>0.0</c:v>
                </c:pt>
                <c:pt idx="75">
                  <c:v>0.0</c:v>
                </c:pt>
                <c:pt idx="76">
                  <c:v>0.0</c:v>
                </c:pt>
                <c:pt idx="77">
                  <c:v>0.0</c:v>
                </c:pt>
                <c:pt idx="78">
                  <c:v>0.0</c:v>
                </c:pt>
                <c:pt idx="79">
                  <c:v>0.0</c:v>
                </c:pt>
                <c:pt idx="80">
                  <c:v>0.0</c:v>
                </c:pt>
                <c:pt idx="81">
                  <c:v>0.0</c:v>
                </c:pt>
                <c:pt idx="82">
                  <c:v>0.0</c:v>
                </c:pt>
                <c:pt idx="83">
                  <c:v>0.0</c:v>
                </c:pt>
                <c:pt idx="84">
                  <c:v>0.0</c:v>
                </c:pt>
                <c:pt idx="85">
                  <c:v>0.0</c:v>
                </c:pt>
                <c:pt idx="86">
                  <c:v>0.0</c:v>
                </c:pt>
                <c:pt idx="87">
                  <c:v>0.0</c:v>
                </c:pt>
                <c:pt idx="88">
                  <c:v>0.0</c:v>
                </c:pt>
                <c:pt idx="89">
                  <c:v>0.0</c:v>
                </c:pt>
                <c:pt idx="90">
                  <c:v>0.0</c:v>
                </c:pt>
                <c:pt idx="91">
                  <c:v>0.0</c:v>
                </c:pt>
                <c:pt idx="92">
                  <c:v>0.0</c:v>
                </c:pt>
                <c:pt idx="93">
                  <c:v>0.0</c:v>
                </c:pt>
                <c:pt idx="94">
                  <c:v>0.0</c:v>
                </c:pt>
                <c:pt idx="95">
                  <c:v>0.0</c:v>
                </c:pt>
                <c:pt idx="96">
                  <c:v>0.0</c:v>
                </c:pt>
                <c:pt idx="97">
                  <c:v>0.0</c:v>
                </c:pt>
                <c:pt idx="98">
                  <c:v>0.0</c:v>
                </c:pt>
                <c:pt idx="99">
                  <c:v>0.0</c:v>
                </c:pt>
                <c:pt idx="100">
                  <c:v>0.0</c:v>
                </c:pt>
                <c:pt idx="101">
                  <c:v>0.0</c:v>
                </c:pt>
                <c:pt idx="102">
                  <c:v>0.0</c:v>
                </c:pt>
                <c:pt idx="103">
                  <c:v>0.0</c:v>
                </c:pt>
                <c:pt idx="104">
                  <c:v>0.0</c:v>
                </c:pt>
                <c:pt idx="105">
                  <c:v>0.0</c:v>
                </c:pt>
                <c:pt idx="106">
                  <c:v>0.0</c:v>
                </c:pt>
                <c:pt idx="107">
                  <c:v>0.0</c:v>
                </c:pt>
                <c:pt idx="108">
                  <c:v>0.0</c:v>
                </c:pt>
                <c:pt idx="109">
                  <c:v>0.0</c:v>
                </c:pt>
                <c:pt idx="110">
                  <c:v>0.0</c:v>
                </c:pt>
                <c:pt idx="111">
                  <c:v>0.0</c:v>
                </c:pt>
                <c:pt idx="112">
                  <c:v>0.0</c:v>
                </c:pt>
                <c:pt idx="113">
                  <c:v>0.0</c:v>
                </c:pt>
                <c:pt idx="114">
                  <c:v>0.0</c:v>
                </c:pt>
                <c:pt idx="115">
                  <c:v>0.0</c:v>
                </c:pt>
                <c:pt idx="116">
                  <c:v>0.0</c:v>
                </c:pt>
                <c:pt idx="117">
                  <c:v>0.0</c:v>
                </c:pt>
                <c:pt idx="118">
                  <c:v>0.0</c:v>
                </c:pt>
                <c:pt idx="119">
                  <c:v>0.0</c:v>
                </c:pt>
                <c:pt idx="120">
                  <c:v>0.0</c:v>
                </c:pt>
                <c:pt idx="121">
                  <c:v>0.0</c:v>
                </c:pt>
                <c:pt idx="122">
                  <c:v>0.0</c:v>
                </c:pt>
                <c:pt idx="123">
                  <c:v>0.0</c:v>
                </c:pt>
                <c:pt idx="124">
                  <c:v>0.0</c:v>
                </c:pt>
                <c:pt idx="125">
                  <c:v>0.0</c:v>
                </c:pt>
                <c:pt idx="126">
                  <c:v>0.0</c:v>
                </c:pt>
                <c:pt idx="127">
                  <c:v>0.0</c:v>
                </c:pt>
                <c:pt idx="128">
                  <c:v>0.0</c:v>
                </c:pt>
                <c:pt idx="129">
                  <c:v>0.0</c:v>
                </c:pt>
                <c:pt idx="130">
                  <c:v>0.0</c:v>
                </c:pt>
                <c:pt idx="131">
                  <c:v>0.0</c:v>
                </c:pt>
                <c:pt idx="132">
                  <c:v>0.0</c:v>
                </c:pt>
                <c:pt idx="133">
                  <c:v>0.0</c:v>
                </c:pt>
                <c:pt idx="134">
                  <c:v>0.0</c:v>
                </c:pt>
                <c:pt idx="135">
                  <c:v>0.0</c:v>
                </c:pt>
                <c:pt idx="136">
                  <c:v>0.0</c:v>
                </c:pt>
                <c:pt idx="137">
                  <c:v>0.0</c:v>
                </c:pt>
                <c:pt idx="138">
                  <c:v>0.0</c:v>
                </c:pt>
                <c:pt idx="139">
                  <c:v>0.0</c:v>
                </c:pt>
                <c:pt idx="140">
                  <c:v>0.0</c:v>
                </c:pt>
                <c:pt idx="141">
                  <c:v>0.0</c:v>
                </c:pt>
                <c:pt idx="142">
                  <c:v>0.0</c:v>
                </c:pt>
                <c:pt idx="143">
                  <c:v>0.0</c:v>
                </c:pt>
                <c:pt idx="144">
                  <c:v>0.0</c:v>
                </c:pt>
                <c:pt idx="145">
                  <c:v>0.0</c:v>
                </c:pt>
                <c:pt idx="146">
                  <c:v>0.0</c:v>
                </c:pt>
                <c:pt idx="147">
                  <c:v>0.0</c:v>
                </c:pt>
                <c:pt idx="148">
                  <c:v>0.0</c:v>
                </c:pt>
                <c:pt idx="149">
                  <c:v>0.0</c:v>
                </c:pt>
                <c:pt idx="150">
                  <c:v>0.0</c:v>
                </c:pt>
                <c:pt idx="151">
                  <c:v>0.0</c:v>
                </c:pt>
                <c:pt idx="152">
                  <c:v>0.0</c:v>
                </c:pt>
                <c:pt idx="153">
                  <c:v>0.0</c:v>
                </c:pt>
                <c:pt idx="154">
                  <c:v>0.0</c:v>
                </c:pt>
                <c:pt idx="155">
                  <c:v>0.0</c:v>
                </c:pt>
                <c:pt idx="156">
                  <c:v>0.0</c:v>
                </c:pt>
                <c:pt idx="157">
                  <c:v>0.0</c:v>
                </c:pt>
                <c:pt idx="158">
                  <c:v>0.0</c:v>
                </c:pt>
                <c:pt idx="159">
                  <c:v>0.0</c:v>
                </c:pt>
                <c:pt idx="160">
                  <c:v>0.0</c:v>
                </c:pt>
                <c:pt idx="161">
                  <c:v>0.0</c:v>
                </c:pt>
                <c:pt idx="162">
                  <c:v>0.0</c:v>
                </c:pt>
                <c:pt idx="163">
                  <c:v>0.0</c:v>
                </c:pt>
                <c:pt idx="164">
                  <c:v>0.0</c:v>
                </c:pt>
                <c:pt idx="165">
                  <c:v>0.0</c:v>
                </c:pt>
                <c:pt idx="166">
                  <c:v>0.0</c:v>
                </c:pt>
                <c:pt idx="167">
                  <c:v>0.0</c:v>
                </c:pt>
                <c:pt idx="168">
                  <c:v>0.0</c:v>
                </c:pt>
                <c:pt idx="169">
                  <c:v>0.0</c:v>
                </c:pt>
                <c:pt idx="170">
                  <c:v>0.0</c:v>
                </c:pt>
                <c:pt idx="171">
                  <c:v>0.0</c:v>
                </c:pt>
                <c:pt idx="172">
                  <c:v>0.0</c:v>
                </c:pt>
                <c:pt idx="173">
                  <c:v>0.0</c:v>
                </c:pt>
                <c:pt idx="174">
                  <c:v>0.0</c:v>
                </c:pt>
                <c:pt idx="175">
                  <c:v>0.0</c:v>
                </c:pt>
                <c:pt idx="176">
                  <c:v>0.0</c:v>
                </c:pt>
                <c:pt idx="177">
                  <c:v>0.0</c:v>
                </c:pt>
                <c:pt idx="178">
                  <c:v>0.0</c:v>
                </c:pt>
                <c:pt idx="179">
                  <c:v>0.0</c:v>
                </c:pt>
                <c:pt idx="180">
                  <c:v>0.0</c:v>
                </c:pt>
                <c:pt idx="181">
                  <c:v>0.0</c:v>
                </c:pt>
                <c:pt idx="182">
                  <c:v>0.0</c:v>
                </c:pt>
                <c:pt idx="183">
                  <c:v>0.0</c:v>
                </c:pt>
                <c:pt idx="184">
                  <c:v>0.0</c:v>
                </c:pt>
                <c:pt idx="185">
                  <c:v>0.0</c:v>
                </c:pt>
                <c:pt idx="186">
                  <c:v>0.0</c:v>
                </c:pt>
                <c:pt idx="187">
                  <c:v>0.0</c:v>
                </c:pt>
                <c:pt idx="188">
                  <c:v>0.0</c:v>
                </c:pt>
                <c:pt idx="189">
                  <c:v>0.0</c:v>
                </c:pt>
                <c:pt idx="190">
                  <c:v>0.0</c:v>
                </c:pt>
                <c:pt idx="191">
                  <c:v>0.0</c:v>
                </c:pt>
                <c:pt idx="192">
                  <c:v>0.0</c:v>
                </c:pt>
                <c:pt idx="193">
                  <c:v>0.0</c:v>
                </c:pt>
                <c:pt idx="194">
                  <c:v>0.0</c:v>
                </c:pt>
                <c:pt idx="195">
                  <c:v>0.0</c:v>
                </c:pt>
                <c:pt idx="196">
                  <c:v>0.0</c:v>
                </c:pt>
                <c:pt idx="197">
                  <c:v>0.0</c:v>
                </c:pt>
                <c:pt idx="198">
                  <c:v>0.0</c:v>
                </c:pt>
                <c:pt idx="199">
                  <c:v>0.0</c:v>
                </c:pt>
                <c:pt idx="200">
                  <c:v>0.0</c:v>
                </c:pt>
                <c:pt idx="201">
                  <c:v>0.0</c:v>
                </c:pt>
                <c:pt idx="202">
                  <c:v>0.0</c:v>
                </c:pt>
                <c:pt idx="203">
                  <c:v>0.0</c:v>
                </c:pt>
                <c:pt idx="204">
                  <c:v>0.0</c:v>
                </c:pt>
                <c:pt idx="205">
                  <c:v>0.0</c:v>
                </c:pt>
                <c:pt idx="206">
                  <c:v>0.0</c:v>
                </c:pt>
                <c:pt idx="207">
                  <c:v>0.0</c:v>
                </c:pt>
                <c:pt idx="208">
                  <c:v>0.0</c:v>
                </c:pt>
                <c:pt idx="209">
                  <c:v>0.0</c:v>
                </c:pt>
                <c:pt idx="210">
                  <c:v>0.0</c:v>
                </c:pt>
                <c:pt idx="211">
                  <c:v>0.0</c:v>
                </c:pt>
                <c:pt idx="212">
                  <c:v>0.0</c:v>
                </c:pt>
                <c:pt idx="213">
                  <c:v>0.0</c:v>
                </c:pt>
                <c:pt idx="214">
                  <c:v>0.0</c:v>
                </c:pt>
                <c:pt idx="215">
                  <c:v>0.0</c:v>
                </c:pt>
                <c:pt idx="216">
                  <c:v>0.0</c:v>
                </c:pt>
                <c:pt idx="217">
                  <c:v>0.0</c:v>
                </c:pt>
                <c:pt idx="218">
                  <c:v>0.0</c:v>
                </c:pt>
                <c:pt idx="219">
                  <c:v>0.0</c:v>
                </c:pt>
                <c:pt idx="220">
                  <c:v>0.0</c:v>
                </c:pt>
                <c:pt idx="221">
                  <c:v>0.0</c:v>
                </c:pt>
                <c:pt idx="222">
                  <c:v>0.0</c:v>
                </c:pt>
                <c:pt idx="223">
                  <c:v>0.0</c:v>
                </c:pt>
                <c:pt idx="224">
                  <c:v>0.0</c:v>
                </c:pt>
                <c:pt idx="225">
                  <c:v>0.0</c:v>
                </c:pt>
                <c:pt idx="226">
                  <c:v>0.0</c:v>
                </c:pt>
                <c:pt idx="227">
                  <c:v>0.0</c:v>
                </c:pt>
                <c:pt idx="228">
                  <c:v>0.0</c:v>
                </c:pt>
                <c:pt idx="229">
                  <c:v>0.0</c:v>
                </c:pt>
                <c:pt idx="230">
                  <c:v>0.0</c:v>
                </c:pt>
                <c:pt idx="231">
                  <c:v>0.0</c:v>
                </c:pt>
                <c:pt idx="232">
                  <c:v>0.0</c:v>
                </c:pt>
                <c:pt idx="233">
                  <c:v>0.0</c:v>
                </c:pt>
                <c:pt idx="234">
                  <c:v>0.0</c:v>
                </c:pt>
                <c:pt idx="235">
                  <c:v>0.0</c:v>
                </c:pt>
                <c:pt idx="236">
                  <c:v>0.0</c:v>
                </c:pt>
                <c:pt idx="237">
                  <c:v>0.0</c:v>
                </c:pt>
                <c:pt idx="238">
                  <c:v>0.0</c:v>
                </c:pt>
                <c:pt idx="239">
                  <c:v>0.0</c:v>
                </c:pt>
                <c:pt idx="240">
                  <c:v>0.0</c:v>
                </c:pt>
                <c:pt idx="241">
                  <c:v>0.0</c:v>
                </c:pt>
                <c:pt idx="242">
                  <c:v>0.0</c:v>
                </c:pt>
                <c:pt idx="243">
                  <c:v>0.0</c:v>
                </c:pt>
                <c:pt idx="244">
                  <c:v>0.0</c:v>
                </c:pt>
                <c:pt idx="245">
                  <c:v>0.0</c:v>
                </c:pt>
                <c:pt idx="246">
                  <c:v>0.0</c:v>
                </c:pt>
                <c:pt idx="247">
                  <c:v>0.0</c:v>
                </c:pt>
                <c:pt idx="248">
                  <c:v>0.0</c:v>
                </c:pt>
                <c:pt idx="249">
                  <c:v>0.0</c:v>
                </c:pt>
                <c:pt idx="250">
                  <c:v>0.0</c:v>
                </c:pt>
                <c:pt idx="251">
                  <c:v>0.0</c:v>
                </c:pt>
                <c:pt idx="252">
                  <c:v>0.0</c:v>
                </c:pt>
                <c:pt idx="253">
                  <c:v>0.0</c:v>
                </c:pt>
                <c:pt idx="254">
                  <c:v>0.0</c:v>
                </c:pt>
                <c:pt idx="255">
                  <c:v>0.0</c:v>
                </c:pt>
                <c:pt idx="256">
                  <c:v>0.0</c:v>
                </c:pt>
                <c:pt idx="257">
                  <c:v>0.0</c:v>
                </c:pt>
                <c:pt idx="258">
                  <c:v>0.0</c:v>
                </c:pt>
                <c:pt idx="259">
                  <c:v>0.0</c:v>
                </c:pt>
                <c:pt idx="260">
                  <c:v>0.0</c:v>
                </c:pt>
                <c:pt idx="261">
                  <c:v>0.0</c:v>
                </c:pt>
                <c:pt idx="262">
                  <c:v>0.0</c:v>
                </c:pt>
                <c:pt idx="263">
                  <c:v>0.0</c:v>
                </c:pt>
                <c:pt idx="264">
                  <c:v>0.0</c:v>
                </c:pt>
                <c:pt idx="265">
                  <c:v>0.0</c:v>
                </c:pt>
                <c:pt idx="266">
                  <c:v>0.0</c:v>
                </c:pt>
                <c:pt idx="267">
                  <c:v>0.0</c:v>
                </c:pt>
                <c:pt idx="268">
                  <c:v>0.0</c:v>
                </c:pt>
                <c:pt idx="269">
                  <c:v>0.0</c:v>
                </c:pt>
                <c:pt idx="270">
                  <c:v>0.0</c:v>
                </c:pt>
                <c:pt idx="271">
                  <c:v>0.0</c:v>
                </c:pt>
                <c:pt idx="272">
                  <c:v>0.0</c:v>
                </c:pt>
                <c:pt idx="273">
                  <c:v>0.0</c:v>
                </c:pt>
                <c:pt idx="274">
                  <c:v>0.0</c:v>
                </c:pt>
                <c:pt idx="275">
                  <c:v>0.0</c:v>
                </c:pt>
                <c:pt idx="276">
                  <c:v>0.0</c:v>
                </c:pt>
                <c:pt idx="277">
                  <c:v>0.0</c:v>
                </c:pt>
                <c:pt idx="278">
                  <c:v>0.0</c:v>
                </c:pt>
                <c:pt idx="279">
                  <c:v>0.0</c:v>
                </c:pt>
                <c:pt idx="280">
                  <c:v>0.0</c:v>
                </c:pt>
                <c:pt idx="281">
                  <c:v>0.0</c:v>
                </c:pt>
                <c:pt idx="282">
                  <c:v>0.0</c:v>
                </c:pt>
                <c:pt idx="283">
                  <c:v>0.0</c:v>
                </c:pt>
                <c:pt idx="284">
                  <c:v>0.0</c:v>
                </c:pt>
                <c:pt idx="285">
                  <c:v>0.0</c:v>
                </c:pt>
                <c:pt idx="286">
                  <c:v>0.0</c:v>
                </c:pt>
                <c:pt idx="287">
                  <c:v>0.0</c:v>
                </c:pt>
                <c:pt idx="288">
                  <c:v>0.0</c:v>
                </c:pt>
                <c:pt idx="289">
                  <c:v>0.0</c:v>
                </c:pt>
                <c:pt idx="290">
                  <c:v>0.0</c:v>
                </c:pt>
                <c:pt idx="291">
                  <c:v>0.0</c:v>
                </c:pt>
                <c:pt idx="292">
                  <c:v>0.0</c:v>
                </c:pt>
                <c:pt idx="293">
                  <c:v>0.0</c:v>
                </c:pt>
                <c:pt idx="294">
                  <c:v>0.0</c:v>
                </c:pt>
                <c:pt idx="295">
                  <c:v>0.0</c:v>
                </c:pt>
                <c:pt idx="296">
                  <c:v>0.0</c:v>
                </c:pt>
                <c:pt idx="297">
                  <c:v>0.0</c:v>
                </c:pt>
                <c:pt idx="298">
                  <c:v>0.0</c:v>
                </c:pt>
                <c:pt idx="299">
                  <c:v>0.0</c:v>
                </c:pt>
                <c:pt idx="300">
                  <c:v>0.0</c:v>
                </c:pt>
                <c:pt idx="301">
                  <c:v>0.0</c:v>
                </c:pt>
                <c:pt idx="302">
                  <c:v>0.0</c:v>
                </c:pt>
                <c:pt idx="303">
                  <c:v>0.0</c:v>
                </c:pt>
                <c:pt idx="304">
                  <c:v>0.0</c:v>
                </c:pt>
                <c:pt idx="305">
                  <c:v>0.0</c:v>
                </c:pt>
                <c:pt idx="306">
                  <c:v>0.0</c:v>
                </c:pt>
                <c:pt idx="307">
                  <c:v>0.0</c:v>
                </c:pt>
                <c:pt idx="308">
                  <c:v>0.0</c:v>
                </c:pt>
                <c:pt idx="309">
                  <c:v>0.0</c:v>
                </c:pt>
                <c:pt idx="310">
                  <c:v>0.0</c:v>
                </c:pt>
                <c:pt idx="311">
                  <c:v>0.0</c:v>
                </c:pt>
                <c:pt idx="312">
                  <c:v>0.0</c:v>
                </c:pt>
                <c:pt idx="313">
                  <c:v>0.0</c:v>
                </c:pt>
                <c:pt idx="314">
                  <c:v>0.0</c:v>
                </c:pt>
                <c:pt idx="315">
                  <c:v>0.0</c:v>
                </c:pt>
                <c:pt idx="316">
                  <c:v>0.0</c:v>
                </c:pt>
                <c:pt idx="317">
                  <c:v>0.0</c:v>
                </c:pt>
                <c:pt idx="318">
                  <c:v>0.0</c:v>
                </c:pt>
                <c:pt idx="319">
                  <c:v>0.0</c:v>
                </c:pt>
                <c:pt idx="320">
                  <c:v>0.0</c:v>
                </c:pt>
                <c:pt idx="321">
                  <c:v>0.0</c:v>
                </c:pt>
                <c:pt idx="322">
                  <c:v>0.0</c:v>
                </c:pt>
                <c:pt idx="323">
                  <c:v>0.0</c:v>
                </c:pt>
                <c:pt idx="324">
                  <c:v>0.0</c:v>
                </c:pt>
                <c:pt idx="325">
                  <c:v>0.0</c:v>
                </c:pt>
                <c:pt idx="326">
                  <c:v>0.0</c:v>
                </c:pt>
                <c:pt idx="327">
                  <c:v>0.0</c:v>
                </c:pt>
                <c:pt idx="328">
                  <c:v>0.0</c:v>
                </c:pt>
                <c:pt idx="329">
                  <c:v>0.0</c:v>
                </c:pt>
                <c:pt idx="330">
                  <c:v>0.0</c:v>
                </c:pt>
                <c:pt idx="331">
                  <c:v>0.0</c:v>
                </c:pt>
                <c:pt idx="332">
                  <c:v>0.0</c:v>
                </c:pt>
                <c:pt idx="333">
                  <c:v>0.0</c:v>
                </c:pt>
                <c:pt idx="334">
                  <c:v>0.0</c:v>
                </c:pt>
                <c:pt idx="335">
                  <c:v>0.0</c:v>
                </c:pt>
                <c:pt idx="336">
                  <c:v>0.0</c:v>
                </c:pt>
                <c:pt idx="337">
                  <c:v>0.0</c:v>
                </c:pt>
                <c:pt idx="338">
                  <c:v>0.0</c:v>
                </c:pt>
                <c:pt idx="339">
                  <c:v>0.0</c:v>
                </c:pt>
                <c:pt idx="340">
                  <c:v>0.0</c:v>
                </c:pt>
                <c:pt idx="341">
                  <c:v>0.0</c:v>
                </c:pt>
                <c:pt idx="342">
                  <c:v>0.0</c:v>
                </c:pt>
                <c:pt idx="343">
                  <c:v>0.0</c:v>
                </c:pt>
                <c:pt idx="344">
                  <c:v>0.0</c:v>
                </c:pt>
                <c:pt idx="345">
                  <c:v>0.0</c:v>
                </c:pt>
                <c:pt idx="346">
                  <c:v>0.0</c:v>
                </c:pt>
                <c:pt idx="347">
                  <c:v>0.0</c:v>
                </c:pt>
                <c:pt idx="348">
                  <c:v>0.0</c:v>
                </c:pt>
                <c:pt idx="349">
                  <c:v>0.0</c:v>
                </c:pt>
                <c:pt idx="350">
                  <c:v>0.0</c:v>
                </c:pt>
                <c:pt idx="351">
                  <c:v>0.0</c:v>
                </c:pt>
                <c:pt idx="352">
                  <c:v>0.0</c:v>
                </c:pt>
                <c:pt idx="353">
                  <c:v>0.0</c:v>
                </c:pt>
                <c:pt idx="354">
                  <c:v>0.0</c:v>
                </c:pt>
                <c:pt idx="355">
                  <c:v>0.0</c:v>
                </c:pt>
                <c:pt idx="356">
                  <c:v>0.0</c:v>
                </c:pt>
                <c:pt idx="357">
                  <c:v>0.0</c:v>
                </c:pt>
                <c:pt idx="358">
                  <c:v>0.0</c:v>
                </c:pt>
                <c:pt idx="359">
                  <c:v>0.0</c:v>
                </c:pt>
                <c:pt idx="360">
                  <c:v>0.0</c:v>
                </c:pt>
                <c:pt idx="361">
                  <c:v>0.0</c:v>
                </c:pt>
                <c:pt idx="362">
                  <c:v>0.0</c:v>
                </c:pt>
                <c:pt idx="363">
                  <c:v>0.0</c:v>
                </c:pt>
                <c:pt idx="364">
                  <c:v>0.0</c:v>
                </c:pt>
                <c:pt idx="365">
                  <c:v>0.0</c:v>
                </c:pt>
                <c:pt idx="366">
                  <c:v>0.0</c:v>
                </c:pt>
                <c:pt idx="367">
                  <c:v>0.0</c:v>
                </c:pt>
                <c:pt idx="368">
                  <c:v>0.0</c:v>
                </c:pt>
                <c:pt idx="369">
                  <c:v>0.0</c:v>
                </c:pt>
                <c:pt idx="370">
                  <c:v>0.0</c:v>
                </c:pt>
                <c:pt idx="371">
                  <c:v>0.0</c:v>
                </c:pt>
                <c:pt idx="372">
                  <c:v>0.0</c:v>
                </c:pt>
                <c:pt idx="373">
                  <c:v>0.0</c:v>
                </c:pt>
                <c:pt idx="374">
                  <c:v>0.0</c:v>
                </c:pt>
                <c:pt idx="375">
                  <c:v>0.0</c:v>
                </c:pt>
                <c:pt idx="376">
                  <c:v>0.0</c:v>
                </c:pt>
                <c:pt idx="377">
                  <c:v>0.0</c:v>
                </c:pt>
                <c:pt idx="378">
                  <c:v>0.0</c:v>
                </c:pt>
                <c:pt idx="379">
                  <c:v>0.0</c:v>
                </c:pt>
                <c:pt idx="380">
                  <c:v>0.0</c:v>
                </c:pt>
                <c:pt idx="381">
                  <c:v>0.0</c:v>
                </c:pt>
                <c:pt idx="382">
                  <c:v>0.0</c:v>
                </c:pt>
                <c:pt idx="383">
                  <c:v>0.0</c:v>
                </c:pt>
                <c:pt idx="384">
                  <c:v>0.0</c:v>
                </c:pt>
                <c:pt idx="385">
                  <c:v>0.0</c:v>
                </c:pt>
                <c:pt idx="386">
                  <c:v>0.0</c:v>
                </c:pt>
                <c:pt idx="387">
                  <c:v>0.0</c:v>
                </c:pt>
                <c:pt idx="388">
                  <c:v>0.0</c:v>
                </c:pt>
                <c:pt idx="389">
                  <c:v>0.0</c:v>
                </c:pt>
                <c:pt idx="390">
                  <c:v>0.0</c:v>
                </c:pt>
                <c:pt idx="391">
                  <c:v>0.0</c:v>
                </c:pt>
                <c:pt idx="392">
                  <c:v>0.0</c:v>
                </c:pt>
                <c:pt idx="393">
                  <c:v>0.0</c:v>
                </c:pt>
                <c:pt idx="394">
                  <c:v>0.0</c:v>
                </c:pt>
                <c:pt idx="395">
                  <c:v>0.0</c:v>
                </c:pt>
                <c:pt idx="396">
                  <c:v>0.0</c:v>
                </c:pt>
                <c:pt idx="397">
                  <c:v>0.0</c:v>
                </c:pt>
                <c:pt idx="398">
                  <c:v>0.0</c:v>
                </c:pt>
                <c:pt idx="399">
                  <c:v>0.0</c:v>
                </c:pt>
                <c:pt idx="400">
                  <c:v>0.0</c:v>
                </c:pt>
                <c:pt idx="401">
                  <c:v>0.0</c:v>
                </c:pt>
                <c:pt idx="402">
                  <c:v>0.0</c:v>
                </c:pt>
                <c:pt idx="403">
                  <c:v>0.0</c:v>
                </c:pt>
                <c:pt idx="404">
                  <c:v>0.0</c:v>
                </c:pt>
                <c:pt idx="405">
                  <c:v>0.0</c:v>
                </c:pt>
                <c:pt idx="406">
                  <c:v>0.0</c:v>
                </c:pt>
                <c:pt idx="407">
                  <c:v>0.0</c:v>
                </c:pt>
                <c:pt idx="408">
                  <c:v>0.0</c:v>
                </c:pt>
                <c:pt idx="409">
                  <c:v>0.0</c:v>
                </c:pt>
                <c:pt idx="410">
                  <c:v>0.0</c:v>
                </c:pt>
                <c:pt idx="411">
                  <c:v>0.0</c:v>
                </c:pt>
                <c:pt idx="412">
                  <c:v>0.0</c:v>
                </c:pt>
                <c:pt idx="413">
                  <c:v>0.0</c:v>
                </c:pt>
                <c:pt idx="414">
                  <c:v>0.0</c:v>
                </c:pt>
                <c:pt idx="415">
                  <c:v>0.0</c:v>
                </c:pt>
                <c:pt idx="416">
                  <c:v>0.0</c:v>
                </c:pt>
                <c:pt idx="417">
                  <c:v>0.0</c:v>
                </c:pt>
                <c:pt idx="418">
                  <c:v>0.0</c:v>
                </c:pt>
                <c:pt idx="419">
                  <c:v>0.0</c:v>
                </c:pt>
                <c:pt idx="420">
                  <c:v>0.0</c:v>
                </c:pt>
                <c:pt idx="421">
                  <c:v>0.0</c:v>
                </c:pt>
                <c:pt idx="422">
                  <c:v>0.0</c:v>
                </c:pt>
                <c:pt idx="423">
                  <c:v>0.0</c:v>
                </c:pt>
                <c:pt idx="424">
                  <c:v>0.0</c:v>
                </c:pt>
                <c:pt idx="425">
                  <c:v>0.0</c:v>
                </c:pt>
                <c:pt idx="426">
                  <c:v>0.0</c:v>
                </c:pt>
                <c:pt idx="427">
                  <c:v>0.0</c:v>
                </c:pt>
                <c:pt idx="428">
                  <c:v>0.0</c:v>
                </c:pt>
                <c:pt idx="429">
                  <c:v>0.0</c:v>
                </c:pt>
                <c:pt idx="430">
                  <c:v>0.0</c:v>
                </c:pt>
                <c:pt idx="431">
                  <c:v>0.0</c:v>
                </c:pt>
                <c:pt idx="432">
                  <c:v>0.0</c:v>
                </c:pt>
                <c:pt idx="433">
                  <c:v>0.0</c:v>
                </c:pt>
                <c:pt idx="434">
                  <c:v>0.0</c:v>
                </c:pt>
                <c:pt idx="435">
                  <c:v>0.0</c:v>
                </c:pt>
                <c:pt idx="436">
                  <c:v>0.0</c:v>
                </c:pt>
                <c:pt idx="437">
                  <c:v>0.0</c:v>
                </c:pt>
                <c:pt idx="438">
                  <c:v>0.0</c:v>
                </c:pt>
                <c:pt idx="439">
                  <c:v>0.0</c:v>
                </c:pt>
                <c:pt idx="440">
                  <c:v>0.0</c:v>
                </c:pt>
                <c:pt idx="441">
                  <c:v>0.0</c:v>
                </c:pt>
                <c:pt idx="442">
                  <c:v>0.0</c:v>
                </c:pt>
                <c:pt idx="443">
                  <c:v>0.0</c:v>
                </c:pt>
                <c:pt idx="444">
                  <c:v>0.0</c:v>
                </c:pt>
                <c:pt idx="445">
                  <c:v>0.0</c:v>
                </c:pt>
                <c:pt idx="446">
                  <c:v>0.0</c:v>
                </c:pt>
                <c:pt idx="447">
                  <c:v>0.0</c:v>
                </c:pt>
                <c:pt idx="448">
                  <c:v>0.0</c:v>
                </c:pt>
                <c:pt idx="449">
                  <c:v>0.0</c:v>
                </c:pt>
                <c:pt idx="450">
                  <c:v>0.0</c:v>
                </c:pt>
                <c:pt idx="451">
                  <c:v>0.0</c:v>
                </c:pt>
                <c:pt idx="452">
                  <c:v>0.0</c:v>
                </c:pt>
                <c:pt idx="453">
                  <c:v>0.0</c:v>
                </c:pt>
                <c:pt idx="454">
                  <c:v>0.0</c:v>
                </c:pt>
                <c:pt idx="455">
                  <c:v>0.0</c:v>
                </c:pt>
                <c:pt idx="456">
                  <c:v>0.0</c:v>
                </c:pt>
                <c:pt idx="457">
                  <c:v>0.0</c:v>
                </c:pt>
                <c:pt idx="458">
                  <c:v>0.0</c:v>
                </c:pt>
                <c:pt idx="459">
                  <c:v>0.0</c:v>
                </c:pt>
                <c:pt idx="460">
                  <c:v>0.0</c:v>
                </c:pt>
                <c:pt idx="461">
                  <c:v>0.0</c:v>
                </c:pt>
                <c:pt idx="462">
                  <c:v>0.0</c:v>
                </c:pt>
                <c:pt idx="463">
                  <c:v>0.0</c:v>
                </c:pt>
                <c:pt idx="464">
                  <c:v>0.0</c:v>
                </c:pt>
                <c:pt idx="465">
                  <c:v>0.0</c:v>
                </c:pt>
                <c:pt idx="466">
                  <c:v>0.0</c:v>
                </c:pt>
                <c:pt idx="467">
                  <c:v>0.0</c:v>
                </c:pt>
                <c:pt idx="468">
                  <c:v>0.0</c:v>
                </c:pt>
                <c:pt idx="469">
                  <c:v>0.0</c:v>
                </c:pt>
                <c:pt idx="470">
                  <c:v>0.0</c:v>
                </c:pt>
                <c:pt idx="471">
                  <c:v>0.0</c:v>
                </c:pt>
                <c:pt idx="472">
                  <c:v>0.0</c:v>
                </c:pt>
                <c:pt idx="473">
                  <c:v>0.0</c:v>
                </c:pt>
                <c:pt idx="474">
                  <c:v>0.0</c:v>
                </c:pt>
                <c:pt idx="475">
                  <c:v>0.0</c:v>
                </c:pt>
                <c:pt idx="476">
                  <c:v>0.0</c:v>
                </c:pt>
                <c:pt idx="477">
                  <c:v>0.0</c:v>
                </c:pt>
                <c:pt idx="478">
                  <c:v>0.0</c:v>
                </c:pt>
                <c:pt idx="479">
                  <c:v>0.0</c:v>
                </c:pt>
                <c:pt idx="480">
                  <c:v>0.0</c:v>
                </c:pt>
                <c:pt idx="481">
                  <c:v>0.0</c:v>
                </c:pt>
                <c:pt idx="482">
                  <c:v>0.0</c:v>
                </c:pt>
                <c:pt idx="483">
                  <c:v>0.0</c:v>
                </c:pt>
                <c:pt idx="484">
                  <c:v>0.0</c:v>
                </c:pt>
                <c:pt idx="485">
                  <c:v>0.0</c:v>
                </c:pt>
                <c:pt idx="486">
                  <c:v>0.0</c:v>
                </c:pt>
                <c:pt idx="487">
                  <c:v>0.0</c:v>
                </c:pt>
                <c:pt idx="488">
                  <c:v>0.0</c:v>
                </c:pt>
                <c:pt idx="489">
                  <c:v>0.0</c:v>
                </c:pt>
                <c:pt idx="490">
                  <c:v>0.0</c:v>
                </c:pt>
                <c:pt idx="491">
                  <c:v>0.0</c:v>
                </c:pt>
                <c:pt idx="492">
                  <c:v>0.0</c:v>
                </c:pt>
                <c:pt idx="493">
                  <c:v>0.0</c:v>
                </c:pt>
                <c:pt idx="494">
                  <c:v>0.0</c:v>
                </c:pt>
                <c:pt idx="495">
                  <c:v>0.0</c:v>
                </c:pt>
                <c:pt idx="496">
                  <c:v>0.0</c:v>
                </c:pt>
                <c:pt idx="497">
                  <c:v>0.0</c:v>
                </c:pt>
                <c:pt idx="498">
                  <c:v>0.0</c:v>
                </c:pt>
                <c:pt idx="499">
                  <c:v>0.0</c:v>
                </c:pt>
                <c:pt idx="500">
                  <c:v>0.0</c:v>
                </c:pt>
                <c:pt idx="501">
                  <c:v>0.0</c:v>
                </c:pt>
                <c:pt idx="502">
                  <c:v>0.0</c:v>
                </c:pt>
                <c:pt idx="503">
                  <c:v>0.0</c:v>
                </c:pt>
                <c:pt idx="504">
                  <c:v>0.0</c:v>
                </c:pt>
                <c:pt idx="505">
                  <c:v>0.0</c:v>
                </c:pt>
                <c:pt idx="506">
                  <c:v>0.0</c:v>
                </c:pt>
                <c:pt idx="507">
                  <c:v>0.0</c:v>
                </c:pt>
                <c:pt idx="508">
                  <c:v>0.0</c:v>
                </c:pt>
                <c:pt idx="509">
                  <c:v>0.0</c:v>
                </c:pt>
                <c:pt idx="510">
                  <c:v>0.0</c:v>
                </c:pt>
                <c:pt idx="511">
                  <c:v>0.0</c:v>
                </c:pt>
                <c:pt idx="512">
                  <c:v>0.0</c:v>
                </c:pt>
                <c:pt idx="513">
                  <c:v>0.0</c:v>
                </c:pt>
                <c:pt idx="514">
                  <c:v>0.0</c:v>
                </c:pt>
                <c:pt idx="515">
                  <c:v>0.0</c:v>
                </c:pt>
                <c:pt idx="516">
                  <c:v>0.0</c:v>
                </c:pt>
                <c:pt idx="517">
                  <c:v>0.0</c:v>
                </c:pt>
                <c:pt idx="518">
                  <c:v>0.0</c:v>
                </c:pt>
                <c:pt idx="519">
                  <c:v>0.0</c:v>
                </c:pt>
                <c:pt idx="520">
                  <c:v>0.0</c:v>
                </c:pt>
                <c:pt idx="521">
                  <c:v>0.0</c:v>
                </c:pt>
                <c:pt idx="522">
                  <c:v>0.0</c:v>
                </c:pt>
                <c:pt idx="523">
                  <c:v>0.0</c:v>
                </c:pt>
                <c:pt idx="524">
                  <c:v>0.0</c:v>
                </c:pt>
                <c:pt idx="525">
                  <c:v>0.0</c:v>
                </c:pt>
                <c:pt idx="526">
                  <c:v>0.0</c:v>
                </c:pt>
                <c:pt idx="527">
                  <c:v>0.0</c:v>
                </c:pt>
                <c:pt idx="528">
                  <c:v>0.0</c:v>
                </c:pt>
                <c:pt idx="529">
                  <c:v>0.0</c:v>
                </c:pt>
                <c:pt idx="530">
                  <c:v>0.0</c:v>
                </c:pt>
                <c:pt idx="531">
                  <c:v>0.0</c:v>
                </c:pt>
                <c:pt idx="532">
                  <c:v>0.0</c:v>
                </c:pt>
                <c:pt idx="533">
                  <c:v>0.0</c:v>
                </c:pt>
                <c:pt idx="534">
                  <c:v>0.0</c:v>
                </c:pt>
                <c:pt idx="535">
                  <c:v>0.0</c:v>
                </c:pt>
                <c:pt idx="536">
                  <c:v>0.0</c:v>
                </c:pt>
                <c:pt idx="537">
                  <c:v>0.0</c:v>
                </c:pt>
                <c:pt idx="538">
                  <c:v>0.0</c:v>
                </c:pt>
                <c:pt idx="539">
                  <c:v>0.0</c:v>
                </c:pt>
                <c:pt idx="540">
                  <c:v>0.0</c:v>
                </c:pt>
                <c:pt idx="541">
                  <c:v>0.0</c:v>
                </c:pt>
                <c:pt idx="542">
                  <c:v>0.0</c:v>
                </c:pt>
                <c:pt idx="543">
                  <c:v>0.0</c:v>
                </c:pt>
                <c:pt idx="544">
                  <c:v>0.0</c:v>
                </c:pt>
                <c:pt idx="545">
                  <c:v>0.0</c:v>
                </c:pt>
                <c:pt idx="546">
                  <c:v>0.0</c:v>
                </c:pt>
                <c:pt idx="547">
                  <c:v>0.0</c:v>
                </c:pt>
                <c:pt idx="548">
                  <c:v>0.0</c:v>
                </c:pt>
                <c:pt idx="549">
                  <c:v>0.0</c:v>
                </c:pt>
                <c:pt idx="550">
                  <c:v>0.0</c:v>
                </c:pt>
                <c:pt idx="551">
                  <c:v>0.0</c:v>
                </c:pt>
                <c:pt idx="552">
                  <c:v>0.0</c:v>
                </c:pt>
                <c:pt idx="553">
                  <c:v>0.0</c:v>
                </c:pt>
                <c:pt idx="554">
                  <c:v>0.0</c:v>
                </c:pt>
                <c:pt idx="555">
                  <c:v>0.0</c:v>
                </c:pt>
                <c:pt idx="556">
                  <c:v>0.0</c:v>
                </c:pt>
                <c:pt idx="557">
                  <c:v>0.0</c:v>
                </c:pt>
                <c:pt idx="558">
                  <c:v>0.0</c:v>
                </c:pt>
                <c:pt idx="559">
                  <c:v>0.0</c:v>
                </c:pt>
                <c:pt idx="560">
                  <c:v>0.0</c:v>
                </c:pt>
                <c:pt idx="561">
                  <c:v>0.0</c:v>
                </c:pt>
                <c:pt idx="562">
                  <c:v>0.0</c:v>
                </c:pt>
                <c:pt idx="563">
                  <c:v>0.0</c:v>
                </c:pt>
                <c:pt idx="564">
                  <c:v>0.0</c:v>
                </c:pt>
                <c:pt idx="565">
                  <c:v>0.0</c:v>
                </c:pt>
                <c:pt idx="566">
                  <c:v>0.0</c:v>
                </c:pt>
                <c:pt idx="567">
                  <c:v>0.0</c:v>
                </c:pt>
                <c:pt idx="568">
                  <c:v>0.0</c:v>
                </c:pt>
                <c:pt idx="569">
                  <c:v>0.0</c:v>
                </c:pt>
                <c:pt idx="570">
                  <c:v>0.0</c:v>
                </c:pt>
                <c:pt idx="571">
                  <c:v>0.0</c:v>
                </c:pt>
                <c:pt idx="572">
                  <c:v>0.0</c:v>
                </c:pt>
                <c:pt idx="573">
                  <c:v>0.0</c:v>
                </c:pt>
                <c:pt idx="574">
                  <c:v>0.0</c:v>
                </c:pt>
                <c:pt idx="575">
                  <c:v>0.0</c:v>
                </c:pt>
                <c:pt idx="576">
                  <c:v>0.0</c:v>
                </c:pt>
                <c:pt idx="577">
                  <c:v>0.0</c:v>
                </c:pt>
                <c:pt idx="578">
                  <c:v>0.0</c:v>
                </c:pt>
                <c:pt idx="579">
                  <c:v>0.0</c:v>
                </c:pt>
                <c:pt idx="580">
                  <c:v>0.0</c:v>
                </c:pt>
                <c:pt idx="581">
                  <c:v>0.0</c:v>
                </c:pt>
                <c:pt idx="582">
                  <c:v>0.0</c:v>
                </c:pt>
                <c:pt idx="583">
                  <c:v>0.0</c:v>
                </c:pt>
                <c:pt idx="584">
                  <c:v>0.0</c:v>
                </c:pt>
                <c:pt idx="585">
                  <c:v>0.0</c:v>
                </c:pt>
                <c:pt idx="586">
                  <c:v>0.0</c:v>
                </c:pt>
                <c:pt idx="587">
                  <c:v>0.0</c:v>
                </c:pt>
                <c:pt idx="588">
                  <c:v>0.0</c:v>
                </c:pt>
                <c:pt idx="589">
                  <c:v>0.0</c:v>
                </c:pt>
                <c:pt idx="590">
                  <c:v>0.0</c:v>
                </c:pt>
                <c:pt idx="591">
                  <c:v>0.0</c:v>
                </c:pt>
                <c:pt idx="592">
                  <c:v>0.0</c:v>
                </c:pt>
                <c:pt idx="593">
                  <c:v>0.0</c:v>
                </c:pt>
                <c:pt idx="594">
                  <c:v>0.0</c:v>
                </c:pt>
                <c:pt idx="595">
                  <c:v>0.0</c:v>
                </c:pt>
                <c:pt idx="596">
                  <c:v>0.0</c:v>
                </c:pt>
                <c:pt idx="597">
                  <c:v>0.0</c:v>
                </c:pt>
                <c:pt idx="598">
                  <c:v>0.0</c:v>
                </c:pt>
                <c:pt idx="599">
                  <c:v>0.0</c:v>
                </c:pt>
                <c:pt idx="600">
                  <c:v>0.0</c:v>
                </c:pt>
                <c:pt idx="601">
                  <c:v>0.0</c:v>
                </c:pt>
                <c:pt idx="602">
                  <c:v>0.0</c:v>
                </c:pt>
                <c:pt idx="603">
                  <c:v>0.0</c:v>
                </c:pt>
                <c:pt idx="604">
                  <c:v>0.0</c:v>
                </c:pt>
                <c:pt idx="605">
                  <c:v>0.0</c:v>
                </c:pt>
                <c:pt idx="606">
                  <c:v>0.0</c:v>
                </c:pt>
                <c:pt idx="607">
                  <c:v>0.0</c:v>
                </c:pt>
                <c:pt idx="608">
                  <c:v>0.0</c:v>
                </c:pt>
                <c:pt idx="609">
                  <c:v>0.0</c:v>
                </c:pt>
                <c:pt idx="610">
                  <c:v>0.0</c:v>
                </c:pt>
                <c:pt idx="611">
                  <c:v>0.0</c:v>
                </c:pt>
                <c:pt idx="612">
                  <c:v>0.0</c:v>
                </c:pt>
                <c:pt idx="613">
                  <c:v>0.0</c:v>
                </c:pt>
                <c:pt idx="614">
                  <c:v>0.0</c:v>
                </c:pt>
                <c:pt idx="615">
                  <c:v>0.0</c:v>
                </c:pt>
                <c:pt idx="616">
                  <c:v>0.0</c:v>
                </c:pt>
                <c:pt idx="617">
                  <c:v>0.0</c:v>
                </c:pt>
                <c:pt idx="618">
                  <c:v>0.0</c:v>
                </c:pt>
                <c:pt idx="619">
                  <c:v>0.0</c:v>
                </c:pt>
                <c:pt idx="620">
                  <c:v>0.0</c:v>
                </c:pt>
                <c:pt idx="621">
                  <c:v>0.0</c:v>
                </c:pt>
                <c:pt idx="622">
                  <c:v>0.0</c:v>
                </c:pt>
                <c:pt idx="623">
                  <c:v>0.0</c:v>
                </c:pt>
                <c:pt idx="624">
                  <c:v>0.0</c:v>
                </c:pt>
                <c:pt idx="625">
                  <c:v>0.0</c:v>
                </c:pt>
                <c:pt idx="626">
                  <c:v>0.0</c:v>
                </c:pt>
                <c:pt idx="627">
                  <c:v>0.0</c:v>
                </c:pt>
                <c:pt idx="628">
                  <c:v>0.0</c:v>
                </c:pt>
                <c:pt idx="629">
                  <c:v>0.0</c:v>
                </c:pt>
                <c:pt idx="630">
                  <c:v>0.0</c:v>
                </c:pt>
                <c:pt idx="631">
                  <c:v>0.0</c:v>
                </c:pt>
                <c:pt idx="632">
                  <c:v>0.0</c:v>
                </c:pt>
                <c:pt idx="633">
                  <c:v>0.0</c:v>
                </c:pt>
                <c:pt idx="634">
                  <c:v>0.0</c:v>
                </c:pt>
                <c:pt idx="635">
                  <c:v>0.0</c:v>
                </c:pt>
                <c:pt idx="636">
                  <c:v>0.0</c:v>
                </c:pt>
                <c:pt idx="637">
                  <c:v>0.0</c:v>
                </c:pt>
                <c:pt idx="638">
                  <c:v>0.0</c:v>
                </c:pt>
                <c:pt idx="639">
                  <c:v>0.0</c:v>
                </c:pt>
                <c:pt idx="640">
                  <c:v>0.0</c:v>
                </c:pt>
                <c:pt idx="641">
                  <c:v>0.0</c:v>
                </c:pt>
                <c:pt idx="642">
                  <c:v>0.0</c:v>
                </c:pt>
                <c:pt idx="643">
                  <c:v>0.0</c:v>
                </c:pt>
                <c:pt idx="644">
                  <c:v>0.0</c:v>
                </c:pt>
                <c:pt idx="645">
                  <c:v>0.0</c:v>
                </c:pt>
                <c:pt idx="646">
                  <c:v>0.0</c:v>
                </c:pt>
                <c:pt idx="647">
                  <c:v>0.0</c:v>
                </c:pt>
                <c:pt idx="648">
                  <c:v>0.0</c:v>
                </c:pt>
                <c:pt idx="649">
                  <c:v>0.0</c:v>
                </c:pt>
                <c:pt idx="650">
                  <c:v>0.0</c:v>
                </c:pt>
                <c:pt idx="651">
                  <c:v>0.0</c:v>
                </c:pt>
                <c:pt idx="652">
                  <c:v>0.0</c:v>
                </c:pt>
                <c:pt idx="653">
                  <c:v>0.0</c:v>
                </c:pt>
                <c:pt idx="654">
                  <c:v>0.0</c:v>
                </c:pt>
                <c:pt idx="655">
                  <c:v>0.0</c:v>
                </c:pt>
                <c:pt idx="656">
                  <c:v>0.0</c:v>
                </c:pt>
                <c:pt idx="657">
                  <c:v>0.0</c:v>
                </c:pt>
                <c:pt idx="658">
                  <c:v>0.0</c:v>
                </c:pt>
                <c:pt idx="659">
                  <c:v>0.0</c:v>
                </c:pt>
                <c:pt idx="660">
                  <c:v>0.0</c:v>
                </c:pt>
                <c:pt idx="661">
                  <c:v>0.0</c:v>
                </c:pt>
                <c:pt idx="662">
                  <c:v>0.0</c:v>
                </c:pt>
                <c:pt idx="663">
                  <c:v>0.0</c:v>
                </c:pt>
                <c:pt idx="664">
                  <c:v>0.0</c:v>
                </c:pt>
                <c:pt idx="665">
                  <c:v>0.0</c:v>
                </c:pt>
                <c:pt idx="666">
                  <c:v>0.0</c:v>
                </c:pt>
                <c:pt idx="667">
                  <c:v>0.0</c:v>
                </c:pt>
                <c:pt idx="668">
                  <c:v>0.0</c:v>
                </c:pt>
                <c:pt idx="669">
                  <c:v>0.0</c:v>
                </c:pt>
                <c:pt idx="670">
                  <c:v>0.0</c:v>
                </c:pt>
                <c:pt idx="671">
                  <c:v>0.0</c:v>
                </c:pt>
                <c:pt idx="672">
                  <c:v>0.0</c:v>
                </c:pt>
                <c:pt idx="673">
                  <c:v>0.0</c:v>
                </c:pt>
                <c:pt idx="674">
                  <c:v>0.0</c:v>
                </c:pt>
                <c:pt idx="675">
                  <c:v>0.0</c:v>
                </c:pt>
                <c:pt idx="676">
                  <c:v>0.0</c:v>
                </c:pt>
                <c:pt idx="677">
                  <c:v>0.0</c:v>
                </c:pt>
                <c:pt idx="678">
                  <c:v>0.0</c:v>
                </c:pt>
                <c:pt idx="679">
                  <c:v>0.0</c:v>
                </c:pt>
                <c:pt idx="680">
                  <c:v>0.0</c:v>
                </c:pt>
                <c:pt idx="681">
                  <c:v>0.0</c:v>
                </c:pt>
                <c:pt idx="682">
                  <c:v>0.0</c:v>
                </c:pt>
                <c:pt idx="683">
                  <c:v>0.0</c:v>
                </c:pt>
                <c:pt idx="684">
                  <c:v>0.0</c:v>
                </c:pt>
                <c:pt idx="685">
                  <c:v>0.0</c:v>
                </c:pt>
                <c:pt idx="686">
                  <c:v>0.0</c:v>
                </c:pt>
                <c:pt idx="687">
                  <c:v>0.0</c:v>
                </c:pt>
                <c:pt idx="688">
                  <c:v>0.0</c:v>
                </c:pt>
                <c:pt idx="689">
                  <c:v>0.0</c:v>
                </c:pt>
                <c:pt idx="690">
                  <c:v>0.0</c:v>
                </c:pt>
                <c:pt idx="691">
                  <c:v>0.0</c:v>
                </c:pt>
                <c:pt idx="692">
                  <c:v>0.0</c:v>
                </c:pt>
                <c:pt idx="693">
                  <c:v>0.0</c:v>
                </c:pt>
                <c:pt idx="694">
                  <c:v>0.0</c:v>
                </c:pt>
                <c:pt idx="695">
                  <c:v>0.0</c:v>
                </c:pt>
                <c:pt idx="696">
                  <c:v>0.0</c:v>
                </c:pt>
                <c:pt idx="697">
                  <c:v>0.0</c:v>
                </c:pt>
                <c:pt idx="698">
                  <c:v>0.0</c:v>
                </c:pt>
                <c:pt idx="699">
                  <c:v>0.0</c:v>
                </c:pt>
                <c:pt idx="700">
                  <c:v>0.0</c:v>
                </c:pt>
                <c:pt idx="701">
                  <c:v>0.0</c:v>
                </c:pt>
                <c:pt idx="702">
                  <c:v>0.0</c:v>
                </c:pt>
                <c:pt idx="703">
                  <c:v>0.0</c:v>
                </c:pt>
                <c:pt idx="704">
                  <c:v>0.0</c:v>
                </c:pt>
                <c:pt idx="705">
                  <c:v>0.0</c:v>
                </c:pt>
                <c:pt idx="706">
                  <c:v>0.0</c:v>
                </c:pt>
                <c:pt idx="707">
                  <c:v>0.0</c:v>
                </c:pt>
                <c:pt idx="708">
                  <c:v>0.0</c:v>
                </c:pt>
                <c:pt idx="709">
                  <c:v>0.0</c:v>
                </c:pt>
                <c:pt idx="710">
                  <c:v>0.0</c:v>
                </c:pt>
                <c:pt idx="711">
                  <c:v>0.0</c:v>
                </c:pt>
                <c:pt idx="712">
                  <c:v>0.0</c:v>
                </c:pt>
                <c:pt idx="713">
                  <c:v>0.0</c:v>
                </c:pt>
                <c:pt idx="714">
                  <c:v>0.0</c:v>
                </c:pt>
                <c:pt idx="715">
                  <c:v>0.0</c:v>
                </c:pt>
                <c:pt idx="716">
                  <c:v>0.0</c:v>
                </c:pt>
                <c:pt idx="717">
                  <c:v>0.0</c:v>
                </c:pt>
                <c:pt idx="718">
                  <c:v>0.0</c:v>
                </c:pt>
                <c:pt idx="719">
                  <c:v>0.0</c:v>
                </c:pt>
                <c:pt idx="720">
                  <c:v>0.0</c:v>
                </c:pt>
                <c:pt idx="721">
                  <c:v>0.0</c:v>
                </c:pt>
                <c:pt idx="722">
                  <c:v>0.0</c:v>
                </c:pt>
                <c:pt idx="723">
                  <c:v>0.0</c:v>
                </c:pt>
                <c:pt idx="724">
                  <c:v>0.0</c:v>
                </c:pt>
                <c:pt idx="725">
                  <c:v>0.0</c:v>
                </c:pt>
                <c:pt idx="726">
                  <c:v>0.0</c:v>
                </c:pt>
                <c:pt idx="727">
                  <c:v>0.0</c:v>
                </c:pt>
                <c:pt idx="728">
                  <c:v>0.0</c:v>
                </c:pt>
                <c:pt idx="729">
                  <c:v>0.0</c:v>
                </c:pt>
                <c:pt idx="730">
                  <c:v>0.0</c:v>
                </c:pt>
                <c:pt idx="731">
                  <c:v>0.0</c:v>
                </c:pt>
                <c:pt idx="732">
                  <c:v>0.0</c:v>
                </c:pt>
                <c:pt idx="733">
                  <c:v>0.0</c:v>
                </c:pt>
                <c:pt idx="734">
                  <c:v>0.0</c:v>
                </c:pt>
                <c:pt idx="735">
                  <c:v>0.0</c:v>
                </c:pt>
                <c:pt idx="736">
                  <c:v>0.0</c:v>
                </c:pt>
                <c:pt idx="737">
                  <c:v>0.0</c:v>
                </c:pt>
                <c:pt idx="738">
                  <c:v>0.0</c:v>
                </c:pt>
                <c:pt idx="739">
                  <c:v>0.0</c:v>
                </c:pt>
                <c:pt idx="740">
                  <c:v>0.0</c:v>
                </c:pt>
                <c:pt idx="741">
                  <c:v>0.0</c:v>
                </c:pt>
                <c:pt idx="742">
                  <c:v>1.0</c:v>
                </c:pt>
                <c:pt idx="743">
                  <c:v>0.0</c:v>
                </c:pt>
                <c:pt idx="744">
                  <c:v>0.0</c:v>
                </c:pt>
                <c:pt idx="745">
                  <c:v>0.0</c:v>
                </c:pt>
                <c:pt idx="746">
                  <c:v>0.0</c:v>
                </c:pt>
                <c:pt idx="747">
                  <c:v>0.0</c:v>
                </c:pt>
                <c:pt idx="748">
                  <c:v>0.0</c:v>
                </c:pt>
                <c:pt idx="749">
                  <c:v>0.0</c:v>
                </c:pt>
                <c:pt idx="750">
                  <c:v>0.0</c:v>
                </c:pt>
                <c:pt idx="751">
                  <c:v>0.0</c:v>
                </c:pt>
                <c:pt idx="752">
                  <c:v>0.0</c:v>
                </c:pt>
                <c:pt idx="753">
                  <c:v>0.0</c:v>
                </c:pt>
                <c:pt idx="754">
                  <c:v>0.0</c:v>
                </c:pt>
                <c:pt idx="755">
                  <c:v>0.0</c:v>
                </c:pt>
                <c:pt idx="756">
                  <c:v>0.0</c:v>
                </c:pt>
                <c:pt idx="757">
                  <c:v>0.0</c:v>
                </c:pt>
                <c:pt idx="758">
                  <c:v>0.0</c:v>
                </c:pt>
                <c:pt idx="759">
                  <c:v>0.0</c:v>
                </c:pt>
                <c:pt idx="760">
                  <c:v>0.0</c:v>
                </c:pt>
                <c:pt idx="761">
                  <c:v>0.0</c:v>
                </c:pt>
                <c:pt idx="762">
                  <c:v>0.0</c:v>
                </c:pt>
                <c:pt idx="763">
                  <c:v>0.0</c:v>
                </c:pt>
                <c:pt idx="764">
                  <c:v>0.0</c:v>
                </c:pt>
                <c:pt idx="765">
                  <c:v>0.0</c:v>
                </c:pt>
                <c:pt idx="766">
                  <c:v>0.0</c:v>
                </c:pt>
                <c:pt idx="767">
                  <c:v>0.0</c:v>
                </c:pt>
                <c:pt idx="768">
                  <c:v>0.0</c:v>
                </c:pt>
                <c:pt idx="769">
                  <c:v>0.0</c:v>
                </c:pt>
                <c:pt idx="770">
                  <c:v>0.0</c:v>
                </c:pt>
                <c:pt idx="771">
                  <c:v>0.0</c:v>
                </c:pt>
                <c:pt idx="772">
                  <c:v>0.0</c:v>
                </c:pt>
                <c:pt idx="773">
                  <c:v>0.0</c:v>
                </c:pt>
                <c:pt idx="774">
                  <c:v>0.0</c:v>
                </c:pt>
                <c:pt idx="775">
                  <c:v>0.0</c:v>
                </c:pt>
                <c:pt idx="776">
                  <c:v>0.0</c:v>
                </c:pt>
                <c:pt idx="777">
                  <c:v>0.0</c:v>
                </c:pt>
                <c:pt idx="778">
                  <c:v>0.0</c:v>
                </c:pt>
                <c:pt idx="779">
                  <c:v>0.0</c:v>
                </c:pt>
                <c:pt idx="780">
                  <c:v>0.0</c:v>
                </c:pt>
                <c:pt idx="781">
                  <c:v>0.0</c:v>
                </c:pt>
                <c:pt idx="782">
                  <c:v>0.0</c:v>
                </c:pt>
                <c:pt idx="783">
                  <c:v>0.0</c:v>
                </c:pt>
                <c:pt idx="784">
                  <c:v>0.0</c:v>
                </c:pt>
                <c:pt idx="785">
                  <c:v>0.0</c:v>
                </c:pt>
                <c:pt idx="786">
                  <c:v>0.0</c:v>
                </c:pt>
                <c:pt idx="787">
                  <c:v>0.0</c:v>
                </c:pt>
                <c:pt idx="788">
                  <c:v>0.0</c:v>
                </c:pt>
                <c:pt idx="789">
                  <c:v>0.0</c:v>
                </c:pt>
                <c:pt idx="790">
                  <c:v>0.0</c:v>
                </c:pt>
                <c:pt idx="791">
                  <c:v>0.0</c:v>
                </c:pt>
                <c:pt idx="792">
                  <c:v>0.0</c:v>
                </c:pt>
                <c:pt idx="793">
                  <c:v>0.0</c:v>
                </c:pt>
                <c:pt idx="794">
                  <c:v>0.0</c:v>
                </c:pt>
                <c:pt idx="795">
                  <c:v>0.0</c:v>
                </c:pt>
                <c:pt idx="796">
                  <c:v>0.0</c:v>
                </c:pt>
                <c:pt idx="797">
                  <c:v>0.0</c:v>
                </c:pt>
                <c:pt idx="798">
                  <c:v>0.0</c:v>
                </c:pt>
                <c:pt idx="799">
                  <c:v>0.0</c:v>
                </c:pt>
                <c:pt idx="800">
                  <c:v>0.0</c:v>
                </c:pt>
                <c:pt idx="801">
                  <c:v>0.0</c:v>
                </c:pt>
                <c:pt idx="802">
                  <c:v>0.0</c:v>
                </c:pt>
                <c:pt idx="803">
                  <c:v>0.0</c:v>
                </c:pt>
                <c:pt idx="804">
                  <c:v>0.0</c:v>
                </c:pt>
                <c:pt idx="805">
                  <c:v>0.0</c:v>
                </c:pt>
                <c:pt idx="806">
                  <c:v>0.0</c:v>
                </c:pt>
                <c:pt idx="807">
                  <c:v>0.0</c:v>
                </c:pt>
                <c:pt idx="808">
                  <c:v>0.0</c:v>
                </c:pt>
                <c:pt idx="809">
                  <c:v>0.0</c:v>
                </c:pt>
                <c:pt idx="810">
                  <c:v>0.0</c:v>
                </c:pt>
                <c:pt idx="811">
                  <c:v>0.0</c:v>
                </c:pt>
                <c:pt idx="812">
                  <c:v>0.0</c:v>
                </c:pt>
                <c:pt idx="813">
                  <c:v>0.0</c:v>
                </c:pt>
                <c:pt idx="814">
                  <c:v>0.0</c:v>
                </c:pt>
                <c:pt idx="815">
                  <c:v>0.0</c:v>
                </c:pt>
                <c:pt idx="816">
                  <c:v>0.0</c:v>
                </c:pt>
                <c:pt idx="817">
                  <c:v>0.0</c:v>
                </c:pt>
                <c:pt idx="818">
                  <c:v>0.0</c:v>
                </c:pt>
                <c:pt idx="819">
                  <c:v>0.0</c:v>
                </c:pt>
                <c:pt idx="820">
                  <c:v>0.0</c:v>
                </c:pt>
                <c:pt idx="821">
                  <c:v>0.0</c:v>
                </c:pt>
                <c:pt idx="822">
                  <c:v>0.0</c:v>
                </c:pt>
                <c:pt idx="823">
                  <c:v>0.0</c:v>
                </c:pt>
                <c:pt idx="824">
                  <c:v>0.0</c:v>
                </c:pt>
                <c:pt idx="825">
                  <c:v>0.0</c:v>
                </c:pt>
                <c:pt idx="826">
                  <c:v>0.0</c:v>
                </c:pt>
                <c:pt idx="827">
                  <c:v>0.0</c:v>
                </c:pt>
                <c:pt idx="828">
                  <c:v>0.0</c:v>
                </c:pt>
                <c:pt idx="829">
                  <c:v>0.0</c:v>
                </c:pt>
                <c:pt idx="830">
                  <c:v>0.0</c:v>
                </c:pt>
                <c:pt idx="831">
                  <c:v>0.0</c:v>
                </c:pt>
                <c:pt idx="832">
                  <c:v>0.0</c:v>
                </c:pt>
                <c:pt idx="833">
                  <c:v>0.0</c:v>
                </c:pt>
                <c:pt idx="834">
                  <c:v>0.0</c:v>
                </c:pt>
                <c:pt idx="835">
                  <c:v>0.0</c:v>
                </c:pt>
                <c:pt idx="836">
                  <c:v>0.0</c:v>
                </c:pt>
                <c:pt idx="837">
                  <c:v>0.0</c:v>
                </c:pt>
                <c:pt idx="838">
                  <c:v>1.0</c:v>
                </c:pt>
                <c:pt idx="839">
                  <c:v>0.0</c:v>
                </c:pt>
                <c:pt idx="840">
                  <c:v>0.0</c:v>
                </c:pt>
                <c:pt idx="841">
                  <c:v>0.0</c:v>
                </c:pt>
                <c:pt idx="842">
                  <c:v>0.0</c:v>
                </c:pt>
                <c:pt idx="843">
                  <c:v>0.0</c:v>
                </c:pt>
                <c:pt idx="844">
                  <c:v>0.0</c:v>
                </c:pt>
                <c:pt idx="845">
                  <c:v>0.0</c:v>
                </c:pt>
                <c:pt idx="846">
                  <c:v>0.0</c:v>
                </c:pt>
                <c:pt idx="847">
                  <c:v>0.0</c:v>
                </c:pt>
                <c:pt idx="848">
                  <c:v>0.0</c:v>
                </c:pt>
                <c:pt idx="849">
                  <c:v>0.0</c:v>
                </c:pt>
                <c:pt idx="850">
                  <c:v>0.0</c:v>
                </c:pt>
                <c:pt idx="851">
                  <c:v>0.0</c:v>
                </c:pt>
                <c:pt idx="852">
                  <c:v>0.0</c:v>
                </c:pt>
                <c:pt idx="853">
                  <c:v>0.0</c:v>
                </c:pt>
                <c:pt idx="854">
                  <c:v>0.0</c:v>
                </c:pt>
                <c:pt idx="855">
                  <c:v>0.0</c:v>
                </c:pt>
                <c:pt idx="856">
                  <c:v>0.0</c:v>
                </c:pt>
                <c:pt idx="857">
                  <c:v>0.0</c:v>
                </c:pt>
                <c:pt idx="858">
                  <c:v>0.0</c:v>
                </c:pt>
                <c:pt idx="859">
                  <c:v>0.0</c:v>
                </c:pt>
                <c:pt idx="860">
                  <c:v>0.0</c:v>
                </c:pt>
                <c:pt idx="861">
                  <c:v>0.0</c:v>
                </c:pt>
                <c:pt idx="862">
                  <c:v>0.0</c:v>
                </c:pt>
                <c:pt idx="863">
                  <c:v>0.0</c:v>
                </c:pt>
                <c:pt idx="864">
                  <c:v>0.0</c:v>
                </c:pt>
                <c:pt idx="865">
                  <c:v>0.0</c:v>
                </c:pt>
                <c:pt idx="866">
                  <c:v>0.0</c:v>
                </c:pt>
                <c:pt idx="867">
                  <c:v>0.0</c:v>
                </c:pt>
                <c:pt idx="868">
                  <c:v>0.0</c:v>
                </c:pt>
                <c:pt idx="869">
                  <c:v>0.0</c:v>
                </c:pt>
                <c:pt idx="870">
                  <c:v>0.0</c:v>
                </c:pt>
                <c:pt idx="871">
                  <c:v>0.0</c:v>
                </c:pt>
                <c:pt idx="872">
                  <c:v>0.0</c:v>
                </c:pt>
                <c:pt idx="873">
                  <c:v>0.0</c:v>
                </c:pt>
                <c:pt idx="874">
                  <c:v>0.0</c:v>
                </c:pt>
                <c:pt idx="875">
                  <c:v>0.0</c:v>
                </c:pt>
                <c:pt idx="876">
                  <c:v>0.0</c:v>
                </c:pt>
                <c:pt idx="877">
                  <c:v>0.0</c:v>
                </c:pt>
                <c:pt idx="878">
                  <c:v>0.0</c:v>
                </c:pt>
                <c:pt idx="879">
                  <c:v>0.0</c:v>
                </c:pt>
                <c:pt idx="880">
                  <c:v>0.0</c:v>
                </c:pt>
                <c:pt idx="881">
                  <c:v>0.0</c:v>
                </c:pt>
                <c:pt idx="882">
                  <c:v>0.0</c:v>
                </c:pt>
                <c:pt idx="883">
                  <c:v>0.0</c:v>
                </c:pt>
                <c:pt idx="884">
                  <c:v>0.0</c:v>
                </c:pt>
                <c:pt idx="885">
                  <c:v>0.0</c:v>
                </c:pt>
                <c:pt idx="886">
                  <c:v>0.0</c:v>
                </c:pt>
                <c:pt idx="887">
                  <c:v>0.0</c:v>
                </c:pt>
                <c:pt idx="888">
                  <c:v>0.0</c:v>
                </c:pt>
                <c:pt idx="889">
                  <c:v>0.0</c:v>
                </c:pt>
                <c:pt idx="890">
                  <c:v>0.0</c:v>
                </c:pt>
                <c:pt idx="891">
                  <c:v>0.0</c:v>
                </c:pt>
                <c:pt idx="892">
                  <c:v>0.0</c:v>
                </c:pt>
                <c:pt idx="893">
                  <c:v>0.0</c:v>
                </c:pt>
                <c:pt idx="894">
                  <c:v>0.0</c:v>
                </c:pt>
                <c:pt idx="895">
                  <c:v>0.0</c:v>
                </c:pt>
                <c:pt idx="896">
                  <c:v>0.0</c:v>
                </c:pt>
                <c:pt idx="897">
                  <c:v>0.0</c:v>
                </c:pt>
                <c:pt idx="898">
                  <c:v>0.0</c:v>
                </c:pt>
                <c:pt idx="899">
                  <c:v>0.0</c:v>
                </c:pt>
                <c:pt idx="900">
                  <c:v>0.0</c:v>
                </c:pt>
                <c:pt idx="901">
                  <c:v>0.0</c:v>
                </c:pt>
                <c:pt idx="902">
                  <c:v>0.0</c:v>
                </c:pt>
                <c:pt idx="903">
                  <c:v>0.0</c:v>
                </c:pt>
                <c:pt idx="904">
                  <c:v>0.0</c:v>
                </c:pt>
                <c:pt idx="905">
                  <c:v>0.0</c:v>
                </c:pt>
                <c:pt idx="906">
                  <c:v>0.0</c:v>
                </c:pt>
                <c:pt idx="907">
                  <c:v>0.0</c:v>
                </c:pt>
                <c:pt idx="908">
                  <c:v>0.0</c:v>
                </c:pt>
                <c:pt idx="909">
                  <c:v>0.0</c:v>
                </c:pt>
                <c:pt idx="910">
                  <c:v>0.0</c:v>
                </c:pt>
                <c:pt idx="911">
                  <c:v>0.0</c:v>
                </c:pt>
                <c:pt idx="912">
                  <c:v>0.0</c:v>
                </c:pt>
                <c:pt idx="913">
                  <c:v>0.0</c:v>
                </c:pt>
                <c:pt idx="914">
                  <c:v>0.0</c:v>
                </c:pt>
                <c:pt idx="915">
                  <c:v>0.0</c:v>
                </c:pt>
                <c:pt idx="916">
                  <c:v>0.0</c:v>
                </c:pt>
                <c:pt idx="917">
                  <c:v>0.0</c:v>
                </c:pt>
                <c:pt idx="918">
                  <c:v>0.0</c:v>
                </c:pt>
                <c:pt idx="919">
                  <c:v>0.0</c:v>
                </c:pt>
                <c:pt idx="920">
                  <c:v>0.0</c:v>
                </c:pt>
                <c:pt idx="921">
                  <c:v>0.0</c:v>
                </c:pt>
                <c:pt idx="922">
                  <c:v>0.0</c:v>
                </c:pt>
                <c:pt idx="923">
                  <c:v>0.0</c:v>
                </c:pt>
                <c:pt idx="924">
                  <c:v>0.0</c:v>
                </c:pt>
                <c:pt idx="925">
                  <c:v>0.0</c:v>
                </c:pt>
                <c:pt idx="926">
                  <c:v>0.0</c:v>
                </c:pt>
                <c:pt idx="927">
                  <c:v>0.0</c:v>
                </c:pt>
                <c:pt idx="928">
                  <c:v>0.0</c:v>
                </c:pt>
                <c:pt idx="929">
                  <c:v>0.0</c:v>
                </c:pt>
                <c:pt idx="930">
                  <c:v>0.0</c:v>
                </c:pt>
                <c:pt idx="931">
                  <c:v>0.0</c:v>
                </c:pt>
                <c:pt idx="932">
                  <c:v>0.0</c:v>
                </c:pt>
                <c:pt idx="933">
                  <c:v>0.0</c:v>
                </c:pt>
                <c:pt idx="934">
                  <c:v>0.0</c:v>
                </c:pt>
                <c:pt idx="935">
                  <c:v>0.0</c:v>
                </c:pt>
                <c:pt idx="936">
                  <c:v>0.0</c:v>
                </c:pt>
                <c:pt idx="937">
                  <c:v>0.0</c:v>
                </c:pt>
                <c:pt idx="938">
                  <c:v>0.0</c:v>
                </c:pt>
                <c:pt idx="939">
                  <c:v>0.0</c:v>
                </c:pt>
                <c:pt idx="940">
                  <c:v>0.0</c:v>
                </c:pt>
                <c:pt idx="941">
                  <c:v>0.0</c:v>
                </c:pt>
                <c:pt idx="942">
                  <c:v>0.0</c:v>
                </c:pt>
                <c:pt idx="943">
                  <c:v>0.0</c:v>
                </c:pt>
                <c:pt idx="944">
                  <c:v>0.0</c:v>
                </c:pt>
                <c:pt idx="945">
                  <c:v>0.0</c:v>
                </c:pt>
                <c:pt idx="946">
                  <c:v>0.0</c:v>
                </c:pt>
                <c:pt idx="947">
                  <c:v>0.0</c:v>
                </c:pt>
                <c:pt idx="948">
                  <c:v>0.0</c:v>
                </c:pt>
                <c:pt idx="949">
                  <c:v>0.0</c:v>
                </c:pt>
                <c:pt idx="950">
                  <c:v>0.0</c:v>
                </c:pt>
                <c:pt idx="951">
                  <c:v>0.0</c:v>
                </c:pt>
                <c:pt idx="952">
                  <c:v>1.0</c:v>
                </c:pt>
                <c:pt idx="953">
                  <c:v>0.0</c:v>
                </c:pt>
                <c:pt idx="954">
                  <c:v>0.0</c:v>
                </c:pt>
                <c:pt idx="955">
                  <c:v>0.0</c:v>
                </c:pt>
                <c:pt idx="956">
                  <c:v>0.0</c:v>
                </c:pt>
                <c:pt idx="957">
                  <c:v>0.0</c:v>
                </c:pt>
                <c:pt idx="958">
                  <c:v>0.0</c:v>
                </c:pt>
                <c:pt idx="959">
                  <c:v>0.0</c:v>
                </c:pt>
                <c:pt idx="960">
                  <c:v>0.0</c:v>
                </c:pt>
                <c:pt idx="961">
                  <c:v>0.0</c:v>
                </c:pt>
                <c:pt idx="962">
                  <c:v>1.0</c:v>
                </c:pt>
                <c:pt idx="963">
                  <c:v>0.0</c:v>
                </c:pt>
                <c:pt idx="964">
                  <c:v>0.0</c:v>
                </c:pt>
                <c:pt idx="965">
                  <c:v>0.0</c:v>
                </c:pt>
                <c:pt idx="966">
                  <c:v>0.0</c:v>
                </c:pt>
                <c:pt idx="967">
                  <c:v>0.0</c:v>
                </c:pt>
                <c:pt idx="968">
                  <c:v>0.0</c:v>
                </c:pt>
                <c:pt idx="969">
                  <c:v>0.0</c:v>
                </c:pt>
                <c:pt idx="970">
                  <c:v>0.0</c:v>
                </c:pt>
                <c:pt idx="971">
                  <c:v>0.0</c:v>
                </c:pt>
                <c:pt idx="972">
                  <c:v>0.0</c:v>
                </c:pt>
                <c:pt idx="973">
                  <c:v>0.0</c:v>
                </c:pt>
                <c:pt idx="974">
                  <c:v>0.0</c:v>
                </c:pt>
                <c:pt idx="975">
                  <c:v>0.0</c:v>
                </c:pt>
                <c:pt idx="976">
                  <c:v>0.0</c:v>
                </c:pt>
                <c:pt idx="977">
                  <c:v>0.0</c:v>
                </c:pt>
                <c:pt idx="978">
                  <c:v>0.0</c:v>
                </c:pt>
                <c:pt idx="979">
                  <c:v>0.0</c:v>
                </c:pt>
                <c:pt idx="980">
                  <c:v>0.0</c:v>
                </c:pt>
                <c:pt idx="981">
                  <c:v>0.0</c:v>
                </c:pt>
                <c:pt idx="982">
                  <c:v>0.0</c:v>
                </c:pt>
                <c:pt idx="983">
                  <c:v>0.0</c:v>
                </c:pt>
                <c:pt idx="984">
                  <c:v>0.0</c:v>
                </c:pt>
                <c:pt idx="985">
                  <c:v>0.0</c:v>
                </c:pt>
                <c:pt idx="986">
                  <c:v>0.0</c:v>
                </c:pt>
                <c:pt idx="987">
                  <c:v>0.0</c:v>
                </c:pt>
                <c:pt idx="988">
                  <c:v>0.0</c:v>
                </c:pt>
                <c:pt idx="989">
                  <c:v>0.0</c:v>
                </c:pt>
                <c:pt idx="990">
                  <c:v>0.0</c:v>
                </c:pt>
                <c:pt idx="991">
                  <c:v>0.0</c:v>
                </c:pt>
                <c:pt idx="992">
                  <c:v>0.0</c:v>
                </c:pt>
                <c:pt idx="993">
                  <c:v>0.0</c:v>
                </c:pt>
                <c:pt idx="994">
                  <c:v>0.0</c:v>
                </c:pt>
                <c:pt idx="995">
                  <c:v>0.0</c:v>
                </c:pt>
                <c:pt idx="996">
                  <c:v>0.0</c:v>
                </c:pt>
                <c:pt idx="997">
                  <c:v>0.0</c:v>
                </c:pt>
                <c:pt idx="998">
                  <c:v>0.0</c:v>
                </c:pt>
                <c:pt idx="999">
                  <c:v>0.0</c:v>
                </c:pt>
                <c:pt idx="1000">
                  <c:v>0.0</c:v>
                </c:pt>
                <c:pt idx="1001">
                  <c:v>0.0</c:v>
                </c:pt>
                <c:pt idx="1002">
                  <c:v>0.0</c:v>
                </c:pt>
                <c:pt idx="1003">
                  <c:v>0.0</c:v>
                </c:pt>
                <c:pt idx="1004">
                  <c:v>0.0</c:v>
                </c:pt>
                <c:pt idx="1005">
                  <c:v>0.0</c:v>
                </c:pt>
                <c:pt idx="1006">
                  <c:v>0.0</c:v>
                </c:pt>
                <c:pt idx="1007">
                  <c:v>0.0</c:v>
                </c:pt>
                <c:pt idx="1008">
                  <c:v>0.0</c:v>
                </c:pt>
                <c:pt idx="1009">
                  <c:v>0.0</c:v>
                </c:pt>
                <c:pt idx="1010">
                  <c:v>0.0</c:v>
                </c:pt>
                <c:pt idx="1011">
                  <c:v>0.0</c:v>
                </c:pt>
                <c:pt idx="1012">
                  <c:v>0.0</c:v>
                </c:pt>
                <c:pt idx="1013">
                  <c:v>0.0</c:v>
                </c:pt>
                <c:pt idx="1014">
                  <c:v>0.0</c:v>
                </c:pt>
                <c:pt idx="1015">
                  <c:v>0.0</c:v>
                </c:pt>
                <c:pt idx="1016">
                  <c:v>0.0</c:v>
                </c:pt>
                <c:pt idx="1017">
                  <c:v>0.0</c:v>
                </c:pt>
                <c:pt idx="1018">
                  <c:v>0.0</c:v>
                </c:pt>
                <c:pt idx="1019">
                  <c:v>0.0</c:v>
                </c:pt>
                <c:pt idx="1020">
                  <c:v>0.0</c:v>
                </c:pt>
                <c:pt idx="1021">
                  <c:v>0.0</c:v>
                </c:pt>
                <c:pt idx="1022">
                  <c:v>0.0</c:v>
                </c:pt>
                <c:pt idx="1023">
                  <c:v>0.0</c:v>
                </c:pt>
                <c:pt idx="1024">
                  <c:v>0.0</c:v>
                </c:pt>
                <c:pt idx="1025">
                  <c:v>0.0</c:v>
                </c:pt>
                <c:pt idx="1026">
                  <c:v>0.0</c:v>
                </c:pt>
                <c:pt idx="1027">
                  <c:v>0.0</c:v>
                </c:pt>
                <c:pt idx="1028">
                  <c:v>0.0</c:v>
                </c:pt>
                <c:pt idx="1029">
                  <c:v>0.0</c:v>
                </c:pt>
                <c:pt idx="1030">
                  <c:v>0.0</c:v>
                </c:pt>
                <c:pt idx="1031">
                  <c:v>0.0</c:v>
                </c:pt>
                <c:pt idx="1032">
                  <c:v>0.0</c:v>
                </c:pt>
                <c:pt idx="1033">
                  <c:v>0.0</c:v>
                </c:pt>
                <c:pt idx="1034">
                  <c:v>0.0</c:v>
                </c:pt>
                <c:pt idx="1035">
                  <c:v>0.0</c:v>
                </c:pt>
                <c:pt idx="1036">
                  <c:v>0.0</c:v>
                </c:pt>
                <c:pt idx="1037">
                  <c:v>0.0</c:v>
                </c:pt>
                <c:pt idx="1038">
                  <c:v>0.0</c:v>
                </c:pt>
                <c:pt idx="1039">
                  <c:v>0.0</c:v>
                </c:pt>
                <c:pt idx="1040">
                  <c:v>0.0</c:v>
                </c:pt>
                <c:pt idx="1041">
                  <c:v>0.0</c:v>
                </c:pt>
                <c:pt idx="1042">
                  <c:v>0.0</c:v>
                </c:pt>
                <c:pt idx="1043">
                  <c:v>0.0</c:v>
                </c:pt>
                <c:pt idx="1044">
                  <c:v>0.0</c:v>
                </c:pt>
                <c:pt idx="1045">
                  <c:v>0.0</c:v>
                </c:pt>
                <c:pt idx="1046">
                  <c:v>0.0</c:v>
                </c:pt>
                <c:pt idx="1047">
                  <c:v>0.0</c:v>
                </c:pt>
                <c:pt idx="1048">
                  <c:v>0.0</c:v>
                </c:pt>
                <c:pt idx="1049">
                  <c:v>0.0</c:v>
                </c:pt>
                <c:pt idx="1050">
                  <c:v>0.0</c:v>
                </c:pt>
                <c:pt idx="1051">
                  <c:v>0.0</c:v>
                </c:pt>
                <c:pt idx="1052">
                  <c:v>0.0</c:v>
                </c:pt>
                <c:pt idx="1053">
                  <c:v>0.0</c:v>
                </c:pt>
                <c:pt idx="1054">
                  <c:v>0.0</c:v>
                </c:pt>
                <c:pt idx="1055">
                  <c:v>0.0</c:v>
                </c:pt>
                <c:pt idx="1056">
                  <c:v>0.0</c:v>
                </c:pt>
                <c:pt idx="1057">
                  <c:v>0.0</c:v>
                </c:pt>
                <c:pt idx="1058">
                  <c:v>0.0</c:v>
                </c:pt>
                <c:pt idx="1059">
                  <c:v>0.0</c:v>
                </c:pt>
                <c:pt idx="1060">
                  <c:v>0.0</c:v>
                </c:pt>
                <c:pt idx="1061">
                  <c:v>0.0</c:v>
                </c:pt>
                <c:pt idx="1062">
                  <c:v>0.0</c:v>
                </c:pt>
                <c:pt idx="1063">
                  <c:v>0.0</c:v>
                </c:pt>
                <c:pt idx="1064">
                  <c:v>0.0</c:v>
                </c:pt>
                <c:pt idx="1065">
                  <c:v>0.0</c:v>
                </c:pt>
                <c:pt idx="1066">
                  <c:v>0.0</c:v>
                </c:pt>
                <c:pt idx="1067">
                  <c:v>0.0</c:v>
                </c:pt>
                <c:pt idx="1068">
                  <c:v>0.0</c:v>
                </c:pt>
                <c:pt idx="1069">
                  <c:v>0.0</c:v>
                </c:pt>
                <c:pt idx="1070">
                  <c:v>0.0</c:v>
                </c:pt>
                <c:pt idx="1071">
                  <c:v>0.0</c:v>
                </c:pt>
                <c:pt idx="1072">
                  <c:v>0.0</c:v>
                </c:pt>
                <c:pt idx="1073">
                  <c:v>0.0</c:v>
                </c:pt>
                <c:pt idx="1074">
                  <c:v>0.0</c:v>
                </c:pt>
                <c:pt idx="1075">
                  <c:v>0.0</c:v>
                </c:pt>
                <c:pt idx="1076">
                  <c:v>1.0</c:v>
                </c:pt>
                <c:pt idx="1077">
                  <c:v>0.0</c:v>
                </c:pt>
                <c:pt idx="1078">
                  <c:v>0.0</c:v>
                </c:pt>
                <c:pt idx="1079">
                  <c:v>0.0</c:v>
                </c:pt>
                <c:pt idx="1080">
                  <c:v>0.0</c:v>
                </c:pt>
                <c:pt idx="1081">
                  <c:v>0.0</c:v>
                </c:pt>
                <c:pt idx="1082">
                  <c:v>0.0</c:v>
                </c:pt>
                <c:pt idx="1083">
                  <c:v>0.0</c:v>
                </c:pt>
                <c:pt idx="1084">
                  <c:v>0.0</c:v>
                </c:pt>
                <c:pt idx="1085">
                  <c:v>0.0</c:v>
                </c:pt>
                <c:pt idx="1086">
                  <c:v>0.0</c:v>
                </c:pt>
                <c:pt idx="1087">
                  <c:v>0.0</c:v>
                </c:pt>
                <c:pt idx="1088">
                  <c:v>0.0</c:v>
                </c:pt>
                <c:pt idx="1089">
                  <c:v>0.0</c:v>
                </c:pt>
                <c:pt idx="1090">
                  <c:v>0.0</c:v>
                </c:pt>
                <c:pt idx="1091">
                  <c:v>0.0</c:v>
                </c:pt>
                <c:pt idx="1092">
                  <c:v>0.0</c:v>
                </c:pt>
                <c:pt idx="1093">
                  <c:v>0.0</c:v>
                </c:pt>
                <c:pt idx="1094">
                  <c:v>0.0</c:v>
                </c:pt>
                <c:pt idx="1095">
                  <c:v>0.0</c:v>
                </c:pt>
                <c:pt idx="1096">
                  <c:v>0.0</c:v>
                </c:pt>
                <c:pt idx="1097">
                  <c:v>0.0</c:v>
                </c:pt>
                <c:pt idx="1098">
                  <c:v>0.0</c:v>
                </c:pt>
                <c:pt idx="1099">
                  <c:v>0.0</c:v>
                </c:pt>
                <c:pt idx="1100">
                  <c:v>0.0</c:v>
                </c:pt>
                <c:pt idx="1101">
                  <c:v>0.0</c:v>
                </c:pt>
                <c:pt idx="1102">
                  <c:v>0.0</c:v>
                </c:pt>
                <c:pt idx="1103">
                  <c:v>0.0</c:v>
                </c:pt>
                <c:pt idx="1104">
                  <c:v>0.0</c:v>
                </c:pt>
                <c:pt idx="1105">
                  <c:v>0.0</c:v>
                </c:pt>
                <c:pt idx="1106">
                  <c:v>0.0</c:v>
                </c:pt>
                <c:pt idx="1107">
                  <c:v>0.0</c:v>
                </c:pt>
                <c:pt idx="1108">
                  <c:v>0.0</c:v>
                </c:pt>
                <c:pt idx="1109">
                  <c:v>0.0</c:v>
                </c:pt>
                <c:pt idx="1110">
                  <c:v>0.0</c:v>
                </c:pt>
                <c:pt idx="1111">
                  <c:v>0.0</c:v>
                </c:pt>
                <c:pt idx="1112">
                  <c:v>0.0</c:v>
                </c:pt>
                <c:pt idx="1113">
                  <c:v>0.0</c:v>
                </c:pt>
                <c:pt idx="1114">
                  <c:v>0.0</c:v>
                </c:pt>
                <c:pt idx="1115">
                  <c:v>0.0</c:v>
                </c:pt>
                <c:pt idx="1116">
                  <c:v>0.0</c:v>
                </c:pt>
                <c:pt idx="1117">
                  <c:v>0.0</c:v>
                </c:pt>
                <c:pt idx="1118">
                  <c:v>0.0</c:v>
                </c:pt>
                <c:pt idx="1119">
                  <c:v>0.0</c:v>
                </c:pt>
                <c:pt idx="1120">
                  <c:v>0.0</c:v>
                </c:pt>
                <c:pt idx="1121">
                  <c:v>0.0</c:v>
                </c:pt>
                <c:pt idx="1122">
                  <c:v>0.0</c:v>
                </c:pt>
                <c:pt idx="1123">
                  <c:v>0.0</c:v>
                </c:pt>
                <c:pt idx="1124">
                  <c:v>0.0</c:v>
                </c:pt>
                <c:pt idx="1125">
                  <c:v>0.0</c:v>
                </c:pt>
                <c:pt idx="1126">
                  <c:v>0.0</c:v>
                </c:pt>
                <c:pt idx="1127">
                  <c:v>0.0</c:v>
                </c:pt>
                <c:pt idx="1128">
                  <c:v>0.0</c:v>
                </c:pt>
                <c:pt idx="1129">
                  <c:v>0.0</c:v>
                </c:pt>
                <c:pt idx="1130">
                  <c:v>0.0</c:v>
                </c:pt>
                <c:pt idx="1131">
                  <c:v>0.0</c:v>
                </c:pt>
                <c:pt idx="1132">
                  <c:v>0.0</c:v>
                </c:pt>
                <c:pt idx="1133">
                  <c:v>0.0</c:v>
                </c:pt>
                <c:pt idx="1134">
                  <c:v>0.0</c:v>
                </c:pt>
                <c:pt idx="1135">
                  <c:v>0.0</c:v>
                </c:pt>
                <c:pt idx="1136">
                  <c:v>0.0</c:v>
                </c:pt>
                <c:pt idx="1137">
                  <c:v>0.0</c:v>
                </c:pt>
                <c:pt idx="1138">
                  <c:v>0.0</c:v>
                </c:pt>
                <c:pt idx="1139">
                  <c:v>0.0</c:v>
                </c:pt>
                <c:pt idx="1140">
                  <c:v>0.0</c:v>
                </c:pt>
                <c:pt idx="1141">
                  <c:v>0.0</c:v>
                </c:pt>
                <c:pt idx="1142">
                  <c:v>0.0</c:v>
                </c:pt>
                <c:pt idx="1143">
                  <c:v>0.0</c:v>
                </c:pt>
                <c:pt idx="1144">
                  <c:v>0.0</c:v>
                </c:pt>
                <c:pt idx="1145">
                  <c:v>0.0</c:v>
                </c:pt>
                <c:pt idx="1146">
                  <c:v>0.0</c:v>
                </c:pt>
                <c:pt idx="1147">
                  <c:v>0.0</c:v>
                </c:pt>
                <c:pt idx="1148">
                  <c:v>0.0</c:v>
                </c:pt>
                <c:pt idx="1149">
                  <c:v>0.0</c:v>
                </c:pt>
                <c:pt idx="1150">
                  <c:v>0.0</c:v>
                </c:pt>
                <c:pt idx="1151">
                  <c:v>0.0</c:v>
                </c:pt>
                <c:pt idx="1152">
                  <c:v>0.0</c:v>
                </c:pt>
                <c:pt idx="1153">
                  <c:v>0.0</c:v>
                </c:pt>
                <c:pt idx="1154">
                  <c:v>0.0</c:v>
                </c:pt>
                <c:pt idx="1155">
                  <c:v>0.0</c:v>
                </c:pt>
                <c:pt idx="1156">
                  <c:v>0.0</c:v>
                </c:pt>
                <c:pt idx="1157">
                  <c:v>0.0</c:v>
                </c:pt>
                <c:pt idx="1158">
                  <c:v>0.0</c:v>
                </c:pt>
                <c:pt idx="1159">
                  <c:v>0.0</c:v>
                </c:pt>
                <c:pt idx="1160">
                  <c:v>0.0</c:v>
                </c:pt>
                <c:pt idx="1161">
                  <c:v>0.0</c:v>
                </c:pt>
                <c:pt idx="1162">
                  <c:v>0.0</c:v>
                </c:pt>
                <c:pt idx="1163">
                  <c:v>0.0</c:v>
                </c:pt>
                <c:pt idx="1164">
                  <c:v>0.0</c:v>
                </c:pt>
                <c:pt idx="1165">
                  <c:v>0.0</c:v>
                </c:pt>
                <c:pt idx="1166">
                  <c:v>0.0</c:v>
                </c:pt>
                <c:pt idx="1167">
                  <c:v>0.0</c:v>
                </c:pt>
                <c:pt idx="1168">
                  <c:v>0.0</c:v>
                </c:pt>
                <c:pt idx="1169">
                  <c:v>0.0</c:v>
                </c:pt>
                <c:pt idx="1170">
                  <c:v>0.0</c:v>
                </c:pt>
                <c:pt idx="1171">
                  <c:v>0.0</c:v>
                </c:pt>
                <c:pt idx="1172">
                  <c:v>0.0</c:v>
                </c:pt>
                <c:pt idx="1173">
                  <c:v>0.0</c:v>
                </c:pt>
                <c:pt idx="1174">
                  <c:v>0.0</c:v>
                </c:pt>
                <c:pt idx="1175">
                  <c:v>0.0</c:v>
                </c:pt>
                <c:pt idx="1176">
                  <c:v>0.0</c:v>
                </c:pt>
                <c:pt idx="1177">
                  <c:v>0.0</c:v>
                </c:pt>
                <c:pt idx="1178">
                  <c:v>0.0</c:v>
                </c:pt>
                <c:pt idx="1179">
                  <c:v>0.0</c:v>
                </c:pt>
                <c:pt idx="1180">
                  <c:v>0.0</c:v>
                </c:pt>
                <c:pt idx="1181">
                  <c:v>0.0</c:v>
                </c:pt>
                <c:pt idx="1182">
                  <c:v>0.0</c:v>
                </c:pt>
                <c:pt idx="1183">
                  <c:v>0.0</c:v>
                </c:pt>
                <c:pt idx="1184">
                  <c:v>0.0</c:v>
                </c:pt>
                <c:pt idx="1185">
                  <c:v>0.0</c:v>
                </c:pt>
                <c:pt idx="1186">
                  <c:v>0.0</c:v>
                </c:pt>
                <c:pt idx="1187">
                  <c:v>0.0</c:v>
                </c:pt>
                <c:pt idx="1188">
                  <c:v>0.0</c:v>
                </c:pt>
                <c:pt idx="1189">
                  <c:v>0.0</c:v>
                </c:pt>
                <c:pt idx="1190">
                  <c:v>0.0</c:v>
                </c:pt>
                <c:pt idx="1191">
                  <c:v>0.0</c:v>
                </c:pt>
                <c:pt idx="1192">
                  <c:v>0.0</c:v>
                </c:pt>
                <c:pt idx="1193">
                  <c:v>0.0</c:v>
                </c:pt>
                <c:pt idx="1194">
                  <c:v>0.0</c:v>
                </c:pt>
                <c:pt idx="1195">
                  <c:v>0.0</c:v>
                </c:pt>
                <c:pt idx="1196">
                  <c:v>0.0</c:v>
                </c:pt>
                <c:pt idx="1197">
                  <c:v>0.0</c:v>
                </c:pt>
                <c:pt idx="1198">
                  <c:v>0.0</c:v>
                </c:pt>
                <c:pt idx="1199">
                  <c:v>0.0</c:v>
                </c:pt>
                <c:pt idx="1200">
                  <c:v>0.0</c:v>
                </c:pt>
                <c:pt idx="1201">
                  <c:v>0.0</c:v>
                </c:pt>
                <c:pt idx="1202">
                  <c:v>0.0</c:v>
                </c:pt>
                <c:pt idx="1203">
                  <c:v>0.0</c:v>
                </c:pt>
                <c:pt idx="1204">
                  <c:v>0.0</c:v>
                </c:pt>
                <c:pt idx="1205">
                  <c:v>0.0</c:v>
                </c:pt>
                <c:pt idx="1206">
                  <c:v>0.0</c:v>
                </c:pt>
                <c:pt idx="1207">
                  <c:v>0.0</c:v>
                </c:pt>
                <c:pt idx="1208">
                  <c:v>0.0</c:v>
                </c:pt>
                <c:pt idx="1209">
                  <c:v>0.0</c:v>
                </c:pt>
                <c:pt idx="1210">
                  <c:v>0.0</c:v>
                </c:pt>
                <c:pt idx="1211">
                  <c:v>0.0</c:v>
                </c:pt>
                <c:pt idx="1212">
                  <c:v>0.0</c:v>
                </c:pt>
                <c:pt idx="1213">
                  <c:v>0.0</c:v>
                </c:pt>
                <c:pt idx="1214">
                  <c:v>0.0</c:v>
                </c:pt>
                <c:pt idx="1215">
                  <c:v>0.0</c:v>
                </c:pt>
                <c:pt idx="1216">
                  <c:v>0.0</c:v>
                </c:pt>
                <c:pt idx="1217">
                  <c:v>0.0</c:v>
                </c:pt>
                <c:pt idx="1218">
                  <c:v>0.0</c:v>
                </c:pt>
                <c:pt idx="1219">
                  <c:v>0.0</c:v>
                </c:pt>
                <c:pt idx="1220">
                  <c:v>0.0</c:v>
                </c:pt>
                <c:pt idx="1221">
                  <c:v>0.0</c:v>
                </c:pt>
                <c:pt idx="1222">
                  <c:v>0.0</c:v>
                </c:pt>
                <c:pt idx="1223">
                  <c:v>0.0</c:v>
                </c:pt>
                <c:pt idx="1224">
                  <c:v>0.0</c:v>
                </c:pt>
                <c:pt idx="1225">
                  <c:v>0.0</c:v>
                </c:pt>
                <c:pt idx="1226">
                  <c:v>0.0</c:v>
                </c:pt>
                <c:pt idx="1227">
                  <c:v>0.0</c:v>
                </c:pt>
                <c:pt idx="1228">
                  <c:v>0.0</c:v>
                </c:pt>
                <c:pt idx="1229">
                  <c:v>0.0</c:v>
                </c:pt>
                <c:pt idx="1230">
                  <c:v>0.0</c:v>
                </c:pt>
                <c:pt idx="1231">
                  <c:v>0.0</c:v>
                </c:pt>
                <c:pt idx="1232">
                  <c:v>0.0</c:v>
                </c:pt>
                <c:pt idx="1233">
                  <c:v>0.0</c:v>
                </c:pt>
                <c:pt idx="1234">
                  <c:v>0.0</c:v>
                </c:pt>
                <c:pt idx="1235">
                  <c:v>0.0</c:v>
                </c:pt>
                <c:pt idx="1236">
                  <c:v>0.0</c:v>
                </c:pt>
                <c:pt idx="1237">
                  <c:v>0.0</c:v>
                </c:pt>
                <c:pt idx="1238">
                  <c:v>0.0</c:v>
                </c:pt>
                <c:pt idx="1239">
                  <c:v>0.0</c:v>
                </c:pt>
                <c:pt idx="1240">
                  <c:v>0.0</c:v>
                </c:pt>
                <c:pt idx="1241">
                  <c:v>0.0</c:v>
                </c:pt>
                <c:pt idx="1242">
                  <c:v>0.0</c:v>
                </c:pt>
                <c:pt idx="1243">
                  <c:v>0.0</c:v>
                </c:pt>
                <c:pt idx="1244">
                  <c:v>0.0</c:v>
                </c:pt>
                <c:pt idx="1245">
                  <c:v>0.0</c:v>
                </c:pt>
                <c:pt idx="1246">
                  <c:v>0.0</c:v>
                </c:pt>
                <c:pt idx="1247">
                  <c:v>0.0</c:v>
                </c:pt>
                <c:pt idx="1248">
                  <c:v>0.0</c:v>
                </c:pt>
                <c:pt idx="1249">
                  <c:v>0.0</c:v>
                </c:pt>
                <c:pt idx="1250">
                  <c:v>0.0</c:v>
                </c:pt>
                <c:pt idx="1251">
                  <c:v>0.0</c:v>
                </c:pt>
                <c:pt idx="1252">
                  <c:v>0.0</c:v>
                </c:pt>
                <c:pt idx="1253">
                  <c:v>0.0</c:v>
                </c:pt>
                <c:pt idx="1254">
                  <c:v>0.0</c:v>
                </c:pt>
                <c:pt idx="1255">
                  <c:v>0.0</c:v>
                </c:pt>
                <c:pt idx="1256">
                  <c:v>0.0</c:v>
                </c:pt>
                <c:pt idx="1257">
                  <c:v>0.0</c:v>
                </c:pt>
                <c:pt idx="1258">
                  <c:v>0.0</c:v>
                </c:pt>
                <c:pt idx="1259">
                  <c:v>0.0</c:v>
                </c:pt>
                <c:pt idx="1260">
                  <c:v>0.0</c:v>
                </c:pt>
                <c:pt idx="1261">
                  <c:v>0.0</c:v>
                </c:pt>
                <c:pt idx="1262">
                  <c:v>0.0</c:v>
                </c:pt>
                <c:pt idx="1263">
                  <c:v>0.0</c:v>
                </c:pt>
                <c:pt idx="1264">
                  <c:v>0.0</c:v>
                </c:pt>
                <c:pt idx="1265">
                  <c:v>0.0</c:v>
                </c:pt>
                <c:pt idx="1266">
                  <c:v>0.0</c:v>
                </c:pt>
                <c:pt idx="1267">
                  <c:v>0.0</c:v>
                </c:pt>
                <c:pt idx="1268">
                  <c:v>0.0</c:v>
                </c:pt>
                <c:pt idx="1269">
                  <c:v>0.0</c:v>
                </c:pt>
                <c:pt idx="1270">
                  <c:v>0.0</c:v>
                </c:pt>
                <c:pt idx="1271">
                  <c:v>0.0</c:v>
                </c:pt>
                <c:pt idx="1272">
                  <c:v>0.0</c:v>
                </c:pt>
                <c:pt idx="1273">
                  <c:v>0.0</c:v>
                </c:pt>
                <c:pt idx="1274">
                  <c:v>0.0</c:v>
                </c:pt>
                <c:pt idx="1275">
                  <c:v>0.0</c:v>
                </c:pt>
                <c:pt idx="1276">
                  <c:v>0.0</c:v>
                </c:pt>
                <c:pt idx="1277">
                  <c:v>0.0</c:v>
                </c:pt>
                <c:pt idx="1278">
                  <c:v>0.0</c:v>
                </c:pt>
                <c:pt idx="1279">
                  <c:v>0.0</c:v>
                </c:pt>
                <c:pt idx="1280">
                  <c:v>0.0</c:v>
                </c:pt>
                <c:pt idx="1281">
                  <c:v>0.0</c:v>
                </c:pt>
                <c:pt idx="1282">
                  <c:v>0.0</c:v>
                </c:pt>
                <c:pt idx="1283">
                  <c:v>0.0</c:v>
                </c:pt>
                <c:pt idx="1284">
                  <c:v>0.0</c:v>
                </c:pt>
                <c:pt idx="1285">
                  <c:v>0.0</c:v>
                </c:pt>
                <c:pt idx="1286">
                  <c:v>0.0</c:v>
                </c:pt>
                <c:pt idx="1287">
                  <c:v>0.0</c:v>
                </c:pt>
                <c:pt idx="1288">
                  <c:v>0.0</c:v>
                </c:pt>
                <c:pt idx="1289">
                  <c:v>0.0</c:v>
                </c:pt>
                <c:pt idx="1290">
                  <c:v>0.0</c:v>
                </c:pt>
                <c:pt idx="1291">
                  <c:v>0.0</c:v>
                </c:pt>
                <c:pt idx="1292">
                  <c:v>0.0</c:v>
                </c:pt>
                <c:pt idx="1293">
                  <c:v>0.0</c:v>
                </c:pt>
                <c:pt idx="1294">
                  <c:v>0.0</c:v>
                </c:pt>
                <c:pt idx="1295">
                  <c:v>0.0</c:v>
                </c:pt>
                <c:pt idx="1296">
                  <c:v>0.0</c:v>
                </c:pt>
                <c:pt idx="1297">
                  <c:v>0.0</c:v>
                </c:pt>
                <c:pt idx="1298">
                  <c:v>0.0</c:v>
                </c:pt>
                <c:pt idx="1299">
                  <c:v>0.0</c:v>
                </c:pt>
                <c:pt idx="1300">
                  <c:v>0.0</c:v>
                </c:pt>
                <c:pt idx="1301">
                  <c:v>0.0</c:v>
                </c:pt>
                <c:pt idx="1302">
                  <c:v>0.0</c:v>
                </c:pt>
                <c:pt idx="1303">
                  <c:v>0.0</c:v>
                </c:pt>
                <c:pt idx="1304">
                  <c:v>0.0</c:v>
                </c:pt>
                <c:pt idx="1305">
                  <c:v>0.0</c:v>
                </c:pt>
                <c:pt idx="1306">
                  <c:v>0.0</c:v>
                </c:pt>
                <c:pt idx="1307">
                  <c:v>0.0</c:v>
                </c:pt>
                <c:pt idx="1308">
                  <c:v>0.0</c:v>
                </c:pt>
                <c:pt idx="1309">
                  <c:v>0.0</c:v>
                </c:pt>
                <c:pt idx="1310">
                  <c:v>0.0</c:v>
                </c:pt>
                <c:pt idx="1311">
                  <c:v>0.0</c:v>
                </c:pt>
                <c:pt idx="1312">
                  <c:v>0.0</c:v>
                </c:pt>
                <c:pt idx="1313">
                  <c:v>0.0</c:v>
                </c:pt>
                <c:pt idx="1314">
                  <c:v>0.0</c:v>
                </c:pt>
                <c:pt idx="1315">
                  <c:v>0.0</c:v>
                </c:pt>
                <c:pt idx="1316">
                  <c:v>0.0</c:v>
                </c:pt>
                <c:pt idx="1317">
                  <c:v>0.0</c:v>
                </c:pt>
                <c:pt idx="1318">
                  <c:v>0.0</c:v>
                </c:pt>
                <c:pt idx="1319">
                  <c:v>0.0</c:v>
                </c:pt>
                <c:pt idx="1320">
                  <c:v>0.0</c:v>
                </c:pt>
                <c:pt idx="1321">
                  <c:v>0.0</c:v>
                </c:pt>
                <c:pt idx="1322">
                  <c:v>0.0</c:v>
                </c:pt>
                <c:pt idx="1323">
                  <c:v>0.0</c:v>
                </c:pt>
                <c:pt idx="1324">
                  <c:v>0.0</c:v>
                </c:pt>
                <c:pt idx="1325">
                  <c:v>0.0</c:v>
                </c:pt>
                <c:pt idx="1326">
                  <c:v>0.0</c:v>
                </c:pt>
                <c:pt idx="1327">
                  <c:v>0.0</c:v>
                </c:pt>
                <c:pt idx="1328">
                  <c:v>0.0</c:v>
                </c:pt>
                <c:pt idx="1329">
                  <c:v>0.0</c:v>
                </c:pt>
                <c:pt idx="1330">
                  <c:v>0.0</c:v>
                </c:pt>
                <c:pt idx="1331">
                  <c:v>0.0</c:v>
                </c:pt>
                <c:pt idx="1332">
                  <c:v>0.0</c:v>
                </c:pt>
                <c:pt idx="1333">
                  <c:v>0.0</c:v>
                </c:pt>
                <c:pt idx="1334">
                  <c:v>0.0</c:v>
                </c:pt>
                <c:pt idx="1335">
                  <c:v>0.0</c:v>
                </c:pt>
                <c:pt idx="1336">
                  <c:v>0.0</c:v>
                </c:pt>
                <c:pt idx="1337">
                  <c:v>0.0</c:v>
                </c:pt>
                <c:pt idx="1338">
                  <c:v>0.0</c:v>
                </c:pt>
                <c:pt idx="1339">
                  <c:v>0.0</c:v>
                </c:pt>
                <c:pt idx="1340">
                  <c:v>0.0</c:v>
                </c:pt>
                <c:pt idx="1341">
                  <c:v>0.0</c:v>
                </c:pt>
                <c:pt idx="1342">
                  <c:v>0.0</c:v>
                </c:pt>
                <c:pt idx="1343">
                  <c:v>0.0</c:v>
                </c:pt>
                <c:pt idx="1344">
                  <c:v>0.0</c:v>
                </c:pt>
                <c:pt idx="1345">
                  <c:v>0.0</c:v>
                </c:pt>
                <c:pt idx="1346">
                  <c:v>0.0</c:v>
                </c:pt>
                <c:pt idx="1347">
                  <c:v>0.0</c:v>
                </c:pt>
                <c:pt idx="1348">
                  <c:v>0.0</c:v>
                </c:pt>
                <c:pt idx="1349">
                  <c:v>0.0</c:v>
                </c:pt>
                <c:pt idx="1350">
                  <c:v>0.0</c:v>
                </c:pt>
                <c:pt idx="1351">
                  <c:v>0.0</c:v>
                </c:pt>
                <c:pt idx="1352">
                  <c:v>0.0</c:v>
                </c:pt>
                <c:pt idx="1353">
                  <c:v>0.0</c:v>
                </c:pt>
                <c:pt idx="1354">
                  <c:v>0.0</c:v>
                </c:pt>
                <c:pt idx="1355">
                  <c:v>0.0</c:v>
                </c:pt>
                <c:pt idx="1356">
                  <c:v>0.0</c:v>
                </c:pt>
                <c:pt idx="1357">
                  <c:v>0.0</c:v>
                </c:pt>
                <c:pt idx="1358">
                  <c:v>0.0</c:v>
                </c:pt>
                <c:pt idx="1359">
                  <c:v>0.0</c:v>
                </c:pt>
                <c:pt idx="1360">
                  <c:v>0.0</c:v>
                </c:pt>
                <c:pt idx="1361">
                  <c:v>0.0</c:v>
                </c:pt>
                <c:pt idx="1362">
                  <c:v>0.0</c:v>
                </c:pt>
                <c:pt idx="1363">
                  <c:v>0.0</c:v>
                </c:pt>
                <c:pt idx="1364">
                  <c:v>0.0</c:v>
                </c:pt>
                <c:pt idx="1365">
                  <c:v>0.0</c:v>
                </c:pt>
                <c:pt idx="1366">
                  <c:v>0.0</c:v>
                </c:pt>
                <c:pt idx="1367">
                  <c:v>0.0</c:v>
                </c:pt>
                <c:pt idx="1368">
                  <c:v>0.0</c:v>
                </c:pt>
                <c:pt idx="1369">
                  <c:v>0.0</c:v>
                </c:pt>
                <c:pt idx="1370">
                  <c:v>0.0</c:v>
                </c:pt>
                <c:pt idx="1371">
                  <c:v>0.0</c:v>
                </c:pt>
                <c:pt idx="1372">
                  <c:v>0.0</c:v>
                </c:pt>
                <c:pt idx="1373">
                  <c:v>0.0</c:v>
                </c:pt>
                <c:pt idx="1374">
                  <c:v>0.0</c:v>
                </c:pt>
                <c:pt idx="1375">
                  <c:v>0.0</c:v>
                </c:pt>
                <c:pt idx="1376">
                  <c:v>0.0</c:v>
                </c:pt>
                <c:pt idx="1377">
                  <c:v>0.0</c:v>
                </c:pt>
                <c:pt idx="1378">
                  <c:v>0.0</c:v>
                </c:pt>
                <c:pt idx="1379">
                  <c:v>0.0</c:v>
                </c:pt>
                <c:pt idx="1380">
                  <c:v>0.0</c:v>
                </c:pt>
                <c:pt idx="1381">
                  <c:v>0.0</c:v>
                </c:pt>
                <c:pt idx="1382">
                  <c:v>0.0</c:v>
                </c:pt>
                <c:pt idx="1383">
                  <c:v>0.0</c:v>
                </c:pt>
                <c:pt idx="1384">
                  <c:v>0.0</c:v>
                </c:pt>
                <c:pt idx="1385">
                  <c:v>0.0</c:v>
                </c:pt>
                <c:pt idx="1386">
                  <c:v>0.0</c:v>
                </c:pt>
                <c:pt idx="1387">
                  <c:v>0.0</c:v>
                </c:pt>
                <c:pt idx="1388">
                  <c:v>0.0</c:v>
                </c:pt>
                <c:pt idx="1389">
                  <c:v>0.0</c:v>
                </c:pt>
                <c:pt idx="1390">
                  <c:v>0.0</c:v>
                </c:pt>
                <c:pt idx="1391">
                  <c:v>0.0</c:v>
                </c:pt>
                <c:pt idx="1392">
                  <c:v>0.0</c:v>
                </c:pt>
                <c:pt idx="1393">
                  <c:v>0.0</c:v>
                </c:pt>
                <c:pt idx="1394">
                  <c:v>0.0</c:v>
                </c:pt>
                <c:pt idx="1395">
                  <c:v>0.0</c:v>
                </c:pt>
                <c:pt idx="1396">
                  <c:v>0.0</c:v>
                </c:pt>
                <c:pt idx="1397">
                  <c:v>0.0</c:v>
                </c:pt>
                <c:pt idx="1398">
                  <c:v>0.0</c:v>
                </c:pt>
                <c:pt idx="1399">
                  <c:v>0.0</c:v>
                </c:pt>
                <c:pt idx="1400">
                  <c:v>0.0</c:v>
                </c:pt>
                <c:pt idx="1401">
                  <c:v>0.0</c:v>
                </c:pt>
                <c:pt idx="1402">
                  <c:v>0.0</c:v>
                </c:pt>
                <c:pt idx="1403">
                  <c:v>0.0</c:v>
                </c:pt>
                <c:pt idx="1404">
                  <c:v>0.0</c:v>
                </c:pt>
                <c:pt idx="1405">
                  <c:v>0.0</c:v>
                </c:pt>
                <c:pt idx="1406">
                  <c:v>0.0</c:v>
                </c:pt>
                <c:pt idx="1407">
                  <c:v>0.0</c:v>
                </c:pt>
                <c:pt idx="1408">
                  <c:v>0.0</c:v>
                </c:pt>
                <c:pt idx="1409">
                  <c:v>0.0</c:v>
                </c:pt>
                <c:pt idx="1410">
                  <c:v>0.0</c:v>
                </c:pt>
                <c:pt idx="1411">
                  <c:v>0.0</c:v>
                </c:pt>
                <c:pt idx="1412">
                  <c:v>0.0</c:v>
                </c:pt>
                <c:pt idx="1413">
                  <c:v>0.0</c:v>
                </c:pt>
                <c:pt idx="1414">
                  <c:v>0.0</c:v>
                </c:pt>
                <c:pt idx="1415">
                  <c:v>0.0</c:v>
                </c:pt>
                <c:pt idx="1416">
                  <c:v>0.0</c:v>
                </c:pt>
                <c:pt idx="1417">
                  <c:v>0.0</c:v>
                </c:pt>
                <c:pt idx="1418">
                  <c:v>0.0</c:v>
                </c:pt>
                <c:pt idx="1419">
                  <c:v>0.0</c:v>
                </c:pt>
                <c:pt idx="1420">
                  <c:v>0.0</c:v>
                </c:pt>
                <c:pt idx="1421">
                  <c:v>0.0</c:v>
                </c:pt>
                <c:pt idx="1422">
                  <c:v>0.0</c:v>
                </c:pt>
                <c:pt idx="1423">
                  <c:v>0.0</c:v>
                </c:pt>
                <c:pt idx="1424">
                  <c:v>0.0</c:v>
                </c:pt>
                <c:pt idx="1425">
                  <c:v>0.0</c:v>
                </c:pt>
                <c:pt idx="1426">
                  <c:v>0.0</c:v>
                </c:pt>
                <c:pt idx="1427">
                  <c:v>0.0</c:v>
                </c:pt>
                <c:pt idx="1428">
                  <c:v>0.0</c:v>
                </c:pt>
                <c:pt idx="1429">
                  <c:v>0.0</c:v>
                </c:pt>
                <c:pt idx="1430">
                  <c:v>0.0</c:v>
                </c:pt>
                <c:pt idx="1431">
                  <c:v>0.0</c:v>
                </c:pt>
                <c:pt idx="1432">
                  <c:v>0.0</c:v>
                </c:pt>
                <c:pt idx="1433">
                  <c:v>0.0</c:v>
                </c:pt>
                <c:pt idx="1434">
                  <c:v>0.0</c:v>
                </c:pt>
                <c:pt idx="1435">
                  <c:v>0.0</c:v>
                </c:pt>
                <c:pt idx="1436">
                  <c:v>0.0</c:v>
                </c:pt>
                <c:pt idx="1437">
                  <c:v>0.0</c:v>
                </c:pt>
                <c:pt idx="1438">
                  <c:v>0.0</c:v>
                </c:pt>
                <c:pt idx="1439">
                  <c:v>0.0</c:v>
                </c:pt>
                <c:pt idx="1440">
                  <c:v>0.0</c:v>
                </c:pt>
                <c:pt idx="1441">
                  <c:v>0.0</c:v>
                </c:pt>
                <c:pt idx="1442">
                  <c:v>0.0</c:v>
                </c:pt>
                <c:pt idx="1443">
                  <c:v>0.0</c:v>
                </c:pt>
                <c:pt idx="1444">
                  <c:v>0.0</c:v>
                </c:pt>
                <c:pt idx="1445">
                  <c:v>0.0</c:v>
                </c:pt>
                <c:pt idx="1446">
                  <c:v>0.0</c:v>
                </c:pt>
                <c:pt idx="1447">
                  <c:v>0.0</c:v>
                </c:pt>
                <c:pt idx="1448">
                  <c:v>0.0</c:v>
                </c:pt>
                <c:pt idx="1449">
                  <c:v>0.0</c:v>
                </c:pt>
                <c:pt idx="1450">
                  <c:v>0.0</c:v>
                </c:pt>
                <c:pt idx="1451">
                  <c:v>0.0</c:v>
                </c:pt>
                <c:pt idx="1452">
                  <c:v>0.0</c:v>
                </c:pt>
                <c:pt idx="1453">
                  <c:v>0.0</c:v>
                </c:pt>
                <c:pt idx="1454">
                  <c:v>0.0</c:v>
                </c:pt>
                <c:pt idx="1455">
                  <c:v>0.0</c:v>
                </c:pt>
                <c:pt idx="1456">
                  <c:v>0.0</c:v>
                </c:pt>
                <c:pt idx="1457">
                  <c:v>0.0</c:v>
                </c:pt>
                <c:pt idx="1458">
                  <c:v>0.0</c:v>
                </c:pt>
                <c:pt idx="1459">
                  <c:v>0.0</c:v>
                </c:pt>
                <c:pt idx="1460">
                  <c:v>0.0</c:v>
                </c:pt>
                <c:pt idx="1461">
                  <c:v>0.0</c:v>
                </c:pt>
                <c:pt idx="1462">
                  <c:v>0.0</c:v>
                </c:pt>
                <c:pt idx="1463">
                  <c:v>0.0</c:v>
                </c:pt>
                <c:pt idx="1464">
                  <c:v>0.0</c:v>
                </c:pt>
                <c:pt idx="1465">
                  <c:v>0.0</c:v>
                </c:pt>
                <c:pt idx="1466">
                  <c:v>0.0</c:v>
                </c:pt>
                <c:pt idx="1467">
                  <c:v>0.0</c:v>
                </c:pt>
                <c:pt idx="1468">
                  <c:v>0.0</c:v>
                </c:pt>
                <c:pt idx="1469">
                  <c:v>0.0</c:v>
                </c:pt>
                <c:pt idx="1470">
                  <c:v>0.0</c:v>
                </c:pt>
                <c:pt idx="1471">
                  <c:v>0.0</c:v>
                </c:pt>
                <c:pt idx="1472">
                  <c:v>0.0</c:v>
                </c:pt>
                <c:pt idx="1473">
                  <c:v>0.0</c:v>
                </c:pt>
                <c:pt idx="1474">
                  <c:v>0.0</c:v>
                </c:pt>
                <c:pt idx="1475">
                  <c:v>0.0</c:v>
                </c:pt>
                <c:pt idx="1476">
                  <c:v>0.0</c:v>
                </c:pt>
                <c:pt idx="1477">
                  <c:v>0.0</c:v>
                </c:pt>
                <c:pt idx="1478">
                  <c:v>0.0</c:v>
                </c:pt>
                <c:pt idx="1479">
                  <c:v>0.0</c:v>
                </c:pt>
                <c:pt idx="1480">
                  <c:v>0.0</c:v>
                </c:pt>
                <c:pt idx="1481">
                  <c:v>0.0</c:v>
                </c:pt>
                <c:pt idx="1482">
                  <c:v>0.0</c:v>
                </c:pt>
                <c:pt idx="1483">
                  <c:v>0.0</c:v>
                </c:pt>
                <c:pt idx="1484">
                  <c:v>0.0</c:v>
                </c:pt>
                <c:pt idx="1485">
                  <c:v>0.0</c:v>
                </c:pt>
                <c:pt idx="1486">
                  <c:v>0.0</c:v>
                </c:pt>
                <c:pt idx="1487">
                  <c:v>0.0</c:v>
                </c:pt>
                <c:pt idx="1488">
                  <c:v>0.0</c:v>
                </c:pt>
                <c:pt idx="1489">
                  <c:v>0.0</c:v>
                </c:pt>
                <c:pt idx="1490">
                  <c:v>0.0</c:v>
                </c:pt>
                <c:pt idx="1491">
                  <c:v>0.0</c:v>
                </c:pt>
                <c:pt idx="1492">
                  <c:v>0.0</c:v>
                </c:pt>
                <c:pt idx="1493">
                  <c:v>0.0</c:v>
                </c:pt>
                <c:pt idx="1494">
                  <c:v>0.0</c:v>
                </c:pt>
                <c:pt idx="1495">
                  <c:v>0.0</c:v>
                </c:pt>
                <c:pt idx="1496">
                  <c:v>0.0</c:v>
                </c:pt>
                <c:pt idx="1497">
                  <c:v>0.0</c:v>
                </c:pt>
                <c:pt idx="1498">
                  <c:v>0.0</c:v>
                </c:pt>
                <c:pt idx="1499">
                  <c:v>0.0</c:v>
                </c:pt>
                <c:pt idx="1500">
                  <c:v>0.0</c:v>
                </c:pt>
                <c:pt idx="1501">
                  <c:v>0.0</c:v>
                </c:pt>
                <c:pt idx="1502">
                  <c:v>0.0</c:v>
                </c:pt>
                <c:pt idx="1503">
                  <c:v>0.0</c:v>
                </c:pt>
                <c:pt idx="1504">
                  <c:v>0.0</c:v>
                </c:pt>
                <c:pt idx="1505">
                  <c:v>0.0</c:v>
                </c:pt>
                <c:pt idx="1506">
                  <c:v>0.0</c:v>
                </c:pt>
                <c:pt idx="1507">
                  <c:v>0.0</c:v>
                </c:pt>
                <c:pt idx="1508">
                  <c:v>0.0</c:v>
                </c:pt>
                <c:pt idx="1509">
                  <c:v>0.0</c:v>
                </c:pt>
                <c:pt idx="1510">
                  <c:v>0.0</c:v>
                </c:pt>
                <c:pt idx="1511">
                  <c:v>0.0</c:v>
                </c:pt>
                <c:pt idx="1512">
                  <c:v>0.0</c:v>
                </c:pt>
                <c:pt idx="1513">
                  <c:v>0.0</c:v>
                </c:pt>
                <c:pt idx="1514">
                  <c:v>0.0</c:v>
                </c:pt>
                <c:pt idx="1515">
                  <c:v>0.0</c:v>
                </c:pt>
                <c:pt idx="1516">
                  <c:v>0.0</c:v>
                </c:pt>
                <c:pt idx="1517">
                  <c:v>0.0</c:v>
                </c:pt>
                <c:pt idx="1518">
                  <c:v>0.0</c:v>
                </c:pt>
                <c:pt idx="1519">
                  <c:v>0.0</c:v>
                </c:pt>
                <c:pt idx="1520">
                  <c:v>0.0</c:v>
                </c:pt>
                <c:pt idx="1521">
                  <c:v>0.0</c:v>
                </c:pt>
                <c:pt idx="1522">
                  <c:v>0.0</c:v>
                </c:pt>
                <c:pt idx="1523">
                  <c:v>0.0</c:v>
                </c:pt>
                <c:pt idx="1524">
                  <c:v>0.0</c:v>
                </c:pt>
                <c:pt idx="1525">
                  <c:v>0.0</c:v>
                </c:pt>
                <c:pt idx="1526">
                  <c:v>0.0</c:v>
                </c:pt>
                <c:pt idx="1527">
                  <c:v>0.0</c:v>
                </c:pt>
                <c:pt idx="1528">
                  <c:v>0.0</c:v>
                </c:pt>
                <c:pt idx="1529">
                  <c:v>0.0</c:v>
                </c:pt>
                <c:pt idx="1530">
                  <c:v>0.0</c:v>
                </c:pt>
                <c:pt idx="1531">
                  <c:v>0.0</c:v>
                </c:pt>
                <c:pt idx="1532">
                  <c:v>0.0</c:v>
                </c:pt>
                <c:pt idx="1533">
                  <c:v>0.0</c:v>
                </c:pt>
                <c:pt idx="1534">
                  <c:v>0.0</c:v>
                </c:pt>
                <c:pt idx="1535">
                  <c:v>0.0</c:v>
                </c:pt>
                <c:pt idx="1536">
                  <c:v>0.0</c:v>
                </c:pt>
                <c:pt idx="1537">
                  <c:v>0.0</c:v>
                </c:pt>
                <c:pt idx="1538">
                  <c:v>0.0</c:v>
                </c:pt>
                <c:pt idx="1539">
                  <c:v>0.0</c:v>
                </c:pt>
                <c:pt idx="1540">
                  <c:v>0.0</c:v>
                </c:pt>
                <c:pt idx="1541">
                  <c:v>0.0</c:v>
                </c:pt>
                <c:pt idx="1542">
                  <c:v>0.0</c:v>
                </c:pt>
                <c:pt idx="1543">
                  <c:v>0.0</c:v>
                </c:pt>
                <c:pt idx="1544">
                  <c:v>0.0</c:v>
                </c:pt>
                <c:pt idx="1545">
                  <c:v>0.0</c:v>
                </c:pt>
                <c:pt idx="1546">
                  <c:v>0.0</c:v>
                </c:pt>
                <c:pt idx="1547">
                  <c:v>0.0</c:v>
                </c:pt>
                <c:pt idx="1548">
                  <c:v>0.0</c:v>
                </c:pt>
                <c:pt idx="1549">
                  <c:v>0.0</c:v>
                </c:pt>
                <c:pt idx="1550">
                  <c:v>0.0</c:v>
                </c:pt>
                <c:pt idx="1551">
                  <c:v>0.0</c:v>
                </c:pt>
                <c:pt idx="1552">
                  <c:v>0.0</c:v>
                </c:pt>
                <c:pt idx="1553">
                  <c:v>0.0</c:v>
                </c:pt>
                <c:pt idx="1554">
                  <c:v>0.0</c:v>
                </c:pt>
                <c:pt idx="1555">
                  <c:v>0.0</c:v>
                </c:pt>
                <c:pt idx="1556">
                  <c:v>0.0</c:v>
                </c:pt>
                <c:pt idx="1557">
                  <c:v>0.0</c:v>
                </c:pt>
                <c:pt idx="1558">
                  <c:v>0.0</c:v>
                </c:pt>
                <c:pt idx="1559">
                  <c:v>0.0</c:v>
                </c:pt>
                <c:pt idx="1560">
                  <c:v>0.0</c:v>
                </c:pt>
                <c:pt idx="1561">
                  <c:v>0.0</c:v>
                </c:pt>
                <c:pt idx="1562">
                  <c:v>0.0</c:v>
                </c:pt>
                <c:pt idx="1563">
                  <c:v>0.0</c:v>
                </c:pt>
                <c:pt idx="1564">
                  <c:v>0.0</c:v>
                </c:pt>
                <c:pt idx="1565">
                  <c:v>0.0</c:v>
                </c:pt>
                <c:pt idx="1566">
                  <c:v>0.0</c:v>
                </c:pt>
                <c:pt idx="1567">
                  <c:v>0.0</c:v>
                </c:pt>
                <c:pt idx="1568">
                  <c:v>0.0</c:v>
                </c:pt>
                <c:pt idx="1569">
                  <c:v>0.0</c:v>
                </c:pt>
                <c:pt idx="1570">
                  <c:v>0.0</c:v>
                </c:pt>
                <c:pt idx="1571">
                  <c:v>0.0</c:v>
                </c:pt>
                <c:pt idx="1572">
                  <c:v>0.0</c:v>
                </c:pt>
                <c:pt idx="1573">
                  <c:v>0.0</c:v>
                </c:pt>
                <c:pt idx="1574">
                  <c:v>0.0</c:v>
                </c:pt>
                <c:pt idx="1575">
                  <c:v>0.0</c:v>
                </c:pt>
                <c:pt idx="1576">
                  <c:v>0.0</c:v>
                </c:pt>
                <c:pt idx="1577">
                  <c:v>0.0</c:v>
                </c:pt>
                <c:pt idx="1578">
                  <c:v>0.0</c:v>
                </c:pt>
                <c:pt idx="1579">
                  <c:v>0.0</c:v>
                </c:pt>
                <c:pt idx="1580">
                  <c:v>0.0</c:v>
                </c:pt>
                <c:pt idx="1581">
                  <c:v>0.0</c:v>
                </c:pt>
                <c:pt idx="1582">
                  <c:v>0.0</c:v>
                </c:pt>
                <c:pt idx="1583">
                  <c:v>0.0</c:v>
                </c:pt>
                <c:pt idx="1584">
                  <c:v>0.0</c:v>
                </c:pt>
                <c:pt idx="1585">
                  <c:v>0.0</c:v>
                </c:pt>
                <c:pt idx="1586">
                  <c:v>0.0</c:v>
                </c:pt>
                <c:pt idx="1587">
                  <c:v>0.0</c:v>
                </c:pt>
                <c:pt idx="1588">
                  <c:v>0.0</c:v>
                </c:pt>
                <c:pt idx="1589">
                  <c:v>0.0</c:v>
                </c:pt>
                <c:pt idx="1590">
                  <c:v>0.0</c:v>
                </c:pt>
                <c:pt idx="1591">
                  <c:v>0.0</c:v>
                </c:pt>
                <c:pt idx="1592">
                  <c:v>0.0</c:v>
                </c:pt>
                <c:pt idx="1593">
                  <c:v>0.0</c:v>
                </c:pt>
                <c:pt idx="1594">
                  <c:v>0.0</c:v>
                </c:pt>
                <c:pt idx="1595">
                  <c:v>0.0</c:v>
                </c:pt>
                <c:pt idx="1596">
                  <c:v>0.0</c:v>
                </c:pt>
                <c:pt idx="1597">
                  <c:v>0.0</c:v>
                </c:pt>
                <c:pt idx="1598">
                  <c:v>0.0</c:v>
                </c:pt>
                <c:pt idx="1599">
                  <c:v>0.0</c:v>
                </c:pt>
                <c:pt idx="1600">
                  <c:v>0.0</c:v>
                </c:pt>
                <c:pt idx="1601">
                  <c:v>0.0</c:v>
                </c:pt>
                <c:pt idx="1602">
                  <c:v>0.0</c:v>
                </c:pt>
                <c:pt idx="1603">
                  <c:v>0.0</c:v>
                </c:pt>
                <c:pt idx="1604">
                  <c:v>0.0</c:v>
                </c:pt>
                <c:pt idx="1605">
                  <c:v>0.0</c:v>
                </c:pt>
                <c:pt idx="1606">
                  <c:v>0.0</c:v>
                </c:pt>
                <c:pt idx="1607">
                  <c:v>0.0</c:v>
                </c:pt>
                <c:pt idx="1608">
                  <c:v>0.0</c:v>
                </c:pt>
                <c:pt idx="1609">
                  <c:v>0.0</c:v>
                </c:pt>
                <c:pt idx="1610">
                  <c:v>0.0</c:v>
                </c:pt>
                <c:pt idx="1611">
                  <c:v>0.0</c:v>
                </c:pt>
                <c:pt idx="1612">
                  <c:v>0.0</c:v>
                </c:pt>
                <c:pt idx="1613">
                  <c:v>0.0</c:v>
                </c:pt>
                <c:pt idx="1614">
                  <c:v>0.0</c:v>
                </c:pt>
                <c:pt idx="1615">
                  <c:v>0.0</c:v>
                </c:pt>
                <c:pt idx="1616">
                  <c:v>0.0</c:v>
                </c:pt>
                <c:pt idx="1617">
                  <c:v>0.0</c:v>
                </c:pt>
                <c:pt idx="1618">
                  <c:v>0.0</c:v>
                </c:pt>
                <c:pt idx="1619">
                  <c:v>0.0</c:v>
                </c:pt>
                <c:pt idx="1620">
                  <c:v>0.0</c:v>
                </c:pt>
                <c:pt idx="1621">
                  <c:v>0.0</c:v>
                </c:pt>
                <c:pt idx="1622">
                  <c:v>0.0</c:v>
                </c:pt>
                <c:pt idx="1623">
                  <c:v>0.0</c:v>
                </c:pt>
                <c:pt idx="1624">
                  <c:v>0.0</c:v>
                </c:pt>
                <c:pt idx="1625">
                  <c:v>0.0</c:v>
                </c:pt>
                <c:pt idx="1626">
                  <c:v>0.0</c:v>
                </c:pt>
                <c:pt idx="1627">
                  <c:v>0.0</c:v>
                </c:pt>
                <c:pt idx="1628">
                  <c:v>0.0</c:v>
                </c:pt>
                <c:pt idx="1629">
                  <c:v>0.0</c:v>
                </c:pt>
                <c:pt idx="1630">
                  <c:v>0.0</c:v>
                </c:pt>
                <c:pt idx="1631">
                  <c:v>0.0</c:v>
                </c:pt>
                <c:pt idx="1632">
                  <c:v>0.0</c:v>
                </c:pt>
                <c:pt idx="1633">
                  <c:v>0.0</c:v>
                </c:pt>
                <c:pt idx="1634">
                  <c:v>0.0</c:v>
                </c:pt>
                <c:pt idx="1635">
                  <c:v>0.0</c:v>
                </c:pt>
                <c:pt idx="1636">
                  <c:v>0.0</c:v>
                </c:pt>
                <c:pt idx="1637">
                  <c:v>0.0</c:v>
                </c:pt>
                <c:pt idx="1638">
                  <c:v>0.0</c:v>
                </c:pt>
                <c:pt idx="1639">
                  <c:v>0.0</c:v>
                </c:pt>
                <c:pt idx="1640">
                  <c:v>0.0</c:v>
                </c:pt>
                <c:pt idx="1641">
                  <c:v>0.0</c:v>
                </c:pt>
                <c:pt idx="1642">
                  <c:v>0.0</c:v>
                </c:pt>
                <c:pt idx="1643">
                  <c:v>0.0</c:v>
                </c:pt>
                <c:pt idx="1644">
                  <c:v>0.0</c:v>
                </c:pt>
                <c:pt idx="1645">
                  <c:v>0.0</c:v>
                </c:pt>
                <c:pt idx="1646">
                  <c:v>0.0</c:v>
                </c:pt>
                <c:pt idx="1647">
                  <c:v>0.0</c:v>
                </c:pt>
                <c:pt idx="1648">
                  <c:v>0.0</c:v>
                </c:pt>
                <c:pt idx="1649">
                  <c:v>0.0</c:v>
                </c:pt>
                <c:pt idx="1650">
                  <c:v>0.0</c:v>
                </c:pt>
                <c:pt idx="1651">
                  <c:v>0.0</c:v>
                </c:pt>
                <c:pt idx="1652">
                  <c:v>0.0</c:v>
                </c:pt>
                <c:pt idx="1653">
                  <c:v>0.0</c:v>
                </c:pt>
                <c:pt idx="1654">
                  <c:v>0.0</c:v>
                </c:pt>
                <c:pt idx="1655">
                  <c:v>0.0</c:v>
                </c:pt>
                <c:pt idx="1656">
                  <c:v>0.0</c:v>
                </c:pt>
                <c:pt idx="1657">
                  <c:v>0.0</c:v>
                </c:pt>
                <c:pt idx="1658">
                  <c:v>0.0</c:v>
                </c:pt>
                <c:pt idx="1659">
                  <c:v>0.0</c:v>
                </c:pt>
                <c:pt idx="1660">
                  <c:v>0.0</c:v>
                </c:pt>
                <c:pt idx="1661">
                  <c:v>0.0</c:v>
                </c:pt>
                <c:pt idx="1662">
                  <c:v>0.0</c:v>
                </c:pt>
                <c:pt idx="1663">
                  <c:v>0.0</c:v>
                </c:pt>
                <c:pt idx="1664">
                  <c:v>0.0</c:v>
                </c:pt>
                <c:pt idx="1665">
                  <c:v>0.0</c:v>
                </c:pt>
                <c:pt idx="1666">
                  <c:v>0.0</c:v>
                </c:pt>
                <c:pt idx="1667">
                  <c:v>0.0</c:v>
                </c:pt>
                <c:pt idx="1668">
                  <c:v>0.0</c:v>
                </c:pt>
                <c:pt idx="1669">
                  <c:v>0.0</c:v>
                </c:pt>
                <c:pt idx="1670">
                  <c:v>0.0</c:v>
                </c:pt>
                <c:pt idx="1671">
                  <c:v>0.0</c:v>
                </c:pt>
                <c:pt idx="1672">
                  <c:v>0.0</c:v>
                </c:pt>
                <c:pt idx="1673">
                  <c:v>0.0</c:v>
                </c:pt>
                <c:pt idx="1674">
                  <c:v>0.0</c:v>
                </c:pt>
                <c:pt idx="1675">
                  <c:v>2.0</c:v>
                </c:pt>
                <c:pt idx="1676">
                  <c:v>0.0</c:v>
                </c:pt>
                <c:pt idx="1677">
                  <c:v>1.0</c:v>
                </c:pt>
                <c:pt idx="1678">
                  <c:v>0.0</c:v>
                </c:pt>
                <c:pt idx="1679">
                  <c:v>0.0</c:v>
                </c:pt>
                <c:pt idx="1680">
                  <c:v>0.0</c:v>
                </c:pt>
                <c:pt idx="1681">
                  <c:v>0.0</c:v>
                </c:pt>
                <c:pt idx="1682">
                  <c:v>0.0</c:v>
                </c:pt>
                <c:pt idx="1683">
                  <c:v>0.0</c:v>
                </c:pt>
                <c:pt idx="1684">
                  <c:v>0.0</c:v>
                </c:pt>
                <c:pt idx="1685">
                  <c:v>0.0</c:v>
                </c:pt>
                <c:pt idx="1686">
                  <c:v>0.0</c:v>
                </c:pt>
                <c:pt idx="1687">
                  <c:v>0.0</c:v>
                </c:pt>
                <c:pt idx="1688">
                  <c:v>0.0</c:v>
                </c:pt>
                <c:pt idx="1689">
                  <c:v>0.0</c:v>
                </c:pt>
                <c:pt idx="1690">
                  <c:v>0.0</c:v>
                </c:pt>
                <c:pt idx="1691">
                  <c:v>0.0</c:v>
                </c:pt>
                <c:pt idx="1692">
                  <c:v>0.0</c:v>
                </c:pt>
                <c:pt idx="1693">
                  <c:v>0.0</c:v>
                </c:pt>
                <c:pt idx="1694">
                  <c:v>0.0</c:v>
                </c:pt>
                <c:pt idx="1695">
                  <c:v>0.0</c:v>
                </c:pt>
                <c:pt idx="1696">
                  <c:v>0.0</c:v>
                </c:pt>
                <c:pt idx="1697">
                  <c:v>0.0</c:v>
                </c:pt>
                <c:pt idx="1698">
                  <c:v>0.0</c:v>
                </c:pt>
                <c:pt idx="1699">
                  <c:v>0.0</c:v>
                </c:pt>
                <c:pt idx="1700">
                  <c:v>0.0</c:v>
                </c:pt>
                <c:pt idx="1701">
                  <c:v>0.0</c:v>
                </c:pt>
                <c:pt idx="1702">
                  <c:v>0.0</c:v>
                </c:pt>
                <c:pt idx="1703">
                  <c:v>0.0</c:v>
                </c:pt>
                <c:pt idx="1704">
                  <c:v>0.0</c:v>
                </c:pt>
                <c:pt idx="1705">
                  <c:v>0.0</c:v>
                </c:pt>
                <c:pt idx="1706">
                  <c:v>0.0</c:v>
                </c:pt>
                <c:pt idx="1707">
                  <c:v>0.0</c:v>
                </c:pt>
                <c:pt idx="1708">
                  <c:v>0.0</c:v>
                </c:pt>
                <c:pt idx="1709">
                  <c:v>0.0</c:v>
                </c:pt>
                <c:pt idx="1710">
                  <c:v>0.0</c:v>
                </c:pt>
                <c:pt idx="1711">
                  <c:v>0.0</c:v>
                </c:pt>
                <c:pt idx="1712">
                  <c:v>0.0</c:v>
                </c:pt>
                <c:pt idx="1713">
                  <c:v>0.0</c:v>
                </c:pt>
                <c:pt idx="1714">
                  <c:v>0.0</c:v>
                </c:pt>
                <c:pt idx="1715">
                  <c:v>0.0</c:v>
                </c:pt>
                <c:pt idx="1716">
                  <c:v>0.0</c:v>
                </c:pt>
                <c:pt idx="1717">
                  <c:v>0.0</c:v>
                </c:pt>
                <c:pt idx="1718">
                  <c:v>0.0</c:v>
                </c:pt>
                <c:pt idx="1719">
                  <c:v>0.0</c:v>
                </c:pt>
                <c:pt idx="1720">
                  <c:v>0.0</c:v>
                </c:pt>
                <c:pt idx="1721">
                  <c:v>0.0</c:v>
                </c:pt>
                <c:pt idx="1722">
                  <c:v>0.0</c:v>
                </c:pt>
                <c:pt idx="1723">
                  <c:v>0.0</c:v>
                </c:pt>
                <c:pt idx="1724">
                  <c:v>0.0</c:v>
                </c:pt>
                <c:pt idx="1725">
                  <c:v>0.0</c:v>
                </c:pt>
                <c:pt idx="1726">
                  <c:v>0.0</c:v>
                </c:pt>
                <c:pt idx="1727">
                  <c:v>0.0</c:v>
                </c:pt>
                <c:pt idx="1728">
                  <c:v>0.0</c:v>
                </c:pt>
                <c:pt idx="1729">
                  <c:v>0.0</c:v>
                </c:pt>
                <c:pt idx="1730">
                  <c:v>0.0</c:v>
                </c:pt>
                <c:pt idx="1731">
                  <c:v>0.0</c:v>
                </c:pt>
                <c:pt idx="1732">
                  <c:v>0.0</c:v>
                </c:pt>
                <c:pt idx="1733">
                  <c:v>0.0</c:v>
                </c:pt>
                <c:pt idx="1734">
                  <c:v>0.0</c:v>
                </c:pt>
                <c:pt idx="1735">
                  <c:v>0.0</c:v>
                </c:pt>
                <c:pt idx="1736">
                  <c:v>0.0</c:v>
                </c:pt>
                <c:pt idx="1737">
                  <c:v>0.0</c:v>
                </c:pt>
                <c:pt idx="1738">
                  <c:v>0.0</c:v>
                </c:pt>
                <c:pt idx="1739">
                  <c:v>0.0</c:v>
                </c:pt>
                <c:pt idx="1740">
                  <c:v>0.0</c:v>
                </c:pt>
                <c:pt idx="1741">
                  <c:v>0.0</c:v>
                </c:pt>
                <c:pt idx="1742">
                  <c:v>0.0</c:v>
                </c:pt>
                <c:pt idx="1743">
                  <c:v>0.0</c:v>
                </c:pt>
                <c:pt idx="1744">
                  <c:v>0.0</c:v>
                </c:pt>
                <c:pt idx="1745">
                  <c:v>0.0</c:v>
                </c:pt>
                <c:pt idx="1746">
                  <c:v>0.0</c:v>
                </c:pt>
                <c:pt idx="1747">
                  <c:v>0.0</c:v>
                </c:pt>
                <c:pt idx="1748">
                  <c:v>0.0</c:v>
                </c:pt>
                <c:pt idx="1749">
                  <c:v>0.0</c:v>
                </c:pt>
                <c:pt idx="1750">
                  <c:v>0.0</c:v>
                </c:pt>
                <c:pt idx="1751">
                  <c:v>0.0</c:v>
                </c:pt>
                <c:pt idx="1752">
                  <c:v>0.0</c:v>
                </c:pt>
                <c:pt idx="1753">
                  <c:v>0.0</c:v>
                </c:pt>
                <c:pt idx="1754">
                  <c:v>0.0</c:v>
                </c:pt>
                <c:pt idx="1755">
                  <c:v>0.0</c:v>
                </c:pt>
                <c:pt idx="1756">
                  <c:v>0.0</c:v>
                </c:pt>
                <c:pt idx="1757">
                  <c:v>0.0</c:v>
                </c:pt>
                <c:pt idx="1758">
                  <c:v>0.0</c:v>
                </c:pt>
                <c:pt idx="1759">
                  <c:v>0.0</c:v>
                </c:pt>
                <c:pt idx="1760">
                  <c:v>0.0</c:v>
                </c:pt>
                <c:pt idx="1761">
                  <c:v>0.0</c:v>
                </c:pt>
                <c:pt idx="1762">
                  <c:v>0.0</c:v>
                </c:pt>
                <c:pt idx="1763">
                  <c:v>0.0</c:v>
                </c:pt>
                <c:pt idx="1764">
                  <c:v>0.0</c:v>
                </c:pt>
                <c:pt idx="1765">
                  <c:v>0.0</c:v>
                </c:pt>
                <c:pt idx="1766">
                  <c:v>0.0</c:v>
                </c:pt>
                <c:pt idx="1767">
                  <c:v>0.0</c:v>
                </c:pt>
                <c:pt idx="1768">
                  <c:v>0.0</c:v>
                </c:pt>
                <c:pt idx="1769">
                  <c:v>0.0</c:v>
                </c:pt>
                <c:pt idx="1770">
                  <c:v>0.0</c:v>
                </c:pt>
                <c:pt idx="1771">
                  <c:v>0.0</c:v>
                </c:pt>
                <c:pt idx="1772">
                  <c:v>0.0</c:v>
                </c:pt>
                <c:pt idx="1773">
                  <c:v>0.0</c:v>
                </c:pt>
                <c:pt idx="1774">
                  <c:v>0.0</c:v>
                </c:pt>
                <c:pt idx="1775">
                  <c:v>0.0</c:v>
                </c:pt>
                <c:pt idx="1776">
                  <c:v>0.0</c:v>
                </c:pt>
                <c:pt idx="1777">
                  <c:v>0.0</c:v>
                </c:pt>
                <c:pt idx="1778">
                  <c:v>0.0</c:v>
                </c:pt>
                <c:pt idx="1779">
                  <c:v>0.0</c:v>
                </c:pt>
                <c:pt idx="1780">
                  <c:v>0.0</c:v>
                </c:pt>
                <c:pt idx="1781">
                  <c:v>0.0</c:v>
                </c:pt>
                <c:pt idx="1782">
                  <c:v>0.0</c:v>
                </c:pt>
                <c:pt idx="1783">
                  <c:v>0.0</c:v>
                </c:pt>
                <c:pt idx="1784">
                  <c:v>0.0</c:v>
                </c:pt>
                <c:pt idx="1785">
                  <c:v>0.0</c:v>
                </c:pt>
                <c:pt idx="1786">
                  <c:v>0.0</c:v>
                </c:pt>
                <c:pt idx="1787">
                  <c:v>0.0</c:v>
                </c:pt>
                <c:pt idx="1788">
                  <c:v>0.0</c:v>
                </c:pt>
                <c:pt idx="1789">
                  <c:v>0.0</c:v>
                </c:pt>
                <c:pt idx="1790">
                  <c:v>0.0</c:v>
                </c:pt>
                <c:pt idx="1791">
                  <c:v>0.0</c:v>
                </c:pt>
                <c:pt idx="1792">
                  <c:v>0.0</c:v>
                </c:pt>
                <c:pt idx="1793">
                  <c:v>0.0</c:v>
                </c:pt>
                <c:pt idx="1794">
                  <c:v>0.0</c:v>
                </c:pt>
                <c:pt idx="1795">
                  <c:v>0.0</c:v>
                </c:pt>
                <c:pt idx="1796">
                  <c:v>0.0</c:v>
                </c:pt>
                <c:pt idx="1797">
                  <c:v>0.0</c:v>
                </c:pt>
                <c:pt idx="1798">
                  <c:v>0.0</c:v>
                </c:pt>
                <c:pt idx="1799">
                  <c:v>0.0</c:v>
                </c:pt>
                <c:pt idx="1800">
                  <c:v>0.0</c:v>
                </c:pt>
                <c:pt idx="1801">
                  <c:v>0.0</c:v>
                </c:pt>
                <c:pt idx="1802">
                  <c:v>0.0</c:v>
                </c:pt>
                <c:pt idx="1803">
                  <c:v>0.0</c:v>
                </c:pt>
                <c:pt idx="1804">
                  <c:v>0.0</c:v>
                </c:pt>
                <c:pt idx="1805">
                  <c:v>0.0</c:v>
                </c:pt>
                <c:pt idx="1806">
                  <c:v>0.0</c:v>
                </c:pt>
                <c:pt idx="1807">
                  <c:v>0.0</c:v>
                </c:pt>
                <c:pt idx="1808">
                  <c:v>0.0</c:v>
                </c:pt>
                <c:pt idx="1809">
                  <c:v>0.0</c:v>
                </c:pt>
                <c:pt idx="1810">
                  <c:v>0.0</c:v>
                </c:pt>
                <c:pt idx="1811">
                  <c:v>0.0</c:v>
                </c:pt>
                <c:pt idx="1812">
                  <c:v>0.0</c:v>
                </c:pt>
                <c:pt idx="1813">
                  <c:v>0.0</c:v>
                </c:pt>
                <c:pt idx="1814">
                  <c:v>0.0</c:v>
                </c:pt>
                <c:pt idx="1815">
                  <c:v>0.0</c:v>
                </c:pt>
                <c:pt idx="1816">
                  <c:v>0.0</c:v>
                </c:pt>
                <c:pt idx="1817">
                  <c:v>0.0</c:v>
                </c:pt>
                <c:pt idx="1818">
                  <c:v>0.0</c:v>
                </c:pt>
                <c:pt idx="1819">
                  <c:v>0.0</c:v>
                </c:pt>
                <c:pt idx="1820">
                  <c:v>0.0</c:v>
                </c:pt>
                <c:pt idx="1821">
                  <c:v>0.0</c:v>
                </c:pt>
                <c:pt idx="1822">
                  <c:v>0.0</c:v>
                </c:pt>
                <c:pt idx="1823">
                  <c:v>0.0</c:v>
                </c:pt>
                <c:pt idx="1824">
                  <c:v>0.0</c:v>
                </c:pt>
                <c:pt idx="1825">
                  <c:v>0.0</c:v>
                </c:pt>
                <c:pt idx="1826">
                  <c:v>0.0</c:v>
                </c:pt>
                <c:pt idx="1827">
                  <c:v>0.0</c:v>
                </c:pt>
                <c:pt idx="1828">
                  <c:v>0.0</c:v>
                </c:pt>
                <c:pt idx="1829">
                  <c:v>0.0</c:v>
                </c:pt>
                <c:pt idx="1830">
                  <c:v>0.0</c:v>
                </c:pt>
                <c:pt idx="1831">
                  <c:v>0.0</c:v>
                </c:pt>
                <c:pt idx="1832">
                  <c:v>0.0</c:v>
                </c:pt>
                <c:pt idx="1833">
                  <c:v>0.0</c:v>
                </c:pt>
                <c:pt idx="1834">
                  <c:v>0.0</c:v>
                </c:pt>
                <c:pt idx="1835">
                  <c:v>0.0</c:v>
                </c:pt>
                <c:pt idx="1836">
                  <c:v>0.0</c:v>
                </c:pt>
                <c:pt idx="1837">
                  <c:v>0.0</c:v>
                </c:pt>
                <c:pt idx="1838">
                  <c:v>0.0</c:v>
                </c:pt>
                <c:pt idx="1839">
                  <c:v>0.0</c:v>
                </c:pt>
                <c:pt idx="1840">
                  <c:v>0.0</c:v>
                </c:pt>
                <c:pt idx="1841">
                  <c:v>0.0</c:v>
                </c:pt>
                <c:pt idx="1842">
                  <c:v>0.0</c:v>
                </c:pt>
                <c:pt idx="1843">
                  <c:v>0.0</c:v>
                </c:pt>
                <c:pt idx="1844">
                  <c:v>0.0</c:v>
                </c:pt>
                <c:pt idx="1845">
                  <c:v>0.0</c:v>
                </c:pt>
                <c:pt idx="1846">
                  <c:v>0.0</c:v>
                </c:pt>
                <c:pt idx="1847">
                  <c:v>0.0</c:v>
                </c:pt>
                <c:pt idx="1848">
                  <c:v>0.0</c:v>
                </c:pt>
                <c:pt idx="1849">
                  <c:v>0.0</c:v>
                </c:pt>
                <c:pt idx="1850">
                  <c:v>0.0</c:v>
                </c:pt>
                <c:pt idx="1851">
                  <c:v>0.0</c:v>
                </c:pt>
                <c:pt idx="1852">
                  <c:v>0.0</c:v>
                </c:pt>
                <c:pt idx="1853">
                  <c:v>0.0</c:v>
                </c:pt>
                <c:pt idx="1854">
                  <c:v>0.0</c:v>
                </c:pt>
                <c:pt idx="1855">
                  <c:v>0.0</c:v>
                </c:pt>
                <c:pt idx="1856">
                  <c:v>0.0</c:v>
                </c:pt>
                <c:pt idx="1857">
                  <c:v>0.0</c:v>
                </c:pt>
                <c:pt idx="1858">
                  <c:v>0.0</c:v>
                </c:pt>
                <c:pt idx="1859">
                  <c:v>0.0</c:v>
                </c:pt>
                <c:pt idx="1860">
                  <c:v>0.0</c:v>
                </c:pt>
                <c:pt idx="1861">
                  <c:v>0.0</c:v>
                </c:pt>
                <c:pt idx="1862">
                  <c:v>0.0</c:v>
                </c:pt>
                <c:pt idx="1863">
                  <c:v>0.0</c:v>
                </c:pt>
                <c:pt idx="1864">
                  <c:v>0.0</c:v>
                </c:pt>
                <c:pt idx="1865">
                  <c:v>0.0</c:v>
                </c:pt>
                <c:pt idx="1866">
                  <c:v>0.0</c:v>
                </c:pt>
                <c:pt idx="1867">
                  <c:v>0.0</c:v>
                </c:pt>
                <c:pt idx="1868">
                  <c:v>0.0</c:v>
                </c:pt>
                <c:pt idx="1869">
                  <c:v>0.0</c:v>
                </c:pt>
                <c:pt idx="1870">
                  <c:v>0.0</c:v>
                </c:pt>
                <c:pt idx="1871">
                  <c:v>0.0</c:v>
                </c:pt>
                <c:pt idx="1872">
                  <c:v>0.0</c:v>
                </c:pt>
                <c:pt idx="1873">
                  <c:v>0.0</c:v>
                </c:pt>
                <c:pt idx="1874">
                  <c:v>0.0</c:v>
                </c:pt>
                <c:pt idx="1875">
                  <c:v>0.0</c:v>
                </c:pt>
                <c:pt idx="1876">
                  <c:v>0.0</c:v>
                </c:pt>
                <c:pt idx="1877">
                  <c:v>0.0</c:v>
                </c:pt>
                <c:pt idx="1878">
                  <c:v>0.0</c:v>
                </c:pt>
                <c:pt idx="1879">
                  <c:v>0.0</c:v>
                </c:pt>
                <c:pt idx="1880">
                  <c:v>0.0</c:v>
                </c:pt>
                <c:pt idx="1881">
                  <c:v>0.0</c:v>
                </c:pt>
                <c:pt idx="1882">
                  <c:v>0.0</c:v>
                </c:pt>
                <c:pt idx="1883">
                  <c:v>0.0</c:v>
                </c:pt>
                <c:pt idx="1884">
                  <c:v>0.0</c:v>
                </c:pt>
                <c:pt idx="1885">
                  <c:v>0.0</c:v>
                </c:pt>
                <c:pt idx="1886">
                  <c:v>0.0</c:v>
                </c:pt>
                <c:pt idx="1887">
                  <c:v>0.0</c:v>
                </c:pt>
                <c:pt idx="1888">
                  <c:v>0.0</c:v>
                </c:pt>
                <c:pt idx="1889">
                  <c:v>0.0</c:v>
                </c:pt>
                <c:pt idx="1890">
                  <c:v>0.0</c:v>
                </c:pt>
                <c:pt idx="1891">
                  <c:v>0.0</c:v>
                </c:pt>
                <c:pt idx="1892">
                  <c:v>0.0</c:v>
                </c:pt>
                <c:pt idx="1893">
                  <c:v>0.0</c:v>
                </c:pt>
                <c:pt idx="1894">
                  <c:v>0.0</c:v>
                </c:pt>
                <c:pt idx="1895">
                  <c:v>0.0</c:v>
                </c:pt>
                <c:pt idx="1896">
                  <c:v>0.0</c:v>
                </c:pt>
                <c:pt idx="1897">
                  <c:v>0.0</c:v>
                </c:pt>
                <c:pt idx="1898">
                  <c:v>0.0</c:v>
                </c:pt>
                <c:pt idx="1899">
                  <c:v>0.0</c:v>
                </c:pt>
                <c:pt idx="1900">
                  <c:v>0.0</c:v>
                </c:pt>
                <c:pt idx="1901">
                  <c:v>0.0</c:v>
                </c:pt>
                <c:pt idx="1902">
                  <c:v>0.0</c:v>
                </c:pt>
                <c:pt idx="1903">
                  <c:v>0.0</c:v>
                </c:pt>
                <c:pt idx="1904">
                  <c:v>0.0</c:v>
                </c:pt>
                <c:pt idx="1905">
                  <c:v>0.0</c:v>
                </c:pt>
                <c:pt idx="1906">
                  <c:v>0.0</c:v>
                </c:pt>
                <c:pt idx="1907">
                  <c:v>0.0</c:v>
                </c:pt>
                <c:pt idx="1908">
                  <c:v>0.0</c:v>
                </c:pt>
                <c:pt idx="1909">
                  <c:v>0.0</c:v>
                </c:pt>
                <c:pt idx="1910">
                  <c:v>0.0</c:v>
                </c:pt>
                <c:pt idx="1911">
                  <c:v>0.0</c:v>
                </c:pt>
                <c:pt idx="1912">
                  <c:v>0.0</c:v>
                </c:pt>
                <c:pt idx="1913">
                  <c:v>0.0</c:v>
                </c:pt>
                <c:pt idx="1914">
                  <c:v>0.0</c:v>
                </c:pt>
                <c:pt idx="1915">
                  <c:v>0.0</c:v>
                </c:pt>
                <c:pt idx="1916">
                  <c:v>0.0</c:v>
                </c:pt>
                <c:pt idx="1917">
                  <c:v>0.0</c:v>
                </c:pt>
                <c:pt idx="1918">
                  <c:v>0.0</c:v>
                </c:pt>
                <c:pt idx="1919">
                  <c:v>0.0</c:v>
                </c:pt>
                <c:pt idx="1920">
                  <c:v>0.0</c:v>
                </c:pt>
                <c:pt idx="1921">
                  <c:v>0.0</c:v>
                </c:pt>
                <c:pt idx="1922">
                  <c:v>0.0</c:v>
                </c:pt>
                <c:pt idx="1923">
                  <c:v>0.0</c:v>
                </c:pt>
                <c:pt idx="1924">
                  <c:v>0.0</c:v>
                </c:pt>
                <c:pt idx="1925">
                  <c:v>0.0</c:v>
                </c:pt>
                <c:pt idx="1926">
                  <c:v>0.0</c:v>
                </c:pt>
                <c:pt idx="1927">
                  <c:v>0.0</c:v>
                </c:pt>
                <c:pt idx="1928">
                  <c:v>0.0</c:v>
                </c:pt>
                <c:pt idx="1929">
                  <c:v>0.0</c:v>
                </c:pt>
                <c:pt idx="1930">
                  <c:v>0.0</c:v>
                </c:pt>
                <c:pt idx="1931">
                  <c:v>0.0</c:v>
                </c:pt>
                <c:pt idx="1932">
                  <c:v>0.0</c:v>
                </c:pt>
                <c:pt idx="1933">
                  <c:v>0.0</c:v>
                </c:pt>
                <c:pt idx="1934">
                  <c:v>0.0</c:v>
                </c:pt>
                <c:pt idx="1935">
                  <c:v>0.0</c:v>
                </c:pt>
                <c:pt idx="1936">
                  <c:v>0.0</c:v>
                </c:pt>
                <c:pt idx="1937">
                  <c:v>0.0</c:v>
                </c:pt>
                <c:pt idx="1938">
                  <c:v>0.0</c:v>
                </c:pt>
                <c:pt idx="1939">
                  <c:v>0.0</c:v>
                </c:pt>
                <c:pt idx="1940">
                  <c:v>0.0</c:v>
                </c:pt>
                <c:pt idx="1941">
                  <c:v>0.0</c:v>
                </c:pt>
                <c:pt idx="1942">
                  <c:v>0.0</c:v>
                </c:pt>
                <c:pt idx="1943">
                  <c:v>0.0</c:v>
                </c:pt>
                <c:pt idx="1944">
                  <c:v>0.0</c:v>
                </c:pt>
                <c:pt idx="1945">
                  <c:v>0.0</c:v>
                </c:pt>
                <c:pt idx="1946">
                  <c:v>0.0</c:v>
                </c:pt>
                <c:pt idx="1947">
                  <c:v>0.0</c:v>
                </c:pt>
                <c:pt idx="1948">
                  <c:v>0.0</c:v>
                </c:pt>
                <c:pt idx="1949">
                  <c:v>0.0</c:v>
                </c:pt>
                <c:pt idx="1950">
                  <c:v>0.0</c:v>
                </c:pt>
                <c:pt idx="1951">
                  <c:v>0.0</c:v>
                </c:pt>
                <c:pt idx="1952">
                  <c:v>0.0</c:v>
                </c:pt>
                <c:pt idx="1953">
                  <c:v>0.0</c:v>
                </c:pt>
                <c:pt idx="1954">
                  <c:v>0.0</c:v>
                </c:pt>
                <c:pt idx="1955">
                  <c:v>0.0</c:v>
                </c:pt>
                <c:pt idx="1956">
                  <c:v>0.0</c:v>
                </c:pt>
                <c:pt idx="1957">
                  <c:v>0.0</c:v>
                </c:pt>
                <c:pt idx="1958">
                  <c:v>0.0</c:v>
                </c:pt>
                <c:pt idx="1959">
                  <c:v>0.0</c:v>
                </c:pt>
                <c:pt idx="1960">
                  <c:v>0.0</c:v>
                </c:pt>
                <c:pt idx="1961">
                  <c:v>0.0</c:v>
                </c:pt>
                <c:pt idx="1962">
                  <c:v>0.0</c:v>
                </c:pt>
                <c:pt idx="1963">
                  <c:v>0.0</c:v>
                </c:pt>
                <c:pt idx="1964">
                  <c:v>0.0</c:v>
                </c:pt>
                <c:pt idx="1965">
                  <c:v>0.0</c:v>
                </c:pt>
                <c:pt idx="1966">
                  <c:v>0.0</c:v>
                </c:pt>
                <c:pt idx="1967">
                  <c:v>0.0</c:v>
                </c:pt>
                <c:pt idx="1968">
                  <c:v>0.0</c:v>
                </c:pt>
                <c:pt idx="1969">
                  <c:v>0.0</c:v>
                </c:pt>
                <c:pt idx="1970">
                  <c:v>0.0</c:v>
                </c:pt>
                <c:pt idx="1971">
                  <c:v>0.0</c:v>
                </c:pt>
                <c:pt idx="1972">
                  <c:v>0.0</c:v>
                </c:pt>
                <c:pt idx="1973">
                  <c:v>0.0</c:v>
                </c:pt>
                <c:pt idx="1974">
                  <c:v>0.0</c:v>
                </c:pt>
                <c:pt idx="1975">
                  <c:v>0.0</c:v>
                </c:pt>
                <c:pt idx="1976">
                  <c:v>0.0</c:v>
                </c:pt>
                <c:pt idx="1977">
                  <c:v>0.0</c:v>
                </c:pt>
                <c:pt idx="1978">
                  <c:v>0.0</c:v>
                </c:pt>
                <c:pt idx="1979">
                  <c:v>0.0</c:v>
                </c:pt>
                <c:pt idx="1980">
                  <c:v>0.0</c:v>
                </c:pt>
                <c:pt idx="1981">
                  <c:v>0.0</c:v>
                </c:pt>
                <c:pt idx="1982">
                  <c:v>0.0</c:v>
                </c:pt>
                <c:pt idx="1983">
                  <c:v>0.0</c:v>
                </c:pt>
                <c:pt idx="1984">
                  <c:v>0.0</c:v>
                </c:pt>
                <c:pt idx="1985">
                  <c:v>0.0</c:v>
                </c:pt>
                <c:pt idx="1986">
                  <c:v>0.0</c:v>
                </c:pt>
                <c:pt idx="1987">
                  <c:v>0.0</c:v>
                </c:pt>
                <c:pt idx="1988">
                  <c:v>0.0</c:v>
                </c:pt>
                <c:pt idx="1989">
                  <c:v>0.0</c:v>
                </c:pt>
                <c:pt idx="1990">
                  <c:v>0.0</c:v>
                </c:pt>
                <c:pt idx="1991">
                  <c:v>0.0</c:v>
                </c:pt>
                <c:pt idx="1992">
                  <c:v>0.0</c:v>
                </c:pt>
                <c:pt idx="1993">
                  <c:v>0.0</c:v>
                </c:pt>
                <c:pt idx="1994">
                  <c:v>0.0</c:v>
                </c:pt>
                <c:pt idx="1995">
                  <c:v>0.0</c:v>
                </c:pt>
                <c:pt idx="1996">
                  <c:v>0.0</c:v>
                </c:pt>
                <c:pt idx="1997">
                  <c:v>0.0</c:v>
                </c:pt>
                <c:pt idx="1998">
                  <c:v>0.0</c:v>
                </c:pt>
                <c:pt idx="1999">
                  <c:v>0.0</c:v>
                </c:pt>
                <c:pt idx="2000">
                  <c:v>0.0</c:v>
                </c:pt>
                <c:pt idx="2001">
                  <c:v>0.0</c:v>
                </c:pt>
                <c:pt idx="2002">
                  <c:v>0.0</c:v>
                </c:pt>
                <c:pt idx="2003">
                  <c:v>0.0</c:v>
                </c:pt>
                <c:pt idx="2004">
                  <c:v>0.0</c:v>
                </c:pt>
                <c:pt idx="2005">
                  <c:v>0.0</c:v>
                </c:pt>
                <c:pt idx="2006">
                  <c:v>0.0</c:v>
                </c:pt>
                <c:pt idx="2007">
                  <c:v>0.0</c:v>
                </c:pt>
                <c:pt idx="2008">
                  <c:v>0.0</c:v>
                </c:pt>
                <c:pt idx="2009">
                  <c:v>0.0</c:v>
                </c:pt>
                <c:pt idx="2010">
                  <c:v>0.0</c:v>
                </c:pt>
                <c:pt idx="2011">
                  <c:v>0.0</c:v>
                </c:pt>
                <c:pt idx="2012">
                  <c:v>0.0</c:v>
                </c:pt>
                <c:pt idx="2013">
                  <c:v>0.0</c:v>
                </c:pt>
                <c:pt idx="2014">
                  <c:v>0.0</c:v>
                </c:pt>
                <c:pt idx="2015">
                  <c:v>0.0</c:v>
                </c:pt>
                <c:pt idx="2016">
                  <c:v>0.0</c:v>
                </c:pt>
                <c:pt idx="2017">
                  <c:v>0.0</c:v>
                </c:pt>
                <c:pt idx="2018">
                  <c:v>0.0</c:v>
                </c:pt>
                <c:pt idx="2019">
                  <c:v>0.0</c:v>
                </c:pt>
                <c:pt idx="2020">
                  <c:v>0.0</c:v>
                </c:pt>
                <c:pt idx="2021">
                  <c:v>0.0</c:v>
                </c:pt>
                <c:pt idx="2022">
                  <c:v>0.0</c:v>
                </c:pt>
                <c:pt idx="2023">
                  <c:v>0.0</c:v>
                </c:pt>
                <c:pt idx="2024">
                  <c:v>0.0</c:v>
                </c:pt>
                <c:pt idx="2025">
                  <c:v>0.0</c:v>
                </c:pt>
                <c:pt idx="2026">
                  <c:v>0.0</c:v>
                </c:pt>
                <c:pt idx="2027">
                  <c:v>0.0</c:v>
                </c:pt>
                <c:pt idx="2028">
                  <c:v>0.0</c:v>
                </c:pt>
                <c:pt idx="2029">
                  <c:v>0.0</c:v>
                </c:pt>
                <c:pt idx="2030">
                  <c:v>0.0</c:v>
                </c:pt>
                <c:pt idx="2031">
                  <c:v>0.0</c:v>
                </c:pt>
                <c:pt idx="2032">
                  <c:v>0.0</c:v>
                </c:pt>
                <c:pt idx="2033">
                  <c:v>0.0</c:v>
                </c:pt>
                <c:pt idx="2034">
                  <c:v>0.0</c:v>
                </c:pt>
                <c:pt idx="2035">
                  <c:v>0.0</c:v>
                </c:pt>
                <c:pt idx="2036">
                  <c:v>0.0</c:v>
                </c:pt>
                <c:pt idx="2037">
                  <c:v>0.0</c:v>
                </c:pt>
                <c:pt idx="2038">
                  <c:v>0.0</c:v>
                </c:pt>
                <c:pt idx="2039">
                  <c:v>0.0</c:v>
                </c:pt>
                <c:pt idx="2040">
                  <c:v>0.0</c:v>
                </c:pt>
                <c:pt idx="2041">
                  <c:v>0.0</c:v>
                </c:pt>
                <c:pt idx="2042">
                  <c:v>0.0</c:v>
                </c:pt>
                <c:pt idx="2043">
                  <c:v>0.0</c:v>
                </c:pt>
                <c:pt idx="2044">
                  <c:v>0.0</c:v>
                </c:pt>
                <c:pt idx="2045">
                  <c:v>0.0</c:v>
                </c:pt>
                <c:pt idx="2046">
                  <c:v>0.0</c:v>
                </c:pt>
                <c:pt idx="2047">
                  <c:v>0.0</c:v>
                </c:pt>
                <c:pt idx="2048">
                  <c:v>0.0</c:v>
                </c:pt>
                <c:pt idx="2049">
                  <c:v>0.0</c:v>
                </c:pt>
                <c:pt idx="2050">
                  <c:v>0.0</c:v>
                </c:pt>
                <c:pt idx="2051">
                  <c:v>0.0</c:v>
                </c:pt>
                <c:pt idx="2052">
                  <c:v>0.0</c:v>
                </c:pt>
                <c:pt idx="2053">
                  <c:v>0.0</c:v>
                </c:pt>
                <c:pt idx="2054">
                  <c:v>0.0</c:v>
                </c:pt>
                <c:pt idx="2055">
                  <c:v>0.0</c:v>
                </c:pt>
                <c:pt idx="2056">
                  <c:v>0.0</c:v>
                </c:pt>
                <c:pt idx="2057">
                  <c:v>0.0</c:v>
                </c:pt>
                <c:pt idx="2058">
                  <c:v>0.0</c:v>
                </c:pt>
                <c:pt idx="2059">
                  <c:v>0.0</c:v>
                </c:pt>
                <c:pt idx="2060">
                  <c:v>0.0</c:v>
                </c:pt>
                <c:pt idx="2061">
                  <c:v>0.0</c:v>
                </c:pt>
                <c:pt idx="2062">
                  <c:v>0.0</c:v>
                </c:pt>
                <c:pt idx="2063">
                  <c:v>0.0</c:v>
                </c:pt>
                <c:pt idx="2064">
                  <c:v>0.0</c:v>
                </c:pt>
                <c:pt idx="2065">
                  <c:v>0.0</c:v>
                </c:pt>
                <c:pt idx="2066">
                  <c:v>0.0</c:v>
                </c:pt>
                <c:pt idx="2067">
                  <c:v>0.0</c:v>
                </c:pt>
                <c:pt idx="2068">
                  <c:v>0.0</c:v>
                </c:pt>
                <c:pt idx="2069">
                  <c:v>0.0</c:v>
                </c:pt>
                <c:pt idx="2070">
                  <c:v>0.0</c:v>
                </c:pt>
                <c:pt idx="2071">
                  <c:v>0.0</c:v>
                </c:pt>
                <c:pt idx="2072">
                  <c:v>0.0</c:v>
                </c:pt>
                <c:pt idx="2073">
                  <c:v>0.0</c:v>
                </c:pt>
                <c:pt idx="2074">
                  <c:v>0.0</c:v>
                </c:pt>
                <c:pt idx="2075">
                  <c:v>0.0</c:v>
                </c:pt>
                <c:pt idx="2076">
                  <c:v>0.0</c:v>
                </c:pt>
                <c:pt idx="2077">
                  <c:v>0.0</c:v>
                </c:pt>
                <c:pt idx="2078">
                  <c:v>0.0</c:v>
                </c:pt>
                <c:pt idx="2079">
                  <c:v>0.0</c:v>
                </c:pt>
                <c:pt idx="2080">
                  <c:v>0.0</c:v>
                </c:pt>
                <c:pt idx="2081">
                  <c:v>0.0</c:v>
                </c:pt>
                <c:pt idx="2082">
                  <c:v>0.0</c:v>
                </c:pt>
                <c:pt idx="2083">
                  <c:v>0.0</c:v>
                </c:pt>
                <c:pt idx="2084">
                  <c:v>0.0</c:v>
                </c:pt>
                <c:pt idx="2085">
                  <c:v>0.0</c:v>
                </c:pt>
                <c:pt idx="2086">
                  <c:v>0.0</c:v>
                </c:pt>
                <c:pt idx="2087">
                  <c:v>0.0</c:v>
                </c:pt>
                <c:pt idx="2088">
                  <c:v>0.0</c:v>
                </c:pt>
                <c:pt idx="2089">
                  <c:v>0.0</c:v>
                </c:pt>
                <c:pt idx="2090">
                  <c:v>0.0</c:v>
                </c:pt>
                <c:pt idx="2091">
                  <c:v>0.0</c:v>
                </c:pt>
                <c:pt idx="2092">
                  <c:v>0.0</c:v>
                </c:pt>
                <c:pt idx="2093">
                  <c:v>0.0</c:v>
                </c:pt>
                <c:pt idx="2094">
                  <c:v>0.0</c:v>
                </c:pt>
                <c:pt idx="2095">
                  <c:v>0.0</c:v>
                </c:pt>
                <c:pt idx="2096">
                  <c:v>0.0</c:v>
                </c:pt>
                <c:pt idx="2097">
                  <c:v>0.0</c:v>
                </c:pt>
                <c:pt idx="2098">
                  <c:v>0.0</c:v>
                </c:pt>
                <c:pt idx="2099">
                  <c:v>0.0</c:v>
                </c:pt>
                <c:pt idx="2100">
                  <c:v>0.0</c:v>
                </c:pt>
                <c:pt idx="2101">
                  <c:v>0.0</c:v>
                </c:pt>
                <c:pt idx="2102">
                  <c:v>0.0</c:v>
                </c:pt>
                <c:pt idx="2103">
                  <c:v>0.0</c:v>
                </c:pt>
                <c:pt idx="2104">
                  <c:v>0.0</c:v>
                </c:pt>
                <c:pt idx="2105">
                  <c:v>0.0</c:v>
                </c:pt>
                <c:pt idx="2106">
                  <c:v>0.0</c:v>
                </c:pt>
                <c:pt idx="2107">
                  <c:v>0.0</c:v>
                </c:pt>
                <c:pt idx="2108">
                  <c:v>0.0</c:v>
                </c:pt>
                <c:pt idx="2109">
                  <c:v>0.0</c:v>
                </c:pt>
                <c:pt idx="2110">
                  <c:v>0.0</c:v>
                </c:pt>
                <c:pt idx="2111">
                  <c:v>0.0</c:v>
                </c:pt>
                <c:pt idx="2112">
                  <c:v>0.0</c:v>
                </c:pt>
                <c:pt idx="2113">
                  <c:v>0.0</c:v>
                </c:pt>
                <c:pt idx="2114">
                  <c:v>0.0</c:v>
                </c:pt>
                <c:pt idx="2115">
                  <c:v>0.0</c:v>
                </c:pt>
                <c:pt idx="2116">
                  <c:v>0.0</c:v>
                </c:pt>
                <c:pt idx="2117">
                  <c:v>0.0</c:v>
                </c:pt>
                <c:pt idx="2118">
                  <c:v>0.0</c:v>
                </c:pt>
                <c:pt idx="2119">
                  <c:v>0.0</c:v>
                </c:pt>
                <c:pt idx="2120">
                  <c:v>0.0</c:v>
                </c:pt>
                <c:pt idx="2121">
                  <c:v>0.0</c:v>
                </c:pt>
                <c:pt idx="2122">
                  <c:v>0.0</c:v>
                </c:pt>
                <c:pt idx="2123">
                  <c:v>0.0</c:v>
                </c:pt>
                <c:pt idx="2124">
                  <c:v>0.0</c:v>
                </c:pt>
                <c:pt idx="2125">
                  <c:v>0.0</c:v>
                </c:pt>
                <c:pt idx="2126">
                  <c:v>0.0</c:v>
                </c:pt>
                <c:pt idx="2127">
                  <c:v>0.0</c:v>
                </c:pt>
                <c:pt idx="2128">
                  <c:v>0.0</c:v>
                </c:pt>
                <c:pt idx="2129">
                  <c:v>0.0</c:v>
                </c:pt>
                <c:pt idx="2130">
                  <c:v>0.0</c:v>
                </c:pt>
                <c:pt idx="2131">
                  <c:v>0.0</c:v>
                </c:pt>
                <c:pt idx="2132">
                  <c:v>0.0</c:v>
                </c:pt>
                <c:pt idx="2133">
                  <c:v>0.0</c:v>
                </c:pt>
                <c:pt idx="2134">
                  <c:v>0.0</c:v>
                </c:pt>
                <c:pt idx="2135">
                  <c:v>0.0</c:v>
                </c:pt>
                <c:pt idx="2136">
                  <c:v>0.0</c:v>
                </c:pt>
                <c:pt idx="2137">
                  <c:v>0.0</c:v>
                </c:pt>
                <c:pt idx="2138">
                  <c:v>0.0</c:v>
                </c:pt>
                <c:pt idx="2139">
                  <c:v>0.0</c:v>
                </c:pt>
                <c:pt idx="2140">
                  <c:v>0.0</c:v>
                </c:pt>
                <c:pt idx="2141">
                  <c:v>0.0</c:v>
                </c:pt>
                <c:pt idx="2142">
                  <c:v>0.0</c:v>
                </c:pt>
                <c:pt idx="2143">
                  <c:v>0.0</c:v>
                </c:pt>
                <c:pt idx="2144">
                  <c:v>0.0</c:v>
                </c:pt>
                <c:pt idx="2145">
                  <c:v>0.0</c:v>
                </c:pt>
                <c:pt idx="2146">
                  <c:v>0.0</c:v>
                </c:pt>
                <c:pt idx="2147">
                  <c:v>0.0</c:v>
                </c:pt>
                <c:pt idx="2148">
                  <c:v>0.0</c:v>
                </c:pt>
                <c:pt idx="2149">
                  <c:v>0.0</c:v>
                </c:pt>
                <c:pt idx="2150">
                  <c:v>0.0</c:v>
                </c:pt>
                <c:pt idx="2151">
                  <c:v>0.0</c:v>
                </c:pt>
                <c:pt idx="2152">
                  <c:v>0.0</c:v>
                </c:pt>
                <c:pt idx="2153">
                  <c:v>0.0</c:v>
                </c:pt>
                <c:pt idx="2154">
                  <c:v>0.0</c:v>
                </c:pt>
                <c:pt idx="2155">
                  <c:v>0.0</c:v>
                </c:pt>
                <c:pt idx="2156">
                  <c:v>0.0</c:v>
                </c:pt>
                <c:pt idx="2157">
                  <c:v>0.0</c:v>
                </c:pt>
                <c:pt idx="2158">
                  <c:v>0.0</c:v>
                </c:pt>
                <c:pt idx="2159">
                  <c:v>0.0</c:v>
                </c:pt>
                <c:pt idx="2160">
                  <c:v>0.0</c:v>
                </c:pt>
                <c:pt idx="2161">
                  <c:v>0.0</c:v>
                </c:pt>
                <c:pt idx="2162">
                  <c:v>0.0</c:v>
                </c:pt>
                <c:pt idx="2163">
                  <c:v>0.0</c:v>
                </c:pt>
                <c:pt idx="2164">
                  <c:v>0.0</c:v>
                </c:pt>
                <c:pt idx="2165">
                  <c:v>0.0</c:v>
                </c:pt>
                <c:pt idx="2166">
                  <c:v>0.0</c:v>
                </c:pt>
                <c:pt idx="2167">
                  <c:v>0.0</c:v>
                </c:pt>
                <c:pt idx="2168">
                  <c:v>0.0</c:v>
                </c:pt>
                <c:pt idx="2169">
                  <c:v>0.0</c:v>
                </c:pt>
                <c:pt idx="2170">
                  <c:v>0.0</c:v>
                </c:pt>
                <c:pt idx="2171">
                  <c:v>0.0</c:v>
                </c:pt>
                <c:pt idx="2172">
                  <c:v>0.0</c:v>
                </c:pt>
                <c:pt idx="2173">
                  <c:v>0.0</c:v>
                </c:pt>
                <c:pt idx="2174">
                  <c:v>0.0</c:v>
                </c:pt>
                <c:pt idx="2175">
                  <c:v>0.0</c:v>
                </c:pt>
                <c:pt idx="2176">
                  <c:v>0.0</c:v>
                </c:pt>
                <c:pt idx="2177">
                  <c:v>0.0</c:v>
                </c:pt>
                <c:pt idx="2178">
                  <c:v>0.0</c:v>
                </c:pt>
                <c:pt idx="2179">
                  <c:v>0.0</c:v>
                </c:pt>
                <c:pt idx="2180">
                  <c:v>0.0</c:v>
                </c:pt>
                <c:pt idx="2181">
                  <c:v>0.0</c:v>
                </c:pt>
                <c:pt idx="2182">
                  <c:v>0.0</c:v>
                </c:pt>
                <c:pt idx="2183">
                  <c:v>0.0</c:v>
                </c:pt>
                <c:pt idx="2184">
                  <c:v>0.0</c:v>
                </c:pt>
                <c:pt idx="2185">
                  <c:v>0.0</c:v>
                </c:pt>
                <c:pt idx="2186">
                  <c:v>0.0</c:v>
                </c:pt>
                <c:pt idx="2187">
                  <c:v>0.0</c:v>
                </c:pt>
                <c:pt idx="2188">
                  <c:v>0.0</c:v>
                </c:pt>
                <c:pt idx="2189">
                  <c:v>0.0</c:v>
                </c:pt>
                <c:pt idx="2190">
                  <c:v>0.0</c:v>
                </c:pt>
                <c:pt idx="2191">
                  <c:v>0.0</c:v>
                </c:pt>
                <c:pt idx="2192">
                  <c:v>0.0</c:v>
                </c:pt>
                <c:pt idx="2193">
                  <c:v>0.0</c:v>
                </c:pt>
                <c:pt idx="2194">
                  <c:v>0.0</c:v>
                </c:pt>
                <c:pt idx="2195">
                  <c:v>0.0</c:v>
                </c:pt>
                <c:pt idx="2196">
                  <c:v>0.0</c:v>
                </c:pt>
                <c:pt idx="2197">
                  <c:v>0.0</c:v>
                </c:pt>
                <c:pt idx="2198">
                  <c:v>0.0</c:v>
                </c:pt>
                <c:pt idx="2199">
                  <c:v>0.0</c:v>
                </c:pt>
                <c:pt idx="2200">
                  <c:v>0.0</c:v>
                </c:pt>
                <c:pt idx="2201">
                  <c:v>0.0</c:v>
                </c:pt>
                <c:pt idx="2202">
                  <c:v>0.0</c:v>
                </c:pt>
                <c:pt idx="2203">
                  <c:v>0.0</c:v>
                </c:pt>
                <c:pt idx="2204">
                  <c:v>0.0</c:v>
                </c:pt>
                <c:pt idx="2205">
                  <c:v>0.0</c:v>
                </c:pt>
                <c:pt idx="2206">
                  <c:v>0.0</c:v>
                </c:pt>
                <c:pt idx="2207">
                  <c:v>0.0</c:v>
                </c:pt>
                <c:pt idx="2208">
                  <c:v>0.0</c:v>
                </c:pt>
                <c:pt idx="2209">
                  <c:v>0.0</c:v>
                </c:pt>
                <c:pt idx="2210">
                  <c:v>0.0</c:v>
                </c:pt>
                <c:pt idx="2211">
                  <c:v>0.0</c:v>
                </c:pt>
                <c:pt idx="2212">
                  <c:v>0.0</c:v>
                </c:pt>
                <c:pt idx="2213">
                  <c:v>0.0</c:v>
                </c:pt>
                <c:pt idx="2214">
                  <c:v>0.0</c:v>
                </c:pt>
                <c:pt idx="2215">
                  <c:v>0.0</c:v>
                </c:pt>
                <c:pt idx="2216">
                  <c:v>0.0</c:v>
                </c:pt>
                <c:pt idx="2217">
                  <c:v>0.0</c:v>
                </c:pt>
                <c:pt idx="2218">
                  <c:v>0.0</c:v>
                </c:pt>
                <c:pt idx="2219">
                  <c:v>0.0</c:v>
                </c:pt>
                <c:pt idx="2220">
                  <c:v>0.0</c:v>
                </c:pt>
                <c:pt idx="2221">
                  <c:v>0.0</c:v>
                </c:pt>
                <c:pt idx="2222">
                  <c:v>0.0</c:v>
                </c:pt>
                <c:pt idx="2223">
                  <c:v>0.0</c:v>
                </c:pt>
                <c:pt idx="2224">
                  <c:v>0.0</c:v>
                </c:pt>
                <c:pt idx="2225">
                  <c:v>0.0</c:v>
                </c:pt>
                <c:pt idx="2226">
                  <c:v>0.0</c:v>
                </c:pt>
                <c:pt idx="2227">
                  <c:v>0.0</c:v>
                </c:pt>
                <c:pt idx="2228">
                  <c:v>0.0</c:v>
                </c:pt>
                <c:pt idx="2229">
                  <c:v>0.0</c:v>
                </c:pt>
                <c:pt idx="2230">
                  <c:v>0.0</c:v>
                </c:pt>
                <c:pt idx="2231">
                  <c:v>0.0</c:v>
                </c:pt>
                <c:pt idx="2232">
                  <c:v>0.0</c:v>
                </c:pt>
                <c:pt idx="2233">
                  <c:v>0.0</c:v>
                </c:pt>
                <c:pt idx="2234">
                  <c:v>0.0</c:v>
                </c:pt>
                <c:pt idx="2235">
                  <c:v>0.0</c:v>
                </c:pt>
                <c:pt idx="2236">
                  <c:v>0.0</c:v>
                </c:pt>
                <c:pt idx="2237">
                  <c:v>0.0</c:v>
                </c:pt>
                <c:pt idx="2238">
                  <c:v>0.0</c:v>
                </c:pt>
                <c:pt idx="2239">
                  <c:v>0.0</c:v>
                </c:pt>
                <c:pt idx="2240">
                  <c:v>0.0</c:v>
                </c:pt>
                <c:pt idx="2241">
                  <c:v>0.0</c:v>
                </c:pt>
                <c:pt idx="2242">
                  <c:v>0.0</c:v>
                </c:pt>
                <c:pt idx="2243">
                  <c:v>0.0</c:v>
                </c:pt>
                <c:pt idx="2244">
                  <c:v>0.0</c:v>
                </c:pt>
                <c:pt idx="2245">
                  <c:v>0.0</c:v>
                </c:pt>
                <c:pt idx="2246">
                  <c:v>0.0</c:v>
                </c:pt>
                <c:pt idx="2247">
                  <c:v>0.0</c:v>
                </c:pt>
                <c:pt idx="2248">
                  <c:v>0.0</c:v>
                </c:pt>
                <c:pt idx="2249">
                  <c:v>0.0</c:v>
                </c:pt>
                <c:pt idx="2250">
                  <c:v>0.0</c:v>
                </c:pt>
                <c:pt idx="2251">
                  <c:v>0.0</c:v>
                </c:pt>
                <c:pt idx="2252">
                  <c:v>0.0</c:v>
                </c:pt>
                <c:pt idx="2253">
                  <c:v>0.0</c:v>
                </c:pt>
                <c:pt idx="2254">
                  <c:v>0.0</c:v>
                </c:pt>
                <c:pt idx="2255">
                  <c:v>0.0</c:v>
                </c:pt>
                <c:pt idx="2256">
                  <c:v>0.0</c:v>
                </c:pt>
                <c:pt idx="2257">
                  <c:v>0.0</c:v>
                </c:pt>
                <c:pt idx="2258">
                  <c:v>0.0</c:v>
                </c:pt>
                <c:pt idx="2259">
                  <c:v>0.0</c:v>
                </c:pt>
                <c:pt idx="2260">
                  <c:v>0.0</c:v>
                </c:pt>
                <c:pt idx="2261">
                  <c:v>0.0</c:v>
                </c:pt>
                <c:pt idx="2262">
                  <c:v>0.0</c:v>
                </c:pt>
                <c:pt idx="2263">
                  <c:v>0.0</c:v>
                </c:pt>
                <c:pt idx="2264">
                  <c:v>0.0</c:v>
                </c:pt>
                <c:pt idx="2265">
                  <c:v>0.0</c:v>
                </c:pt>
                <c:pt idx="2266">
                  <c:v>0.0</c:v>
                </c:pt>
                <c:pt idx="2267">
                  <c:v>0.0</c:v>
                </c:pt>
                <c:pt idx="2268">
                  <c:v>0.0</c:v>
                </c:pt>
                <c:pt idx="2269">
                  <c:v>0.0</c:v>
                </c:pt>
                <c:pt idx="2270">
                  <c:v>0.0</c:v>
                </c:pt>
                <c:pt idx="2271">
                  <c:v>0.0</c:v>
                </c:pt>
                <c:pt idx="2272">
                  <c:v>0.0</c:v>
                </c:pt>
                <c:pt idx="2273">
                  <c:v>0.0</c:v>
                </c:pt>
                <c:pt idx="2274">
                  <c:v>0.0</c:v>
                </c:pt>
                <c:pt idx="2275">
                  <c:v>0.0</c:v>
                </c:pt>
                <c:pt idx="2276">
                  <c:v>0.0</c:v>
                </c:pt>
                <c:pt idx="2277">
                  <c:v>0.0</c:v>
                </c:pt>
                <c:pt idx="2278">
                  <c:v>0.0</c:v>
                </c:pt>
                <c:pt idx="2279">
                  <c:v>2.0</c:v>
                </c:pt>
                <c:pt idx="2280">
                  <c:v>0.0</c:v>
                </c:pt>
                <c:pt idx="2281">
                  <c:v>0.0</c:v>
                </c:pt>
                <c:pt idx="2282">
                  <c:v>0.0</c:v>
                </c:pt>
                <c:pt idx="2283">
                  <c:v>0.0</c:v>
                </c:pt>
                <c:pt idx="2284">
                  <c:v>0.0</c:v>
                </c:pt>
                <c:pt idx="2285">
                  <c:v>0.0</c:v>
                </c:pt>
                <c:pt idx="2286">
                  <c:v>0.0</c:v>
                </c:pt>
                <c:pt idx="2287">
                  <c:v>0.0</c:v>
                </c:pt>
                <c:pt idx="2288">
                  <c:v>0.0</c:v>
                </c:pt>
                <c:pt idx="2289">
                  <c:v>0.0</c:v>
                </c:pt>
                <c:pt idx="2290">
                  <c:v>0.0</c:v>
                </c:pt>
                <c:pt idx="2291">
                  <c:v>0.0</c:v>
                </c:pt>
                <c:pt idx="2292">
                  <c:v>0.0</c:v>
                </c:pt>
                <c:pt idx="2293">
                  <c:v>0.0</c:v>
                </c:pt>
                <c:pt idx="2294">
                  <c:v>0.0</c:v>
                </c:pt>
                <c:pt idx="2295">
                  <c:v>0.0</c:v>
                </c:pt>
                <c:pt idx="2296">
                  <c:v>0.0</c:v>
                </c:pt>
                <c:pt idx="2297">
                  <c:v>0.0</c:v>
                </c:pt>
                <c:pt idx="2298">
                  <c:v>0.0</c:v>
                </c:pt>
                <c:pt idx="2299">
                  <c:v>0.0</c:v>
                </c:pt>
                <c:pt idx="2300">
                  <c:v>0.0</c:v>
                </c:pt>
                <c:pt idx="2301">
                  <c:v>0.0</c:v>
                </c:pt>
                <c:pt idx="2302">
                  <c:v>0.0</c:v>
                </c:pt>
                <c:pt idx="2303">
                  <c:v>0.0</c:v>
                </c:pt>
                <c:pt idx="2304">
                  <c:v>0.0</c:v>
                </c:pt>
                <c:pt idx="2305">
                  <c:v>0.0</c:v>
                </c:pt>
                <c:pt idx="2306">
                  <c:v>0.0</c:v>
                </c:pt>
                <c:pt idx="2307">
                  <c:v>0.0</c:v>
                </c:pt>
                <c:pt idx="2308">
                  <c:v>0.0</c:v>
                </c:pt>
                <c:pt idx="2309">
                  <c:v>0.0</c:v>
                </c:pt>
                <c:pt idx="2310">
                  <c:v>0.0</c:v>
                </c:pt>
                <c:pt idx="2311">
                  <c:v>0.0</c:v>
                </c:pt>
                <c:pt idx="2312">
                  <c:v>0.0</c:v>
                </c:pt>
                <c:pt idx="2313">
                  <c:v>0.0</c:v>
                </c:pt>
                <c:pt idx="2314">
                  <c:v>0.0</c:v>
                </c:pt>
                <c:pt idx="2315">
                  <c:v>0.0</c:v>
                </c:pt>
                <c:pt idx="2316">
                  <c:v>0.0</c:v>
                </c:pt>
                <c:pt idx="2317">
                  <c:v>0.0</c:v>
                </c:pt>
                <c:pt idx="2318">
                  <c:v>0.0</c:v>
                </c:pt>
                <c:pt idx="2319">
                  <c:v>0.0</c:v>
                </c:pt>
                <c:pt idx="2320">
                  <c:v>0.0</c:v>
                </c:pt>
                <c:pt idx="2321">
                  <c:v>0.0</c:v>
                </c:pt>
                <c:pt idx="2322">
                  <c:v>0.0</c:v>
                </c:pt>
                <c:pt idx="2323">
                  <c:v>0.0</c:v>
                </c:pt>
                <c:pt idx="2324">
                  <c:v>0.0</c:v>
                </c:pt>
                <c:pt idx="2325">
                  <c:v>0.0</c:v>
                </c:pt>
                <c:pt idx="2326">
                  <c:v>0.0</c:v>
                </c:pt>
                <c:pt idx="2327">
                  <c:v>0.0</c:v>
                </c:pt>
                <c:pt idx="2328">
                  <c:v>0.0</c:v>
                </c:pt>
                <c:pt idx="2329">
                  <c:v>0.0</c:v>
                </c:pt>
                <c:pt idx="2330">
                  <c:v>0.0</c:v>
                </c:pt>
                <c:pt idx="2331">
                  <c:v>0.0</c:v>
                </c:pt>
                <c:pt idx="2332">
                  <c:v>0.0</c:v>
                </c:pt>
                <c:pt idx="2333">
                  <c:v>0.0</c:v>
                </c:pt>
                <c:pt idx="2334">
                  <c:v>0.0</c:v>
                </c:pt>
                <c:pt idx="2335">
                  <c:v>0.0</c:v>
                </c:pt>
                <c:pt idx="2336">
                  <c:v>0.0</c:v>
                </c:pt>
                <c:pt idx="2337">
                  <c:v>0.0</c:v>
                </c:pt>
                <c:pt idx="2338">
                  <c:v>0.0</c:v>
                </c:pt>
                <c:pt idx="2339">
                  <c:v>0.0</c:v>
                </c:pt>
                <c:pt idx="2340">
                  <c:v>1.0</c:v>
                </c:pt>
                <c:pt idx="2341">
                  <c:v>0.0</c:v>
                </c:pt>
                <c:pt idx="2342">
                  <c:v>0.0</c:v>
                </c:pt>
                <c:pt idx="2343">
                  <c:v>0.0</c:v>
                </c:pt>
                <c:pt idx="2344">
                  <c:v>0.0</c:v>
                </c:pt>
                <c:pt idx="2345">
                  <c:v>0.0</c:v>
                </c:pt>
                <c:pt idx="2346">
                  <c:v>0.0</c:v>
                </c:pt>
                <c:pt idx="2347">
                  <c:v>0.0</c:v>
                </c:pt>
                <c:pt idx="2348">
                  <c:v>0.0</c:v>
                </c:pt>
                <c:pt idx="2349">
                  <c:v>0.0</c:v>
                </c:pt>
                <c:pt idx="2350">
                  <c:v>0.0</c:v>
                </c:pt>
                <c:pt idx="2351">
                  <c:v>0.0</c:v>
                </c:pt>
                <c:pt idx="2352">
                  <c:v>0.0</c:v>
                </c:pt>
                <c:pt idx="2353">
                  <c:v>0.0</c:v>
                </c:pt>
                <c:pt idx="2354">
                  <c:v>0.0</c:v>
                </c:pt>
                <c:pt idx="2355">
                  <c:v>0.0</c:v>
                </c:pt>
                <c:pt idx="2356">
                  <c:v>0.0</c:v>
                </c:pt>
                <c:pt idx="2357">
                  <c:v>0.0</c:v>
                </c:pt>
                <c:pt idx="2358">
                  <c:v>0.0</c:v>
                </c:pt>
                <c:pt idx="2359">
                  <c:v>0.0</c:v>
                </c:pt>
                <c:pt idx="2360">
                  <c:v>0.0</c:v>
                </c:pt>
                <c:pt idx="2361">
                  <c:v>0.0</c:v>
                </c:pt>
                <c:pt idx="2362">
                  <c:v>0.0</c:v>
                </c:pt>
                <c:pt idx="2363">
                  <c:v>0.0</c:v>
                </c:pt>
                <c:pt idx="2364">
                  <c:v>0.0</c:v>
                </c:pt>
                <c:pt idx="2365">
                  <c:v>0.0</c:v>
                </c:pt>
                <c:pt idx="2366">
                  <c:v>0.0</c:v>
                </c:pt>
                <c:pt idx="2367">
                  <c:v>0.0</c:v>
                </c:pt>
                <c:pt idx="2368">
                  <c:v>0.0</c:v>
                </c:pt>
                <c:pt idx="2369">
                  <c:v>0.0</c:v>
                </c:pt>
                <c:pt idx="2370">
                  <c:v>0.0</c:v>
                </c:pt>
                <c:pt idx="2371">
                  <c:v>0.0</c:v>
                </c:pt>
                <c:pt idx="2372">
                  <c:v>0.0</c:v>
                </c:pt>
                <c:pt idx="2373">
                  <c:v>0.0</c:v>
                </c:pt>
                <c:pt idx="2374">
                  <c:v>0.0</c:v>
                </c:pt>
                <c:pt idx="2375">
                  <c:v>0.0</c:v>
                </c:pt>
                <c:pt idx="2376">
                  <c:v>0.0</c:v>
                </c:pt>
                <c:pt idx="2377">
                  <c:v>0.0</c:v>
                </c:pt>
                <c:pt idx="2378">
                  <c:v>0.0</c:v>
                </c:pt>
                <c:pt idx="2379">
                  <c:v>0.0</c:v>
                </c:pt>
                <c:pt idx="2380">
                  <c:v>0.0</c:v>
                </c:pt>
                <c:pt idx="2381">
                  <c:v>0.0</c:v>
                </c:pt>
                <c:pt idx="2382">
                  <c:v>0.0</c:v>
                </c:pt>
                <c:pt idx="2383">
                  <c:v>0.0</c:v>
                </c:pt>
                <c:pt idx="2384">
                  <c:v>0.0</c:v>
                </c:pt>
                <c:pt idx="2385">
                  <c:v>0.0</c:v>
                </c:pt>
                <c:pt idx="2386">
                  <c:v>0.0</c:v>
                </c:pt>
                <c:pt idx="2387">
                  <c:v>0.0</c:v>
                </c:pt>
                <c:pt idx="2388">
                  <c:v>0.0</c:v>
                </c:pt>
                <c:pt idx="2389">
                  <c:v>0.0</c:v>
                </c:pt>
                <c:pt idx="2390">
                  <c:v>0.0</c:v>
                </c:pt>
                <c:pt idx="2391">
                  <c:v>0.0</c:v>
                </c:pt>
                <c:pt idx="2392">
                  <c:v>0.0</c:v>
                </c:pt>
                <c:pt idx="2393">
                  <c:v>0.0</c:v>
                </c:pt>
                <c:pt idx="2394">
                  <c:v>0.0</c:v>
                </c:pt>
                <c:pt idx="2395">
                  <c:v>0.0</c:v>
                </c:pt>
                <c:pt idx="2396">
                  <c:v>0.0</c:v>
                </c:pt>
                <c:pt idx="2397">
                  <c:v>0.0</c:v>
                </c:pt>
                <c:pt idx="2398">
                  <c:v>0.0</c:v>
                </c:pt>
                <c:pt idx="2399">
                  <c:v>0.0</c:v>
                </c:pt>
                <c:pt idx="2400">
                  <c:v>0.0</c:v>
                </c:pt>
                <c:pt idx="2401">
                  <c:v>0.0</c:v>
                </c:pt>
                <c:pt idx="2402">
                  <c:v>0.0</c:v>
                </c:pt>
                <c:pt idx="2403">
                  <c:v>0.0</c:v>
                </c:pt>
                <c:pt idx="2404">
                  <c:v>0.0</c:v>
                </c:pt>
                <c:pt idx="2405">
                  <c:v>0.0</c:v>
                </c:pt>
                <c:pt idx="2406">
                  <c:v>0.0</c:v>
                </c:pt>
                <c:pt idx="2407">
                  <c:v>0.0</c:v>
                </c:pt>
                <c:pt idx="2408">
                  <c:v>0.0</c:v>
                </c:pt>
                <c:pt idx="2409">
                  <c:v>0.0</c:v>
                </c:pt>
                <c:pt idx="2410">
                  <c:v>0.0</c:v>
                </c:pt>
                <c:pt idx="2411">
                  <c:v>0.0</c:v>
                </c:pt>
                <c:pt idx="2412">
                  <c:v>0.0</c:v>
                </c:pt>
                <c:pt idx="2413">
                  <c:v>0.0</c:v>
                </c:pt>
                <c:pt idx="2414">
                  <c:v>0.0</c:v>
                </c:pt>
                <c:pt idx="2415">
                  <c:v>0.0</c:v>
                </c:pt>
                <c:pt idx="2416">
                  <c:v>0.0</c:v>
                </c:pt>
                <c:pt idx="2417">
                  <c:v>0.0</c:v>
                </c:pt>
                <c:pt idx="2418">
                  <c:v>0.0</c:v>
                </c:pt>
                <c:pt idx="2419">
                  <c:v>0.0</c:v>
                </c:pt>
                <c:pt idx="2420">
                  <c:v>0.0</c:v>
                </c:pt>
                <c:pt idx="2421">
                  <c:v>0.0</c:v>
                </c:pt>
                <c:pt idx="2422">
                  <c:v>0.0</c:v>
                </c:pt>
                <c:pt idx="2423">
                  <c:v>0.0</c:v>
                </c:pt>
                <c:pt idx="2424">
                  <c:v>0.0</c:v>
                </c:pt>
                <c:pt idx="2425">
                  <c:v>0.0</c:v>
                </c:pt>
                <c:pt idx="2426">
                  <c:v>0.0</c:v>
                </c:pt>
                <c:pt idx="2427">
                  <c:v>0.0</c:v>
                </c:pt>
                <c:pt idx="2428">
                  <c:v>0.0</c:v>
                </c:pt>
                <c:pt idx="2429">
                  <c:v>0.0</c:v>
                </c:pt>
                <c:pt idx="2430">
                  <c:v>0.0</c:v>
                </c:pt>
                <c:pt idx="2431">
                  <c:v>0.0</c:v>
                </c:pt>
                <c:pt idx="2432">
                  <c:v>0.0</c:v>
                </c:pt>
                <c:pt idx="2433">
                  <c:v>0.0</c:v>
                </c:pt>
                <c:pt idx="2434">
                  <c:v>0.0</c:v>
                </c:pt>
                <c:pt idx="2435">
                  <c:v>0.0</c:v>
                </c:pt>
                <c:pt idx="2436">
                  <c:v>0.0</c:v>
                </c:pt>
                <c:pt idx="2437">
                  <c:v>0.0</c:v>
                </c:pt>
                <c:pt idx="2438">
                  <c:v>0.0</c:v>
                </c:pt>
                <c:pt idx="2439">
                  <c:v>0.0</c:v>
                </c:pt>
                <c:pt idx="2440">
                  <c:v>0.0</c:v>
                </c:pt>
                <c:pt idx="2441">
                  <c:v>0.0</c:v>
                </c:pt>
                <c:pt idx="2442">
                  <c:v>0.0</c:v>
                </c:pt>
                <c:pt idx="2443">
                  <c:v>0.0</c:v>
                </c:pt>
                <c:pt idx="2444">
                  <c:v>0.0</c:v>
                </c:pt>
                <c:pt idx="2445">
                  <c:v>0.0</c:v>
                </c:pt>
                <c:pt idx="2446">
                  <c:v>0.0</c:v>
                </c:pt>
                <c:pt idx="2447">
                  <c:v>0.0</c:v>
                </c:pt>
                <c:pt idx="2448">
                  <c:v>0.0</c:v>
                </c:pt>
                <c:pt idx="2449">
                  <c:v>0.0</c:v>
                </c:pt>
                <c:pt idx="2450">
                  <c:v>0.0</c:v>
                </c:pt>
                <c:pt idx="2451">
                  <c:v>0.0</c:v>
                </c:pt>
                <c:pt idx="2452">
                  <c:v>0.0</c:v>
                </c:pt>
                <c:pt idx="2453">
                  <c:v>0.0</c:v>
                </c:pt>
                <c:pt idx="2454">
                  <c:v>0.0</c:v>
                </c:pt>
                <c:pt idx="2455">
                  <c:v>0.0</c:v>
                </c:pt>
                <c:pt idx="2456">
                  <c:v>0.0</c:v>
                </c:pt>
                <c:pt idx="2457">
                  <c:v>0.0</c:v>
                </c:pt>
                <c:pt idx="2458">
                  <c:v>0.0</c:v>
                </c:pt>
                <c:pt idx="2459">
                  <c:v>0.0</c:v>
                </c:pt>
                <c:pt idx="2460">
                  <c:v>0.0</c:v>
                </c:pt>
                <c:pt idx="2461">
                  <c:v>0.0</c:v>
                </c:pt>
                <c:pt idx="2462">
                  <c:v>0.0</c:v>
                </c:pt>
                <c:pt idx="2463">
                  <c:v>0.0</c:v>
                </c:pt>
                <c:pt idx="2464">
                  <c:v>0.0</c:v>
                </c:pt>
                <c:pt idx="2465">
                  <c:v>0.0</c:v>
                </c:pt>
                <c:pt idx="2466">
                  <c:v>0.0</c:v>
                </c:pt>
                <c:pt idx="2467">
                  <c:v>0.0</c:v>
                </c:pt>
                <c:pt idx="2468">
                  <c:v>0.0</c:v>
                </c:pt>
                <c:pt idx="2469">
                  <c:v>0.0</c:v>
                </c:pt>
                <c:pt idx="2470">
                  <c:v>0.0</c:v>
                </c:pt>
                <c:pt idx="2471">
                  <c:v>0.0</c:v>
                </c:pt>
                <c:pt idx="2472">
                  <c:v>0.0</c:v>
                </c:pt>
                <c:pt idx="2473">
                  <c:v>0.0</c:v>
                </c:pt>
                <c:pt idx="2474">
                  <c:v>0.0</c:v>
                </c:pt>
                <c:pt idx="2475">
                  <c:v>0.0</c:v>
                </c:pt>
                <c:pt idx="2476">
                  <c:v>0.0</c:v>
                </c:pt>
                <c:pt idx="2477">
                  <c:v>0.0</c:v>
                </c:pt>
                <c:pt idx="2478">
                  <c:v>0.0</c:v>
                </c:pt>
                <c:pt idx="2479">
                  <c:v>0.0</c:v>
                </c:pt>
                <c:pt idx="2480">
                  <c:v>0.0</c:v>
                </c:pt>
                <c:pt idx="2481">
                  <c:v>0.0</c:v>
                </c:pt>
                <c:pt idx="2482">
                  <c:v>0.0</c:v>
                </c:pt>
                <c:pt idx="2483">
                  <c:v>0.0</c:v>
                </c:pt>
                <c:pt idx="2484">
                  <c:v>0.0</c:v>
                </c:pt>
                <c:pt idx="2485">
                  <c:v>0.0</c:v>
                </c:pt>
                <c:pt idx="2486">
                  <c:v>0.0</c:v>
                </c:pt>
                <c:pt idx="2487">
                  <c:v>0.0</c:v>
                </c:pt>
                <c:pt idx="2488">
                  <c:v>0.0</c:v>
                </c:pt>
                <c:pt idx="2489">
                  <c:v>0.0</c:v>
                </c:pt>
                <c:pt idx="2490">
                  <c:v>0.0</c:v>
                </c:pt>
                <c:pt idx="2491">
                  <c:v>0.0</c:v>
                </c:pt>
                <c:pt idx="2492">
                  <c:v>0.0</c:v>
                </c:pt>
                <c:pt idx="2493">
                  <c:v>0.0</c:v>
                </c:pt>
                <c:pt idx="2494">
                  <c:v>0.0</c:v>
                </c:pt>
                <c:pt idx="2495">
                  <c:v>0.0</c:v>
                </c:pt>
                <c:pt idx="2496">
                  <c:v>0.0</c:v>
                </c:pt>
                <c:pt idx="2497">
                  <c:v>0.0</c:v>
                </c:pt>
                <c:pt idx="2498">
                  <c:v>1.0</c:v>
                </c:pt>
                <c:pt idx="2499">
                  <c:v>0.0</c:v>
                </c:pt>
                <c:pt idx="2500">
                  <c:v>0.0</c:v>
                </c:pt>
                <c:pt idx="2501">
                  <c:v>0.0</c:v>
                </c:pt>
                <c:pt idx="2502">
                  <c:v>0.0</c:v>
                </c:pt>
                <c:pt idx="2503">
                  <c:v>0.0</c:v>
                </c:pt>
                <c:pt idx="2504">
                  <c:v>0.0</c:v>
                </c:pt>
                <c:pt idx="2505">
                  <c:v>0.0</c:v>
                </c:pt>
                <c:pt idx="2506">
                  <c:v>0.0</c:v>
                </c:pt>
                <c:pt idx="2507">
                  <c:v>0.0</c:v>
                </c:pt>
                <c:pt idx="2508">
                  <c:v>0.0</c:v>
                </c:pt>
                <c:pt idx="2509">
                  <c:v>0.0</c:v>
                </c:pt>
                <c:pt idx="2510">
                  <c:v>0.0</c:v>
                </c:pt>
                <c:pt idx="2511">
                  <c:v>0.0</c:v>
                </c:pt>
                <c:pt idx="2512">
                  <c:v>0.0</c:v>
                </c:pt>
                <c:pt idx="2513">
                  <c:v>0.0</c:v>
                </c:pt>
                <c:pt idx="2514">
                  <c:v>0.0</c:v>
                </c:pt>
                <c:pt idx="2515">
                  <c:v>0.0</c:v>
                </c:pt>
                <c:pt idx="2516">
                  <c:v>0.0</c:v>
                </c:pt>
                <c:pt idx="2517">
                  <c:v>0.0</c:v>
                </c:pt>
                <c:pt idx="2518">
                  <c:v>0.0</c:v>
                </c:pt>
                <c:pt idx="2519">
                  <c:v>0.0</c:v>
                </c:pt>
                <c:pt idx="2520">
                  <c:v>0.0</c:v>
                </c:pt>
                <c:pt idx="2521">
                  <c:v>0.0</c:v>
                </c:pt>
                <c:pt idx="2522">
                  <c:v>0.0</c:v>
                </c:pt>
                <c:pt idx="2523">
                  <c:v>0.0</c:v>
                </c:pt>
                <c:pt idx="2524">
                  <c:v>0.0</c:v>
                </c:pt>
                <c:pt idx="2525">
                  <c:v>0.0</c:v>
                </c:pt>
                <c:pt idx="2526">
                  <c:v>0.0</c:v>
                </c:pt>
                <c:pt idx="2527">
                  <c:v>0.0</c:v>
                </c:pt>
                <c:pt idx="2528">
                  <c:v>0.0</c:v>
                </c:pt>
                <c:pt idx="2529">
                  <c:v>0.0</c:v>
                </c:pt>
                <c:pt idx="2530">
                  <c:v>0.0</c:v>
                </c:pt>
                <c:pt idx="2531">
                  <c:v>0.0</c:v>
                </c:pt>
                <c:pt idx="2532">
                  <c:v>0.0</c:v>
                </c:pt>
                <c:pt idx="2533">
                  <c:v>0.0</c:v>
                </c:pt>
                <c:pt idx="2534">
                  <c:v>0.0</c:v>
                </c:pt>
                <c:pt idx="2535">
                  <c:v>0.0</c:v>
                </c:pt>
                <c:pt idx="2536">
                  <c:v>0.0</c:v>
                </c:pt>
                <c:pt idx="2537">
                  <c:v>0.0</c:v>
                </c:pt>
                <c:pt idx="2538">
                  <c:v>0.0</c:v>
                </c:pt>
                <c:pt idx="2539">
                  <c:v>0.0</c:v>
                </c:pt>
                <c:pt idx="2540">
                  <c:v>0.0</c:v>
                </c:pt>
                <c:pt idx="2541">
                  <c:v>0.0</c:v>
                </c:pt>
                <c:pt idx="2542">
                  <c:v>0.0</c:v>
                </c:pt>
                <c:pt idx="2543">
                  <c:v>0.0</c:v>
                </c:pt>
                <c:pt idx="2544">
                  <c:v>0.0</c:v>
                </c:pt>
                <c:pt idx="2545">
                  <c:v>0.0</c:v>
                </c:pt>
                <c:pt idx="2546">
                  <c:v>0.0</c:v>
                </c:pt>
                <c:pt idx="2547">
                  <c:v>0.0</c:v>
                </c:pt>
                <c:pt idx="2548">
                  <c:v>0.0</c:v>
                </c:pt>
                <c:pt idx="2549">
                  <c:v>0.0</c:v>
                </c:pt>
                <c:pt idx="2550">
                  <c:v>0.0</c:v>
                </c:pt>
                <c:pt idx="2551">
                  <c:v>0.0</c:v>
                </c:pt>
                <c:pt idx="2552">
                  <c:v>0.0</c:v>
                </c:pt>
                <c:pt idx="2553">
                  <c:v>0.0</c:v>
                </c:pt>
                <c:pt idx="2554">
                  <c:v>0.0</c:v>
                </c:pt>
                <c:pt idx="2555">
                  <c:v>0.0</c:v>
                </c:pt>
                <c:pt idx="2556">
                  <c:v>0.0</c:v>
                </c:pt>
                <c:pt idx="2557">
                  <c:v>0.0</c:v>
                </c:pt>
                <c:pt idx="2558">
                  <c:v>0.0</c:v>
                </c:pt>
                <c:pt idx="2559">
                  <c:v>0.0</c:v>
                </c:pt>
                <c:pt idx="2560">
                  <c:v>0.0</c:v>
                </c:pt>
                <c:pt idx="2561">
                  <c:v>0.0</c:v>
                </c:pt>
                <c:pt idx="2562">
                  <c:v>0.0</c:v>
                </c:pt>
                <c:pt idx="2563">
                  <c:v>0.0</c:v>
                </c:pt>
                <c:pt idx="2564">
                  <c:v>0.0</c:v>
                </c:pt>
                <c:pt idx="2565">
                  <c:v>0.0</c:v>
                </c:pt>
                <c:pt idx="2566">
                  <c:v>0.0</c:v>
                </c:pt>
                <c:pt idx="2567">
                  <c:v>0.0</c:v>
                </c:pt>
                <c:pt idx="2568">
                  <c:v>0.0</c:v>
                </c:pt>
                <c:pt idx="2569">
                  <c:v>0.0</c:v>
                </c:pt>
                <c:pt idx="2570">
                  <c:v>0.0</c:v>
                </c:pt>
                <c:pt idx="2571">
                  <c:v>0.0</c:v>
                </c:pt>
                <c:pt idx="2572">
                  <c:v>0.0</c:v>
                </c:pt>
                <c:pt idx="2573">
                  <c:v>0.0</c:v>
                </c:pt>
                <c:pt idx="2574">
                  <c:v>0.0</c:v>
                </c:pt>
                <c:pt idx="2575">
                  <c:v>0.0</c:v>
                </c:pt>
                <c:pt idx="2576">
                  <c:v>0.0</c:v>
                </c:pt>
                <c:pt idx="2577">
                  <c:v>0.0</c:v>
                </c:pt>
                <c:pt idx="2578">
                  <c:v>0.0</c:v>
                </c:pt>
                <c:pt idx="2579">
                  <c:v>0.0</c:v>
                </c:pt>
                <c:pt idx="2580">
                  <c:v>0.0</c:v>
                </c:pt>
                <c:pt idx="2581">
                  <c:v>0.0</c:v>
                </c:pt>
                <c:pt idx="2582">
                  <c:v>0.0</c:v>
                </c:pt>
                <c:pt idx="2583">
                  <c:v>0.0</c:v>
                </c:pt>
                <c:pt idx="2584">
                  <c:v>0.0</c:v>
                </c:pt>
                <c:pt idx="2585">
                  <c:v>0.0</c:v>
                </c:pt>
                <c:pt idx="2586">
                  <c:v>0.0</c:v>
                </c:pt>
                <c:pt idx="2587">
                  <c:v>0.0</c:v>
                </c:pt>
                <c:pt idx="2588">
                  <c:v>0.0</c:v>
                </c:pt>
                <c:pt idx="2589">
                  <c:v>0.0</c:v>
                </c:pt>
                <c:pt idx="2590">
                  <c:v>0.0</c:v>
                </c:pt>
                <c:pt idx="2591">
                  <c:v>0.0</c:v>
                </c:pt>
                <c:pt idx="2592">
                  <c:v>0.0</c:v>
                </c:pt>
                <c:pt idx="2593">
                  <c:v>0.0</c:v>
                </c:pt>
                <c:pt idx="2594">
                  <c:v>0.0</c:v>
                </c:pt>
                <c:pt idx="2595">
                  <c:v>0.0</c:v>
                </c:pt>
                <c:pt idx="2596">
                  <c:v>0.0</c:v>
                </c:pt>
                <c:pt idx="2597">
                  <c:v>0.0</c:v>
                </c:pt>
                <c:pt idx="2598">
                  <c:v>0.0</c:v>
                </c:pt>
                <c:pt idx="2599">
                  <c:v>0.0</c:v>
                </c:pt>
                <c:pt idx="2600">
                  <c:v>0.0</c:v>
                </c:pt>
                <c:pt idx="2601">
                  <c:v>0.0</c:v>
                </c:pt>
                <c:pt idx="2602">
                  <c:v>0.0</c:v>
                </c:pt>
                <c:pt idx="2603">
                  <c:v>0.0</c:v>
                </c:pt>
                <c:pt idx="2604">
                  <c:v>0.0</c:v>
                </c:pt>
                <c:pt idx="2605">
                  <c:v>0.0</c:v>
                </c:pt>
                <c:pt idx="2606">
                  <c:v>0.0</c:v>
                </c:pt>
                <c:pt idx="2607">
                  <c:v>0.0</c:v>
                </c:pt>
                <c:pt idx="2608">
                  <c:v>0.0</c:v>
                </c:pt>
                <c:pt idx="2609">
                  <c:v>0.0</c:v>
                </c:pt>
                <c:pt idx="2610">
                  <c:v>0.0</c:v>
                </c:pt>
                <c:pt idx="2611">
                  <c:v>0.0</c:v>
                </c:pt>
                <c:pt idx="2612">
                  <c:v>0.0</c:v>
                </c:pt>
                <c:pt idx="2613">
                  <c:v>0.0</c:v>
                </c:pt>
                <c:pt idx="2614">
                  <c:v>0.0</c:v>
                </c:pt>
                <c:pt idx="2615">
                  <c:v>0.0</c:v>
                </c:pt>
                <c:pt idx="2616">
                  <c:v>0.0</c:v>
                </c:pt>
                <c:pt idx="2617">
                  <c:v>0.0</c:v>
                </c:pt>
                <c:pt idx="2618">
                  <c:v>0.0</c:v>
                </c:pt>
                <c:pt idx="2619">
                  <c:v>0.0</c:v>
                </c:pt>
                <c:pt idx="2620">
                  <c:v>0.0</c:v>
                </c:pt>
                <c:pt idx="2621">
                  <c:v>0.0</c:v>
                </c:pt>
                <c:pt idx="2622">
                  <c:v>0.0</c:v>
                </c:pt>
                <c:pt idx="2623">
                  <c:v>0.0</c:v>
                </c:pt>
                <c:pt idx="2624">
                  <c:v>0.0</c:v>
                </c:pt>
                <c:pt idx="2625">
                  <c:v>0.0</c:v>
                </c:pt>
                <c:pt idx="2626">
                  <c:v>0.0</c:v>
                </c:pt>
                <c:pt idx="2627">
                  <c:v>0.0</c:v>
                </c:pt>
                <c:pt idx="2628">
                  <c:v>0.0</c:v>
                </c:pt>
                <c:pt idx="2629">
                  <c:v>0.0</c:v>
                </c:pt>
                <c:pt idx="2630">
                  <c:v>0.0</c:v>
                </c:pt>
                <c:pt idx="2631">
                  <c:v>0.0</c:v>
                </c:pt>
                <c:pt idx="2632">
                  <c:v>0.0</c:v>
                </c:pt>
                <c:pt idx="2633">
                  <c:v>0.0</c:v>
                </c:pt>
                <c:pt idx="2634">
                  <c:v>0.0</c:v>
                </c:pt>
                <c:pt idx="2635">
                  <c:v>0.0</c:v>
                </c:pt>
                <c:pt idx="2636">
                  <c:v>1.0</c:v>
                </c:pt>
                <c:pt idx="2637">
                  <c:v>1.0</c:v>
                </c:pt>
                <c:pt idx="2638">
                  <c:v>0.0</c:v>
                </c:pt>
                <c:pt idx="2639">
                  <c:v>0.0</c:v>
                </c:pt>
                <c:pt idx="2640">
                  <c:v>0.0</c:v>
                </c:pt>
                <c:pt idx="2641">
                  <c:v>0.0</c:v>
                </c:pt>
                <c:pt idx="2642">
                  <c:v>0.0</c:v>
                </c:pt>
                <c:pt idx="2643">
                  <c:v>0.0</c:v>
                </c:pt>
                <c:pt idx="2644">
                  <c:v>0.0</c:v>
                </c:pt>
                <c:pt idx="2645">
                  <c:v>0.0</c:v>
                </c:pt>
                <c:pt idx="2646">
                  <c:v>0.0</c:v>
                </c:pt>
                <c:pt idx="2647">
                  <c:v>0.0</c:v>
                </c:pt>
                <c:pt idx="2648">
                  <c:v>0.0</c:v>
                </c:pt>
                <c:pt idx="2649">
                  <c:v>0.0</c:v>
                </c:pt>
                <c:pt idx="2650">
                  <c:v>0.0</c:v>
                </c:pt>
                <c:pt idx="2651">
                  <c:v>0.0</c:v>
                </c:pt>
                <c:pt idx="2652">
                  <c:v>0.0</c:v>
                </c:pt>
                <c:pt idx="2653">
                  <c:v>0.0</c:v>
                </c:pt>
                <c:pt idx="2654">
                  <c:v>0.0</c:v>
                </c:pt>
                <c:pt idx="2655">
                  <c:v>0.0</c:v>
                </c:pt>
                <c:pt idx="2656">
                  <c:v>0.0</c:v>
                </c:pt>
                <c:pt idx="2657">
                  <c:v>0.0</c:v>
                </c:pt>
                <c:pt idx="2658">
                  <c:v>0.0</c:v>
                </c:pt>
                <c:pt idx="2659">
                  <c:v>0.0</c:v>
                </c:pt>
                <c:pt idx="2660">
                  <c:v>0.0</c:v>
                </c:pt>
                <c:pt idx="2661">
                  <c:v>0.0</c:v>
                </c:pt>
                <c:pt idx="2662">
                  <c:v>0.0</c:v>
                </c:pt>
                <c:pt idx="2663">
                  <c:v>0.0</c:v>
                </c:pt>
                <c:pt idx="2664">
                  <c:v>0.0</c:v>
                </c:pt>
                <c:pt idx="2665">
                  <c:v>0.0</c:v>
                </c:pt>
                <c:pt idx="2666">
                  <c:v>0.0</c:v>
                </c:pt>
                <c:pt idx="2667">
                  <c:v>0.0</c:v>
                </c:pt>
                <c:pt idx="2668">
                  <c:v>0.0</c:v>
                </c:pt>
                <c:pt idx="2669">
                  <c:v>0.0</c:v>
                </c:pt>
                <c:pt idx="2670">
                  <c:v>0.0</c:v>
                </c:pt>
                <c:pt idx="2671">
                  <c:v>0.0</c:v>
                </c:pt>
                <c:pt idx="2672">
                  <c:v>0.0</c:v>
                </c:pt>
                <c:pt idx="2673">
                  <c:v>0.0</c:v>
                </c:pt>
                <c:pt idx="2674">
                  <c:v>0.0</c:v>
                </c:pt>
                <c:pt idx="2675">
                  <c:v>0.0</c:v>
                </c:pt>
                <c:pt idx="2676">
                  <c:v>0.0</c:v>
                </c:pt>
                <c:pt idx="2677">
                  <c:v>0.0</c:v>
                </c:pt>
                <c:pt idx="2678">
                  <c:v>0.0</c:v>
                </c:pt>
                <c:pt idx="2679">
                  <c:v>0.0</c:v>
                </c:pt>
                <c:pt idx="2680">
                  <c:v>0.0</c:v>
                </c:pt>
                <c:pt idx="2681">
                  <c:v>0.0</c:v>
                </c:pt>
                <c:pt idx="2682">
                  <c:v>0.0</c:v>
                </c:pt>
                <c:pt idx="2683">
                  <c:v>0.0</c:v>
                </c:pt>
                <c:pt idx="2684">
                  <c:v>0.0</c:v>
                </c:pt>
                <c:pt idx="2685">
                  <c:v>0.0</c:v>
                </c:pt>
                <c:pt idx="2686">
                  <c:v>0.0</c:v>
                </c:pt>
                <c:pt idx="2687">
                  <c:v>0.0</c:v>
                </c:pt>
                <c:pt idx="2688">
                  <c:v>0.0</c:v>
                </c:pt>
                <c:pt idx="2689">
                  <c:v>0.0</c:v>
                </c:pt>
                <c:pt idx="2690">
                  <c:v>0.0</c:v>
                </c:pt>
                <c:pt idx="2691">
                  <c:v>0.0</c:v>
                </c:pt>
                <c:pt idx="2692">
                  <c:v>0.0</c:v>
                </c:pt>
                <c:pt idx="2693">
                  <c:v>0.0</c:v>
                </c:pt>
                <c:pt idx="2694">
                  <c:v>0.0</c:v>
                </c:pt>
                <c:pt idx="2695">
                  <c:v>0.0</c:v>
                </c:pt>
                <c:pt idx="2696">
                  <c:v>0.0</c:v>
                </c:pt>
                <c:pt idx="2697">
                  <c:v>0.0</c:v>
                </c:pt>
                <c:pt idx="2698">
                  <c:v>0.0</c:v>
                </c:pt>
                <c:pt idx="2699">
                  <c:v>0.0</c:v>
                </c:pt>
                <c:pt idx="2700">
                  <c:v>0.0</c:v>
                </c:pt>
                <c:pt idx="2701">
                  <c:v>0.0</c:v>
                </c:pt>
                <c:pt idx="2702">
                  <c:v>0.0</c:v>
                </c:pt>
                <c:pt idx="2703">
                  <c:v>0.0</c:v>
                </c:pt>
                <c:pt idx="2704">
                  <c:v>0.0</c:v>
                </c:pt>
                <c:pt idx="2705">
                  <c:v>0.0</c:v>
                </c:pt>
                <c:pt idx="2706">
                  <c:v>0.0</c:v>
                </c:pt>
                <c:pt idx="2707">
                  <c:v>0.0</c:v>
                </c:pt>
                <c:pt idx="2708">
                  <c:v>0.0</c:v>
                </c:pt>
                <c:pt idx="2709">
                  <c:v>0.0</c:v>
                </c:pt>
                <c:pt idx="2710">
                  <c:v>0.0</c:v>
                </c:pt>
                <c:pt idx="2711">
                  <c:v>0.0</c:v>
                </c:pt>
                <c:pt idx="2712">
                  <c:v>0.0</c:v>
                </c:pt>
                <c:pt idx="2713">
                  <c:v>0.0</c:v>
                </c:pt>
                <c:pt idx="2714">
                  <c:v>0.0</c:v>
                </c:pt>
                <c:pt idx="2715">
                  <c:v>0.0</c:v>
                </c:pt>
                <c:pt idx="2716">
                  <c:v>0.0</c:v>
                </c:pt>
                <c:pt idx="2717">
                  <c:v>0.0</c:v>
                </c:pt>
                <c:pt idx="2718">
                  <c:v>0.0</c:v>
                </c:pt>
                <c:pt idx="2719">
                  <c:v>0.0</c:v>
                </c:pt>
                <c:pt idx="2720">
                  <c:v>0.0</c:v>
                </c:pt>
                <c:pt idx="2721">
                  <c:v>0.0</c:v>
                </c:pt>
                <c:pt idx="2722">
                  <c:v>0.0</c:v>
                </c:pt>
                <c:pt idx="2723">
                  <c:v>0.0</c:v>
                </c:pt>
                <c:pt idx="2724">
                  <c:v>0.0</c:v>
                </c:pt>
                <c:pt idx="2725">
                  <c:v>0.0</c:v>
                </c:pt>
                <c:pt idx="2726">
                  <c:v>0.0</c:v>
                </c:pt>
                <c:pt idx="2727">
                  <c:v>0.0</c:v>
                </c:pt>
                <c:pt idx="2728">
                  <c:v>0.0</c:v>
                </c:pt>
                <c:pt idx="2729">
                  <c:v>0.0</c:v>
                </c:pt>
                <c:pt idx="2730">
                  <c:v>0.0</c:v>
                </c:pt>
                <c:pt idx="2731">
                  <c:v>0.0</c:v>
                </c:pt>
                <c:pt idx="2732">
                  <c:v>0.0</c:v>
                </c:pt>
                <c:pt idx="2733">
                  <c:v>0.0</c:v>
                </c:pt>
                <c:pt idx="2734">
                  <c:v>0.0</c:v>
                </c:pt>
                <c:pt idx="2735">
                  <c:v>0.0</c:v>
                </c:pt>
                <c:pt idx="2736">
                  <c:v>0.0</c:v>
                </c:pt>
                <c:pt idx="2737">
                  <c:v>0.0</c:v>
                </c:pt>
                <c:pt idx="2738">
                  <c:v>0.0</c:v>
                </c:pt>
                <c:pt idx="2739">
                  <c:v>0.0</c:v>
                </c:pt>
                <c:pt idx="2740">
                  <c:v>0.0</c:v>
                </c:pt>
                <c:pt idx="2741">
                  <c:v>0.0</c:v>
                </c:pt>
                <c:pt idx="2742">
                  <c:v>0.0</c:v>
                </c:pt>
                <c:pt idx="2743">
                  <c:v>0.0</c:v>
                </c:pt>
                <c:pt idx="2744">
                  <c:v>0.0</c:v>
                </c:pt>
                <c:pt idx="2745">
                  <c:v>0.0</c:v>
                </c:pt>
                <c:pt idx="2746">
                  <c:v>0.0</c:v>
                </c:pt>
                <c:pt idx="2747">
                  <c:v>0.0</c:v>
                </c:pt>
                <c:pt idx="2748">
                  <c:v>0.0</c:v>
                </c:pt>
                <c:pt idx="2749">
                  <c:v>0.0</c:v>
                </c:pt>
                <c:pt idx="2750">
                  <c:v>0.0</c:v>
                </c:pt>
                <c:pt idx="2751">
                  <c:v>0.0</c:v>
                </c:pt>
                <c:pt idx="2752">
                  <c:v>0.0</c:v>
                </c:pt>
                <c:pt idx="2753">
                  <c:v>0.0</c:v>
                </c:pt>
                <c:pt idx="2754">
                  <c:v>0.0</c:v>
                </c:pt>
                <c:pt idx="2755">
                  <c:v>0.0</c:v>
                </c:pt>
                <c:pt idx="2756">
                  <c:v>0.0</c:v>
                </c:pt>
                <c:pt idx="2757">
                  <c:v>0.0</c:v>
                </c:pt>
                <c:pt idx="2758">
                  <c:v>0.0</c:v>
                </c:pt>
                <c:pt idx="2759">
                  <c:v>0.0</c:v>
                </c:pt>
                <c:pt idx="2760">
                  <c:v>0.0</c:v>
                </c:pt>
                <c:pt idx="2761">
                  <c:v>1.0</c:v>
                </c:pt>
                <c:pt idx="2762">
                  <c:v>0.0</c:v>
                </c:pt>
                <c:pt idx="2763">
                  <c:v>0.0</c:v>
                </c:pt>
                <c:pt idx="2764">
                  <c:v>0.0</c:v>
                </c:pt>
                <c:pt idx="2765">
                  <c:v>0.0</c:v>
                </c:pt>
                <c:pt idx="2766">
                  <c:v>0.0</c:v>
                </c:pt>
                <c:pt idx="2767">
                  <c:v>0.0</c:v>
                </c:pt>
                <c:pt idx="2768">
                  <c:v>0.0</c:v>
                </c:pt>
                <c:pt idx="2769">
                  <c:v>0.0</c:v>
                </c:pt>
                <c:pt idx="2770">
                  <c:v>0.0</c:v>
                </c:pt>
                <c:pt idx="2771">
                  <c:v>0.0</c:v>
                </c:pt>
                <c:pt idx="2772">
                  <c:v>0.0</c:v>
                </c:pt>
                <c:pt idx="2773">
                  <c:v>0.0</c:v>
                </c:pt>
                <c:pt idx="2774">
                  <c:v>0.0</c:v>
                </c:pt>
                <c:pt idx="2775">
                  <c:v>0.0</c:v>
                </c:pt>
                <c:pt idx="2776">
                  <c:v>0.0</c:v>
                </c:pt>
                <c:pt idx="2777">
                  <c:v>0.0</c:v>
                </c:pt>
                <c:pt idx="2778">
                  <c:v>0.0</c:v>
                </c:pt>
                <c:pt idx="2779">
                  <c:v>0.0</c:v>
                </c:pt>
                <c:pt idx="2780">
                  <c:v>0.0</c:v>
                </c:pt>
                <c:pt idx="2781">
                  <c:v>0.0</c:v>
                </c:pt>
                <c:pt idx="2782">
                  <c:v>0.0</c:v>
                </c:pt>
                <c:pt idx="2783">
                  <c:v>0.0</c:v>
                </c:pt>
                <c:pt idx="2784">
                  <c:v>0.0</c:v>
                </c:pt>
                <c:pt idx="2785">
                  <c:v>0.0</c:v>
                </c:pt>
                <c:pt idx="2786">
                  <c:v>0.0</c:v>
                </c:pt>
                <c:pt idx="2787">
                  <c:v>0.0</c:v>
                </c:pt>
                <c:pt idx="2788">
                  <c:v>0.0</c:v>
                </c:pt>
                <c:pt idx="2789">
                  <c:v>0.0</c:v>
                </c:pt>
                <c:pt idx="2790">
                  <c:v>0.0</c:v>
                </c:pt>
                <c:pt idx="2791">
                  <c:v>0.0</c:v>
                </c:pt>
                <c:pt idx="2792">
                  <c:v>0.0</c:v>
                </c:pt>
                <c:pt idx="2793">
                  <c:v>0.0</c:v>
                </c:pt>
                <c:pt idx="2794">
                  <c:v>0.0</c:v>
                </c:pt>
                <c:pt idx="2795">
                  <c:v>0.0</c:v>
                </c:pt>
                <c:pt idx="2796">
                  <c:v>0.0</c:v>
                </c:pt>
                <c:pt idx="2797">
                  <c:v>0.0</c:v>
                </c:pt>
                <c:pt idx="2798">
                  <c:v>0.0</c:v>
                </c:pt>
                <c:pt idx="2799">
                  <c:v>0.0</c:v>
                </c:pt>
                <c:pt idx="2800">
                  <c:v>0.0</c:v>
                </c:pt>
                <c:pt idx="2801">
                  <c:v>0.0</c:v>
                </c:pt>
                <c:pt idx="2802">
                  <c:v>0.0</c:v>
                </c:pt>
                <c:pt idx="2803">
                  <c:v>0.0</c:v>
                </c:pt>
                <c:pt idx="2804">
                  <c:v>0.0</c:v>
                </c:pt>
                <c:pt idx="2805">
                  <c:v>0.0</c:v>
                </c:pt>
                <c:pt idx="2806">
                  <c:v>0.0</c:v>
                </c:pt>
                <c:pt idx="2807">
                  <c:v>0.0</c:v>
                </c:pt>
                <c:pt idx="2808">
                  <c:v>0.0</c:v>
                </c:pt>
                <c:pt idx="2809">
                  <c:v>0.0</c:v>
                </c:pt>
                <c:pt idx="2810">
                  <c:v>0.0</c:v>
                </c:pt>
                <c:pt idx="2811">
                  <c:v>0.0</c:v>
                </c:pt>
                <c:pt idx="2812">
                  <c:v>0.0</c:v>
                </c:pt>
                <c:pt idx="2813">
                  <c:v>0.0</c:v>
                </c:pt>
                <c:pt idx="2814">
                  <c:v>0.0</c:v>
                </c:pt>
                <c:pt idx="2815">
                  <c:v>0.0</c:v>
                </c:pt>
                <c:pt idx="2816">
                  <c:v>0.0</c:v>
                </c:pt>
                <c:pt idx="2817">
                  <c:v>0.0</c:v>
                </c:pt>
                <c:pt idx="2818">
                  <c:v>0.0</c:v>
                </c:pt>
                <c:pt idx="2819">
                  <c:v>0.0</c:v>
                </c:pt>
                <c:pt idx="2820">
                  <c:v>0.0</c:v>
                </c:pt>
                <c:pt idx="2821">
                  <c:v>0.0</c:v>
                </c:pt>
                <c:pt idx="2822">
                  <c:v>0.0</c:v>
                </c:pt>
                <c:pt idx="2823">
                  <c:v>0.0</c:v>
                </c:pt>
                <c:pt idx="2824">
                  <c:v>0.0</c:v>
                </c:pt>
                <c:pt idx="2825">
                  <c:v>0.0</c:v>
                </c:pt>
                <c:pt idx="2826">
                  <c:v>0.0</c:v>
                </c:pt>
                <c:pt idx="2827">
                  <c:v>0.0</c:v>
                </c:pt>
                <c:pt idx="2828">
                  <c:v>0.0</c:v>
                </c:pt>
                <c:pt idx="2829">
                  <c:v>0.0</c:v>
                </c:pt>
                <c:pt idx="2830">
                  <c:v>0.0</c:v>
                </c:pt>
                <c:pt idx="2831">
                  <c:v>0.0</c:v>
                </c:pt>
                <c:pt idx="2832">
                  <c:v>0.0</c:v>
                </c:pt>
                <c:pt idx="2833">
                  <c:v>0.0</c:v>
                </c:pt>
                <c:pt idx="2834">
                  <c:v>0.0</c:v>
                </c:pt>
                <c:pt idx="2835">
                  <c:v>0.0</c:v>
                </c:pt>
                <c:pt idx="2836">
                  <c:v>0.0</c:v>
                </c:pt>
                <c:pt idx="2837">
                  <c:v>0.0</c:v>
                </c:pt>
                <c:pt idx="2838">
                  <c:v>0.0</c:v>
                </c:pt>
                <c:pt idx="2839">
                  <c:v>0.0</c:v>
                </c:pt>
                <c:pt idx="2840">
                  <c:v>0.0</c:v>
                </c:pt>
                <c:pt idx="2841">
                  <c:v>0.0</c:v>
                </c:pt>
                <c:pt idx="2842">
                  <c:v>0.0</c:v>
                </c:pt>
                <c:pt idx="2843">
                  <c:v>0.0</c:v>
                </c:pt>
                <c:pt idx="2844">
                  <c:v>0.0</c:v>
                </c:pt>
                <c:pt idx="2845">
                  <c:v>0.0</c:v>
                </c:pt>
                <c:pt idx="2846">
                  <c:v>0.0</c:v>
                </c:pt>
                <c:pt idx="2847">
                  <c:v>0.0</c:v>
                </c:pt>
                <c:pt idx="2848">
                  <c:v>0.0</c:v>
                </c:pt>
                <c:pt idx="2849">
                  <c:v>0.0</c:v>
                </c:pt>
                <c:pt idx="2850">
                  <c:v>0.0</c:v>
                </c:pt>
                <c:pt idx="2851">
                  <c:v>0.0</c:v>
                </c:pt>
                <c:pt idx="2852">
                  <c:v>0.0</c:v>
                </c:pt>
                <c:pt idx="2853">
                  <c:v>0.0</c:v>
                </c:pt>
                <c:pt idx="2854">
                  <c:v>0.0</c:v>
                </c:pt>
                <c:pt idx="2855">
                  <c:v>0.0</c:v>
                </c:pt>
                <c:pt idx="2856">
                  <c:v>0.0</c:v>
                </c:pt>
                <c:pt idx="2857">
                  <c:v>0.0</c:v>
                </c:pt>
                <c:pt idx="2858">
                  <c:v>0.0</c:v>
                </c:pt>
                <c:pt idx="2859">
                  <c:v>0.0</c:v>
                </c:pt>
                <c:pt idx="2860">
                  <c:v>0.0</c:v>
                </c:pt>
                <c:pt idx="2861">
                  <c:v>0.0</c:v>
                </c:pt>
                <c:pt idx="2862">
                  <c:v>0.0</c:v>
                </c:pt>
                <c:pt idx="2863">
                  <c:v>0.0</c:v>
                </c:pt>
                <c:pt idx="2864">
                  <c:v>0.0</c:v>
                </c:pt>
                <c:pt idx="2865">
                  <c:v>1.0</c:v>
                </c:pt>
                <c:pt idx="2866">
                  <c:v>0.0</c:v>
                </c:pt>
                <c:pt idx="2867">
                  <c:v>0.0</c:v>
                </c:pt>
                <c:pt idx="2868">
                  <c:v>0.0</c:v>
                </c:pt>
                <c:pt idx="2869">
                  <c:v>0.0</c:v>
                </c:pt>
                <c:pt idx="2870">
                  <c:v>0.0</c:v>
                </c:pt>
                <c:pt idx="2871">
                  <c:v>0.0</c:v>
                </c:pt>
                <c:pt idx="2872">
                  <c:v>0.0</c:v>
                </c:pt>
                <c:pt idx="2873">
                  <c:v>0.0</c:v>
                </c:pt>
                <c:pt idx="2874">
                  <c:v>0.0</c:v>
                </c:pt>
                <c:pt idx="2875">
                  <c:v>0.0</c:v>
                </c:pt>
                <c:pt idx="2876">
                  <c:v>0.0</c:v>
                </c:pt>
                <c:pt idx="2877">
                  <c:v>0.0</c:v>
                </c:pt>
                <c:pt idx="2878">
                  <c:v>0.0</c:v>
                </c:pt>
                <c:pt idx="2879">
                  <c:v>0.0</c:v>
                </c:pt>
                <c:pt idx="2880">
                  <c:v>0.0</c:v>
                </c:pt>
                <c:pt idx="2881">
                  <c:v>0.0</c:v>
                </c:pt>
                <c:pt idx="2882">
                  <c:v>0.0</c:v>
                </c:pt>
                <c:pt idx="2883">
                  <c:v>0.0</c:v>
                </c:pt>
                <c:pt idx="2884">
                  <c:v>0.0</c:v>
                </c:pt>
                <c:pt idx="2885">
                  <c:v>0.0</c:v>
                </c:pt>
                <c:pt idx="2886">
                  <c:v>0.0</c:v>
                </c:pt>
                <c:pt idx="2887">
                  <c:v>0.0</c:v>
                </c:pt>
                <c:pt idx="2888">
                  <c:v>0.0</c:v>
                </c:pt>
                <c:pt idx="2889">
                  <c:v>0.0</c:v>
                </c:pt>
                <c:pt idx="2890">
                  <c:v>0.0</c:v>
                </c:pt>
                <c:pt idx="2891">
                  <c:v>0.0</c:v>
                </c:pt>
                <c:pt idx="2892">
                  <c:v>0.0</c:v>
                </c:pt>
                <c:pt idx="2893">
                  <c:v>0.0</c:v>
                </c:pt>
                <c:pt idx="2894">
                  <c:v>0.0</c:v>
                </c:pt>
                <c:pt idx="2895">
                  <c:v>0.0</c:v>
                </c:pt>
                <c:pt idx="2896">
                  <c:v>0.0</c:v>
                </c:pt>
                <c:pt idx="2897">
                  <c:v>0.0</c:v>
                </c:pt>
                <c:pt idx="2898">
                  <c:v>0.0</c:v>
                </c:pt>
                <c:pt idx="2899">
                  <c:v>0.0</c:v>
                </c:pt>
                <c:pt idx="2900">
                  <c:v>0.0</c:v>
                </c:pt>
                <c:pt idx="2901">
                  <c:v>0.0</c:v>
                </c:pt>
                <c:pt idx="2902">
                  <c:v>0.0</c:v>
                </c:pt>
                <c:pt idx="2903">
                  <c:v>0.0</c:v>
                </c:pt>
                <c:pt idx="2904">
                  <c:v>0.0</c:v>
                </c:pt>
                <c:pt idx="2905">
                  <c:v>0.0</c:v>
                </c:pt>
                <c:pt idx="2906">
                  <c:v>0.0</c:v>
                </c:pt>
                <c:pt idx="2907">
                  <c:v>0.0</c:v>
                </c:pt>
                <c:pt idx="2908">
                  <c:v>0.0</c:v>
                </c:pt>
                <c:pt idx="2909">
                  <c:v>0.0</c:v>
                </c:pt>
                <c:pt idx="2910">
                  <c:v>0.0</c:v>
                </c:pt>
                <c:pt idx="2911">
                  <c:v>0.0</c:v>
                </c:pt>
                <c:pt idx="2912">
                  <c:v>0.0</c:v>
                </c:pt>
                <c:pt idx="2913">
                  <c:v>0.0</c:v>
                </c:pt>
                <c:pt idx="2914">
                  <c:v>0.0</c:v>
                </c:pt>
                <c:pt idx="2915">
                  <c:v>0.0</c:v>
                </c:pt>
                <c:pt idx="2916">
                  <c:v>0.0</c:v>
                </c:pt>
                <c:pt idx="2917">
                  <c:v>0.0</c:v>
                </c:pt>
                <c:pt idx="2918">
                  <c:v>0.0</c:v>
                </c:pt>
                <c:pt idx="2919">
                  <c:v>0.0</c:v>
                </c:pt>
                <c:pt idx="2920">
                  <c:v>0.0</c:v>
                </c:pt>
                <c:pt idx="2921">
                  <c:v>0.0</c:v>
                </c:pt>
                <c:pt idx="2922">
                  <c:v>0.0</c:v>
                </c:pt>
                <c:pt idx="2923">
                  <c:v>0.0</c:v>
                </c:pt>
                <c:pt idx="2924">
                  <c:v>0.0</c:v>
                </c:pt>
                <c:pt idx="2925">
                  <c:v>0.0</c:v>
                </c:pt>
                <c:pt idx="2926">
                  <c:v>0.0</c:v>
                </c:pt>
                <c:pt idx="2927">
                  <c:v>0.0</c:v>
                </c:pt>
                <c:pt idx="2928">
                  <c:v>0.0</c:v>
                </c:pt>
                <c:pt idx="2929">
                  <c:v>0.0</c:v>
                </c:pt>
                <c:pt idx="2930">
                  <c:v>0.0</c:v>
                </c:pt>
                <c:pt idx="2931">
                  <c:v>0.0</c:v>
                </c:pt>
                <c:pt idx="2932">
                  <c:v>0.0</c:v>
                </c:pt>
                <c:pt idx="2933">
                  <c:v>0.0</c:v>
                </c:pt>
                <c:pt idx="2934">
                  <c:v>0.0</c:v>
                </c:pt>
                <c:pt idx="2935">
                  <c:v>0.0</c:v>
                </c:pt>
                <c:pt idx="2936">
                  <c:v>0.0</c:v>
                </c:pt>
                <c:pt idx="2937">
                  <c:v>0.0</c:v>
                </c:pt>
                <c:pt idx="2938">
                  <c:v>0.0</c:v>
                </c:pt>
                <c:pt idx="2939">
                  <c:v>0.0</c:v>
                </c:pt>
                <c:pt idx="2940">
                  <c:v>0.0</c:v>
                </c:pt>
                <c:pt idx="2941">
                  <c:v>0.0</c:v>
                </c:pt>
                <c:pt idx="2942">
                  <c:v>0.0</c:v>
                </c:pt>
                <c:pt idx="2943">
                  <c:v>0.0</c:v>
                </c:pt>
                <c:pt idx="2944">
                  <c:v>0.0</c:v>
                </c:pt>
                <c:pt idx="2945">
                  <c:v>0.0</c:v>
                </c:pt>
                <c:pt idx="2946">
                  <c:v>0.0</c:v>
                </c:pt>
                <c:pt idx="2947">
                  <c:v>0.0</c:v>
                </c:pt>
                <c:pt idx="2948">
                  <c:v>0.0</c:v>
                </c:pt>
                <c:pt idx="2949">
                  <c:v>0.0</c:v>
                </c:pt>
                <c:pt idx="2950">
                  <c:v>0.0</c:v>
                </c:pt>
                <c:pt idx="2951">
                  <c:v>0.0</c:v>
                </c:pt>
                <c:pt idx="2952">
                  <c:v>0.0</c:v>
                </c:pt>
                <c:pt idx="2953">
                  <c:v>0.0</c:v>
                </c:pt>
                <c:pt idx="2954">
                  <c:v>0.0</c:v>
                </c:pt>
                <c:pt idx="2955">
                  <c:v>0.0</c:v>
                </c:pt>
                <c:pt idx="2956">
                  <c:v>0.0</c:v>
                </c:pt>
                <c:pt idx="2957">
                  <c:v>0.0</c:v>
                </c:pt>
                <c:pt idx="2958">
                  <c:v>0.0</c:v>
                </c:pt>
                <c:pt idx="2959">
                  <c:v>0.0</c:v>
                </c:pt>
                <c:pt idx="2960">
                  <c:v>0.0</c:v>
                </c:pt>
                <c:pt idx="2961">
                  <c:v>0.0</c:v>
                </c:pt>
                <c:pt idx="2962">
                  <c:v>0.0</c:v>
                </c:pt>
                <c:pt idx="2963">
                  <c:v>0.0</c:v>
                </c:pt>
                <c:pt idx="2964">
                  <c:v>0.0</c:v>
                </c:pt>
                <c:pt idx="2965">
                  <c:v>0.0</c:v>
                </c:pt>
                <c:pt idx="2966">
                  <c:v>0.0</c:v>
                </c:pt>
                <c:pt idx="2967">
                  <c:v>0.0</c:v>
                </c:pt>
                <c:pt idx="2968">
                  <c:v>0.0</c:v>
                </c:pt>
                <c:pt idx="2969">
                  <c:v>0.0</c:v>
                </c:pt>
                <c:pt idx="2970">
                  <c:v>0.0</c:v>
                </c:pt>
                <c:pt idx="2971">
                  <c:v>0.0</c:v>
                </c:pt>
                <c:pt idx="2972">
                  <c:v>0.0</c:v>
                </c:pt>
                <c:pt idx="2973">
                  <c:v>0.0</c:v>
                </c:pt>
                <c:pt idx="2974">
                  <c:v>0.0</c:v>
                </c:pt>
                <c:pt idx="2975">
                  <c:v>0.0</c:v>
                </c:pt>
                <c:pt idx="2976">
                  <c:v>0.0</c:v>
                </c:pt>
                <c:pt idx="2977">
                  <c:v>0.0</c:v>
                </c:pt>
                <c:pt idx="2978">
                  <c:v>0.0</c:v>
                </c:pt>
                <c:pt idx="2979">
                  <c:v>0.0</c:v>
                </c:pt>
                <c:pt idx="2980">
                  <c:v>0.0</c:v>
                </c:pt>
                <c:pt idx="2981">
                  <c:v>0.0</c:v>
                </c:pt>
                <c:pt idx="2982">
                  <c:v>0.0</c:v>
                </c:pt>
                <c:pt idx="2983">
                  <c:v>0.0</c:v>
                </c:pt>
                <c:pt idx="2984">
                  <c:v>0.0</c:v>
                </c:pt>
                <c:pt idx="2985">
                  <c:v>0.0</c:v>
                </c:pt>
                <c:pt idx="2986">
                  <c:v>0.0</c:v>
                </c:pt>
                <c:pt idx="2987">
                  <c:v>0.0</c:v>
                </c:pt>
                <c:pt idx="2988">
                  <c:v>0.0</c:v>
                </c:pt>
                <c:pt idx="2989">
                  <c:v>0.0</c:v>
                </c:pt>
                <c:pt idx="2990">
                  <c:v>0.0</c:v>
                </c:pt>
                <c:pt idx="2991">
                  <c:v>0.0</c:v>
                </c:pt>
                <c:pt idx="2992">
                  <c:v>0.0</c:v>
                </c:pt>
                <c:pt idx="2993">
                  <c:v>0.0</c:v>
                </c:pt>
                <c:pt idx="2994">
                  <c:v>0.0</c:v>
                </c:pt>
                <c:pt idx="2995">
                  <c:v>0.0</c:v>
                </c:pt>
                <c:pt idx="2996">
                  <c:v>0.0</c:v>
                </c:pt>
                <c:pt idx="2997">
                  <c:v>0.0</c:v>
                </c:pt>
                <c:pt idx="2998">
                  <c:v>0.0</c:v>
                </c:pt>
                <c:pt idx="2999">
                  <c:v>0.0</c:v>
                </c:pt>
                <c:pt idx="3000">
                  <c:v>0.0</c:v>
                </c:pt>
                <c:pt idx="3001">
                  <c:v>0.0</c:v>
                </c:pt>
                <c:pt idx="3002">
                  <c:v>0.0</c:v>
                </c:pt>
                <c:pt idx="3003">
                  <c:v>0.0</c:v>
                </c:pt>
                <c:pt idx="3004">
                  <c:v>0.0</c:v>
                </c:pt>
                <c:pt idx="3005">
                  <c:v>0.0</c:v>
                </c:pt>
                <c:pt idx="3006">
                  <c:v>0.0</c:v>
                </c:pt>
                <c:pt idx="3007">
                  <c:v>0.0</c:v>
                </c:pt>
                <c:pt idx="3008">
                  <c:v>0.0</c:v>
                </c:pt>
                <c:pt idx="3009">
                  <c:v>0.0</c:v>
                </c:pt>
                <c:pt idx="3010">
                  <c:v>0.0</c:v>
                </c:pt>
                <c:pt idx="3011">
                  <c:v>0.0</c:v>
                </c:pt>
                <c:pt idx="3012">
                  <c:v>0.0</c:v>
                </c:pt>
                <c:pt idx="3013">
                  <c:v>0.0</c:v>
                </c:pt>
                <c:pt idx="3014">
                  <c:v>0.0</c:v>
                </c:pt>
                <c:pt idx="3015">
                  <c:v>0.0</c:v>
                </c:pt>
                <c:pt idx="3016">
                  <c:v>0.0</c:v>
                </c:pt>
                <c:pt idx="3017">
                  <c:v>0.0</c:v>
                </c:pt>
                <c:pt idx="3018">
                  <c:v>0.0</c:v>
                </c:pt>
                <c:pt idx="3019">
                  <c:v>0.0</c:v>
                </c:pt>
                <c:pt idx="3020">
                  <c:v>0.0</c:v>
                </c:pt>
                <c:pt idx="3021">
                  <c:v>0.0</c:v>
                </c:pt>
                <c:pt idx="3022">
                  <c:v>0.0</c:v>
                </c:pt>
                <c:pt idx="3023">
                  <c:v>0.0</c:v>
                </c:pt>
                <c:pt idx="3024">
                  <c:v>0.0</c:v>
                </c:pt>
                <c:pt idx="3025">
                  <c:v>0.0</c:v>
                </c:pt>
                <c:pt idx="3026">
                  <c:v>0.0</c:v>
                </c:pt>
                <c:pt idx="3027">
                  <c:v>0.0</c:v>
                </c:pt>
                <c:pt idx="3028">
                  <c:v>0.0</c:v>
                </c:pt>
                <c:pt idx="3029">
                  <c:v>0.0</c:v>
                </c:pt>
                <c:pt idx="3030">
                  <c:v>0.0</c:v>
                </c:pt>
                <c:pt idx="3031">
                  <c:v>0.0</c:v>
                </c:pt>
                <c:pt idx="3032">
                  <c:v>0.0</c:v>
                </c:pt>
                <c:pt idx="3033">
                  <c:v>0.0</c:v>
                </c:pt>
                <c:pt idx="3034">
                  <c:v>0.0</c:v>
                </c:pt>
                <c:pt idx="3035">
                  <c:v>0.0</c:v>
                </c:pt>
                <c:pt idx="3036">
                  <c:v>0.0</c:v>
                </c:pt>
                <c:pt idx="3037">
                  <c:v>0.0</c:v>
                </c:pt>
                <c:pt idx="3038">
                  <c:v>0.0</c:v>
                </c:pt>
                <c:pt idx="3039">
                  <c:v>0.0</c:v>
                </c:pt>
                <c:pt idx="3040">
                  <c:v>0.0</c:v>
                </c:pt>
                <c:pt idx="3041">
                  <c:v>0.0</c:v>
                </c:pt>
                <c:pt idx="3042">
                  <c:v>0.0</c:v>
                </c:pt>
                <c:pt idx="3043">
                  <c:v>0.0</c:v>
                </c:pt>
                <c:pt idx="3044">
                  <c:v>0.0</c:v>
                </c:pt>
                <c:pt idx="3045">
                  <c:v>0.0</c:v>
                </c:pt>
                <c:pt idx="3046">
                  <c:v>0.0</c:v>
                </c:pt>
                <c:pt idx="3047">
                  <c:v>0.0</c:v>
                </c:pt>
                <c:pt idx="3048">
                  <c:v>0.0</c:v>
                </c:pt>
                <c:pt idx="3049">
                  <c:v>0.0</c:v>
                </c:pt>
                <c:pt idx="3050">
                  <c:v>0.0</c:v>
                </c:pt>
                <c:pt idx="3051">
                  <c:v>0.0</c:v>
                </c:pt>
                <c:pt idx="3052">
                  <c:v>0.0</c:v>
                </c:pt>
                <c:pt idx="3053">
                  <c:v>0.0</c:v>
                </c:pt>
                <c:pt idx="3054">
                  <c:v>0.0</c:v>
                </c:pt>
                <c:pt idx="3055">
                  <c:v>0.0</c:v>
                </c:pt>
                <c:pt idx="3056">
                  <c:v>0.0</c:v>
                </c:pt>
                <c:pt idx="3057">
                  <c:v>0.0</c:v>
                </c:pt>
                <c:pt idx="3058">
                  <c:v>0.0</c:v>
                </c:pt>
                <c:pt idx="3059">
                  <c:v>0.0</c:v>
                </c:pt>
                <c:pt idx="3060">
                  <c:v>0.0</c:v>
                </c:pt>
                <c:pt idx="3061">
                  <c:v>0.0</c:v>
                </c:pt>
                <c:pt idx="3062">
                  <c:v>0.0</c:v>
                </c:pt>
                <c:pt idx="3063">
                  <c:v>0.0</c:v>
                </c:pt>
                <c:pt idx="3064">
                  <c:v>0.0</c:v>
                </c:pt>
                <c:pt idx="3065">
                  <c:v>0.0</c:v>
                </c:pt>
                <c:pt idx="3066">
                  <c:v>0.0</c:v>
                </c:pt>
                <c:pt idx="3067">
                  <c:v>0.0</c:v>
                </c:pt>
                <c:pt idx="3068">
                  <c:v>0.0</c:v>
                </c:pt>
                <c:pt idx="3069">
                  <c:v>0.0</c:v>
                </c:pt>
                <c:pt idx="3070">
                  <c:v>0.0</c:v>
                </c:pt>
                <c:pt idx="3071">
                  <c:v>0.0</c:v>
                </c:pt>
                <c:pt idx="3072">
                  <c:v>0.0</c:v>
                </c:pt>
                <c:pt idx="3073">
                  <c:v>0.0</c:v>
                </c:pt>
                <c:pt idx="3074">
                  <c:v>0.0</c:v>
                </c:pt>
                <c:pt idx="3075">
                  <c:v>0.0</c:v>
                </c:pt>
                <c:pt idx="3076">
                  <c:v>0.0</c:v>
                </c:pt>
                <c:pt idx="3077">
                  <c:v>0.0</c:v>
                </c:pt>
                <c:pt idx="3078">
                  <c:v>0.0</c:v>
                </c:pt>
                <c:pt idx="3079">
                  <c:v>0.0</c:v>
                </c:pt>
                <c:pt idx="3080">
                  <c:v>0.0</c:v>
                </c:pt>
                <c:pt idx="3081">
                  <c:v>0.0</c:v>
                </c:pt>
                <c:pt idx="3082">
                  <c:v>0.0</c:v>
                </c:pt>
                <c:pt idx="3083">
                  <c:v>0.0</c:v>
                </c:pt>
                <c:pt idx="3084">
                  <c:v>0.0</c:v>
                </c:pt>
                <c:pt idx="3085">
                  <c:v>0.0</c:v>
                </c:pt>
                <c:pt idx="3086">
                  <c:v>0.0</c:v>
                </c:pt>
                <c:pt idx="3087">
                  <c:v>0.0</c:v>
                </c:pt>
                <c:pt idx="3088">
                  <c:v>0.0</c:v>
                </c:pt>
                <c:pt idx="3089">
                  <c:v>0.0</c:v>
                </c:pt>
                <c:pt idx="3090">
                  <c:v>0.0</c:v>
                </c:pt>
                <c:pt idx="3091">
                  <c:v>0.0</c:v>
                </c:pt>
                <c:pt idx="3092">
                  <c:v>0.0</c:v>
                </c:pt>
                <c:pt idx="3093">
                  <c:v>0.0</c:v>
                </c:pt>
                <c:pt idx="3094">
                  <c:v>0.0</c:v>
                </c:pt>
                <c:pt idx="3095">
                  <c:v>0.0</c:v>
                </c:pt>
                <c:pt idx="3096">
                  <c:v>1.0</c:v>
                </c:pt>
                <c:pt idx="3097">
                  <c:v>0.0</c:v>
                </c:pt>
                <c:pt idx="3098">
                  <c:v>0.0</c:v>
                </c:pt>
                <c:pt idx="3099">
                  <c:v>0.0</c:v>
                </c:pt>
                <c:pt idx="3100">
                  <c:v>0.0</c:v>
                </c:pt>
                <c:pt idx="3101">
                  <c:v>0.0</c:v>
                </c:pt>
                <c:pt idx="3102">
                  <c:v>0.0</c:v>
                </c:pt>
                <c:pt idx="3103">
                  <c:v>0.0</c:v>
                </c:pt>
                <c:pt idx="3104">
                  <c:v>0.0</c:v>
                </c:pt>
                <c:pt idx="3105">
                  <c:v>0.0</c:v>
                </c:pt>
                <c:pt idx="3106">
                  <c:v>0.0</c:v>
                </c:pt>
                <c:pt idx="3107">
                  <c:v>0.0</c:v>
                </c:pt>
                <c:pt idx="3108">
                  <c:v>0.0</c:v>
                </c:pt>
                <c:pt idx="3109">
                  <c:v>0.0</c:v>
                </c:pt>
                <c:pt idx="3110">
                  <c:v>0.0</c:v>
                </c:pt>
                <c:pt idx="3111">
                  <c:v>0.0</c:v>
                </c:pt>
                <c:pt idx="3112">
                  <c:v>0.0</c:v>
                </c:pt>
                <c:pt idx="3113">
                  <c:v>0.0</c:v>
                </c:pt>
                <c:pt idx="3114">
                  <c:v>0.0</c:v>
                </c:pt>
                <c:pt idx="3115">
                  <c:v>0.0</c:v>
                </c:pt>
                <c:pt idx="3116">
                  <c:v>0.0</c:v>
                </c:pt>
                <c:pt idx="3117">
                  <c:v>0.0</c:v>
                </c:pt>
                <c:pt idx="3118">
                  <c:v>0.0</c:v>
                </c:pt>
                <c:pt idx="3119">
                  <c:v>0.0</c:v>
                </c:pt>
                <c:pt idx="3120">
                  <c:v>0.0</c:v>
                </c:pt>
                <c:pt idx="3121">
                  <c:v>0.0</c:v>
                </c:pt>
                <c:pt idx="3122">
                  <c:v>0.0</c:v>
                </c:pt>
                <c:pt idx="3123">
                  <c:v>0.0</c:v>
                </c:pt>
                <c:pt idx="3124">
                  <c:v>0.0</c:v>
                </c:pt>
                <c:pt idx="3125">
                  <c:v>0.0</c:v>
                </c:pt>
                <c:pt idx="3126">
                  <c:v>0.0</c:v>
                </c:pt>
                <c:pt idx="3127">
                  <c:v>0.0</c:v>
                </c:pt>
                <c:pt idx="3128">
                  <c:v>0.0</c:v>
                </c:pt>
                <c:pt idx="3129">
                  <c:v>0.0</c:v>
                </c:pt>
                <c:pt idx="3130">
                  <c:v>0.0</c:v>
                </c:pt>
                <c:pt idx="3131">
                  <c:v>0.0</c:v>
                </c:pt>
                <c:pt idx="3132">
                  <c:v>0.0</c:v>
                </c:pt>
                <c:pt idx="3133">
                  <c:v>0.0</c:v>
                </c:pt>
                <c:pt idx="3134">
                  <c:v>0.0</c:v>
                </c:pt>
                <c:pt idx="3135">
                  <c:v>0.0</c:v>
                </c:pt>
                <c:pt idx="3136">
                  <c:v>0.0</c:v>
                </c:pt>
                <c:pt idx="3137">
                  <c:v>0.0</c:v>
                </c:pt>
                <c:pt idx="3138">
                  <c:v>0.0</c:v>
                </c:pt>
                <c:pt idx="3139">
                  <c:v>0.0</c:v>
                </c:pt>
                <c:pt idx="3140">
                  <c:v>0.0</c:v>
                </c:pt>
                <c:pt idx="3141">
                  <c:v>0.0</c:v>
                </c:pt>
                <c:pt idx="3142">
                  <c:v>0.0</c:v>
                </c:pt>
                <c:pt idx="3143">
                  <c:v>0.0</c:v>
                </c:pt>
                <c:pt idx="3144">
                  <c:v>0.0</c:v>
                </c:pt>
                <c:pt idx="3145">
                  <c:v>0.0</c:v>
                </c:pt>
                <c:pt idx="3146">
                  <c:v>0.0</c:v>
                </c:pt>
                <c:pt idx="3147">
                  <c:v>0.0</c:v>
                </c:pt>
                <c:pt idx="3148">
                  <c:v>0.0</c:v>
                </c:pt>
                <c:pt idx="3149">
                  <c:v>0.0</c:v>
                </c:pt>
                <c:pt idx="3150">
                  <c:v>0.0</c:v>
                </c:pt>
                <c:pt idx="3151">
                  <c:v>0.0</c:v>
                </c:pt>
                <c:pt idx="3152">
                  <c:v>0.0</c:v>
                </c:pt>
                <c:pt idx="3153">
                  <c:v>0.0</c:v>
                </c:pt>
                <c:pt idx="3154">
                  <c:v>0.0</c:v>
                </c:pt>
                <c:pt idx="3155">
                  <c:v>0.0</c:v>
                </c:pt>
                <c:pt idx="3156">
                  <c:v>0.0</c:v>
                </c:pt>
                <c:pt idx="3157">
                  <c:v>0.0</c:v>
                </c:pt>
                <c:pt idx="3158">
                  <c:v>0.0</c:v>
                </c:pt>
                <c:pt idx="3159">
                  <c:v>0.0</c:v>
                </c:pt>
                <c:pt idx="3160">
                  <c:v>0.0</c:v>
                </c:pt>
                <c:pt idx="3161">
                  <c:v>0.0</c:v>
                </c:pt>
                <c:pt idx="3162">
                  <c:v>1.0</c:v>
                </c:pt>
                <c:pt idx="3163">
                  <c:v>0.0</c:v>
                </c:pt>
                <c:pt idx="3164">
                  <c:v>0.0</c:v>
                </c:pt>
                <c:pt idx="3165">
                  <c:v>0.0</c:v>
                </c:pt>
                <c:pt idx="3166">
                  <c:v>0.0</c:v>
                </c:pt>
                <c:pt idx="3167">
                  <c:v>0.0</c:v>
                </c:pt>
                <c:pt idx="3168">
                  <c:v>0.0</c:v>
                </c:pt>
                <c:pt idx="3169">
                  <c:v>0.0</c:v>
                </c:pt>
                <c:pt idx="3170">
                  <c:v>0.0</c:v>
                </c:pt>
                <c:pt idx="3171">
                  <c:v>0.0</c:v>
                </c:pt>
                <c:pt idx="3172">
                  <c:v>0.0</c:v>
                </c:pt>
                <c:pt idx="3173">
                  <c:v>0.0</c:v>
                </c:pt>
                <c:pt idx="3174">
                  <c:v>0.0</c:v>
                </c:pt>
                <c:pt idx="3175">
                  <c:v>0.0</c:v>
                </c:pt>
                <c:pt idx="3176">
                  <c:v>0.0</c:v>
                </c:pt>
                <c:pt idx="3177">
                  <c:v>0.0</c:v>
                </c:pt>
                <c:pt idx="3178">
                  <c:v>0.0</c:v>
                </c:pt>
                <c:pt idx="3179">
                  <c:v>0.0</c:v>
                </c:pt>
                <c:pt idx="3180">
                  <c:v>0.0</c:v>
                </c:pt>
                <c:pt idx="3181">
                  <c:v>0.0</c:v>
                </c:pt>
                <c:pt idx="3182">
                  <c:v>0.0</c:v>
                </c:pt>
                <c:pt idx="3183">
                  <c:v>0.0</c:v>
                </c:pt>
                <c:pt idx="3184">
                  <c:v>0.0</c:v>
                </c:pt>
                <c:pt idx="3185">
                  <c:v>0.0</c:v>
                </c:pt>
                <c:pt idx="3186">
                  <c:v>0.0</c:v>
                </c:pt>
                <c:pt idx="3187">
                  <c:v>0.0</c:v>
                </c:pt>
                <c:pt idx="3188">
                  <c:v>0.0</c:v>
                </c:pt>
                <c:pt idx="3189">
                  <c:v>0.0</c:v>
                </c:pt>
                <c:pt idx="3190">
                  <c:v>0.0</c:v>
                </c:pt>
                <c:pt idx="3191">
                  <c:v>0.0</c:v>
                </c:pt>
                <c:pt idx="3192">
                  <c:v>0.0</c:v>
                </c:pt>
                <c:pt idx="3193">
                  <c:v>0.0</c:v>
                </c:pt>
                <c:pt idx="3194">
                  <c:v>0.0</c:v>
                </c:pt>
                <c:pt idx="3195">
                  <c:v>0.0</c:v>
                </c:pt>
                <c:pt idx="3196">
                  <c:v>0.0</c:v>
                </c:pt>
                <c:pt idx="3197">
                  <c:v>0.0</c:v>
                </c:pt>
                <c:pt idx="3198">
                  <c:v>0.0</c:v>
                </c:pt>
                <c:pt idx="3199">
                  <c:v>0.0</c:v>
                </c:pt>
                <c:pt idx="3200">
                  <c:v>0.0</c:v>
                </c:pt>
                <c:pt idx="3201">
                  <c:v>0.0</c:v>
                </c:pt>
                <c:pt idx="3202">
                  <c:v>0.0</c:v>
                </c:pt>
                <c:pt idx="3203">
                  <c:v>0.0</c:v>
                </c:pt>
                <c:pt idx="3204">
                  <c:v>0.0</c:v>
                </c:pt>
                <c:pt idx="3205">
                  <c:v>0.0</c:v>
                </c:pt>
                <c:pt idx="3206">
                  <c:v>0.0</c:v>
                </c:pt>
                <c:pt idx="3207">
                  <c:v>0.0</c:v>
                </c:pt>
                <c:pt idx="3208">
                  <c:v>0.0</c:v>
                </c:pt>
                <c:pt idx="3209">
                  <c:v>0.0</c:v>
                </c:pt>
                <c:pt idx="3210">
                  <c:v>0.0</c:v>
                </c:pt>
                <c:pt idx="3211">
                  <c:v>0.0</c:v>
                </c:pt>
                <c:pt idx="3212">
                  <c:v>0.0</c:v>
                </c:pt>
                <c:pt idx="3213">
                  <c:v>0.0</c:v>
                </c:pt>
                <c:pt idx="3214">
                  <c:v>0.0</c:v>
                </c:pt>
                <c:pt idx="3215">
                  <c:v>0.0</c:v>
                </c:pt>
                <c:pt idx="3216">
                  <c:v>0.0</c:v>
                </c:pt>
                <c:pt idx="3217">
                  <c:v>0.0</c:v>
                </c:pt>
                <c:pt idx="3218">
                  <c:v>0.0</c:v>
                </c:pt>
                <c:pt idx="3219">
                  <c:v>0.0</c:v>
                </c:pt>
                <c:pt idx="3220">
                  <c:v>0.0</c:v>
                </c:pt>
                <c:pt idx="3221">
                  <c:v>0.0</c:v>
                </c:pt>
                <c:pt idx="3222">
                  <c:v>0.0</c:v>
                </c:pt>
                <c:pt idx="3223">
                  <c:v>0.0</c:v>
                </c:pt>
                <c:pt idx="3224">
                  <c:v>0.0</c:v>
                </c:pt>
                <c:pt idx="3225">
                  <c:v>0.0</c:v>
                </c:pt>
                <c:pt idx="3226">
                  <c:v>0.0</c:v>
                </c:pt>
                <c:pt idx="3227">
                  <c:v>0.0</c:v>
                </c:pt>
                <c:pt idx="3228">
                  <c:v>0.0</c:v>
                </c:pt>
                <c:pt idx="3229">
                  <c:v>0.0</c:v>
                </c:pt>
                <c:pt idx="3230">
                  <c:v>0.0</c:v>
                </c:pt>
                <c:pt idx="3231">
                  <c:v>0.0</c:v>
                </c:pt>
                <c:pt idx="3232">
                  <c:v>0.0</c:v>
                </c:pt>
                <c:pt idx="3233">
                  <c:v>0.0</c:v>
                </c:pt>
                <c:pt idx="3234">
                  <c:v>0.0</c:v>
                </c:pt>
                <c:pt idx="3235">
                  <c:v>0.0</c:v>
                </c:pt>
                <c:pt idx="3236">
                  <c:v>0.0</c:v>
                </c:pt>
                <c:pt idx="3237">
                  <c:v>0.0</c:v>
                </c:pt>
                <c:pt idx="3238">
                  <c:v>0.0</c:v>
                </c:pt>
                <c:pt idx="3239">
                  <c:v>0.0</c:v>
                </c:pt>
                <c:pt idx="3240">
                  <c:v>0.0</c:v>
                </c:pt>
                <c:pt idx="3241">
                  <c:v>0.0</c:v>
                </c:pt>
                <c:pt idx="3242">
                  <c:v>0.0</c:v>
                </c:pt>
                <c:pt idx="3243">
                  <c:v>0.0</c:v>
                </c:pt>
                <c:pt idx="3244">
                  <c:v>0.0</c:v>
                </c:pt>
                <c:pt idx="3245">
                  <c:v>0.0</c:v>
                </c:pt>
                <c:pt idx="3246">
                  <c:v>0.0</c:v>
                </c:pt>
                <c:pt idx="3247">
                  <c:v>0.0</c:v>
                </c:pt>
                <c:pt idx="3248">
                  <c:v>0.0</c:v>
                </c:pt>
                <c:pt idx="3249">
                  <c:v>0.0</c:v>
                </c:pt>
                <c:pt idx="3250">
                  <c:v>0.0</c:v>
                </c:pt>
                <c:pt idx="3251">
                  <c:v>0.0</c:v>
                </c:pt>
                <c:pt idx="3252">
                  <c:v>0.0</c:v>
                </c:pt>
                <c:pt idx="3253">
                  <c:v>0.0</c:v>
                </c:pt>
                <c:pt idx="3254">
                  <c:v>0.0</c:v>
                </c:pt>
                <c:pt idx="3255">
                  <c:v>0.0</c:v>
                </c:pt>
                <c:pt idx="3256">
                  <c:v>0.0</c:v>
                </c:pt>
                <c:pt idx="3257">
                  <c:v>0.0</c:v>
                </c:pt>
                <c:pt idx="3258">
                  <c:v>0.0</c:v>
                </c:pt>
                <c:pt idx="3259">
                  <c:v>0.0</c:v>
                </c:pt>
                <c:pt idx="3260">
                  <c:v>0.0</c:v>
                </c:pt>
                <c:pt idx="3261">
                  <c:v>0.0</c:v>
                </c:pt>
                <c:pt idx="3262">
                  <c:v>0.0</c:v>
                </c:pt>
                <c:pt idx="3263">
                  <c:v>0.0</c:v>
                </c:pt>
                <c:pt idx="3264">
                  <c:v>0.0</c:v>
                </c:pt>
                <c:pt idx="3265">
                  <c:v>0.0</c:v>
                </c:pt>
                <c:pt idx="3266">
                  <c:v>0.0</c:v>
                </c:pt>
                <c:pt idx="3267">
                  <c:v>0.0</c:v>
                </c:pt>
                <c:pt idx="3268">
                  <c:v>0.0</c:v>
                </c:pt>
                <c:pt idx="3269">
                  <c:v>0.0</c:v>
                </c:pt>
                <c:pt idx="3270">
                  <c:v>0.0</c:v>
                </c:pt>
                <c:pt idx="3271">
                  <c:v>0.0</c:v>
                </c:pt>
                <c:pt idx="3272">
                  <c:v>0.0</c:v>
                </c:pt>
                <c:pt idx="3273">
                  <c:v>0.0</c:v>
                </c:pt>
                <c:pt idx="3274">
                  <c:v>0.0</c:v>
                </c:pt>
                <c:pt idx="3275">
                  <c:v>0.0</c:v>
                </c:pt>
                <c:pt idx="3276">
                  <c:v>0.0</c:v>
                </c:pt>
                <c:pt idx="3277">
                  <c:v>0.0</c:v>
                </c:pt>
                <c:pt idx="3278">
                  <c:v>0.0</c:v>
                </c:pt>
                <c:pt idx="3279">
                  <c:v>0.0</c:v>
                </c:pt>
                <c:pt idx="3280">
                  <c:v>0.0</c:v>
                </c:pt>
                <c:pt idx="3281">
                  <c:v>0.0</c:v>
                </c:pt>
                <c:pt idx="3282">
                  <c:v>0.0</c:v>
                </c:pt>
                <c:pt idx="3283">
                  <c:v>0.0</c:v>
                </c:pt>
                <c:pt idx="3284">
                  <c:v>0.0</c:v>
                </c:pt>
                <c:pt idx="3285">
                  <c:v>0.0</c:v>
                </c:pt>
                <c:pt idx="3286">
                  <c:v>0.0</c:v>
                </c:pt>
                <c:pt idx="3287">
                  <c:v>0.0</c:v>
                </c:pt>
                <c:pt idx="3288">
                  <c:v>0.0</c:v>
                </c:pt>
                <c:pt idx="3289">
                  <c:v>0.0</c:v>
                </c:pt>
                <c:pt idx="3290">
                  <c:v>0.0</c:v>
                </c:pt>
                <c:pt idx="3291">
                  <c:v>0.0</c:v>
                </c:pt>
                <c:pt idx="3292">
                  <c:v>0.0</c:v>
                </c:pt>
                <c:pt idx="3293">
                  <c:v>0.0</c:v>
                </c:pt>
                <c:pt idx="3294">
                  <c:v>0.0</c:v>
                </c:pt>
                <c:pt idx="3295">
                  <c:v>0.0</c:v>
                </c:pt>
                <c:pt idx="3296">
                  <c:v>0.0</c:v>
                </c:pt>
                <c:pt idx="3297">
                  <c:v>0.0</c:v>
                </c:pt>
                <c:pt idx="3298">
                  <c:v>0.0</c:v>
                </c:pt>
                <c:pt idx="3299">
                  <c:v>0.0</c:v>
                </c:pt>
                <c:pt idx="3300">
                  <c:v>0.0</c:v>
                </c:pt>
                <c:pt idx="3301">
                  <c:v>0.0</c:v>
                </c:pt>
                <c:pt idx="3302">
                  <c:v>0.0</c:v>
                </c:pt>
                <c:pt idx="3303">
                  <c:v>0.0</c:v>
                </c:pt>
                <c:pt idx="3304">
                  <c:v>0.0</c:v>
                </c:pt>
                <c:pt idx="3305">
                  <c:v>0.0</c:v>
                </c:pt>
                <c:pt idx="3306">
                  <c:v>0.0</c:v>
                </c:pt>
                <c:pt idx="3307">
                  <c:v>0.0</c:v>
                </c:pt>
                <c:pt idx="3308">
                  <c:v>0.0</c:v>
                </c:pt>
                <c:pt idx="3309">
                  <c:v>0.0</c:v>
                </c:pt>
                <c:pt idx="3310">
                  <c:v>0.0</c:v>
                </c:pt>
                <c:pt idx="3311">
                  <c:v>0.0</c:v>
                </c:pt>
                <c:pt idx="3312">
                  <c:v>0.0</c:v>
                </c:pt>
                <c:pt idx="3313">
                  <c:v>0.0</c:v>
                </c:pt>
                <c:pt idx="3314">
                  <c:v>0.0</c:v>
                </c:pt>
                <c:pt idx="3315">
                  <c:v>0.0</c:v>
                </c:pt>
                <c:pt idx="3316">
                  <c:v>0.0</c:v>
                </c:pt>
                <c:pt idx="3317">
                  <c:v>0.0</c:v>
                </c:pt>
                <c:pt idx="3318">
                  <c:v>0.0</c:v>
                </c:pt>
                <c:pt idx="3319">
                  <c:v>0.0</c:v>
                </c:pt>
                <c:pt idx="3320">
                  <c:v>0.0</c:v>
                </c:pt>
                <c:pt idx="3321">
                  <c:v>0.0</c:v>
                </c:pt>
                <c:pt idx="3322">
                  <c:v>0.0</c:v>
                </c:pt>
                <c:pt idx="3323">
                  <c:v>0.0</c:v>
                </c:pt>
                <c:pt idx="3324">
                  <c:v>0.0</c:v>
                </c:pt>
                <c:pt idx="3325">
                  <c:v>0.0</c:v>
                </c:pt>
                <c:pt idx="3326">
                  <c:v>0.0</c:v>
                </c:pt>
                <c:pt idx="3327">
                  <c:v>0.0</c:v>
                </c:pt>
                <c:pt idx="3328">
                  <c:v>0.0</c:v>
                </c:pt>
                <c:pt idx="3329">
                  <c:v>0.0</c:v>
                </c:pt>
                <c:pt idx="3330">
                  <c:v>0.0</c:v>
                </c:pt>
                <c:pt idx="3331">
                  <c:v>0.0</c:v>
                </c:pt>
                <c:pt idx="3332">
                  <c:v>0.0</c:v>
                </c:pt>
                <c:pt idx="3333">
                  <c:v>0.0</c:v>
                </c:pt>
                <c:pt idx="3334">
                  <c:v>0.0</c:v>
                </c:pt>
                <c:pt idx="3335">
                  <c:v>0.0</c:v>
                </c:pt>
                <c:pt idx="3336">
                  <c:v>0.0</c:v>
                </c:pt>
                <c:pt idx="3337">
                  <c:v>0.0</c:v>
                </c:pt>
                <c:pt idx="3338">
                  <c:v>0.0</c:v>
                </c:pt>
                <c:pt idx="3339">
                  <c:v>0.0</c:v>
                </c:pt>
                <c:pt idx="3340">
                  <c:v>0.0</c:v>
                </c:pt>
                <c:pt idx="3341">
                  <c:v>0.0</c:v>
                </c:pt>
                <c:pt idx="3342">
                  <c:v>0.0</c:v>
                </c:pt>
                <c:pt idx="3343">
                  <c:v>0.0</c:v>
                </c:pt>
                <c:pt idx="3344">
                  <c:v>0.0</c:v>
                </c:pt>
                <c:pt idx="3345">
                  <c:v>0.0</c:v>
                </c:pt>
                <c:pt idx="3346">
                  <c:v>0.0</c:v>
                </c:pt>
                <c:pt idx="3347">
                  <c:v>0.0</c:v>
                </c:pt>
                <c:pt idx="3348">
                  <c:v>0.0</c:v>
                </c:pt>
                <c:pt idx="3349">
                  <c:v>0.0</c:v>
                </c:pt>
                <c:pt idx="3350">
                  <c:v>0.0</c:v>
                </c:pt>
                <c:pt idx="3351">
                  <c:v>0.0</c:v>
                </c:pt>
                <c:pt idx="3352">
                  <c:v>0.0</c:v>
                </c:pt>
                <c:pt idx="3353">
                  <c:v>0.0</c:v>
                </c:pt>
                <c:pt idx="3354">
                  <c:v>0.0</c:v>
                </c:pt>
                <c:pt idx="3355">
                  <c:v>0.0</c:v>
                </c:pt>
                <c:pt idx="3356">
                  <c:v>0.0</c:v>
                </c:pt>
                <c:pt idx="3357">
                  <c:v>0.0</c:v>
                </c:pt>
                <c:pt idx="3358">
                  <c:v>0.0</c:v>
                </c:pt>
                <c:pt idx="3359">
                  <c:v>0.0</c:v>
                </c:pt>
                <c:pt idx="3360">
                  <c:v>0.0</c:v>
                </c:pt>
                <c:pt idx="3361">
                  <c:v>0.0</c:v>
                </c:pt>
                <c:pt idx="3362">
                  <c:v>0.0</c:v>
                </c:pt>
                <c:pt idx="3363">
                  <c:v>0.0</c:v>
                </c:pt>
                <c:pt idx="3364">
                  <c:v>0.0</c:v>
                </c:pt>
                <c:pt idx="3365">
                  <c:v>0.0</c:v>
                </c:pt>
                <c:pt idx="3366">
                  <c:v>0.0</c:v>
                </c:pt>
                <c:pt idx="3367">
                  <c:v>0.0</c:v>
                </c:pt>
                <c:pt idx="3368">
                  <c:v>0.0</c:v>
                </c:pt>
                <c:pt idx="3369">
                  <c:v>0.0</c:v>
                </c:pt>
                <c:pt idx="3370">
                  <c:v>0.0</c:v>
                </c:pt>
                <c:pt idx="3371">
                  <c:v>0.0</c:v>
                </c:pt>
                <c:pt idx="3372">
                  <c:v>0.0</c:v>
                </c:pt>
                <c:pt idx="3373">
                  <c:v>0.0</c:v>
                </c:pt>
                <c:pt idx="3374">
                  <c:v>0.0</c:v>
                </c:pt>
                <c:pt idx="3375">
                  <c:v>0.0</c:v>
                </c:pt>
                <c:pt idx="3376">
                  <c:v>0.0</c:v>
                </c:pt>
                <c:pt idx="3377">
                  <c:v>0.0</c:v>
                </c:pt>
                <c:pt idx="3378">
                  <c:v>0.0</c:v>
                </c:pt>
                <c:pt idx="3379">
                  <c:v>0.0</c:v>
                </c:pt>
                <c:pt idx="3380">
                  <c:v>0.0</c:v>
                </c:pt>
                <c:pt idx="3381">
                  <c:v>0.0</c:v>
                </c:pt>
                <c:pt idx="3382">
                  <c:v>0.0</c:v>
                </c:pt>
                <c:pt idx="3383">
                  <c:v>0.0</c:v>
                </c:pt>
                <c:pt idx="3384">
                  <c:v>0.0</c:v>
                </c:pt>
                <c:pt idx="3385">
                  <c:v>0.0</c:v>
                </c:pt>
                <c:pt idx="3386">
                  <c:v>0.0</c:v>
                </c:pt>
                <c:pt idx="3387">
                  <c:v>0.0</c:v>
                </c:pt>
                <c:pt idx="3388">
                  <c:v>0.0</c:v>
                </c:pt>
                <c:pt idx="3389">
                  <c:v>0.0</c:v>
                </c:pt>
                <c:pt idx="3390">
                  <c:v>0.0</c:v>
                </c:pt>
                <c:pt idx="3391">
                  <c:v>0.0</c:v>
                </c:pt>
                <c:pt idx="3392">
                  <c:v>0.0</c:v>
                </c:pt>
                <c:pt idx="3393">
                  <c:v>0.0</c:v>
                </c:pt>
                <c:pt idx="3394">
                  <c:v>0.0</c:v>
                </c:pt>
                <c:pt idx="3395">
                  <c:v>0.0</c:v>
                </c:pt>
                <c:pt idx="3396">
                  <c:v>0.0</c:v>
                </c:pt>
                <c:pt idx="3397">
                  <c:v>0.0</c:v>
                </c:pt>
                <c:pt idx="3398">
                  <c:v>0.0</c:v>
                </c:pt>
                <c:pt idx="3399">
                  <c:v>0.0</c:v>
                </c:pt>
                <c:pt idx="3400">
                  <c:v>0.0</c:v>
                </c:pt>
                <c:pt idx="3401">
                  <c:v>0.0</c:v>
                </c:pt>
                <c:pt idx="3402">
                  <c:v>0.0</c:v>
                </c:pt>
                <c:pt idx="3403">
                  <c:v>0.0</c:v>
                </c:pt>
                <c:pt idx="3404">
                  <c:v>0.0</c:v>
                </c:pt>
                <c:pt idx="3405">
                  <c:v>0.0</c:v>
                </c:pt>
                <c:pt idx="3406">
                  <c:v>0.0</c:v>
                </c:pt>
                <c:pt idx="3407">
                  <c:v>0.0</c:v>
                </c:pt>
                <c:pt idx="3408">
                  <c:v>0.0</c:v>
                </c:pt>
                <c:pt idx="3409">
                  <c:v>0.0</c:v>
                </c:pt>
                <c:pt idx="3410">
                  <c:v>0.0</c:v>
                </c:pt>
                <c:pt idx="3411">
                  <c:v>0.0</c:v>
                </c:pt>
                <c:pt idx="3412">
                  <c:v>0.0</c:v>
                </c:pt>
                <c:pt idx="3413">
                  <c:v>0.0</c:v>
                </c:pt>
                <c:pt idx="3414">
                  <c:v>0.0</c:v>
                </c:pt>
                <c:pt idx="3415">
                  <c:v>0.0</c:v>
                </c:pt>
                <c:pt idx="3416">
                  <c:v>0.0</c:v>
                </c:pt>
                <c:pt idx="3417">
                  <c:v>0.0</c:v>
                </c:pt>
                <c:pt idx="3418">
                  <c:v>0.0</c:v>
                </c:pt>
                <c:pt idx="3419">
                  <c:v>0.0</c:v>
                </c:pt>
                <c:pt idx="3420">
                  <c:v>0.0</c:v>
                </c:pt>
                <c:pt idx="3421">
                  <c:v>0.0</c:v>
                </c:pt>
                <c:pt idx="3422">
                  <c:v>0.0</c:v>
                </c:pt>
                <c:pt idx="3423">
                  <c:v>0.0</c:v>
                </c:pt>
                <c:pt idx="3424">
                  <c:v>0.0</c:v>
                </c:pt>
                <c:pt idx="3425">
                  <c:v>0.0</c:v>
                </c:pt>
                <c:pt idx="3426">
                  <c:v>0.0</c:v>
                </c:pt>
                <c:pt idx="3427">
                  <c:v>0.0</c:v>
                </c:pt>
                <c:pt idx="3428">
                  <c:v>0.0</c:v>
                </c:pt>
                <c:pt idx="3429">
                  <c:v>0.0</c:v>
                </c:pt>
                <c:pt idx="3430">
                  <c:v>0.0</c:v>
                </c:pt>
                <c:pt idx="3431">
                  <c:v>0.0</c:v>
                </c:pt>
                <c:pt idx="3432">
                  <c:v>0.0</c:v>
                </c:pt>
                <c:pt idx="3433">
                  <c:v>0.0</c:v>
                </c:pt>
                <c:pt idx="3434">
                  <c:v>0.0</c:v>
                </c:pt>
                <c:pt idx="3435">
                  <c:v>0.0</c:v>
                </c:pt>
                <c:pt idx="3436">
                  <c:v>0.0</c:v>
                </c:pt>
                <c:pt idx="3437">
                  <c:v>0.0</c:v>
                </c:pt>
                <c:pt idx="3438">
                  <c:v>0.0</c:v>
                </c:pt>
                <c:pt idx="3439">
                  <c:v>0.0</c:v>
                </c:pt>
                <c:pt idx="3440">
                  <c:v>0.0</c:v>
                </c:pt>
                <c:pt idx="3441">
                  <c:v>0.0</c:v>
                </c:pt>
                <c:pt idx="3442">
                  <c:v>0.0</c:v>
                </c:pt>
                <c:pt idx="3443">
                  <c:v>0.0</c:v>
                </c:pt>
                <c:pt idx="3444">
                  <c:v>0.0</c:v>
                </c:pt>
                <c:pt idx="3445">
                  <c:v>0.0</c:v>
                </c:pt>
                <c:pt idx="3446">
                  <c:v>0.0</c:v>
                </c:pt>
                <c:pt idx="3447">
                  <c:v>0.0</c:v>
                </c:pt>
                <c:pt idx="3448">
                  <c:v>0.0</c:v>
                </c:pt>
                <c:pt idx="3449">
                  <c:v>0.0</c:v>
                </c:pt>
                <c:pt idx="3450">
                  <c:v>0.0</c:v>
                </c:pt>
                <c:pt idx="3451">
                  <c:v>0.0</c:v>
                </c:pt>
                <c:pt idx="3452">
                  <c:v>0.0</c:v>
                </c:pt>
                <c:pt idx="3453">
                  <c:v>0.0</c:v>
                </c:pt>
                <c:pt idx="3454">
                  <c:v>0.0</c:v>
                </c:pt>
                <c:pt idx="3455">
                  <c:v>0.0</c:v>
                </c:pt>
                <c:pt idx="3456">
                  <c:v>0.0</c:v>
                </c:pt>
                <c:pt idx="3457">
                  <c:v>0.0</c:v>
                </c:pt>
                <c:pt idx="3458">
                  <c:v>0.0</c:v>
                </c:pt>
                <c:pt idx="3459">
                  <c:v>0.0</c:v>
                </c:pt>
                <c:pt idx="3460">
                  <c:v>0.0</c:v>
                </c:pt>
                <c:pt idx="3461">
                  <c:v>0.0</c:v>
                </c:pt>
                <c:pt idx="3462">
                  <c:v>0.0</c:v>
                </c:pt>
                <c:pt idx="3463">
                  <c:v>0.0</c:v>
                </c:pt>
                <c:pt idx="3464">
                  <c:v>0.0</c:v>
                </c:pt>
                <c:pt idx="3465">
                  <c:v>0.0</c:v>
                </c:pt>
                <c:pt idx="3466">
                  <c:v>0.0</c:v>
                </c:pt>
                <c:pt idx="3467">
                  <c:v>0.0</c:v>
                </c:pt>
                <c:pt idx="3468">
                  <c:v>0.0</c:v>
                </c:pt>
                <c:pt idx="3469">
                  <c:v>0.0</c:v>
                </c:pt>
                <c:pt idx="3470">
                  <c:v>0.0</c:v>
                </c:pt>
                <c:pt idx="3471">
                  <c:v>0.0</c:v>
                </c:pt>
                <c:pt idx="3472">
                  <c:v>0.0</c:v>
                </c:pt>
                <c:pt idx="3473">
                  <c:v>0.0</c:v>
                </c:pt>
                <c:pt idx="3474">
                  <c:v>0.0</c:v>
                </c:pt>
                <c:pt idx="3475">
                  <c:v>2.0</c:v>
                </c:pt>
                <c:pt idx="3476">
                  <c:v>1.0</c:v>
                </c:pt>
                <c:pt idx="3477">
                  <c:v>0.0</c:v>
                </c:pt>
                <c:pt idx="3478">
                  <c:v>0.0</c:v>
                </c:pt>
                <c:pt idx="3479">
                  <c:v>0.0</c:v>
                </c:pt>
                <c:pt idx="3480">
                  <c:v>0.0</c:v>
                </c:pt>
                <c:pt idx="3481">
                  <c:v>0.0</c:v>
                </c:pt>
                <c:pt idx="3482">
                  <c:v>0.0</c:v>
                </c:pt>
                <c:pt idx="3483">
                  <c:v>0.0</c:v>
                </c:pt>
                <c:pt idx="3484">
                  <c:v>0.0</c:v>
                </c:pt>
                <c:pt idx="3485">
                  <c:v>0.0</c:v>
                </c:pt>
                <c:pt idx="3486">
                  <c:v>0.0</c:v>
                </c:pt>
                <c:pt idx="3487">
                  <c:v>0.0</c:v>
                </c:pt>
                <c:pt idx="3488">
                  <c:v>0.0</c:v>
                </c:pt>
                <c:pt idx="3489">
                  <c:v>0.0</c:v>
                </c:pt>
                <c:pt idx="3490">
                  <c:v>0.0</c:v>
                </c:pt>
                <c:pt idx="3491">
                  <c:v>0.0</c:v>
                </c:pt>
                <c:pt idx="3492">
                  <c:v>0.0</c:v>
                </c:pt>
                <c:pt idx="3493">
                  <c:v>0.0</c:v>
                </c:pt>
                <c:pt idx="3494">
                  <c:v>0.0</c:v>
                </c:pt>
                <c:pt idx="3495">
                  <c:v>0.0</c:v>
                </c:pt>
                <c:pt idx="3496">
                  <c:v>0.0</c:v>
                </c:pt>
                <c:pt idx="3497">
                  <c:v>0.0</c:v>
                </c:pt>
                <c:pt idx="3498">
                  <c:v>0.0</c:v>
                </c:pt>
                <c:pt idx="3499">
                  <c:v>0.0</c:v>
                </c:pt>
                <c:pt idx="3500">
                  <c:v>0.0</c:v>
                </c:pt>
                <c:pt idx="3501">
                  <c:v>0.0</c:v>
                </c:pt>
                <c:pt idx="3502">
                  <c:v>0.0</c:v>
                </c:pt>
                <c:pt idx="3503">
                  <c:v>0.0</c:v>
                </c:pt>
                <c:pt idx="3504">
                  <c:v>0.0</c:v>
                </c:pt>
                <c:pt idx="3505">
                  <c:v>0.0</c:v>
                </c:pt>
                <c:pt idx="3506">
                  <c:v>0.0</c:v>
                </c:pt>
                <c:pt idx="3507">
                  <c:v>0.0</c:v>
                </c:pt>
                <c:pt idx="3508">
                  <c:v>0.0</c:v>
                </c:pt>
                <c:pt idx="3509">
                  <c:v>0.0</c:v>
                </c:pt>
                <c:pt idx="3510">
                  <c:v>0.0</c:v>
                </c:pt>
                <c:pt idx="3511">
                  <c:v>0.0</c:v>
                </c:pt>
                <c:pt idx="3512">
                  <c:v>0.0</c:v>
                </c:pt>
                <c:pt idx="3513">
                  <c:v>0.0</c:v>
                </c:pt>
                <c:pt idx="3514">
                  <c:v>0.0</c:v>
                </c:pt>
                <c:pt idx="3515">
                  <c:v>0.0</c:v>
                </c:pt>
                <c:pt idx="3516">
                  <c:v>0.0</c:v>
                </c:pt>
                <c:pt idx="3517">
                  <c:v>0.0</c:v>
                </c:pt>
                <c:pt idx="3518">
                  <c:v>0.0</c:v>
                </c:pt>
                <c:pt idx="3519">
                  <c:v>0.0</c:v>
                </c:pt>
                <c:pt idx="3520">
                  <c:v>0.0</c:v>
                </c:pt>
                <c:pt idx="3521">
                  <c:v>9.0</c:v>
                </c:pt>
                <c:pt idx="3522">
                  <c:v>5.0</c:v>
                </c:pt>
                <c:pt idx="3523">
                  <c:v>1.0</c:v>
                </c:pt>
                <c:pt idx="3524">
                  <c:v>0.0</c:v>
                </c:pt>
                <c:pt idx="3525">
                  <c:v>0.0</c:v>
                </c:pt>
                <c:pt idx="3526">
                  <c:v>0.0</c:v>
                </c:pt>
                <c:pt idx="3527">
                  <c:v>0.0</c:v>
                </c:pt>
                <c:pt idx="3528">
                  <c:v>0.0</c:v>
                </c:pt>
                <c:pt idx="3529">
                  <c:v>0.0</c:v>
                </c:pt>
                <c:pt idx="3530">
                  <c:v>0.0</c:v>
                </c:pt>
                <c:pt idx="3531">
                  <c:v>0.0</c:v>
                </c:pt>
                <c:pt idx="3532">
                  <c:v>0.0</c:v>
                </c:pt>
                <c:pt idx="3533">
                  <c:v>0.0</c:v>
                </c:pt>
                <c:pt idx="3534">
                  <c:v>0.0</c:v>
                </c:pt>
                <c:pt idx="3535">
                  <c:v>0.0</c:v>
                </c:pt>
                <c:pt idx="3536">
                  <c:v>0.0</c:v>
                </c:pt>
                <c:pt idx="3537">
                  <c:v>0.0</c:v>
                </c:pt>
                <c:pt idx="3538">
                  <c:v>0.0</c:v>
                </c:pt>
                <c:pt idx="3539">
                  <c:v>1.0</c:v>
                </c:pt>
                <c:pt idx="3540">
                  <c:v>0.0</c:v>
                </c:pt>
                <c:pt idx="3541">
                  <c:v>0.0</c:v>
                </c:pt>
                <c:pt idx="3542">
                  <c:v>0.0</c:v>
                </c:pt>
                <c:pt idx="3543">
                  <c:v>1.0</c:v>
                </c:pt>
                <c:pt idx="3544">
                  <c:v>0.0</c:v>
                </c:pt>
                <c:pt idx="3545">
                  <c:v>1.0</c:v>
                </c:pt>
                <c:pt idx="3546">
                  <c:v>0.0</c:v>
                </c:pt>
                <c:pt idx="3547">
                  <c:v>0.0</c:v>
                </c:pt>
                <c:pt idx="3548">
                  <c:v>1.0</c:v>
                </c:pt>
                <c:pt idx="3549">
                  <c:v>0.0</c:v>
                </c:pt>
                <c:pt idx="3550">
                  <c:v>0.0</c:v>
                </c:pt>
                <c:pt idx="3551">
                  <c:v>0.0</c:v>
                </c:pt>
                <c:pt idx="3552">
                  <c:v>1.0</c:v>
                </c:pt>
                <c:pt idx="3553">
                  <c:v>1.0</c:v>
                </c:pt>
                <c:pt idx="3554">
                  <c:v>0.0</c:v>
                </c:pt>
                <c:pt idx="3555">
                  <c:v>0.0</c:v>
                </c:pt>
                <c:pt idx="3556">
                  <c:v>0.0</c:v>
                </c:pt>
                <c:pt idx="3557">
                  <c:v>0.0</c:v>
                </c:pt>
                <c:pt idx="3558">
                  <c:v>0.0</c:v>
                </c:pt>
                <c:pt idx="3559">
                  <c:v>0.0</c:v>
                </c:pt>
                <c:pt idx="3560">
                  <c:v>1.0</c:v>
                </c:pt>
                <c:pt idx="3561">
                  <c:v>0.0</c:v>
                </c:pt>
                <c:pt idx="3562">
                  <c:v>0.0</c:v>
                </c:pt>
                <c:pt idx="3563">
                  <c:v>0.0</c:v>
                </c:pt>
                <c:pt idx="3564">
                  <c:v>0.0</c:v>
                </c:pt>
                <c:pt idx="3565">
                  <c:v>0.0</c:v>
                </c:pt>
                <c:pt idx="3566">
                  <c:v>0.0</c:v>
                </c:pt>
                <c:pt idx="3567">
                  <c:v>0.0</c:v>
                </c:pt>
                <c:pt idx="3568">
                  <c:v>0.0</c:v>
                </c:pt>
                <c:pt idx="3569">
                  <c:v>0.0</c:v>
                </c:pt>
                <c:pt idx="3570">
                  <c:v>0.0</c:v>
                </c:pt>
                <c:pt idx="3571">
                  <c:v>0.0</c:v>
                </c:pt>
                <c:pt idx="3572">
                  <c:v>0.0</c:v>
                </c:pt>
                <c:pt idx="3573">
                  <c:v>0.0</c:v>
                </c:pt>
                <c:pt idx="3574">
                  <c:v>0.0</c:v>
                </c:pt>
                <c:pt idx="3575">
                  <c:v>0.0</c:v>
                </c:pt>
                <c:pt idx="3576">
                  <c:v>0.0</c:v>
                </c:pt>
                <c:pt idx="3577">
                  <c:v>0.0</c:v>
                </c:pt>
                <c:pt idx="3578">
                  <c:v>0.0</c:v>
                </c:pt>
                <c:pt idx="3579">
                  <c:v>0.0</c:v>
                </c:pt>
                <c:pt idx="3580">
                  <c:v>0.0</c:v>
                </c:pt>
                <c:pt idx="3581">
                  <c:v>0.0</c:v>
                </c:pt>
                <c:pt idx="3582">
                  <c:v>0.0</c:v>
                </c:pt>
                <c:pt idx="3583">
                  <c:v>0.0</c:v>
                </c:pt>
                <c:pt idx="3584">
                  <c:v>0.0</c:v>
                </c:pt>
                <c:pt idx="3585">
                  <c:v>0.0</c:v>
                </c:pt>
                <c:pt idx="3586">
                  <c:v>0.0</c:v>
                </c:pt>
                <c:pt idx="3587">
                  <c:v>0.0</c:v>
                </c:pt>
                <c:pt idx="3588">
                  <c:v>0.0</c:v>
                </c:pt>
                <c:pt idx="3589">
                  <c:v>0.0</c:v>
                </c:pt>
                <c:pt idx="3590">
                  <c:v>1.0</c:v>
                </c:pt>
                <c:pt idx="3591">
                  <c:v>0.0</c:v>
                </c:pt>
                <c:pt idx="3592">
                  <c:v>0.0</c:v>
                </c:pt>
                <c:pt idx="3593">
                  <c:v>0.0</c:v>
                </c:pt>
                <c:pt idx="3594">
                  <c:v>0.0</c:v>
                </c:pt>
                <c:pt idx="3595">
                  <c:v>0.0</c:v>
                </c:pt>
                <c:pt idx="3596">
                  <c:v>0.0</c:v>
                </c:pt>
                <c:pt idx="3597">
                  <c:v>0.0</c:v>
                </c:pt>
                <c:pt idx="3598">
                  <c:v>0.0</c:v>
                </c:pt>
                <c:pt idx="3599">
                  <c:v>0.0</c:v>
                </c:pt>
                <c:pt idx="3600">
                  <c:v>0.0</c:v>
                </c:pt>
                <c:pt idx="3601">
                  <c:v>0.0</c:v>
                </c:pt>
                <c:pt idx="3602">
                  <c:v>0.0</c:v>
                </c:pt>
                <c:pt idx="3603">
                  <c:v>0.0</c:v>
                </c:pt>
                <c:pt idx="3604">
                  <c:v>0.0</c:v>
                </c:pt>
                <c:pt idx="3605">
                  <c:v>0.0</c:v>
                </c:pt>
                <c:pt idx="3606">
                  <c:v>0.0</c:v>
                </c:pt>
                <c:pt idx="3607">
                  <c:v>0.0</c:v>
                </c:pt>
                <c:pt idx="3608">
                  <c:v>0.0</c:v>
                </c:pt>
                <c:pt idx="3609">
                  <c:v>0.0</c:v>
                </c:pt>
                <c:pt idx="3610">
                  <c:v>0.0</c:v>
                </c:pt>
                <c:pt idx="3611">
                  <c:v>0.0</c:v>
                </c:pt>
                <c:pt idx="3612">
                  <c:v>0.0</c:v>
                </c:pt>
                <c:pt idx="3613">
                  <c:v>0.0</c:v>
                </c:pt>
                <c:pt idx="3614">
                  <c:v>0.0</c:v>
                </c:pt>
                <c:pt idx="3615">
                  <c:v>0.0</c:v>
                </c:pt>
                <c:pt idx="3616">
                  <c:v>0.0</c:v>
                </c:pt>
                <c:pt idx="3617">
                  <c:v>0.0</c:v>
                </c:pt>
                <c:pt idx="3618">
                  <c:v>0.0</c:v>
                </c:pt>
                <c:pt idx="3619">
                  <c:v>1.0</c:v>
                </c:pt>
                <c:pt idx="3620">
                  <c:v>0.0</c:v>
                </c:pt>
                <c:pt idx="3621">
                  <c:v>0.0</c:v>
                </c:pt>
                <c:pt idx="3622">
                  <c:v>0.0</c:v>
                </c:pt>
                <c:pt idx="3623">
                  <c:v>0.0</c:v>
                </c:pt>
                <c:pt idx="3624">
                  <c:v>0.0</c:v>
                </c:pt>
                <c:pt idx="3625">
                  <c:v>0.0</c:v>
                </c:pt>
                <c:pt idx="3626">
                  <c:v>0.0</c:v>
                </c:pt>
                <c:pt idx="3627">
                  <c:v>0.0</c:v>
                </c:pt>
                <c:pt idx="3628">
                  <c:v>0.0</c:v>
                </c:pt>
                <c:pt idx="3629">
                  <c:v>0.0</c:v>
                </c:pt>
                <c:pt idx="3630">
                  <c:v>0.0</c:v>
                </c:pt>
                <c:pt idx="3631">
                  <c:v>0.0</c:v>
                </c:pt>
                <c:pt idx="3632">
                  <c:v>0.0</c:v>
                </c:pt>
                <c:pt idx="3633">
                  <c:v>0.0</c:v>
                </c:pt>
                <c:pt idx="3634">
                  <c:v>0.0</c:v>
                </c:pt>
                <c:pt idx="3635">
                  <c:v>0.0</c:v>
                </c:pt>
                <c:pt idx="3636">
                  <c:v>0.0</c:v>
                </c:pt>
                <c:pt idx="3637">
                  <c:v>0.0</c:v>
                </c:pt>
                <c:pt idx="3638">
                  <c:v>0.0</c:v>
                </c:pt>
                <c:pt idx="3639">
                  <c:v>0.0</c:v>
                </c:pt>
                <c:pt idx="3640">
                  <c:v>0.0</c:v>
                </c:pt>
                <c:pt idx="3641">
                  <c:v>0.0</c:v>
                </c:pt>
                <c:pt idx="3642">
                  <c:v>0.0</c:v>
                </c:pt>
                <c:pt idx="3643">
                  <c:v>0.0</c:v>
                </c:pt>
                <c:pt idx="3644">
                  <c:v>0.0</c:v>
                </c:pt>
                <c:pt idx="3645">
                  <c:v>0.0</c:v>
                </c:pt>
                <c:pt idx="3646">
                  <c:v>0.0</c:v>
                </c:pt>
                <c:pt idx="3647">
                  <c:v>0.0</c:v>
                </c:pt>
                <c:pt idx="3648">
                  <c:v>0.0</c:v>
                </c:pt>
                <c:pt idx="3649">
                  <c:v>0.0</c:v>
                </c:pt>
                <c:pt idx="3650">
                  <c:v>0.0</c:v>
                </c:pt>
                <c:pt idx="3651">
                  <c:v>0.0</c:v>
                </c:pt>
                <c:pt idx="3652">
                  <c:v>0.0</c:v>
                </c:pt>
                <c:pt idx="3653">
                  <c:v>0.0</c:v>
                </c:pt>
                <c:pt idx="3654">
                  <c:v>0.0</c:v>
                </c:pt>
                <c:pt idx="3655">
                  <c:v>0.0</c:v>
                </c:pt>
                <c:pt idx="3656">
                  <c:v>0.0</c:v>
                </c:pt>
                <c:pt idx="3657">
                  <c:v>0.0</c:v>
                </c:pt>
                <c:pt idx="3658">
                  <c:v>0.0</c:v>
                </c:pt>
                <c:pt idx="3659">
                  <c:v>0.0</c:v>
                </c:pt>
                <c:pt idx="3660">
                  <c:v>0.0</c:v>
                </c:pt>
                <c:pt idx="3661">
                  <c:v>0.0</c:v>
                </c:pt>
                <c:pt idx="3662">
                  <c:v>0.0</c:v>
                </c:pt>
                <c:pt idx="3663">
                  <c:v>0.0</c:v>
                </c:pt>
                <c:pt idx="3664">
                  <c:v>0.0</c:v>
                </c:pt>
                <c:pt idx="3665">
                  <c:v>0.0</c:v>
                </c:pt>
                <c:pt idx="3666">
                  <c:v>0.0</c:v>
                </c:pt>
                <c:pt idx="3667">
                  <c:v>0.0</c:v>
                </c:pt>
                <c:pt idx="3668">
                  <c:v>0.0</c:v>
                </c:pt>
                <c:pt idx="3669">
                  <c:v>0.0</c:v>
                </c:pt>
                <c:pt idx="3670">
                  <c:v>1.0</c:v>
                </c:pt>
                <c:pt idx="3671">
                  <c:v>0.0</c:v>
                </c:pt>
                <c:pt idx="3672">
                  <c:v>0.0</c:v>
                </c:pt>
                <c:pt idx="3673">
                  <c:v>0.0</c:v>
                </c:pt>
                <c:pt idx="3674">
                  <c:v>0.0</c:v>
                </c:pt>
                <c:pt idx="3675">
                  <c:v>0.0</c:v>
                </c:pt>
                <c:pt idx="3676">
                  <c:v>0.0</c:v>
                </c:pt>
                <c:pt idx="3677">
                  <c:v>0.0</c:v>
                </c:pt>
                <c:pt idx="3678">
                  <c:v>0.0</c:v>
                </c:pt>
                <c:pt idx="3679">
                  <c:v>0.0</c:v>
                </c:pt>
                <c:pt idx="3680">
                  <c:v>0.0</c:v>
                </c:pt>
                <c:pt idx="3681">
                  <c:v>0.0</c:v>
                </c:pt>
                <c:pt idx="3682">
                  <c:v>0.0</c:v>
                </c:pt>
                <c:pt idx="3683">
                  <c:v>0.0</c:v>
                </c:pt>
                <c:pt idx="3684">
                  <c:v>0.0</c:v>
                </c:pt>
                <c:pt idx="3685">
                  <c:v>0.0</c:v>
                </c:pt>
                <c:pt idx="3686">
                  <c:v>0.0</c:v>
                </c:pt>
                <c:pt idx="3687">
                  <c:v>0.0</c:v>
                </c:pt>
                <c:pt idx="3688">
                  <c:v>0.0</c:v>
                </c:pt>
                <c:pt idx="3689">
                  <c:v>0.0</c:v>
                </c:pt>
                <c:pt idx="3690">
                  <c:v>0.0</c:v>
                </c:pt>
                <c:pt idx="3691">
                  <c:v>0.0</c:v>
                </c:pt>
                <c:pt idx="3692">
                  <c:v>0.0</c:v>
                </c:pt>
                <c:pt idx="3693">
                  <c:v>0.0</c:v>
                </c:pt>
                <c:pt idx="3694">
                  <c:v>0.0</c:v>
                </c:pt>
                <c:pt idx="3695">
                  <c:v>0.0</c:v>
                </c:pt>
                <c:pt idx="3696">
                  <c:v>0.0</c:v>
                </c:pt>
                <c:pt idx="3697">
                  <c:v>0.0</c:v>
                </c:pt>
                <c:pt idx="3698">
                  <c:v>0.0</c:v>
                </c:pt>
                <c:pt idx="3699">
                  <c:v>0.0</c:v>
                </c:pt>
                <c:pt idx="3700">
                  <c:v>0.0</c:v>
                </c:pt>
                <c:pt idx="3701">
                  <c:v>0.0</c:v>
                </c:pt>
                <c:pt idx="3702">
                  <c:v>0.0</c:v>
                </c:pt>
                <c:pt idx="3703">
                  <c:v>0.0</c:v>
                </c:pt>
                <c:pt idx="3704">
                  <c:v>0.0</c:v>
                </c:pt>
                <c:pt idx="3705">
                  <c:v>0.0</c:v>
                </c:pt>
                <c:pt idx="3706">
                  <c:v>0.0</c:v>
                </c:pt>
                <c:pt idx="3707">
                  <c:v>0.0</c:v>
                </c:pt>
                <c:pt idx="3708">
                  <c:v>0.0</c:v>
                </c:pt>
                <c:pt idx="3709">
                  <c:v>0.0</c:v>
                </c:pt>
                <c:pt idx="3710">
                  <c:v>0.0</c:v>
                </c:pt>
                <c:pt idx="3711">
                  <c:v>0.0</c:v>
                </c:pt>
                <c:pt idx="3712">
                  <c:v>0.0</c:v>
                </c:pt>
                <c:pt idx="3713">
                  <c:v>0.0</c:v>
                </c:pt>
                <c:pt idx="3714">
                  <c:v>0.0</c:v>
                </c:pt>
                <c:pt idx="3715">
                  <c:v>0.0</c:v>
                </c:pt>
                <c:pt idx="3716">
                  <c:v>0.0</c:v>
                </c:pt>
                <c:pt idx="3717">
                  <c:v>0.0</c:v>
                </c:pt>
                <c:pt idx="3718">
                  <c:v>0.0</c:v>
                </c:pt>
                <c:pt idx="3719">
                  <c:v>0.0</c:v>
                </c:pt>
                <c:pt idx="3720">
                  <c:v>0.0</c:v>
                </c:pt>
                <c:pt idx="3721">
                  <c:v>0.0</c:v>
                </c:pt>
                <c:pt idx="3722">
                  <c:v>0.0</c:v>
                </c:pt>
                <c:pt idx="3723">
                  <c:v>0.0</c:v>
                </c:pt>
                <c:pt idx="3724">
                  <c:v>0.0</c:v>
                </c:pt>
                <c:pt idx="3725">
                  <c:v>0.0</c:v>
                </c:pt>
                <c:pt idx="3726">
                  <c:v>0.0</c:v>
                </c:pt>
                <c:pt idx="3727">
                  <c:v>0.0</c:v>
                </c:pt>
                <c:pt idx="3728">
                  <c:v>0.0</c:v>
                </c:pt>
                <c:pt idx="3729">
                  <c:v>0.0</c:v>
                </c:pt>
                <c:pt idx="3730">
                  <c:v>0.0</c:v>
                </c:pt>
                <c:pt idx="3731">
                  <c:v>0.0</c:v>
                </c:pt>
                <c:pt idx="3732">
                  <c:v>0.0</c:v>
                </c:pt>
                <c:pt idx="3733">
                  <c:v>0.0</c:v>
                </c:pt>
                <c:pt idx="3734">
                  <c:v>0.0</c:v>
                </c:pt>
                <c:pt idx="3735">
                  <c:v>0.0</c:v>
                </c:pt>
                <c:pt idx="3736">
                  <c:v>0.0</c:v>
                </c:pt>
                <c:pt idx="3737">
                  <c:v>0.0</c:v>
                </c:pt>
                <c:pt idx="3738">
                  <c:v>0.0</c:v>
                </c:pt>
                <c:pt idx="3739">
                  <c:v>0.0</c:v>
                </c:pt>
                <c:pt idx="3740">
                  <c:v>0.0</c:v>
                </c:pt>
                <c:pt idx="3741">
                  <c:v>0.0</c:v>
                </c:pt>
                <c:pt idx="3742">
                  <c:v>0.0</c:v>
                </c:pt>
                <c:pt idx="3743">
                  <c:v>0.0</c:v>
                </c:pt>
                <c:pt idx="3744">
                  <c:v>0.0</c:v>
                </c:pt>
                <c:pt idx="3745">
                  <c:v>0.0</c:v>
                </c:pt>
                <c:pt idx="3746">
                  <c:v>0.0</c:v>
                </c:pt>
                <c:pt idx="3747">
                  <c:v>0.0</c:v>
                </c:pt>
                <c:pt idx="3748">
                  <c:v>0.0</c:v>
                </c:pt>
                <c:pt idx="3749">
                  <c:v>0.0</c:v>
                </c:pt>
                <c:pt idx="3750">
                  <c:v>0.0</c:v>
                </c:pt>
                <c:pt idx="3751">
                  <c:v>0.0</c:v>
                </c:pt>
                <c:pt idx="3752">
                  <c:v>0.0</c:v>
                </c:pt>
                <c:pt idx="3753">
                  <c:v>0.0</c:v>
                </c:pt>
                <c:pt idx="3754">
                  <c:v>0.0</c:v>
                </c:pt>
                <c:pt idx="3755">
                  <c:v>0.0</c:v>
                </c:pt>
                <c:pt idx="3756">
                  <c:v>0.0</c:v>
                </c:pt>
                <c:pt idx="3757">
                  <c:v>0.0</c:v>
                </c:pt>
                <c:pt idx="3758">
                  <c:v>0.0</c:v>
                </c:pt>
                <c:pt idx="3759">
                  <c:v>0.0</c:v>
                </c:pt>
                <c:pt idx="3760">
                  <c:v>0.0</c:v>
                </c:pt>
                <c:pt idx="3761">
                  <c:v>0.0</c:v>
                </c:pt>
                <c:pt idx="3762">
                  <c:v>0.0</c:v>
                </c:pt>
                <c:pt idx="3763">
                  <c:v>0.0</c:v>
                </c:pt>
                <c:pt idx="3764">
                  <c:v>1.0</c:v>
                </c:pt>
                <c:pt idx="3765">
                  <c:v>0.0</c:v>
                </c:pt>
                <c:pt idx="3766">
                  <c:v>0.0</c:v>
                </c:pt>
                <c:pt idx="3767">
                  <c:v>0.0</c:v>
                </c:pt>
                <c:pt idx="3768">
                  <c:v>0.0</c:v>
                </c:pt>
                <c:pt idx="3769">
                  <c:v>0.0</c:v>
                </c:pt>
                <c:pt idx="3770">
                  <c:v>0.0</c:v>
                </c:pt>
                <c:pt idx="3771">
                  <c:v>0.0</c:v>
                </c:pt>
                <c:pt idx="3772">
                  <c:v>0.0</c:v>
                </c:pt>
                <c:pt idx="3773">
                  <c:v>0.0</c:v>
                </c:pt>
                <c:pt idx="3774">
                  <c:v>0.0</c:v>
                </c:pt>
                <c:pt idx="3775">
                  <c:v>0.0</c:v>
                </c:pt>
                <c:pt idx="3776">
                  <c:v>0.0</c:v>
                </c:pt>
                <c:pt idx="3777">
                  <c:v>0.0</c:v>
                </c:pt>
                <c:pt idx="3778">
                  <c:v>0.0</c:v>
                </c:pt>
                <c:pt idx="3779">
                  <c:v>0.0</c:v>
                </c:pt>
                <c:pt idx="3780">
                  <c:v>0.0</c:v>
                </c:pt>
                <c:pt idx="3781">
                  <c:v>0.0</c:v>
                </c:pt>
                <c:pt idx="3782">
                  <c:v>0.0</c:v>
                </c:pt>
                <c:pt idx="3783">
                  <c:v>0.0</c:v>
                </c:pt>
                <c:pt idx="3784">
                  <c:v>0.0</c:v>
                </c:pt>
                <c:pt idx="3785">
                  <c:v>0.0</c:v>
                </c:pt>
                <c:pt idx="3786">
                  <c:v>0.0</c:v>
                </c:pt>
                <c:pt idx="3787">
                  <c:v>0.0</c:v>
                </c:pt>
                <c:pt idx="3788">
                  <c:v>0.0</c:v>
                </c:pt>
                <c:pt idx="3789">
                  <c:v>0.0</c:v>
                </c:pt>
                <c:pt idx="3790">
                  <c:v>0.0</c:v>
                </c:pt>
                <c:pt idx="3791">
                  <c:v>0.0</c:v>
                </c:pt>
                <c:pt idx="3792">
                  <c:v>0.0</c:v>
                </c:pt>
                <c:pt idx="3793">
                  <c:v>0.0</c:v>
                </c:pt>
                <c:pt idx="3794">
                  <c:v>0.0</c:v>
                </c:pt>
                <c:pt idx="3795">
                  <c:v>0.0</c:v>
                </c:pt>
                <c:pt idx="3796">
                  <c:v>0.0</c:v>
                </c:pt>
                <c:pt idx="3797">
                  <c:v>0.0</c:v>
                </c:pt>
                <c:pt idx="3798">
                  <c:v>0.0</c:v>
                </c:pt>
                <c:pt idx="3799">
                  <c:v>0.0</c:v>
                </c:pt>
                <c:pt idx="3800">
                  <c:v>0.0</c:v>
                </c:pt>
                <c:pt idx="3801">
                  <c:v>0.0</c:v>
                </c:pt>
                <c:pt idx="3802">
                  <c:v>0.0</c:v>
                </c:pt>
                <c:pt idx="3803">
                  <c:v>0.0</c:v>
                </c:pt>
                <c:pt idx="3804">
                  <c:v>0.0</c:v>
                </c:pt>
                <c:pt idx="3805">
                  <c:v>0.0</c:v>
                </c:pt>
                <c:pt idx="3806">
                  <c:v>0.0</c:v>
                </c:pt>
                <c:pt idx="3807">
                  <c:v>0.0</c:v>
                </c:pt>
                <c:pt idx="3808">
                  <c:v>0.0</c:v>
                </c:pt>
                <c:pt idx="3809">
                  <c:v>0.0</c:v>
                </c:pt>
                <c:pt idx="3810">
                  <c:v>0.0</c:v>
                </c:pt>
                <c:pt idx="3811">
                  <c:v>0.0</c:v>
                </c:pt>
                <c:pt idx="3812">
                  <c:v>2.0</c:v>
                </c:pt>
                <c:pt idx="3813">
                  <c:v>0.0</c:v>
                </c:pt>
                <c:pt idx="3814">
                  <c:v>0.0</c:v>
                </c:pt>
                <c:pt idx="3815">
                  <c:v>0.0</c:v>
                </c:pt>
                <c:pt idx="3816">
                  <c:v>0.0</c:v>
                </c:pt>
                <c:pt idx="3817">
                  <c:v>0.0</c:v>
                </c:pt>
                <c:pt idx="3818">
                  <c:v>0.0</c:v>
                </c:pt>
                <c:pt idx="3819">
                  <c:v>0.0</c:v>
                </c:pt>
                <c:pt idx="3820">
                  <c:v>0.0</c:v>
                </c:pt>
                <c:pt idx="3821">
                  <c:v>0.0</c:v>
                </c:pt>
                <c:pt idx="3822">
                  <c:v>0.0</c:v>
                </c:pt>
                <c:pt idx="3823">
                  <c:v>0.0</c:v>
                </c:pt>
                <c:pt idx="3824">
                  <c:v>0.0</c:v>
                </c:pt>
                <c:pt idx="3825">
                  <c:v>0.0</c:v>
                </c:pt>
                <c:pt idx="3826">
                  <c:v>0.0</c:v>
                </c:pt>
                <c:pt idx="3827">
                  <c:v>0.0</c:v>
                </c:pt>
                <c:pt idx="3828">
                  <c:v>0.0</c:v>
                </c:pt>
                <c:pt idx="3829">
                  <c:v>0.0</c:v>
                </c:pt>
                <c:pt idx="3830">
                  <c:v>0.0</c:v>
                </c:pt>
                <c:pt idx="3831">
                  <c:v>0.0</c:v>
                </c:pt>
                <c:pt idx="3832">
                  <c:v>0.0</c:v>
                </c:pt>
                <c:pt idx="3833">
                  <c:v>0.0</c:v>
                </c:pt>
                <c:pt idx="3834">
                  <c:v>0.0</c:v>
                </c:pt>
                <c:pt idx="3835">
                  <c:v>0.0</c:v>
                </c:pt>
                <c:pt idx="3836">
                  <c:v>0.0</c:v>
                </c:pt>
                <c:pt idx="3837">
                  <c:v>0.0</c:v>
                </c:pt>
                <c:pt idx="3838">
                  <c:v>0.0</c:v>
                </c:pt>
                <c:pt idx="3839">
                  <c:v>0.0</c:v>
                </c:pt>
                <c:pt idx="3840">
                  <c:v>0.0</c:v>
                </c:pt>
                <c:pt idx="3841">
                  <c:v>0.0</c:v>
                </c:pt>
                <c:pt idx="3842">
                  <c:v>0.0</c:v>
                </c:pt>
                <c:pt idx="3843">
                  <c:v>0.0</c:v>
                </c:pt>
                <c:pt idx="3844">
                  <c:v>0.0</c:v>
                </c:pt>
                <c:pt idx="3845">
                  <c:v>0.0</c:v>
                </c:pt>
                <c:pt idx="3846">
                  <c:v>0.0</c:v>
                </c:pt>
                <c:pt idx="3847">
                  <c:v>0.0</c:v>
                </c:pt>
                <c:pt idx="3848">
                  <c:v>0.0</c:v>
                </c:pt>
                <c:pt idx="3849">
                  <c:v>0.0</c:v>
                </c:pt>
                <c:pt idx="3850">
                  <c:v>0.0</c:v>
                </c:pt>
                <c:pt idx="3851">
                  <c:v>0.0</c:v>
                </c:pt>
                <c:pt idx="3852">
                  <c:v>0.0</c:v>
                </c:pt>
                <c:pt idx="3853">
                  <c:v>0.0</c:v>
                </c:pt>
                <c:pt idx="3854">
                  <c:v>0.0</c:v>
                </c:pt>
                <c:pt idx="3855">
                  <c:v>0.0</c:v>
                </c:pt>
                <c:pt idx="3856">
                  <c:v>0.0</c:v>
                </c:pt>
                <c:pt idx="3857">
                  <c:v>0.0</c:v>
                </c:pt>
                <c:pt idx="3858">
                  <c:v>0.0</c:v>
                </c:pt>
                <c:pt idx="3859">
                  <c:v>0.0</c:v>
                </c:pt>
                <c:pt idx="3860">
                  <c:v>0.0</c:v>
                </c:pt>
                <c:pt idx="3861">
                  <c:v>0.0</c:v>
                </c:pt>
                <c:pt idx="3862">
                  <c:v>0.0</c:v>
                </c:pt>
                <c:pt idx="3863">
                  <c:v>0.0</c:v>
                </c:pt>
                <c:pt idx="3864">
                  <c:v>0.0</c:v>
                </c:pt>
                <c:pt idx="3865">
                  <c:v>0.0</c:v>
                </c:pt>
                <c:pt idx="3866">
                  <c:v>0.0</c:v>
                </c:pt>
                <c:pt idx="3867">
                  <c:v>0.0</c:v>
                </c:pt>
                <c:pt idx="3868">
                  <c:v>0.0</c:v>
                </c:pt>
                <c:pt idx="3869">
                  <c:v>0.0</c:v>
                </c:pt>
                <c:pt idx="3870">
                  <c:v>0.0</c:v>
                </c:pt>
                <c:pt idx="3871">
                  <c:v>0.0</c:v>
                </c:pt>
                <c:pt idx="3872">
                  <c:v>0.0</c:v>
                </c:pt>
                <c:pt idx="3873">
                  <c:v>0.0</c:v>
                </c:pt>
                <c:pt idx="3874">
                  <c:v>0.0</c:v>
                </c:pt>
                <c:pt idx="3875">
                  <c:v>0.0</c:v>
                </c:pt>
                <c:pt idx="3876">
                  <c:v>0.0</c:v>
                </c:pt>
                <c:pt idx="3877">
                  <c:v>0.0</c:v>
                </c:pt>
                <c:pt idx="3878">
                  <c:v>0.0</c:v>
                </c:pt>
                <c:pt idx="3879">
                  <c:v>0.0</c:v>
                </c:pt>
                <c:pt idx="3880">
                  <c:v>0.0</c:v>
                </c:pt>
                <c:pt idx="3881">
                  <c:v>0.0</c:v>
                </c:pt>
                <c:pt idx="3882">
                  <c:v>0.0</c:v>
                </c:pt>
                <c:pt idx="3883">
                  <c:v>0.0</c:v>
                </c:pt>
                <c:pt idx="3884">
                  <c:v>0.0</c:v>
                </c:pt>
                <c:pt idx="3885">
                  <c:v>0.0</c:v>
                </c:pt>
                <c:pt idx="3886">
                  <c:v>0.0</c:v>
                </c:pt>
                <c:pt idx="3887">
                  <c:v>0.0</c:v>
                </c:pt>
                <c:pt idx="3888">
                  <c:v>0.0</c:v>
                </c:pt>
                <c:pt idx="3889">
                  <c:v>0.0</c:v>
                </c:pt>
                <c:pt idx="3890">
                  <c:v>0.0</c:v>
                </c:pt>
                <c:pt idx="3891">
                  <c:v>0.0</c:v>
                </c:pt>
                <c:pt idx="3892">
                  <c:v>0.0</c:v>
                </c:pt>
                <c:pt idx="3893">
                  <c:v>0.0</c:v>
                </c:pt>
                <c:pt idx="3894">
                  <c:v>0.0</c:v>
                </c:pt>
                <c:pt idx="3895">
                  <c:v>0.0</c:v>
                </c:pt>
                <c:pt idx="3896">
                  <c:v>0.0</c:v>
                </c:pt>
                <c:pt idx="3897">
                  <c:v>0.0</c:v>
                </c:pt>
                <c:pt idx="3898">
                  <c:v>0.0</c:v>
                </c:pt>
                <c:pt idx="3899">
                  <c:v>0.0</c:v>
                </c:pt>
                <c:pt idx="3900">
                  <c:v>0.0</c:v>
                </c:pt>
                <c:pt idx="3901">
                  <c:v>0.0</c:v>
                </c:pt>
                <c:pt idx="3902">
                  <c:v>0.0</c:v>
                </c:pt>
                <c:pt idx="3903">
                  <c:v>0.0</c:v>
                </c:pt>
                <c:pt idx="3904">
                  <c:v>0.0</c:v>
                </c:pt>
                <c:pt idx="3905">
                  <c:v>0.0</c:v>
                </c:pt>
                <c:pt idx="3906">
                  <c:v>0.0</c:v>
                </c:pt>
                <c:pt idx="3907">
                  <c:v>0.0</c:v>
                </c:pt>
                <c:pt idx="3908">
                  <c:v>0.0</c:v>
                </c:pt>
                <c:pt idx="3909">
                  <c:v>0.0</c:v>
                </c:pt>
                <c:pt idx="3910">
                  <c:v>0.0</c:v>
                </c:pt>
                <c:pt idx="3911">
                  <c:v>0.0</c:v>
                </c:pt>
                <c:pt idx="3912">
                  <c:v>0.0</c:v>
                </c:pt>
                <c:pt idx="3913">
                  <c:v>0.0</c:v>
                </c:pt>
                <c:pt idx="3914">
                  <c:v>0.0</c:v>
                </c:pt>
                <c:pt idx="3915">
                  <c:v>0.0</c:v>
                </c:pt>
                <c:pt idx="3916">
                  <c:v>0.0</c:v>
                </c:pt>
                <c:pt idx="3917">
                  <c:v>0.0</c:v>
                </c:pt>
                <c:pt idx="3918">
                  <c:v>0.0</c:v>
                </c:pt>
                <c:pt idx="3919">
                  <c:v>0.0</c:v>
                </c:pt>
                <c:pt idx="3920">
                  <c:v>0.0</c:v>
                </c:pt>
                <c:pt idx="3921">
                  <c:v>0.0</c:v>
                </c:pt>
                <c:pt idx="3922">
                  <c:v>0.0</c:v>
                </c:pt>
                <c:pt idx="3923">
                  <c:v>0.0</c:v>
                </c:pt>
                <c:pt idx="3924">
                  <c:v>0.0</c:v>
                </c:pt>
                <c:pt idx="3925">
                  <c:v>0.0</c:v>
                </c:pt>
                <c:pt idx="3926">
                  <c:v>0.0</c:v>
                </c:pt>
                <c:pt idx="3927">
                  <c:v>0.0</c:v>
                </c:pt>
                <c:pt idx="3928">
                  <c:v>0.0</c:v>
                </c:pt>
                <c:pt idx="3929">
                  <c:v>0.0</c:v>
                </c:pt>
                <c:pt idx="3930">
                  <c:v>0.0</c:v>
                </c:pt>
                <c:pt idx="3931">
                  <c:v>0.0</c:v>
                </c:pt>
                <c:pt idx="3932">
                  <c:v>0.0</c:v>
                </c:pt>
                <c:pt idx="3933">
                  <c:v>0.0</c:v>
                </c:pt>
                <c:pt idx="3934">
                  <c:v>0.0</c:v>
                </c:pt>
                <c:pt idx="3935">
                  <c:v>0.0</c:v>
                </c:pt>
                <c:pt idx="3936">
                  <c:v>0.0</c:v>
                </c:pt>
                <c:pt idx="3937">
                  <c:v>0.0</c:v>
                </c:pt>
                <c:pt idx="3938">
                  <c:v>0.0</c:v>
                </c:pt>
                <c:pt idx="3939">
                  <c:v>0.0</c:v>
                </c:pt>
                <c:pt idx="3940">
                  <c:v>0.0</c:v>
                </c:pt>
                <c:pt idx="3941">
                  <c:v>0.0</c:v>
                </c:pt>
                <c:pt idx="3942">
                  <c:v>0.0</c:v>
                </c:pt>
                <c:pt idx="3943">
                  <c:v>0.0</c:v>
                </c:pt>
                <c:pt idx="3944">
                  <c:v>0.0</c:v>
                </c:pt>
                <c:pt idx="3945">
                  <c:v>0.0</c:v>
                </c:pt>
                <c:pt idx="3946">
                  <c:v>0.0</c:v>
                </c:pt>
                <c:pt idx="3947">
                  <c:v>0.0</c:v>
                </c:pt>
                <c:pt idx="3948">
                  <c:v>0.0</c:v>
                </c:pt>
                <c:pt idx="3949">
                  <c:v>0.0</c:v>
                </c:pt>
                <c:pt idx="3950">
                  <c:v>0.0</c:v>
                </c:pt>
                <c:pt idx="3951">
                  <c:v>0.0</c:v>
                </c:pt>
                <c:pt idx="3952">
                  <c:v>0.0</c:v>
                </c:pt>
                <c:pt idx="3953">
                  <c:v>0.0</c:v>
                </c:pt>
                <c:pt idx="3954">
                  <c:v>0.0</c:v>
                </c:pt>
                <c:pt idx="3955">
                  <c:v>0.0</c:v>
                </c:pt>
                <c:pt idx="3956">
                  <c:v>0.0</c:v>
                </c:pt>
                <c:pt idx="3957">
                  <c:v>0.0</c:v>
                </c:pt>
                <c:pt idx="3958">
                  <c:v>0.0</c:v>
                </c:pt>
                <c:pt idx="3959">
                  <c:v>0.0</c:v>
                </c:pt>
                <c:pt idx="3960">
                  <c:v>0.0</c:v>
                </c:pt>
                <c:pt idx="3961">
                  <c:v>0.0</c:v>
                </c:pt>
                <c:pt idx="3962">
                  <c:v>0.0</c:v>
                </c:pt>
                <c:pt idx="3963">
                  <c:v>0.0</c:v>
                </c:pt>
                <c:pt idx="3964">
                  <c:v>0.0</c:v>
                </c:pt>
                <c:pt idx="3965">
                  <c:v>0.0</c:v>
                </c:pt>
                <c:pt idx="3966">
                  <c:v>0.0</c:v>
                </c:pt>
                <c:pt idx="3967">
                  <c:v>0.0</c:v>
                </c:pt>
                <c:pt idx="3968">
                  <c:v>0.0</c:v>
                </c:pt>
                <c:pt idx="3969">
                  <c:v>0.0</c:v>
                </c:pt>
                <c:pt idx="3970">
                  <c:v>0.0</c:v>
                </c:pt>
                <c:pt idx="3971">
                  <c:v>0.0</c:v>
                </c:pt>
                <c:pt idx="3972">
                  <c:v>0.0</c:v>
                </c:pt>
                <c:pt idx="3973">
                  <c:v>0.0</c:v>
                </c:pt>
                <c:pt idx="3974">
                  <c:v>0.0</c:v>
                </c:pt>
                <c:pt idx="3975">
                  <c:v>0.0</c:v>
                </c:pt>
                <c:pt idx="3976">
                  <c:v>0.0</c:v>
                </c:pt>
                <c:pt idx="3977">
                  <c:v>0.0</c:v>
                </c:pt>
                <c:pt idx="3978">
                  <c:v>1.0</c:v>
                </c:pt>
                <c:pt idx="3979">
                  <c:v>0.0</c:v>
                </c:pt>
                <c:pt idx="3980">
                  <c:v>0.0</c:v>
                </c:pt>
                <c:pt idx="3981">
                  <c:v>0.0</c:v>
                </c:pt>
                <c:pt idx="3982">
                  <c:v>0.0</c:v>
                </c:pt>
                <c:pt idx="3983">
                  <c:v>0.0</c:v>
                </c:pt>
                <c:pt idx="3984">
                  <c:v>0.0</c:v>
                </c:pt>
                <c:pt idx="3985">
                  <c:v>0.0</c:v>
                </c:pt>
                <c:pt idx="3986">
                  <c:v>0.0</c:v>
                </c:pt>
                <c:pt idx="3987">
                  <c:v>0.0</c:v>
                </c:pt>
                <c:pt idx="3988">
                  <c:v>0.0</c:v>
                </c:pt>
                <c:pt idx="3989">
                  <c:v>0.0</c:v>
                </c:pt>
                <c:pt idx="3990">
                  <c:v>0.0</c:v>
                </c:pt>
                <c:pt idx="3991">
                  <c:v>0.0</c:v>
                </c:pt>
                <c:pt idx="3992">
                  <c:v>0.0</c:v>
                </c:pt>
                <c:pt idx="3993">
                  <c:v>0.0</c:v>
                </c:pt>
                <c:pt idx="3994">
                  <c:v>0.0</c:v>
                </c:pt>
                <c:pt idx="3995">
                  <c:v>0.0</c:v>
                </c:pt>
                <c:pt idx="3996">
                  <c:v>0.0</c:v>
                </c:pt>
                <c:pt idx="3997">
                  <c:v>0.0</c:v>
                </c:pt>
                <c:pt idx="3998">
                  <c:v>0.0</c:v>
                </c:pt>
                <c:pt idx="3999">
                  <c:v>0.0</c:v>
                </c:pt>
                <c:pt idx="4000">
                  <c:v>0.0</c:v>
                </c:pt>
                <c:pt idx="4001">
                  <c:v>0.0</c:v>
                </c:pt>
                <c:pt idx="4002">
                  <c:v>0.0</c:v>
                </c:pt>
                <c:pt idx="4003">
                  <c:v>0.0</c:v>
                </c:pt>
                <c:pt idx="4004">
                  <c:v>0.0</c:v>
                </c:pt>
                <c:pt idx="4005">
                  <c:v>0.0</c:v>
                </c:pt>
                <c:pt idx="4006">
                  <c:v>0.0</c:v>
                </c:pt>
                <c:pt idx="4007">
                  <c:v>0.0</c:v>
                </c:pt>
                <c:pt idx="4008">
                  <c:v>0.0</c:v>
                </c:pt>
                <c:pt idx="4009">
                  <c:v>0.0</c:v>
                </c:pt>
                <c:pt idx="4010">
                  <c:v>0.0</c:v>
                </c:pt>
                <c:pt idx="4011">
                  <c:v>0.0</c:v>
                </c:pt>
                <c:pt idx="4012">
                  <c:v>0.0</c:v>
                </c:pt>
                <c:pt idx="4013">
                  <c:v>0.0</c:v>
                </c:pt>
                <c:pt idx="4014">
                  <c:v>0.0</c:v>
                </c:pt>
                <c:pt idx="4015">
                  <c:v>0.0</c:v>
                </c:pt>
                <c:pt idx="4016">
                  <c:v>0.0</c:v>
                </c:pt>
                <c:pt idx="4017">
                  <c:v>0.0</c:v>
                </c:pt>
                <c:pt idx="4018">
                  <c:v>0.0</c:v>
                </c:pt>
                <c:pt idx="4019">
                  <c:v>0.0</c:v>
                </c:pt>
                <c:pt idx="4020">
                  <c:v>0.0</c:v>
                </c:pt>
                <c:pt idx="4021">
                  <c:v>0.0</c:v>
                </c:pt>
                <c:pt idx="4022">
                  <c:v>0.0</c:v>
                </c:pt>
                <c:pt idx="4023">
                  <c:v>0.0</c:v>
                </c:pt>
                <c:pt idx="4024">
                  <c:v>0.0</c:v>
                </c:pt>
                <c:pt idx="4025">
                  <c:v>0.0</c:v>
                </c:pt>
                <c:pt idx="4026">
                  <c:v>0.0</c:v>
                </c:pt>
                <c:pt idx="4027">
                  <c:v>0.0</c:v>
                </c:pt>
                <c:pt idx="4028">
                  <c:v>0.0</c:v>
                </c:pt>
                <c:pt idx="4029">
                  <c:v>0.0</c:v>
                </c:pt>
                <c:pt idx="4030">
                  <c:v>0.0</c:v>
                </c:pt>
                <c:pt idx="4031">
                  <c:v>0.0</c:v>
                </c:pt>
                <c:pt idx="4032">
                  <c:v>0.0</c:v>
                </c:pt>
                <c:pt idx="4033">
                  <c:v>0.0</c:v>
                </c:pt>
                <c:pt idx="4034">
                  <c:v>0.0</c:v>
                </c:pt>
                <c:pt idx="4035">
                  <c:v>0.0</c:v>
                </c:pt>
                <c:pt idx="4036">
                  <c:v>0.0</c:v>
                </c:pt>
                <c:pt idx="4037">
                  <c:v>0.0</c:v>
                </c:pt>
                <c:pt idx="4038">
                  <c:v>0.0</c:v>
                </c:pt>
                <c:pt idx="4039">
                  <c:v>0.0</c:v>
                </c:pt>
                <c:pt idx="4040">
                  <c:v>0.0</c:v>
                </c:pt>
                <c:pt idx="4041">
                  <c:v>0.0</c:v>
                </c:pt>
                <c:pt idx="4042">
                  <c:v>0.0</c:v>
                </c:pt>
                <c:pt idx="4043">
                  <c:v>0.0</c:v>
                </c:pt>
                <c:pt idx="4044">
                  <c:v>0.0</c:v>
                </c:pt>
                <c:pt idx="4045">
                  <c:v>0.0</c:v>
                </c:pt>
                <c:pt idx="4046">
                  <c:v>0.0</c:v>
                </c:pt>
                <c:pt idx="4047">
                  <c:v>0.0</c:v>
                </c:pt>
                <c:pt idx="4048">
                  <c:v>0.0</c:v>
                </c:pt>
                <c:pt idx="4049">
                  <c:v>0.0</c:v>
                </c:pt>
                <c:pt idx="4050">
                  <c:v>0.0</c:v>
                </c:pt>
                <c:pt idx="4051">
                  <c:v>0.0</c:v>
                </c:pt>
                <c:pt idx="4052">
                  <c:v>0.0</c:v>
                </c:pt>
                <c:pt idx="4053">
                  <c:v>0.0</c:v>
                </c:pt>
                <c:pt idx="4054">
                  <c:v>0.0</c:v>
                </c:pt>
                <c:pt idx="4055">
                  <c:v>0.0</c:v>
                </c:pt>
                <c:pt idx="4056">
                  <c:v>0.0</c:v>
                </c:pt>
                <c:pt idx="4057">
                  <c:v>0.0</c:v>
                </c:pt>
                <c:pt idx="4058">
                  <c:v>0.0</c:v>
                </c:pt>
                <c:pt idx="4059">
                  <c:v>0.0</c:v>
                </c:pt>
                <c:pt idx="4060">
                  <c:v>0.0</c:v>
                </c:pt>
                <c:pt idx="4061">
                  <c:v>0.0</c:v>
                </c:pt>
                <c:pt idx="4062">
                  <c:v>0.0</c:v>
                </c:pt>
                <c:pt idx="4063">
                  <c:v>0.0</c:v>
                </c:pt>
                <c:pt idx="4064">
                  <c:v>0.0</c:v>
                </c:pt>
                <c:pt idx="4065">
                  <c:v>0.0</c:v>
                </c:pt>
                <c:pt idx="4066">
                  <c:v>0.0</c:v>
                </c:pt>
                <c:pt idx="4067">
                  <c:v>0.0</c:v>
                </c:pt>
                <c:pt idx="4068">
                  <c:v>0.0</c:v>
                </c:pt>
                <c:pt idx="4069">
                  <c:v>0.0</c:v>
                </c:pt>
                <c:pt idx="4070">
                  <c:v>0.0</c:v>
                </c:pt>
                <c:pt idx="4071">
                  <c:v>0.0</c:v>
                </c:pt>
                <c:pt idx="4072">
                  <c:v>0.0</c:v>
                </c:pt>
                <c:pt idx="4073">
                  <c:v>0.0</c:v>
                </c:pt>
                <c:pt idx="4074">
                  <c:v>0.0</c:v>
                </c:pt>
                <c:pt idx="4075">
                  <c:v>0.0</c:v>
                </c:pt>
                <c:pt idx="4076">
                  <c:v>0.0</c:v>
                </c:pt>
                <c:pt idx="4077">
                  <c:v>0.0</c:v>
                </c:pt>
                <c:pt idx="4078">
                  <c:v>0.0</c:v>
                </c:pt>
                <c:pt idx="4079">
                  <c:v>0.0</c:v>
                </c:pt>
                <c:pt idx="4080">
                  <c:v>0.0</c:v>
                </c:pt>
                <c:pt idx="4081">
                  <c:v>0.0</c:v>
                </c:pt>
                <c:pt idx="4082">
                  <c:v>0.0</c:v>
                </c:pt>
                <c:pt idx="4083">
                  <c:v>0.0</c:v>
                </c:pt>
                <c:pt idx="4084">
                  <c:v>0.0</c:v>
                </c:pt>
                <c:pt idx="4085">
                  <c:v>0.0</c:v>
                </c:pt>
                <c:pt idx="4086">
                  <c:v>0.0</c:v>
                </c:pt>
                <c:pt idx="4087">
                  <c:v>0.0</c:v>
                </c:pt>
                <c:pt idx="4088">
                  <c:v>0.0</c:v>
                </c:pt>
                <c:pt idx="4089">
                  <c:v>0.0</c:v>
                </c:pt>
                <c:pt idx="4090">
                  <c:v>0.0</c:v>
                </c:pt>
                <c:pt idx="4091">
                  <c:v>0.0</c:v>
                </c:pt>
                <c:pt idx="4092">
                  <c:v>0.0</c:v>
                </c:pt>
                <c:pt idx="4093">
                  <c:v>0.0</c:v>
                </c:pt>
                <c:pt idx="4094">
                  <c:v>0.0</c:v>
                </c:pt>
                <c:pt idx="4095">
                  <c:v>0.0</c:v>
                </c:pt>
                <c:pt idx="4096">
                  <c:v>0.0</c:v>
                </c:pt>
                <c:pt idx="4097">
                  <c:v>0.0</c:v>
                </c:pt>
                <c:pt idx="4098">
                  <c:v>0.0</c:v>
                </c:pt>
                <c:pt idx="4099">
                  <c:v>0.0</c:v>
                </c:pt>
                <c:pt idx="4100">
                  <c:v>0.0</c:v>
                </c:pt>
                <c:pt idx="4101">
                  <c:v>0.0</c:v>
                </c:pt>
                <c:pt idx="4102">
                  <c:v>0.0</c:v>
                </c:pt>
                <c:pt idx="4103">
                  <c:v>0.0</c:v>
                </c:pt>
                <c:pt idx="4104">
                  <c:v>0.0</c:v>
                </c:pt>
                <c:pt idx="4105">
                  <c:v>0.0</c:v>
                </c:pt>
                <c:pt idx="4106">
                  <c:v>0.0</c:v>
                </c:pt>
                <c:pt idx="4107">
                  <c:v>0.0</c:v>
                </c:pt>
                <c:pt idx="4108">
                  <c:v>0.0</c:v>
                </c:pt>
                <c:pt idx="4109">
                  <c:v>0.0</c:v>
                </c:pt>
                <c:pt idx="4110">
                  <c:v>0.0</c:v>
                </c:pt>
                <c:pt idx="4111">
                  <c:v>0.0</c:v>
                </c:pt>
                <c:pt idx="4112">
                  <c:v>0.0</c:v>
                </c:pt>
                <c:pt idx="4113">
                  <c:v>0.0</c:v>
                </c:pt>
                <c:pt idx="4114">
                  <c:v>0.0</c:v>
                </c:pt>
                <c:pt idx="4115">
                  <c:v>0.0</c:v>
                </c:pt>
                <c:pt idx="4116">
                  <c:v>0.0</c:v>
                </c:pt>
                <c:pt idx="4117">
                  <c:v>0.0</c:v>
                </c:pt>
                <c:pt idx="4118">
                  <c:v>0.0</c:v>
                </c:pt>
                <c:pt idx="4119">
                  <c:v>0.0</c:v>
                </c:pt>
                <c:pt idx="4120">
                  <c:v>0.0</c:v>
                </c:pt>
                <c:pt idx="4121">
                  <c:v>0.0</c:v>
                </c:pt>
                <c:pt idx="4122">
                  <c:v>0.0</c:v>
                </c:pt>
                <c:pt idx="4123">
                  <c:v>0.0</c:v>
                </c:pt>
                <c:pt idx="4124">
                  <c:v>0.0</c:v>
                </c:pt>
                <c:pt idx="4125">
                  <c:v>0.0</c:v>
                </c:pt>
                <c:pt idx="4126">
                  <c:v>0.0</c:v>
                </c:pt>
                <c:pt idx="4127">
                  <c:v>0.0</c:v>
                </c:pt>
                <c:pt idx="4128">
                  <c:v>0.0</c:v>
                </c:pt>
                <c:pt idx="4129">
                  <c:v>0.0</c:v>
                </c:pt>
                <c:pt idx="4130">
                  <c:v>0.0</c:v>
                </c:pt>
                <c:pt idx="4131">
                  <c:v>0.0</c:v>
                </c:pt>
                <c:pt idx="4132">
                  <c:v>1.0</c:v>
                </c:pt>
                <c:pt idx="4133">
                  <c:v>0.0</c:v>
                </c:pt>
                <c:pt idx="4134">
                  <c:v>0.0</c:v>
                </c:pt>
                <c:pt idx="4135">
                  <c:v>0.0</c:v>
                </c:pt>
                <c:pt idx="4136">
                  <c:v>0.0</c:v>
                </c:pt>
                <c:pt idx="4137">
                  <c:v>0.0</c:v>
                </c:pt>
                <c:pt idx="4138">
                  <c:v>0.0</c:v>
                </c:pt>
                <c:pt idx="4139">
                  <c:v>0.0</c:v>
                </c:pt>
                <c:pt idx="4140">
                  <c:v>0.0</c:v>
                </c:pt>
                <c:pt idx="4141">
                  <c:v>0.0</c:v>
                </c:pt>
                <c:pt idx="4142">
                  <c:v>0.0</c:v>
                </c:pt>
                <c:pt idx="4143">
                  <c:v>0.0</c:v>
                </c:pt>
                <c:pt idx="4144">
                  <c:v>0.0</c:v>
                </c:pt>
                <c:pt idx="4145">
                  <c:v>0.0</c:v>
                </c:pt>
                <c:pt idx="4146">
                  <c:v>0.0</c:v>
                </c:pt>
                <c:pt idx="4147">
                  <c:v>0.0</c:v>
                </c:pt>
                <c:pt idx="4148">
                  <c:v>0.0</c:v>
                </c:pt>
                <c:pt idx="4149">
                  <c:v>0.0</c:v>
                </c:pt>
                <c:pt idx="4150">
                  <c:v>0.0</c:v>
                </c:pt>
                <c:pt idx="4151">
                  <c:v>0.0</c:v>
                </c:pt>
                <c:pt idx="4152">
                  <c:v>0.0</c:v>
                </c:pt>
                <c:pt idx="4153">
                  <c:v>0.0</c:v>
                </c:pt>
                <c:pt idx="4154">
                  <c:v>0.0</c:v>
                </c:pt>
                <c:pt idx="4155">
                  <c:v>0.0</c:v>
                </c:pt>
                <c:pt idx="4156">
                  <c:v>0.0</c:v>
                </c:pt>
                <c:pt idx="4157">
                  <c:v>0.0</c:v>
                </c:pt>
                <c:pt idx="4158">
                  <c:v>0.0</c:v>
                </c:pt>
                <c:pt idx="4159">
                  <c:v>0.0</c:v>
                </c:pt>
                <c:pt idx="4160">
                  <c:v>0.0</c:v>
                </c:pt>
                <c:pt idx="4161">
                  <c:v>0.0</c:v>
                </c:pt>
                <c:pt idx="4162">
                  <c:v>0.0</c:v>
                </c:pt>
                <c:pt idx="4163">
                  <c:v>0.0</c:v>
                </c:pt>
                <c:pt idx="4164">
                  <c:v>0.0</c:v>
                </c:pt>
                <c:pt idx="4165">
                  <c:v>0.0</c:v>
                </c:pt>
                <c:pt idx="4166">
                  <c:v>0.0</c:v>
                </c:pt>
                <c:pt idx="4167">
                  <c:v>0.0</c:v>
                </c:pt>
                <c:pt idx="4168">
                  <c:v>0.0</c:v>
                </c:pt>
                <c:pt idx="4169">
                  <c:v>0.0</c:v>
                </c:pt>
                <c:pt idx="4170">
                  <c:v>1.0</c:v>
                </c:pt>
                <c:pt idx="4171">
                  <c:v>0.0</c:v>
                </c:pt>
                <c:pt idx="4172">
                  <c:v>0.0</c:v>
                </c:pt>
                <c:pt idx="4173">
                  <c:v>0.0</c:v>
                </c:pt>
                <c:pt idx="4174">
                  <c:v>0.0</c:v>
                </c:pt>
                <c:pt idx="4175">
                  <c:v>0.0</c:v>
                </c:pt>
                <c:pt idx="4176">
                  <c:v>0.0</c:v>
                </c:pt>
                <c:pt idx="4177">
                  <c:v>0.0</c:v>
                </c:pt>
                <c:pt idx="4178">
                  <c:v>1.0</c:v>
                </c:pt>
                <c:pt idx="4179">
                  <c:v>0.0</c:v>
                </c:pt>
                <c:pt idx="4180">
                  <c:v>0.0</c:v>
                </c:pt>
                <c:pt idx="4181">
                  <c:v>0.0</c:v>
                </c:pt>
                <c:pt idx="4182">
                  <c:v>0.0</c:v>
                </c:pt>
                <c:pt idx="4183">
                  <c:v>0.0</c:v>
                </c:pt>
                <c:pt idx="4184">
                  <c:v>0.0</c:v>
                </c:pt>
                <c:pt idx="4185">
                  <c:v>0.0</c:v>
                </c:pt>
                <c:pt idx="4186">
                  <c:v>0.0</c:v>
                </c:pt>
                <c:pt idx="4187">
                  <c:v>0.0</c:v>
                </c:pt>
                <c:pt idx="4188">
                  <c:v>0.0</c:v>
                </c:pt>
                <c:pt idx="4189">
                  <c:v>0.0</c:v>
                </c:pt>
                <c:pt idx="4190">
                  <c:v>0.0</c:v>
                </c:pt>
                <c:pt idx="4191">
                  <c:v>0.0</c:v>
                </c:pt>
                <c:pt idx="4192">
                  <c:v>0.0</c:v>
                </c:pt>
                <c:pt idx="4193">
                  <c:v>0.0</c:v>
                </c:pt>
                <c:pt idx="4194">
                  <c:v>0.0</c:v>
                </c:pt>
                <c:pt idx="4195">
                  <c:v>0.0</c:v>
                </c:pt>
                <c:pt idx="4196">
                  <c:v>0.0</c:v>
                </c:pt>
                <c:pt idx="4197">
                  <c:v>0.0</c:v>
                </c:pt>
                <c:pt idx="4198">
                  <c:v>0.0</c:v>
                </c:pt>
                <c:pt idx="4199">
                  <c:v>0.0</c:v>
                </c:pt>
                <c:pt idx="4200">
                  <c:v>0.0</c:v>
                </c:pt>
                <c:pt idx="4201">
                  <c:v>0.0</c:v>
                </c:pt>
                <c:pt idx="4202">
                  <c:v>0.0</c:v>
                </c:pt>
                <c:pt idx="4203">
                  <c:v>0.0</c:v>
                </c:pt>
                <c:pt idx="4204">
                  <c:v>0.0</c:v>
                </c:pt>
                <c:pt idx="4205">
                  <c:v>0.0</c:v>
                </c:pt>
                <c:pt idx="4206">
                  <c:v>0.0</c:v>
                </c:pt>
                <c:pt idx="4207">
                  <c:v>0.0</c:v>
                </c:pt>
                <c:pt idx="4208">
                  <c:v>0.0</c:v>
                </c:pt>
                <c:pt idx="4209">
                  <c:v>0.0</c:v>
                </c:pt>
                <c:pt idx="4210">
                  <c:v>0.0</c:v>
                </c:pt>
                <c:pt idx="4211">
                  <c:v>0.0</c:v>
                </c:pt>
                <c:pt idx="4212">
                  <c:v>0.0</c:v>
                </c:pt>
                <c:pt idx="4213">
                  <c:v>0.0</c:v>
                </c:pt>
                <c:pt idx="4214">
                  <c:v>0.0</c:v>
                </c:pt>
                <c:pt idx="4215">
                  <c:v>0.0</c:v>
                </c:pt>
                <c:pt idx="4216">
                  <c:v>0.0</c:v>
                </c:pt>
                <c:pt idx="4217">
                  <c:v>0.0</c:v>
                </c:pt>
                <c:pt idx="4218">
                  <c:v>0.0</c:v>
                </c:pt>
                <c:pt idx="4219">
                  <c:v>0.0</c:v>
                </c:pt>
                <c:pt idx="4220">
                  <c:v>0.0</c:v>
                </c:pt>
                <c:pt idx="4221">
                  <c:v>0.0</c:v>
                </c:pt>
                <c:pt idx="4222">
                  <c:v>0.0</c:v>
                </c:pt>
                <c:pt idx="4223">
                  <c:v>0.0</c:v>
                </c:pt>
                <c:pt idx="4224">
                  <c:v>0.0</c:v>
                </c:pt>
                <c:pt idx="4225">
                  <c:v>0.0</c:v>
                </c:pt>
                <c:pt idx="4226">
                  <c:v>0.0</c:v>
                </c:pt>
                <c:pt idx="4227">
                  <c:v>0.0</c:v>
                </c:pt>
                <c:pt idx="4228">
                  <c:v>0.0</c:v>
                </c:pt>
                <c:pt idx="4229">
                  <c:v>0.0</c:v>
                </c:pt>
                <c:pt idx="4230">
                  <c:v>0.0</c:v>
                </c:pt>
                <c:pt idx="4231">
                  <c:v>0.0</c:v>
                </c:pt>
                <c:pt idx="4232">
                  <c:v>0.0</c:v>
                </c:pt>
                <c:pt idx="4233">
                  <c:v>0.0</c:v>
                </c:pt>
                <c:pt idx="4234">
                  <c:v>0.0</c:v>
                </c:pt>
                <c:pt idx="4235">
                  <c:v>0.0</c:v>
                </c:pt>
                <c:pt idx="4236">
                  <c:v>0.0</c:v>
                </c:pt>
                <c:pt idx="4237">
                  <c:v>0.0</c:v>
                </c:pt>
                <c:pt idx="4238">
                  <c:v>0.0</c:v>
                </c:pt>
                <c:pt idx="4239">
                  <c:v>0.0</c:v>
                </c:pt>
                <c:pt idx="4240">
                  <c:v>0.0</c:v>
                </c:pt>
                <c:pt idx="4241">
                  <c:v>0.0</c:v>
                </c:pt>
                <c:pt idx="4242">
                  <c:v>0.0</c:v>
                </c:pt>
                <c:pt idx="4243">
                  <c:v>0.0</c:v>
                </c:pt>
                <c:pt idx="4244">
                  <c:v>0.0</c:v>
                </c:pt>
                <c:pt idx="4245">
                  <c:v>0.0</c:v>
                </c:pt>
                <c:pt idx="4246">
                  <c:v>0.0</c:v>
                </c:pt>
                <c:pt idx="4247">
                  <c:v>0.0</c:v>
                </c:pt>
                <c:pt idx="4248">
                  <c:v>0.0</c:v>
                </c:pt>
                <c:pt idx="4249">
                  <c:v>0.0</c:v>
                </c:pt>
                <c:pt idx="4250">
                  <c:v>0.0</c:v>
                </c:pt>
                <c:pt idx="4251">
                  <c:v>0.0</c:v>
                </c:pt>
                <c:pt idx="4252">
                  <c:v>0.0</c:v>
                </c:pt>
                <c:pt idx="4253">
                  <c:v>0.0</c:v>
                </c:pt>
                <c:pt idx="4254">
                  <c:v>0.0</c:v>
                </c:pt>
                <c:pt idx="4255">
                  <c:v>0.0</c:v>
                </c:pt>
                <c:pt idx="4256">
                  <c:v>0.0</c:v>
                </c:pt>
                <c:pt idx="4257">
                  <c:v>0.0</c:v>
                </c:pt>
                <c:pt idx="4258">
                  <c:v>0.0</c:v>
                </c:pt>
                <c:pt idx="4259">
                  <c:v>0.0</c:v>
                </c:pt>
                <c:pt idx="4260">
                  <c:v>1.0</c:v>
                </c:pt>
                <c:pt idx="4261">
                  <c:v>0.0</c:v>
                </c:pt>
                <c:pt idx="4262">
                  <c:v>0.0</c:v>
                </c:pt>
                <c:pt idx="4263">
                  <c:v>0.0</c:v>
                </c:pt>
                <c:pt idx="4264">
                  <c:v>0.0</c:v>
                </c:pt>
                <c:pt idx="4265">
                  <c:v>0.0</c:v>
                </c:pt>
                <c:pt idx="4266">
                  <c:v>0.0</c:v>
                </c:pt>
                <c:pt idx="4267">
                  <c:v>0.0</c:v>
                </c:pt>
                <c:pt idx="4268">
                  <c:v>0.0</c:v>
                </c:pt>
                <c:pt idx="4269">
                  <c:v>0.0</c:v>
                </c:pt>
                <c:pt idx="4270">
                  <c:v>0.0</c:v>
                </c:pt>
                <c:pt idx="4271">
                  <c:v>0.0</c:v>
                </c:pt>
                <c:pt idx="4272">
                  <c:v>0.0</c:v>
                </c:pt>
                <c:pt idx="4273">
                  <c:v>0.0</c:v>
                </c:pt>
                <c:pt idx="4274">
                  <c:v>0.0</c:v>
                </c:pt>
                <c:pt idx="4275">
                  <c:v>0.0</c:v>
                </c:pt>
                <c:pt idx="4276">
                  <c:v>0.0</c:v>
                </c:pt>
                <c:pt idx="4277">
                  <c:v>2.0</c:v>
                </c:pt>
                <c:pt idx="4278">
                  <c:v>0.0</c:v>
                </c:pt>
                <c:pt idx="4279">
                  <c:v>0.0</c:v>
                </c:pt>
                <c:pt idx="4280">
                  <c:v>0.0</c:v>
                </c:pt>
                <c:pt idx="4281">
                  <c:v>1.0</c:v>
                </c:pt>
                <c:pt idx="4282">
                  <c:v>0.0</c:v>
                </c:pt>
                <c:pt idx="4283">
                  <c:v>2.0</c:v>
                </c:pt>
                <c:pt idx="4284">
                  <c:v>0.0</c:v>
                </c:pt>
                <c:pt idx="4285">
                  <c:v>1.0</c:v>
                </c:pt>
                <c:pt idx="4286">
                  <c:v>1.0</c:v>
                </c:pt>
                <c:pt idx="4287">
                  <c:v>1.0</c:v>
                </c:pt>
                <c:pt idx="4288">
                  <c:v>2.0</c:v>
                </c:pt>
                <c:pt idx="4289">
                  <c:v>3.0</c:v>
                </c:pt>
                <c:pt idx="4290">
                  <c:v>4.0</c:v>
                </c:pt>
                <c:pt idx="4291">
                  <c:v>6.0</c:v>
                </c:pt>
                <c:pt idx="4292">
                  <c:v>7.0</c:v>
                </c:pt>
                <c:pt idx="4293">
                  <c:v>4.0</c:v>
                </c:pt>
                <c:pt idx="4294">
                  <c:v>3.0</c:v>
                </c:pt>
                <c:pt idx="4295">
                  <c:v>3.0</c:v>
                </c:pt>
                <c:pt idx="4296">
                  <c:v>13.0</c:v>
                </c:pt>
                <c:pt idx="4297">
                  <c:v>5.0</c:v>
                </c:pt>
                <c:pt idx="4298">
                  <c:v>2.0</c:v>
                </c:pt>
                <c:pt idx="4299">
                  <c:v>11.0</c:v>
                </c:pt>
                <c:pt idx="4300">
                  <c:v>14.0</c:v>
                </c:pt>
                <c:pt idx="4301">
                  <c:v>9.0</c:v>
                </c:pt>
                <c:pt idx="4302">
                  <c:v>10.0</c:v>
                </c:pt>
                <c:pt idx="4303">
                  <c:v>10.0</c:v>
                </c:pt>
                <c:pt idx="4304">
                  <c:v>2.0</c:v>
                </c:pt>
                <c:pt idx="4305">
                  <c:v>3.0</c:v>
                </c:pt>
                <c:pt idx="4306">
                  <c:v>8.0</c:v>
                </c:pt>
                <c:pt idx="4307">
                  <c:v>8.0</c:v>
                </c:pt>
                <c:pt idx="4308">
                  <c:v>16.0</c:v>
                </c:pt>
                <c:pt idx="4309">
                  <c:v>3.0</c:v>
                </c:pt>
                <c:pt idx="4310">
                  <c:v>3.0</c:v>
                </c:pt>
                <c:pt idx="4311">
                  <c:v>5.0</c:v>
                </c:pt>
                <c:pt idx="4312">
                  <c:v>3.0</c:v>
                </c:pt>
                <c:pt idx="4313">
                  <c:v>3.0</c:v>
                </c:pt>
                <c:pt idx="4314">
                  <c:v>3.0</c:v>
                </c:pt>
                <c:pt idx="4315">
                  <c:v>3.0</c:v>
                </c:pt>
                <c:pt idx="4316">
                  <c:v>2.0</c:v>
                </c:pt>
                <c:pt idx="4317">
                  <c:v>2.0</c:v>
                </c:pt>
                <c:pt idx="4318">
                  <c:v>2.0</c:v>
                </c:pt>
                <c:pt idx="4319">
                  <c:v>1.0</c:v>
                </c:pt>
                <c:pt idx="4320">
                  <c:v>1.0</c:v>
                </c:pt>
                <c:pt idx="4321">
                  <c:v>4.0</c:v>
                </c:pt>
                <c:pt idx="4322">
                  <c:v>2.0</c:v>
                </c:pt>
                <c:pt idx="4323">
                  <c:v>2.0</c:v>
                </c:pt>
                <c:pt idx="4324">
                  <c:v>0.0</c:v>
                </c:pt>
                <c:pt idx="4325">
                  <c:v>3.0</c:v>
                </c:pt>
                <c:pt idx="4326">
                  <c:v>3.0</c:v>
                </c:pt>
                <c:pt idx="4327">
                  <c:v>1.0</c:v>
                </c:pt>
                <c:pt idx="4328">
                  <c:v>1.0</c:v>
                </c:pt>
                <c:pt idx="4329">
                  <c:v>1.0</c:v>
                </c:pt>
                <c:pt idx="4330">
                  <c:v>0.0</c:v>
                </c:pt>
                <c:pt idx="4331">
                  <c:v>0.0</c:v>
                </c:pt>
                <c:pt idx="4332">
                  <c:v>1.0</c:v>
                </c:pt>
                <c:pt idx="4333">
                  <c:v>1.0</c:v>
                </c:pt>
                <c:pt idx="4334">
                  <c:v>1.0</c:v>
                </c:pt>
                <c:pt idx="4335">
                  <c:v>1.0</c:v>
                </c:pt>
                <c:pt idx="4336">
                  <c:v>0.0</c:v>
                </c:pt>
                <c:pt idx="4337">
                  <c:v>1.0</c:v>
                </c:pt>
                <c:pt idx="4338">
                  <c:v>1.0</c:v>
                </c:pt>
                <c:pt idx="4339">
                  <c:v>1.0</c:v>
                </c:pt>
                <c:pt idx="4340">
                  <c:v>0.0</c:v>
                </c:pt>
                <c:pt idx="4341">
                  <c:v>1.0</c:v>
                </c:pt>
                <c:pt idx="4342">
                  <c:v>0.0</c:v>
                </c:pt>
                <c:pt idx="4343">
                  <c:v>0.0</c:v>
                </c:pt>
                <c:pt idx="4344">
                  <c:v>0.0</c:v>
                </c:pt>
                <c:pt idx="4345">
                  <c:v>0.0</c:v>
                </c:pt>
                <c:pt idx="4346">
                  <c:v>0.0</c:v>
                </c:pt>
                <c:pt idx="4347">
                  <c:v>0.0</c:v>
                </c:pt>
                <c:pt idx="4348">
                  <c:v>0.0</c:v>
                </c:pt>
                <c:pt idx="4349">
                  <c:v>0.0</c:v>
                </c:pt>
                <c:pt idx="4350">
                  <c:v>1.0</c:v>
                </c:pt>
                <c:pt idx="4351">
                  <c:v>1.0</c:v>
                </c:pt>
                <c:pt idx="4352">
                  <c:v>0.0</c:v>
                </c:pt>
                <c:pt idx="4353">
                  <c:v>0.0</c:v>
                </c:pt>
                <c:pt idx="4354">
                  <c:v>0.0</c:v>
                </c:pt>
                <c:pt idx="4355">
                  <c:v>2.0</c:v>
                </c:pt>
                <c:pt idx="4356">
                  <c:v>0.0</c:v>
                </c:pt>
                <c:pt idx="4357">
                  <c:v>0.0</c:v>
                </c:pt>
                <c:pt idx="4358">
                  <c:v>0.0</c:v>
                </c:pt>
                <c:pt idx="4359">
                  <c:v>0.0</c:v>
                </c:pt>
                <c:pt idx="4360">
                  <c:v>0.0</c:v>
                </c:pt>
                <c:pt idx="4361">
                  <c:v>0.0</c:v>
                </c:pt>
                <c:pt idx="4362">
                  <c:v>0.0</c:v>
                </c:pt>
                <c:pt idx="4363">
                  <c:v>0.0</c:v>
                </c:pt>
                <c:pt idx="4364">
                  <c:v>0.0</c:v>
                </c:pt>
                <c:pt idx="4365">
                  <c:v>0.0</c:v>
                </c:pt>
                <c:pt idx="4366">
                  <c:v>0.0</c:v>
                </c:pt>
                <c:pt idx="4367">
                  <c:v>0.0</c:v>
                </c:pt>
                <c:pt idx="4368">
                  <c:v>0.0</c:v>
                </c:pt>
                <c:pt idx="4369">
                  <c:v>0.0</c:v>
                </c:pt>
                <c:pt idx="4370">
                  <c:v>0.0</c:v>
                </c:pt>
                <c:pt idx="4371">
                  <c:v>0.0</c:v>
                </c:pt>
                <c:pt idx="4372">
                  <c:v>0.0</c:v>
                </c:pt>
                <c:pt idx="4373">
                  <c:v>1.0</c:v>
                </c:pt>
                <c:pt idx="4374">
                  <c:v>0.0</c:v>
                </c:pt>
                <c:pt idx="4375">
                  <c:v>1.0</c:v>
                </c:pt>
                <c:pt idx="4376">
                  <c:v>0.0</c:v>
                </c:pt>
                <c:pt idx="4377">
                  <c:v>1.0</c:v>
                </c:pt>
                <c:pt idx="4378">
                  <c:v>0.0</c:v>
                </c:pt>
                <c:pt idx="4379">
                  <c:v>0.0</c:v>
                </c:pt>
                <c:pt idx="4380">
                  <c:v>1.0</c:v>
                </c:pt>
                <c:pt idx="4381">
                  <c:v>0.0</c:v>
                </c:pt>
                <c:pt idx="4382">
                  <c:v>0.0</c:v>
                </c:pt>
                <c:pt idx="4383">
                  <c:v>1.0</c:v>
                </c:pt>
                <c:pt idx="4384">
                  <c:v>0.0</c:v>
                </c:pt>
                <c:pt idx="4385">
                  <c:v>0.0</c:v>
                </c:pt>
                <c:pt idx="4386">
                  <c:v>0.0</c:v>
                </c:pt>
                <c:pt idx="4387">
                  <c:v>0.0</c:v>
                </c:pt>
                <c:pt idx="4388">
                  <c:v>0.0</c:v>
                </c:pt>
                <c:pt idx="4389">
                  <c:v>0.0</c:v>
                </c:pt>
                <c:pt idx="4390">
                  <c:v>0.0</c:v>
                </c:pt>
                <c:pt idx="4391">
                  <c:v>0.0</c:v>
                </c:pt>
                <c:pt idx="4392">
                  <c:v>0.0</c:v>
                </c:pt>
                <c:pt idx="4393">
                  <c:v>0.0</c:v>
                </c:pt>
                <c:pt idx="4394">
                  <c:v>0.0</c:v>
                </c:pt>
                <c:pt idx="4395">
                  <c:v>0.0</c:v>
                </c:pt>
                <c:pt idx="4396">
                  <c:v>0.0</c:v>
                </c:pt>
                <c:pt idx="4397">
                  <c:v>0.0</c:v>
                </c:pt>
                <c:pt idx="4398">
                  <c:v>0.0</c:v>
                </c:pt>
                <c:pt idx="4399">
                  <c:v>0.0</c:v>
                </c:pt>
                <c:pt idx="4400">
                  <c:v>0.0</c:v>
                </c:pt>
                <c:pt idx="4401">
                  <c:v>0.0</c:v>
                </c:pt>
                <c:pt idx="4402">
                  <c:v>0.0</c:v>
                </c:pt>
                <c:pt idx="4403">
                  <c:v>0.0</c:v>
                </c:pt>
                <c:pt idx="4404">
                  <c:v>0.0</c:v>
                </c:pt>
                <c:pt idx="4405">
                  <c:v>0.0</c:v>
                </c:pt>
                <c:pt idx="4406">
                  <c:v>0.0</c:v>
                </c:pt>
                <c:pt idx="4407">
                  <c:v>0.0</c:v>
                </c:pt>
                <c:pt idx="4408">
                  <c:v>0.0</c:v>
                </c:pt>
                <c:pt idx="4409">
                  <c:v>0.0</c:v>
                </c:pt>
                <c:pt idx="4410">
                  <c:v>0.0</c:v>
                </c:pt>
                <c:pt idx="4411">
                  <c:v>0.0</c:v>
                </c:pt>
                <c:pt idx="4412">
                  <c:v>0.0</c:v>
                </c:pt>
                <c:pt idx="4413">
                  <c:v>0.0</c:v>
                </c:pt>
                <c:pt idx="4414">
                  <c:v>0.0</c:v>
                </c:pt>
                <c:pt idx="4415">
                  <c:v>1.0</c:v>
                </c:pt>
                <c:pt idx="4416">
                  <c:v>0.0</c:v>
                </c:pt>
                <c:pt idx="4417">
                  <c:v>0.0</c:v>
                </c:pt>
                <c:pt idx="4418">
                  <c:v>0.0</c:v>
                </c:pt>
                <c:pt idx="4419">
                  <c:v>0.0</c:v>
                </c:pt>
                <c:pt idx="4420">
                  <c:v>0.0</c:v>
                </c:pt>
                <c:pt idx="4421">
                  <c:v>0.0</c:v>
                </c:pt>
                <c:pt idx="4422">
                  <c:v>0.0</c:v>
                </c:pt>
                <c:pt idx="4423">
                  <c:v>0.0</c:v>
                </c:pt>
                <c:pt idx="4424">
                  <c:v>0.0</c:v>
                </c:pt>
                <c:pt idx="4425">
                  <c:v>0.0</c:v>
                </c:pt>
                <c:pt idx="4426">
                  <c:v>0.0</c:v>
                </c:pt>
                <c:pt idx="4427">
                  <c:v>0.0</c:v>
                </c:pt>
                <c:pt idx="4428">
                  <c:v>0.0</c:v>
                </c:pt>
                <c:pt idx="4429">
                  <c:v>0.0</c:v>
                </c:pt>
                <c:pt idx="4430">
                  <c:v>0.0</c:v>
                </c:pt>
                <c:pt idx="4431">
                  <c:v>0.0</c:v>
                </c:pt>
                <c:pt idx="4432">
                  <c:v>0.0</c:v>
                </c:pt>
                <c:pt idx="4433">
                  <c:v>0.0</c:v>
                </c:pt>
                <c:pt idx="4434">
                  <c:v>0.0</c:v>
                </c:pt>
                <c:pt idx="4435">
                  <c:v>0.0</c:v>
                </c:pt>
                <c:pt idx="4436">
                  <c:v>0.0</c:v>
                </c:pt>
                <c:pt idx="4437">
                  <c:v>1.0</c:v>
                </c:pt>
                <c:pt idx="4438">
                  <c:v>0.0</c:v>
                </c:pt>
                <c:pt idx="4439">
                  <c:v>0.0</c:v>
                </c:pt>
                <c:pt idx="4440">
                  <c:v>0.0</c:v>
                </c:pt>
                <c:pt idx="4441">
                  <c:v>0.0</c:v>
                </c:pt>
                <c:pt idx="4442">
                  <c:v>0.0</c:v>
                </c:pt>
                <c:pt idx="4443">
                  <c:v>0.0</c:v>
                </c:pt>
                <c:pt idx="4444">
                  <c:v>0.0</c:v>
                </c:pt>
                <c:pt idx="4445">
                  <c:v>0.0</c:v>
                </c:pt>
                <c:pt idx="4446">
                  <c:v>0.0</c:v>
                </c:pt>
                <c:pt idx="4447">
                  <c:v>0.0</c:v>
                </c:pt>
                <c:pt idx="4448">
                  <c:v>0.0</c:v>
                </c:pt>
                <c:pt idx="4449">
                  <c:v>0.0</c:v>
                </c:pt>
                <c:pt idx="4450">
                  <c:v>0.0</c:v>
                </c:pt>
                <c:pt idx="4451">
                  <c:v>0.0</c:v>
                </c:pt>
                <c:pt idx="4452">
                  <c:v>0.0</c:v>
                </c:pt>
                <c:pt idx="4453">
                  <c:v>0.0</c:v>
                </c:pt>
                <c:pt idx="4454">
                  <c:v>0.0</c:v>
                </c:pt>
                <c:pt idx="4455">
                  <c:v>0.0</c:v>
                </c:pt>
                <c:pt idx="4456">
                  <c:v>0.0</c:v>
                </c:pt>
                <c:pt idx="4457">
                  <c:v>0.0</c:v>
                </c:pt>
                <c:pt idx="4458">
                  <c:v>0.0</c:v>
                </c:pt>
                <c:pt idx="4459">
                  <c:v>1.0</c:v>
                </c:pt>
                <c:pt idx="4460">
                  <c:v>0.0</c:v>
                </c:pt>
                <c:pt idx="4461">
                  <c:v>0.0</c:v>
                </c:pt>
                <c:pt idx="4462">
                  <c:v>0.0</c:v>
                </c:pt>
                <c:pt idx="4463">
                  <c:v>0.0</c:v>
                </c:pt>
                <c:pt idx="4464">
                  <c:v>0.0</c:v>
                </c:pt>
                <c:pt idx="4465">
                  <c:v>0.0</c:v>
                </c:pt>
                <c:pt idx="4466">
                  <c:v>0.0</c:v>
                </c:pt>
                <c:pt idx="4467">
                  <c:v>0.0</c:v>
                </c:pt>
                <c:pt idx="4468">
                  <c:v>0.0</c:v>
                </c:pt>
                <c:pt idx="4469">
                  <c:v>0.0</c:v>
                </c:pt>
                <c:pt idx="4470">
                  <c:v>0.0</c:v>
                </c:pt>
                <c:pt idx="4471">
                  <c:v>0.0</c:v>
                </c:pt>
                <c:pt idx="4472">
                  <c:v>1.0</c:v>
                </c:pt>
                <c:pt idx="4473">
                  <c:v>0.0</c:v>
                </c:pt>
                <c:pt idx="4474">
                  <c:v>0.0</c:v>
                </c:pt>
                <c:pt idx="4475">
                  <c:v>0.0</c:v>
                </c:pt>
                <c:pt idx="4476">
                  <c:v>0.0</c:v>
                </c:pt>
                <c:pt idx="4477">
                  <c:v>0.0</c:v>
                </c:pt>
                <c:pt idx="4478">
                  <c:v>1.0</c:v>
                </c:pt>
                <c:pt idx="4479">
                  <c:v>0.0</c:v>
                </c:pt>
                <c:pt idx="4480">
                  <c:v>0.0</c:v>
                </c:pt>
                <c:pt idx="4481">
                  <c:v>0.0</c:v>
                </c:pt>
                <c:pt idx="4482">
                  <c:v>0.0</c:v>
                </c:pt>
                <c:pt idx="4483">
                  <c:v>0.0</c:v>
                </c:pt>
                <c:pt idx="4484">
                  <c:v>0.0</c:v>
                </c:pt>
                <c:pt idx="4485">
                  <c:v>0.0</c:v>
                </c:pt>
                <c:pt idx="4486">
                  <c:v>0.0</c:v>
                </c:pt>
                <c:pt idx="4487">
                  <c:v>0.0</c:v>
                </c:pt>
                <c:pt idx="4488">
                  <c:v>0.0</c:v>
                </c:pt>
                <c:pt idx="4489">
                  <c:v>0.0</c:v>
                </c:pt>
                <c:pt idx="4490">
                  <c:v>0.0</c:v>
                </c:pt>
                <c:pt idx="4491">
                  <c:v>0.0</c:v>
                </c:pt>
                <c:pt idx="4492">
                  <c:v>0.0</c:v>
                </c:pt>
                <c:pt idx="4493">
                  <c:v>0.0</c:v>
                </c:pt>
                <c:pt idx="4494">
                  <c:v>0.0</c:v>
                </c:pt>
                <c:pt idx="4495">
                  <c:v>0.0</c:v>
                </c:pt>
                <c:pt idx="4496">
                  <c:v>0.0</c:v>
                </c:pt>
                <c:pt idx="4497">
                  <c:v>0.0</c:v>
                </c:pt>
                <c:pt idx="4498">
                  <c:v>0.0</c:v>
                </c:pt>
                <c:pt idx="4499">
                  <c:v>0.0</c:v>
                </c:pt>
                <c:pt idx="4500">
                  <c:v>0.0</c:v>
                </c:pt>
                <c:pt idx="4501">
                  <c:v>0.0</c:v>
                </c:pt>
                <c:pt idx="4502">
                  <c:v>0.0</c:v>
                </c:pt>
                <c:pt idx="4503">
                  <c:v>0.0</c:v>
                </c:pt>
                <c:pt idx="4504">
                  <c:v>0.0</c:v>
                </c:pt>
                <c:pt idx="4505">
                  <c:v>0.0</c:v>
                </c:pt>
                <c:pt idx="4506">
                  <c:v>0.0</c:v>
                </c:pt>
                <c:pt idx="4507">
                  <c:v>1.0</c:v>
                </c:pt>
                <c:pt idx="4508">
                  <c:v>0.0</c:v>
                </c:pt>
                <c:pt idx="4509">
                  <c:v>1.0</c:v>
                </c:pt>
                <c:pt idx="4510">
                  <c:v>0.0</c:v>
                </c:pt>
                <c:pt idx="4511">
                  <c:v>0.0</c:v>
                </c:pt>
                <c:pt idx="4512">
                  <c:v>0.0</c:v>
                </c:pt>
                <c:pt idx="4513">
                  <c:v>0.0</c:v>
                </c:pt>
                <c:pt idx="4514">
                  <c:v>0.0</c:v>
                </c:pt>
                <c:pt idx="4515">
                  <c:v>0.0</c:v>
                </c:pt>
                <c:pt idx="4516">
                  <c:v>0.0</c:v>
                </c:pt>
                <c:pt idx="4517">
                  <c:v>0.0</c:v>
                </c:pt>
                <c:pt idx="4518">
                  <c:v>0.0</c:v>
                </c:pt>
                <c:pt idx="4519">
                  <c:v>0.0</c:v>
                </c:pt>
                <c:pt idx="4520">
                  <c:v>0.0</c:v>
                </c:pt>
                <c:pt idx="4521">
                  <c:v>0.0</c:v>
                </c:pt>
                <c:pt idx="4522">
                  <c:v>0.0</c:v>
                </c:pt>
                <c:pt idx="4523">
                  <c:v>0.0</c:v>
                </c:pt>
                <c:pt idx="4524">
                  <c:v>0.0</c:v>
                </c:pt>
                <c:pt idx="4525">
                  <c:v>0.0</c:v>
                </c:pt>
                <c:pt idx="4526">
                  <c:v>0.0</c:v>
                </c:pt>
                <c:pt idx="4527">
                  <c:v>0.0</c:v>
                </c:pt>
                <c:pt idx="4528">
                  <c:v>0.0</c:v>
                </c:pt>
                <c:pt idx="4529">
                  <c:v>0.0</c:v>
                </c:pt>
                <c:pt idx="4530">
                  <c:v>0.0</c:v>
                </c:pt>
                <c:pt idx="4531">
                  <c:v>0.0</c:v>
                </c:pt>
                <c:pt idx="4532">
                  <c:v>0.0</c:v>
                </c:pt>
                <c:pt idx="4533">
                  <c:v>0.0</c:v>
                </c:pt>
                <c:pt idx="4534">
                  <c:v>0.0</c:v>
                </c:pt>
                <c:pt idx="4535">
                  <c:v>0.0</c:v>
                </c:pt>
                <c:pt idx="4536">
                  <c:v>0.0</c:v>
                </c:pt>
                <c:pt idx="4537">
                  <c:v>1.0</c:v>
                </c:pt>
                <c:pt idx="4538">
                  <c:v>0.0</c:v>
                </c:pt>
                <c:pt idx="4539">
                  <c:v>0.0</c:v>
                </c:pt>
                <c:pt idx="4540">
                  <c:v>0.0</c:v>
                </c:pt>
                <c:pt idx="4541">
                  <c:v>0.0</c:v>
                </c:pt>
                <c:pt idx="4542">
                  <c:v>0.0</c:v>
                </c:pt>
                <c:pt idx="4543">
                  <c:v>0.0</c:v>
                </c:pt>
                <c:pt idx="4544">
                  <c:v>0.0</c:v>
                </c:pt>
                <c:pt idx="4545">
                  <c:v>0.0</c:v>
                </c:pt>
                <c:pt idx="4546">
                  <c:v>0.0</c:v>
                </c:pt>
                <c:pt idx="4547">
                  <c:v>0.0</c:v>
                </c:pt>
                <c:pt idx="4548">
                  <c:v>0.0</c:v>
                </c:pt>
                <c:pt idx="4549">
                  <c:v>0.0</c:v>
                </c:pt>
                <c:pt idx="4550">
                  <c:v>0.0</c:v>
                </c:pt>
                <c:pt idx="4551">
                  <c:v>0.0</c:v>
                </c:pt>
                <c:pt idx="4552">
                  <c:v>0.0</c:v>
                </c:pt>
                <c:pt idx="4553">
                  <c:v>0.0</c:v>
                </c:pt>
                <c:pt idx="4554">
                  <c:v>0.0</c:v>
                </c:pt>
                <c:pt idx="4555">
                  <c:v>0.0</c:v>
                </c:pt>
                <c:pt idx="4556">
                  <c:v>0.0</c:v>
                </c:pt>
                <c:pt idx="4557">
                  <c:v>0.0</c:v>
                </c:pt>
                <c:pt idx="4558">
                  <c:v>0.0</c:v>
                </c:pt>
                <c:pt idx="4559">
                  <c:v>0.0</c:v>
                </c:pt>
                <c:pt idx="4560">
                  <c:v>0.0</c:v>
                </c:pt>
                <c:pt idx="4561">
                  <c:v>0.0</c:v>
                </c:pt>
                <c:pt idx="4562">
                  <c:v>0.0</c:v>
                </c:pt>
                <c:pt idx="4563">
                  <c:v>0.0</c:v>
                </c:pt>
                <c:pt idx="4564">
                  <c:v>0.0</c:v>
                </c:pt>
                <c:pt idx="4565">
                  <c:v>0.0</c:v>
                </c:pt>
                <c:pt idx="4566">
                  <c:v>0.0</c:v>
                </c:pt>
                <c:pt idx="4567">
                  <c:v>0.0</c:v>
                </c:pt>
                <c:pt idx="4568">
                  <c:v>0.0</c:v>
                </c:pt>
                <c:pt idx="4569">
                  <c:v>0.0</c:v>
                </c:pt>
                <c:pt idx="4570">
                  <c:v>0.0</c:v>
                </c:pt>
                <c:pt idx="4571">
                  <c:v>0.0</c:v>
                </c:pt>
                <c:pt idx="4572">
                  <c:v>0.0</c:v>
                </c:pt>
                <c:pt idx="4573">
                  <c:v>0.0</c:v>
                </c:pt>
                <c:pt idx="4574">
                  <c:v>0.0</c:v>
                </c:pt>
                <c:pt idx="4575">
                  <c:v>0.0</c:v>
                </c:pt>
                <c:pt idx="4576">
                  <c:v>0.0</c:v>
                </c:pt>
                <c:pt idx="4577">
                  <c:v>0.0</c:v>
                </c:pt>
                <c:pt idx="4578">
                  <c:v>0.0</c:v>
                </c:pt>
                <c:pt idx="4579">
                  <c:v>1.0</c:v>
                </c:pt>
                <c:pt idx="4580">
                  <c:v>0.0</c:v>
                </c:pt>
                <c:pt idx="4581">
                  <c:v>0.0</c:v>
                </c:pt>
                <c:pt idx="4582">
                  <c:v>0.0</c:v>
                </c:pt>
                <c:pt idx="4583">
                  <c:v>0.0</c:v>
                </c:pt>
                <c:pt idx="4584">
                  <c:v>0.0</c:v>
                </c:pt>
                <c:pt idx="4585">
                  <c:v>0.0</c:v>
                </c:pt>
                <c:pt idx="4586">
                  <c:v>1.0</c:v>
                </c:pt>
                <c:pt idx="4587">
                  <c:v>0.0</c:v>
                </c:pt>
                <c:pt idx="4588">
                  <c:v>0.0</c:v>
                </c:pt>
                <c:pt idx="4589">
                  <c:v>0.0</c:v>
                </c:pt>
                <c:pt idx="4590">
                  <c:v>0.0</c:v>
                </c:pt>
                <c:pt idx="4591">
                  <c:v>0.0</c:v>
                </c:pt>
                <c:pt idx="4592">
                  <c:v>0.0</c:v>
                </c:pt>
                <c:pt idx="4593">
                  <c:v>1.0</c:v>
                </c:pt>
                <c:pt idx="4594">
                  <c:v>0.0</c:v>
                </c:pt>
                <c:pt idx="4595">
                  <c:v>0.0</c:v>
                </c:pt>
                <c:pt idx="4596">
                  <c:v>0.0</c:v>
                </c:pt>
                <c:pt idx="4597">
                  <c:v>0.0</c:v>
                </c:pt>
                <c:pt idx="4598">
                  <c:v>0.0</c:v>
                </c:pt>
                <c:pt idx="4599">
                  <c:v>0.0</c:v>
                </c:pt>
                <c:pt idx="4600">
                  <c:v>0.0</c:v>
                </c:pt>
                <c:pt idx="4601">
                  <c:v>0.0</c:v>
                </c:pt>
                <c:pt idx="4602">
                  <c:v>0.0</c:v>
                </c:pt>
                <c:pt idx="4603">
                  <c:v>0.0</c:v>
                </c:pt>
                <c:pt idx="4604">
                  <c:v>0.0</c:v>
                </c:pt>
                <c:pt idx="4605">
                  <c:v>0.0</c:v>
                </c:pt>
                <c:pt idx="4606">
                  <c:v>0.0</c:v>
                </c:pt>
                <c:pt idx="4607">
                  <c:v>0.0</c:v>
                </c:pt>
                <c:pt idx="4608">
                  <c:v>0.0</c:v>
                </c:pt>
                <c:pt idx="4609">
                  <c:v>0.0</c:v>
                </c:pt>
                <c:pt idx="4610">
                  <c:v>0.0</c:v>
                </c:pt>
                <c:pt idx="4611">
                  <c:v>0.0</c:v>
                </c:pt>
                <c:pt idx="4612">
                  <c:v>0.0</c:v>
                </c:pt>
                <c:pt idx="4613">
                  <c:v>0.0</c:v>
                </c:pt>
                <c:pt idx="4614">
                  <c:v>0.0</c:v>
                </c:pt>
                <c:pt idx="4615">
                  <c:v>0.0</c:v>
                </c:pt>
                <c:pt idx="4616">
                  <c:v>1.0</c:v>
                </c:pt>
                <c:pt idx="4617">
                  <c:v>0.0</c:v>
                </c:pt>
                <c:pt idx="4618">
                  <c:v>0.0</c:v>
                </c:pt>
                <c:pt idx="4619">
                  <c:v>0.0</c:v>
                </c:pt>
                <c:pt idx="4620">
                  <c:v>0.0</c:v>
                </c:pt>
                <c:pt idx="4621">
                  <c:v>0.0</c:v>
                </c:pt>
                <c:pt idx="4622">
                  <c:v>0.0</c:v>
                </c:pt>
                <c:pt idx="4623">
                  <c:v>0.0</c:v>
                </c:pt>
                <c:pt idx="4624">
                  <c:v>0.0</c:v>
                </c:pt>
                <c:pt idx="4625">
                  <c:v>0.0</c:v>
                </c:pt>
                <c:pt idx="4626">
                  <c:v>0.0</c:v>
                </c:pt>
                <c:pt idx="4627">
                  <c:v>0.0</c:v>
                </c:pt>
                <c:pt idx="4628">
                  <c:v>0.0</c:v>
                </c:pt>
                <c:pt idx="4629">
                  <c:v>0.0</c:v>
                </c:pt>
                <c:pt idx="4630">
                  <c:v>0.0</c:v>
                </c:pt>
                <c:pt idx="4631">
                  <c:v>0.0</c:v>
                </c:pt>
                <c:pt idx="4632">
                  <c:v>0.0</c:v>
                </c:pt>
                <c:pt idx="4633">
                  <c:v>0.0</c:v>
                </c:pt>
                <c:pt idx="4634">
                  <c:v>0.0</c:v>
                </c:pt>
                <c:pt idx="4635">
                  <c:v>0.0</c:v>
                </c:pt>
                <c:pt idx="4636">
                  <c:v>0.0</c:v>
                </c:pt>
                <c:pt idx="4637">
                  <c:v>0.0</c:v>
                </c:pt>
                <c:pt idx="4638">
                  <c:v>0.0</c:v>
                </c:pt>
                <c:pt idx="4639">
                  <c:v>0.0</c:v>
                </c:pt>
                <c:pt idx="4640">
                  <c:v>0.0</c:v>
                </c:pt>
                <c:pt idx="4641">
                  <c:v>0.0</c:v>
                </c:pt>
                <c:pt idx="4642">
                  <c:v>0.0</c:v>
                </c:pt>
                <c:pt idx="4643">
                  <c:v>0.0</c:v>
                </c:pt>
                <c:pt idx="4644">
                  <c:v>0.0</c:v>
                </c:pt>
                <c:pt idx="4645">
                  <c:v>0.0</c:v>
                </c:pt>
                <c:pt idx="4646">
                  <c:v>0.0</c:v>
                </c:pt>
                <c:pt idx="4647">
                  <c:v>0.0</c:v>
                </c:pt>
                <c:pt idx="4648">
                  <c:v>0.0</c:v>
                </c:pt>
                <c:pt idx="4649">
                  <c:v>0.0</c:v>
                </c:pt>
                <c:pt idx="4650">
                  <c:v>1.0</c:v>
                </c:pt>
                <c:pt idx="4651">
                  <c:v>0.0</c:v>
                </c:pt>
                <c:pt idx="4652">
                  <c:v>0.0</c:v>
                </c:pt>
                <c:pt idx="4653">
                  <c:v>0.0</c:v>
                </c:pt>
                <c:pt idx="4654">
                  <c:v>1.0</c:v>
                </c:pt>
                <c:pt idx="4655">
                  <c:v>0.0</c:v>
                </c:pt>
                <c:pt idx="4656">
                  <c:v>1.0</c:v>
                </c:pt>
                <c:pt idx="4657">
                  <c:v>0.0</c:v>
                </c:pt>
                <c:pt idx="4658">
                  <c:v>0.0</c:v>
                </c:pt>
                <c:pt idx="4659">
                  <c:v>0.0</c:v>
                </c:pt>
                <c:pt idx="4660">
                  <c:v>0.0</c:v>
                </c:pt>
                <c:pt idx="4661">
                  <c:v>0.0</c:v>
                </c:pt>
                <c:pt idx="4662">
                  <c:v>0.0</c:v>
                </c:pt>
                <c:pt idx="4663">
                  <c:v>0.0</c:v>
                </c:pt>
                <c:pt idx="4664">
                  <c:v>0.0</c:v>
                </c:pt>
                <c:pt idx="4665">
                  <c:v>0.0</c:v>
                </c:pt>
                <c:pt idx="4666">
                  <c:v>0.0</c:v>
                </c:pt>
                <c:pt idx="4667">
                  <c:v>0.0</c:v>
                </c:pt>
                <c:pt idx="4668">
                  <c:v>0.0</c:v>
                </c:pt>
                <c:pt idx="4669">
                  <c:v>0.0</c:v>
                </c:pt>
                <c:pt idx="4670">
                  <c:v>0.0</c:v>
                </c:pt>
                <c:pt idx="4671">
                  <c:v>0.0</c:v>
                </c:pt>
                <c:pt idx="4672">
                  <c:v>0.0</c:v>
                </c:pt>
                <c:pt idx="4673">
                  <c:v>0.0</c:v>
                </c:pt>
                <c:pt idx="4674">
                  <c:v>0.0</c:v>
                </c:pt>
                <c:pt idx="4675">
                  <c:v>0.0</c:v>
                </c:pt>
                <c:pt idx="4676">
                  <c:v>0.0</c:v>
                </c:pt>
                <c:pt idx="4677">
                  <c:v>0.0</c:v>
                </c:pt>
                <c:pt idx="4678">
                  <c:v>0.0</c:v>
                </c:pt>
                <c:pt idx="4679">
                  <c:v>0.0</c:v>
                </c:pt>
                <c:pt idx="4680">
                  <c:v>0.0</c:v>
                </c:pt>
                <c:pt idx="4681">
                  <c:v>0.0</c:v>
                </c:pt>
                <c:pt idx="4682">
                  <c:v>0.0</c:v>
                </c:pt>
                <c:pt idx="4683">
                  <c:v>1.0</c:v>
                </c:pt>
                <c:pt idx="4684">
                  <c:v>0.0</c:v>
                </c:pt>
                <c:pt idx="4685">
                  <c:v>0.0</c:v>
                </c:pt>
                <c:pt idx="4686">
                  <c:v>0.0</c:v>
                </c:pt>
                <c:pt idx="4687">
                  <c:v>0.0</c:v>
                </c:pt>
                <c:pt idx="4688">
                  <c:v>0.0</c:v>
                </c:pt>
                <c:pt idx="4689">
                  <c:v>0.0</c:v>
                </c:pt>
                <c:pt idx="4690">
                  <c:v>0.0</c:v>
                </c:pt>
                <c:pt idx="4691">
                  <c:v>0.0</c:v>
                </c:pt>
                <c:pt idx="4692">
                  <c:v>0.0</c:v>
                </c:pt>
                <c:pt idx="4693">
                  <c:v>0.0</c:v>
                </c:pt>
                <c:pt idx="4694">
                  <c:v>0.0</c:v>
                </c:pt>
                <c:pt idx="4695">
                  <c:v>0.0</c:v>
                </c:pt>
                <c:pt idx="4696">
                  <c:v>0.0</c:v>
                </c:pt>
                <c:pt idx="4697">
                  <c:v>0.0</c:v>
                </c:pt>
                <c:pt idx="4698">
                  <c:v>0.0</c:v>
                </c:pt>
                <c:pt idx="4699">
                  <c:v>0.0</c:v>
                </c:pt>
                <c:pt idx="4700">
                  <c:v>0.0</c:v>
                </c:pt>
                <c:pt idx="4701">
                  <c:v>0.0</c:v>
                </c:pt>
                <c:pt idx="4702">
                  <c:v>0.0</c:v>
                </c:pt>
                <c:pt idx="4703">
                  <c:v>0.0</c:v>
                </c:pt>
                <c:pt idx="4704">
                  <c:v>0.0</c:v>
                </c:pt>
                <c:pt idx="4705">
                  <c:v>0.0</c:v>
                </c:pt>
                <c:pt idx="4706">
                  <c:v>0.0</c:v>
                </c:pt>
                <c:pt idx="4707">
                  <c:v>0.0</c:v>
                </c:pt>
                <c:pt idx="4708">
                  <c:v>0.0</c:v>
                </c:pt>
                <c:pt idx="4709">
                  <c:v>0.0</c:v>
                </c:pt>
                <c:pt idx="4710">
                  <c:v>0.0</c:v>
                </c:pt>
                <c:pt idx="4711">
                  <c:v>0.0</c:v>
                </c:pt>
                <c:pt idx="4712">
                  <c:v>0.0</c:v>
                </c:pt>
                <c:pt idx="4713">
                  <c:v>0.0</c:v>
                </c:pt>
                <c:pt idx="4714">
                  <c:v>0.0</c:v>
                </c:pt>
                <c:pt idx="4715">
                  <c:v>0.0</c:v>
                </c:pt>
                <c:pt idx="4716">
                  <c:v>0.0</c:v>
                </c:pt>
                <c:pt idx="4717">
                  <c:v>0.0</c:v>
                </c:pt>
                <c:pt idx="4718">
                  <c:v>0.0</c:v>
                </c:pt>
                <c:pt idx="4719">
                  <c:v>0.0</c:v>
                </c:pt>
                <c:pt idx="4720">
                  <c:v>0.0</c:v>
                </c:pt>
                <c:pt idx="4721">
                  <c:v>0.0</c:v>
                </c:pt>
                <c:pt idx="4722">
                  <c:v>0.0</c:v>
                </c:pt>
                <c:pt idx="4723">
                  <c:v>0.0</c:v>
                </c:pt>
                <c:pt idx="4724">
                  <c:v>0.0</c:v>
                </c:pt>
                <c:pt idx="4725">
                  <c:v>0.0</c:v>
                </c:pt>
                <c:pt idx="4726">
                  <c:v>0.0</c:v>
                </c:pt>
                <c:pt idx="4727">
                  <c:v>0.0</c:v>
                </c:pt>
                <c:pt idx="4728">
                  <c:v>0.0</c:v>
                </c:pt>
                <c:pt idx="4729">
                  <c:v>0.0</c:v>
                </c:pt>
                <c:pt idx="4730">
                  <c:v>0.0</c:v>
                </c:pt>
                <c:pt idx="4731">
                  <c:v>0.0</c:v>
                </c:pt>
                <c:pt idx="4732">
                  <c:v>0.0</c:v>
                </c:pt>
                <c:pt idx="4733">
                  <c:v>0.0</c:v>
                </c:pt>
                <c:pt idx="4734">
                  <c:v>0.0</c:v>
                </c:pt>
                <c:pt idx="4735">
                  <c:v>0.0</c:v>
                </c:pt>
                <c:pt idx="4736">
                  <c:v>0.0</c:v>
                </c:pt>
                <c:pt idx="4737">
                  <c:v>0.0</c:v>
                </c:pt>
                <c:pt idx="4738">
                  <c:v>0.0</c:v>
                </c:pt>
                <c:pt idx="4739">
                  <c:v>0.0</c:v>
                </c:pt>
                <c:pt idx="4740">
                  <c:v>0.0</c:v>
                </c:pt>
                <c:pt idx="4741">
                  <c:v>0.0</c:v>
                </c:pt>
                <c:pt idx="4742">
                  <c:v>0.0</c:v>
                </c:pt>
                <c:pt idx="4743">
                  <c:v>0.0</c:v>
                </c:pt>
                <c:pt idx="4744">
                  <c:v>0.0</c:v>
                </c:pt>
                <c:pt idx="4745">
                  <c:v>0.0</c:v>
                </c:pt>
                <c:pt idx="4746">
                  <c:v>0.0</c:v>
                </c:pt>
                <c:pt idx="4747">
                  <c:v>0.0</c:v>
                </c:pt>
                <c:pt idx="4748">
                  <c:v>0.0</c:v>
                </c:pt>
                <c:pt idx="4749">
                  <c:v>0.0</c:v>
                </c:pt>
                <c:pt idx="4750">
                  <c:v>0.0</c:v>
                </c:pt>
                <c:pt idx="4751">
                  <c:v>0.0</c:v>
                </c:pt>
                <c:pt idx="4752">
                  <c:v>0.0</c:v>
                </c:pt>
                <c:pt idx="4753">
                  <c:v>0.0</c:v>
                </c:pt>
                <c:pt idx="4754">
                  <c:v>0.0</c:v>
                </c:pt>
                <c:pt idx="4755">
                  <c:v>0.0</c:v>
                </c:pt>
                <c:pt idx="4756">
                  <c:v>0.0</c:v>
                </c:pt>
                <c:pt idx="4757">
                  <c:v>0.0</c:v>
                </c:pt>
                <c:pt idx="4758">
                  <c:v>0.0</c:v>
                </c:pt>
                <c:pt idx="4759">
                  <c:v>0.0</c:v>
                </c:pt>
                <c:pt idx="4760">
                  <c:v>0.0</c:v>
                </c:pt>
                <c:pt idx="4761">
                  <c:v>0.0</c:v>
                </c:pt>
                <c:pt idx="4762">
                  <c:v>0.0</c:v>
                </c:pt>
                <c:pt idx="4763">
                  <c:v>0.0</c:v>
                </c:pt>
                <c:pt idx="4764">
                  <c:v>0.0</c:v>
                </c:pt>
                <c:pt idx="4765">
                  <c:v>0.0</c:v>
                </c:pt>
                <c:pt idx="4766">
                  <c:v>0.0</c:v>
                </c:pt>
                <c:pt idx="4767">
                  <c:v>0.0</c:v>
                </c:pt>
                <c:pt idx="4768">
                  <c:v>0.0</c:v>
                </c:pt>
                <c:pt idx="4769">
                  <c:v>0.0</c:v>
                </c:pt>
                <c:pt idx="4770">
                  <c:v>0.0</c:v>
                </c:pt>
                <c:pt idx="4771">
                  <c:v>0.0</c:v>
                </c:pt>
                <c:pt idx="4772">
                  <c:v>0.0</c:v>
                </c:pt>
                <c:pt idx="4773">
                  <c:v>0.0</c:v>
                </c:pt>
                <c:pt idx="4774">
                  <c:v>0.0</c:v>
                </c:pt>
                <c:pt idx="4775">
                  <c:v>0.0</c:v>
                </c:pt>
                <c:pt idx="4776">
                  <c:v>0.0</c:v>
                </c:pt>
                <c:pt idx="4777">
                  <c:v>0.0</c:v>
                </c:pt>
                <c:pt idx="4778">
                  <c:v>0.0</c:v>
                </c:pt>
                <c:pt idx="4779">
                  <c:v>0.0</c:v>
                </c:pt>
                <c:pt idx="4780">
                  <c:v>0.0</c:v>
                </c:pt>
                <c:pt idx="4781">
                  <c:v>0.0</c:v>
                </c:pt>
                <c:pt idx="4782">
                  <c:v>0.0</c:v>
                </c:pt>
                <c:pt idx="4783">
                  <c:v>0.0</c:v>
                </c:pt>
                <c:pt idx="4784">
                  <c:v>0.0</c:v>
                </c:pt>
                <c:pt idx="4785">
                  <c:v>0.0</c:v>
                </c:pt>
                <c:pt idx="4786">
                  <c:v>0.0</c:v>
                </c:pt>
                <c:pt idx="4787">
                  <c:v>0.0</c:v>
                </c:pt>
                <c:pt idx="4788">
                  <c:v>0.0</c:v>
                </c:pt>
                <c:pt idx="4789">
                  <c:v>0.0</c:v>
                </c:pt>
                <c:pt idx="4790">
                  <c:v>0.0</c:v>
                </c:pt>
                <c:pt idx="4791">
                  <c:v>0.0</c:v>
                </c:pt>
                <c:pt idx="4792">
                  <c:v>0.0</c:v>
                </c:pt>
                <c:pt idx="4793">
                  <c:v>0.0</c:v>
                </c:pt>
                <c:pt idx="4794">
                  <c:v>0.0</c:v>
                </c:pt>
                <c:pt idx="4795">
                  <c:v>0.0</c:v>
                </c:pt>
                <c:pt idx="4796">
                  <c:v>0.0</c:v>
                </c:pt>
                <c:pt idx="4797">
                  <c:v>0.0</c:v>
                </c:pt>
                <c:pt idx="4798">
                  <c:v>0.0</c:v>
                </c:pt>
                <c:pt idx="4799">
                  <c:v>0.0</c:v>
                </c:pt>
                <c:pt idx="4800">
                  <c:v>0.0</c:v>
                </c:pt>
                <c:pt idx="4801">
                  <c:v>0.0</c:v>
                </c:pt>
                <c:pt idx="4802">
                  <c:v>0.0</c:v>
                </c:pt>
                <c:pt idx="4803">
                  <c:v>0.0</c:v>
                </c:pt>
                <c:pt idx="4804">
                  <c:v>0.0</c:v>
                </c:pt>
                <c:pt idx="4805">
                  <c:v>0.0</c:v>
                </c:pt>
                <c:pt idx="4806">
                  <c:v>0.0</c:v>
                </c:pt>
                <c:pt idx="4807">
                  <c:v>0.0</c:v>
                </c:pt>
                <c:pt idx="4808">
                  <c:v>0.0</c:v>
                </c:pt>
                <c:pt idx="4809">
                  <c:v>0.0</c:v>
                </c:pt>
                <c:pt idx="4810">
                  <c:v>0.0</c:v>
                </c:pt>
                <c:pt idx="4811">
                  <c:v>0.0</c:v>
                </c:pt>
                <c:pt idx="4812">
                  <c:v>0.0</c:v>
                </c:pt>
                <c:pt idx="4813">
                  <c:v>0.0</c:v>
                </c:pt>
                <c:pt idx="4814">
                  <c:v>0.0</c:v>
                </c:pt>
                <c:pt idx="4815">
                  <c:v>0.0</c:v>
                </c:pt>
                <c:pt idx="4816">
                  <c:v>0.0</c:v>
                </c:pt>
                <c:pt idx="4817">
                  <c:v>0.0</c:v>
                </c:pt>
                <c:pt idx="4818">
                  <c:v>0.0</c:v>
                </c:pt>
                <c:pt idx="4819">
                  <c:v>0.0</c:v>
                </c:pt>
                <c:pt idx="4820">
                  <c:v>0.0</c:v>
                </c:pt>
                <c:pt idx="4821">
                  <c:v>0.0</c:v>
                </c:pt>
                <c:pt idx="4822">
                  <c:v>0.0</c:v>
                </c:pt>
                <c:pt idx="4823">
                  <c:v>0.0</c:v>
                </c:pt>
                <c:pt idx="4824">
                  <c:v>0.0</c:v>
                </c:pt>
                <c:pt idx="4825">
                  <c:v>0.0</c:v>
                </c:pt>
                <c:pt idx="4826">
                  <c:v>0.0</c:v>
                </c:pt>
                <c:pt idx="4827">
                  <c:v>0.0</c:v>
                </c:pt>
                <c:pt idx="4828">
                  <c:v>0.0</c:v>
                </c:pt>
                <c:pt idx="4829">
                  <c:v>0.0</c:v>
                </c:pt>
                <c:pt idx="4830">
                  <c:v>0.0</c:v>
                </c:pt>
                <c:pt idx="4831">
                  <c:v>0.0</c:v>
                </c:pt>
                <c:pt idx="4832">
                  <c:v>0.0</c:v>
                </c:pt>
                <c:pt idx="4833">
                  <c:v>0.0</c:v>
                </c:pt>
                <c:pt idx="4834">
                  <c:v>0.0</c:v>
                </c:pt>
                <c:pt idx="4835">
                  <c:v>0.0</c:v>
                </c:pt>
                <c:pt idx="4836">
                  <c:v>0.0</c:v>
                </c:pt>
                <c:pt idx="4837">
                  <c:v>0.0</c:v>
                </c:pt>
                <c:pt idx="4838">
                  <c:v>0.0</c:v>
                </c:pt>
                <c:pt idx="4839">
                  <c:v>0.0</c:v>
                </c:pt>
                <c:pt idx="4840">
                  <c:v>0.0</c:v>
                </c:pt>
                <c:pt idx="4841">
                  <c:v>0.0</c:v>
                </c:pt>
                <c:pt idx="4842">
                  <c:v>0.0</c:v>
                </c:pt>
                <c:pt idx="4843">
                  <c:v>0.0</c:v>
                </c:pt>
                <c:pt idx="4844">
                  <c:v>0.0</c:v>
                </c:pt>
                <c:pt idx="4845">
                  <c:v>0.0</c:v>
                </c:pt>
                <c:pt idx="4846">
                  <c:v>0.0</c:v>
                </c:pt>
                <c:pt idx="4847">
                  <c:v>0.0</c:v>
                </c:pt>
                <c:pt idx="4848">
                  <c:v>0.0</c:v>
                </c:pt>
                <c:pt idx="4849">
                  <c:v>0.0</c:v>
                </c:pt>
                <c:pt idx="4850">
                  <c:v>0.0</c:v>
                </c:pt>
                <c:pt idx="4851">
                  <c:v>0.0</c:v>
                </c:pt>
                <c:pt idx="4852">
                  <c:v>0.0</c:v>
                </c:pt>
                <c:pt idx="4853">
                  <c:v>0.0</c:v>
                </c:pt>
                <c:pt idx="4854">
                  <c:v>0.0</c:v>
                </c:pt>
                <c:pt idx="4855">
                  <c:v>0.0</c:v>
                </c:pt>
                <c:pt idx="4856">
                  <c:v>0.0</c:v>
                </c:pt>
                <c:pt idx="4857">
                  <c:v>0.0</c:v>
                </c:pt>
                <c:pt idx="4858">
                  <c:v>0.0</c:v>
                </c:pt>
                <c:pt idx="4859">
                  <c:v>0.0</c:v>
                </c:pt>
                <c:pt idx="4860">
                  <c:v>0.0</c:v>
                </c:pt>
                <c:pt idx="4861">
                  <c:v>0.0</c:v>
                </c:pt>
                <c:pt idx="4862">
                  <c:v>0.0</c:v>
                </c:pt>
                <c:pt idx="4863">
                  <c:v>0.0</c:v>
                </c:pt>
                <c:pt idx="4864">
                  <c:v>0.0</c:v>
                </c:pt>
                <c:pt idx="4865">
                  <c:v>0.0</c:v>
                </c:pt>
                <c:pt idx="4866">
                  <c:v>0.0</c:v>
                </c:pt>
                <c:pt idx="4867">
                  <c:v>0.0</c:v>
                </c:pt>
                <c:pt idx="4868">
                  <c:v>0.0</c:v>
                </c:pt>
                <c:pt idx="4869">
                  <c:v>0.0</c:v>
                </c:pt>
                <c:pt idx="4870">
                  <c:v>0.0</c:v>
                </c:pt>
                <c:pt idx="4871">
                  <c:v>0.0</c:v>
                </c:pt>
                <c:pt idx="4872">
                  <c:v>0.0</c:v>
                </c:pt>
                <c:pt idx="4873">
                  <c:v>0.0</c:v>
                </c:pt>
                <c:pt idx="4874">
                  <c:v>0.0</c:v>
                </c:pt>
                <c:pt idx="4875">
                  <c:v>0.0</c:v>
                </c:pt>
                <c:pt idx="4876">
                  <c:v>0.0</c:v>
                </c:pt>
                <c:pt idx="4877">
                  <c:v>0.0</c:v>
                </c:pt>
                <c:pt idx="4878">
                  <c:v>0.0</c:v>
                </c:pt>
                <c:pt idx="4879">
                  <c:v>0.0</c:v>
                </c:pt>
                <c:pt idx="4880">
                  <c:v>0.0</c:v>
                </c:pt>
                <c:pt idx="4881">
                  <c:v>0.0</c:v>
                </c:pt>
                <c:pt idx="4882">
                  <c:v>0.0</c:v>
                </c:pt>
                <c:pt idx="4883">
                  <c:v>0.0</c:v>
                </c:pt>
                <c:pt idx="4884">
                  <c:v>0.0</c:v>
                </c:pt>
                <c:pt idx="4885">
                  <c:v>0.0</c:v>
                </c:pt>
                <c:pt idx="4886">
                  <c:v>0.0</c:v>
                </c:pt>
                <c:pt idx="4887">
                  <c:v>0.0</c:v>
                </c:pt>
                <c:pt idx="4888">
                  <c:v>0.0</c:v>
                </c:pt>
                <c:pt idx="4889">
                  <c:v>0.0</c:v>
                </c:pt>
                <c:pt idx="4890">
                  <c:v>0.0</c:v>
                </c:pt>
                <c:pt idx="4891">
                  <c:v>0.0</c:v>
                </c:pt>
                <c:pt idx="4892">
                  <c:v>0.0</c:v>
                </c:pt>
                <c:pt idx="4893">
                  <c:v>0.0</c:v>
                </c:pt>
                <c:pt idx="4894">
                  <c:v>0.0</c:v>
                </c:pt>
                <c:pt idx="4895">
                  <c:v>0.0</c:v>
                </c:pt>
                <c:pt idx="4896">
                  <c:v>0.0</c:v>
                </c:pt>
                <c:pt idx="4897">
                  <c:v>0.0</c:v>
                </c:pt>
                <c:pt idx="4898">
                  <c:v>0.0</c:v>
                </c:pt>
                <c:pt idx="4899">
                  <c:v>0.0</c:v>
                </c:pt>
                <c:pt idx="4900">
                  <c:v>0.0</c:v>
                </c:pt>
                <c:pt idx="4901">
                  <c:v>0.0</c:v>
                </c:pt>
                <c:pt idx="4902">
                  <c:v>0.0</c:v>
                </c:pt>
                <c:pt idx="4903">
                  <c:v>0.0</c:v>
                </c:pt>
                <c:pt idx="4904">
                  <c:v>0.0</c:v>
                </c:pt>
                <c:pt idx="4905">
                  <c:v>0.0</c:v>
                </c:pt>
                <c:pt idx="4906">
                  <c:v>0.0</c:v>
                </c:pt>
                <c:pt idx="4907">
                  <c:v>0.0</c:v>
                </c:pt>
                <c:pt idx="4908">
                  <c:v>0.0</c:v>
                </c:pt>
                <c:pt idx="4909">
                  <c:v>0.0</c:v>
                </c:pt>
                <c:pt idx="4910">
                  <c:v>0.0</c:v>
                </c:pt>
                <c:pt idx="4911">
                  <c:v>0.0</c:v>
                </c:pt>
                <c:pt idx="4912">
                  <c:v>0.0</c:v>
                </c:pt>
                <c:pt idx="4913">
                  <c:v>0.0</c:v>
                </c:pt>
                <c:pt idx="4914">
                  <c:v>0.0</c:v>
                </c:pt>
                <c:pt idx="4915">
                  <c:v>0.0</c:v>
                </c:pt>
                <c:pt idx="4916">
                  <c:v>0.0</c:v>
                </c:pt>
                <c:pt idx="4917">
                  <c:v>0.0</c:v>
                </c:pt>
                <c:pt idx="4918">
                  <c:v>0.0</c:v>
                </c:pt>
                <c:pt idx="4919">
                  <c:v>0.0</c:v>
                </c:pt>
                <c:pt idx="4920">
                  <c:v>0.0</c:v>
                </c:pt>
                <c:pt idx="4921">
                  <c:v>0.0</c:v>
                </c:pt>
                <c:pt idx="4922">
                  <c:v>0.0</c:v>
                </c:pt>
                <c:pt idx="4923">
                  <c:v>0.0</c:v>
                </c:pt>
                <c:pt idx="4924">
                  <c:v>0.0</c:v>
                </c:pt>
                <c:pt idx="4925">
                  <c:v>0.0</c:v>
                </c:pt>
                <c:pt idx="4926">
                  <c:v>0.0</c:v>
                </c:pt>
                <c:pt idx="4927">
                  <c:v>0.0</c:v>
                </c:pt>
                <c:pt idx="4928">
                  <c:v>0.0</c:v>
                </c:pt>
                <c:pt idx="4929">
                  <c:v>0.0</c:v>
                </c:pt>
                <c:pt idx="4930">
                  <c:v>0.0</c:v>
                </c:pt>
                <c:pt idx="4931">
                  <c:v>0.0</c:v>
                </c:pt>
                <c:pt idx="4932">
                  <c:v>0.0</c:v>
                </c:pt>
                <c:pt idx="4933">
                  <c:v>0.0</c:v>
                </c:pt>
                <c:pt idx="4934">
                  <c:v>0.0</c:v>
                </c:pt>
                <c:pt idx="4935">
                  <c:v>0.0</c:v>
                </c:pt>
                <c:pt idx="4936">
                  <c:v>0.0</c:v>
                </c:pt>
                <c:pt idx="4937">
                  <c:v>0.0</c:v>
                </c:pt>
                <c:pt idx="4938">
                  <c:v>0.0</c:v>
                </c:pt>
                <c:pt idx="4939">
                  <c:v>0.0</c:v>
                </c:pt>
                <c:pt idx="4940">
                  <c:v>0.0</c:v>
                </c:pt>
                <c:pt idx="4941">
                  <c:v>0.0</c:v>
                </c:pt>
                <c:pt idx="4942">
                  <c:v>0.0</c:v>
                </c:pt>
                <c:pt idx="4943">
                  <c:v>0.0</c:v>
                </c:pt>
                <c:pt idx="4944">
                  <c:v>0.0</c:v>
                </c:pt>
                <c:pt idx="4945">
                  <c:v>0.0</c:v>
                </c:pt>
                <c:pt idx="4946">
                  <c:v>0.0</c:v>
                </c:pt>
                <c:pt idx="4947">
                  <c:v>0.0</c:v>
                </c:pt>
                <c:pt idx="4948">
                  <c:v>0.0</c:v>
                </c:pt>
                <c:pt idx="4949">
                  <c:v>0.0</c:v>
                </c:pt>
                <c:pt idx="4950">
                  <c:v>0.0</c:v>
                </c:pt>
                <c:pt idx="4951">
                  <c:v>0.0</c:v>
                </c:pt>
                <c:pt idx="4952">
                  <c:v>0.0</c:v>
                </c:pt>
                <c:pt idx="4953">
                  <c:v>0.0</c:v>
                </c:pt>
                <c:pt idx="4954">
                  <c:v>0.0</c:v>
                </c:pt>
                <c:pt idx="4955">
                  <c:v>0.0</c:v>
                </c:pt>
                <c:pt idx="4956">
                  <c:v>0.0</c:v>
                </c:pt>
                <c:pt idx="4957">
                  <c:v>0.0</c:v>
                </c:pt>
                <c:pt idx="4958">
                  <c:v>0.0</c:v>
                </c:pt>
                <c:pt idx="4959">
                  <c:v>0.0</c:v>
                </c:pt>
                <c:pt idx="4960">
                  <c:v>0.0</c:v>
                </c:pt>
                <c:pt idx="4961">
                  <c:v>0.0</c:v>
                </c:pt>
                <c:pt idx="4962">
                  <c:v>0.0</c:v>
                </c:pt>
                <c:pt idx="4963">
                  <c:v>0.0</c:v>
                </c:pt>
                <c:pt idx="4964">
                  <c:v>0.0</c:v>
                </c:pt>
                <c:pt idx="4965">
                  <c:v>0.0</c:v>
                </c:pt>
                <c:pt idx="4966">
                  <c:v>0.0</c:v>
                </c:pt>
                <c:pt idx="4967">
                  <c:v>0.0</c:v>
                </c:pt>
                <c:pt idx="4968">
                  <c:v>0.0</c:v>
                </c:pt>
                <c:pt idx="4969">
                  <c:v>0.0</c:v>
                </c:pt>
                <c:pt idx="4970">
                  <c:v>0.0</c:v>
                </c:pt>
                <c:pt idx="4971">
                  <c:v>0.0</c:v>
                </c:pt>
                <c:pt idx="4972">
                  <c:v>0.0</c:v>
                </c:pt>
              </c:numCache>
            </c:numRef>
          </c:yVal>
          <c:smooth val="0"/>
        </c:ser>
        <c:ser>
          <c:idx val="16"/>
          <c:order val="7"/>
          <c:tx>
            <c:strRef>
              <c:f>'judgments-2012JUN14.time-series'!$R$1</c:f>
              <c:strCache>
                <c:ptCount val="1"/>
                <c:pt idx="0">
                  <c:v>John_Roberts</c:v>
                </c:pt>
              </c:strCache>
            </c:strRef>
          </c:tx>
          <c:spPr>
            <a:ln w="47625">
              <a:noFill/>
            </a:ln>
          </c:spPr>
          <c:xVal>
            <c:strRef>
              <c:f>'[judgments-2012JUN14.time-series-F.xlsx]judgments-2012JUN14.time-series'!$A$2:$A$4974</c:f>
              <c:strCache>
                <c:ptCount val="4973"/>
                <c:pt idx="0">
                  <c:v>2011-10-07-14</c:v>
                </c:pt>
                <c:pt idx="1">
                  <c:v>2011-10-07-15</c:v>
                </c:pt>
                <c:pt idx="2">
                  <c:v>2011-10-07-16</c:v>
                </c:pt>
                <c:pt idx="3">
                  <c:v>2011-10-07-17</c:v>
                </c:pt>
                <c:pt idx="4">
                  <c:v>2011-10-07-18</c:v>
                </c:pt>
                <c:pt idx="5">
                  <c:v>2011-10-07-19</c:v>
                </c:pt>
                <c:pt idx="6">
                  <c:v>2011-10-07-20</c:v>
                </c:pt>
                <c:pt idx="7">
                  <c:v>2011-10-07-21</c:v>
                </c:pt>
                <c:pt idx="8">
                  <c:v>2011-10-07-22</c:v>
                </c:pt>
                <c:pt idx="9">
                  <c:v>2011-10-07-23</c:v>
                </c:pt>
                <c:pt idx="10">
                  <c:v>2011-10-08-00</c:v>
                </c:pt>
                <c:pt idx="11">
                  <c:v>2011-10-08-01</c:v>
                </c:pt>
                <c:pt idx="12">
                  <c:v>2011-10-08-02</c:v>
                </c:pt>
                <c:pt idx="13">
                  <c:v>2011-10-08-03</c:v>
                </c:pt>
                <c:pt idx="14">
                  <c:v>2011-10-08-04</c:v>
                </c:pt>
                <c:pt idx="15">
                  <c:v>2011-10-08-05</c:v>
                </c:pt>
                <c:pt idx="16">
                  <c:v>2011-10-08-06</c:v>
                </c:pt>
                <c:pt idx="17">
                  <c:v>2011-10-08-07</c:v>
                </c:pt>
                <c:pt idx="18">
                  <c:v>2011-10-08-08</c:v>
                </c:pt>
                <c:pt idx="19">
                  <c:v>2011-10-08-09</c:v>
                </c:pt>
                <c:pt idx="20">
                  <c:v>2011-10-08-10</c:v>
                </c:pt>
                <c:pt idx="21">
                  <c:v>2011-10-08-11</c:v>
                </c:pt>
                <c:pt idx="22">
                  <c:v>2011-10-08-12</c:v>
                </c:pt>
                <c:pt idx="23">
                  <c:v>2011-10-08-13</c:v>
                </c:pt>
                <c:pt idx="24">
                  <c:v>2011-10-08-14</c:v>
                </c:pt>
                <c:pt idx="25">
                  <c:v>2011-10-08-15</c:v>
                </c:pt>
                <c:pt idx="26">
                  <c:v>2011-10-08-16</c:v>
                </c:pt>
                <c:pt idx="27">
                  <c:v>2011-10-08-17</c:v>
                </c:pt>
                <c:pt idx="28">
                  <c:v>2011-10-08-18</c:v>
                </c:pt>
                <c:pt idx="29">
                  <c:v>2011-10-08-19</c:v>
                </c:pt>
                <c:pt idx="30">
                  <c:v>2011-10-08-20</c:v>
                </c:pt>
                <c:pt idx="31">
                  <c:v>2011-10-08-21</c:v>
                </c:pt>
                <c:pt idx="32">
                  <c:v>2011-10-08-22</c:v>
                </c:pt>
                <c:pt idx="33">
                  <c:v>2011-10-08-23</c:v>
                </c:pt>
                <c:pt idx="34">
                  <c:v>2011-10-09-00</c:v>
                </c:pt>
                <c:pt idx="35">
                  <c:v>2011-10-09-01</c:v>
                </c:pt>
                <c:pt idx="36">
                  <c:v>2011-10-09-02</c:v>
                </c:pt>
                <c:pt idx="37">
                  <c:v>2011-10-09-03</c:v>
                </c:pt>
                <c:pt idx="38">
                  <c:v>2011-10-09-04</c:v>
                </c:pt>
                <c:pt idx="39">
                  <c:v>2011-10-09-05</c:v>
                </c:pt>
                <c:pt idx="40">
                  <c:v>2011-10-09-06</c:v>
                </c:pt>
                <c:pt idx="41">
                  <c:v>2011-10-09-07</c:v>
                </c:pt>
                <c:pt idx="42">
                  <c:v>2011-10-09-08</c:v>
                </c:pt>
                <c:pt idx="43">
                  <c:v>2011-10-09-09</c:v>
                </c:pt>
                <c:pt idx="44">
                  <c:v>2011-10-09-10</c:v>
                </c:pt>
                <c:pt idx="45">
                  <c:v>2011-10-09-11</c:v>
                </c:pt>
                <c:pt idx="46">
                  <c:v>2011-10-09-12</c:v>
                </c:pt>
                <c:pt idx="47">
                  <c:v>2011-10-09-13</c:v>
                </c:pt>
                <c:pt idx="48">
                  <c:v>2011-10-09-14</c:v>
                </c:pt>
                <c:pt idx="49">
                  <c:v>2011-10-09-15</c:v>
                </c:pt>
                <c:pt idx="50">
                  <c:v>2011-10-09-16</c:v>
                </c:pt>
                <c:pt idx="51">
                  <c:v>2011-10-09-17</c:v>
                </c:pt>
                <c:pt idx="52">
                  <c:v>2011-10-09-18</c:v>
                </c:pt>
                <c:pt idx="53">
                  <c:v>2011-10-09-19</c:v>
                </c:pt>
                <c:pt idx="54">
                  <c:v>2011-10-09-20</c:v>
                </c:pt>
                <c:pt idx="55">
                  <c:v>2011-10-09-21</c:v>
                </c:pt>
                <c:pt idx="56">
                  <c:v>2011-10-09-22</c:v>
                </c:pt>
                <c:pt idx="57">
                  <c:v>2011-10-09-23</c:v>
                </c:pt>
                <c:pt idx="58">
                  <c:v>2011-10-10-00</c:v>
                </c:pt>
                <c:pt idx="59">
                  <c:v>2011-10-10-01</c:v>
                </c:pt>
                <c:pt idx="60">
                  <c:v>2011-10-10-02</c:v>
                </c:pt>
                <c:pt idx="61">
                  <c:v>2011-10-10-03</c:v>
                </c:pt>
                <c:pt idx="62">
                  <c:v>2011-10-10-04</c:v>
                </c:pt>
                <c:pt idx="63">
                  <c:v>2011-10-10-05</c:v>
                </c:pt>
                <c:pt idx="64">
                  <c:v>2011-10-10-06</c:v>
                </c:pt>
                <c:pt idx="65">
                  <c:v>2011-10-10-07</c:v>
                </c:pt>
                <c:pt idx="66">
                  <c:v>2011-10-10-08</c:v>
                </c:pt>
                <c:pt idx="67">
                  <c:v>2011-10-10-09</c:v>
                </c:pt>
                <c:pt idx="68">
                  <c:v>2011-10-10-10</c:v>
                </c:pt>
                <c:pt idx="69">
                  <c:v>2011-10-10-11</c:v>
                </c:pt>
                <c:pt idx="70">
                  <c:v>2011-10-10-12</c:v>
                </c:pt>
                <c:pt idx="71">
                  <c:v>2011-10-10-13</c:v>
                </c:pt>
                <c:pt idx="72">
                  <c:v>2011-10-10-14</c:v>
                </c:pt>
                <c:pt idx="73">
                  <c:v>2011-10-10-15</c:v>
                </c:pt>
                <c:pt idx="74">
                  <c:v>2011-10-10-16</c:v>
                </c:pt>
                <c:pt idx="75">
                  <c:v>2011-10-10-17</c:v>
                </c:pt>
                <c:pt idx="76">
                  <c:v>2011-10-10-18</c:v>
                </c:pt>
                <c:pt idx="77">
                  <c:v>2011-10-10-19</c:v>
                </c:pt>
                <c:pt idx="78">
                  <c:v>2011-10-10-20</c:v>
                </c:pt>
                <c:pt idx="79">
                  <c:v>2011-10-10-21</c:v>
                </c:pt>
                <c:pt idx="80">
                  <c:v>2011-10-10-22</c:v>
                </c:pt>
                <c:pt idx="81">
                  <c:v>2011-10-10-23</c:v>
                </c:pt>
                <c:pt idx="82">
                  <c:v>2011-10-11-00</c:v>
                </c:pt>
                <c:pt idx="83">
                  <c:v>2011-10-11-01</c:v>
                </c:pt>
                <c:pt idx="84">
                  <c:v>2011-10-11-02</c:v>
                </c:pt>
                <c:pt idx="85">
                  <c:v>2011-10-11-03</c:v>
                </c:pt>
                <c:pt idx="86">
                  <c:v>2011-10-11-04</c:v>
                </c:pt>
                <c:pt idx="87">
                  <c:v>2011-10-11-05</c:v>
                </c:pt>
                <c:pt idx="88">
                  <c:v>2011-10-11-06</c:v>
                </c:pt>
                <c:pt idx="89">
                  <c:v>2011-10-11-07</c:v>
                </c:pt>
                <c:pt idx="90">
                  <c:v>2011-10-11-08</c:v>
                </c:pt>
                <c:pt idx="91">
                  <c:v>2011-10-11-09</c:v>
                </c:pt>
                <c:pt idx="92">
                  <c:v>2011-10-11-10</c:v>
                </c:pt>
                <c:pt idx="93">
                  <c:v>2011-10-11-11</c:v>
                </c:pt>
                <c:pt idx="94">
                  <c:v>2011-10-11-12</c:v>
                </c:pt>
                <c:pt idx="95">
                  <c:v>2011-10-11-13</c:v>
                </c:pt>
                <c:pt idx="96">
                  <c:v>2011-10-11-14</c:v>
                </c:pt>
                <c:pt idx="97">
                  <c:v>2011-10-11-15</c:v>
                </c:pt>
                <c:pt idx="98">
                  <c:v>2011-10-11-16</c:v>
                </c:pt>
                <c:pt idx="99">
                  <c:v>2011-10-11-17</c:v>
                </c:pt>
                <c:pt idx="100">
                  <c:v>2011-10-11-18</c:v>
                </c:pt>
                <c:pt idx="101">
                  <c:v>2011-10-11-19</c:v>
                </c:pt>
                <c:pt idx="102">
                  <c:v>2011-10-11-20</c:v>
                </c:pt>
                <c:pt idx="103">
                  <c:v>2011-10-11-21</c:v>
                </c:pt>
                <c:pt idx="104">
                  <c:v>2011-10-11-22</c:v>
                </c:pt>
                <c:pt idx="105">
                  <c:v>2011-10-11-23</c:v>
                </c:pt>
                <c:pt idx="106">
                  <c:v>2011-10-12-00</c:v>
                </c:pt>
                <c:pt idx="107">
                  <c:v>2011-10-12-01</c:v>
                </c:pt>
                <c:pt idx="108">
                  <c:v>2011-10-12-02</c:v>
                </c:pt>
                <c:pt idx="109">
                  <c:v>2011-10-12-03</c:v>
                </c:pt>
                <c:pt idx="110">
                  <c:v>2011-10-12-04</c:v>
                </c:pt>
                <c:pt idx="111">
                  <c:v>2011-10-12-05</c:v>
                </c:pt>
                <c:pt idx="112">
                  <c:v>2011-10-12-06</c:v>
                </c:pt>
                <c:pt idx="113">
                  <c:v>2011-10-12-07</c:v>
                </c:pt>
                <c:pt idx="114">
                  <c:v>2011-10-12-08</c:v>
                </c:pt>
                <c:pt idx="115">
                  <c:v>2011-10-12-09</c:v>
                </c:pt>
                <c:pt idx="116">
                  <c:v>2011-10-12-10</c:v>
                </c:pt>
                <c:pt idx="117">
                  <c:v>2011-10-12-11</c:v>
                </c:pt>
                <c:pt idx="118">
                  <c:v>2011-10-12-12</c:v>
                </c:pt>
                <c:pt idx="119">
                  <c:v>2011-10-12-13</c:v>
                </c:pt>
                <c:pt idx="120">
                  <c:v>2011-10-12-14</c:v>
                </c:pt>
                <c:pt idx="121">
                  <c:v>2011-10-12-15</c:v>
                </c:pt>
                <c:pt idx="122">
                  <c:v>2011-10-12-16</c:v>
                </c:pt>
                <c:pt idx="123">
                  <c:v>2011-10-12-17</c:v>
                </c:pt>
                <c:pt idx="124">
                  <c:v>2011-10-12-18</c:v>
                </c:pt>
                <c:pt idx="125">
                  <c:v>2011-10-12-19</c:v>
                </c:pt>
                <c:pt idx="126">
                  <c:v>2011-10-12-20</c:v>
                </c:pt>
                <c:pt idx="127">
                  <c:v>2011-10-12-21</c:v>
                </c:pt>
                <c:pt idx="128">
                  <c:v>2011-10-12-22</c:v>
                </c:pt>
                <c:pt idx="129">
                  <c:v>2011-10-12-23</c:v>
                </c:pt>
                <c:pt idx="130">
                  <c:v>2011-10-13-00</c:v>
                </c:pt>
                <c:pt idx="131">
                  <c:v>2011-10-13-01</c:v>
                </c:pt>
                <c:pt idx="132">
                  <c:v>2011-10-13-02</c:v>
                </c:pt>
                <c:pt idx="133">
                  <c:v>2011-10-13-03</c:v>
                </c:pt>
                <c:pt idx="134">
                  <c:v>2011-10-13-04</c:v>
                </c:pt>
                <c:pt idx="135">
                  <c:v>2011-10-13-05</c:v>
                </c:pt>
                <c:pt idx="136">
                  <c:v>2011-10-13-06</c:v>
                </c:pt>
                <c:pt idx="137">
                  <c:v>2011-10-13-07</c:v>
                </c:pt>
                <c:pt idx="138">
                  <c:v>2011-10-13-08</c:v>
                </c:pt>
                <c:pt idx="139">
                  <c:v>2011-10-13-09</c:v>
                </c:pt>
                <c:pt idx="140">
                  <c:v>2011-10-13-10</c:v>
                </c:pt>
                <c:pt idx="141">
                  <c:v>2011-10-13-11</c:v>
                </c:pt>
                <c:pt idx="142">
                  <c:v>2011-10-13-12</c:v>
                </c:pt>
                <c:pt idx="143">
                  <c:v>2011-10-13-13</c:v>
                </c:pt>
                <c:pt idx="144">
                  <c:v>2011-10-13-14</c:v>
                </c:pt>
                <c:pt idx="145">
                  <c:v>2011-10-13-15</c:v>
                </c:pt>
                <c:pt idx="146">
                  <c:v>2011-10-13-16</c:v>
                </c:pt>
                <c:pt idx="147">
                  <c:v>2011-10-13-17</c:v>
                </c:pt>
                <c:pt idx="148">
                  <c:v>2011-10-13-18</c:v>
                </c:pt>
                <c:pt idx="149">
                  <c:v>2011-10-13-19</c:v>
                </c:pt>
                <c:pt idx="150">
                  <c:v>2011-10-13-20</c:v>
                </c:pt>
                <c:pt idx="151">
                  <c:v>2011-10-13-21</c:v>
                </c:pt>
                <c:pt idx="152">
                  <c:v>2011-10-13-22</c:v>
                </c:pt>
                <c:pt idx="153">
                  <c:v>2011-10-13-23</c:v>
                </c:pt>
                <c:pt idx="154">
                  <c:v>2011-10-14-00</c:v>
                </c:pt>
                <c:pt idx="155">
                  <c:v>2011-10-14-01</c:v>
                </c:pt>
                <c:pt idx="156">
                  <c:v>2011-10-14-02</c:v>
                </c:pt>
                <c:pt idx="157">
                  <c:v>2011-10-14-03</c:v>
                </c:pt>
                <c:pt idx="158">
                  <c:v>2011-10-14-04</c:v>
                </c:pt>
                <c:pt idx="159">
                  <c:v>2011-10-14-05</c:v>
                </c:pt>
                <c:pt idx="160">
                  <c:v>2011-10-14-06</c:v>
                </c:pt>
                <c:pt idx="161">
                  <c:v>2011-10-14-07</c:v>
                </c:pt>
                <c:pt idx="162">
                  <c:v>2011-10-14-08</c:v>
                </c:pt>
                <c:pt idx="163">
                  <c:v>2011-10-14-09</c:v>
                </c:pt>
                <c:pt idx="164">
                  <c:v>2011-10-14-10</c:v>
                </c:pt>
                <c:pt idx="165">
                  <c:v>2011-10-14-11</c:v>
                </c:pt>
                <c:pt idx="166">
                  <c:v>2011-10-14-12</c:v>
                </c:pt>
                <c:pt idx="167">
                  <c:v>2011-10-14-13</c:v>
                </c:pt>
                <c:pt idx="168">
                  <c:v>2011-10-14-14</c:v>
                </c:pt>
                <c:pt idx="169">
                  <c:v>2011-10-14-15</c:v>
                </c:pt>
                <c:pt idx="170">
                  <c:v>2011-10-14-16</c:v>
                </c:pt>
                <c:pt idx="171">
                  <c:v>2011-10-14-17</c:v>
                </c:pt>
                <c:pt idx="172">
                  <c:v>2011-10-14-18</c:v>
                </c:pt>
                <c:pt idx="173">
                  <c:v>2011-10-14-19</c:v>
                </c:pt>
                <c:pt idx="174">
                  <c:v>2011-10-14-20</c:v>
                </c:pt>
                <c:pt idx="175">
                  <c:v>2011-10-14-21</c:v>
                </c:pt>
                <c:pt idx="176">
                  <c:v>2011-10-14-22</c:v>
                </c:pt>
                <c:pt idx="177">
                  <c:v>2011-10-14-23</c:v>
                </c:pt>
                <c:pt idx="178">
                  <c:v>2011-10-15-00</c:v>
                </c:pt>
                <c:pt idx="179">
                  <c:v>2011-10-15-01</c:v>
                </c:pt>
                <c:pt idx="180">
                  <c:v>2011-10-15-02</c:v>
                </c:pt>
                <c:pt idx="181">
                  <c:v>2011-10-15-03</c:v>
                </c:pt>
                <c:pt idx="182">
                  <c:v>2011-10-15-04</c:v>
                </c:pt>
                <c:pt idx="183">
                  <c:v>2011-10-15-05</c:v>
                </c:pt>
                <c:pt idx="184">
                  <c:v>2011-10-15-06</c:v>
                </c:pt>
                <c:pt idx="185">
                  <c:v>2011-10-15-07</c:v>
                </c:pt>
                <c:pt idx="186">
                  <c:v>2011-10-15-08</c:v>
                </c:pt>
                <c:pt idx="187">
                  <c:v>2011-10-15-09</c:v>
                </c:pt>
                <c:pt idx="188">
                  <c:v>2011-10-15-10</c:v>
                </c:pt>
                <c:pt idx="189">
                  <c:v>2011-10-15-11</c:v>
                </c:pt>
                <c:pt idx="190">
                  <c:v>2011-10-15-12</c:v>
                </c:pt>
                <c:pt idx="191">
                  <c:v>2011-10-15-13</c:v>
                </c:pt>
                <c:pt idx="192">
                  <c:v>2011-10-15-14</c:v>
                </c:pt>
                <c:pt idx="193">
                  <c:v>2011-10-15-15</c:v>
                </c:pt>
                <c:pt idx="194">
                  <c:v>2011-10-15-16</c:v>
                </c:pt>
                <c:pt idx="195">
                  <c:v>2011-10-15-17</c:v>
                </c:pt>
                <c:pt idx="196">
                  <c:v>2011-10-15-18</c:v>
                </c:pt>
                <c:pt idx="197">
                  <c:v>2011-10-15-19</c:v>
                </c:pt>
                <c:pt idx="198">
                  <c:v>2011-10-15-20</c:v>
                </c:pt>
                <c:pt idx="199">
                  <c:v>2011-10-15-21</c:v>
                </c:pt>
                <c:pt idx="200">
                  <c:v>2011-10-15-22</c:v>
                </c:pt>
                <c:pt idx="201">
                  <c:v>2011-10-15-23</c:v>
                </c:pt>
                <c:pt idx="202">
                  <c:v>2011-10-16-00</c:v>
                </c:pt>
                <c:pt idx="203">
                  <c:v>2011-10-16-01</c:v>
                </c:pt>
                <c:pt idx="204">
                  <c:v>2011-10-16-02</c:v>
                </c:pt>
                <c:pt idx="205">
                  <c:v>2011-10-16-03</c:v>
                </c:pt>
                <c:pt idx="206">
                  <c:v>2011-10-16-04</c:v>
                </c:pt>
                <c:pt idx="207">
                  <c:v>2011-10-16-05</c:v>
                </c:pt>
                <c:pt idx="208">
                  <c:v>2011-10-16-06</c:v>
                </c:pt>
                <c:pt idx="209">
                  <c:v>2011-10-16-07</c:v>
                </c:pt>
                <c:pt idx="210">
                  <c:v>2011-10-16-08</c:v>
                </c:pt>
                <c:pt idx="211">
                  <c:v>2011-10-16-09</c:v>
                </c:pt>
                <c:pt idx="212">
                  <c:v>2011-10-16-10</c:v>
                </c:pt>
                <c:pt idx="213">
                  <c:v>2011-10-16-11</c:v>
                </c:pt>
                <c:pt idx="214">
                  <c:v>2011-10-16-12</c:v>
                </c:pt>
                <c:pt idx="215">
                  <c:v>2011-10-16-13</c:v>
                </c:pt>
                <c:pt idx="216">
                  <c:v>2011-10-16-14</c:v>
                </c:pt>
                <c:pt idx="217">
                  <c:v>2011-10-16-15</c:v>
                </c:pt>
                <c:pt idx="218">
                  <c:v>2011-10-16-16</c:v>
                </c:pt>
                <c:pt idx="219">
                  <c:v>2011-10-16-17</c:v>
                </c:pt>
                <c:pt idx="220">
                  <c:v>2011-10-16-18</c:v>
                </c:pt>
                <c:pt idx="221">
                  <c:v>2011-10-16-19</c:v>
                </c:pt>
                <c:pt idx="222">
                  <c:v>2011-10-16-20</c:v>
                </c:pt>
                <c:pt idx="223">
                  <c:v>2011-10-16-21</c:v>
                </c:pt>
                <c:pt idx="224">
                  <c:v>2011-10-16-22</c:v>
                </c:pt>
                <c:pt idx="225">
                  <c:v>2011-10-16-23</c:v>
                </c:pt>
                <c:pt idx="226">
                  <c:v>2011-10-17-00</c:v>
                </c:pt>
                <c:pt idx="227">
                  <c:v>2011-10-17-01</c:v>
                </c:pt>
                <c:pt idx="228">
                  <c:v>2011-10-17-02</c:v>
                </c:pt>
                <c:pt idx="229">
                  <c:v>2011-10-17-03</c:v>
                </c:pt>
                <c:pt idx="230">
                  <c:v>2011-10-17-04</c:v>
                </c:pt>
                <c:pt idx="231">
                  <c:v>2011-10-17-05</c:v>
                </c:pt>
                <c:pt idx="232">
                  <c:v>2011-10-17-06</c:v>
                </c:pt>
                <c:pt idx="233">
                  <c:v>2011-10-17-07</c:v>
                </c:pt>
                <c:pt idx="234">
                  <c:v>2011-10-17-08</c:v>
                </c:pt>
                <c:pt idx="235">
                  <c:v>2011-10-17-09</c:v>
                </c:pt>
                <c:pt idx="236">
                  <c:v>2011-10-17-10</c:v>
                </c:pt>
                <c:pt idx="237">
                  <c:v>2011-10-17-11</c:v>
                </c:pt>
                <c:pt idx="238">
                  <c:v>2011-10-17-12</c:v>
                </c:pt>
                <c:pt idx="239">
                  <c:v>2011-10-17-13</c:v>
                </c:pt>
                <c:pt idx="240">
                  <c:v>2011-10-17-14</c:v>
                </c:pt>
                <c:pt idx="241">
                  <c:v>2011-10-17-15</c:v>
                </c:pt>
                <c:pt idx="242">
                  <c:v>2011-10-17-16</c:v>
                </c:pt>
                <c:pt idx="243">
                  <c:v>2011-10-17-17</c:v>
                </c:pt>
                <c:pt idx="244">
                  <c:v>2011-10-17-18</c:v>
                </c:pt>
                <c:pt idx="245">
                  <c:v>2011-10-17-19</c:v>
                </c:pt>
                <c:pt idx="246">
                  <c:v>2011-10-17-20</c:v>
                </c:pt>
                <c:pt idx="247">
                  <c:v>2011-10-17-21</c:v>
                </c:pt>
                <c:pt idx="248">
                  <c:v>2011-10-17-22</c:v>
                </c:pt>
                <c:pt idx="249">
                  <c:v>2011-10-17-23</c:v>
                </c:pt>
                <c:pt idx="250">
                  <c:v>2011-10-18-00</c:v>
                </c:pt>
                <c:pt idx="251">
                  <c:v>2011-10-18-01</c:v>
                </c:pt>
                <c:pt idx="252">
                  <c:v>2011-10-18-02</c:v>
                </c:pt>
                <c:pt idx="253">
                  <c:v>2011-10-18-03</c:v>
                </c:pt>
                <c:pt idx="254">
                  <c:v>2011-10-18-04</c:v>
                </c:pt>
                <c:pt idx="255">
                  <c:v>2011-10-18-05</c:v>
                </c:pt>
                <c:pt idx="256">
                  <c:v>2011-10-18-06</c:v>
                </c:pt>
                <c:pt idx="257">
                  <c:v>2011-10-18-07</c:v>
                </c:pt>
                <c:pt idx="258">
                  <c:v>2011-10-18-08</c:v>
                </c:pt>
                <c:pt idx="259">
                  <c:v>2011-10-18-09</c:v>
                </c:pt>
                <c:pt idx="260">
                  <c:v>2011-10-18-10</c:v>
                </c:pt>
                <c:pt idx="261">
                  <c:v>2011-10-18-11</c:v>
                </c:pt>
                <c:pt idx="262">
                  <c:v>2011-10-18-12</c:v>
                </c:pt>
                <c:pt idx="263">
                  <c:v>2011-10-18-13</c:v>
                </c:pt>
                <c:pt idx="264">
                  <c:v>2011-10-18-14</c:v>
                </c:pt>
                <c:pt idx="265">
                  <c:v>2011-10-18-15</c:v>
                </c:pt>
                <c:pt idx="266">
                  <c:v>2011-10-18-16</c:v>
                </c:pt>
                <c:pt idx="267">
                  <c:v>2011-10-18-17</c:v>
                </c:pt>
                <c:pt idx="268">
                  <c:v>2011-10-18-18</c:v>
                </c:pt>
                <c:pt idx="269">
                  <c:v>2011-10-18-19</c:v>
                </c:pt>
                <c:pt idx="270">
                  <c:v>2011-10-18-20</c:v>
                </c:pt>
                <c:pt idx="271">
                  <c:v>2011-10-18-21</c:v>
                </c:pt>
                <c:pt idx="272">
                  <c:v>2011-10-18-22</c:v>
                </c:pt>
                <c:pt idx="273">
                  <c:v>2011-10-18-23</c:v>
                </c:pt>
                <c:pt idx="274">
                  <c:v>2011-10-19-00</c:v>
                </c:pt>
                <c:pt idx="275">
                  <c:v>2011-10-19-01</c:v>
                </c:pt>
                <c:pt idx="276">
                  <c:v>2011-10-19-02</c:v>
                </c:pt>
                <c:pt idx="277">
                  <c:v>2011-10-19-03</c:v>
                </c:pt>
                <c:pt idx="278">
                  <c:v>2011-10-19-04</c:v>
                </c:pt>
                <c:pt idx="279">
                  <c:v>2011-10-19-05</c:v>
                </c:pt>
                <c:pt idx="280">
                  <c:v>2011-10-19-06</c:v>
                </c:pt>
                <c:pt idx="281">
                  <c:v>2011-10-19-07</c:v>
                </c:pt>
                <c:pt idx="282">
                  <c:v>2011-10-19-08</c:v>
                </c:pt>
                <c:pt idx="283">
                  <c:v>2011-10-19-09</c:v>
                </c:pt>
                <c:pt idx="284">
                  <c:v>2011-10-19-10</c:v>
                </c:pt>
                <c:pt idx="285">
                  <c:v>2011-10-19-11</c:v>
                </c:pt>
                <c:pt idx="286">
                  <c:v>2011-10-19-12</c:v>
                </c:pt>
                <c:pt idx="287">
                  <c:v>2011-10-19-13</c:v>
                </c:pt>
                <c:pt idx="288">
                  <c:v>2011-10-19-14</c:v>
                </c:pt>
                <c:pt idx="289">
                  <c:v>2011-10-19-15</c:v>
                </c:pt>
                <c:pt idx="290">
                  <c:v>2011-10-19-16</c:v>
                </c:pt>
                <c:pt idx="291">
                  <c:v>2011-10-19-17</c:v>
                </c:pt>
                <c:pt idx="292">
                  <c:v>2011-10-19-18</c:v>
                </c:pt>
                <c:pt idx="293">
                  <c:v>2011-10-19-19</c:v>
                </c:pt>
                <c:pt idx="294">
                  <c:v>2011-10-19-20</c:v>
                </c:pt>
                <c:pt idx="295">
                  <c:v>2011-10-19-21</c:v>
                </c:pt>
                <c:pt idx="296">
                  <c:v>2011-10-19-22</c:v>
                </c:pt>
                <c:pt idx="297">
                  <c:v>2011-10-19-23</c:v>
                </c:pt>
                <c:pt idx="298">
                  <c:v>2011-10-20-00</c:v>
                </c:pt>
                <c:pt idx="299">
                  <c:v>2011-10-20-01</c:v>
                </c:pt>
                <c:pt idx="300">
                  <c:v>2011-10-20-02</c:v>
                </c:pt>
                <c:pt idx="301">
                  <c:v>2011-10-20-03</c:v>
                </c:pt>
                <c:pt idx="302">
                  <c:v>2011-10-20-04</c:v>
                </c:pt>
                <c:pt idx="303">
                  <c:v>2011-10-20-05</c:v>
                </c:pt>
                <c:pt idx="304">
                  <c:v>2011-10-20-06</c:v>
                </c:pt>
                <c:pt idx="305">
                  <c:v>2011-10-20-07</c:v>
                </c:pt>
                <c:pt idx="306">
                  <c:v>2011-10-20-08</c:v>
                </c:pt>
                <c:pt idx="307">
                  <c:v>2011-10-20-09</c:v>
                </c:pt>
                <c:pt idx="308">
                  <c:v>2011-10-20-10</c:v>
                </c:pt>
                <c:pt idx="309">
                  <c:v>2011-10-20-11</c:v>
                </c:pt>
                <c:pt idx="310">
                  <c:v>2011-10-20-12</c:v>
                </c:pt>
                <c:pt idx="311">
                  <c:v>2011-10-20-13</c:v>
                </c:pt>
                <c:pt idx="312">
                  <c:v>2011-10-20-14</c:v>
                </c:pt>
                <c:pt idx="313">
                  <c:v>2011-10-20-15</c:v>
                </c:pt>
                <c:pt idx="314">
                  <c:v>2011-10-20-16</c:v>
                </c:pt>
                <c:pt idx="315">
                  <c:v>2011-10-20-17</c:v>
                </c:pt>
                <c:pt idx="316">
                  <c:v>2011-10-20-18</c:v>
                </c:pt>
                <c:pt idx="317">
                  <c:v>2011-10-20-19</c:v>
                </c:pt>
                <c:pt idx="318">
                  <c:v>2011-10-20-20</c:v>
                </c:pt>
                <c:pt idx="319">
                  <c:v>2011-10-20-21</c:v>
                </c:pt>
                <c:pt idx="320">
                  <c:v>2011-10-20-22</c:v>
                </c:pt>
                <c:pt idx="321">
                  <c:v>2011-10-20-23</c:v>
                </c:pt>
                <c:pt idx="322">
                  <c:v>2011-10-21-00</c:v>
                </c:pt>
                <c:pt idx="323">
                  <c:v>2011-10-21-01</c:v>
                </c:pt>
                <c:pt idx="324">
                  <c:v>2011-10-21-02</c:v>
                </c:pt>
                <c:pt idx="325">
                  <c:v>2011-10-21-03</c:v>
                </c:pt>
                <c:pt idx="326">
                  <c:v>2011-10-21-04</c:v>
                </c:pt>
                <c:pt idx="327">
                  <c:v>2011-10-21-05</c:v>
                </c:pt>
                <c:pt idx="328">
                  <c:v>2011-10-21-06</c:v>
                </c:pt>
                <c:pt idx="329">
                  <c:v>2011-10-21-07</c:v>
                </c:pt>
                <c:pt idx="330">
                  <c:v>2011-10-21-08</c:v>
                </c:pt>
                <c:pt idx="331">
                  <c:v>2011-10-21-09</c:v>
                </c:pt>
                <c:pt idx="332">
                  <c:v>2011-10-21-10</c:v>
                </c:pt>
                <c:pt idx="333">
                  <c:v>2011-10-21-11</c:v>
                </c:pt>
                <c:pt idx="334">
                  <c:v>2011-10-21-12</c:v>
                </c:pt>
                <c:pt idx="335">
                  <c:v>2011-10-21-13</c:v>
                </c:pt>
                <c:pt idx="336">
                  <c:v>2011-10-21-14</c:v>
                </c:pt>
                <c:pt idx="337">
                  <c:v>2011-10-21-15</c:v>
                </c:pt>
                <c:pt idx="338">
                  <c:v>2011-10-21-16</c:v>
                </c:pt>
                <c:pt idx="339">
                  <c:v>2011-10-21-17</c:v>
                </c:pt>
                <c:pt idx="340">
                  <c:v>2011-10-21-18</c:v>
                </c:pt>
                <c:pt idx="341">
                  <c:v>2011-10-21-19</c:v>
                </c:pt>
                <c:pt idx="342">
                  <c:v>2011-10-21-20</c:v>
                </c:pt>
                <c:pt idx="343">
                  <c:v>2011-10-21-21</c:v>
                </c:pt>
                <c:pt idx="344">
                  <c:v>2011-10-21-22</c:v>
                </c:pt>
                <c:pt idx="345">
                  <c:v>2011-10-21-23</c:v>
                </c:pt>
                <c:pt idx="346">
                  <c:v>2011-10-22-00</c:v>
                </c:pt>
                <c:pt idx="347">
                  <c:v>2011-10-22-01</c:v>
                </c:pt>
                <c:pt idx="348">
                  <c:v>2011-10-22-02</c:v>
                </c:pt>
                <c:pt idx="349">
                  <c:v>2011-10-22-03</c:v>
                </c:pt>
                <c:pt idx="350">
                  <c:v>2011-10-22-04</c:v>
                </c:pt>
                <c:pt idx="351">
                  <c:v>2011-10-22-05</c:v>
                </c:pt>
                <c:pt idx="352">
                  <c:v>2011-10-22-06</c:v>
                </c:pt>
                <c:pt idx="353">
                  <c:v>2011-10-22-07</c:v>
                </c:pt>
                <c:pt idx="354">
                  <c:v>2011-10-22-08</c:v>
                </c:pt>
                <c:pt idx="355">
                  <c:v>2011-10-22-09</c:v>
                </c:pt>
                <c:pt idx="356">
                  <c:v>2011-10-22-10</c:v>
                </c:pt>
                <c:pt idx="357">
                  <c:v>2011-10-22-11</c:v>
                </c:pt>
                <c:pt idx="358">
                  <c:v>2011-10-22-12</c:v>
                </c:pt>
                <c:pt idx="359">
                  <c:v>2011-10-22-13</c:v>
                </c:pt>
                <c:pt idx="360">
                  <c:v>2011-10-22-14</c:v>
                </c:pt>
                <c:pt idx="361">
                  <c:v>2011-10-22-15</c:v>
                </c:pt>
                <c:pt idx="362">
                  <c:v>2011-10-22-16</c:v>
                </c:pt>
                <c:pt idx="363">
                  <c:v>2011-10-22-17</c:v>
                </c:pt>
                <c:pt idx="364">
                  <c:v>2011-10-22-19</c:v>
                </c:pt>
                <c:pt idx="365">
                  <c:v>2011-10-22-20</c:v>
                </c:pt>
                <c:pt idx="366">
                  <c:v>2011-10-22-21</c:v>
                </c:pt>
                <c:pt idx="367">
                  <c:v>2011-10-22-22</c:v>
                </c:pt>
                <c:pt idx="368">
                  <c:v>2011-10-22-23</c:v>
                </c:pt>
                <c:pt idx="369">
                  <c:v>2011-10-23-00</c:v>
                </c:pt>
                <c:pt idx="370">
                  <c:v>2011-10-23-01</c:v>
                </c:pt>
                <c:pt idx="371">
                  <c:v>2011-10-23-02</c:v>
                </c:pt>
                <c:pt idx="372">
                  <c:v>2011-10-23-03</c:v>
                </c:pt>
                <c:pt idx="373">
                  <c:v>2011-10-23-04</c:v>
                </c:pt>
                <c:pt idx="374">
                  <c:v>2011-10-23-05</c:v>
                </c:pt>
                <c:pt idx="375">
                  <c:v>2011-10-23-06</c:v>
                </c:pt>
                <c:pt idx="376">
                  <c:v>2011-10-23-07</c:v>
                </c:pt>
                <c:pt idx="377">
                  <c:v>2011-10-23-08</c:v>
                </c:pt>
                <c:pt idx="378">
                  <c:v>2011-10-23-09</c:v>
                </c:pt>
                <c:pt idx="379">
                  <c:v>2011-10-23-10</c:v>
                </c:pt>
                <c:pt idx="380">
                  <c:v>2011-10-23-11</c:v>
                </c:pt>
                <c:pt idx="381">
                  <c:v>2011-10-23-12</c:v>
                </c:pt>
                <c:pt idx="382">
                  <c:v>2011-10-23-13</c:v>
                </c:pt>
                <c:pt idx="383">
                  <c:v>2011-10-23-14</c:v>
                </c:pt>
                <c:pt idx="384">
                  <c:v>2011-10-23-15</c:v>
                </c:pt>
                <c:pt idx="385">
                  <c:v>2011-10-23-16</c:v>
                </c:pt>
                <c:pt idx="386">
                  <c:v>2011-10-23-17</c:v>
                </c:pt>
                <c:pt idx="387">
                  <c:v>2011-10-23-18</c:v>
                </c:pt>
                <c:pt idx="388">
                  <c:v>2011-10-23-19</c:v>
                </c:pt>
                <c:pt idx="389">
                  <c:v>2011-10-23-20</c:v>
                </c:pt>
                <c:pt idx="390">
                  <c:v>2011-10-23-21</c:v>
                </c:pt>
                <c:pt idx="391">
                  <c:v>2011-10-23-22</c:v>
                </c:pt>
                <c:pt idx="392">
                  <c:v>2011-10-23-23</c:v>
                </c:pt>
                <c:pt idx="393">
                  <c:v>2011-10-24-00</c:v>
                </c:pt>
                <c:pt idx="394">
                  <c:v>2011-10-24-01</c:v>
                </c:pt>
                <c:pt idx="395">
                  <c:v>2011-10-24-02</c:v>
                </c:pt>
                <c:pt idx="396">
                  <c:v>2011-10-24-03</c:v>
                </c:pt>
                <c:pt idx="397">
                  <c:v>2011-10-24-04</c:v>
                </c:pt>
                <c:pt idx="398">
                  <c:v>2011-10-24-05</c:v>
                </c:pt>
                <c:pt idx="399">
                  <c:v>2011-10-24-06</c:v>
                </c:pt>
                <c:pt idx="400">
                  <c:v>2011-10-24-07</c:v>
                </c:pt>
                <c:pt idx="401">
                  <c:v>2011-10-24-08</c:v>
                </c:pt>
                <c:pt idx="402">
                  <c:v>2011-10-24-09</c:v>
                </c:pt>
                <c:pt idx="403">
                  <c:v>2011-10-24-10</c:v>
                </c:pt>
                <c:pt idx="404">
                  <c:v>2011-10-24-11</c:v>
                </c:pt>
                <c:pt idx="405">
                  <c:v>2011-10-24-12</c:v>
                </c:pt>
                <c:pt idx="406">
                  <c:v>2011-10-24-13</c:v>
                </c:pt>
                <c:pt idx="407">
                  <c:v>2011-10-24-14</c:v>
                </c:pt>
                <c:pt idx="408">
                  <c:v>2011-10-24-15</c:v>
                </c:pt>
                <c:pt idx="409">
                  <c:v>2011-10-24-16</c:v>
                </c:pt>
                <c:pt idx="410">
                  <c:v>2011-10-24-17</c:v>
                </c:pt>
                <c:pt idx="411">
                  <c:v>2011-10-24-18</c:v>
                </c:pt>
                <c:pt idx="412">
                  <c:v>2011-10-24-19</c:v>
                </c:pt>
                <c:pt idx="413">
                  <c:v>2011-10-24-20</c:v>
                </c:pt>
                <c:pt idx="414">
                  <c:v>2011-10-24-21</c:v>
                </c:pt>
                <c:pt idx="415">
                  <c:v>2011-10-24-22</c:v>
                </c:pt>
                <c:pt idx="416">
                  <c:v>2011-10-24-23</c:v>
                </c:pt>
                <c:pt idx="417">
                  <c:v>2011-10-25-00</c:v>
                </c:pt>
                <c:pt idx="418">
                  <c:v>2011-10-25-01</c:v>
                </c:pt>
                <c:pt idx="419">
                  <c:v>2011-10-25-02</c:v>
                </c:pt>
                <c:pt idx="420">
                  <c:v>2011-10-25-03</c:v>
                </c:pt>
                <c:pt idx="421">
                  <c:v>2011-10-25-04</c:v>
                </c:pt>
                <c:pt idx="422">
                  <c:v>2011-10-25-05</c:v>
                </c:pt>
                <c:pt idx="423">
                  <c:v>2011-10-25-06</c:v>
                </c:pt>
                <c:pt idx="424">
                  <c:v>2011-10-25-07</c:v>
                </c:pt>
                <c:pt idx="425">
                  <c:v>2011-10-25-08</c:v>
                </c:pt>
                <c:pt idx="426">
                  <c:v>2011-10-25-09</c:v>
                </c:pt>
                <c:pt idx="427">
                  <c:v>2011-10-25-10</c:v>
                </c:pt>
                <c:pt idx="428">
                  <c:v>2011-10-25-11</c:v>
                </c:pt>
                <c:pt idx="429">
                  <c:v>2011-10-25-12</c:v>
                </c:pt>
                <c:pt idx="430">
                  <c:v>2011-10-25-13</c:v>
                </c:pt>
                <c:pt idx="431">
                  <c:v>2011-10-25-14</c:v>
                </c:pt>
                <c:pt idx="432">
                  <c:v>2011-10-25-15</c:v>
                </c:pt>
                <c:pt idx="433">
                  <c:v>2011-10-25-16</c:v>
                </c:pt>
                <c:pt idx="434">
                  <c:v>2011-10-25-17</c:v>
                </c:pt>
                <c:pt idx="435">
                  <c:v>2011-10-25-18</c:v>
                </c:pt>
                <c:pt idx="436">
                  <c:v>2011-10-25-19</c:v>
                </c:pt>
                <c:pt idx="437">
                  <c:v>2011-10-25-20</c:v>
                </c:pt>
                <c:pt idx="438">
                  <c:v>2011-10-25-21</c:v>
                </c:pt>
                <c:pt idx="439">
                  <c:v>2011-10-25-22</c:v>
                </c:pt>
                <c:pt idx="440">
                  <c:v>2011-10-25-23</c:v>
                </c:pt>
                <c:pt idx="441">
                  <c:v>2011-10-26-00</c:v>
                </c:pt>
                <c:pt idx="442">
                  <c:v>2011-10-26-01</c:v>
                </c:pt>
                <c:pt idx="443">
                  <c:v>2011-10-26-02</c:v>
                </c:pt>
                <c:pt idx="444">
                  <c:v>2011-10-26-03</c:v>
                </c:pt>
                <c:pt idx="445">
                  <c:v>2011-10-26-04</c:v>
                </c:pt>
                <c:pt idx="446">
                  <c:v>2011-10-26-05</c:v>
                </c:pt>
                <c:pt idx="447">
                  <c:v>2011-10-26-06</c:v>
                </c:pt>
                <c:pt idx="448">
                  <c:v>2011-10-26-07</c:v>
                </c:pt>
                <c:pt idx="449">
                  <c:v>2011-10-26-08</c:v>
                </c:pt>
                <c:pt idx="450">
                  <c:v>2011-10-26-09</c:v>
                </c:pt>
                <c:pt idx="451">
                  <c:v>2011-10-26-10</c:v>
                </c:pt>
                <c:pt idx="452">
                  <c:v>2011-10-26-11</c:v>
                </c:pt>
                <c:pt idx="453">
                  <c:v>2011-10-26-12</c:v>
                </c:pt>
                <c:pt idx="454">
                  <c:v>2011-10-26-13</c:v>
                </c:pt>
                <c:pt idx="455">
                  <c:v>2011-10-26-14</c:v>
                </c:pt>
                <c:pt idx="456">
                  <c:v>2011-10-26-15</c:v>
                </c:pt>
                <c:pt idx="457">
                  <c:v>2011-10-26-16</c:v>
                </c:pt>
                <c:pt idx="458">
                  <c:v>2011-10-26-17</c:v>
                </c:pt>
                <c:pt idx="459">
                  <c:v>2011-10-26-18</c:v>
                </c:pt>
                <c:pt idx="460">
                  <c:v>2011-10-26-19</c:v>
                </c:pt>
                <c:pt idx="461">
                  <c:v>2011-10-26-20</c:v>
                </c:pt>
                <c:pt idx="462">
                  <c:v>2011-10-26-21</c:v>
                </c:pt>
                <c:pt idx="463">
                  <c:v>2011-10-26-22</c:v>
                </c:pt>
                <c:pt idx="464">
                  <c:v>2011-10-26-23</c:v>
                </c:pt>
                <c:pt idx="465">
                  <c:v>2011-10-27-00</c:v>
                </c:pt>
                <c:pt idx="466">
                  <c:v>2011-10-27-01</c:v>
                </c:pt>
                <c:pt idx="467">
                  <c:v>2011-10-27-02</c:v>
                </c:pt>
                <c:pt idx="468">
                  <c:v>2011-10-27-03</c:v>
                </c:pt>
                <c:pt idx="469">
                  <c:v>2011-10-27-04</c:v>
                </c:pt>
                <c:pt idx="470">
                  <c:v>2011-10-27-05</c:v>
                </c:pt>
                <c:pt idx="471">
                  <c:v>2011-10-27-06</c:v>
                </c:pt>
                <c:pt idx="472">
                  <c:v>2011-10-27-07</c:v>
                </c:pt>
                <c:pt idx="473">
                  <c:v>2011-10-27-08</c:v>
                </c:pt>
                <c:pt idx="474">
                  <c:v>2011-10-27-09</c:v>
                </c:pt>
                <c:pt idx="475">
                  <c:v>2011-10-27-10</c:v>
                </c:pt>
                <c:pt idx="476">
                  <c:v>2011-10-27-11</c:v>
                </c:pt>
                <c:pt idx="477">
                  <c:v>2011-10-27-12</c:v>
                </c:pt>
                <c:pt idx="478">
                  <c:v>2011-10-27-13</c:v>
                </c:pt>
                <c:pt idx="479">
                  <c:v>2011-10-27-14</c:v>
                </c:pt>
                <c:pt idx="480">
                  <c:v>2011-10-27-15</c:v>
                </c:pt>
                <c:pt idx="481">
                  <c:v>2011-10-27-16</c:v>
                </c:pt>
                <c:pt idx="482">
                  <c:v>2011-10-27-17</c:v>
                </c:pt>
                <c:pt idx="483">
                  <c:v>2011-10-27-18</c:v>
                </c:pt>
                <c:pt idx="484">
                  <c:v>2011-10-27-19</c:v>
                </c:pt>
                <c:pt idx="485">
                  <c:v>2011-10-27-20</c:v>
                </c:pt>
                <c:pt idx="486">
                  <c:v>2011-10-27-21</c:v>
                </c:pt>
                <c:pt idx="487">
                  <c:v>2011-10-27-22</c:v>
                </c:pt>
                <c:pt idx="488">
                  <c:v>2011-10-27-23</c:v>
                </c:pt>
                <c:pt idx="489">
                  <c:v>2011-10-28-00</c:v>
                </c:pt>
                <c:pt idx="490">
                  <c:v>2011-10-28-01</c:v>
                </c:pt>
                <c:pt idx="491">
                  <c:v>2011-10-28-02</c:v>
                </c:pt>
                <c:pt idx="492">
                  <c:v>2011-10-28-03</c:v>
                </c:pt>
                <c:pt idx="493">
                  <c:v>2011-10-28-04</c:v>
                </c:pt>
                <c:pt idx="494">
                  <c:v>2011-10-28-05</c:v>
                </c:pt>
                <c:pt idx="495">
                  <c:v>2011-10-28-06</c:v>
                </c:pt>
                <c:pt idx="496">
                  <c:v>2011-10-28-07</c:v>
                </c:pt>
                <c:pt idx="497">
                  <c:v>2011-10-28-08</c:v>
                </c:pt>
                <c:pt idx="498">
                  <c:v>2011-10-28-09</c:v>
                </c:pt>
                <c:pt idx="499">
                  <c:v>2011-10-28-10</c:v>
                </c:pt>
                <c:pt idx="500">
                  <c:v>2011-10-28-11</c:v>
                </c:pt>
                <c:pt idx="501">
                  <c:v>2011-10-28-12</c:v>
                </c:pt>
                <c:pt idx="502">
                  <c:v>2011-10-28-13</c:v>
                </c:pt>
                <c:pt idx="503">
                  <c:v>2011-10-28-14</c:v>
                </c:pt>
                <c:pt idx="504">
                  <c:v>2011-10-28-15</c:v>
                </c:pt>
                <c:pt idx="505">
                  <c:v>2011-10-28-16</c:v>
                </c:pt>
                <c:pt idx="506">
                  <c:v>2011-10-28-17</c:v>
                </c:pt>
                <c:pt idx="507">
                  <c:v>2011-10-28-18</c:v>
                </c:pt>
                <c:pt idx="508">
                  <c:v>2011-10-28-19</c:v>
                </c:pt>
                <c:pt idx="509">
                  <c:v>2011-10-28-20</c:v>
                </c:pt>
                <c:pt idx="510">
                  <c:v>2011-10-28-21</c:v>
                </c:pt>
                <c:pt idx="511">
                  <c:v>2011-10-28-22</c:v>
                </c:pt>
                <c:pt idx="512">
                  <c:v>2011-10-28-23</c:v>
                </c:pt>
                <c:pt idx="513">
                  <c:v>2011-10-29-00</c:v>
                </c:pt>
                <c:pt idx="514">
                  <c:v>2011-10-29-01</c:v>
                </c:pt>
                <c:pt idx="515">
                  <c:v>2011-10-29-02</c:v>
                </c:pt>
                <c:pt idx="516">
                  <c:v>2011-10-29-03</c:v>
                </c:pt>
                <c:pt idx="517">
                  <c:v>2011-10-29-04</c:v>
                </c:pt>
                <c:pt idx="518">
                  <c:v>2011-10-29-05</c:v>
                </c:pt>
                <c:pt idx="519">
                  <c:v>2011-10-29-06</c:v>
                </c:pt>
                <c:pt idx="520">
                  <c:v>2011-10-29-07</c:v>
                </c:pt>
                <c:pt idx="521">
                  <c:v>2011-10-29-08</c:v>
                </c:pt>
                <c:pt idx="522">
                  <c:v>2011-10-29-09</c:v>
                </c:pt>
                <c:pt idx="523">
                  <c:v>2011-10-29-10</c:v>
                </c:pt>
                <c:pt idx="524">
                  <c:v>2011-10-29-11</c:v>
                </c:pt>
                <c:pt idx="525">
                  <c:v>2011-10-29-17</c:v>
                </c:pt>
                <c:pt idx="526">
                  <c:v>2011-10-29-18</c:v>
                </c:pt>
                <c:pt idx="527">
                  <c:v>2011-10-29-19</c:v>
                </c:pt>
                <c:pt idx="528">
                  <c:v>2011-10-29-20</c:v>
                </c:pt>
                <c:pt idx="529">
                  <c:v>2011-10-29-21</c:v>
                </c:pt>
                <c:pt idx="530">
                  <c:v>2011-10-29-22</c:v>
                </c:pt>
                <c:pt idx="531">
                  <c:v>2011-10-29-23</c:v>
                </c:pt>
                <c:pt idx="532">
                  <c:v>2011-10-30-00</c:v>
                </c:pt>
                <c:pt idx="533">
                  <c:v>2011-10-30-01</c:v>
                </c:pt>
                <c:pt idx="534">
                  <c:v>2011-10-30-02</c:v>
                </c:pt>
                <c:pt idx="535">
                  <c:v>2011-10-30-03</c:v>
                </c:pt>
                <c:pt idx="536">
                  <c:v>2011-10-30-04</c:v>
                </c:pt>
                <c:pt idx="537">
                  <c:v>2011-10-30-05</c:v>
                </c:pt>
                <c:pt idx="538">
                  <c:v>2011-10-30-06</c:v>
                </c:pt>
                <c:pt idx="539">
                  <c:v>2011-10-30-07</c:v>
                </c:pt>
                <c:pt idx="540">
                  <c:v>2011-10-30-08</c:v>
                </c:pt>
                <c:pt idx="541">
                  <c:v>2011-10-30-09</c:v>
                </c:pt>
                <c:pt idx="542">
                  <c:v>2011-10-30-10</c:v>
                </c:pt>
                <c:pt idx="543">
                  <c:v>2011-10-30-11</c:v>
                </c:pt>
                <c:pt idx="544">
                  <c:v>2011-10-30-12</c:v>
                </c:pt>
                <c:pt idx="545">
                  <c:v>2011-10-30-13</c:v>
                </c:pt>
                <c:pt idx="546">
                  <c:v>2011-10-30-14</c:v>
                </c:pt>
                <c:pt idx="547">
                  <c:v>2011-10-30-15</c:v>
                </c:pt>
                <c:pt idx="548">
                  <c:v>2011-10-30-16</c:v>
                </c:pt>
                <c:pt idx="549">
                  <c:v>2011-10-30-17</c:v>
                </c:pt>
                <c:pt idx="550">
                  <c:v>2011-10-30-18</c:v>
                </c:pt>
                <c:pt idx="551">
                  <c:v>2011-10-30-19</c:v>
                </c:pt>
                <c:pt idx="552">
                  <c:v>2011-10-30-20</c:v>
                </c:pt>
                <c:pt idx="553">
                  <c:v>2011-10-30-21</c:v>
                </c:pt>
                <c:pt idx="554">
                  <c:v>2011-10-30-22</c:v>
                </c:pt>
                <c:pt idx="555">
                  <c:v>2011-10-30-23</c:v>
                </c:pt>
                <c:pt idx="556">
                  <c:v>2011-10-31-00</c:v>
                </c:pt>
                <c:pt idx="557">
                  <c:v>2011-10-31-01</c:v>
                </c:pt>
                <c:pt idx="558">
                  <c:v>2011-10-31-02</c:v>
                </c:pt>
                <c:pt idx="559">
                  <c:v>2011-10-31-03</c:v>
                </c:pt>
                <c:pt idx="560">
                  <c:v>2011-10-31-04</c:v>
                </c:pt>
                <c:pt idx="561">
                  <c:v>2011-10-31-05</c:v>
                </c:pt>
                <c:pt idx="562">
                  <c:v>2011-10-31-06</c:v>
                </c:pt>
                <c:pt idx="563">
                  <c:v>2011-10-31-07</c:v>
                </c:pt>
                <c:pt idx="564">
                  <c:v>2011-10-31-08</c:v>
                </c:pt>
                <c:pt idx="565">
                  <c:v>2011-10-31-09</c:v>
                </c:pt>
                <c:pt idx="566">
                  <c:v>2011-10-31-10</c:v>
                </c:pt>
                <c:pt idx="567">
                  <c:v>2011-10-31-11</c:v>
                </c:pt>
                <c:pt idx="568">
                  <c:v>2011-10-31-12</c:v>
                </c:pt>
                <c:pt idx="569">
                  <c:v>2011-10-31-13</c:v>
                </c:pt>
                <c:pt idx="570">
                  <c:v>2011-10-31-14</c:v>
                </c:pt>
                <c:pt idx="571">
                  <c:v>2011-10-31-15</c:v>
                </c:pt>
                <c:pt idx="572">
                  <c:v>2011-10-31-16</c:v>
                </c:pt>
                <c:pt idx="573">
                  <c:v>2011-10-31-17</c:v>
                </c:pt>
                <c:pt idx="574">
                  <c:v>2011-10-31-18</c:v>
                </c:pt>
                <c:pt idx="575">
                  <c:v>2011-10-31-19</c:v>
                </c:pt>
                <c:pt idx="576">
                  <c:v>2011-10-31-20</c:v>
                </c:pt>
                <c:pt idx="577">
                  <c:v>2011-10-31-21</c:v>
                </c:pt>
                <c:pt idx="578">
                  <c:v>2011-10-31-22</c:v>
                </c:pt>
                <c:pt idx="579">
                  <c:v>2011-10-31-23</c:v>
                </c:pt>
                <c:pt idx="580">
                  <c:v>2011-11-01-00</c:v>
                </c:pt>
                <c:pt idx="581">
                  <c:v>2011-11-01-01</c:v>
                </c:pt>
                <c:pt idx="582">
                  <c:v>2011-11-01-02</c:v>
                </c:pt>
                <c:pt idx="583">
                  <c:v>2011-11-01-03</c:v>
                </c:pt>
                <c:pt idx="584">
                  <c:v>2011-11-01-04</c:v>
                </c:pt>
                <c:pt idx="585">
                  <c:v>2011-11-01-05</c:v>
                </c:pt>
                <c:pt idx="586">
                  <c:v>2011-11-01-06</c:v>
                </c:pt>
                <c:pt idx="587">
                  <c:v>2011-11-01-07</c:v>
                </c:pt>
                <c:pt idx="588">
                  <c:v>2011-11-01-08</c:v>
                </c:pt>
                <c:pt idx="589">
                  <c:v>2011-11-01-09</c:v>
                </c:pt>
                <c:pt idx="590">
                  <c:v>2011-11-01-10</c:v>
                </c:pt>
                <c:pt idx="591">
                  <c:v>2011-11-01-11</c:v>
                </c:pt>
                <c:pt idx="592">
                  <c:v>2011-11-01-12</c:v>
                </c:pt>
                <c:pt idx="593">
                  <c:v>2011-11-01-13</c:v>
                </c:pt>
                <c:pt idx="594">
                  <c:v>2011-11-01-14</c:v>
                </c:pt>
                <c:pt idx="595">
                  <c:v>2011-11-01-15</c:v>
                </c:pt>
                <c:pt idx="596">
                  <c:v>2011-11-01-16</c:v>
                </c:pt>
                <c:pt idx="597">
                  <c:v>2011-11-01-17</c:v>
                </c:pt>
                <c:pt idx="598">
                  <c:v>2011-11-01-18</c:v>
                </c:pt>
                <c:pt idx="599">
                  <c:v>2011-11-01-19</c:v>
                </c:pt>
                <c:pt idx="600">
                  <c:v>2011-11-01-20</c:v>
                </c:pt>
                <c:pt idx="601">
                  <c:v>2011-11-01-21</c:v>
                </c:pt>
                <c:pt idx="602">
                  <c:v>2011-11-01-22</c:v>
                </c:pt>
                <c:pt idx="603">
                  <c:v>2011-11-01-23</c:v>
                </c:pt>
                <c:pt idx="604">
                  <c:v>2011-11-02-00</c:v>
                </c:pt>
                <c:pt idx="605">
                  <c:v>2011-11-02-01</c:v>
                </c:pt>
                <c:pt idx="606">
                  <c:v>2011-11-02-02</c:v>
                </c:pt>
                <c:pt idx="607">
                  <c:v>2011-11-02-03</c:v>
                </c:pt>
                <c:pt idx="608">
                  <c:v>2011-11-02-04</c:v>
                </c:pt>
                <c:pt idx="609">
                  <c:v>2011-11-02-05</c:v>
                </c:pt>
                <c:pt idx="610">
                  <c:v>2011-11-02-06</c:v>
                </c:pt>
                <c:pt idx="611">
                  <c:v>2011-11-02-07</c:v>
                </c:pt>
                <c:pt idx="612">
                  <c:v>2011-11-02-08</c:v>
                </c:pt>
                <c:pt idx="613">
                  <c:v>2011-11-02-09</c:v>
                </c:pt>
                <c:pt idx="614">
                  <c:v>2011-11-02-10</c:v>
                </c:pt>
                <c:pt idx="615">
                  <c:v>2011-11-02-11</c:v>
                </c:pt>
                <c:pt idx="616">
                  <c:v>2011-11-02-12</c:v>
                </c:pt>
                <c:pt idx="617">
                  <c:v>2011-11-02-13</c:v>
                </c:pt>
                <c:pt idx="618">
                  <c:v>2011-11-02-14</c:v>
                </c:pt>
                <c:pt idx="619">
                  <c:v>2011-11-02-15</c:v>
                </c:pt>
                <c:pt idx="620">
                  <c:v>2011-11-02-16</c:v>
                </c:pt>
                <c:pt idx="621">
                  <c:v>2011-11-02-17</c:v>
                </c:pt>
                <c:pt idx="622">
                  <c:v>2011-11-02-18</c:v>
                </c:pt>
                <c:pt idx="623">
                  <c:v>2011-11-02-19</c:v>
                </c:pt>
                <c:pt idx="624">
                  <c:v>2011-11-02-20</c:v>
                </c:pt>
                <c:pt idx="625">
                  <c:v>2011-11-02-21</c:v>
                </c:pt>
                <c:pt idx="626">
                  <c:v>2011-11-02-22</c:v>
                </c:pt>
                <c:pt idx="627">
                  <c:v>2011-11-02-23</c:v>
                </c:pt>
                <c:pt idx="628">
                  <c:v>2011-11-03-00</c:v>
                </c:pt>
                <c:pt idx="629">
                  <c:v>2011-11-03-01</c:v>
                </c:pt>
                <c:pt idx="630">
                  <c:v>2011-11-03-02</c:v>
                </c:pt>
                <c:pt idx="631">
                  <c:v>2011-11-03-03</c:v>
                </c:pt>
                <c:pt idx="632">
                  <c:v>2011-11-03-04</c:v>
                </c:pt>
                <c:pt idx="633">
                  <c:v>2011-11-03-05</c:v>
                </c:pt>
                <c:pt idx="634">
                  <c:v>2011-11-03-06</c:v>
                </c:pt>
                <c:pt idx="635">
                  <c:v>2011-11-03-07</c:v>
                </c:pt>
                <c:pt idx="636">
                  <c:v>2011-11-03-08</c:v>
                </c:pt>
                <c:pt idx="637">
                  <c:v>2011-11-03-09</c:v>
                </c:pt>
                <c:pt idx="638">
                  <c:v>2011-11-03-10</c:v>
                </c:pt>
                <c:pt idx="639">
                  <c:v>2011-11-03-11</c:v>
                </c:pt>
                <c:pt idx="640">
                  <c:v>2011-11-03-12</c:v>
                </c:pt>
                <c:pt idx="641">
                  <c:v>2011-11-03-13</c:v>
                </c:pt>
                <c:pt idx="642">
                  <c:v>2011-11-03-14</c:v>
                </c:pt>
                <c:pt idx="643">
                  <c:v>2011-11-03-15</c:v>
                </c:pt>
                <c:pt idx="644">
                  <c:v>2011-11-03-16</c:v>
                </c:pt>
                <c:pt idx="645">
                  <c:v>2011-11-03-17</c:v>
                </c:pt>
                <c:pt idx="646">
                  <c:v>2011-11-03-18</c:v>
                </c:pt>
                <c:pt idx="647">
                  <c:v>2011-11-03-19</c:v>
                </c:pt>
                <c:pt idx="648">
                  <c:v>2011-11-03-20</c:v>
                </c:pt>
                <c:pt idx="649">
                  <c:v>2011-11-03-21</c:v>
                </c:pt>
                <c:pt idx="650">
                  <c:v>2011-11-03-22</c:v>
                </c:pt>
                <c:pt idx="651">
                  <c:v>2011-11-03-23</c:v>
                </c:pt>
                <c:pt idx="652">
                  <c:v>2011-11-04-00</c:v>
                </c:pt>
                <c:pt idx="653">
                  <c:v>2011-11-04-01</c:v>
                </c:pt>
                <c:pt idx="654">
                  <c:v>2011-11-04-02</c:v>
                </c:pt>
                <c:pt idx="655">
                  <c:v>2011-11-04-03</c:v>
                </c:pt>
                <c:pt idx="656">
                  <c:v>2011-11-04-04</c:v>
                </c:pt>
                <c:pt idx="657">
                  <c:v>2011-11-04-05</c:v>
                </c:pt>
                <c:pt idx="658">
                  <c:v>2011-11-04-06</c:v>
                </c:pt>
                <c:pt idx="659">
                  <c:v>2011-11-04-07</c:v>
                </c:pt>
                <c:pt idx="660">
                  <c:v>2011-11-04-08</c:v>
                </c:pt>
                <c:pt idx="661">
                  <c:v>2011-11-04-09</c:v>
                </c:pt>
                <c:pt idx="662">
                  <c:v>2011-11-04-10</c:v>
                </c:pt>
                <c:pt idx="663">
                  <c:v>2011-11-04-11</c:v>
                </c:pt>
                <c:pt idx="664">
                  <c:v>2011-11-04-12</c:v>
                </c:pt>
                <c:pt idx="665">
                  <c:v>2011-11-04-13</c:v>
                </c:pt>
                <c:pt idx="666">
                  <c:v>2011-11-04-14</c:v>
                </c:pt>
                <c:pt idx="667">
                  <c:v>2011-11-04-15</c:v>
                </c:pt>
                <c:pt idx="668">
                  <c:v>2011-11-04-16</c:v>
                </c:pt>
                <c:pt idx="669">
                  <c:v>2011-11-04-17</c:v>
                </c:pt>
                <c:pt idx="670">
                  <c:v>2011-11-04-18</c:v>
                </c:pt>
                <c:pt idx="671">
                  <c:v>2011-11-04-19</c:v>
                </c:pt>
                <c:pt idx="672">
                  <c:v>2011-11-04-20</c:v>
                </c:pt>
                <c:pt idx="673">
                  <c:v>2011-11-04-21</c:v>
                </c:pt>
                <c:pt idx="674">
                  <c:v>2011-11-04-22</c:v>
                </c:pt>
                <c:pt idx="675">
                  <c:v>2011-11-04-23</c:v>
                </c:pt>
                <c:pt idx="676">
                  <c:v>2011-11-05-00</c:v>
                </c:pt>
                <c:pt idx="677">
                  <c:v>2011-11-05-01</c:v>
                </c:pt>
                <c:pt idx="678">
                  <c:v>2011-11-05-02</c:v>
                </c:pt>
                <c:pt idx="679">
                  <c:v>2011-11-05-03</c:v>
                </c:pt>
                <c:pt idx="680">
                  <c:v>2011-11-05-04</c:v>
                </c:pt>
                <c:pt idx="681">
                  <c:v>2011-11-05-05</c:v>
                </c:pt>
                <c:pt idx="682">
                  <c:v>2011-11-05-06</c:v>
                </c:pt>
                <c:pt idx="683">
                  <c:v>2011-11-05-07</c:v>
                </c:pt>
                <c:pt idx="684">
                  <c:v>2011-11-05-08</c:v>
                </c:pt>
                <c:pt idx="685">
                  <c:v>2011-11-05-09</c:v>
                </c:pt>
                <c:pt idx="686">
                  <c:v>2011-11-05-10</c:v>
                </c:pt>
                <c:pt idx="687">
                  <c:v>2011-11-05-11</c:v>
                </c:pt>
                <c:pt idx="688">
                  <c:v>2011-11-05-12</c:v>
                </c:pt>
                <c:pt idx="689">
                  <c:v>2011-11-05-13</c:v>
                </c:pt>
                <c:pt idx="690">
                  <c:v>2011-11-05-14</c:v>
                </c:pt>
                <c:pt idx="691">
                  <c:v>2011-11-05-15</c:v>
                </c:pt>
                <c:pt idx="692">
                  <c:v>2011-11-05-16</c:v>
                </c:pt>
                <c:pt idx="693">
                  <c:v>2011-11-05-17</c:v>
                </c:pt>
                <c:pt idx="694">
                  <c:v>2011-11-05-18</c:v>
                </c:pt>
                <c:pt idx="695">
                  <c:v>2011-11-05-19</c:v>
                </c:pt>
                <c:pt idx="696">
                  <c:v>2011-11-05-20</c:v>
                </c:pt>
                <c:pt idx="697">
                  <c:v>2011-11-05-21</c:v>
                </c:pt>
                <c:pt idx="698">
                  <c:v>2011-11-05-22</c:v>
                </c:pt>
                <c:pt idx="699">
                  <c:v>2011-11-05-23</c:v>
                </c:pt>
                <c:pt idx="700">
                  <c:v>2011-11-06-00</c:v>
                </c:pt>
                <c:pt idx="701">
                  <c:v>2011-11-06-01</c:v>
                </c:pt>
                <c:pt idx="702">
                  <c:v>2011-11-06-02</c:v>
                </c:pt>
                <c:pt idx="703">
                  <c:v>2011-11-06-03</c:v>
                </c:pt>
                <c:pt idx="704">
                  <c:v>2011-11-06-04</c:v>
                </c:pt>
                <c:pt idx="705">
                  <c:v>2011-11-06-05</c:v>
                </c:pt>
                <c:pt idx="706">
                  <c:v>2011-11-06-06</c:v>
                </c:pt>
                <c:pt idx="707">
                  <c:v>2011-11-06-07</c:v>
                </c:pt>
                <c:pt idx="708">
                  <c:v>2011-11-06-08</c:v>
                </c:pt>
                <c:pt idx="709">
                  <c:v>2011-11-06-09</c:v>
                </c:pt>
                <c:pt idx="710">
                  <c:v>2011-11-06-10</c:v>
                </c:pt>
                <c:pt idx="711">
                  <c:v>2011-11-06-11</c:v>
                </c:pt>
                <c:pt idx="712">
                  <c:v>2011-11-06-12</c:v>
                </c:pt>
                <c:pt idx="713">
                  <c:v>2011-11-06-13</c:v>
                </c:pt>
                <c:pt idx="714">
                  <c:v>2011-11-06-14</c:v>
                </c:pt>
                <c:pt idx="715">
                  <c:v>2011-11-06-15</c:v>
                </c:pt>
                <c:pt idx="716">
                  <c:v>2011-11-06-16</c:v>
                </c:pt>
                <c:pt idx="717">
                  <c:v>2011-11-06-17</c:v>
                </c:pt>
                <c:pt idx="718">
                  <c:v>2011-11-06-18</c:v>
                </c:pt>
                <c:pt idx="719">
                  <c:v>2011-11-06-19</c:v>
                </c:pt>
                <c:pt idx="720">
                  <c:v>2011-11-06-20</c:v>
                </c:pt>
                <c:pt idx="721">
                  <c:v>2011-11-06-21</c:v>
                </c:pt>
                <c:pt idx="722">
                  <c:v>2011-11-06-22</c:v>
                </c:pt>
                <c:pt idx="723">
                  <c:v>2011-11-06-23</c:v>
                </c:pt>
                <c:pt idx="724">
                  <c:v>2011-11-07-00</c:v>
                </c:pt>
                <c:pt idx="725">
                  <c:v>2011-11-07-01</c:v>
                </c:pt>
                <c:pt idx="726">
                  <c:v>2011-11-07-02</c:v>
                </c:pt>
                <c:pt idx="727">
                  <c:v>2011-11-07-03</c:v>
                </c:pt>
                <c:pt idx="728">
                  <c:v>2011-11-07-04</c:v>
                </c:pt>
                <c:pt idx="729">
                  <c:v>2011-11-07-05</c:v>
                </c:pt>
                <c:pt idx="730">
                  <c:v>2011-11-07-06</c:v>
                </c:pt>
                <c:pt idx="731">
                  <c:v>2011-11-07-07</c:v>
                </c:pt>
                <c:pt idx="732">
                  <c:v>2011-11-07-08</c:v>
                </c:pt>
                <c:pt idx="733">
                  <c:v>2011-11-07-09</c:v>
                </c:pt>
                <c:pt idx="734">
                  <c:v>2011-11-07-10</c:v>
                </c:pt>
                <c:pt idx="735">
                  <c:v>2011-11-07-11</c:v>
                </c:pt>
                <c:pt idx="736">
                  <c:v>2011-11-07-12</c:v>
                </c:pt>
                <c:pt idx="737">
                  <c:v>2011-11-07-13</c:v>
                </c:pt>
                <c:pt idx="738">
                  <c:v>2011-11-07-14</c:v>
                </c:pt>
                <c:pt idx="739">
                  <c:v>2011-11-07-15</c:v>
                </c:pt>
                <c:pt idx="740">
                  <c:v>2011-11-07-16</c:v>
                </c:pt>
                <c:pt idx="741">
                  <c:v>2011-11-07-17</c:v>
                </c:pt>
                <c:pt idx="742">
                  <c:v>2011-11-07-18</c:v>
                </c:pt>
                <c:pt idx="743">
                  <c:v>2011-11-07-19</c:v>
                </c:pt>
                <c:pt idx="744">
                  <c:v>2011-11-07-20</c:v>
                </c:pt>
                <c:pt idx="745">
                  <c:v>2011-11-07-21</c:v>
                </c:pt>
                <c:pt idx="746">
                  <c:v>2011-11-07-22</c:v>
                </c:pt>
                <c:pt idx="747">
                  <c:v>2011-11-07-23</c:v>
                </c:pt>
                <c:pt idx="748">
                  <c:v>2011-11-08-00</c:v>
                </c:pt>
                <c:pt idx="749">
                  <c:v>2011-11-08-01</c:v>
                </c:pt>
                <c:pt idx="750">
                  <c:v>2011-11-08-02</c:v>
                </c:pt>
                <c:pt idx="751">
                  <c:v>2011-11-08-03</c:v>
                </c:pt>
                <c:pt idx="752">
                  <c:v>2011-11-08-04</c:v>
                </c:pt>
                <c:pt idx="753">
                  <c:v>2011-11-08-05</c:v>
                </c:pt>
                <c:pt idx="754">
                  <c:v>2011-11-08-06</c:v>
                </c:pt>
                <c:pt idx="755">
                  <c:v>2011-11-08-07</c:v>
                </c:pt>
                <c:pt idx="756">
                  <c:v>2011-11-08-08</c:v>
                </c:pt>
                <c:pt idx="757">
                  <c:v>2011-11-08-09</c:v>
                </c:pt>
                <c:pt idx="758">
                  <c:v>2011-11-08-10</c:v>
                </c:pt>
                <c:pt idx="759">
                  <c:v>2011-11-08-11</c:v>
                </c:pt>
                <c:pt idx="760">
                  <c:v>2011-11-08-12</c:v>
                </c:pt>
                <c:pt idx="761">
                  <c:v>2011-11-08-13</c:v>
                </c:pt>
                <c:pt idx="762">
                  <c:v>2011-11-08-14</c:v>
                </c:pt>
                <c:pt idx="763">
                  <c:v>2011-11-08-15</c:v>
                </c:pt>
                <c:pt idx="764">
                  <c:v>2011-11-08-16</c:v>
                </c:pt>
                <c:pt idx="765">
                  <c:v>2011-11-08-17</c:v>
                </c:pt>
                <c:pt idx="766">
                  <c:v>2011-11-08-18</c:v>
                </c:pt>
                <c:pt idx="767">
                  <c:v>2011-11-08-19</c:v>
                </c:pt>
                <c:pt idx="768">
                  <c:v>2011-11-08-20</c:v>
                </c:pt>
                <c:pt idx="769">
                  <c:v>2011-11-08-21</c:v>
                </c:pt>
                <c:pt idx="770">
                  <c:v>2011-11-08-22</c:v>
                </c:pt>
                <c:pt idx="771">
                  <c:v>2011-11-08-23</c:v>
                </c:pt>
                <c:pt idx="772">
                  <c:v>2011-11-09-00</c:v>
                </c:pt>
                <c:pt idx="773">
                  <c:v>2011-11-09-01</c:v>
                </c:pt>
                <c:pt idx="774">
                  <c:v>2011-11-09-02</c:v>
                </c:pt>
                <c:pt idx="775">
                  <c:v>2011-11-09-03</c:v>
                </c:pt>
                <c:pt idx="776">
                  <c:v>2011-11-09-04</c:v>
                </c:pt>
                <c:pt idx="777">
                  <c:v>2011-11-09-05</c:v>
                </c:pt>
                <c:pt idx="778">
                  <c:v>2011-11-09-06</c:v>
                </c:pt>
                <c:pt idx="779">
                  <c:v>2011-11-09-07</c:v>
                </c:pt>
                <c:pt idx="780">
                  <c:v>2011-11-09-08</c:v>
                </c:pt>
                <c:pt idx="781">
                  <c:v>2011-11-09-09</c:v>
                </c:pt>
                <c:pt idx="782">
                  <c:v>2011-11-09-10</c:v>
                </c:pt>
                <c:pt idx="783">
                  <c:v>2011-11-09-11</c:v>
                </c:pt>
                <c:pt idx="784">
                  <c:v>2011-11-09-12</c:v>
                </c:pt>
                <c:pt idx="785">
                  <c:v>2011-11-09-13</c:v>
                </c:pt>
                <c:pt idx="786">
                  <c:v>2011-11-09-14</c:v>
                </c:pt>
                <c:pt idx="787">
                  <c:v>2011-11-09-15</c:v>
                </c:pt>
                <c:pt idx="788">
                  <c:v>2011-11-09-16</c:v>
                </c:pt>
                <c:pt idx="789">
                  <c:v>2011-11-09-17</c:v>
                </c:pt>
                <c:pt idx="790">
                  <c:v>2011-11-09-18</c:v>
                </c:pt>
                <c:pt idx="791">
                  <c:v>2011-11-09-19</c:v>
                </c:pt>
                <c:pt idx="792">
                  <c:v>2011-11-09-20</c:v>
                </c:pt>
                <c:pt idx="793">
                  <c:v>2011-11-09-21</c:v>
                </c:pt>
                <c:pt idx="794">
                  <c:v>2011-11-09-22</c:v>
                </c:pt>
                <c:pt idx="795">
                  <c:v>2011-11-09-23</c:v>
                </c:pt>
                <c:pt idx="796">
                  <c:v>2011-11-10-00</c:v>
                </c:pt>
                <c:pt idx="797">
                  <c:v>2011-11-10-01</c:v>
                </c:pt>
                <c:pt idx="798">
                  <c:v>2011-11-10-02</c:v>
                </c:pt>
                <c:pt idx="799">
                  <c:v>2011-11-10-03</c:v>
                </c:pt>
                <c:pt idx="800">
                  <c:v>2011-11-10-04</c:v>
                </c:pt>
                <c:pt idx="801">
                  <c:v>2011-11-10-05</c:v>
                </c:pt>
                <c:pt idx="802">
                  <c:v>2011-11-10-06</c:v>
                </c:pt>
                <c:pt idx="803">
                  <c:v>2011-11-10-07</c:v>
                </c:pt>
                <c:pt idx="804">
                  <c:v>2011-11-10-08</c:v>
                </c:pt>
                <c:pt idx="805">
                  <c:v>2011-11-10-09</c:v>
                </c:pt>
                <c:pt idx="806">
                  <c:v>2011-11-10-10</c:v>
                </c:pt>
                <c:pt idx="807">
                  <c:v>2011-11-10-11</c:v>
                </c:pt>
                <c:pt idx="808">
                  <c:v>2011-11-10-12</c:v>
                </c:pt>
                <c:pt idx="809">
                  <c:v>2011-11-10-13</c:v>
                </c:pt>
                <c:pt idx="810">
                  <c:v>2011-11-10-14</c:v>
                </c:pt>
                <c:pt idx="811">
                  <c:v>2011-11-10-15</c:v>
                </c:pt>
                <c:pt idx="812">
                  <c:v>2011-11-10-16</c:v>
                </c:pt>
                <c:pt idx="813">
                  <c:v>2011-11-10-17</c:v>
                </c:pt>
                <c:pt idx="814">
                  <c:v>2011-11-10-18</c:v>
                </c:pt>
                <c:pt idx="815">
                  <c:v>2011-11-10-19</c:v>
                </c:pt>
                <c:pt idx="816">
                  <c:v>2011-11-10-20</c:v>
                </c:pt>
                <c:pt idx="817">
                  <c:v>2011-11-10-21</c:v>
                </c:pt>
                <c:pt idx="818">
                  <c:v>2011-11-10-22</c:v>
                </c:pt>
                <c:pt idx="819">
                  <c:v>2011-11-10-23</c:v>
                </c:pt>
                <c:pt idx="820">
                  <c:v>2011-11-11-00</c:v>
                </c:pt>
                <c:pt idx="821">
                  <c:v>2011-11-11-01</c:v>
                </c:pt>
                <c:pt idx="822">
                  <c:v>2011-11-11-02</c:v>
                </c:pt>
                <c:pt idx="823">
                  <c:v>2011-11-11-03</c:v>
                </c:pt>
                <c:pt idx="824">
                  <c:v>2011-11-11-04</c:v>
                </c:pt>
                <c:pt idx="825">
                  <c:v>2011-11-11-05</c:v>
                </c:pt>
                <c:pt idx="826">
                  <c:v>2011-11-11-06</c:v>
                </c:pt>
                <c:pt idx="827">
                  <c:v>2011-11-11-07</c:v>
                </c:pt>
                <c:pt idx="828">
                  <c:v>2011-11-11-08</c:v>
                </c:pt>
                <c:pt idx="829">
                  <c:v>2011-11-11-09</c:v>
                </c:pt>
                <c:pt idx="830">
                  <c:v>2011-11-11-10</c:v>
                </c:pt>
                <c:pt idx="831">
                  <c:v>2011-11-11-11</c:v>
                </c:pt>
                <c:pt idx="832">
                  <c:v>2011-11-11-12</c:v>
                </c:pt>
                <c:pt idx="833">
                  <c:v>2011-11-11-13</c:v>
                </c:pt>
                <c:pt idx="834">
                  <c:v>2011-11-11-14</c:v>
                </c:pt>
                <c:pt idx="835">
                  <c:v>2011-11-11-15</c:v>
                </c:pt>
                <c:pt idx="836">
                  <c:v>2011-11-11-16</c:v>
                </c:pt>
                <c:pt idx="837">
                  <c:v>2011-11-11-17</c:v>
                </c:pt>
                <c:pt idx="838">
                  <c:v>2011-11-11-18</c:v>
                </c:pt>
                <c:pt idx="839">
                  <c:v>2011-11-11-19</c:v>
                </c:pt>
                <c:pt idx="840">
                  <c:v>2011-11-11-20</c:v>
                </c:pt>
                <c:pt idx="841">
                  <c:v>2011-11-11-21</c:v>
                </c:pt>
                <c:pt idx="842">
                  <c:v>2011-11-11-22</c:v>
                </c:pt>
                <c:pt idx="843">
                  <c:v>2011-11-11-23</c:v>
                </c:pt>
                <c:pt idx="844">
                  <c:v>2011-11-12-00</c:v>
                </c:pt>
                <c:pt idx="845">
                  <c:v>2011-11-12-01</c:v>
                </c:pt>
                <c:pt idx="846">
                  <c:v>2011-11-12-02</c:v>
                </c:pt>
                <c:pt idx="847">
                  <c:v>2011-11-12-03</c:v>
                </c:pt>
                <c:pt idx="848">
                  <c:v>2011-11-12-04</c:v>
                </c:pt>
                <c:pt idx="849">
                  <c:v>2011-11-12-05</c:v>
                </c:pt>
                <c:pt idx="850">
                  <c:v>2011-11-12-06</c:v>
                </c:pt>
                <c:pt idx="851">
                  <c:v>2011-11-12-07</c:v>
                </c:pt>
                <c:pt idx="852">
                  <c:v>2011-11-12-08</c:v>
                </c:pt>
                <c:pt idx="853">
                  <c:v>2011-11-12-09</c:v>
                </c:pt>
                <c:pt idx="854">
                  <c:v>2011-11-12-10</c:v>
                </c:pt>
                <c:pt idx="855">
                  <c:v>2011-11-12-11</c:v>
                </c:pt>
                <c:pt idx="856">
                  <c:v>2011-11-12-12</c:v>
                </c:pt>
                <c:pt idx="857">
                  <c:v>2011-11-12-13</c:v>
                </c:pt>
                <c:pt idx="858">
                  <c:v>2011-11-12-14</c:v>
                </c:pt>
                <c:pt idx="859">
                  <c:v>2011-11-12-15</c:v>
                </c:pt>
                <c:pt idx="860">
                  <c:v>2011-11-12-16</c:v>
                </c:pt>
                <c:pt idx="861">
                  <c:v>2011-11-12-17</c:v>
                </c:pt>
                <c:pt idx="862">
                  <c:v>2011-11-12-18</c:v>
                </c:pt>
                <c:pt idx="863">
                  <c:v>2011-11-12-19</c:v>
                </c:pt>
                <c:pt idx="864">
                  <c:v>2011-11-12-20</c:v>
                </c:pt>
                <c:pt idx="865">
                  <c:v>2011-11-12-21</c:v>
                </c:pt>
                <c:pt idx="866">
                  <c:v>2011-11-12-22</c:v>
                </c:pt>
                <c:pt idx="867">
                  <c:v>2011-11-12-23</c:v>
                </c:pt>
                <c:pt idx="868">
                  <c:v>2011-11-13-00</c:v>
                </c:pt>
                <c:pt idx="869">
                  <c:v>2011-11-13-01</c:v>
                </c:pt>
                <c:pt idx="870">
                  <c:v>2011-11-13-02</c:v>
                </c:pt>
                <c:pt idx="871">
                  <c:v>2011-11-13-03</c:v>
                </c:pt>
                <c:pt idx="872">
                  <c:v>2011-11-13-04</c:v>
                </c:pt>
                <c:pt idx="873">
                  <c:v>2011-11-13-05</c:v>
                </c:pt>
                <c:pt idx="874">
                  <c:v>2011-11-13-06</c:v>
                </c:pt>
                <c:pt idx="875">
                  <c:v>2011-11-13-07</c:v>
                </c:pt>
                <c:pt idx="876">
                  <c:v>2011-11-13-08</c:v>
                </c:pt>
                <c:pt idx="877">
                  <c:v>2011-11-13-09</c:v>
                </c:pt>
                <c:pt idx="878">
                  <c:v>2011-11-13-10</c:v>
                </c:pt>
                <c:pt idx="879">
                  <c:v>2011-11-13-11</c:v>
                </c:pt>
                <c:pt idx="880">
                  <c:v>2011-11-13-12</c:v>
                </c:pt>
                <c:pt idx="881">
                  <c:v>2011-11-13-13</c:v>
                </c:pt>
                <c:pt idx="882">
                  <c:v>2011-11-13-14</c:v>
                </c:pt>
                <c:pt idx="883">
                  <c:v>2011-11-13-15</c:v>
                </c:pt>
                <c:pt idx="884">
                  <c:v>2011-11-13-16</c:v>
                </c:pt>
                <c:pt idx="885">
                  <c:v>2011-11-13-17</c:v>
                </c:pt>
                <c:pt idx="886">
                  <c:v>2011-11-13-18</c:v>
                </c:pt>
                <c:pt idx="887">
                  <c:v>2011-11-13-19</c:v>
                </c:pt>
                <c:pt idx="888">
                  <c:v>2011-11-13-20</c:v>
                </c:pt>
                <c:pt idx="889">
                  <c:v>2011-11-13-21</c:v>
                </c:pt>
                <c:pt idx="890">
                  <c:v>2011-11-13-22</c:v>
                </c:pt>
                <c:pt idx="891">
                  <c:v>2011-11-13-23</c:v>
                </c:pt>
                <c:pt idx="892">
                  <c:v>2011-11-14-00</c:v>
                </c:pt>
                <c:pt idx="893">
                  <c:v>2011-11-14-01</c:v>
                </c:pt>
                <c:pt idx="894">
                  <c:v>2011-11-14-02</c:v>
                </c:pt>
                <c:pt idx="895">
                  <c:v>2011-11-14-03</c:v>
                </c:pt>
                <c:pt idx="896">
                  <c:v>2011-11-14-04</c:v>
                </c:pt>
                <c:pt idx="897">
                  <c:v>2011-11-14-05</c:v>
                </c:pt>
                <c:pt idx="898">
                  <c:v>2011-11-14-06</c:v>
                </c:pt>
                <c:pt idx="899">
                  <c:v>2011-11-14-07</c:v>
                </c:pt>
                <c:pt idx="900">
                  <c:v>2011-11-14-08</c:v>
                </c:pt>
                <c:pt idx="901">
                  <c:v>2011-11-14-09</c:v>
                </c:pt>
                <c:pt idx="902">
                  <c:v>2011-11-14-10</c:v>
                </c:pt>
                <c:pt idx="903">
                  <c:v>2011-11-14-11</c:v>
                </c:pt>
                <c:pt idx="904">
                  <c:v>2011-11-14-12</c:v>
                </c:pt>
                <c:pt idx="905">
                  <c:v>2011-11-14-13</c:v>
                </c:pt>
                <c:pt idx="906">
                  <c:v>2011-11-14-14</c:v>
                </c:pt>
                <c:pt idx="907">
                  <c:v>2011-11-14-15</c:v>
                </c:pt>
                <c:pt idx="908">
                  <c:v>2011-11-14-16</c:v>
                </c:pt>
                <c:pt idx="909">
                  <c:v>2011-11-14-17</c:v>
                </c:pt>
                <c:pt idx="910">
                  <c:v>2011-11-14-18</c:v>
                </c:pt>
                <c:pt idx="911">
                  <c:v>2011-11-14-19</c:v>
                </c:pt>
                <c:pt idx="912">
                  <c:v>2011-11-14-20</c:v>
                </c:pt>
                <c:pt idx="913">
                  <c:v>2011-11-14-21</c:v>
                </c:pt>
                <c:pt idx="914">
                  <c:v>2011-11-14-22</c:v>
                </c:pt>
                <c:pt idx="915">
                  <c:v>2011-11-14-23</c:v>
                </c:pt>
                <c:pt idx="916">
                  <c:v>2011-11-15-00</c:v>
                </c:pt>
                <c:pt idx="917">
                  <c:v>2011-11-15-01</c:v>
                </c:pt>
                <c:pt idx="918">
                  <c:v>2011-11-15-02</c:v>
                </c:pt>
                <c:pt idx="919">
                  <c:v>2011-11-15-03</c:v>
                </c:pt>
                <c:pt idx="920">
                  <c:v>2011-11-15-04</c:v>
                </c:pt>
                <c:pt idx="921">
                  <c:v>2011-11-15-05</c:v>
                </c:pt>
                <c:pt idx="922">
                  <c:v>2011-11-15-06</c:v>
                </c:pt>
                <c:pt idx="923">
                  <c:v>2011-11-15-07</c:v>
                </c:pt>
                <c:pt idx="924">
                  <c:v>2011-11-15-08</c:v>
                </c:pt>
                <c:pt idx="925">
                  <c:v>2011-11-15-09</c:v>
                </c:pt>
                <c:pt idx="926">
                  <c:v>2011-11-15-10</c:v>
                </c:pt>
                <c:pt idx="927">
                  <c:v>2011-11-15-11</c:v>
                </c:pt>
                <c:pt idx="928">
                  <c:v>2011-11-15-12</c:v>
                </c:pt>
                <c:pt idx="929">
                  <c:v>2011-11-15-13</c:v>
                </c:pt>
                <c:pt idx="930">
                  <c:v>2011-11-15-14</c:v>
                </c:pt>
                <c:pt idx="931">
                  <c:v>2011-11-15-15</c:v>
                </c:pt>
                <c:pt idx="932">
                  <c:v>2011-11-15-16</c:v>
                </c:pt>
                <c:pt idx="933">
                  <c:v>2011-11-15-17</c:v>
                </c:pt>
                <c:pt idx="934">
                  <c:v>2011-11-15-18</c:v>
                </c:pt>
                <c:pt idx="935">
                  <c:v>2011-11-15-19</c:v>
                </c:pt>
                <c:pt idx="936">
                  <c:v>2011-11-15-20</c:v>
                </c:pt>
                <c:pt idx="937">
                  <c:v>2011-11-15-21</c:v>
                </c:pt>
                <c:pt idx="938">
                  <c:v>2011-11-15-22</c:v>
                </c:pt>
                <c:pt idx="939">
                  <c:v>2011-11-15-23</c:v>
                </c:pt>
                <c:pt idx="940">
                  <c:v>2011-11-16-00</c:v>
                </c:pt>
                <c:pt idx="941">
                  <c:v>2011-11-16-01</c:v>
                </c:pt>
                <c:pt idx="942">
                  <c:v>2011-11-16-02</c:v>
                </c:pt>
                <c:pt idx="943">
                  <c:v>2011-11-16-03</c:v>
                </c:pt>
                <c:pt idx="944">
                  <c:v>2011-11-16-04</c:v>
                </c:pt>
                <c:pt idx="945">
                  <c:v>2011-11-16-05</c:v>
                </c:pt>
                <c:pt idx="946">
                  <c:v>2011-11-16-06</c:v>
                </c:pt>
                <c:pt idx="947">
                  <c:v>2011-11-16-07</c:v>
                </c:pt>
                <c:pt idx="948">
                  <c:v>2011-11-16-08</c:v>
                </c:pt>
                <c:pt idx="949">
                  <c:v>2011-11-16-09</c:v>
                </c:pt>
                <c:pt idx="950">
                  <c:v>2011-11-16-10</c:v>
                </c:pt>
                <c:pt idx="951">
                  <c:v>2011-11-16-11</c:v>
                </c:pt>
                <c:pt idx="952">
                  <c:v>2011-11-16-12</c:v>
                </c:pt>
                <c:pt idx="953">
                  <c:v>2011-11-16-13</c:v>
                </c:pt>
                <c:pt idx="954">
                  <c:v>2011-11-16-14</c:v>
                </c:pt>
                <c:pt idx="955">
                  <c:v>2011-11-16-15</c:v>
                </c:pt>
                <c:pt idx="956">
                  <c:v>2011-11-16-16</c:v>
                </c:pt>
                <c:pt idx="957">
                  <c:v>2011-11-16-17</c:v>
                </c:pt>
                <c:pt idx="958">
                  <c:v>2011-11-16-18</c:v>
                </c:pt>
                <c:pt idx="959">
                  <c:v>2011-11-16-19</c:v>
                </c:pt>
                <c:pt idx="960">
                  <c:v>2011-11-16-20</c:v>
                </c:pt>
                <c:pt idx="961">
                  <c:v>2011-11-16-21</c:v>
                </c:pt>
                <c:pt idx="962">
                  <c:v>2011-11-16-22</c:v>
                </c:pt>
                <c:pt idx="963">
                  <c:v>2011-11-16-23</c:v>
                </c:pt>
                <c:pt idx="964">
                  <c:v>2011-11-17-00</c:v>
                </c:pt>
                <c:pt idx="965">
                  <c:v>2011-11-17-01</c:v>
                </c:pt>
                <c:pt idx="966">
                  <c:v>2011-11-17-02</c:v>
                </c:pt>
                <c:pt idx="967">
                  <c:v>2011-11-17-03</c:v>
                </c:pt>
                <c:pt idx="968">
                  <c:v>2011-11-17-04</c:v>
                </c:pt>
                <c:pt idx="969">
                  <c:v>2011-11-17-05</c:v>
                </c:pt>
                <c:pt idx="970">
                  <c:v>2011-11-17-06</c:v>
                </c:pt>
                <c:pt idx="971">
                  <c:v>2011-11-17-07</c:v>
                </c:pt>
                <c:pt idx="972">
                  <c:v>2011-11-17-08</c:v>
                </c:pt>
                <c:pt idx="973">
                  <c:v>2011-11-17-09</c:v>
                </c:pt>
                <c:pt idx="974">
                  <c:v>2011-11-17-10</c:v>
                </c:pt>
                <c:pt idx="975">
                  <c:v>2011-11-17-11</c:v>
                </c:pt>
                <c:pt idx="976">
                  <c:v>2011-11-17-12</c:v>
                </c:pt>
                <c:pt idx="977">
                  <c:v>2011-11-17-13</c:v>
                </c:pt>
                <c:pt idx="978">
                  <c:v>2011-11-17-14</c:v>
                </c:pt>
                <c:pt idx="979">
                  <c:v>2011-11-17-15</c:v>
                </c:pt>
                <c:pt idx="980">
                  <c:v>2011-11-17-16</c:v>
                </c:pt>
                <c:pt idx="981">
                  <c:v>2011-11-17-17</c:v>
                </c:pt>
                <c:pt idx="982">
                  <c:v>2011-11-17-18</c:v>
                </c:pt>
                <c:pt idx="983">
                  <c:v>2011-11-17-19</c:v>
                </c:pt>
                <c:pt idx="984">
                  <c:v>2011-11-17-20</c:v>
                </c:pt>
                <c:pt idx="985">
                  <c:v>2011-11-17-21</c:v>
                </c:pt>
                <c:pt idx="986">
                  <c:v>2011-11-17-22</c:v>
                </c:pt>
                <c:pt idx="987">
                  <c:v>2011-11-17-23</c:v>
                </c:pt>
                <c:pt idx="988">
                  <c:v>2011-11-18-00</c:v>
                </c:pt>
                <c:pt idx="989">
                  <c:v>2011-11-18-01</c:v>
                </c:pt>
                <c:pt idx="990">
                  <c:v>2011-11-18-02</c:v>
                </c:pt>
                <c:pt idx="991">
                  <c:v>2011-11-18-03</c:v>
                </c:pt>
                <c:pt idx="992">
                  <c:v>2011-11-18-04</c:v>
                </c:pt>
                <c:pt idx="993">
                  <c:v>2011-11-18-05</c:v>
                </c:pt>
                <c:pt idx="994">
                  <c:v>2011-11-18-06</c:v>
                </c:pt>
                <c:pt idx="995">
                  <c:v>2011-11-18-07</c:v>
                </c:pt>
                <c:pt idx="996">
                  <c:v>2011-11-18-08</c:v>
                </c:pt>
                <c:pt idx="997">
                  <c:v>2011-11-18-09</c:v>
                </c:pt>
                <c:pt idx="998">
                  <c:v>2011-11-18-10</c:v>
                </c:pt>
                <c:pt idx="999">
                  <c:v>2011-11-18-11</c:v>
                </c:pt>
                <c:pt idx="1000">
                  <c:v>2011-11-18-12</c:v>
                </c:pt>
                <c:pt idx="1001">
                  <c:v>2011-11-18-13</c:v>
                </c:pt>
                <c:pt idx="1002">
                  <c:v>2011-11-18-14</c:v>
                </c:pt>
                <c:pt idx="1003">
                  <c:v>2011-11-18-15</c:v>
                </c:pt>
                <c:pt idx="1004">
                  <c:v>2011-11-18-16</c:v>
                </c:pt>
                <c:pt idx="1005">
                  <c:v>2011-11-18-17</c:v>
                </c:pt>
                <c:pt idx="1006">
                  <c:v>2011-11-18-18</c:v>
                </c:pt>
                <c:pt idx="1007">
                  <c:v>2011-11-18-19</c:v>
                </c:pt>
                <c:pt idx="1008">
                  <c:v>2011-11-18-20</c:v>
                </c:pt>
                <c:pt idx="1009">
                  <c:v>2011-11-18-21</c:v>
                </c:pt>
                <c:pt idx="1010">
                  <c:v>2011-11-18-22</c:v>
                </c:pt>
                <c:pt idx="1011">
                  <c:v>2011-11-18-23</c:v>
                </c:pt>
                <c:pt idx="1012">
                  <c:v>2011-11-19-00</c:v>
                </c:pt>
                <c:pt idx="1013">
                  <c:v>2011-11-19-01</c:v>
                </c:pt>
                <c:pt idx="1014">
                  <c:v>2011-11-19-02</c:v>
                </c:pt>
                <c:pt idx="1015">
                  <c:v>2011-11-19-03</c:v>
                </c:pt>
                <c:pt idx="1016">
                  <c:v>2011-11-19-04</c:v>
                </c:pt>
                <c:pt idx="1017">
                  <c:v>2011-11-19-05</c:v>
                </c:pt>
                <c:pt idx="1018">
                  <c:v>2011-11-19-06</c:v>
                </c:pt>
                <c:pt idx="1019">
                  <c:v>2011-11-19-07</c:v>
                </c:pt>
                <c:pt idx="1020">
                  <c:v>2011-11-19-08</c:v>
                </c:pt>
                <c:pt idx="1021">
                  <c:v>2011-11-19-09</c:v>
                </c:pt>
                <c:pt idx="1022">
                  <c:v>2011-11-19-10</c:v>
                </c:pt>
                <c:pt idx="1023">
                  <c:v>2011-11-19-11</c:v>
                </c:pt>
                <c:pt idx="1024">
                  <c:v>2011-11-19-12</c:v>
                </c:pt>
                <c:pt idx="1025">
                  <c:v>2011-11-19-13</c:v>
                </c:pt>
                <c:pt idx="1026">
                  <c:v>2011-11-19-14</c:v>
                </c:pt>
                <c:pt idx="1027">
                  <c:v>2011-11-19-15</c:v>
                </c:pt>
                <c:pt idx="1028">
                  <c:v>2011-11-19-16</c:v>
                </c:pt>
                <c:pt idx="1029">
                  <c:v>2011-11-19-17</c:v>
                </c:pt>
                <c:pt idx="1030">
                  <c:v>2011-11-19-18</c:v>
                </c:pt>
                <c:pt idx="1031">
                  <c:v>2011-11-19-19</c:v>
                </c:pt>
                <c:pt idx="1032">
                  <c:v>2011-11-19-20</c:v>
                </c:pt>
                <c:pt idx="1033">
                  <c:v>2011-11-19-21</c:v>
                </c:pt>
                <c:pt idx="1034">
                  <c:v>2011-11-19-22</c:v>
                </c:pt>
                <c:pt idx="1035">
                  <c:v>2011-11-19-23</c:v>
                </c:pt>
                <c:pt idx="1036">
                  <c:v>2011-11-20-00</c:v>
                </c:pt>
                <c:pt idx="1037">
                  <c:v>2011-11-20-01</c:v>
                </c:pt>
                <c:pt idx="1038">
                  <c:v>2011-11-20-02</c:v>
                </c:pt>
                <c:pt idx="1039">
                  <c:v>2011-11-20-03</c:v>
                </c:pt>
                <c:pt idx="1040">
                  <c:v>2011-11-20-04</c:v>
                </c:pt>
                <c:pt idx="1041">
                  <c:v>2011-11-20-05</c:v>
                </c:pt>
                <c:pt idx="1042">
                  <c:v>2011-11-20-06</c:v>
                </c:pt>
                <c:pt idx="1043">
                  <c:v>2011-11-20-07</c:v>
                </c:pt>
                <c:pt idx="1044">
                  <c:v>2011-11-20-08</c:v>
                </c:pt>
                <c:pt idx="1045">
                  <c:v>2011-11-20-09</c:v>
                </c:pt>
                <c:pt idx="1046">
                  <c:v>2011-11-20-10</c:v>
                </c:pt>
                <c:pt idx="1047">
                  <c:v>2011-11-20-11</c:v>
                </c:pt>
                <c:pt idx="1048">
                  <c:v>2011-11-20-12</c:v>
                </c:pt>
                <c:pt idx="1049">
                  <c:v>2011-11-20-13</c:v>
                </c:pt>
                <c:pt idx="1050">
                  <c:v>2011-11-20-14</c:v>
                </c:pt>
                <c:pt idx="1051">
                  <c:v>2011-11-20-15</c:v>
                </c:pt>
                <c:pt idx="1052">
                  <c:v>2011-11-20-16</c:v>
                </c:pt>
                <c:pt idx="1053">
                  <c:v>2011-11-20-17</c:v>
                </c:pt>
                <c:pt idx="1054">
                  <c:v>2011-11-20-18</c:v>
                </c:pt>
                <c:pt idx="1055">
                  <c:v>2011-11-20-19</c:v>
                </c:pt>
                <c:pt idx="1056">
                  <c:v>2011-11-20-20</c:v>
                </c:pt>
                <c:pt idx="1057">
                  <c:v>2011-11-20-21</c:v>
                </c:pt>
                <c:pt idx="1058">
                  <c:v>2011-11-20-22</c:v>
                </c:pt>
                <c:pt idx="1059">
                  <c:v>2011-11-20-23</c:v>
                </c:pt>
                <c:pt idx="1060">
                  <c:v>2011-11-21-00</c:v>
                </c:pt>
                <c:pt idx="1061">
                  <c:v>2011-11-21-01</c:v>
                </c:pt>
                <c:pt idx="1062">
                  <c:v>2011-11-21-02</c:v>
                </c:pt>
                <c:pt idx="1063">
                  <c:v>2011-11-21-03</c:v>
                </c:pt>
                <c:pt idx="1064">
                  <c:v>2011-11-21-04</c:v>
                </c:pt>
                <c:pt idx="1065">
                  <c:v>2011-11-21-05</c:v>
                </c:pt>
                <c:pt idx="1066">
                  <c:v>2011-11-21-06</c:v>
                </c:pt>
                <c:pt idx="1067">
                  <c:v>2011-11-21-07</c:v>
                </c:pt>
                <c:pt idx="1068">
                  <c:v>2011-11-21-08</c:v>
                </c:pt>
                <c:pt idx="1069">
                  <c:v>2011-11-21-09</c:v>
                </c:pt>
                <c:pt idx="1070">
                  <c:v>2011-11-21-10</c:v>
                </c:pt>
                <c:pt idx="1071">
                  <c:v>2011-11-21-11</c:v>
                </c:pt>
                <c:pt idx="1072">
                  <c:v>2011-11-21-12</c:v>
                </c:pt>
                <c:pt idx="1073">
                  <c:v>2011-11-21-13</c:v>
                </c:pt>
                <c:pt idx="1074">
                  <c:v>2011-11-21-14</c:v>
                </c:pt>
                <c:pt idx="1075">
                  <c:v>2011-11-21-15</c:v>
                </c:pt>
                <c:pt idx="1076">
                  <c:v>2011-11-21-16</c:v>
                </c:pt>
                <c:pt idx="1077">
                  <c:v>2011-11-21-17</c:v>
                </c:pt>
                <c:pt idx="1078">
                  <c:v>2011-11-21-18</c:v>
                </c:pt>
                <c:pt idx="1079">
                  <c:v>2011-11-21-19</c:v>
                </c:pt>
                <c:pt idx="1080">
                  <c:v>2011-11-21-20</c:v>
                </c:pt>
                <c:pt idx="1081">
                  <c:v>2011-11-21-21</c:v>
                </c:pt>
                <c:pt idx="1082">
                  <c:v>2011-11-21-22</c:v>
                </c:pt>
                <c:pt idx="1083">
                  <c:v>2011-11-21-23</c:v>
                </c:pt>
                <c:pt idx="1084">
                  <c:v>2011-11-22-00</c:v>
                </c:pt>
                <c:pt idx="1085">
                  <c:v>2011-11-22-01</c:v>
                </c:pt>
                <c:pt idx="1086">
                  <c:v>2011-11-22-02</c:v>
                </c:pt>
                <c:pt idx="1087">
                  <c:v>2011-11-22-03</c:v>
                </c:pt>
                <c:pt idx="1088">
                  <c:v>2011-11-22-04</c:v>
                </c:pt>
                <c:pt idx="1089">
                  <c:v>2011-11-22-05</c:v>
                </c:pt>
                <c:pt idx="1090">
                  <c:v>2011-11-22-06</c:v>
                </c:pt>
                <c:pt idx="1091">
                  <c:v>2011-11-22-07</c:v>
                </c:pt>
                <c:pt idx="1092">
                  <c:v>2011-11-22-08</c:v>
                </c:pt>
                <c:pt idx="1093">
                  <c:v>2011-11-22-09</c:v>
                </c:pt>
                <c:pt idx="1094">
                  <c:v>2011-11-22-10</c:v>
                </c:pt>
                <c:pt idx="1095">
                  <c:v>2011-11-22-11</c:v>
                </c:pt>
                <c:pt idx="1096">
                  <c:v>2011-11-22-12</c:v>
                </c:pt>
                <c:pt idx="1097">
                  <c:v>2011-11-22-13</c:v>
                </c:pt>
                <c:pt idx="1098">
                  <c:v>2011-11-22-14</c:v>
                </c:pt>
                <c:pt idx="1099">
                  <c:v>2011-11-22-15</c:v>
                </c:pt>
                <c:pt idx="1100">
                  <c:v>2011-11-22-16</c:v>
                </c:pt>
                <c:pt idx="1101">
                  <c:v>2011-11-22-17</c:v>
                </c:pt>
                <c:pt idx="1102">
                  <c:v>2011-11-22-18</c:v>
                </c:pt>
                <c:pt idx="1103">
                  <c:v>2011-11-22-19</c:v>
                </c:pt>
                <c:pt idx="1104">
                  <c:v>2011-11-22-20</c:v>
                </c:pt>
                <c:pt idx="1105">
                  <c:v>2011-11-22-21</c:v>
                </c:pt>
                <c:pt idx="1106">
                  <c:v>2011-11-22-22</c:v>
                </c:pt>
                <c:pt idx="1107">
                  <c:v>2011-11-22-23</c:v>
                </c:pt>
                <c:pt idx="1108">
                  <c:v>2011-11-23-00</c:v>
                </c:pt>
                <c:pt idx="1109">
                  <c:v>2011-11-23-01</c:v>
                </c:pt>
                <c:pt idx="1110">
                  <c:v>2011-11-23-02</c:v>
                </c:pt>
                <c:pt idx="1111">
                  <c:v>2011-11-23-03</c:v>
                </c:pt>
                <c:pt idx="1112">
                  <c:v>2011-11-23-04</c:v>
                </c:pt>
                <c:pt idx="1113">
                  <c:v>2011-11-23-05</c:v>
                </c:pt>
                <c:pt idx="1114">
                  <c:v>2011-11-23-06</c:v>
                </c:pt>
                <c:pt idx="1115">
                  <c:v>2011-11-23-07</c:v>
                </c:pt>
                <c:pt idx="1116">
                  <c:v>2011-11-23-08</c:v>
                </c:pt>
                <c:pt idx="1117">
                  <c:v>2011-11-23-09</c:v>
                </c:pt>
                <c:pt idx="1118">
                  <c:v>2011-11-23-10</c:v>
                </c:pt>
                <c:pt idx="1119">
                  <c:v>2011-11-23-11</c:v>
                </c:pt>
                <c:pt idx="1120">
                  <c:v>2011-11-23-12</c:v>
                </c:pt>
                <c:pt idx="1121">
                  <c:v>2011-11-23-13</c:v>
                </c:pt>
                <c:pt idx="1122">
                  <c:v>2011-11-23-14</c:v>
                </c:pt>
                <c:pt idx="1123">
                  <c:v>2011-11-23-15</c:v>
                </c:pt>
                <c:pt idx="1124">
                  <c:v>2011-11-23-16</c:v>
                </c:pt>
                <c:pt idx="1125">
                  <c:v>2011-11-23-17</c:v>
                </c:pt>
                <c:pt idx="1126">
                  <c:v>2011-11-23-18</c:v>
                </c:pt>
                <c:pt idx="1127">
                  <c:v>2011-11-23-19</c:v>
                </c:pt>
                <c:pt idx="1128">
                  <c:v>2011-11-23-20</c:v>
                </c:pt>
                <c:pt idx="1129">
                  <c:v>2011-11-23-21</c:v>
                </c:pt>
                <c:pt idx="1130">
                  <c:v>2011-11-23-22</c:v>
                </c:pt>
                <c:pt idx="1131">
                  <c:v>2011-11-23-23</c:v>
                </c:pt>
                <c:pt idx="1132">
                  <c:v>2011-11-24-00</c:v>
                </c:pt>
                <c:pt idx="1133">
                  <c:v>2011-11-24-01</c:v>
                </c:pt>
                <c:pt idx="1134">
                  <c:v>2011-11-24-02</c:v>
                </c:pt>
                <c:pt idx="1135">
                  <c:v>2011-11-24-03</c:v>
                </c:pt>
                <c:pt idx="1136">
                  <c:v>2011-11-24-04</c:v>
                </c:pt>
                <c:pt idx="1137">
                  <c:v>2011-11-24-05</c:v>
                </c:pt>
                <c:pt idx="1138">
                  <c:v>2011-11-24-06</c:v>
                </c:pt>
                <c:pt idx="1139">
                  <c:v>2011-11-24-07</c:v>
                </c:pt>
                <c:pt idx="1140">
                  <c:v>2011-11-24-08</c:v>
                </c:pt>
                <c:pt idx="1141">
                  <c:v>2011-11-24-09</c:v>
                </c:pt>
                <c:pt idx="1142">
                  <c:v>2011-11-24-10</c:v>
                </c:pt>
                <c:pt idx="1143">
                  <c:v>2011-11-24-11</c:v>
                </c:pt>
                <c:pt idx="1144">
                  <c:v>2011-11-24-12</c:v>
                </c:pt>
                <c:pt idx="1145">
                  <c:v>2011-11-24-13</c:v>
                </c:pt>
                <c:pt idx="1146">
                  <c:v>2011-11-24-14</c:v>
                </c:pt>
                <c:pt idx="1147">
                  <c:v>2011-11-24-15</c:v>
                </c:pt>
                <c:pt idx="1148">
                  <c:v>2011-11-24-16</c:v>
                </c:pt>
                <c:pt idx="1149">
                  <c:v>2011-11-24-17</c:v>
                </c:pt>
                <c:pt idx="1150">
                  <c:v>2011-11-24-18</c:v>
                </c:pt>
                <c:pt idx="1151">
                  <c:v>2011-11-24-19</c:v>
                </c:pt>
                <c:pt idx="1152">
                  <c:v>2011-11-24-20</c:v>
                </c:pt>
                <c:pt idx="1153">
                  <c:v>2011-11-24-21</c:v>
                </c:pt>
                <c:pt idx="1154">
                  <c:v>2011-11-24-22</c:v>
                </c:pt>
                <c:pt idx="1155">
                  <c:v>2011-11-24-23</c:v>
                </c:pt>
                <c:pt idx="1156">
                  <c:v>2011-11-25-00</c:v>
                </c:pt>
                <c:pt idx="1157">
                  <c:v>2011-11-25-01</c:v>
                </c:pt>
                <c:pt idx="1158">
                  <c:v>2011-11-25-02</c:v>
                </c:pt>
                <c:pt idx="1159">
                  <c:v>2011-11-25-03</c:v>
                </c:pt>
                <c:pt idx="1160">
                  <c:v>2011-11-25-04</c:v>
                </c:pt>
                <c:pt idx="1161">
                  <c:v>2011-11-25-05</c:v>
                </c:pt>
                <c:pt idx="1162">
                  <c:v>2011-11-25-06</c:v>
                </c:pt>
                <c:pt idx="1163">
                  <c:v>2011-11-25-07</c:v>
                </c:pt>
                <c:pt idx="1164">
                  <c:v>2011-11-25-08</c:v>
                </c:pt>
                <c:pt idx="1165">
                  <c:v>2011-11-25-09</c:v>
                </c:pt>
                <c:pt idx="1166">
                  <c:v>2011-11-25-10</c:v>
                </c:pt>
                <c:pt idx="1167">
                  <c:v>2011-11-25-11</c:v>
                </c:pt>
                <c:pt idx="1168">
                  <c:v>2011-11-25-12</c:v>
                </c:pt>
                <c:pt idx="1169">
                  <c:v>2011-11-25-13</c:v>
                </c:pt>
                <c:pt idx="1170">
                  <c:v>2011-11-25-14</c:v>
                </c:pt>
                <c:pt idx="1171">
                  <c:v>2011-11-25-15</c:v>
                </c:pt>
                <c:pt idx="1172">
                  <c:v>2011-11-25-16</c:v>
                </c:pt>
                <c:pt idx="1173">
                  <c:v>2011-11-25-17</c:v>
                </c:pt>
                <c:pt idx="1174">
                  <c:v>2011-11-25-18</c:v>
                </c:pt>
                <c:pt idx="1175">
                  <c:v>2011-11-25-19</c:v>
                </c:pt>
                <c:pt idx="1176">
                  <c:v>2011-11-25-20</c:v>
                </c:pt>
                <c:pt idx="1177">
                  <c:v>2011-11-25-21</c:v>
                </c:pt>
                <c:pt idx="1178">
                  <c:v>2011-11-25-22</c:v>
                </c:pt>
                <c:pt idx="1179">
                  <c:v>2011-11-25-23</c:v>
                </c:pt>
                <c:pt idx="1180">
                  <c:v>2011-11-26-00</c:v>
                </c:pt>
                <c:pt idx="1181">
                  <c:v>2011-11-26-01</c:v>
                </c:pt>
                <c:pt idx="1182">
                  <c:v>2011-11-26-02</c:v>
                </c:pt>
                <c:pt idx="1183">
                  <c:v>2011-11-26-03</c:v>
                </c:pt>
                <c:pt idx="1184">
                  <c:v>2011-11-26-04</c:v>
                </c:pt>
                <c:pt idx="1185">
                  <c:v>2011-11-26-05</c:v>
                </c:pt>
                <c:pt idx="1186">
                  <c:v>2011-11-26-06</c:v>
                </c:pt>
                <c:pt idx="1187">
                  <c:v>2011-11-26-07</c:v>
                </c:pt>
                <c:pt idx="1188">
                  <c:v>2011-11-26-08</c:v>
                </c:pt>
                <c:pt idx="1189">
                  <c:v>2011-11-26-09</c:v>
                </c:pt>
                <c:pt idx="1190">
                  <c:v>2011-11-26-10</c:v>
                </c:pt>
                <c:pt idx="1191">
                  <c:v>2011-11-26-11</c:v>
                </c:pt>
                <c:pt idx="1192">
                  <c:v>2011-11-26-12</c:v>
                </c:pt>
                <c:pt idx="1193">
                  <c:v>2011-11-26-13</c:v>
                </c:pt>
                <c:pt idx="1194">
                  <c:v>2011-11-26-14</c:v>
                </c:pt>
                <c:pt idx="1195">
                  <c:v>2011-11-26-15</c:v>
                </c:pt>
                <c:pt idx="1196">
                  <c:v>2011-11-26-16</c:v>
                </c:pt>
                <c:pt idx="1197">
                  <c:v>2011-11-26-17</c:v>
                </c:pt>
                <c:pt idx="1198">
                  <c:v>2011-11-26-18</c:v>
                </c:pt>
                <c:pt idx="1199">
                  <c:v>2011-11-26-19</c:v>
                </c:pt>
                <c:pt idx="1200">
                  <c:v>2011-11-26-20</c:v>
                </c:pt>
                <c:pt idx="1201">
                  <c:v>2011-11-26-21</c:v>
                </c:pt>
                <c:pt idx="1202">
                  <c:v>2011-11-26-22</c:v>
                </c:pt>
                <c:pt idx="1203">
                  <c:v>2011-11-26-23</c:v>
                </c:pt>
                <c:pt idx="1204">
                  <c:v>2011-11-27-00</c:v>
                </c:pt>
                <c:pt idx="1205">
                  <c:v>2011-11-27-01</c:v>
                </c:pt>
                <c:pt idx="1206">
                  <c:v>2011-11-27-02</c:v>
                </c:pt>
                <c:pt idx="1207">
                  <c:v>2011-11-27-03</c:v>
                </c:pt>
                <c:pt idx="1208">
                  <c:v>2011-11-27-04</c:v>
                </c:pt>
                <c:pt idx="1209">
                  <c:v>2011-11-27-05</c:v>
                </c:pt>
                <c:pt idx="1210">
                  <c:v>2011-11-27-06</c:v>
                </c:pt>
                <c:pt idx="1211">
                  <c:v>2011-11-27-07</c:v>
                </c:pt>
                <c:pt idx="1212">
                  <c:v>2011-11-27-08</c:v>
                </c:pt>
                <c:pt idx="1213">
                  <c:v>2011-11-27-09</c:v>
                </c:pt>
                <c:pt idx="1214">
                  <c:v>2011-11-27-10</c:v>
                </c:pt>
                <c:pt idx="1215">
                  <c:v>2011-11-27-11</c:v>
                </c:pt>
                <c:pt idx="1216">
                  <c:v>2011-11-27-12</c:v>
                </c:pt>
                <c:pt idx="1217">
                  <c:v>2011-11-27-13</c:v>
                </c:pt>
                <c:pt idx="1218">
                  <c:v>2011-11-27-14</c:v>
                </c:pt>
                <c:pt idx="1219">
                  <c:v>2011-11-27-15</c:v>
                </c:pt>
                <c:pt idx="1220">
                  <c:v>2011-11-27-16</c:v>
                </c:pt>
                <c:pt idx="1221">
                  <c:v>2011-11-27-17</c:v>
                </c:pt>
                <c:pt idx="1222">
                  <c:v>2011-11-27-18</c:v>
                </c:pt>
                <c:pt idx="1223">
                  <c:v>2011-11-27-19</c:v>
                </c:pt>
                <c:pt idx="1224">
                  <c:v>2011-11-27-20</c:v>
                </c:pt>
                <c:pt idx="1225">
                  <c:v>2011-11-27-21</c:v>
                </c:pt>
                <c:pt idx="1226">
                  <c:v>2011-11-27-22</c:v>
                </c:pt>
                <c:pt idx="1227">
                  <c:v>2011-11-27-23</c:v>
                </c:pt>
                <c:pt idx="1228">
                  <c:v>2011-11-28-00</c:v>
                </c:pt>
                <c:pt idx="1229">
                  <c:v>2011-11-28-01</c:v>
                </c:pt>
                <c:pt idx="1230">
                  <c:v>2011-11-28-02</c:v>
                </c:pt>
                <c:pt idx="1231">
                  <c:v>2011-11-28-03</c:v>
                </c:pt>
                <c:pt idx="1232">
                  <c:v>2011-11-28-04</c:v>
                </c:pt>
                <c:pt idx="1233">
                  <c:v>2011-11-28-05</c:v>
                </c:pt>
                <c:pt idx="1234">
                  <c:v>2011-11-28-06</c:v>
                </c:pt>
                <c:pt idx="1235">
                  <c:v>2011-11-28-07</c:v>
                </c:pt>
                <c:pt idx="1236">
                  <c:v>2011-11-28-08</c:v>
                </c:pt>
                <c:pt idx="1237">
                  <c:v>2011-11-28-09</c:v>
                </c:pt>
                <c:pt idx="1238">
                  <c:v>2011-11-28-10</c:v>
                </c:pt>
                <c:pt idx="1239">
                  <c:v>2011-11-28-11</c:v>
                </c:pt>
                <c:pt idx="1240">
                  <c:v>2011-11-28-12</c:v>
                </c:pt>
                <c:pt idx="1241">
                  <c:v>2011-11-28-13</c:v>
                </c:pt>
                <c:pt idx="1242">
                  <c:v>2011-11-28-14</c:v>
                </c:pt>
                <c:pt idx="1243">
                  <c:v>2011-11-28-15</c:v>
                </c:pt>
                <c:pt idx="1244">
                  <c:v>2011-11-28-16</c:v>
                </c:pt>
                <c:pt idx="1245">
                  <c:v>2011-11-28-17</c:v>
                </c:pt>
                <c:pt idx="1246">
                  <c:v>2011-11-28-18</c:v>
                </c:pt>
                <c:pt idx="1247">
                  <c:v>2011-11-28-19</c:v>
                </c:pt>
                <c:pt idx="1248">
                  <c:v>2011-11-28-20</c:v>
                </c:pt>
                <c:pt idx="1249">
                  <c:v>2011-11-28-21</c:v>
                </c:pt>
                <c:pt idx="1250">
                  <c:v>2011-11-28-22</c:v>
                </c:pt>
                <c:pt idx="1251">
                  <c:v>2011-11-28-23</c:v>
                </c:pt>
                <c:pt idx="1252">
                  <c:v>2011-11-29-00</c:v>
                </c:pt>
                <c:pt idx="1253">
                  <c:v>2011-11-29-01</c:v>
                </c:pt>
                <c:pt idx="1254">
                  <c:v>2011-11-29-02</c:v>
                </c:pt>
                <c:pt idx="1255">
                  <c:v>2011-11-29-03</c:v>
                </c:pt>
                <c:pt idx="1256">
                  <c:v>2011-11-29-04</c:v>
                </c:pt>
                <c:pt idx="1257">
                  <c:v>2011-11-29-05</c:v>
                </c:pt>
                <c:pt idx="1258">
                  <c:v>2011-11-29-06</c:v>
                </c:pt>
                <c:pt idx="1259">
                  <c:v>2011-11-29-07</c:v>
                </c:pt>
                <c:pt idx="1260">
                  <c:v>2011-11-29-08</c:v>
                </c:pt>
                <c:pt idx="1261">
                  <c:v>2011-11-29-09</c:v>
                </c:pt>
                <c:pt idx="1262">
                  <c:v>2011-11-29-10</c:v>
                </c:pt>
                <c:pt idx="1263">
                  <c:v>2011-11-29-11</c:v>
                </c:pt>
                <c:pt idx="1264">
                  <c:v>2011-11-29-12</c:v>
                </c:pt>
                <c:pt idx="1265">
                  <c:v>2011-11-29-13</c:v>
                </c:pt>
                <c:pt idx="1266">
                  <c:v>2011-11-29-14</c:v>
                </c:pt>
                <c:pt idx="1267">
                  <c:v>2011-11-29-15</c:v>
                </c:pt>
                <c:pt idx="1268">
                  <c:v>2011-11-29-16</c:v>
                </c:pt>
                <c:pt idx="1269">
                  <c:v>2011-11-29-17</c:v>
                </c:pt>
                <c:pt idx="1270">
                  <c:v>2011-11-29-18</c:v>
                </c:pt>
                <c:pt idx="1271">
                  <c:v>2011-11-29-19</c:v>
                </c:pt>
                <c:pt idx="1272">
                  <c:v>2011-11-29-20</c:v>
                </c:pt>
                <c:pt idx="1273">
                  <c:v>2011-11-29-21</c:v>
                </c:pt>
                <c:pt idx="1274">
                  <c:v>2011-11-29-22</c:v>
                </c:pt>
                <c:pt idx="1275">
                  <c:v>2011-11-29-23</c:v>
                </c:pt>
                <c:pt idx="1276">
                  <c:v>2011-11-30-00</c:v>
                </c:pt>
                <c:pt idx="1277">
                  <c:v>2011-11-30-01</c:v>
                </c:pt>
                <c:pt idx="1278">
                  <c:v>2011-11-30-02</c:v>
                </c:pt>
                <c:pt idx="1279">
                  <c:v>2011-11-30-03</c:v>
                </c:pt>
                <c:pt idx="1280">
                  <c:v>2011-11-30-04</c:v>
                </c:pt>
                <c:pt idx="1281">
                  <c:v>2011-11-30-05</c:v>
                </c:pt>
                <c:pt idx="1282">
                  <c:v>2011-11-30-06</c:v>
                </c:pt>
                <c:pt idx="1283">
                  <c:v>2011-11-30-07</c:v>
                </c:pt>
                <c:pt idx="1284">
                  <c:v>2011-11-30-08</c:v>
                </c:pt>
                <c:pt idx="1285">
                  <c:v>2011-11-30-09</c:v>
                </c:pt>
                <c:pt idx="1286">
                  <c:v>2011-11-30-10</c:v>
                </c:pt>
                <c:pt idx="1287">
                  <c:v>2011-11-30-11</c:v>
                </c:pt>
                <c:pt idx="1288">
                  <c:v>2011-11-30-12</c:v>
                </c:pt>
                <c:pt idx="1289">
                  <c:v>2011-11-30-13</c:v>
                </c:pt>
                <c:pt idx="1290">
                  <c:v>2011-11-30-14</c:v>
                </c:pt>
                <c:pt idx="1291">
                  <c:v>2011-11-30-15</c:v>
                </c:pt>
                <c:pt idx="1292">
                  <c:v>2011-11-30-16</c:v>
                </c:pt>
                <c:pt idx="1293">
                  <c:v>2011-11-30-17</c:v>
                </c:pt>
                <c:pt idx="1294">
                  <c:v>2011-11-30-18</c:v>
                </c:pt>
                <c:pt idx="1295">
                  <c:v>2011-11-30-19</c:v>
                </c:pt>
                <c:pt idx="1296">
                  <c:v>2011-11-30-20</c:v>
                </c:pt>
                <c:pt idx="1297">
                  <c:v>2011-11-30-21</c:v>
                </c:pt>
                <c:pt idx="1298">
                  <c:v>2011-11-30-22</c:v>
                </c:pt>
                <c:pt idx="1299">
                  <c:v>2011-11-30-23</c:v>
                </c:pt>
                <c:pt idx="1300">
                  <c:v>2011-12-01-00</c:v>
                </c:pt>
                <c:pt idx="1301">
                  <c:v>2011-12-01-01</c:v>
                </c:pt>
                <c:pt idx="1302">
                  <c:v>2011-12-01-02</c:v>
                </c:pt>
                <c:pt idx="1303">
                  <c:v>2011-12-01-03</c:v>
                </c:pt>
                <c:pt idx="1304">
                  <c:v>2011-12-01-04</c:v>
                </c:pt>
                <c:pt idx="1305">
                  <c:v>2011-12-01-05</c:v>
                </c:pt>
                <c:pt idx="1306">
                  <c:v>2011-12-01-06</c:v>
                </c:pt>
                <c:pt idx="1307">
                  <c:v>2011-12-01-07</c:v>
                </c:pt>
                <c:pt idx="1308">
                  <c:v>2011-12-01-08</c:v>
                </c:pt>
                <c:pt idx="1309">
                  <c:v>2011-12-01-09</c:v>
                </c:pt>
                <c:pt idx="1310">
                  <c:v>2011-12-01-10</c:v>
                </c:pt>
                <c:pt idx="1311">
                  <c:v>2011-12-01-11</c:v>
                </c:pt>
                <c:pt idx="1312">
                  <c:v>2011-12-01-12</c:v>
                </c:pt>
                <c:pt idx="1313">
                  <c:v>2011-12-01-13</c:v>
                </c:pt>
                <c:pt idx="1314">
                  <c:v>2011-12-01-14</c:v>
                </c:pt>
                <c:pt idx="1315">
                  <c:v>2011-12-01-15</c:v>
                </c:pt>
                <c:pt idx="1316">
                  <c:v>2011-12-01-16</c:v>
                </c:pt>
                <c:pt idx="1317">
                  <c:v>2011-12-01-17</c:v>
                </c:pt>
                <c:pt idx="1318">
                  <c:v>2011-12-01-18</c:v>
                </c:pt>
                <c:pt idx="1319">
                  <c:v>2011-12-01-19</c:v>
                </c:pt>
                <c:pt idx="1320">
                  <c:v>2011-12-01-20</c:v>
                </c:pt>
                <c:pt idx="1321">
                  <c:v>2011-12-01-21</c:v>
                </c:pt>
                <c:pt idx="1322">
                  <c:v>2011-12-01-22</c:v>
                </c:pt>
                <c:pt idx="1323">
                  <c:v>2011-12-01-23</c:v>
                </c:pt>
                <c:pt idx="1324">
                  <c:v>2011-12-02-00</c:v>
                </c:pt>
                <c:pt idx="1325">
                  <c:v>2011-12-02-01</c:v>
                </c:pt>
                <c:pt idx="1326">
                  <c:v>2011-12-02-02</c:v>
                </c:pt>
                <c:pt idx="1327">
                  <c:v>2011-12-02-03</c:v>
                </c:pt>
                <c:pt idx="1328">
                  <c:v>2011-12-02-04</c:v>
                </c:pt>
                <c:pt idx="1329">
                  <c:v>2011-12-02-05</c:v>
                </c:pt>
                <c:pt idx="1330">
                  <c:v>2011-12-02-06</c:v>
                </c:pt>
                <c:pt idx="1331">
                  <c:v>2011-12-02-07</c:v>
                </c:pt>
                <c:pt idx="1332">
                  <c:v>2011-12-02-08</c:v>
                </c:pt>
                <c:pt idx="1333">
                  <c:v>2011-12-02-09</c:v>
                </c:pt>
                <c:pt idx="1334">
                  <c:v>2011-12-02-10</c:v>
                </c:pt>
                <c:pt idx="1335">
                  <c:v>2011-12-02-11</c:v>
                </c:pt>
                <c:pt idx="1336">
                  <c:v>2011-12-02-12</c:v>
                </c:pt>
                <c:pt idx="1337">
                  <c:v>2011-12-02-13</c:v>
                </c:pt>
                <c:pt idx="1338">
                  <c:v>2011-12-02-14</c:v>
                </c:pt>
                <c:pt idx="1339">
                  <c:v>2011-12-02-15</c:v>
                </c:pt>
                <c:pt idx="1340">
                  <c:v>2011-12-02-16</c:v>
                </c:pt>
                <c:pt idx="1341">
                  <c:v>2011-12-02-17</c:v>
                </c:pt>
                <c:pt idx="1342">
                  <c:v>2011-12-02-18</c:v>
                </c:pt>
                <c:pt idx="1343">
                  <c:v>2011-12-02-19</c:v>
                </c:pt>
                <c:pt idx="1344">
                  <c:v>2011-12-02-20</c:v>
                </c:pt>
                <c:pt idx="1345">
                  <c:v>2011-12-02-21</c:v>
                </c:pt>
                <c:pt idx="1346">
                  <c:v>2011-12-02-22</c:v>
                </c:pt>
                <c:pt idx="1347">
                  <c:v>2011-12-02-23</c:v>
                </c:pt>
                <c:pt idx="1348">
                  <c:v>2011-12-03-00</c:v>
                </c:pt>
                <c:pt idx="1349">
                  <c:v>2011-12-03-01</c:v>
                </c:pt>
                <c:pt idx="1350">
                  <c:v>2011-12-03-02</c:v>
                </c:pt>
                <c:pt idx="1351">
                  <c:v>2011-12-03-03</c:v>
                </c:pt>
                <c:pt idx="1352">
                  <c:v>2011-12-03-04</c:v>
                </c:pt>
                <c:pt idx="1353">
                  <c:v>2011-12-03-05</c:v>
                </c:pt>
                <c:pt idx="1354">
                  <c:v>2011-12-03-06</c:v>
                </c:pt>
                <c:pt idx="1355">
                  <c:v>2011-12-03-07</c:v>
                </c:pt>
                <c:pt idx="1356">
                  <c:v>2011-12-03-08</c:v>
                </c:pt>
                <c:pt idx="1357">
                  <c:v>2011-12-03-09</c:v>
                </c:pt>
                <c:pt idx="1358">
                  <c:v>2011-12-03-10</c:v>
                </c:pt>
                <c:pt idx="1359">
                  <c:v>2011-12-03-11</c:v>
                </c:pt>
                <c:pt idx="1360">
                  <c:v>2011-12-03-12</c:v>
                </c:pt>
                <c:pt idx="1361">
                  <c:v>2011-12-03-13</c:v>
                </c:pt>
                <c:pt idx="1362">
                  <c:v>2011-12-03-14</c:v>
                </c:pt>
                <c:pt idx="1363">
                  <c:v>2011-12-03-15</c:v>
                </c:pt>
                <c:pt idx="1364">
                  <c:v>2011-12-03-16</c:v>
                </c:pt>
                <c:pt idx="1365">
                  <c:v>2011-12-03-17</c:v>
                </c:pt>
                <c:pt idx="1366">
                  <c:v>2011-12-03-18</c:v>
                </c:pt>
                <c:pt idx="1367">
                  <c:v>2011-12-03-19</c:v>
                </c:pt>
                <c:pt idx="1368">
                  <c:v>2011-12-03-20</c:v>
                </c:pt>
                <c:pt idx="1369">
                  <c:v>2011-12-03-21</c:v>
                </c:pt>
                <c:pt idx="1370">
                  <c:v>2011-12-03-22</c:v>
                </c:pt>
                <c:pt idx="1371">
                  <c:v>2011-12-03-23</c:v>
                </c:pt>
                <c:pt idx="1372">
                  <c:v>2011-12-04-00</c:v>
                </c:pt>
                <c:pt idx="1373">
                  <c:v>2011-12-04-01</c:v>
                </c:pt>
                <c:pt idx="1374">
                  <c:v>2011-12-04-02</c:v>
                </c:pt>
                <c:pt idx="1375">
                  <c:v>2011-12-04-03</c:v>
                </c:pt>
                <c:pt idx="1376">
                  <c:v>2011-12-04-04</c:v>
                </c:pt>
                <c:pt idx="1377">
                  <c:v>2011-12-04-05</c:v>
                </c:pt>
                <c:pt idx="1378">
                  <c:v>2011-12-04-06</c:v>
                </c:pt>
                <c:pt idx="1379">
                  <c:v>2011-12-04-07</c:v>
                </c:pt>
                <c:pt idx="1380">
                  <c:v>2011-12-04-08</c:v>
                </c:pt>
                <c:pt idx="1381">
                  <c:v>2011-12-04-09</c:v>
                </c:pt>
                <c:pt idx="1382">
                  <c:v>2011-12-04-10</c:v>
                </c:pt>
                <c:pt idx="1383">
                  <c:v>2011-12-04-11</c:v>
                </c:pt>
                <c:pt idx="1384">
                  <c:v>2011-12-04-12</c:v>
                </c:pt>
                <c:pt idx="1385">
                  <c:v>2011-12-04-13</c:v>
                </c:pt>
                <c:pt idx="1386">
                  <c:v>2011-12-04-14</c:v>
                </c:pt>
                <c:pt idx="1387">
                  <c:v>2011-12-04-15</c:v>
                </c:pt>
                <c:pt idx="1388">
                  <c:v>2011-12-04-16</c:v>
                </c:pt>
                <c:pt idx="1389">
                  <c:v>2011-12-04-17</c:v>
                </c:pt>
                <c:pt idx="1390">
                  <c:v>2011-12-04-18</c:v>
                </c:pt>
                <c:pt idx="1391">
                  <c:v>2011-12-04-19</c:v>
                </c:pt>
                <c:pt idx="1392">
                  <c:v>2011-12-04-20</c:v>
                </c:pt>
                <c:pt idx="1393">
                  <c:v>2011-12-04-21</c:v>
                </c:pt>
                <c:pt idx="1394">
                  <c:v>2011-12-04-22</c:v>
                </c:pt>
                <c:pt idx="1395">
                  <c:v>2011-12-04-23</c:v>
                </c:pt>
                <c:pt idx="1396">
                  <c:v>2011-12-05-00</c:v>
                </c:pt>
                <c:pt idx="1397">
                  <c:v>2011-12-05-01</c:v>
                </c:pt>
                <c:pt idx="1398">
                  <c:v>2011-12-05-02</c:v>
                </c:pt>
                <c:pt idx="1399">
                  <c:v>2011-12-05-03</c:v>
                </c:pt>
                <c:pt idx="1400">
                  <c:v>2011-12-05-04</c:v>
                </c:pt>
                <c:pt idx="1401">
                  <c:v>2011-12-05-05</c:v>
                </c:pt>
                <c:pt idx="1402">
                  <c:v>2011-12-05-06</c:v>
                </c:pt>
                <c:pt idx="1403">
                  <c:v>2011-12-05-07</c:v>
                </c:pt>
                <c:pt idx="1404">
                  <c:v>2011-12-05-08</c:v>
                </c:pt>
                <c:pt idx="1405">
                  <c:v>2011-12-05-09</c:v>
                </c:pt>
                <c:pt idx="1406">
                  <c:v>2011-12-05-10</c:v>
                </c:pt>
                <c:pt idx="1407">
                  <c:v>2011-12-05-11</c:v>
                </c:pt>
                <c:pt idx="1408">
                  <c:v>2011-12-05-12</c:v>
                </c:pt>
                <c:pt idx="1409">
                  <c:v>2011-12-05-13</c:v>
                </c:pt>
                <c:pt idx="1410">
                  <c:v>2011-12-05-14</c:v>
                </c:pt>
                <c:pt idx="1411">
                  <c:v>2011-12-05-15</c:v>
                </c:pt>
                <c:pt idx="1412">
                  <c:v>2011-12-05-16</c:v>
                </c:pt>
                <c:pt idx="1413">
                  <c:v>2011-12-05-17</c:v>
                </c:pt>
                <c:pt idx="1414">
                  <c:v>2011-12-05-18</c:v>
                </c:pt>
                <c:pt idx="1415">
                  <c:v>2011-12-05-19</c:v>
                </c:pt>
                <c:pt idx="1416">
                  <c:v>2011-12-05-20</c:v>
                </c:pt>
                <c:pt idx="1417">
                  <c:v>2011-12-05-21</c:v>
                </c:pt>
                <c:pt idx="1418">
                  <c:v>2011-12-05-22</c:v>
                </c:pt>
                <c:pt idx="1419">
                  <c:v>2011-12-05-23</c:v>
                </c:pt>
                <c:pt idx="1420">
                  <c:v>2011-12-06-00</c:v>
                </c:pt>
                <c:pt idx="1421">
                  <c:v>2011-12-06-01</c:v>
                </c:pt>
                <c:pt idx="1422">
                  <c:v>2011-12-06-02</c:v>
                </c:pt>
                <c:pt idx="1423">
                  <c:v>2011-12-06-03</c:v>
                </c:pt>
                <c:pt idx="1424">
                  <c:v>2011-12-06-04</c:v>
                </c:pt>
                <c:pt idx="1425">
                  <c:v>2011-12-06-05</c:v>
                </c:pt>
                <c:pt idx="1426">
                  <c:v>2011-12-06-06</c:v>
                </c:pt>
                <c:pt idx="1427">
                  <c:v>2011-12-06-07</c:v>
                </c:pt>
                <c:pt idx="1428">
                  <c:v>2011-12-06-08</c:v>
                </c:pt>
                <c:pt idx="1429">
                  <c:v>2011-12-06-09</c:v>
                </c:pt>
                <c:pt idx="1430">
                  <c:v>2011-12-06-10</c:v>
                </c:pt>
                <c:pt idx="1431">
                  <c:v>2011-12-06-11</c:v>
                </c:pt>
                <c:pt idx="1432">
                  <c:v>2011-12-06-12</c:v>
                </c:pt>
                <c:pt idx="1433">
                  <c:v>2011-12-06-13</c:v>
                </c:pt>
                <c:pt idx="1434">
                  <c:v>2011-12-06-14</c:v>
                </c:pt>
                <c:pt idx="1435">
                  <c:v>2011-12-06-15</c:v>
                </c:pt>
                <c:pt idx="1436">
                  <c:v>2011-12-06-16</c:v>
                </c:pt>
                <c:pt idx="1437">
                  <c:v>2011-12-06-17</c:v>
                </c:pt>
                <c:pt idx="1438">
                  <c:v>2011-12-06-18</c:v>
                </c:pt>
                <c:pt idx="1439">
                  <c:v>2011-12-06-19</c:v>
                </c:pt>
                <c:pt idx="1440">
                  <c:v>2011-12-06-20</c:v>
                </c:pt>
                <c:pt idx="1441">
                  <c:v>2011-12-06-21</c:v>
                </c:pt>
                <c:pt idx="1442">
                  <c:v>2011-12-06-22</c:v>
                </c:pt>
                <c:pt idx="1443">
                  <c:v>2011-12-06-23</c:v>
                </c:pt>
                <c:pt idx="1444">
                  <c:v>2011-12-07-00</c:v>
                </c:pt>
                <c:pt idx="1445">
                  <c:v>2011-12-07-01</c:v>
                </c:pt>
                <c:pt idx="1446">
                  <c:v>2011-12-07-02</c:v>
                </c:pt>
                <c:pt idx="1447">
                  <c:v>2011-12-07-03</c:v>
                </c:pt>
                <c:pt idx="1448">
                  <c:v>2011-12-07-04</c:v>
                </c:pt>
                <c:pt idx="1449">
                  <c:v>2011-12-07-05</c:v>
                </c:pt>
                <c:pt idx="1450">
                  <c:v>2011-12-07-06</c:v>
                </c:pt>
                <c:pt idx="1451">
                  <c:v>2011-12-07-07</c:v>
                </c:pt>
                <c:pt idx="1452">
                  <c:v>2011-12-07-08</c:v>
                </c:pt>
                <c:pt idx="1453">
                  <c:v>2011-12-07-09</c:v>
                </c:pt>
                <c:pt idx="1454">
                  <c:v>2011-12-07-10</c:v>
                </c:pt>
                <c:pt idx="1455">
                  <c:v>2011-12-07-11</c:v>
                </c:pt>
                <c:pt idx="1456">
                  <c:v>2011-12-07-12</c:v>
                </c:pt>
                <c:pt idx="1457">
                  <c:v>2011-12-07-13</c:v>
                </c:pt>
                <c:pt idx="1458">
                  <c:v>2011-12-07-14</c:v>
                </c:pt>
                <c:pt idx="1459">
                  <c:v>2011-12-07-15</c:v>
                </c:pt>
                <c:pt idx="1460">
                  <c:v>2011-12-07-16</c:v>
                </c:pt>
                <c:pt idx="1461">
                  <c:v>2011-12-07-17</c:v>
                </c:pt>
                <c:pt idx="1462">
                  <c:v>2011-12-07-18</c:v>
                </c:pt>
                <c:pt idx="1463">
                  <c:v>2011-12-07-19</c:v>
                </c:pt>
                <c:pt idx="1464">
                  <c:v>2011-12-07-20</c:v>
                </c:pt>
                <c:pt idx="1465">
                  <c:v>2011-12-07-21</c:v>
                </c:pt>
                <c:pt idx="1466">
                  <c:v>2011-12-07-22</c:v>
                </c:pt>
                <c:pt idx="1467">
                  <c:v>2011-12-07-23</c:v>
                </c:pt>
                <c:pt idx="1468">
                  <c:v>2011-12-08-00</c:v>
                </c:pt>
                <c:pt idx="1469">
                  <c:v>2011-12-08-01</c:v>
                </c:pt>
                <c:pt idx="1470">
                  <c:v>2011-12-08-02</c:v>
                </c:pt>
                <c:pt idx="1471">
                  <c:v>2011-12-08-03</c:v>
                </c:pt>
                <c:pt idx="1472">
                  <c:v>2011-12-08-04</c:v>
                </c:pt>
                <c:pt idx="1473">
                  <c:v>2011-12-08-05</c:v>
                </c:pt>
                <c:pt idx="1474">
                  <c:v>2011-12-08-06</c:v>
                </c:pt>
                <c:pt idx="1475">
                  <c:v>2011-12-08-07</c:v>
                </c:pt>
                <c:pt idx="1476">
                  <c:v>2011-12-08-08</c:v>
                </c:pt>
                <c:pt idx="1477">
                  <c:v>2011-12-08-09</c:v>
                </c:pt>
                <c:pt idx="1478">
                  <c:v>2011-12-08-10</c:v>
                </c:pt>
                <c:pt idx="1479">
                  <c:v>2011-12-08-11</c:v>
                </c:pt>
                <c:pt idx="1480">
                  <c:v>2011-12-08-12</c:v>
                </c:pt>
                <c:pt idx="1481">
                  <c:v>2011-12-08-13</c:v>
                </c:pt>
                <c:pt idx="1482">
                  <c:v>2011-12-08-14</c:v>
                </c:pt>
                <c:pt idx="1483">
                  <c:v>2011-12-08-15</c:v>
                </c:pt>
                <c:pt idx="1484">
                  <c:v>2011-12-08-16</c:v>
                </c:pt>
                <c:pt idx="1485">
                  <c:v>2011-12-08-17</c:v>
                </c:pt>
                <c:pt idx="1486">
                  <c:v>2011-12-08-18</c:v>
                </c:pt>
                <c:pt idx="1487">
                  <c:v>2011-12-08-19</c:v>
                </c:pt>
                <c:pt idx="1488">
                  <c:v>2011-12-08-20</c:v>
                </c:pt>
                <c:pt idx="1489">
                  <c:v>2011-12-08-21</c:v>
                </c:pt>
                <c:pt idx="1490">
                  <c:v>2011-12-08-22</c:v>
                </c:pt>
                <c:pt idx="1491">
                  <c:v>2011-12-08-23</c:v>
                </c:pt>
                <c:pt idx="1492">
                  <c:v>2011-12-09-00</c:v>
                </c:pt>
                <c:pt idx="1493">
                  <c:v>2011-12-09-01</c:v>
                </c:pt>
                <c:pt idx="1494">
                  <c:v>2011-12-09-02</c:v>
                </c:pt>
                <c:pt idx="1495">
                  <c:v>2011-12-09-03</c:v>
                </c:pt>
                <c:pt idx="1496">
                  <c:v>2011-12-09-04</c:v>
                </c:pt>
                <c:pt idx="1497">
                  <c:v>2011-12-09-05</c:v>
                </c:pt>
                <c:pt idx="1498">
                  <c:v>2011-12-09-06</c:v>
                </c:pt>
                <c:pt idx="1499">
                  <c:v>2011-12-09-07</c:v>
                </c:pt>
                <c:pt idx="1500">
                  <c:v>2011-12-09-08</c:v>
                </c:pt>
                <c:pt idx="1501">
                  <c:v>2011-12-09-09</c:v>
                </c:pt>
                <c:pt idx="1502">
                  <c:v>2011-12-09-10</c:v>
                </c:pt>
                <c:pt idx="1503">
                  <c:v>2011-12-09-11</c:v>
                </c:pt>
                <c:pt idx="1504">
                  <c:v>2011-12-09-12</c:v>
                </c:pt>
                <c:pt idx="1505">
                  <c:v>2011-12-09-13</c:v>
                </c:pt>
                <c:pt idx="1506">
                  <c:v>2011-12-09-14</c:v>
                </c:pt>
                <c:pt idx="1507">
                  <c:v>2011-12-09-15</c:v>
                </c:pt>
                <c:pt idx="1508">
                  <c:v>2011-12-09-16</c:v>
                </c:pt>
                <c:pt idx="1509">
                  <c:v>2011-12-09-17</c:v>
                </c:pt>
                <c:pt idx="1510">
                  <c:v>2011-12-09-18</c:v>
                </c:pt>
                <c:pt idx="1511">
                  <c:v>2011-12-09-19</c:v>
                </c:pt>
                <c:pt idx="1512">
                  <c:v>2011-12-09-20</c:v>
                </c:pt>
                <c:pt idx="1513">
                  <c:v>2011-12-09-21</c:v>
                </c:pt>
                <c:pt idx="1514">
                  <c:v>2011-12-09-22</c:v>
                </c:pt>
                <c:pt idx="1515">
                  <c:v>2011-12-09-23</c:v>
                </c:pt>
                <c:pt idx="1516">
                  <c:v>2011-12-10-00</c:v>
                </c:pt>
                <c:pt idx="1517">
                  <c:v>2011-12-10-01</c:v>
                </c:pt>
                <c:pt idx="1518">
                  <c:v>2011-12-10-02</c:v>
                </c:pt>
                <c:pt idx="1519">
                  <c:v>2011-12-10-03</c:v>
                </c:pt>
                <c:pt idx="1520">
                  <c:v>2011-12-10-04</c:v>
                </c:pt>
                <c:pt idx="1521">
                  <c:v>2011-12-10-05</c:v>
                </c:pt>
                <c:pt idx="1522">
                  <c:v>2011-12-10-06</c:v>
                </c:pt>
                <c:pt idx="1523">
                  <c:v>2011-12-10-07</c:v>
                </c:pt>
                <c:pt idx="1524">
                  <c:v>2011-12-10-08</c:v>
                </c:pt>
                <c:pt idx="1525">
                  <c:v>2011-12-10-09</c:v>
                </c:pt>
                <c:pt idx="1526">
                  <c:v>2011-12-10-10</c:v>
                </c:pt>
                <c:pt idx="1527">
                  <c:v>2011-12-10-11</c:v>
                </c:pt>
                <c:pt idx="1528">
                  <c:v>2011-12-10-12</c:v>
                </c:pt>
                <c:pt idx="1529">
                  <c:v>2011-12-10-13</c:v>
                </c:pt>
                <c:pt idx="1530">
                  <c:v>2011-12-10-14</c:v>
                </c:pt>
                <c:pt idx="1531">
                  <c:v>2011-12-10-15</c:v>
                </c:pt>
                <c:pt idx="1532">
                  <c:v>2011-12-10-16</c:v>
                </c:pt>
                <c:pt idx="1533">
                  <c:v>2011-12-10-17</c:v>
                </c:pt>
                <c:pt idx="1534">
                  <c:v>2011-12-10-18</c:v>
                </c:pt>
                <c:pt idx="1535">
                  <c:v>2011-12-10-19</c:v>
                </c:pt>
                <c:pt idx="1536">
                  <c:v>2011-12-10-20</c:v>
                </c:pt>
                <c:pt idx="1537">
                  <c:v>2011-12-10-21</c:v>
                </c:pt>
                <c:pt idx="1538">
                  <c:v>2011-12-10-22</c:v>
                </c:pt>
                <c:pt idx="1539">
                  <c:v>2011-12-10-23</c:v>
                </c:pt>
                <c:pt idx="1540">
                  <c:v>2011-12-11-00</c:v>
                </c:pt>
                <c:pt idx="1541">
                  <c:v>2011-12-11-01</c:v>
                </c:pt>
                <c:pt idx="1542">
                  <c:v>2011-12-11-02</c:v>
                </c:pt>
                <c:pt idx="1543">
                  <c:v>2011-12-11-03</c:v>
                </c:pt>
                <c:pt idx="1544">
                  <c:v>2011-12-11-04</c:v>
                </c:pt>
                <c:pt idx="1545">
                  <c:v>2011-12-11-05</c:v>
                </c:pt>
                <c:pt idx="1546">
                  <c:v>2011-12-11-06</c:v>
                </c:pt>
                <c:pt idx="1547">
                  <c:v>2011-12-11-07</c:v>
                </c:pt>
                <c:pt idx="1548">
                  <c:v>2011-12-11-08</c:v>
                </c:pt>
                <c:pt idx="1549">
                  <c:v>2011-12-11-09</c:v>
                </c:pt>
                <c:pt idx="1550">
                  <c:v>2011-12-11-10</c:v>
                </c:pt>
                <c:pt idx="1551">
                  <c:v>2011-12-11-11</c:v>
                </c:pt>
                <c:pt idx="1552">
                  <c:v>2011-12-11-12</c:v>
                </c:pt>
                <c:pt idx="1553">
                  <c:v>2011-12-11-13</c:v>
                </c:pt>
                <c:pt idx="1554">
                  <c:v>2011-12-11-14</c:v>
                </c:pt>
                <c:pt idx="1555">
                  <c:v>2011-12-11-15</c:v>
                </c:pt>
                <c:pt idx="1556">
                  <c:v>2011-12-11-16</c:v>
                </c:pt>
                <c:pt idx="1557">
                  <c:v>2011-12-11-17</c:v>
                </c:pt>
                <c:pt idx="1558">
                  <c:v>2011-12-11-18</c:v>
                </c:pt>
                <c:pt idx="1559">
                  <c:v>2011-12-11-19</c:v>
                </c:pt>
                <c:pt idx="1560">
                  <c:v>2011-12-11-20</c:v>
                </c:pt>
                <c:pt idx="1561">
                  <c:v>2011-12-11-21</c:v>
                </c:pt>
                <c:pt idx="1562">
                  <c:v>2011-12-11-22</c:v>
                </c:pt>
                <c:pt idx="1563">
                  <c:v>2011-12-11-23</c:v>
                </c:pt>
                <c:pt idx="1564">
                  <c:v>2011-12-12-00</c:v>
                </c:pt>
                <c:pt idx="1565">
                  <c:v>2011-12-12-01</c:v>
                </c:pt>
                <c:pt idx="1566">
                  <c:v>2011-12-12-02</c:v>
                </c:pt>
                <c:pt idx="1567">
                  <c:v>2011-12-12-03</c:v>
                </c:pt>
                <c:pt idx="1568">
                  <c:v>2011-12-12-04</c:v>
                </c:pt>
                <c:pt idx="1569">
                  <c:v>2011-12-12-05</c:v>
                </c:pt>
                <c:pt idx="1570">
                  <c:v>2011-12-12-06</c:v>
                </c:pt>
                <c:pt idx="1571">
                  <c:v>2011-12-12-07</c:v>
                </c:pt>
                <c:pt idx="1572">
                  <c:v>2011-12-12-08</c:v>
                </c:pt>
                <c:pt idx="1573">
                  <c:v>2011-12-12-09</c:v>
                </c:pt>
                <c:pt idx="1574">
                  <c:v>2011-12-12-10</c:v>
                </c:pt>
                <c:pt idx="1575">
                  <c:v>2011-12-12-11</c:v>
                </c:pt>
                <c:pt idx="1576">
                  <c:v>2011-12-12-12</c:v>
                </c:pt>
                <c:pt idx="1577">
                  <c:v>2011-12-12-13</c:v>
                </c:pt>
                <c:pt idx="1578">
                  <c:v>2011-12-12-14</c:v>
                </c:pt>
                <c:pt idx="1579">
                  <c:v>2011-12-12-15</c:v>
                </c:pt>
                <c:pt idx="1580">
                  <c:v>2011-12-12-16</c:v>
                </c:pt>
                <c:pt idx="1581">
                  <c:v>2011-12-12-17</c:v>
                </c:pt>
                <c:pt idx="1582">
                  <c:v>2011-12-12-18</c:v>
                </c:pt>
                <c:pt idx="1583">
                  <c:v>2011-12-12-19</c:v>
                </c:pt>
                <c:pt idx="1584">
                  <c:v>2011-12-12-20</c:v>
                </c:pt>
                <c:pt idx="1585">
                  <c:v>2011-12-12-21</c:v>
                </c:pt>
                <c:pt idx="1586">
                  <c:v>2011-12-12-22</c:v>
                </c:pt>
                <c:pt idx="1587">
                  <c:v>2011-12-12-23</c:v>
                </c:pt>
                <c:pt idx="1588">
                  <c:v>2011-12-13-00</c:v>
                </c:pt>
                <c:pt idx="1589">
                  <c:v>2011-12-13-01</c:v>
                </c:pt>
                <c:pt idx="1590">
                  <c:v>2011-12-13-02</c:v>
                </c:pt>
                <c:pt idx="1591">
                  <c:v>2011-12-13-03</c:v>
                </c:pt>
                <c:pt idx="1592">
                  <c:v>2011-12-13-04</c:v>
                </c:pt>
                <c:pt idx="1593">
                  <c:v>2011-12-13-05</c:v>
                </c:pt>
                <c:pt idx="1594">
                  <c:v>2011-12-13-06</c:v>
                </c:pt>
                <c:pt idx="1595">
                  <c:v>2011-12-13-07</c:v>
                </c:pt>
                <c:pt idx="1596">
                  <c:v>2011-12-13-08</c:v>
                </c:pt>
                <c:pt idx="1597">
                  <c:v>2011-12-13-09</c:v>
                </c:pt>
                <c:pt idx="1598">
                  <c:v>2011-12-13-10</c:v>
                </c:pt>
                <c:pt idx="1599">
                  <c:v>2011-12-13-11</c:v>
                </c:pt>
                <c:pt idx="1600">
                  <c:v>2011-12-13-12</c:v>
                </c:pt>
                <c:pt idx="1601">
                  <c:v>2011-12-13-13</c:v>
                </c:pt>
                <c:pt idx="1602">
                  <c:v>2011-12-13-14</c:v>
                </c:pt>
                <c:pt idx="1603">
                  <c:v>2011-12-13-15</c:v>
                </c:pt>
                <c:pt idx="1604">
                  <c:v>2011-12-13-16</c:v>
                </c:pt>
                <c:pt idx="1605">
                  <c:v>2011-12-13-17</c:v>
                </c:pt>
                <c:pt idx="1606">
                  <c:v>2011-12-13-18</c:v>
                </c:pt>
                <c:pt idx="1607">
                  <c:v>2011-12-13-19</c:v>
                </c:pt>
                <c:pt idx="1608">
                  <c:v>2011-12-13-20</c:v>
                </c:pt>
                <c:pt idx="1609">
                  <c:v>2011-12-13-21</c:v>
                </c:pt>
                <c:pt idx="1610">
                  <c:v>2011-12-13-22</c:v>
                </c:pt>
                <c:pt idx="1611">
                  <c:v>2011-12-13-23</c:v>
                </c:pt>
                <c:pt idx="1612">
                  <c:v>2011-12-14-00</c:v>
                </c:pt>
                <c:pt idx="1613">
                  <c:v>2011-12-14-01</c:v>
                </c:pt>
                <c:pt idx="1614">
                  <c:v>2011-12-14-02</c:v>
                </c:pt>
                <c:pt idx="1615">
                  <c:v>2011-12-14-03</c:v>
                </c:pt>
                <c:pt idx="1616">
                  <c:v>2011-12-14-04</c:v>
                </c:pt>
                <c:pt idx="1617">
                  <c:v>2011-12-14-05</c:v>
                </c:pt>
                <c:pt idx="1618">
                  <c:v>2011-12-14-06</c:v>
                </c:pt>
                <c:pt idx="1619">
                  <c:v>2011-12-14-07</c:v>
                </c:pt>
                <c:pt idx="1620">
                  <c:v>2011-12-14-08</c:v>
                </c:pt>
                <c:pt idx="1621">
                  <c:v>2011-12-14-09</c:v>
                </c:pt>
                <c:pt idx="1622">
                  <c:v>2011-12-14-10</c:v>
                </c:pt>
                <c:pt idx="1623">
                  <c:v>2011-12-14-11</c:v>
                </c:pt>
                <c:pt idx="1624">
                  <c:v>2011-12-14-12</c:v>
                </c:pt>
                <c:pt idx="1625">
                  <c:v>2011-12-14-13</c:v>
                </c:pt>
                <c:pt idx="1626">
                  <c:v>2011-12-14-14</c:v>
                </c:pt>
                <c:pt idx="1627">
                  <c:v>2011-12-14-15</c:v>
                </c:pt>
                <c:pt idx="1628">
                  <c:v>2011-12-14-16</c:v>
                </c:pt>
                <c:pt idx="1629">
                  <c:v>2011-12-14-17</c:v>
                </c:pt>
                <c:pt idx="1630">
                  <c:v>2011-12-14-18</c:v>
                </c:pt>
                <c:pt idx="1631">
                  <c:v>2011-12-14-19</c:v>
                </c:pt>
                <c:pt idx="1632">
                  <c:v>2011-12-14-20</c:v>
                </c:pt>
                <c:pt idx="1633">
                  <c:v>2011-12-14-21</c:v>
                </c:pt>
                <c:pt idx="1634">
                  <c:v>2011-12-14-22</c:v>
                </c:pt>
                <c:pt idx="1635">
                  <c:v>2011-12-14-23</c:v>
                </c:pt>
                <c:pt idx="1636">
                  <c:v>2011-12-15-00</c:v>
                </c:pt>
                <c:pt idx="1637">
                  <c:v>2011-12-15-01</c:v>
                </c:pt>
                <c:pt idx="1638">
                  <c:v>2011-12-15-02</c:v>
                </c:pt>
                <c:pt idx="1639">
                  <c:v>2011-12-15-03</c:v>
                </c:pt>
                <c:pt idx="1640">
                  <c:v>2011-12-15-04</c:v>
                </c:pt>
                <c:pt idx="1641">
                  <c:v>2011-12-15-05</c:v>
                </c:pt>
                <c:pt idx="1642">
                  <c:v>2011-12-15-06</c:v>
                </c:pt>
                <c:pt idx="1643">
                  <c:v>2011-12-15-07</c:v>
                </c:pt>
                <c:pt idx="1644">
                  <c:v>2011-12-15-08</c:v>
                </c:pt>
                <c:pt idx="1645">
                  <c:v>2011-12-15-09</c:v>
                </c:pt>
                <c:pt idx="1646">
                  <c:v>2011-12-15-10</c:v>
                </c:pt>
                <c:pt idx="1647">
                  <c:v>2011-12-15-11</c:v>
                </c:pt>
                <c:pt idx="1648">
                  <c:v>2011-12-15-12</c:v>
                </c:pt>
                <c:pt idx="1649">
                  <c:v>2011-12-15-13</c:v>
                </c:pt>
                <c:pt idx="1650">
                  <c:v>2011-12-15-14</c:v>
                </c:pt>
                <c:pt idx="1651">
                  <c:v>2011-12-15-15</c:v>
                </c:pt>
                <c:pt idx="1652">
                  <c:v>2011-12-15-16</c:v>
                </c:pt>
                <c:pt idx="1653">
                  <c:v>2011-12-15-17</c:v>
                </c:pt>
                <c:pt idx="1654">
                  <c:v>2011-12-15-18</c:v>
                </c:pt>
                <c:pt idx="1655">
                  <c:v>2011-12-15-19</c:v>
                </c:pt>
                <c:pt idx="1656">
                  <c:v>2011-12-15-20</c:v>
                </c:pt>
                <c:pt idx="1657">
                  <c:v>2011-12-15-21</c:v>
                </c:pt>
                <c:pt idx="1658">
                  <c:v>2011-12-15-22</c:v>
                </c:pt>
                <c:pt idx="1659">
                  <c:v>2011-12-15-23</c:v>
                </c:pt>
                <c:pt idx="1660">
                  <c:v>2011-12-16-00</c:v>
                </c:pt>
                <c:pt idx="1661">
                  <c:v>2011-12-16-01</c:v>
                </c:pt>
                <c:pt idx="1662">
                  <c:v>2011-12-16-02</c:v>
                </c:pt>
                <c:pt idx="1663">
                  <c:v>2011-12-16-03</c:v>
                </c:pt>
                <c:pt idx="1664">
                  <c:v>2011-12-16-04</c:v>
                </c:pt>
                <c:pt idx="1665">
                  <c:v>2011-12-16-05</c:v>
                </c:pt>
                <c:pt idx="1666">
                  <c:v>2011-12-16-06</c:v>
                </c:pt>
                <c:pt idx="1667">
                  <c:v>2011-12-16-07</c:v>
                </c:pt>
                <c:pt idx="1668">
                  <c:v>2011-12-16-08</c:v>
                </c:pt>
                <c:pt idx="1669">
                  <c:v>2011-12-16-09</c:v>
                </c:pt>
                <c:pt idx="1670">
                  <c:v>2011-12-16-10</c:v>
                </c:pt>
                <c:pt idx="1671">
                  <c:v>2011-12-16-11</c:v>
                </c:pt>
                <c:pt idx="1672">
                  <c:v>2011-12-16-12</c:v>
                </c:pt>
                <c:pt idx="1673">
                  <c:v>2011-12-16-13</c:v>
                </c:pt>
                <c:pt idx="1674">
                  <c:v>2011-12-16-14</c:v>
                </c:pt>
                <c:pt idx="1675">
                  <c:v>2011-12-16-15</c:v>
                </c:pt>
                <c:pt idx="1676">
                  <c:v>2011-12-16-16</c:v>
                </c:pt>
                <c:pt idx="1677">
                  <c:v>2011-12-16-17</c:v>
                </c:pt>
                <c:pt idx="1678">
                  <c:v>2011-12-16-18</c:v>
                </c:pt>
                <c:pt idx="1679">
                  <c:v>2011-12-16-19</c:v>
                </c:pt>
                <c:pt idx="1680">
                  <c:v>2011-12-16-20</c:v>
                </c:pt>
                <c:pt idx="1681">
                  <c:v>2011-12-16-21</c:v>
                </c:pt>
                <c:pt idx="1682">
                  <c:v>2011-12-16-22</c:v>
                </c:pt>
                <c:pt idx="1683">
                  <c:v>2011-12-16-23</c:v>
                </c:pt>
                <c:pt idx="1684">
                  <c:v>2011-12-17-00</c:v>
                </c:pt>
                <c:pt idx="1685">
                  <c:v>2011-12-17-01</c:v>
                </c:pt>
                <c:pt idx="1686">
                  <c:v>2011-12-17-02</c:v>
                </c:pt>
                <c:pt idx="1687">
                  <c:v>2011-12-17-03</c:v>
                </c:pt>
                <c:pt idx="1688">
                  <c:v>2011-12-17-04</c:v>
                </c:pt>
                <c:pt idx="1689">
                  <c:v>2011-12-17-05</c:v>
                </c:pt>
                <c:pt idx="1690">
                  <c:v>2011-12-17-06</c:v>
                </c:pt>
                <c:pt idx="1691">
                  <c:v>2011-12-17-07</c:v>
                </c:pt>
                <c:pt idx="1692">
                  <c:v>2011-12-17-08</c:v>
                </c:pt>
                <c:pt idx="1693">
                  <c:v>2011-12-17-09</c:v>
                </c:pt>
                <c:pt idx="1694">
                  <c:v>2011-12-17-10</c:v>
                </c:pt>
                <c:pt idx="1695">
                  <c:v>2011-12-17-11</c:v>
                </c:pt>
                <c:pt idx="1696">
                  <c:v>2011-12-17-12</c:v>
                </c:pt>
                <c:pt idx="1697">
                  <c:v>2011-12-17-13</c:v>
                </c:pt>
                <c:pt idx="1698">
                  <c:v>2011-12-17-14</c:v>
                </c:pt>
                <c:pt idx="1699">
                  <c:v>2011-12-17-15</c:v>
                </c:pt>
                <c:pt idx="1700">
                  <c:v>2011-12-17-16</c:v>
                </c:pt>
                <c:pt idx="1701">
                  <c:v>2011-12-17-17</c:v>
                </c:pt>
                <c:pt idx="1702">
                  <c:v>2011-12-17-18</c:v>
                </c:pt>
                <c:pt idx="1703">
                  <c:v>2011-12-17-19</c:v>
                </c:pt>
                <c:pt idx="1704">
                  <c:v>2011-12-17-20</c:v>
                </c:pt>
                <c:pt idx="1705">
                  <c:v>2011-12-17-21</c:v>
                </c:pt>
                <c:pt idx="1706">
                  <c:v>2011-12-17-22</c:v>
                </c:pt>
                <c:pt idx="1707">
                  <c:v>2011-12-17-23</c:v>
                </c:pt>
                <c:pt idx="1708">
                  <c:v>2011-12-18-00</c:v>
                </c:pt>
                <c:pt idx="1709">
                  <c:v>2011-12-18-01</c:v>
                </c:pt>
                <c:pt idx="1710">
                  <c:v>2011-12-18-02</c:v>
                </c:pt>
                <c:pt idx="1711">
                  <c:v>2011-12-18-03</c:v>
                </c:pt>
                <c:pt idx="1712">
                  <c:v>2011-12-18-04</c:v>
                </c:pt>
                <c:pt idx="1713">
                  <c:v>2011-12-18-05</c:v>
                </c:pt>
                <c:pt idx="1714">
                  <c:v>2011-12-18-06</c:v>
                </c:pt>
                <c:pt idx="1715">
                  <c:v>2011-12-18-07</c:v>
                </c:pt>
                <c:pt idx="1716">
                  <c:v>2011-12-18-08</c:v>
                </c:pt>
                <c:pt idx="1717">
                  <c:v>2011-12-18-09</c:v>
                </c:pt>
                <c:pt idx="1718">
                  <c:v>2011-12-18-10</c:v>
                </c:pt>
                <c:pt idx="1719">
                  <c:v>2011-12-18-11</c:v>
                </c:pt>
                <c:pt idx="1720">
                  <c:v>2011-12-18-12</c:v>
                </c:pt>
                <c:pt idx="1721">
                  <c:v>2011-12-18-13</c:v>
                </c:pt>
                <c:pt idx="1722">
                  <c:v>2011-12-18-14</c:v>
                </c:pt>
                <c:pt idx="1723">
                  <c:v>2011-12-18-15</c:v>
                </c:pt>
                <c:pt idx="1724">
                  <c:v>2011-12-18-16</c:v>
                </c:pt>
                <c:pt idx="1725">
                  <c:v>2011-12-18-17</c:v>
                </c:pt>
                <c:pt idx="1726">
                  <c:v>2011-12-18-18</c:v>
                </c:pt>
                <c:pt idx="1727">
                  <c:v>2011-12-18-19</c:v>
                </c:pt>
                <c:pt idx="1728">
                  <c:v>2011-12-18-20</c:v>
                </c:pt>
                <c:pt idx="1729">
                  <c:v>2011-12-18-21</c:v>
                </c:pt>
                <c:pt idx="1730">
                  <c:v>2011-12-18-22</c:v>
                </c:pt>
                <c:pt idx="1731">
                  <c:v>2011-12-18-23</c:v>
                </c:pt>
                <c:pt idx="1732">
                  <c:v>2011-12-19-00</c:v>
                </c:pt>
                <c:pt idx="1733">
                  <c:v>2011-12-19-01</c:v>
                </c:pt>
                <c:pt idx="1734">
                  <c:v>2011-12-19-02</c:v>
                </c:pt>
                <c:pt idx="1735">
                  <c:v>2011-12-19-03</c:v>
                </c:pt>
                <c:pt idx="1736">
                  <c:v>2011-12-19-04</c:v>
                </c:pt>
                <c:pt idx="1737">
                  <c:v>2011-12-19-05</c:v>
                </c:pt>
                <c:pt idx="1738">
                  <c:v>2011-12-19-06</c:v>
                </c:pt>
                <c:pt idx="1739">
                  <c:v>2011-12-19-07</c:v>
                </c:pt>
                <c:pt idx="1740">
                  <c:v>2011-12-19-08</c:v>
                </c:pt>
                <c:pt idx="1741">
                  <c:v>2011-12-19-09</c:v>
                </c:pt>
                <c:pt idx="1742">
                  <c:v>2011-12-19-10</c:v>
                </c:pt>
                <c:pt idx="1743">
                  <c:v>2011-12-19-11</c:v>
                </c:pt>
                <c:pt idx="1744">
                  <c:v>2011-12-19-12</c:v>
                </c:pt>
                <c:pt idx="1745">
                  <c:v>2011-12-19-13</c:v>
                </c:pt>
                <c:pt idx="1746">
                  <c:v>2011-12-19-14</c:v>
                </c:pt>
                <c:pt idx="1747">
                  <c:v>2011-12-19-15</c:v>
                </c:pt>
                <c:pt idx="1748">
                  <c:v>2011-12-19-16</c:v>
                </c:pt>
                <c:pt idx="1749">
                  <c:v>2011-12-19-17</c:v>
                </c:pt>
                <c:pt idx="1750">
                  <c:v>2011-12-19-18</c:v>
                </c:pt>
                <c:pt idx="1751">
                  <c:v>2011-12-19-19</c:v>
                </c:pt>
                <c:pt idx="1752">
                  <c:v>2011-12-19-20</c:v>
                </c:pt>
                <c:pt idx="1753">
                  <c:v>2011-12-19-21</c:v>
                </c:pt>
                <c:pt idx="1754">
                  <c:v>2011-12-19-22</c:v>
                </c:pt>
                <c:pt idx="1755">
                  <c:v>2011-12-19-23</c:v>
                </c:pt>
                <c:pt idx="1756">
                  <c:v>2011-12-20-00</c:v>
                </c:pt>
                <c:pt idx="1757">
                  <c:v>2011-12-20-01</c:v>
                </c:pt>
                <c:pt idx="1758">
                  <c:v>2011-12-20-02</c:v>
                </c:pt>
                <c:pt idx="1759">
                  <c:v>2011-12-20-03</c:v>
                </c:pt>
                <c:pt idx="1760">
                  <c:v>2011-12-20-04</c:v>
                </c:pt>
                <c:pt idx="1761">
                  <c:v>2011-12-20-05</c:v>
                </c:pt>
                <c:pt idx="1762">
                  <c:v>2011-12-20-06</c:v>
                </c:pt>
                <c:pt idx="1763">
                  <c:v>2011-12-20-07</c:v>
                </c:pt>
                <c:pt idx="1764">
                  <c:v>2011-12-20-08</c:v>
                </c:pt>
                <c:pt idx="1765">
                  <c:v>2011-12-20-09</c:v>
                </c:pt>
                <c:pt idx="1766">
                  <c:v>2011-12-20-10</c:v>
                </c:pt>
                <c:pt idx="1767">
                  <c:v>2011-12-20-11</c:v>
                </c:pt>
                <c:pt idx="1768">
                  <c:v>2011-12-20-12</c:v>
                </c:pt>
                <c:pt idx="1769">
                  <c:v>2011-12-20-13</c:v>
                </c:pt>
                <c:pt idx="1770">
                  <c:v>2011-12-20-14</c:v>
                </c:pt>
                <c:pt idx="1771">
                  <c:v>2011-12-20-15</c:v>
                </c:pt>
                <c:pt idx="1772">
                  <c:v>2011-12-20-16</c:v>
                </c:pt>
                <c:pt idx="1773">
                  <c:v>2011-12-20-17</c:v>
                </c:pt>
                <c:pt idx="1774">
                  <c:v>2011-12-20-18</c:v>
                </c:pt>
                <c:pt idx="1775">
                  <c:v>2011-12-20-19</c:v>
                </c:pt>
                <c:pt idx="1776">
                  <c:v>2011-12-20-20</c:v>
                </c:pt>
                <c:pt idx="1777">
                  <c:v>2011-12-20-21</c:v>
                </c:pt>
                <c:pt idx="1778">
                  <c:v>2011-12-20-22</c:v>
                </c:pt>
                <c:pt idx="1779">
                  <c:v>2011-12-20-23</c:v>
                </c:pt>
                <c:pt idx="1780">
                  <c:v>2011-12-21-00</c:v>
                </c:pt>
                <c:pt idx="1781">
                  <c:v>2011-12-21-01</c:v>
                </c:pt>
                <c:pt idx="1782">
                  <c:v>2011-12-21-02</c:v>
                </c:pt>
                <c:pt idx="1783">
                  <c:v>2011-12-21-03</c:v>
                </c:pt>
                <c:pt idx="1784">
                  <c:v>2011-12-21-04</c:v>
                </c:pt>
                <c:pt idx="1785">
                  <c:v>2011-12-21-05</c:v>
                </c:pt>
                <c:pt idx="1786">
                  <c:v>2011-12-21-06</c:v>
                </c:pt>
                <c:pt idx="1787">
                  <c:v>2011-12-21-07</c:v>
                </c:pt>
                <c:pt idx="1788">
                  <c:v>2011-12-21-08</c:v>
                </c:pt>
                <c:pt idx="1789">
                  <c:v>2011-12-21-09</c:v>
                </c:pt>
                <c:pt idx="1790">
                  <c:v>2011-12-21-10</c:v>
                </c:pt>
                <c:pt idx="1791">
                  <c:v>2011-12-21-11</c:v>
                </c:pt>
                <c:pt idx="1792">
                  <c:v>2011-12-21-12</c:v>
                </c:pt>
                <c:pt idx="1793">
                  <c:v>2011-12-21-13</c:v>
                </c:pt>
                <c:pt idx="1794">
                  <c:v>2011-12-21-14</c:v>
                </c:pt>
                <c:pt idx="1795">
                  <c:v>2011-12-21-15</c:v>
                </c:pt>
                <c:pt idx="1796">
                  <c:v>2011-12-21-16</c:v>
                </c:pt>
                <c:pt idx="1797">
                  <c:v>2011-12-21-17</c:v>
                </c:pt>
                <c:pt idx="1798">
                  <c:v>2011-12-21-18</c:v>
                </c:pt>
                <c:pt idx="1799">
                  <c:v>2011-12-21-19</c:v>
                </c:pt>
                <c:pt idx="1800">
                  <c:v>2011-12-21-20</c:v>
                </c:pt>
                <c:pt idx="1801">
                  <c:v>2011-12-21-21</c:v>
                </c:pt>
                <c:pt idx="1802">
                  <c:v>2011-12-21-22</c:v>
                </c:pt>
                <c:pt idx="1803">
                  <c:v>2011-12-21-23</c:v>
                </c:pt>
                <c:pt idx="1804">
                  <c:v>2011-12-22-00</c:v>
                </c:pt>
                <c:pt idx="1805">
                  <c:v>2011-12-22-01</c:v>
                </c:pt>
                <c:pt idx="1806">
                  <c:v>2011-12-22-02</c:v>
                </c:pt>
                <c:pt idx="1807">
                  <c:v>2011-12-22-03</c:v>
                </c:pt>
                <c:pt idx="1808">
                  <c:v>2011-12-22-04</c:v>
                </c:pt>
                <c:pt idx="1809">
                  <c:v>2011-12-22-05</c:v>
                </c:pt>
                <c:pt idx="1810">
                  <c:v>2011-12-22-06</c:v>
                </c:pt>
                <c:pt idx="1811">
                  <c:v>2011-12-22-07</c:v>
                </c:pt>
                <c:pt idx="1812">
                  <c:v>2011-12-22-08</c:v>
                </c:pt>
                <c:pt idx="1813">
                  <c:v>2011-12-22-09</c:v>
                </c:pt>
                <c:pt idx="1814">
                  <c:v>2011-12-22-10</c:v>
                </c:pt>
                <c:pt idx="1815">
                  <c:v>2011-12-22-11</c:v>
                </c:pt>
                <c:pt idx="1816">
                  <c:v>2011-12-22-12</c:v>
                </c:pt>
                <c:pt idx="1817">
                  <c:v>2011-12-22-13</c:v>
                </c:pt>
                <c:pt idx="1818">
                  <c:v>2011-12-22-14</c:v>
                </c:pt>
                <c:pt idx="1819">
                  <c:v>2011-12-22-15</c:v>
                </c:pt>
                <c:pt idx="1820">
                  <c:v>2011-12-22-16</c:v>
                </c:pt>
                <c:pt idx="1821">
                  <c:v>2011-12-22-17</c:v>
                </c:pt>
                <c:pt idx="1822">
                  <c:v>2011-12-22-18</c:v>
                </c:pt>
                <c:pt idx="1823">
                  <c:v>2011-12-22-19</c:v>
                </c:pt>
                <c:pt idx="1824">
                  <c:v>2011-12-22-20</c:v>
                </c:pt>
                <c:pt idx="1825">
                  <c:v>2011-12-22-21</c:v>
                </c:pt>
                <c:pt idx="1826">
                  <c:v>2011-12-22-22</c:v>
                </c:pt>
                <c:pt idx="1827">
                  <c:v>2011-12-22-23</c:v>
                </c:pt>
                <c:pt idx="1828">
                  <c:v>2011-12-23-00</c:v>
                </c:pt>
                <c:pt idx="1829">
                  <c:v>2011-12-23-01</c:v>
                </c:pt>
                <c:pt idx="1830">
                  <c:v>2011-12-23-02</c:v>
                </c:pt>
                <c:pt idx="1831">
                  <c:v>2011-12-23-03</c:v>
                </c:pt>
                <c:pt idx="1832">
                  <c:v>2011-12-23-04</c:v>
                </c:pt>
                <c:pt idx="1833">
                  <c:v>2011-12-23-05</c:v>
                </c:pt>
                <c:pt idx="1834">
                  <c:v>2011-12-23-06</c:v>
                </c:pt>
                <c:pt idx="1835">
                  <c:v>2011-12-23-07</c:v>
                </c:pt>
                <c:pt idx="1836">
                  <c:v>2011-12-23-08</c:v>
                </c:pt>
                <c:pt idx="1837">
                  <c:v>2011-12-23-09</c:v>
                </c:pt>
                <c:pt idx="1838">
                  <c:v>2011-12-23-10</c:v>
                </c:pt>
                <c:pt idx="1839">
                  <c:v>2011-12-23-11</c:v>
                </c:pt>
                <c:pt idx="1840">
                  <c:v>2011-12-23-12</c:v>
                </c:pt>
                <c:pt idx="1841">
                  <c:v>2011-12-23-13</c:v>
                </c:pt>
                <c:pt idx="1842">
                  <c:v>2011-12-23-14</c:v>
                </c:pt>
                <c:pt idx="1843">
                  <c:v>2011-12-23-15</c:v>
                </c:pt>
                <c:pt idx="1844">
                  <c:v>2011-12-23-16</c:v>
                </c:pt>
                <c:pt idx="1845">
                  <c:v>2011-12-23-17</c:v>
                </c:pt>
                <c:pt idx="1846">
                  <c:v>2011-12-23-18</c:v>
                </c:pt>
                <c:pt idx="1847">
                  <c:v>2011-12-23-19</c:v>
                </c:pt>
                <c:pt idx="1848">
                  <c:v>2011-12-23-20</c:v>
                </c:pt>
                <c:pt idx="1849">
                  <c:v>2011-12-23-21</c:v>
                </c:pt>
                <c:pt idx="1850">
                  <c:v>2011-12-23-22</c:v>
                </c:pt>
                <c:pt idx="1851">
                  <c:v>2011-12-23-23</c:v>
                </c:pt>
                <c:pt idx="1852">
                  <c:v>2011-12-24-00</c:v>
                </c:pt>
                <c:pt idx="1853">
                  <c:v>2011-12-24-01</c:v>
                </c:pt>
                <c:pt idx="1854">
                  <c:v>2011-12-24-02</c:v>
                </c:pt>
                <c:pt idx="1855">
                  <c:v>2011-12-24-03</c:v>
                </c:pt>
                <c:pt idx="1856">
                  <c:v>2011-12-24-04</c:v>
                </c:pt>
                <c:pt idx="1857">
                  <c:v>2011-12-24-05</c:v>
                </c:pt>
                <c:pt idx="1858">
                  <c:v>2011-12-24-06</c:v>
                </c:pt>
                <c:pt idx="1859">
                  <c:v>2011-12-24-07</c:v>
                </c:pt>
                <c:pt idx="1860">
                  <c:v>2011-12-24-08</c:v>
                </c:pt>
                <c:pt idx="1861">
                  <c:v>2011-12-24-09</c:v>
                </c:pt>
                <c:pt idx="1862">
                  <c:v>2011-12-24-10</c:v>
                </c:pt>
                <c:pt idx="1863">
                  <c:v>2011-12-24-11</c:v>
                </c:pt>
                <c:pt idx="1864">
                  <c:v>2011-12-24-12</c:v>
                </c:pt>
                <c:pt idx="1865">
                  <c:v>2011-12-24-13</c:v>
                </c:pt>
                <c:pt idx="1866">
                  <c:v>2011-12-24-14</c:v>
                </c:pt>
                <c:pt idx="1867">
                  <c:v>2011-12-24-15</c:v>
                </c:pt>
                <c:pt idx="1868">
                  <c:v>2011-12-24-16</c:v>
                </c:pt>
                <c:pt idx="1869">
                  <c:v>2011-12-24-17</c:v>
                </c:pt>
                <c:pt idx="1870">
                  <c:v>2011-12-24-18</c:v>
                </c:pt>
                <c:pt idx="1871">
                  <c:v>2011-12-24-19</c:v>
                </c:pt>
                <c:pt idx="1872">
                  <c:v>2011-12-24-20</c:v>
                </c:pt>
                <c:pt idx="1873">
                  <c:v>2011-12-24-21</c:v>
                </c:pt>
                <c:pt idx="1874">
                  <c:v>2011-12-24-22</c:v>
                </c:pt>
                <c:pt idx="1875">
                  <c:v>2011-12-24-23</c:v>
                </c:pt>
                <c:pt idx="1876">
                  <c:v>2011-12-25-00</c:v>
                </c:pt>
                <c:pt idx="1877">
                  <c:v>2011-12-25-01</c:v>
                </c:pt>
                <c:pt idx="1878">
                  <c:v>2011-12-25-02</c:v>
                </c:pt>
                <c:pt idx="1879">
                  <c:v>2011-12-25-03</c:v>
                </c:pt>
                <c:pt idx="1880">
                  <c:v>2011-12-25-04</c:v>
                </c:pt>
                <c:pt idx="1881">
                  <c:v>2011-12-25-05</c:v>
                </c:pt>
                <c:pt idx="1882">
                  <c:v>2011-12-25-06</c:v>
                </c:pt>
                <c:pt idx="1883">
                  <c:v>2011-12-25-07</c:v>
                </c:pt>
                <c:pt idx="1884">
                  <c:v>2011-12-25-08</c:v>
                </c:pt>
                <c:pt idx="1885">
                  <c:v>2011-12-25-09</c:v>
                </c:pt>
                <c:pt idx="1886">
                  <c:v>2011-12-25-10</c:v>
                </c:pt>
                <c:pt idx="1887">
                  <c:v>2011-12-25-11</c:v>
                </c:pt>
                <c:pt idx="1888">
                  <c:v>2011-12-25-12</c:v>
                </c:pt>
                <c:pt idx="1889">
                  <c:v>2011-12-25-13</c:v>
                </c:pt>
                <c:pt idx="1890">
                  <c:v>2011-12-25-14</c:v>
                </c:pt>
                <c:pt idx="1891">
                  <c:v>2011-12-25-15</c:v>
                </c:pt>
                <c:pt idx="1892">
                  <c:v>2011-12-25-16</c:v>
                </c:pt>
                <c:pt idx="1893">
                  <c:v>2011-12-25-17</c:v>
                </c:pt>
                <c:pt idx="1894">
                  <c:v>2011-12-25-18</c:v>
                </c:pt>
                <c:pt idx="1895">
                  <c:v>2011-12-25-19</c:v>
                </c:pt>
                <c:pt idx="1896">
                  <c:v>2011-12-25-20</c:v>
                </c:pt>
                <c:pt idx="1897">
                  <c:v>2011-12-25-21</c:v>
                </c:pt>
                <c:pt idx="1898">
                  <c:v>2011-12-25-22</c:v>
                </c:pt>
                <c:pt idx="1899">
                  <c:v>2011-12-25-23</c:v>
                </c:pt>
                <c:pt idx="1900">
                  <c:v>2011-12-26-00</c:v>
                </c:pt>
                <c:pt idx="1901">
                  <c:v>2011-12-26-01</c:v>
                </c:pt>
                <c:pt idx="1902">
                  <c:v>2011-12-26-02</c:v>
                </c:pt>
                <c:pt idx="1903">
                  <c:v>2011-12-26-03</c:v>
                </c:pt>
                <c:pt idx="1904">
                  <c:v>2011-12-26-04</c:v>
                </c:pt>
                <c:pt idx="1905">
                  <c:v>2011-12-26-05</c:v>
                </c:pt>
                <c:pt idx="1906">
                  <c:v>2011-12-26-06</c:v>
                </c:pt>
                <c:pt idx="1907">
                  <c:v>2011-12-26-07</c:v>
                </c:pt>
                <c:pt idx="1908">
                  <c:v>2011-12-26-08</c:v>
                </c:pt>
                <c:pt idx="1909">
                  <c:v>2011-12-26-09</c:v>
                </c:pt>
                <c:pt idx="1910">
                  <c:v>2011-12-26-10</c:v>
                </c:pt>
                <c:pt idx="1911">
                  <c:v>2011-12-26-11</c:v>
                </c:pt>
                <c:pt idx="1912">
                  <c:v>2011-12-26-12</c:v>
                </c:pt>
                <c:pt idx="1913">
                  <c:v>2011-12-26-13</c:v>
                </c:pt>
                <c:pt idx="1914">
                  <c:v>2011-12-26-14</c:v>
                </c:pt>
                <c:pt idx="1915">
                  <c:v>2011-12-26-15</c:v>
                </c:pt>
                <c:pt idx="1916">
                  <c:v>2011-12-26-16</c:v>
                </c:pt>
                <c:pt idx="1917">
                  <c:v>2011-12-26-17</c:v>
                </c:pt>
                <c:pt idx="1918">
                  <c:v>2011-12-26-18</c:v>
                </c:pt>
                <c:pt idx="1919">
                  <c:v>2011-12-26-19</c:v>
                </c:pt>
                <c:pt idx="1920">
                  <c:v>2011-12-26-20</c:v>
                </c:pt>
                <c:pt idx="1921">
                  <c:v>2011-12-26-21</c:v>
                </c:pt>
                <c:pt idx="1922">
                  <c:v>2011-12-26-22</c:v>
                </c:pt>
                <c:pt idx="1923">
                  <c:v>2011-12-26-23</c:v>
                </c:pt>
                <c:pt idx="1924">
                  <c:v>2011-12-27-00</c:v>
                </c:pt>
                <c:pt idx="1925">
                  <c:v>2011-12-27-01</c:v>
                </c:pt>
                <c:pt idx="1926">
                  <c:v>2011-12-27-02</c:v>
                </c:pt>
                <c:pt idx="1927">
                  <c:v>2011-12-27-03</c:v>
                </c:pt>
                <c:pt idx="1928">
                  <c:v>2011-12-27-04</c:v>
                </c:pt>
                <c:pt idx="1929">
                  <c:v>2011-12-27-05</c:v>
                </c:pt>
                <c:pt idx="1930">
                  <c:v>2011-12-27-06</c:v>
                </c:pt>
                <c:pt idx="1931">
                  <c:v>2011-12-27-07</c:v>
                </c:pt>
                <c:pt idx="1932">
                  <c:v>2011-12-27-08</c:v>
                </c:pt>
                <c:pt idx="1933">
                  <c:v>2011-12-27-09</c:v>
                </c:pt>
                <c:pt idx="1934">
                  <c:v>2011-12-27-10</c:v>
                </c:pt>
                <c:pt idx="1935">
                  <c:v>2011-12-27-11</c:v>
                </c:pt>
                <c:pt idx="1936">
                  <c:v>2011-12-27-12</c:v>
                </c:pt>
                <c:pt idx="1937">
                  <c:v>2011-12-27-13</c:v>
                </c:pt>
                <c:pt idx="1938">
                  <c:v>2011-12-27-14</c:v>
                </c:pt>
                <c:pt idx="1939">
                  <c:v>2011-12-27-15</c:v>
                </c:pt>
                <c:pt idx="1940">
                  <c:v>2011-12-27-16</c:v>
                </c:pt>
                <c:pt idx="1941">
                  <c:v>2011-12-27-17</c:v>
                </c:pt>
                <c:pt idx="1942">
                  <c:v>2011-12-27-18</c:v>
                </c:pt>
                <c:pt idx="1943">
                  <c:v>2011-12-27-19</c:v>
                </c:pt>
                <c:pt idx="1944">
                  <c:v>2011-12-27-20</c:v>
                </c:pt>
                <c:pt idx="1945">
                  <c:v>2011-12-27-21</c:v>
                </c:pt>
                <c:pt idx="1946">
                  <c:v>2011-12-27-22</c:v>
                </c:pt>
                <c:pt idx="1947">
                  <c:v>2011-12-27-23</c:v>
                </c:pt>
                <c:pt idx="1948">
                  <c:v>2011-12-28-00</c:v>
                </c:pt>
                <c:pt idx="1949">
                  <c:v>2011-12-28-01</c:v>
                </c:pt>
                <c:pt idx="1950">
                  <c:v>2011-12-28-02</c:v>
                </c:pt>
                <c:pt idx="1951">
                  <c:v>2011-12-28-03</c:v>
                </c:pt>
                <c:pt idx="1952">
                  <c:v>2011-12-28-04</c:v>
                </c:pt>
                <c:pt idx="1953">
                  <c:v>2011-12-28-05</c:v>
                </c:pt>
                <c:pt idx="1954">
                  <c:v>2011-12-28-06</c:v>
                </c:pt>
                <c:pt idx="1955">
                  <c:v>2011-12-28-07</c:v>
                </c:pt>
                <c:pt idx="1956">
                  <c:v>2011-12-28-08</c:v>
                </c:pt>
                <c:pt idx="1957">
                  <c:v>2011-12-28-09</c:v>
                </c:pt>
                <c:pt idx="1958">
                  <c:v>2011-12-28-10</c:v>
                </c:pt>
                <c:pt idx="1959">
                  <c:v>2011-12-28-11</c:v>
                </c:pt>
                <c:pt idx="1960">
                  <c:v>2011-12-28-12</c:v>
                </c:pt>
                <c:pt idx="1961">
                  <c:v>2011-12-28-13</c:v>
                </c:pt>
                <c:pt idx="1962">
                  <c:v>2011-12-28-14</c:v>
                </c:pt>
                <c:pt idx="1963">
                  <c:v>2011-12-28-15</c:v>
                </c:pt>
                <c:pt idx="1964">
                  <c:v>2011-12-28-16</c:v>
                </c:pt>
                <c:pt idx="1965">
                  <c:v>2011-12-28-17</c:v>
                </c:pt>
                <c:pt idx="1966">
                  <c:v>2011-12-28-18</c:v>
                </c:pt>
                <c:pt idx="1967">
                  <c:v>2011-12-28-19</c:v>
                </c:pt>
                <c:pt idx="1968">
                  <c:v>2011-12-28-20</c:v>
                </c:pt>
                <c:pt idx="1969">
                  <c:v>2011-12-28-21</c:v>
                </c:pt>
                <c:pt idx="1970">
                  <c:v>2011-12-28-22</c:v>
                </c:pt>
                <c:pt idx="1971">
                  <c:v>2011-12-28-23</c:v>
                </c:pt>
                <c:pt idx="1972">
                  <c:v>2011-12-29-00</c:v>
                </c:pt>
                <c:pt idx="1973">
                  <c:v>2011-12-29-01</c:v>
                </c:pt>
                <c:pt idx="1974">
                  <c:v>2011-12-29-02</c:v>
                </c:pt>
                <c:pt idx="1975">
                  <c:v>2011-12-29-03</c:v>
                </c:pt>
                <c:pt idx="1976">
                  <c:v>2011-12-29-04</c:v>
                </c:pt>
                <c:pt idx="1977">
                  <c:v>2011-12-29-05</c:v>
                </c:pt>
                <c:pt idx="1978">
                  <c:v>2011-12-29-06</c:v>
                </c:pt>
                <c:pt idx="1979">
                  <c:v>2011-12-29-07</c:v>
                </c:pt>
                <c:pt idx="1980">
                  <c:v>2011-12-29-08</c:v>
                </c:pt>
                <c:pt idx="1981">
                  <c:v>2011-12-29-09</c:v>
                </c:pt>
                <c:pt idx="1982">
                  <c:v>2011-12-29-10</c:v>
                </c:pt>
                <c:pt idx="1983">
                  <c:v>2011-12-29-11</c:v>
                </c:pt>
                <c:pt idx="1984">
                  <c:v>2011-12-29-12</c:v>
                </c:pt>
                <c:pt idx="1985">
                  <c:v>2011-12-29-13</c:v>
                </c:pt>
                <c:pt idx="1986">
                  <c:v>2011-12-29-14</c:v>
                </c:pt>
                <c:pt idx="1987">
                  <c:v>2011-12-29-15</c:v>
                </c:pt>
                <c:pt idx="1988">
                  <c:v>2011-12-29-16</c:v>
                </c:pt>
                <c:pt idx="1989">
                  <c:v>2011-12-29-17</c:v>
                </c:pt>
                <c:pt idx="1990">
                  <c:v>2011-12-29-18</c:v>
                </c:pt>
                <c:pt idx="1991">
                  <c:v>2011-12-29-19</c:v>
                </c:pt>
                <c:pt idx="1992">
                  <c:v>2011-12-29-20</c:v>
                </c:pt>
                <c:pt idx="1993">
                  <c:v>2011-12-29-21</c:v>
                </c:pt>
                <c:pt idx="1994">
                  <c:v>2011-12-29-22</c:v>
                </c:pt>
                <c:pt idx="1995">
                  <c:v>2011-12-29-23</c:v>
                </c:pt>
                <c:pt idx="1996">
                  <c:v>2011-12-30-00</c:v>
                </c:pt>
                <c:pt idx="1997">
                  <c:v>2011-12-30-01</c:v>
                </c:pt>
                <c:pt idx="1998">
                  <c:v>2011-12-30-02</c:v>
                </c:pt>
                <c:pt idx="1999">
                  <c:v>2011-12-30-03</c:v>
                </c:pt>
                <c:pt idx="2000">
                  <c:v>2011-12-30-04</c:v>
                </c:pt>
                <c:pt idx="2001">
                  <c:v>2011-12-30-05</c:v>
                </c:pt>
                <c:pt idx="2002">
                  <c:v>2011-12-30-06</c:v>
                </c:pt>
                <c:pt idx="2003">
                  <c:v>2011-12-30-07</c:v>
                </c:pt>
                <c:pt idx="2004">
                  <c:v>2011-12-30-08</c:v>
                </c:pt>
                <c:pt idx="2005">
                  <c:v>2011-12-30-09</c:v>
                </c:pt>
                <c:pt idx="2006">
                  <c:v>2011-12-30-10</c:v>
                </c:pt>
                <c:pt idx="2007">
                  <c:v>2011-12-30-11</c:v>
                </c:pt>
                <c:pt idx="2008">
                  <c:v>2011-12-30-12</c:v>
                </c:pt>
                <c:pt idx="2009">
                  <c:v>2011-12-30-13</c:v>
                </c:pt>
                <c:pt idx="2010">
                  <c:v>2011-12-30-14</c:v>
                </c:pt>
                <c:pt idx="2011">
                  <c:v>2011-12-30-15</c:v>
                </c:pt>
                <c:pt idx="2012">
                  <c:v>2011-12-30-16</c:v>
                </c:pt>
                <c:pt idx="2013">
                  <c:v>2011-12-30-17</c:v>
                </c:pt>
                <c:pt idx="2014">
                  <c:v>2011-12-30-18</c:v>
                </c:pt>
                <c:pt idx="2015">
                  <c:v>2011-12-30-19</c:v>
                </c:pt>
                <c:pt idx="2016">
                  <c:v>2011-12-30-20</c:v>
                </c:pt>
                <c:pt idx="2017">
                  <c:v>2011-12-30-21</c:v>
                </c:pt>
                <c:pt idx="2018">
                  <c:v>2011-12-30-22</c:v>
                </c:pt>
                <c:pt idx="2019">
                  <c:v>2011-12-30-23</c:v>
                </c:pt>
                <c:pt idx="2020">
                  <c:v>2011-12-31-00</c:v>
                </c:pt>
                <c:pt idx="2021">
                  <c:v>2011-12-31-01</c:v>
                </c:pt>
                <c:pt idx="2022">
                  <c:v>2011-12-31-02</c:v>
                </c:pt>
                <c:pt idx="2023">
                  <c:v>2011-12-31-03</c:v>
                </c:pt>
                <c:pt idx="2024">
                  <c:v>2011-12-31-04</c:v>
                </c:pt>
                <c:pt idx="2025">
                  <c:v>2011-12-31-05</c:v>
                </c:pt>
                <c:pt idx="2026">
                  <c:v>2011-12-31-06</c:v>
                </c:pt>
                <c:pt idx="2027">
                  <c:v>2011-12-31-07</c:v>
                </c:pt>
                <c:pt idx="2028">
                  <c:v>2011-12-31-08</c:v>
                </c:pt>
                <c:pt idx="2029">
                  <c:v>2011-12-31-09</c:v>
                </c:pt>
                <c:pt idx="2030">
                  <c:v>2011-12-31-10</c:v>
                </c:pt>
                <c:pt idx="2031">
                  <c:v>2011-12-31-11</c:v>
                </c:pt>
                <c:pt idx="2032">
                  <c:v>2011-12-31-12</c:v>
                </c:pt>
                <c:pt idx="2033">
                  <c:v>2011-12-31-13</c:v>
                </c:pt>
                <c:pt idx="2034">
                  <c:v>2011-12-31-14</c:v>
                </c:pt>
                <c:pt idx="2035">
                  <c:v>2011-12-31-15</c:v>
                </c:pt>
                <c:pt idx="2036">
                  <c:v>2011-12-31-16</c:v>
                </c:pt>
                <c:pt idx="2037">
                  <c:v>2011-12-31-17</c:v>
                </c:pt>
                <c:pt idx="2038">
                  <c:v>2011-12-31-18</c:v>
                </c:pt>
                <c:pt idx="2039">
                  <c:v>2011-12-31-19</c:v>
                </c:pt>
                <c:pt idx="2040">
                  <c:v>2011-12-31-20</c:v>
                </c:pt>
                <c:pt idx="2041">
                  <c:v>2011-12-31-21</c:v>
                </c:pt>
                <c:pt idx="2042">
                  <c:v>2011-12-31-22</c:v>
                </c:pt>
                <c:pt idx="2043">
                  <c:v>2011-12-31-23</c:v>
                </c:pt>
                <c:pt idx="2044">
                  <c:v>2012-01-01-00</c:v>
                </c:pt>
                <c:pt idx="2045">
                  <c:v>2012-01-01-01</c:v>
                </c:pt>
                <c:pt idx="2046">
                  <c:v>2012-01-01-02</c:v>
                </c:pt>
                <c:pt idx="2047">
                  <c:v>2012-01-01-03</c:v>
                </c:pt>
                <c:pt idx="2048">
                  <c:v>2012-01-01-04</c:v>
                </c:pt>
                <c:pt idx="2049">
                  <c:v>2012-01-01-05</c:v>
                </c:pt>
                <c:pt idx="2050">
                  <c:v>2012-01-01-06</c:v>
                </c:pt>
                <c:pt idx="2051">
                  <c:v>2012-01-01-07</c:v>
                </c:pt>
                <c:pt idx="2052">
                  <c:v>2012-01-01-08</c:v>
                </c:pt>
                <c:pt idx="2053">
                  <c:v>2012-01-01-09</c:v>
                </c:pt>
                <c:pt idx="2054">
                  <c:v>2012-01-01-10</c:v>
                </c:pt>
                <c:pt idx="2055">
                  <c:v>2012-01-01-11</c:v>
                </c:pt>
                <c:pt idx="2056">
                  <c:v>2012-01-01-12</c:v>
                </c:pt>
                <c:pt idx="2057">
                  <c:v>2012-01-01-13</c:v>
                </c:pt>
                <c:pt idx="2058">
                  <c:v>2012-01-01-14</c:v>
                </c:pt>
                <c:pt idx="2059">
                  <c:v>2012-01-01-15</c:v>
                </c:pt>
                <c:pt idx="2060">
                  <c:v>2012-01-01-16</c:v>
                </c:pt>
                <c:pt idx="2061">
                  <c:v>2012-01-01-17</c:v>
                </c:pt>
                <c:pt idx="2062">
                  <c:v>2012-01-01-18</c:v>
                </c:pt>
                <c:pt idx="2063">
                  <c:v>2012-01-01-19</c:v>
                </c:pt>
                <c:pt idx="2064">
                  <c:v>2012-01-01-20</c:v>
                </c:pt>
                <c:pt idx="2065">
                  <c:v>2012-01-01-21</c:v>
                </c:pt>
                <c:pt idx="2066">
                  <c:v>2012-01-01-22</c:v>
                </c:pt>
                <c:pt idx="2067">
                  <c:v>2012-01-01-23</c:v>
                </c:pt>
                <c:pt idx="2068">
                  <c:v>2012-01-02-00</c:v>
                </c:pt>
                <c:pt idx="2069">
                  <c:v>2012-01-02-01</c:v>
                </c:pt>
                <c:pt idx="2070">
                  <c:v>2012-01-02-02</c:v>
                </c:pt>
                <c:pt idx="2071">
                  <c:v>2012-01-02-03</c:v>
                </c:pt>
                <c:pt idx="2072">
                  <c:v>2012-01-02-04</c:v>
                </c:pt>
                <c:pt idx="2073">
                  <c:v>2012-01-02-05</c:v>
                </c:pt>
                <c:pt idx="2074">
                  <c:v>2012-01-02-06</c:v>
                </c:pt>
                <c:pt idx="2075">
                  <c:v>2012-01-02-07</c:v>
                </c:pt>
                <c:pt idx="2076">
                  <c:v>2012-01-02-08</c:v>
                </c:pt>
                <c:pt idx="2077">
                  <c:v>2012-01-02-09</c:v>
                </c:pt>
                <c:pt idx="2078">
                  <c:v>2012-01-02-10</c:v>
                </c:pt>
                <c:pt idx="2079">
                  <c:v>2012-01-02-11</c:v>
                </c:pt>
                <c:pt idx="2080">
                  <c:v>2012-01-02-12</c:v>
                </c:pt>
                <c:pt idx="2081">
                  <c:v>2012-01-02-13</c:v>
                </c:pt>
                <c:pt idx="2082">
                  <c:v>2012-01-02-14</c:v>
                </c:pt>
                <c:pt idx="2083">
                  <c:v>2012-01-02-15</c:v>
                </c:pt>
                <c:pt idx="2084">
                  <c:v>2012-01-02-16</c:v>
                </c:pt>
                <c:pt idx="2085">
                  <c:v>2012-01-02-17</c:v>
                </c:pt>
                <c:pt idx="2086">
                  <c:v>2012-01-02-18</c:v>
                </c:pt>
                <c:pt idx="2087">
                  <c:v>2012-01-02-19</c:v>
                </c:pt>
                <c:pt idx="2088">
                  <c:v>2012-01-02-20</c:v>
                </c:pt>
                <c:pt idx="2089">
                  <c:v>2012-01-02-21</c:v>
                </c:pt>
                <c:pt idx="2090">
                  <c:v>2012-01-02-22</c:v>
                </c:pt>
                <c:pt idx="2091">
                  <c:v>2012-01-02-23</c:v>
                </c:pt>
                <c:pt idx="2092">
                  <c:v>2012-01-03-00</c:v>
                </c:pt>
                <c:pt idx="2093">
                  <c:v>2012-01-03-01</c:v>
                </c:pt>
                <c:pt idx="2094">
                  <c:v>2012-01-03-02</c:v>
                </c:pt>
                <c:pt idx="2095">
                  <c:v>2012-01-03-03</c:v>
                </c:pt>
                <c:pt idx="2096">
                  <c:v>2012-01-03-04</c:v>
                </c:pt>
                <c:pt idx="2097">
                  <c:v>2012-01-03-05</c:v>
                </c:pt>
                <c:pt idx="2098">
                  <c:v>2012-01-03-06</c:v>
                </c:pt>
                <c:pt idx="2099">
                  <c:v>2012-01-03-07</c:v>
                </c:pt>
                <c:pt idx="2100">
                  <c:v>2012-01-03-08</c:v>
                </c:pt>
                <c:pt idx="2101">
                  <c:v>2012-01-03-09</c:v>
                </c:pt>
                <c:pt idx="2102">
                  <c:v>2012-01-03-10</c:v>
                </c:pt>
                <c:pt idx="2103">
                  <c:v>2012-01-03-11</c:v>
                </c:pt>
                <c:pt idx="2104">
                  <c:v>2012-01-03-12</c:v>
                </c:pt>
                <c:pt idx="2105">
                  <c:v>2012-01-03-13</c:v>
                </c:pt>
                <c:pt idx="2106">
                  <c:v>2012-01-03-14</c:v>
                </c:pt>
                <c:pt idx="2107">
                  <c:v>2012-01-03-15</c:v>
                </c:pt>
                <c:pt idx="2108">
                  <c:v>2012-01-03-16</c:v>
                </c:pt>
                <c:pt idx="2109">
                  <c:v>2012-01-03-17</c:v>
                </c:pt>
                <c:pt idx="2110">
                  <c:v>2012-01-03-18</c:v>
                </c:pt>
                <c:pt idx="2111">
                  <c:v>2012-01-03-19</c:v>
                </c:pt>
                <c:pt idx="2112">
                  <c:v>2012-01-03-20</c:v>
                </c:pt>
                <c:pt idx="2113">
                  <c:v>2012-01-03-21</c:v>
                </c:pt>
                <c:pt idx="2114">
                  <c:v>2012-01-03-22</c:v>
                </c:pt>
                <c:pt idx="2115">
                  <c:v>2012-01-03-23</c:v>
                </c:pt>
                <c:pt idx="2116">
                  <c:v>2012-01-04-00</c:v>
                </c:pt>
                <c:pt idx="2117">
                  <c:v>2012-01-04-01</c:v>
                </c:pt>
                <c:pt idx="2118">
                  <c:v>2012-01-04-02</c:v>
                </c:pt>
                <c:pt idx="2119">
                  <c:v>2012-01-04-03</c:v>
                </c:pt>
                <c:pt idx="2120">
                  <c:v>2012-01-04-04</c:v>
                </c:pt>
                <c:pt idx="2121">
                  <c:v>2012-01-04-05</c:v>
                </c:pt>
                <c:pt idx="2122">
                  <c:v>2012-01-04-06</c:v>
                </c:pt>
                <c:pt idx="2123">
                  <c:v>2012-01-04-07</c:v>
                </c:pt>
                <c:pt idx="2124">
                  <c:v>2012-01-04-08</c:v>
                </c:pt>
                <c:pt idx="2125">
                  <c:v>2012-01-04-09</c:v>
                </c:pt>
                <c:pt idx="2126">
                  <c:v>2012-01-04-10</c:v>
                </c:pt>
                <c:pt idx="2127">
                  <c:v>2012-01-04-11</c:v>
                </c:pt>
                <c:pt idx="2128">
                  <c:v>2012-01-04-12</c:v>
                </c:pt>
                <c:pt idx="2129">
                  <c:v>2012-01-04-13</c:v>
                </c:pt>
                <c:pt idx="2130">
                  <c:v>2012-01-04-14</c:v>
                </c:pt>
                <c:pt idx="2131">
                  <c:v>2012-01-04-15</c:v>
                </c:pt>
                <c:pt idx="2132">
                  <c:v>2012-01-04-16</c:v>
                </c:pt>
                <c:pt idx="2133">
                  <c:v>2012-01-04-17</c:v>
                </c:pt>
                <c:pt idx="2134">
                  <c:v>2012-01-04-18</c:v>
                </c:pt>
                <c:pt idx="2135">
                  <c:v>2012-01-04-19</c:v>
                </c:pt>
                <c:pt idx="2136">
                  <c:v>2012-01-04-20</c:v>
                </c:pt>
                <c:pt idx="2137">
                  <c:v>2012-01-04-21</c:v>
                </c:pt>
                <c:pt idx="2138">
                  <c:v>2012-01-04-22</c:v>
                </c:pt>
                <c:pt idx="2139">
                  <c:v>2012-01-04-23</c:v>
                </c:pt>
                <c:pt idx="2140">
                  <c:v>2012-01-05-00</c:v>
                </c:pt>
                <c:pt idx="2141">
                  <c:v>2012-01-05-01</c:v>
                </c:pt>
                <c:pt idx="2142">
                  <c:v>2012-01-05-02</c:v>
                </c:pt>
                <c:pt idx="2143">
                  <c:v>2012-01-05-03</c:v>
                </c:pt>
                <c:pt idx="2144">
                  <c:v>2012-01-05-04</c:v>
                </c:pt>
                <c:pt idx="2145">
                  <c:v>2012-01-05-05</c:v>
                </c:pt>
                <c:pt idx="2146">
                  <c:v>2012-01-05-06</c:v>
                </c:pt>
                <c:pt idx="2147">
                  <c:v>2012-01-05-07</c:v>
                </c:pt>
                <c:pt idx="2148">
                  <c:v>2012-01-05-08</c:v>
                </c:pt>
                <c:pt idx="2149">
                  <c:v>2012-01-05-09</c:v>
                </c:pt>
                <c:pt idx="2150">
                  <c:v>2012-01-05-10</c:v>
                </c:pt>
                <c:pt idx="2151">
                  <c:v>2012-01-05-11</c:v>
                </c:pt>
                <c:pt idx="2152">
                  <c:v>2012-01-05-12</c:v>
                </c:pt>
                <c:pt idx="2153">
                  <c:v>2012-01-05-13</c:v>
                </c:pt>
                <c:pt idx="2154">
                  <c:v>2012-01-05-14</c:v>
                </c:pt>
                <c:pt idx="2155">
                  <c:v>2012-01-05-15</c:v>
                </c:pt>
                <c:pt idx="2156">
                  <c:v>2012-01-05-16</c:v>
                </c:pt>
                <c:pt idx="2157">
                  <c:v>2012-01-05-17</c:v>
                </c:pt>
                <c:pt idx="2158">
                  <c:v>2012-01-05-18</c:v>
                </c:pt>
                <c:pt idx="2159">
                  <c:v>2012-01-05-19</c:v>
                </c:pt>
                <c:pt idx="2160">
                  <c:v>2012-01-05-20</c:v>
                </c:pt>
                <c:pt idx="2161">
                  <c:v>2012-01-05-21</c:v>
                </c:pt>
                <c:pt idx="2162">
                  <c:v>2012-01-05-22</c:v>
                </c:pt>
                <c:pt idx="2163">
                  <c:v>2012-01-05-23</c:v>
                </c:pt>
                <c:pt idx="2164">
                  <c:v>2012-01-06-00</c:v>
                </c:pt>
                <c:pt idx="2165">
                  <c:v>2012-01-06-01</c:v>
                </c:pt>
                <c:pt idx="2166">
                  <c:v>2012-01-06-02</c:v>
                </c:pt>
                <c:pt idx="2167">
                  <c:v>2012-01-06-03</c:v>
                </c:pt>
                <c:pt idx="2168">
                  <c:v>2012-01-06-04</c:v>
                </c:pt>
                <c:pt idx="2169">
                  <c:v>2012-01-06-05</c:v>
                </c:pt>
                <c:pt idx="2170">
                  <c:v>2012-01-06-06</c:v>
                </c:pt>
                <c:pt idx="2171">
                  <c:v>2012-01-06-07</c:v>
                </c:pt>
                <c:pt idx="2172">
                  <c:v>2012-01-06-08</c:v>
                </c:pt>
                <c:pt idx="2173">
                  <c:v>2012-01-06-09</c:v>
                </c:pt>
                <c:pt idx="2174">
                  <c:v>2012-01-06-10</c:v>
                </c:pt>
                <c:pt idx="2175">
                  <c:v>2012-01-06-11</c:v>
                </c:pt>
                <c:pt idx="2176">
                  <c:v>2012-01-06-12</c:v>
                </c:pt>
                <c:pt idx="2177">
                  <c:v>2012-01-06-13</c:v>
                </c:pt>
                <c:pt idx="2178">
                  <c:v>2012-01-06-14</c:v>
                </c:pt>
                <c:pt idx="2179">
                  <c:v>2012-01-06-15</c:v>
                </c:pt>
                <c:pt idx="2180">
                  <c:v>2012-01-06-16</c:v>
                </c:pt>
                <c:pt idx="2181">
                  <c:v>2012-01-06-17</c:v>
                </c:pt>
                <c:pt idx="2182">
                  <c:v>2012-01-06-18</c:v>
                </c:pt>
                <c:pt idx="2183">
                  <c:v>2012-01-06-19</c:v>
                </c:pt>
                <c:pt idx="2184">
                  <c:v>2012-01-06-20</c:v>
                </c:pt>
                <c:pt idx="2185">
                  <c:v>2012-01-06-21</c:v>
                </c:pt>
                <c:pt idx="2186">
                  <c:v>2012-01-06-22</c:v>
                </c:pt>
                <c:pt idx="2187">
                  <c:v>2012-01-06-23</c:v>
                </c:pt>
                <c:pt idx="2188">
                  <c:v>2012-01-07-00</c:v>
                </c:pt>
                <c:pt idx="2189">
                  <c:v>2012-01-07-01</c:v>
                </c:pt>
                <c:pt idx="2190">
                  <c:v>2012-01-07-02</c:v>
                </c:pt>
                <c:pt idx="2191">
                  <c:v>2012-01-07-03</c:v>
                </c:pt>
                <c:pt idx="2192">
                  <c:v>2012-01-07-04</c:v>
                </c:pt>
                <c:pt idx="2193">
                  <c:v>2012-01-07-05</c:v>
                </c:pt>
                <c:pt idx="2194">
                  <c:v>2012-01-07-06</c:v>
                </c:pt>
                <c:pt idx="2195">
                  <c:v>2012-01-07-07</c:v>
                </c:pt>
                <c:pt idx="2196">
                  <c:v>2012-01-07-08</c:v>
                </c:pt>
                <c:pt idx="2197">
                  <c:v>2012-01-07-09</c:v>
                </c:pt>
                <c:pt idx="2198">
                  <c:v>2012-01-07-10</c:v>
                </c:pt>
                <c:pt idx="2199">
                  <c:v>2012-01-07-11</c:v>
                </c:pt>
                <c:pt idx="2200">
                  <c:v>2012-01-07-12</c:v>
                </c:pt>
                <c:pt idx="2201">
                  <c:v>2012-01-07-13</c:v>
                </c:pt>
                <c:pt idx="2202">
                  <c:v>2012-01-07-14</c:v>
                </c:pt>
                <c:pt idx="2203">
                  <c:v>2012-01-07-15</c:v>
                </c:pt>
                <c:pt idx="2204">
                  <c:v>2012-01-07-16</c:v>
                </c:pt>
                <c:pt idx="2205">
                  <c:v>2012-01-07-17</c:v>
                </c:pt>
                <c:pt idx="2206">
                  <c:v>2012-01-07-18</c:v>
                </c:pt>
                <c:pt idx="2207">
                  <c:v>2012-01-07-19</c:v>
                </c:pt>
                <c:pt idx="2208">
                  <c:v>2012-01-07-20</c:v>
                </c:pt>
                <c:pt idx="2209">
                  <c:v>2012-01-07-21</c:v>
                </c:pt>
                <c:pt idx="2210">
                  <c:v>2012-01-07-22</c:v>
                </c:pt>
                <c:pt idx="2211">
                  <c:v>2012-01-07-23</c:v>
                </c:pt>
                <c:pt idx="2212">
                  <c:v>2012-01-08-00</c:v>
                </c:pt>
                <c:pt idx="2213">
                  <c:v>2012-01-08-01</c:v>
                </c:pt>
                <c:pt idx="2214">
                  <c:v>2012-01-08-02</c:v>
                </c:pt>
                <c:pt idx="2215">
                  <c:v>2012-01-08-03</c:v>
                </c:pt>
                <c:pt idx="2216">
                  <c:v>2012-01-08-04</c:v>
                </c:pt>
                <c:pt idx="2217">
                  <c:v>2012-01-08-05</c:v>
                </c:pt>
                <c:pt idx="2218">
                  <c:v>2012-01-08-06</c:v>
                </c:pt>
                <c:pt idx="2219">
                  <c:v>2012-01-08-07</c:v>
                </c:pt>
                <c:pt idx="2220">
                  <c:v>2012-01-08-08</c:v>
                </c:pt>
                <c:pt idx="2221">
                  <c:v>2012-01-08-09</c:v>
                </c:pt>
                <c:pt idx="2222">
                  <c:v>2012-01-08-10</c:v>
                </c:pt>
                <c:pt idx="2223">
                  <c:v>2012-01-08-11</c:v>
                </c:pt>
                <c:pt idx="2224">
                  <c:v>2012-01-08-12</c:v>
                </c:pt>
                <c:pt idx="2225">
                  <c:v>2012-01-08-13</c:v>
                </c:pt>
                <c:pt idx="2226">
                  <c:v>2012-01-08-14</c:v>
                </c:pt>
                <c:pt idx="2227">
                  <c:v>2012-01-08-15</c:v>
                </c:pt>
                <c:pt idx="2228">
                  <c:v>2012-01-08-16</c:v>
                </c:pt>
                <c:pt idx="2229">
                  <c:v>2012-01-08-17</c:v>
                </c:pt>
                <c:pt idx="2230">
                  <c:v>2012-01-08-18</c:v>
                </c:pt>
                <c:pt idx="2231">
                  <c:v>2012-01-08-19</c:v>
                </c:pt>
                <c:pt idx="2232">
                  <c:v>2012-01-08-20</c:v>
                </c:pt>
                <c:pt idx="2233">
                  <c:v>2012-01-08-21</c:v>
                </c:pt>
                <c:pt idx="2234">
                  <c:v>2012-01-08-22</c:v>
                </c:pt>
                <c:pt idx="2235">
                  <c:v>2012-01-08-23</c:v>
                </c:pt>
                <c:pt idx="2236">
                  <c:v>2012-01-09-00</c:v>
                </c:pt>
                <c:pt idx="2237">
                  <c:v>2012-01-09-01</c:v>
                </c:pt>
                <c:pt idx="2238">
                  <c:v>2012-01-09-02</c:v>
                </c:pt>
                <c:pt idx="2239">
                  <c:v>2012-01-09-03</c:v>
                </c:pt>
                <c:pt idx="2240">
                  <c:v>2012-01-09-04</c:v>
                </c:pt>
                <c:pt idx="2241">
                  <c:v>2012-01-09-05</c:v>
                </c:pt>
                <c:pt idx="2242">
                  <c:v>2012-01-09-06</c:v>
                </c:pt>
                <c:pt idx="2243">
                  <c:v>2012-01-09-07</c:v>
                </c:pt>
                <c:pt idx="2244">
                  <c:v>2012-01-09-08</c:v>
                </c:pt>
                <c:pt idx="2245">
                  <c:v>2012-01-09-09</c:v>
                </c:pt>
                <c:pt idx="2246">
                  <c:v>2012-01-09-10</c:v>
                </c:pt>
                <c:pt idx="2247">
                  <c:v>2012-01-09-11</c:v>
                </c:pt>
                <c:pt idx="2248">
                  <c:v>2012-01-09-12</c:v>
                </c:pt>
                <c:pt idx="2249">
                  <c:v>2012-01-09-13</c:v>
                </c:pt>
                <c:pt idx="2250">
                  <c:v>2012-01-09-14</c:v>
                </c:pt>
                <c:pt idx="2251">
                  <c:v>2012-01-09-15</c:v>
                </c:pt>
                <c:pt idx="2252">
                  <c:v>2012-01-09-16</c:v>
                </c:pt>
                <c:pt idx="2253">
                  <c:v>2012-01-09-17</c:v>
                </c:pt>
                <c:pt idx="2254">
                  <c:v>2012-01-09-18</c:v>
                </c:pt>
                <c:pt idx="2255">
                  <c:v>2012-01-09-19</c:v>
                </c:pt>
                <c:pt idx="2256">
                  <c:v>2012-01-09-20</c:v>
                </c:pt>
                <c:pt idx="2257">
                  <c:v>2012-01-09-21</c:v>
                </c:pt>
                <c:pt idx="2258">
                  <c:v>2012-01-09-22</c:v>
                </c:pt>
                <c:pt idx="2259">
                  <c:v>2012-01-09-23</c:v>
                </c:pt>
                <c:pt idx="2260">
                  <c:v>2012-01-10-00</c:v>
                </c:pt>
                <c:pt idx="2261">
                  <c:v>2012-01-10-01</c:v>
                </c:pt>
                <c:pt idx="2262">
                  <c:v>2012-01-10-02</c:v>
                </c:pt>
                <c:pt idx="2263">
                  <c:v>2012-01-10-03</c:v>
                </c:pt>
                <c:pt idx="2264">
                  <c:v>2012-01-10-04</c:v>
                </c:pt>
                <c:pt idx="2265">
                  <c:v>2012-01-10-05</c:v>
                </c:pt>
                <c:pt idx="2266">
                  <c:v>2012-01-10-06</c:v>
                </c:pt>
                <c:pt idx="2267">
                  <c:v>2012-01-10-07</c:v>
                </c:pt>
                <c:pt idx="2268">
                  <c:v>2012-01-10-08</c:v>
                </c:pt>
                <c:pt idx="2269">
                  <c:v>2012-01-10-09</c:v>
                </c:pt>
                <c:pt idx="2270">
                  <c:v>2012-01-10-10</c:v>
                </c:pt>
                <c:pt idx="2271">
                  <c:v>2012-01-10-11</c:v>
                </c:pt>
                <c:pt idx="2272">
                  <c:v>2012-01-10-12</c:v>
                </c:pt>
                <c:pt idx="2273">
                  <c:v>2012-01-10-13</c:v>
                </c:pt>
                <c:pt idx="2274">
                  <c:v>2012-01-10-14</c:v>
                </c:pt>
                <c:pt idx="2275">
                  <c:v>2012-01-10-15</c:v>
                </c:pt>
                <c:pt idx="2276">
                  <c:v>2012-01-10-16</c:v>
                </c:pt>
                <c:pt idx="2277">
                  <c:v>2012-01-10-17</c:v>
                </c:pt>
                <c:pt idx="2278">
                  <c:v>2012-01-10-18</c:v>
                </c:pt>
                <c:pt idx="2279">
                  <c:v>2012-01-10-19</c:v>
                </c:pt>
                <c:pt idx="2280">
                  <c:v>2012-01-10-20</c:v>
                </c:pt>
                <c:pt idx="2281">
                  <c:v>2012-01-10-21</c:v>
                </c:pt>
                <c:pt idx="2282">
                  <c:v>2012-01-10-22</c:v>
                </c:pt>
                <c:pt idx="2283">
                  <c:v>2012-01-10-23</c:v>
                </c:pt>
                <c:pt idx="2284">
                  <c:v>2012-01-11-00</c:v>
                </c:pt>
                <c:pt idx="2285">
                  <c:v>2012-01-11-01</c:v>
                </c:pt>
                <c:pt idx="2286">
                  <c:v>2012-01-11-02</c:v>
                </c:pt>
                <c:pt idx="2287">
                  <c:v>2012-01-11-03</c:v>
                </c:pt>
                <c:pt idx="2288">
                  <c:v>2012-01-11-04</c:v>
                </c:pt>
                <c:pt idx="2289">
                  <c:v>2012-01-11-05</c:v>
                </c:pt>
                <c:pt idx="2290">
                  <c:v>2012-01-11-06</c:v>
                </c:pt>
                <c:pt idx="2291">
                  <c:v>2012-01-11-07</c:v>
                </c:pt>
                <c:pt idx="2292">
                  <c:v>2012-01-11-08</c:v>
                </c:pt>
                <c:pt idx="2293">
                  <c:v>2012-01-11-09</c:v>
                </c:pt>
                <c:pt idx="2294">
                  <c:v>2012-01-11-10</c:v>
                </c:pt>
                <c:pt idx="2295">
                  <c:v>2012-01-11-11</c:v>
                </c:pt>
                <c:pt idx="2296">
                  <c:v>2012-01-11-12</c:v>
                </c:pt>
                <c:pt idx="2297">
                  <c:v>2012-01-11-13</c:v>
                </c:pt>
                <c:pt idx="2298">
                  <c:v>2012-01-11-14</c:v>
                </c:pt>
                <c:pt idx="2299">
                  <c:v>2012-01-11-15</c:v>
                </c:pt>
                <c:pt idx="2300">
                  <c:v>2012-01-11-16</c:v>
                </c:pt>
                <c:pt idx="2301">
                  <c:v>2012-01-11-17</c:v>
                </c:pt>
                <c:pt idx="2302">
                  <c:v>2012-01-11-18</c:v>
                </c:pt>
                <c:pt idx="2303">
                  <c:v>2012-01-11-19</c:v>
                </c:pt>
                <c:pt idx="2304">
                  <c:v>2012-01-11-20</c:v>
                </c:pt>
                <c:pt idx="2305">
                  <c:v>2012-01-11-21</c:v>
                </c:pt>
                <c:pt idx="2306">
                  <c:v>2012-01-11-22</c:v>
                </c:pt>
                <c:pt idx="2307">
                  <c:v>2012-01-11-23</c:v>
                </c:pt>
                <c:pt idx="2308">
                  <c:v>2012-01-12-00</c:v>
                </c:pt>
                <c:pt idx="2309">
                  <c:v>2012-01-12-01</c:v>
                </c:pt>
                <c:pt idx="2310">
                  <c:v>2012-01-12-02</c:v>
                </c:pt>
                <c:pt idx="2311">
                  <c:v>2012-01-12-03</c:v>
                </c:pt>
                <c:pt idx="2312">
                  <c:v>2012-01-12-04</c:v>
                </c:pt>
                <c:pt idx="2313">
                  <c:v>2012-01-12-05</c:v>
                </c:pt>
                <c:pt idx="2314">
                  <c:v>2012-01-12-06</c:v>
                </c:pt>
                <c:pt idx="2315">
                  <c:v>2012-01-12-07</c:v>
                </c:pt>
                <c:pt idx="2316">
                  <c:v>2012-01-12-08</c:v>
                </c:pt>
                <c:pt idx="2317">
                  <c:v>2012-01-12-09</c:v>
                </c:pt>
                <c:pt idx="2318">
                  <c:v>2012-01-12-10</c:v>
                </c:pt>
                <c:pt idx="2319">
                  <c:v>2012-01-12-11</c:v>
                </c:pt>
                <c:pt idx="2320">
                  <c:v>2012-01-12-12</c:v>
                </c:pt>
                <c:pt idx="2321">
                  <c:v>2012-01-12-13</c:v>
                </c:pt>
                <c:pt idx="2322">
                  <c:v>2012-01-12-14</c:v>
                </c:pt>
                <c:pt idx="2323">
                  <c:v>2012-01-12-15</c:v>
                </c:pt>
                <c:pt idx="2324">
                  <c:v>2012-01-12-16</c:v>
                </c:pt>
                <c:pt idx="2325">
                  <c:v>2012-01-12-17</c:v>
                </c:pt>
                <c:pt idx="2326">
                  <c:v>2012-01-12-18</c:v>
                </c:pt>
                <c:pt idx="2327">
                  <c:v>2012-01-12-19</c:v>
                </c:pt>
                <c:pt idx="2328">
                  <c:v>2012-01-12-20</c:v>
                </c:pt>
                <c:pt idx="2329">
                  <c:v>2012-01-12-21</c:v>
                </c:pt>
                <c:pt idx="2330">
                  <c:v>2012-01-12-22</c:v>
                </c:pt>
                <c:pt idx="2331">
                  <c:v>2012-01-12-23</c:v>
                </c:pt>
                <c:pt idx="2332">
                  <c:v>2012-01-13-00</c:v>
                </c:pt>
                <c:pt idx="2333">
                  <c:v>2012-01-13-01</c:v>
                </c:pt>
                <c:pt idx="2334">
                  <c:v>2012-01-13-02</c:v>
                </c:pt>
                <c:pt idx="2335">
                  <c:v>2012-01-13-03</c:v>
                </c:pt>
                <c:pt idx="2336">
                  <c:v>2012-01-13-04</c:v>
                </c:pt>
                <c:pt idx="2337">
                  <c:v>2012-01-13-05</c:v>
                </c:pt>
                <c:pt idx="2338">
                  <c:v>2012-01-13-06</c:v>
                </c:pt>
                <c:pt idx="2339">
                  <c:v>2012-01-13-07</c:v>
                </c:pt>
                <c:pt idx="2340">
                  <c:v>2012-01-13-08</c:v>
                </c:pt>
                <c:pt idx="2341">
                  <c:v>2012-01-13-09</c:v>
                </c:pt>
                <c:pt idx="2342">
                  <c:v>2012-01-13-10</c:v>
                </c:pt>
                <c:pt idx="2343">
                  <c:v>2012-01-13-11</c:v>
                </c:pt>
                <c:pt idx="2344">
                  <c:v>2012-01-13-12</c:v>
                </c:pt>
                <c:pt idx="2345">
                  <c:v>2012-01-13-13</c:v>
                </c:pt>
                <c:pt idx="2346">
                  <c:v>2012-01-13-14</c:v>
                </c:pt>
                <c:pt idx="2347">
                  <c:v>2012-01-13-15</c:v>
                </c:pt>
                <c:pt idx="2348">
                  <c:v>2012-01-13-16</c:v>
                </c:pt>
                <c:pt idx="2349">
                  <c:v>2012-01-13-17</c:v>
                </c:pt>
                <c:pt idx="2350">
                  <c:v>2012-01-13-18</c:v>
                </c:pt>
                <c:pt idx="2351">
                  <c:v>2012-01-13-19</c:v>
                </c:pt>
                <c:pt idx="2352">
                  <c:v>2012-01-13-20</c:v>
                </c:pt>
                <c:pt idx="2353">
                  <c:v>2012-01-13-21</c:v>
                </c:pt>
                <c:pt idx="2354">
                  <c:v>2012-01-13-22</c:v>
                </c:pt>
                <c:pt idx="2355">
                  <c:v>2012-01-13-23</c:v>
                </c:pt>
                <c:pt idx="2356">
                  <c:v>2012-01-14-00</c:v>
                </c:pt>
                <c:pt idx="2357">
                  <c:v>2012-01-14-01</c:v>
                </c:pt>
                <c:pt idx="2358">
                  <c:v>2012-01-14-02</c:v>
                </c:pt>
                <c:pt idx="2359">
                  <c:v>2012-01-14-03</c:v>
                </c:pt>
                <c:pt idx="2360">
                  <c:v>2012-01-14-04</c:v>
                </c:pt>
                <c:pt idx="2361">
                  <c:v>2012-01-14-05</c:v>
                </c:pt>
                <c:pt idx="2362">
                  <c:v>2012-01-14-06</c:v>
                </c:pt>
                <c:pt idx="2363">
                  <c:v>2012-01-14-07</c:v>
                </c:pt>
                <c:pt idx="2364">
                  <c:v>2012-01-14-08</c:v>
                </c:pt>
                <c:pt idx="2365">
                  <c:v>2012-01-14-09</c:v>
                </c:pt>
                <c:pt idx="2366">
                  <c:v>2012-01-14-10</c:v>
                </c:pt>
                <c:pt idx="2367">
                  <c:v>2012-01-14-11</c:v>
                </c:pt>
                <c:pt idx="2368">
                  <c:v>2012-01-14-12</c:v>
                </c:pt>
                <c:pt idx="2369">
                  <c:v>2012-01-14-13</c:v>
                </c:pt>
                <c:pt idx="2370">
                  <c:v>2012-01-14-14</c:v>
                </c:pt>
                <c:pt idx="2371">
                  <c:v>2012-01-14-15</c:v>
                </c:pt>
                <c:pt idx="2372">
                  <c:v>2012-01-14-16</c:v>
                </c:pt>
                <c:pt idx="2373">
                  <c:v>2012-01-14-17</c:v>
                </c:pt>
                <c:pt idx="2374">
                  <c:v>2012-01-14-18</c:v>
                </c:pt>
                <c:pt idx="2375">
                  <c:v>2012-01-14-19</c:v>
                </c:pt>
                <c:pt idx="2376">
                  <c:v>2012-01-14-20</c:v>
                </c:pt>
                <c:pt idx="2377">
                  <c:v>2012-01-14-21</c:v>
                </c:pt>
                <c:pt idx="2378">
                  <c:v>2012-01-14-22</c:v>
                </c:pt>
                <c:pt idx="2379">
                  <c:v>2012-01-14-23</c:v>
                </c:pt>
                <c:pt idx="2380">
                  <c:v>2012-01-15-00</c:v>
                </c:pt>
                <c:pt idx="2381">
                  <c:v>2012-01-15-01</c:v>
                </c:pt>
                <c:pt idx="2382">
                  <c:v>2012-01-15-02</c:v>
                </c:pt>
                <c:pt idx="2383">
                  <c:v>2012-01-15-03</c:v>
                </c:pt>
                <c:pt idx="2384">
                  <c:v>2012-01-15-04</c:v>
                </c:pt>
                <c:pt idx="2385">
                  <c:v>2012-01-15-05</c:v>
                </c:pt>
                <c:pt idx="2386">
                  <c:v>2012-01-15-06</c:v>
                </c:pt>
                <c:pt idx="2387">
                  <c:v>2012-01-15-07</c:v>
                </c:pt>
                <c:pt idx="2388">
                  <c:v>2012-01-15-08</c:v>
                </c:pt>
                <c:pt idx="2389">
                  <c:v>2012-01-15-09</c:v>
                </c:pt>
                <c:pt idx="2390">
                  <c:v>2012-01-15-10</c:v>
                </c:pt>
                <c:pt idx="2391">
                  <c:v>2012-01-15-11</c:v>
                </c:pt>
                <c:pt idx="2392">
                  <c:v>2012-01-15-12</c:v>
                </c:pt>
                <c:pt idx="2393">
                  <c:v>2012-01-15-13</c:v>
                </c:pt>
                <c:pt idx="2394">
                  <c:v>2012-01-15-14</c:v>
                </c:pt>
                <c:pt idx="2395">
                  <c:v>2012-01-15-15</c:v>
                </c:pt>
                <c:pt idx="2396">
                  <c:v>2012-01-15-16</c:v>
                </c:pt>
                <c:pt idx="2397">
                  <c:v>2012-01-15-17</c:v>
                </c:pt>
                <c:pt idx="2398">
                  <c:v>2012-01-15-18</c:v>
                </c:pt>
                <c:pt idx="2399">
                  <c:v>2012-01-15-19</c:v>
                </c:pt>
                <c:pt idx="2400">
                  <c:v>2012-01-15-20</c:v>
                </c:pt>
                <c:pt idx="2401">
                  <c:v>2012-01-15-21</c:v>
                </c:pt>
                <c:pt idx="2402">
                  <c:v>2012-01-15-22</c:v>
                </c:pt>
                <c:pt idx="2403">
                  <c:v>2012-01-15-23</c:v>
                </c:pt>
                <c:pt idx="2404">
                  <c:v>2012-01-16-00</c:v>
                </c:pt>
                <c:pt idx="2405">
                  <c:v>2012-01-16-01</c:v>
                </c:pt>
                <c:pt idx="2406">
                  <c:v>2012-01-16-02</c:v>
                </c:pt>
                <c:pt idx="2407">
                  <c:v>2012-01-16-03</c:v>
                </c:pt>
                <c:pt idx="2408">
                  <c:v>2012-01-16-04</c:v>
                </c:pt>
                <c:pt idx="2409">
                  <c:v>2012-01-16-05</c:v>
                </c:pt>
                <c:pt idx="2410">
                  <c:v>2012-01-16-06</c:v>
                </c:pt>
                <c:pt idx="2411">
                  <c:v>2012-01-16-07</c:v>
                </c:pt>
                <c:pt idx="2412">
                  <c:v>2012-01-16-08</c:v>
                </c:pt>
                <c:pt idx="2413">
                  <c:v>2012-01-16-09</c:v>
                </c:pt>
                <c:pt idx="2414">
                  <c:v>2012-01-16-10</c:v>
                </c:pt>
                <c:pt idx="2415">
                  <c:v>2012-01-16-11</c:v>
                </c:pt>
                <c:pt idx="2416">
                  <c:v>2012-01-16-12</c:v>
                </c:pt>
                <c:pt idx="2417">
                  <c:v>2012-01-16-13</c:v>
                </c:pt>
                <c:pt idx="2418">
                  <c:v>2012-01-16-14</c:v>
                </c:pt>
                <c:pt idx="2419">
                  <c:v>2012-01-16-15</c:v>
                </c:pt>
                <c:pt idx="2420">
                  <c:v>2012-01-16-16</c:v>
                </c:pt>
                <c:pt idx="2421">
                  <c:v>2012-01-16-17</c:v>
                </c:pt>
                <c:pt idx="2422">
                  <c:v>2012-01-16-18</c:v>
                </c:pt>
                <c:pt idx="2423">
                  <c:v>2012-01-16-19</c:v>
                </c:pt>
                <c:pt idx="2424">
                  <c:v>2012-01-16-20</c:v>
                </c:pt>
                <c:pt idx="2425">
                  <c:v>2012-01-16-21</c:v>
                </c:pt>
                <c:pt idx="2426">
                  <c:v>2012-01-16-22</c:v>
                </c:pt>
                <c:pt idx="2427">
                  <c:v>2012-01-16-23</c:v>
                </c:pt>
                <c:pt idx="2428">
                  <c:v>2012-01-17-00</c:v>
                </c:pt>
                <c:pt idx="2429">
                  <c:v>2012-01-17-01</c:v>
                </c:pt>
                <c:pt idx="2430">
                  <c:v>2012-01-17-02</c:v>
                </c:pt>
                <c:pt idx="2431">
                  <c:v>2012-01-17-03</c:v>
                </c:pt>
                <c:pt idx="2432">
                  <c:v>2012-01-17-04</c:v>
                </c:pt>
                <c:pt idx="2433">
                  <c:v>2012-01-17-05</c:v>
                </c:pt>
                <c:pt idx="2434">
                  <c:v>2012-01-17-06</c:v>
                </c:pt>
                <c:pt idx="2435">
                  <c:v>2012-01-17-07</c:v>
                </c:pt>
                <c:pt idx="2436">
                  <c:v>2012-01-17-08</c:v>
                </c:pt>
                <c:pt idx="2437">
                  <c:v>2012-01-17-09</c:v>
                </c:pt>
                <c:pt idx="2438">
                  <c:v>2012-01-17-10</c:v>
                </c:pt>
                <c:pt idx="2439">
                  <c:v>2012-01-17-11</c:v>
                </c:pt>
                <c:pt idx="2440">
                  <c:v>2012-01-17-12</c:v>
                </c:pt>
                <c:pt idx="2441">
                  <c:v>2012-01-17-13</c:v>
                </c:pt>
                <c:pt idx="2442">
                  <c:v>2012-01-17-14</c:v>
                </c:pt>
                <c:pt idx="2443">
                  <c:v>2012-01-17-15</c:v>
                </c:pt>
                <c:pt idx="2444">
                  <c:v>2012-01-17-16</c:v>
                </c:pt>
                <c:pt idx="2445">
                  <c:v>2012-01-17-17</c:v>
                </c:pt>
                <c:pt idx="2446">
                  <c:v>2012-01-17-18</c:v>
                </c:pt>
                <c:pt idx="2447">
                  <c:v>2012-01-17-19</c:v>
                </c:pt>
                <c:pt idx="2448">
                  <c:v>2012-01-17-20</c:v>
                </c:pt>
                <c:pt idx="2449">
                  <c:v>2012-01-17-21</c:v>
                </c:pt>
                <c:pt idx="2450">
                  <c:v>2012-01-17-22</c:v>
                </c:pt>
                <c:pt idx="2451">
                  <c:v>2012-01-17-23</c:v>
                </c:pt>
                <c:pt idx="2452">
                  <c:v>2012-01-18-00</c:v>
                </c:pt>
                <c:pt idx="2453">
                  <c:v>2012-01-18-01</c:v>
                </c:pt>
                <c:pt idx="2454">
                  <c:v>2012-01-18-02</c:v>
                </c:pt>
                <c:pt idx="2455">
                  <c:v>2012-01-18-03</c:v>
                </c:pt>
                <c:pt idx="2456">
                  <c:v>2012-01-18-04</c:v>
                </c:pt>
                <c:pt idx="2457">
                  <c:v>2012-01-18-05</c:v>
                </c:pt>
                <c:pt idx="2458">
                  <c:v>2012-01-18-06</c:v>
                </c:pt>
                <c:pt idx="2459">
                  <c:v>2012-01-18-07</c:v>
                </c:pt>
                <c:pt idx="2460">
                  <c:v>2012-01-18-08</c:v>
                </c:pt>
                <c:pt idx="2461">
                  <c:v>2012-01-18-09</c:v>
                </c:pt>
                <c:pt idx="2462">
                  <c:v>2012-01-18-10</c:v>
                </c:pt>
                <c:pt idx="2463">
                  <c:v>2012-01-18-11</c:v>
                </c:pt>
                <c:pt idx="2464">
                  <c:v>2012-01-18-12</c:v>
                </c:pt>
                <c:pt idx="2465">
                  <c:v>2012-01-18-13</c:v>
                </c:pt>
                <c:pt idx="2466">
                  <c:v>2012-01-18-14</c:v>
                </c:pt>
                <c:pt idx="2467">
                  <c:v>2012-01-18-15</c:v>
                </c:pt>
                <c:pt idx="2468">
                  <c:v>2012-01-18-16</c:v>
                </c:pt>
                <c:pt idx="2469">
                  <c:v>2012-01-18-17</c:v>
                </c:pt>
                <c:pt idx="2470">
                  <c:v>2012-01-18-18</c:v>
                </c:pt>
                <c:pt idx="2471">
                  <c:v>2012-01-18-19</c:v>
                </c:pt>
                <c:pt idx="2472">
                  <c:v>2012-01-18-20</c:v>
                </c:pt>
                <c:pt idx="2473">
                  <c:v>2012-01-18-21</c:v>
                </c:pt>
                <c:pt idx="2474">
                  <c:v>2012-01-18-22</c:v>
                </c:pt>
                <c:pt idx="2475">
                  <c:v>2012-01-18-23</c:v>
                </c:pt>
                <c:pt idx="2476">
                  <c:v>2012-01-19-00</c:v>
                </c:pt>
                <c:pt idx="2477">
                  <c:v>2012-01-19-01</c:v>
                </c:pt>
                <c:pt idx="2478">
                  <c:v>2012-01-19-02</c:v>
                </c:pt>
                <c:pt idx="2479">
                  <c:v>2012-01-19-03</c:v>
                </c:pt>
                <c:pt idx="2480">
                  <c:v>2012-01-19-04</c:v>
                </c:pt>
                <c:pt idx="2481">
                  <c:v>2012-01-19-05</c:v>
                </c:pt>
                <c:pt idx="2482">
                  <c:v>2012-01-19-06</c:v>
                </c:pt>
                <c:pt idx="2483">
                  <c:v>2012-01-19-07</c:v>
                </c:pt>
                <c:pt idx="2484">
                  <c:v>2012-01-19-08</c:v>
                </c:pt>
                <c:pt idx="2485">
                  <c:v>2012-01-19-09</c:v>
                </c:pt>
                <c:pt idx="2486">
                  <c:v>2012-01-19-10</c:v>
                </c:pt>
                <c:pt idx="2487">
                  <c:v>2012-01-19-11</c:v>
                </c:pt>
                <c:pt idx="2488">
                  <c:v>2012-01-19-12</c:v>
                </c:pt>
                <c:pt idx="2489">
                  <c:v>2012-01-19-13</c:v>
                </c:pt>
                <c:pt idx="2490">
                  <c:v>2012-01-19-14</c:v>
                </c:pt>
                <c:pt idx="2491">
                  <c:v>2012-01-19-15</c:v>
                </c:pt>
                <c:pt idx="2492">
                  <c:v>2012-01-19-16</c:v>
                </c:pt>
                <c:pt idx="2493">
                  <c:v>2012-01-19-17</c:v>
                </c:pt>
                <c:pt idx="2494">
                  <c:v>2012-01-19-18</c:v>
                </c:pt>
                <c:pt idx="2495">
                  <c:v>2012-01-19-19</c:v>
                </c:pt>
                <c:pt idx="2496">
                  <c:v>2012-01-19-20</c:v>
                </c:pt>
                <c:pt idx="2497">
                  <c:v>2012-01-19-21</c:v>
                </c:pt>
                <c:pt idx="2498">
                  <c:v>2012-01-19-22</c:v>
                </c:pt>
                <c:pt idx="2499">
                  <c:v>2012-01-19-23</c:v>
                </c:pt>
                <c:pt idx="2500">
                  <c:v>2012-01-20-00</c:v>
                </c:pt>
                <c:pt idx="2501">
                  <c:v>2012-01-20-01</c:v>
                </c:pt>
                <c:pt idx="2502">
                  <c:v>2012-01-20-02</c:v>
                </c:pt>
                <c:pt idx="2503">
                  <c:v>2012-01-20-03</c:v>
                </c:pt>
                <c:pt idx="2504">
                  <c:v>2012-01-20-04</c:v>
                </c:pt>
                <c:pt idx="2505">
                  <c:v>2012-01-20-05</c:v>
                </c:pt>
                <c:pt idx="2506">
                  <c:v>2012-01-20-06</c:v>
                </c:pt>
                <c:pt idx="2507">
                  <c:v>2012-01-20-07</c:v>
                </c:pt>
                <c:pt idx="2508">
                  <c:v>2012-01-20-08</c:v>
                </c:pt>
                <c:pt idx="2509">
                  <c:v>2012-01-20-09</c:v>
                </c:pt>
                <c:pt idx="2510">
                  <c:v>2012-01-20-10</c:v>
                </c:pt>
                <c:pt idx="2511">
                  <c:v>2012-01-20-11</c:v>
                </c:pt>
                <c:pt idx="2512">
                  <c:v>2012-01-20-12</c:v>
                </c:pt>
                <c:pt idx="2513">
                  <c:v>2012-01-20-13</c:v>
                </c:pt>
                <c:pt idx="2514">
                  <c:v>2012-01-20-14</c:v>
                </c:pt>
                <c:pt idx="2515">
                  <c:v>2012-01-20-15</c:v>
                </c:pt>
                <c:pt idx="2516">
                  <c:v>2012-01-20-16</c:v>
                </c:pt>
                <c:pt idx="2517">
                  <c:v>2012-01-20-17</c:v>
                </c:pt>
                <c:pt idx="2518">
                  <c:v>2012-01-20-18</c:v>
                </c:pt>
                <c:pt idx="2519">
                  <c:v>2012-01-20-19</c:v>
                </c:pt>
                <c:pt idx="2520">
                  <c:v>2012-01-20-20</c:v>
                </c:pt>
                <c:pt idx="2521">
                  <c:v>2012-01-20-21</c:v>
                </c:pt>
                <c:pt idx="2522">
                  <c:v>2012-01-20-22</c:v>
                </c:pt>
                <c:pt idx="2523">
                  <c:v>2012-01-20-23</c:v>
                </c:pt>
                <c:pt idx="2524">
                  <c:v>2012-01-21-00</c:v>
                </c:pt>
                <c:pt idx="2525">
                  <c:v>2012-01-21-01</c:v>
                </c:pt>
                <c:pt idx="2526">
                  <c:v>2012-01-21-02</c:v>
                </c:pt>
                <c:pt idx="2527">
                  <c:v>2012-01-21-03</c:v>
                </c:pt>
                <c:pt idx="2528">
                  <c:v>2012-01-21-04</c:v>
                </c:pt>
                <c:pt idx="2529">
                  <c:v>2012-01-21-05</c:v>
                </c:pt>
                <c:pt idx="2530">
                  <c:v>2012-01-21-06</c:v>
                </c:pt>
                <c:pt idx="2531">
                  <c:v>2012-01-21-07</c:v>
                </c:pt>
                <c:pt idx="2532">
                  <c:v>2012-01-21-08</c:v>
                </c:pt>
                <c:pt idx="2533">
                  <c:v>2012-01-21-09</c:v>
                </c:pt>
                <c:pt idx="2534">
                  <c:v>2012-01-21-10</c:v>
                </c:pt>
                <c:pt idx="2535">
                  <c:v>2012-01-21-11</c:v>
                </c:pt>
                <c:pt idx="2536">
                  <c:v>2012-01-21-12</c:v>
                </c:pt>
                <c:pt idx="2537">
                  <c:v>2012-01-21-13</c:v>
                </c:pt>
                <c:pt idx="2538">
                  <c:v>2012-01-21-14</c:v>
                </c:pt>
                <c:pt idx="2539">
                  <c:v>2012-01-21-15</c:v>
                </c:pt>
                <c:pt idx="2540">
                  <c:v>2012-01-21-16</c:v>
                </c:pt>
                <c:pt idx="2541">
                  <c:v>2012-01-21-17</c:v>
                </c:pt>
                <c:pt idx="2542">
                  <c:v>2012-01-21-18</c:v>
                </c:pt>
                <c:pt idx="2543">
                  <c:v>2012-01-21-19</c:v>
                </c:pt>
                <c:pt idx="2544">
                  <c:v>2012-01-21-20</c:v>
                </c:pt>
                <c:pt idx="2545">
                  <c:v>2012-01-21-21</c:v>
                </c:pt>
                <c:pt idx="2546">
                  <c:v>2012-01-21-22</c:v>
                </c:pt>
                <c:pt idx="2547">
                  <c:v>2012-01-21-23</c:v>
                </c:pt>
                <c:pt idx="2548">
                  <c:v>2012-01-22-00</c:v>
                </c:pt>
                <c:pt idx="2549">
                  <c:v>2012-01-22-01</c:v>
                </c:pt>
                <c:pt idx="2550">
                  <c:v>2012-01-22-02</c:v>
                </c:pt>
                <c:pt idx="2551">
                  <c:v>2012-01-22-03</c:v>
                </c:pt>
                <c:pt idx="2552">
                  <c:v>2012-01-22-04</c:v>
                </c:pt>
                <c:pt idx="2553">
                  <c:v>2012-01-22-05</c:v>
                </c:pt>
                <c:pt idx="2554">
                  <c:v>2012-01-22-06</c:v>
                </c:pt>
                <c:pt idx="2555">
                  <c:v>2012-01-22-07</c:v>
                </c:pt>
                <c:pt idx="2556">
                  <c:v>2012-01-22-08</c:v>
                </c:pt>
                <c:pt idx="2557">
                  <c:v>2012-01-22-09</c:v>
                </c:pt>
                <c:pt idx="2558">
                  <c:v>2012-01-22-10</c:v>
                </c:pt>
                <c:pt idx="2559">
                  <c:v>2012-01-22-11</c:v>
                </c:pt>
                <c:pt idx="2560">
                  <c:v>2012-01-22-12</c:v>
                </c:pt>
                <c:pt idx="2561">
                  <c:v>2012-01-22-13</c:v>
                </c:pt>
                <c:pt idx="2562">
                  <c:v>2012-01-22-14</c:v>
                </c:pt>
                <c:pt idx="2563">
                  <c:v>2012-01-22-15</c:v>
                </c:pt>
                <c:pt idx="2564">
                  <c:v>2012-01-22-16</c:v>
                </c:pt>
                <c:pt idx="2565">
                  <c:v>2012-01-22-17</c:v>
                </c:pt>
                <c:pt idx="2566">
                  <c:v>2012-01-22-18</c:v>
                </c:pt>
                <c:pt idx="2567">
                  <c:v>2012-01-22-19</c:v>
                </c:pt>
                <c:pt idx="2568">
                  <c:v>2012-01-22-20</c:v>
                </c:pt>
                <c:pt idx="2569">
                  <c:v>2012-01-22-21</c:v>
                </c:pt>
                <c:pt idx="2570">
                  <c:v>2012-01-22-22</c:v>
                </c:pt>
                <c:pt idx="2571">
                  <c:v>2012-01-22-23</c:v>
                </c:pt>
                <c:pt idx="2572">
                  <c:v>2012-01-23-00</c:v>
                </c:pt>
                <c:pt idx="2573">
                  <c:v>2012-01-23-01</c:v>
                </c:pt>
                <c:pt idx="2574">
                  <c:v>2012-01-23-02</c:v>
                </c:pt>
                <c:pt idx="2575">
                  <c:v>2012-01-23-03</c:v>
                </c:pt>
                <c:pt idx="2576">
                  <c:v>2012-01-23-04</c:v>
                </c:pt>
                <c:pt idx="2577">
                  <c:v>2012-01-23-05</c:v>
                </c:pt>
                <c:pt idx="2578">
                  <c:v>2012-01-23-06</c:v>
                </c:pt>
                <c:pt idx="2579">
                  <c:v>2012-01-23-07</c:v>
                </c:pt>
                <c:pt idx="2580">
                  <c:v>2012-01-23-08</c:v>
                </c:pt>
                <c:pt idx="2581">
                  <c:v>2012-01-23-09</c:v>
                </c:pt>
                <c:pt idx="2582">
                  <c:v>2012-01-23-10</c:v>
                </c:pt>
                <c:pt idx="2583">
                  <c:v>2012-01-23-11</c:v>
                </c:pt>
                <c:pt idx="2584">
                  <c:v>2012-01-23-12</c:v>
                </c:pt>
                <c:pt idx="2585">
                  <c:v>2012-01-23-13</c:v>
                </c:pt>
                <c:pt idx="2586">
                  <c:v>2012-01-23-14</c:v>
                </c:pt>
                <c:pt idx="2587">
                  <c:v>2012-01-23-15</c:v>
                </c:pt>
                <c:pt idx="2588">
                  <c:v>2012-01-23-16</c:v>
                </c:pt>
                <c:pt idx="2589">
                  <c:v>2012-01-23-17</c:v>
                </c:pt>
                <c:pt idx="2590">
                  <c:v>2012-01-23-18</c:v>
                </c:pt>
                <c:pt idx="2591">
                  <c:v>2012-01-23-19</c:v>
                </c:pt>
                <c:pt idx="2592">
                  <c:v>2012-01-23-20</c:v>
                </c:pt>
                <c:pt idx="2593">
                  <c:v>2012-01-23-21</c:v>
                </c:pt>
                <c:pt idx="2594">
                  <c:v>2012-01-23-22</c:v>
                </c:pt>
                <c:pt idx="2595">
                  <c:v>2012-01-23-23</c:v>
                </c:pt>
                <c:pt idx="2596">
                  <c:v>2012-01-24-00</c:v>
                </c:pt>
                <c:pt idx="2597">
                  <c:v>2012-01-24-01</c:v>
                </c:pt>
                <c:pt idx="2598">
                  <c:v>2012-01-24-02</c:v>
                </c:pt>
                <c:pt idx="2599">
                  <c:v>2012-01-24-03</c:v>
                </c:pt>
                <c:pt idx="2600">
                  <c:v>2012-01-24-04</c:v>
                </c:pt>
                <c:pt idx="2601">
                  <c:v>2012-01-24-05</c:v>
                </c:pt>
                <c:pt idx="2602">
                  <c:v>2012-01-24-06</c:v>
                </c:pt>
                <c:pt idx="2603">
                  <c:v>2012-01-24-07</c:v>
                </c:pt>
                <c:pt idx="2604">
                  <c:v>2012-01-24-08</c:v>
                </c:pt>
                <c:pt idx="2605">
                  <c:v>2012-01-24-09</c:v>
                </c:pt>
                <c:pt idx="2606">
                  <c:v>2012-01-24-10</c:v>
                </c:pt>
                <c:pt idx="2607">
                  <c:v>2012-01-24-11</c:v>
                </c:pt>
                <c:pt idx="2608">
                  <c:v>2012-01-24-12</c:v>
                </c:pt>
                <c:pt idx="2609">
                  <c:v>2012-01-24-13</c:v>
                </c:pt>
                <c:pt idx="2610">
                  <c:v>2012-01-24-14</c:v>
                </c:pt>
                <c:pt idx="2611">
                  <c:v>2012-01-24-15</c:v>
                </c:pt>
                <c:pt idx="2612">
                  <c:v>2012-01-24-16</c:v>
                </c:pt>
                <c:pt idx="2613">
                  <c:v>2012-01-24-17</c:v>
                </c:pt>
                <c:pt idx="2614">
                  <c:v>2012-01-24-18</c:v>
                </c:pt>
                <c:pt idx="2615">
                  <c:v>2012-01-24-19</c:v>
                </c:pt>
                <c:pt idx="2616">
                  <c:v>2012-01-24-20</c:v>
                </c:pt>
                <c:pt idx="2617">
                  <c:v>2012-01-24-21</c:v>
                </c:pt>
                <c:pt idx="2618">
                  <c:v>2012-01-24-22</c:v>
                </c:pt>
                <c:pt idx="2619">
                  <c:v>2012-01-24-23</c:v>
                </c:pt>
                <c:pt idx="2620">
                  <c:v>2012-01-25-00</c:v>
                </c:pt>
                <c:pt idx="2621">
                  <c:v>2012-01-25-01</c:v>
                </c:pt>
                <c:pt idx="2622">
                  <c:v>2012-01-25-02</c:v>
                </c:pt>
                <c:pt idx="2623">
                  <c:v>2012-01-25-03</c:v>
                </c:pt>
                <c:pt idx="2624">
                  <c:v>2012-01-25-04</c:v>
                </c:pt>
                <c:pt idx="2625">
                  <c:v>2012-01-25-05</c:v>
                </c:pt>
                <c:pt idx="2626">
                  <c:v>2012-01-25-06</c:v>
                </c:pt>
                <c:pt idx="2627">
                  <c:v>2012-01-25-07</c:v>
                </c:pt>
                <c:pt idx="2628">
                  <c:v>2012-01-25-08</c:v>
                </c:pt>
                <c:pt idx="2629">
                  <c:v>2012-01-25-09</c:v>
                </c:pt>
                <c:pt idx="2630">
                  <c:v>2012-01-25-10</c:v>
                </c:pt>
                <c:pt idx="2631">
                  <c:v>2012-01-25-11</c:v>
                </c:pt>
                <c:pt idx="2632">
                  <c:v>2012-01-25-12</c:v>
                </c:pt>
                <c:pt idx="2633">
                  <c:v>2012-01-25-13</c:v>
                </c:pt>
                <c:pt idx="2634">
                  <c:v>2012-01-25-14</c:v>
                </c:pt>
                <c:pt idx="2635">
                  <c:v>2012-01-25-15</c:v>
                </c:pt>
                <c:pt idx="2636">
                  <c:v>2012-01-25-16</c:v>
                </c:pt>
                <c:pt idx="2637">
                  <c:v>2012-01-25-17</c:v>
                </c:pt>
                <c:pt idx="2638">
                  <c:v>2012-01-25-18</c:v>
                </c:pt>
                <c:pt idx="2639">
                  <c:v>2012-01-25-19</c:v>
                </c:pt>
                <c:pt idx="2640">
                  <c:v>2012-01-25-20</c:v>
                </c:pt>
                <c:pt idx="2641">
                  <c:v>2012-01-25-21</c:v>
                </c:pt>
                <c:pt idx="2642">
                  <c:v>2012-01-25-22</c:v>
                </c:pt>
                <c:pt idx="2643">
                  <c:v>2012-01-25-23</c:v>
                </c:pt>
                <c:pt idx="2644">
                  <c:v>2012-01-26-00</c:v>
                </c:pt>
                <c:pt idx="2645">
                  <c:v>2012-01-26-01</c:v>
                </c:pt>
                <c:pt idx="2646">
                  <c:v>2012-01-26-02</c:v>
                </c:pt>
                <c:pt idx="2647">
                  <c:v>2012-01-26-03</c:v>
                </c:pt>
                <c:pt idx="2648">
                  <c:v>2012-01-26-04</c:v>
                </c:pt>
                <c:pt idx="2649">
                  <c:v>2012-01-26-05</c:v>
                </c:pt>
                <c:pt idx="2650">
                  <c:v>2012-01-26-06</c:v>
                </c:pt>
                <c:pt idx="2651">
                  <c:v>2012-01-26-07</c:v>
                </c:pt>
                <c:pt idx="2652">
                  <c:v>2012-01-26-08</c:v>
                </c:pt>
                <c:pt idx="2653">
                  <c:v>2012-01-26-09</c:v>
                </c:pt>
                <c:pt idx="2654">
                  <c:v>2012-01-26-10</c:v>
                </c:pt>
                <c:pt idx="2655">
                  <c:v>2012-01-26-11</c:v>
                </c:pt>
                <c:pt idx="2656">
                  <c:v>2012-01-26-12</c:v>
                </c:pt>
                <c:pt idx="2657">
                  <c:v>2012-01-26-13</c:v>
                </c:pt>
                <c:pt idx="2658">
                  <c:v>2012-01-26-14</c:v>
                </c:pt>
                <c:pt idx="2659">
                  <c:v>2012-01-26-15</c:v>
                </c:pt>
                <c:pt idx="2660">
                  <c:v>2012-01-26-16</c:v>
                </c:pt>
                <c:pt idx="2661">
                  <c:v>2012-01-26-17</c:v>
                </c:pt>
                <c:pt idx="2662">
                  <c:v>2012-01-26-18</c:v>
                </c:pt>
                <c:pt idx="2663">
                  <c:v>2012-01-26-19</c:v>
                </c:pt>
                <c:pt idx="2664">
                  <c:v>2012-01-26-20</c:v>
                </c:pt>
                <c:pt idx="2665">
                  <c:v>2012-01-26-21</c:v>
                </c:pt>
                <c:pt idx="2666">
                  <c:v>2012-01-26-22</c:v>
                </c:pt>
                <c:pt idx="2667">
                  <c:v>2012-01-26-23</c:v>
                </c:pt>
                <c:pt idx="2668">
                  <c:v>2012-01-27-00</c:v>
                </c:pt>
                <c:pt idx="2669">
                  <c:v>2012-01-27-01</c:v>
                </c:pt>
                <c:pt idx="2670">
                  <c:v>2012-01-27-02</c:v>
                </c:pt>
                <c:pt idx="2671">
                  <c:v>2012-01-27-03</c:v>
                </c:pt>
                <c:pt idx="2672">
                  <c:v>2012-01-27-04</c:v>
                </c:pt>
                <c:pt idx="2673">
                  <c:v>2012-01-27-05</c:v>
                </c:pt>
                <c:pt idx="2674">
                  <c:v>2012-01-27-06</c:v>
                </c:pt>
                <c:pt idx="2675">
                  <c:v>2012-01-27-07</c:v>
                </c:pt>
                <c:pt idx="2676">
                  <c:v>2012-01-27-08</c:v>
                </c:pt>
                <c:pt idx="2677">
                  <c:v>2012-01-27-09</c:v>
                </c:pt>
                <c:pt idx="2678">
                  <c:v>2012-01-27-10</c:v>
                </c:pt>
                <c:pt idx="2679">
                  <c:v>2012-01-27-11</c:v>
                </c:pt>
                <c:pt idx="2680">
                  <c:v>2012-01-27-12</c:v>
                </c:pt>
                <c:pt idx="2681">
                  <c:v>2012-01-27-13</c:v>
                </c:pt>
                <c:pt idx="2682">
                  <c:v>2012-01-27-14</c:v>
                </c:pt>
                <c:pt idx="2683">
                  <c:v>2012-01-27-15</c:v>
                </c:pt>
                <c:pt idx="2684">
                  <c:v>2012-01-27-16</c:v>
                </c:pt>
                <c:pt idx="2685">
                  <c:v>2012-01-27-17</c:v>
                </c:pt>
                <c:pt idx="2686">
                  <c:v>2012-01-27-18</c:v>
                </c:pt>
                <c:pt idx="2687">
                  <c:v>2012-01-27-19</c:v>
                </c:pt>
                <c:pt idx="2688">
                  <c:v>2012-01-27-20</c:v>
                </c:pt>
                <c:pt idx="2689">
                  <c:v>2012-01-27-21</c:v>
                </c:pt>
                <c:pt idx="2690">
                  <c:v>2012-01-27-22</c:v>
                </c:pt>
                <c:pt idx="2691">
                  <c:v>2012-01-27-23</c:v>
                </c:pt>
                <c:pt idx="2692">
                  <c:v>2012-01-28-00</c:v>
                </c:pt>
                <c:pt idx="2693">
                  <c:v>2012-01-28-01</c:v>
                </c:pt>
                <c:pt idx="2694">
                  <c:v>2012-01-28-02</c:v>
                </c:pt>
                <c:pt idx="2695">
                  <c:v>2012-01-28-03</c:v>
                </c:pt>
                <c:pt idx="2696">
                  <c:v>2012-01-28-04</c:v>
                </c:pt>
                <c:pt idx="2697">
                  <c:v>2012-01-28-05</c:v>
                </c:pt>
                <c:pt idx="2698">
                  <c:v>2012-01-28-06</c:v>
                </c:pt>
                <c:pt idx="2699">
                  <c:v>2012-01-28-07</c:v>
                </c:pt>
                <c:pt idx="2700">
                  <c:v>2012-01-28-08</c:v>
                </c:pt>
                <c:pt idx="2701">
                  <c:v>2012-01-28-09</c:v>
                </c:pt>
                <c:pt idx="2702">
                  <c:v>2012-01-28-10</c:v>
                </c:pt>
                <c:pt idx="2703">
                  <c:v>2012-01-28-11</c:v>
                </c:pt>
                <c:pt idx="2704">
                  <c:v>2012-01-28-12</c:v>
                </c:pt>
                <c:pt idx="2705">
                  <c:v>2012-01-28-13</c:v>
                </c:pt>
                <c:pt idx="2706">
                  <c:v>2012-01-28-14</c:v>
                </c:pt>
                <c:pt idx="2707">
                  <c:v>2012-01-28-15</c:v>
                </c:pt>
                <c:pt idx="2708">
                  <c:v>2012-01-28-16</c:v>
                </c:pt>
                <c:pt idx="2709">
                  <c:v>2012-01-28-17</c:v>
                </c:pt>
                <c:pt idx="2710">
                  <c:v>2012-01-28-18</c:v>
                </c:pt>
                <c:pt idx="2711">
                  <c:v>2012-01-28-19</c:v>
                </c:pt>
                <c:pt idx="2712">
                  <c:v>2012-01-28-20</c:v>
                </c:pt>
                <c:pt idx="2713">
                  <c:v>2012-01-28-21</c:v>
                </c:pt>
                <c:pt idx="2714">
                  <c:v>2012-01-28-22</c:v>
                </c:pt>
                <c:pt idx="2715">
                  <c:v>2012-01-28-23</c:v>
                </c:pt>
                <c:pt idx="2716">
                  <c:v>2012-01-29-00</c:v>
                </c:pt>
                <c:pt idx="2717">
                  <c:v>2012-01-29-01</c:v>
                </c:pt>
                <c:pt idx="2718">
                  <c:v>2012-01-29-02</c:v>
                </c:pt>
                <c:pt idx="2719">
                  <c:v>2012-01-29-03</c:v>
                </c:pt>
                <c:pt idx="2720">
                  <c:v>2012-01-29-04</c:v>
                </c:pt>
                <c:pt idx="2721">
                  <c:v>2012-01-29-05</c:v>
                </c:pt>
                <c:pt idx="2722">
                  <c:v>2012-01-29-06</c:v>
                </c:pt>
                <c:pt idx="2723">
                  <c:v>2012-01-29-07</c:v>
                </c:pt>
                <c:pt idx="2724">
                  <c:v>2012-01-29-08</c:v>
                </c:pt>
                <c:pt idx="2725">
                  <c:v>2012-01-29-09</c:v>
                </c:pt>
                <c:pt idx="2726">
                  <c:v>2012-01-29-10</c:v>
                </c:pt>
                <c:pt idx="2727">
                  <c:v>2012-01-29-11</c:v>
                </c:pt>
                <c:pt idx="2728">
                  <c:v>2012-01-29-12</c:v>
                </c:pt>
                <c:pt idx="2729">
                  <c:v>2012-01-29-13</c:v>
                </c:pt>
                <c:pt idx="2730">
                  <c:v>2012-01-29-14</c:v>
                </c:pt>
                <c:pt idx="2731">
                  <c:v>2012-01-29-15</c:v>
                </c:pt>
                <c:pt idx="2732">
                  <c:v>2012-01-29-16</c:v>
                </c:pt>
                <c:pt idx="2733">
                  <c:v>2012-01-29-17</c:v>
                </c:pt>
                <c:pt idx="2734">
                  <c:v>2012-01-29-18</c:v>
                </c:pt>
                <c:pt idx="2735">
                  <c:v>2012-01-29-19</c:v>
                </c:pt>
                <c:pt idx="2736">
                  <c:v>2012-01-29-20</c:v>
                </c:pt>
                <c:pt idx="2737">
                  <c:v>2012-01-29-21</c:v>
                </c:pt>
                <c:pt idx="2738">
                  <c:v>2012-01-29-22</c:v>
                </c:pt>
                <c:pt idx="2739">
                  <c:v>2012-01-29-23</c:v>
                </c:pt>
                <c:pt idx="2740">
                  <c:v>2012-01-30-00</c:v>
                </c:pt>
                <c:pt idx="2741">
                  <c:v>2012-01-30-01</c:v>
                </c:pt>
                <c:pt idx="2742">
                  <c:v>2012-01-30-02</c:v>
                </c:pt>
                <c:pt idx="2743">
                  <c:v>2012-01-30-03</c:v>
                </c:pt>
                <c:pt idx="2744">
                  <c:v>2012-01-30-04</c:v>
                </c:pt>
                <c:pt idx="2745">
                  <c:v>2012-01-30-05</c:v>
                </c:pt>
                <c:pt idx="2746">
                  <c:v>2012-01-30-06</c:v>
                </c:pt>
                <c:pt idx="2747">
                  <c:v>2012-01-30-07</c:v>
                </c:pt>
                <c:pt idx="2748">
                  <c:v>2012-01-30-08</c:v>
                </c:pt>
                <c:pt idx="2749">
                  <c:v>2012-01-30-09</c:v>
                </c:pt>
                <c:pt idx="2750">
                  <c:v>2012-01-30-10</c:v>
                </c:pt>
                <c:pt idx="2751">
                  <c:v>2012-01-30-11</c:v>
                </c:pt>
                <c:pt idx="2752">
                  <c:v>2012-01-30-12</c:v>
                </c:pt>
                <c:pt idx="2753">
                  <c:v>2012-01-30-13</c:v>
                </c:pt>
                <c:pt idx="2754">
                  <c:v>2012-01-30-14</c:v>
                </c:pt>
                <c:pt idx="2755">
                  <c:v>2012-01-30-15</c:v>
                </c:pt>
                <c:pt idx="2756">
                  <c:v>2012-01-30-16</c:v>
                </c:pt>
                <c:pt idx="2757">
                  <c:v>2012-01-30-17</c:v>
                </c:pt>
                <c:pt idx="2758">
                  <c:v>2012-01-30-18</c:v>
                </c:pt>
                <c:pt idx="2759">
                  <c:v>2012-01-30-19</c:v>
                </c:pt>
                <c:pt idx="2760">
                  <c:v>2012-01-30-20</c:v>
                </c:pt>
                <c:pt idx="2761">
                  <c:v>2012-01-30-21</c:v>
                </c:pt>
                <c:pt idx="2762">
                  <c:v>2012-01-30-22</c:v>
                </c:pt>
                <c:pt idx="2763">
                  <c:v>2012-01-30-23</c:v>
                </c:pt>
                <c:pt idx="2764">
                  <c:v>2012-01-31-00</c:v>
                </c:pt>
                <c:pt idx="2765">
                  <c:v>2012-01-31-01</c:v>
                </c:pt>
                <c:pt idx="2766">
                  <c:v>2012-01-31-02</c:v>
                </c:pt>
                <c:pt idx="2767">
                  <c:v>2012-01-31-03</c:v>
                </c:pt>
                <c:pt idx="2768">
                  <c:v>2012-01-31-04</c:v>
                </c:pt>
                <c:pt idx="2769">
                  <c:v>2012-01-31-05</c:v>
                </c:pt>
                <c:pt idx="2770">
                  <c:v>2012-01-31-06</c:v>
                </c:pt>
                <c:pt idx="2771">
                  <c:v>2012-01-31-07</c:v>
                </c:pt>
                <c:pt idx="2772">
                  <c:v>2012-01-31-08</c:v>
                </c:pt>
                <c:pt idx="2773">
                  <c:v>2012-01-31-09</c:v>
                </c:pt>
                <c:pt idx="2774">
                  <c:v>2012-01-31-10</c:v>
                </c:pt>
                <c:pt idx="2775">
                  <c:v>2012-01-31-11</c:v>
                </c:pt>
                <c:pt idx="2776">
                  <c:v>2012-01-31-12</c:v>
                </c:pt>
                <c:pt idx="2777">
                  <c:v>2012-01-31-13</c:v>
                </c:pt>
                <c:pt idx="2778">
                  <c:v>2012-01-31-14</c:v>
                </c:pt>
                <c:pt idx="2779">
                  <c:v>2012-01-31-15</c:v>
                </c:pt>
                <c:pt idx="2780">
                  <c:v>2012-01-31-16</c:v>
                </c:pt>
                <c:pt idx="2781">
                  <c:v>2012-01-31-17</c:v>
                </c:pt>
                <c:pt idx="2782">
                  <c:v>2012-01-31-18</c:v>
                </c:pt>
                <c:pt idx="2783">
                  <c:v>2012-01-31-19</c:v>
                </c:pt>
                <c:pt idx="2784">
                  <c:v>2012-01-31-20</c:v>
                </c:pt>
                <c:pt idx="2785">
                  <c:v>2012-01-31-21</c:v>
                </c:pt>
                <c:pt idx="2786">
                  <c:v>2012-01-31-22</c:v>
                </c:pt>
                <c:pt idx="2787">
                  <c:v>2012-01-31-23</c:v>
                </c:pt>
                <c:pt idx="2788">
                  <c:v>2012-02-01-00</c:v>
                </c:pt>
                <c:pt idx="2789">
                  <c:v>2012-02-01-01</c:v>
                </c:pt>
                <c:pt idx="2790">
                  <c:v>2012-02-01-02</c:v>
                </c:pt>
                <c:pt idx="2791">
                  <c:v>2012-02-01-03</c:v>
                </c:pt>
                <c:pt idx="2792">
                  <c:v>2012-02-01-04</c:v>
                </c:pt>
                <c:pt idx="2793">
                  <c:v>2012-02-01-05</c:v>
                </c:pt>
                <c:pt idx="2794">
                  <c:v>2012-02-01-06</c:v>
                </c:pt>
                <c:pt idx="2795">
                  <c:v>2012-02-01-07</c:v>
                </c:pt>
                <c:pt idx="2796">
                  <c:v>2012-02-01-08</c:v>
                </c:pt>
                <c:pt idx="2797">
                  <c:v>2012-02-01-09</c:v>
                </c:pt>
                <c:pt idx="2798">
                  <c:v>2012-02-01-10</c:v>
                </c:pt>
                <c:pt idx="2799">
                  <c:v>2012-02-01-11</c:v>
                </c:pt>
                <c:pt idx="2800">
                  <c:v>2012-02-01-12</c:v>
                </c:pt>
                <c:pt idx="2801">
                  <c:v>2012-02-01-13</c:v>
                </c:pt>
                <c:pt idx="2802">
                  <c:v>2012-02-01-14</c:v>
                </c:pt>
                <c:pt idx="2803">
                  <c:v>2012-02-01-15</c:v>
                </c:pt>
                <c:pt idx="2804">
                  <c:v>2012-02-01-16</c:v>
                </c:pt>
                <c:pt idx="2805">
                  <c:v>2012-02-01-17</c:v>
                </c:pt>
                <c:pt idx="2806">
                  <c:v>2012-02-01-18</c:v>
                </c:pt>
                <c:pt idx="2807">
                  <c:v>2012-02-01-19</c:v>
                </c:pt>
                <c:pt idx="2808">
                  <c:v>2012-02-01-20</c:v>
                </c:pt>
                <c:pt idx="2809">
                  <c:v>2012-02-01-21</c:v>
                </c:pt>
                <c:pt idx="2810">
                  <c:v>2012-02-01-22</c:v>
                </c:pt>
                <c:pt idx="2811">
                  <c:v>2012-02-01-23</c:v>
                </c:pt>
                <c:pt idx="2812">
                  <c:v>2012-02-02-00</c:v>
                </c:pt>
                <c:pt idx="2813">
                  <c:v>2012-02-02-01</c:v>
                </c:pt>
                <c:pt idx="2814">
                  <c:v>2012-02-02-02</c:v>
                </c:pt>
                <c:pt idx="2815">
                  <c:v>2012-02-02-03</c:v>
                </c:pt>
                <c:pt idx="2816">
                  <c:v>2012-02-02-04</c:v>
                </c:pt>
                <c:pt idx="2817">
                  <c:v>2012-02-02-05</c:v>
                </c:pt>
                <c:pt idx="2818">
                  <c:v>2012-02-02-06</c:v>
                </c:pt>
                <c:pt idx="2819">
                  <c:v>2012-02-02-07</c:v>
                </c:pt>
                <c:pt idx="2820">
                  <c:v>2012-02-02-08</c:v>
                </c:pt>
                <c:pt idx="2821">
                  <c:v>2012-02-02-09</c:v>
                </c:pt>
                <c:pt idx="2822">
                  <c:v>2012-02-02-10</c:v>
                </c:pt>
                <c:pt idx="2823">
                  <c:v>2012-02-02-11</c:v>
                </c:pt>
                <c:pt idx="2824">
                  <c:v>2012-02-02-12</c:v>
                </c:pt>
                <c:pt idx="2825">
                  <c:v>2012-02-02-13</c:v>
                </c:pt>
                <c:pt idx="2826">
                  <c:v>2012-02-02-14</c:v>
                </c:pt>
                <c:pt idx="2827">
                  <c:v>2012-02-02-15</c:v>
                </c:pt>
                <c:pt idx="2828">
                  <c:v>2012-02-02-16</c:v>
                </c:pt>
                <c:pt idx="2829">
                  <c:v>2012-02-02-17</c:v>
                </c:pt>
                <c:pt idx="2830">
                  <c:v>2012-02-02-18</c:v>
                </c:pt>
                <c:pt idx="2831">
                  <c:v>2012-02-02-19</c:v>
                </c:pt>
                <c:pt idx="2832">
                  <c:v>2012-02-02-20</c:v>
                </c:pt>
                <c:pt idx="2833">
                  <c:v>2012-02-02-21</c:v>
                </c:pt>
                <c:pt idx="2834">
                  <c:v>2012-02-02-22</c:v>
                </c:pt>
                <c:pt idx="2835">
                  <c:v>2012-02-02-23</c:v>
                </c:pt>
                <c:pt idx="2836">
                  <c:v>2012-02-03-00</c:v>
                </c:pt>
                <c:pt idx="2837">
                  <c:v>2012-02-03-01</c:v>
                </c:pt>
                <c:pt idx="2838">
                  <c:v>2012-02-03-02</c:v>
                </c:pt>
                <c:pt idx="2839">
                  <c:v>2012-02-03-03</c:v>
                </c:pt>
                <c:pt idx="2840">
                  <c:v>2012-02-03-04</c:v>
                </c:pt>
                <c:pt idx="2841">
                  <c:v>2012-02-03-05</c:v>
                </c:pt>
                <c:pt idx="2842">
                  <c:v>2012-02-03-06</c:v>
                </c:pt>
                <c:pt idx="2843">
                  <c:v>2012-02-03-07</c:v>
                </c:pt>
                <c:pt idx="2844">
                  <c:v>2012-02-03-08</c:v>
                </c:pt>
                <c:pt idx="2845">
                  <c:v>2012-02-03-09</c:v>
                </c:pt>
                <c:pt idx="2846">
                  <c:v>2012-02-03-10</c:v>
                </c:pt>
                <c:pt idx="2847">
                  <c:v>2012-02-03-11</c:v>
                </c:pt>
                <c:pt idx="2848">
                  <c:v>2012-02-03-12</c:v>
                </c:pt>
                <c:pt idx="2849">
                  <c:v>2012-02-03-13</c:v>
                </c:pt>
                <c:pt idx="2850">
                  <c:v>2012-02-03-14</c:v>
                </c:pt>
                <c:pt idx="2851">
                  <c:v>2012-02-03-15</c:v>
                </c:pt>
                <c:pt idx="2852">
                  <c:v>2012-02-03-16</c:v>
                </c:pt>
                <c:pt idx="2853">
                  <c:v>2012-02-03-17</c:v>
                </c:pt>
                <c:pt idx="2854">
                  <c:v>2012-02-03-18</c:v>
                </c:pt>
                <c:pt idx="2855">
                  <c:v>2012-02-03-19</c:v>
                </c:pt>
                <c:pt idx="2856">
                  <c:v>2012-02-03-20</c:v>
                </c:pt>
                <c:pt idx="2857">
                  <c:v>2012-02-03-21</c:v>
                </c:pt>
                <c:pt idx="2858">
                  <c:v>2012-02-03-22</c:v>
                </c:pt>
                <c:pt idx="2859">
                  <c:v>2012-02-03-23</c:v>
                </c:pt>
                <c:pt idx="2860">
                  <c:v>2012-02-04-00</c:v>
                </c:pt>
                <c:pt idx="2861">
                  <c:v>2012-02-04-01</c:v>
                </c:pt>
                <c:pt idx="2862">
                  <c:v>2012-02-04-02</c:v>
                </c:pt>
                <c:pt idx="2863">
                  <c:v>2012-02-04-03</c:v>
                </c:pt>
                <c:pt idx="2864">
                  <c:v>2012-02-04-04</c:v>
                </c:pt>
                <c:pt idx="2865">
                  <c:v>2012-02-04-05</c:v>
                </c:pt>
                <c:pt idx="2866">
                  <c:v>2012-02-04-06</c:v>
                </c:pt>
                <c:pt idx="2867">
                  <c:v>2012-02-04-07</c:v>
                </c:pt>
                <c:pt idx="2868">
                  <c:v>2012-02-04-08</c:v>
                </c:pt>
                <c:pt idx="2869">
                  <c:v>2012-02-04-09</c:v>
                </c:pt>
                <c:pt idx="2870">
                  <c:v>2012-02-04-10</c:v>
                </c:pt>
                <c:pt idx="2871">
                  <c:v>2012-02-04-11</c:v>
                </c:pt>
                <c:pt idx="2872">
                  <c:v>2012-02-04-12</c:v>
                </c:pt>
                <c:pt idx="2873">
                  <c:v>2012-02-04-13</c:v>
                </c:pt>
                <c:pt idx="2874">
                  <c:v>2012-02-04-14</c:v>
                </c:pt>
                <c:pt idx="2875">
                  <c:v>2012-02-04-15</c:v>
                </c:pt>
                <c:pt idx="2876">
                  <c:v>2012-02-04-16</c:v>
                </c:pt>
                <c:pt idx="2877">
                  <c:v>2012-02-04-17</c:v>
                </c:pt>
                <c:pt idx="2878">
                  <c:v>2012-02-04-18</c:v>
                </c:pt>
                <c:pt idx="2879">
                  <c:v>2012-02-04-19</c:v>
                </c:pt>
                <c:pt idx="2880">
                  <c:v>2012-02-04-20</c:v>
                </c:pt>
                <c:pt idx="2881">
                  <c:v>2012-02-04-21</c:v>
                </c:pt>
                <c:pt idx="2882">
                  <c:v>2012-02-04-22</c:v>
                </c:pt>
                <c:pt idx="2883">
                  <c:v>2012-02-04-23</c:v>
                </c:pt>
                <c:pt idx="2884">
                  <c:v>2012-02-05-00</c:v>
                </c:pt>
                <c:pt idx="2885">
                  <c:v>2012-02-05-01</c:v>
                </c:pt>
                <c:pt idx="2886">
                  <c:v>2012-02-05-02</c:v>
                </c:pt>
                <c:pt idx="2887">
                  <c:v>2012-02-05-03</c:v>
                </c:pt>
                <c:pt idx="2888">
                  <c:v>2012-02-05-04</c:v>
                </c:pt>
                <c:pt idx="2889">
                  <c:v>2012-02-05-05</c:v>
                </c:pt>
                <c:pt idx="2890">
                  <c:v>2012-02-05-06</c:v>
                </c:pt>
                <c:pt idx="2891">
                  <c:v>2012-02-05-07</c:v>
                </c:pt>
                <c:pt idx="2892">
                  <c:v>2012-02-05-08</c:v>
                </c:pt>
                <c:pt idx="2893">
                  <c:v>2012-02-05-09</c:v>
                </c:pt>
                <c:pt idx="2894">
                  <c:v>2012-02-05-10</c:v>
                </c:pt>
                <c:pt idx="2895">
                  <c:v>2012-02-05-11</c:v>
                </c:pt>
                <c:pt idx="2896">
                  <c:v>2012-02-05-12</c:v>
                </c:pt>
                <c:pt idx="2897">
                  <c:v>2012-02-05-13</c:v>
                </c:pt>
                <c:pt idx="2898">
                  <c:v>2012-02-05-14</c:v>
                </c:pt>
                <c:pt idx="2899">
                  <c:v>2012-02-05-15</c:v>
                </c:pt>
                <c:pt idx="2900">
                  <c:v>2012-02-05-16</c:v>
                </c:pt>
                <c:pt idx="2901">
                  <c:v>2012-02-05-17</c:v>
                </c:pt>
                <c:pt idx="2902">
                  <c:v>2012-02-05-18</c:v>
                </c:pt>
                <c:pt idx="2903">
                  <c:v>2012-02-05-19</c:v>
                </c:pt>
                <c:pt idx="2904">
                  <c:v>2012-02-05-20</c:v>
                </c:pt>
                <c:pt idx="2905">
                  <c:v>2012-02-05-21</c:v>
                </c:pt>
                <c:pt idx="2906">
                  <c:v>2012-02-05-22</c:v>
                </c:pt>
                <c:pt idx="2907">
                  <c:v>2012-02-05-23</c:v>
                </c:pt>
                <c:pt idx="2908">
                  <c:v>2012-02-06-00</c:v>
                </c:pt>
                <c:pt idx="2909">
                  <c:v>2012-02-06-01</c:v>
                </c:pt>
                <c:pt idx="2910">
                  <c:v>2012-02-06-02</c:v>
                </c:pt>
                <c:pt idx="2911">
                  <c:v>2012-02-06-03</c:v>
                </c:pt>
                <c:pt idx="2912">
                  <c:v>2012-02-06-04</c:v>
                </c:pt>
                <c:pt idx="2913">
                  <c:v>2012-02-06-05</c:v>
                </c:pt>
                <c:pt idx="2914">
                  <c:v>2012-02-06-06</c:v>
                </c:pt>
                <c:pt idx="2915">
                  <c:v>2012-02-06-07</c:v>
                </c:pt>
                <c:pt idx="2916">
                  <c:v>2012-02-06-08</c:v>
                </c:pt>
                <c:pt idx="2917">
                  <c:v>2012-02-06-09</c:v>
                </c:pt>
                <c:pt idx="2918">
                  <c:v>2012-02-06-10</c:v>
                </c:pt>
                <c:pt idx="2919">
                  <c:v>2012-02-06-11</c:v>
                </c:pt>
                <c:pt idx="2920">
                  <c:v>2012-02-06-12</c:v>
                </c:pt>
                <c:pt idx="2921">
                  <c:v>2012-02-06-13</c:v>
                </c:pt>
                <c:pt idx="2922">
                  <c:v>2012-02-06-14</c:v>
                </c:pt>
                <c:pt idx="2923">
                  <c:v>2012-02-06-15</c:v>
                </c:pt>
                <c:pt idx="2924">
                  <c:v>2012-02-06-16</c:v>
                </c:pt>
                <c:pt idx="2925">
                  <c:v>2012-02-06-17</c:v>
                </c:pt>
                <c:pt idx="2926">
                  <c:v>2012-02-06-18</c:v>
                </c:pt>
                <c:pt idx="2927">
                  <c:v>2012-02-06-19</c:v>
                </c:pt>
                <c:pt idx="2928">
                  <c:v>2012-02-06-20</c:v>
                </c:pt>
                <c:pt idx="2929">
                  <c:v>2012-02-06-21</c:v>
                </c:pt>
                <c:pt idx="2930">
                  <c:v>2012-02-06-22</c:v>
                </c:pt>
                <c:pt idx="2931">
                  <c:v>2012-02-06-23</c:v>
                </c:pt>
                <c:pt idx="2932">
                  <c:v>2012-02-07-00</c:v>
                </c:pt>
                <c:pt idx="2933">
                  <c:v>2012-02-07-01</c:v>
                </c:pt>
                <c:pt idx="2934">
                  <c:v>2012-02-07-02</c:v>
                </c:pt>
                <c:pt idx="2935">
                  <c:v>2012-02-07-03</c:v>
                </c:pt>
                <c:pt idx="2936">
                  <c:v>2012-02-07-04</c:v>
                </c:pt>
                <c:pt idx="2937">
                  <c:v>2012-02-07-05</c:v>
                </c:pt>
                <c:pt idx="2938">
                  <c:v>2012-02-07-06</c:v>
                </c:pt>
                <c:pt idx="2939">
                  <c:v>2012-02-07-07</c:v>
                </c:pt>
                <c:pt idx="2940">
                  <c:v>2012-02-07-08</c:v>
                </c:pt>
                <c:pt idx="2941">
                  <c:v>2012-02-07-09</c:v>
                </c:pt>
                <c:pt idx="2942">
                  <c:v>2012-02-07-10</c:v>
                </c:pt>
                <c:pt idx="2943">
                  <c:v>2012-02-07-11</c:v>
                </c:pt>
                <c:pt idx="2944">
                  <c:v>2012-02-07-12</c:v>
                </c:pt>
                <c:pt idx="2945">
                  <c:v>2012-02-07-13</c:v>
                </c:pt>
                <c:pt idx="2946">
                  <c:v>2012-02-07-14</c:v>
                </c:pt>
                <c:pt idx="2947">
                  <c:v>2012-02-07-15</c:v>
                </c:pt>
                <c:pt idx="2948">
                  <c:v>2012-02-07-16</c:v>
                </c:pt>
                <c:pt idx="2949">
                  <c:v>2012-02-07-17</c:v>
                </c:pt>
                <c:pt idx="2950">
                  <c:v>2012-02-07-18</c:v>
                </c:pt>
                <c:pt idx="2951">
                  <c:v>2012-02-07-19</c:v>
                </c:pt>
                <c:pt idx="2952">
                  <c:v>2012-02-07-20</c:v>
                </c:pt>
                <c:pt idx="2953">
                  <c:v>2012-02-07-21</c:v>
                </c:pt>
                <c:pt idx="2954">
                  <c:v>2012-02-07-22</c:v>
                </c:pt>
                <c:pt idx="2955">
                  <c:v>2012-02-07-23</c:v>
                </c:pt>
                <c:pt idx="2956">
                  <c:v>2012-02-08-00</c:v>
                </c:pt>
                <c:pt idx="2957">
                  <c:v>2012-02-08-01</c:v>
                </c:pt>
                <c:pt idx="2958">
                  <c:v>2012-02-08-02</c:v>
                </c:pt>
                <c:pt idx="2959">
                  <c:v>2012-02-08-03</c:v>
                </c:pt>
                <c:pt idx="2960">
                  <c:v>2012-02-08-04</c:v>
                </c:pt>
                <c:pt idx="2961">
                  <c:v>2012-02-08-05</c:v>
                </c:pt>
                <c:pt idx="2962">
                  <c:v>2012-02-08-06</c:v>
                </c:pt>
                <c:pt idx="2963">
                  <c:v>2012-02-08-07</c:v>
                </c:pt>
                <c:pt idx="2964">
                  <c:v>2012-02-08-08</c:v>
                </c:pt>
                <c:pt idx="2965">
                  <c:v>2012-02-08-09</c:v>
                </c:pt>
                <c:pt idx="2966">
                  <c:v>2012-02-08-10</c:v>
                </c:pt>
                <c:pt idx="2967">
                  <c:v>2012-02-08-11</c:v>
                </c:pt>
                <c:pt idx="2968">
                  <c:v>2012-02-08-12</c:v>
                </c:pt>
                <c:pt idx="2969">
                  <c:v>2012-02-08-13</c:v>
                </c:pt>
                <c:pt idx="2970">
                  <c:v>2012-02-08-14</c:v>
                </c:pt>
                <c:pt idx="2971">
                  <c:v>2012-02-08-15</c:v>
                </c:pt>
                <c:pt idx="2972">
                  <c:v>2012-02-08-16</c:v>
                </c:pt>
                <c:pt idx="2973">
                  <c:v>2012-02-08-17</c:v>
                </c:pt>
                <c:pt idx="2974">
                  <c:v>2012-02-08-18</c:v>
                </c:pt>
                <c:pt idx="2975">
                  <c:v>2012-02-08-19</c:v>
                </c:pt>
                <c:pt idx="2976">
                  <c:v>2012-02-08-20</c:v>
                </c:pt>
                <c:pt idx="2977">
                  <c:v>2012-02-08-21</c:v>
                </c:pt>
                <c:pt idx="2978">
                  <c:v>2012-02-08-22</c:v>
                </c:pt>
                <c:pt idx="2979">
                  <c:v>2012-02-08-23</c:v>
                </c:pt>
                <c:pt idx="2980">
                  <c:v>2012-02-09-00</c:v>
                </c:pt>
                <c:pt idx="2981">
                  <c:v>2012-02-09-01</c:v>
                </c:pt>
                <c:pt idx="2982">
                  <c:v>2012-02-09-02</c:v>
                </c:pt>
                <c:pt idx="2983">
                  <c:v>2012-02-09-03</c:v>
                </c:pt>
                <c:pt idx="2984">
                  <c:v>2012-02-09-04</c:v>
                </c:pt>
                <c:pt idx="2985">
                  <c:v>2012-02-09-05</c:v>
                </c:pt>
                <c:pt idx="2986">
                  <c:v>2012-02-09-06</c:v>
                </c:pt>
                <c:pt idx="2987">
                  <c:v>2012-02-09-07</c:v>
                </c:pt>
                <c:pt idx="2988">
                  <c:v>2012-02-09-08</c:v>
                </c:pt>
                <c:pt idx="2989">
                  <c:v>2012-02-09-09</c:v>
                </c:pt>
                <c:pt idx="2990">
                  <c:v>2012-02-09-10</c:v>
                </c:pt>
                <c:pt idx="2991">
                  <c:v>2012-02-09-11</c:v>
                </c:pt>
                <c:pt idx="2992">
                  <c:v>2012-02-09-12</c:v>
                </c:pt>
                <c:pt idx="2993">
                  <c:v>2012-02-09-13</c:v>
                </c:pt>
                <c:pt idx="2994">
                  <c:v>2012-02-09-14</c:v>
                </c:pt>
                <c:pt idx="2995">
                  <c:v>2012-02-09-15</c:v>
                </c:pt>
                <c:pt idx="2996">
                  <c:v>2012-02-09-16</c:v>
                </c:pt>
                <c:pt idx="2997">
                  <c:v>2012-02-09-17</c:v>
                </c:pt>
                <c:pt idx="2998">
                  <c:v>2012-02-09-18</c:v>
                </c:pt>
                <c:pt idx="2999">
                  <c:v>2012-02-09-19</c:v>
                </c:pt>
                <c:pt idx="3000">
                  <c:v>2012-02-09-20</c:v>
                </c:pt>
                <c:pt idx="3001">
                  <c:v>2012-02-09-21</c:v>
                </c:pt>
                <c:pt idx="3002">
                  <c:v>2012-02-09-22</c:v>
                </c:pt>
                <c:pt idx="3003">
                  <c:v>2012-02-09-23</c:v>
                </c:pt>
                <c:pt idx="3004">
                  <c:v>2012-02-10-00</c:v>
                </c:pt>
                <c:pt idx="3005">
                  <c:v>2012-02-10-01</c:v>
                </c:pt>
                <c:pt idx="3006">
                  <c:v>2012-02-10-02</c:v>
                </c:pt>
                <c:pt idx="3007">
                  <c:v>2012-02-10-03</c:v>
                </c:pt>
                <c:pt idx="3008">
                  <c:v>2012-02-10-04</c:v>
                </c:pt>
                <c:pt idx="3009">
                  <c:v>2012-02-10-05</c:v>
                </c:pt>
                <c:pt idx="3010">
                  <c:v>2012-02-10-06</c:v>
                </c:pt>
                <c:pt idx="3011">
                  <c:v>2012-02-10-07</c:v>
                </c:pt>
                <c:pt idx="3012">
                  <c:v>2012-02-10-08</c:v>
                </c:pt>
                <c:pt idx="3013">
                  <c:v>2012-02-10-09</c:v>
                </c:pt>
                <c:pt idx="3014">
                  <c:v>2012-02-10-10</c:v>
                </c:pt>
                <c:pt idx="3015">
                  <c:v>2012-02-10-11</c:v>
                </c:pt>
                <c:pt idx="3016">
                  <c:v>2012-02-10-12</c:v>
                </c:pt>
                <c:pt idx="3017">
                  <c:v>2012-02-10-13</c:v>
                </c:pt>
                <c:pt idx="3018">
                  <c:v>2012-02-10-14</c:v>
                </c:pt>
                <c:pt idx="3019">
                  <c:v>2012-02-10-15</c:v>
                </c:pt>
                <c:pt idx="3020">
                  <c:v>2012-02-10-16</c:v>
                </c:pt>
                <c:pt idx="3021">
                  <c:v>2012-02-10-17</c:v>
                </c:pt>
                <c:pt idx="3022">
                  <c:v>2012-02-10-18</c:v>
                </c:pt>
                <c:pt idx="3023">
                  <c:v>2012-02-10-19</c:v>
                </c:pt>
                <c:pt idx="3024">
                  <c:v>2012-02-10-20</c:v>
                </c:pt>
                <c:pt idx="3025">
                  <c:v>2012-02-10-21</c:v>
                </c:pt>
                <c:pt idx="3026">
                  <c:v>2012-02-10-22</c:v>
                </c:pt>
                <c:pt idx="3027">
                  <c:v>2012-02-10-23</c:v>
                </c:pt>
                <c:pt idx="3028">
                  <c:v>2012-02-11-00</c:v>
                </c:pt>
                <c:pt idx="3029">
                  <c:v>2012-02-11-01</c:v>
                </c:pt>
                <c:pt idx="3030">
                  <c:v>2012-02-11-02</c:v>
                </c:pt>
                <c:pt idx="3031">
                  <c:v>2012-02-11-03</c:v>
                </c:pt>
                <c:pt idx="3032">
                  <c:v>2012-02-11-04</c:v>
                </c:pt>
                <c:pt idx="3033">
                  <c:v>2012-02-11-05</c:v>
                </c:pt>
                <c:pt idx="3034">
                  <c:v>2012-02-11-06</c:v>
                </c:pt>
                <c:pt idx="3035">
                  <c:v>2012-02-11-07</c:v>
                </c:pt>
                <c:pt idx="3036">
                  <c:v>2012-02-11-08</c:v>
                </c:pt>
                <c:pt idx="3037">
                  <c:v>2012-02-11-09</c:v>
                </c:pt>
                <c:pt idx="3038">
                  <c:v>2012-02-11-10</c:v>
                </c:pt>
                <c:pt idx="3039">
                  <c:v>2012-02-11-11</c:v>
                </c:pt>
                <c:pt idx="3040">
                  <c:v>2012-02-11-12</c:v>
                </c:pt>
                <c:pt idx="3041">
                  <c:v>2012-02-11-13</c:v>
                </c:pt>
                <c:pt idx="3042">
                  <c:v>2012-02-11-14</c:v>
                </c:pt>
                <c:pt idx="3043">
                  <c:v>2012-02-11-15</c:v>
                </c:pt>
                <c:pt idx="3044">
                  <c:v>2012-02-11-16</c:v>
                </c:pt>
                <c:pt idx="3045">
                  <c:v>2012-02-11-17</c:v>
                </c:pt>
                <c:pt idx="3046">
                  <c:v>2012-02-11-18</c:v>
                </c:pt>
                <c:pt idx="3047">
                  <c:v>2012-02-11-19</c:v>
                </c:pt>
                <c:pt idx="3048">
                  <c:v>2012-02-11-20</c:v>
                </c:pt>
                <c:pt idx="3049">
                  <c:v>2012-02-11-21</c:v>
                </c:pt>
                <c:pt idx="3050">
                  <c:v>2012-02-11-22</c:v>
                </c:pt>
                <c:pt idx="3051">
                  <c:v>2012-02-11-23</c:v>
                </c:pt>
                <c:pt idx="3052">
                  <c:v>2012-02-12-00</c:v>
                </c:pt>
                <c:pt idx="3053">
                  <c:v>2012-02-12-01</c:v>
                </c:pt>
                <c:pt idx="3054">
                  <c:v>2012-02-12-02</c:v>
                </c:pt>
                <c:pt idx="3055">
                  <c:v>2012-02-12-03</c:v>
                </c:pt>
                <c:pt idx="3056">
                  <c:v>2012-02-12-04</c:v>
                </c:pt>
                <c:pt idx="3057">
                  <c:v>2012-02-12-05</c:v>
                </c:pt>
                <c:pt idx="3058">
                  <c:v>2012-02-12-06</c:v>
                </c:pt>
                <c:pt idx="3059">
                  <c:v>2012-02-12-07</c:v>
                </c:pt>
                <c:pt idx="3060">
                  <c:v>2012-02-12-08</c:v>
                </c:pt>
                <c:pt idx="3061">
                  <c:v>2012-02-12-09</c:v>
                </c:pt>
                <c:pt idx="3062">
                  <c:v>2012-02-12-10</c:v>
                </c:pt>
                <c:pt idx="3063">
                  <c:v>2012-02-12-11</c:v>
                </c:pt>
                <c:pt idx="3064">
                  <c:v>2012-02-12-12</c:v>
                </c:pt>
                <c:pt idx="3065">
                  <c:v>2012-02-12-13</c:v>
                </c:pt>
                <c:pt idx="3066">
                  <c:v>2012-02-12-14</c:v>
                </c:pt>
                <c:pt idx="3067">
                  <c:v>2012-02-12-15</c:v>
                </c:pt>
                <c:pt idx="3068">
                  <c:v>2012-02-12-16</c:v>
                </c:pt>
                <c:pt idx="3069">
                  <c:v>2012-02-12-17</c:v>
                </c:pt>
                <c:pt idx="3070">
                  <c:v>2012-02-12-18</c:v>
                </c:pt>
                <c:pt idx="3071">
                  <c:v>2012-02-12-19</c:v>
                </c:pt>
                <c:pt idx="3072">
                  <c:v>2012-02-12-20</c:v>
                </c:pt>
                <c:pt idx="3073">
                  <c:v>2012-02-12-21</c:v>
                </c:pt>
                <c:pt idx="3074">
                  <c:v>2012-02-12-22</c:v>
                </c:pt>
                <c:pt idx="3075">
                  <c:v>2012-02-12-23</c:v>
                </c:pt>
                <c:pt idx="3076">
                  <c:v>2012-02-13-00</c:v>
                </c:pt>
                <c:pt idx="3077">
                  <c:v>2012-02-13-01</c:v>
                </c:pt>
                <c:pt idx="3078">
                  <c:v>2012-02-13-02</c:v>
                </c:pt>
                <c:pt idx="3079">
                  <c:v>2012-02-13-03</c:v>
                </c:pt>
                <c:pt idx="3080">
                  <c:v>2012-02-13-04</c:v>
                </c:pt>
                <c:pt idx="3081">
                  <c:v>2012-02-13-05</c:v>
                </c:pt>
                <c:pt idx="3082">
                  <c:v>2012-02-13-06</c:v>
                </c:pt>
                <c:pt idx="3083">
                  <c:v>2012-02-13-07</c:v>
                </c:pt>
                <c:pt idx="3084">
                  <c:v>2012-02-13-08</c:v>
                </c:pt>
                <c:pt idx="3085">
                  <c:v>2012-02-13-09</c:v>
                </c:pt>
                <c:pt idx="3086">
                  <c:v>2012-02-13-10</c:v>
                </c:pt>
                <c:pt idx="3087">
                  <c:v>2012-02-13-11</c:v>
                </c:pt>
                <c:pt idx="3088">
                  <c:v>2012-02-13-12</c:v>
                </c:pt>
                <c:pt idx="3089">
                  <c:v>2012-02-13-13</c:v>
                </c:pt>
                <c:pt idx="3090">
                  <c:v>2012-02-13-14</c:v>
                </c:pt>
                <c:pt idx="3091">
                  <c:v>2012-02-13-15</c:v>
                </c:pt>
                <c:pt idx="3092">
                  <c:v>2012-02-13-16</c:v>
                </c:pt>
                <c:pt idx="3093">
                  <c:v>2012-02-13-17</c:v>
                </c:pt>
                <c:pt idx="3094">
                  <c:v>2012-02-13-18</c:v>
                </c:pt>
                <c:pt idx="3095">
                  <c:v>2012-02-13-19</c:v>
                </c:pt>
                <c:pt idx="3096">
                  <c:v>2012-02-13-20</c:v>
                </c:pt>
                <c:pt idx="3097">
                  <c:v>2012-02-13-21</c:v>
                </c:pt>
                <c:pt idx="3098">
                  <c:v>2012-02-13-22</c:v>
                </c:pt>
                <c:pt idx="3099">
                  <c:v>2012-02-13-23</c:v>
                </c:pt>
                <c:pt idx="3100">
                  <c:v>2012-02-14-00</c:v>
                </c:pt>
                <c:pt idx="3101">
                  <c:v>2012-02-14-01</c:v>
                </c:pt>
                <c:pt idx="3102">
                  <c:v>2012-02-14-02</c:v>
                </c:pt>
                <c:pt idx="3103">
                  <c:v>2012-02-14-03</c:v>
                </c:pt>
                <c:pt idx="3104">
                  <c:v>2012-02-14-04</c:v>
                </c:pt>
                <c:pt idx="3105">
                  <c:v>2012-02-14-05</c:v>
                </c:pt>
                <c:pt idx="3106">
                  <c:v>2012-02-14-06</c:v>
                </c:pt>
                <c:pt idx="3107">
                  <c:v>2012-02-14-07</c:v>
                </c:pt>
                <c:pt idx="3108">
                  <c:v>2012-02-14-08</c:v>
                </c:pt>
                <c:pt idx="3109">
                  <c:v>2012-02-14-09</c:v>
                </c:pt>
                <c:pt idx="3110">
                  <c:v>2012-02-14-10</c:v>
                </c:pt>
                <c:pt idx="3111">
                  <c:v>2012-02-14-11</c:v>
                </c:pt>
                <c:pt idx="3112">
                  <c:v>2012-02-14-12</c:v>
                </c:pt>
                <c:pt idx="3113">
                  <c:v>2012-02-14-13</c:v>
                </c:pt>
                <c:pt idx="3114">
                  <c:v>2012-02-14-14</c:v>
                </c:pt>
                <c:pt idx="3115">
                  <c:v>2012-02-14-15</c:v>
                </c:pt>
                <c:pt idx="3116">
                  <c:v>2012-02-14-16</c:v>
                </c:pt>
                <c:pt idx="3117">
                  <c:v>2012-02-14-17</c:v>
                </c:pt>
                <c:pt idx="3118">
                  <c:v>2012-02-14-18</c:v>
                </c:pt>
                <c:pt idx="3119">
                  <c:v>2012-02-14-19</c:v>
                </c:pt>
                <c:pt idx="3120">
                  <c:v>2012-02-14-20</c:v>
                </c:pt>
                <c:pt idx="3121">
                  <c:v>2012-02-14-21</c:v>
                </c:pt>
                <c:pt idx="3122">
                  <c:v>2012-02-14-22</c:v>
                </c:pt>
                <c:pt idx="3123">
                  <c:v>2012-02-14-23</c:v>
                </c:pt>
                <c:pt idx="3124">
                  <c:v>2012-02-15-00</c:v>
                </c:pt>
                <c:pt idx="3125">
                  <c:v>2012-02-15-01</c:v>
                </c:pt>
                <c:pt idx="3126">
                  <c:v>2012-02-15-02</c:v>
                </c:pt>
                <c:pt idx="3127">
                  <c:v>2012-02-15-03</c:v>
                </c:pt>
                <c:pt idx="3128">
                  <c:v>2012-02-15-04</c:v>
                </c:pt>
                <c:pt idx="3129">
                  <c:v>2012-02-15-05</c:v>
                </c:pt>
                <c:pt idx="3130">
                  <c:v>2012-02-15-06</c:v>
                </c:pt>
                <c:pt idx="3131">
                  <c:v>2012-02-15-07</c:v>
                </c:pt>
                <c:pt idx="3132">
                  <c:v>2012-02-15-08</c:v>
                </c:pt>
                <c:pt idx="3133">
                  <c:v>2012-02-15-09</c:v>
                </c:pt>
                <c:pt idx="3134">
                  <c:v>2012-02-15-10</c:v>
                </c:pt>
                <c:pt idx="3135">
                  <c:v>2012-02-15-11</c:v>
                </c:pt>
                <c:pt idx="3136">
                  <c:v>2012-02-15-12</c:v>
                </c:pt>
                <c:pt idx="3137">
                  <c:v>2012-02-15-13</c:v>
                </c:pt>
                <c:pt idx="3138">
                  <c:v>2012-02-15-14</c:v>
                </c:pt>
                <c:pt idx="3139">
                  <c:v>2012-02-15-15</c:v>
                </c:pt>
                <c:pt idx="3140">
                  <c:v>2012-02-15-16</c:v>
                </c:pt>
                <c:pt idx="3141">
                  <c:v>2012-02-15-17</c:v>
                </c:pt>
                <c:pt idx="3142">
                  <c:v>2012-02-15-18</c:v>
                </c:pt>
                <c:pt idx="3143">
                  <c:v>2012-02-15-19</c:v>
                </c:pt>
                <c:pt idx="3144">
                  <c:v>2012-02-15-20</c:v>
                </c:pt>
                <c:pt idx="3145">
                  <c:v>2012-02-15-21</c:v>
                </c:pt>
                <c:pt idx="3146">
                  <c:v>2012-02-15-22</c:v>
                </c:pt>
                <c:pt idx="3147">
                  <c:v>2012-02-15-23</c:v>
                </c:pt>
                <c:pt idx="3148">
                  <c:v>2012-02-16-00</c:v>
                </c:pt>
                <c:pt idx="3149">
                  <c:v>2012-02-16-01</c:v>
                </c:pt>
                <c:pt idx="3150">
                  <c:v>2012-02-16-02</c:v>
                </c:pt>
                <c:pt idx="3151">
                  <c:v>2012-02-16-03</c:v>
                </c:pt>
                <c:pt idx="3152">
                  <c:v>2012-02-16-04</c:v>
                </c:pt>
                <c:pt idx="3153">
                  <c:v>2012-02-16-05</c:v>
                </c:pt>
                <c:pt idx="3154">
                  <c:v>2012-02-16-06</c:v>
                </c:pt>
                <c:pt idx="3155">
                  <c:v>2012-02-16-07</c:v>
                </c:pt>
                <c:pt idx="3156">
                  <c:v>2012-02-16-08</c:v>
                </c:pt>
                <c:pt idx="3157">
                  <c:v>2012-02-16-09</c:v>
                </c:pt>
                <c:pt idx="3158">
                  <c:v>2012-02-16-10</c:v>
                </c:pt>
                <c:pt idx="3159">
                  <c:v>2012-02-16-11</c:v>
                </c:pt>
                <c:pt idx="3160">
                  <c:v>2012-02-16-12</c:v>
                </c:pt>
                <c:pt idx="3161">
                  <c:v>2012-02-16-13</c:v>
                </c:pt>
                <c:pt idx="3162">
                  <c:v>2012-02-16-14</c:v>
                </c:pt>
                <c:pt idx="3163">
                  <c:v>2012-02-16-15</c:v>
                </c:pt>
                <c:pt idx="3164">
                  <c:v>2012-02-16-16</c:v>
                </c:pt>
                <c:pt idx="3165">
                  <c:v>2012-02-16-17</c:v>
                </c:pt>
                <c:pt idx="3166">
                  <c:v>2012-02-16-18</c:v>
                </c:pt>
                <c:pt idx="3167">
                  <c:v>2012-02-16-19</c:v>
                </c:pt>
                <c:pt idx="3168">
                  <c:v>2012-02-16-20</c:v>
                </c:pt>
                <c:pt idx="3169">
                  <c:v>2012-02-16-21</c:v>
                </c:pt>
                <c:pt idx="3170">
                  <c:v>2012-02-16-22</c:v>
                </c:pt>
                <c:pt idx="3171">
                  <c:v>2012-02-16-23</c:v>
                </c:pt>
                <c:pt idx="3172">
                  <c:v>2012-02-17-00</c:v>
                </c:pt>
                <c:pt idx="3173">
                  <c:v>2012-02-17-01</c:v>
                </c:pt>
                <c:pt idx="3174">
                  <c:v>2012-02-17-02</c:v>
                </c:pt>
                <c:pt idx="3175">
                  <c:v>2012-02-17-03</c:v>
                </c:pt>
                <c:pt idx="3176">
                  <c:v>2012-02-17-04</c:v>
                </c:pt>
                <c:pt idx="3177">
                  <c:v>2012-02-17-05</c:v>
                </c:pt>
                <c:pt idx="3178">
                  <c:v>2012-02-17-06</c:v>
                </c:pt>
                <c:pt idx="3179">
                  <c:v>2012-02-17-07</c:v>
                </c:pt>
                <c:pt idx="3180">
                  <c:v>2012-02-17-08</c:v>
                </c:pt>
                <c:pt idx="3181">
                  <c:v>2012-02-17-09</c:v>
                </c:pt>
                <c:pt idx="3182">
                  <c:v>2012-02-17-10</c:v>
                </c:pt>
                <c:pt idx="3183">
                  <c:v>2012-02-17-11</c:v>
                </c:pt>
                <c:pt idx="3184">
                  <c:v>2012-02-17-12</c:v>
                </c:pt>
                <c:pt idx="3185">
                  <c:v>2012-02-17-13</c:v>
                </c:pt>
                <c:pt idx="3186">
                  <c:v>2012-02-17-14</c:v>
                </c:pt>
                <c:pt idx="3187">
                  <c:v>2012-02-17-15</c:v>
                </c:pt>
                <c:pt idx="3188">
                  <c:v>2012-02-17-16</c:v>
                </c:pt>
                <c:pt idx="3189">
                  <c:v>2012-02-17-17</c:v>
                </c:pt>
                <c:pt idx="3190">
                  <c:v>2012-02-17-18</c:v>
                </c:pt>
                <c:pt idx="3191">
                  <c:v>2012-02-17-19</c:v>
                </c:pt>
                <c:pt idx="3192">
                  <c:v>2012-02-17-20</c:v>
                </c:pt>
                <c:pt idx="3193">
                  <c:v>2012-02-17-21</c:v>
                </c:pt>
                <c:pt idx="3194">
                  <c:v>2012-02-17-22</c:v>
                </c:pt>
                <c:pt idx="3195">
                  <c:v>2012-02-17-23</c:v>
                </c:pt>
                <c:pt idx="3196">
                  <c:v>2012-02-18-00</c:v>
                </c:pt>
                <c:pt idx="3197">
                  <c:v>2012-02-18-01</c:v>
                </c:pt>
                <c:pt idx="3198">
                  <c:v>2012-02-18-02</c:v>
                </c:pt>
                <c:pt idx="3199">
                  <c:v>2012-02-18-03</c:v>
                </c:pt>
                <c:pt idx="3200">
                  <c:v>2012-02-18-04</c:v>
                </c:pt>
                <c:pt idx="3201">
                  <c:v>2012-02-18-05</c:v>
                </c:pt>
                <c:pt idx="3202">
                  <c:v>2012-02-18-06</c:v>
                </c:pt>
                <c:pt idx="3203">
                  <c:v>2012-02-18-07</c:v>
                </c:pt>
                <c:pt idx="3204">
                  <c:v>2012-02-18-08</c:v>
                </c:pt>
                <c:pt idx="3205">
                  <c:v>2012-02-18-09</c:v>
                </c:pt>
                <c:pt idx="3206">
                  <c:v>2012-02-18-10</c:v>
                </c:pt>
                <c:pt idx="3207">
                  <c:v>2012-02-18-11</c:v>
                </c:pt>
                <c:pt idx="3208">
                  <c:v>2012-02-18-12</c:v>
                </c:pt>
                <c:pt idx="3209">
                  <c:v>2012-02-18-13</c:v>
                </c:pt>
                <c:pt idx="3210">
                  <c:v>2012-02-18-14</c:v>
                </c:pt>
                <c:pt idx="3211">
                  <c:v>2012-02-18-15</c:v>
                </c:pt>
                <c:pt idx="3212">
                  <c:v>2012-02-18-16</c:v>
                </c:pt>
                <c:pt idx="3213">
                  <c:v>2012-02-18-17</c:v>
                </c:pt>
                <c:pt idx="3214">
                  <c:v>2012-02-18-18</c:v>
                </c:pt>
                <c:pt idx="3215">
                  <c:v>2012-02-18-19</c:v>
                </c:pt>
                <c:pt idx="3216">
                  <c:v>2012-02-18-20</c:v>
                </c:pt>
                <c:pt idx="3217">
                  <c:v>2012-02-18-21</c:v>
                </c:pt>
                <c:pt idx="3218">
                  <c:v>2012-02-18-22</c:v>
                </c:pt>
                <c:pt idx="3219">
                  <c:v>2012-02-18-23</c:v>
                </c:pt>
                <c:pt idx="3220">
                  <c:v>2012-02-19-00</c:v>
                </c:pt>
                <c:pt idx="3221">
                  <c:v>2012-02-19-01</c:v>
                </c:pt>
                <c:pt idx="3222">
                  <c:v>2012-02-19-02</c:v>
                </c:pt>
                <c:pt idx="3223">
                  <c:v>2012-02-19-03</c:v>
                </c:pt>
                <c:pt idx="3224">
                  <c:v>2012-02-19-04</c:v>
                </c:pt>
                <c:pt idx="3225">
                  <c:v>2012-02-19-05</c:v>
                </c:pt>
                <c:pt idx="3226">
                  <c:v>2012-02-19-06</c:v>
                </c:pt>
                <c:pt idx="3227">
                  <c:v>2012-02-19-07</c:v>
                </c:pt>
                <c:pt idx="3228">
                  <c:v>2012-02-19-08</c:v>
                </c:pt>
                <c:pt idx="3229">
                  <c:v>2012-02-19-09</c:v>
                </c:pt>
                <c:pt idx="3230">
                  <c:v>2012-02-19-10</c:v>
                </c:pt>
                <c:pt idx="3231">
                  <c:v>2012-02-19-11</c:v>
                </c:pt>
                <c:pt idx="3232">
                  <c:v>2012-02-19-12</c:v>
                </c:pt>
                <c:pt idx="3233">
                  <c:v>2012-02-19-13</c:v>
                </c:pt>
                <c:pt idx="3234">
                  <c:v>2012-02-19-14</c:v>
                </c:pt>
                <c:pt idx="3235">
                  <c:v>2012-02-19-15</c:v>
                </c:pt>
                <c:pt idx="3236">
                  <c:v>2012-02-19-16</c:v>
                </c:pt>
                <c:pt idx="3237">
                  <c:v>2012-02-19-17</c:v>
                </c:pt>
                <c:pt idx="3238">
                  <c:v>2012-02-19-18</c:v>
                </c:pt>
                <c:pt idx="3239">
                  <c:v>2012-02-19-19</c:v>
                </c:pt>
                <c:pt idx="3240">
                  <c:v>2012-02-19-20</c:v>
                </c:pt>
                <c:pt idx="3241">
                  <c:v>2012-02-19-21</c:v>
                </c:pt>
                <c:pt idx="3242">
                  <c:v>2012-02-19-22</c:v>
                </c:pt>
                <c:pt idx="3243">
                  <c:v>2012-02-19-23</c:v>
                </c:pt>
                <c:pt idx="3244">
                  <c:v>2012-02-20-00</c:v>
                </c:pt>
                <c:pt idx="3245">
                  <c:v>2012-02-20-01</c:v>
                </c:pt>
                <c:pt idx="3246">
                  <c:v>2012-02-20-02</c:v>
                </c:pt>
                <c:pt idx="3247">
                  <c:v>2012-02-20-03</c:v>
                </c:pt>
                <c:pt idx="3248">
                  <c:v>2012-02-20-04</c:v>
                </c:pt>
                <c:pt idx="3249">
                  <c:v>2012-02-20-05</c:v>
                </c:pt>
                <c:pt idx="3250">
                  <c:v>2012-02-20-06</c:v>
                </c:pt>
                <c:pt idx="3251">
                  <c:v>2012-02-20-07</c:v>
                </c:pt>
                <c:pt idx="3252">
                  <c:v>2012-02-20-08</c:v>
                </c:pt>
                <c:pt idx="3253">
                  <c:v>2012-02-20-09</c:v>
                </c:pt>
                <c:pt idx="3254">
                  <c:v>2012-02-20-10</c:v>
                </c:pt>
                <c:pt idx="3255">
                  <c:v>2012-02-20-11</c:v>
                </c:pt>
                <c:pt idx="3256">
                  <c:v>2012-02-20-12</c:v>
                </c:pt>
                <c:pt idx="3257">
                  <c:v>2012-02-20-13</c:v>
                </c:pt>
                <c:pt idx="3258">
                  <c:v>2012-02-20-14</c:v>
                </c:pt>
                <c:pt idx="3259">
                  <c:v>2012-02-20-15</c:v>
                </c:pt>
                <c:pt idx="3260">
                  <c:v>2012-02-20-16</c:v>
                </c:pt>
                <c:pt idx="3261">
                  <c:v>2012-02-20-17</c:v>
                </c:pt>
                <c:pt idx="3262">
                  <c:v>2012-02-20-18</c:v>
                </c:pt>
                <c:pt idx="3263">
                  <c:v>2012-02-20-19</c:v>
                </c:pt>
                <c:pt idx="3264">
                  <c:v>2012-02-20-20</c:v>
                </c:pt>
                <c:pt idx="3265">
                  <c:v>2012-02-20-21</c:v>
                </c:pt>
                <c:pt idx="3266">
                  <c:v>2012-02-20-22</c:v>
                </c:pt>
                <c:pt idx="3267">
                  <c:v>2012-02-20-23</c:v>
                </c:pt>
                <c:pt idx="3268">
                  <c:v>2012-02-21-00</c:v>
                </c:pt>
                <c:pt idx="3269">
                  <c:v>2012-02-21-01</c:v>
                </c:pt>
                <c:pt idx="3270">
                  <c:v>2012-02-21-02</c:v>
                </c:pt>
                <c:pt idx="3271">
                  <c:v>2012-02-21-03</c:v>
                </c:pt>
                <c:pt idx="3272">
                  <c:v>2012-02-21-04</c:v>
                </c:pt>
                <c:pt idx="3273">
                  <c:v>2012-02-21-05</c:v>
                </c:pt>
                <c:pt idx="3274">
                  <c:v>2012-02-21-06</c:v>
                </c:pt>
                <c:pt idx="3275">
                  <c:v>2012-02-21-07</c:v>
                </c:pt>
                <c:pt idx="3276">
                  <c:v>2012-02-21-08</c:v>
                </c:pt>
                <c:pt idx="3277">
                  <c:v>2012-02-21-09</c:v>
                </c:pt>
                <c:pt idx="3278">
                  <c:v>2012-02-21-10</c:v>
                </c:pt>
                <c:pt idx="3279">
                  <c:v>2012-02-21-11</c:v>
                </c:pt>
                <c:pt idx="3280">
                  <c:v>2012-02-21-12</c:v>
                </c:pt>
                <c:pt idx="3281">
                  <c:v>2012-02-21-13</c:v>
                </c:pt>
                <c:pt idx="3282">
                  <c:v>2012-02-21-14</c:v>
                </c:pt>
                <c:pt idx="3283">
                  <c:v>2012-02-21-15</c:v>
                </c:pt>
                <c:pt idx="3284">
                  <c:v>2012-02-21-16</c:v>
                </c:pt>
                <c:pt idx="3285">
                  <c:v>2012-02-21-17</c:v>
                </c:pt>
                <c:pt idx="3286">
                  <c:v>2012-02-21-18</c:v>
                </c:pt>
                <c:pt idx="3287">
                  <c:v>2012-02-21-19</c:v>
                </c:pt>
                <c:pt idx="3288">
                  <c:v>2012-02-21-20</c:v>
                </c:pt>
                <c:pt idx="3289">
                  <c:v>2012-02-21-21</c:v>
                </c:pt>
                <c:pt idx="3290">
                  <c:v>2012-02-21-22</c:v>
                </c:pt>
                <c:pt idx="3291">
                  <c:v>2012-02-21-23</c:v>
                </c:pt>
                <c:pt idx="3292">
                  <c:v>2012-02-22-00</c:v>
                </c:pt>
                <c:pt idx="3293">
                  <c:v>2012-02-22-01</c:v>
                </c:pt>
                <c:pt idx="3294">
                  <c:v>2012-02-22-02</c:v>
                </c:pt>
                <c:pt idx="3295">
                  <c:v>2012-02-22-03</c:v>
                </c:pt>
                <c:pt idx="3296">
                  <c:v>2012-02-22-04</c:v>
                </c:pt>
                <c:pt idx="3297">
                  <c:v>2012-02-22-05</c:v>
                </c:pt>
                <c:pt idx="3298">
                  <c:v>2012-02-22-06</c:v>
                </c:pt>
                <c:pt idx="3299">
                  <c:v>2012-02-22-07</c:v>
                </c:pt>
                <c:pt idx="3300">
                  <c:v>2012-02-22-08</c:v>
                </c:pt>
                <c:pt idx="3301">
                  <c:v>2012-02-22-09</c:v>
                </c:pt>
                <c:pt idx="3302">
                  <c:v>2012-02-22-10</c:v>
                </c:pt>
                <c:pt idx="3303">
                  <c:v>2012-02-22-11</c:v>
                </c:pt>
                <c:pt idx="3304">
                  <c:v>2012-02-22-12</c:v>
                </c:pt>
                <c:pt idx="3305">
                  <c:v>2012-02-22-13</c:v>
                </c:pt>
                <c:pt idx="3306">
                  <c:v>2012-02-22-14</c:v>
                </c:pt>
                <c:pt idx="3307">
                  <c:v>2012-02-22-15</c:v>
                </c:pt>
                <c:pt idx="3308">
                  <c:v>2012-02-22-16</c:v>
                </c:pt>
                <c:pt idx="3309">
                  <c:v>2012-02-22-17</c:v>
                </c:pt>
                <c:pt idx="3310">
                  <c:v>2012-02-22-18</c:v>
                </c:pt>
                <c:pt idx="3311">
                  <c:v>2012-02-22-19</c:v>
                </c:pt>
                <c:pt idx="3312">
                  <c:v>2012-02-22-20</c:v>
                </c:pt>
                <c:pt idx="3313">
                  <c:v>2012-02-22-21</c:v>
                </c:pt>
                <c:pt idx="3314">
                  <c:v>2012-02-22-22</c:v>
                </c:pt>
                <c:pt idx="3315">
                  <c:v>2012-02-22-23</c:v>
                </c:pt>
                <c:pt idx="3316">
                  <c:v>2012-02-23-00</c:v>
                </c:pt>
                <c:pt idx="3317">
                  <c:v>2012-02-23-01</c:v>
                </c:pt>
                <c:pt idx="3318">
                  <c:v>2012-02-23-02</c:v>
                </c:pt>
                <c:pt idx="3319">
                  <c:v>2012-02-23-03</c:v>
                </c:pt>
                <c:pt idx="3320">
                  <c:v>2012-02-23-04</c:v>
                </c:pt>
                <c:pt idx="3321">
                  <c:v>2012-02-23-05</c:v>
                </c:pt>
                <c:pt idx="3322">
                  <c:v>2012-02-23-06</c:v>
                </c:pt>
                <c:pt idx="3323">
                  <c:v>2012-02-23-07</c:v>
                </c:pt>
                <c:pt idx="3324">
                  <c:v>2012-02-23-08</c:v>
                </c:pt>
                <c:pt idx="3325">
                  <c:v>2012-02-23-09</c:v>
                </c:pt>
                <c:pt idx="3326">
                  <c:v>2012-02-23-10</c:v>
                </c:pt>
                <c:pt idx="3327">
                  <c:v>2012-02-23-11</c:v>
                </c:pt>
                <c:pt idx="3328">
                  <c:v>2012-02-23-12</c:v>
                </c:pt>
                <c:pt idx="3329">
                  <c:v>2012-02-23-13</c:v>
                </c:pt>
                <c:pt idx="3330">
                  <c:v>2012-02-23-14</c:v>
                </c:pt>
                <c:pt idx="3331">
                  <c:v>2012-02-23-15</c:v>
                </c:pt>
                <c:pt idx="3332">
                  <c:v>2012-02-23-16</c:v>
                </c:pt>
                <c:pt idx="3333">
                  <c:v>2012-02-23-17</c:v>
                </c:pt>
                <c:pt idx="3334">
                  <c:v>2012-02-23-18</c:v>
                </c:pt>
                <c:pt idx="3335">
                  <c:v>2012-02-23-19</c:v>
                </c:pt>
                <c:pt idx="3336">
                  <c:v>2012-02-23-20</c:v>
                </c:pt>
                <c:pt idx="3337">
                  <c:v>2012-02-23-21</c:v>
                </c:pt>
                <c:pt idx="3338">
                  <c:v>2012-02-23-22</c:v>
                </c:pt>
                <c:pt idx="3339">
                  <c:v>2012-02-23-23</c:v>
                </c:pt>
                <c:pt idx="3340">
                  <c:v>2012-02-24-00</c:v>
                </c:pt>
                <c:pt idx="3341">
                  <c:v>2012-02-24-01</c:v>
                </c:pt>
                <c:pt idx="3342">
                  <c:v>2012-02-24-02</c:v>
                </c:pt>
                <c:pt idx="3343">
                  <c:v>2012-02-24-03</c:v>
                </c:pt>
                <c:pt idx="3344">
                  <c:v>2012-02-24-04</c:v>
                </c:pt>
                <c:pt idx="3345">
                  <c:v>2012-02-24-05</c:v>
                </c:pt>
                <c:pt idx="3346">
                  <c:v>2012-02-24-06</c:v>
                </c:pt>
                <c:pt idx="3347">
                  <c:v>2012-02-24-07</c:v>
                </c:pt>
                <c:pt idx="3348">
                  <c:v>2012-02-24-08</c:v>
                </c:pt>
                <c:pt idx="3349">
                  <c:v>2012-02-24-09</c:v>
                </c:pt>
                <c:pt idx="3350">
                  <c:v>2012-02-24-10</c:v>
                </c:pt>
                <c:pt idx="3351">
                  <c:v>2012-02-24-11</c:v>
                </c:pt>
                <c:pt idx="3352">
                  <c:v>2012-02-24-12</c:v>
                </c:pt>
                <c:pt idx="3353">
                  <c:v>2012-02-24-13</c:v>
                </c:pt>
                <c:pt idx="3354">
                  <c:v>2012-02-24-14</c:v>
                </c:pt>
                <c:pt idx="3355">
                  <c:v>2012-02-24-15</c:v>
                </c:pt>
                <c:pt idx="3356">
                  <c:v>2012-02-24-16</c:v>
                </c:pt>
                <c:pt idx="3357">
                  <c:v>2012-02-24-17</c:v>
                </c:pt>
                <c:pt idx="3358">
                  <c:v>2012-02-24-18</c:v>
                </c:pt>
                <c:pt idx="3359">
                  <c:v>2012-02-24-19</c:v>
                </c:pt>
                <c:pt idx="3360">
                  <c:v>2012-02-24-20</c:v>
                </c:pt>
                <c:pt idx="3361">
                  <c:v>2012-02-24-21</c:v>
                </c:pt>
                <c:pt idx="3362">
                  <c:v>2012-02-24-22</c:v>
                </c:pt>
                <c:pt idx="3363">
                  <c:v>2012-02-24-23</c:v>
                </c:pt>
                <c:pt idx="3364">
                  <c:v>2012-02-25-00</c:v>
                </c:pt>
                <c:pt idx="3365">
                  <c:v>2012-02-25-01</c:v>
                </c:pt>
                <c:pt idx="3366">
                  <c:v>2012-02-25-02</c:v>
                </c:pt>
                <c:pt idx="3367">
                  <c:v>2012-02-25-03</c:v>
                </c:pt>
                <c:pt idx="3368">
                  <c:v>2012-02-25-04</c:v>
                </c:pt>
                <c:pt idx="3369">
                  <c:v>2012-02-25-05</c:v>
                </c:pt>
                <c:pt idx="3370">
                  <c:v>2012-02-25-06</c:v>
                </c:pt>
                <c:pt idx="3371">
                  <c:v>2012-02-25-07</c:v>
                </c:pt>
                <c:pt idx="3372">
                  <c:v>2012-02-25-08</c:v>
                </c:pt>
                <c:pt idx="3373">
                  <c:v>2012-02-25-09</c:v>
                </c:pt>
                <c:pt idx="3374">
                  <c:v>2012-02-25-10</c:v>
                </c:pt>
                <c:pt idx="3375">
                  <c:v>2012-02-25-11</c:v>
                </c:pt>
                <c:pt idx="3376">
                  <c:v>2012-02-25-12</c:v>
                </c:pt>
                <c:pt idx="3377">
                  <c:v>2012-02-25-13</c:v>
                </c:pt>
                <c:pt idx="3378">
                  <c:v>2012-02-25-14</c:v>
                </c:pt>
                <c:pt idx="3379">
                  <c:v>2012-02-25-15</c:v>
                </c:pt>
                <c:pt idx="3380">
                  <c:v>2012-02-25-16</c:v>
                </c:pt>
                <c:pt idx="3381">
                  <c:v>2012-02-25-17</c:v>
                </c:pt>
                <c:pt idx="3382">
                  <c:v>2012-02-25-18</c:v>
                </c:pt>
                <c:pt idx="3383">
                  <c:v>2012-02-25-19</c:v>
                </c:pt>
                <c:pt idx="3384">
                  <c:v>2012-02-25-20</c:v>
                </c:pt>
                <c:pt idx="3385">
                  <c:v>2012-02-25-21</c:v>
                </c:pt>
                <c:pt idx="3386">
                  <c:v>2012-02-25-22</c:v>
                </c:pt>
                <c:pt idx="3387">
                  <c:v>2012-02-25-23</c:v>
                </c:pt>
                <c:pt idx="3388">
                  <c:v>2012-02-26-00</c:v>
                </c:pt>
                <c:pt idx="3389">
                  <c:v>2012-02-26-01</c:v>
                </c:pt>
                <c:pt idx="3390">
                  <c:v>2012-02-26-02</c:v>
                </c:pt>
                <c:pt idx="3391">
                  <c:v>2012-02-26-03</c:v>
                </c:pt>
                <c:pt idx="3392">
                  <c:v>2012-02-26-04</c:v>
                </c:pt>
                <c:pt idx="3393">
                  <c:v>2012-02-26-05</c:v>
                </c:pt>
                <c:pt idx="3394">
                  <c:v>2012-02-26-06</c:v>
                </c:pt>
                <c:pt idx="3395">
                  <c:v>2012-02-26-07</c:v>
                </c:pt>
                <c:pt idx="3396">
                  <c:v>2012-02-26-08</c:v>
                </c:pt>
                <c:pt idx="3397">
                  <c:v>2012-02-26-09</c:v>
                </c:pt>
                <c:pt idx="3398">
                  <c:v>2012-02-26-10</c:v>
                </c:pt>
                <c:pt idx="3399">
                  <c:v>2012-02-26-11</c:v>
                </c:pt>
                <c:pt idx="3400">
                  <c:v>2012-02-26-12</c:v>
                </c:pt>
                <c:pt idx="3401">
                  <c:v>2012-02-26-13</c:v>
                </c:pt>
                <c:pt idx="3402">
                  <c:v>2012-02-26-14</c:v>
                </c:pt>
                <c:pt idx="3403">
                  <c:v>2012-02-26-15</c:v>
                </c:pt>
                <c:pt idx="3404">
                  <c:v>2012-02-26-16</c:v>
                </c:pt>
                <c:pt idx="3405">
                  <c:v>2012-02-26-17</c:v>
                </c:pt>
                <c:pt idx="3406">
                  <c:v>2012-02-26-18</c:v>
                </c:pt>
                <c:pt idx="3407">
                  <c:v>2012-02-26-19</c:v>
                </c:pt>
                <c:pt idx="3408">
                  <c:v>2012-02-26-20</c:v>
                </c:pt>
                <c:pt idx="3409">
                  <c:v>2012-02-26-21</c:v>
                </c:pt>
                <c:pt idx="3410">
                  <c:v>2012-02-26-22</c:v>
                </c:pt>
                <c:pt idx="3411">
                  <c:v>2012-02-26-23</c:v>
                </c:pt>
                <c:pt idx="3412">
                  <c:v>2012-02-27-00</c:v>
                </c:pt>
                <c:pt idx="3413">
                  <c:v>2012-02-27-01</c:v>
                </c:pt>
                <c:pt idx="3414">
                  <c:v>2012-02-27-02</c:v>
                </c:pt>
                <c:pt idx="3415">
                  <c:v>2012-02-27-03</c:v>
                </c:pt>
                <c:pt idx="3416">
                  <c:v>2012-02-27-04</c:v>
                </c:pt>
                <c:pt idx="3417">
                  <c:v>2012-02-27-05</c:v>
                </c:pt>
                <c:pt idx="3418">
                  <c:v>2012-02-27-06</c:v>
                </c:pt>
                <c:pt idx="3419">
                  <c:v>2012-02-27-07</c:v>
                </c:pt>
                <c:pt idx="3420">
                  <c:v>2012-02-27-08</c:v>
                </c:pt>
                <c:pt idx="3421">
                  <c:v>2012-02-27-09</c:v>
                </c:pt>
                <c:pt idx="3422">
                  <c:v>2012-02-27-10</c:v>
                </c:pt>
                <c:pt idx="3423">
                  <c:v>2012-02-27-11</c:v>
                </c:pt>
                <c:pt idx="3424">
                  <c:v>2012-02-27-12</c:v>
                </c:pt>
                <c:pt idx="3425">
                  <c:v>2012-02-27-13</c:v>
                </c:pt>
                <c:pt idx="3426">
                  <c:v>2012-02-27-14</c:v>
                </c:pt>
                <c:pt idx="3427">
                  <c:v>2012-02-27-15</c:v>
                </c:pt>
                <c:pt idx="3428">
                  <c:v>2012-02-27-16</c:v>
                </c:pt>
                <c:pt idx="3429">
                  <c:v>2012-02-27-17</c:v>
                </c:pt>
                <c:pt idx="3430">
                  <c:v>2012-02-27-18</c:v>
                </c:pt>
                <c:pt idx="3431">
                  <c:v>2012-02-27-19</c:v>
                </c:pt>
                <c:pt idx="3432">
                  <c:v>2012-02-27-20</c:v>
                </c:pt>
                <c:pt idx="3433">
                  <c:v>2012-02-27-21</c:v>
                </c:pt>
                <c:pt idx="3434">
                  <c:v>2012-02-27-22</c:v>
                </c:pt>
                <c:pt idx="3435">
                  <c:v>2012-02-27-23</c:v>
                </c:pt>
                <c:pt idx="3436">
                  <c:v>2012-02-28-00</c:v>
                </c:pt>
                <c:pt idx="3437">
                  <c:v>2012-02-28-01</c:v>
                </c:pt>
                <c:pt idx="3438">
                  <c:v>2012-02-28-02</c:v>
                </c:pt>
                <c:pt idx="3439">
                  <c:v>2012-02-28-03</c:v>
                </c:pt>
                <c:pt idx="3440">
                  <c:v>2012-02-28-04</c:v>
                </c:pt>
                <c:pt idx="3441">
                  <c:v>2012-02-28-05</c:v>
                </c:pt>
                <c:pt idx="3442">
                  <c:v>2012-02-28-06</c:v>
                </c:pt>
                <c:pt idx="3443">
                  <c:v>2012-02-28-07</c:v>
                </c:pt>
                <c:pt idx="3444">
                  <c:v>2012-02-28-08</c:v>
                </c:pt>
                <c:pt idx="3445">
                  <c:v>2012-02-28-09</c:v>
                </c:pt>
                <c:pt idx="3446">
                  <c:v>2012-02-28-10</c:v>
                </c:pt>
                <c:pt idx="3447">
                  <c:v>2012-02-28-11</c:v>
                </c:pt>
                <c:pt idx="3448">
                  <c:v>2012-02-28-12</c:v>
                </c:pt>
                <c:pt idx="3449">
                  <c:v>2012-02-28-13</c:v>
                </c:pt>
                <c:pt idx="3450">
                  <c:v>2012-02-28-14</c:v>
                </c:pt>
                <c:pt idx="3451">
                  <c:v>2012-02-28-15</c:v>
                </c:pt>
                <c:pt idx="3452">
                  <c:v>2012-02-28-16</c:v>
                </c:pt>
                <c:pt idx="3453">
                  <c:v>2012-02-28-17</c:v>
                </c:pt>
                <c:pt idx="3454">
                  <c:v>2012-02-28-18</c:v>
                </c:pt>
                <c:pt idx="3455">
                  <c:v>2012-02-28-19</c:v>
                </c:pt>
                <c:pt idx="3456">
                  <c:v>2012-02-28-20</c:v>
                </c:pt>
                <c:pt idx="3457">
                  <c:v>2012-02-28-21</c:v>
                </c:pt>
                <c:pt idx="3458">
                  <c:v>2012-02-28-22</c:v>
                </c:pt>
                <c:pt idx="3459">
                  <c:v>2012-02-28-23</c:v>
                </c:pt>
                <c:pt idx="3460">
                  <c:v>2012-02-29-00</c:v>
                </c:pt>
                <c:pt idx="3461">
                  <c:v>2012-02-29-01</c:v>
                </c:pt>
                <c:pt idx="3462">
                  <c:v>2012-02-29-02</c:v>
                </c:pt>
                <c:pt idx="3463">
                  <c:v>2012-02-29-03</c:v>
                </c:pt>
                <c:pt idx="3464">
                  <c:v>2012-02-29-04</c:v>
                </c:pt>
                <c:pt idx="3465">
                  <c:v>2012-02-29-05</c:v>
                </c:pt>
                <c:pt idx="3466">
                  <c:v>2012-02-29-06</c:v>
                </c:pt>
                <c:pt idx="3467">
                  <c:v>2012-02-29-07</c:v>
                </c:pt>
                <c:pt idx="3468">
                  <c:v>2012-02-29-08</c:v>
                </c:pt>
                <c:pt idx="3469">
                  <c:v>2012-02-29-09</c:v>
                </c:pt>
                <c:pt idx="3470">
                  <c:v>2012-02-29-10</c:v>
                </c:pt>
                <c:pt idx="3471">
                  <c:v>2012-02-29-11</c:v>
                </c:pt>
                <c:pt idx="3472">
                  <c:v>2012-02-29-12</c:v>
                </c:pt>
                <c:pt idx="3473">
                  <c:v>2012-02-29-13</c:v>
                </c:pt>
                <c:pt idx="3474">
                  <c:v>2012-02-29-14</c:v>
                </c:pt>
                <c:pt idx="3475">
                  <c:v>2012-02-29-15</c:v>
                </c:pt>
                <c:pt idx="3476">
                  <c:v>2012-02-29-16</c:v>
                </c:pt>
                <c:pt idx="3477">
                  <c:v>2012-02-29-17</c:v>
                </c:pt>
                <c:pt idx="3478">
                  <c:v>2012-02-29-18</c:v>
                </c:pt>
                <c:pt idx="3479">
                  <c:v>2012-02-29-19</c:v>
                </c:pt>
                <c:pt idx="3480">
                  <c:v>2012-02-29-20</c:v>
                </c:pt>
                <c:pt idx="3481">
                  <c:v>2012-02-29-21</c:v>
                </c:pt>
                <c:pt idx="3482">
                  <c:v>2012-02-29-22</c:v>
                </c:pt>
                <c:pt idx="3483">
                  <c:v>2012-02-29-23</c:v>
                </c:pt>
                <c:pt idx="3484">
                  <c:v>2012-03-01-00</c:v>
                </c:pt>
                <c:pt idx="3485">
                  <c:v>2012-03-01-01</c:v>
                </c:pt>
                <c:pt idx="3486">
                  <c:v>2012-03-01-02</c:v>
                </c:pt>
                <c:pt idx="3487">
                  <c:v>2012-03-01-03</c:v>
                </c:pt>
                <c:pt idx="3488">
                  <c:v>2012-03-01-04</c:v>
                </c:pt>
                <c:pt idx="3489">
                  <c:v>2012-03-01-05</c:v>
                </c:pt>
                <c:pt idx="3490">
                  <c:v>2012-03-01-06</c:v>
                </c:pt>
                <c:pt idx="3491">
                  <c:v>2012-03-01-07</c:v>
                </c:pt>
                <c:pt idx="3492">
                  <c:v>2012-03-01-08</c:v>
                </c:pt>
                <c:pt idx="3493">
                  <c:v>2012-03-01-09</c:v>
                </c:pt>
                <c:pt idx="3494">
                  <c:v>2012-03-01-10</c:v>
                </c:pt>
                <c:pt idx="3495">
                  <c:v>2012-03-01-11</c:v>
                </c:pt>
                <c:pt idx="3496">
                  <c:v>2012-03-01-12</c:v>
                </c:pt>
                <c:pt idx="3497">
                  <c:v>2012-03-01-13</c:v>
                </c:pt>
                <c:pt idx="3498">
                  <c:v>2012-03-01-14</c:v>
                </c:pt>
                <c:pt idx="3499">
                  <c:v>2012-03-01-15</c:v>
                </c:pt>
                <c:pt idx="3500">
                  <c:v>2012-03-01-16</c:v>
                </c:pt>
                <c:pt idx="3501">
                  <c:v>2012-03-01-17</c:v>
                </c:pt>
                <c:pt idx="3502">
                  <c:v>2012-03-01-18</c:v>
                </c:pt>
                <c:pt idx="3503">
                  <c:v>2012-03-01-19</c:v>
                </c:pt>
                <c:pt idx="3504">
                  <c:v>2012-03-01-20</c:v>
                </c:pt>
                <c:pt idx="3505">
                  <c:v>2012-03-01-21</c:v>
                </c:pt>
                <c:pt idx="3506">
                  <c:v>2012-03-01-22</c:v>
                </c:pt>
                <c:pt idx="3507">
                  <c:v>2012-03-01-23</c:v>
                </c:pt>
                <c:pt idx="3508">
                  <c:v>2012-03-02-00</c:v>
                </c:pt>
                <c:pt idx="3509">
                  <c:v>2012-03-02-01</c:v>
                </c:pt>
                <c:pt idx="3510">
                  <c:v>2012-03-02-02</c:v>
                </c:pt>
                <c:pt idx="3511">
                  <c:v>2012-03-02-03</c:v>
                </c:pt>
                <c:pt idx="3512">
                  <c:v>2012-03-02-04</c:v>
                </c:pt>
                <c:pt idx="3513">
                  <c:v>2012-03-02-05</c:v>
                </c:pt>
                <c:pt idx="3514">
                  <c:v>2012-03-02-06</c:v>
                </c:pt>
                <c:pt idx="3515">
                  <c:v>2012-03-02-07</c:v>
                </c:pt>
                <c:pt idx="3516">
                  <c:v>2012-03-02-08</c:v>
                </c:pt>
                <c:pt idx="3517">
                  <c:v>2012-03-02-09</c:v>
                </c:pt>
                <c:pt idx="3518">
                  <c:v>2012-03-02-10</c:v>
                </c:pt>
                <c:pt idx="3519">
                  <c:v>2012-03-02-11</c:v>
                </c:pt>
                <c:pt idx="3520">
                  <c:v>2012-03-02-12</c:v>
                </c:pt>
                <c:pt idx="3521">
                  <c:v>2012-03-02-13</c:v>
                </c:pt>
                <c:pt idx="3522">
                  <c:v>2012-03-02-14</c:v>
                </c:pt>
                <c:pt idx="3523">
                  <c:v>2012-03-02-15</c:v>
                </c:pt>
                <c:pt idx="3524">
                  <c:v>2012-03-02-16</c:v>
                </c:pt>
                <c:pt idx="3525">
                  <c:v>2012-03-02-17</c:v>
                </c:pt>
                <c:pt idx="3526">
                  <c:v>2012-03-02-18</c:v>
                </c:pt>
                <c:pt idx="3527">
                  <c:v>2012-03-02-19</c:v>
                </c:pt>
                <c:pt idx="3528">
                  <c:v>2012-03-02-20</c:v>
                </c:pt>
                <c:pt idx="3529">
                  <c:v>2012-03-02-21</c:v>
                </c:pt>
                <c:pt idx="3530">
                  <c:v>2012-03-02-22</c:v>
                </c:pt>
                <c:pt idx="3531">
                  <c:v>2012-03-02-23</c:v>
                </c:pt>
                <c:pt idx="3532">
                  <c:v>2012-03-03-00</c:v>
                </c:pt>
                <c:pt idx="3533">
                  <c:v>2012-03-03-01</c:v>
                </c:pt>
                <c:pt idx="3534">
                  <c:v>2012-03-03-02</c:v>
                </c:pt>
                <c:pt idx="3535">
                  <c:v>2012-03-03-03</c:v>
                </c:pt>
                <c:pt idx="3536">
                  <c:v>2012-03-03-04</c:v>
                </c:pt>
                <c:pt idx="3537">
                  <c:v>2012-03-03-05</c:v>
                </c:pt>
                <c:pt idx="3538">
                  <c:v>2012-03-03-06</c:v>
                </c:pt>
                <c:pt idx="3539">
                  <c:v>2012-03-03-07</c:v>
                </c:pt>
                <c:pt idx="3540">
                  <c:v>2012-03-03-08</c:v>
                </c:pt>
                <c:pt idx="3541">
                  <c:v>2012-03-03-09</c:v>
                </c:pt>
                <c:pt idx="3542">
                  <c:v>2012-03-03-10</c:v>
                </c:pt>
                <c:pt idx="3543">
                  <c:v>2012-03-03-11</c:v>
                </c:pt>
                <c:pt idx="3544">
                  <c:v>2012-03-03-12</c:v>
                </c:pt>
                <c:pt idx="3545">
                  <c:v>2012-03-03-13</c:v>
                </c:pt>
                <c:pt idx="3546">
                  <c:v>2012-03-03-14</c:v>
                </c:pt>
                <c:pt idx="3547">
                  <c:v>2012-03-03-15</c:v>
                </c:pt>
                <c:pt idx="3548">
                  <c:v>2012-03-03-16</c:v>
                </c:pt>
                <c:pt idx="3549">
                  <c:v>2012-03-03-17</c:v>
                </c:pt>
                <c:pt idx="3550">
                  <c:v>2012-03-03-18</c:v>
                </c:pt>
                <c:pt idx="3551">
                  <c:v>2012-03-03-19</c:v>
                </c:pt>
                <c:pt idx="3552">
                  <c:v>2012-03-03-20</c:v>
                </c:pt>
                <c:pt idx="3553">
                  <c:v>2012-03-03-21</c:v>
                </c:pt>
                <c:pt idx="3554">
                  <c:v>2012-03-03-22</c:v>
                </c:pt>
                <c:pt idx="3555">
                  <c:v>2012-03-03-23</c:v>
                </c:pt>
                <c:pt idx="3556">
                  <c:v>2012-03-04-00</c:v>
                </c:pt>
                <c:pt idx="3557">
                  <c:v>2012-03-04-01</c:v>
                </c:pt>
                <c:pt idx="3558">
                  <c:v>2012-03-04-02</c:v>
                </c:pt>
                <c:pt idx="3559">
                  <c:v>2012-03-04-03</c:v>
                </c:pt>
                <c:pt idx="3560">
                  <c:v>2012-03-04-04</c:v>
                </c:pt>
                <c:pt idx="3561">
                  <c:v>2012-03-04-05</c:v>
                </c:pt>
                <c:pt idx="3562">
                  <c:v>2012-03-04-06</c:v>
                </c:pt>
                <c:pt idx="3563">
                  <c:v>2012-03-04-07</c:v>
                </c:pt>
                <c:pt idx="3564">
                  <c:v>2012-03-04-08</c:v>
                </c:pt>
                <c:pt idx="3565">
                  <c:v>2012-03-04-09</c:v>
                </c:pt>
                <c:pt idx="3566">
                  <c:v>2012-03-04-10</c:v>
                </c:pt>
                <c:pt idx="3567">
                  <c:v>2012-03-04-11</c:v>
                </c:pt>
                <c:pt idx="3568">
                  <c:v>2012-03-04-12</c:v>
                </c:pt>
                <c:pt idx="3569">
                  <c:v>2012-03-04-13</c:v>
                </c:pt>
                <c:pt idx="3570">
                  <c:v>2012-03-04-14</c:v>
                </c:pt>
                <c:pt idx="3571">
                  <c:v>2012-03-04-15</c:v>
                </c:pt>
                <c:pt idx="3572">
                  <c:v>2012-03-04-16</c:v>
                </c:pt>
                <c:pt idx="3573">
                  <c:v>2012-03-04-17</c:v>
                </c:pt>
                <c:pt idx="3574">
                  <c:v>2012-03-04-18</c:v>
                </c:pt>
                <c:pt idx="3575">
                  <c:v>2012-03-04-19</c:v>
                </c:pt>
                <c:pt idx="3576">
                  <c:v>2012-03-04-20</c:v>
                </c:pt>
                <c:pt idx="3577">
                  <c:v>2012-03-04-21</c:v>
                </c:pt>
                <c:pt idx="3578">
                  <c:v>2012-03-04-22</c:v>
                </c:pt>
                <c:pt idx="3579">
                  <c:v>2012-03-04-23</c:v>
                </c:pt>
                <c:pt idx="3580">
                  <c:v>2012-03-05-00</c:v>
                </c:pt>
                <c:pt idx="3581">
                  <c:v>2012-03-05-01</c:v>
                </c:pt>
                <c:pt idx="3582">
                  <c:v>2012-03-05-02</c:v>
                </c:pt>
                <c:pt idx="3583">
                  <c:v>2012-03-05-03</c:v>
                </c:pt>
                <c:pt idx="3584">
                  <c:v>2012-03-05-04</c:v>
                </c:pt>
                <c:pt idx="3585">
                  <c:v>2012-03-05-05</c:v>
                </c:pt>
                <c:pt idx="3586">
                  <c:v>2012-03-05-06</c:v>
                </c:pt>
                <c:pt idx="3587">
                  <c:v>2012-03-05-07</c:v>
                </c:pt>
                <c:pt idx="3588">
                  <c:v>2012-03-05-08</c:v>
                </c:pt>
                <c:pt idx="3589">
                  <c:v>2012-03-05-09</c:v>
                </c:pt>
                <c:pt idx="3590">
                  <c:v>2012-03-05-10</c:v>
                </c:pt>
                <c:pt idx="3591">
                  <c:v>2012-03-05-11</c:v>
                </c:pt>
                <c:pt idx="3592">
                  <c:v>2012-03-05-12</c:v>
                </c:pt>
                <c:pt idx="3593">
                  <c:v>2012-03-05-13</c:v>
                </c:pt>
                <c:pt idx="3594">
                  <c:v>2012-03-05-14</c:v>
                </c:pt>
                <c:pt idx="3595">
                  <c:v>2012-03-05-15</c:v>
                </c:pt>
                <c:pt idx="3596">
                  <c:v>2012-03-05-16</c:v>
                </c:pt>
                <c:pt idx="3597">
                  <c:v>2012-03-05-17</c:v>
                </c:pt>
                <c:pt idx="3598">
                  <c:v>2012-03-05-18</c:v>
                </c:pt>
                <c:pt idx="3599">
                  <c:v>2012-03-05-19</c:v>
                </c:pt>
                <c:pt idx="3600">
                  <c:v>2012-03-05-20</c:v>
                </c:pt>
                <c:pt idx="3601">
                  <c:v>2012-03-05-21</c:v>
                </c:pt>
                <c:pt idx="3602">
                  <c:v>2012-03-05-22</c:v>
                </c:pt>
                <c:pt idx="3603">
                  <c:v>2012-03-05-23</c:v>
                </c:pt>
                <c:pt idx="3604">
                  <c:v>2012-03-06-00</c:v>
                </c:pt>
                <c:pt idx="3605">
                  <c:v>2012-03-06-01</c:v>
                </c:pt>
                <c:pt idx="3606">
                  <c:v>2012-03-06-02</c:v>
                </c:pt>
                <c:pt idx="3607">
                  <c:v>2012-03-06-03</c:v>
                </c:pt>
                <c:pt idx="3608">
                  <c:v>2012-03-06-04</c:v>
                </c:pt>
                <c:pt idx="3609">
                  <c:v>2012-03-06-05</c:v>
                </c:pt>
                <c:pt idx="3610">
                  <c:v>2012-03-06-06</c:v>
                </c:pt>
                <c:pt idx="3611">
                  <c:v>2012-03-06-07</c:v>
                </c:pt>
                <c:pt idx="3612">
                  <c:v>2012-03-06-08</c:v>
                </c:pt>
                <c:pt idx="3613">
                  <c:v>2012-03-06-09</c:v>
                </c:pt>
                <c:pt idx="3614">
                  <c:v>2012-03-06-10</c:v>
                </c:pt>
                <c:pt idx="3615">
                  <c:v>2012-03-06-11</c:v>
                </c:pt>
                <c:pt idx="3616">
                  <c:v>2012-03-06-12</c:v>
                </c:pt>
                <c:pt idx="3617">
                  <c:v>2012-03-06-13</c:v>
                </c:pt>
                <c:pt idx="3618">
                  <c:v>2012-03-06-14</c:v>
                </c:pt>
                <c:pt idx="3619">
                  <c:v>2012-03-06-15</c:v>
                </c:pt>
                <c:pt idx="3620">
                  <c:v>2012-03-06-16</c:v>
                </c:pt>
                <c:pt idx="3621">
                  <c:v>2012-03-06-17</c:v>
                </c:pt>
                <c:pt idx="3622">
                  <c:v>2012-03-06-18</c:v>
                </c:pt>
                <c:pt idx="3623">
                  <c:v>2012-03-06-19</c:v>
                </c:pt>
                <c:pt idx="3624">
                  <c:v>2012-03-06-20</c:v>
                </c:pt>
                <c:pt idx="3625">
                  <c:v>2012-03-06-21</c:v>
                </c:pt>
                <c:pt idx="3626">
                  <c:v>2012-03-06-22</c:v>
                </c:pt>
                <c:pt idx="3627">
                  <c:v>2012-03-06-23</c:v>
                </c:pt>
                <c:pt idx="3628">
                  <c:v>2012-03-07-00</c:v>
                </c:pt>
                <c:pt idx="3629">
                  <c:v>2012-03-07-01</c:v>
                </c:pt>
                <c:pt idx="3630">
                  <c:v>2012-03-07-02</c:v>
                </c:pt>
                <c:pt idx="3631">
                  <c:v>2012-03-07-03</c:v>
                </c:pt>
                <c:pt idx="3632">
                  <c:v>2012-03-07-04</c:v>
                </c:pt>
                <c:pt idx="3633">
                  <c:v>2012-03-07-05</c:v>
                </c:pt>
                <c:pt idx="3634">
                  <c:v>2012-03-07-06</c:v>
                </c:pt>
                <c:pt idx="3635">
                  <c:v>2012-03-07-07</c:v>
                </c:pt>
                <c:pt idx="3636">
                  <c:v>2012-03-07-08</c:v>
                </c:pt>
                <c:pt idx="3637">
                  <c:v>2012-03-07-09</c:v>
                </c:pt>
                <c:pt idx="3638">
                  <c:v>2012-03-07-10</c:v>
                </c:pt>
                <c:pt idx="3639">
                  <c:v>2012-03-07-11</c:v>
                </c:pt>
                <c:pt idx="3640">
                  <c:v>2012-03-07-12</c:v>
                </c:pt>
                <c:pt idx="3641">
                  <c:v>2012-03-07-13</c:v>
                </c:pt>
                <c:pt idx="3642">
                  <c:v>2012-03-07-14</c:v>
                </c:pt>
                <c:pt idx="3643">
                  <c:v>2012-03-07-15</c:v>
                </c:pt>
                <c:pt idx="3644">
                  <c:v>2012-03-07-16</c:v>
                </c:pt>
                <c:pt idx="3645">
                  <c:v>2012-03-07-17</c:v>
                </c:pt>
                <c:pt idx="3646">
                  <c:v>2012-03-07-18</c:v>
                </c:pt>
                <c:pt idx="3647">
                  <c:v>2012-03-07-19</c:v>
                </c:pt>
                <c:pt idx="3648">
                  <c:v>2012-03-07-20</c:v>
                </c:pt>
                <c:pt idx="3649">
                  <c:v>2012-03-07-21</c:v>
                </c:pt>
                <c:pt idx="3650">
                  <c:v>2012-03-07-22</c:v>
                </c:pt>
                <c:pt idx="3651">
                  <c:v>2012-03-07-23</c:v>
                </c:pt>
                <c:pt idx="3652">
                  <c:v>2012-03-08-00</c:v>
                </c:pt>
                <c:pt idx="3653">
                  <c:v>2012-03-08-01</c:v>
                </c:pt>
                <c:pt idx="3654">
                  <c:v>2012-03-08-02</c:v>
                </c:pt>
                <c:pt idx="3655">
                  <c:v>2012-03-08-03</c:v>
                </c:pt>
                <c:pt idx="3656">
                  <c:v>2012-03-08-04</c:v>
                </c:pt>
                <c:pt idx="3657">
                  <c:v>2012-03-08-05</c:v>
                </c:pt>
                <c:pt idx="3658">
                  <c:v>2012-03-08-06</c:v>
                </c:pt>
                <c:pt idx="3659">
                  <c:v>2012-03-08-07</c:v>
                </c:pt>
                <c:pt idx="3660">
                  <c:v>2012-03-08-08</c:v>
                </c:pt>
                <c:pt idx="3661">
                  <c:v>2012-03-08-09</c:v>
                </c:pt>
                <c:pt idx="3662">
                  <c:v>2012-03-08-10</c:v>
                </c:pt>
                <c:pt idx="3663">
                  <c:v>2012-03-08-11</c:v>
                </c:pt>
                <c:pt idx="3664">
                  <c:v>2012-03-08-12</c:v>
                </c:pt>
                <c:pt idx="3665">
                  <c:v>2012-03-08-13</c:v>
                </c:pt>
                <c:pt idx="3666">
                  <c:v>2012-03-08-14</c:v>
                </c:pt>
                <c:pt idx="3667">
                  <c:v>2012-03-08-15</c:v>
                </c:pt>
                <c:pt idx="3668">
                  <c:v>2012-03-08-16</c:v>
                </c:pt>
                <c:pt idx="3669">
                  <c:v>2012-03-08-17</c:v>
                </c:pt>
                <c:pt idx="3670">
                  <c:v>2012-03-08-18</c:v>
                </c:pt>
                <c:pt idx="3671">
                  <c:v>2012-03-08-19</c:v>
                </c:pt>
                <c:pt idx="3672">
                  <c:v>2012-03-08-20</c:v>
                </c:pt>
                <c:pt idx="3673">
                  <c:v>2012-03-08-21</c:v>
                </c:pt>
                <c:pt idx="3674">
                  <c:v>2012-03-08-22</c:v>
                </c:pt>
                <c:pt idx="3675">
                  <c:v>2012-03-08-23</c:v>
                </c:pt>
                <c:pt idx="3676">
                  <c:v>2012-03-09-00</c:v>
                </c:pt>
                <c:pt idx="3677">
                  <c:v>2012-03-09-01</c:v>
                </c:pt>
                <c:pt idx="3678">
                  <c:v>2012-03-09-02</c:v>
                </c:pt>
                <c:pt idx="3679">
                  <c:v>2012-03-09-03</c:v>
                </c:pt>
                <c:pt idx="3680">
                  <c:v>2012-03-09-04</c:v>
                </c:pt>
                <c:pt idx="3681">
                  <c:v>2012-03-09-05</c:v>
                </c:pt>
                <c:pt idx="3682">
                  <c:v>2012-03-09-06</c:v>
                </c:pt>
                <c:pt idx="3683">
                  <c:v>2012-03-09-07</c:v>
                </c:pt>
                <c:pt idx="3684">
                  <c:v>2012-03-09-08</c:v>
                </c:pt>
                <c:pt idx="3685">
                  <c:v>2012-03-09-09</c:v>
                </c:pt>
                <c:pt idx="3686">
                  <c:v>2012-03-09-10</c:v>
                </c:pt>
                <c:pt idx="3687">
                  <c:v>2012-03-09-11</c:v>
                </c:pt>
                <c:pt idx="3688">
                  <c:v>2012-03-09-12</c:v>
                </c:pt>
                <c:pt idx="3689">
                  <c:v>2012-03-09-13</c:v>
                </c:pt>
                <c:pt idx="3690">
                  <c:v>2012-03-09-14</c:v>
                </c:pt>
                <c:pt idx="3691">
                  <c:v>2012-03-09-15</c:v>
                </c:pt>
                <c:pt idx="3692">
                  <c:v>2012-03-09-16</c:v>
                </c:pt>
                <c:pt idx="3693">
                  <c:v>2012-03-09-17</c:v>
                </c:pt>
                <c:pt idx="3694">
                  <c:v>2012-03-09-18</c:v>
                </c:pt>
                <c:pt idx="3695">
                  <c:v>2012-03-09-19</c:v>
                </c:pt>
                <c:pt idx="3696">
                  <c:v>2012-03-09-20</c:v>
                </c:pt>
                <c:pt idx="3697">
                  <c:v>2012-03-09-21</c:v>
                </c:pt>
                <c:pt idx="3698">
                  <c:v>2012-03-09-22</c:v>
                </c:pt>
                <c:pt idx="3699">
                  <c:v>2012-03-09-23</c:v>
                </c:pt>
                <c:pt idx="3700">
                  <c:v>2012-03-10-00</c:v>
                </c:pt>
                <c:pt idx="3701">
                  <c:v>2012-03-10-01</c:v>
                </c:pt>
                <c:pt idx="3702">
                  <c:v>2012-03-10-02</c:v>
                </c:pt>
                <c:pt idx="3703">
                  <c:v>2012-03-10-03</c:v>
                </c:pt>
                <c:pt idx="3704">
                  <c:v>2012-03-10-04</c:v>
                </c:pt>
                <c:pt idx="3705">
                  <c:v>2012-03-10-05</c:v>
                </c:pt>
                <c:pt idx="3706">
                  <c:v>2012-03-10-06</c:v>
                </c:pt>
                <c:pt idx="3707">
                  <c:v>2012-03-10-07</c:v>
                </c:pt>
                <c:pt idx="3708">
                  <c:v>2012-03-10-08</c:v>
                </c:pt>
                <c:pt idx="3709">
                  <c:v>2012-03-10-09</c:v>
                </c:pt>
                <c:pt idx="3710">
                  <c:v>2012-03-10-10</c:v>
                </c:pt>
                <c:pt idx="3711">
                  <c:v>2012-03-10-11</c:v>
                </c:pt>
                <c:pt idx="3712">
                  <c:v>2012-03-10-12</c:v>
                </c:pt>
                <c:pt idx="3713">
                  <c:v>2012-03-10-13</c:v>
                </c:pt>
                <c:pt idx="3714">
                  <c:v>2012-03-10-14</c:v>
                </c:pt>
                <c:pt idx="3715">
                  <c:v>2012-03-10-15</c:v>
                </c:pt>
                <c:pt idx="3716">
                  <c:v>2012-03-10-16</c:v>
                </c:pt>
                <c:pt idx="3717">
                  <c:v>2012-03-10-17</c:v>
                </c:pt>
                <c:pt idx="3718">
                  <c:v>2012-03-10-18</c:v>
                </c:pt>
                <c:pt idx="3719">
                  <c:v>2012-03-10-19</c:v>
                </c:pt>
                <c:pt idx="3720">
                  <c:v>2012-03-10-20</c:v>
                </c:pt>
                <c:pt idx="3721">
                  <c:v>2012-03-10-21</c:v>
                </c:pt>
                <c:pt idx="3722">
                  <c:v>2012-03-10-22</c:v>
                </c:pt>
                <c:pt idx="3723">
                  <c:v>2012-03-10-23</c:v>
                </c:pt>
                <c:pt idx="3724">
                  <c:v>2012-03-11-00</c:v>
                </c:pt>
                <c:pt idx="3725">
                  <c:v>2012-03-11-01</c:v>
                </c:pt>
                <c:pt idx="3726">
                  <c:v>2012-03-11-02</c:v>
                </c:pt>
                <c:pt idx="3727">
                  <c:v>2012-03-11-03</c:v>
                </c:pt>
                <c:pt idx="3728">
                  <c:v>2012-03-11-04</c:v>
                </c:pt>
                <c:pt idx="3729">
                  <c:v>2012-03-11-05</c:v>
                </c:pt>
                <c:pt idx="3730">
                  <c:v>2012-03-11-06</c:v>
                </c:pt>
                <c:pt idx="3731">
                  <c:v>2012-03-11-07</c:v>
                </c:pt>
                <c:pt idx="3732">
                  <c:v>2012-03-11-08</c:v>
                </c:pt>
                <c:pt idx="3733">
                  <c:v>2012-03-11-09</c:v>
                </c:pt>
                <c:pt idx="3734">
                  <c:v>2012-03-11-10</c:v>
                </c:pt>
                <c:pt idx="3735">
                  <c:v>2012-03-11-11</c:v>
                </c:pt>
                <c:pt idx="3736">
                  <c:v>2012-03-11-12</c:v>
                </c:pt>
                <c:pt idx="3737">
                  <c:v>2012-03-11-13</c:v>
                </c:pt>
                <c:pt idx="3738">
                  <c:v>2012-03-11-14</c:v>
                </c:pt>
                <c:pt idx="3739">
                  <c:v>2012-03-11-15</c:v>
                </c:pt>
                <c:pt idx="3740">
                  <c:v>2012-03-11-16</c:v>
                </c:pt>
                <c:pt idx="3741">
                  <c:v>2012-03-11-17</c:v>
                </c:pt>
                <c:pt idx="3742">
                  <c:v>2012-03-11-18</c:v>
                </c:pt>
                <c:pt idx="3743">
                  <c:v>2012-03-11-19</c:v>
                </c:pt>
                <c:pt idx="3744">
                  <c:v>2012-03-11-20</c:v>
                </c:pt>
                <c:pt idx="3745">
                  <c:v>2012-03-11-21</c:v>
                </c:pt>
                <c:pt idx="3746">
                  <c:v>2012-03-11-22</c:v>
                </c:pt>
                <c:pt idx="3747">
                  <c:v>2012-03-11-23</c:v>
                </c:pt>
                <c:pt idx="3748">
                  <c:v>2012-03-12-00</c:v>
                </c:pt>
                <c:pt idx="3749">
                  <c:v>2012-03-12-01</c:v>
                </c:pt>
                <c:pt idx="3750">
                  <c:v>2012-03-12-02</c:v>
                </c:pt>
                <c:pt idx="3751">
                  <c:v>2012-03-12-03</c:v>
                </c:pt>
                <c:pt idx="3752">
                  <c:v>2012-03-12-04</c:v>
                </c:pt>
                <c:pt idx="3753">
                  <c:v>2012-03-12-05</c:v>
                </c:pt>
                <c:pt idx="3754">
                  <c:v>2012-03-12-06</c:v>
                </c:pt>
                <c:pt idx="3755">
                  <c:v>2012-03-12-07</c:v>
                </c:pt>
                <c:pt idx="3756">
                  <c:v>2012-03-12-08</c:v>
                </c:pt>
                <c:pt idx="3757">
                  <c:v>2012-03-12-09</c:v>
                </c:pt>
                <c:pt idx="3758">
                  <c:v>2012-03-12-10</c:v>
                </c:pt>
                <c:pt idx="3759">
                  <c:v>2012-03-12-11</c:v>
                </c:pt>
                <c:pt idx="3760">
                  <c:v>2012-03-12-12</c:v>
                </c:pt>
                <c:pt idx="3761">
                  <c:v>2012-03-12-13</c:v>
                </c:pt>
                <c:pt idx="3762">
                  <c:v>2012-03-12-14</c:v>
                </c:pt>
                <c:pt idx="3763">
                  <c:v>2012-03-12-15</c:v>
                </c:pt>
                <c:pt idx="3764">
                  <c:v>2012-03-12-16</c:v>
                </c:pt>
                <c:pt idx="3765">
                  <c:v>2012-03-12-17</c:v>
                </c:pt>
                <c:pt idx="3766">
                  <c:v>2012-03-12-18</c:v>
                </c:pt>
                <c:pt idx="3767">
                  <c:v>2012-03-12-19</c:v>
                </c:pt>
                <c:pt idx="3768">
                  <c:v>2012-03-12-20</c:v>
                </c:pt>
                <c:pt idx="3769">
                  <c:v>2012-03-12-21</c:v>
                </c:pt>
                <c:pt idx="3770">
                  <c:v>2012-03-12-22</c:v>
                </c:pt>
                <c:pt idx="3771">
                  <c:v>2012-03-12-23</c:v>
                </c:pt>
                <c:pt idx="3772">
                  <c:v>2012-03-13-00</c:v>
                </c:pt>
                <c:pt idx="3773">
                  <c:v>2012-03-13-01</c:v>
                </c:pt>
                <c:pt idx="3774">
                  <c:v>2012-03-13-02</c:v>
                </c:pt>
                <c:pt idx="3775">
                  <c:v>2012-03-13-03</c:v>
                </c:pt>
                <c:pt idx="3776">
                  <c:v>2012-03-13-04</c:v>
                </c:pt>
                <c:pt idx="3777">
                  <c:v>2012-03-13-05</c:v>
                </c:pt>
                <c:pt idx="3778">
                  <c:v>2012-03-13-06</c:v>
                </c:pt>
                <c:pt idx="3779">
                  <c:v>2012-03-13-07</c:v>
                </c:pt>
                <c:pt idx="3780">
                  <c:v>2012-03-13-08</c:v>
                </c:pt>
                <c:pt idx="3781">
                  <c:v>2012-03-13-09</c:v>
                </c:pt>
                <c:pt idx="3782">
                  <c:v>2012-03-13-10</c:v>
                </c:pt>
                <c:pt idx="3783">
                  <c:v>2012-03-13-11</c:v>
                </c:pt>
                <c:pt idx="3784">
                  <c:v>2012-03-13-12</c:v>
                </c:pt>
                <c:pt idx="3785">
                  <c:v>2012-03-13-13</c:v>
                </c:pt>
                <c:pt idx="3786">
                  <c:v>2012-03-13-14</c:v>
                </c:pt>
                <c:pt idx="3787">
                  <c:v>2012-03-13-15</c:v>
                </c:pt>
                <c:pt idx="3788">
                  <c:v>2012-03-13-16</c:v>
                </c:pt>
                <c:pt idx="3789">
                  <c:v>2012-03-13-17</c:v>
                </c:pt>
                <c:pt idx="3790">
                  <c:v>2012-03-13-18</c:v>
                </c:pt>
                <c:pt idx="3791">
                  <c:v>2012-03-13-19</c:v>
                </c:pt>
                <c:pt idx="3792">
                  <c:v>2012-03-13-20</c:v>
                </c:pt>
                <c:pt idx="3793">
                  <c:v>2012-03-13-21</c:v>
                </c:pt>
                <c:pt idx="3794">
                  <c:v>2012-03-13-22</c:v>
                </c:pt>
                <c:pt idx="3795">
                  <c:v>2012-03-13-23</c:v>
                </c:pt>
                <c:pt idx="3796">
                  <c:v>2012-03-14-00</c:v>
                </c:pt>
                <c:pt idx="3797">
                  <c:v>2012-03-14-01</c:v>
                </c:pt>
                <c:pt idx="3798">
                  <c:v>2012-03-14-02</c:v>
                </c:pt>
                <c:pt idx="3799">
                  <c:v>2012-03-14-03</c:v>
                </c:pt>
                <c:pt idx="3800">
                  <c:v>2012-03-14-04</c:v>
                </c:pt>
                <c:pt idx="3801">
                  <c:v>2012-03-14-05</c:v>
                </c:pt>
                <c:pt idx="3802">
                  <c:v>2012-03-14-06</c:v>
                </c:pt>
                <c:pt idx="3803">
                  <c:v>2012-03-14-07</c:v>
                </c:pt>
                <c:pt idx="3804">
                  <c:v>2012-03-14-08</c:v>
                </c:pt>
                <c:pt idx="3805">
                  <c:v>2012-03-14-09</c:v>
                </c:pt>
                <c:pt idx="3806">
                  <c:v>2012-03-14-10</c:v>
                </c:pt>
                <c:pt idx="3807">
                  <c:v>2012-03-14-11</c:v>
                </c:pt>
                <c:pt idx="3808">
                  <c:v>2012-03-14-12</c:v>
                </c:pt>
                <c:pt idx="3809">
                  <c:v>2012-03-14-13</c:v>
                </c:pt>
                <c:pt idx="3810">
                  <c:v>2012-03-14-14</c:v>
                </c:pt>
                <c:pt idx="3811">
                  <c:v>2012-03-14-15</c:v>
                </c:pt>
                <c:pt idx="3812">
                  <c:v>2012-03-14-16</c:v>
                </c:pt>
                <c:pt idx="3813">
                  <c:v>2012-03-14-17</c:v>
                </c:pt>
                <c:pt idx="3814">
                  <c:v>2012-03-14-18</c:v>
                </c:pt>
                <c:pt idx="3815">
                  <c:v>2012-03-14-19</c:v>
                </c:pt>
                <c:pt idx="3816">
                  <c:v>2012-03-14-20</c:v>
                </c:pt>
                <c:pt idx="3817">
                  <c:v>2012-03-14-21</c:v>
                </c:pt>
                <c:pt idx="3818">
                  <c:v>2012-03-14-22</c:v>
                </c:pt>
                <c:pt idx="3819">
                  <c:v>2012-03-14-23</c:v>
                </c:pt>
                <c:pt idx="3820">
                  <c:v>2012-03-15-00</c:v>
                </c:pt>
                <c:pt idx="3821">
                  <c:v>2012-03-15-01</c:v>
                </c:pt>
                <c:pt idx="3822">
                  <c:v>2012-03-15-02</c:v>
                </c:pt>
                <c:pt idx="3823">
                  <c:v>2012-03-15-03</c:v>
                </c:pt>
                <c:pt idx="3824">
                  <c:v>2012-03-15-04</c:v>
                </c:pt>
                <c:pt idx="3825">
                  <c:v>2012-03-15-05</c:v>
                </c:pt>
                <c:pt idx="3826">
                  <c:v>2012-03-15-06</c:v>
                </c:pt>
                <c:pt idx="3827">
                  <c:v>2012-03-15-07</c:v>
                </c:pt>
                <c:pt idx="3828">
                  <c:v>2012-03-15-08</c:v>
                </c:pt>
                <c:pt idx="3829">
                  <c:v>2012-03-15-09</c:v>
                </c:pt>
                <c:pt idx="3830">
                  <c:v>2012-03-15-10</c:v>
                </c:pt>
                <c:pt idx="3831">
                  <c:v>2012-03-15-11</c:v>
                </c:pt>
                <c:pt idx="3832">
                  <c:v>2012-03-15-12</c:v>
                </c:pt>
                <c:pt idx="3833">
                  <c:v>2012-03-15-13</c:v>
                </c:pt>
                <c:pt idx="3834">
                  <c:v>2012-03-15-14</c:v>
                </c:pt>
                <c:pt idx="3835">
                  <c:v>2012-03-15-15</c:v>
                </c:pt>
                <c:pt idx="3836">
                  <c:v>2012-03-15-16</c:v>
                </c:pt>
                <c:pt idx="3837">
                  <c:v>2012-03-15-17</c:v>
                </c:pt>
                <c:pt idx="3838">
                  <c:v>2012-03-15-18</c:v>
                </c:pt>
                <c:pt idx="3839">
                  <c:v>2012-03-15-19</c:v>
                </c:pt>
                <c:pt idx="3840">
                  <c:v>2012-03-15-20</c:v>
                </c:pt>
                <c:pt idx="3841">
                  <c:v>2012-03-15-21</c:v>
                </c:pt>
                <c:pt idx="3842">
                  <c:v>2012-03-15-22</c:v>
                </c:pt>
                <c:pt idx="3843">
                  <c:v>2012-03-15-23</c:v>
                </c:pt>
                <c:pt idx="3844">
                  <c:v>2012-03-16-00</c:v>
                </c:pt>
                <c:pt idx="3845">
                  <c:v>2012-03-16-01</c:v>
                </c:pt>
                <c:pt idx="3846">
                  <c:v>2012-03-16-02</c:v>
                </c:pt>
                <c:pt idx="3847">
                  <c:v>2012-03-16-03</c:v>
                </c:pt>
                <c:pt idx="3848">
                  <c:v>2012-03-16-04</c:v>
                </c:pt>
                <c:pt idx="3849">
                  <c:v>2012-03-16-05</c:v>
                </c:pt>
                <c:pt idx="3850">
                  <c:v>2012-03-16-06</c:v>
                </c:pt>
                <c:pt idx="3851">
                  <c:v>2012-03-16-07</c:v>
                </c:pt>
                <c:pt idx="3852">
                  <c:v>2012-03-16-08</c:v>
                </c:pt>
                <c:pt idx="3853">
                  <c:v>2012-03-16-09</c:v>
                </c:pt>
                <c:pt idx="3854">
                  <c:v>2012-03-16-10</c:v>
                </c:pt>
                <c:pt idx="3855">
                  <c:v>2012-03-16-11</c:v>
                </c:pt>
                <c:pt idx="3856">
                  <c:v>2012-03-16-12</c:v>
                </c:pt>
                <c:pt idx="3857">
                  <c:v>2012-03-16-13</c:v>
                </c:pt>
                <c:pt idx="3858">
                  <c:v>2012-03-16-14</c:v>
                </c:pt>
                <c:pt idx="3859">
                  <c:v>2012-03-16-15</c:v>
                </c:pt>
                <c:pt idx="3860">
                  <c:v>2012-03-16-16</c:v>
                </c:pt>
                <c:pt idx="3861">
                  <c:v>2012-03-16-17</c:v>
                </c:pt>
                <c:pt idx="3862">
                  <c:v>2012-03-16-18</c:v>
                </c:pt>
                <c:pt idx="3863">
                  <c:v>2012-03-16-19</c:v>
                </c:pt>
                <c:pt idx="3864">
                  <c:v>2012-03-16-20</c:v>
                </c:pt>
                <c:pt idx="3865">
                  <c:v>2012-03-16-21</c:v>
                </c:pt>
                <c:pt idx="3866">
                  <c:v>2012-03-16-22</c:v>
                </c:pt>
                <c:pt idx="3867">
                  <c:v>2012-03-16-23</c:v>
                </c:pt>
                <c:pt idx="3868">
                  <c:v>2012-03-17-00</c:v>
                </c:pt>
                <c:pt idx="3869">
                  <c:v>2012-03-17-01</c:v>
                </c:pt>
                <c:pt idx="3870">
                  <c:v>2012-03-17-02</c:v>
                </c:pt>
                <c:pt idx="3871">
                  <c:v>2012-03-17-03</c:v>
                </c:pt>
                <c:pt idx="3872">
                  <c:v>2012-03-17-04</c:v>
                </c:pt>
                <c:pt idx="3873">
                  <c:v>2012-03-17-05</c:v>
                </c:pt>
                <c:pt idx="3874">
                  <c:v>2012-03-17-06</c:v>
                </c:pt>
                <c:pt idx="3875">
                  <c:v>2012-03-17-07</c:v>
                </c:pt>
                <c:pt idx="3876">
                  <c:v>2012-03-17-08</c:v>
                </c:pt>
                <c:pt idx="3877">
                  <c:v>2012-03-17-09</c:v>
                </c:pt>
                <c:pt idx="3878">
                  <c:v>2012-03-17-10</c:v>
                </c:pt>
                <c:pt idx="3879">
                  <c:v>2012-03-17-11</c:v>
                </c:pt>
                <c:pt idx="3880">
                  <c:v>2012-03-17-12</c:v>
                </c:pt>
                <c:pt idx="3881">
                  <c:v>2012-03-17-13</c:v>
                </c:pt>
                <c:pt idx="3882">
                  <c:v>2012-03-17-14</c:v>
                </c:pt>
                <c:pt idx="3883">
                  <c:v>2012-03-17-15</c:v>
                </c:pt>
                <c:pt idx="3884">
                  <c:v>2012-03-17-16</c:v>
                </c:pt>
                <c:pt idx="3885">
                  <c:v>2012-03-17-17</c:v>
                </c:pt>
                <c:pt idx="3886">
                  <c:v>2012-03-17-18</c:v>
                </c:pt>
                <c:pt idx="3887">
                  <c:v>2012-03-17-19</c:v>
                </c:pt>
                <c:pt idx="3888">
                  <c:v>2012-03-17-20</c:v>
                </c:pt>
                <c:pt idx="3889">
                  <c:v>2012-03-17-21</c:v>
                </c:pt>
                <c:pt idx="3890">
                  <c:v>2012-03-17-22</c:v>
                </c:pt>
                <c:pt idx="3891">
                  <c:v>2012-03-17-23</c:v>
                </c:pt>
                <c:pt idx="3892">
                  <c:v>2012-03-18-00</c:v>
                </c:pt>
                <c:pt idx="3893">
                  <c:v>2012-03-18-01</c:v>
                </c:pt>
                <c:pt idx="3894">
                  <c:v>2012-03-18-02</c:v>
                </c:pt>
                <c:pt idx="3895">
                  <c:v>2012-03-18-03</c:v>
                </c:pt>
                <c:pt idx="3896">
                  <c:v>2012-03-18-04</c:v>
                </c:pt>
                <c:pt idx="3897">
                  <c:v>2012-03-18-05</c:v>
                </c:pt>
                <c:pt idx="3898">
                  <c:v>2012-03-18-06</c:v>
                </c:pt>
                <c:pt idx="3899">
                  <c:v>2012-03-18-07</c:v>
                </c:pt>
                <c:pt idx="3900">
                  <c:v>2012-03-18-08</c:v>
                </c:pt>
                <c:pt idx="3901">
                  <c:v>2012-03-18-09</c:v>
                </c:pt>
                <c:pt idx="3902">
                  <c:v>2012-03-18-10</c:v>
                </c:pt>
                <c:pt idx="3903">
                  <c:v>2012-03-18-11</c:v>
                </c:pt>
                <c:pt idx="3904">
                  <c:v>2012-03-18-12</c:v>
                </c:pt>
                <c:pt idx="3905">
                  <c:v>2012-03-18-13</c:v>
                </c:pt>
                <c:pt idx="3906">
                  <c:v>2012-03-18-14</c:v>
                </c:pt>
                <c:pt idx="3907">
                  <c:v>2012-03-18-15</c:v>
                </c:pt>
                <c:pt idx="3908">
                  <c:v>2012-03-18-16</c:v>
                </c:pt>
                <c:pt idx="3909">
                  <c:v>2012-03-18-17</c:v>
                </c:pt>
                <c:pt idx="3910">
                  <c:v>2012-03-18-18</c:v>
                </c:pt>
                <c:pt idx="3911">
                  <c:v>2012-03-18-19</c:v>
                </c:pt>
                <c:pt idx="3912">
                  <c:v>2012-03-18-20</c:v>
                </c:pt>
                <c:pt idx="3913">
                  <c:v>2012-03-18-21</c:v>
                </c:pt>
                <c:pt idx="3914">
                  <c:v>2012-03-18-22</c:v>
                </c:pt>
                <c:pt idx="3915">
                  <c:v>2012-03-18-23</c:v>
                </c:pt>
                <c:pt idx="3916">
                  <c:v>2012-03-19-00</c:v>
                </c:pt>
                <c:pt idx="3917">
                  <c:v>2012-03-19-01</c:v>
                </c:pt>
                <c:pt idx="3918">
                  <c:v>2012-03-19-02</c:v>
                </c:pt>
                <c:pt idx="3919">
                  <c:v>2012-03-19-03</c:v>
                </c:pt>
                <c:pt idx="3920">
                  <c:v>2012-03-19-04</c:v>
                </c:pt>
                <c:pt idx="3921">
                  <c:v>2012-03-19-05</c:v>
                </c:pt>
                <c:pt idx="3922">
                  <c:v>2012-03-19-06</c:v>
                </c:pt>
                <c:pt idx="3923">
                  <c:v>2012-03-19-07</c:v>
                </c:pt>
                <c:pt idx="3924">
                  <c:v>2012-03-19-08</c:v>
                </c:pt>
                <c:pt idx="3925">
                  <c:v>2012-03-19-09</c:v>
                </c:pt>
                <c:pt idx="3926">
                  <c:v>2012-03-19-10</c:v>
                </c:pt>
                <c:pt idx="3927">
                  <c:v>2012-03-19-11</c:v>
                </c:pt>
                <c:pt idx="3928">
                  <c:v>2012-03-19-12</c:v>
                </c:pt>
                <c:pt idx="3929">
                  <c:v>2012-03-19-13</c:v>
                </c:pt>
                <c:pt idx="3930">
                  <c:v>2012-03-19-14</c:v>
                </c:pt>
                <c:pt idx="3931">
                  <c:v>2012-03-19-15</c:v>
                </c:pt>
                <c:pt idx="3932">
                  <c:v>2012-03-19-16</c:v>
                </c:pt>
                <c:pt idx="3933">
                  <c:v>2012-03-19-17</c:v>
                </c:pt>
                <c:pt idx="3934">
                  <c:v>2012-03-19-18</c:v>
                </c:pt>
                <c:pt idx="3935">
                  <c:v>2012-03-19-19</c:v>
                </c:pt>
                <c:pt idx="3936">
                  <c:v>2012-03-19-20</c:v>
                </c:pt>
                <c:pt idx="3937">
                  <c:v>2012-03-19-21</c:v>
                </c:pt>
                <c:pt idx="3938">
                  <c:v>2012-03-19-22</c:v>
                </c:pt>
                <c:pt idx="3939">
                  <c:v>2012-03-19-23</c:v>
                </c:pt>
                <c:pt idx="3940">
                  <c:v>2012-03-20-00</c:v>
                </c:pt>
                <c:pt idx="3941">
                  <c:v>2012-03-20-01</c:v>
                </c:pt>
                <c:pt idx="3942">
                  <c:v>2012-03-20-02</c:v>
                </c:pt>
                <c:pt idx="3943">
                  <c:v>2012-03-20-03</c:v>
                </c:pt>
                <c:pt idx="3944">
                  <c:v>2012-03-20-04</c:v>
                </c:pt>
                <c:pt idx="3945">
                  <c:v>2012-03-20-05</c:v>
                </c:pt>
                <c:pt idx="3946">
                  <c:v>2012-03-20-06</c:v>
                </c:pt>
                <c:pt idx="3947">
                  <c:v>2012-03-20-07</c:v>
                </c:pt>
                <c:pt idx="3948">
                  <c:v>2012-03-20-08</c:v>
                </c:pt>
                <c:pt idx="3949">
                  <c:v>2012-03-20-09</c:v>
                </c:pt>
                <c:pt idx="3950">
                  <c:v>2012-03-20-10</c:v>
                </c:pt>
                <c:pt idx="3951">
                  <c:v>2012-03-20-11</c:v>
                </c:pt>
                <c:pt idx="3952">
                  <c:v>2012-03-20-12</c:v>
                </c:pt>
                <c:pt idx="3953">
                  <c:v>2012-03-20-13</c:v>
                </c:pt>
                <c:pt idx="3954">
                  <c:v>2012-03-20-14</c:v>
                </c:pt>
                <c:pt idx="3955">
                  <c:v>2012-03-20-15</c:v>
                </c:pt>
                <c:pt idx="3956">
                  <c:v>2012-03-20-16</c:v>
                </c:pt>
                <c:pt idx="3957">
                  <c:v>2012-03-20-17</c:v>
                </c:pt>
                <c:pt idx="3958">
                  <c:v>2012-03-20-18</c:v>
                </c:pt>
                <c:pt idx="3959">
                  <c:v>2012-03-20-19</c:v>
                </c:pt>
                <c:pt idx="3960">
                  <c:v>2012-03-20-20</c:v>
                </c:pt>
                <c:pt idx="3961">
                  <c:v>2012-03-20-21</c:v>
                </c:pt>
                <c:pt idx="3962">
                  <c:v>2012-03-20-22</c:v>
                </c:pt>
                <c:pt idx="3963">
                  <c:v>2012-03-20-23</c:v>
                </c:pt>
                <c:pt idx="3964">
                  <c:v>2012-03-21-00</c:v>
                </c:pt>
                <c:pt idx="3965">
                  <c:v>2012-03-21-01</c:v>
                </c:pt>
                <c:pt idx="3966">
                  <c:v>2012-03-21-02</c:v>
                </c:pt>
                <c:pt idx="3967">
                  <c:v>2012-03-21-03</c:v>
                </c:pt>
                <c:pt idx="3968">
                  <c:v>2012-03-21-04</c:v>
                </c:pt>
                <c:pt idx="3969">
                  <c:v>2012-03-21-05</c:v>
                </c:pt>
                <c:pt idx="3970">
                  <c:v>2012-03-21-06</c:v>
                </c:pt>
                <c:pt idx="3971">
                  <c:v>2012-03-21-07</c:v>
                </c:pt>
                <c:pt idx="3972">
                  <c:v>2012-03-21-08</c:v>
                </c:pt>
                <c:pt idx="3973">
                  <c:v>2012-03-21-09</c:v>
                </c:pt>
                <c:pt idx="3974">
                  <c:v>2012-03-21-10</c:v>
                </c:pt>
                <c:pt idx="3975">
                  <c:v>2012-03-21-11</c:v>
                </c:pt>
                <c:pt idx="3976">
                  <c:v>2012-03-21-12</c:v>
                </c:pt>
                <c:pt idx="3977">
                  <c:v>2012-03-21-13</c:v>
                </c:pt>
                <c:pt idx="3978">
                  <c:v>2012-03-21-14</c:v>
                </c:pt>
                <c:pt idx="3979">
                  <c:v>2012-03-21-15</c:v>
                </c:pt>
                <c:pt idx="3980">
                  <c:v>2012-03-21-16</c:v>
                </c:pt>
                <c:pt idx="3981">
                  <c:v>2012-03-21-17</c:v>
                </c:pt>
                <c:pt idx="3982">
                  <c:v>2012-03-21-18</c:v>
                </c:pt>
                <c:pt idx="3983">
                  <c:v>2012-03-21-19</c:v>
                </c:pt>
                <c:pt idx="3984">
                  <c:v>2012-03-21-20</c:v>
                </c:pt>
                <c:pt idx="3985">
                  <c:v>2012-03-21-21</c:v>
                </c:pt>
                <c:pt idx="3986">
                  <c:v>2012-03-21-22</c:v>
                </c:pt>
                <c:pt idx="3987">
                  <c:v>2012-03-21-23</c:v>
                </c:pt>
                <c:pt idx="3988">
                  <c:v>2012-03-22-00</c:v>
                </c:pt>
                <c:pt idx="3989">
                  <c:v>2012-03-22-01</c:v>
                </c:pt>
                <c:pt idx="3990">
                  <c:v>2012-03-22-02</c:v>
                </c:pt>
                <c:pt idx="3991">
                  <c:v>2012-03-22-03</c:v>
                </c:pt>
                <c:pt idx="3992">
                  <c:v>2012-03-22-04</c:v>
                </c:pt>
                <c:pt idx="3993">
                  <c:v>2012-03-22-05</c:v>
                </c:pt>
                <c:pt idx="3994">
                  <c:v>2012-03-22-06</c:v>
                </c:pt>
                <c:pt idx="3995">
                  <c:v>2012-03-22-07</c:v>
                </c:pt>
                <c:pt idx="3996">
                  <c:v>2012-03-22-08</c:v>
                </c:pt>
                <c:pt idx="3997">
                  <c:v>2012-03-22-09</c:v>
                </c:pt>
                <c:pt idx="3998">
                  <c:v>2012-03-22-10</c:v>
                </c:pt>
                <c:pt idx="3999">
                  <c:v>2012-03-22-11</c:v>
                </c:pt>
                <c:pt idx="4000">
                  <c:v>2012-03-22-12</c:v>
                </c:pt>
                <c:pt idx="4001">
                  <c:v>2012-03-22-13</c:v>
                </c:pt>
                <c:pt idx="4002">
                  <c:v>2012-03-22-14</c:v>
                </c:pt>
                <c:pt idx="4003">
                  <c:v>2012-03-22-15</c:v>
                </c:pt>
                <c:pt idx="4004">
                  <c:v>2012-03-22-16</c:v>
                </c:pt>
                <c:pt idx="4005">
                  <c:v>2012-03-22-17</c:v>
                </c:pt>
                <c:pt idx="4006">
                  <c:v>2012-03-22-18</c:v>
                </c:pt>
                <c:pt idx="4007">
                  <c:v>2012-03-22-19</c:v>
                </c:pt>
                <c:pt idx="4008">
                  <c:v>2012-03-22-20</c:v>
                </c:pt>
                <c:pt idx="4009">
                  <c:v>2012-03-22-21</c:v>
                </c:pt>
                <c:pt idx="4010">
                  <c:v>2012-03-22-22</c:v>
                </c:pt>
                <c:pt idx="4011">
                  <c:v>2012-03-22-23</c:v>
                </c:pt>
                <c:pt idx="4012">
                  <c:v>2012-03-23-00</c:v>
                </c:pt>
                <c:pt idx="4013">
                  <c:v>2012-03-23-01</c:v>
                </c:pt>
                <c:pt idx="4014">
                  <c:v>2012-03-23-02</c:v>
                </c:pt>
                <c:pt idx="4015">
                  <c:v>2012-03-23-03</c:v>
                </c:pt>
                <c:pt idx="4016">
                  <c:v>2012-03-23-04</c:v>
                </c:pt>
                <c:pt idx="4017">
                  <c:v>2012-03-23-05</c:v>
                </c:pt>
                <c:pt idx="4018">
                  <c:v>2012-03-23-06</c:v>
                </c:pt>
                <c:pt idx="4019">
                  <c:v>2012-03-23-07</c:v>
                </c:pt>
                <c:pt idx="4020">
                  <c:v>2012-03-23-08</c:v>
                </c:pt>
                <c:pt idx="4021">
                  <c:v>2012-03-23-09</c:v>
                </c:pt>
                <c:pt idx="4022">
                  <c:v>2012-03-23-10</c:v>
                </c:pt>
                <c:pt idx="4023">
                  <c:v>2012-03-23-11</c:v>
                </c:pt>
                <c:pt idx="4024">
                  <c:v>2012-03-23-12</c:v>
                </c:pt>
                <c:pt idx="4025">
                  <c:v>2012-03-23-13</c:v>
                </c:pt>
                <c:pt idx="4026">
                  <c:v>2012-03-23-14</c:v>
                </c:pt>
                <c:pt idx="4027">
                  <c:v>2012-03-23-15</c:v>
                </c:pt>
                <c:pt idx="4028">
                  <c:v>2012-03-23-16</c:v>
                </c:pt>
                <c:pt idx="4029">
                  <c:v>2012-03-23-17</c:v>
                </c:pt>
                <c:pt idx="4030">
                  <c:v>2012-03-23-18</c:v>
                </c:pt>
                <c:pt idx="4031">
                  <c:v>2012-03-23-19</c:v>
                </c:pt>
                <c:pt idx="4032">
                  <c:v>2012-03-23-20</c:v>
                </c:pt>
                <c:pt idx="4033">
                  <c:v>2012-03-23-21</c:v>
                </c:pt>
                <c:pt idx="4034">
                  <c:v>2012-03-23-22</c:v>
                </c:pt>
                <c:pt idx="4035">
                  <c:v>2012-03-23-23</c:v>
                </c:pt>
                <c:pt idx="4036">
                  <c:v>2012-03-24-00</c:v>
                </c:pt>
                <c:pt idx="4037">
                  <c:v>2012-03-24-01</c:v>
                </c:pt>
                <c:pt idx="4038">
                  <c:v>2012-03-24-02</c:v>
                </c:pt>
                <c:pt idx="4039">
                  <c:v>2012-03-24-03</c:v>
                </c:pt>
                <c:pt idx="4040">
                  <c:v>2012-03-24-04</c:v>
                </c:pt>
                <c:pt idx="4041">
                  <c:v>2012-03-24-05</c:v>
                </c:pt>
                <c:pt idx="4042">
                  <c:v>2012-03-24-06</c:v>
                </c:pt>
                <c:pt idx="4043">
                  <c:v>2012-03-24-07</c:v>
                </c:pt>
                <c:pt idx="4044">
                  <c:v>2012-03-24-08</c:v>
                </c:pt>
                <c:pt idx="4045">
                  <c:v>2012-03-24-09</c:v>
                </c:pt>
                <c:pt idx="4046">
                  <c:v>2012-03-24-10</c:v>
                </c:pt>
                <c:pt idx="4047">
                  <c:v>2012-03-24-11</c:v>
                </c:pt>
                <c:pt idx="4048">
                  <c:v>2012-03-24-12</c:v>
                </c:pt>
                <c:pt idx="4049">
                  <c:v>2012-03-24-13</c:v>
                </c:pt>
                <c:pt idx="4050">
                  <c:v>2012-03-24-14</c:v>
                </c:pt>
                <c:pt idx="4051">
                  <c:v>2012-03-24-15</c:v>
                </c:pt>
                <c:pt idx="4052">
                  <c:v>2012-03-24-16</c:v>
                </c:pt>
                <c:pt idx="4053">
                  <c:v>2012-03-24-17</c:v>
                </c:pt>
                <c:pt idx="4054">
                  <c:v>2012-03-24-18</c:v>
                </c:pt>
                <c:pt idx="4055">
                  <c:v>2012-03-24-19</c:v>
                </c:pt>
                <c:pt idx="4056">
                  <c:v>2012-03-24-20</c:v>
                </c:pt>
                <c:pt idx="4057">
                  <c:v>2012-03-24-21</c:v>
                </c:pt>
                <c:pt idx="4058">
                  <c:v>2012-03-24-22</c:v>
                </c:pt>
                <c:pt idx="4059">
                  <c:v>2012-03-24-23</c:v>
                </c:pt>
                <c:pt idx="4060">
                  <c:v>2012-03-25-00</c:v>
                </c:pt>
                <c:pt idx="4061">
                  <c:v>2012-03-25-01</c:v>
                </c:pt>
                <c:pt idx="4062">
                  <c:v>2012-03-25-02</c:v>
                </c:pt>
                <c:pt idx="4063">
                  <c:v>2012-03-25-03</c:v>
                </c:pt>
                <c:pt idx="4064">
                  <c:v>2012-03-25-04</c:v>
                </c:pt>
                <c:pt idx="4065">
                  <c:v>2012-03-25-05</c:v>
                </c:pt>
                <c:pt idx="4066">
                  <c:v>2012-03-25-06</c:v>
                </c:pt>
                <c:pt idx="4067">
                  <c:v>2012-03-25-07</c:v>
                </c:pt>
                <c:pt idx="4068">
                  <c:v>2012-03-25-08</c:v>
                </c:pt>
                <c:pt idx="4069">
                  <c:v>2012-03-25-09</c:v>
                </c:pt>
                <c:pt idx="4070">
                  <c:v>2012-03-25-10</c:v>
                </c:pt>
                <c:pt idx="4071">
                  <c:v>2012-03-25-11</c:v>
                </c:pt>
                <c:pt idx="4072">
                  <c:v>2012-03-25-12</c:v>
                </c:pt>
                <c:pt idx="4073">
                  <c:v>2012-03-25-13</c:v>
                </c:pt>
                <c:pt idx="4074">
                  <c:v>2012-03-25-14</c:v>
                </c:pt>
                <c:pt idx="4075">
                  <c:v>2012-03-25-15</c:v>
                </c:pt>
                <c:pt idx="4076">
                  <c:v>2012-03-25-16</c:v>
                </c:pt>
                <c:pt idx="4077">
                  <c:v>2012-03-25-17</c:v>
                </c:pt>
                <c:pt idx="4078">
                  <c:v>2012-03-25-18</c:v>
                </c:pt>
                <c:pt idx="4079">
                  <c:v>2012-03-25-19</c:v>
                </c:pt>
                <c:pt idx="4080">
                  <c:v>2012-03-25-20</c:v>
                </c:pt>
                <c:pt idx="4081">
                  <c:v>2012-03-25-21</c:v>
                </c:pt>
                <c:pt idx="4082">
                  <c:v>2012-03-25-22</c:v>
                </c:pt>
                <c:pt idx="4083">
                  <c:v>2012-03-25-23</c:v>
                </c:pt>
                <c:pt idx="4084">
                  <c:v>2012-03-26-00</c:v>
                </c:pt>
                <c:pt idx="4085">
                  <c:v>2012-03-26-01</c:v>
                </c:pt>
                <c:pt idx="4086">
                  <c:v>2012-03-26-02</c:v>
                </c:pt>
                <c:pt idx="4087">
                  <c:v>2012-03-26-03</c:v>
                </c:pt>
                <c:pt idx="4088">
                  <c:v>2012-03-26-04</c:v>
                </c:pt>
                <c:pt idx="4089">
                  <c:v>2012-03-26-05</c:v>
                </c:pt>
                <c:pt idx="4090">
                  <c:v>2012-03-26-06</c:v>
                </c:pt>
                <c:pt idx="4091">
                  <c:v>2012-03-26-07</c:v>
                </c:pt>
                <c:pt idx="4092">
                  <c:v>2012-03-26-08</c:v>
                </c:pt>
                <c:pt idx="4093">
                  <c:v>2012-03-26-09</c:v>
                </c:pt>
                <c:pt idx="4094">
                  <c:v>2012-03-26-10</c:v>
                </c:pt>
                <c:pt idx="4095">
                  <c:v>2012-03-26-11</c:v>
                </c:pt>
                <c:pt idx="4096">
                  <c:v>2012-03-26-12</c:v>
                </c:pt>
                <c:pt idx="4097">
                  <c:v>2012-03-26-13</c:v>
                </c:pt>
                <c:pt idx="4098">
                  <c:v>2012-03-26-14</c:v>
                </c:pt>
                <c:pt idx="4099">
                  <c:v>2012-03-26-15</c:v>
                </c:pt>
                <c:pt idx="4100">
                  <c:v>2012-03-26-16</c:v>
                </c:pt>
                <c:pt idx="4101">
                  <c:v>2012-03-26-17</c:v>
                </c:pt>
                <c:pt idx="4102">
                  <c:v>2012-03-26-18</c:v>
                </c:pt>
                <c:pt idx="4103">
                  <c:v>2012-03-26-19</c:v>
                </c:pt>
                <c:pt idx="4104">
                  <c:v>2012-03-26-20</c:v>
                </c:pt>
                <c:pt idx="4105">
                  <c:v>2012-03-26-21</c:v>
                </c:pt>
                <c:pt idx="4106">
                  <c:v>2012-03-26-22</c:v>
                </c:pt>
                <c:pt idx="4107">
                  <c:v>2012-03-26-23</c:v>
                </c:pt>
                <c:pt idx="4108">
                  <c:v>2012-03-27-00</c:v>
                </c:pt>
                <c:pt idx="4109">
                  <c:v>2012-03-27-01</c:v>
                </c:pt>
                <c:pt idx="4110">
                  <c:v>2012-03-27-02</c:v>
                </c:pt>
                <c:pt idx="4111">
                  <c:v>2012-03-27-03</c:v>
                </c:pt>
                <c:pt idx="4112">
                  <c:v>2012-03-27-04</c:v>
                </c:pt>
                <c:pt idx="4113">
                  <c:v>2012-03-27-05</c:v>
                </c:pt>
                <c:pt idx="4114">
                  <c:v>2012-03-27-06</c:v>
                </c:pt>
                <c:pt idx="4115">
                  <c:v>2012-03-27-07</c:v>
                </c:pt>
                <c:pt idx="4116">
                  <c:v>2012-03-27-08</c:v>
                </c:pt>
                <c:pt idx="4117">
                  <c:v>2012-03-27-09</c:v>
                </c:pt>
                <c:pt idx="4118">
                  <c:v>2012-03-27-10</c:v>
                </c:pt>
                <c:pt idx="4119">
                  <c:v>2012-03-27-11</c:v>
                </c:pt>
                <c:pt idx="4120">
                  <c:v>2012-03-27-12</c:v>
                </c:pt>
                <c:pt idx="4121">
                  <c:v>2012-03-27-13</c:v>
                </c:pt>
                <c:pt idx="4122">
                  <c:v>2012-03-27-14</c:v>
                </c:pt>
                <c:pt idx="4123">
                  <c:v>2012-03-27-15</c:v>
                </c:pt>
                <c:pt idx="4124">
                  <c:v>2012-03-27-16</c:v>
                </c:pt>
                <c:pt idx="4125">
                  <c:v>2012-03-27-17</c:v>
                </c:pt>
                <c:pt idx="4126">
                  <c:v>2012-03-27-18</c:v>
                </c:pt>
                <c:pt idx="4127">
                  <c:v>2012-03-27-19</c:v>
                </c:pt>
                <c:pt idx="4128">
                  <c:v>2012-03-27-20</c:v>
                </c:pt>
                <c:pt idx="4129">
                  <c:v>2012-03-27-21</c:v>
                </c:pt>
                <c:pt idx="4130">
                  <c:v>2012-03-27-22</c:v>
                </c:pt>
                <c:pt idx="4131">
                  <c:v>2012-03-27-23</c:v>
                </c:pt>
                <c:pt idx="4132">
                  <c:v>2012-03-28-00</c:v>
                </c:pt>
                <c:pt idx="4133">
                  <c:v>2012-03-28-01</c:v>
                </c:pt>
                <c:pt idx="4134">
                  <c:v>2012-03-28-02</c:v>
                </c:pt>
                <c:pt idx="4135">
                  <c:v>2012-03-28-03</c:v>
                </c:pt>
                <c:pt idx="4136">
                  <c:v>2012-03-28-04</c:v>
                </c:pt>
                <c:pt idx="4137">
                  <c:v>2012-03-28-05</c:v>
                </c:pt>
                <c:pt idx="4138">
                  <c:v>2012-03-28-06</c:v>
                </c:pt>
                <c:pt idx="4139">
                  <c:v>2012-03-28-07</c:v>
                </c:pt>
                <c:pt idx="4140">
                  <c:v>2012-03-28-08</c:v>
                </c:pt>
                <c:pt idx="4141">
                  <c:v>2012-03-28-09</c:v>
                </c:pt>
                <c:pt idx="4142">
                  <c:v>2012-03-28-10</c:v>
                </c:pt>
                <c:pt idx="4143">
                  <c:v>2012-03-28-11</c:v>
                </c:pt>
                <c:pt idx="4144">
                  <c:v>2012-03-28-12</c:v>
                </c:pt>
                <c:pt idx="4145">
                  <c:v>2012-03-28-13</c:v>
                </c:pt>
                <c:pt idx="4146">
                  <c:v>2012-03-28-14</c:v>
                </c:pt>
                <c:pt idx="4147">
                  <c:v>2012-03-28-15</c:v>
                </c:pt>
                <c:pt idx="4148">
                  <c:v>2012-03-28-16</c:v>
                </c:pt>
                <c:pt idx="4149">
                  <c:v>2012-03-28-17</c:v>
                </c:pt>
                <c:pt idx="4150">
                  <c:v>2012-03-28-18</c:v>
                </c:pt>
                <c:pt idx="4151">
                  <c:v>2012-03-28-19</c:v>
                </c:pt>
                <c:pt idx="4152">
                  <c:v>2012-03-28-20</c:v>
                </c:pt>
                <c:pt idx="4153">
                  <c:v>2012-03-28-21</c:v>
                </c:pt>
                <c:pt idx="4154">
                  <c:v>2012-03-28-22</c:v>
                </c:pt>
                <c:pt idx="4155">
                  <c:v>2012-03-28-23</c:v>
                </c:pt>
                <c:pt idx="4156">
                  <c:v>2012-03-29-00</c:v>
                </c:pt>
                <c:pt idx="4157">
                  <c:v>2012-03-29-01</c:v>
                </c:pt>
                <c:pt idx="4158">
                  <c:v>2012-03-29-02</c:v>
                </c:pt>
                <c:pt idx="4159">
                  <c:v>2012-03-29-03</c:v>
                </c:pt>
                <c:pt idx="4160">
                  <c:v>2012-03-29-04</c:v>
                </c:pt>
                <c:pt idx="4161">
                  <c:v>2012-03-29-05</c:v>
                </c:pt>
                <c:pt idx="4162">
                  <c:v>2012-03-29-06</c:v>
                </c:pt>
                <c:pt idx="4163">
                  <c:v>2012-03-29-07</c:v>
                </c:pt>
                <c:pt idx="4164">
                  <c:v>2012-03-29-08</c:v>
                </c:pt>
                <c:pt idx="4165">
                  <c:v>2012-03-29-09</c:v>
                </c:pt>
                <c:pt idx="4166">
                  <c:v>2012-03-29-10</c:v>
                </c:pt>
                <c:pt idx="4167">
                  <c:v>2012-03-29-11</c:v>
                </c:pt>
                <c:pt idx="4168">
                  <c:v>2012-03-29-12</c:v>
                </c:pt>
                <c:pt idx="4169">
                  <c:v>2012-03-29-13</c:v>
                </c:pt>
                <c:pt idx="4170">
                  <c:v>2012-03-29-14</c:v>
                </c:pt>
                <c:pt idx="4171">
                  <c:v>2012-03-29-15</c:v>
                </c:pt>
                <c:pt idx="4172">
                  <c:v>2012-03-29-16</c:v>
                </c:pt>
                <c:pt idx="4173">
                  <c:v>2012-03-29-17</c:v>
                </c:pt>
                <c:pt idx="4174">
                  <c:v>2012-03-29-18</c:v>
                </c:pt>
                <c:pt idx="4175">
                  <c:v>2012-03-29-19</c:v>
                </c:pt>
                <c:pt idx="4176">
                  <c:v>2012-03-29-20</c:v>
                </c:pt>
                <c:pt idx="4177">
                  <c:v>2012-03-29-21</c:v>
                </c:pt>
                <c:pt idx="4178">
                  <c:v>2012-03-29-22</c:v>
                </c:pt>
                <c:pt idx="4179">
                  <c:v>2012-03-29-23</c:v>
                </c:pt>
                <c:pt idx="4180">
                  <c:v>2012-03-30-00</c:v>
                </c:pt>
                <c:pt idx="4181">
                  <c:v>2012-03-30-01</c:v>
                </c:pt>
                <c:pt idx="4182">
                  <c:v>2012-03-30-02</c:v>
                </c:pt>
                <c:pt idx="4183">
                  <c:v>2012-03-30-03</c:v>
                </c:pt>
                <c:pt idx="4184">
                  <c:v>2012-03-30-04</c:v>
                </c:pt>
                <c:pt idx="4185">
                  <c:v>2012-03-30-05</c:v>
                </c:pt>
                <c:pt idx="4186">
                  <c:v>2012-03-30-06</c:v>
                </c:pt>
                <c:pt idx="4187">
                  <c:v>2012-03-30-07</c:v>
                </c:pt>
                <c:pt idx="4188">
                  <c:v>2012-03-30-08</c:v>
                </c:pt>
                <c:pt idx="4189">
                  <c:v>2012-03-30-09</c:v>
                </c:pt>
                <c:pt idx="4190">
                  <c:v>2012-03-30-10</c:v>
                </c:pt>
                <c:pt idx="4191">
                  <c:v>2012-03-30-11</c:v>
                </c:pt>
                <c:pt idx="4192">
                  <c:v>2012-03-30-12</c:v>
                </c:pt>
                <c:pt idx="4193">
                  <c:v>2012-03-30-13</c:v>
                </c:pt>
                <c:pt idx="4194">
                  <c:v>2012-03-30-14</c:v>
                </c:pt>
                <c:pt idx="4195">
                  <c:v>2012-03-30-15</c:v>
                </c:pt>
                <c:pt idx="4196">
                  <c:v>2012-03-30-16</c:v>
                </c:pt>
                <c:pt idx="4197">
                  <c:v>2012-03-30-17</c:v>
                </c:pt>
                <c:pt idx="4198">
                  <c:v>2012-03-30-18</c:v>
                </c:pt>
                <c:pt idx="4199">
                  <c:v>2012-03-30-19</c:v>
                </c:pt>
                <c:pt idx="4200">
                  <c:v>2012-03-30-20</c:v>
                </c:pt>
                <c:pt idx="4201">
                  <c:v>2012-03-30-21</c:v>
                </c:pt>
                <c:pt idx="4202">
                  <c:v>2012-03-30-22</c:v>
                </c:pt>
                <c:pt idx="4203">
                  <c:v>2012-03-30-23</c:v>
                </c:pt>
                <c:pt idx="4204">
                  <c:v>2012-03-31-00</c:v>
                </c:pt>
                <c:pt idx="4205">
                  <c:v>2012-03-31-01</c:v>
                </c:pt>
                <c:pt idx="4206">
                  <c:v>2012-03-31-02</c:v>
                </c:pt>
                <c:pt idx="4207">
                  <c:v>2012-03-31-03</c:v>
                </c:pt>
                <c:pt idx="4208">
                  <c:v>2012-03-31-04</c:v>
                </c:pt>
                <c:pt idx="4209">
                  <c:v>2012-03-31-05</c:v>
                </c:pt>
                <c:pt idx="4210">
                  <c:v>2012-03-31-06</c:v>
                </c:pt>
                <c:pt idx="4211">
                  <c:v>2012-03-31-07</c:v>
                </c:pt>
                <c:pt idx="4212">
                  <c:v>2012-03-31-08</c:v>
                </c:pt>
                <c:pt idx="4213">
                  <c:v>2012-03-31-09</c:v>
                </c:pt>
                <c:pt idx="4214">
                  <c:v>2012-03-31-10</c:v>
                </c:pt>
                <c:pt idx="4215">
                  <c:v>2012-03-31-11</c:v>
                </c:pt>
                <c:pt idx="4216">
                  <c:v>2012-03-31-12</c:v>
                </c:pt>
                <c:pt idx="4217">
                  <c:v>2012-03-31-13</c:v>
                </c:pt>
                <c:pt idx="4218">
                  <c:v>2012-03-31-14</c:v>
                </c:pt>
                <c:pt idx="4219">
                  <c:v>2012-03-31-15</c:v>
                </c:pt>
                <c:pt idx="4220">
                  <c:v>2012-03-31-16</c:v>
                </c:pt>
                <c:pt idx="4221">
                  <c:v>2012-03-31-17</c:v>
                </c:pt>
                <c:pt idx="4222">
                  <c:v>2012-03-31-18</c:v>
                </c:pt>
                <c:pt idx="4223">
                  <c:v>2012-03-31-19</c:v>
                </c:pt>
                <c:pt idx="4224">
                  <c:v>2012-03-31-20</c:v>
                </c:pt>
                <c:pt idx="4225">
                  <c:v>2012-03-31-21</c:v>
                </c:pt>
                <c:pt idx="4226">
                  <c:v>2012-03-31-22</c:v>
                </c:pt>
                <c:pt idx="4227">
                  <c:v>2012-03-31-23</c:v>
                </c:pt>
                <c:pt idx="4228">
                  <c:v>2012-04-01-00</c:v>
                </c:pt>
                <c:pt idx="4229">
                  <c:v>2012-04-01-01</c:v>
                </c:pt>
                <c:pt idx="4230">
                  <c:v>2012-04-01-02</c:v>
                </c:pt>
                <c:pt idx="4231">
                  <c:v>2012-04-01-03</c:v>
                </c:pt>
                <c:pt idx="4232">
                  <c:v>2012-04-01-04</c:v>
                </c:pt>
                <c:pt idx="4233">
                  <c:v>2012-04-01-05</c:v>
                </c:pt>
                <c:pt idx="4234">
                  <c:v>2012-04-01-06</c:v>
                </c:pt>
                <c:pt idx="4235">
                  <c:v>2012-04-01-07</c:v>
                </c:pt>
                <c:pt idx="4236">
                  <c:v>2012-04-01-08</c:v>
                </c:pt>
                <c:pt idx="4237">
                  <c:v>2012-04-01-09</c:v>
                </c:pt>
                <c:pt idx="4238">
                  <c:v>2012-04-01-10</c:v>
                </c:pt>
                <c:pt idx="4239">
                  <c:v>2012-04-01-11</c:v>
                </c:pt>
                <c:pt idx="4240">
                  <c:v>2012-04-01-12</c:v>
                </c:pt>
                <c:pt idx="4241">
                  <c:v>2012-04-01-13</c:v>
                </c:pt>
                <c:pt idx="4242">
                  <c:v>2012-04-01-14</c:v>
                </c:pt>
                <c:pt idx="4243">
                  <c:v>2012-04-01-15</c:v>
                </c:pt>
                <c:pt idx="4244">
                  <c:v>2012-04-01-16</c:v>
                </c:pt>
                <c:pt idx="4245">
                  <c:v>2012-04-01-17</c:v>
                </c:pt>
                <c:pt idx="4246">
                  <c:v>2012-04-01-18</c:v>
                </c:pt>
                <c:pt idx="4247">
                  <c:v>2012-04-01-19</c:v>
                </c:pt>
                <c:pt idx="4248">
                  <c:v>2012-04-01-20</c:v>
                </c:pt>
                <c:pt idx="4249">
                  <c:v>2012-04-01-21</c:v>
                </c:pt>
                <c:pt idx="4250">
                  <c:v>2012-04-01-22</c:v>
                </c:pt>
                <c:pt idx="4251">
                  <c:v>2012-04-01-23</c:v>
                </c:pt>
                <c:pt idx="4252">
                  <c:v>2012-04-02-00</c:v>
                </c:pt>
                <c:pt idx="4253">
                  <c:v>2012-04-02-01</c:v>
                </c:pt>
                <c:pt idx="4254">
                  <c:v>2012-04-02-02</c:v>
                </c:pt>
                <c:pt idx="4255">
                  <c:v>2012-04-02-03</c:v>
                </c:pt>
                <c:pt idx="4256">
                  <c:v>2012-04-02-04</c:v>
                </c:pt>
                <c:pt idx="4257">
                  <c:v>2012-04-02-05</c:v>
                </c:pt>
                <c:pt idx="4258">
                  <c:v>2012-04-02-06</c:v>
                </c:pt>
                <c:pt idx="4259">
                  <c:v>2012-04-02-07</c:v>
                </c:pt>
                <c:pt idx="4260">
                  <c:v>2012-04-02-08</c:v>
                </c:pt>
                <c:pt idx="4261">
                  <c:v>2012-04-02-09</c:v>
                </c:pt>
                <c:pt idx="4262">
                  <c:v>2012-04-02-10</c:v>
                </c:pt>
                <c:pt idx="4263">
                  <c:v>2012-04-02-11</c:v>
                </c:pt>
                <c:pt idx="4264">
                  <c:v>2012-04-02-12</c:v>
                </c:pt>
                <c:pt idx="4265">
                  <c:v>2012-04-02-13</c:v>
                </c:pt>
                <c:pt idx="4266">
                  <c:v>2012-04-02-14</c:v>
                </c:pt>
                <c:pt idx="4267">
                  <c:v>2012-04-02-15</c:v>
                </c:pt>
                <c:pt idx="4268">
                  <c:v>2012-04-02-16</c:v>
                </c:pt>
                <c:pt idx="4269">
                  <c:v>2012-04-02-17</c:v>
                </c:pt>
                <c:pt idx="4270">
                  <c:v>2012-04-02-18</c:v>
                </c:pt>
                <c:pt idx="4271">
                  <c:v>2012-04-02-19</c:v>
                </c:pt>
                <c:pt idx="4272">
                  <c:v>2012-04-02-20</c:v>
                </c:pt>
                <c:pt idx="4273">
                  <c:v>2012-04-02-21</c:v>
                </c:pt>
                <c:pt idx="4274">
                  <c:v>2012-04-02-22</c:v>
                </c:pt>
                <c:pt idx="4275">
                  <c:v>2012-04-02-23</c:v>
                </c:pt>
                <c:pt idx="4276">
                  <c:v>2012-04-03-00</c:v>
                </c:pt>
                <c:pt idx="4277">
                  <c:v>2012-04-03-01</c:v>
                </c:pt>
                <c:pt idx="4278">
                  <c:v>2012-04-03-02</c:v>
                </c:pt>
                <c:pt idx="4279">
                  <c:v>2012-04-03-03</c:v>
                </c:pt>
                <c:pt idx="4280">
                  <c:v>2012-04-03-04</c:v>
                </c:pt>
                <c:pt idx="4281">
                  <c:v>2012-04-03-05</c:v>
                </c:pt>
                <c:pt idx="4282">
                  <c:v>2012-04-03-06</c:v>
                </c:pt>
                <c:pt idx="4283">
                  <c:v>2012-04-03-07</c:v>
                </c:pt>
                <c:pt idx="4284">
                  <c:v>2012-04-03-08</c:v>
                </c:pt>
                <c:pt idx="4285">
                  <c:v>2012-04-03-09</c:v>
                </c:pt>
                <c:pt idx="4286">
                  <c:v>2012-04-03-10</c:v>
                </c:pt>
                <c:pt idx="4287">
                  <c:v>2012-04-03-11</c:v>
                </c:pt>
                <c:pt idx="4288">
                  <c:v>2012-04-03-12</c:v>
                </c:pt>
                <c:pt idx="4289">
                  <c:v>2012-04-03-13</c:v>
                </c:pt>
                <c:pt idx="4290">
                  <c:v>2012-04-03-14</c:v>
                </c:pt>
                <c:pt idx="4291">
                  <c:v>2012-04-03-15</c:v>
                </c:pt>
                <c:pt idx="4292">
                  <c:v>2012-04-03-16</c:v>
                </c:pt>
                <c:pt idx="4293">
                  <c:v>2012-04-03-17</c:v>
                </c:pt>
                <c:pt idx="4294">
                  <c:v>2012-04-03-18</c:v>
                </c:pt>
                <c:pt idx="4295">
                  <c:v>2012-04-03-19</c:v>
                </c:pt>
                <c:pt idx="4296">
                  <c:v>2012-04-03-20</c:v>
                </c:pt>
                <c:pt idx="4297">
                  <c:v>2012-04-03-21</c:v>
                </c:pt>
                <c:pt idx="4298">
                  <c:v>2012-04-03-22</c:v>
                </c:pt>
                <c:pt idx="4299">
                  <c:v>2012-04-03-23</c:v>
                </c:pt>
                <c:pt idx="4300">
                  <c:v>2012-04-04-00</c:v>
                </c:pt>
                <c:pt idx="4301">
                  <c:v>2012-04-04-01</c:v>
                </c:pt>
                <c:pt idx="4302">
                  <c:v>2012-04-04-02</c:v>
                </c:pt>
                <c:pt idx="4303">
                  <c:v>2012-04-04-03</c:v>
                </c:pt>
                <c:pt idx="4304">
                  <c:v>2012-04-04-04</c:v>
                </c:pt>
                <c:pt idx="4305">
                  <c:v>2012-04-04-05</c:v>
                </c:pt>
                <c:pt idx="4306">
                  <c:v>2012-04-04-06</c:v>
                </c:pt>
                <c:pt idx="4307">
                  <c:v>2012-04-04-07</c:v>
                </c:pt>
                <c:pt idx="4308">
                  <c:v>2012-04-04-08</c:v>
                </c:pt>
                <c:pt idx="4309">
                  <c:v>2012-04-04-09</c:v>
                </c:pt>
                <c:pt idx="4310">
                  <c:v>2012-04-04-10</c:v>
                </c:pt>
                <c:pt idx="4311">
                  <c:v>2012-04-04-11</c:v>
                </c:pt>
                <c:pt idx="4312">
                  <c:v>2012-04-04-12</c:v>
                </c:pt>
                <c:pt idx="4313">
                  <c:v>2012-04-04-13</c:v>
                </c:pt>
                <c:pt idx="4314">
                  <c:v>2012-04-04-14</c:v>
                </c:pt>
                <c:pt idx="4315">
                  <c:v>2012-04-04-15</c:v>
                </c:pt>
                <c:pt idx="4316">
                  <c:v>2012-04-04-16</c:v>
                </c:pt>
                <c:pt idx="4317">
                  <c:v>2012-04-04-17</c:v>
                </c:pt>
                <c:pt idx="4318">
                  <c:v>2012-04-04-18</c:v>
                </c:pt>
                <c:pt idx="4319">
                  <c:v>2012-04-04-19</c:v>
                </c:pt>
                <c:pt idx="4320">
                  <c:v>2012-04-04-20</c:v>
                </c:pt>
                <c:pt idx="4321">
                  <c:v>2012-04-04-21</c:v>
                </c:pt>
                <c:pt idx="4322">
                  <c:v>2012-04-04-22</c:v>
                </c:pt>
                <c:pt idx="4323">
                  <c:v>2012-04-04-23</c:v>
                </c:pt>
                <c:pt idx="4324">
                  <c:v>2012-04-05-00</c:v>
                </c:pt>
                <c:pt idx="4325">
                  <c:v>2012-04-05-01</c:v>
                </c:pt>
                <c:pt idx="4326">
                  <c:v>2012-04-05-02</c:v>
                </c:pt>
                <c:pt idx="4327">
                  <c:v>2012-04-05-03</c:v>
                </c:pt>
                <c:pt idx="4328">
                  <c:v>2012-04-05-04</c:v>
                </c:pt>
                <c:pt idx="4329">
                  <c:v>2012-04-05-05</c:v>
                </c:pt>
                <c:pt idx="4330">
                  <c:v>2012-04-05-06</c:v>
                </c:pt>
                <c:pt idx="4331">
                  <c:v>2012-04-05-07</c:v>
                </c:pt>
                <c:pt idx="4332">
                  <c:v>2012-04-05-08</c:v>
                </c:pt>
                <c:pt idx="4333">
                  <c:v>2012-04-05-09</c:v>
                </c:pt>
                <c:pt idx="4334">
                  <c:v>2012-04-05-10</c:v>
                </c:pt>
                <c:pt idx="4335">
                  <c:v>2012-04-05-11</c:v>
                </c:pt>
                <c:pt idx="4336">
                  <c:v>2012-04-05-12</c:v>
                </c:pt>
                <c:pt idx="4337">
                  <c:v>2012-04-05-13</c:v>
                </c:pt>
                <c:pt idx="4338">
                  <c:v>2012-04-05-14</c:v>
                </c:pt>
                <c:pt idx="4339">
                  <c:v>2012-04-05-15</c:v>
                </c:pt>
                <c:pt idx="4340">
                  <c:v>2012-04-05-16</c:v>
                </c:pt>
                <c:pt idx="4341">
                  <c:v>2012-04-05-17</c:v>
                </c:pt>
                <c:pt idx="4342">
                  <c:v>2012-04-05-18</c:v>
                </c:pt>
                <c:pt idx="4343">
                  <c:v>2012-04-05-19</c:v>
                </c:pt>
                <c:pt idx="4344">
                  <c:v>2012-04-05-20</c:v>
                </c:pt>
                <c:pt idx="4345">
                  <c:v>2012-04-05-21</c:v>
                </c:pt>
                <c:pt idx="4346">
                  <c:v>2012-04-05-22</c:v>
                </c:pt>
                <c:pt idx="4347">
                  <c:v>2012-04-05-23</c:v>
                </c:pt>
                <c:pt idx="4348">
                  <c:v>2012-04-06-00</c:v>
                </c:pt>
                <c:pt idx="4349">
                  <c:v>2012-04-06-01</c:v>
                </c:pt>
                <c:pt idx="4350">
                  <c:v>2012-04-06-02</c:v>
                </c:pt>
                <c:pt idx="4351">
                  <c:v>2012-04-06-03</c:v>
                </c:pt>
                <c:pt idx="4352">
                  <c:v>2012-04-06-04</c:v>
                </c:pt>
                <c:pt idx="4353">
                  <c:v>2012-04-06-05</c:v>
                </c:pt>
                <c:pt idx="4354">
                  <c:v>2012-04-06-06</c:v>
                </c:pt>
                <c:pt idx="4355">
                  <c:v>2012-04-06-07</c:v>
                </c:pt>
                <c:pt idx="4356">
                  <c:v>2012-04-06-08</c:v>
                </c:pt>
                <c:pt idx="4357">
                  <c:v>2012-04-06-09</c:v>
                </c:pt>
                <c:pt idx="4358">
                  <c:v>2012-04-06-10</c:v>
                </c:pt>
                <c:pt idx="4359">
                  <c:v>2012-04-06-11</c:v>
                </c:pt>
                <c:pt idx="4360">
                  <c:v>2012-04-06-12</c:v>
                </c:pt>
                <c:pt idx="4361">
                  <c:v>2012-04-06-13</c:v>
                </c:pt>
                <c:pt idx="4362">
                  <c:v>2012-04-06-14</c:v>
                </c:pt>
                <c:pt idx="4363">
                  <c:v>2012-04-06-15</c:v>
                </c:pt>
                <c:pt idx="4364">
                  <c:v>2012-04-06-16</c:v>
                </c:pt>
                <c:pt idx="4365">
                  <c:v>2012-04-06-17</c:v>
                </c:pt>
                <c:pt idx="4366">
                  <c:v>2012-04-06-18</c:v>
                </c:pt>
                <c:pt idx="4367">
                  <c:v>2012-04-06-19</c:v>
                </c:pt>
                <c:pt idx="4368">
                  <c:v>2012-04-06-20</c:v>
                </c:pt>
                <c:pt idx="4369">
                  <c:v>2012-04-06-21</c:v>
                </c:pt>
                <c:pt idx="4370">
                  <c:v>2012-04-06-22</c:v>
                </c:pt>
                <c:pt idx="4371">
                  <c:v>2012-04-06-23</c:v>
                </c:pt>
                <c:pt idx="4372">
                  <c:v>2012-04-07-00</c:v>
                </c:pt>
                <c:pt idx="4373">
                  <c:v>2012-04-07-01</c:v>
                </c:pt>
                <c:pt idx="4374">
                  <c:v>2012-04-07-02</c:v>
                </c:pt>
                <c:pt idx="4375">
                  <c:v>2012-04-07-03</c:v>
                </c:pt>
                <c:pt idx="4376">
                  <c:v>2012-04-07-04</c:v>
                </c:pt>
                <c:pt idx="4377">
                  <c:v>2012-04-07-05</c:v>
                </c:pt>
                <c:pt idx="4378">
                  <c:v>2012-04-07-06</c:v>
                </c:pt>
                <c:pt idx="4379">
                  <c:v>2012-04-07-07</c:v>
                </c:pt>
                <c:pt idx="4380">
                  <c:v>2012-04-07-08</c:v>
                </c:pt>
                <c:pt idx="4381">
                  <c:v>2012-04-07-09</c:v>
                </c:pt>
                <c:pt idx="4382">
                  <c:v>2012-04-07-10</c:v>
                </c:pt>
                <c:pt idx="4383">
                  <c:v>2012-04-07-11</c:v>
                </c:pt>
                <c:pt idx="4384">
                  <c:v>2012-04-07-12</c:v>
                </c:pt>
                <c:pt idx="4385">
                  <c:v>2012-04-07-13</c:v>
                </c:pt>
                <c:pt idx="4386">
                  <c:v>2012-04-07-14</c:v>
                </c:pt>
                <c:pt idx="4387">
                  <c:v>2012-04-07-15</c:v>
                </c:pt>
                <c:pt idx="4388">
                  <c:v>2012-04-07-16</c:v>
                </c:pt>
                <c:pt idx="4389">
                  <c:v>2012-04-07-17</c:v>
                </c:pt>
                <c:pt idx="4390">
                  <c:v>2012-04-07-18</c:v>
                </c:pt>
                <c:pt idx="4391">
                  <c:v>2012-04-07-19</c:v>
                </c:pt>
                <c:pt idx="4392">
                  <c:v>2012-04-07-20</c:v>
                </c:pt>
                <c:pt idx="4393">
                  <c:v>2012-04-07-21</c:v>
                </c:pt>
                <c:pt idx="4394">
                  <c:v>2012-04-07-22</c:v>
                </c:pt>
                <c:pt idx="4395">
                  <c:v>2012-04-07-23</c:v>
                </c:pt>
                <c:pt idx="4396">
                  <c:v>2012-04-08-00</c:v>
                </c:pt>
                <c:pt idx="4397">
                  <c:v>2012-04-08-01</c:v>
                </c:pt>
                <c:pt idx="4398">
                  <c:v>2012-04-08-02</c:v>
                </c:pt>
                <c:pt idx="4399">
                  <c:v>2012-04-08-03</c:v>
                </c:pt>
                <c:pt idx="4400">
                  <c:v>2012-04-08-04</c:v>
                </c:pt>
                <c:pt idx="4401">
                  <c:v>2012-04-08-05</c:v>
                </c:pt>
                <c:pt idx="4402">
                  <c:v>2012-04-08-06</c:v>
                </c:pt>
                <c:pt idx="4403">
                  <c:v>2012-04-08-07</c:v>
                </c:pt>
                <c:pt idx="4404">
                  <c:v>2012-04-08-08</c:v>
                </c:pt>
                <c:pt idx="4405">
                  <c:v>2012-04-08-09</c:v>
                </c:pt>
                <c:pt idx="4406">
                  <c:v>2012-04-08-10</c:v>
                </c:pt>
                <c:pt idx="4407">
                  <c:v>2012-04-08-11</c:v>
                </c:pt>
                <c:pt idx="4408">
                  <c:v>2012-04-08-12</c:v>
                </c:pt>
                <c:pt idx="4409">
                  <c:v>2012-04-08-13</c:v>
                </c:pt>
                <c:pt idx="4410">
                  <c:v>2012-04-08-14</c:v>
                </c:pt>
                <c:pt idx="4411">
                  <c:v>2012-04-08-15</c:v>
                </c:pt>
                <c:pt idx="4412">
                  <c:v>2012-04-08-16</c:v>
                </c:pt>
                <c:pt idx="4413">
                  <c:v>2012-04-08-17</c:v>
                </c:pt>
                <c:pt idx="4414">
                  <c:v>2012-04-08-18</c:v>
                </c:pt>
                <c:pt idx="4415">
                  <c:v>2012-04-08-19</c:v>
                </c:pt>
                <c:pt idx="4416">
                  <c:v>2012-04-08-20</c:v>
                </c:pt>
                <c:pt idx="4417">
                  <c:v>2012-04-08-21</c:v>
                </c:pt>
                <c:pt idx="4418">
                  <c:v>2012-04-08-22</c:v>
                </c:pt>
                <c:pt idx="4419">
                  <c:v>2012-04-08-23</c:v>
                </c:pt>
                <c:pt idx="4420">
                  <c:v>2012-04-09-00</c:v>
                </c:pt>
                <c:pt idx="4421">
                  <c:v>2012-04-09-01</c:v>
                </c:pt>
                <c:pt idx="4422">
                  <c:v>2012-04-09-02</c:v>
                </c:pt>
                <c:pt idx="4423">
                  <c:v>2012-04-09-03</c:v>
                </c:pt>
                <c:pt idx="4424">
                  <c:v>2012-04-09-04</c:v>
                </c:pt>
                <c:pt idx="4425">
                  <c:v>2012-04-09-05</c:v>
                </c:pt>
                <c:pt idx="4426">
                  <c:v>2012-04-09-06</c:v>
                </c:pt>
                <c:pt idx="4427">
                  <c:v>2012-04-09-07</c:v>
                </c:pt>
                <c:pt idx="4428">
                  <c:v>2012-04-09-08</c:v>
                </c:pt>
                <c:pt idx="4429">
                  <c:v>2012-04-09-09</c:v>
                </c:pt>
                <c:pt idx="4430">
                  <c:v>2012-04-09-10</c:v>
                </c:pt>
                <c:pt idx="4431">
                  <c:v>2012-04-09-11</c:v>
                </c:pt>
                <c:pt idx="4432">
                  <c:v>2012-04-09-12</c:v>
                </c:pt>
                <c:pt idx="4433">
                  <c:v>2012-04-09-13</c:v>
                </c:pt>
                <c:pt idx="4434">
                  <c:v>2012-04-09-14</c:v>
                </c:pt>
                <c:pt idx="4435">
                  <c:v>2012-04-09-15</c:v>
                </c:pt>
                <c:pt idx="4436">
                  <c:v>2012-04-09-16</c:v>
                </c:pt>
                <c:pt idx="4437">
                  <c:v>2012-04-09-17</c:v>
                </c:pt>
                <c:pt idx="4438">
                  <c:v>2012-04-09-18</c:v>
                </c:pt>
                <c:pt idx="4439">
                  <c:v>2012-04-09-19</c:v>
                </c:pt>
                <c:pt idx="4440">
                  <c:v>2012-04-09-20</c:v>
                </c:pt>
                <c:pt idx="4441">
                  <c:v>2012-04-09-21</c:v>
                </c:pt>
                <c:pt idx="4442">
                  <c:v>2012-04-09-22</c:v>
                </c:pt>
                <c:pt idx="4443">
                  <c:v>2012-04-09-23</c:v>
                </c:pt>
                <c:pt idx="4444">
                  <c:v>2012-04-10-00</c:v>
                </c:pt>
                <c:pt idx="4445">
                  <c:v>2012-04-10-01</c:v>
                </c:pt>
                <c:pt idx="4446">
                  <c:v>2012-04-10-02</c:v>
                </c:pt>
                <c:pt idx="4447">
                  <c:v>2012-04-10-03</c:v>
                </c:pt>
                <c:pt idx="4448">
                  <c:v>2012-04-10-04</c:v>
                </c:pt>
                <c:pt idx="4449">
                  <c:v>2012-04-10-05</c:v>
                </c:pt>
                <c:pt idx="4450">
                  <c:v>2012-04-10-06</c:v>
                </c:pt>
                <c:pt idx="4451">
                  <c:v>2012-04-10-07</c:v>
                </c:pt>
                <c:pt idx="4452">
                  <c:v>2012-04-10-08</c:v>
                </c:pt>
                <c:pt idx="4453">
                  <c:v>2012-04-10-09</c:v>
                </c:pt>
                <c:pt idx="4454">
                  <c:v>2012-04-10-10</c:v>
                </c:pt>
                <c:pt idx="4455">
                  <c:v>2012-04-10-11</c:v>
                </c:pt>
                <c:pt idx="4456">
                  <c:v>2012-04-10-12</c:v>
                </c:pt>
                <c:pt idx="4457">
                  <c:v>2012-04-10-13</c:v>
                </c:pt>
                <c:pt idx="4458">
                  <c:v>2012-04-10-14</c:v>
                </c:pt>
                <c:pt idx="4459">
                  <c:v>2012-04-10-15</c:v>
                </c:pt>
                <c:pt idx="4460">
                  <c:v>2012-04-10-16</c:v>
                </c:pt>
                <c:pt idx="4461">
                  <c:v>2012-04-10-17</c:v>
                </c:pt>
                <c:pt idx="4462">
                  <c:v>2012-04-10-18</c:v>
                </c:pt>
                <c:pt idx="4463">
                  <c:v>2012-04-10-19</c:v>
                </c:pt>
                <c:pt idx="4464">
                  <c:v>2012-04-10-20</c:v>
                </c:pt>
                <c:pt idx="4465">
                  <c:v>2012-04-10-21</c:v>
                </c:pt>
                <c:pt idx="4466">
                  <c:v>2012-04-10-22</c:v>
                </c:pt>
                <c:pt idx="4467">
                  <c:v>2012-04-10-23</c:v>
                </c:pt>
                <c:pt idx="4468">
                  <c:v>2012-04-11-00</c:v>
                </c:pt>
                <c:pt idx="4469">
                  <c:v>2012-04-11-01</c:v>
                </c:pt>
                <c:pt idx="4470">
                  <c:v>2012-04-11-02</c:v>
                </c:pt>
                <c:pt idx="4471">
                  <c:v>2012-04-11-03</c:v>
                </c:pt>
                <c:pt idx="4472">
                  <c:v>2012-04-11-04</c:v>
                </c:pt>
                <c:pt idx="4473">
                  <c:v>2012-04-11-05</c:v>
                </c:pt>
                <c:pt idx="4474">
                  <c:v>2012-04-11-06</c:v>
                </c:pt>
                <c:pt idx="4475">
                  <c:v>2012-04-11-07</c:v>
                </c:pt>
                <c:pt idx="4476">
                  <c:v>2012-04-11-08</c:v>
                </c:pt>
                <c:pt idx="4477">
                  <c:v>2012-04-11-09</c:v>
                </c:pt>
                <c:pt idx="4478">
                  <c:v>2012-04-11-10</c:v>
                </c:pt>
                <c:pt idx="4479">
                  <c:v>2012-04-11-11</c:v>
                </c:pt>
                <c:pt idx="4480">
                  <c:v>2012-04-11-12</c:v>
                </c:pt>
                <c:pt idx="4481">
                  <c:v>2012-04-11-13</c:v>
                </c:pt>
                <c:pt idx="4482">
                  <c:v>2012-04-11-14</c:v>
                </c:pt>
                <c:pt idx="4483">
                  <c:v>2012-04-11-15</c:v>
                </c:pt>
                <c:pt idx="4484">
                  <c:v>2012-04-11-16</c:v>
                </c:pt>
                <c:pt idx="4485">
                  <c:v>2012-04-11-17</c:v>
                </c:pt>
                <c:pt idx="4486">
                  <c:v>2012-04-11-18</c:v>
                </c:pt>
                <c:pt idx="4487">
                  <c:v>2012-04-11-19</c:v>
                </c:pt>
                <c:pt idx="4488">
                  <c:v>2012-04-11-20</c:v>
                </c:pt>
                <c:pt idx="4489">
                  <c:v>2012-04-11-21</c:v>
                </c:pt>
                <c:pt idx="4490">
                  <c:v>2012-04-11-22</c:v>
                </c:pt>
                <c:pt idx="4491">
                  <c:v>2012-04-11-23</c:v>
                </c:pt>
                <c:pt idx="4492">
                  <c:v>2012-04-12-00</c:v>
                </c:pt>
                <c:pt idx="4493">
                  <c:v>2012-04-12-01</c:v>
                </c:pt>
                <c:pt idx="4494">
                  <c:v>2012-04-12-02</c:v>
                </c:pt>
                <c:pt idx="4495">
                  <c:v>2012-04-12-03</c:v>
                </c:pt>
                <c:pt idx="4496">
                  <c:v>2012-04-12-04</c:v>
                </c:pt>
                <c:pt idx="4497">
                  <c:v>2012-04-12-05</c:v>
                </c:pt>
                <c:pt idx="4498">
                  <c:v>2012-04-12-06</c:v>
                </c:pt>
                <c:pt idx="4499">
                  <c:v>2012-04-12-07</c:v>
                </c:pt>
                <c:pt idx="4500">
                  <c:v>2012-04-12-08</c:v>
                </c:pt>
                <c:pt idx="4501">
                  <c:v>2012-04-12-09</c:v>
                </c:pt>
                <c:pt idx="4502">
                  <c:v>2012-04-12-10</c:v>
                </c:pt>
                <c:pt idx="4503">
                  <c:v>2012-04-12-11</c:v>
                </c:pt>
                <c:pt idx="4504">
                  <c:v>2012-04-12-12</c:v>
                </c:pt>
                <c:pt idx="4505">
                  <c:v>2012-04-12-13</c:v>
                </c:pt>
                <c:pt idx="4506">
                  <c:v>2012-04-12-14</c:v>
                </c:pt>
                <c:pt idx="4507">
                  <c:v>2012-04-12-15</c:v>
                </c:pt>
                <c:pt idx="4508">
                  <c:v>2012-04-12-16</c:v>
                </c:pt>
                <c:pt idx="4509">
                  <c:v>2012-04-12-17</c:v>
                </c:pt>
                <c:pt idx="4510">
                  <c:v>2012-04-12-18</c:v>
                </c:pt>
                <c:pt idx="4511">
                  <c:v>2012-04-12-19</c:v>
                </c:pt>
                <c:pt idx="4512">
                  <c:v>2012-04-12-20</c:v>
                </c:pt>
                <c:pt idx="4513">
                  <c:v>2012-04-12-21</c:v>
                </c:pt>
                <c:pt idx="4514">
                  <c:v>2012-04-12-22</c:v>
                </c:pt>
                <c:pt idx="4515">
                  <c:v>2012-04-12-23</c:v>
                </c:pt>
                <c:pt idx="4516">
                  <c:v>2012-04-13-00</c:v>
                </c:pt>
                <c:pt idx="4517">
                  <c:v>2012-04-13-01</c:v>
                </c:pt>
                <c:pt idx="4518">
                  <c:v>2012-04-13-02</c:v>
                </c:pt>
                <c:pt idx="4519">
                  <c:v>2012-04-13-03</c:v>
                </c:pt>
                <c:pt idx="4520">
                  <c:v>2012-04-13-04</c:v>
                </c:pt>
                <c:pt idx="4521">
                  <c:v>2012-04-13-05</c:v>
                </c:pt>
                <c:pt idx="4522">
                  <c:v>2012-04-13-06</c:v>
                </c:pt>
                <c:pt idx="4523">
                  <c:v>2012-04-13-07</c:v>
                </c:pt>
                <c:pt idx="4524">
                  <c:v>2012-04-13-08</c:v>
                </c:pt>
                <c:pt idx="4525">
                  <c:v>2012-04-13-09</c:v>
                </c:pt>
                <c:pt idx="4526">
                  <c:v>2012-04-13-10</c:v>
                </c:pt>
                <c:pt idx="4527">
                  <c:v>2012-04-13-11</c:v>
                </c:pt>
                <c:pt idx="4528">
                  <c:v>2012-04-13-12</c:v>
                </c:pt>
                <c:pt idx="4529">
                  <c:v>2012-04-13-13</c:v>
                </c:pt>
                <c:pt idx="4530">
                  <c:v>2012-04-13-14</c:v>
                </c:pt>
                <c:pt idx="4531">
                  <c:v>2012-04-13-15</c:v>
                </c:pt>
                <c:pt idx="4532">
                  <c:v>2012-04-13-16</c:v>
                </c:pt>
                <c:pt idx="4533">
                  <c:v>2012-04-13-17</c:v>
                </c:pt>
                <c:pt idx="4534">
                  <c:v>2012-04-13-18</c:v>
                </c:pt>
                <c:pt idx="4535">
                  <c:v>2012-04-13-19</c:v>
                </c:pt>
                <c:pt idx="4536">
                  <c:v>2012-04-13-20</c:v>
                </c:pt>
                <c:pt idx="4537">
                  <c:v>2012-04-13-21</c:v>
                </c:pt>
                <c:pt idx="4538">
                  <c:v>2012-04-13-22</c:v>
                </c:pt>
                <c:pt idx="4539">
                  <c:v>2012-04-13-23</c:v>
                </c:pt>
                <c:pt idx="4540">
                  <c:v>2012-04-14-00</c:v>
                </c:pt>
                <c:pt idx="4541">
                  <c:v>2012-04-14-01</c:v>
                </c:pt>
                <c:pt idx="4542">
                  <c:v>2012-04-14-02</c:v>
                </c:pt>
                <c:pt idx="4543">
                  <c:v>2012-04-14-03</c:v>
                </c:pt>
                <c:pt idx="4544">
                  <c:v>2012-04-14-04</c:v>
                </c:pt>
                <c:pt idx="4545">
                  <c:v>2012-04-14-05</c:v>
                </c:pt>
                <c:pt idx="4546">
                  <c:v>2012-04-14-06</c:v>
                </c:pt>
                <c:pt idx="4547">
                  <c:v>2012-04-14-07</c:v>
                </c:pt>
                <c:pt idx="4548">
                  <c:v>2012-04-14-08</c:v>
                </c:pt>
                <c:pt idx="4549">
                  <c:v>2012-04-14-09</c:v>
                </c:pt>
                <c:pt idx="4550">
                  <c:v>2012-04-14-10</c:v>
                </c:pt>
                <c:pt idx="4551">
                  <c:v>2012-04-14-11</c:v>
                </c:pt>
                <c:pt idx="4552">
                  <c:v>2012-04-14-12</c:v>
                </c:pt>
                <c:pt idx="4553">
                  <c:v>2012-04-14-13</c:v>
                </c:pt>
                <c:pt idx="4554">
                  <c:v>2012-04-14-14</c:v>
                </c:pt>
                <c:pt idx="4555">
                  <c:v>2012-04-14-15</c:v>
                </c:pt>
                <c:pt idx="4556">
                  <c:v>2012-04-14-16</c:v>
                </c:pt>
                <c:pt idx="4557">
                  <c:v>2012-04-14-17</c:v>
                </c:pt>
                <c:pt idx="4558">
                  <c:v>2012-04-14-18</c:v>
                </c:pt>
                <c:pt idx="4559">
                  <c:v>2012-04-14-19</c:v>
                </c:pt>
                <c:pt idx="4560">
                  <c:v>2012-04-14-20</c:v>
                </c:pt>
                <c:pt idx="4561">
                  <c:v>2012-04-14-21</c:v>
                </c:pt>
                <c:pt idx="4562">
                  <c:v>2012-04-14-22</c:v>
                </c:pt>
                <c:pt idx="4563">
                  <c:v>2012-04-14-23</c:v>
                </c:pt>
                <c:pt idx="4564">
                  <c:v>2012-04-15-00</c:v>
                </c:pt>
                <c:pt idx="4565">
                  <c:v>2012-04-15-01</c:v>
                </c:pt>
                <c:pt idx="4566">
                  <c:v>2012-04-15-02</c:v>
                </c:pt>
                <c:pt idx="4567">
                  <c:v>2012-04-15-03</c:v>
                </c:pt>
                <c:pt idx="4568">
                  <c:v>2012-04-15-04</c:v>
                </c:pt>
                <c:pt idx="4569">
                  <c:v>2012-04-15-05</c:v>
                </c:pt>
                <c:pt idx="4570">
                  <c:v>2012-04-15-06</c:v>
                </c:pt>
                <c:pt idx="4571">
                  <c:v>2012-04-15-07</c:v>
                </c:pt>
                <c:pt idx="4572">
                  <c:v>2012-04-15-08</c:v>
                </c:pt>
                <c:pt idx="4573">
                  <c:v>2012-04-15-09</c:v>
                </c:pt>
                <c:pt idx="4574">
                  <c:v>2012-04-15-10</c:v>
                </c:pt>
                <c:pt idx="4575">
                  <c:v>2012-04-15-11</c:v>
                </c:pt>
                <c:pt idx="4576">
                  <c:v>2012-04-15-12</c:v>
                </c:pt>
                <c:pt idx="4577">
                  <c:v>2012-04-15-13</c:v>
                </c:pt>
                <c:pt idx="4578">
                  <c:v>2012-04-15-14</c:v>
                </c:pt>
                <c:pt idx="4579">
                  <c:v>2012-04-15-15</c:v>
                </c:pt>
                <c:pt idx="4580">
                  <c:v>2012-04-15-16</c:v>
                </c:pt>
                <c:pt idx="4581">
                  <c:v>2012-04-15-17</c:v>
                </c:pt>
                <c:pt idx="4582">
                  <c:v>2012-04-15-18</c:v>
                </c:pt>
                <c:pt idx="4583">
                  <c:v>2012-04-15-19</c:v>
                </c:pt>
                <c:pt idx="4584">
                  <c:v>2012-04-15-20</c:v>
                </c:pt>
                <c:pt idx="4585">
                  <c:v>2012-04-15-21</c:v>
                </c:pt>
                <c:pt idx="4586">
                  <c:v>2012-04-15-22</c:v>
                </c:pt>
                <c:pt idx="4587">
                  <c:v>2012-04-15-23</c:v>
                </c:pt>
                <c:pt idx="4588">
                  <c:v>2012-04-16-00</c:v>
                </c:pt>
                <c:pt idx="4589">
                  <c:v>2012-04-16-01</c:v>
                </c:pt>
                <c:pt idx="4590">
                  <c:v>2012-04-16-02</c:v>
                </c:pt>
                <c:pt idx="4591">
                  <c:v>2012-04-16-03</c:v>
                </c:pt>
                <c:pt idx="4592">
                  <c:v>2012-04-16-04</c:v>
                </c:pt>
                <c:pt idx="4593">
                  <c:v>2012-04-16-05</c:v>
                </c:pt>
                <c:pt idx="4594">
                  <c:v>2012-04-16-06</c:v>
                </c:pt>
                <c:pt idx="4595">
                  <c:v>2012-04-16-07</c:v>
                </c:pt>
                <c:pt idx="4596">
                  <c:v>2012-04-16-08</c:v>
                </c:pt>
                <c:pt idx="4597">
                  <c:v>2012-04-16-09</c:v>
                </c:pt>
                <c:pt idx="4598">
                  <c:v>2012-04-16-10</c:v>
                </c:pt>
                <c:pt idx="4599">
                  <c:v>2012-04-16-11</c:v>
                </c:pt>
                <c:pt idx="4600">
                  <c:v>2012-04-16-12</c:v>
                </c:pt>
                <c:pt idx="4601">
                  <c:v>2012-04-16-13</c:v>
                </c:pt>
                <c:pt idx="4602">
                  <c:v>2012-04-16-14</c:v>
                </c:pt>
                <c:pt idx="4603">
                  <c:v>2012-04-16-15</c:v>
                </c:pt>
                <c:pt idx="4604">
                  <c:v>2012-04-16-16</c:v>
                </c:pt>
                <c:pt idx="4605">
                  <c:v>2012-04-16-17</c:v>
                </c:pt>
                <c:pt idx="4606">
                  <c:v>2012-04-16-18</c:v>
                </c:pt>
                <c:pt idx="4607">
                  <c:v>2012-04-16-19</c:v>
                </c:pt>
                <c:pt idx="4608">
                  <c:v>2012-04-16-20</c:v>
                </c:pt>
                <c:pt idx="4609">
                  <c:v>2012-04-16-21</c:v>
                </c:pt>
                <c:pt idx="4610">
                  <c:v>2012-04-16-22</c:v>
                </c:pt>
                <c:pt idx="4611">
                  <c:v>2012-04-16-23</c:v>
                </c:pt>
                <c:pt idx="4612">
                  <c:v>2012-04-17-00</c:v>
                </c:pt>
                <c:pt idx="4613">
                  <c:v>2012-04-17-01</c:v>
                </c:pt>
                <c:pt idx="4614">
                  <c:v>2012-04-17-02</c:v>
                </c:pt>
                <c:pt idx="4615">
                  <c:v>2012-04-17-03</c:v>
                </c:pt>
                <c:pt idx="4616">
                  <c:v>2012-04-17-04</c:v>
                </c:pt>
                <c:pt idx="4617">
                  <c:v>2012-04-17-05</c:v>
                </c:pt>
                <c:pt idx="4618">
                  <c:v>2012-04-17-06</c:v>
                </c:pt>
                <c:pt idx="4619">
                  <c:v>2012-04-17-07</c:v>
                </c:pt>
                <c:pt idx="4620">
                  <c:v>2012-04-17-08</c:v>
                </c:pt>
                <c:pt idx="4621">
                  <c:v>2012-04-17-09</c:v>
                </c:pt>
                <c:pt idx="4622">
                  <c:v>2012-04-17-10</c:v>
                </c:pt>
                <c:pt idx="4623">
                  <c:v>2012-04-17-11</c:v>
                </c:pt>
                <c:pt idx="4624">
                  <c:v>2012-04-17-12</c:v>
                </c:pt>
                <c:pt idx="4625">
                  <c:v>2012-04-17-13</c:v>
                </c:pt>
                <c:pt idx="4626">
                  <c:v>2012-04-17-14</c:v>
                </c:pt>
                <c:pt idx="4627">
                  <c:v>2012-04-17-15</c:v>
                </c:pt>
                <c:pt idx="4628">
                  <c:v>2012-04-17-16</c:v>
                </c:pt>
                <c:pt idx="4629">
                  <c:v>2012-04-17-17</c:v>
                </c:pt>
                <c:pt idx="4630">
                  <c:v>2012-04-17-18</c:v>
                </c:pt>
                <c:pt idx="4631">
                  <c:v>2012-04-17-19</c:v>
                </c:pt>
                <c:pt idx="4632">
                  <c:v>2012-04-17-20</c:v>
                </c:pt>
                <c:pt idx="4633">
                  <c:v>2012-04-17-21</c:v>
                </c:pt>
                <c:pt idx="4634">
                  <c:v>2012-04-17-22</c:v>
                </c:pt>
                <c:pt idx="4635">
                  <c:v>2012-04-17-23</c:v>
                </c:pt>
                <c:pt idx="4636">
                  <c:v>2012-04-18-00</c:v>
                </c:pt>
                <c:pt idx="4637">
                  <c:v>2012-04-18-01</c:v>
                </c:pt>
                <c:pt idx="4638">
                  <c:v>2012-04-18-02</c:v>
                </c:pt>
                <c:pt idx="4639">
                  <c:v>2012-04-18-03</c:v>
                </c:pt>
                <c:pt idx="4640">
                  <c:v>2012-04-18-04</c:v>
                </c:pt>
                <c:pt idx="4641">
                  <c:v>2012-04-18-05</c:v>
                </c:pt>
                <c:pt idx="4642">
                  <c:v>2012-04-18-06</c:v>
                </c:pt>
                <c:pt idx="4643">
                  <c:v>2012-04-18-07</c:v>
                </c:pt>
                <c:pt idx="4644">
                  <c:v>2012-04-18-08</c:v>
                </c:pt>
                <c:pt idx="4645">
                  <c:v>2012-04-18-09</c:v>
                </c:pt>
                <c:pt idx="4646">
                  <c:v>2012-04-18-10</c:v>
                </c:pt>
                <c:pt idx="4647">
                  <c:v>2012-04-18-11</c:v>
                </c:pt>
                <c:pt idx="4648">
                  <c:v>2012-04-18-12</c:v>
                </c:pt>
                <c:pt idx="4649">
                  <c:v>2012-04-18-13</c:v>
                </c:pt>
                <c:pt idx="4650">
                  <c:v>2012-04-18-14</c:v>
                </c:pt>
                <c:pt idx="4651">
                  <c:v>2012-04-18-15</c:v>
                </c:pt>
                <c:pt idx="4652">
                  <c:v>2012-04-18-16</c:v>
                </c:pt>
                <c:pt idx="4653">
                  <c:v>2012-04-18-17</c:v>
                </c:pt>
                <c:pt idx="4654">
                  <c:v>2012-04-18-18</c:v>
                </c:pt>
                <c:pt idx="4655">
                  <c:v>2012-04-18-19</c:v>
                </c:pt>
                <c:pt idx="4656">
                  <c:v>2012-04-18-20</c:v>
                </c:pt>
                <c:pt idx="4657">
                  <c:v>2012-04-18-21</c:v>
                </c:pt>
                <c:pt idx="4658">
                  <c:v>2012-04-18-22</c:v>
                </c:pt>
                <c:pt idx="4659">
                  <c:v>2012-04-18-23</c:v>
                </c:pt>
                <c:pt idx="4660">
                  <c:v>2012-04-19-00</c:v>
                </c:pt>
                <c:pt idx="4661">
                  <c:v>2012-04-19-01</c:v>
                </c:pt>
                <c:pt idx="4662">
                  <c:v>2012-04-19-02</c:v>
                </c:pt>
                <c:pt idx="4663">
                  <c:v>2012-04-19-03</c:v>
                </c:pt>
                <c:pt idx="4664">
                  <c:v>2012-04-19-04</c:v>
                </c:pt>
                <c:pt idx="4665">
                  <c:v>2012-04-19-05</c:v>
                </c:pt>
                <c:pt idx="4666">
                  <c:v>2012-04-19-06</c:v>
                </c:pt>
                <c:pt idx="4667">
                  <c:v>2012-04-19-07</c:v>
                </c:pt>
                <c:pt idx="4668">
                  <c:v>2012-04-19-08</c:v>
                </c:pt>
                <c:pt idx="4669">
                  <c:v>2012-04-19-09</c:v>
                </c:pt>
                <c:pt idx="4670">
                  <c:v>2012-04-19-10</c:v>
                </c:pt>
                <c:pt idx="4671">
                  <c:v>2012-04-19-11</c:v>
                </c:pt>
                <c:pt idx="4672">
                  <c:v>2012-04-19-12</c:v>
                </c:pt>
                <c:pt idx="4673">
                  <c:v>2012-04-19-13</c:v>
                </c:pt>
                <c:pt idx="4674">
                  <c:v>2012-04-19-14</c:v>
                </c:pt>
                <c:pt idx="4675">
                  <c:v>2012-04-19-15</c:v>
                </c:pt>
                <c:pt idx="4676">
                  <c:v>2012-04-19-16</c:v>
                </c:pt>
                <c:pt idx="4677">
                  <c:v>2012-04-19-17</c:v>
                </c:pt>
                <c:pt idx="4678">
                  <c:v>2012-04-19-18</c:v>
                </c:pt>
                <c:pt idx="4679">
                  <c:v>2012-04-19-19</c:v>
                </c:pt>
                <c:pt idx="4680">
                  <c:v>2012-04-19-20</c:v>
                </c:pt>
                <c:pt idx="4681">
                  <c:v>2012-04-19-21</c:v>
                </c:pt>
                <c:pt idx="4682">
                  <c:v>2012-04-19-22</c:v>
                </c:pt>
                <c:pt idx="4683">
                  <c:v>2012-04-19-23</c:v>
                </c:pt>
                <c:pt idx="4684">
                  <c:v>2012-04-20-00</c:v>
                </c:pt>
                <c:pt idx="4685">
                  <c:v>2012-04-20-01</c:v>
                </c:pt>
                <c:pt idx="4686">
                  <c:v>2012-04-20-02</c:v>
                </c:pt>
                <c:pt idx="4687">
                  <c:v>2012-04-20-03</c:v>
                </c:pt>
                <c:pt idx="4688">
                  <c:v>2012-04-20-04</c:v>
                </c:pt>
                <c:pt idx="4689">
                  <c:v>2012-04-20-05</c:v>
                </c:pt>
                <c:pt idx="4690">
                  <c:v>2012-04-20-06</c:v>
                </c:pt>
                <c:pt idx="4691">
                  <c:v>2012-04-20-07</c:v>
                </c:pt>
                <c:pt idx="4692">
                  <c:v>2012-04-20-08</c:v>
                </c:pt>
                <c:pt idx="4693">
                  <c:v>2012-04-20-09</c:v>
                </c:pt>
                <c:pt idx="4694">
                  <c:v>2012-04-20-10</c:v>
                </c:pt>
                <c:pt idx="4695">
                  <c:v>2012-04-20-11</c:v>
                </c:pt>
                <c:pt idx="4696">
                  <c:v>2012-04-20-12</c:v>
                </c:pt>
                <c:pt idx="4697">
                  <c:v>2012-04-20-13</c:v>
                </c:pt>
                <c:pt idx="4698">
                  <c:v>2012-04-20-14</c:v>
                </c:pt>
                <c:pt idx="4699">
                  <c:v>2012-04-20-15</c:v>
                </c:pt>
                <c:pt idx="4700">
                  <c:v>2012-04-20-16</c:v>
                </c:pt>
                <c:pt idx="4701">
                  <c:v>2012-04-20-17</c:v>
                </c:pt>
                <c:pt idx="4702">
                  <c:v>2012-04-20-18</c:v>
                </c:pt>
                <c:pt idx="4703">
                  <c:v>2012-04-20-19</c:v>
                </c:pt>
                <c:pt idx="4704">
                  <c:v>2012-04-20-20</c:v>
                </c:pt>
                <c:pt idx="4705">
                  <c:v>2012-04-20-21</c:v>
                </c:pt>
                <c:pt idx="4706">
                  <c:v>2012-04-20-22</c:v>
                </c:pt>
                <c:pt idx="4707">
                  <c:v>2012-04-20-23</c:v>
                </c:pt>
                <c:pt idx="4708">
                  <c:v>2012-04-21-00</c:v>
                </c:pt>
                <c:pt idx="4709">
                  <c:v>2012-04-21-01</c:v>
                </c:pt>
                <c:pt idx="4710">
                  <c:v>2012-04-21-02</c:v>
                </c:pt>
                <c:pt idx="4711">
                  <c:v>2012-04-21-03</c:v>
                </c:pt>
                <c:pt idx="4712">
                  <c:v>2012-04-21-04</c:v>
                </c:pt>
                <c:pt idx="4713">
                  <c:v>2012-04-21-05</c:v>
                </c:pt>
                <c:pt idx="4714">
                  <c:v>2012-04-21-06</c:v>
                </c:pt>
                <c:pt idx="4715">
                  <c:v>2012-04-21-07</c:v>
                </c:pt>
                <c:pt idx="4716">
                  <c:v>2012-04-21-08</c:v>
                </c:pt>
                <c:pt idx="4717">
                  <c:v>2012-04-21-09</c:v>
                </c:pt>
                <c:pt idx="4718">
                  <c:v>2012-04-21-10</c:v>
                </c:pt>
                <c:pt idx="4719">
                  <c:v>2012-04-21-11</c:v>
                </c:pt>
                <c:pt idx="4720">
                  <c:v>2012-04-21-12</c:v>
                </c:pt>
                <c:pt idx="4721">
                  <c:v>2012-04-21-13</c:v>
                </c:pt>
                <c:pt idx="4722">
                  <c:v>2012-04-21-14</c:v>
                </c:pt>
                <c:pt idx="4723">
                  <c:v>2012-04-21-15</c:v>
                </c:pt>
                <c:pt idx="4724">
                  <c:v>2012-04-21-16</c:v>
                </c:pt>
                <c:pt idx="4725">
                  <c:v>2012-04-21-17</c:v>
                </c:pt>
                <c:pt idx="4726">
                  <c:v>2012-04-21-18</c:v>
                </c:pt>
                <c:pt idx="4727">
                  <c:v>2012-04-21-19</c:v>
                </c:pt>
                <c:pt idx="4728">
                  <c:v>2012-04-21-20</c:v>
                </c:pt>
                <c:pt idx="4729">
                  <c:v>2012-04-21-21</c:v>
                </c:pt>
                <c:pt idx="4730">
                  <c:v>2012-04-21-22</c:v>
                </c:pt>
                <c:pt idx="4731">
                  <c:v>2012-04-21-23</c:v>
                </c:pt>
                <c:pt idx="4732">
                  <c:v>2012-04-22-00</c:v>
                </c:pt>
                <c:pt idx="4733">
                  <c:v>2012-04-22-01</c:v>
                </c:pt>
                <c:pt idx="4734">
                  <c:v>2012-04-22-02</c:v>
                </c:pt>
                <c:pt idx="4735">
                  <c:v>2012-04-22-03</c:v>
                </c:pt>
                <c:pt idx="4736">
                  <c:v>2012-04-22-04</c:v>
                </c:pt>
                <c:pt idx="4737">
                  <c:v>2012-04-22-05</c:v>
                </c:pt>
                <c:pt idx="4738">
                  <c:v>2012-04-22-06</c:v>
                </c:pt>
                <c:pt idx="4739">
                  <c:v>2012-04-22-07</c:v>
                </c:pt>
                <c:pt idx="4740">
                  <c:v>2012-04-22-08</c:v>
                </c:pt>
                <c:pt idx="4741">
                  <c:v>2012-04-22-09</c:v>
                </c:pt>
                <c:pt idx="4742">
                  <c:v>2012-04-22-10</c:v>
                </c:pt>
                <c:pt idx="4743">
                  <c:v>2012-04-22-11</c:v>
                </c:pt>
                <c:pt idx="4744">
                  <c:v>2012-04-22-12</c:v>
                </c:pt>
                <c:pt idx="4745">
                  <c:v>2012-04-22-13</c:v>
                </c:pt>
                <c:pt idx="4746">
                  <c:v>2012-04-22-14</c:v>
                </c:pt>
                <c:pt idx="4747">
                  <c:v>2012-04-22-15</c:v>
                </c:pt>
                <c:pt idx="4748">
                  <c:v>2012-04-22-16</c:v>
                </c:pt>
                <c:pt idx="4749">
                  <c:v>2012-04-22-17</c:v>
                </c:pt>
                <c:pt idx="4750">
                  <c:v>2012-04-22-18</c:v>
                </c:pt>
                <c:pt idx="4751">
                  <c:v>2012-04-22-19</c:v>
                </c:pt>
                <c:pt idx="4752">
                  <c:v>2012-04-22-20</c:v>
                </c:pt>
                <c:pt idx="4753">
                  <c:v>2012-04-22-21</c:v>
                </c:pt>
                <c:pt idx="4754">
                  <c:v>2012-04-22-22</c:v>
                </c:pt>
                <c:pt idx="4755">
                  <c:v>2012-04-22-23</c:v>
                </c:pt>
                <c:pt idx="4756">
                  <c:v>2012-04-23-00</c:v>
                </c:pt>
                <c:pt idx="4757">
                  <c:v>2012-04-23-01</c:v>
                </c:pt>
                <c:pt idx="4758">
                  <c:v>2012-04-23-02</c:v>
                </c:pt>
                <c:pt idx="4759">
                  <c:v>2012-04-23-03</c:v>
                </c:pt>
                <c:pt idx="4760">
                  <c:v>2012-04-23-04</c:v>
                </c:pt>
                <c:pt idx="4761">
                  <c:v>2012-04-23-05</c:v>
                </c:pt>
                <c:pt idx="4762">
                  <c:v>2012-04-23-06</c:v>
                </c:pt>
                <c:pt idx="4763">
                  <c:v>2012-04-23-07</c:v>
                </c:pt>
                <c:pt idx="4764">
                  <c:v>2012-04-23-08</c:v>
                </c:pt>
                <c:pt idx="4765">
                  <c:v>2012-04-23-09</c:v>
                </c:pt>
                <c:pt idx="4766">
                  <c:v>2012-04-23-10</c:v>
                </c:pt>
                <c:pt idx="4767">
                  <c:v>2012-04-23-11</c:v>
                </c:pt>
                <c:pt idx="4768">
                  <c:v>2012-04-23-12</c:v>
                </c:pt>
                <c:pt idx="4769">
                  <c:v>2012-04-23-13</c:v>
                </c:pt>
                <c:pt idx="4770">
                  <c:v>2012-04-23-14</c:v>
                </c:pt>
                <c:pt idx="4771">
                  <c:v>2012-04-23-15</c:v>
                </c:pt>
                <c:pt idx="4772">
                  <c:v>2012-04-23-16</c:v>
                </c:pt>
                <c:pt idx="4773">
                  <c:v>2012-04-23-17</c:v>
                </c:pt>
                <c:pt idx="4774">
                  <c:v>2012-04-23-18</c:v>
                </c:pt>
                <c:pt idx="4775">
                  <c:v>2012-04-23-19</c:v>
                </c:pt>
                <c:pt idx="4776">
                  <c:v>2012-04-23-20</c:v>
                </c:pt>
                <c:pt idx="4777">
                  <c:v>2012-04-23-21</c:v>
                </c:pt>
                <c:pt idx="4778">
                  <c:v>2012-04-23-22</c:v>
                </c:pt>
                <c:pt idx="4779">
                  <c:v>2012-04-23-23</c:v>
                </c:pt>
                <c:pt idx="4780">
                  <c:v>2012-04-24-00</c:v>
                </c:pt>
                <c:pt idx="4781">
                  <c:v>2012-04-24-01</c:v>
                </c:pt>
                <c:pt idx="4782">
                  <c:v>2012-04-24-02</c:v>
                </c:pt>
                <c:pt idx="4783">
                  <c:v>2012-04-24-03</c:v>
                </c:pt>
                <c:pt idx="4784">
                  <c:v>2012-04-24-04</c:v>
                </c:pt>
                <c:pt idx="4785">
                  <c:v>2012-04-24-05</c:v>
                </c:pt>
                <c:pt idx="4786">
                  <c:v>2012-04-24-06</c:v>
                </c:pt>
                <c:pt idx="4787">
                  <c:v>2012-04-24-07</c:v>
                </c:pt>
                <c:pt idx="4788">
                  <c:v>2012-04-24-08</c:v>
                </c:pt>
                <c:pt idx="4789">
                  <c:v>2012-04-24-09</c:v>
                </c:pt>
                <c:pt idx="4790">
                  <c:v>2012-04-24-10</c:v>
                </c:pt>
                <c:pt idx="4791">
                  <c:v>2012-04-24-11</c:v>
                </c:pt>
                <c:pt idx="4792">
                  <c:v>2012-04-24-12</c:v>
                </c:pt>
                <c:pt idx="4793">
                  <c:v>2012-04-24-13</c:v>
                </c:pt>
                <c:pt idx="4794">
                  <c:v>2012-04-24-14</c:v>
                </c:pt>
                <c:pt idx="4795">
                  <c:v>2012-04-24-15</c:v>
                </c:pt>
                <c:pt idx="4796">
                  <c:v>2012-04-24-16</c:v>
                </c:pt>
                <c:pt idx="4797">
                  <c:v>2012-04-24-17</c:v>
                </c:pt>
                <c:pt idx="4798">
                  <c:v>2012-04-24-18</c:v>
                </c:pt>
                <c:pt idx="4799">
                  <c:v>2012-04-24-19</c:v>
                </c:pt>
                <c:pt idx="4800">
                  <c:v>2012-04-24-20</c:v>
                </c:pt>
                <c:pt idx="4801">
                  <c:v>2012-04-24-21</c:v>
                </c:pt>
                <c:pt idx="4802">
                  <c:v>2012-04-24-22</c:v>
                </c:pt>
                <c:pt idx="4803">
                  <c:v>2012-04-24-23</c:v>
                </c:pt>
                <c:pt idx="4804">
                  <c:v>2012-04-25-00</c:v>
                </c:pt>
                <c:pt idx="4805">
                  <c:v>2012-04-25-01</c:v>
                </c:pt>
                <c:pt idx="4806">
                  <c:v>2012-04-25-02</c:v>
                </c:pt>
                <c:pt idx="4807">
                  <c:v>2012-04-25-03</c:v>
                </c:pt>
                <c:pt idx="4808">
                  <c:v>2012-04-25-04</c:v>
                </c:pt>
                <c:pt idx="4809">
                  <c:v>2012-04-25-05</c:v>
                </c:pt>
                <c:pt idx="4810">
                  <c:v>2012-04-25-06</c:v>
                </c:pt>
                <c:pt idx="4811">
                  <c:v>2012-04-25-07</c:v>
                </c:pt>
                <c:pt idx="4812">
                  <c:v>2012-04-25-08</c:v>
                </c:pt>
                <c:pt idx="4813">
                  <c:v>2012-04-25-09</c:v>
                </c:pt>
                <c:pt idx="4814">
                  <c:v>2012-04-25-10</c:v>
                </c:pt>
                <c:pt idx="4815">
                  <c:v>2012-04-25-11</c:v>
                </c:pt>
                <c:pt idx="4816">
                  <c:v>2012-04-25-12</c:v>
                </c:pt>
                <c:pt idx="4817">
                  <c:v>2012-04-25-13</c:v>
                </c:pt>
                <c:pt idx="4818">
                  <c:v>2012-04-25-14</c:v>
                </c:pt>
                <c:pt idx="4819">
                  <c:v>2012-04-25-15</c:v>
                </c:pt>
                <c:pt idx="4820">
                  <c:v>2012-04-25-16</c:v>
                </c:pt>
                <c:pt idx="4821">
                  <c:v>2012-04-25-17</c:v>
                </c:pt>
                <c:pt idx="4822">
                  <c:v>2012-04-25-18</c:v>
                </c:pt>
                <c:pt idx="4823">
                  <c:v>2012-04-25-19</c:v>
                </c:pt>
                <c:pt idx="4824">
                  <c:v>2012-04-25-20</c:v>
                </c:pt>
                <c:pt idx="4825">
                  <c:v>2012-04-25-21</c:v>
                </c:pt>
                <c:pt idx="4826">
                  <c:v>2012-04-25-22</c:v>
                </c:pt>
                <c:pt idx="4827">
                  <c:v>2012-04-25-23</c:v>
                </c:pt>
                <c:pt idx="4828">
                  <c:v>2012-04-26-00</c:v>
                </c:pt>
                <c:pt idx="4829">
                  <c:v>2012-04-26-01</c:v>
                </c:pt>
                <c:pt idx="4830">
                  <c:v>2012-04-26-02</c:v>
                </c:pt>
                <c:pt idx="4831">
                  <c:v>2012-04-26-03</c:v>
                </c:pt>
                <c:pt idx="4832">
                  <c:v>2012-04-26-04</c:v>
                </c:pt>
                <c:pt idx="4833">
                  <c:v>2012-04-26-05</c:v>
                </c:pt>
                <c:pt idx="4834">
                  <c:v>2012-04-26-06</c:v>
                </c:pt>
                <c:pt idx="4835">
                  <c:v>2012-04-26-07</c:v>
                </c:pt>
                <c:pt idx="4836">
                  <c:v>2012-04-26-08</c:v>
                </c:pt>
                <c:pt idx="4837">
                  <c:v>2012-04-26-09</c:v>
                </c:pt>
                <c:pt idx="4838">
                  <c:v>2012-04-26-10</c:v>
                </c:pt>
                <c:pt idx="4839">
                  <c:v>2012-04-26-11</c:v>
                </c:pt>
                <c:pt idx="4840">
                  <c:v>2012-04-26-12</c:v>
                </c:pt>
                <c:pt idx="4841">
                  <c:v>2012-04-26-13</c:v>
                </c:pt>
                <c:pt idx="4842">
                  <c:v>2012-04-26-14</c:v>
                </c:pt>
                <c:pt idx="4843">
                  <c:v>2012-04-26-15</c:v>
                </c:pt>
                <c:pt idx="4844">
                  <c:v>2012-04-26-16</c:v>
                </c:pt>
                <c:pt idx="4845">
                  <c:v>2012-04-26-17</c:v>
                </c:pt>
                <c:pt idx="4846">
                  <c:v>2012-04-26-18</c:v>
                </c:pt>
                <c:pt idx="4847">
                  <c:v>2012-04-26-19</c:v>
                </c:pt>
                <c:pt idx="4848">
                  <c:v>2012-04-26-20</c:v>
                </c:pt>
                <c:pt idx="4849">
                  <c:v>2012-04-26-21</c:v>
                </c:pt>
                <c:pt idx="4850">
                  <c:v>2012-04-26-22</c:v>
                </c:pt>
                <c:pt idx="4851">
                  <c:v>2012-04-26-23</c:v>
                </c:pt>
                <c:pt idx="4852">
                  <c:v>2012-04-27-00</c:v>
                </c:pt>
                <c:pt idx="4853">
                  <c:v>2012-04-27-01</c:v>
                </c:pt>
                <c:pt idx="4854">
                  <c:v>2012-04-27-02</c:v>
                </c:pt>
                <c:pt idx="4855">
                  <c:v>2012-04-27-03</c:v>
                </c:pt>
                <c:pt idx="4856">
                  <c:v>2012-04-27-04</c:v>
                </c:pt>
                <c:pt idx="4857">
                  <c:v>2012-04-27-05</c:v>
                </c:pt>
                <c:pt idx="4858">
                  <c:v>2012-04-27-06</c:v>
                </c:pt>
                <c:pt idx="4859">
                  <c:v>2012-04-27-07</c:v>
                </c:pt>
                <c:pt idx="4860">
                  <c:v>2012-04-27-08</c:v>
                </c:pt>
                <c:pt idx="4861">
                  <c:v>2012-04-27-09</c:v>
                </c:pt>
                <c:pt idx="4862">
                  <c:v>2012-04-27-10</c:v>
                </c:pt>
                <c:pt idx="4863">
                  <c:v>2012-04-27-11</c:v>
                </c:pt>
                <c:pt idx="4864">
                  <c:v>2012-04-27-12</c:v>
                </c:pt>
                <c:pt idx="4865">
                  <c:v>2012-04-27-13</c:v>
                </c:pt>
                <c:pt idx="4866">
                  <c:v>2012-04-27-14</c:v>
                </c:pt>
                <c:pt idx="4867">
                  <c:v>2012-04-27-15</c:v>
                </c:pt>
                <c:pt idx="4868">
                  <c:v>2012-04-27-16</c:v>
                </c:pt>
                <c:pt idx="4869">
                  <c:v>2012-04-27-17</c:v>
                </c:pt>
                <c:pt idx="4870">
                  <c:v>2012-04-27-18</c:v>
                </c:pt>
                <c:pt idx="4871">
                  <c:v>2012-04-27-19</c:v>
                </c:pt>
                <c:pt idx="4872">
                  <c:v>2012-04-27-20</c:v>
                </c:pt>
                <c:pt idx="4873">
                  <c:v>2012-04-27-21</c:v>
                </c:pt>
                <c:pt idx="4874">
                  <c:v>2012-04-27-22</c:v>
                </c:pt>
                <c:pt idx="4875">
                  <c:v>2012-04-27-23</c:v>
                </c:pt>
                <c:pt idx="4876">
                  <c:v>2012-04-28-00</c:v>
                </c:pt>
                <c:pt idx="4877">
                  <c:v>2012-04-28-01</c:v>
                </c:pt>
                <c:pt idx="4878">
                  <c:v>2012-04-28-02</c:v>
                </c:pt>
                <c:pt idx="4879">
                  <c:v>2012-04-28-03</c:v>
                </c:pt>
                <c:pt idx="4880">
                  <c:v>2012-04-28-04</c:v>
                </c:pt>
                <c:pt idx="4881">
                  <c:v>2012-04-28-05</c:v>
                </c:pt>
                <c:pt idx="4882">
                  <c:v>2012-04-28-06</c:v>
                </c:pt>
                <c:pt idx="4883">
                  <c:v>2012-04-28-07</c:v>
                </c:pt>
                <c:pt idx="4884">
                  <c:v>2012-04-28-08</c:v>
                </c:pt>
                <c:pt idx="4885">
                  <c:v>2012-04-28-09</c:v>
                </c:pt>
                <c:pt idx="4886">
                  <c:v>2012-04-28-10</c:v>
                </c:pt>
                <c:pt idx="4887">
                  <c:v>2012-04-28-11</c:v>
                </c:pt>
                <c:pt idx="4888">
                  <c:v>2012-04-28-12</c:v>
                </c:pt>
                <c:pt idx="4889">
                  <c:v>2012-04-28-13</c:v>
                </c:pt>
                <c:pt idx="4890">
                  <c:v>2012-04-28-14</c:v>
                </c:pt>
                <c:pt idx="4891">
                  <c:v>2012-04-28-15</c:v>
                </c:pt>
                <c:pt idx="4892">
                  <c:v>2012-04-28-16</c:v>
                </c:pt>
                <c:pt idx="4893">
                  <c:v>2012-04-28-17</c:v>
                </c:pt>
                <c:pt idx="4894">
                  <c:v>2012-04-28-18</c:v>
                </c:pt>
                <c:pt idx="4895">
                  <c:v>2012-04-28-19</c:v>
                </c:pt>
                <c:pt idx="4896">
                  <c:v>2012-04-28-20</c:v>
                </c:pt>
                <c:pt idx="4897">
                  <c:v>2012-04-28-21</c:v>
                </c:pt>
                <c:pt idx="4898">
                  <c:v>2012-04-28-22</c:v>
                </c:pt>
                <c:pt idx="4899">
                  <c:v>2012-04-28-23</c:v>
                </c:pt>
                <c:pt idx="4900">
                  <c:v>2012-04-29-00</c:v>
                </c:pt>
                <c:pt idx="4901">
                  <c:v>2012-04-29-01</c:v>
                </c:pt>
                <c:pt idx="4902">
                  <c:v>2012-04-29-02</c:v>
                </c:pt>
                <c:pt idx="4903">
                  <c:v>2012-04-29-03</c:v>
                </c:pt>
                <c:pt idx="4904">
                  <c:v>2012-04-29-04</c:v>
                </c:pt>
                <c:pt idx="4905">
                  <c:v>2012-04-29-05</c:v>
                </c:pt>
                <c:pt idx="4906">
                  <c:v>2012-04-29-06</c:v>
                </c:pt>
                <c:pt idx="4907">
                  <c:v>2012-04-29-07</c:v>
                </c:pt>
                <c:pt idx="4908">
                  <c:v>2012-04-29-08</c:v>
                </c:pt>
                <c:pt idx="4909">
                  <c:v>2012-04-29-09</c:v>
                </c:pt>
                <c:pt idx="4910">
                  <c:v>2012-04-29-10</c:v>
                </c:pt>
                <c:pt idx="4911">
                  <c:v>2012-04-29-11</c:v>
                </c:pt>
                <c:pt idx="4912">
                  <c:v>2012-04-29-12</c:v>
                </c:pt>
                <c:pt idx="4913">
                  <c:v>2012-04-29-13</c:v>
                </c:pt>
                <c:pt idx="4914">
                  <c:v>2012-04-29-14</c:v>
                </c:pt>
                <c:pt idx="4915">
                  <c:v>2012-04-29-15</c:v>
                </c:pt>
                <c:pt idx="4916">
                  <c:v>2012-04-29-16</c:v>
                </c:pt>
                <c:pt idx="4917">
                  <c:v>2012-04-29-17</c:v>
                </c:pt>
                <c:pt idx="4918">
                  <c:v>2012-04-29-18</c:v>
                </c:pt>
                <c:pt idx="4919">
                  <c:v>2012-04-29-19</c:v>
                </c:pt>
                <c:pt idx="4920">
                  <c:v>2012-04-29-20</c:v>
                </c:pt>
                <c:pt idx="4921">
                  <c:v>2012-04-29-21</c:v>
                </c:pt>
                <c:pt idx="4922">
                  <c:v>2012-04-29-22</c:v>
                </c:pt>
                <c:pt idx="4923">
                  <c:v>2012-04-29-23</c:v>
                </c:pt>
                <c:pt idx="4924">
                  <c:v>2012-04-30-00</c:v>
                </c:pt>
                <c:pt idx="4925">
                  <c:v>2012-04-30-01</c:v>
                </c:pt>
                <c:pt idx="4926">
                  <c:v>2012-04-30-02</c:v>
                </c:pt>
                <c:pt idx="4927">
                  <c:v>2012-04-30-03</c:v>
                </c:pt>
                <c:pt idx="4928">
                  <c:v>2012-04-30-04</c:v>
                </c:pt>
                <c:pt idx="4929">
                  <c:v>2012-04-30-05</c:v>
                </c:pt>
                <c:pt idx="4930">
                  <c:v>2012-04-30-06</c:v>
                </c:pt>
                <c:pt idx="4931">
                  <c:v>2012-04-30-07</c:v>
                </c:pt>
                <c:pt idx="4932">
                  <c:v>2012-04-30-08</c:v>
                </c:pt>
                <c:pt idx="4933">
                  <c:v>2012-04-30-09</c:v>
                </c:pt>
                <c:pt idx="4934">
                  <c:v>2012-04-30-10</c:v>
                </c:pt>
                <c:pt idx="4935">
                  <c:v>2012-04-30-11</c:v>
                </c:pt>
                <c:pt idx="4936">
                  <c:v>2012-04-30-12</c:v>
                </c:pt>
                <c:pt idx="4937">
                  <c:v>2012-04-30-13</c:v>
                </c:pt>
                <c:pt idx="4938">
                  <c:v>2012-04-30-14</c:v>
                </c:pt>
                <c:pt idx="4939">
                  <c:v>2012-04-30-15</c:v>
                </c:pt>
                <c:pt idx="4940">
                  <c:v>2012-04-30-16</c:v>
                </c:pt>
                <c:pt idx="4941">
                  <c:v>2012-04-30-17</c:v>
                </c:pt>
                <c:pt idx="4942">
                  <c:v>2012-04-30-18</c:v>
                </c:pt>
                <c:pt idx="4943">
                  <c:v>2012-04-30-19</c:v>
                </c:pt>
                <c:pt idx="4944">
                  <c:v>2012-04-30-20</c:v>
                </c:pt>
                <c:pt idx="4945">
                  <c:v>2012-04-30-21</c:v>
                </c:pt>
                <c:pt idx="4946">
                  <c:v>2012-04-30-22</c:v>
                </c:pt>
                <c:pt idx="4947">
                  <c:v>2012-04-30-23</c:v>
                </c:pt>
                <c:pt idx="4948">
                  <c:v>2012-05-01-00</c:v>
                </c:pt>
                <c:pt idx="4949">
                  <c:v>2012-05-01-01</c:v>
                </c:pt>
                <c:pt idx="4950">
                  <c:v>2012-05-01-02</c:v>
                </c:pt>
                <c:pt idx="4951">
                  <c:v>2012-05-01-03</c:v>
                </c:pt>
                <c:pt idx="4952">
                  <c:v>2012-05-01-04</c:v>
                </c:pt>
                <c:pt idx="4953">
                  <c:v>2012-05-01-05</c:v>
                </c:pt>
                <c:pt idx="4954">
                  <c:v>2012-05-01-06</c:v>
                </c:pt>
                <c:pt idx="4955">
                  <c:v>2012-05-01-07</c:v>
                </c:pt>
                <c:pt idx="4956">
                  <c:v>2012-05-01-08</c:v>
                </c:pt>
                <c:pt idx="4957">
                  <c:v>2012-05-01-09</c:v>
                </c:pt>
                <c:pt idx="4958">
                  <c:v>2012-05-01-10</c:v>
                </c:pt>
                <c:pt idx="4959">
                  <c:v>2012-05-01-11</c:v>
                </c:pt>
                <c:pt idx="4960">
                  <c:v>2012-05-01-12</c:v>
                </c:pt>
                <c:pt idx="4961">
                  <c:v>2012-05-01-13</c:v>
                </c:pt>
                <c:pt idx="4962">
                  <c:v>2012-05-01-14</c:v>
                </c:pt>
                <c:pt idx="4963">
                  <c:v>2012-05-01-15</c:v>
                </c:pt>
                <c:pt idx="4964">
                  <c:v>2012-05-01-16</c:v>
                </c:pt>
                <c:pt idx="4965">
                  <c:v>2012-05-01-17</c:v>
                </c:pt>
                <c:pt idx="4966">
                  <c:v>2012-05-01-18</c:v>
                </c:pt>
                <c:pt idx="4967">
                  <c:v>2012-05-01-19</c:v>
                </c:pt>
                <c:pt idx="4968">
                  <c:v>2012-05-01-20</c:v>
                </c:pt>
                <c:pt idx="4969">
                  <c:v>2012-05-01-21</c:v>
                </c:pt>
                <c:pt idx="4970">
                  <c:v>2012-05-01-22</c:v>
                </c:pt>
                <c:pt idx="4971">
                  <c:v>2012-05-01-23</c:v>
                </c:pt>
                <c:pt idx="4972">
                  <c:v>2012-05-02-00</c:v>
                </c:pt>
              </c:strCache>
            </c:strRef>
          </c:xVal>
          <c:yVal>
            <c:numRef>
              <c:f>'[judgments-2012JUN14.time-series-F.xlsx]judgments-2012JUN14.time-series'!$R$2:$R$4974</c:f>
              <c:numCache>
                <c:formatCode>General</c:formatCode>
                <c:ptCount val="4973"/>
                <c:pt idx="0">
                  <c:v>0.0</c:v>
                </c:pt>
                <c:pt idx="1">
                  <c:v>0.0</c:v>
                </c:pt>
                <c:pt idx="2">
                  <c:v>0.0</c:v>
                </c:pt>
                <c:pt idx="3">
                  <c:v>0.0</c:v>
                </c:pt>
                <c:pt idx="4">
                  <c:v>0.0</c:v>
                </c:pt>
                <c:pt idx="5">
                  <c:v>0.0</c:v>
                </c:pt>
                <c:pt idx="6">
                  <c:v>0.0</c:v>
                </c:pt>
                <c:pt idx="7">
                  <c:v>0.0</c:v>
                </c:pt>
                <c:pt idx="8">
                  <c:v>0.0</c:v>
                </c:pt>
                <c:pt idx="9">
                  <c:v>0.0</c:v>
                </c:pt>
                <c:pt idx="10">
                  <c:v>0.0</c:v>
                </c:pt>
                <c:pt idx="11">
                  <c:v>0.0</c:v>
                </c:pt>
                <c:pt idx="12">
                  <c:v>0.0</c:v>
                </c:pt>
                <c:pt idx="13">
                  <c:v>0.0</c:v>
                </c:pt>
                <c:pt idx="14">
                  <c:v>0.0</c:v>
                </c:pt>
                <c:pt idx="15">
                  <c:v>0.0</c:v>
                </c:pt>
                <c:pt idx="16">
                  <c:v>0.0</c:v>
                </c:pt>
                <c:pt idx="17">
                  <c:v>0.0</c:v>
                </c:pt>
                <c:pt idx="18">
                  <c:v>0.0</c:v>
                </c:pt>
                <c:pt idx="19">
                  <c:v>0.0</c:v>
                </c:pt>
                <c:pt idx="20">
                  <c:v>0.0</c:v>
                </c:pt>
                <c:pt idx="21">
                  <c:v>0.0</c:v>
                </c:pt>
                <c:pt idx="22">
                  <c:v>0.0</c:v>
                </c:pt>
                <c:pt idx="23">
                  <c:v>0.0</c:v>
                </c:pt>
                <c:pt idx="24">
                  <c:v>0.0</c:v>
                </c:pt>
                <c:pt idx="25">
                  <c:v>0.0</c:v>
                </c:pt>
                <c:pt idx="26">
                  <c:v>0.0</c:v>
                </c:pt>
                <c:pt idx="27">
                  <c:v>0.0</c:v>
                </c:pt>
                <c:pt idx="28">
                  <c:v>0.0</c:v>
                </c:pt>
                <c:pt idx="29">
                  <c:v>0.0</c:v>
                </c:pt>
                <c:pt idx="30">
                  <c:v>0.0</c:v>
                </c:pt>
                <c:pt idx="31">
                  <c:v>0.0</c:v>
                </c:pt>
                <c:pt idx="32">
                  <c:v>0.0</c:v>
                </c:pt>
                <c:pt idx="33">
                  <c:v>0.0</c:v>
                </c:pt>
                <c:pt idx="34">
                  <c:v>0.0</c:v>
                </c:pt>
                <c:pt idx="35">
                  <c:v>0.0</c:v>
                </c:pt>
                <c:pt idx="36">
                  <c:v>0.0</c:v>
                </c:pt>
                <c:pt idx="37">
                  <c:v>0.0</c:v>
                </c:pt>
                <c:pt idx="38">
                  <c:v>0.0</c:v>
                </c:pt>
                <c:pt idx="39">
                  <c:v>0.0</c:v>
                </c:pt>
                <c:pt idx="40">
                  <c:v>0.0</c:v>
                </c:pt>
                <c:pt idx="41">
                  <c:v>0.0</c:v>
                </c:pt>
                <c:pt idx="42">
                  <c:v>0.0</c:v>
                </c:pt>
                <c:pt idx="43">
                  <c:v>0.0</c:v>
                </c:pt>
                <c:pt idx="44">
                  <c:v>0.0</c:v>
                </c:pt>
                <c:pt idx="45">
                  <c:v>0.0</c:v>
                </c:pt>
                <c:pt idx="46">
                  <c:v>0.0</c:v>
                </c:pt>
                <c:pt idx="47">
                  <c:v>0.0</c:v>
                </c:pt>
                <c:pt idx="48">
                  <c:v>0.0</c:v>
                </c:pt>
                <c:pt idx="49">
                  <c:v>0.0</c:v>
                </c:pt>
                <c:pt idx="50">
                  <c:v>0.0</c:v>
                </c:pt>
                <c:pt idx="51">
                  <c:v>0.0</c:v>
                </c:pt>
                <c:pt idx="52">
                  <c:v>0.0</c:v>
                </c:pt>
                <c:pt idx="53">
                  <c:v>0.0</c:v>
                </c:pt>
                <c:pt idx="54">
                  <c:v>0.0</c:v>
                </c:pt>
                <c:pt idx="55">
                  <c:v>0.0</c:v>
                </c:pt>
                <c:pt idx="56">
                  <c:v>0.0</c:v>
                </c:pt>
                <c:pt idx="57">
                  <c:v>0.0</c:v>
                </c:pt>
                <c:pt idx="58">
                  <c:v>0.0</c:v>
                </c:pt>
                <c:pt idx="59">
                  <c:v>0.0</c:v>
                </c:pt>
                <c:pt idx="60">
                  <c:v>0.0</c:v>
                </c:pt>
                <c:pt idx="61">
                  <c:v>0.0</c:v>
                </c:pt>
                <c:pt idx="62">
                  <c:v>0.0</c:v>
                </c:pt>
                <c:pt idx="63">
                  <c:v>0.0</c:v>
                </c:pt>
                <c:pt idx="64">
                  <c:v>0.0</c:v>
                </c:pt>
                <c:pt idx="65">
                  <c:v>0.0</c:v>
                </c:pt>
                <c:pt idx="66">
                  <c:v>0.0</c:v>
                </c:pt>
                <c:pt idx="67">
                  <c:v>0.0</c:v>
                </c:pt>
                <c:pt idx="68">
                  <c:v>0.0</c:v>
                </c:pt>
                <c:pt idx="69">
                  <c:v>0.0</c:v>
                </c:pt>
                <c:pt idx="70">
                  <c:v>0.0</c:v>
                </c:pt>
                <c:pt idx="71">
                  <c:v>0.0</c:v>
                </c:pt>
                <c:pt idx="72">
                  <c:v>0.0</c:v>
                </c:pt>
                <c:pt idx="73">
                  <c:v>0.0</c:v>
                </c:pt>
                <c:pt idx="74">
                  <c:v>0.0</c:v>
                </c:pt>
                <c:pt idx="75">
                  <c:v>0.0</c:v>
                </c:pt>
                <c:pt idx="76">
                  <c:v>0.0</c:v>
                </c:pt>
                <c:pt idx="77">
                  <c:v>0.0</c:v>
                </c:pt>
                <c:pt idx="78">
                  <c:v>0.0</c:v>
                </c:pt>
                <c:pt idx="79">
                  <c:v>0.0</c:v>
                </c:pt>
                <c:pt idx="80">
                  <c:v>0.0</c:v>
                </c:pt>
                <c:pt idx="81">
                  <c:v>0.0</c:v>
                </c:pt>
                <c:pt idx="82">
                  <c:v>0.0</c:v>
                </c:pt>
                <c:pt idx="83">
                  <c:v>0.0</c:v>
                </c:pt>
                <c:pt idx="84">
                  <c:v>0.0</c:v>
                </c:pt>
                <c:pt idx="85">
                  <c:v>0.0</c:v>
                </c:pt>
                <c:pt idx="86">
                  <c:v>0.0</c:v>
                </c:pt>
                <c:pt idx="87">
                  <c:v>0.0</c:v>
                </c:pt>
                <c:pt idx="88">
                  <c:v>0.0</c:v>
                </c:pt>
                <c:pt idx="89">
                  <c:v>0.0</c:v>
                </c:pt>
                <c:pt idx="90">
                  <c:v>0.0</c:v>
                </c:pt>
                <c:pt idx="91">
                  <c:v>0.0</c:v>
                </c:pt>
                <c:pt idx="92">
                  <c:v>0.0</c:v>
                </c:pt>
                <c:pt idx="93">
                  <c:v>0.0</c:v>
                </c:pt>
                <c:pt idx="94">
                  <c:v>0.0</c:v>
                </c:pt>
                <c:pt idx="95">
                  <c:v>0.0</c:v>
                </c:pt>
                <c:pt idx="96">
                  <c:v>0.0</c:v>
                </c:pt>
                <c:pt idx="97">
                  <c:v>0.0</c:v>
                </c:pt>
                <c:pt idx="98">
                  <c:v>0.0</c:v>
                </c:pt>
                <c:pt idx="99">
                  <c:v>0.0</c:v>
                </c:pt>
                <c:pt idx="100">
                  <c:v>0.0</c:v>
                </c:pt>
                <c:pt idx="101">
                  <c:v>0.0</c:v>
                </c:pt>
                <c:pt idx="102">
                  <c:v>0.0</c:v>
                </c:pt>
                <c:pt idx="103">
                  <c:v>0.0</c:v>
                </c:pt>
                <c:pt idx="104">
                  <c:v>0.0</c:v>
                </c:pt>
                <c:pt idx="105">
                  <c:v>0.0</c:v>
                </c:pt>
                <c:pt idx="106">
                  <c:v>0.0</c:v>
                </c:pt>
                <c:pt idx="107">
                  <c:v>0.0</c:v>
                </c:pt>
                <c:pt idx="108">
                  <c:v>0.0</c:v>
                </c:pt>
                <c:pt idx="109">
                  <c:v>0.0</c:v>
                </c:pt>
                <c:pt idx="110">
                  <c:v>0.0</c:v>
                </c:pt>
                <c:pt idx="111">
                  <c:v>0.0</c:v>
                </c:pt>
                <c:pt idx="112">
                  <c:v>0.0</c:v>
                </c:pt>
                <c:pt idx="113">
                  <c:v>0.0</c:v>
                </c:pt>
                <c:pt idx="114">
                  <c:v>0.0</c:v>
                </c:pt>
                <c:pt idx="115">
                  <c:v>0.0</c:v>
                </c:pt>
                <c:pt idx="116">
                  <c:v>0.0</c:v>
                </c:pt>
                <c:pt idx="117">
                  <c:v>0.0</c:v>
                </c:pt>
                <c:pt idx="118">
                  <c:v>0.0</c:v>
                </c:pt>
                <c:pt idx="119">
                  <c:v>0.0</c:v>
                </c:pt>
                <c:pt idx="120">
                  <c:v>0.0</c:v>
                </c:pt>
                <c:pt idx="121">
                  <c:v>0.0</c:v>
                </c:pt>
                <c:pt idx="122">
                  <c:v>0.0</c:v>
                </c:pt>
                <c:pt idx="123">
                  <c:v>0.0</c:v>
                </c:pt>
                <c:pt idx="124">
                  <c:v>0.0</c:v>
                </c:pt>
                <c:pt idx="125">
                  <c:v>0.0</c:v>
                </c:pt>
                <c:pt idx="126">
                  <c:v>0.0</c:v>
                </c:pt>
                <c:pt idx="127">
                  <c:v>0.0</c:v>
                </c:pt>
                <c:pt idx="128">
                  <c:v>0.0</c:v>
                </c:pt>
                <c:pt idx="129">
                  <c:v>0.0</c:v>
                </c:pt>
                <c:pt idx="130">
                  <c:v>0.0</c:v>
                </c:pt>
                <c:pt idx="131">
                  <c:v>0.0</c:v>
                </c:pt>
                <c:pt idx="132">
                  <c:v>0.0</c:v>
                </c:pt>
                <c:pt idx="133">
                  <c:v>0.0</c:v>
                </c:pt>
                <c:pt idx="134">
                  <c:v>0.0</c:v>
                </c:pt>
                <c:pt idx="135">
                  <c:v>0.0</c:v>
                </c:pt>
                <c:pt idx="136">
                  <c:v>0.0</c:v>
                </c:pt>
                <c:pt idx="137">
                  <c:v>0.0</c:v>
                </c:pt>
                <c:pt idx="138">
                  <c:v>0.0</c:v>
                </c:pt>
                <c:pt idx="139">
                  <c:v>0.0</c:v>
                </c:pt>
                <c:pt idx="140">
                  <c:v>0.0</c:v>
                </c:pt>
                <c:pt idx="141">
                  <c:v>0.0</c:v>
                </c:pt>
                <c:pt idx="142">
                  <c:v>0.0</c:v>
                </c:pt>
                <c:pt idx="143">
                  <c:v>0.0</c:v>
                </c:pt>
                <c:pt idx="144">
                  <c:v>0.0</c:v>
                </c:pt>
                <c:pt idx="145">
                  <c:v>0.0</c:v>
                </c:pt>
                <c:pt idx="146">
                  <c:v>0.0</c:v>
                </c:pt>
                <c:pt idx="147">
                  <c:v>0.0</c:v>
                </c:pt>
                <c:pt idx="148">
                  <c:v>0.0</c:v>
                </c:pt>
                <c:pt idx="149">
                  <c:v>0.0</c:v>
                </c:pt>
                <c:pt idx="150">
                  <c:v>0.0</c:v>
                </c:pt>
                <c:pt idx="151">
                  <c:v>0.0</c:v>
                </c:pt>
                <c:pt idx="152">
                  <c:v>0.0</c:v>
                </c:pt>
                <c:pt idx="153">
                  <c:v>0.0</c:v>
                </c:pt>
                <c:pt idx="154">
                  <c:v>0.0</c:v>
                </c:pt>
                <c:pt idx="155">
                  <c:v>0.0</c:v>
                </c:pt>
                <c:pt idx="156">
                  <c:v>0.0</c:v>
                </c:pt>
                <c:pt idx="157">
                  <c:v>0.0</c:v>
                </c:pt>
                <c:pt idx="158">
                  <c:v>0.0</c:v>
                </c:pt>
                <c:pt idx="159">
                  <c:v>0.0</c:v>
                </c:pt>
                <c:pt idx="160">
                  <c:v>0.0</c:v>
                </c:pt>
                <c:pt idx="161">
                  <c:v>0.0</c:v>
                </c:pt>
                <c:pt idx="162">
                  <c:v>0.0</c:v>
                </c:pt>
                <c:pt idx="163">
                  <c:v>0.0</c:v>
                </c:pt>
                <c:pt idx="164">
                  <c:v>0.0</c:v>
                </c:pt>
                <c:pt idx="165">
                  <c:v>0.0</c:v>
                </c:pt>
                <c:pt idx="166">
                  <c:v>0.0</c:v>
                </c:pt>
                <c:pt idx="167">
                  <c:v>0.0</c:v>
                </c:pt>
                <c:pt idx="168">
                  <c:v>0.0</c:v>
                </c:pt>
                <c:pt idx="169">
                  <c:v>0.0</c:v>
                </c:pt>
                <c:pt idx="170">
                  <c:v>0.0</c:v>
                </c:pt>
                <c:pt idx="171">
                  <c:v>0.0</c:v>
                </c:pt>
                <c:pt idx="172">
                  <c:v>0.0</c:v>
                </c:pt>
                <c:pt idx="173">
                  <c:v>0.0</c:v>
                </c:pt>
                <c:pt idx="174">
                  <c:v>0.0</c:v>
                </c:pt>
                <c:pt idx="175">
                  <c:v>0.0</c:v>
                </c:pt>
                <c:pt idx="176">
                  <c:v>0.0</c:v>
                </c:pt>
                <c:pt idx="177">
                  <c:v>0.0</c:v>
                </c:pt>
                <c:pt idx="178">
                  <c:v>0.0</c:v>
                </c:pt>
                <c:pt idx="179">
                  <c:v>0.0</c:v>
                </c:pt>
                <c:pt idx="180">
                  <c:v>0.0</c:v>
                </c:pt>
                <c:pt idx="181">
                  <c:v>0.0</c:v>
                </c:pt>
                <c:pt idx="182">
                  <c:v>0.0</c:v>
                </c:pt>
                <c:pt idx="183">
                  <c:v>0.0</c:v>
                </c:pt>
                <c:pt idx="184">
                  <c:v>0.0</c:v>
                </c:pt>
                <c:pt idx="185">
                  <c:v>0.0</c:v>
                </c:pt>
                <c:pt idx="186">
                  <c:v>0.0</c:v>
                </c:pt>
                <c:pt idx="187">
                  <c:v>0.0</c:v>
                </c:pt>
                <c:pt idx="188">
                  <c:v>0.0</c:v>
                </c:pt>
                <c:pt idx="189">
                  <c:v>0.0</c:v>
                </c:pt>
                <c:pt idx="190">
                  <c:v>0.0</c:v>
                </c:pt>
                <c:pt idx="191">
                  <c:v>0.0</c:v>
                </c:pt>
                <c:pt idx="192">
                  <c:v>0.0</c:v>
                </c:pt>
                <c:pt idx="193">
                  <c:v>0.0</c:v>
                </c:pt>
                <c:pt idx="194">
                  <c:v>0.0</c:v>
                </c:pt>
                <c:pt idx="195">
                  <c:v>0.0</c:v>
                </c:pt>
                <c:pt idx="196">
                  <c:v>0.0</c:v>
                </c:pt>
                <c:pt idx="197">
                  <c:v>0.0</c:v>
                </c:pt>
                <c:pt idx="198">
                  <c:v>0.0</c:v>
                </c:pt>
                <c:pt idx="199">
                  <c:v>0.0</c:v>
                </c:pt>
                <c:pt idx="200">
                  <c:v>0.0</c:v>
                </c:pt>
                <c:pt idx="201">
                  <c:v>0.0</c:v>
                </c:pt>
                <c:pt idx="202">
                  <c:v>0.0</c:v>
                </c:pt>
                <c:pt idx="203">
                  <c:v>0.0</c:v>
                </c:pt>
                <c:pt idx="204">
                  <c:v>0.0</c:v>
                </c:pt>
                <c:pt idx="205">
                  <c:v>0.0</c:v>
                </c:pt>
                <c:pt idx="206">
                  <c:v>0.0</c:v>
                </c:pt>
                <c:pt idx="207">
                  <c:v>0.0</c:v>
                </c:pt>
                <c:pt idx="208">
                  <c:v>0.0</c:v>
                </c:pt>
                <c:pt idx="209">
                  <c:v>0.0</c:v>
                </c:pt>
                <c:pt idx="210">
                  <c:v>0.0</c:v>
                </c:pt>
                <c:pt idx="211">
                  <c:v>0.0</c:v>
                </c:pt>
                <c:pt idx="212">
                  <c:v>0.0</c:v>
                </c:pt>
                <c:pt idx="213">
                  <c:v>0.0</c:v>
                </c:pt>
                <c:pt idx="214">
                  <c:v>0.0</c:v>
                </c:pt>
                <c:pt idx="215">
                  <c:v>0.0</c:v>
                </c:pt>
                <c:pt idx="216">
                  <c:v>0.0</c:v>
                </c:pt>
                <c:pt idx="217">
                  <c:v>0.0</c:v>
                </c:pt>
                <c:pt idx="218">
                  <c:v>0.0</c:v>
                </c:pt>
                <c:pt idx="219">
                  <c:v>0.0</c:v>
                </c:pt>
                <c:pt idx="220">
                  <c:v>0.0</c:v>
                </c:pt>
                <c:pt idx="221">
                  <c:v>0.0</c:v>
                </c:pt>
                <c:pt idx="222">
                  <c:v>0.0</c:v>
                </c:pt>
                <c:pt idx="223">
                  <c:v>0.0</c:v>
                </c:pt>
                <c:pt idx="224">
                  <c:v>0.0</c:v>
                </c:pt>
                <c:pt idx="225">
                  <c:v>0.0</c:v>
                </c:pt>
                <c:pt idx="226">
                  <c:v>0.0</c:v>
                </c:pt>
                <c:pt idx="227">
                  <c:v>0.0</c:v>
                </c:pt>
                <c:pt idx="228">
                  <c:v>0.0</c:v>
                </c:pt>
                <c:pt idx="229">
                  <c:v>0.0</c:v>
                </c:pt>
                <c:pt idx="230">
                  <c:v>0.0</c:v>
                </c:pt>
                <c:pt idx="231">
                  <c:v>0.0</c:v>
                </c:pt>
                <c:pt idx="232">
                  <c:v>0.0</c:v>
                </c:pt>
                <c:pt idx="233">
                  <c:v>0.0</c:v>
                </c:pt>
                <c:pt idx="234">
                  <c:v>0.0</c:v>
                </c:pt>
                <c:pt idx="235">
                  <c:v>0.0</c:v>
                </c:pt>
                <c:pt idx="236">
                  <c:v>0.0</c:v>
                </c:pt>
                <c:pt idx="237">
                  <c:v>0.0</c:v>
                </c:pt>
                <c:pt idx="238">
                  <c:v>0.0</c:v>
                </c:pt>
                <c:pt idx="239">
                  <c:v>0.0</c:v>
                </c:pt>
                <c:pt idx="240">
                  <c:v>0.0</c:v>
                </c:pt>
                <c:pt idx="241">
                  <c:v>0.0</c:v>
                </c:pt>
                <c:pt idx="242">
                  <c:v>0.0</c:v>
                </c:pt>
                <c:pt idx="243">
                  <c:v>0.0</c:v>
                </c:pt>
                <c:pt idx="244">
                  <c:v>0.0</c:v>
                </c:pt>
                <c:pt idx="245">
                  <c:v>0.0</c:v>
                </c:pt>
                <c:pt idx="246">
                  <c:v>0.0</c:v>
                </c:pt>
                <c:pt idx="247">
                  <c:v>0.0</c:v>
                </c:pt>
                <c:pt idx="248">
                  <c:v>0.0</c:v>
                </c:pt>
                <c:pt idx="249">
                  <c:v>0.0</c:v>
                </c:pt>
                <c:pt idx="250">
                  <c:v>0.0</c:v>
                </c:pt>
                <c:pt idx="251">
                  <c:v>0.0</c:v>
                </c:pt>
                <c:pt idx="252">
                  <c:v>0.0</c:v>
                </c:pt>
                <c:pt idx="253">
                  <c:v>0.0</c:v>
                </c:pt>
                <c:pt idx="254">
                  <c:v>0.0</c:v>
                </c:pt>
                <c:pt idx="255">
                  <c:v>0.0</c:v>
                </c:pt>
                <c:pt idx="256">
                  <c:v>0.0</c:v>
                </c:pt>
                <c:pt idx="257">
                  <c:v>0.0</c:v>
                </c:pt>
                <c:pt idx="258">
                  <c:v>0.0</c:v>
                </c:pt>
                <c:pt idx="259">
                  <c:v>0.0</c:v>
                </c:pt>
                <c:pt idx="260">
                  <c:v>0.0</c:v>
                </c:pt>
                <c:pt idx="261">
                  <c:v>0.0</c:v>
                </c:pt>
                <c:pt idx="262">
                  <c:v>0.0</c:v>
                </c:pt>
                <c:pt idx="263">
                  <c:v>0.0</c:v>
                </c:pt>
                <c:pt idx="264">
                  <c:v>0.0</c:v>
                </c:pt>
                <c:pt idx="265">
                  <c:v>0.0</c:v>
                </c:pt>
                <c:pt idx="266">
                  <c:v>0.0</c:v>
                </c:pt>
                <c:pt idx="267">
                  <c:v>0.0</c:v>
                </c:pt>
                <c:pt idx="268">
                  <c:v>0.0</c:v>
                </c:pt>
                <c:pt idx="269">
                  <c:v>0.0</c:v>
                </c:pt>
                <c:pt idx="270">
                  <c:v>0.0</c:v>
                </c:pt>
                <c:pt idx="271">
                  <c:v>0.0</c:v>
                </c:pt>
                <c:pt idx="272">
                  <c:v>0.0</c:v>
                </c:pt>
                <c:pt idx="273">
                  <c:v>0.0</c:v>
                </c:pt>
                <c:pt idx="274">
                  <c:v>0.0</c:v>
                </c:pt>
                <c:pt idx="275">
                  <c:v>0.0</c:v>
                </c:pt>
                <c:pt idx="276">
                  <c:v>0.0</c:v>
                </c:pt>
                <c:pt idx="277">
                  <c:v>0.0</c:v>
                </c:pt>
                <c:pt idx="278">
                  <c:v>0.0</c:v>
                </c:pt>
                <c:pt idx="279">
                  <c:v>0.0</c:v>
                </c:pt>
                <c:pt idx="280">
                  <c:v>0.0</c:v>
                </c:pt>
                <c:pt idx="281">
                  <c:v>0.0</c:v>
                </c:pt>
                <c:pt idx="282">
                  <c:v>0.0</c:v>
                </c:pt>
                <c:pt idx="283">
                  <c:v>0.0</c:v>
                </c:pt>
                <c:pt idx="284">
                  <c:v>0.0</c:v>
                </c:pt>
                <c:pt idx="285">
                  <c:v>0.0</c:v>
                </c:pt>
                <c:pt idx="286">
                  <c:v>0.0</c:v>
                </c:pt>
                <c:pt idx="287">
                  <c:v>0.0</c:v>
                </c:pt>
                <c:pt idx="288">
                  <c:v>0.0</c:v>
                </c:pt>
                <c:pt idx="289">
                  <c:v>0.0</c:v>
                </c:pt>
                <c:pt idx="290">
                  <c:v>0.0</c:v>
                </c:pt>
                <c:pt idx="291">
                  <c:v>0.0</c:v>
                </c:pt>
                <c:pt idx="292">
                  <c:v>0.0</c:v>
                </c:pt>
                <c:pt idx="293">
                  <c:v>0.0</c:v>
                </c:pt>
                <c:pt idx="294">
                  <c:v>0.0</c:v>
                </c:pt>
                <c:pt idx="295">
                  <c:v>0.0</c:v>
                </c:pt>
                <c:pt idx="296">
                  <c:v>0.0</c:v>
                </c:pt>
                <c:pt idx="297">
                  <c:v>0.0</c:v>
                </c:pt>
                <c:pt idx="298">
                  <c:v>0.0</c:v>
                </c:pt>
                <c:pt idx="299">
                  <c:v>0.0</c:v>
                </c:pt>
                <c:pt idx="300">
                  <c:v>0.0</c:v>
                </c:pt>
                <c:pt idx="301">
                  <c:v>0.0</c:v>
                </c:pt>
                <c:pt idx="302">
                  <c:v>0.0</c:v>
                </c:pt>
                <c:pt idx="303">
                  <c:v>0.0</c:v>
                </c:pt>
                <c:pt idx="304">
                  <c:v>0.0</c:v>
                </c:pt>
                <c:pt idx="305">
                  <c:v>0.0</c:v>
                </c:pt>
                <c:pt idx="306">
                  <c:v>0.0</c:v>
                </c:pt>
                <c:pt idx="307">
                  <c:v>0.0</c:v>
                </c:pt>
                <c:pt idx="308">
                  <c:v>0.0</c:v>
                </c:pt>
                <c:pt idx="309">
                  <c:v>0.0</c:v>
                </c:pt>
                <c:pt idx="310">
                  <c:v>0.0</c:v>
                </c:pt>
                <c:pt idx="311">
                  <c:v>0.0</c:v>
                </c:pt>
                <c:pt idx="312">
                  <c:v>0.0</c:v>
                </c:pt>
                <c:pt idx="313">
                  <c:v>0.0</c:v>
                </c:pt>
                <c:pt idx="314">
                  <c:v>0.0</c:v>
                </c:pt>
                <c:pt idx="315">
                  <c:v>0.0</c:v>
                </c:pt>
                <c:pt idx="316">
                  <c:v>0.0</c:v>
                </c:pt>
                <c:pt idx="317">
                  <c:v>0.0</c:v>
                </c:pt>
                <c:pt idx="318">
                  <c:v>0.0</c:v>
                </c:pt>
                <c:pt idx="319">
                  <c:v>0.0</c:v>
                </c:pt>
                <c:pt idx="320">
                  <c:v>0.0</c:v>
                </c:pt>
                <c:pt idx="321">
                  <c:v>0.0</c:v>
                </c:pt>
                <c:pt idx="322">
                  <c:v>0.0</c:v>
                </c:pt>
                <c:pt idx="323">
                  <c:v>0.0</c:v>
                </c:pt>
                <c:pt idx="324">
                  <c:v>0.0</c:v>
                </c:pt>
                <c:pt idx="325">
                  <c:v>0.0</c:v>
                </c:pt>
                <c:pt idx="326">
                  <c:v>0.0</c:v>
                </c:pt>
                <c:pt idx="327">
                  <c:v>0.0</c:v>
                </c:pt>
                <c:pt idx="328">
                  <c:v>0.0</c:v>
                </c:pt>
                <c:pt idx="329">
                  <c:v>0.0</c:v>
                </c:pt>
                <c:pt idx="330">
                  <c:v>0.0</c:v>
                </c:pt>
                <c:pt idx="331">
                  <c:v>0.0</c:v>
                </c:pt>
                <c:pt idx="332">
                  <c:v>0.0</c:v>
                </c:pt>
                <c:pt idx="333">
                  <c:v>0.0</c:v>
                </c:pt>
                <c:pt idx="334">
                  <c:v>0.0</c:v>
                </c:pt>
                <c:pt idx="335">
                  <c:v>0.0</c:v>
                </c:pt>
                <c:pt idx="336">
                  <c:v>0.0</c:v>
                </c:pt>
                <c:pt idx="337">
                  <c:v>0.0</c:v>
                </c:pt>
                <c:pt idx="338">
                  <c:v>0.0</c:v>
                </c:pt>
                <c:pt idx="339">
                  <c:v>0.0</c:v>
                </c:pt>
                <c:pt idx="340">
                  <c:v>0.0</c:v>
                </c:pt>
                <c:pt idx="341">
                  <c:v>0.0</c:v>
                </c:pt>
                <c:pt idx="342">
                  <c:v>0.0</c:v>
                </c:pt>
                <c:pt idx="343">
                  <c:v>0.0</c:v>
                </c:pt>
                <c:pt idx="344">
                  <c:v>0.0</c:v>
                </c:pt>
                <c:pt idx="345">
                  <c:v>0.0</c:v>
                </c:pt>
                <c:pt idx="346">
                  <c:v>0.0</c:v>
                </c:pt>
                <c:pt idx="347">
                  <c:v>0.0</c:v>
                </c:pt>
                <c:pt idx="348">
                  <c:v>0.0</c:v>
                </c:pt>
                <c:pt idx="349">
                  <c:v>0.0</c:v>
                </c:pt>
                <c:pt idx="350">
                  <c:v>0.0</c:v>
                </c:pt>
                <c:pt idx="351">
                  <c:v>0.0</c:v>
                </c:pt>
                <c:pt idx="352">
                  <c:v>0.0</c:v>
                </c:pt>
                <c:pt idx="353">
                  <c:v>0.0</c:v>
                </c:pt>
                <c:pt idx="354">
                  <c:v>0.0</c:v>
                </c:pt>
                <c:pt idx="355">
                  <c:v>0.0</c:v>
                </c:pt>
                <c:pt idx="356">
                  <c:v>0.0</c:v>
                </c:pt>
                <c:pt idx="357">
                  <c:v>0.0</c:v>
                </c:pt>
                <c:pt idx="358">
                  <c:v>0.0</c:v>
                </c:pt>
                <c:pt idx="359">
                  <c:v>0.0</c:v>
                </c:pt>
                <c:pt idx="360">
                  <c:v>0.0</c:v>
                </c:pt>
                <c:pt idx="361">
                  <c:v>0.0</c:v>
                </c:pt>
                <c:pt idx="362">
                  <c:v>0.0</c:v>
                </c:pt>
                <c:pt idx="363">
                  <c:v>0.0</c:v>
                </c:pt>
                <c:pt idx="364">
                  <c:v>0.0</c:v>
                </c:pt>
                <c:pt idx="365">
                  <c:v>0.0</c:v>
                </c:pt>
                <c:pt idx="366">
                  <c:v>0.0</c:v>
                </c:pt>
                <c:pt idx="367">
                  <c:v>0.0</c:v>
                </c:pt>
                <c:pt idx="368">
                  <c:v>0.0</c:v>
                </c:pt>
                <c:pt idx="369">
                  <c:v>0.0</c:v>
                </c:pt>
                <c:pt idx="370">
                  <c:v>0.0</c:v>
                </c:pt>
                <c:pt idx="371">
                  <c:v>0.0</c:v>
                </c:pt>
                <c:pt idx="372">
                  <c:v>0.0</c:v>
                </c:pt>
                <c:pt idx="373">
                  <c:v>0.0</c:v>
                </c:pt>
                <c:pt idx="374">
                  <c:v>0.0</c:v>
                </c:pt>
                <c:pt idx="375">
                  <c:v>0.0</c:v>
                </c:pt>
                <c:pt idx="376">
                  <c:v>0.0</c:v>
                </c:pt>
                <c:pt idx="377">
                  <c:v>0.0</c:v>
                </c:pt>
                <c:pt idx="378">
                  <c:v>0.0</c:v>
                </c:pt>
                <c:pt idx="379">
                  <c:v>0.0</c:v>
                </c:pt>
                <c:pt idx="380">
                  <c:v>0.0</c:v>
                </c:pt>
                <c:pt idx="381">
                  <c:v>0.0</c:v>
                </c:pt>
                <c:pt idx="382">
                  <c:v>0.0</c:v>
                </c:pt>
                <c:pt idx="383">
                  <c:v>0.0</c:v>
                </c:pt>
                <c:pt idx="384">
                  <c:v>0.0</c:v>
                </c:pt>
                <c:pt idx="385">
                  <c:v>0.0</c:v>
                </c:pt>
                <c:pt idx="386">
                  <c:v>0.0</c:v>
                </c:pt>
                <c:pt idx="387">
                  <c:v>0.0</c:v>
                </c:pt>
                <c:pt idx="388">
                  <c:v>0.0</c:v>
                </c:pt>
                <c:pt idx="389">
                  <c:v>0.0</c:v>
                </c:pt>
                <c:pt idx="390">
                  <c:v>0.0</c:v>
                </c:pt>
                <c:pt idx="391">
                  <c:v>0.0</c:v>
                </c:pt>
                <c:pt idx="392">
                  <c:v>0.0</c:v>
                </c:pt>
                <c:pt idx="393">
                  <c:v>0.0</c:v>
                </c:pt>
                <c:pt idx="394">
                  <c:v>0.0</c:v>
                </c:pt>
                <c:pt idx="395">
                  <c:v>0.0</c:v>
                </c:pt>
                <c:pt idx="396">
                  <c:v>0.0</c:v>
                </c:pt>
                <c:pt idx="397">
                  <c:v>0.0</c:v>
                </c:pt>
                <c:pt idx="398">
                  <c:v>0.0</c:v>
                </c:pt>
                <c:pt idx="399">
                  <c:v>0.0</c:v>
                </c:pt>
                <c:pt idx="400">
                  <c:v>0.0</c:v>
                </c:pt>
                <c:pt idx="401">
                  <c:v>0.0</c:v>
                </c:pt>
                <c:pt idx="402">
                  <c:v>0.0</c:v>
                </c:pt>
                <c:pt idx="403">
                  <c:v>0.0</c:v>
                </c:pt>
                <c:pt idx="404">
                  <c:v>0.0</c:v>
                </c:pt>
                <c:pt idx="405">
                  <c:v>0.0</c:v>
                </c:pt>
                <c:pt idx="406">
                  <c:v>0.0</c:v>
                </c:pt>
                <c:pt idx="407">
                  <c:v>0.0</c:v>
                </c:pt>
                <c:pt idx="408">
                  <c:v>0.0</c:v>
                </c:pt>
                <c:pt idx="409">
                  <c:v>0.0</c:v>
                </c:pt>
                <c:pt idx="410">
                  <c:v>0.0</c:v>
                </c:pt>
                <c:pt idx="411">
                  <c:v>0.0</c:v>
                </c:pt>
                <c:pt idx="412">
                  <c:v>0.0</c:v>
                </c:pt>
                <c:pt idx="413">
                  <c:v>0.0</c:v>
                </c:pt>
                <c:pt idx="414">
                  <c:v>0.0</c:v>
                </c:pt>
                <c:pt idx="415">
                  <c:v>0.0</c:v>
                </c:pt>
                <c:pt idx="416">
                  <c:v>0.0</c:v>
                </c:pt>
                <c:pt idx="417">
                  <c:v>0.0</c:v>
                </c:pt>
                <c:pt idx="418">
                  <c:v>0.0</c:v>
                </c:pt>
                <c:pt idx="419">
                  <c:v>0.0</c:v>
                </c:pt>
                <c:pt idx="420">
                  <c:v>0.0</c:v>
                </c:pt>
                <c:pt idx="421">
                  <c:v>0.0</c:v>
                </c:pt>
                <c:pt idx="422">
                  <c:v>0.0</c:v>
                </c:pt>
                <c:pt idx="423">
                  <c:v>0.0</c:v>
                </c:pt>
                <c:pt idx="424">
                  <c:v>0.0</c:v>
                </c:pt>
                <c:pt idx="425">
                  <c:v>0.0</c:v>
                </c:pt>
                <c:pt idx="426">
                  <c:v>0.0</c:v>
                </c:pt>
                <c:pt idx="427">
                  <c:v>0.0</c:v>
                </c:pt>
                <c:pt idx="428">
                  <c:v>0.0</c:v>
                </c:pt>
                <c:pt idx="429">
                  <c:v>0.0</c:v>
                </c:pt>
                <c:pt idx="430">
                  <c:v>0.0</c:v>
                </c:pt>
                <c:pt idx="431">
                  <c:v>0.0</c:v>
                </c:pt>
                <c:pt idx="432">
                  <c:v>0.0</c:v>
                </c:pt>
                <c:pt idx="433">
                  <c:v>0.0</c:v>
                </c:pt>
                <c:pt idx="434">
                  <c:v>0.0</c:v>
                </c:pt>
                <c:pt idx="435">
                  <c:v>0.0</c:v>
                </c:pt>
                <c:pt idx="436">
                  <c:v>0.0</c:v>
                </c:pt>
                <c:pt idx="437">
                  <c:v>0.0</c:v>
                </c:pt>
                <c:pt idx="438">
                  <c:v>0.0</c:v>
                </c:pt>
                <c:pt idx="439">
                  <c:v>0.0</c:v>
                </c:pt>
                <c:pt idx="440">
                  <c:v>0.0</c:v>
                </c:pt>
                <c:pt idx="441">
                  <c:v>0.0</c:v>
                </c:pt>
                <c:pt idx="442">
                  <c:v>0.0</c:v>
                </c:pt>
                <c:pt idx="443">
                  <c:v>0.0</c:v>
                </c:pt>
                <c:pt idx="444">
                  <c:v>0.0</c:v>
                </c:pt>
                <c:pt idx="445">
                  <c:v>0.0</c:v>
                </c:pt>
                <c:pt idx="446">
                  <c:v>0.0</c:v>
                </c:pt>
                <c:pt idx="447">
                  <c:v>0.0</c:v>
                </c:pt>
                <c:pt idx="448">
                  <c:v>0.0</c:v>
                </c:pt>
                <c:pt idx="449">
                  <c:v>0.0</c:v>
                </c:pt>
                <c:pt idx="450">
                  <c:v>0.0</c:v>
                </c:pt>
                <c:pt idx="451">
                  <c:v>0.0</c:v>
                </c:pt>
                <c:pt idx="452">
                  <c:v>0.0</c:v>
                </c:pt>
                <c:pt idx="453">
                  <c:v>0.0</c:v>
                </c:pt>
                <c:pt idx="454">
                  <c:v>0.0</c:v>
                </c:pt>
                <c:pt idx="455">
                  <c:v>0.0</c:v>
                </c:pt>
                <c:pt idx="456">
                  <c:v>0.0</c:v>
                </c:pt>
                <c:pt idx="457">
                  <c:v>0.0</c:v>
                </c:pt>
                <c:pt idx="458">
                  <c:v>0.0</c:v>
                </c:pt>
                <c:pt idx="459">
                  <c:v>0.0</c:v>
                </c:pt>
                <c:pt idx="460">
                  <c:v>0.0</c:v>
                </c:pt>
                <c:pt idx="461">
                  <c:v>0.0</c:v>
                </c:pt>
                <c:pt idx="462">
                  <c:v>0.0</c:v>
                </c:pt>
                <c:pt idx="463">
                  <c:v>0.0</c:v>
                </c:pt>
                <c:pt idx="464">
                  <c:v>0.0</c:v>
                </c:pt>
                <c:pt idx="465">
                  <c:v>0.0</c:v>
                </c:pt>
                <c:pt idx="466">
                  <c:v>0.0</c:v>
                </c:pt>
                <c:pt idx="467">
                  <c:v>0.0</c:v>
                </c:pt>
                <c:pt idx="468">
                  <c:v>0.0</c:v>
                </c:pt>
                <c:pt idx="469">
                  <c:v>0.0</c:v>
                </c:pt>
                <c:pt idx="470">
                  <c:v>0.0</c:v>
                </c:pt>
                <c:pt idx="471">
                  <c:v>0.0</c:v>
                </c:pt>
                <c:pt idx="472">
                  <c:v>0.0</c:v>
                </c:pt>
                <c:pt idx="473">
                  <c:v>0.0</c:v>
                </c:pt>
                <c:pt idx="474">
                  <c:v>0.0</c:v>
                </c:pt>
                <c:pt idx="475">
                  <c:v>0.0</c:v>
                </c:pt>
                <c:pt idx="476">
                  <c:v>0.0</c:v>
                </c:pt>
                <c:pt idx="477">
                  <c:v>0.0</c:v>
                </c:pt>
                <c:pt idx="478">
                  <c:v>0.0</c:v>
                </c:pt>
                <c:pt idx="479">
                  <c:v>0.0</c:v>
                </c:pt>
                <c:pt idx="480">
                  <c:v>0.0</c:v>
                </c:pt>
                <c:pt idx="481">
                  <c:v>0.0</c:v>
                </c:pt>
                <c:pt idx="482">
                  <c:v>0.0</c:v>
                </c:pt>
                <c:pt idx="483">
                  <c:v>0.0</c:v>
                </c:pt>
                <c:pt idx="484">
                  <c:v>0.0</c:v>
                </c:pt>
                <c:pt idx="485">
                  <c:v>0.0</c:v>
                </c:pt>
                <c:pt idx="486">
                  <c:v>0.0</c:v>
                </c:pt>
                <c:pt idx="487">
                  <c:v>0.0</c:v>
                </c:pt>
                <c:pt idx="488">
                  <c:v>0.0</c:v>
                </c:pt>
                <c:pt idx="489">
                  <c:v>0.0</c:v>
                </c:pt>
                <c:pt idx="490">
                  <c:v>0.0</c:v>
                </c:pt>
                <c:pt idx="491">
                  <c:v>0.0</c:v>
                </c:pt>
                <c:pt idx="492">
                  <c:v>0.0</c:v>
                </c:pt>
                <c:pt idx="493">
                  <c:v>0.0</c:v>
                </c:pt>
                <c:pt idx="494">
                  <c:v>0.0</c:v>
                </c:pt>
                <c:pt idx="495">
                  <c:v>0.0</c:v>
                </c:pt>
                <c:pt idx="496">
                  <c:v>0.0</c:v>
                </c:pt>
                <c:pt idx="497">
                  <c:v>0.0</c:v>
                </c:pt>
                <c:pt idx="498">
                  <c:v>0.0</c:v>
                </c:pt>
                <c:pt idx="499">
                  <c:v>0.0</c:v>
                </c:pt>
                <c:pt idx="500">
                  <c:v>0.0</c:v>
                </c:pt>
                <c:pt idx="501">
                  <c:v>0.0</c:v>
                </c:pt>
                <c:pt idx="502">
                  <c:v>0.0</c:v>
                </c:pt>
                <c:pt idx="503">
                  <c:v>0.0</c:v>
                </c:pt>
                <c:pt idx="504">
                  <c:v>0.0</c:v>
                </c:pt>
                <c:pt idx="505">
                  <c:v>0.0</c:v>
                </c:pt>
                <c:pt idx="506">
                  <c:v>0.0</c:v>
                </c:pt>
                <c:pt idx="507">
                  <c:v>0.0</c:v>
                </c:pt>
                <c:pt idx="508">
                  <c:v>0.0</c:v>
                </c:pt>
                <c:pt idx="509">
                  <c:v>0.0</c:v>
                </c:pt>
                <c:pt idx="510">
                  <c:v>0.0</c:v>
                </c:pt>
                <c:pt idx="511">
                  <c:v>0.0</c:v>
                </c:pt>
                <c:pt idx="512">
                  <c:v>0.0</c:v>
                </c:pt>
                <c:pt idx="513">
                  <c:v>0.0</c:v>
                </c:pt>
                <c:pt idx="514">
                  <c:v>0.0</c:v>
                </c:pt>
                <c:pt idx="515">
                  <c:v>0.0</c:v>
                </c:pt>
                <c:pt idx="516">
                  <c:v>0.0</c:v>
                </c:pt>
                <c:pt idx="517">
                  <c:v>0.0</c:v>
                </c:pt>
                <c:pt idx="518">
                  <c:v>0.0</c:v>
                </c:pt>
                <c:pt idx="519">
                  <c:v>0.0</c:v>
                </c:pt>
                <c:pt idx="520">
                  <c:v>0.0</c:v>
                </c:pt>
                <c:pt idx="521">
                  <c:v>0.0</c:v>
                </c:pt>
                <c:pt idx="522">
                  <c:v>0.0</c:v>
                </c:pt>
                <c:pt idx="523">
                  <c:v>0.0</c:v>
                </c:pt>
                <c:pt idx="524">
                  <c:v>0.0</c:v>
                </c:pt>
                <c:pt idx="525">
                  <c:v>0.0</c:v>
                </c:pt>
                <c:pt idx="526">
                  <c:v>0.0</c:v>
                </c:pt>
                <c:pt idx="527">
                  <c:v>0.0</c:v>
                </c:pt>
                <c:pt idx="528">
                  <c:v>0.0</c:v>
                </c:pt>
                <c:pt idx="529">
                  <c:v>0.0</c:v>
                </c:pt>
                <c:pt idx="530">
                  <c:v>0.0</c:v>
                </c:pt>
                <c:pt idx="531">
                  <c:v>0.0</c:v>
                </c:pt>
                <c:pt idx="532">
                  <c:v>0.0</c:v>
                </c:pt>
                <c:pt idx="533">
                  <c:v>0.0</c:v>
                </c:pt>
                <c:pt idx="534">
                  <c:v>0.0</c:v>
                </c:pt>
                <c:pt idx="535">
                  <c:v>0.0</c:v>
                </c:pt>
                <c:pt idx="536">
                  <c:v>0.0</c:v>
                </c:pt>
                <c:pt idx="537">
                  <c:v>0.0</c:v>
                </c:pt>
                <c:pt idx="538">
                  <c:v>0.0</c:v>
                </c:pt>
                <c:pt idx="539">
                  <c:v>0.0</c:v>
                </c:pt>
                <c:pt idx="540">
                  <c:v>0.0</c:v>
                </c:pt>
                <c:pt idx="541">
                  <c:v>0.0</c:v>
                </c:pt>
                <c:pt idx="542">
                  <c:v>0.0</c:v>
                </c:pt>
                <c:pt idx="543">
                  <c:v>0.0</c:v>
                </c:pt>
                <c:pt idx="544">
                  <c:v>0.0</c:v>
                </c:pt>
                <c:pt idx="545">
                  <c:v>0.0</c:v>
                </c:pt>
                <c:pt idx="546">
                  <c:v>0.0</c:v>
                </c:pt>
                <c:pt idx="547">
                  <c:v>0.0</c:v>
                </c:pt>
                <c:pt idx="548">
                  <c:v>0.0</c:v>
                </c:pt>
                <c:pt idx="549">
                  <c:v>0.0</c:v>
                </c:pt>
                <c:pt idx="550">
                  <c:v>0.0</c:v>
                </c:pt>
                <c:pt idx="551">
                  <c:v>0.0</c:v>
                </c:pt>
                <c:pt idx="552">
                  <c:v>0.0</c:v>
                </c:pt>
                <c:pt idx="553">
                  <c:v>0.0</c:v>
                </c:pt>
                <c:pt idx="554">
                  <c:v>0.0</c:v>
                </c:pt>
                <c:pt idx="555">
                  <c:v>0.0</c:v>
                </c:pt>
                <c:pt idx="556">
                  <c:v>0.0</c:v>
                </c:pt>
                <c:pt idx="557">
                  <c:v>0.0</c:v>
                </c:pt>
                <c:pt idx="558">
                  <c:v>0.0</c:v>
                </c:pt>
                <c:pt idx="559">
                  <c:v>0.0</c:v>
                </c:pt>
                <c:pt idx="560">
                  <c:v>0.0</c:v>
                </c:pt>
                <c:pt idx="561">
                  <c:v>0.0</c:v>
                </c:pt>
                <c:pt idx="562">
                  <c:v>0.0</c:v>
                </c:pt>
                <c:pt idx="563">
                  <c:v>0.0</c:v>
                </c:pt>
                <c:pt idx="564">
                  <c:v>0.0</c:v>
                </c:pt>
                <c:pt idx="565">
                  <c:v>0.0</c:v>
                </c:pt>
                <c:pt idx="566">
                  <c:v>0.0</c:v>
                </c:pt>
                <c:pt idx="567">
                  <c:v>0.0</c:v>
                </c:pt>
                <c:pt idx="568">
                  <c:v>0.0</c:v>
                </c:pt>
                <c:pt idx="569">
                  <c:v>0.0</c:v>
                </c:pt>
                <c:pt idx="570">
                  <c:v>0.0</c:v>
                </c:pt>
                <c:pt idx="571">
                  <c:v>0.0</c:v>
                </c:pt>
                <c:pt idx="572">
                  <c:v>0.0</c:v>
                </c:pt>
                <c:pt idx="573">
                  <c:v>0.0</c:v>
                </c:pt>
                <c:pt idx="574">
                  <c:v>0.0</c:v>
                </c:pt>
                <c:pt idx="575">
                  <c:v>0.0</c:v>
                </c:pt>
                <c:pt idx="576">
                  <c:v>0.0</c:v>
                </c:pt>
                <c:pt idx="577">
                  <c:v>0.0</c:v>
                </c:pt>
                <c:pt idx="578">
                  <c:v>0.0</c:v>
                </c:pt>
                <c:pt idx="579">
                  <c:v>0.0</c:v>
                </c:pt>
                <c:pt idx="580">
                  <c:v>0.0</c:v>
                </c:pt>
                <c:pt idx="581">
                  <c:v>0.0</c:v>
                </c:pt>
                <c:pt idx="582">
                  <c:v>0.0</c:v>
                </c:pt>
                <c:pt idx="583">
                  <c:v>0.0</c:v>
                </c:pt>
                <c:pt idx="584">
                  <c:v>0.0</c:v>
                </c:pt>
                <c:pt idx="585">
                  <c:v>0.0</c:v>
                </c:pt>
                <c:pt idx="586">
                  <c:v>0.0</c:v>
                </c:pt>
                <c:pt idx="587">
                  <c:v>0.0</c:v>
                </c:pt>
                <c:pt idx="588">
                  <c:v>0.0</c:v>
                </c:pt>
                <c:pt idx="589">
                  <c:v>0.0</c:v>
                </c:pt>
                <c:pt idx="590">
                  <c:v>0.0</c:v>
                </c:pt>
                <c:pt idx="591">
                  <c:v>0.0</c:v>
                </c:pt>
                <c:pt idx="592">
                  <c:v>0.0</c:v>
                </c:pt>
                <c:pt idx="593">
                  <c:v>0.0</c:v>
                </c:pt>
                <c:pt idx="594">
                  <c:v>0.0</c:v>
                </c:pt>
                <c:pt idx="595">
                  <c:v>0.0</c:v>
                </c:pt>
                <c:pt idx="596">
                  <c:v>0.0</c:v>
                </c:pt>
                <c:pt idx="597">
                  <c:v>0.0</c:v>
                </c:pt>
                <c:pt idx="598">
                  <c:v>0.0</c:v>
                </c:pt>
                <c:pt idx="599">
                  <c:v>0.0</c:v>
                </c:pt>
                <c:pt idx="600">
                  <c:v>0.0</c:v>
                </c:pt>
                <c:pt idx="601">
                  <c:v>0.0</c:v>
                </c:pt>
                <c:pt idx="602">
                  <c:v>0.0</c:v>
                </c:pt>
                <c:pt idx="603">
                  <c:v>0.0</c:v>
                </c:pt>
                <c:pt idx="604">
                  <c:v>0.0</c:v>
                </c:pt>
                <c:pt idx="605">
                  <c:v>0.0</c:v>
                </c:pt>
                <c:pt idx="606">
                  <c:v>1.0</c:v>
                </c:pt>
                <c:pt idx="607">
                  <c:v>0.0</c:v>
                </c:pt>
                <c:pt idx="608">
                  <c:v>0.0</c:v>
                </c:pt>
                <c:pt idx="609">
                  <c:v>0.0</c:v>
                </c:pt>
                <c:pt idx="610">
                  <c:v>0.0</c:v>
                </c:pt>
                <c:pt idx="611">
                  <c:v>0.0</c:v>
                </c:pt>
                <c:pt idx="612">
                  <c:v>0.0</c:v>
                </c:pt>
                <c:pt idx="613">
                  <c:v>0.0</c:v>
                </c:pt>
                <c:pt idx="614">
                  <c:v>0.0</c:v>
                </c:pt>
                <c:pt idx="615">
                  <c:v>0.0</c:v>
                </c:pt>
                <c:pt idx="616">
                  <c:v>0.0</c:v>
                </c:pt>
                <c:pt idx="617">
                  <c:v>0.0</c:v>
                </c:pt>
                <c:pt idx="618">
                  <c:v>0.0</c:v>
                </c:pt>
                <c:pt idx="619">
                  <c:v>0.0</c:v>
                </c:pt>
                <c:pt idx="620">
                  <c:v>0.0</c:v>
                </c:pt>
                <c:pt idx="621">
                  <c:v>0.0</c:v>
                </c:pt>
                <c:pt idx="622">
                  <c:v>0.0</c:v>
                </c:pt>
                <c:pt idx="623">
                  <c:v>0.0</c:v>
                </c:pt>
                <c:pt idx="624">
                  <c:v>0.0</c:v>
                </c:pt>
                <c:pt idx="625">
                  <c:v>0.0</c:v>
                </c:pt>
                <c:pt idx="626">
                  <c:v>0.0</c:v>
                </c:pt>
                <c:pt idx="627">
                  <c:v>0.0</c:v>
                </c:pt>
                <c:pt idx="628">
                  <c:v>0.0</c:v>
                </c:pt>
                <c:pt idx="629">
                  <c:v>0.0</c:v>
                </c:pt>
                <c:pt idx="630">
                  <c:v>0.0</c:v>
                </c:pt>
                <c:pt idx="631">
                  <c:v>0.0</c:v>
                </c:pt>
                <c:pt idx="632">
                  <c:v>0.0</c:v>
                </c:pt>
                <c:pt idx="633">
                  <c:v>0.0</c:v>
                </c:pt>
                <c:pt idx="634">
                  <c:v>0.0</c:v>
                </c:pt>
                <c:pt idx="635">
                  <c:v>0.0</c:v>
                </c:pt>
                <c:pt idx="636">
                  <c:v>0.0</c:v>
                </c:pt>
                <c:pt idx="637">
                  <c:v>0.0</c:v>
                </c:pt>
                <c:pt idx="638">
                  <c:v>0.0</c:v>
                </c:pt>
                <c:pt idx="639">
                  <c:v>0.0</c:v>
                </c:pt>
                <c:pt idx="640">
                  <c:v>0.0</c:v>
                </c:pt>
                <c:pt idx="641">
                  <c:v>0.0</c:v>
                </c:pt>
                <c:pt idx="642">
                  <c:v>0.0</c:v>
                </c:pt>
                <c:pt idx="643">
                  <c:v>0.0</c:v>
                </c:pt>
                <c:pt idx="644">
                  <c:v>1.0</c:v>
                </c:pt>
                <c:pt idx="645">
                  <c:v>0.0</c:v>
                </c:pt>
                <c:pt idx="646">
                  <c:v>0.0</c:v>
                </c:pt>
                <c:pt idx="647">
                  <c:v>0.0</c:v>
                </c:pt>
                <c:pt idx="648">
                  <c:v>0.0</c:v>
                </c:pt>
                <c:pt idx="649">
                  <c:v>0.0</c:v>
                </c:pt>
                <c:pt idx="650">
                  <c:v>0.0</c:v>
                </c:pt>
                <c:pt idx="651">
                  <c:v>0.0</c:v>
                </c:pt>
                <c:pt idx="652">
                  <c:v>0.0</c:v>
                </c:pt>
                <c:pt idx="653">
                  <c:v>0.0</c:v>
                </c:pt>
                <c:pt idx="654">
                  <c:v>0.0</c:v>
                </c:pt>
                <c:pt idx="655">
                  <c:v>0.0</c:v>
                </c:pt>
                <c:pt idx="656">
                  <c:v>0.0</c:v>
                </c:pt>
                <c:pt idx="657">
                  <c:v>0.0</c:v>
                </c:pt>
                <c:pt idx="658">
                  <c:v>0.0</c:v>
                </c:pt>
                <c:pt idx="659">
                  <c:v>0.0</c:v>
                </c:pt>
                <c:pt idx="660">
                  <c:v>0.0</c:v>
                </c:pt>
                <c:pt idx="661">
                  <c:v>0.0</c:v>
                </c:pt>
                <c:pt idx="662">
                  <c:v>0.0</c:v>
                </c:pt>
                <c:pt idx="663">
                  <c:v>0.0</c:v>
                </c:pt>
                <c:pt idx="664">
                  <c:v>0.0</c:v>
                </c:pt>
                <c:pt idx="665">
                  <c:v>0.0</c:v>
                </c:pt>
                <c:pt idx="666">
                  <c:v>0.0</c:v>
                </c:pt>
                <c:pt idx="667">
                  <c:v>0.0</c:v>
                </c:pt>
                <c:pt idx="668">
                  <c:v>0.0</c:v>
                </c:pt>
                <c:pt idx="669">
                  <c:v>0.0</c:v>
                </c:pt>
                <c:pt idx="670">
                  <c:v>0.0</c:v>
                </c:pt>
                <c:pt idx="671">
                  <c:v>0.0</c:v>
                </c:pt>
                <c:pt idx="672">
                  <c:v>0.0</c:v>
                </c:pt>
                <c:pt idx="673">
                  <c:v>0.0</c:v>
                </c:pt>
                <c:pt idx="674">
                  <c:v>0.0</c:v>
                </c:pt>
                <c:pt idx="675">
                  <c:v>0.0</c:v>
                </c:pt>
                <c:pt idx="676">
                  <c:v>0.0</c:v>
                </c:pt>
                <c:pt idx="677">
                  <c:v>0.0</c:v>
                </c:pt>
                <c:pt idx="678">
                  <c:v>0.0</c:v>
                </c:pt>
                <c:pt idx="679">
                  <c:v>0.0</c:v>
                </c:pt>
                <c:pt idx="680">
                  <c:v>0.0</c:v>
                </c:pt>
                <c:pt idx="681">
                  <c:v>0.0</c:v>
                </c:pt>
                <c:pt idx="682">
                  <c:v>0.0</c:v>
                </c:pt>
                <c:pt idx="683">
                  <c:v>0.0</c:v>
                </c:pt>
                <c:pt idx="684">
                  <c:v>0.0</c:v>
                </c:pt>
                <c:pt idx="685">
                  <c:v>0.0</c:v>
                </c:pt>
                <c:pt idx="686">
                  <c:v>0.0</c:v>
                </c:pt>
                <c:pt idx="687">
                  <c:v>0.0</c:v>
                </c:pt>
                <c:pt idx="688">
                  <c:v>0.0</c:v>
                </c:pt>
                <c:pt idx="689">
                  <c:v>0.0</c:v>
                </c:pt>
                <c:pt idx="690">
                  <c:v>0.0</c:v>
                </c:pt>
                <c:pt idx="691">
                  <c:v>0.0</c:v>
                </c:pt>
                <c:pt idx="692">
                  <c:v>0.0</c:v>
                </c:pt>
                <c:pt idx="693">
                  <c:v>0.0</c:v>
                </c:pt>
                <c:pt idx="694">
                  <c:v>0.0</c:v>
                </c:pt>
                <c:pt idx="695">
                  <c:v>0.0</c:v>
                </c:pt>
                <c:pt idx="696">
                  <c:v>0.0</c:v>
                </c:pt>
                <c:pt idx="697">
                  <c:v>0.0</c:v>
                </c:pt>
                <c:pt idx="698">
                  <c:v>0.0</c:v>
                </c:pt>
                <c:pt idx="699">
                  <c:v>0.0</c:v>
                </c:pt>
                <c:pt idx="700">
                  <c:v>0.0</c:v>
                </c:pt>
                <c:pt idx="701">
                  <c:v>0.0</c:v>
                </c:pt>
                <c:pt idx="702">
                  <c:v>0.0</c:v>
                </c:pt>
                <c:pt idx="703">
                  <c:v>0.0</c:v>
                </c:pt>
                <c:pt idx="704">
                  <c:v>0.0</c:v>
                </c:pt>
                <c:pt idx="705">
                  <c:v>0.0</c:v>
                </c:pt>
                <c:pt idx="706">
                  <c:v>0.0</c:v>
                </c:pt>
                <c:pt idx="707">
                  <c:v>0.0</c:v>
                </c:pt>
                <c:pt idx="708">
                  <c:v>0.0</c:v>
                </c:pt>
                <c:pt idx="709">
                  <c:v>0.0</c:v>
                </c:pt>
                <c:pt idx="710">
                  <c:v>0.0</c:v>
                </c:pt>
                <c:pt idx="711">
                  <c:v>0.0</c:v>
                </c:pt>
                <c:pt idx="712">
                  <c:v>0.0</c:v>
                </c:pt>
                <c:pt idx="713">
                  <c:v>0.0</c:v>
                </c:pt>
                <c:pt idx="714">
                  <c:v>0.0</c:v>
                </c:pt>
                <c:pt idx="715">
                  <c:v>0.0</c:v>
                </c:pt>
                <c:pt idx="716">
                  <c:v>0.0</c:v>
                </c:pt>
                <c:pt idx="717">
                  <c:v>0.0</c:v>
                </c:pt>
                <c:pt idx="718">
                  <c:v>0.0</c:v>
                </c:pt>
                <c:pt idx="719">
                  <c:v>0.0</c:v>
                </c:pt>
                <c:pt idx="720">
                  <c:v>0.0</c:v>
                </c:pt>
                <c:pt idx="721">
                  <c:v>0.0</c:v>
                </c:pt>
                <c:pt idx="722">
                  <c:v>0.0</c:v>
                </c:pt>
                <c:pt idx="723">
                  <c:v>0.0</c:v>
                </c:pt>
                <c:pt idx="724">
                  <c:v>0.0</c:v>
                </c:pt>
                <c:pt idx="725">
                  <c:v>0.0</c:v>
                </c:pt>
                <c:pt idx="726">
                  <c:v>0.0</c:v>
                </c:pt>
                <c:pt idx="727">
                  <c:v>0.0</c:v>
                </c:pt>
                <c:pt idx="728">
                  <c:v>0.0</c:v>
                </c:pt>
                <c:pt idx="729">
                  <c:v>0.0</c:v>
                </c:pt>
                <c:pt idx="730">
                  <c:v>0.0</c:v>
                </c:pt>
                <c:pt idx="731">
                  <c:v>0.0</c:v>
                </c:pt>
                <c:pt idx="732">
                  <c:v>0.0</c:v>
                </c:pt>
                <c:pt idx="733">
                  <c:v>0.0</c:v>
                </c:pt>
                <c:pt idx="734">
                  <c:v>0.0</c:v>
                </c:pt>
                <c:pt idx="735">
                  <c:v>0.0</c:v>
                </c:pt>
                <c:pt idx="736">
                  <c:v>0.0</c:v>
                </c:pt>
                <c:pt idx="737">
                  <c:v>0.0</c:v>
                </c:pt>
                <c:pt idx="738">
                  <c:v>0.0</c:v>
                </c:pt>
                <c:pt idx="739">
                  <c:v>0.0</c:v>
                </c:pt>
                <c:pt idx="740">
                  <c:v>0.0</c:v>
                </c:pt>
                <c:pt idx="741">
                  <c:v>0.0</c:v>
                </c:pt>
                <c:pt idx="742">
                  <c:v>0.0</c:v>
                </c:pt>
                <c:pt idx="743">
                  <c:v>0.0</c:v>
                </c:pt>
                <c:pt idx="744">
                  <c:v>0.0</c:v>
                </c:pt>
                <c:pt idx="745">
                  <c:v>0.0</c:v>
                </c:pt>
                <c:pt idx="746">
                  <c:v>1.0</c:v>
                </c:pt>
                <c:pt idx="747">
                  <c:v>0.0</c:v>
                </c:pt>
                <c:pt idx="748">
                  <c:v>0.0</c:v>
                </c:pt>
                <c:pt idx="749">
                  <c:v>0.0</c:v>
                </c:pt>
                <c:pt idx="750">
                  <c:v>0.0</c:v>
                </c:pt>
                <c:pt idx="751">
                  <c:v>0.0</c:v>
                </c:pt>
                <c:pt idx="752">
                  <c:v>0.0</c:v>
                </c:pt>
                <c:pt idx="753">
                  <c:v>0.0</c:v>
                </c:pt>
                <c:pt idx="754">
                  <c:v>0.0</c:v>
                </c:pt>
                <c:pt idx="755">
                  <c:v>0.0</c:v>
                </c:pt>
                <c:pt idx="756">
                  <c:v>0.0</c:v>
                </c:pt>
                <c:pt idx="757">
                  <c:v>1.0</c:v>
                </c:pt>
                <c:pt idx="758">
                  <c:v>0.0</c:v>
                </c:pt>
                <c:pt idx="759">
                  <c:v>0.0</c:v>
                </c:pt>
                <c:pt idx="760">
                  <c:v>0.0</c:v>
                </c:pt>
                <c:pt idx="761">
                  <c:v>0.0</c:v>
                </c:pt>
                <c:pt idx="762">
                  <c:v>0.0</c:v>
                </c:pt>
                <c:pt idx="763">
                  <c:v>0.0</c:v>
                </c:pt>
                <c:pt idx="764">
                  <c:v>0.0</c:v>
                </c:pt>
                <c:pt idx="765">
                  <c:v>0.0</c:v>
                </c:pt>
                <c:pt idx="766">
                  <c:v>0.0</c:v>
                </c:pt>
                <c:pt idx="767">
                  <c:v>0.0</c:v>
                </c:pt>
                <c:pt idx="768">
                  <c:v>0.0</c:v>
                </c:pt>
                <c:pt idx="769">
                  <c:v>0.0</c:v>
                </c:pt>
                <c:pt idx="770">
                  <c:v>1.0</c:v>
                </c:pt>
                <c:pt idx="771">
                  <c:v>1.0</c:v>
                </c:pt>
                <c:pt idx="772">
                  <c:v>0.0</c:v>
                </c:pt>
                <c:pt idx="773">
                  <c:v>0.0</c:v>
                </c:pt>
                <c:pt idx="774">
                  <c:v>0.0</c:v>
                </c:pt>
                <c:pt idx="775">
                  <c:v>0.0</c:v>
                </c:pt>
                <c:pt idx="776">
                  <c:v>0.0</c:v>
                </c:pt>
                <c:pt idx="777">
                  <c:v>0.0</c:v>
                </c:pt>
                <c:pt idx="778">
                  <c:v>0.0</c:v>
                </c:pt>
                <c:pt idx="779">
                  <c:v>0.0</c:v>
                </c:pt>
                <c:pt idx="780">
                  <c:v>0.0</c:v>
                </c:pt>
                <c:pt idx="781">
                  <c:v>0.0</c:v>
                </c:pt>
                <c:pt idx="782">
                  <c:v>0.0</c:v>
                </c:pt>
                <c:pt idx="783">
                  <c:v>0.0</c:v>
                </c:pt>
                <c:pt idx="784">
                  <c:v>0.0</c:v>
                </c:pt>
                <c:pt idx="785">
                  <c:v>0.0</c:v>
                </c:pt>
                <c:pt idx="786">
                  <c:v>0.0</c:v>
                </c:pt>
                <c:pt idx="787">
                  <c:v>0.0</c:v>
                </c:pt>
                <c:pt idx="788">
                  <c:v>0.0</c:v>
                </c:pt>
                <c:pt idx="789">
                  <c:v>0.0</c:v>
                </c:pt>
                <c:pt idx="790">
                  <c:v>0.0</c:v>
                </c:pt>
                <c:pt idx="791">
                  <c:v>0.0</c:v>
                </c:pt>
                <c:pt idx="792">
                  <c:v>0.0</c:v>
                </c:pt>
                <c:pt idx="793">
                  <c:v>0.0</c:v>
                </c:pt>
                <c:pt idx="794">
                  <c:v>0.0</c:v>
                </c:pt>
                <c:pt idx="795">
                  <c:v>0.0</c:v>
                </c:pt>
                <c:pt idx="796">
                  <c:v>0.0</c:v>
                </c:pt>
                <c:pt idx="797">
                  <c:v>0.0</c:v>
                </c:pt>
                <c:pt idx="798">
                  <c:v>0.0</c:v>
                </c:pt>
                <c:pt idx="799">
                  <c:v>1.0</c:v>
                </c:pt>
                <c:pt idx="800">
                  <c:v>0.0</c:v>
                </c:pt>
                <c:pt idx="801">
                  <c:v>0.0</c:v>
                </c:pt>
                <c:pt idx="802">
                  <c:v>0.0</c:v>
                </c:pt>
                <c:pt idx="803">
                  <c:v>0.0</c:v>
                </c:pt>
                <c:pt idx="804">
                  <c:v>0.0</c:v>
                </c:pt>
                <c:pt idx="805">
                  <c:v>0.0</c:v>
                </c:pt>
                <c:pt idx="806">
                  <c:v>0.0</c:v>
                </c:pt>
                <c:pt idx="807">
                  <c:v>0.0</c:v>
                </c:pt>
                <c:pt idx="808">
                  <c:v>0.0</c:v>
                </c:pt>
                <c:pt idx="809">
                  <c:v>0.0</c:v>
                </c:pt>
                <c:pt idx="810">
                  <c:v>0.0</c:v>
                </c:pt>
                <c:pt idx="811">
                  <c:v>0.0</c:v>
                </c:pt>
                <c:pt idx="812">
                  <c:v>0.0</c:v>
                </c:pt>
                <c:pt idx="813">
                  <c:v>0.0</c:v>
                </c:pt>
                <c:pt idx="814">
                  <c:v>0.0</c:v>
                </c:pt>
                <c:pt idx="815">
                  <c:v>0.0</c:v>
                </c:pt>
                <c:pt idx="816">
                  <c:v>0.0</c:v>
                </c:pt>
                <c:pt idx="817">
                  <c:v>0.0</c:v>
                </c:pt>
                <c:pt idx="818">
                  <c:v>0.0</c:v>
                </c:pt>
                <c:pt idx="819">
                  <c:v>0.0</c:v>
                </c:pt>
                <c:pt idx="820">
                  <c:v>0.0</c:v>
                </c:pt>
                <c:pt idx="821">
                  <c:v>0.0</c:v>
                </c:pt>
                <c:pt idx="822">
                  <c:v>0.0</c:v>
                </c:pt>
                <c:pt idx="823">
                  <c:v>0.0</c:v>
                </c:pt>
                <c:pt idx="824">
                  <c:v>0.0</c:v>
                </c:pt>
                <c:pt idx="825">
                  <c:v>0.0</c:v>
                </c:pt>
                <c:pt idx="826">
                  <c:v>0.0</c:v>
                </c:pt>
                <c:pt idx="827">
                  <c:v>0.0</c:v>
                </c:pt>
                <c:pt idx="828">
                  <c:v>0.0</c:v>
                </c:pt>
                <c:pt idx="829">
                  <c:v>0.0</c:v>
                </c:pt>
                <c:pt idx="830">
                  <c:v>0.0</c:v>
                </c:pt>
                <c:pt idx="831">
                  <c:v>0.0</c:v>
                </c:pt>
                <c:pt idx="832">
                  <c:v>0.0</c:v>
                </c:pt>
                <c:pt idx="833">
                  <c:v>0.0</c:v>
                </c:pt>
                <c:pt idx="834">
                  <c:v>0.0</c:v>
                </c:pt>
                <c:pt idx="835">
                  <c:v>0.0</c:v>
                </c:pt>
                <c:pt idx="836">
                  <c:v>0.0</c:v>
                </c:pt>
                <c:pt idx="837">
                  <c:v>0.0</c:v>
                </c:pt>
                <c:pt idx="838">
                  <c:v>0.0</c:v>
                </c:pt>
                <c:pt idx="839">
                  <c:v>0.0</c:v>
                </c:pt>
                <c:pt idx="840">
                  <c:v>0.0</c:v>
                </c:pt>
                <c:pt idx="841">
                  <c:v>0.0</c:v>
                </c:pt>
                <c:pt idx="842">
                  <c:v>1.0</c:v>
                </c:pt>
                <c:pt idx="843">
                  <c:v>0.0</c:v>
                </c:pt>
                <c:pt idx="844">
                  <c:v>0.0</c:v>
                </c:pt>
                <c:pt idx="845">
                  <c:v>0.0</c:v>
                </c:pt>
                <c:pt idx="846">
                  <c:v>0.0</c:v>
                </c:pt>
                <c:pt idx="847">
                  <c:v>0.0</c:v>
                </c:pt>
                <c:pt idx="848">
                  <c:v>0.0</c:v>
                </c:pt>
                <c:pt idx="849">
                  <c:v>0.0</c:v>
                </c:pt>
                <c:pt idx="850">
                  <c:v>0.0</c:v>
                </c:pt>
                <c:pt idx="851">
                  <c:v>0.0</c:v>
                </c:pt>
                <c:pt idx="852">
                  <c:v>0.0</c:v>
                </c:pt>
                <c:pt idx="853">
                  <c:v>0.0</c:v>
                </c:pt>
                <c:pt idx="854">
                  <c:v>0.0</c:v>
                </c:pt>
                <c:pt idx="855">
                  <c:v>0.0</c:v>
                </c:pt>
                <c:pt idx="856">
                  <c:v>0.0</c:v>
                </c:pt>
                <c:pt idx="857">
                  <c:v>0.0</c:v>
                </c:pt>
                <c:pt idx="858">
                  <c:v>0.0</c:v>
                </c:pt>
                <c:pt idx="859">
                  <c:v>0.0</c:v>
                </c:pt>
                <c:pt idx="860">
                  <c:v>0.0</c:v>
                </c:pt>
                <c:pt idx="861">
                  <c:v>0.0</c:v>
                </c:pt>
                <c:pt idx="862">
                  <c:v>0.0</c:v>
                </c:pt>
                <c:pt idx="863">
                  <c:v>0.0</c:v>
                </c:pt>
                <c:pt idx="864">
                  <c:v>0.0</c:v>
                </c:pt>
                <c:pt idx="865">
                  <c:v>0.0</c:v>
                </c:pt>
                <c:pt idx="866">
                  <c:v>0.0</c:v>
                </c:pt>
                <c:pt idx="867">
                  <c:v>0.0</c:v>
                </c:pt>
                <c:pt idx="868">
                  <c:v>0.0</c:v>
                </c:pt>
                <c:pt idx="869">
                  <c:v>0.0</c:v>
                </c:pt>
                <c:pt idx="870">
                  <c:v>0.0</c:v>
                </c:pt>
                <c:pt idx="871">
                  <c:v>0.0</c:v>
                </c:pt>
                <c:pt idx="872">
                  <c:v>0.0</c:v>
                </c:pt>
                <c:pt idx="873">
                  <c:v>0.0</c:v>
                </c:pt>
                <c:pt idx="874">
                  <c:v>0.0</c:v>
                </c:pt>
                <c:pt idx="875">
                  <c:v>0.0</c:v>
                </c:pt>
                <c:pt idx="876">
                  <c:v>0.0</c:v>
                </c:pt>
                <c:pt idx="877">
                  <c:v>0.0</c:v>
                </c:pt>
                <c:pt idx="878">
                  <c:v>0.0</c:v>
                </c:pt>
                <c:pt idx="879">
                  <c:v>0.0</c:v>
                </c:pt>
                <c:pt idx="880">
                  <c:v>0.0</c:v>
                </c:pt>
                <c:pt idx="881">
                  <c:v>0.0</c:v>
                </c:pt>
                <c:pt idx="882">
                  <c:v>0.0</c:v>
                </c:pt>
                <c:pt idx="883">
                  <c:v>0.0</c:v>
                </c:pt>
                <c:pt idx="884">
                  <c:v>0.0</c:v>
                </c:pt>
                <c:pt idx="885">
                  <c:v>0.0</c:v>
                </c:pt>
                <c:pt idx="886">
                  <c:v>0.0</c:v>
                </c:pt>
                <c:pt idx="887">
                  <c:v>0.0</c:v>
                </c:pt>
                <c:pt idx="888">
                  <c:v>0.0</c:v>
                </c:pt>
                <c:pt idx="889">
                  <c:v>0.0</c:v>
                </c:pt>
                <c:pt idx="890">
                  <c:v>0.0</c:v>
                </c:pt>
                <c:pt idx="891">
                  <c:v>0.0</c:v>
                </c:pt>
                <c:pt idx="892">
                  <c:v>0.0</c:v>
                </c:pt>
                <c:pt idx="893">
                  <c:v>0.0</c:v>
                </c:pt>
                <c:pt idx="894">
                  <c:v>0.0</c:v>
                </c:pt>
                <c:pt idx="895">
                  <c:v>0.0</c:v>
                </c:pt>
                <c:pt idx="896">
                  <c:v>0.0</c:v>
                </c:pt>
                <c:pt idx="897">
                  <c:v>0.0</c:v>
                </c:pt>
                <c:pt idx="898">
                  <c:v>0.0</c:v>
                </c:pt>
                <c:pt idx="899">
                  <c:v>0.0</c:v>
                </c:pt>
                <c:pt idx="900">
                  <c:v>0.0</c:v>
                </c:pt>
                <c:pt idx="901">
                  <c:v>0.0</c:v>
                </c:pt>
                <c:pt idx="902">
                  <c:v>0.0</c:v>
                </c:pt>
                <c:pt idx="903">
                  <c:v>0.0</c:v>
                </c:pt>
                <c:pt idx="904">
                  <c:v>0.0</c:v>
                </c:pt>
                <c:pt idx="905">
                  <c:v>0.0</c:v>
                </c:pt>
                <c:pt idx="906">
                  <c:v>0.0</c:v>
                </c:pt>
                <c:pt idx="907">
                  <c:v>1.0</c:v>
                </c:pt>
                <c:pt idx="908">
                  <c:v>1.0</c:v>
                </c:pt>
                <c:pt idx="909">
                  <c:v>1.0</c:v>
                </c:pt>
                <c:pt idx="910">
                  <c:v>0.0</c:v>
                </c:pt>
                <c:pt idx="911">
                  <c:v>2.0</c:v>
                </c:pt>
                <c:pt idx="912">
                  <c:v>0.0</c:v>
                </c:pt>
                <c:pt idx="913">
                  <c:v>1.0</c:v>
                </c:pt>
                <c:pt idx="914">
                  <c:v>0.0</c:v>
                </c:pt>
                <c:pt idx="915">
                  <c:v>0.0</c:v>
                </c:pt>
                <c:pt idx="916">
                  <c:v>0.0</c:v>
                </c:pt>
                <c:pt idx="917">
                  <c:v>0.0</c:v>
                </c:pt>
                <c:pt idx="918">
                  <c:v>0.0</c:v>
                </c:pt>
                <c:pt idx="919">
                  <c:v>1.0</c:v>
                </c:pt>
                <c:pt idx="920">
                  <c:v>0.0</c:v>
                </c:pt>
                <c:pt idx="921">
                  <c:v>1.0</c:v>
                </c:pt>
                <c:pt idx="922">
                  <c:v>0.0</c:v>
                </c:pt>
                <c:pt idx="923">
                  <c:v>0.0</c:v>
                </c:pt>
                <c:pt idx="924">
                  <c:v>0.0</c:v>
                </c:pt>
                <c:pt idx="925">
                  <c:v>0.0</c:v>
                </c:pt>
                <c:pt idx="926">
                  <c:v>0.0</c:v>
                </c:pt>
                <c:pt idx="927">
                  <c:v>2.0</c:v>
                </c:pt>
                <c:pt idx="928">
                  <c:v>0.0</c:v>
                </c:pt>
                <c:pt idx="929">
                  <c:v>0.0</c:v>
                </c:pt>
                <c:pt idx="930">
                  <c:v>0.0</c:v>
                </c:pt>
                <c:pt idx="931">
                  <c:v>0.0</c:v>
                </c:pt>
                <c:pt idx="932">
                  <c:v>0.0</c:v>
                </c:pt>
                <c:pt idx="933">
                  <c:v>0.0</c:v>
                </c:pt>
                <c:pt idx="934">
                  <c:v>0.0</c:v>
                </c:pt>
                <c:pt idx="935">
                  <c:v>0.0</c:v>
                </c:pt>
                <c:pt idx="936">
                  <c:v>0.0</c:v>
                </c:pt>
                <c:pt idx="937">
                  <c:v>0.0</c:v>
                </c:pt>
                <c:pt idx="938">
                  <c:v>0.0</c:v>
                </c:pt>
                <c:pt idx="939">
                  <c:v>0.0</c:v>
                </c:pt>
                <c:pt idx="940">
                  <c:v>0.0</c:v>
                </c:pt>
                <c:pt idx="941">
                  <c:v>0.0</c:v>
                </c:pt>
                <c:pt idx="942">
                  <c:v>0.0</c:v>
                </c:pt>
                <c:pt idx="943">
                  <c:v>2.0</c:v>
                </c:pt>
                <c:pt idx="944">
                  <c:v>0.0</c:v>
                </c:pt>
                <c:pt idx="945">
                  <c:v>0.0</c:v>
                </c:pt>
                <c:pt idx="946">
                  <c:v>0.0</c:v>
                </c:pt>
                <c:pt idx="947">
                  <c:v>0.0</c:v>
                </c:pt>
                <c:pt idx="948">
                  <c:v>0.0</c:v>
                </c:pt>
                <c:pt idx="949">
                  <c:v>0.0</c:v>
                </c:pt>
                <c:pt idx="950">
                  <c:v>0.0</c:v>
                </c:pt>
                <c:pt idx="951">
                  <c:v>1.0</c:v>
                </c:pt>
                <c:pt idx="952">
                  <c:v>1.0</c:v>
                </c:pt>
                <c:pt idx="953">
                  <c:v>0.0</c:v>
                </c:pt>
                <c:pt idx="954">
                  <c:v>0.0</c:v>
                </c:pt>
                <c:pt idx="955">
                  <c:v>0.0</c:v>
                </c:pt>
                <c:pt idx="956">
                  <c:v>0.0</c:v>
                </c:pt>
                <c:pt idx="957">
                  <c:v>1.0</c:v>
                </c:pt>
                <c:pt idx="958">
                  <c:v>1.0</c:v>
                </c:pt>
                <c:pt idx="959">
                  <c:v>0.0</c:v>
                </c:pt>
                <c:pt idx="960">
                  <c:v>0.0</c:v>
                </c:pt>
                <c:pt idx="961">
                  <c:v>0.0</c:v>
                </c:pt>
                <c:pt idx="962">
                  <c:v>0.0</c:v>
                </c:pt>
                <c:pt idx="963">
                  <c:v>0.0</c:v>
                </c:pt>
                <c:pt idx="964">
                  <c:v>0.0</c:v>
                </c:pt>
                <c:pt idx="965">
                  <c:v>0.0</c:v>
                </c:pt>
                <c:pt idx="966">
                  <c:v>0.0</c:v>
                </c:pt>
                <c:pt idx="967">
                  <c:v>0.0</c:v>
                </c:pt>
                <c:pt idx="968">
                  <c:v>0.0</c:v>
                </c:pt>
                <c:pt idx="969">
                  <c:v>1.0</c:v>
                </c:pt>
                <c:pt idx="970">
                  <c:v>0.0</c:v>
                </c:pt>
                <c:pt idx="971">
                  <c:v>0.0</c:v>
                </c:pt>
                <c:pt idx="972">
                  <c:v>0.0</c:v>
                </c:pt>
                <c:pt idx="973">
                  <c:v>0.0</c:v>
                </c:pt>
                <c:pt idx="974">
                  <c:v>0.0</c:v>
                </c:pt>
                <c:pt idx="975">
                  <c:v>0.0</c:v>
                </c:pt>
                <c:pt idx="976">
                  <c:v>0.0</c:v>
                </c:pt>
                <c:pt idx="977">
                  <c:v>0.0</c:v>
                </c:pt>
                <c:pt idx="978">
                  <c:v>0.0</c:v>
                </c:pt>
                <c:pt idx="979">
                  <c:v>0.0</c:v>
                </c:pt>
                <c:pt idx="980">
                  <c:v>0.0</c:v>
                </c:pt>
                <c:pt idx="981">
                  <c:v>1.0</c:v>
                </c:pt>
                <c:pt idx="982">
                  <c:v>0.0</c:v>
                </c:pt>
                <c:pt idx="983">
                  <c:v>0.0</c:v>
                </c:pt>
                <c:pt idx="984">
                  <c:v>0.0</c:v>
                </c:pt>
                <c:pt idx="985">
                  <c:v>0.0</c:v>
                </c:pt>
                <c:pt idx="986">
                  <c:v>0.0</c:v>
                </c:pt>
                <c:pt idx="987">
                  <c:v>0.0</c:v>
                </c:pt>
                <c:pt idx="988">
                  <c:v>0.0</c:v>
                </c:pt>
                <c:pt idx="989">
                  <c:v>0.0</c:v>
                </c:pt>
                <c:pt idx="990">
                  <c:v>0.0</c:v>
                </c:pt>
                <c:pt idx="991">
                  <c:v>1.0</c:v>
                </c:pt>
                <c:pt idx="992">
                  <c:v>0.0</c:v>
                </c:pt>
                <c:pt idx="993">
                  <c:v>0.0</c:v>
                </c:pt>
                <c:pt idx="994">
                  <c:v>0.0</c:v>
                </c:pt>
                <c:pt idx="995">
                  <c:v>0.0</c:v>
                </c:pt>
                <c:pt idx="996">
                  <c:v>0.0</c:v>
                </c:pt>
                <c:pt idx="997">
                  <c:v>0.0</c:v>
                </c:pt>
                <c:pt idx="998">
                  <c:v>0.0</c:v>
                </c:pt>
                <c:pt idx="999">
                  <c:v>0.0</c:v>
                </c:pt>
                <c:pt idx="1000">
                  <c:v>0.0</c:v>
                </c:pt>
                <c:pt idx="1001">
                  <c:v>0.0</c:v>
                </c:pt>
                <c:pt idx="1002">
                  <c:v>1.0</c:v>
                </c:pt>
                <c:pt idx="1003">
                  <c:v>0.0</c:v>
                </c:pt>
                <c:pt idx="1004">
                  <c:v>0.0</c:v>
                </c:pt>
                <c:pt idx="1005">
                  <c:v>0.0</c:v>
                </c:pt>
                <c:pt idx="1006">
                  <c:v>0.0</c:v>
                </c:pt>
                <c:pt idx="1007">
                  <c:v>0.0</c:v>
                </c:pt>
                <c:pt idx="1008">
                  <c:v>0.0</c:v>
                </c:pt>
                <c:pt idx="1009">
                  <c:v>0.0</c:v>
                </c:pt>
                <c:pt idx="1010">
                  <c:v>0.0</c:v>
                </c:pt>
                <c:pt idx="1011">
                  <c:v>0.0</c:v>
                </c:pt>
                <c:pt idx="1012">
                  <c:v>0.0</c:v>
                </c:pt>
                <c:pt idx="1013">
                  <c:v>0.0</c:v>
                </c:pt>
                <c:pt idx="1014">
                  <c:v>0.0</c:v>
                </c:pt>
                <c:pt idx="1015">
                  <c:v>0.0</c:v>
                </c:pt>
                <c:pt idx="1016">
                  <c:v>0.0</c:v>
                </c:pt>
                <c:pt idx="1017">
                  <c:v>0.0</c:v>
                </c:pt>
                <c:pt idx="1018">
                  <c:v>0.0</c:v>
                </c:pt>
                <c:pt idx="1019">
                  <c:v>0.0</c:v>
                </c:pt>
                <c:pt idx="1020">
                  <c:v>0.0</c:v>
                </c:pt>
                <c:pt idx="1021">
                  <c:v>0.0</c:v>
                </c:pt>
                <c:pt idx="1022">
                  <c:v>0.0</c:v>
                </c:pt>
                <c:pt idx="1023">
                  <c:v>0.0</c:v>
                </c:pt>
                <c:pt idx="1024">
                  <c:v>0.0</c:v>
                </c:pt>
                <c:pt idx="1025">
                  <c:v>0.0</c:v>
                </c:pt>
                <c:pt idx="1026">
                  <c:v>0.0</c:v>
                </c:pt>
                <c:pt idx="1027">
                  <c:v>0.0</c:v>
                </c:pt>
                <c:pt idx="1028">
                  <c:v>0.0</c:v>
                </c:pt>
                <c:pt idx="1029">
                  <c:v>0.0</c:v>
                </c:pt>
                <c:pt idx="1030">
                  <c:v>0.0</c:v>
                </c:pt>
                <c:pt idx="1031">
                  <c:v>0.0</c:v>
                </c:pt>
                <c:pt idx="1032">
                  <c:v>0.0</c:v>
                </c:pt>
                <c:pt idx="1033">
                  <c:v>0.0</c:v>
                </c:pt>
                <c:pt idx="1034">
                  <c:v>0.0</c:v>
                </c:pt>
                <c:pt idx="1035">
                  <c:v>0.0</c:v>
                </c:pt>
                <c:pt idx="1036">
                  <c:v>0.0</c:v>
                </c:pt>
                <c:pt idx="1037">
                  <c:v>0.0</c:v>
                </c:pt>
                <c:pt idx="1038">
                  <c:v>0.0</c:v>
                </c:pt>
                <c:pt idx="1039">
                  <c:v>0.0</c:v>
                </c:pt>
                <c:pt idx="1040">
                  <c:v>0.0</c:v>
                </c:pt>
                <c:pt idx="1041">
                  <c:v>0.0</c:v>
                </c:pt>
                <c:pt idx="1042">
                  <c:v>0.0</c:v>
                </c:pt>
                <c:pt idx="1043">
                  <c:v>0.0</c:v>
                </c:pt>
                <c:pt idx="1044">
                  <c:v>0.0</c:v>
                </c:pt>
                <c:pt idx="1045">
                  <c:v>1.0</c:v>
                </c:pt>
                <c:pt idx="1046">
                  <c:v>0.0</c:v>
                </c:pt>
                <c:pt idx="1047">
                  <c:v>1.0</c:v>
                </c:pt>
                <c:pt idx="1048">
                  <c:v>0.0</c:v>
                </c:pt>
                <c:pt idx="1049">
                  <c:v>0.0</c:v>
                </c:pt>
                <c:pt idx="1050">
                  <c:v>0.0</c:v>
                </c:pt>
                <c:pt idx="1051">
                  <c:v>0.0</c:v>
                </c:pt>
                <c:pt idx="1052">
                  <c:v>0.0</c:v>
                </c:pt>
                <c:pt idx="1053">
                  <c:v>0.0</c:v>
                </c:pt>
                <c:pt idx="1054">
                  <c:v>0.0</c:v>
                </c:pt>
                <c:pt idx="1055">
                  <c:v>0.0</c:v>
                </c:pt>
                <c:pt idx="1056">
                  <c:v>0.0</c:v>
                </c:pt>
                <c:pt idx="1057">
                  <c:v>0.0</c:v>
                </c:pt>
                <c:pt idx="1058">
                  <c:v>0.0</c:v>
                </c:pt>
                <c:pt idx="1059">
                  <c:v>0.0</c:v>
                </c:pt>
                <c:pt idx="1060">
                  <c:v>0.0</c:v>
                </c:pt>
                <c:pt idx="1061">
                  <c:v>0.0</c:v>
                </c:pt>
                <c:pt idx="1062">
                  <c:v>0.0</c:v>
                </c:pt>
                <c:pt idx="1063">
                  <c:v>0.0</c:v>
                </c:pt>
                <c:pt idx="1064">
                  <c:v>0.0</c:v>
                </c:pt>
                <c:pt idx="1065">
                  <c:v>0.0</c:v>
                </c:pt>
                <c:pt idx="1066">
                  <c:v>0.0</c:v>
                </c:pt>
                <c:pt idx="1067">
                  <c:v>0.0</c:v>
                </c:pt>
                <c:pt idx="1068">
                  <c:v>0.0</c:v>
                </c:pt>
                <c:pt idx="1069">
                  <c:v>0.0</c:v>
                </c:pt>
                <c:pt idx="1070">
                  <c:v>0.0</c:v>
                </c:pt>
                <c:pt idx="1071">
                  <c:v>0.0</c:v>
                </c:pt>
                <c:pt idx="1072">
                  <c:v>0.0</c:v>
                </c:pt>
                <c:pt idx="1073">
                  <c:v>0.0</c:v>
                </c:pt>
                <c:pt idx="1074">
                  <c:v>0.0</c:v>
                </c:pt>
                <c:pt idx="1075">
                  <c:v>0.0</c:v>
                </c:pt>
                <c:pt idx="1076">
                  <c:v>0.0</c:v>
                </c:pt>
                <c:pt idx="1077">
                  <c:v>0.0</c:v>
                </c:pt>
                <c:pt idx="1078">
                  <c:v>0.0</c:v>
                </c:pt>
                <c:pt idx="1079">
                  <c:v>0.0</c:v>
                </c:pt>
                <c:pt idx="1080">
                  <c:v>0.0</c:v>
                </c:pt>
                <c:pt idx="1081">
                  <c:v>0.0</c:v>
                </c:pt>
                <c:pt idx="1082">
                  <c:v>0.0</c:v>
                </c:pt>
                <c:pt idx="1083">
                  <c:v>0.0</c:v>
                </c:pt>
                <c:pt idx="1084">
                  <c:v>0.0</c:v>
                </c:pt>
                <c:pt idx="1085">
                  <c:v>0.0</c:v>
                </c:pt>
                <c:pt idx="1086">
                  <c:v>0.0</c:v>
                </c:pt>
                <c:pt idx="1087">
                  <c:v>0.0</c:v>
                </c:pt>
                <c:pt idx="1088">
                  <c:v>0.0</c:v>
                </c:pt>
                <c:pt idx="1089">
                  <c:v>0.0</c:v>
                </c:pt>
                <c:pt idx="1090">
                  <c:v>0.0</c:v>
                </c:pt>
                <c:pt idx="1091">
                  <c:v>0.0</c:v>
                </c:pt>
                <c:pt idx="1092">
                  <c:v>0.0</c:v>
                </c:pt>
                <c:pt idx="1093">
                  <c:v>0.0</c:v>
                </c:pt>
                <c:pt idx="1094">
                  <c:v>0.0</c:v>
                </c:pt>
                <c:pt idx="1095">
                  <c:v>0.0</c:v>
                </c:pt>
                <c:pt idx="1096">
                  <c:v>1.0</c:v>
                </c:pt>
                <c:pt idx="1097">
                  <c:v>0.0</c:v>
                </c:pt>
                <c:pt idx="1098">
                  <c:v>0.0</c:v>
                </c:pt>
                <c:pt idx="1099">
                  <c:v>0.0</c:v>
                </c:pt>
                <c:pt idx="1100">
                  <c:v>0.0</c:v>
                </c:pt>
                <c:pt idx="1101">
                  <c:v>0.0</c:v>
                </c:pt>
                <c:pt idx="1102">
                  <c:v>0.0</c:v>
                </c:pt>
                <c:pt idx="1103">
                  <c:v>0.0</c:v>
                </c:pt>
                <c:pt idx="1104">
                  <c:v>0.0</c:v>
                </c:pt>
                <c:pt idx="1105">
                  <c:v>0.0</c:v>
                </c:pt>
                <c:pt idx="1106">
                  <c:v>0.0</c:v>
                </c:pt>
                <c:pt idx="1107">
                  <c:v>0.0</c:v>
                </c:pt>
                <c:pt idx="1108">
                  <c:v>0.0</c:v>
                </c:pt>
                <c:pt idx="1109">
                  <c:v>0.0</c:v>
                </c:pt>
                <c:pt idx="1110">
                  <c:v>0.0</c:v>
                </c:pt>
                <c:pt idx="1111">
                  <c:v>0.0</c:v>
                </c:pt>
                <c:pt idx="1112">
                  <c:v>1.0</c:v>
                </c:pt>
                <c:pt idx="1113">
                  <c:v>0.0</c:v>
                </c:pt>
                <c:pt idx="1114">
                  <c:v>0.0</c:v>
                </c:pt>
                <c:pt idx="1115">
                  <c:v>0.0</c:v>
                </c:pt>
                <c:pt idx="1116">
                  <c:v>0.0</c:v>
                </c:pt>
                <c:pt idx="1117">
                  <c:v>1.0</c:v>
                </c:pt>
                <c:pt idx="1118">
                  <c:v>0.0</c:v>
                </c:pt>
                <c:pt idx="1119">
                  <c:v>0.0</c:v>
                </c:pt>
                <c:pt idx="1120">
                  <c:v>0.0</c:v>
                </c:pt>
                <c:pt idx="1121">
                  <c:v>0.0</c:v>
                </c:pt>
                <c:pt idx="1122">
                  <c:v>0.0</c:v>
                </c:pt>
                <c:pt idx="1123">
                  <c:v>0.0</c:v>
                </c:pt>
                <c:pt idx="1124">
                  <c:v>0.0</c:v>
                </c:pt>
                <c:pt idx="1125">
                  <c:v>0.0</c:v>
                </c:pt>
                <c:pt idx="1126">
                  <c:v>0.0</c:v>
                </c:pt>
                <c:pt idx="1127">
                  <c:v>0.0</c:v>
                </c:pt>
                <c:pt idx="1128">
                  <c:v>0.0</c:v>
                </c:pt>
                <c:pt idx="1129">
                  <c:v>0.0</c:v>
                </c:pt>
                <c:pt idx="1130">
                  <c:v>0.0</c:v>
                </c:pt>
                <c:pt idx="1131">
                  <c:v>0.0</c:v>
                </c:pt>
                <c:pt idx="1132">
                  <c:v>0.0</c:v>
                </c:pt>
                <c:pt idx="1133">
                  <c:v>0.0</c:v>
                </c:pt>
                <c:pt idx="1134">
                  <c:v>0.0</c:v>
                </c:pt>
                <c:pt idx="1135">
                  <c:v>0.0</c:v>
                </c:pt>
                <c:pt idx="1136">
                  <c:v>0.0</c:v>
                </c:pt>
                <c:pt idx="1137">
                  <c:v>0.0</c:v>
                </c:pt>
                <c:pt idx="1138">
                  <c:v>0.0</c:v>
                </c:pt>
                <c:pt idx="1139">
                  <c:v>0.0</c:v>
                </c:pt>
                <c:pt idx="1140">
                  <c:v>0.0</c:v>
                </c:pt>
                <c:pt idx="1141">
                  <c:v>0.0</c:v>
                </c:pt>
                <c:pt idx="1142">
                  <c:v>0.0</c:v>
                </c:pt>
                <c:pt idx="1143">
                  <c:v>0.0</c:v>
                </c:pt>
                <c:pt idx="1144">
                  <c:v>0.0</c:v>
                </c:pt>
                <c:pt idx="1145">
                  <c:v>0.0</c:v>
                </c:pt>
                <c:pt idx="1146">
                  <c:v>0.0</c:v>
                </c:pt>
                <c:pt idx="1147">
                  <c:v>0.0</c:v>
                </c:pt>
                <c:pt idx="1148">
                  <c:v>0.0</c:v>
                </c:pt>
                <c:pt idx="1149">
                  <c:v>0.0</c:v>
                </c:pt>
                <c:pt idx="1150">
                  <c:v>0.0</c:v>
                </c:pt>
                <c:pt idx="1151">
                  <c:v>0.0</c:v>
                </c:pt>
                <c:pt idx="1152">
                  <c:v>0.0</c:v>
                </c:pt>
                <c:pt idx="1153">
                  <c:v>0.0</c:v>
                </c:pt>
                <c:pt idx="1154">
                  <c:v>0.0</c:v>
                </c:pt>
                <c:pt idx="1155">
                  <c:v>0.0</c:v>
                </c:pt>
                <c:pt idx="1156">
                  <c:v>0.0</c:v>
                </c:pt>
                <c:pt idx="1157">
                  <c:v>0.0</c:v>
                </c:pt>
                <c:pt idx="1158">
                  <c:v>0.0</c:v>
                </c:pt>
                <c:pt idx="1159">
                  <c:v>0.0</c:v>
                </c:pt>
                <c:pt idx="1160">
                  <c:v>0.0</c:v>
                </c:pt>
                <c:pt idx="1161">
                  <c:v>0.0</c:v>
                </c:pt>
                <c:pt idx="1162">
                  <c:v>0.0</c:v>
                </c:pt>
                <c:pt idx="1163">
                  <c:v>0.0</c:v>
                </c:pt>
                <c:pt idx="1164">
                  <c:v>0.0</c:v>
                </c:pt>
                <c:pt idx="1165">
                  <c:v>0.0</c:v>
                </c:pt>
                <c:pt idx="1166">
                  <c:v>1.0</c:v>
                </c:pt>
                <c:pt idx="1167">
                  <c:v>0.0</c:v>
                </c:pt>
                <c:pt idx="1168">
                  <c:v>0.0</c:v>
                </c:pt>
                <c:pt idx="1169">
                  <c:v>0.0</c:v>
                </c:pt>
                <c:pt idx="1170">
                  <c:v>0.0</c:v>
                </c:pt>
                <c:pt idx="1171">
                  <c:v>0.0</c:v>
                </c:pt>
                <c:pt idx="1172">
                  <c:v>0.0</c:v>
                </c:pt>
                <c:pt idx="1173">
                  <c:v>0.0</c:v>
                </c:pt>
                <c:pt idx="1174">
                  <c:v>1.0</c:v>
                </c:pt>
                <c:pt idx="1175">
                  <c:v>0.0</c:v>
                </c:pt>
                <c:pt idx="1176">
                  <c:v>0.0</c:v>
                </c:pt>
                <c:pt idx="1177">
                  <c:v>0.0</c:v>
                </c:pt>
                <c:pt idx="1178">
                  <c:v>0.0</c:v>
                </c:pt>
                <c:pt idx="1179">
                  <c:v>0.0</c:v>
                </c:pt>
                <c:pt idx="1180">
                  <c:v>0.0</c:v>
                </c:pt>
                <c:pt idx="1181">
                  <c:v>0.0</c:v>
                </c:pt>
                <c:pt idx="1182">
                  <c:v>0.0</c:v>
                </c:pt>
                <c:pt idx="1183">
                  <c:v>0.0</c:v>
                </c:pt>
                <c:pt idx="1184">
                  <c:v>0.0</c:v>
                </c:pt>
                <c:pt idx="1185">
                  <c:v>0.0</c:v>
                </c:pt>
                <c:pt idx="1186">
                  <c:v>0.0</c:v>
                </c:pt>
                <c:pt idx="1187">
                  <c:v>0.0</c:v>
                </c:pt>
                <c:pt idx="1188">
                  <c:v>0.0</c:v>
                </c:pt>
                <c:pt idx="1189">
                  <c:v>0.0</c:v>
                </c:pt>
                <c:pt idx="1190">
                  <c:v>0.0</c:v>
                </c:pt>
                <c:pt idx="1191">
                  <c:v>0.0</c:v>
                </c:pt>
                <c:pt idx="1192">
                  <c:v>0.0</c:v>
                </c:pt>
                <c:pt idx="1193">
                  <c:v>0.0</c:v>
                </c:pt>
                <c:pt idx="1194">
                  <c:v>0.0</c:v>
                </c:pt>
                <c:pt idx="1195">
                  <c:v>0.0</c:v>
                </c:pt>
                <c:pt idx="1196">
                  <c:v>0.0</c:v>
                </c:pt>
                <c:pt idx="1197">
                  <c:v>0.0</c:v>
                </c:pt>
                <c:pt idx="1198">
                  <c:v>0.0</c:v>
                </c:pt>
                <c:pt idx="1199">
                  <c:v>0.0</c:v>
                </c:pt>
                <c:pt idx="1200">
                  <c:v>0.0</c:v>
                </c:pt>
                <c:pt idx="1201">
                  <c:v>0.0</c:v>
                </c:pt>
                <c:pt idx="1202">
                  <c:v>0.0</c:v>
                </c:pt>
                <c:pt idx="1203">
                  <c:v>0.0</c:v>
                </c:pt>
                <c:pt idx="1204">
                  <c:v>0.0</c:v>
                </c:pt>
                <c:pt idx="1205">
                  <c:v>0.0</c:v>
                </c:pt>
                <c:pt idx="1206">
                  <c:v>0.0</c:v>
                </c:pt>
                <c:pt idx="1207">
                  <c:v>0.0</c:v>
                </c:pt>
                <c:pt idx="1208">
                  <c:v>0.0</c:v>
                </c:pt>
                <c:pt idx="1209">
                  <c:v>0.0</c:v>
                </c:pt>
                <c:pt idx="1210">
                  <c:v>0.0</c:v>
                </c:pt>
                <c:pt idx="1211">
                  <c:v>0.0</c:v>
                </c:pt>
                <c:pt idx="1212">
                  <c:v>0.0</c:v>
                </c:pt>
                <c:pt idx="1213">
                  <c:v>0.0</c:v>
                </c:pt>
                <c:pt idx="1214">
                  <c:v>0.0</c:v>
                </c:pt>
                <c:pt idx="1215">
                  <c:v>0.0</c:v>
                </c:pt>
                <c:pt idx="1216">
                  <c:v>0.0</c:v>
                </c:pt>
                <c:pt idx="1217">
                  <c:v>1.0</c:v>
                </c:pt>
                <c:pt idx="1218">
                  <c:v>0.0</c:v>
                </c:pt>
                <c:pt idx="1219">
                  <c:v>0.0</c:v>
                </c:pt>
                <c:pt idx="1220">
                  <c:v>0.0</c:v>
                </c:pt>
                <c:pt idx="1221">
                  <c:v>0.0</c:v>
                </c:pt>
                <c:pt idx="1222">
                  <c:v>0.0</c:v>
                </c:pt>
                <c:pt idx="1223">
                  <c:v>0.0</c:v>
                </c:pt>
                <c:pt idx="1224">
                  <c:v>0.0</c:v>
                </c:pt>
                <c:pt idx="1225">
                  <c:v>0.0</c:v>
                </c:pt>
                <c:pt idx="1226">
                  <c:v>0.0</c:v>
                </c:pt>
                <c:pt idx="1227">
                  <c:v>0.0</c:v>
                </c:pt>
                <c:pt idx="1228">
                  <c:v>0.0</c:v>
                </c:pt>
                <c:pt idx="1229">
                  <c:v>0.0</c:v>
                </c:pt>
                <c:pt idx="1230">
                  <c:v>0.0</c:v>
                </c:pt>
                <c:pt idx="1231">
                  <c:v>0.0</c:v>
                </c:pt>
                <c:pt idx="1232">
                  <c:v>0.0</c:v>
                </c:pt>
                <c:pt idx="1233">
                  <c:v>0.0</c:v>
                </c:pt>
                <c:pt idx="1234">
                  <c:v>0.0</c:v>
                </c:pt>
                <c:pt idx="1235">
                  <c:v>0.0</c:v>
                </c:pt>
                <c:pt idx="1236">
                  <c:v>0.0</c:v>
                </c:pt>
                <c:pt idx="1237">
                  <c:v>0.0</c:v>
                </c:pt>
                <c:pt idx="1238">
                  <c:v>0.0</c:v>
                </c:pt>
                <c:pt idx="1239">
                  <c:v>0.0</c:v>
                </c:pt>
                <c:pt idx="1240">
                  <c:v>0.0</c:v>
                </c:pt>
                <c:pt idx="1241">
                  <c:v>0.0</c:v>
                </c:pt>
                <c:pt idx="1242">
                  <c:v>0.0</c:v>
                </c:pt>
                <c:pt idx="1243">
                  <c:v>0.0</c:v>
                </c:pt>
                <c:pt idx="1244">
                  <c:v>0.0</c:v>
                </c:pt>
                <c:pt idx="1245">
                  <c:v>0.0</c:v>
                </c:pt>
                <c:pt idx="1246">
                  <c:v>0.0</c:v>
                </c:pt>
                <c:pt idx="1247">
                  <c:v>0.0</c:v>
                </c:pt>
                <c:pt idx="1248">
                  <c:v>0.0</c:v>
                </c:pt>
                <c:pt idx="1249">
                  <c:v>0.0</c:v>
                </c:pt>
                <c:pt idx="1250">
                  <c:v>0.0</c:v>
                </c:pt>
                <c:pt idx="1251">
                  <c:v>1.0</c:v>
                </c:pt>
                <c:pt idx="1252">
                  <c:v>0.0</c:v>
                </c:pt>
                <c:pt idx="1253">
                  <c:v>0.0</c:v>
                </c:pt>
                <c:pt idx="1254">
                  <c:v>0.0</c:v>
                </c:pt>
                <c:pt idx="1255">
                  <c:v>0.0</c:v>
                </c:pt>
                <c:pt idx="1256">
                  <c:v>0.0</c:v>
                </c:pt>
                <c:pt idx="1257">
                  <c:v>0.0</c:v>
                </c:pt>
                <c:pt idx="1258">
                  <c:v>0.0</c:v>
                </c:pt>
                <c:pt idx="1259">
                  <c:v>0.0</c:v>
                </c:pt>
                <c:pt idx="1260">
                  <c:v>0.0</c:v>
                </c:pt>
                <c:pt idx="1261">
                  <c:v>0.0</c:v>
                </c:pt>
                <c:pt idx="1262">
                  <c:v>0.0</c:v>
                </c:pt>
                <c:pt idx="1263">
                  <c:v>0.0</c:v>
                </c:pt>
                <c:pt idx="1264">
                  <c:v>0.0</c:v>
                </c:pt>
                <c:pt idx="1265">
                  <c:v>0.0</c:v>
                </c:pt>
                <c:pt idx="1266">
                  <c:v>0.0</c:v>
                </c:pt>
                <c:pt idx="1267">
                  <c:v>0.0</c:v>
                </c:pt>
                <c:pt idx="1268">
                  <c:v>0.0</c:v>
                </c:pt>
                <c:pt idx="1269">
                  <c:v>0.0</c:v>
                </c:pt>
                <c:pt idx="1270">
                  <c:v>0.0</c:v>
                </c:pt>
                <c:pt idx="1271">
                  <c:v>0.0</c:v>
                </c:pt>
                <c:pt idx="1272">
                  <c:v>0.0</c:v>
                </c:pt>
                <c:pt idx="1273">
                  <c:v>0.0</c:v>
                </c:pt>
                <c:pt idx="1274">
                  <c:v>0.0</c:v>
                </c:pt>
                <c:pt idx="1275">
                  <c:v>0.0</c:v>
                </c:pt>
                <c:pt idx="1276">
                  <c:v>0.0</c:v>
                </c:pt>
                <c:pt idx="1277">
                  <c:v>0.0</c:v>
                </c:pt>
                <c:pt idx="1278">
                  <c:v>0.0</c:v>
                </c:pt>
                <c:pt idx="1279">
                  <c:v>0.0</c:v>
                </c:pt>
                <c:pt idx="1280">
                  <c:v>0.0</c:v>
                </c:pt>
                <c:pt idx="1281">
                  <c:v>0.0</c:v>
                </c:pt>
                <c:pt idx="1282">
                  <c:v>0.0</c:v>
                </c:pt>
                <c:pt idx="1283">
                  <c:v>0.0</c:v>
                </c:pt>
                <c:pt idx="1284">
                  <c:v>0.0</c:v>
                </c:pt>
                <c:pt idx="1285">
                  <c:v>0.0</c:v>
                </c:pt>
                <c:pt idx="1286">
                  <c:v>0.0</c:v>
                </c:pt>
                <c:pt idx="1287">
                  <c:v>0.0</c:v>
                </c:pt>
                <c:pt idx="1288">
                  <c:v>0.0</c:v>
                </c:pt>
                <c:pt idx="1289">
                  <c:v>0.0</c:v>
                </c:pt>
                <c:pt idx="1290">
                  <c:v>0.0</c:v>
                </c:pt>
                <c:pt idx="1291">
                  <c:v>0.0</c:v>
                </c:pt>
                <c:pt idx="1292">
                  <c:v>0.0</c:v>
                </c:pt>
                <c:pt idx="1293">
                  <c:v>0.0</c:v>
                </c:pt>
                <c:pt idx="1294">
                  <c:v>0.0</c:v>
                </c:pt>
                <c:pt idx="1295">
                  <c:v>0.0</c:v>
                </c:pt>
                <c:pt idx="1296">
                  <c:v>0.0</c:v>
                </c:pt>
                <c:pt idx="1297">
                  <c:v>0.0</c:v>
                </c:pt>
                <c:pt idx="1298">
                  <c:v>0.0</c:v>
                </c:pt>
                <c:pt idx="1299">
                  <c:v>0.0</c:v>
                </c:pt>
                <c:pt idx="1300">
                  <c:v>0.0</c:v>
                </c:pt>
                <c:pt idx="1301">
                  <c:v>0.0</c:v>
                </c:pt>
                <c:pt idx="1302">
                  <c:v>0.0</c:v>
                </c:pt>
                <c:pt idx="1303">
                  <c:v>0.0</c:v>
                </c:pt>
                <c:pt idx="1304">
                  <c:v>0.0</c:v>
                </c:pt>
                <c:pt idx="1305">
                  <c:v>0.0</c:v>
                </c:pt>
                <c:pt idx="1306">
                  <c:v>0.0</c:v>
                </c:pt>
                <c:pt idx="1307">
                  <c:v>0.0</c:v>
                </c:pt>
                <c:pt idx="1308">
                  <c:v>0.0</c:v>
                </c:pt>
                <c:pt idx="1309">
                  <c:v>0.0</c:v>
                </c:pt>
                <c:pt idx="1310">
                  <c:v>0.0</c:v>
                </c:pt>
                <c:pt idx="1311">
                  <c:v>0.0</c:v>
                </c:pt>
                <c:pt idx="1312">
                  <c:v>0.0</c:v>
                </c:pt>
                <c:pt idx="1313">
                  <c:v>0.0</c:v>
                </c:pt>
                <c:pt idx="1314">
                  <c:v>0.0</c:v>
                </c:pt>
                <c:pt idx="1315">
                  <c:v>0.0</c:v>
                </c:pt>
                <c:pt idx="1316">
                  <c:v>0.0</c:v>
                </c:pt>
                <c:pt idx="1317">
                  <c:v>0.0</c:v>
                </c:pt>
                <c:pt idx="1318">
                  <c:v>0.0</c:v>
                </c:pt>
                <c:pt idx="1319">
                  <c:v>0.0</c:v>
                </c:pt>
                <c:pt idx="1320">
                  <c:v>0.0</c:v>
                </c:pt>
                <c:pt idx="1321">
                  <c:v>0.0</c:v>
                </c:pt>
                <c:pt idx="1322">
                  <c:v>0.0</c:v>
                </c:pt>
                <c:pt idx="1323">
                  <c:v>0.0</c:v>
                </c:pt>
                <c:pt idx="1324">
                  <c:v>0.0</c:v>
                </c:pt>
                <c:pt idx="1325">
                  <c:v>0.0</c:v>
                </c:pt>
                <c:pt idx="1326">
                  <c:v>0.0</c:v>
                </c:pt>
                <c:pt idx="1327">
                  <c:v>0.0</c:v>
                </c:pt>
                <c:pt idx="1328">
                  <c:v>0.0</c:v>
                </c:pt>
                <c:pt idx="1329">
                  <c:v>0.0</c:v>
                </c:pt>
                <c:pt idx="1330">
                  <c:v>0.0</c:v>
                </c:pt>
                <c:pt idx="1331">
                  <c:v>0.0</c:v>
                </c:pt>
                <c:pt idx="1332">
                  <c:v>0.0</c:v>
                </c:pt>
                <c:pt idx="1333">
                  <c:v>0.0</c:v>
                </c:pt>
                <c:pt idx="1334">
                  <c:v>0.0</c:v>
                </c:pt>
                <c:pt idx="1335">
                  <c:v>0.0</c:v>
                </c:pt>
                <c:pt idx="1336">
                  <c:v>0.0</c:v>
                </c:pt>
                <c:pt idx="1337">
                  <c:v>0.0</c:v>
                </c:pt>
                <c:pt idx="1338">
                  <c:v>0.0</c:v>
                </c:pt>
                <c:pt idx="1339">
                  <c:v>0.0</c:v>
                </c:pt>
                <c:pt idx="1340">
                  <c:v>0.0</c:v>
                </c:pt>
                <c:pt idx="1341">
                  <c:v>0.0</c:v>
                </c:pt>
                <c:pt idx="1342">
                  <c:v>0.0</c:v>
                </c:pt>
                <c:pt idx="1343">
                  <c:v>0.0</c:v>
                </c:pt>
                <c:pt idx="1344">
                  <c:v>0.0</c:v>
                </c:pt>
                <c:pt idx="1345">
                  <c:v>1.0</c:v>
                </c:pt>
                <c:pt idx="1346">
                  <c:v>0.0</c:v>
                </c:pt>
                <c:pt idx="1347">
                  <c:v>0.0</c:v>
                </c:pt>
                <c:pt idx="1348">
                  <c:v>0.0</c:v>
                </c:pt>
                <c:pt idx="1349">
                  <c:v>0.0</c:v>
                </c:pt>
                <c:pt idx="1350">
                  <c:v>0.0</c:v>
                </c:pt>
                <c:pt idx="1351">
                  <c:v>0.0</c:v>
                </c:pt>
                <c:pt idx="1352">
                  <c:v>0.0</c:v>
                </c:pt>
                <c:pt idx="1353">
                  <c:v>0.0</c:v>
                </c:pt>
                <c:pt idx="1354">
                  <c:v>0.0</c:v>
                </c:pt>
                <c:pt idx="1355">
                  <c:v>0.0</c:v>
                </c:pt>
                <c:pt idx="1356">
                  <c:v>0.0</c:v>
                </c:pt>
                <c:pt idx="1357">
                  <c:v>0.0</c:v>
                </c:pt>
                <c:pt idx="1358">
                  <c:v>0.0</c:v>
                </c:pt>
                <c:pt idx="1359">
                  <c:v>0.0</c:v>
                </c:pt>
                <c:pt idx="1360">
                  <c:v>0.0</c:v>
                </c:pt>
                <c:pt idx="1361">
                  <c:v>0.0</c:v>
                </c:pt>
                <c:pt idx="1362">
                  <c:v>0.0</c:v>
                </c:pt>
                <c:pt idx="1363">
                  <c:v>0.0</c:v>
                </c:pt>
                <c:pt idx="1364">
                  <c:v>0.0</c:v>
                </c:pt>
                <c:pt idx="1365">
                  <c:v>0.0</c:v>
                </c:pt>
                <c:pt idx="1366">
                  <c:v>0.0</c:v>
                </c:pt>
                <c:pt idx="1367">
                  <c:v>0.0</c:v>
                </c:pt>
                <c:pt idx="1368">
                  <c:v>0.0</c:v>
                </c:pt>
                <c:pt idx="1369">
                  <c:v>0.0</c:v>
                </c:pt>
                <c:pt idx="1370">
                  <c:v>0.0</c:v>
                </c:pt>
                <c:pt idx="1371">
                  <c:v>0.0</c:v>
                </c:pt>
                <c:pt idx="1372">
                  <c:v>0.0</c:v>
                </c:pt>
                <c:pt idx="1373">
                  <c:v>0.0</c:v>
                </c:pt>
                <c:pt idx="1374">
                  <c:v>0.0</c:v>
                </c:pt>
                <c:pt idx="1375">
                  <c:v>0.0</c:v>
                </c:pt>
                <c:pt idx="1376">
                  <c:v>0.0</c:v>
                </c:pt>
                <c:pt idx="1377">
                  <c:v>0.0</c:v>
                </c:pt>
                <c:pt idx="1378">
                  <c:v>0.0</c:v>
                </c:pt>
                <c:pt idx="1379">
                  <c:v>0.0</c:v>
                </c:pt>
                <c:pt idx="1380">
                  <c:v>0.0</c:v>
                </c:pt>
                <c:pt idx="1381">
                  <c:v>0.0</c:v>
                </c:pt>
                <c:pt idx="1382">
                  <c:v>0.0</c:v>
                </c:pt>
                <c:pt idx="1383">
                  <c:v>0.0</c:v>
                </c:pt>
                <c:pt idx="1384">
                  <c:v>0.0</c:v>
                </c:pt>
                <c:pt idx="1385">
                  <c:v>0.0</c:v>
                </c:pt>
                <c:pt idx="1386">
                  <c:v>0.0</c:v>
                </c:pt>
                <c:pt idx="1387">
                  <c:v>0.0</c:v>
                </c:pt>
                <c:pt idx="1388">
                  <c:v>0.0</c:v>
                </c:pt>
                <c:pt idx="1389">
                  <c:v>0.0</c:v>
                </c:pt>
                <c:pt idx="1390">
                  <c:v>1.0</c:v>
                </c:pt>
                <c:pt idx="1391">
                  <c:v>0.0</c:v>
                </c:pt>
                <c:pt idx="1392">
                  <c:v>0.0</c:v>
                </c:pt>
                <c:pt idx="1393">
                  <c:v>0.0</c:v>
                </c:pt>
                <c:pt idx="1394">
                  <c:v>0.0</c:v>
                </c:pt>
                <c:pt idx="1395">
                  <c:v>0.0</c:v>
                </c:pt>
                <c:pt idx="1396">
                  <c:v>0.0</c:v>
                </c:pt>
                <c:pt idx="1397">
                  <c:v>0.0</c:v>
                </c:pt>
                <c:pt idx="1398">
                  <c:v>0.0</c:v>
                </c:pt>
                <c:pt idx="1399">
                  <c:v>0.0</c:v>
                </c:pt>
                <c:pt idx="1400">
                  <c:v>0.0</c:v>
                </c:pt>
                <c:pt idx="1401">
                  <c:v>0.0</c:v>
                </c:pt>
                <c:pt idx="1402">
                  <c:v>0.0</c:v>
                </c:pt>
                <c:pt idx="1403">
                  <c:v>0.0</c:v>
                </c:pt>
                <c:pt idx="1404">
                  <c:v>0.0</c:v>
                </c:pt>
                <c:pt idx="1405">
                  <c:v>0.0</c:v>
                </c:pt>
                <c:pt idx="1406">
                  <c:v>0.0</c:v>
                </c:pt>
                <c:pt idx="1407">
                  <c:v>0.0</c:v>
                </c:pt>
                <c:pt idx="1408">
                  <c:v>0.0</c:v>
                </c:pt>
                <c:pt idx="1409">
                  <c:v>0.0</c:v>
                </c:pt>
                <c:pt idx="1410">
                  <c:v>0.0</c:v>
                </c:pt>
                <c:pt idx="1411">
                  <c:v>0.0</c:v>
                </c:pt>
                <c:pt idx="1412">
                  <c:v>0.0</c:v>
                </c:pt>
                <c:pt idx="1413">
                  <c:v>0.0</c:v>
                </c:pt>
                <c:pt idx="1414">
                  <c:v>0.0</c:v>
                </c:pt>
                <c:pt idx="1415">
                  <c:v>0.0</c:v>
                </c:pt>
                <c:pt idx="1416">
                  <c:v>0.0</c:v>
                </c:pt>
                <c:pt idx="1417">
                  <c:v>0.0</c:v>
                </c:pt>
                <c:pt idx="1418">
                  <c:v>0.0</c:v>
                </c:pt>
                <c:pt idx="1419">
                  <c:v>0.0</c:v>
                </c:pt>
                <c:pt idx="1420">
                  <c:v>0.0</c:v>
                </c:pt>
                <c:pt idx="1421">
                  <c:v>0.0</c:v>
                </c:pt>
                <c:pt idx="1422">
                  <c:v>0.0</c:v>
                </c:pt>
                <c:pt idx="1423">
                  <c:v>0.0</c:v>
                </c:pt>
                <c:pt idx="1424">
                  <c:v>0.0</c:v>
                </c:pt>
                <c:pt idx="1425">
                  <c:v>0.0</c:v>
                </c:pt>
                <c:pt idx="1426">
                  <c:v>0.0</c:v>
                </c:pt>
                <c:pt idx="1427">
                  <c:v>0.0</c:v>
                </c:pt>
                <c:pt idx="1428">
                  <c:v>0.0</c:v>
                </c:pt>
                <c:pt idx="1429">
                  <c:v>0.0</c:v>
                </c:pt>
                <c:pt idx="1430">
                  <c:v>0.0</c:v>
                </c:pt>
                <c:pt idx="1431">
                  <c:v>0.0</c:v>
                </c:pt>
                <c:pt idx="1432">
                  <c:v>0.0</c:v>
                </c:pt>
                <c:pt idx="1433">
                  <c:v>0.0</c:v>
                </c:pt>
                <c:pt idx="1434">
                  <c:v>0.0</c:v>
                </c:pt>
                <c:pt idx="1435">
                  <c:v>0.0</c:v>
                </c:pt>
                <c:pt idx="1436">
                  <c:v>0.0</c:v>
                </c:pt>
                <c:pt idx="1437">
                  <c:v>2.0</c:v>
                </c:pt>
                <c:pt idx="1438">
                  <c:v>1.0</c:v>
                </c:pt>
                <c:pt idx="1439">
                  <c:v>2.0</c:v>
                </c:pt>
                <c:pt idx="1440">
                  <c:v>1.0</c:v>
                </c:pt>
                <c:pt idx="1441">
                  <c:v>0.0</c:v>
                </c:pt>
                <c:pt idx="1442">
                  <c:v>1.0</c:v>
                </c:pt>
                <c:pt idx="1443">
                  <c:v>0.0</c:v>
                </c:pt>
                <c:pt idx="1444">
                  <c:v>0.0</c:v>
                </c:pt>
                <c:pt idx="1445">
                  <c:v>0.0</c:v>
                </c:pt>
                <c:pt idx="1446">
                  <c:v>0.0</c:v>
                </c:pt>
                <c:pt idx="1447">
                  <c:v>1.0</c:v>
                </c:pt>
                <c:pt idx="1448">
                  <c:v>0.0</c:v>
                </c:pt>
                <c:pt idx="1449">
                  <c:v>0.0</c:v>
                </c:pt>
                <c:pt idx="1450">
                  <c:v>1.0</c:v>
                </c:pt>
                <c:pt idx="1451">
                  <c:v>0.0</c:v>
                </c:pt>
                <c:pt idx="1452">
                  <c:v>0.0</c:v>
                </c:pt>
                <c:pt idx="1453">
                  <c:v>0.0</c:v>
                </c:pt>
                <c:pt idx="1454">
                  <c:v>0.0</c:v>
                </c:pt>
                <c:pt idx="1455">
                  <c:v>0.0</c:v>
                </c:pt>
                <c:pt idx="1456">
                  <c:v>0.0</c:v>
                </c:pt>
                <c:pt idx="1457">
                  <c:v>0.0</c:v>
                </c:pt>
                <c:pt idx="1458">
                  <c:v>0.0</c:v>
                </c:pt>
                <c:pt idx="1459">
                  <c:v>0.0</c:v>
                </c:pt>
                <c:pt idx="1460">
                  <c:v>0.0</c:v>
                </c:pt>
                <c:pt idx="1461">
                  <c:v>0.0</c:v>
                </c:pt>
                <c:pt idx="1462">
                  <c:v>0.0</c:v>
                </c:pt>
                <c:pt idx="1463">
                  <c:v>0.0</c:v>
                </c:pt>
                <c:pt idx="1464">
                  <c:v>0.0</c:v>
                </c:pt>
                <c:pt idx="1465">
                  <c:v>1.0</c:v>
                </c:pt>
                <c:pt idx="1466">
                  <c:v>0.0</c:v>
                </c:pt>
                <c:pt idx="1467">
                  <c:v>0.0</c:v>
                </c:pt>
                <c:pt idx="1468">
                  <c:v>0.0</c:v>
                </c:pt>
                <c:pt idx="1469">
                  <c:v>0.0</c:v>
                </c:pt>
                <c:pt idx="1470">
                  <c:v>0.0</c:v>
                </c:pt>
                <c:pt idx="1471">
                  <c:v>0.0</c:v>
                </c:pt>
                <c:pt idx="1472">
                  <c:v>0.0</c:v>
                </c:pt>
                <c:pt idx="1473">
                  <c:v>0.0</c:v>
                </c:pt>
                <c:pt idx="1474">
                  <c:v>0.0</c:v>
                </c:pt>
                <c:pt idx="1475">
                  <c:v>0.0</c:v>
                </c:pt>
                <c:pt idx="1476">
                  <c:v>0.0</c:v>
                </c:pt>
                <c:pt idx="1477">
                  <c:v>0.0</c:v>
                </c:pt>
                <c:pt idx="1478">
                  <c:v>0.0</c:v>
                </c:pt>
                <c:pt idx="1479">
                  <c:v>0.0</c:v>
                </c:pt>
                <c:pt idx="1480">
                  <c:v>0.0</c:v>
                </c:pt>
                <c:pt idx="1481">
                  <c:v>0.0</c:v>
                </c:pt>
                <c:pt idx="1482">
                  <c:v>0.0</c:v>
                </c:pt>
                <c:pt idx="1483">
                  <c:v>0.0</c:v>
                </c:pt>
                <c:pt idx="1484">
                  <c:v>0.0</c:v>
                </c:pt>
                <c:pt idx="1485">
                  <c:v>0.0</c:v>
                </c:pt>
                <c:pt idx="1486">
                  <c:v>0.0</c:v>
                </c:pt>
                <c:pt idx="1487">
                  <c:v>0.0</c:v>
                </c:pt>
                <c:pt idx="1488">
                  <c:v>0.0</c:v>
                </c:pt>
                <c:pt idx="1489">
                  <c:v>0.0</c:v>
                </c:pt>
                <c:pt idx="1490">
                  <c:v>0.0</c:v>
                </c:pt>
                <c:pt idx="1491">
                  <c:v>0.0</c:v>
                </c:pt>
                <c:pt idx="1492">
                  <c:v>0.0</c:v>
                </c:pt>
                <c:pt idx="1493">
                  <c:v>0.0</c:v>
                </c:pt>
                <c:pt idx="1494">
                  <c:v>0.0</c:v>
                </c:pt>
                <c:pt idx="1495">
                  <c:v>0.0</c:v>
                </c:pt>
                <c:pt idx="1496">
                  <c:v>0.0</c:v>
                </c:pt>
                <c:pt idx="1497">
                  <c:v>0.0</c:v>
                </c:pt>
                <c:pt idx="1498">
                  <c:v>1.0</c:v>
                </c:pt>
                <c:pt idx="1499">
                  <c:v>0.0</c:v>
                </c:pt>
                <c:pt idx="1500">
                  <c:v>0.0</c:v>
                </c:pt>
                <c:pt idx="1501">
                  <c:v>0.0</c:v>
                </c:pt>
                <c:pt idx="1502">
                  <c:v>0.0</c:v>
                </c:pt>
                <c:pt idx="1503">
                  <c:v>0.0</c:v>
                </c:pt>
                <c:pt idx="1504">
                  <c:v>0.0</c:v>
                </c:pt>
                <c:pt idx="1505">
                  <c:v>0.0</c:v>
                </c:pt>
                <c:pt idx="1506">
                  <c:v>0.0</c:v>
                </c:pt>
                <c:pt idx="1507">
                  <c:v>0.0</c:v>
                </c:pt>
                <c:pt idx="1508">
                  <c:v>0.0</c:v>
                </c:pt>
                <c:pt idx="1509">
                  <c:v>0.0</c:v>
                </c:pt>
                <c:pt idx="1510">
                  <c:v>0.0</c:v>
                </c:pt>
                <c:pt idx="1511">
                  <c:v>0.0</c:v>
                </c:pt>
                <c:pt idx="1512">
                  <c:v>0.0</c:v>
                </c:pt>
                <c:pt idx="1513">
                  <c:v>0.0</c:v>
                </c:pt>
                <c:pt idx="1514">
                  <c:v>0.0</c:v>
                </c:pt>
                <c:pt idx="1515">
                  <c:v>0.0</c:v>
                </c:pt>
                <c:pt idx="1516">
                  <c:v>0.0</c:v>
                </c:pt>
                <c:pt idx="1517">
                  <c:v>1.0</c:v>
                </c:pt>
                <c:pt idx="1518">
                  <c:v>0.0</c:v>
                </c:pt>
                <c:pt idx="1519">
                  <c:v>0.0</c:v>
                </c:pt>
                <c:pt idx="1520">
                  <c:v>0.0</c:v>
                </c:pt>
                <c:pt idx="1521">
                  <c:v>0.0</c:v>
                </c:pt>
                <c:pt idx="1522">
                  <c:v>0.0</c:v>
                </c:pt>
                <c:pt idx="1523">
                  <c:v>0.0</c:v>
                </c:pt>
                <c:pt idx="1524">
                  <c:v>0.0</c:v>
                </c:pt>
                <c:pt idx="1525">
                  <c:v>0.0</c:v>
                </c:pt>
                <c:pt idx="1526">
                  <c:v>0.0</c:v>
                </c:pt>
                <c:pt idx="1527">
                  <c:v>0.0</c:v>
                </c:pt>
                <c:pt idx="1528">
                  <c:v>0.0</c:v>
                </c:pt>
                <c:pt idx="1529">
                  <c:v>0.0</c:v>
                </c:pt>
                <c:pt idx="1530">
                  <c:v>0.0</c:v>
                </c:pt>
                <c:pt idx="1531">
                  <c:v>0.0</c:v>
                </c:pt>
                <c:pt idx="1532">
                  <c:v>0.0</c:v>
                </c:pt>
                <c:pt idx="1533">
                  <c:v>0.0</c:v>
                </c:pt>
                <c:pt idx="1534">
                  <c:v>0.0</c:v>
                </c:pt>
                <c:pt idx="1535">
                  <c:v>0.0</c:v>
                </c:pt>
                <c:pt idx="1536">
                  <c:v>0.0</c:v>
                </c:pt>
                <c:pt idx="1537">
                  <c:v>0.0</c:v>
                </c:pt>
                <c:pt idx="1538">
                  <c:v>0.0</c:v>
                </c:pt>
                <c:pt idx="1539">
                  <c:v>0.0</c:v>
                </c:pt>
                <c:pt idx="1540">
                  <c:v>0.0</c:v>
                </c:pt>
                <c:pt idx="1541">
                  <c:v>0.0</c:v>
                </c:pt>
                <c:pt idx="1542">
                  <c:v>0.0</c:v>
                </c:pt>
                <c:pt idx="1543">
                  <c:v>0.0</c:v>
                </c:pt>
                <c:pt idx="1544">
                  <c:v>0.0</c:v>
                </c:pt>
                <c:pt idx="1545">
                  <c:v>0.0</c:v>
                </c:pt>
                <c:pt idx="1546">
                  <c:v>0.0</c:v>
                </c:pt>
                <c:pt idx="1547">
                  <c:v>0.0</c:v>
                </c:pt>
                <c:pt idx="1548">
                  <c:v>0.0</c:v>
                </c:pt>
                <c:pt idx="1549">
                  <c:v>0.0</c:v>
                </c:pt>
                <c:pt idx="1550">
                  <c:v>0.0</c:v>
                </c:pt>
                <c:pt idx="1551">
                  <c:v>0.0</c:v>
                </c:pt>
                <c:pt idx="1552">
                  <c:v>0.0</c:v>
                </c:pt>
                <c:pt idx="1553">
                  <c:v>0.0</c:v>
                </c:pt>
                <c:pt idx="1554">
                  <c:v>0.0</c:v>
                </c:pt>
                <c:pt idx="1555">
                  <c:v>0.0</c:v>
                </c:pt>
                <c:pt idx="1556">
                  <c:v>0.0</c:v>
                </c:pt>
                <c:pt idx="1557">
                  <c:v>0.0</c:v>
                </c:pt>
                <c:pt idx="1558">
                  <c:v>0.0</c:v>
                </c:pt>
                <c:pt idx="1559">
                  <c:v>0.0</c:v>
                </c:pt>
                <c:pt idx="1560">
                  <c:v>0.0</c:v>
                </c:pt>
                <c:pt idx="1561">
                  <c:v>0.0</c:v>
                </c:pt>
                <c:pt idx="1562">
                  <c:v>0.0</c:v>
                </c:pt>
                <c:pt idx="1563">
                  <c:v>0.0</c:v>
                </c:pt>
                <c:pt idx="1564">
                  <c:v>0.0</c:v>
                </c:pt>
                <c:pt idx="1565">
                  <c:v>0.0</c:v>
                </c:pt>
                <c:pt idx="1566">
                  <c:v>0.0</c:v>
                </c:pt>
                <c:pt idx="1567">
                  <c:v>0.0</c:v>
                </c:pt>
                <c:pt idx="1568">
                  <c:v>0.0</c:v>
                </c:pt>
                <c:pt idx="1569">
                  <c:v>0.0</c:v>
                </c:pt>
                <c:pt idx="1570">
                  <c:v>0.0</c:v>
                </c:pt>
                <c:pt idx="1571">
                  <c:v>0.0</c:v>
                </c:pt>
                <c:pt idx="1572">
                  <c:v>0.0</c:v>
                </c:pt>
                <c:pt idx="1573">
                  <c:v>0.0</c:v>
                </c:pt>
                <c:pt idx="1574">
                  <c:v>0.0</c:v>
                </c:pt>
                <c:pt idx="1575">
                  <c:v>0.0</c:v>
                </c:pt>
                <c:pt idx="1576">
                  <c:v>0.0</c:v>
                </c:pt>
                <c:pt idx="1577">
                  <c:v>0.0</c:v>
                </c:pt>
                <c:pt idx="1578">
                  <c:v>0.0</c:v>
                </c:pt>
                <c:pt idx="1579">
                  <c:v>0.0</c:v>
                </c:pt>
                <c:pt idx="1580">
                  <c:v>1.0</c:v>
                </c:pt>
                <c:pt idx="1581">
                  <c:v>2.0</c:v>
                </c:pt>
                <c:pt idx="1582">
                  <c:v>0.0</c:v>
                </c:pt>
                <c:pt idx="1583">
                  <c:v>0.0</c:v>
                </c:pt>
                <c:pt idx="1584">
                  <c:v>0.0</c:v>
                </c:pt>
                <c:pt idx="1585">
                  <c:v>0.0</c:v>
                </c:pt>
                <c:pt idx="1586">
                  <c:v>0.0</c:v>
                </c:pt>
                <c:pt idx="1587">
                  <c:v>0.0</c:v>
                </c:pt>
                <c:pt idx="1588">
                  <c:v>0.0</c:v>
                </c:pt>
                <c:pt idx="1589">
                  <c:v>0.0</c:v>
                </c:pt>
                <c:pt idx="1590">
                  <c:v>0.0</c:v>
                </c:pt>
                <c:pt idx="1591">
                  <c:v>0.0</c:v>
                </c:pt>
                <c:pt idx="1592">
                  <c:v>0.0</c:v>
                </c:pt>
                <c:pt idx="1593">
                  <c:v>1.0</c:v>
                </c:pt>
                <c:pt idx="1594">
                  <c:v>0.0</c:v>
                </c:pt>
                <c:pt idx="1595">
                  <c:v>0.0</c:v>
                </c:pt>
                <c:pt idx="1596">
                  <c:v>0.0</c:v>
                </c:pt>
                <c:pt idx="1597">
                  <c:v>0.0</c:v>
                </c:pt>
                <c:pt idx="1598">
                  <c:v>0.0</c:v>
                </c:pt>
                <c:pt idx="1599">
                  <c:v>0.0</c:v>
                </c:pt>
                <c:pt idx="1600">
                  <c:v>0.0</c:v>
                </c:pt>
                <c:pt idx="1601">
                  <c:v>0.0</c:v>
                </c:pt>
                <c:pt idx="1602">
                  <c:v>0.0</c:v>
                </c:pt>
                <c:pt idx="1603">
                  <c:v>0.0</c:v>
                </c:pt>
                <c:pt idx="1604">
                  <c:v>0.0</c:v>
                </c:pt>
                <c:pt idx="1605">
                  <c:v>2.0</c:v>
                </c:pt>
                <c:pt idx="1606">
                  <c:v>0.0</c:v>
                </c:pt>
                <c:pt idx="1607">
                  <c:v>0.0</c:v>
                </c:pt>
                <c:pt idx="1608">
                  <c:v>0.0</c:v>
                </c:pt>
                <c:pt idx="1609">
                  <c:v>0.0</c:v>
                </c:pt>
                <c:pt idx="1610">
                  <c:v>0.0</c:v>
                </c:pt>
                <c:pt idx="1611">
                  <c:v>0.0</c:v>
                </c:pt>
                <c:pt idx="1612">
                  <c:v>0.0</c:v>
                </c:pt>
                <c:pt idx="1613">
                  <c:v>0.0</c:v>
                </c:pt>
                <c:pt idx="1614">
                  <c:v>0.0</c:v>
                </c:pt>
                <c:pt idx="1615">
                  <c:v>0.0</c:v>
                </c:pt>
                <c:pt idx="1616">
                  <c:v>0.0</c:v>
                </c:pt>
                <c:pt idx="1617">
                  <c:v>0.0</c:v>
                </c:pt>
                <c:pt idx="1618">
                  <c:v>0.0</c:v>
                </c:pt>
                <c:pt idx="1619">
                  <c:v>0.0</c:v>
                </c:pt>
                <c:pt idx="1620">
                  <c:v>0.0</c:v>
                </c:pt>
                <c:pt idx="1621">
                  <c:v>0.0</c:v>
                </c:pt>
                <c:pt idx="1622">
                  <c:v>0.0</c:v>
                </c:pt>
                <c:pt idx="1623">
                  <c:v>0.0</c:v>
                </c:pt>
                <c:pt idx="1624">
                  <c:v>0.0</c:v>
                </c:pt>
                <c:pt idx="1625">
                  <c:v>0.0</c:v>
                </c:pt>
                <c:pt idx="1626">
                  <c:v>0.0</c:v>
                </c:pt>
                <c:pt idx="1627">
                  <c:v>0.0</c:v>
                </c:pt>
                <c:pt idx="1628">
                  <c:v>0.0</c:v>
                </c:pt>
                <c:pt idx="1629">
                  <c:v>1.0</c:v>
                </c:pt>
                <c:pt idx="1630">
                  <c:v>0.0</c:v>
                </c:pt>
                <c:pt idx="1631">
                  <c:v>0.0</c:v>
                </c:pt>
                <c:pt idx="1632">
                  <c:v>0.0</c:v>
                </c:pt>
                <c:pt idx="1633">
                  <c:v>0.0</c:v>
                </c:pt>
                <c:pt idx="1634">
                  <c:v>0.0</c:v>
                </c:pt>
                <c:pt idx="1635">
                  <c:v>0.0</c:v>
                </c:pt>
                <c:pt idx="1636">
                  <c:v>0.0</c:v>
                </c:pt>
                <c:pt idx="1637">
                  <c:v>0.0</c:v>
                </c:pt>
                <c:pt idx="1638">
                  <c:v>0.0</c:v>
                </c:pt>
                <c:pt idx="1639">
                  <c:v>0.0</c:v>
                </c:pt>
                <c:pt idx="1640">
                  <c:v>0.0</c:v>
                </c:pt>
                <c:pt idx="1641">
                  <c:v>0.0</c:v>
                </c:pt>
                <c:pt idx="1642">
                  <c:v>1.0</c:v>
                </c:pt>
                <c:pt idx="1643">
                  <c:v>0.0</c:v>
                </c:pt>
                <c:pt idx="1644">
                  <c:v>0.0</c:v>
                </c:pt>
                <c:pt idx="1645">
                  <c:v>0.0</c:v>
                </c:pt>
                <c:pt idx="1646">
                  <c:v>0.0</c:v>
                </c:pt>
                <c:pt idx="1647">
                  <c:v>0.0</c:v>
                </c:pt>
                <c:pt idx="1648">
                  <c:v>0.0</c:v>
                </c:pt>
                <c:pt idx="1649">
                  <c:v>0.0</c:v>
                </c:pt>
                <c:pt idx="1650">
                  <c:v>0.0</c:v>
                </c:pt>
                <c:pt idx="1651">
                  <c:v>0.0</c:v>
                </c:pt>
                <c:pt idx="1652">
                  <c:v>0.0</c:v>
                </c:pt>
                <c:pt idx="1653">
                  <c:v>0.0</c:v>
                </c:pt>
                <c:pt idx="1654">
                  <c:v>0.0</c:v>
                </c:pt>
                <c:pt idx="1655">
                  <c:v>0.0</c:v>
                </c:pt>
                <c:pt idx="1656">
                  <c:v>0.0</c:v>
                </c:pt>
                <c:pt idx="1657">
                  <c:v>0.0</c:v>
                </c:pt>
                <c:pt idx="1658">
                  <c:v>0.0</c:v>
                </c:pt>
                <c:pt idx="1659">
                  <c:v>0.0</c:v>
                </c:pt>
                <c:pt idx="1660">
                  <c:v>0.0</c:v>
                </c:pt>
                <c:pt idx="1661">
                  <c:v>0.0</c:v>
                </c:pt>
                <c:pt idx="1662">
                  <c:v>0.0</c:v>
                </c:pt>
                <c:pt idx="1663">
                  <c:v>0.0</c:v>
                </c:pt>
                <c:pt idx="1664">
                  <c:v>0.0</c:v>
                </c:pt>
                <c:pt idx="1665">
                  <c:v>0.0</c:v>
                </c:pt>
                <c:pt idx="1666">
                  <c:v>0.0</c:v>
                </c:pt>
                <c:pt idx="1667">
                  <c:v>0.0</c:v>
                </c:pt>
                <c:pt idx="1668">
                  <c:v>0.0</c:v>
                </c:pt>
                <c:pt idx="1669">
                  <c:v>0.0</c:v>
                </c:pt>
                <c:pt idx="1670">
                  <c:v>0.0</c:v>
                </c:pt>
                <c:pt idx="1671">
                  <c:v>0.0</c:v>
                </c:pt>
                <c:pt idx="1672">
                  <c:v>0.0</c:v>
                </c:pt>
                <c:pt idx="1673">
                  <c:v>0.0</c:v>
                </c:pt>
                <c:pt idx="1674">
                  <c:v>0.0</c:v>
                </c:pt>
                <c:pt idx="1675">
                  <c:v>0.0</c:v>
                </c:pt>
                <c:pt idx="1676">
                  <c:v>0.0</c:v>
                </c:pt>
                <c:pt idx="1677">
                  <c:v>0.0</c:v>
                </c:pt>
                <c:pt idx="1678">
                  <c:v>0.0</c:v>
                </c:pt>
                <c:pt idx="1679">
                  <c:v>0.0</c:v>
                </c:pt>
                <c:pt idx="1680">
                  <c:v>0.0</c:v>
                </c:pt>
                <c:pt idx="1681">
                  <c:v>0.0</c:v>
                </c:pt>
                <c:pt idx="1682">
                  <c:v>0.0</c:v>
                </c:pt>
                <c:pt idx="1683">
                  <c:v>0.0</c:v>
                </c:pt>
                <c:pt idx="1684">
                  <c:v>0.0</c:v>
                </c:pt>
                <c:pt idx="1685">
                  <c:v>0.0</c:v>
                </c:pt>
                <c:pt idx="1686">
                  <c:v>0.0</c:v>
                </c:pt>
                <c:pt idx="1687">
                  <c:v>0.0</c:v>
                </c:pt>
                <c:pt idx="1688">
                  <c:v>0.0</c:v>
                </c:pt>
                <c:pt idx="1689">
                  <c:v>0.0</c:v>
                </c:pt>
                <c:pt idx="1690">
                  <c:v>0.0</c:v>
                </c:pt>
                <c:pt idx="1691">
                  <c:v>0.0</c:v>
                </c:pt>
                <c:pt idx="1692">
                  <c:v>0.0</c:v>
                </c:pt>
                <c:pt idx="1693">
                  <c:v>0.0</c:v>
                </c:pt>
                <c:pt idx="1694">
                  <c:v>0.0</c:v>
                </c:pt>
                <c:pt idx="1695">
                  <c:v>0.0</c:v>
                </c:pt>
                <c:pt idx="1696">
                  <c:v>0.0</c:v>
                </c:pt>
                <c:pt idx="1697">
                  <c:v>0.0</c:v>
                </c:pt>
                <c:pt idx="1698">
                  <c:v>0.0</c:v>
                </c:pt>
                <c:pt idx="1699">
                  <c:v>0.0</c:v>
                </c:pt>
                <c:pt idx="1700">
                  <c:v>0.0</c:v>
                </c:pt>
                <c:pt idx="1701">
                  <c:v>0.0</c:v>
                </c:pt>
                <c:pt idx="1702">
                  <c:v>0.0</c:v>
                </c:pt>
                <c:pt idx="1703">
                  <c:v>0.0</c:v>
                </c:pt>
                <c:pt idx="1704">
                  <c:v>0.0</c:v>
                </c:pt>
                <c:pt idx="1705">
                  <c:v>0.0</c:v>
                </c:pt>
                <c:pt idx="1706">
                  <c:v>0.0</c:v>
                </c:pt>
                <c:pt idx="1707">
                  <c:v>0.0</c:v>
                </c:pt>
                <c:pt idx="1708">
                  <c:v>0.0</c:v>
                </c:pt>
                <c:pt idx="1709">
                  <c:v>0.0</c:v>
                </c:pt>
                <c:pt idx="1710">
                  <c:v>0.0</c:v>
                </c:pt>
                <c:pt idx="1711">
                  <c:v>0.0</c:v>
                </c:pt>
                <c:pt idx="1712">
                  <c:v>0.0</c:v>
                </c:pt>
                <c:pt idx="1713">
                  <c:v>0.0</c:v>
                </c:pt>
                <c:pt idx="1714">
                  <c:v>0.0</c:v>
                </c:pt>
                <c:pt idx="1715">
                  <c:v>0.0</c:v>
                </c:pt>
                <c:pt idx="1716">
                  <c:v>0.0</c:v>
                </c:pt>
                <c:pt idx="1717">
                  <c:v>0.0</c:v>
                </c:pt>
                <c:pt idx="1718">
                  <c:v>0.0</c:v>
                </c:pt>
                <c:pt idx="1719">
                  <c:v>0.0</c:v>
                </c:pt>
                <c:pt idx="1720">
                  <c:v>0.0</c:v>
                </c:pt>
                <c:pt idx="1721">
                  <c:v>0.0</c:v>
                </c:pt>
                <c:pt idx="1722">
                  <c:v>0.0</c:v>
                </c:pt>
                <c:pt idx="1723">
                  <c:v>0.0</c:v>
                </c:pt>
                <c:pt idx="1724">
                  <c:v>0.0</c:v>
                </c:pt>
                <c:pt idx="1725">
                  <c:v>0.0</c:v>
                </c:pt>
                <c:pt idx="1726">
                  <c:v>0.0</c:v>
                </c:pt>
                <c:pt idx="1727">
                  <c:v>0.0</c:v>
                </c:pt>
                <c:pt idx="1728">
                  <c:v>0.0</c:v>
                </c:pt>
                <c:pt idx="1729">
                  <c:v>0.0</c:v>
                </c:pt>
                <c:pt idx="1730">
                  <c:v>0.0</c:v>
                </c:pt>
                <c:pt idx="1731">
                  <c:v>0.0</c:v>
                </c:pt>
                <c:pt idx="1732">
                  <c:v>1.0</c:v>
                </c:pt>
                <c:pt idx="1733">
                  <c:v>0.0</c:v>
                </c:pt>
                <c:pt idx="1734">
                  <c:v>0.0</c:v>
                </c:pt>
                <c:pt idx="1735">
                  <c:v>0.0</c:v>
                </c:pt>
                <c:pt idx="1736">
                  <c:v>0.0</c:v>
                </c:pt>
                <c:pt idx="1737">
                  <c:v>0.0</c:v>
                </c:pt>
                <c:pt idx="1738">
                  <c:v>0.0</c:v>
                </c:pt>
                <c:pt idx="1739">
                  <c:v>0.0</c:v>
                </c:pt>
                <c:pt idx="1740">
                  <c:v>0.0</c:v>
                </c:pt>
                <c:pt idx="1741">
                  <c:v>0.0</c:v>
                </c:pt>
                <c:pt idx="1742">
                  <c:v>0.0</c:v>
                </c:pt>
                <c:pt idx="1743">
                  <c:v>0.0</c:v>
                </c:pt>
                <c:pt idx="1744">
                  <c:v>0.0</c:v>
                </c:pt>
                <c:pt idx="1745">
                  <c:v>0.0</c:v>
                </c:pt>
                <c:pt idx="1746">
                  <c:v>0.0</c:v>
                </c:pt>
                <c:pt idx="1747">
                  <c:v>0.0</c:v>
                </c:pt>
                <c:pt idx="1748">
                  <c:v>0.0</c:v>
                </c:pt>
                <c:pt idx="1749">
                  <c:v>0.0</c:v>
                </c:pt>
                <c:pt idx="1750">
                  <c:v>0.0</c:v>
                </c:pt>
                <c:pt idx="1751">
                  <c:v>0.0</c:v>
                </c:pt>
                <c:pt idx="1752">
                  <c:v>0.0</c:v>
                </c:pt>
                <c:pt idx="1753">
                  <c:v>0.0</c:v>
                </c:pt>
                <c:pt idx="1754">
                  <c:v>0.0</c:v>
                </c:pt>
                <c:pt idx="1755">
                  <c:v>0.0</c:v>
                </c:pt>
                <c:pt idx="1756">
                  <c:v>0.0</c:v>
                </c:pt>
                <c:pt idx="1757">
                  <c:v>0.0</c:v>
                </c:pt>
                <c:pt idx="1758">
                  <c:v>0.0</c:v>
                </c:pt>
                <c:pt idx="1759">
                  <c:v>0.0</c:v>
                </c:pt>
                <c:pt idx="1760">
                  <c:v>0.0</c:v>
                </c:pt>
                <c:pt idx="1761">
                  <c:v>0.0</c:v>
                </c:pt>
                <c:pt idx="1762">
                  <c:v>0.0</c:v>
                </c:pt>
                <c:pt idx="1763">
                  <c:v>0.0</c:v>
                </c:pt>
                <c:pt idx="1764">
                  <c:v>0.0</c:v>
                </c:pt>
                <c:pt idx="1765">
                  <c:v>0.0</c:v>
                </c:pt>
                <c:pt idx="1766">
                  <c:v>0.0</c:v>
                </c:pt>
                <c:pt idx="1767">
                  <c:v>0.0</c:v>
                </c:pt>
                <c:pt idx="1768">
                  <c:v>0.0</c:v>
                </c:pt>
                <c:pt idx="1769">
                  <c:v>0.0</c:v>
                </c:pt>
                <c:pt idx="1770">
                  <c:v>0.0</c:v>
                </c:pt>
                <c:pt idx="1771">
                  <c:v>0.0</c:v>
                </c:pt>
                <c:pt idx="1772">
                  <c:v>0.0</c:v>
                </c:pt>
                <c:pt idx="1773">
                  <c:v>0.0</c:v>
                </c:pt>
                <c:pt idx="1774">
                  <c:v>0.0</c:v>
                </c:pt>
                <c:pt idx="1775">
                  <c:v>0.0</c:v>
                </c:pt>
                <c:pt idx="1776">
                  <c:v>0.0</c:v>
                </c:pt>
                <c:pt idx="1777">
                  <c:v>0.0</c:v>
                </c:pt>
                <c:pt idx="1778">
                  <c:v>0.0</c:v>
                </c:pt>
                <c:pt idx="1779">
                  <c:v>0.0</c:v>
                </c:pt>
                <c:pt idx="1780">
                  <c:v>0.0</c:v>
                </c:pt>
                <c:pt idx="1781">
                  <c:v>0.0</c:v>
                </c:pt>
                <c:pt idx="1782">
                  <c:v>0.0</c:v>
                </c:pt>
                <c:pt idx="1783">
                  <c:v>0.0</c:v>
                </c:pt>
                <c:pt idx="1784">
                  <c:v>0.0</c:v>
                </c:pt>
                <c:pt idx="1785">
                  <c:v>0.0</c:v>
                </c:pt>
                <c:pt idx="1786">
                  <c:v>0.0</c:v>
                </c:pt>
                <c:pt idx="1787">
                  <c:v>0.0</c:v>
                </c:pt>
                <c:pt idx="1788">
                  <c:v>0.0</c:v>
                </c:pt>
                <c:pt idx="1789">
                  <c:v>0.0</c:v>
                </c:pt>
                <c:pt idx="1790">
                  <c:v>0.0</c:v>
                </c:pt>
                <c:pt idx="1791">
                  <c:v>0.0</c:v>
                </c:pt>
                <c:pt idx="1792">
                  <c:v>0.0</c:v>
                </c:pt>
                <c:pt idx="1793">
                  <c:v>0.0</c:v>
                </c:pt>
                <c:pt idx="1794">
                  <c:v>0.0</c:v>
                </c:pt>
                <c:pt idx="1795">
                  <c:v>0.0</c:v>
                </c:pt>
                <c:pt idx="1796">
                  <c:v>0.0</c:v>
                </c:pt>
                <c:pt idx="1797">
                  <c:v>0.0</c:v>
                </c:pt>
                <c:pt idx="1798">
                  <c:v>0.0</c:v>
                </c:pt>
                <c:pt idx="1799">
                  <c:v>0.0</c:v>
                </c:pt>
                <c:pt idx="1800">
                  <c:v>0.0</c:v>
                </c:pt>
                <c:pt idx="1801">
                  <c:v>0.0</c:v>
                </c:pt>
                <c:pt idx="1802">
                  <c:v>0.0</c:v>
                </c:pt>
                <c:pt idx="1803">
                  <c:v>0.0</c:v>
                </c:pt>
                <c:pt idx="1804">
                  <c:v>0.0</c:v>
                </c:pt>
                <c:pt idx="1805">
                  <c:v>0.0</c:v>
                </c:pt>
                <c:pt idx="1806">
                  <c:v>0.0</c:v>
                </c:pt>
                <c:pt idx="1807">
                  <c:v>0.0</c:v>
                </c:pt>
                <c:pt idx="1808">
                  <c:v>0.0</c:v>
                </c:pt>
                <c:pt idx="1809">
                  <c:v>0.0</c:v>
                </c:pt>
                <c:pt idx="1810">
                  <c:v>0.0</c:v>
                </c:pt>
                <c:pt idx="1811">
                  <c:v>0.0</c:v>
                </c:pt>
                <c:pt idx="1812">
                  <c:v>0.0</c:v>
                </c:pt>
                <c:pt idx="1813">
                  <c:v>0.0</c:v>
                </c:pt>
                <c:pt idx="1814">
                  <c:v>0.0</c:v>
                </c:pt>
                <c:pt idx="1815">
                  <c:v>0.0</c:v>
                </c:pt>
                <c:pt idx="1816">
                  <c:v>0.0</c:v>
                </c:pt>
                <c:pt idx="1817">
                  <c:v>0.0</c:v>
                </c:pt>
                <c:pt idx="1818">
                  <c:v>0.0</c:v>
                </c:pt>
                <c:pt idx="1819">
                  <c:v>0.0</c:v>
                </c:pt>
                <c:pt idx="1820">
                  <c:v>0.0</c:v>
                </c:pt>
                <c:pt idx="1821">
                  <c:v>0.0</c:v>
                </c:pt>
                <c:pt idx="1822">
                  <c:v>0.0</c:v>
                </c:pt>
                <c:pt idx="1823">
                  <c:v>0.0</c:v>
                </c:pt>
                <c:pt idx="1824">
                  <c:v>0.0</c:v>
                </c:pt>
                <c:pt idx="1825">
                  <c:v>0.0</c:v>
                </c:pt>
                <c:pt idx="1826">
                  <c:v>0.0</c:v>
                </c:pt>
                <c:pt idx="1827">
                  <c:v>0.0</c:v>
                </c:pt>
                <c:pt idx="1828">
                  <c:v>0.0</c:v>
                </c:pt>
                <c:pt idx="1829">
                  <c:v>0.0</c:v>
                </c:pt>
                <c:pt idx="1830">
                  <c:v>0.0</c:v>
                </c:pt>
                <c:pt idx="1831">
                  <c:v>0.0</c:v>
                </c:pt>
                <c:pt idx="1832">
                  <c:v>0.0</c:v>
                </c:pt>
                <c:pt idx="1833">
                  <c:v>0.0</c:v>
                </c:pt>
                <c:pt idx="1834">
                  <c:v>0.0</c:v>
                </c:pt>
                <c:pt idx="1835">
                  <c:v>0.0</c:v>
                </c:pt>
                <c:pt idx="1836">
                  <c:v>0.0</c:v>
                </c:pt>
                <c:pt idx="1837">
                  <c:v>0.0</c:v>
                </c:pt>
                <c:pt idx="1838">
                  <c:v>0.0</c:v>
                </c:pt>
                <c:pt idx="1839">
                  <c:v>0.0</c:v>
                </c:pt>
                <c:pt idx="1840">
                  <c:v>0.0</c:v>
                </c:pt>
                <c:pt idx="1841">
                  <c:v>0.0</c:v>
                </c:pt>
                <c:pt idx="1842">
                  <c:v>0.0</c:v>
                </c:pt>
                <c:pt idx="1843">
                  <c:v>0.0</c:v>
                </c:pt>
                <c:pt idx="1844">
                  <c:v>0.0</c:v>
                </c:pt>
                <c:pt idx="1845">
                  <c:v>0.0</c:v>
                </c:pt>
                <c:pt idx="1846">
                  <c:v>0.0</c:v>
                </c:pt>
                <c:pt idx="1847">
                  <c:v>0.0</c:v>
                </c:pt>
                <c:pt idx="1848">
                  <c:v>1.0</c:v>
                </c:pt>
                <c:pt idx="1849">
                  <c:v>0.0</c:v>
                </c:pt>
                <c:pt idx="1850">
                  <c:v>0.0</c:v>
                </c:pt>
                <c:pt idx="1851">
                  <c:v>0.0</c:v>
                </c:pt>
                <c:pt idx="1852">
                  <c:v>0.0</c:v>
                </c:pt>
                <c:pt idx="1853">
                  <c:v>0.0</c:v>
                </c:pt>
                <c:pt idx="1854">
                  <c:v>0.0</c:v>
                </c:pt>
                <c:pt idx="1855">
                  <c:v>0.0</c:v>
                </c:pt>
                <c:pt idx="1856">
                  <c:v>0.0</c:v>
                </c:pt>
                <c:pt idx="1857">
                  <c:v>0.0</c:v>
                </c:pt>
                <c:pt idx="1858">
                  <c:v>0.0</c:v>
                </c:pt>
                <c:pt idx="1859">
                  <c:v>1.0</c:v>
                </c:pt>
                <c:pt idx="1860">
                  <c:v>0.0</c:v>
                </c:pt>
                <c:pt idx="1861">
                  <c:v>0.0</c:v>
                </c:pt>
                <c:pt idx="1862">
                  <c:v>0.0</c:v>
                </c:pt>
                <c:pt idx="1863">
                  <c:v>0.0</c:v>
                </c:pt>
                <c:pt idx="1864">
                  <c:v>0.0</c:v>
                </c:pt>
                <c:pt idx="1865">
                  <c:v>0.0</c:v>
                </c:pt>
                <c:pt idx="1866">
                  <c:v>0.0</c:v>
                </c:pt>
                <c:pt idx="1867">
                  <c:v>0.0</c:v>
                </c:pt>
                <c:pt idx="1868">
                  <c:v>0.0</c:v>
                </c:pt>
                <c:pt idx="1869">
                  <c:v>0.0</c:v>
                </c:pt>
                <c:pt idx="1870">
                  <c:v>0.0</c:v>
                </c:pt>
                <c:pt idx="1871">
                  <c:v>0.0</c:v>
                </c:pt>
                <c:pt idx="1872">
                  <c:v>0.0</c:v>
                </c:pt>
                <c:pt idx="1873">
                  <c:v>0.0</c:v>
                </c:pt>
                <c:pt idx="1874">
                  <c:v>0.0</c:v>
                </c:pt>
                <c:pt idx="1875">
                  <c:v>0.0</c:v>
                </c:pt>
                <c:pt idx="1876">
                  <c:v>0.0</c:v>
                </c:pt>
                <c:pt idx="1877">
                  <c:v>0.0</c:v>
                </c:pt>
                <c:pt idx="1878">
                  <c:v>0.0</c:v>
                </c:pt>
                <c:pt idx="1879">
                  <c:v>0.0</c:v>
                </c:pt>
                <c:pt idx="1880">
                  <c:v>0.0</c:v>
                </c:pt>
                <c:pt idx="1881">
                  <c:v>0.0</c:v>
                </c:pt>
                <c:pt idx="1882">
                  <c:v>0.0</c:v>
                </c:pt>
                <c:pt idx="1883">
                  <c:v>0.0</c:v>
                </c:pt>
                <c:pt idx="1884">
                  <c:v>0.0</c:v>
                </c:pt>
                <c:pt idx="1885">
                  <c:v>0.0</c:v>
                </c:pt>
                <c:pt idx="1886">
                  <c:v>0.0</c:v>
                </c:pt>
                <c:pt idx="1887">
                  <c:v>0.0</c:v>
                </c:pt>
                <c:pt idx="1888">
                  <c:v>0.0</c:v>
                </c:pt>
                <c:pt idx="1889">
                  <c:v>0.0</c:v>
                </c:pt>
                <c:pt idx="1890">
                  <c:v>0.0</c:v>
                </c:pt>
                <c:pt idx="1891">
                  <c:v>0.0</c:v>
                </c:pt>
                <c:pt idx="1892">
                  <c:v>0.0</c:v>
                </c:pt>
                <c:pt idx="1893">
                  <c:v>0.0</c:v>
                </c:pt>
                <c:pt idx="1894">
                  <c:v>0.0</c:v>
                </c:pt>
                <c:pt idx="1895">
                  <c:v>0.0</c:v>
                </c:pt>
                <c:pt idx="1896">
                  <c:v>0.0</c:v>
                </c:pt>
                <c:pt idx="1897">
                  <c:v>0.0</c:v>
                </c:pt>
                <c:pt idx="1898">
                  <c:v>0.0</c:v>
                </c:pt>
                <c:pt idx="1899">
                  <c:v>0.0</c:v>
                </c:pt>
                <c:pt idx="1900">
                  <c:v>0.0</c:v>
                </c:pt>
                <c:pt idx="1901">
                  <c:v>0.0</c:v>
                </c:pt>
                <c:pt idx="1902">
                  <c:v>0.0</c:v>
                </c:pt>
                <c:pt idx="1903">
                  <c:v>0.0</c:v>
                </c:pt>
                <c:pt idx="1904">
                  <c:v>0.0</c:v>
                </c:pt>
                <c:pt idx="1905">
                  <c:v>0.0</c:v>
                </c:pt>
                <c:pt idx="1906">
                  <c:v>0.0</c:v>
                </c:pt>
                <c:pt idx="1907">
                  <c:v>0.0</c:v>
                </c:pt>
                <c:pt idx="1908">
                  <c:v>0.0</c:v>
                </c:pt>
                <c:pt idx="1909">
                  <c:v>0.0</c:v>
                </c:pt>
                <c:pt idx="1910">
                  <c:v>0.0</c:v>
                </c:pt>
                <c:pt idx="1911">
                  <c:v>0.0</c:v>
                </c:pt>
                <c:pt idx="1912">
                  <c:v>0.0</c:v>
                </c:pt>
                <c:pt idx="1913">
                  <c:v>0.0</c:v>
                </c:pt>
                <c:pt idx="1914">
                  <c:v>0.0</c:v>
                </c:pt>
                <c:pt idx="1915">
                  <c:v>0.0</c:v>
                </c:pt>
                <c:pt idx="1916">
                  <c:v>0.0</c:v>
                </c:pt>
                <c:pt idx="1917">
                  <c:v>0.0</c:v>
                </c:pt>
                <c:pt idx="1918">
                  <c:v>0.0</c:v>
                </c:pt>
                <c:pt idx="1919">
                  <c:v>0.0</c:v>
                </c:pt>
                <c:pt idx="1920">
                  <c:v>0.0</c:v>
                </c:pt>
                <c:pt idx="1921">
                  <c:v>0.0</c:v>
                </c:pt>
                <c:pt idx="1922">
                  <c:v>0.0</c:v>
                </c:pt>
                <c:pt idx="1923">
                  <c:v>0.0</c:v>
                </c:pt>
                <c:pt idx="1924">
                  <c:v>0.0</c:v>
                </c:pt>
                <c:pt idx="1925">
                  <c:v>0.0</c:v>
                </c:pt>
                <c:pt idx="1926">
                  <c:v>0.0</c:v>
                </c:pt>
                <c:pt idx="1927">
                  <c:v>0.0</c:v>
                </c:pt>
                <c:pt idx="1928">
                  <c:v>0.0</c:v>
                </c:pt>
                <c:pt idx="1929">
                  <c:v>0.0</c:v>
                </c:pt>
                <c:pt idx="1930">
                  <c:v>0.0</c:v>
                </c:pt>
                <c:pt idx="1931">
                  <c:v>0.0</c:v>
                </c:pt>
                <c:pt idx="1932">
                  <c:v>0.0</c:v>
                </c:pt>
                <c:pt idx="1933">
                  <c:v>0.0</c:v>
                </c:pt>
                <c:pt idx="1934">
                  <c:v>0.0</c:v>
                </c:pt>
                <c:pt idx="1935">
                  <c:v>0.0</c:v>
                </c:pt>
                <c:pt idx="1936">
                  <c:v>0.0</c:v>
                </c:pt>
                <c:pt idx="1937">
                  <c:v>0.0</c:v>
                </c:pt>
                <c:pt idx="1938">
                  <c:v>0.0</c:v>
                </c:pt>
                <c:pt idx="1939">
                  <c:v>0.0</c:v>
                </c:pt>
                <c:pt idx="1940">
                  <c:v>0.0</c:v>
                </c:pt>
                <c:pt idx="1941">
                  <c:v>0.0</c:v>
                </c:pt>
                <c:pt idx="1942">
                  <c:v>0.0</c:v>
                </c:pt>
                <c:pt idx="1943">
                  <c:v>0.0</c:v>
                </c:pt>
                <c:pt idx="1944">
                  <c:v>1.0</c:v>
                </c:pt>
                <c:pt idx="1945">
                  <c:v>0.0</c:v>
                </c:pt>
                <c:pt idx="1946">
                  <c:v>0.0</c:v>
                </c:pt>
                <c:pt idx="1947">
                  <c:v>0.0</c:v>
                </c:pt>
                <c:pt idx="1948">
                  <c:v>0.0</c:v>
                </c:pt>
                <c:pt idx="1949">
                  <c:v>0.0</c:v>
                </c:pt>
                <c:pt idx="1950">
                  <c:v>0.0</c:v>
                </c:pt>
                <c:pt idx="1951">
                  <c:v>0.0</c:v>
                </c:pt>
                <c:pt idx="1952">
                  <c:v>0.0</c:v>
                </c:pt>
                <c:pt idx="1953">
                  <c:v>0.0</c:v>
                </c:pt>
                <c:pt idx="1954">
                  <c:v>0.0</c:v>
                </c:pt>
                <c:pt idx="1955">
                  <c:v>0.0</c:v>
                </c:pt>
                <c:pt idx="1956">
                  <c:v>0.0</c:v>
                </c:pt>
                <c:pt idx="1957">
                  <c:v>0.0</c:v>
                </c:pt>
                <c:pt idx="1958">
                  <c:v>0.0</c:v>
                </c:pt>
                <c:pt idx="1959">
                  <c:v>0.0</c:v>
                </c:pt>
                <c:pt idx="1960">
                  <c:v>0.0</c:v>
                </c:pt>
                <c:pt idx="1961">
                  <c:v>0.0</c:v>
                </c:pt>
                <c:pt idx="1962">
                  <c:v>0.0</c:v>
                </c:pt>
                <c:pt idx="1963">
                  <c:v>0.0</c:v>
                </c:pt>
                <c:pt idx="1964">
                  <c:v>0.0</c:v>
                </c:pt>
                <c:pt idx="1965">
                  <c:v>0.0</c:v>
                </c:pt>
                <c:pt idx="1966">
                  <c:v>0.0</c:v>
                </c:pt>
                <c:pt idx="1967">
                  <c:v>0.0</c:v>
                </c:pt>
                <c:pt idx="1968">
                  <c:v>0.0</c:v>
                </c:pt>
                <c:pt idx="1969">
                  <c:v>0.0</c:v>
                </c:pt>
                <c:pt idx="1970">
                  <c:v>0.0</c:v>
                </c:pt>
                <c:pt idx="1971">
                  <c:v>0.0</c:v>
                </c:pt>
                <c:pt idx="1972">
                  <c:v>0.0</c:v>
                </c:pt>
                <c:pt idx="1973">
                  <c:v>0.0</c:v>
                </c:pt>
                <c:pt idx="1974">
                  <c:v>0.0</c:v>
                </c:pt>
                <c:pt idx="1975">
                  <c:v>0.0</c:v>
                </c:pt>
                <c:pt idx="1976">
                  <c:v>0.0</c:v>
                </c:pt>
                <c:pt idx="1977">
                  <c:v>0.0</c:v>
                </c:pt>
                <c:pt idx="1978">
                  <c:v>0.0</c:v>
                </c:pt>
                <c:pt idx="1979">
                  <c:v>0.0</c:v>
                </c:pt>
                <c:pt idx="1980">
                  <c:v>0.0</c:v>
                </c:pt>
                <c:pt idx="1981">
                  <c:v>0.0</c:v>
                </c:pt>
                <c:pt idx="1982">
                  <c:v>0.0</c:v>
                </c:pt>
                <c:pt idx="1983">
                  <c:v>0.0</c:v>
                </c:pt>
                <c:pt idx="1984">
                  <c:v>0.0</c:v>
                </c:pt>
                <c:pt idx="1985">
                  <c:v>0.0</c:v>
                </c:pt>
                <c:pt idx="1986">
                  <c:v>0.0</c:v>
                </c:pt>
                <c:pt idx="1987">
                  <c:v>0.0</c:v>
                </c:pt>
                <c:pt idx="1988">
                  <c:v>0.0</c:v>
                </c:pt>
                <c:pt idx="1989">
                  <c:v>0.0</c:v>
                </c:pt>
                <c:pt idx="1990">
                  <c:v>1.0</c:v>
                </c:pt>
                <c:pt idx="1991">
                  <c:v>0.0</c:v>
                </c:pt>
                <c:pt idx="1992">
                  <c:v>0.0</c:v>
                </c:pt>
                <c:pt idx="1993">
                  <c:v>0.0</c:v>
                </c:pt>
                <c:pt idx="1994">
                  <c:v>0.0</c:v>
                </c:pt>
                <c:pt idx="1995">
                  <c:v>0.0</c:v>
                </c:pt>
                <c:pt idx="1996">
                  <c:v>0.0</c:v>
                </c:pt>
                <c:pt idx="1997">
                  <c:v>0.0</c:v>
                </c:pt>
                <c:pt idx="1998">
                  <c:v>0.0</c:v>
                </c:pt>
                <c:pt idx="1999">
                  <c:v>0.0</c:v>
                </c:pt>
                <c:pt idx="2000">
                  <c:v>0.0</c:v>
                </c:pt>
                <c:pt idx="2001">
                  <c:v>0.0</c:v>
                </c:pt>
                <c:pt idx="2002">
                  <c:v>0.0</c:v>
                </c:pt>
                <c:pt idx="2003">
                  <c:v>0.0</c:v>
                </c:pt>
                <c:pt idx="2004">
                  <c:v>0.0</c:v>
                </c:pt>
                <c:pt idx="2005">
                  <c:v>0.0</c:v>
                </c:pt>
                <c:pt idx="2006">
                  <c:v>0.0</c:v>
                </c:pt>
                <c:pt idx="2007">
                  <c:v>0.0</c:v>
                </c:pt>
                <c:pt idx="2008">
                  <c:v>0.0</c:v>
                </c:pt>
                <c:pt idx="2009">
                  <c:v>0.0</c:v>
                </c:pt>
                <c:pt idx="2010">
                  <c:v>0.0</c:v>
                </c:pt>
                <c:pt idx="2011">
                  <c:v>0.0</c:v>
                </c:pt>
                <c:pt idx="2012">
                  <c:v>0.0</c:v>
                </c:pt>
                <c:pt idx="2013">
                  <c:v>0.0</c:v>
                </c:pt>
                <c:pt idx="2014">
                  <c:v>0.0</c:v>
                </c:pt>
                <c:pt idx="2015">
                  <c:v>0.0</c:v>
                </c:pt>
                <c:pt idx="2016">
                  <c:v>0.0</c:v>
                </c:pt>
                <c:pt idx="2017">
                  <c:v>0.0</c:v>
                </c:pt>
                <c:pt idx="2018">
                  <c:v>0.0</c:v>
                </c:pt>
                <c:pt idx="2019">
                  <c:v>0.0</c:v>
                </c:pt>
                <c:pt idx="2020">
                  <c:v>0.0</c:v>
                </c:pt>
                <c:pt idx="2021">
                  <c:v>0.0</c:v>
                </c:pt>
                <c:pt idx="2022">
                  <c:v>0.0</c:v>
                </c:pt>
                <c:pt idx="2023">
                  <c:v>0.0</c:v>
                </c:pt>
                <c:pt idx="2024">
                  <c:v>0.0</c:v>
                </c:pt>
                <c:pt idx="2025">
                  <c:v>0.0</c:v>
                </c:pt>
                <c:pt idx="2026">
                  <c:v>0.0</c:v>
                </c:pt>
                <c:pt idx="2027">
                  <c:v>0.0</c:v>
                </c:pt>
                <c:pt idx="2028">
                  <c:v>0.0</c:v>
                </c:pt>
                <c:pt idx="2029">
                  <c:v>0.0</c:v>
                </c:pt>
                <c:pt idx="2030">
                  <c:v>0.0</c:v>
                </c:pt>
                <c:pt idx="2031">
                  <c:v>0.0</c:v>
                </c:pt>
                <c:pt idx="2032">
                  <c:v>0.0</c:v>
                </c:pt>
                <c:pt idx="2033">
                  <c:v>0.0</c:v>
                </c:pt>
                <c:pt idx="2034">
                  <c:v>0.0</c:v>
                </c:pt>
                <c:pt idx="2035">
                  <c:v>0.0</c:v>
                </c:pt>
                <c:pt idx="2036">
                  <c:v>0.0</c:v>
                </c:pt>
                <c:pt idx="2037">
                  <c:v>0.0</c:v>
                </c:pt>
                <c:pt idx="2038">
                  <c:v>0.0</c:v>
                </c:pt>
                <c:pt idx="2039">
                  <c:v>0.0</c:v>
                </c:pt>
                <c:pt idx="2040">
                  <c:v>0.0</c:v>
                </c:pt>
                <c:pt idx="2041">
                  <c:v>0.0</c:v>
                </c:pt>
                <c:pt idx="2042">
                  <c:v>0.0</c:v>
                </c:pt>
                <c:pt idx="2043">
                  <c:v>11.0</c:v>
                </c:pt>
                <c:pt idx="2044">
                  <c:v>0.0</c:v>
                </c:pt>
                <c:pt idx="2045">
                  <c:v>1.0</c:v>
                </c:pt>
                <c:pt idx="2046">
                  <c:v>2.0</c:v>
                </c:pt>
                <c:pt idx="2047">
                  <c:v>1.0</c:v>
                </c:pt>
                <c:pt idx="2048">
                  <c:v>4.0</c:v>
                </c:pt>
                <c:pt idx="2049">
                  <c:v>1.0</c:v>
                </c:pt>
                <c:pt idx="2050">
                  <c:v>0.0</c:v>
                </c:pt>
                <c:pt idx="2051">
                  <c:v>6.0</c:v>
                </c:pt>
                <c:pt idx="2052">
                  <c:v>0.0</c:v>
                </c:pt>
                <c:pt idx="2053">
                  <c:v>1.0</c:v>
                </c:pt>
                <c:pt idx="2054">
                  <c:v>3.0</c:v>
                </c:pt>
                <c:pt idx="2055">
                  <c:v>0.0</c:v>
                </c:pt>
                <c:pt idx="2056">
                  <c:v>0.0</c:v>
                </c:pt>
                <c:pt idx="2057">
                  <c:v>1.0</c:v>
                </c:pt>
                <c:pt idx="2058">
                  <c:v>0.0</c:v>
                </c:pt>
                <c:pt idx="2059">
                  <c:v>0.0</c:v>
                </c:pt>
                <c:pt idx="2060">
                  <c:v>0.0</c:v>
                </c:pt>
                <c:pt idx="2061">
                  <c:v>0.0</c:v>
                </c:pt>
                <c:pt idx="2062">
                  <c:v>0.0</c:v>
                </c:pt>
                <c:pt idx="2063">
                  <c:v>0.0</c:v>
                </c:pt>
                <c:pt idx="2064">
                  <c:v>0.0</c:v>
                </c:pt>
                <c:pt idx="2065">
                  <c:v>0.0</c:v>
                </c:pt>
                <c:pt idx="2066">
                  <c:v>0.0</c:v>
                </c:pt>
                <c:pt idx="2067">
                  <c:v>0.0</c:v>
                </c:pt>
                <c:pt idx="2068">
                  <c:v>0.0</c:v>
                </c:pt>
                <c:pt idx="2069">
                  <c:v>0.0</c:v>
                </c:pt>
                <c:pt idx="2070">
                  <c:v>0.0</c:v>
                </c:pt>
                <c:pt idx="2071">
                  <c:v>0.0</c:v>
                </c:pt>
                <c:pt idx="2072">
                  <c:v>0.0</c:v>
                </c:pt>
                <c:pt idx="2073">
                  <c:v>0.0</c:v>
                </c:pt>
                <c:pt idx="2074">
                  <c:v>1.0</c:v>
                </c:pt>
                <c:pt idx="2075">
                  <c:v>0.0</c:v>
                </c:pt>
                <c:pt idx="2076">
                  <c:v>0.0</c:v>
                </c:pt>
                <c:pt idx="2077">
                  <c:v>0.0</c:v>
                </c:pt>
                <c:pt idx="2078">
                  <c:v>0.0</c:v>
                </c:pt>
                <c:pt idx="2079">
                  <c:v>0.0</c:v>
                </c:pt>
                <c:pt idx="2080">
                  <c:v>0.0</c:v>
                </c:pt>
                <c:pt idx="2081">
                  <c:v>0.0</c:v>
                </c:pt>
                <c:pt idx="2082">
                  <c:v>0.0</c:v>
                </c:pt>
                <c:pt idx="2083">
                  <c:v>0.0</c:v>
                </c:pt>
                <c:pt idx="2084">
                  <c:v>0.0</c:v>
                </c:pt>
                <c:pt idx="2085">
                  <c:v>0.0</c:v>
                </c:pt>
                <c:pt idx="2086">
                  <c:v>0.0</c:v>
                </c:pt>
                <c:pt idx="2087">
                  <c:v>0.0</c:v>
                </c:pt>
                <c:pt idx="2088">
                  <c:v>0.0</c:v>
                </c:pt>
                <c:pt idx="2089">
                  <c:v>0.0</c:v>
                </c:pt>
                <c:pt idx="2090">
                  <c:v>0.0</c:v>
                </c:pt>
                <c:pt idx="2091">
                  <c:v>0.0</c:v>
                </c:pt>
                <c:pt idx="2092">
                  <c:v>0.0</c:v>
                </c:pt>
                <c:pt idx="2093">
                  <c:v>0.0</c:v>
                </c:pt>
                <c:pt idx="2094">
                  <c:v>0.0</c:v>
                </c:pt>
                <c:pt idx="2095">
                  <c:v>1.0</c:v>
                </c:pt>
                <c:pt idx="2096">
                  <c:v>0.0</c:v>
                </c:pt>
                <c:pt idx="2097">
                  <c:v>0.0</c:v>
                </c:pt>
                <c:pt idx="2098">
                  <c:v>0.0</c:v>
                </c:pt>
                <c:pt idx="2099">
                  <c:v>0.0</c:v>
                </c:pt>
                <c:pt idx="2100">
                  <c:v>0.0</c:v>
                </c:pt>
                <c:pt idx="2101">
                  <c:v>0.0</c:v>
                </c:pt>
                <c:pt idx="2102">
                  <c:v>0.0</c:v>
                </c:pt>
                <c:pt idx="2103">
                  <c:v>0.0</c:v>
                </c:pt>
                <c:pt idx="2104">
                  <c:v>0.0</c:v>
                </c:pt>
                <c:pt idx="2105">
                  <c:v>1.0</c:v>
                </c:pt>
                <c:pt idx="2106">
                  <c:v>0.0</c:v>
                </c:pt>
                <c:pt idx="2107">
                  <c:v>0.0</c:v>
                </c:pt>
                <c:pt idx="2108">
                  <c:v>1.0</c:v>
                </c:pt>
                <c:pt idx="2109">
                  <c:v>0.0</c:v>
                </c:pt>
                <c:pt idx="2110">
                  <c:v>0.0</c:v>
                </c:pt>
                <c:pt idx="2111">
                  <c:v>0.0</c:v>
                </c:pt>
                <c:pt idx="2112">
                  <c:v>0.0</c:v>
                </c:pt>
                <c:pt idx="2113">
                  <c:v>0.0</c:v>
                </c:pt>
                <c:pt idx="2114">
                  <c:v>1.0</c:v>
                </c:pt>
                <c:pt idx="2115">
                  <c:v>0.0</c:v>
                </c:pt>
                <c:pt idx="2116">
                  <c:v>0.0</c:v>
                </c:pt>
                <c:pt idx="2117">
                  <c:v>0.0</c:v>
                </c:pt>
                <c:pt idx="2118">
                  <c:v>0.0</c:v>
                </c:pt>
                <c:pt idx="2119">
                  <c:v>0.0</c:v>
                </c:pt>
                <c:pt idx="2120">
                  <c:v>0.0</c:v>
                </c:pt>
                <c:pt idx="2121">
                  <c:v>0.0</c:v>
                </c:pt>
                <c:pt idx="2122">
                  <c:v>0.0</c:v>
                </c:pt>
                <c:pt idx="2123">
                  <c:v>0.0</c:v>
                </c:pt>
                <c:pt idx="2124">
                  <c:v>0.0</c:v>
                </c:pt>
                <c:pt idx="2125">
                  <c:v>0.0</c:v>
                </c:pt>
                <c:pt idx="2126">
                  <c:v>0.0</c:v>
                </c:pt>
                <c:pt idx="2127">
                  <c:v>0.0</c:v>
                </c:pt>
                <c:pt idx="2128">
                  <c:v>0.0</c:v>
                </c:pt>
                <c:pt idx="2129">
                  <c:v>0.0</c:v>
                </c:pt>
                <c:pt idx="2130">
                  <c:v>0.0</c:v>
                </c:pt>
                <c:pt idx="2131">
                  <c:v>0.0</c:v>
                </c:pt>
                <c:pt idx="2132">
                  <c:v>0.0</c:v>
                </c:pt>
                <c:pt idx="2133">
                  <c:v>0.0</c:v>
                </c:pt>
                <c:pt idx="2134">
                  <c:v>0.0</c:v>
                </c:pt>
                <c:pt idx="2135">
                  <c:v>0.0</c:v>
                </c:pt>
                <c:pt idx="2136">
                  <c:v>0.0</c:v>
                </c:pt>
                <c:pt idx="2137">
                  <c:v>0.0</c:v>
                </c:pt>
                <c:pt idx="2138">
                  <c:v>0.0</c:v>
                </c:pt>
                <c:pt idx="2139">
                  <c:v>0.0</c:v>
                </c:pt>
                <c:pt idx="2140">
                  <c:v>0.0</c:v>
                </c:pt>
                <c:pt idx="2141">
                  <c:v>0.0</c:v>
                </c:pt>
                <c:pt idx="2142">
                  <c:v>0.0</c:v>
                </c:pt>
                <c:pt idx="2143">
                  <c:v>0.0</c:v>
                </c:pt>
                <c:pt idx="2144">
                  <c:v>0.0</c:v>
                </c:pt>
                <c:pt idx="2145">
                  <c:v>0.0</c:v>
                </c:pt>
                <c:pt idx="2146">
                  <c:v>0.0</c:v>
                </c:pt>
                <c:pt idx="2147">
                  <c:v>1.0</c:v>
                </c:pt>
                <c:pt idx="2148">
                  <c:v>0.0</c:v>
                </c:pt>
                <c:pt idx="2149">
                  <c:v>0.0</c:v>
                </c:pt>
                <c:pt idx="2150">
                  <c:v>0.0</c:v>
                </c:pt>
                <c:pt idx="2151">
                  <c:v>0.0</c:v>
                </c:pt>
                <c:pt idx="2152">
                  <c:v>0.0</c:v>
                </c:pt>
                <c:pt idx="2153">
                  <c:v>0.0</c:v>
                </c:pt>
                <c:pt idx="2154">
                  <c:v>0.0</c:v>
                </c:pt>
                <c:pt idx="2155">
                  <c:v>0.0</c:v>
                </c:pt>
                <c:pt idx="2156">
                  <c:v>0.0</c:v>
                </c:pt>
                <c:pt idx="2157">
                  <c:v>0.0</c:v>
                </c:pt>
                <c:pt idx="2158">
                  <c:v>0.0</c:v>
                </c:pt>
                <c:pt idx="2159">
                  <c:v>0.0</c:v>
                </c:pt>
                <c:pt idx="2160">
                  <c:v>0.0</c:v>
                </c:pt>
                <c:pt idx="2161">
                  <c:v>0.0</c:v>
                </c:pt>
                <c:pt idx="2162">
                  <c:v>0.0</c:v>
                </c:pt>
                <c:pt idx="2163">
                  <c:v>0.0</c:v>
                </c:pt>
                <c:pt idx="2164">
                  <c:v>0.0</c:v>
                </c:pt>
                <c:pt idx="2165">
                  <c:v>0.0</c:v>
                </c:pt>
                <c:pt idx="2166">
                  <c:v>0.0</c:v>
                </c:pt>
                <c:pt idx="2167">
                  <c:v>0.0</c:v>
                </c:pt>
                <c:pt idx="2168">
                  <c:v>0.0</c:v>
                </c:pt>
                <c:pt idx="2169">
                  <c:v>0.0</c:v>
                </c:pt>
                <c:pt idx="2170">
                  <c:v>1.0</c:v>
                </c:pt>
                <c:pt idx="2171">
                  <c:v>0.0</c:v>
                </c:pt>
                <c:pt idx="2172">
                  <c:v>1.0</c:v>
                </c:pt>
                <c:pt idx="2173">
                  <c:v>0.0</c:v>
                </c:pt>
                <c:pt idx="2174">
                  <c:v>0.0</c:v>
                </c:pt>
                <c:pt idx="2175">
                  <c:v>0.0</c:v>
                </c:pt>
                <c:pt idx="2176">
                  <c:v>1.0</c:v>
                </c:pt>
                <c:pt idx="2177">
                  <c:v>0.0</c:v>
                </c:pt>
                <c:pt idx="2178">
                  <c:v>0.0</c:v>
                </c:pt>
                <c:pt idx="2179">
                  <c:v>0.0</c:v>
                </c:pt>
                <c:pt idx="2180">
                  <c:v>0.0</c:v>
                </c:pt>
                <c:pt idx="2181">
                  <c:v>0.0</c:v>
                </c:pt>
                <c:pt idx="2182">
                  <c:v>0.0</c:v>
                </c:pt>
                <c:pt idx="2183">
                  <c:v>0.0</c:v>
                </c:pt>
                <c:pt idx="2184">
                  <c:v>0.0</c:v>
                </c:pt>
                <c:pt idx="2185">
                  <c:v>0.0</c:v>
                </c:pt>
                <c:pt idx="2186">
                  <c:v>0.0</c:v>
                </c:pt>
                <c:pt idx="2187">
                  <c:v>0.0</c:v>
                </c:pt>
                <c:pt idx="2188">
                  <c:v>0.0</c:v>
                </c:pt>
                <c:pt idx="2189">
                  <c:v>0.0</c:v>
                </c:pt>
                <c:pt idx="2190">
                  <c:v>0.0</c:v>
                </c:pt>
                <c:pt idx="2191">
                  <c:v>0.0</c:v>
                </c:pt>
                <c:pt idx="2192">
                  <c:v>0.0</c:v>
                </c:pt>
                <c:pt idx="2193">
                  <c:v>0.0</c:v>
                </c:pt>
                <c:pt idx="2194">
                  <c:v>0.0</c:v>
                </c:pt>
                <c:pt idx="2195">
                  <c:v>0.0</c:v>
                </c:pt>
                <c:pt idx="2196">
                  <c:v>0.0</c:v>
                </c:pt>
                <c:pt idx="2197">
                  <c:v>0.0</c:v>
                </c:pt>
                <c:pt idx="2198">
                  <c:v>0.0</c:v>
                </c:pt>
                <c:pt idx="2199">
                  <c:v>0.0</c:v>
                </c:pt>
                <c:pt idx="2200">
                  <c:v>0.0</c:v>
                </c:pt>
                <c:pt idx="2201">
                  <c:v>0.0</c:v>
                </c:pt>
                <c:pt idx="2202">
                  <c:v>0.0</c:v>
                </c:pt>
                <c:pt idx="2203">
                  <c:v>0.0</c:v>
                </c:pt>
                <c:pt idx="2204">
                  <c:v>0.0</c:v>
                </c:pt>
                <c:pt idx="2205">
                  <c:v>0.0</c:v>
                </c:pt>
                <c:pt idx="2206">
                  <c:v>0.0</c:v>
                </c:pt>
                <c:pt idx="2207">
                  <c:v>0.0</c:v>
                </c:pt>
                <c:pt idx="2208">
                  <c:v>1.0</c:v>
                </c:pt>
                <c:pt idx="2209">
                  <c:v>1.0</c:v>
                </c:pt>
                <c:pt idx="2210">
                  <c:v>0.0</c:v>
                </c:pt>
                <c:pt idx="2211">
                  <c:v>0.0</c:v>
                </c:pt>
                <c:pt idx="2212">
                  <c:v>0.0</c:v>
                </c:pt>
                <c:pt idx="2213">
                  <c:v>0.0</c:v>
                </c:pt>
                <c:pt idx="2214">
                  <c:v>0.0</c:v>
                </c:pt>
                <c:pt idx="2215">
                  <c:v>0.0</c:v>
                </c:pt>
                <c:pt idx="2216">
                  <c:v>0.0</c:v>
                </c:pt>
                <c:pt idx="2217">
                  <c:v>0.0</c:v>
                </c:pt>
                <c:pt idx="2218">
                  <c:v>0.0</c:v>
                </c:pt>
                <c:pt idx="2219">
                  <c:v>0.0</c:v>
                </c:pt>
                <c:pt idx="2220">
                  <c:v>0.0</c:v>
                </c:pt>
                <c:pt idx="2221">
                  <c:v>0.0</c:v>
                </c:pt>
                <c:pt idx="2222">
                  <c:v>1.0</c:v>
                </c:pt>
                <c:pt idx="2223">
                  <c:v>0.0</c:v>
                </c:pt>
                <c:pt idx="2224">
                  <c:v>0.0</c:v>
                </c:pt>
                <c:pt idx="2225">
                  <c:v>0.0</c:v>
                </c:pt>
                <c:pt idx="2226">
                  <c:v>0.0</c:v>
                </c:pt>
                <c:pt idx="2227">
                  <c:v>0.0</c:v>
                </c:pt>
                <c:pt idx="2228">
                  <c:v>0.0</c:v>
                </c:pt>
                <c:pt idx="2229">
                  <c:v>1.0</c:v>
                </c:pt>
                <c:pt idx="2230">
                  <c:v>0.0</c:v>
                </c:pt>
                <c:pt idx="2231">
                  <c:v>0.0</c:v>
                </c:pt>
                <c:pt idx="2232">
                  <c:v>0.0</c:v>
                </c:pt>
                <c:pt idx="2233">
                  <c:v>1.0</c:v>
                </c:pt>
                <c:pt idx="2234">
                  <c:v>0.0</c:v>
                </c:pt>
                <c:pt idx="2235">
                  <c:v>0.0</c:v>
                </c:pt>
                <c:pt idx="2236">
                  <c:v>0.0</c:v>
                </c:pt>
                <c:pt idx="2237">
                  <c:v>0.0</c:v>
                </c:pt>
                <c:pt idx="2238">
                  <c:v>0.0</c:v>
                </c:pt>
                <c:pt idx="2239">
                  <c:v>0.0</c:v>
                </c:pt>
                <c:pt idx="2240">
                  <c:v>0.0</c:v>
                </c:pt>
                <c:pt idx="2241">
                  <c:v>0.0</c:v>
                </c:pt>
                <c:pt idx="2242">
                  <c:v>0.0</c:v>
                </c:pt>
                <c:pt idx="2243">
                  <c:v>0.0</c:v>
                </c:pt>
                <c:pt idx="2244">
                  <c:v>0.0</c:v>
                </c:pt>
                <c:pt idx="2245">
                  <c:v>0.0</c:v>
                </c:pt>
                <c:pt idx="2246">
                  <c:v>1.0</c:v>
                </c:pt>
                <c:pt idx="2247">
                  <c:v>0.0</c:v>
                </c:pt>
                <c:pt idx="2248">
                  <c:v>0.0</c:v>
                </c:pt>
                <c:pt idx="2249">
                  <c:v>0.0</c:v>
                </c:pt>
                <c:pt idx="2250">
                  <c:v>0.0</c:v>
                </c:pt>
                <c:pt idx="2251">
                  <c:v>0.0</c:v>
                </c:pt>
                <c:pt idx="2252">
                  <c:v>0.0</c:v>
                </c:pt>
                <c:pt idx="2253">
                  <c:v>0.0</c:v>
                </c:pt>
                <c:pt idx="2254">
                  <c:v>0.0</c:v>
                </c:pt>
                <c:pt idx="2255">
                  <c:v>0.0</c:v>
                </c:pt>
                <c:pt idx="2256">
                  <c:v>0.0</c:v>
                </c:pt>
                <c:pt idx="2257">
                  <c:v>0.0</c:v>
                </c:pt>
                <c:pt idx="2258">
                  <c:v>0.0</c:v>
                </c:pt>
                <c:pt idx="2259">
                  <c:v>0.0</c:v>
                </c:pt>
                <c:pt idx="2260">
                  <c:v>0.0</c:v>
                </c:pt>
                <c:pt idx="2261">
                  <c:v>0.0</c:v>
                </c:pt>
                <c:pt idx="2262">
                  <c:v>0.0</c:v>
                </c:pt>
                <c:pt idx="2263">
                  <c:v>0.0</c:v>
                </c:pt>
                <c:pt idx="2264">
                  <c:v>0.0</c:v>
                </c:pt>
                <c:pt idx="2265">
                  <c:v>0.0</c:v>
                </c:pt>
                <c:pt idx="2266">
                  <c:v>0.0</c:v>
                </c:pt>
                <c:pt idx="2267">
                  <c:v>2.0</c:v>
                </c:pt>
                <c:pt idx="2268">
                  <c:v>1.0</c:v>
                </c:pt>
                <c:pt idx="2269">
                  <c:v>0.0</c:v>
                </c:pt>
                <c:pt idx="2270">
                  <c:v>0.0</c:v>
                </c:pt>
                <c:pt idx="2271">
                  <c:v>0.0</c:v>
                </c:pt>
                <c:pt idx="2272">
                  <c:v>0.0</c:v>
                </c:pt>
                <c:pt idx="2273">
                  <c:v>2.0</c:v>
                </c:pt>
                <c:pt idx="2274">
                  <c:v>0.0</c:v>
                </c:pt>
                <c:pt idx="2275">
                  <c:v>0.0</c:v>
                </c:pt>
                <c:pt idx="2276">
                  <c:v>1.0</c:v>
                </c:pt>
                <c:pt idx="2277">
                  <c:v>0.0</c:v>
                </c:pt>
                <c:pt idx="2278">
                  <c:v>2.0</c:v>
                </c:pt>
                <c:pt idx="2279">
                  <c:v>0.0</c:v>
                </c:pt>
                <c:pt idx="2280">
                  <c:v>0.0</c:v>
                </c:pt>
                <c:pt idx="2281">
                  <c:v>0.0</c:v>
                </c:pt>
                <c:pt idx="2282">
                  <c:v>0.0</c:v>
                </c:pt>
                <c:pt idx="2283">
                  <c:v>3.0</c:v>
                </c:pt>
                <c:pt idx="2284">
                  <c:v>2.0</c:v>
                </c:pt>
                <c:pt idx="2285">
                  <c:v>2.0</c:v>
                </c:pt>
                <c:pt idx="2286">
                  <c:v>0.0</c:v>
                </c:pt>
                <c:pt idx="2287">
                  <c:v>0.0</c:v>
                </c:pt>
                <c:pt idx="2288">
                  <c:v>1.0</c:v>
                </c:pt>
                <c:pt idx="2289">
                  <c:v>0.0</c:v>
                </c:pt>
                <c:pt idx="2290">
                  <c:v>0.0</c:v>
                </c:pt>
                <c:pt idx="2291">
                  <c:v>2.0</c:v>
                </c:pt>
                <c:pt idx="2292">
                  <c:v>0.0</c:v>
                </c:pt>
                <c:pt idx="2293">
                  <c:v>1.0</c:v>
                </c:pt>
                <c:pt idx="2294">
                  <c:v>0.0</c:v>
                </c:pt>
                <c:pt idx="2295">
                  <c:v>1.0</c:v>
                </c:pt>
                <c:pt idx="2296">
                  <c:v>0.0</c:v>
                </c:pt>
                <c:pt idx="2297">
                  <c:v>0.0</c:v>
                </c:pt>
                <c:pt idx="2298">
                  <c:v>0.0</c:v>
                </c:pt>
                <c:pt idx="2299">
                  <c:v>5.0</c:v>
                </c:pt>
                <c:pt idx="2300">
                  <c:v>4.0</c:v>
                </c:pt>
                <c:pt idx="2301">
                  <c:v>7.0</c:v>
                </c:pt>
                <c:pt idx="2302">
                  <c:v>1.0</c:v>
                </c:pt>
                <c:pt idx="2303">
                  <c:v>4.0</c:v>
                </c:pt>
                <c:pt idx="2304">
                  <c:v>2.0</c:v>
                </c:pt>
                <c:pt idx="2305">
                  <c:v>4.0</c:v>
                </c:pt>
                <c:pt idx="2306">
                  <c:v>0.0</c:v>
                </c:pt>
                <c:pt idx="2307">
                  <c:v>2.0</c:v>
                </c:pt>
                <c:pt idx="2308">
                  <c:v>2.0</c:v>
                </c:pt>
                <c:pt idx="2309">
                  <c:v>0.0</c:v>
                </c:pt>
                <c:pt idx="2310">
                  <c:v>3.0</c:v>
                </c:pt>
                <c:pt idx="2311">
                  <c:v>0.0</c:v>
                </c:pt>
                <c:pt idx="2312">
                  <c:v>1.0</c:v>
                </c:pt>
                <c:pt idx="2313">
                  <c:v>2.0</c:v>
                </c:pt>
                <c:pt idx="2314">
                  <c:v>0.0</c:v>
                </c:pt>
                <c:pt idx="2315">
                  <c:v>0.0</c:v>
                </c:pt>
                <c:pt idx="2316">
                  <c:v>3.0</c:v>
                </c:pt>
                <c:pt idx="2317">
                  <c:v>2.0</c:v>
                </c:pt>
                <c:pt idx="2318">
                  <c:v>0.0</c:v>
                </c:pt>
                <c:pt idx="2319">
                  <c:v>0.0</c:v>
                </c:pt>
                <c:pt idx="2320">
                  <c:v>0.0</c:v>
                </c:pt>
                <c:pt idx="2321">
                  <c:v>0.0</c:v>
                </c:pt>
                <c:pt idx="2322">
                  <c:v>2.0</c:v>
                </c:pt>
                <c:pt idx="2323">
                  <c:v>0.0</c:v>
                </c:pt>
                <c:pt idx="2324">
                  <c:v>0.0</c:v>
                </c:pt>
                <c:pt idx="2325">
                  <c:v>2.0</c:v>
                </c:pt>
                <c:pt idx="2326">
                  <c:v>2.0</c:v>
                </c:pt>
                <c:pt idx="2327">
                  <c:v>0.0</c:v>
                </c:pt>
                <c:pt idx="2328">
                  <c:v>3.0</c:v>
                </c:pt>
                <c:pt idx="2329">
                  <c:v>0.0</c:v>
                </c:pt>
                <c:pt idx="2330">
                  <c:v>2.0</c:v>
                </c:pt>
                <c:pt idx="2331">
                  <c:v>1.0</c:v>
                </c:pt>
                <c:pt idx="2332">
                  <c:v>0.0</c:v>
                </c:pt>
                <c:pt idx="2333">
                  <c:v>0.0</c:v>
                </c:pt>
                <c:pt idx="2334">
                  <c:v>1.0</c:v>
                </c:pt>
                <c:pt idx="2335">
                  <c:v>2.0</c:v>
                </c:pt>
                <c:pt idx="2336">
                  <c:v>0.0</c:v>
                </c:pt>
                <c:pt idx="2337">
                  <c:v>3.0</c:v>
                </c:pt>
                <c:pt idx="2338">
                  <c:v>0.0</c:v>
                </c:pt>
                <c:pt idx="2339">
                  <c:v>1.0</c:v>
                </c:pt>
                <c:pt idx="2340">
                  <c:v>0.0</c:v>
                </c:pt>
                <c:pt idx="2341">
                  <c:v>1.0</c:v>
                </c:pt>
                <c:pt idx="2342">
                  <c:v>0.0</c:v>
                </c:pt>
                <c:pt idx="2343">
                  <c:v>0.0</c:v>
                </c:pt>
                <c:pt idx="2344">
                  <c:v>0.0</c:v>
                </c:pt>
                <c:pt idx="2345">
                  <c:v>0.0</c:v>
                </c:pt>
                <c:pt idx="2346">
                  <c:v>1.0</c:v>
                </c:pt>
                <c:pt idx="2347">
                  <c:v>0.0</c:v>
                </c:pt>
                <c:pt idx="2348">
                  <c:v>0.0</c:v>
                </c:pt>
                <c:pt idx="2349">
                  <c:v>0.0</c:v>
                </c:pt>
                <c:pt idx="2350">
                  <c:v>0.0</c:v>
                </c:pt>
                <c:pt idx="2351">
                  <c:v>0.0</c:v>
                </c:pt>
                <c:pt idx="2352">
                  <c:v>2.0</c:v>
                </c:pt>
                <c:pt idx="2353">
                  <c:v>0.0</c:v>
                </c:pt>
                <c:pt idx="2354">
                  <c:v>0.0</c:v>
                </c:pt>
                <c:pt idx="2355">
                  <c:v>0.0</c:v>
                </c:pt>
                <c:pt idx="2356">
                  <c:v>0.0</c:v>
                </c:pt>
                <c:pt idx="2357">
                  <c:v>1.0</c:v>
                </c:pt>
                <c:pt idx="2358">
                  <c:v>0.0</c:v>
                </c:pt>
                <c:pt idx="2359">
                  <c:v>0.0</c:v>
                </c:pt>
                <c:pt idx="2360">
                  <c:v>0.0</c:v>
                </c:pt>
                <c:pt idx="2361">
                  <c:v>0.0</c:v>
                </c:pt>
                <c:pt idx="2362">
                  <c:v>0.0</c:v>
                </c:pt>
                <c:pt idx="2363">
                  <c:v>0.0</c:v>
                </c:pt>
                <c:pt idx="2364">
                  <c:v>0.0</c:v>
                </c:pt>
                <c:pt idx="2365">
                  <c:v>0.0</c:v>
                </c:pt>
                <c:pt idx="2366">
                  <c:v>0.0</c:v>
                </c:pt>
                <c:pt idx="2367">
                  <c:v>0.0</c:v>
                </c:pt>
                <c:pt idx="2368">
                  <c:v>0.0</c:v>
                </c:pt>
                <c:pt idx="2369">
                  <c:v>0.0</c:v>
                </c:pt>
                <c:pt idx="2370">
                  <c:v>0.0</c:v>
                </c:pt>
                <c:pt idx="2371">
                  <c:v>0.0</c:v>
                </c:pt>
                <c:pt idx="2372">
                  <c:v>0.0</c:v>
                </c:pt>
                <c:pt idx="2373">
                  <c:v>0.0</c:v>
                </c:pt>
                <c:pt idx="2374">
                  <c:v>0.0</c:v>
                </c:pt>
                <c:pt idx="2375">
                  <c:v>0.0</c:v>
                </c:pt>
                <c:pt idx="2376">
                  <c:v>0.0</c:v>
                </c:pt>
                <c:pt idx="2377">
                  <c:v>0.0</c:v>
                </c:pt>
                <c:pt idx="2378">
                  <c:v>0.0</c:v>
                </c:pt>
                <c:pt idx="2379">
                  <c:v>0.0</c:v>
                </c:pt>
                <c:pt idx="2380">
                  <c:v>0.0</c:v>
                </c:pt>
                <c:pt idx="2381">
                  <c:v>0.0</c:v>
                </c:pt>
                <c:pt idx="2382">
                  <c:v>0.0</c:v>
                </c:pt>
                <c:pt idx="2383">
                  <c:v>0.0</c:v>
                </c:pt>
                <c:pt idx="2384">
                  <c:v>0.0</c:v>
                </c:pt>
                <c:pt idx="2385">
                  <c:v>0.0</c:v>
                </c:pt>
                <c:pt idx="2386">
                  <c:v>0.0</c:v>
                </c:pt>
                <c:pt idx="2387">
                  <c:v>0.0</c:v>
                </c:pt>
                <c:pt idx="2388">
                  <c:v>0.0</c:v>
                </c:pt>
                <c:pt idx="2389">
                  <c:v>0.0</c:v>
                </c:pt>
                <c:pt idx="2390">
                  <c:v>0.0</c:v>
                </c:pt>
                <c:pt idx="2391">
                  <c:v>1.0</c:v>
                </c:pt>
                <c:pt idx="2392">
                  <c:v>0.0</c:v>
                </c:pt>
                <c:pt idx="2393">
                  <c:v>0.0</c:v>
                </c:pt>
                <c:pt idx="2394">
                  <c:v>0.0</c:v>
                </c:pt>
                <c:pt idx="2395">
                  <c:v>0.0</c:v>
                </c:pt>
                <c:pt idx="2396">
                  <c:v>0.0</c:v>
                </c:pt>
                <c:pt idx="2397">
                  <c:v>0.0</c:v>
                </c:pt>
                <c:pt idx="2398">
                  <c:v>0.0</c:v>
                </c:pt>
                <c:pt idx="2399">
                  <c:v>0.0</c:v>
                </c:pt>
                <c:pt idx="2400">
                  <c:v>0.0</c:v>
                </c:pt>
                <c:pt idx="2401">
                  <c:v>0.0</c:v>
                </c:pt>
                <c:pt idx="2402">
                  <c:v>0.0</c:v>
                </c:pt>
                <c:pt idx="2403">
                  <c:v>0.0</c:v>
                </c:pt>
                <c:pt idx="2404">
                  <c:v>0.0</c:v>
                </c:pt>
                <c:pt idx="2405">
                  <c:v>0.0</c:v>
                </c:pt>
                <c:pt idx="2406">
                  <c:v>0.0</c:v>
                </c:pt>
                <c:pt idx="2407">
                  <c:v>0.0</c:v>
                </c:pt>
                <c:pt idx="2408">
                  <c:v>0.0</c:v>
                </c:pt>
                <c:pt idx="2409">
                  <c:v>0.0</c:v>
                </c:pt>
                <c:pt idx="2410">
                  <c:v>0.0</c:v>
                </c:pt>
                <c:pt idx="2411">
                  <c:v>0.0</c:v>
                </c:pt>
                <c:pt idx="2412">
                  <c:v>0.0</c:v>
                </c:pt>
                <c:pt idx="2413">
                  <c:v>0.0</c:v>
                </c:pt>
                <c:pt idx="2414">
                  <c:v>0.0</c:v>
                </c:pt>
                <c:pt idx="2415">
                  <c:v>0.0</c:v>
                </c:pt>
                <c:pt idx="2416">
                  <c:v>0.0</c:v>
                </c:pt>
                <c:pt idx="2417">
                  <c:v>0.0</c:v>
                </c:pt>
                <c:pt idx="2418">
                  <c:v>0.0</c:v>
                </c:pt>
                <c:pt idx="2419">
                  <c:v>0.0</c:v>
                </c:pt>
                <c:pt idx="2420">
                  <c:v>0.0</c:v>
                </c:pt>
                <c:pt idx="2421">
                  <c:v>0.0</c:v>
                </c:pt>
                <c:pt idx="2422">
                  <c:v>0.0</c:v>
                </c:pt>
                <c:pt idx="2423">
                  <c:v>0.0</c:v>
                </c:pt>
                <c:pt idx="2424">
                  <c:v>1.0</c:v>
                </c:pt>
                <c:pt idx="2425">
                  <c:v>0.0</c:v>
                </c:pt>
                <c:pt idx="2426">
                  <c:v>0.0</c:v>
                </c:pt>
                <c:pt idx="2427">
                  <c:v>0.0</c:v>
                </c:pt>
                <c:pt idx="2428">
                  <c:v>0.0</c:v>
                </c:pt>
                <c:pt idx="2429">
                  <c:v>0.0</c:v>
                </c:pt>
                <c:pt idx="2430">
                  <c:v>0.0</c:v>
                </c:pt>
                <c:pt idx="2431">
                  <c:v>0.0</c:v>
                </c:pt>
                <c:pt idx="2432">
                  <c:v>0.0</c:v>
                </c:pt>
                <c:pt idx="2433">
                  <c:v>0.0</c:v>
                </c:pt>
                <c:pt idx="2434">
                  <c:v>0.0</c:v>
                </c:pt>
                <c:pt idx="2435">
                  <c:v>0.0</c:v>
                </c:pt>
                <c:pt idx="2436">
                  <c:v>0.0</c:v>
                </c:pt>
                <c:pt idx="2437">
                  <c:v>0.0</c:v>
                </c:pt>
                <c:pt idx="2438">
                  <c:v>0.0</c:v>
                </c:pt>
                <c:pt idx="2439">
                  <c:v>0.0</c:v>
                </c:pt>
                <c:pt idx="2440">
                  <c:v>0.0</c:v>
                </c:pt>
                <c:pt idx="2441">
                  <c:v>0.0</c:v>
                </c:pt>
                <c:pt idx="2442">
                  <c:v>0.0</c:v>
                </c:pt>
                <c:pt idx="2443">
                  <c:v>0.0</c:v>
                </c:pt>
                <c:pt idx="2444">
                  <c:v>1.0</c:v>
                </c:pt>
                <c:pt idx="2445">
                  <c:v>0.0</c:v>
                </c:pt>
                <c:pt idx="2446">
                  <c:v>0.0</c:v>
                </c:pt>
                <c:pt idx="2447">
                  <c:v>0.0</c:v>
                </c:pt>
                <c:pt idx="2448">
                  <c:v>0.0</c:v>
                </c:pt>
                <c:pt idx="2449">
                  <c:v>0.0</c:v>
                </c:pt>
                <c:pt idx="2450">
                  <c:v>0.0</c:v>
                </c:pt>
                <c:pt idx="2451">
                  <c:v>0.0</c:v>
                </c:pt>
                <c:pt idx="2452">
                  <c:v>0.0</c:v>
                </c:pt>
                <c:pt idx="2453">
                  <c:v>0.0</c:v>
                </c:pt>
                <c:pt idx="2454">
                  <c:v>1.0</c:v>
                </c:pt>
                <c:pt idx="2455">
                  <c:v>0.0</c:v>
                </c:pt>
                <c:pt idx="2456">
                  <c:v>1.0</c:v>
                </c:pt>
                <c:pt idx="2457">
                  <c:v>0.0</c:v>
                </c:pt>
                <c:pt idx="2458">
                  <c:v>0.0</c:v>
                </c:pt>
                <c:pt idx="2459">
                  <c:v>0.0</c:v>
                </c:pt>
                <c:pt idx="2460">
                  <c:v>0.0</c:v>
                </c:pt>
                <c:pt idx="2461">
                  <c:v>0.0</c:v>
                </c:pt>
                <c:pt idx="2462">
                  <c:v>0.0</c:v>
                </c:pt>
                <c:pt idx="2463">
                  <c:v>0.0</c:v>
                </c:pt>
                <c:pt idx="2464">
                  <c:v>0.0</c:v>
                </c:pt>
                <c:pt idx="2465">
                  <c:v>0.0</c:v>
                </c:pt>
                <c:pt idx="2466">
                  <c:v>0.0</c:v>
                </c:pt>
                <c:pt idx="2467">
                  <c:v>0.0</c:v>
                </c:pt>
                <c:pt idx="2468">
                  <c:v>0.0</c:v>
                </c:pt>
                <c:pt idx="2469">
                  <c:v>0.0</c:v>
                </c:pt>
                <c:pt idx="2470">
                  <c:v>0.0</c:v>
                </c:pt>
                <c:pt idx="2471">
                  <c:v>0.0</c:v>
                </c:pt>
                <c:pt idx="2472">
                  <c:v>0.0</c:v>
                </c:pt>
                <c:pt idx="2473">
                  <c:v>0.0</c:v>
                </c:pt>
                <c:pt idx="2474">
                  <c:v>0.0</c:v>
                </c:pt>
                <c:pt idx="2475">
                  <c:v>1.0</c:v>
                </c:pt>
                <c:pt idx="2476">
                  <c:v>0.0</c:v>
                </c:pt>
                <c:pt idx="2477">
                  <c:v>1.0</c:v>
                </c:pt>
                <c:pt idx="2478">
                  <c:v>0.0</c:v>
                </c:pt>
                <c:pt idx="2479">
                  <c:v>1.0</c:v>
                </c:pt>
                <c:pt idx="2480">
                  <c:v>1.0</c:v>
                </c:pt>
                <c:pt idx="2481">
                  <c:v>0.0</c:v>
                </c:pt>
                <c:pt idx="2482">
                  <c:v>0.0</c:v>
                </c:pt>
                <c:pt idx="2483">
                  <c:v>0.0</c:v>
                </c:pt>
                <c:pt idx="2484">
                  <c:v>0.0</c:v>
                </c:pt>
                <c:pt idx="2485">
                  <c:v>1.0</c:v>
                </c:pt>
                <c:pt idx="2486">
                  <c:v>0.0</c:v>
                </c:pt>
                <c:pt idx="2487">
                  <c:v>0.0</c:v>
                </c:pt>
                <c:pt idx="2488">
                  <c:v>0.0</c:v>
                </c:pt>
                <c:pt idx="2489">
                  <c:v>0.0</c:v>
                </c:pt>
                <c:pt idx="2490">
                  <c:v>0.0</c:v>
                </c:pt>
                <c:pt idx="2491">
                  <c:v>0.0</c:v>
                </c:pt>
                <c:pt idx="2492">
                  <c:v>0.0</c:v>
                </c:pt>
                <c:pt idx="2493">
                  <c:v>0.0</c:v>
                </c:pt>
                <c:pt idx="2494">
                  <c:v>0.0</c:v>
                </c:pt>
                <c:pt idx="2495">
                  <c:v>0.0</c:v>
                </c:pt>
                <c:pt idx="2496">
                  <c:v>0.0</c:v>
                </c:pt>
                <c:pt idx="2497">
                  <c:v>0.0</c:v>
                </c:pt>
                <c:pt idx="2498">
                  <c:v>0.0</c:v>
                </c:pt>
                <c:pt idx="2499">
                  <c:v>0.0</c:v>
                </c:pt>
                <c:pt idx="2500">
                  <c:v>0.0</c:v>
                </c:pt>
                <c:pt idx="2501">
                  <c:v>0.0</c:v>
                </c:pt>
                <c:pt idx="2502">
                  <c:v>0.0</c:v>
                </c:pt>
                <c:pt idx="2503">
                  <c:v>0.0</c:v>
                </c:pt>
                <c:pt idx="2504">
                  <c:v>0.0</c:v>
                </c:pt>
                <c:pt idx="2505">
                  <c:v>0.0</c:v>
                </c:pt>
                <c:pt idx="2506">
                  <c:v>0.0</c:v>
                </c:pt>
                <c:pt idx="2507">
                  <c:v>0.0</c:v>
                </c:pt>
                <c:pt idx="2508">
                  <c:v>0.0</c:v>
                </c:pt>
                <c:pt idx="2509">
                  <c:v>0.0</c:v>
                </c:pt>
                <c:pt idx="2510">
                  <c:v>0.0</c:v>
                </c:pt>
                <c:pt idx="2511">
                  <c:v>0.0</c:v>
                </c:pt>
                <c:pt idx="2512">
                  <c:v>1.0</c:v>
                </c:pt>
                <c:pt idx="2513">
                  <c:v>0.0</c:v>
                </c:pt>
                <c:pt idx="2514">
                  <c:v>0.0</c:v>
                </c:pt>
                <c:pt idx="2515">
                  <c:v>0.0</c:v>
                </c:pt>
                <c:pt idx="2516">
                  <c:v>0.0</c:v>
                </c:pt>
                <c:pt idx="2517">
                  <c:v>0.0</c:v>
                </c:pt>
                <c:pt idx="2518">
                  <c:v>0.0</c:v>
                </c:pt>
                <c:pt idx="2519">
                  <c:v>0.0</c:v>
                </c:pt>
                <c:pt idx="2520">
                  <c:v>0.0</c:v>
                </c:pt>
                <c:pt idx="2521">
                  <c:v>0.0</c:v>
                </c:pt>
                <c:pt idx="2522">
                  <c:v>0.0</c:v>
                </c:pt>
                <c:pt idx="2523">
                  <c:v>0.0</c:v>
                </c:pt>
                <c:pt idx="2524">
                  <c:v>0.0</c:v>
                </c:pt>
                <c:pt idx="2525">
                  <c:v>0.0</c:v>
                </c:pt>
                <c:pt idx="2526">
                  <c:v>0.0</c:v>
                </c:pt>
                <c:pt idx="2527">
                  <c:v>0.0</c:v>
                </c:pt>
                <c:pt idx="2528">
                  <c:v>0.0</c:v>
                </c:pt>
                <c:pt idx="2529">
                  <c:v>0.0</c:v>
                </c:pt>
                <c:pt idx="2530">
                  <c:v>0.0</c:v>
                </c:pt>
                <c:pt idx="2531">
                  <c:v>0.0</c:v>
                </c:pt>
                <c:pt idx="2532">
                  <c:v>0.0</c:v>
                </c:pt>
                <c:pt idx="2533">
                  <c:v>0.0</c:v>
                </c:pt>
                <c:pt idx="2534">
                  <c:v>0.0</c:v>
                </c:pt>
                <c:pt idx="2535">
                  <c:v>0.0</c:v>
                </c:pt>
                <c:pt idx="2536">
                  <c:v>0.0</c:v>
                </c:pt>
                <c:pt idx="2537">
                  <c:v>0.0</c:v>
                </c:pt>
                <c:pt idx="2538">
                  <c:v>0.0</c:v>
                </c:pt>
                <c:pt idx="2539">
                  <c:v>0.0</c:v>
                </c:pt>
                <c:pt idx="2540">
                  <c:v>1.0</c:v>
                </c:pt>
                <c:pt idx="2541">
                  <c:v>0.0</c:v>
                </c:pt>
                <c:pt idx="2542">
                  <c:v>0.0</c:v>
                </c:pt>
                <c:pt idx="2543">
                  <c:v>0.0</c:v>
                </c:pt>
                <c:pt idx="2544">
                  <c:v>0.0</c:v>
                </c:pt>
                <c:pt idx="2545">
                  <c:v>0.0</c:v>
                </c:pt>
                <c:pt idx="2546">
                  <c:v>0.0</c:v>
                </c:pt>
                <c:pt idx="2547">
                  <c:v>0.0</c:v>
                </c:pt>
                <c:pt idx="2548">
                  <c:v>0.0</c:v>
                </c:pt>
                <c:pt idx="2549">
                  <c:v>0.0</c:v>
                </c:pt>
                <c:pt idx="2550">
                  <c:v>0.0</c:v>
                </c:pt>
                <c:pt idx="2551">
                  <c:v>0.0</c:v>
                </c:pt>
                <c:pt idx="2552">
                  <c:v>0.0</c:v>
                </c:pt>
                <c:pt idx="2553">
                  <c:v>0.0</c:v>
                </c:pt>
                <c:pt idx="2554">
                  <c:v>0.0</c:v>
                </c:pt>
                <c:pt idx="2555">
                  <c:v>0.0</c:v>
                </c:pt>
                <c:pt idx="2556">
                  <c:v>0.0</c:v>
                </c:pt>
                <c:pt idx="2557">
                  <c:v>0.0</c:v>
                </c:pt>
                <c:pt idx="2558">
                  <c:v>0.0</c:v>
                </c:pt>
                <c:pt idx="2559">
                  <c:v>0.0</c:v>
                </c:pt>
                <c:pt idx="2560">
                  <c:v>0.0</c:v>
                </c:pt>
                <c:pt idx="2561">
                  <c:v>0.0</c:v>
                </c:pt>
                <c:pt idx="2562">
                  <c:v>0.0</c:v>
                </c:pt>
                <c:pt idx="2563">
                  <c:v>0.0</c:v>
                </c:pt>
                <c:pt idx="2564">
                  <c:v>0.0</c:v>
                </c:pt>
                <c:pt idx="2565">
                  <c:v>0.0</c:v>
                </c:pt>
                <c:pt idx="2566">
                  <c:v>0.0</c:v>
                </c:pt>
                <c:pt idx="2567">
                  <c:v>0.0</c:v>
                </c:pt>
                <c:pt idx="2568">
                  <c:v>1.0</c:v>
                </c:pt>
                <c:pt idx="2569">
                  <c:v>0.0</c:v>
                </c:pt>
                <c:pt idx="2570">
                  <c:v>0.0</c:v>
                </c:pt>
                <c:pt idx="2571">
                  <c:v>0.0</c:v>
                </c:pt>
                <c:pt idx="2572">
                  <c:v>0.0</c:v>
                </c:pt>
                <c:pt idx="2573">
                  <c:v>0.0</c:v>
                </c:pt>
                <c:pt idx="2574">
                  <c:v>0.0</c:v>
                </c:pt>
                <c:pt idx="2575">
                  <c:v>0.0</c:v>
                </c:pt>
                <c:pt idx="2576">
                  <c:v>0.0</c:v>
                </c:pt>
                <c:pt idx="2577">
                  <c:v>0.0</c:v>
                </c:pt>
                <c:pt idx="2578">
                  <c:v>0.0</c:v>
                </c:pt>
                <c:pt idx="2579">
                  <c:v>0.0</c:v>
                </c:pt>
                <c:pt idx="2580">
                  <c:v>0.0</c:v>
                </c:pt>
                <c:pt idx="2581">
                  <c:v>0.0</c:v>
                </c:pt>
                <c:pt idx="2582">
                  <c:v>0.0</c:v>
                </c:pt>
                <c:pt idx="2583">
                  <c:v>0.0</c:v>
                </c:pt>
                <c:pt idx="2584">
                  <c:v>0.0</c:v>
                </c:pt>
                <c:pt idx="2585">
                  <c:v>0.0</c:v>
                </c:pt>
                <c:pt idx="2586">
                  <c:v>0.0</c:v>
                </c:pt>
                <c:pt idx="2587">
                  <c:v>0.0</c:v>
                </c:pt>
                <c:pt idx="2588">
                  <c:v>0.0</c:v>
                </c:pt>
                <c:pt idx="2589">
                  <c:v>0.0</c:v>
                </c:pt>
                <c:pt idx="2590">
                  <c:v>0.0</c:v>
                </c:pt>
                <c:pt idx="2591">
                  <c:v>0.0</c:v>
                </c:pt>
                <c:pt idx="2592">
                  <c:v>0.0</c:v>
                </c:pt>
                <c:pt idx="2593">
                  <c:v>2.0</c:v>
                </c:pt>
                <c:pt idx="2594">
                  <c:v>3.0</c:v>
                </c:pt>
                <c:pt idx="2595">
                  <c:v>1.0</c:v>
                </c:pt>
                <c:pt idx="2596">
                  <c:v>0.0</c:v>
                </c:pt>
                <c:pt idx="2597">
                  <c:v>0.0</c:v>
                </c:pt>
                <c:pt idx="2598">
                  <c:v>2.0</c:v>
                </c:pt>
                <c:pt idx="2599">
                  <c:v>0.0</c:v>
                </c:pt>
                <c:pt idx="2600">
                  <c:v>0.0</c:v>
                </c:pt>
                <c:pt idx="2601">
                  <c:v>0.0</c:v>
                </c:pt>
                <c:pt idx="2602">
                  <c:v>0.0</c:v>
                </c:pt>
                <c:pt idx="2603">
                  <c:v>0.0</c:v>
                </c:pt>
                <c:pt idx="2604">
                  <c:v>0.0</c:v>
                </c:pt>
                <c:pt idx="2605">
                  <c:v>0.0</c:v>
                </c:pt>
                <c:pt idx="2606">
                  <c:v>1.0</c:v>
                </c:pt>
                <c:pt idx="2607">
                  <c:v>0.0</c:v>
                </c:pt>
                <c:pt idx="2608">
                  <c:v>3.0</c:v>
                </c:pt>
                <c:pt idx="2609">
                  <c:v>0.0</c:v>
                </c:pt>
                <c:pt idx="2610">
                  <c:v>0.0</c:v>
                </c:pt>
                <c:pt idx="2611">
                  <c:v>0.0</c:v>
                </c:pt>
                <c:pt idx="2612">
                  <c:v>0.0</c:v>
                </c:pt>
                <c:pt idx="2613">
                  <c:v>0.0</c:v>
                </c:pt>
                <c:pt idx="2614">
                  <c:v>0.0</c:v>
                </c:pt>
                <c:pt idx="2615">
                  <c:v>1.0</c:v>
                </c:pt>
                <c:pt idx="2616">
                  <c:v>0.0</c:v>
                </c:pt>
                <c:pt idx="2617">
                  <c:v>0.0</c:v>
                </c:pt>
                <c:pt idx="2618">
                  <c:v>0.0</c:v>
                </c:pt>
                <c:pt idx="2619">
                  <c:v>0.0</c:v>
                </c:pt>
                <c:pt idx="2620">
                  <c:v>0.0</c:v>
                </c:pt>
                <c:pt idx="2621">
                  <c:v>0.0</c:v>
                </c:pt>
                <c:pt idx="2622">
                  <c:v>0.0</c:v>
                </c:pt>
                <c:pt idx="2623">
                  <c:v>0.0</c:v>
                </c:pt>
                <c:pt idx="2624">
                  <c:v>0.0</c:v>
                </c:pt>
                <c:pt idx="2625">
                  <c:v>0.0</c:v>
                </c:pt>
                <c:pt idx="2626">
                  <c:v>0.0</c:v>
                </c:pt>
                <c:pt idx="2627">
                  <c:v>0.0</c:v>
                </c:pt>
                <c:pt idx="2628">
                  <c:v>0.0</c:v>
                </c:pt>
                <c:pt idx="2629">
                  <c:v>0.0</c:v>
                </c:pt>
                <c:pt idx="2630">
                  <c:v>0.0</c:v>
                </c:pt>
                <c:pt idx="2631">
                  <c:v>0.0</c:v>
                </c:pt>
                <c:pt idx="2632">
                  <c:v>0.0</c:v>
                </c:pt>
                <c:pt idx="2633">
                  <c:v>0.0</c:v>
                </c:pt>
                <c:pt idx="2634">
                  <c:v>0.0</c:v>
                </c:pt>
                <c:pt idx="2635">
                  <c:v>0.0</c:v>
                </c:pt>
                <c:pt idx="2636">
                  <c:v>0.0</c:v>
                </c:pt>
                <c:pt idx="2637">
                  <c:v>0.0</c:v>
                </c:pt>
                <c:pt idx="2638">
                  <c:v>0.0</c:v>
                </c:pt>
                <c:pt idx="2639">
                  <c:v>0.0</c:v>
                </c:pt>
                <c:pt idx="2640">
                  <c:v>0.0</c:v>
                </c:pt>
                <c:pt idx="2641">
                  <c:v>0.0</c:v>
                </c:pt>
                <c:pt idx="2642">
                  <c:v>0.0</c:v>
                </c:pt>
                <c:pt idx="2643">
                  <c:v>0.0</c:v>
                </c:pt>
                <c:pt idx="2644">
                  <c:v>0.0</c:v>
                </c:pt>
                <c:pt idx="2645">
                  <c:v>0.0</c:v>
                </c:pt>
                <c:pt idx="2646">
                  <c:v>0.0</c:v>
                </c:pt>
                <c:pt idx="2647">
                  <c:v>0.0</c:v>
                </c:pt>
                <c:pt idx="2648">
                  <c:v>1.0</c:v>
                </c:pt>
                <c:pt idx="2649">
                  <c:v>0.0</c:v>
                </c:pt>
                <c:pt idx="2650">
                  <c:v>0.0</c:v>
                </c:pt>
                <c:pt idx="2651">
                  <c:v>0.0</c:v>
                </c:pt>
                <c:pt idx="2652">
                  <c:v>0.0</c:v>
                </c:pt>
                <c:pt idx="2653">
                  <c:v>0.0</c:v>
                </c:pt>
                <c:pt idx="2654">
                  <c:v>0.0</c:v>
                </c:pt>
                <c:pt idx="2655">
                  <c:v>0.0</c:v>
                </c:pt>
                <c:pt idx="2656">
                  <c:v>0.0</c:v>
                </c:pt>
                <c:pt idx="2657">
                  <c:v>0.0</c:v>
                </c:pt>
                <c:pt idx="2658">
                  <c:v>0.0</c:v>
                </c:pt>
                <c:pt idx="2659">
                  <c:v>0.0</c:v>
                </c:pt>
                <c:pt idx="2660">
                  <c:v>0.0</c:v>
                </c:pt>
                <c:pt idx="2661">
                  <c:v>0.0</c:v>
                </c:pt>
                <c:pt idx="2662">
                  <c:v>1.0</c:v>
                </c:pt>
                <c:pt idx="2663">
                  <c:v>0.0</c:v>
                </c:pt>
                <c:pt idx="2664">
                  <c:v>0.0</c:v>
                </c:pt>
                <c:pt idx="2665">
                  <c:v>0.0</c:v>
                </c:pt>
                <c:pt idx="2666">
                  <c:v>0.0</c:v>
                </c:pt>
                <c:pt idx="2667">
                  <c:v>2.0</c:v>
                </c:pt>
                <c:pt idx="2668">
                  <c:v>0.0</c:v>
                </c:pt>
                <c:pt idx="2669">
                  <c:v>0.0</c:v>
                </c:pt>
                <c:pt idx="2670">
                  <c:v>0.0</c:v>
                </c:pt>
                <c:pt idx="2671">
                  <c:v>0.0</c:v>
                </c:pt>
                <c:pt idx="2672">
                  <c:v>0.0</c:v>
                </c:pt>
                <c:pt idx="2673">
                  <c:v>0.0</c:v>
                </c:pt>
                <c:pt idx="2674">
                  <c:v>0.0</c:v>
                </c:pt>
                <c:pt idx="2675">
                  <c:v>0.0</c:v>
                </c:pt>
                <c:pt idx="2676">
                  <c:v>0.0</c:v>
                </c:pt>
                <c:pt idx="2677">
                  <c:v>0.0</c:v>
                </c:pt>
                <c:pt idx="2678">
                  <c:v>0.0</c:v>
                </c:pt>
                <c:pt idx="2679">
                  <c:v>0.0</c:v>
                </c:pt>
                <c:pt idx="2680">
                  <c:v>0.0</c:v>
                </c:pt>
                <c:pt idx="2681">
                  <c:v>0.0</c:v>
                </c:pt>
                <c:pt idx="2682">
                  <c:v>0.0</c:v>
                </c:pt>
                <c:pt idx="2683">
                  <c:v>0.0</c:v>
                </c:pt>
                <c:pt idx="2684">
                  <c:v>1.0</c:v>
                </c:pt>
                <c:pt idx="2685">
                  <c:v>1.0</c:v>
                </c:pt>
                <c:pt idx="2686">
                  <c:v>0.0</c:v>
                </c:pt>
                <c:pt idx="2687">
                  <c:v>0.0</c:v>
                </c:pt>
                <c:pt idx="2688">
                  <c:v>1.0</c:v>
                </c:pt>
                <c:pt idx="2689">
                  <c:v>0.0</c:v>
                </c:pt>
                <c:pt idx="2690">
                  <c:v>0.0</c:v>
                </c:pt>
                <c:pt idx="2691">
                  <c:v>0.0</c:v>
                </c:pt>
                <c:pt idx="2692">
                  <c:v>0.0</c:v>
                </c:pt>
                <c:pt idx="2693">
                  <c:v>0.0</c:v>
                </c:pt>
                <c:pt idx="2694">
                  <c:v>0.0</c:v>
                </c:pt>
                <c:pt idx="2695">
                  <c:v>0.0</c:v>
                </c:pt>
                <c:pt idx="2696">
                  <c:v>0.0</c:v>
                </c:pt>
                <c:pt idx="2697">
                  <c:v>0.0</c:v>
                </c:pt>
                <c:pt idx="2698">
                  <c:v>0.0</c:v>
                </c:pt>
                <c:pt idx="2699">
                  <c:v>0.0</c:v>
                </c:pt>
                <c:pt idx="2700">
                  <c:v>0.0</c:v>
                </c:pt>
                <c:pt idx="2701">
                  <c:v>0.0</c:v>
                </c:pt>
                <c:pt idx="2702">
                  <c:v>0.0</c:v>
                </c:pt>
                <c:pt idx="2703">
                  <c:v>0.0</c:v>
                </c:pt>
                <c:pt idx="2704">
                  <c:v>0.0</c:v>
                </c:pt>
                <c:pt idx="2705">
                  <c:v>0.0</c:v>
                </c:pt>
                <c:pt idx="2706">
                  <c:v>0.0</c:v>
                </c:pt>
                <c:pt idx="2707">
                  <c:v>0.0</c:v>
                </c:pt>
                <c:pt idx="2708">
                  <c:v>0.0</c:v>
                </c:pt>
                <c:pt idx="2709">
                  <c:v>0.0</c:v>
                </c:pt>
                <c:pt idx="2710">
                  <c:v>0.0</c:v>
                </c:pt>
                <c:pt idx="2711">
                  <c:v>0.0</c:v>
                </c:pt>
                <c:pt idx="2712">
                  <c:v>0.0</c:v>
                </c:pt>
                <c:pt idx="2713">
                  <c:v>0.0</c:v>
                </c:pt>
                <c:pt idx="2714">
                  <c:v>0.0</c:v>
                </c:pt>
                <c:pt idx="2715">
                  <c:v>0.0</c:v>
                </c:pt>
                <c:pt idx="2716">
                  <c:v>0.0</c:v>
                </c:pt>
                <c:pt idx="2717">
                  <c:v>0.0</c:v>
                </c:pt>
                <c:pt idx="2718">
                  <c:v>0.0</c:v>
                </c:pt>
                <c:pt idx="2719">
                  <c:v>0.0</c:v>
                </c:pt>
                <c:pt idx="2720">
                  <c:v>0.0</c:v>
                </c:pt>
                <c:pt idx="2721">
                  <c:v>0.0</c:v>
                </c:pt>
                <c:pt idx="2722">
                  <c:v>0.0</c:v>
                </c:pt>
                <c:pt idx="2723">
                  <c:v>0.0</c:v>
                </c:pt>
                <c:pt idx="2724">
                  <c:v>0.0</c:v>
                </c:pt>
                <c:pt idx="2725">
                  <c:v>0.0</c:v>
                </c:pt>
                <c:pt idx="2726">
                  <c:v>0.0</c:v>
                </c:pt>
                <c:pt idx="2727">
                  <c:v>0.0</c:v>
                </c:pt>
                <c:pt idx="2728">
                  <c:v>0.0</c:v>
                </c:pt>
                <c:pt idx="2729">
                  <c:v>0.0</c:v>
                </c:pt>
                <c:pt idx="2730">
                  <c:v>0.0</c:v>
                </c:pt>
                <c:pt idx="2731">
                  <c:v>0.0</c:v>
                </c:pt>
                <c:pt idx="2732">
                  <c:v>1.0</c:v>
                </c:pt>
                <c:pt idx="2733">
                  <c:v>0.0</c:v>
                </c:pt>
                <c:pt idx="2734">
                  <c:v>1.0</c:v>
                </c:pt>
                <c:pt idx="2735">
                  <c:v>0.0</c:v>
                </c:pt>
                <c:pt idx="2736">
                  <c:v>0.0</c:v>
                </c:pt>
                <c:pt idx="2737">
                  <c:v>0.0</c:v>
                </c:pt>
                <c:pt idx="2738">
                  <c:v>0.0</c:v>
                </c:pt>
                <c:pt idx="2739">
                  <c:v>0.0</c:v>
                </c:pt>
                <c:pt idx="2740">
                  <c:v>0.0</c:v>
                </c:pt>
                <c:pt idx="2741">
                  <c:v>0.0</c:v>
                </c:pt>
                <c:pt idx="2742">
                  <c:v>0.0</c:v>
                </c:pt>
                <c:pt idx="2743">
                  <c:v>0.0</c:v>
                </c:pt>
                <c:pt idx="2744">
                  <c:v>0.0</c:v>
                </c:pt>
                <c:pt idx="2745">
                  <c:v>0.0</c:v>
                </c:pt>
                <c:pt idx="2746">
                  <c:v>0.0</c:v>
                </c:pt>
                <c:pt idx="2747">
                  <c:v>0.0</c:v>
                </c:pt>
                <c:pt idx="2748">
                  <c:v>0.0</c:v>
                </c:pt>
                <c:pt idx="2749">
                  <c:v>0.0</c:v>
                </c:pt>
                <c:pt idx="2750">
                  <c:v>0.0</c:v>
                </c:pt>
                <c:pt idx="2751">
                  <c:v>0.0</c:v>
                </c:pt>
                <c:pt idx="2752">
                  <c:v>0.0</c:v>
                </c:pt>
                <c:pt idx="2753">
                  <c:v>0.0</c:v>
                </c:pt>
                <c:pt idx="2754">
                  <c:v>0.0</c:v>
                </c:pt>
                <c:pt idx="2755">
                  <c:v>0.0</c:v>
                </c:pt>
                <c:pt idx="2756">
                  <c:v>0.0</c:v>
                </c:pt>
                <c:pt idx="2757">
                  <c:v>0.0</c:v>
                </c:pt>
                <c:pt idx="2758">
                  <c:v>0.0</c:v>
                </c:pt>
                <c:pt idx="2759">
                  <c:v>1.0</c:v>
                </c:pt>
                <c:pt idx="2760">
                  <c:v>0.0</c:v>
                </c:pt>
                <c:pt idx="2761">
                  <c:v>1.0</c:v>
                </c:pt>
                <c:pt idx="2762">
                  <c:v>0.0</c:v>
                </c:pt>
                <c:pt idx="2763">
                  <c:v>1.0</c:v>
                </c:pt>
                <c:pt idx="2764">
                  <c:v>0.0</c:v>
                </c:pt>
                <c:pt idx="2765">
                  <c:v>0.0</c:v>
                </c:pt>
                <c:pt idx="2766">
                  <c:v>0.0</c:v>
                </c:pt>
                <c:pt idx="2767">
                  <c:v>0.0</c:v>
                </c:pt>
                <c:pt idx="2768">
                  <c:v>0.0</c:v>
                </c:pt>
                <c:pt idx="2769">
                  <c:v>0.0</c:v>
                </c:pt>
                <c:pt idx="2770">
                  <c:v>0.0</c:v>
                </c:pt>
                <c:pt idx="2771">
                  <c:v>0.0</c:v>
                </c:pt>
                <c:pt idx="2772">
                  <c:v>0.0</c:v>
                </c:pt>
                <c:pt idx="2773">
                  <c:v>0.0</c:v>
                </c:pt>
                <c:pt idx="2774">
                  <c:v>0.0</c:v>
                </c:pt>
                <c:pt idx="2775">
                  <c:v>0.0</c:v>
                </c:pt>
                <c:pt idx="2776">
                  <c:v>0.0</c:v>
                </c:pt>
                <c:pt idx="2777">
                  <c:v>0.0</c:v>
                </c:pt>
                <c:pt idx="2778">
                  <c:v>1.0</c:v>
                </c:pt>
                <c:pt idx="2779">
                  <c:v>0.0</c:v>
                </c:pt>
                <c:pt idx="2780">
                  <c:v>0.0</c:v>
                </c:pt>
                <c:pt idx="2781">
                  <c:v>0.0</c:v>
                </c:pt>
                <c:pt idx="2782">
                  <c:v>0.0</c:v>
                </c:pt>
                <c:pt idx="2783">
                  <c:v>0.0</c:v>
                </c:pt>
                <c:pt idx="2784">
                  <c:v>0.0</c:v>
                </c:pt>
                <c:pt idx="2785">
                  <c:v>0.0</c:v>
                </c:pt>
                <c:pt idx="2786">
                  <c:v>0.0</c:v>
                </c:pt>
                <c:pt idx="2787">
                  <c:v>0.0</c:v>
                </c:pt>
                <c:pt idx="2788">
                  <c:v>0.0</c:v>
                </c:pt>
                <c:pt idx="2789">
                  <c:v>0.0</c:v>
                </c:pt>
                <c:pt idx="2790">
                  <c:v>0.0</c:v>
                </c:pt>
                <c:pt idx="2791">
                  <c:v>0.0</c:v>
                </c:pt>
                <c:pt idx="2792">
                  <c:v>0.0</c:v>
                </c:pt>
                <c:pt idx="2793">
                  <c:v>0.0</c:v>
                </c:pt>
                <c:pt idx="2794">
                  <c:v>0.0</c:v>
                </c:pt>
                <c:pt idx="2795">
                  <c:v>0.0</c:v>
                </c:pt>
                <c:pt idx="2796">
                  <c:v>0.0</c:v>
                </c:pt>
                <c:pt idx="2797">
                  <c:v>0.0</c:v>
                </c:pt>
                <c:pt idx="2798">
                  <c:v>0.0</c:v>
                </c:pt>
                <c:pt idx="2799">
                  <c:v>0.0</c:v>
                </c:pt>
                <c:pt idx="2800">
                  <c:v>0.0</c:v>
                </c:pt>
                <c:pt idx="2801">
                  <c:v>0.0</c:v>
                </c:pt>
                <c:pt idx="2802">
                  <c:v>0.0</c:v>
                </c:pt>
                <c:pt idx="2803">
                  <c:v>0.0</c:v>
                </c:pt>
                <c:pt idx="2804">
                  <c:v>0.0</c:v>
                </c:pt>
                <c:pt idx="2805">
                  <c:v>0.0</c:v>
                </c:pt>
                <c:pt idx="2806">
                  <c:v>0.0</c:v>
                </c:pt>
                <c:pt idx="2807">
                  <c:v>0.0</c:v>
                </c:pt>
                <c:pt idx="2808">
                  <c:v>0.0</c:v>
                </c:pt>
                <c:pt idx="2809">
                  <c:v>0.0</c:v>
                </c:pt>
                <c:pt idx="2810">
                  <c:v>0.0</c:v>
                </c:pt>
                <c:pt idx="2811">
                  <c:v>0.0</c:v>
                </c:pt>
                <c:pt idx="2812">
                  <c:v>0.0</c:v>
                </c:pt>
                <c:pt idx="2813">
                  <c:v>0.0</c:v>
                </c:pt>
                <c:pt idx="2814">
                  <c:v>0.0</c:v>
                </c:pt>
                <c:pt idx="2815">
                  <c:v>0.0</c:v>
                </c:pt>
                <c:pt idx="2816">
                  <c:v>0.0</c:v>
                </c:pt>
                <c:pt idx="2817">
                  <c:v>0.0</c:v>
                </c:pt>
                <c:pt idx="2818">
                  <c:v>0.0</c:v>
                </c:pt>
                <c:pt idx="2819">
                  <c:v>1.0</c:v>
                </c:pt>
                <c:pt idx="2820">
                  <c:v>0.0</c:v>
                </c:pt>
                <c:pt idx="2821">
                  <c:v>0.0</c:v>
                </c:pt>
                <c:pt idx="2822">
                  <c:v>0.0</c:v>
                </c:pt>
                <c:pt idx="2823">
                  <c:v>0.0</c:v>
                </c:pt>
                <c:pt idx="2824">
                  <c:v>0.0</c:v>
                </c:pt>
                <c:pt idx="2825">
                  <c:v>0.0</c:v>
                </c:pt>
                <c:pt idx="2826">
                  <c:v>0.0</c:v>
                </c:pt>
                <c:pt idx="2827">
                  <c:v>0.0</c:v>
                </c:pt>
                <c:pt idx="2828">
                  <c:v>0.0</c:v>
                </c:pt>
                <c:pt idx="2829">
                  <c:v>1.0</c:v>
                </c:pt>
                <c:pt idx="2830">
                  <c:v>0.0</c:v>
                </c:pt>
                <c:pt idx="2831">
                  <c:v>1.0</c:v>
                </c:pt>
                <c:pt idx="2832">
                  <c:v>0.0</c:v>
                </c:pt>
                <c:pt idx="2833">
                  <c:v>0.0</c:v>
                </c:pt>
                <c:pt idx="2834">
                  <c:v>0.0</c:v>
                </c:pt>
                <c:pt idx="2835">
                  <c:v>0.0</c:v>
                </c:pt>
                <c:pt idx="2836">
                  <c:v>0.0</c:v>
                </c:pt>
                <c:pt idx="2837">
                  <c:v>0.0</c:v>
                </c:pt>
                <c:pt idx="2838">
                  <c:v>0.0</c:v>
                </c:pt>
                <c:pt idx="2839">
                  <c:v>0.0</c:v>
                </c:pt>
                <c:pt idx="2840">
                  <c:v>0.0</c:v>
                </c:pt>
                <c:pt idx="2841">
                  <c:v>0.0</c:v>
                </c:pt>
                <c:pt idx="2842">
                  <c:v>0.0</c:v>
                </c:pt>
                <c:pt idx="2843">
                  <c:v>0.0</c:v>
                </c:pt>
                <c:pt idx="2844">
                  <c:v>0.0</c:v>
                </c:pt>
                <c:pt idx="2845">
                  <c:v>0.0</c:v>
                </c:pt>
                <c:pt idx="2846">
                  <c:v>0.0</c:v>
                </c:pt>
                <c:pt idx="2847">
                  <c:v>0.0</c:v>
                </c:pt>
                <c:pt idx="2848">
                  <c:v>0.0</c:v>
                </c:pt>
                <c:pt idx="2849">
                  <c:v>0.0</c:v>
                </c:pt>
                <c:pt idx="2850">
                  <c:v>0.0</c:v>
                </c:pt>
                <c:pt idx="2851">
                  <c:v>0.0</c:v>
                </c:pt>
                <c:pt idx="2852">
                  <c:v>0.0</c:v>
                </c:pt>
                <c:pt idx="2853">
                  <c:v>1.0</c:v>
                </c:pt>
                <c:pt idx="2854">
                  <c:v>1.0</c:v>
                </c:pt>
                <c:pt idx="2855">
                  <c:v>0.0</c:v>
                </c:pt>
                <c:pt idx="2856">
                  <c:v>0.0</c:v>
                </c:pt>
                <c:pt idx="2857">
                  <c:v>1.0</c:v>
                </c:pt>
                <c:pt idx="2858">
                  <c:v>0.0</c:v>
                </c:pt>
                <c:pt idx="2859">
                  <c:v>0.0</c:v>
                </c:pt>
                <c:pt idx="2860">
                  <c:v>0.0</c:v>
                </c:pt>
                <c:pt idx="2861">
                  <c:v>0.0</c:v>
                </c:pt>
                <c:pt idx="2862">
                  <c:v>0.0</c:v>
                </c:pt>
                <c:pt idx="2863">
                  <c:v>0.0</c:v>
                </c:pt>
                <c:pt idx="2864">
                  <c:v>0.0</c:v>
                </c:pt>
                <c:pt idx="2865">
                  <c:v>0.0</c:v>
                </c:pt>
                <c:pt idx="2866">
                  <c:v>0.0</c:v>
                </c:pt>
                <c:pt idx="2867">
                  <c:v>0.0</c:v>
                </c:pt>
                <c:pt idx="2868">
                  <c:v>0.0</c:v>
                </c:pt>
                <c:pt idx="2869">
                  <c:v>0.0</c:v>
                </c:pt>
                <c:pt idx="2870">
                  <c:v>0.0</c:v>
                </c:pt>
                <c:pt idx="2871">
                  <c:v>0.0</c:v>
                </c:pt>
                <c:pt idx="2872">
                  <c:v>0.0</c:v>
                </c:pt>
                <c:pt idx="2873">
                  <c:v>0.0</c:v>
                </c:pt>
                <c:pt idx="2874">
                  <c:v>0.0</c:v>
                </c:pt>
                <c:pt idx="2875">
                  <c:v>0.0</c:v>
                </c:pt>
                <c:pt idx="2876">
                  <c:v>0.0</c:v>
                </c:pt>
                <c:pt idx="2877">
                  <c:v>0.0</c:v>
                </c:pt>
                <c:pt idx="2878">
                  <c:v>0.0</c:v>
                </c:pt>
                <c:pt idx="2879">
                  <c:v>0.0</c:v>
                </c:pt>
                <c:pt idx="2880">
                  <c:v>0.0</c:v>
                </c:pt>
                <c:pt idx="2881">
                  <c:v>0.0</c:v>
                </c:pt>
                <c:pt idx="2882">
                  <c:v>0.0</c:v>
                </c:pt>
                <c:pt idx="2883">
                  <c:v>0.0</c:v>
                </c:pt>
                <c:pt idx="2884">
                  <c:v>0.0</c:v>
                </c:pt>
                <c:pt idx="2885">
                  <c:v>0.0</c:v>
                </c:pt>
                <c:pt idx="2886">
                  <c:v>0.0</c:v>
                </c:pt>
                <c:pt idx="2887">
                  <c:v>0.0</c:v>
                </c:pt>
                <c:pt idx="2888">
                  <c:v>0.0</c:v>
                </c:pt>
                <c:pt idx="2889">
                  <c:v>0.0</c:v>
                </c:pt>
                <c:pt idx="2890">
                  <c:v>0.0</c:v>
                </c:pt>
                <c:pt idx="2891">
                  <c:v>0.0</c:v>
                </c:pt>
                <c:pt idx="2892">
                  <c:v>0.0</c:v>
                </c:pt>
                <c:pt idx="2893">
                  <c:v>0.0</c:v>
                </c:pt>
                <c:pt idx="2894">
                  <c:v>0.0</c:v>
                </c:pt>
                <c:pt idx="2895">
                  <c:v>1.0</c:v>
                </c:pt>
                <c:pt idx="2896">
                  <c:v>0.0</c:v>
                </c:pt>
                <c:pt idx="2897">
                  <c:v>0.0</c:v>
                </c:pt>
                <c:pt idx="2898">
                  <c:v>0.0</c:v>
                </c:pt>
                <c:pt idx="2899">
                  <c:v>0.0</c:v>
                </c:pt>
                <c:pt idx="2900">
                  <c:v>0.0</c:v>
                </c:pt>
                <c:pt idx="2901">
                  <c:v>0.0</c:v>
                </c:pt>
                <c:pt idx="2902">
                  <c:v>0.0</c:v>
                </c:pt>
                <c:pt idx="2903">
                  <c:v>0.0</c:v>
                </c:pt>
                <c:pt idx="2904">
                  <c:v>1.0</c:v>
                </c:pt>
                <c:pt idx="2905">
                  <c:v>1.0</c:v>
                </c:pt>
                <c:pt idx="2906">
                  <c:v>1.0</c:v>
                </c:pt>
                <c:pt idx="2907">
                  <c:v>0.0</c:v>
                </c:pt>
                <c:pt idx="2908">
                  <c:v>0.0</c:v>
                </c:pt>
                <c:pt idx="2909">
                  <c:v>0.0</c:v>
                </c:pt>
                <c:pt idx="2910">
                  <c:v>0.0</c:v>
                </c:pt>
                <c:pt idx="2911">
                  <c:v>0.0</c:v>
                </c:pt>
                <c:pt idx="2912">
                  <c:v>0.0</c:v>
                </c:pt>
                <c:pt idx="2913">
                  <c:v>1.0</c:v>
                </c:pt>
                <c:pt idx="2914">
                  <c:v>0.0</c:v>
                </c:pt>
                <c:pt idx="2915">
                  <c:v>1.0</c:v>
                </c:pt>
                <c:pt idx="2916">
                  <c:v>2.0</c:v>
                </c:pt>
                <c:pt idx="2917">
                  <c:v>0.0</c:v>
                </c:pt>
                <c:pt idx="2918">
                  <c:v>0.0</c:v>
                </c:pt>
                <c:pt idx="2919">
                  <c:v>1.0</c:v>
                </c:pt>
                <c:pt idx="2920">
                  <c:v>1.0</c:v>
                </c:pt>
                <c:pt idx="2921">
                  <c:v>0.0</c:v>
                </c:pt>
                <c:pt idx="2922">
                  <c:v>0.0</c:v>
                </c:pt>
                <c:pt idx="2923">
                  <c:v>0.0</c:v>
                </c:pt>
                <c:pt idx="2924">
                  <c:v>0.0</c:v>
                </c:pt>
                <c:pt idx="2925">
                  <c:v>0.0</c:v>
                </c:pt>
                <c:pt idx="2926">
                  <c:v>1.0</c:v>
                </c:pt>
                <c:pt idx="2927">
                  <c:v>0.0</c:v>
                </c:pt>
                <c:pt idx="2928">
                  <c:v>0.0</c:v>
                </c:pt>
                <c:pt idx="2929">
                  <c:v>0.0</c:v>
                </c:pt>
                <c:pt idx="2930">
                  <c:v>0.0</c:v>
                </c:pt>
                <c:pt idx="2931">
                  <c:v>0.0</c:v>
                </c:pt>
                <c:pt idx="2932">
                  <c:v>0.0</c:v>
                </c:pt>
                <c:pt idx="2933">
                  <c:v>0.0</c:v>
                </c:pt>
                <c:pt idx="2934">
                  <c:v>0.0</c:v>
                </c:pt>
                <c:pt idx="2935">
                  <c:v>0.0</c:v>
                </c:pt>
                <c:pt idx="2936">
                  <c:v>0.0</c:v>
                </c:pt>
                <c:pt idx="2937">
                  <c:v>0.0</c:v>
                </c:pt>
                <c:pt idx="2938">
                  <c:v>0.0</c:v>
                </c:pt>
                <c:pt idx="2939">
                  <c:v>0.0</c:v>
                </c:pt>
                <c:pt idx="2940">
                  <c:v>0.0</c:v>
                </c:pt>
                <c:pt idx="2941">
                  <c:v>0.0</c:v>
                </c:pt>
                <c:pt idx="2942">
                  <c:v>0.0</c:v>
                </c:pt>
                <c:pt idx="2943">
                  <c:v>0.0</c:v>
                </c:pt>
                <c:pt idx="2944">
                  <c:v>0.0</c:v>
                </c:pt>
                <c:pt idx="2945">
                  <c:v>0.0</c:v>
                </c:pt>
                <c:pt idx="2946">
                  <c:v>0.0</c:v>
                </c:pt>
                <c:pt idx="2947">
                  <c:v>0.0</c:v>
                </c:pt>
                <c:pt idx="2948">
                  <c:v>0.0</c:v>
                </c:pt>
                <c:pt idx="2949">
                  <c:v>0.0</c:v>
                </c:pt>
                <c:pt idx="2950">
                  <c:v>0.0</c:v>
                </c:pt>
                <c:pt idx="2951">
                  <c:v>0.0</c:v>
                </c:pt>
                <c:pt idx="2952">
                  <c:v>0.0</c:v>
                </c:pt>
                <c:pt idx="2953">
                  <c:v>0.0</c:v>
                </c:pt>
                <c:pt idx="2954">
                  <c:v>0.0</c:v>
                </c:pt>
                <c:pt idx="2955">
                  <c:v>0.0</c:v>
                </c:pt>
                <c:pt idx="2956">
                  <c:v>1.0</c:v>
                </c:pt>
                <c:pt idx="2957">
                  <c:v>0.0</c:v>
                </c:pt>
                <c:pt idx="2958">
                  <c:v>0.0</c:v>
                </c:pt>
                <c:pt idx="2959">
                  <c:v>0.0</c:v>
                </c:pt>
                <c:pt idx="2960">
                  <c:v>0.0</c:v>
                </c:pt>
                <c:pt idx="2961">
                  <c:v>0.0</c:v>
                </c:pt>
                <c:pt idx="2962">
                  <c:v>0.0</c:v>
                </c:pt>
                <c:pt idx="2963">
                  <c:v>0.0</c:v>
                </c:pt>
                <c:pt idx="2964">
                  <c:v>0.0</c:v>
                </c:pt>
                <c:pt idx="2965">
                  <c:v>0.0</c:v>
                </c:pt>
                <c:pt idx="2966">
                  <c:v>0.0</c:v>
                </c:pt>
                <c:pt idx="2967">
                  <c:v>0.0</c:v>
                </c:pt>
                <c:pt idx="2968">
                  <c:v>0.0</c:v>
                </c:pt>
                <c:pt idx="2969">
                  <c:v>0.0</c:v>
                </c:pt>
                <c:pt idx="2970">
                  <c:v>0.0</c:v>
                </c:pt>
                <c:pt idx="2971">
                  <c:v>1.0</c:v>
                </c:pt>
                <c:pt idx="2972">
                  <c:v>0.0</c:v>
                </c:pt>
                <c:pt idx="2973">
                  <c:v>0.0</c:v>
                </c:pt>
                <c:pt idx="2974">
                  <c:v>0.0</c:v>
                </c:pt>
                <c:pt idx="2975">
                  <c:v>0.0</c:v>
                </c:pt>
                <c:pt idx="2976">
                  <c:v>0.0</c:v>
                </c:pt>
                <c:pt idx="2977">
                  <c:v>0.0</c:v>
                </c:pt>
                <c:pt idx="2978">
                  <c:v>0.0</c:v>
                </c:pt>
                <c:pt idx="2979">
                  <c:v>0.0</c:v>
                </c:pt>
                <c:pt idx="2980">
                  <c:v>0.0</c:v>
                </c:pt>
                <c:pt idx="2981">
                  <c:v>0.0</c:v>
                </c:pt>
                <c:pt idx="2982">
                  <c:v>0.0</c:v>
                </c:pt>
                <c:pt idx="2983">
                  <c:v>0.0</c:v>
                </c:pt>
                <c:pt idx="2984">
                  <c:v>0.0</c:v>
                </c:pt>
                <c:pt idx="2985">
                  <c:v>0.0</c:v>
                </c:pt>
                <c:pt idx="2986">
                  <c:v>0.0</c:v>
                </c:pt>
                <c:pt idx="2987">
                  <c:v>0.0</c:v>
                </c:pt>
                <c:pt idx="2988">
                  <c:v>0.0</c:v>
                </c:pt>
                <c:pt idx="2989">
                  <c:v>0.0</c:v>
                </c:pt>
                <c:pt idx="2990">
                  <c:v>0.0</c:v>
                </c:pt>
                <c:pt idx="2991">
                  <c:v>0.0</c:v>
                </c:pt>
                <c:pt idx="2992">
                  <c:v>0.0</c:v>
                </c:pt>
                <c:pt idx="2993">
                  <c:v>0.0</c:v>
                </c:pt>
                <c:pt idx="2994">
                  <c:v>0.0</c:v>
                </c:pt>
                <c:pt idx="2995">
                  <c:v>0.0</c:v>
                </c:pt>
                <c:pt idx="2996">
                  <c:v>0.0</c:v>
                </c:pt>
                <c:pt idx="2997">
                  <c:v>0.0</c:v>
                </c:pt>
                <c:pt idx="2998">
                  <c:v>0.0</c:v>
                </c:pt>
                <c:pt idx="2999">
                  <c:v>0.0</c:v>
                </c:pt>
                <c:pt idx="3000">
                  <c:v>0.0</c:v>
                </c:pt>
                <c:pt idx="3001">
                  <c:v>0.0</c:v>
                </c:pt>
                <c:pt idx="3002">
                  <c:v>0.0</c:v>
                </c:pt>
                <c:pt idx="3003">
                  <c:v>0.0</c:v>
                </c:pt>
                <c:pt idx="3004">
                  <c:v>0.0</c:v>
                </c:pt>
                <c:pt idx="3005">
                  <c:v>0.0</c:v>
                </c:pt>
                <c:pt idx="3006">
                  <c:v>0.0</c:v>
                </c:pt>
                <c:pt idx="3007">
                  <c:v>0.0</c:v>
                </c:pt>
                <c:pt idx="3008">
                  <c:v>0.0</c:v>
                </c:pt>
                <c:pt idx="3009">
                  <c:v>0.0</c:v>
                </c:pt>
                <c:pt idx="3010">
                  <c:v>0.0</c:v>
                </c:pt>
                <c:pt idx="3011">
                  <c:v>0.0</c:v>
                </c:pt>
                <c:pt idx="3012">
                  <c:v>0.0</c:v>
                </c:pt>
                <c:pt idx="3013">
                  <c:v>0.0</c:v>
                </c:pt>
                <c:pt idx="3014">
                  <c:v>0.0</c:v>
                </c:pt>
                <c:pt idx="3015">
                  <c:v>0.0</c:v>
                </c:pt>
                <c:pt idx="3016">
                  <c:v>0.0</c:v>
                </c:pt>
                <c:pt idx="3017">
                  <c:v>0.0</c:v>
                </c:pt>
                <c:pt idx="3018">
                  <c:v>0.0</c:v>
                </c:pt>
                <c:pt idx="3019">
                  <c:v>0.0</c:v>
                </c:pt>
                <c:pt idx="3020">
                  <c:v>0.0</c:v>
                </c:pt>
                <c:pt idx="3021">
                  <c:v>0.0</c:v>
                </c:pt>
                <c:pt idx="3022">
                  <c:v>0.0</c:v>
                </c:pt>
                <c:pt idx="3023">
                  <c:v>0.0</c:v>
                </c:pt>
                <c:pt idx="3024">
                  <c:v>0.0</c:v>
                </c:pt>
                <c:pt idx="3025">
                  <c:v>0.0</c:v>
                </c:pt>
                <c:pt idx="3026">
                  <c:v>0.0</c:v>
                </c:pt>
                <c:pt idx="3027">
                  <c:v>0.0</c:v>
                </c:pt>
                <c:pt idx="3028">
                  <c:v>0.0</c:v>
                </c:pt>
                <c:pt idx="3029">
                  <c:v>0.0</c:v>
                </c:pt>
                <c:pt idx="3030">
                  <c:v>0.0</c:v>
                </c:pt>
                <c:pt idx="3031">
                  <c:v>0.0</c:v>
                </c:pt>
                <c:pt idx="3032">
                  <c:v>0.0</c:v>
                </c:pt>
                <c:pt idx="3033">
                  <c:v>0.0</c:v>
                </c:pt>
                <c:pt idx="3034">
                  <c:v>0.0</c:v>
                </c:pt>
                <c:pt idx="3035">
                  <c:v>0.0</c:v>
                </c:pt>
                <c:pt idx="3036">
                  <c:v>0.0</c:v>
                </c:pt>
                <c:pt idx="3037">
                  <c:v>0.0</c:v>
                </c:pt>
                <c:pt idx="3038">
                  <c:v>0.0</c:v>
                </c:pt>
                <c:pt idx="3039">
                  <c:v>0.0</c:v>
                </c:pt>
                <c:pt idx="3040">
                  <c:v>0.0</c:v>
                </c:pt>
                <c:pt idx="3041">
                  <c:v>0.0</c:v>
                </c:pt>
                <c:pt idx="3042">
                  <c:v>0.0</c:v>
                </c:pt>
                <c:pt idx="3043">
                  <c:v>0.0</c:v>
                </c:pt>
                <c:pt idx="3044">
                  <c:v>0.0</c:v>
                </c:pt>
                <c:pt idx="3045">
                  <c:v>0.0</c:v>
                </c:pt>
                <c:pt idx="3046">
                  <c:v>0.0</c:v>
                </c:pt>
                <c:pt idx="3047">
                  <c:v>0.0</c:v>
                </c:pt>
                <c:pt idx="3048">
                  <c:v>0.0</c:v>
                </c:pt>
                <c:pt idx="3049">
                  <c:v>0.0</c:v>
                </c:pt>
                <c:pt idx="3050">
                  <c:v>0.0</c:v>
                </c:pt>
                <c:pt idx="3051">
                  <c:v>0.0</c:v>
                </c:pt>
                <c:pt idx="3052">
                  <c:v>0.0</c:v>
                </c:pt>
                <c:pt idx="3053">
                  <c:v>0.0</c:v>
                </c:pt>
                <c:pt idx="3054">
                  <c:v>0.0</c:v>
                </c:pt>
                <c:pt idx="3055">
                  <c:v>0.0</c:v>
                </c:pt>
                <c:pt idx="3056">
                  <c:v>0.0</c:v>
                </c:pt>
                <c:pt idx="3057">
                  <c:v>0.0</c:v>
                </c:pt>
                <c:pt idx="3058">
                  <c:v>0.0</c:v>
                </c:pt>
                <c:pt idx="3059">
                  <c:v>0.0</c:v>
                </c:pt>
                <c:pt idx="3060">
                  <c:v>0.0</c:v>
                </c:pt>
                <c:pt idx="3061">
                  <c:v>0.0</c:v>
                </c:pt>
                <c:pt idx="3062">
                  <c:v>0.0</c:v>
                </c:pt>
                <c:pt idx="3063">
                  <c:v>0.0</c:v>
                </c:pt>
                <c:pt idx="3064">
                  <c:v>0.0</c:v>
                </c:pt>
                <c:pt idx="3065">
                  <c:v>0.0</c:v>
                </c:pt>
                <c:pt idx="3066">
                  <c:v>1.0</c:v>
                </c:pt>
                <c:pt idx="3067">
                  <c:v>0.0</c:v>
                </c:pt>
                <c:pt idx="3068">
                  <c:v>0.0</c:v>
                </c:pt>
                <c:pt idx="3069">
                  <c:v>0.0</c:v>
                </c:pt>
                <c:pt idx="3070">
                  <c:v>0.0</c:v>
                </c:pt>
                <c:pt idx="3071">
                  <c:v>0.0</c:v>
                </c:pt>
                <c:pt idx="3072">
                  <c:v>0.0</c:v>
                </c:pt>
                <c:pt idx="3073">
                  <c:v>0.0</c:v>
                </c:pt>
                <c:pt idx="3074">
                  <c:v>0.0</c:v>
                </c:pt>
                <c:pt idx="3075">
                  <c:v>0.0</c:v>
                </c:pt>
                <c:pt idx="3076">
                  <c:v>0.0</c:v>
                </c:pt>
                <c:pt idx="3077">
                  <c:v>0.0</c:v>
                </c:pt>
                <c:pt idx="3078">
                  <c:v>0.0</c:v>
                </c:pt>
                <c:pt idx="3079">
                  <c:v>0.0</c:v>
                </c:pt>
                <c:pt idx="3080">
                  <c:v>0.0</c:v>
                </c:pt>
                <c:pt idx="3081">
                  <c:v>0.0</c:v>
                </c:pt>
                <c:pt idx="3082">
                  <c:v>0.0</c:v>
                </c:pt>
                <c:pt idx="3083">
                  <c:v>0.0</c:v>
                </c:pt>
                <c:pt idx="3084">
                  <c:v>0.0</c:v>
                </c:pt>
                <c:pt idx="3085">
                  <c:v>0.0</c:v>
                </c:pt>
                <c:pt idx="3086">
                  <c:v>0.0</c:v>
                </c:pt>
                <c:pt idx="3087">
                  <c:v>0.0</c:v>
                </c:pt>
                <c:pt idx="3088">
                  <c:v>0.0</c:v>
                </c:pt>
                <c:pt idx="3089">
                  <c:v>0.0</c:v>
                </c:pt>
                <c:pt idx="3090">
                  <c:v>0.0</c:v>
                </c:pt>
                <c:pt idx="3091">
                  <c:v>0.0</c:v>
                </c:pt>
                <c:pt idx="3092">
                  <c:v>0.0</c:v>
                </c:pt>
                <c:pt idx="3093">
                  <c:v>0.0</c:v>
                </c:pt>
                <c:pt idx="3094">
                  <c:v>0.0</c:v>
                </c:pt>
                <c:pt idx="3095">
                  <c:v>0.0</c:v>
                </c:pt>
                <c:pt idx="3096">
                  <c:v>0.0</c:v>
                </c:pt>
                <c:pt idx="3097">
                  <c:v>0.0</c:v>
                </c:pt>
                <c:pt idx="3098">
                  <c:v>0.0</c:v>
                </c:pt>
                <c:pt idx="3099">
                  <c:v>0.0</c:v>
                </c:pt>
                <c:pt idx="3100">
                  <c:v>0.0</c:v>
                </c:pt>
                <c:pt idx="3101">
                  <c:v>0.0</c:v>
                </c:pt>
                <c:pt idx="3102">
                  <c:v>0.0</c:v>
                </c:pt>
                <c:pt idx="3103">
                  <c:v>0.0</c:v>
                </c:pt>
                <c:pt idx="3104">
                  <c:v>0.0</c:v>
                </c:pt>
                <c:pt idx="3105">
                  <c:v>0.0</c:v>
                </c:pt>
                <c:pt idx="3106">
                  <c:v>0.0</c:v>
                </c:pt>
                <c:pt idx="3107">
                  <c:v>0.0</c:v>
                </c:pt>
                <c:pt idx="3108">
                  <c:v>0.0</c:v>
                </c:pt>
                <c:pt idx="3109">
                  <c:v>0.0</c:v>
                </c:pt>
                <c:pt idx="3110">
                  <c:v>0.0</c:v>
                </c:pt>
                <c:pt idx="3111">
                  <c:v>0.0</c:v>
                </c:pt>
                <c:pt idx="3112">
                  <c:v>0.0</c:v>
                </c:pt>
                <c:pt idx="3113">
                  <c:v>0.0</c:v>
                </c:pt>
                <c:pt idx="3114">
                  <c:v>0.0</c:v>
                </c:pt>
                <c:pt idx="3115">
                  <c:v>0.0</c:v>
                </c:pt>
                <c:pt idx="3116">
                  <c:v>0.0</c:v>
                </c:pt>
                <c:pt idx="3117">
                  <c:v>0.0</c:v>
                </c:pt>
                <c:pt idx="3118">
                  <c:v>0.0</c:v>
                </c:pt>
                <c:pt idx="3119">
                  <c:v>0.0</c:v>
                </c:pt>
                <c:pt idx="3120">
                  <c:v>0.0</c:v>
                </c:pt>
                <c:pt idx="3121">
                  <c:v>0.0</c:v>
                </c:pt>
                <c:pt idx="3122">
                  <c:v>0.0</c:v>
                </c:pt>
                <c:pt idx="3123">
                  <c:v>0.0</c:v>
                </c:pt>
                <c:pt idx="3124">
                  <c:v>0.0</c:v>
                </c:pt>
                <c:pt idx="3125">
                  <c:v>0.0</c:v>
                </c:pt>
                <c:pt idx="3126">
                  <c:v>0.0</c:v>
                </c:pt>
                <c:pt idx="3127">
                  <c:v>0.0</c:v>
                </c:pt>
                <c:pt idx="3128">
                  <c:v>0.0</c:v>
                </c:pt>
                <c:pt idx="3129">
                  <c:v>0.0</c:v>
                </c:pt>
                <c:pt idx="3130">
                  <c:v>0.0</c:v>
                </c:pt>
                <c:pt idx="3131">
                  <c:v>0.0</c:v>
                </c:pt>
                <c:pt idx="3132">
                  <c:v>0.0</c:v>
                </c:pt>
                <c:pt idx="3133">
                  <c:v>0.0</c:v>
                </c:pt>
                <c:pt idx="3134">
                  <c:v>0.0</c:v>
                </c:pt>
                <c:pt idx="3135">
                  <c:v>0.0</c:v>
                </c:pt>
                <c:pt idx="3136">
                  <c:v>0.0</c:v>
                </c:pt>
                <c:pt idx="3137">
                  <c:v>0.0</c:v>
                </c:pt>
                <c:pt idx="3138">
                  <c:v>0.0</c:v>
                </c:pt>
                <c:pt idx="3139">
                  <c:v>0.0</c:v>
                </c:pt>
                <c:pt idx="3140">
                  <c:v>0.0</c:v>
                </c:pt>
                <c:pt idx="3141">
                  <c:v>0.0</c:v>
                </c:pt>
                <c:pt idx="3142">
                  <c:v>0.0</c:v>
                </c:pt>
                <c:pt idx="3143">
                  <c:v>0.0</c:v>
                </c:pt>
                <c:pt idx="3144">
                  <c:v>0.0</c:v>
                </c:pt>
                <c:pt idx="3145">
                  <c:v>0.0</c:v>
                </c:pt>
                <c:pt idx="3146">
                  <c:v>0.0</c:v>
                </c:pt>
                <c:pt idx="3147">
                  <c:v>1.0</c:v>
                </c:pt>
                <c:pt idx="3148">
                  <c:v>0.0</c:v>
                </c:pt>
                <c:pt idx="3149">
                  <c:v>0.0</c:v>
                </c:pt>
                <c:pt idx="3150">
                  <c:v>0.0</c:v>
                </c:pt>
                <c:pt idx="3151">
                  <c:v>0.0</c:v>
                </c:pt>
                <c:pt idx="3152">
                  <c:v>0.0</c:v>
                </c:pt>
                <c:pt idx="3153">
                  <c:v>0.0</c:v>
                </c:pt>
                <c:pt idx="3154">
                  <c:v>0.0</c:v>
                </c:pt>
                <c:pt idx="3155">
                  <c:v>0.0</c:v>
                </c:pt>
                <c:pt idx="3156">
                  <c:v>0.0</c:v>
                </c:pt>
                <c:pt idx="3157">
                  <c:v>0.0</c:v>
                </c:pt>
                <c:pt idx="3158">
                  <c:v>0.0</c:v>
                </c:pt>
                <c:pt idx="3159">
                  <c:v>0.0</c:v>
                </c:pt>
                <c:pt idx="3160">
                  <c:v>0.0</c:v>
                </c:pt>
                <c:pt idx="3161">
                  <c:v>0.0</c:v>
                </c:pt>
                <c:pt idx="3162">
                  <c:v>0.0</c:v>
                </c:pt>
                <c:pt idx="3163">
                  <c:v>1.0</c:v>
                </c:pt>
                <c:pt idx="3164">
                  <c:v>0.0</c:v>
                </c:pt>
                <c:pt idx="3165">
                  <c:v>0.0</c:v>
                </c:pt>
                <c:pt idx="3166">
                  <c:v>0.0</c:v>
                </c:pt>
                <c:pt idx="3167">
                  <c:v>0.0</c:v>
                </c:pt>
                <c:pt idx="3168">
                  <c:v>0.0</c:v>
                </c:pt>
                <c:pt idx="3169">
                  <c:v>1.0</c:v>
                </c:pt>
                <c:pt idx="3170">
                  <c:v>0.0</c:v>
                </c:pt>
                <c:pt idx="3171">
                  <c:v>0.0</c:v>
                </c:pt>
                <c:pt idx="3172">
                  <c:v>0.0</c:v>
                </c:pt>
                <c:pt idx="3173">
                  <c:v>0.0</c:v>
                </c:pt>
                <c:pt idx="3174">
                  <c:v>0.0</c:v>
                </c:pt>
                <c:pt idx="3175">
                  <c:v>0.0</c:v>
                </c:pt>
                <c:pt idx="3176">
                  <c:v>0.0</c:v>
                </c:pt>
                <c:pt idx="3177">
                  <c:v>0.0</c:v>
                </c:pt>
                <c:pt idx="3178">
                  <c:v>0.0</c:v>
                </c:pt>
                <c:pt idx="3179">
                  <c:v>0.0</c:v>
                </c:pt>
                <c:pt idx="3180">
                  <c:v>0.0</c:v>
                </c:pt>
                <c:pt idx="3181">
                  <c:v>0.0</c:v>
                </c:pt>
                <c:pt idx="3182">
                  <c:v>0.0</c:v>
                </c:pt>
                <c:pt idx="3183">
                  <c:v>0.0</c:v>
                </c:pt>
                <c:pt idx="3184">
                  <c:v>0.0</c:v>
                </c:pt>
                <c:pt idx="3185">
                  <c:v>0.0</c:v>
                </c:pt>
                <c:pt idx="3186">
                  <c:v>0.0</c:v>
                </c:pt>
                <c:pt idx="3187">
                  <c:v>0.0</c:v>
                </c:pt>
                <c:pt idx="3188">
                  <c:v>0.0</c:v>
                </c:pt>
                <c:pt idx="3189">
                  <c:v>0.0</c:v>
                </c:pt>
                <c:pt idx="3190">
                  <c:v>0.0</c:v>
                </c:pt>
                <c:pt idx="3191">
                  <c:v>0.0</c:v>
                </c:pt>
                <c:pt idx="3192">
                  <c:v>0.0</c:v>
                </c:pt>
                <c:pt idx="3193">
                  <c:v>0.0</c:v>
                </c:pt>
                <c:pt idx="3194">
                  <c:v>0.0</c:v>
                </c:pt>
                <c:pt idx="3195">
                  <c:v>0.0</c:v>
                </c:pt>
                <c:pt idx="3196">
                  <c:v>0.0</c:v>
                </c:pt>
                <c:pt idx="3197">
                  <c:v>0.0</c:v>
                </c:pt>
                <c:pt idx="3198">
                  <c:v>0.0</c:v>
                </c:pt>
                <c:pt idx="3199">
                  <c:v>0.0</c:v>
                </c:pt>
                <c:pt idx="3200">
                  <c:v>0.0</c:v>
                </c:pt>
                <c:pt idx="3201">
                  <c:v>0.0</c:v>
                </c:pt>
                <c:pt idx="3202">
                  <c:v>0.0</c:v>
                </c:pt>
                <c:pt idx="3203">
                  <c:v>0.0</c:v>
                </c:pt>
                <c:pt idx="3204">
                  <c:v>0.0</c:v>
                </c:pt>
                <c:pt idx="3205">
                  <c:v>0.0</c:v>
                </c:pt>
                <c:pt idx="3206">
                  <c:v>0.0</c:v>
                </c:pt>
                <c:pt idx="3207">
                  <c:v>0.0</c:v>
                </c:pt>
                <c:pt idx="3208">
                  <c:v>0.0</c:v>
                </c:pt>
                <c:pt idx="3209">
                  <c:v>0.0</c:v>
                </c:pt>
                <c:pt idx="3210">
                  <c:v>0.0</c:v>
                </c:pt>
                <c:pt idx="3211">
                  <c:v>0.0</c:v>
                </c:pt>
                <c:pt idx="3212">
                  <c:v>0.0</c:v>
                </c:pt>
                <c:pt idx="3213">
                  <c:v>0.0</c:v>
                </c:pt>
                <c:pt idx="3214">
                  <c:v>0.0</c:v>
                </c:pt>
                <c:pt idx="3215">
                  <c:v>0.0</c:v>
                </c:pt>
                <c:pt idx="3216">
                  <c:v>0.0</c:v>
                </c:pt>
                <c:pt idx="3217">
                  <c:v>0.0</c:v>
                </c:pt>
                <c:pt idx="3218">
                  <c:v>0.0</c:v>
                </c:pt>
                <c:pt idx="3219">
                  <c:v>0.0</c:v>
                </c:pt>
                <c:pt idx="3220">
                  <c:v>0.0</c:v>
                </c:pt>
                <c:pt idx="3221">
                  <c:v>0.0</c:v>
                </c:pt>
                <c:pt idx="3222">
                  <c:v>0.0</c:v>
                </c:pt>
                <c:pt idx="3223">
                  <c:v>1.0</c:v>
                </c:pt>
                <c:pt idx="3224">
                  <c:v>0.0</c:v>
                </c:pt>
                <c:pt idx="3225">
                  <c:v>0.0</c:v>
                </c:pt>
                <c:pt idx="3226">
                  <c:v>0.0</c:v>
                </c:pt>
                <c:pt idx="3227">
                  <c:v>0.0</c:v>
                </c:pt>
                <c:pt idx="3228">
                  <c:v>0.0</c:v>
                </c:pt>
                <c:pt idx="3229">
                  <c:v>0.0</c:v>
                </c:pt>
                <c:pt idx="3230">
                  <c:v>0.0</c:v>
                </c:pt>
                <c:pt idx="3231">
                  <c:v>0.0</c:v>
                </c:pt>
                <c:pt idx="3232">
                  <c:v>0.0</c:v>
                </c:pt>
                <c:pt idx="3233">
                  <c:v>0.0</c:v>
                </c:pt>
                <c:pt idx="3234">
                  <c:v>0.0</c:v>
                </c:pt>
                <c:pt idx="3235">
                  <c:v>0.0</c:v>
                </c:pt>
                <c:pt idx="3236">
                  <c:v>0.0</c:v>
                </c:pt>
                <c:pt idx="3237">
                  <c:v>0.0</c:v>
                </c:pt>
                <c:pt idx="3238">
                  <c:v>0.0</c:v>
                </c:pt>
                <c:pt idx="3239">
                  <c:v>0.0</c:v>
                </c:pt>
                <c:pt idx="3240">
                  <c:v>0.0</c:v>
                </c:pt>
                <c:pt idx="3241">
                  <c:v>0.0</c:v>
                </c:pt>
                <c:pt idx="3242">
                  <c:v>0.0</c:v>
                </c:pt>
                <c:pt idx="3243">
                  <c:v>0.0</c:v>
                </c:pt>
                <c:pt idx="3244">
                  <c:v>0.0</c:v>
                </c:pt>
                <c:pt idx="3245">
                  <c:v>0.0</c:v>
                </c:pt>
                <c:pt idx="3246">
                  <c:v>0.0</c:v>
                </c:pt>
                <c:pt idx="3247">
                  <c:v>0.0</c:v>
                </c:pt>
                <c:pt idx="3248">
                  <c:v>1.0</c:v>
                </c:pt>
                <c:pt idx="3249">
                  <c:v>0.0</c:v>
                </c:pt>
                <c:pt idx="3250">
                  <c:v>0.0</c:v>
                </c:pt>
                <c:pt idx="3251">
                  <c:v>0.0</c:v>
                </c:pt>
                <c:pt idx="3252">
                  <c:v>0.0</c:v>
                </c:pt>
                <c:pt idx="3253">
                  <c:v>0.0</c:v>
                </c:pt>
                <c:pt idx="3254">
                  <c:v>0.0</c:v>
                </c:pt>
                <c:pt idx="3255">
                  <c:v>0.0</c:v>
                </c:pt>
                <c:pt idx="3256">
                  <c:v>0.0</c:v>
                </c:pt>
                <c:pt idx="3257">
                  <c:v>0.0</c:v>
                </c:pt>
                <c:pt idx="3258">
                  <c:v>0.0</c:v>
                </c:pt>
                <c:pt idx="3259">
                  <c:v>0.0</c:v>
                </c:pt>
                <c:pt idx="3260">
                  <c:v>0.0</c:v>
                </c:pt>
                <c:pt idx="3261">
                  <c:v>0.0</c:v>
                </c:pt>
                <c:pt idx="3262">
                  <c:v>0.0</c:v>
                </c:pt>
                <c:pt idx="3263">
                  <c:v>0.0</c:v>
                </c:pt>
                <c:pt idx="3264">
                  <c:v>0.0</c:v>
                </c:pt>
                <c:pt idx="3265">
                  <c:v>0.0</c:v>
                </c:pt>
                <c:pt idx="3266">
                  <c:v>0.0</c:v>
                </c:pt>
                <c:pt idx="3267">
                  <c:v>0.0</c:v>
                </c:pt>
                <c:pt idx="3268">
                  <c:v>1.0</c:v>
                </c:pt>
                <c:pt idx="3269">
                  <c:v>0.0</c:v>
                </c:pt>
                <c:pt idx="3270">
                  <c:v>0.0</c:v>
                </c:pt>
                <c:pt idx="3271">
                  <c:v>0.0</c:v>
                </c:pt>
                <c:pt idx="3272">
                  <c:v>0.0</c:v>
                </c:pt>
                <c:pt idx="3273">
                  <c:v>0.0</c:v>
                </c:pt>
                <c:pt idx="3274">
                  <c:v>0.0</c:v>
                </c:pt>
                <c:pt idx="3275">
                  <c:v>0.0</c:v>
                </c:pt>
                <c:pt idx="3276">
                  <c:v>0.0</c:v>
                </c:pt>
                <c:pt idx="3277">
                  <c:v>0.0</c:v>
                </c:pt>
                <c:pt idx="3278">
                  <c:v>0.0</c:v>
                </c:pt>
                <c:pt idx="3279">
                  <c:v>0.0</c:v>
                </c:pt>
                <c:pt idx="3280">
                  <c:v>0.0</c:v>
                </c:pt>
                <c:pt idx="3281">
                  <c:v>0.0</c:v>
                </c:pt>
                <c:pt idx="3282">
                  <c:v>0.0</c:v>
                </c:pt>
                <c:pt idx="3283">
                  <c:v>0.0</c:v>
                </c:pt>
                <c:pt idx="3284">
                  <c:v>0.0</c:v>
                </c:pt>
                <c:pt idx="3285">
                  <c:v>1.0</c:v>
                </c:pt>
                <c:pt idx="3286">
                  <c:v>0.0</c:v>
                </c:pt>
                <c:pt idx="3287">
                  <c:v>2.0</c:v>
                </c:pt>
                <c:pt idx="3288">
                  <c:v>0.0</c:v>
                </c:pt>
                <c:pt idx="3289">
                  <c:v>1.0</c:v>
                </c:pt>
                <c:pt idx="3290">
                  <c:v>4.0</c:v>
                </c:pt>
                <c:pt idx="3291">
                  <c:v>2.0</c:v>
                </c:pt>
                <c:pt idx="3292">
                  <c:v>1.0</c:v>
                </c:pt>
                <c:pt idx="3293">
                  <c:v>0.0</c:v>
                </c:pt>
                <c:pt idx="3294">
                  <c:v>0.0</c:v>
                </c:pt>
                <c:pt idx="3295">
                  <c:v>1.0</c:v>
                </c:pt>
                <c:pt idx="3296">
                  <c:v>1.0</c:v>
                </c:pt>
                <c:pt idx="3297">
                  <c:v>4.0</c:v>
                </c:pt>
                <c:pt idx="3298">
                  <c:v>2.0</c:v>
                </c:pt>
                <c:pt idx="3299">
                  <c:v>0.0</c:v>
                </c:pt>
                <c:pt idx="3300">
                  <c:v>7.0</c:v>
                </c:pt>
                <c:pt idx="3301">
                  <c:v>3.0</c:v>
                </c:pt>
                <c:pt idx="3302">
                  <c:v>1.0</c:v>
                </c:pt>
                <c:pt idx="3303">
                  <c:v>0.0</c:v>
                </c:pt>
                <c:pt idx="3304">
                  <c:v>0.0</c:v>
                </c:pt>
                <c:pt idx="3305">
                  <c:v>0.0</c:v>
                </c:pt>
                <c:pt idx="3306">
                  <c:v>0.0</c:v>
                </c:pt>
                <c:pt idx="3307">
                  <c:v>1.0</c:v>
                </c:pt>
                <c:pt idx="3308">
                  <c:v>0.0</c:v>
                </c:pt>
                <c:pt idx="3309">
                  <c:v>0.0</c:v>
                </c:pt>
                <c:pt idx="3310">
                  <c:v>0.0</c:v>
                </c:pt>
                <c:pt idx="3311">
                  <c:v>0.0</c:v>
                </c:pt>
                <c:pt idx="3312">
                  <c:v>0.0</c:v>
                </c:pt>
                <c:pt idx="3313">
                  <c:v>0.0</c:v>
                </c:pt>
                <c:pt idx="3314">
                  <c:v>1.0</c:v>
                </c:pt>
                <c:pt idx="3315">
                  <c:v>0.0</c:v>
                </c:pt>
                <c:pt idx="3316">
                  <c:v>0.0</c:v>
                </c:pt>
                <c:pt idx="3317">
                  <c:v>0.0</c:v>
                </c:pt>
                <c:pt idx="3318">
                  <c:v>0.0</c:v>
                </c:pt>
                <c:pt idx="3319">
                  <c:v>0.0</c:v>
                </c:pt>
                <c:pt idx="3320">
                  <c:v>0.0</c:v>
                </c:pt>
                <c:pt idx="3321">
                  <c:v>1.0</c:v>
                </c:pt>
                <c:pt idx="3322">
                  <c:v>0.0</c:v>
                </c:pt>
                <c:pt idx="3323">
                  <c:v>0.0</c:v>
                </c:pt>
                <c:pt idx="3324">
                  <c:v>0.0</c:v>
                </c:pt>
                <c:pt idx="3325">
                  <c:v>0.0</c:v>
                </c:pt>
                <c:pt idx="3326">
                  <c:v>0.0</c:v>
                </c:pt>
                <c:pt idx="3327">
                  <c:v>0.0</c:v>
                </c:pt>
                <c:pt idx="3328">
                  <c:v>0.0</c:v>
                </c:pt>
                <c:pt idx="3329">
                  <c:v>0.0</c:v>
                </c:pt>
                <c:pt idx="3330">
                  <c:v>0.0</c:v>
                </c:pt>
                <c:pt idx="3331">
                  <c:v>0.0</c:v>
                </c:pt>
                <c:pt idx="3332">
                  <c:v>1.0</c:v>
                </c:pt>
                <c:pt idx="3333">
                  <c:v>0.0</c:v>
                </c:pt>
                <c:pt idx="3334">
                  <c:v>2.0</c:v>
                </c:pt>
                <c:pt idx="3335">
                  <c:v>0.0</c:v>
                </c:pt>
                <c:pt idx="3336">
                  <c:v>0.0</c:v>
                </c:pt>
                <c:pt idx="3337">
                  <c:v>0.0</c:v>
                </c:pt>
                <c:pt idx="3338">
                  <c:v>0.0</c:v>
                </c:pt>
                <c:pt idx="3339">
                  <c:v>0.0</c:v>
                </c:pt>
                <c:pt idx="3340">
                  <c:v>0.0</c:v>
                </c:pt>
                <c:pt idx="3341">
                  <c:v>0.0</c:v>
                </c:pt>
                <c:pt idx="3342">
                  <c:v>0.0</c:v>
                </c:pt>
                <c:pt idx="3343">
                  <c:v>0.0</c:v>
                </c:pt>
                <c:pt idx="3344">
                  <c:v>0.0</c:v>
                </c:pt>
                <c:pt idx="3345">
                  <c:v>0.0</c:v>
                </c:pt>
                <c:pt idx="3346">
                  <c:v>0.0</c:v>
                </c:pt>
                <c:pt idx="3347">
                  <c:v>1.0</c:v>
                </c:pt>
                <c:pt idx="3348">
                  <c:v>0.0</c:v>
                </c:pt>
                <c:pt idx="3349">
                  <c:v>0.0</c:v>
                </c:pt>
                <c:pt idx="3350">
                  <c:v>0.0</c:v>
                </c:pt>
                <c:pt idx="3351">
                  <c:v>0.0</c:v>
                </c:pt>
                <c:pt idx="3352">
                  <c:v>2.0</c:v>
                </c:pt>
                <c:pt idx="3353">
                  <c:v>0.0</c:v>
                </c:pt>
                <c:pt idx="3354">
                  <c:v>0.0</c:v>
                </c:pt>
                <c:pt idx="3355">
                  <c:v>0.0</c:v>
                </c:pt>
                <c:pt idx="3356">
                  <c:v>0.0</c:v>
                </c:pt>
                <c:pt idx="3357">
                  <c:v>0.0</c:v>
                </c:pt>
                <c:pt idx="3358">
                  <c:v>1.0</c:v>
                </c:pt>
                <c:pt idx="3359">
                  <c:v>0.0</c:v>
                </c:pt>
                <c:pt idx="3360">
                  <c:v>0.0</c:v>
                </c:pt>
                <c:pt idx="3361">
                  <c:v>0.0</c:v>
                </c:pt>
                <c:pt idx="3362">
                  <c:v>0.0</c:v>
                </c:pt>
                <c:pt idx="3363">
                  <c:v>0.0</c:v>
                </c:pt>
                <c:pt idx="3364">
                  <c:v>0.0</c:v>
                </c:pt>
                <c:pt idx="3365">
                  <c:v>0.0</c:v>
                </c:pt>
                <c:pt idx="3366">
                  <c:v>0.0</c:v>
                </c:pt>
                <c:pt idx="3367">
                  <c:v>0.0</c:v>
                </c:pt>
                <c:pt idx="3368">
                  <c:v>0.0</c:v>
                </c:pt>
                <c:pt idx="3369">
                  <c:v>0.0</c:v>
                </c:pt>
                <c:pt idx="3370">
                  <c:v>0.0</c:v>
                </c:pt>
                <c:pt idx="3371">
                  <c:v>0.0</c:v>
                </c:pt>
                <c:pt idx="3372">
                  <c:v>0.0</c:v>
                </c:pt>
                <c:pt idx="3373">
                  <c:v>0.0</c:v>
                </c:pt>
                <c:pt idx="3374">
                  <c:v>0.0</c:v>
                </c:pt>
                <c:pt idx="3375">
                  <c:v>0.0</c:v>
                </c:pt>
                <c:pt idx="3376">
                  <c:v>0.0</c:v>
                </c:pt>
                <c:pt idx="3377">
                  <c:v>0.0</c:v>
                </c:pt>
                <c:pt idx="3378">
                  <c:v>0.0</c:v>
                </c:pt>
                <c:pt idx="3379">
                  <c:v>0.0</c:v>
                </c:pt>
                <c:pt idx="3380">
                  <c:v>0.0</c:v>
                </c:pt>
                <c:pt idx="3381">
                  <c:v>0.0</c:v>
                </c:pt>
                <c:pt idx="3382">
                  <c:v>0.0</c:v>
                </c:pt>
                <c:pt idx="3383">
                  <c:v>0.0</c:v>
                </c:pt>
                <c:pt idx="3384">
                  <c:v>1.0</c:v>
                </c:pt>
                <c:pt idx="3385">
                  <c:v>0.0</c:v>
                </c:pt>
                <c:pt idx="3386">
                  <c:v>0.0</c:v>
                </c:pt>
                <c:pt idx="3387">
                  <c:v>0.0</c:v>
                </c:pt>
                <c:pt idx="3388">
                  <c:v>0.0</c:v>
                </c:pt>
                <c:pt idx="3389">
                  <c:v>0.0</c:v>
                </c:pt>
                <c:pt idx="3390">
                  <c:v>0.0</c:v>
                </c:pt>
                <c:pt idx="3391">
                  <c:v>0.0</c:v>
                </c:pt>
                <c:pt idx="3392">
                  <c:v>0.0</c:v>
                </c:pt>
                <c:pt idx="3393">
                  <c:v>0.0</c:v>
                </c:pt>
                <c:pt idx="3394">
                  <c:v>0.0</c:v>
                </c:pt>
                <c:pt idx="3395">
                  <c:v>0.0</c:v>
                </c:pt>
                <c:pt idx="3396">
                  <c:v>0.0</c:v>
                </c:pt>
                <c:pt idx="3397">
                  <c:v>0.0</c:v>
                </c:pt>
                <c:pt idx="3398">
                  <c:v>0.0</c:v>
                </c:pt>
                <c:pt idx="3399">
                  <c:v>0.0</c:v>
                </c:pt>
                <c:pt idx="3400">
                  <c:v>0.0</c:v>
                </c:pt>
                <c:pt idx="3401">
                  <c:v>0.0</c:v>
                </c:pt>
                <c:pt idx="3402">
                  <c:v>0.0</c:v>
                </c:pt>
                <c:pt idx="3403">
                  <c:v>0.0</c:v>
                </c:pt>
                <c:pt idx="3404">
                  <c:v>0.0</c:v>
                </c:pt>
                <c:pt idx="3405">
                  <c:v>0.0</c:v>
                </c:pt>
                <c:pt idx="3406">
                  <c:v>0.0</c:v>
                </c:pt>
                <c:pt idx="3407">
                  <c:v>0.0</c:v>
                </c:pt>
                <c:pt idx="3408">
                  <c:v>0.0</c:v>
                </c:pt>
                <c:pt idx="3409">
                  <c:v>0.0</c:v>
                </c:pt>
                <c:pt idx="3410">
                  <c:v>0.0</c:v>
                </c:pt>
                <c:pt idx="3411">
                  <c:v>0.0</c:v>
                </c:pt>
                <c:pt idx="3412">
                  <c:v>0.0</c:v>
                </c:pt>
                <c:pt idx="3413">
                  <c:v>0.0</c:v>
                </c:pt>
                <c:pt idx="3414">
                  <c:v>0.0</c:v>
                </c:pt>
                <c:pt idx="3415">
                  <c:v>0.0</c:v>
                </c:pt>
                <c:pt idx="3416">
                  <c:v>0.0</c:v>
                </c:pt>
                <c:pt idx="3417">
                  <c:v>0.0</c:v>
                </c:pt>
                <c:pt idx="3418">
                  <c:v>0.0</c:v>
                </c:pt>
                <c:pt idx="3419">
                  <c:v>0.0</c:v>
                </c:pt>
                <c:pt idx="3420">
                  <c:v>0.0</c:v>
                </c:pt>
                <c:pt idx="3421">
                  <c:v>0.0</c:v>
                </c:pt>
                <c:pt idx="3422">
                  <c:v>0.0</c:v>
                </c:pt>
                <c:pt idx="3423">
                  <c:v>0.0</c:v>
                </c:pt>
                <c:pt idx="3424">
                  <c:v>0.0</c:v>
                </c:pt>
                <c:pt idx="3425">
                  <c:v>0.0</c:v>
                </c:pt>
                <c:pt idx="3426">
                  <c:v>0.0</c:v>
                </c:pt>
                <c:pt idx="3427">
                  <c:v>0.0</c:v>
                </c:pt>
                <c:pt idx="3428">
                  <c:v>0.0</c:v>
                </c:pt>
                <c:pt idx="3429">
                  <c:v>0.0</c:v>
                </c:pt>
                <c:pt idx="3430">
                  <c:v>0.0</c:v>
                </c:pt>
                <c:pt idx="3431">
                  <c:v>0.0</c:v>
                </c:pt>
                <c:pt idx="3432">
                  <c:v>0.0</c:v>
                </c:pt>
                <c:pt idx="3433">
                  <c:v>0.0</c:v>
                </c:pt>
                <c:pt idx="3434">
                  <c:v>0.0</c:v>
                </c:pt>
                <c:pt idx="3435">
                  <c:v>0.0</c:v>
                </c:pt>
                <c:pt idx="3436">
                  <c:v>0.0</c:v>
                </c:pt>
                <c:pt idx="3437">
                  <c:v>0.0</c:v>
                </c:pt>
                <c:pt idx="3438">
                  <c:v>0.0</c:v>
                </c:pt>
                <c:pt idx="3439">
                  <c:v>0.0</c:v>
                </c:pt>
                <c:pt idx="3440">
                  <c:v>0.0</c:v>
                </c:pt>
                <c:pt idx="3441">
                  <c:v>0.0</c:v>
                </c:pt>
                <c:pt idx="3442">
                  <c:v>0.0</c:v>
                </c:pt>
                <c:pt idx="3443">
                  <c:v>0.0</c:v>
                </c:pt>
                <c:pt idx="3444">
                  <c:v>0.0</c:v>
                </c:pt>
                <c:pt idx="3445">
                  <c:v>0.0</c:v>
                </c:pt>
                <c:pt idx="3446">
                  <c:v>0.0</c:v>
                </c:pt>
                <c:pt idx="3447">
                  <c:v>0.0</c:v>
                </c:pt>
                <c:pt idx="3448">
                  <c:v>0.0</c:v>
                </c:pt>
                <c:pt idx="3449">
                  <c:v>0.0</c:v>
                </c:pt>
                <c:pt idx="3450">
                  <c:v>0.0</c:v>
                </c:pt>
                <c:pt idx="3451">
                  <c:v>0.0</c:v>
                </c:pt>
                <c:pt idx="3452">
                  <c:v>0.0</c:v>
                </c:pt>
                <c:pt idx="3453">
                  <c:v>0.0</c:v>
                </c:pt>
                <c:pt idx="3454">
                  <c:v>0.0</c:v>
                </c:pt>
                <c:pt idx="3455">
                  <c:v>0.0</c:v>
                </c:pt>
                <c:pt idx="3456">
                  <c:v>0.0</c:v>
                </c:pt>
                <c:pt idx="3457">
                  <c:v>0.0</c:v>
                </c:pt>
                <c:pt idx="3458">
                  <c:v>0.0</c:v>
                </c:pt>
                <c:pt idx="3459">
                  <c:v>0.0</c:v>
                </c:pt>
                <c:pt idx="3460">
                  <c:v>0.0</c:v>
                </c:pt>
                <c:pt idx="3461">
                  <c:v>0.0</c:v>
                </c:pt>
                <c:pt idx="3462">
                  <c:v>0.0</c:v>
                </c:pt>
                <c:pt idx="3463">
                  <c:v>0.0</c:v>
                </c:pt>
                <c:pt idx="3464">
                  <c:v>0.0</c:v>
                </c:pt>
                <c:pt idx="3465">
                  <c:v>0.0</c:v>
                </c:pt>
                <c:pt idx="3466">
                  <c:v>0.0</c:v>
                </c:pt>
                <c:pt idx="3467">
                  <c:v>0.0</c:v>
                </c:pt>
                <c:pt idx="3468">
                  <c:v>0.0</c:v>
                </c:pt>
                <c:pt idx="3469">
                  <c:v>0.0</c:v>
                </c:pt>
                <c:pt idx="3470">
                  <c:v>0.0</c:v>
                </c:pt>
                <c:pt idx="3471">
                  <c:v>0.0</c:v>
                </c:pt>
                <c:pt idx="3472">
                  <c:v>0.0</c:v>
                </c:pt>
                <c:pt idx="3473">
                  <c:v>0.0</c:v>
                </c:pt>
                <c:pt idx="3474">
                  <c:v>0.0</c:v>
                </c:pt>
                <c:pt idx="3475">
                  <c:v>0.0</c:v>
                </c:pt>
                <c:pt idx="3476">
                  <c:v>0.0</c:v>
                </c:pt>
                <c:pt idx="3477">
                  <c:v>0.0</c:v>
                </c:pt>
                <c:pt idx="3478">
                  <c:v>0.0</c:v>
                </c:pt>
                <c:pt idx="3479">
                  <c:v>0.0</c:v>
                </c:pt>
                <c:pt idx="3480">
                  <c:v>0.0</c:v>
                </c:pt>
                <c:pt idx="3481">
                  <c:v>0.0</c:v>
                </c:pt>
                <c:pt idx="3482">
                  <c:v>0.0</c:v>
                </c:pt>
                <c:pt idx="3483">
                  <c:v>0.0</c:v>
                </c:pt>
                <c:pt idx="3484">
                  <c:v>0.0</c:v>
                </c:pt>
                <c:pt idx="3485">
                  <c:v>0.0</c:v>
                </c:pt>
                <c:pt idx="3486">
                  <c:v>0.0</c:v>
                </c:pt>
                <c:pt idx="3487">
                  <c:v>0.0</c:v>
                </c:pt>
                <c:pt idx="3488">
                  <c:v>0.0</c:v>
                </c:pt>
                <c:pt idx="3489">
                  <c:v>0.0</c:v>
                </c:pt>
                <c:pt idx="3490">
                  <c:v>0.0</c:v>
                </c:pt>
                <c:pt idx="3491">
                  <c:v>0.0</c:v>
                </c:pt>
                <c:pt idx="3492">
                  <c:v>0.0</c:v>
                </c:pt>
                <c:pt idx="3493">
                  <c:v>0.0</c:v>
                </c:pt>
                <c:pt idx="3494">
                  <c:v>0.0</c:v>
                </c:pt>
                <c:pt idx="3495">
                  <c:v>0.0</c:v>
                </c:pt>
                <c:pt idx="3496">
                  <c:v>0.0</c:v>
                </c:pt>
                <c:pt idx="3497">
                  <c:v>0.0</c:v>
                </c:pt>
                <c:pt idx="3498">
                  <c:v>0.0</c:v>
                </c:pt>
                <c:pt idx="3499">
                  <c:v>0.0</c:v>
                </c:pt>
                <c:pt idx="3500">
                  <c:v>0.0</c:v>
                </c:pt>
                <c:pt idx="3501">
                  <c:v>0.0</c:v>
                </c:pt>
                <c:pt idx="3502">
                  <c:v>0.0</c:v>
                </c:pt>
                <c:pt idx="3503">
                  <c:v>0.0</c:v>
                </c:pt>
                <c:pt idx="3504">
                  <c:v>0.0</c:v>
                </c:pt>
                <c:pt idx="3505">
                  <c:v>0.0</c:v>
                </c:pt>
                <c:pt idx="3506">
                  <c:v>0.0</c:v>
                </c:pt>
                <c:pt idx="3507">
                  <c:v>0.0</c:v>
                </c:pt>
                <c:pt idx="3508">
                  <c:v>0.0</c:v>
                </c:pt>
                <c:pt idx="3509">
                  <c:v>0.0</c:v>
                </c:pt>
                <c:pt idx="3510">
                  <c:v>0.0</c:v>
                </c:pt>
                <c:pt idx="3511">
                  <c:v>0.0</c:v>
                </c:pt>
                <c:pt idx="3512">
                  <c:v>0.0</c:v>
                </c:pt>
                <c:pt idx="3513">
                  <c:v>0.0</c:v>
                </c:pt>
                <c:pt idx="3514">
                  <c:v>0.0</c:v>
                </c:pt>
                <c:pt idx="3515">
                  <c:v>0.0</c:v>
                </c:pt>
                <c:pt idx="3516">
                  <c:v>0.0</c:v>
                </c:pt>
                <c:pt idx="3517">
                  <c:v>0.0</c:v>
                </c:pt>
                <c:pt idx="3518">
                  <c:v>0.0</c:v>
                </c:pt>
                <c:pt idx="3519">
                  <c:v>0.0</c:v>
                </c:pt>
                <c:pt idx="3520">
                  <c:v>0.0</c:v>
                </c:pt>
                <c:pt idx="3521">
                  <c:v>0.0</c:v>
                </c:pt>
                <c:pt idx="3522">
                  <c:v>0.0</c:v>
                </c:pt>
                <c:pt idx="3523">
                  <c:v>0.0</c:v>
                </c:pt>
                <c:pt idx="3524">
                  <c:v>0.0</c:v>
                </c:pt>
                <c:pt idx="3525">
                  <c:v>0.0</c:v>
                </c:pt>
                <c:pt idx="3526">
                  <c:v>0.0</c:v>
                </c:pt>
                <c:pt idx="3527">
                  <c:v>0.0</c:v>
                </c:pt>
                <c:pt idx="3528">
                  <c:v>0.0</c:v>
                </c:pt>
                <c:pt idx="3529">
                  <c:v>0.0</c:v>
                </c:pt>
                <c:pt idx="3530">
                  <c:v>0.0</c:v>
                </c:pt>
                <c:pt idx="3531">
                  <c:v>0.0</c:v>
                </c:pt>
                <c:pt idx="3532">
                  <c:v>0.0</c:v>
                </c:pt>
                <c:pt idx="3533">
                  <c:v>0.0</c:v>
                </c:pt>
                <c:pt idx="3534">
                  <c:v>0.0</c:v>
                </c:pt>
                <c:pt idx="3535">
                  <c:v>0.0</c:v>
                </c:pt>
                <c:pt idx="3536">
                  <c:v>0.0</c:v>
                </c:pt>
                <c:pt idx="3537">
                  <c:v>0.0</c:v>
                </c:pt>
                <c:pt idx="3538">
                  <c:v>0.0</c:v>
                </c:pt>
                <c:pt idx="3539">
                  <c:v>0.0</c:v>
                </c:pt>
                <c:pt idx="3540">
                  <c:v>0.0</c:v>
                </c:pt>
                <c:pt idx="3541">
                  <c:v>0.0</c:v>
                </c:pt>
                <c:pt idx="3542">
                  <c:v>0.0</c:v>
                </c:pt>
                <c:pt idx="3543">
                  <c:v>0.0</c:v>
                </c:pt>
                <c:pt idx="3544">
                  <c:v>0.0</c:v>
                </c:pt>
                <c:pt idx="3545">
                  <c:v>0.0</c:v>
                </c:pt>
                <c:pt idx="3546">
                  <c:v>0.0</c:v>
                </c:pt>
                <c:pt idx="3547">
                  <c:v>0.0</c:v>
                </c:pt>
                <c:pt idx="3548">
                  <c:v>0.0</c:v>
                </c:pt>
                <c:pt idx="3549">
                  <c:v>0.0</c:v>
                </c:pt>
                <c:pt idx="3550">
                  <c:v>0.0</c:v>
                </c:pt>
                <c:pt idx="3551">
                  <c:v>0.0</c:v>
                </c:pt>
                <c:pt idx="3552">
                  <c:v>0.0</c:v>
                </c:pt>
                <c:pt idx="3553">
                  <c:v>0.0</c:v>
                </c:pt>
                <c:pt idx="3554">
                  <c:v>0.0</c:v>
                </c:pt>
                <c:pt idx="3555">
                  <c:v>0.0</c:v>
                </c:pt>
                <c:pt idx="3556">
                  <c:v>0.0</c:v>
                </c:pt>
                <c:pt idx="3557">
                  <c:v>0.0</c:v>
                </c:pt>
                <c:pt idx="3558">
                  <c:v>0.0</c:v>
                </c:pt>
                <c:pt idx="3559">
                  <c:v>0.0</c:v>
                </c:pt>
                <c:pt idx="3560">
                  <c:v>0.0</c:v>
                </c:pt>
                <c:pt idx="3561">
                  <c:v>0.0</c:v>
                </c:pt>
                <c:pt idx="3562">
                  <c:v>0.0</c:v>
                </c:pt>
                <c:pt idx="3563">
                  <c:v>0.0</c:v>
                </c:pt>
                <c:pt idx="3564">
                  <c:v>0.0</c:v>
                </c:pt>
                <c:pt idx="3565">
                  <c:v>0.0</c:v>
                </c:pt>
                <c:pt idx="3566">
                  <c:v>0.0</c:v>
                </c:pt>
                <c:pt idx="3567">
                  <c:v>0.0</c:v>
                </c:pt>
                <c:pt idx="3568">
                  <c:v>0.0</c:v>
                </c:pt>
                <c:pt idx="3569">
                  <c:v>0.0</c:v>
                </c:pt>
                <c:pt idx="3570">
                  <c:v>0.0</c:v>
                </c:pt>
                <c:pt idx="3571">
                  <c:v>0.0</c:v>
                </c:pt>
                <c:pt idx="3572">
                  <c:v>0.0</c:v>
                </c:pt>
                <c:pt idx="3573">
                  <c:v>0.0</c:v>
                </c:pt>
                <c:pt idx="3574">
                  <c:v>0.0</c:v>
                </c:pt>
                <c:pt idx="3575">
                  <c:v>0.0</c:v>
                </c:pt>
                <c:pt idx="3576">
                  <c:v>0.0</c:v>
                </c:pt>
                <c:pt idx="3577">
                  <c:v>0.0</c:v>
                </c:pt>
                <c:pt idx="3578">
                  <c:v>0.0</c:v>
                </c:pt>
                <c:pt idx="3579">
                  <c:v>0.0</c:v>
                </c:pt>
                <c:pt idx="3580">
                  <c:v>0.0</c:v>
                </c:pt>
                <c:pt idx="3581">
                  <c:v>0.0</c:v>
                </c:pt>
                <c:pt idx="3582">
                  <c:v>0.0</c:v>
                </c:pt>
                <c:pt idx="3583">
                  <c:v>0.0</c:v>
                </c:pt>
                <c:pt idx="3584">
                  <c:v>0.0</c:v>
                </c:pt>
                <c:pt idx="3585">
                  <c:v>0.0</c:v>
                </c:pt>
                <c:pt idx="3586">
                  <c:v>0.0</c:v>
                </c:pt>
                <c:pt idx="3587">
                  <c:v>0.0</c:v>
                </c:pt>
                <c:pt idx="3588">
                  <c:v>0.0</c:v>
                </c:pt>
                <c:pt idx="3589">
                  <c:v>0.0</c:v>
                </c:pt>
                <c:pt idx="3590">
                  <c:v>0.0</c:v>
                </c:pt>
                <c:pt idx="3591">
                  <c:v>0.0</c:v>
                </c:pt>
                <c:pt idx="3592">
                  <c:v>0.0</c:v>
                </c:pt>
                <c:pt idx="3593">
                  <c:v>0.0</c:v>
                </c:pt>
                <c:pt idx="3594">
                  <c:v>0.0</c:v>
                </c:pt>
                <c:pt idx="3595">
                  <c:v>0.0</c:v>
                </c:pt>
                <c:pt idx="3596">
                  <c:v>0.0</c:v>
                </c:pt>
                <c:pt idx="3597">
                  <c:v>0.0</c:v>
                </c:pt>
                <c:pt idx="3598">
                  <c:v>0.0</c:v>
                </c:pt>
                <c:pt idx="3599">
                  <c:v>0.0</c:v>
                </c:pt>
                <c:pt idx="3600">
                  <c:v>0.0</c:v>
                </c:pt>
                <c:pt idx="3601">
                  <c:v>0.0</c:v>
                </c:pt>
                <c:pt idx="3602">
                  <c:v>0.0</c:v>
                </c:pt>
                <c:pt idx="3603">
                  <c:v>0.0</c:v>
                </c:pt>
                <c:pt idx="3604">
                  <c:v>0.0</c:v>
                </c:pt>
                <c:pt idx="3605">
                  <c:v>0.0</c:v>
                </c:pt>
                <c:pt idx="3606">
                  <c:v>0.0</c:v>
                </c:pt>
                <c:pt idx="3607">
                  <c:v>0.0</c:v>
                </c:pt>
                <c:pt idx="3608">
                  <c:v>0.0</c:v>
                </c:pt>
                <c:pt idx="3609">
                  <c:v>0.0</c:v>
                </c:pt>
                <c:pt idx="3610">
                  <c:v>0.0</c:v>
                </c:pt>
                <c:pt idx="3611">
                  <c:v>0.0</c:v>
                </c:pt>
                <c:pt idx="3612">
                  <c:v>0.0</c:v>
                </c:pt>
                <c:pt idx="3613">
                  <c:v>0.0</c:v>
                </c:pt>
                <c:pt idx="3614">
                  <c:v>0.0</c:v>
                </c:pt>
                <c:pt idx="3615">
                  <c:v>0.0</c:v>
                </c:pt>
                <c:pt idx="3616">
                  <c:v>0.0</c:v>
                </c:pt>
                <c:pt idx="3617">
                  <c:v>0.0</c:v>
                </c:pt>
                <c:pt idx="3618">
                  <c:v>0.0</c:v>
                </c:pt>
                <c:pt idx="3619">
                  <c:v>0.0</c:v>
                </c:pt>
                <c:pt idx="3620">
                  <c:v>0.0</c:v>
                </c:pt>
                <c:pt idx="3621">
                  <c:v>0.0</c:v>
                </c:pt>
                <c:pt idx="3622">
                  <c:v>0.0</c:v>
                </c:pt>
                <c:pt idx="3623">
                  <c:v>0.0</c:v>
                </c:pt>
                <c:pt idx="3624">
                  <c:v>0.0</c:v>
                </c:pt>
                <c:pt idx="3625">
                  <c:v>0.0</c:v>
                </c:pt>
                <c:pt idx="3626">
                  <c:v>0.0</c:v>
                </c:pt>
                <c:pt idx="3627">
                  <c:v>0.0</c:v>
                </c:pt>
                <c:pt idx="3628">
                  <c:v>0.0</c:v>
                </c:pt>
                <c:pt idx="3629">
                  <c:v>0.0</c:v>
                </c:pt>
                <c:pt idx="3630">
                  <c:v>0.0</c:v>
                </c:pt>
                <c:pt idx="3631">
                  <c:v>0.0</c:v>
                </c:pt>
                <c:pt idx="3632">
                  <c:v>0.0</c:v>
                </c:pt>
                <c:pt idx="3633">
                  <c:v>0.0</c:v>
                </c:pt>
                <c:pt idx="3634">
                  <c:v>0.0</c:v>
                </c:pt>
                <c:pt idx="3635">
                  <c:v>0.0</c:v>
                </c:pt>
                <c:pt idx="3636">
                  <c:v>0.0</c:v>
                </c:pt>
                <c:pt idx="3637">
                  <c:v>0.0</c:v>
                </c:pt>
                <c:pt idx="3638">
                  <c:v>0.0</c:v>
                </c:pt>
                <c:pt idx="3639">
                  <c:v>0.0</c:v>
                </c:pt>
                <c:pt idx="3640">
                  <c:v>0.0</c:v>
                </c:pt>
                <c:pt idx="3641">
                  <c:v>0.0</c:v>
                </c:pt>
                <c:pt idx="3642">
                  <c:v>0.0</c:v>
                </c:pt>
                <c:pt idx="3643">
                  <c:v>0.0</c:v>
                </c:pt>
                <c:pt idx="3644">
                  <c:v>0.0</c:v>
                </c:pt>
                <c:pt idx="3645">
                  <c:v>0.0</c:v>
                </c:pt>
                <c:pt idx="3646">
                  <c:v>0.0</c:v>
                </c:pt>
                <c:pt idx="3647">
                  <c:v>0.0</c:v>
                </c:pt>
                <c:pt idx="3648">
                  <c:v>0.0</c:v>
                </c:pt>
                <c:pt idx="3649">
                  <c:v>0.0</c:v>
                </c:pt>
                <c:pt idx="3650">
                  <c:v>0.0</c:v>
                </c:pt>
                <c:pt idx="3651">
                  <c:v>0.0</c:v>
                </c:pt>
                <c:pt idx="3652">
                  <c:v>0.0</c:v>
                </c:pt>
                <c:pt idx="3653">
                  <c:v>0.0</c:v>
                </c:pt>
                <c:pt idx="3654">
                  <c:v>0.0</c:v>
                </c:pt>
                <c:pt idx="3655">
                  <c:v>0.0</c:v>
                </c:pt>
                <c:pt idx="3656">
                  <c:v>0.0</c:v>
                </c:pt>
                <c:pt idx="3657">
                  <c:v>0.0</c:v>
                </c:pt>
                <c:pt idx="3658">
                  <c:v>0.0</c:v>
                </c:pt>
                <c:pt idx="3659">
                  <c:v>0.0</c:v>
                </c:pt>
                <c:pt idx="3660">
                  <c:v>0.0</c:v>
                </c:pt>
                <c:pt idx="3661">
                  <c:v>0.0</c:v>
                </c:pt>
                <c:pt idx="3662">
                  <c:v>0.0</c:v>
                </c:pt>
                <c:pt idx="3663">
                  <c:v>0.0</c:v>
                </c:pt>
                <c:pt idx="3664">
                  <c:v>0.0</c:v>
                </c:pt>
                <c:pt idx="3665">
                  <c:v>0.0</c:v>
                </c:pt>
                <c:pt idx="3666">
                  <c:v>0.0</c:v>
                </c:pt>
                <c:pt idx="3667">
                  <c:v>0.0</c:v>
                </c:pt>
                <c:pt idx="3668">
                  <c:v>0.0</c:v>
                </c:pt>
                <c:pt idx="3669">
                  <c:v>0.0</c:v>
                </c:pt>
                <c:pt idx="3670">
                  <c:v>0.0</c:v>
                </c:pt>
                <c:pt idx="3671">
                  <c:v>0.0</c:v>
                </c:pt>
                <c:pt idx="3672">
                  <c:v>0.0</c:v>
                </c:pt>
                <c:pt idx="3673">
                  <c:v>0.0</c:v>
                </c:pt>
                <c:pt idx="3674">
                  <c:v>0.0</c:v>
                </c:pt>
                <c:pt idx="3675">
                  <c:v>0.0</c:v>
                </c:pt>
                <c:pt idx="3676">
                  <c:v>0.0</c:v>
                </c:pt>
                <c:pt idx="3677">
                  <c:v>0.0</c:v>
                </c:pt>
                <c:pt idx="3678">
                  <c:v>0.0</c:v>
                </c:pt>
                <c:pt idx="3679">
                  <c:v>0.0</c:v>
                </c:pt>
                <c:pt idx="3680">
                  <c:v>0.0</c:v>
                </c:pt>
                <c:pt idx="3681">
                  <c:v>0.0</c:v>
                </c:pt>
                <c:pt idx="3682">
                  <c:v>0.0</c:v>
                </c:pt>
                <c:pt idx="3683">
                  <c:v>0.0</c:v>
                </c:pt>
                <c:pt idx="3684">
                  <c:v>0.0</c:v>
                </c:pt>
                <c:pt idx="3685">
                  <c:v>0.0</c:v>
                </c:pt>
                <c:pt idx="3686">
                  <c:v>0.0</c:v>
                </c:pt>
                <c:pt idx="3687">
                  <c:v>0.0</c:v>
                </c:pt>
                <c:pt idx="3688">
                  <c:v>0.0</c:v>
                </c:pt>
                <c:pt idx="3689">
                  <c:v>0.0</c:v>
                </c:pt>
                <c:pt idx="3690">
                  <c:v>0.0</c:v>
                </c:pt>
                <c:pt idx="3691">
                  <c:v>0.0</c:v>
                </c:pt>
                <c:pt idx="3692">
                  <c:v>0.0</c:v>
                </c:pt>
                <c:pt idx="3693">
                  <c:v>0.0</c:v>
                </c:pt>
                <c:pt idx="3694">
                  <c:v>0.0</c:v>
                </c:pt>
                <c:pt idx="3695">
                  <c:v>0.0</c:v>
                </c:pt>
                <c:pt idx="3696">
                  <c:v>0.0</c:v>
                </c:pt>
                <c:pt idx="3697">
                  <c:v>0.0</c:v>
                </c:pt>
                <c:pt idx="3698">
                  <c:v>0.0</c:v>
                </c:pt>
                <c:pt idx="3699">
                  <c:v>0.0</c:v>
                </c:pt>
                <c:pt idx="3700">
                  <c:v>0.0</c:v>
                </c:pt>
                <c:pt idx="3701">
                  <c:v>0.0</c:v>
                </c:pt>
                <c:pt idx="3702">
                  <c:v>0.0</c:v>
                </c:pt>
                <c:pt idx="3703">
                  <c:v>0.0</c:v>
                </c:pt>
                <c:pt idx="3704">
                  <c:v>0.0</c:v>
                </c:pt>
                <c:pt idx="3705">
                  <c:v>0.0</c:v>
                </c:pt>
                <c:pt idx="3706">
                  <c:v>0.0</c:v>
                </c:pt>
                <c:pt idx="3707">
                  <c:v>0.0</c:v>
                </c:pt>
                <c:pt idx="3708">
                  <c:v>0.0</c:v>
                </c:pt>
                <c:pt idx="3709">
                  <c:v>0.0</c:v>
                </c:pt>
                <c:pt idx="3710">
                  <c:v>0.0</c:v>
                </c:pt>
                <c:pt idx="3711">
                  <c:v>0.0</c:v>
                </c:pt>
                <c:pt idx="3712">
                  <c:v>0.0</c:v>
                </c:pt>
                <c:pt idx="3713">
                  <c:v>0.0</c:v>
                </c:pt>
                <c:pt idx="3714">
                  <c:v>0.0</c:v>
                </c:pt>
                <c:pt idx="3715">
                  <c:v>0.0</c:v>
                </c:pt>
                <c:pt idx="3716">
                  <c:v>0.0</c:v>
                </c:pt>
                <c:pt idx="3717">
                  <c:v>0.0</c:v>
                </c:pt>
                <c:pt idx="3718">
                  <c:v>0.0</c:v>
                </c:pt>
                <c:pt idx="3719">
                  <c:v>0.0</c:v>
                </c:pt>
                <c:pt idx="3720">
                  <c:v>0.0</c:v>
                </c:pt>
                <c:pt idx="3721">
                  <c:v>0.0</c:v>
                </c:pt>
                <c:pt idx="3722">
                  <c:v>0.0</c:v>
                </c:pt>
                <c:pt idx="3723">
                  <c:v>0.0</c:v>
                </c:pt>
                <c:pt idx="3724">
                  <c:v>0.0</c:v>
                </c:pt>
                <c:pt idx="3725">
                  <c:v>0.0</c:v>
                </c:pt>
                <c:pt idx="3726">
                  <c:v>0.0</c:v>
                </c:pt>
                <c:pt idx="3727">
                  <c:v>0.0</c:v>
                </c:pt>
                <c:pt idx="3728">
                  <c:v>0.0</c:v>
                </c:pt>
                <c:pt idx="3729">
                  <c:v>0.0</c:v>
                </c:pt>
                <c:pt idx="3730">
                  <c:v>0.0</c:v>
                </c:pt>
                <c:pt idx="3731">
                  <c:v>0.0</c:v>
                </c:pt>
                <c:pt idx="3732">
                  <c:v>0.0</c:v>
                </c:pt>
                <c:pt idx="3733">
                  <c:v>0.0</c:v>
                </c:pt>
                <c:pt idx="3734">
                  <c:v>0.0</c:v>
                </c:pt>
                <c:pt idx="3735">
                  <c:v>0.0</c:v>
                </c:pt>
                <c:pt idx="3736">
                  <c:v>0.0</c:v>
                </c:pt>
                <c:pt idx="3737">
                  <c:v>0.0</c:v>
                </c:pt>
                <c:pt idx="3738">
                  <c:v>0.0</c:v>
                </c:pt>
                <c:pt idx="3739">
                  <c:v>0.0</c:v>
                </c:pt>
                <c:pt idx="3740">
                  <c:v>0.0</c:v>
                </c:pt>
                <c:pt idx="3741">
                  <c:v>0.0</c:v>
                </c:pt>
                <c:pt idx="3742">
                  <c:v>0.0</c:v>
                </c:pt>
                <c:pt idx="3743">
                  <c:v>0.0</c:v>
                </c:pt>
                <c:pt idx="3744">
                  <c:v>0.0</c:v>
                </c:pt>
                <c:pt idx="3745">
                  <c:v>0.0</c:v>
                </c:pt>
                <c:pt idx="3746">
                  <c:v>0.0</c:v>
                </c:pt>
                <c:pt idx="3747">
                  <c:v>0.0</c:v>
                </c:pt>
                <c:pt idx="3748">
                  <c:v>0.0</c:v>
                </c:pt>
                <c:pt idx="3749">
                  <c:v>0.0</c:v>
                </c:pt>
                <c:pt idx="3750">
                  <c:v>0.0</c:v>
                </c:pt>
                <c:pt idx="3751">
                  <c:v>0.0</c:v>
                </c:pt>
                <c:pt idx="3752">
                  <c:v>0.0</c:v>
                </c:pt>
                <c:pt idx="3753">
                  <c:v>0.0</c:v>
                </c:pt>
                <c:pt idx="3754">
                  <c:v>0.0</c:v>
                </c:pt>
                <c:pt idx="3755">
                  <c:v>0.0</c:v>
                </c:pt>
                <c:pt idx="3756">
                  <c:v>0.0</c:v>
                </c:pt>
                <c:pt idx="3757">
                  <c:v>0.0</c:v>
                </c:pt>
                <c:pt idx="3758">
                  <c:v>0.0</c:v>
                </c:pt>
                <c:pt idx="3759">
                  <c:v>0.0</c:v>
                </c:pt>
                <c:pt idx="3760">
                  <c:v>0.0</c:v>
                </c:pt>
                <c:pt idx="3761">
                  <c:v>0.0</c:v>
                </c:pt>
                <c:pt idx="3762">
                  <c:v>0.0</c:v>
                </c:pt>
                <c:pt idx="3763">
                  <c:v>0.0</c:v>
                </c:pt>
                <c:pt idx="3764">
                  <c:v>0.0</c:v>
                </c:pt>
                <c:pt idx="3765">
                  <c:v>0.0</c:v>
                </c:pt>
                <c:pt idx="3766">
                  <c:v>0.0</c:v>
                </c:pt>
                <c:pt idx="3767">
                  <c:v>0.0</c:v>
                </c:pt>
                <c:pt idx="3768">
                  <c:v>0.0</c:v>
                </c:pt>
                <c:pt idx="3769">
                  <c:v>0.0</c:v>
                </c:pt>
                <c:pt idx="3770">
                  <c:v>0.0</c:v>
                </c:pt>
                <c:pt idx="3771">
                  <c:v>0.0</c:v>
                </c:pt>
                <c:pt idx="3772">
                  <c:v>0.0</c:v>
                </c:pt>
                <c:pt idx="3773">
                  <c:v>0.0</c:v>
                </c:pt>
                <c:pt idx="3774">
                  <c:v>0.0</c:v>
                </c:pt>
                <c:pt idx="3775">
                  <c:v>0.0</c:v>
                </c:pt>
                <c:pt idx="3776">
                  <c:v>0.0</c:v>
                </c:pt>
                <c:pt idx="3777">
                  <c:v>0.0</c:v>
                </c:pt>
                <c:pt idx="3778">
                  <c:v>0.0</c:v>
                </c:pt>
                <c:pt idx="3779">
                  <c:v>0.0</c:v>
                </c:pt>
                <c:pt idx="3780">
                  <c:v>0.0</c:v>
                </c:pt>
                <c:pt idx="3781">
                  <c:v>0.0</c:v>
                </c:pt>
                <c:pt idx="3782">
                  <c:v>0.0</c:v>
                </c:pt>
                <c:pt idx="3783">
                  <c:v>0.0</c:v>
                </c:pt>
                <c:pt idx="3784">
                  <c:v>0.0</c:v>
                </c:pt>
                <c:pt idx="3785">
                  <c:v>0.0</c:v>
                </c:pt>
                <c:pt idx="3786">
                  <c:v>0.0</c:v>
                </c:pt>
                <c:pt idx="3787">
                  <c:v>0.0</c:v>
                </c:pt>
                <c:pt idx="3788">
                  <c:v>0.0</c:v>
                </c:pt>
                <c:pt idx="3789">
                  <c:v>0.0</c:v>
                </c:pt>
                <c:pt idx="3790">
                  <c:v>0.0</c:v>
                </c:pt>
                <c:pt idx="3791">
                  <c:v>0.0</c:v>
                </c:pt>
                <c:pt idx="3792">
                  <c:v>0.0</c:v>
                </c:pt>
                <c:pt idx="3793">
                  <c:v>0.0</c:v>
                </c:pt>
                <c:pt idx="3794">
                  <c:v>0.0</c:v>
                </c:pt>
                <c:pt idx="3795">
                  <c:v>0.0</c:v>
                </c:pt>
                <c:pt idx="3796">
                  <c:v>0.0</c:v>
                </c:pt>
                <c:pt idx="3797">
                  <c:v>0.0</c:v>
                </c:pt>
                <c:pt idx="3798">
                  <c:v>0.0</c:v>
                </c:pt>
                <c:pt idx="3799">
                  <c:v>0.0</c:v>
                </c:pt>
                <c:pt idx="3800">
                  <c:v>0.0</c:v>
                </c:pt>
                <c:pt idx="3801">
                  <c:v>0.0</c:v>
                </c:pt>
                <c:pt idx="3802">
                  <c:v>0.0</c:v>
                </c:pt>
                <c:pt idx="3803">
                  <c:v>0.0</c:v>
                </c:pt>
                <c:pt idx="3804">
                  <c:v>0.0</c:v>
                </c:pt>
                <c:pt idx="3805">
                  <c:v>0.0</c:v>
                </c:pt>
                <c:pt idx="3806">
                  <c:v>0.0</c:v>
                </c:pt>
                <c:pt idx="3807">
                  <c:v>0.0</c:v>
                </c:pt>
                <c:pt idx="3808">
                  <c:v>0.0</c:v>
                </c:pt>
                <c:pt idx="3809">
                  <c:v>0.0</c:v>
                </c:pt>
                <c:pt idx="3810">
                  <c:v>0.0</c:v>
                </c:pt>
                <c:pt idx="3811">
                  <c:v>0.0</c:v>
                </c:pt>
                <c:pt idx="3812">
                  <c:v>0.0</c:v>
                </c:pt>
                <c:pt idx="3813">
                  <c:v>0.0</c:v>
                </c:pt>
                <c:pt idx="3814">
                  <c:v>0.0</c:v>
                </c:pt>
                <c:pt idx="3815">
                  <c:v>0.0</c:v>
                </c:pt>
                <c:pt idx="3816">
                  <c:v>0.0</c:v>
                </c:pt>
                <c:pt idx="3817">
                  <c:v>0.0</c:v>
                </c:pt>
                <c:pt idx="3818">
                  <c:v>0.0</c:v>
                </c:pt>
                <c:pt idx="3819">
                  <c:v>0.0</c:v>
                </c:pt>
                <c:pt idx="3820">
                  <c:v>0.0</c:v>
                </c:pt>
                <c:pt idx="3821">
                  <c:v>0.0</c:v>
                </c:pt>
                <c:pt idx="3822">
                  <c:v>0.0</c:v>
                </c:pt>
                <c:pt idx="3823">
                  <c:v>0.0</c:v>
                </c:pt>
                <c:pt idx="3824">
                  <c:v>0.0</c:v>
                </c:pt>
                <c:pt idx="3825">
                  <c:v>0.0</c:v>
                </c:pt>
                <c:pt idx="3826">
                  <c:v>0.0</c:v>
                </c:pt>
                <c:pt idx="3827">
                  <c:v>0.0</c:v>
                </c:pt>
                <c:pt idx="3828">
                  <c:v>0.0</c:v>
                </c:pt>
                <c:pt idx="3829">
                  <c:v>0.0</c:v>
                </c:pt>
                <c:pt idx="3830">
                  <c:v>0.0</c:v>
                </c:pt>
                <c:pt idx="3831">
                  <c:v>0.0</c:v>
                </c:pt>
                <c:pt idx="3832">
                  <c:v>0.0</c:v>
                </c:pt>
                <c:pt idx="3833">
                  <c:v>0.0</c:v>
                </c:pt>
                <c:pt idx="3834">
                  <c:v>0.0</c:v>
                </c:pt>
                <c:pt idx="3835">
                  <c:v>0.0</c:v>
                </c:pt>
                <c:pt idx="3836">
                  <c:v>0.0</c:v>
                </c:pt>
                <c:pt idx="3837">
                  <c:v>0.0</c:v>
                </c:pt>
                <c:pt idx="3838">
                  <c:v>0.0</c:v>
                </c:pt>
                <c:pt idx="3839">
                  <c:v>0.0</c:v>
                </c:pt>
                <c:pt idx="3840">
                  <c:v>0.0</c:v>
                </c:pt>
                <c:pt idx="3841">
                  <c:v>0.0</c:v>
                </c:pt>
                <c:pt idx="3842">
                  <c:v>0.0</c:v>
                </c:pt>
                <c:pt idx="3843">
                  <c:v>0.0</c:v>
                </c:pt>
                <c:pt idx="3844">
                  <c:v>0.0</c:v>
                </c:pt>
                <c:pt idx="3845">
                  <c:v>0.0</c:v>
                </c:pt>
                <c:pt idx="3846">
                  <c:v>0.0</c:v>
                </c:pt>
                <c:pt idx="3847">
                  <c:v>0.0</c:v>
                </c:pt>
                <c:pt idx="3848">
                  <c:v>0.0</c:v>
                </c:pt>
                <c:pt idx="3849">
                  <c:v>0.0</c:v>
                </c:pt>
                <c:pt idx="3850">
                  <c:v>0.0</c:v>
                </c:pt>
                <c:pt idx="3851">
                  <c:v>0.0</c:v>
                </c:pt>
                <c:pt idx="3852">
                  <c:v>0.0</c:v>
                </c:pt>
                <c:pt idx="3853">
                  <c:v>0.0</c:v>
                </c:pt>
                <c:pt idx="3854">
                  <c:v>0.0</c:v>
                </c:pt>
                <c:pt idx="3855">
                  <c:v>0.0</c:v>
                </c:pt>
                <c:pt idx="3856">
                  <c:v>0.0</c:v>
                </c:pt>
                <c:pt idx="3857">
                  <c:v>0.0</c:v>
                </c:pt>
                <c:pt idx="3858">
                  <c:v>0.0</c:v>
                </c:pt>
                <c:pt idx="3859">
                  <c:v>0.0</c:v>
                </c:pt>
                <c:pt idx="3860">
                  <c:v>0.0</c:v>
                </c:pt>
                <c:pt idx="3861">
                  <c:v>0.0</c:v>
                </c:pt>
                <c:pt idx="3862">
                  <c:v>0.0</c:v>
                </c:pt>
                <c:pt idx="3863">
                  <c:v>0.0</c:v>
                </c:pt>
                <c:pt idx="3864">
                  <c:v>0.0</c:v>
                </c:pt>
                <c:pt idx="3865">
                  <c:v>0.0</c:v>
                </c:pt>
                <c:pt idx="3866">
                  <c:v>0.0</c:v>
                </c:pt>
                <c:pt idx="3867">
                  <c:v>0.0</c:v>
                </c:pt>
                <c:pt idx="3868">
                  <c:v>0.0</c:v>
                </c:pt>
                <c:pt idx="3869">
                  <c:v>0.0</c:v>
                </c:pt>
                <c:pt idx="3870">
                  <c:v>0.0</c:v>
                </c:pt>
                <c:pt idx="3871">
                  <c:v>0.0</c:v>
                </c:pt>
                <c:pt idx="3872">
                  <c:v>0.0</c:v>
                </c:pt>
                <c:pt idx="3873">
                  <c:v>0.0</c:v>
                </c:pt>
                <c:pt idx="3874">
                  <c:v>0.0</c:v>
                </c:pt>
                <c:pt idx="3875">
                  <c:v>0.0</c:v>
                </c:pt>
                <c:pt idx="3876">
                  <c:v>0.0</c:v>
                </c:pt>
                <c:pt idx="3877">
                  <c:v>0.0</c:v>
                </c:pt>
                <c:pt idx="3878">
                  <c:v>0.0</c:v>
                </c:pt>
                <c:pt idx="3879">
                  <c:v>0.0</c:v>
                </c:pt>
                <c:pt idx="3880">
                  <c:v>0.0</c:v>
                </c:pt>
                <c:pt idx="3881">
                  <c:v>0.0</c:v>
                </c:pt>
                <c:pt idx="3882">
                  <c:v>0.0</c:v>
                </c:pt>
                <c:pt idx="3883">
                  <c:v>0.0</c:v>
                </c:pt>
                <c:pt idx="3884">
                  <c:v>0.0</c:v>
                </c:pt>
                <c:pt idx="3885">
                  <c:v>0.0</c:v>
                </c:pt>
                <c:pt idx="3886">
                  <c:v>0.0</c:v>
                </c:pt>
                <c:pt idx="3887">
                  <c:v>0.0</c:v>
                </c:pt>
                <c:pt idx="3888">
                  <c:v>0.0</c:v>
                </c:pt>
                <c:pt idx="3889">
                  <c:v>0.0</c:v>
                </c:pt>
                <c:pt idx="3890">
                  <c:v>0.0</c:v>
                </c:pt>
                <c:pt idx="3891">
                  <c:v>0.0</c:v>
                </c:pt>
                <c:pt idx="3892">
                  <c:v>0.0</c:v>
                </c:pt>
                <c:pt idx="3893">
                  <c:v>0.0</c:v>
                </c:pt>
                <c:pt idx="3894">
                  <c:v>0.0</c:v>
                </c:pt>
                <c:pt idx="3895">
                  <c:v>0.0</c:v>
                </c:pt>
                <c:pt idx="3896">
                  <c:v>0.0</c:v>
                </c:pt>
                <c:pt idx="3897">
                  <c:v>0.0</c:v>
                </c:pt>
                <c:pt idx="3898">
                  <c:v>0.0</c:v>
                </c:pt>
                <c:pt idx="3899">
                  <c:v>0.0</c:v>
                </c:pt>
                <c:pt idx="3900">
                  <c:v>0.0</c:v>
                </c:pt>
                <c:pt idx="3901">
                  <c:v>0.0</c:v>
                </c:pt>
                <c:pt idx="3902">
                  <c:v>0.0</c:v>
                </c:pt>
                <c:pt idx="3903">
                  <c:v>0.0</c:v>
                </c:pt>
                <c:pt idx="3904">
                  <c:v>0.0</c:v>
                </c:pt>
                <c:pt idx="3905">
                  <c:v>0.0</c:v>
                </c:pt>
                <c:pt idx="3906">
                  <c:v>0.0</c:v>
                </c:pt>
                <c:pt idx="3907">
                  <c:v>0.0</c:v>
                </c:pt>
                <c:pt idx="3908">
                  <c:v>0.0</c:v>
                </c:pt>
                <c:pt idx="3909">
                  <c:v>0.0</c:v>
                </c:pt>
                <c:pt idx="3910">
                  <c:v>0.0</c:v>
                </c:pt>
                <c:pt idx="3911">
                  <c:v>0.0</c:v>
                </c:pt>
                <c:pt idx="3912">
                  <c:v>0.0</c:v>
                </c:pt>
                <c:pt idx="3913">
                  <c:v>0.0</c:v>
                </c:pt>
                <c:pt idx="3914">
                  <c:v>0.0</c:v>
                </c:pt>
                <c:pt idx="3915">
                  <c:v>0.0</c:v>
                </c:pt>
                <c:pt idx="3916">
                  <c:v>0.0</c:v>
                </c:pt>
                <c:pt idx="3917">
                  <c:v>0.0</c:v>
                </c:pt>
                <c:pt idx="3918">
                  <c:v>0.0</c:v>
                </c:pt>
                <c:pt idx="3919">
                  <c:v>0.0</c:v>
                </c:pt>
                <c:pt idx="3920">
                  <c:v>0.0</c:v>
                </c:pt>
                <c:pt idx="3921">
                  <c:v>0.0</c:v>
                </c:pt>
                <c:pt idx="3922">
                  <c:v>0.0</c:v>
                </c:pt>
                <c:pt idx="3923">
                  <c:v>0.0</c:v>
                </c:pt>
                <c:pt idx="3924">
                  <c:v>0.0</c:v>
                </c:pt>
                <c:pt idx="3925">
                  <c:v>0.0</c:v>
                </c:pt>
                <c:pt idx="3926">
                  <c:v>0.0</c:v>
                </c:pt>
                <c:pt idx="3927">
                  <c:v>0.0</c:v>
                </c:pt>
                <c:pt idx="3928">
                  <c:v>0.0</c:v>
                </c:pt>
                <c:pt idx="3929">
                  <c:v>0.0</c:v>
                </c:pt>
                <c:pt idx="3930">
                  <c:v>0.0</c:v>
                </c:pt>
                <c:pt idx="3931">
                  <c:v>0.0</c:v>
                </c:pt>
                <c:pt idx="3932">
                  <c:v>0.0</c:v>
                </c:pt>
                <c:pt idx="3933">
                  <c:v>0.0</c:v>
                </c:pt>
                <c:pt idx="3934">
                  <c:v>0.0</c:v>
                </c:pt>
                <c:pt idx="3935">
                  <c:v>0.0</c:v>
                </c:pt>
                <c:pt idx="3936">
                  <c:v>0.0</c:v>
                </c:pt>
                <c:pt idx="3937">
                  <c:v>0.0</c:v>
                </c:pt>
                <c:pt idx="3938">
                  <c:v>0.0</c:v>
                </c:pt>
                <c:pt idx="3939">
                  <c:v>0.0</c:v>
                </c:pt>
                <c:pt idx="3940">
                  <c:v>0.0</c:v>
                </c:pt>
                <c:pt idx="3941">
                  <c:v>0.0</c:v>
                </c:pt>
                <c:pt idx="3942">
                  <c:v>0.0</c:v>
                </c:pt>
                <c:pt idx="3943">
                  <c:v>0.0</c:v>
                </c:pt>
                <c:pt idx="3944">
                  <c:v>0.0</c:v>
                </c:pt>
                <c:pt idx="3945">
                  <c:v>0.0</c:v>
                </c:pt>
                <c:pt idx="3946">
                  <c:v>0.0</c:v>
                </c:pt>
                <c:pt idx="3947">
                  <c:v>0.0</c:v>
                </c:pt>
                <c:pt idx="3948">
                  <c:v>0.0</c:v>
                </c:pt>
                <c:pt idx="3949">
                  <c:v>0.0</c:v>
                </c:pt>
                <c:pt idx="3950">
                  <c:v>0.0</c:v>
                </c:pt>
                <c:pt idx="3951">
                  <c:v>0.0</c:v>
                </c:pt>
                <c:pt idx="3952">
                  <c:v>0.0</c:v>
                </c:pt>
                <c:pt idx="3953">
                  <c:v>0.0</c:v>
                </c:pt>
                <c:pt idx="3954">
                  <c:v>0.0</c:v>
                </c:pt>
                <c:pt idx="3955">
                  <c:v>0.0</c:v>
                </c:pt>
                <c:pt idx="3956">
                  <c:v>0.0</c:v>
                </c:pt>
                <c:pt idx="3957">
                  <c:v>0.0</c:v>
                </c:pt>
                <c:pt idx="3958">
                  <c:v>0.0</c:v>
                </c:pt>
                <c:pt idx="3959">
                  <c:v>0.0</c:v>
                </c:pt>
                <c:pt idx="3960">
                  <c:v>0.0</c:v>
                </c:pt>
                <c:pt idx="3961">
                  <c:v>0.0</c:v>
                </c:pt>
                <c:pt idx="3962">
                  <c:v>0.0</c:v>
                </c:pt>
                <c:pt idx="3963">
                  <c:v>0.0</c:v>
                </c:pt>
                <c:pt idx="3964">
                  <c:v>0.0</c:v>
                </c:pt>
                <c:pt idx="3965">
                  <c:v>0.0</c:v>
                </c:pt>
                <c:pt idx="3966">
                  <c:v>0.0</c:v>
                </c:pt>
                <c:pt idx="3967">
                  <c:v>0.0</c:v>
                </c:pt>
                <c:pt idx="3968">
                  <c:v>0.0</c:v>
                </c:pt>
                <c:pt idx="3969">
                  <c:v>0.0</c:v>
                </c:pt>
                <c:pt idx="3970">
                  <c:v>0.0</c:v>
                </c:pt>
                <c:pt idx="3971">
                  <c:v>0.0</c:v>
                </c:pt>
                <c:pt idx="3972">
                  <c:v>0.0</c:v>
                </c:pt>
                <c:pt idx="3973">
                  <c:v>0.0</c:v>
                </c:pt>
                <c:pt idx="3974">
                  <c:v>0.0</c:v>
                </c:pt>
                <c:pt idx="3975">
                  <c:v>0.0</c:v>
                </c:pt>
                <c:pt idx="3976">
                  <c:v>0.0</c:v>
                </c:pt>
                <c:pt idx="3977">
                  <c:v>0.0</c:v>
                </c:pt>
                <c:pt idx="3978">
                  <c:v>0.0</c:v>
                </c:pt>
                <c:pt idx="3979">
                  <c:v>0.0</c:v>
                </c:pt>
                <c:pt idx="3980">
                  <c:v>0.0</c:v>
                </c:pt>
                <c:pt idx="3981">
                  <c:v>0.0</c:v>
                </c:pt>
                <c:pt idx="3982">
                  <c:v>0.0</c:v>
                </c:pt>
                <c:pt idx="3983">
                  <c:v>0.0</c:v>
                </c:pt>
                <c:pt idx="3984">
                  <c:v>0.0</c:v>
                </c:pt>
                <c:pt idx="3985">
                  <c:v>0.0</c:v>
                </c:pt>
                <c:pt idx="3986">
                  <c:v>0.0</c:v>
                </c:pt>
                <c:pt idx="3987">
                  <c:v>0.0</c:v>
                </c:pt>
                <c:pt idx="3988">
                  <c:v>0.0</c:v>
                </c:pt>
                <c:pt idx="3989">
                  <c:v>0.0</c:v>
                </c:pt>
                <c:pt idx="3990">
                  <c:v>0.0</c:v>
                </c:pt>
                <c:pt idx="3991">
                  <c:v>0.0</c:v>
                </c:pt>
                <c:pt idx="3992">
                  <c:v>0.0</c:v>
                </c:pt>
                <c:pt idx="3993">
                  <c:v>0.0</c:v>
                </c:pt>
                <c:pt idx="3994">
                  <c:v>0.0</c:v>
                </c:pt>
                <c:pt idx="3995">
                  <c:v>0.0</c:v>
                </c:pt>
                <c:pt idx="3996">
                  <c:v>0.0</c:v>
                </c:pt>
                <c:pt idx="3997">
                  <c:v>0.0</c:v>
                </c:pt>
                <c:pt idx="3998">
                  <c:v>0.0</c:v>
                </c:pt>
                <c:pt idx="3999">
                  <c:v>0.0</c:v>
                </c:pt>
                <c:pt idx="4000">
                  <c:v>0.0</c:v>
                </c:pt>
                <c:pt idx="4001">
                  <c:v>0.0</c:v>
                </c:pt>
                <c:pt idx="4002">
                  <c:v>0.0</c:v>
                </c:pt>
                <c:pt idx="4003">
                  <c:v>0.0</c:v>
                </c:pt>
                <c:pt idx="4004">
                  <c:v>0.0</c:v>
                </c:pt>
                <c:pt idx="4005">
                  <c:v>0.0</c:v>
                </c:pt>
                <c:pt idx="4006">
                  <c:v>0.0</c:v>
                </c:pt>
                <c:pt idx="4007">
                  <c:v>0.0</c:v>
                </c:pt>
                <c:pt idx="4008">
                  <c:v>0.0</c:v>
                </c:pt>
                <c:pt idx="4009">
                  <c:v>0.0</c:v>
                </c:pt>
                <c:pt idx="4010">
                  <c:v>0.0</c:v>
                </c:pt>
                <c:pt idx="4011">
                  <c:v>0.0</c:v>
                </c:pt>
                <c:pt idx="4012">
                  <c:v>0.0</c:v>
                </c:pt>
                <c:pt idx="4013">
                  <c:v>0.0</c:v>
                </c:pt>
                <c:pt idx="4014">
                  <c:v>0.0</c:v>
                </c:pt>
                <c:pt idx="4015">
                  <c:v>0.0</c:v>
                </c:pt>
                <c:pt idx="4016">
                  <c:v>0.0</c:v>
                </c:pt>
                <c:pt idx="4017">
                  <c:v>0.0</c:v>
                </c:pt>
                <c:pt idx="4018">
                  <c:v>0.0</c:v>
                </c:pt>
                <c:pt idx="4019">
                  <c:v>0.0</c:v>
                </c:pt>
                <c:pt idx="4020">
                  <c:v>0.0</c:v>
                </c:pt>
                <c:pt idx="4021">
                  <c:v>0.0</c:v>
                </c:pt>
                <c:pt idx="4022">
                  <c:v>0.0</c:v>
                </c:pt>
                <c:pt idx="4023">
                  <c:v>0.0</c:v>
                </c:pt>
                <c:pt idx="4024">
                  <c:v>0.0</c:v>
                </c:pt>
                <c:pt idx="4025">
                  <c:v>0.0</c:v>
                </c:pt>
                <c:pt idx="4026">
                  <c:v>0.0</c:v>
                </c:pt>
                <c:pt idx="4027">
                  <c:v>0.0</c:v>
                </c:pt>
                <c:pt idx="4028">
                  <c:v>0.0</c:v>
                </c:pt>
                <c:pt idx="4029">
                  <c:v>0.0</c:v>
                </c:pt>
                <c:pt idx="4030">
                  <c:v>0.0</c:v>
                </c:pt>
                <c:pt idx="4031">
                  <c:v>0.0</c:v>
                </c:pt>
                <c:pt idx="4032">
                  <c:v>0.0</c:v>
                </c:pt>
                <c:pt idx="4033">
                  <c:v>0.0</c:v>
                </c:pt>
                <c:pt idx="4034">
                  <c:v>0.0</c:v>
                </c:pt>
                <c:pt idx="4035">
                  <c:v>0.0</c:v>
                </c:pt>
                <c:pt idx="4036">
                  <c:v>0.0</c:v>
                </c:pt>
                <c:pt idx="4037">
                  <c:v>0.0</c:v>
                </c:pt>
                <c:pt idx="4038">
                  <c:v>0.0</c:v>
                </c:pt>
                <c:pt idx="4039">
                  <c:v>0.0</c:v>
                </c:pt>
                <c:pt idx="4040">
                  <c:v>0.0</c:v>
                </c:pt>
                <c:pt idx="4041">
                  <c:v>0.0</c:v>
                </c:pt>
                <c:pt idx="4042">
                  <c:v>0.0</c:v>
                </c:pt>
                <c:pt idx="4043">
                  <c:v>0.0</c:v>
                </c:pt>
                <c:pt idx="4044">
                  <c:v>0.0</c:v>
                </c:pt>
                <c:pt idx="4045">
                  <c:v>0.0</c:v>
                </c:pt>
                <c:pt idx="4046">
                  <c:v>0.0</c:v>
                </c:pt>
                <c:pt idx="4047">
                  <c:v>0.0</c:v>
                </c:pt>
                <c:pt idx="4048">
                  <c:v>0.0</c:v>
                </c:pt>
                <c:pt idx="4049">
                  <c:v>0.0</c:v>
                </c:pt>
                <c:pt idx="4050">
                  <c:v>0.0</c:v>
                </c:pt>
                <c:pt idx="4051">
                  <c:v>0.0</c:v>
                </c:pt>
                <c:pt idx="4052">
                  <c:v>0.0</c:v>
                </c:pt>
                <c:pt idx="4053">
                  <c:v>0.0</c:v>
                </c:pt>
                <c:pt idx="4054">
                  <c:v>0.0</c:v>
                </c:pt>
                <c:pt idx="4055">
                  <c:v>0.0</c:v>
                </c:pt>
                <c:pt idx="4056">
                  <c:v>0.0</c:v>
                </c:pt>
                <c:pt idx="4057">
                  <c:v>0.0</c:v>
                </c:pt>
                <c:pt idx="4058">
                  <c:v>0.0</c:v>
                </c:pt>
                <c:pt idx="4059">
                  <c:v>0.0</c:v>
                </c:pt>
                <c:pt idx="4060">
                  <c:v>0.0</c:v>
                </c:pt>
                <c:pt idx="4061">
                  <c:v>0.0</c:v>
                </c:pt>
                <c:pt idx="4062">
                  <c:v>0.0</c:v>
                </c:pt>
                <c:pt idx="4063">
                  <c:v>0.0</c:v>
                </c:pt>
                <c:pt idx="4064">
                  <c:v>0.0</c:v>
                </c:pt>
                <c:pt idx="4065">
                  <c:v>0.0</c:v>
                </c:pt>
                <c:pt idx="4066">
                  <c:v>0.0</c:v>
                </c:pt>
                <c:pt idx="4067">
                  <c:v>0.0</c:v>
                </c:pt>
                <c:pt idx="4068">
                  <c:v>0.0</c:v>
                </c:pt>
                <c:pt idx="4069">
                  <c:v>0.0</c:v>
                </c:pt>
                <c:pt idx="4070">
                  <c:v>0.0</c:v>
                </c:pt>
                <c:pt idx="4071">
                  <c:v>0.0</c:v>
                </c:pt>
                <c:pt idx="4072">
                  <c:v>0.0</c:v>
                </c:pt>
                <c:pt idx="4073">
                  <c:v>0.0</c:v>
                </c:pt>
                <c:pt idx="4074">
                  <c:v>0.0</c:v>
                </c:pt>
                <c:pt idx="4075">
                  <c:v>0.0</c:v>
                </c:pt>
                <c:pt idx="4076">
                  <c:v>0.0</c:v>
                </c:pt>
                <c:pt idx="4077">
                  <c:v>0.0</c:v>
                </c:pt>
                <c:pt idx="4078">
                  <c:v>0.0</c:v>
                </c:pt>
                <c:pt idx="4079">
                  <c:v>0.0</c:v>
                </c:pt>
                <c:pt idx="4080">
                  <c:v>0.0</c:v>
                </c:pt>
                <c:pt idx="4081">
                  <c:v>0.0</c:v>
                </c:pt>
                <c:pt idx="4082">
                  <c:v>0.0</c:v>
                </c:pt>
                <c:pt idx="4083">
                  <c:v>0.0</c:v>
                </c:pt>
                <c:pt idx="4084">
                  <c:v>0.0</c:v>
                </c:pt>
                <c:pt idx="4085">
                  <c:v>0.0</c:v>
                </c:pt>
                <c:pt idx="4086">
                  <c:v>0.0</c:v>
                </c:pt>
                <c:pt idx="4087">
                  <c:v>0.0</c:v>
                </c:pt>
                <c:pt idx="4088">
                  <c:v>0.0</c:v>
                </c:pt>
                <c:pt idx="4089">
                  <c:v>0.0</c:v>
                </c:pt>
                <c:pt idx="4090">
                  <c:v>0.0</c:v>
                </c:pt>
                <c:pt idx="4091">
                  <c:v>0.0</c:v>
                </c:pt>
                <c:pt idx="4092">
                  <c:v>0.0</c:v>
                </c:pt>
                <c:pt idx="4093">
                  <c:v>0.0</c:v>
                </c:pt>
                <c:pt idx="4094">
                  <c:v>0.0</c:v>
                </c:pt>
                <c:pt idx="4095">
                  <c:v>0.0</c:v>
                </c:pt>
                <c:pt idx="4096">
                  <c:v>0.0</c:v>
                </c:pt>
                <c:pt idx="4097">
                  <c:v>0.0</c:v>
                </c:pt>
                <c:pt idx="4098">
                  <c:v>0.0</c:v>
                </c:pt>
                <c:pt idx="4099">
                  <c:v>0.0</c:v>
                </c:pt>
                <c:pt idx="4100">
                  <c:v>0.0</c:v>
                </c:pt>
                <c:pt idx="4101">
                  <c:v>0.0</c:v>
                </c:pt>
                <c:pt idx="4102">
                  <c:v>0.0</c:v>
                </c:pt>
                <c:pt idx="4103">
                  <c:v>0.0</c:v>
                </c:pt>
                <c:pt idx="4104">
                  <c:v>0.0</c:v>
                </c:pt>
                <c:pt idx="4105">
                  <c:v>0.0</c:v>
                </c:pt>
                <c:pt idx="4106">
                  <c:v>0.0</c:v>
                </c:pt>
                <c:pt idx="4107">
                  <c:v>0.0</c:v>
                </c:pt>
                <c:pt idx="4108">
                  <c:v>0.0</c:v>
                </c:pt>
                <c:pt idx="4109">
                  <c:v>0.0</c:v>
                </c:pt>
                <c:pt idx="4110">
                  <c:v>0.0</c:v>
                </c:pt>
                <c:pt idx="4111">
                  <c:v>0.0</c:v>
                </c:pt>
                <c:pt idx="4112">
                  <c:v>0.0</c:v>
                </c:pt>
                <c:pt idx="4113">
                  <c:v>0.0</c:v>
                </c:pt>
                <c:pt idx="4114">
                  <c:v>0.0</c:v>
                </c:pt>
                <c:pt idx="4115">
                  <c:v>0.0</c:v>
                </c:pt>
                <c:pt idx="4116">
                  <c:v>0.0</c:v>
                </c:pt>
                <c:pt idx="4117">
                  <c:v>0.0</c:v>
                </c:pt>
                <c:pt idx="4118">
                  <c:v>0.0</c:v>
                </c:pt>
                <c:pt idx="4119">
                  <c:v>0.0</c:v>
                </c:pt>
                <c:pt idx="4120">
                  <c:v>0.0</c:v>
                </c:pt>
                <c:pt idx="4121">
                  <c:v>0.0</c:v>
                </c:pt>
                <c:pt idx="4122">
                  <c:v>0.0</c:v>
                </c:pt>
                <c:pt idx="4123">
                  <c:v>0.0</c:v>
                </c:pt>
                <c:pt idx="4124">
                  <c:v>0.0</c:v>
                </c:pt>
                <c:pt idx="4125">
                  <c:v>0.0</c:v>
                </c:pt>
                <c:pt idx="4126">
                  <c:v>0.0</c:v>
                </c:pt>
                <c:pt idx="4127">
                  <c:v>0.0</c:v>
                </c:pt>
                <c:pt idx="4128">
                  <c:v>0.0</c:v>
                </c:pt>
                <c:pt idx="4129">
                  <c:v>0.0</c:v>
                </c:pt>
                <c:pt idx="4130">
                  <c:v>0.0</c:v>
                </c:pt>
                <c:pt idx="4131">
                  <c:v>0.0</c:v>
                </c:pt>
                <c:pt idx="4132">
                  <c:v>0.0</c:v>
                </c:pt>
                <c:pt idx="4133">
                  <c:v>0.0</c:v>
                </c:pt>
                <c:pt idx="4134">
                  <c:v>0.0</c:v>
                </c:pt>
                <c:pt idx="4135">
                  <c:v>0.0</c:v>
                </c:pt>
                <c:pt idx="4136">
                  <c:v>0.0</c:v>
                </c:pt>
                <c:pt idx="4137">
                  <c:v>0.0</c:v>
                </c:pt>
                <c:pt idx="4138">
                  <c:v>0.0</c:v>
                </c:pt>
                <c:pt idx="4139">
                  <c:v>0.0</c:v>
                </c:pt>
                <c:pt idx="4140">
                  <c:v>0.0</c:v>
                </c:pt>
                <c:pt idx="4141">
                  <c:v>0.0</c:v>
                </c:pt>
                <c:pt idx="4142">
                  <c:v>0.0</c:v>
                </c:pt>
                <c:pt idx="4143">
                  <c:v>0.0</c:v>
                </c:pt>
                <c:pt idx="4144">
                  <c:v>0.0</c:v>
                </c:pt>
                <c:pt idx="4145">
                  <c:v>0.0</c:v>
                </c:pt>
                <c:pt idx="4146">
                  <c:v>0.0</c:v>
                </c:pt>
                <c:pt idx="4147">
                  <c:v>0.0</c:v>
                </c:pt>
                <c:pt idx="4148">
                  <c:v>0.0</c:v>
                </c:pt>
                <c:pt idx="4149">
                  <c:v>0.0</c:v>
                </c:pt>
                <c:pt idx="4150">
                  <c:v>0.0</c:v>
                </c:pt>
                <c:pt idx="4151">
                  <c:v>0.0</c:v>
                </c:pt>
                <c:pt idx="4152">
                  <c:v>0.0</c:v>
                </c:pt>
                <c:pt idx="4153">
                  <c:v>0.0</c:v>
                </c:pt>
                <c:pt idx="4154">
                  <c:v>0.0</c:v>
                </c:pt>
                <c:pt idx="4155">
                  <c:v>0.0</c:v>
                </c:pt>
                <c:pt idx="4156">
                  <c:v>0.0</c:v>
                </c:pt>
                <c:pt idx="4157">
                  <c:v>0.0</c:v>
                </c:pt>
                <c:pt idx="4158">
                  <c:v>0.0</c:v>
                </c:pt>
                <c:pt idx="4159">
                  <c:v>0.0</c:v>
                </c:pt>
                <c:pt idx="4160">
                  <c:v>0.0</c:v>
                </c:pt>
                <c:pt idx="4161">
                  <c:v>0.0</c:v>
                </c:pt>
                <c:pt idx="4162">
                  <c:v>0.0</c:v>
                </c:pt>
                <c:pt idx="4163">
                  <c:v>0.0</c:v>
                </c:pt>
                <c:pt idx="4164">
                  <c:v>0.0</c:v>
                </c:pt>
                <c:pt idx="4165">
                  <c:v>0.0</c:v>
                </c:pt>
                <c:pt idx="4166">
                  <c:v>0.0</c:v>
                </c:pt>
                <c:pt idx="4167">
                  <c:v>0.0</c:v>
                </c:pt>
                <c:pt idx="4168">
                  <c:v>0.0</c:v>
                </c:pt>
                <c:pt idx="4169">
                  <c:v>0.0</c:v>
                </c:pt>
                <c:pt idx="4170">
                  <c:v>0.0</c:v>
                </c:pt>
                <c:pt idx="4171">
                  <c:v>0.0</c:v>
                </c:pt>
                <c:pt idx="4172">
                  <c:v>0.0</c:v>
                </c:pt>
                <c:pt idx="4173">
                  <c:v>0.0</c:v>
                </c:pt>
                <c:pt idx="4174">
                  <c:v>0.0</c:v>
                </c:pt>
                <c:pt idx="4175">
                  <c:v>0.0</c:v>
                </c:pt>
                <c:pt idx="4176">
                  <c:v>0.0</c:v>
                </c:pt>
                <c:pt idx="4177">
                  <c:v>0.0</c:v>
                </c:pt>
                <c:pt idx="4178">
                  <c:v>0.0</c:v>
                </c:pt>
                <c:pt idx="4179">
                  <c:v>0.0</c:v>
                </c:pt>
                <c:pt idx="4180">
                  <c:v>0.0</c:v>
                </c:pt>
                <c:pt idx="4181">
                  <c:v>0.0</c:v>
                </c:pt>
                <c:pt idx="4182">
                  <c:v>0.0</c:v>
                </c:pt>
                <c:pt idx="4183">
                  <c:v>0.0</c:v>
                </c:pt>
                <c:pt idx="4184">
                  <c:v>0.0</c:v>
                </c:pt>
                <c:pt idx="4185">
                  <c:v>0.0</c:v>
                </c:pt>
                <c:pt idx="4186">
                  <c:v>0.0</c:v>
                </c:pt>
                <c:pt idx="4187">
                  <c:v>0.0</c:v>
                </c:pt>
                <c:pt idx="4188">
                  <c:v>0.0</c:v>
                </c:pt>
                <c:pt idx="4189">
                  <c:v>0.0</c:v>
                </c:pt>
                <c:pt idx="4190">
                  <c:v>0.0</c:v>
                </c:pt>
                <c:pt idx="4191">
                  <c:v>0.0</c:v>
                </c:pt>
                <c:pt idx="4192">
                  <c:v>0.0</c:v>
                </c:pt>
                <c:pt idx="4193">
                  <c:v>0.0</c:v>
                </c:pt>
                <c:pt idx="4194">
                  <c:v>0.0</c:v>
                </c:pt>
                <c:pt idx="4195">
                  <c:v>0.0</c:v>
                </c:pt>
                <c:pt idx="4196">
                  <c:v>0.0</c:v>
                </c:pt>
                <c:pt idx="4197">
                  <c:v>0.0</c:v>
                </c:pt>
                <c:pt idx="4198">
                  <c:v>0.0</c:v>
                </c:pt>
                <c:pt idx="4199">
                  <c:v>0.0</c:v>
                </c:pt>
                <c:pt idx="4200">
                  <c:v>0.0</c:v>
                </c:pt>
                <c:pt idx="4201">
                  <c:v>0.0</c:v>
                </c:pt>
                <c:pt idx="4202">
                  <c:v>0.0</c:v>
                </c:pt>
                <c:pt idx="4203">
                  <c:v>0.0</c:v>
                </c:pt>
                <c:pt idx="4204">
                  <c:v>0.0</c:v>
                </c:pt>
                <c:pt idx="4205">
                  <c:v>0.0</c:v>
                </c:pt>
                <c:pt idx="4206">
                  <c:v>0.0</c:v>
                </c:pt>
                <c:pt idx="4207">
                  <c:v>0.0</c:v>
                </c:pt>
                <c:pt idx="4208">
                  <c:v>0.0</c:v>
                </c:pt>
                <c:pt idx="4209">
                  <c:v>0.0</c:v>
                </c:pt>
                <c:pt idx="4210">
                  <c:v>0.0</c:v>
                </c:pt>
                <c:pt idx="4211">
                  <c:v>0.0</c:v>
                </c:pt>
                <c:pt idx="4212">
                  <c:v>0.0</c:v>
                </c:pt>
                <c:pt idx="4213">
                  <c:v>0.0</c:v>
                </c:pt>
                <c:pt idx="4214">
                  <c:v>0.0</c:v>
                </c:pt>
                <c:pt idx="4215">
                  <c:v>0.0</c:v>
                </c:pt>
                <c:pt idx="4216">
                  <c:v>0.0</c:v>
                </c:pt>
                <c:pt idx="4217">
                  <c:v>0.0</c:v>
                </c:pt>
                <c:pt idx="4218">
                  <c:v>0.0</c:v>
                </c:pt>
                <c:pt idx="4219">
                  <c:v>0.0</c:v>
                </c:pt>
                <c:pt idx="4220">
                  <c:v>0.0</c:v>
                </c:pt>
                <c:pt idx="4221">
                  <c:v>0.0</c:v>
                </c:pt>
                <c:pt idx="4222">
                  <c:v>0.0</c:v>
                </c:pt>
                <c:pt idx="4223">
                  <c:v>0.0</c:v>
                </c:pt>
                <c:pt idx="4224">
                  <c:v>0.0</c:v>
                </c:pt>
                <c:pt idx="4225">
                  <c:v>0.0</c:v>
                </c:pt>
                <c:pt idx="4226">
                  <c:v>0.0</c:v>
                </c:pt>
                <c:pt idx="4227">
                  <c:v>0.0</c:v>
                </c:pt>
                <c:pt idx="4228">
                  <c:v>0.0</c:v>
                </c:pt>
                <c:pt idx="4229">
                  <c:v>0.0</c:v>
                </c:pt>
                <c:pt idx="4230">
                  <c:v>0.0</c:v>
                </c:pt>
                <c:pt idx="4231">
                  <c:v>0.0</c:v>
                </c:pt>
                <c:pt idx="4232">
                  <c:v>0.0</c:v>
                </c:pt>
                <c:pt idx="4233">
                  <c:v>0.0</c:v>
                </c:pt>
                <c:pt idx="4234">
                  <c:v>0.0</c:v>
                </c:pt>
                <c:pt idx="4235">
                  <c:v>0.0</c:v>
                </c:pt>
                <c:pt idx="4236">
                  <c:v>0.0</c:v>
                </c:pt>
                <c:pt idx="4237">
                  <c:v>0.0</c:v>
                </c:pt>
                <c:pt idx="4238">
                  <c:v>0.0</c:v>
                </c:pt>
                <c:pt idx="4239">
                  <c:v>0.0</c:v>
                </c:pt>
                <c:pt idx="4240">
                  <c:v>0.0</c:v>
                </c:pt>
                <c:pt idx="4241">
                  <c:v>0.0</c:v>
                </c:pt>
                <c:pt idx="4242">
                  <c:v>0.0</c:v>
                </c:pt>
                <c:pt idx="4243">
                  <c:v>0.0</c:v>
                </c:pt>
                <c:pt idx="4244">
                  <c:v>0.0</c:v>
                </c:pt>
                <c:pt idx="4245">
                  <c:v>0.0</c:v>
                </c:pt>
                <c:pt idx="4246">
                  <c:v>0.0</c:v>
                </c:pt>
                <c:pt idx="4247">
                  <c:v>0.0</c:v>
                </c:pt>
                <c:pt idx="4248">
                  <c:v>0.0</c:v>
                </c:pt>
                <c:pt idx="4249">
                  <c:v>0.0</c:v>
                </c:pt>
                <c:pt idx="4250">
                  <c:v>0.0</c:v>
                </c:pt>
                <c:pt idx="4251">
                  <c:v>0.0</c:v>
                </c:pt>
                <c:pt idx="4252">
                  <c:v>0.0</c:v>
                </c:pt>
                <c:pt idx="4253">
                  <c:v>0.0</c:v>
                </c:pt>
                <c:pt idx="4254">
                  <c:v>0.0</c:v>
                </c:pt>
                <c:pt idx="4255">
                  <c:v>0.0</c:v>
                </c:pt>
                <c:pt idx="4256">
                  <c:v>0.0</c:v>
                </c:pt>
                <c:pt idx="4257">
                  <c:v>0.0</c:v>
                </c:pt>
                <c:pt idx="4258">
                  <c:v>0.0</c:v>
                </c:pt>
                <c:pt idx="4259">
                  <c:v>0.0</c:v>
                </c:pt>
                <c:pt idx="4260">
                  <c:v>0.0</c:v>
                </c:pt>
                <c:pt idx="4261">
                  <c:v>0.0</c:v>
                </c:pt>
                <c:pt idx="4262">
                  <c:v>0.0</c:v>
                </c:pt>
                <c:pt idx="4263">
                  <c:v>0.0</c:v>
                </c:pt>
                <c:pt idx="4264">
                  <c:v>0.0</c:v>
                </c:pt>
                <c:pt idx="4265">
                  <c:v>0.0</c:v>
                </c:pt>
                <c:pt idx="4266">
                  <c:v>0.0</c:v>
                </c:pt>
                <c:pt idx="4267">
                  <c:v>0.0</c:v>
                </c:pt>
                <c:pt idx="4268">
                  <c:v>0.0</c:v>
                </c:pt>
                <c:pt idx="4269">
                  <c:v>0.0</c:v>
                </c:pt>
                <c:pt idx="4270">
                  <c:v>0.0</c:v>
                </c:pt>
                <c:pt idx="4271">
                  <c:v>0.0</c:v>
                </c:pt>
                <c:pt idx="4272">
                  <c:v>0.0</c:v>
                </c:pt>
                <c:pt idx="4273">
                  <c:v>0.0</c:v>
                </c:pt>
                <c:pt idx="4274">
                  <c:v>0.0</c:v>
                </c:pt>
                <c:pt idx="4275">
                  <c:v>0.0</c:v>
                </c:pt>
                <c:pt idx="4276">
                  <c:v>0.0</c:v>
                </c:pt>
                <c:pt idx="4277">
                  <c:v>0.0</c:v>
                </c:pt>
                <c:pt idx="4278">
                  <c:v>0.0</c:v>
                </c:pt>
                <c:pt idx="4279">
                  <c:v>0.0</c:v>
                </c:pt>
                <c:pt idx="4280">
                  <c:v>0.0</c:v>
                </c:pt>
                <c:pt idx="4281">
                  <c:v>0.0</c:v>
                </c:pt>
                <c:pt idx="4282">
                  <c:v>0.0</c:v>
                </c:pt>
                <c:pt idx="4283">
                  <c:v>0.0</c:v>
                </c:pt>
                <c:pt idx="4284">
                  <c:v>0.0</c:v>
                </c:pt>
                <c:pt idx="4285">
                  <c:v>0.0</c:v>
                </c:pt>
                <c:pt idx="4286">
                  <c:v>0.0</c:v>
                </c:pt>
                <c:pt idx="4287">
                  <c:v>0.0</c:v>
                </c:pt>
                <c:pt idx="4288">
                  <c:v>0.0</c:v>
                </c:pt>
                <c:pt idx="4289">
                  <c:v>0.0</c:v>
                </c:pt>
                <c:pt idx="4290">
                  <c:v>0.0</c:v>
                </c:pt>
                <c:pt idx="4291">
                  <c:v>0.0</c:v>
                </c:pt>
                <c:pt idx="4292">
                  <c:v>0.0</c:v>
                </c:pt>
                <c:pt idx="4293">
                  <c:v>0.0</c:v>
                </c:pt>
                <c:pt idx="4294">
                  <c:v>0.0</c:v>
                </c:pt>
                <c:pt idx="4295">
                  <c:v>0.0</c:v>
                </c:pt>
                <c:pt idx="4296">
                  <c:v>0.0</c:v>
                </c:pt>
                <c:pt idx="4297">
                  <c:v>0.0</c:v>
                </c:pt>
                <c:pt idx="4298">
                  <c:v>0.0</c:v>
                </c:pt>
                <c:pt idx="4299">
                  <c:v>0.0</c:v>
                </c:pt>
                <c:pt idx="4300">
                  <c:v>0.0</c:v>
                </c:pt>
                <c:pt idx="4301">
                  <c:v>0.0</c:v>
                </c:pt>
                <c:pt idx="4302">
                  <c:v>0.0</c:v>
                </c:pt>
                <c:pt idx="4303">
                  <c:v>0.0</c:v>
                </c:pt>
                <c:pt idx="4304">
                  <c:v>0.0</c:v>
                </c:pt>
                <c:pt idx="4305">
                  <c:v>0.0</c:v>
                </c:pt>
                <c:pt idx="4306">
                  <c:v>0.0</c:v>
                </c:pt>
                <c:pt idx="4307">
                  <c:v>0.0</c:v>
                </c:pt>
                <c:pt idx="4308">
                  <c:v>0.0</c:v>
                </c:pt>
                <c:pt idx="4309">
                  <c:v>0.0</c:v>
                </c:pt>
                <c:pt idx="4310">
                  <c:v>0.0</c:v>
                </c:pt>
                <c:pt idx="4311">
                  <c:v>0.0</c:v>
                </c:pt>
                <c:pt idx="4312">
                  <c:v>0.0</c:v>
                </c:pt>
                <c:pt idx="4313">
                  <c:v>0.0</c:v>
                </c:pt>
                <c:pt idx="4314">
                  <c:v>0.0</c:v>
                </c:pt>
                <c:pt idx="4315">
                  <c:v>0.0</c:v>
                </c:pt>
                <c:pt idx="4316">
                  <c:v>0.0</c:v>
                </c:pt>
                <c:pt idx="4317">
                  <c:v>0.0</c:v>
                </c:pt>
                <c:pt idx="4318">
                  <c:v>0.0</c:v>
                </c:pt>
                <c:pt idx="4319">
                  <c:v>0.0</c:v>
                </c:pt>
                <c:pt idx="4320">
                  <c:v>0.0</c:v>
                </c:pt>
                <c:pt idx="4321">
                  <c:v>0.0</c:v>
                </c:pt>
                <c:pt idx="4322">
                  <c:v>0.0</c:v>
                </c:pt>
                <c:pt idx="4323">
                  <c:v>0.0</c:v>
                </c:pt>
                <c:pt idx="4324">
                  <c:v>0.0</c:v>
                </c:pt>
                <c:pt idx="4325">
                  <c:v>0.0</c:v>
                </c:pt>
                <c:pt idx="4326">
                  <c:v>0.0</c:v>
                </c:pt>
                <c:pt idx="4327">
                  <c:v>0.0</c:v>
                </c:pt>
                <c:pt idx="4328">
                  <c:v>0.0</c:v>
                </c:pt>
                <c:pt idx="4329">
                  <c:v>0.0</c:v>
                </c:pt>
                <c:pt idx="4330">
                  <c:v>0.0</c:v>
                </c:pt>
                <c:pt idx="4331">
                  <c:v>0.0</c:v>
                </c:pt>
                <c:pt idx="4332">
                  <c:v>0.0</c:v>
                </c:pt>
                <c:pt idx="4333">
                  <c:v>0.0</c:v>
                </c:pt>
                <c:pt idx="4334">
                  <c:v>0.0</c:v>
                </c:pt>
                <c:pt idx="4335">
                  <c:v>0.0</c:v>
                </c:pt>
                <c:pt idx="4336">
                  <c:v>0.0</c:v>
                </c:pt>
                <c:pt idx="4337">
                  <c:v>0.0</c:v>
                </c:pt>
                <c:pt idx="4338">
                  <c:v>0.0</c:v>
                </c:pt>
                <c:pt idx="4339">
                  <c:v>0.0</c:v>
                </c:pt>
                <c:pt idx="4340">
                  <c:v>0.0</c:v>
                </c:pt>
                <c:pt idx="4341">
                  <c:v>0.0</c:v>
                </c:pt>
                <c:pt idx="4342">
                  <c:v>0.0</c:v>
                </c:pt>
                <c:pt idx="4343">
                  <c:v>0.0</c:v>
                </c:pt>
                <c:pt idx="4344">
                  <c:v>0.0</c:v>
                </c:pt>
                <c:pt idx="4345">
                  <c:v>0.0</c:v>
                </c:pt>
                <c:pt idx="4346">
                  <c:v>0.0</c:v>
                </c:pt>
                <c:pt idx="4347">
                  <c:v>0.0</c:v>
                </c:pt>
                <c:pt idx="4348">
                  <c:v>0.0</c:v>
                </c:pt>
                <c:pt idx="4349">
                  <c:v>0.0</c:v>
                </c:pt>
                <c:pt idx="4350">
                  <c:v>0.0</c:v>
                </c:pt>
                <c:pt idx="4351">
                  <c:v>0.0</c:v>
                </c:pt>
                <c:pt idx="4352">
                  <c:v>0.0</c:v>
                </c:pt>
                <c:pt idx="4353">
                  <c:v>0.0</c:v>
                </c:pt>
                <c:pt idx="4354">
                  <c:v>0.0</c:v>
                </c:pt>
                <c:pt idx="4355">
                  <c:v>0.0</c:v>
                </c:pt>
                <c:pt idx="4356">
                  <c:v>0.0</c:v>
                </c:pt>
                <c:pt idx="4357">
                  <c:v>0.0</c:v>
                </c:pt>
                <c:pt idx="4358">
                  <c:v>0.0</c:v>
                </c:pt>
                <c:pt idx="4359">
                  <c:v>0.0</c:v>
                </c:pt>
                <c:pt idx="4360">
                  <c:v>0.0</c:v>
                </c:pt>
                <c:pt idx="4361">
                  <c:v>0.0</c:v>
                </c:pt>
                <c:pt idx="4362">
                  <c:v>0.0</c:v>
                </c:pt>
                <c:pt idx="4363">
                  <c:v>0.0</c:v>
                </c:pt>
                <c:pt idx="4364">
                  <c:v>0.0</c:v>
                </c:pt>
                <c:pt idx="4365">
                  <c:v>0.0</c:v>
                </c:pt>
                <c:pt idx="4366">
                  <c:v>0.0</c:v>
                </c:pt>
                <c:pt idx="4367">
                  <c:v>0.0</c:v>
                </c:pt>
                <c:pt idx="4368">
                  <c:v>0.0</c:v>
                </c:pt>
                <c:pt idx="4369">
                  <c:v>0.0</c:v>
                </c:pt>
                <c:pt idx="4370">
                  <c:v>0.0</c:v>
                </c:pt>
                <c:pt idx="4371">
                  <c:v>0.0</c:v>
                </c:pt>
                <c:pt idx="4372">
                  <c:v>0.0</c:v>
                </c:pt>
                <c:pt idx="4373">
                  <c:v>0.0</c:v>
                </c:pt>
                <c:pt idx="4374">
                  <c:v>0.0</c:v>
                </c:pt>
                <c:pt idx="4375">
                  <c:v>0.0</c:v>
                </c:pt>
                <c:pt idx="4376">
                  <c:v>0.0</c:v>
                </c:pt>
                <c:pt idx="4377">
                  <c:v>0.0</c:v>
                </c:pt>
                <c:pt idx="4378">
                  <c:v>0.0</c:v>
                </c:pt>
                <c:pt idx="4379">
                  <c:v>0.0</c:v>
                </c:pt>
                <c:pt idx="4380">
                  <c:v>0.0</c:v>
                </c:pt>
                <c:pt idx="4381">
                  <c:v>0.0</c:v>
                </c:pt>
                <c:pt idx="4382">
                  <c:v>0.0</c:v>
                </c:pt>
                <c:pt idx="4383">
                  <c:v>0.0</c:v>
                </c:pt>
                <c:pt idx="4384">
                  <c:v>0.0</c:v>
                </c:pt>
                <c:pt idx="4385">
                  <c:v>0.0</c:v>
                </c:pt>
                <c:pt idx="4386">
                  <c:v>0.0</c:v>
                </c:pt>
                <c:pt idx="4387">
                  <c:v>0.0</c:v>
                </c:pt>
                <c:pt idx="4388">
                  <c:v>0.0</c:v>
                </c:pt>
                <c:pt idx="4389">
                  <c:v>0.0</c:v>
                </c:pt>
                <c:pt idx="4390">
                  <c:v>0.0</c:v>
                </c:pt>
                <c:pt idx="4391">
                  <c:v>0.0</c:v>
                </c:pt>
                <c:pt idx="4392">
                  <c:v>0.0</c:v>
                </c:pt>
                <c:pt idx="4393">
                  <c:v>0.0</c:v>
                </c:pt>
                <c:pt idx="4394">
                  <c:v>0.0</c:v>
                </c:pt>
                <c:pt idx="4395">
                  <c:v>0.0</c:v>
                </c:pt>
                <c:pt idx="4396">
                  <c:v>0.0</c:v>
                </c:pt>
                <c:pt idx="4397">
                  <c:v>0.0</c:v>
                </c:pt>
                <c:pt idx="4398">
                  <c:v>0.0</c:v>
                </c:pt>
                <c:pt idx="4399">
                  <c:v>0.0</c:v>
                </c:pt>
                <c:pt idx="4400">
                  <c:v>0.0</c:v>
                </c:pt>
                <c:pt idx="4401">
                  <c:v>0.0</c:v>
                </c:pt>
                <c:pt idx="4402">
                  <c:v>0.0</c:v>
                </c:pt>
                <c:pt idx="4403">
                  <c:v>0.0</c:v>
                </c:pt>
                <c:pt idx="4404">
                  <c:v>0.0</c:v>
                </c:pt>
                <c:pt idx="4405">
                  <c:v>0.0</c:v>
                </c:pt>
                <c:pt idx="4406">
                  <c:v>0.0</c:v>
                </c:pt>
                <c:pt idx="4407">
                  <c:v>0.0</c:v>
                </c:pt>
                <c:pt idx="4408">
                  <c:v>0.0</c:v>
                </c:pt>
                <c:pt idx="4409">
                  <c:v>0.0</c:v>
                </c:pt>
                <c:pt idx="4410">
                  <c:v>0.0</c:v>
                </c:pt>
                <c:pt idx="4411">
                  <c:v>0.0</c:v>
                </c:pt>
                <c:pt idx="4412">
                  <c:v>0.0</c:v>
                </c:pt>
                <c:pt idx="4413">
                  <c:v>0.0</c:v>
                </c:pt>
                <c:pt idx="4414">
                  <c:v>0.0</c:v>
                </c:pt>
                <c:pt idx="4415">
                  <c:v>0.0</c:v>
                </c:pt>
                <c:pt idx="4416">
                  <c:v>0.0</c:v>
                </c:pt>
                <c:pt idx="4417">
                  <c:v>0.0</c:v>
                </c:pt>
                <c:pt idx="4418">
                  <c:v>0.0</c:v>
                </c:pt>
                <c:pt idx="4419">
                  <c:v>0.0</c:v>
                </c:pt>
                <c:pt idx="4420">
                  <c:v>0.0</c:v>
                </c:pt>
                <c:pt idx="4421">
                  <c:v>0.0</c:v>
                </c:pt>
                <c:pt idx="4422">
                  <c:v>0.0</c:v>
                </c:pt>
                <c:pt idx="4423">
                  <c:v>0.0</c:v>
                </c:pt>
                <c:pt idx="4424">
                  <c:v>0.0</c:v>
                </c:pt>
                <c:pt idx="4425">
                  <c:v>0.0</c:v>
                </c:pt>
                <c:pt idx="4426">
                  <c:v>0.0</c:v>
                </c:pt>
                <c:pt idx="4427">
                  <c:v>0.0</c:v>
                </c:pt>
                <c:pt idx="4428">
                  <c:v>0.0</c:v>
                </c:pt>
                <c:pt idx="4429">
                  <c:v>0.0</c:v>
                </c:pt>
                <c:pt idx="4430">
                  <c:v>0.0</c:v>
                </c:pt>
                <c:pt idx="4431">
                  <c:v>0.0</c:v>
                </c:pt>
                <c:pt idx="4432">
                  <c:v>0.0</c:v>
                </c:pt>
                <c:pt idx="4433">
                  <c:v>0.0</c:v>
                </c:pt>
                <c:pt idx="4434">
                  <c:v>0.0</c:v>
                </c:pt>
                <c:pt idx="4435">
                  <c:v>0.0</c:v>
                </c:pt>
                <c:pt idx="4436">
                  <c:v>0.0</c:v>
                </c:pt>
                <c:pt idx="4437">
                  <c:v>0.0</c:v>
                </c:pt>
                <c:pt idx="4438">
                  <c:v>0.0</c:v>
                </c:pt>
                <c:pt idx="4439">
                  <c:v>0.0</c:v>
                </c:pt>
                <c:pt idx="4440">
                  <c:v>0.0</c:v>
                </c:pt>
                <c:pt idx="4441">
                  <c:v>0.0</c:v>
                </c:pt>
                <c:pt idx="4442">
                  <c:v>0.0</c:v>
                </c:pt>
                <c:pt idx="4443">
                  <c:v>0.0</c:v>
                </c:pt>
                <c:pt idx="4444">
                  <c:v>0.0</c:v>
                </c:pt>
                <c:pt idx="4445">
                  <c:v>0.0</c:v>
                </c:pt>
                <c:pt idx="4446">
                  <c:v>0.0</c:v>
                </c:pt>
                <c:pt idx="4447">
                  <c:v>0.0</c:v>
                </c:pt>
                <c:pt idx="4448">
                  <c:v>0.0</c:v>
                </c:pt>
                <c:pt idx="4449">
                  <c:v>0.0</c:v>
                </c:pt>
                <c:pt idx="4450">
                  <c:v>0.0</c:v>
                </c:pt>
                <c:pt idx="4451">
                  <c:v>0.0</c:v>
                </c:pt>
                <c:pt idx="4452">
                  <c:v>0.0</c:v>
                </c:pt>
                <c:pt idx="4453">
                  <c:v>0.0</c:v>
                </c:pt>
                <c:pt idx="4454">
                  <c:v>0.0</c:v>
                </c:pt>
                <c:pt idx="4455">
                  <c:v>0.0</c:v>
                </c:pt>
                <c:pt idx="4456">
                  <c:v>0.0</c:v>
                </c:pt>
                <c:pt idx="4457">
                  <c:v>0.0</c:v>
                </c:pt>
                <c:pt idx="4458">
                  <c:v>0.0</c:v>
                </c:pt>
                <c:pt idx="4459">
                  <c:v>0.0</c:v>
                </c:pt>
                <c:pt idx="4460">
                  <c:v>0.0</c:v>
                </c:pt>
                <c:pt idx="4461">
                  <c:v>0.0</c:v>
                </c:pt>
                <c:pt idx="4462">
                  <c:v>0.0</c:v>
                </c:pt>
                <c:pt idx="4463">
                  <c:v>0.0</c:v>
                </c:pt>
                <c:pt idx="4464">
                  <c:v>0.0</c:v>
                </c:pt>
                <c:pt idx="4465">
                  <c:v>0.0</c:v>
                </c:pt>
                <c:pt idx="4466">
                  <c:v>0.0</c:v>
                </c:pt>
                <c:pt idx="4467">
                  <c:v>0.0</c:v>
                </c:pt>
                <c:pt idx="4468">
                  <c:v>0.0</c:v>
                </c:pt>
                <c:pt idx="4469">
                  <c:v>0.0</c:v>
                </c:pt>
                <c:pt idx="4470">
                  <c:v>0.0</c:v>
                </c:pt>
                <c:pt idx="4471">
                  <c:v>0.0</c:v>
                </c:pt>
                <c:pt idx="4472">
                  <c:v>0.0</c:v>
                </c:pt>
                <c:pt idx="4473">
                  <c:v>0.0</c:v>
                </c:pt>
                <c:pt idx="4474">
                  <c:v>0.0</c:v>
                </c:pt>
                <c:pt idx="4475">
                  <c:v>0.0</c:v>
                </c:pt>
                <c:pt idx="4476">
                  <c:v>0.0</c:v>
                </c:pt>
                <c:pt idx="4477">
                  <c:v>0.0</c:v>
                </c:pt>
                <c:pt idx="4478">
                  <c:v>0.0</c:v>
                </c:pt>
                <c:pt idx="4479">
                  <c:v>0.0</c:v>
                </c:pt>
                <c:pt idx="4480">
                  <c:v>0.0</c:v>
                </c:pt>
                <c:pt idx="4481">
                  <c:v>0.0</c:v>
                </c:pt>
                <c:pt idx="4482">
                  <c:v>0.0</c:v>
                </c:pt>
                <c:pt idx="4483">
                  <c:v>0.0</c:v>
                </c:pt>
                <c:pt idx="4484">
                  <c:v>0.0</c:v>
                </c:pt>
                <c:pt idx="4485">
                  <c:v>0.0</c:v>
                </c:pt>
                <c:pt idx="4486">
                  <c:v>0.0</c:v>
                </c:pt>
                <c:pt idx="4487">
                  <c:v>0.0</c:v>
                </c:pt>
                <c:pt idx="4488">
                  <c:v>0.0</c:v>
                </c:pt>
                <c:pt idx="4489">
                  <c:v>0.0</c:v>
                </c:pt>
                <c:pt idx="4490">
                  <c:v>0.0</c:v>
                </c:pt>
                <c:pt idx="4491">
                  <c:v>0.0</c:v>
                </c:pt>
                <c:pt idx="4492">
                  <c:v>0.0</c:v>
                </c:pt>
                <c:pt idx="4493">
                  <c:v>0.0</c:v>
                </c:pt>
                <c:pt idx="4494">
                  <c:v>0.0</c:v>
                </c:pt>
                <c:pt idx="4495">
                  <c:v>0.0</c:v>
                </c:pt>
                <c:pt idx="4496">
                  <c:v>0.0</c:v>
                </c:pt>
                <c:pt idx="4497">
                  <c:v>0.0</c:v>
                </c:pt>
                <c:pt idx="4498">
                  <c:v>0.0</c:v>
                </c:pt>
                <c:pt idx="4499">
                  <c:v>0.0</c:v>
                </c:pt>
                <c:pt idx="4500">
                  <c:v>0.0</c:v>
                </c:pt>
                <c:pt idx="4501">
                  <c:v>0.0</c:v>
                </c:pt>
                <c:pt idx="4502">
                  <c:v>0.0</c:v>
                </c:pt>
                <c:pt idx="4503">
                  <c:v>0.0</c:v>
                </c:pt>
                <c:pt idx="4504">
                  <c:v>0.0</c:v>
                </c:pt>
                <c:pt idx="4505">
                  <c:v>0.0</c:v>
                </c:pt>
                <c:pt idx="4506">
                  <c:v>0.0</c:v>
                </c:pt>
                <c:pt idx="4507">
                  <c:v>0.0</c:v>
                </c:pt>
                <c:pt idx="4508">
                  <c:v>0.0</c:v>
                </c:pt>
                <c:pt idx="4509">
                  <c:v>0.0</c:v>
                </c:pt>
                <c:pt idx="4510">
                  <c:v>0.0</c:v>
                </c:pt>
                <c:pt idx="4511">
                  <c:v>0.0</c:v>
                </c:pt>
                <c:pt idx="4512">
                  <c:v>0.0</c:v>
                </c:pt>
                <c:pt idx="4513">
                  <c:v>0.0</c:v>
                </c:pt>
                <c:pt idx="4514">
                  <c:v>0.0</c:v>
                </c:pt>
                <c:pt idx="4515">
                  <c:v>0.0</c:v>
                </c:pt>
                <c:pt idx="4516">
                  <c:v>0.0</c:v>
                </c:pt>
                <c:pt idx="4517">
                  <c:v>0.0</c:v>
                </c:pt>
                <c:pt idx="4518">
                  <c:v>0.0</c:v>
                </c:pt>
                <c:pt idx="4519">
                  <c:v>0.0</c:v>
                </c:pt>
                <c:pt idx="4520">
                  <c:v>0.0</c:v>
                </c:pt>
                <c:pt idx="4521">
                  <c:v>0.0</c:v>
                </c:pt>
                <c:pt idx="4522">
                  <c:v>0.0</c:v>
                </c:pt>
                <c:pt idx="4523">
                  <c:v>0.0</c:v>
                </c:pt>
                <c:pt idx="4524">
                  <c:v>0.0</c:v>
                </c:pt>
                <c:pt idx="4525">
                  <c:v>0.0</c:v>
                </c:pt>
                <c:pt idx="4526">
                  <c:v>0.0</c:v>
                </c:pt>
                <c:pt idx="4527">
                  <c:v>0.0</c:v>
                </c:pt>
                <c:pt idx="4528">
                  <c:v>0.0</c:v>
                </c:pt>
                <c:pt idx="4529">
                  <c:v>0.0</c:v>
                </c:pt>
                <c:pt idx="4530">
                  <c:v>0.0</c:v>
                </c:pt>
                <c:pt idx="4531">
                  <c:v>0.0</c:v>
                </c:pt>
                <c:pt idx="4532">
                  <c:v>0.0</c:v>
                </c:pt>
                <c:pt idx="4533">
                  <c:v>0.0</c:v>
                </c:pt>
                <c:pt idx="4534">
                  <c:v>0.0</c:v>
                </c:pt>
                <c:pt idx="4535">
                  <c:v>0.0</c:v>
                </c:pt>
                <c:pt idx="4536">
                  <c:v>0.0</c:v>
                </c:pt>
                <c:pt idx="4537">
                  <c:v>0.0</c:v>
                </c:pt>
                <c:pt idx="4538">
                  <c:v>0.0</c:v>
                </c:pt>
                <c:pt idx="4539">
                  <c:v>0.0</c:v>
                </c:pt>
                <c:pt idx="4540">
                  <c:v>0.0</c:v>
                </c:pt>
                <c:pt idx="4541">
                  <c:v>0.0</c:v>
                </c:pt>
                <c:pt idx="4542">
                  <c:v>0.0</c:v>
                </c:pt>
                <c:pt idx="4543">
                  <c:v>0.0</c:v>
                </c:pt>
                <c:pt idx="4544">
                  <c:v>0.0</c:v>
                </c:pt>
                <c:pt idx="4545">
                  <c:v>0.0</c:v>
                </c:pt>
                <c:pt idx="4546">
                  <c:v>0.0</c:v>
                </c:pt>
                <c:pt idx="4547">
                  <c:v>0.0</c:v>
                </c:pt>
                <c:pt idx="4548">
                  <c:v>0.0</c:v>
                </c:pt>
                <c:pt idx="4549">
                  <c:v>0.0</c:v>
                </c:pt>
                <c:pt idx="4550">
                  <c:v>0.0</c:v>
                </c:pt>
                <c:pt idx="4551">
                  <c:v>0.0</c:v>
                </c:pt>
                <c:pt idx="4552">
                  <c:v>0.0</c:v>
                </c:pt>
                <c:pt idx="4553">
                  <c:v>0.0</c:v>
                </c:pt>
                <c:pt idx="4554">
                  <c:v>0.0</c:v>
                </c:pt>
                <c:pt idx="4555">
                  <c:v>0.0</c:v>
                </c:pt>
                <c:pt idx="4556">
                  <c:v>0.0</c:v>
                </c:pt>
                <c:pt idx="4557">
                  <c:v>0.0</c:v>
                </c:pt>
                <c:pt idx="4558">
                  <c:v>0.0</c:v>
                </c:pt>
                <c:pt idx="4559">
                  <c:v>0.0</c:v>
                </c:pt>
                <c:pt idx="4560">
                  <c:v>0.0</c:v>
                </c:pt>
                <c:pt idx="4561">
                  <c:v>0.0</c:v>
                </c:pt>
                <c:pt idx="4562">
                  <c:v>0.0</c:v>
                </c:pt>
                <c:pt idx="4563">
                  <c:v>0.0</c:v>
                </c:pt>
                <c:pt idx="4564">
                  <c:v>0.0</c:v>
                </c:pt>
                <c:pt idx="4565">
                  <c:v>0.0</c:v>
                </c:pt>
                <c:pt idx="4566">
                  <c:v>0.0</c:v>
                </c:pt>
                <c:pt idx="4567">
                  <c:v>0.0</c:v>
                </c:pt>
                <c:pt idx="4568">
                  <c:v>0.0</c:v>
                </c:pt>
                <c:pt idx="4569">
                  <c:v>0.0</c:v>
                </c:pt>
                <c:pt idx="4570">
                  <c:v>0.0</c:v>
                </c:pt>
                <c:pt idx="4571">
                  <c:v>0.0</c:v>
                </c:pt>
                <c:pt idx="4572">
                  <c:v>0.0</c:v>
                </c:pt>
                <c:pt idx="4573">
                  <c:v>0.0</c:v>
                </c:pt>
                <c:pt idx="4574">
                  <c:v>0.0</c:v>
                </c:pt>
                <c:pt idx="4575">
                  <c:v>0.0</c:v>
                </c:pt>
                <c:pt idx="4576">
                  <c:v>0.0</c:v>
                </c:pt>
                <c:pt idx="4577">
                  <c:v>0.0</c:v>
                </c:pt>
                <c:pt idx="4578">
                  <c:v>0.0</c:v>
                </c:pt>
                <c:pt idx="4579">
                  <c:v>0.0</c:v>
                </c:pt>
                <c:pt idx="4580">
                  <c:v>0.0</c:v>
                </c:pt>
                <c:pt idx="4581">
                  <c:v>0.0</c:v>
                </c:pt>
                <c:pt idx="4582">
                  <c:v>0.0</c:v>
                </c:pt>
                <c:pt idx="4583">
                  <c:v>0.0</c:v>
                </c:pt>
                <c:pt idx="4584">
                  <c:v>0.0</c:v>
                </c:pt>
                <c:pt idx="4585">
                  <c:v>0.0</c:v>
                </c:pt>
                <c:pt idx="4586">
                  <c:v>0.0</c:v>
                </c:pt>
                <c:pt idx="4587">
                  <c:v>0.0</c:v>
                </c:pt>
                <c:pt idx="4588">
                  <c:v>0.0</c:v>
                </c:pt>
                <c:pt idx="4589">
                  <c:v>0.0</c:v>
                </c:pt>
                <c:pt idx="4590">
                  <c:v>0.0</c:v>
                </c:pt>
                <c:pt idx="4591">
                  <c:v>0.0</c:v>
                </c:pt>
                <c:pt idx="4592">
                  <c:v>0.0</c:v>
                </c:pt>
                <c:pt idx="4593">
                  <c:v>0.0</c:v>
                </c:pt>
                <c:pt idx="4594">
                  <c:v>0.0</c:v>
                </c:pt>
                <c:pt idx="4595">
                  <c:v>0.0</c:v>
                </c:pt>
                <c:pt idx="4596">
                  <c:v>0.0</c:v>
                </c:pt>
                <c:pt idx="4597">
                  <c:v>0.0</c:v>
                </c:pt>
                <c:pt idx="4598">
                  <c:v>0.0</c:v>
                </c:pt>
                <c:pt idx="4599">
                  <c:v>0.0</c:v>
                </c:pt>
                <c:pt idx="4600">
                  <c:v>0.0</c:v>
                </c:pt>
                <c:pt idx="4601">
                  <c:v>0.0</c:v>
                </c:pt>
                <c:pt idx="4602">
                  <c:v>0.0</c:v>
                </c:pt>
                <c:pt idx="4603">
                  <c:v>0.0</c:v>
                </c:pt>
                <c:pt idx="4604">
                  <c:v>0.0</c:v>
                </c:pt>
                <c:pt idx="4605">
                  <c:v>0.0</c:v>
                </c:pt>
                <c:pt idx="4606">
                  <c:v>0.0</c:v>
                </c:pt>
                <c:pt idx="4607">
                  <c:v>0.0</c:v>
                </c:pt>
                <c:pt idx="4608">
                  <c:v>0.0</c:v>
                </c:pt>
                <c:pt idx="4609">
                  <c:v>0.0</c:v>
                </c:pt>
                <c:pt idx="4610">
                  <c:v>0.0</c:v>
                </c:pt>
                <c:pt idx="4611">
                  <c:v>0.0</c:v>
                </c:pt>
                <c:pt idx="4612">
                  <c:v>0.0</c:v>
                </c:pt>
                <c:pt idx="4613">
                  <c:v>0.0</c:v>
                </c:pt>
                <c:pt idx="4614">
                  <c:v>0.0</c:v>
                </c:pt>
                <c:pt idx="4615">
                  <c:v>0.0</c:v>
                </c:pt>
                <c:pt idx="4616">
                  <c:v>0.0</c:v>
                </c:pt>
                <c:pt idx="4617">
                  <c:v>0.0</c:v>
                </c:pt>
                <c:pt idx="4618">
                  <c:v>0.0</c:v>
                </c:pt>
                <c:pt idx="4619">
                  <c:v>0.0</c:v>
                </c:pt>
                <c:pt idx="4620">
                  <c:v>0.0</c:v>
                </c:pt>
                <c:pt idx="4621">
                  <c:v>0.0</c:v>
                </c:pt>
                <c:pt idx="4622">
                  <c:v>0.0</c:v>
                </c:pt>
                <c:pt idx="4623">
                  <c:v>0.0</c:v>
                </c:pt>
                <c:pt idx="4624">
                  <c:v>0.0</c:v>
                </c:pt>
                <c:pt idx="4625">
                  <c:v>0.0</c:v>
                </c:pt>
                <c:pt idx="4626">
                  <c:v>0.0</c:v>
                </c:pt>
                <c:pt idx="4627">
                  <c:v>0.0</c:v>
                </c:pt>
                <c:pt idx="4628">
                  <c:v>0.0</c:v>
                </c:pt>
                <c:pt idx="4629">
                  <c:v>0.0</c:v>
                </c:pt>
                <c:pt idx="4630">
                  <c:v>0.0</c:v>
                </c:pt>
                <c:pt idx="4631">
                  <c:v>0.0</c:v>
                </c:pt>
                <c:pt idx="4632">
                  <c:v>0.0</c:v>
                </c:pt>
                <c:pt idx="4633">
                  <c:v>0.0</c:v>
                </c:pt>
                <c:pt idx="4634">
                  <c:v>0.0</c:v>
                </c:pt>
                <c:pt idx="4635">
                  <c:v>0.0</c:v>
                </c:pt>
                <c:pt idx="4636">
                  <c:v>0.0</c:v>
                </c:pt>
                <c:pt idx="4637">
                  <c:v>0.0</c:v>
                </c:pt>
                <c:pt idx="4638">
                  <c:v>0.0</c:v>
                </c:pt>
                <c:pt idx="4639">
                  <c:v>0.0</c:v>
                </c:pt>
                <c:pt idx="4640">
                  <c:v>0.0</c:v>
                </c:pt>
                <c:pt idx="4641">
                  <c:v>0.0</c:v>
                </c:pt>
                <c:pt idx="4642">
                  <c:v>0.0</c:v>
                </c:pt>
                <c:pt idx="4643">
                  <c:v>0.0</c:v>
                </c:pt>
                <c:pt idx="4644">
                  <c:v>0.0</c:v>
                </c:pt>
                <c:pt idx="4645">
                  <c:v>0.0</c:v>
                </c:pt>
                <c:pt idx="4646">
                  <c:v>0.0</c:v>
                </c:pt>
                <c:pt idx="4647">
                  <c:v>0.0</c:v>
                </c:pt>
                <c:pt idx="4648">
                  <c:v>0.0</c:v>
                </c:pt>
                <c:pt idx="4649">
                  <c:v>0.0</c:v>
                </c:pt>
                <c:pt idx="4650">
                  <c:v>0.0</c:v>
                </c:pt>
                <c:pt idx="4651">
                  <c:v>0.0</c:v>
                </c:pt>
                <c:pt idx="4652">
                  <c:v>0.0</c:v>
                </c:pt>
                <c:pt idx="4653">
                  <c:v>0.0</c:v>
                </c:pt>
                <c:pt idx="4654">
                  <c:v>0.0</c:v>
                </c:pt>
                <c:pt idx="4655">
                  <c:v>0.0</c:v>
                </c:pt>
                <c:pt idx="4656">
                  <c:v>0.0</c:v>
                </c:pt>
                <c:pt idx="4657">
                  <c:v>0.0</c:v>
                </c:pt>
                <c:pt idx="4658">
                  <c:v>0.0</c:v>
                </c:pt>
                <c:pt idx="4659">
                  <c:v>0.0</c:v>
                </c:pt>
                <c:pt idx="4660">
                  <c:v>0.0</c:v>
                </c:pt>
                <c:pt idx="4661">
                  <c:v>0.0</c:v>
                </c:pt>
                <c:pt idx="4662">
                  <c:v>0.0</c:v>
                </c:pt>
                <c:pt idx="4663">
                  <c:v>0.0</c:v>
                </c:pt>
                <c:pt idx="4664">
                  <c:v>0.0</c:v>
                </c:pt>
                <c:pt idx="4665">
                  <c:v>0.0</c:v>
                </c:pt>
                <c:pt idx="4666">
                  <c:v>0.0</c:v>
                </c:pt>
                <c:pt idx="4667">
                  <c:v>0.0</c:v>
                </c:pt>
                <c:pt idx="4668">
                  <c:v>0.0</c:v>
                </c:pt>
                <c:pt idx="4669">
                  <c:v>0.0</c:v>
                </c:pt>
                <c:pt idx="4670">
                  <c:v>0.0</c:v>
                </c:pt>
                <c:pt idx="4671">
                  <c:v>0.0</c:v>
                </c:pt>
                <c:pt idx="4672">
                  <c:v>0.0</c:v>
                </c:pt>
                <c:pt idx="4673">
                  <c:v>0.0</c:v>
                </c:pt>
                <c:pt idx="4674">
                  <c:v>0.0</c:v>
                </c:pt>
                <c:pt idx="4675">
                  <c:v>0.0</c:v>
                </c:pt>
                <c:pt idx="4676">
                  <c:v>0.0</c:v>
                </c:pt>
                <c:pt idx="4677">
                  <c:v>0.0</c:v>
                </c:pt>
                <c:pt idx="4678">
                  <c:v>0.0</c:v>
                </c:pt>
                <c:pt idx="4679">
                  <c:v>0.0</c:v>
                </c:pt>
                <c:pt idx="4680">
                  <c:v>0.0</c:v>
                </c:pt>
                <c:pt idx="4681">
                  <c:v>0.0</c:v>
                </c:pt>
                <c:pt idx="4682">
                  <c:v>0.0</c:v>
                </c:pt>
                <c:pt idx="4683">
                  <c:v>0.0</c:v>
                </c:pt>
                <c:pt idx="4684">
                  <c:v>0.0</c:v>
                </c:pt>
                <c:pt idx="4685">
                  <c:v>0.0</c:v>
                </c:pt>
                <c:pt idx="4686">
                  <c:v>0.0</c:v>
                </c:pt>
                <c:pt idx="4687">
                  <c:v>0.0</c:v>
                </c:pt>
                <c:pt idx="4688">
                  <c:v>0.0</c:v>
                </c:pt>
                <c:pt idx="4689">
                  <c:v>0.0</c:v>
                </c:pt>
                <c:pt idx="4690">
                  <c:v>0.0</c:v>
                </c:pt>
                <c:pt idx="4691">
                  <c:v>0.0</c:v>
                </c:pt>
                <c:pt idx="4692">
                  <c:v>0.0</c:v>
                </c:pt>
                <c:pt idx="4693">
                  <c:v>0.0</c:v>
                </c:pt>
                <c:pt idx="4694">
                  <c:v>0.0</c:v>
                </c:pt>
                <c:pt idx="4695">
                  <c:v>0.0</c:v>
                </c:pt>
                <c:pt idx="4696">
                  <c:v>0.0</c:v>
                </c:pt>
                <c:pt idx="4697">
                  <c:v>0.0</c:v>
                </c:pt>
                <c:pt idx="4698">
                  <c:v>0.0</c:v>
                </c:pt>
                <c:pt idx="4699">
                  <c:v>0.0</c:v>
                </c:pt>
                <c:pt idx="4700">
                  <c:v>0.0</c:v>
                </c:pt>
                <c:pt idx="4701">
                  <c:v>0.0</c:v>
                </c:pt>
                <c:pt idx="4702">
                  <c:v>0.0</c:v>
                </c:pt>
                <c:pt idx="4703">
                  <c:v>0.0</c:v>
                </c:pt>
                <c:pt idx="4704">
                  <c:v>0.0</c:v>
                </c:pt>
                <c:pt idx="4705">
                  <c:v>0.0</c:v>
                </c:pt>
                <c:pt idx="4706">
                  <c:v>0.0</c:v>
                </c:pt>
                <c:pt idx="4707">
                  <c:v>0.0</c:v>
                </c:pt>
                <c:pt idx="4708">
                  <c:v>0.0</c:v>
                </c:pt>
                <c:pt idx="4709">
                  <c:v>0.0</c:v>
                </c:pt>
                <c:pt idx="4710">
                  <c:v>0.0</c:v>
                </c:pt>
                <c:pt idx="4711">
                  <c:v>0.0</c:v>
                </c:pt>
                <c:pt idx="4712">
                  <c:v>0.0</c:v>
                </c:pt>
                <c:pt idx="4713">
                  <c:v>0.0</c:v>
                </c:pt>
                <c:pt idx="4714">
                  <c:v>0.0</c:v>
                </c:pt>
                <c:pt idx="4715">
                  <c:v>0.0</c:v>
                </c:pt>
                <c:pt idx="4716">
                  <c:v>0.0</c:v>
                </c:pt>
                <c:pt idx="4717">
                  <c:v>0.0</c:v>
                </c:pt>
                <c:pt idx="4718">
                  <c:v>0.0</c:v>
                </c:pt>
                <c:pt idx="4719">
                  <c:v>0.0</c:v>
                </c:pt>
                <c:pt idx="4720">
                  <c:v>0.0</c:v>
                </c:pt>
                <c:pt idx="4721">
                  <c:v>0.0</c:v>
                </c:pt>
                <c:pt idx="4722">
                  <c:v>0.0</c:v>
                </c:pt>
                <c:pt idx="4723">
                  <c:v>0.0</c:v>
                </c:pt>
                <c:pt idx="4724">
                  <c:v>0.0</c:v>
                </c:pt>
                <c:pt idx="4725">
                  <c:v>0.0</c:v>
                </c:pt>
                <c:pt idx="4726">
                  <c:v>0.0</c:v>
                </c:pt>
                <c:pt idx="4727">
                  <c:v>0.0</c:v>
                </c:pt>
                <c:pt idx="4728">
                  <c:v>0.0</c:v>
                </c:pt>
                <c:pt idx="4729">
                  <c:v>0.0</c:v>
                </c:pt>
                <c:pt idx="4730">
                  <c:v>0.0</c:v>
                </c:pt>
                <c:pt idx="4731">
                  <c:v>0.0</c:v>
                </c:pt>
                <c:pt idx="4732">
                  <c:v>0.0</c:v>
                </c:pt>
                <c:pt idx="4733">
                  <c:v>0.0</c:v>
                </c:pt>
                <c:pt idx="4734">
                  <c:v>0.0</c:v>
                </c:pt>
                <c:pt idx="4735">
                  <c:v>0.0</c:v>
                </c:pt>
                <c:pt idx="4736">
                  <c:v>0.0</c:v>
                </c:pt>
                <c:pt idx="4737">
                  <c:v>0.0</c:v>
                </c:pt>
                <c:pt idx="4738">
                  <c:v>0.0</c:v>
                </c:pt>
                <c:pt idx="4739">
                  <c:v>0.0</c:v>
                </c:pt>
                <c:pt idx="4740">
                  <c:v>0.0</c:v>
                </c:pt>
                <c:pt idx="4741">
                  <c:v>0.0</c:v>
                </c:pt>
                <c:pt idx="4742">
                  <c:v>0.0</c:v>
                </c:pt>
                <c:pt idx="4743">
                  <c:v>0.0</c:v>
                </c:pt>
                <c:pt idx="4744">
                  <c:v>0.0</c:v>
                </c:pt>
                <c:pt idx="4745">
                  <c:v>0.0</c:v>
                </c:pt>
                <c:pt idx="4746">
                  <c:v>0.0</c:v>
                </c:pt>
                <c:pt idx="4747">
                  <c:v>0.0</c:v>
                </c:pt>
                <c:pt idx="4748">
                  <c:v>0.0</c:v>
                </c:pt>
                <c:pt idx="4749">
                  <c:v>0.0</c:v>
                </c:pt>
                <c:pt idx="4750">
                  <c:v>0.0</c:v>
                </c:pt>
                <c:pt idx="4751">
                  <c:v>0.0</c:v>
                </c:pt>
                <c:pt idx="4752">
                  <c:v>0.0</c:v>
                </c:pt>
                <c:pt idx="4753">
                  <c:v>0.0</c:v>
                </c:pt>
                <c:pt idx="4754">
                  <c:v>0.0</c:v>
                </c:pt>
                <c:pt idx="4755">
                  <c:v>0.0</c:v>
                </c:pt>
                <c:pt idx="4756">
                  <c:v>0.0</c:v>
                </c:pt>
                <c:pt idx="4757">
                  <c:v>0.0</c:v>
                </c:pt>
                <c:pt idx="4758">
                  <c:v>0.0</c:v>
                </c:pt>
                <c:pt idx="4759">
                  <c:v>0.0</c:v>
                </c:pt>
                <c:pt idx="4760">
                  <c:v>0.0</c:v>
                </c:pt>
                <c:pt idx="4761">
                  <c:v>0.0</c:v>
                </c:pt>
                <c:pt idx="4762">
                  <c:v>0.0</c:v>
                </c:pt>
                <c:pt idx="4763">
                  <c:v>0.0</c:v>
                </c:pt>
                <c:pt idx="4764">
                  <c:v>0.0</c:v>
                </c:pt>
                <c:pt idx="4765">
                  <c:v>0.0</c:v>
                </c:pt>
                <c:pt idx="4766">
                  <c:v>0.0</c:v>
                </c:pt>
                <c:pt idx="4767">
                  <c:v>0.0</c:v>
                </c:pt>
                <c:pt idx="4768">
                  <c:v>0.0</c:v>
                </c:pt>
                <c:pt idx="4769">
                  <c:v>0.0</c:v>
                </c:pt>
                <c:pt idx="4770">
                  <c:v>0.0</c:v>
                </c:pt>
                <c:pt idx="4771">
                  <c:v>0.0</c:v>
                </c:pt>
                <c:pt idx="4772">
                  <c:v>0.0</c:v>
                </c:pt>
                <c:pt idx="4773">
                  <c:v>0.0</c:v>
                </c:pt>
                <c:pt idx="4774">
                  <c:v>0.0</c:v>
                </c:pt>
                <c:pt idx="4775">
                  <c:v>0.0</c:v>
                </c:pt>
                <c:pt idx="4776">
                  <c:v>0.0</c:v>
                </c:pt>
                <c:pt idx="4777">
                  <c:v>0.0</c:v>
                </c:pt>
                <c:pt idx="4778">
                  <c:v>0.0</c:v>
                </c:pt>
                <c:pt idx="4779">
                  <c:v>0.0</c:v>
                </c:pt>
                <c:pt idx="4780">
                  <c:v>0.0</c:v>
                </c:pt>
                <c:pt idx="4781">
                  <c:v>0.0</c:v>
                </c:pt>
                <c:pt idx="4782">
                  <c:v>0.0</c:v>
                </c:pt>
                <c:pt idx="4783">
                  <c:v>0.0</c:v>
                </c:pt>
                <c:pt idx="4784">
                  <c:v>0.0</c:v>
                </c:pt>
                <c:pt idx="4785">
                  <c:v>0.0</c:v>
                </c:pt>
                <c:pt idx="4786">
                  <c:v>0.0</c:v>
                </c:pt>
                <c:pt idx="4787">
                  <c:v>0.0</c:v>
                </c:pt>
                <c:pt idx="4788">
                  <c:v>0.0</c:v>
                </c:pt>
                <c:pt idx="4789">
                  <c:v>0.0</c:v>
                </c:pt>
                <c:pt idx="4790">
                  <c:v>0.0</c:v>
                </c:pt>
                <c:pt idx="4791">
                  <c:v>0.0</c:v>
                </c:pt>
                <c:pt idx="4792">
                  <c:v>0.0</c:v>
                </c:pt>
                <c:pt idx="4793">
                  <c:v>0.0</c:v>
                </c:pt>
                <c:pt idx="4794">
                  <c:v>0.0</c:v>
                </c:pt>
                <c:pt idx="4795">
                  <c:v>0.0</c:v>
                </c:pt>
                <c:pt idx="4796">
                  <c:v>0.0</c:v>
                </c:pt>
                <c:pt idx="4797">
                  <c:v>0.0</c:v>
                </c:pt>
                <c:pt idx="4798">
                  <c:v>0.0</c:v>
                </c:pt>
                <c:pt idx="4799">
                  <c:v>0.0</c:v>
                </c:pt>
                <c:pt idx="4800">
                  <c:v>0.0</c:v>
                </c:pt>
                <c:pt idx="4801">
                  <c:v>0.0</c:v>
                </c:pt>
                <c:pt idx="4802">
                  <c:v>0.0</c:v>
                </c:pt>
                <c:pt idx="4803">
                  <c:v>0.0</c:v>
                </c:pt>
                <c:pt idx="4804">
                  <c:v>0.0</c:v>
                </c:pt>
                <c:pt idx="4805">
                  <c:v>0.0</c:v>
                </c:pt>
                <c:pt idx="4806">
                  <c:v>0.0</c:v>
                </c:pt>
                <c:pt idx="4807">
                  <c:v>0.0</c:v>
                </c:pt>
                <c:pt idx="4808">
                  <c:v>0.0</c:v>
                </c:pt>
                <c:pt idx="4809">
                  <c:v>0.0</c:v>
                </c:pt>
                <c:pt idx="4810">
                  <c:v>0.0</c:v>
                </c:pt>
                <c:pt idx="4811">
                  <c:v>0.0</c:v>
                </c:pt>
                <c:pt idx="4812">
                  <c:v>0.0</c:v>
                </c:pt>
                <c:pt idx="4813">
                  <c:v>0.0</c:v>
                </c:pt>
                <c:pt idx="4814">
                  <c:v>0.0</c:v>
                </c:pt>
                <c:pt idx="4815">
                  <c:v>0.0</c:v>
                </c:pt>
                <c:pt idx="4816">
                  <c:v>0.0</c:v>
                </c:pt>
                <c:pt idx="4817">
                  <c:v>0.0</c:v>
                </c:pt>
                <c:pt idx="4818">
                  <c:v>0.0</c:v>
                </c:pt>
                <c:pt idx="4819">
                  <c:v>0.0</c:v>
                </c:pt>
                <c:pt idx="4820">
                  <c:v>0.0</c:v>
                </c:pt>
                <c:pt idx="4821">
                  <c:v>0.0</c:v>
                </c:pt>
                <c:pt idx="4822">
                  <c:v>0.0</c:v>
                </c:pt>
                <c:pt idx="4823">
                  <c:v>0.0</c:v>
                </c:pt>
                <c:pt idx="4824">
                  <c:v>0.0</c:v>
                </c:pt>
                <c:pt idx="4825">
                  <c:v>0.0</c:v>
                </c:pt>
                <c:pt idx="4826">
                  <c:v>0.0</c:v>
                </c:pt>
                <c:pt idx="4827">
                  <c:v>0.0</c:v>
                </c:pt>
                <c:pt idx="4828">
                  <c:v>0.0</c:v>
                </c:pt>
                <c:pt idx="4829">
                  <c:v>0.0</c:v>
                </c:pt>
                <c:pt idx="4830">
                  <c:v>0.0</c:v>
                </c:pt>
                <c:pt idx="4831">
                  <c:v>0.0</c:v>
                </c:pt>
                <c:pt idx="4832">
                  <c:v>0.0</c:v>
                </c:pt>
                <c:pt idx="4833">
                  <c:v>0.0</c:v>
                </c:pt>
                <c:pt idx="4834">
                  <c:v>0.0</c:v>
                </c:pt>
                <c:pt idx="4835">
                  <c:v>0.0</c:v>
                </c:pt>
                <c:pt idx="4836">
                  <c:v>0.0</c:v>
                </c:pt>
                <c:pt idx="4837">
                  <c:v>0.0</c:v>
                </c:pt>
                <c:pt idx="4838">
                  <c:v>0.0</c:v>
                </c:pt>
                <c:pt idx="4839">
                  <c:v>0.0</c:v>
                </c:pt>
                <c:pt idx="4840">
                  <c:v>0.0</c:v>
                </c:pt>
                <c:pt idx="4841">
                  <c:v>0.0</c:v>
                </c:pt>
                <c:pt idx="4842">
                  <c:v>0.0</c:v>
                </c:pt>
                <c:pt idx="4843">
                  <c:v>0.0</c:v>
                </c:pt>
                <c:pt idx="4844">
                  <c:v>0.0</c:v>
                </c:pt>
                <c:pt idx="4845">
                  <c:v>0.0</c:v>
                </c:pt>
                <c:pt idx="4846">
                  <c:v>0.0</c:v>
                </c:pt>
                <c:pt idx="4847">
                  <c:v>0.0</c:v>
                </c:pt>
                <c:pt idx="4848">
                  <c:v>0.0</c:v>
                </c:pt>
                <c:pt idx="4849">
                  <c:v>0.0</c:v>
                </c:pt>
                <c:pt idx="4850">
                  <c:v>0.0</c:v>
                </c:pt>
                <c:pt idx="4851">
                  <c:v>0.0</c:v>
                </c:pt>
                <c:pt idx="4852">
                  <c:v>0.0</c:v>
                </c:pt>
                <c:pt idx="4853">
                  <c:v>0.0</c:v>
                </c:pt>
                <c:pt idx="4854">
                  <c:v>0.0</c:v>
                </c:pt>
                <c:pt idx="4855">
                  <c:v>0.0</c:v>
                </c:pt>
                <c:pt idx="4856">
                  <c:v>0.0</c:v>
                </c:pt>
                <c:pt idx="4857">
                  <c:v>0.0</c:v>
                </c:pt>
                <c:pt idx="4858">
                  <c:v>0.0</c:v>
                </c:pt>
                <c:pt idx="4859">
                  <c:v>0.0</c:v>
                </c:pt>
                <c:pt idx="4860">
                  <c:v>0.0</c:v>
                </c:pt>
                <c:pt idx="4861">
                  <c:v>0.0</c:v>
                </c:pt>
                <c:pt idx="4862">
                  <c:v>0.0</c:v>
                </c:pt>
                <c:pt idx="4863">
                  <c:v>0.0</c:v>
                </c:pt>
                <c:pt idx="4864">
                  <c:v>0.0</c:v>
                </c:pt>
                <c:pt idx="4865">
                  <c:v>0.0</c:v>
                </c:pt>
                <c:pt idx="4866">
                  <c:v>0.0</c:v>
                </c:pt>
                <c:pt idx="4867">
                  <c:v>0.0</c:v>
                </c:pt>
                <c:pt idx="4868">
                  <c:v>0.0</c:v>
                </c:pt>
                <c:pt idx="4869">
                  <c:v>0.0</c:v>
                </c:pt>
                <c:pt idx="4870">
                  <c:v>0.0</c:v>
                </c:pt>
                <c:pt idx="4871">
                  <c:v>0.0</c:v>
                </c:pt>
                <c:pt idx="4872">
                  <c:v>0.0</c:v>
                </c:pt>
                <c:pt idx="4873">
                  <c:v>0.0</c:v>
                </c:pt>
                <c:pt idx="4874">
                  <c:v>0.0</c:v>
                </c:pt>
                <c:pt idx="4875">
                  <c:v>0.0</c:v>
                </c:pt>
                <c:pt idx="4876">
                  <c:v>0.0</c:v>
                </c:pt>
                <c:pt idx="4877">
                  <c:v>0.0</c:v>
                </c:pt>
                <c:pt idx="4878">
                  <c:v>0.0</c:v>
                </c:pt>
                <c:pt idx="4879">
                  <c:v>0.0</c:v>
                </c:pt>
                <c:pt idx="4880">
                  <c:v>0.0</c:v>
                </c:pt>
                <c:pt idx="4881">
                  <c:v>0.0</c:v>
                </c:pt>
                <c:pt idx="4882">
                  <c:v>0.0</c:v>
                </c:pt>
                <c:pt idx="4883">
                  <c:v>0.0</c:v>
                </c:pt>
                <c:pt idx="4884">
                  <c:v>0.0</c:v>
                </c:pt>
                <c:pt idx="4885">
                  <c:v>0.0</c:v>
                </c:pt>
                <c:pt idx="4886">
                  <c:v>0.0</c:v>
                </c:pt>
                <c:pt idx="4887">
                  <c:v>0.0</c:v>
                </c:pt>
                <c:pt idx="4888">
                  <c:v>0.0</c:v>
                </c:pt>
                <c:pt idx="4889">
                  <c:v>0.0</c:v>
                </c:pt>
                <c:pt idx="4890">
                  <c:v>0.0</c:v>
                </c:pt>
                <c:pt idx="4891">
                  <c:v>0.0</c:v>
                </c:pt>
                <c:pt idx="4892">
                  <c:v>0.0</c:v>
                </c:pt>
                <c:pt idx="4893">
                  <c:v>0.0</c:v>
                </c:pt>
                <c:pt idx="4894">
                  <c:v>0.0</c:v>
                </c:pt>
                <c:pt idx="4895">
                  <c:v>0.0</c:v>
                </c:pt>
                <c:pt idx="4896">
                  <c:v>0.0</c:v>
                </c:pt>
                <c:pt idx="4897">
                  <c:v>0.0</c:v>
                </c:pt>
                <c:pt idx="4898">
                  <c:v>0.0</c:v>
                </c:pt>
                <c:pt idx="4899">
                  <c:v>0.0</c:v>
                </c:pt>
                <c:pt idx="4900">
                  <c:v>0.0</c:v>
                </c:pt>
                <c:pt idx="4901">
                  <c:v>0.0</c:v>
                </c:pt>
                <c:pt idx="4902">
                  <c:v>0.0</c:v>
                </c:pt>
                <c:pt idx="4903">
                  <c:v>0.0</c:v>
                </c:pt>
                <c:pt idx="4904">
                  <c:v>0.0</c:v>
                </c:pt>
                <c:pt idx="4905">
                  <c:v>0.0</c:v>
                </c:pt>
                <c:pt idx="4906">
                  <c:v>0.0</c:v>
                </c:pt>
                <c:pt idx="4907">
                  <c:v>0.0</c:v>
                </c:pt>
                <c:pt idx="4908">
                  <c:v>0.0</c:v>
                </c:pt>
                <c:pt idx="4909">
                  <c:v>0.0</c:v>
                </c:pt>
                <c:pt idx="4910">
                  <c:v>0.0</c:v>
                </c:pt>
                <c:pt idx="4911">
                  <c:v>0.0</c:v>
                </c:pt>
                <c:pt idx="4912">
                  <c:v>0.0</c:v>
                </c:pt>
                <c:pt idx="4913">
                  <c:v>0.0</c:v>
                </c:pt>
                <c:pt idx="4914">
                  <c:v>0.0</c:v>
                </c:pt>
                <c:pt idx="4915">
                  <c:v>0.0</c:v>
                </c:pt>
                <c:pt idx="4916">
                  <c:v>0.0</c:v>
                </c:pt>
                <c:pt idx="4917">
                  <c:v>0.0</c:v>
                </c:pt>
                <c:pt idx="4918">
                  <c:v>0.0</c:v>
                </c:pt>
                <c:pt idx="4919">
                  <c:v>0.0</c:v>
                </c:pt>
                <c:pt idx="4920">
                  <c:v>0.0</c:v>
                </c:pt>
                <c:pt idx="4921">
                  <c:v>0.0</c:v>
                </c:pt>
                <c:pt idx="4922">
                  <c:v>0.0</c:v>
                </c:pt>
                <c:pt idx="4923">
                  <c:v>0.0</c:v>
                </c:pt>
                <c:pt idx="4924">
                  <c:v>0.0</c:v>
                </c:pt>
                <c:pt idx="4925">
                  <c:v>0.0</c:v>
                </c:pt>
                <c:pt idx="4926">
                  <c:v>0.0</c:v>
                </c:pt>
                <c:pt idx="4927">
                  <c:v>0.0</c:v>
                </c:pt>
                <c:pt idx="4928">
                  <c:v>0.0</c:v>
                </c:pt>
                <c:pt idx="4929">
                  <c:v>0.0</c:v>
                </c:pt>
                <c:pt idx="4930">
                  <c:v>0.0</c:v>
                </c:pt>
                <c:pt idx="4931">
                  <c:v>0.0</c:v>
                </c:pt>
                <c:pt idx="4932">
                  <c:v>0.0</c:v>
                </c:pt>
                <c:pt idx="4933">
                  <c:v>0.0</c:v>
                </c:pt>
                <c:pt idx="4934">
                  <c:v>0.0</c:v>
                </c:pt>
                <c:pt idx="4935">
                  <c:v>0.0</c:v>
                </c:pt>
                <c:pt idx="4936">
                  <c:v>0.0</c:v>
                </c:pt>
                <c:pt idx="4937">
                  <c:v>0.0</c:v>
                </c:pt>
                <c:pt idx="4938">
                  <c:v>0.0</c:v>
                </c:pt>
                <c:pt idx="4939">
                  <c:v>0.0</c:v>
                </c:pt>
                <c:pt idx="4940">
                  <c:v>0.0</c:v>
                </c:pt>
                <c:pt idx="4941">
                  <c:v>0.0</c:v>
                </c:pt>
                <c:pt idx="4942">
                  <c:v>0.0</c:v>
                </c:pt>
                <c:pt idx="4943">
                  <c:v>0.0</c:v>
                </c:pt>
                <c:pt idx="4944">
                  <c:v>0.0</c:v>
                </c:pt>
                <c:pt idx="4945">
                  <c:v>0.0</c:v>
                </c:pt>
                <c:pt idx="4946">
                  <c:v>0.0</c:v>
                </c:pt>
                <c:pt idx="4947">
                  <c:v>0.0</c:v>
                </c:pt>
                <c:pt idx="4948">
                  <c:v>0.0</c:v>
                </c:pt>
                <c:pt idx="4949">
                  <c:v>0.0</c:v>
                </c:pt>
                <c:pt idx="4950">
                  <c:v>0.0</c:v>
                </c:pt>
                <c:pt idx="4951">
                  <c:v>0.0</c:v>
                </c:pt>
                <c:pt idx="4952">
                  <c:v>0.0</c:v>
                </c:pt>
                <c:pt idx="4953">
                  <c:v>0.0</c:v>
                </c:pt>
                <c:pt idx="4954">
                  <c:v>0.0</c:v>
                </c:pt>
                <c:pt idx="4955">
                  <c:v>0.0</c:v>
                </c:pt>
                <c:pt idx="4956">
                  <c:v>0.0</c:v>
                </c:pt>
                <c:pt idx="4957">
                  <c:v>0.0</c:v>
                </c:pt>
                <c:pt idx="4958">
                  <c:v>0.0</c:v>
                </c:pt>
                <c:pt idx="4959">
                  <c:v>0.0</c:v>
                </c:pt>
                <c:pt idx="4960">
                  <c:v>0.0</c:v>
                </c:pt>
                <c:pt idx="4961">
                  <c:v>0.0</c:v>
                </c:pt>
                <c:pt idx="4962">
                  <c:v>0.0</c:v>
                </c:pt>
                <c:pt idx="4963">
                  <c:v>0.0</c:v>
                </c:pt>
                <c:pt idx="4964">
                  <c:v>0.0</c:v>
                </c:pt>
                <c:pt idx="4965">
                  <c:v>0.0</c:v>
                </c:pt>
                <c:pt idx="4966">
                  <c:v>0.0</c:v>
                </c:pt>
                <c:pt idx="4967">
                  <c:v>0.0</c:v>
                </c:pt>
                <c:pt idx="4968">
                  <c:v>0.0</c:v>
                </c:pt>
                <c:pt idx="4969">
                  <c:v>0.0</c:v>
                </c:pt>
                <c:pt idx="4970">
                  <c:v>0.0</c:v>
                </c:pt>
                <c:pt idx="4971">
                  <c:v>0.0</c:v>
                </c:pt>
                <c:pt idx="4972">
                  <c:v>0.0</c:v>
                </c:pt>
              </c:numCache>
            </c:numRef>
          </c:yVal>
          <c:smooth val="0"/>
        </c:ser>
        <c:ser>
          <c:idx val="17"/>
          <c:order val="8"/>
          <c:tx>
            <c:strRef>
              <c:f>'judgments-2012JUN14.time-series'!$S$1</c:f>
              <c:strCache>
                <c:ptCount val="1"/>
                <c:pt idx="0">
                  <c:v>Ken_Griffey_(Sr)</c:v>
                </c:pt>
              </c:strCache>
            </c:strRef>
          </c:tx>
          <c:spPr>
            <a:ln w="47625">
              <a:noFill/>
            </a:ln>
          </c:spPr>
          <c:xVal>
            <c:strRef>
              <c:f>'[judgments-2012JUN14.time-series-F.xlsx]judgments-2012JUN14.time-series'!$A$2:$A$4974</c:f>
              <c:strCache>
                <c:ptCount val="4973"/>
                <c:pt idx="0">
                  <c:v>2011-10-07-14</c:v>
                </c:pt>
                <c:pt idx="1">
                  <c:v>2011-10-07-15</c:v>
                </c:pt>
                <c:pt idx="2">
                  <c:v>2011-10-07-16</c:v>
                </c:pt>
                <c:pt idx="3">
                  <c:v>2011-10-07-17</c:v>
                </c:pt>
                <c:pt idx="4">
                  <c:v>2011-10-07-18</c:v>
                </c:pt>
                <c:pt idx="5">
                  <c:v>2011-10-07-19</c:v>
                </c:pt>
                <c:pt idx="6">
                  <c:v>2011-10-07-20</c:v>
                </c:pt>
                <c:pt idx="7">
                  <c:v>2011-10-07-21</c:v>
                </c:pt>
                <c:pt idx="8">
                  <c:v>2011-10-07-22</c:v>
                </c:pt>
                <c:pt idx="9">
                  <c:v>2011-10-07-23</c:v>
                </c:pt>
                <c:pt idx="10">
                  <c:v>2011-10-08-00</c:v>
                </c:pt>
                <c:pt idx="11">
                  <c:v>2011-10-08-01</c:v>
                </c:pt>
                <c:pt idx="12">
                  <c:v>2011-10-08-02</c:v>
                </c:pt>
                <c:pt idx="13">
                  <c:v>2011-10-08-03</c:v>
                </c:pt>
                <c:pt idx="14">
                  <c:v>2011-10-08-04</c:v>
                </c:pt>
                <c:pt idx="15">
                  <c:v>2011-10-08-05</c:v>
                </c:pt>
                <c:pt idx="16">
                  <c:v>2011-10-08-06</c:v>
                </c:pt>
                <c:pt idx="17">
                  <c:v>2011-10-08-07</c:v>
                </c:pt>
                <c:pt idx="18">
                  <c:v>2011-10-08-08</c:v>
                </c:pt>
                <c:pt idx="19">
                  <c:v>2011-10-08-09</c:v>
                </c:pt>
                <c:pt idx="20">
                  <c:v>2011-10-08-10</c:v>
                </c:pt>
                <c:pt idx="21">
                  <c:v>2011-10-08-11</c:v>
                </c:pt>
                <c:pt idx="22">
                  <c:v>2011-10-08-12</c:v>
                </c:pt>
                <c:pt idx="23">
                  <c:v>2011-10-08-13</c:v>
                </c:pt>
                <c:pt idx="24">
                  <c:v>2011-10-08-14</c:v>
                </c:pt>
                <c:pt idx="25">
                  <c:v>2011-10-08-15</c:v>
                </c:pt>
                <c:pt idx="26">
                  <c:v>2011-10-08-16</c:v>
                </c:pt>
                <c:pt idx="27">
                  <c:v>2011-10-08-17</c:v>
                </c:pt>
                <c:pt idx="28">
                  <c:v>2011-10-08-18</c:v>
                </c:pt>
                <c:pt idx="29">
                  <c:v>2011-10-08-19</c:v>
                </c:pt>
                <c:pt idx="30">
                  <c:v>2011-10-08-20</c:v>
                </c:pt>
                <c:pt idx="31">
                  <c:v>2011-10-08-21</c:v>
                </c:pt>
                <c:pt idx="32">
                  <c:v>2011-10-08-22</c:v>
                </c:pt>
                <c:pt idx="33">
                  <c:v>2011-10-08-23</c:v>
                </c:pt>
                <c:pt idx="34">
                  <c:v>2011-10-09-00</c:v>
                </c:pt>
                <c:pt idx="35">
                  <c:v>2011-10-09-01</c:v>
                </c:pt>
                <c:pt idx="36">
                  <c:v>2011-10-09-02</c:v>
                </c:pt>
                <c:pt idx="37">
                  <c:v>2011-10-09-03</c:v>
                </c:pt>
                <c:pt idx="38">
                  <c:v>2011-10-09-04</c:v>
                </c:pt>
                <c:pt idx="39">
                  <c:v>2011-10-09-05</c:v>
                </c:pt>
                <c:pt idx="40">
                  <c:v>2011-10-09-06</c:v>
                </c:pt>
                <c:pt idx="41">
                  <c:v>2011-10-09-07</c:v>
                </c:pt>
                <c:pt idx="42">
                  <c:v>2011-10-09-08</c:v>
                </c:pt>
                <c:pt idx="43">
                  <c:v>2011-10-09-09</c:v>
                </c:pt>
                <c:pt idx="44">
                  <c:v>2011-10-09-10</c:v>
                </c:pt>
                <c:pt idx="45">
                  <c:v>2011-10-09-11</c:v>
                </c:pt>
                <c:pt idx="46">
                  <c:v>2011-10-09-12</c:v>
                </c:pt>
                <c:pt idx="47">
                  <c:v>2011-10-09-13</c:v>
                </c:pt>
                <c:pt idx="48">
                  <c:v>2011-10-09-14</c:v>
                </c:pt>
                <c:pt idx="49">
                  <c:v>2011-10-09-15</c:v>
                </c:pt>
                <c:pt idx="50">
                  <c:v>2011-10-09-16</c:v>
                </c:pt>
                <c:pt idx="51">
                  <c:v>2011-10-09-17</c:v>
                </c:pt>
                <c:pt idx="52">
                  <c:v>2011-10-09-18</c:v>
                </c:pt>
                <c:pt idx="53">
                  <c:v>2011-10-09-19</c:v>
                </c:pt>
                <c:pt idx="54">
                  <c:v>2011-10-09-20</c:v>
                </c:pt>
                <c:pt idx="55">
                  <c:v>2011-10-09-21</c:v>
                </c:pt>
                <c:pt idx="56">
                  <c:v>2011-10-09-22</c:v>
                </c:pt>
                <c:pt idx="57">
                  <c:v>2011-10-09-23</c:v>
                </c:pt>
                <c:pt idx="58">
                  <c:v>2011-10-10-00</c:v>
                </c:pt>
                <c:pt idx="59">
                  <c:v>2011-10-10-01</c:v>
                </c:pt>
                <c:pt idx="60">
                  <c:v>2011-10-10-02</c:v>
                </c:pt>
                <c:pt idx="61">
                  <c:v>2011-10-10-03</c:v>
                </c:pt>
                <c:pt idx="62">
                  <c:v>2011-10-10-04</c:v>
                </c:pt>
                <c:pt idx="63">
                  <c:v>2011-10-10-05</c:v>
                </c:pt>
                <c:pt idx="64">
                  <c:v>2011-10-10-06</c:v>
                </c:pt>
                <c:pt idx="65">
                  <c:v>2011-10-10-07</c:v>
                </c:pt>
                <c:pt idx="66">
                  <c:v>2011-10-10-08</c:v>
                </c:pt>
                <c:pt idx="67">
                  <c:v>2011-10-10-09</c:v>
                </c:pt>
                <c:pt idx="68">
                  <c:v>2011-10-10-10</c:v>
                </c:pt>
                <c:pt idx="69">
                  <c:v>2011-10-10-11</c:v>
                </c:pt>
                <c:pt idx="70">
                  <c:v>2011-10-10-12</c:v>
                </c:pt>
                <c:pt idx="71">
                  <c:v>2011-10-10-13</c:v>
                </c:pt>
                <c:pt idx="72">
                  <c:v>2011-10-10-14</c:v>
                </c:pt>
                <c:pt idx="73">
                  <c:v>2011-10-10-15</c:v>
                </c:pt>
                <c:pt idx="74">
                  <c:v>2011-10-10-16</c:v>
                </c:pt>
                <c:pt idx="75">
                  <c:v>2011-10-10-17</c:v>
                </c:pt>
                <c:pt idx="76">
                  <c:v>2011-10-10-18</c:v>
                </c:pt>
                <c:pt idx="77">
                  <c:v>2011-10-10-19</c:v>
                </c:pt>
                <c:pt idx="78">
                  <c:v>2011-10-10-20</c:v>
                </c:pt>
                <c:pt idx="79">
                  <c:v>2011-10-10-21</c:v>
                </c:pt>
                <c:pt idx="80">
                  <c:v>2011-10-10-22</c:v>
                </c:pt>
                <c:pt idx="81">
                  <c:v>2011-10-10-23</c:v>
                </c:pt>
                <c:pt idx="82">
                  <c:v>2011-10-11-00</c:v>
                </c:pt>
                <c:pt idx="83">
                  <c:v>2011-10-11-01</c:v>
                </c:pt>
                <c:pt idx="84">
                  <c:v>2011-10-11-02</c:v>
                </c:pt>
                <c:pt idx="85">
                  <c:v>2011-10-11-03</c:v>
                </c:pt>
                <c:pt idx="86">
                  <c:v>2011-10-11-04</c:v>
                </c:pt>
                <c:pt idx="87">
                  <c:v>2011-10-11-05</c:v>
                </c:pt>
                <c:pt idx="88">
                  <c:v>2011-10-11-06</c:v>
                </c:pt>
                <c:pt idx="89">
                  <c:v>2011-10-11-07</c:v>
                </c:pt>
                <c:pt idx="90">
                  <c:v>2011-10-11-08</c:v>
                </c:pt>
                <c:pt idx="91">
                  <c:v>2011-10-11-09</c:v>
                </c:pt>
                <c:pt idx="92">
                  <c:v>2011-10-11-10</c:v>
                </c:pt>
                <c:pt idx="93">
                  <c:v>2011-10-11-11</c:v>
                </c:pt>
                <c:pt idx="94">
                  <c:v>2011-10-11-12</c:v>
                </c:pt>
                <c:pt idx="95">
                  <c:v>2011-10-11-13</c:v>
                </c:pt>
                <c:pt idx="96">
                  <c:v>2011-10-11-14</c:v>
                </c:pt>
                <c:pt idx="97">
                  <c:v>2011-10-11-15</c:v>
                </c:pt>
                <c:pt idx="98">
                  <c:v>2011-10-11-16</c:v>
                </c:pt>
                <c:pt idx="99">
                  <c:v>2011-10-11-17</c:v>
                </c:pt>
                <c:pt idx="100">
                  <c:v>2011-10-11-18</c:v>
                </c:pt>
                <c:pt idx="101">
                  <c:v>2011-10-11-19</c:v>
                </c:pt>
                <c:pt idx="102">
                  <c:v>2011-10-11-20</c:v>
                </c:pt>
                <c:pt idx="103">
                  <c:v>2011-10-11-21</c:v>
                </c:pt>
                <c:pt idx="104">
                  <c:v>2011-10-11-22</c:v>
                </c:pt>
                <c:pt idx="105">
                  <c:v>2011-10-11-23</c:v>
                </c:pt>
                <c:pt idx="106">
                  <c:v>2011-10-12-00</c:v>
                </c:pt>
                <c:pt idx="107">
                  <c:v>2011-10-12-01</c:v>
                </c:pt>
                <c:pt idx="108">
                  <c:v>2011-10-12-02</c:v>
                </c:pt>
                <c:pt idx="109">
                  <c:v>2011-10-12-03</c:v>
                </c:pt>
                <c:pt idx="110">
                  <c:v>2011-10-12-04</c:v>
                </c:pt>
                <c:pt idx="111">
                  <c:v>2011-10-12-05</c:v>
                </c:pt>
                <c:pt idx="112">
                  <c:v>2011-10-12-06</c:v>
                </c:pt>
                <c:pt idx="113">
                  <c:v>2011-10-12-07</c:v>
                </c:pt>
                <c:pt idx="114">
                  <c:v>2011-10-12-08</c:v>
                </c:pt>
                <c:pt idx="115">
                  <c:v>2011-10-12-09</c:v>
                </c:pt>
                <c:pt idx="116">
                  <c:v>2011-10-12-10</c:v>
                </c:pt>
                <c:pt idx="117">
                  <c:v>2011-10-12-11</c:v>
                </c:pt>
                <c:pt idx="118">
                  <c:v>2011-10-12-12</c:v>
                </c:pt>
                <c:pt idx="119">
                  <c:v>2011-10-12-13</c:v>
                </c:pt>
                <c:pt idx="120">
                  <c:v>2011-10-12-14</c:v>
                </c:pt>
                <c:pt idx="121">
                  <c:v>2011-10-12-15</c:v>
                </c:pt>
                <c:pt idx="122">
                  <c:v>2011-10-12-16</c:v>
                </c:pt>
                <c:pt idx="123">
                  <c:v>2011-10-12-17</c:v>
                </c:pt>
                <c:pt idx="124">
                  <c:v>2011-10-12-18</c:v>
                </c:pt>
                <c:pt idx="125">
                  <c:v>2011-10-12-19</c:v>
                </c:pt>
                <c:pt idx="126">
                  <c:v>2011-10-12-20</c:v>
                </c:pt>
                <c:pt idx="127">
                  <c:v>2011-10-12-21</c:v>
                </c:pt>
                <c:pt idx="128">
                  <c:v>2011-10-12-22</c:v>
                </c:pt>
                <c:pt idx="129">
                  <c:v>2011-10-12-23</c:v>
                </c:pt>
                <c:pt idx="130">
                  <c:v>2011-10-13-00</c:v>
                </c:pt>
                <c:pt idx="131">
                  <c:v>2011-10-13-01</c:v>
                </c:pt>
                <c:pt idx="132">
                  <c:v>2011-10-13-02</c:v>
                </c:pt>
                <c:pt idx="133">
                  <c:v>2011-10-13-03</c:v>
                </c:pt>
                <c:pt idx="134">
                  <c:v>2011-10-13-04</c:v>
                </c:pt>
                <c:pt idx="135">
                  <c:v>2011-10-13-05</c:v>
                </c:pt>
                <c:pt idx="136">
                  <c:v>2011-10-13-06</c:v>
                </c:pt>
                <c:pt idx="137">
                  <c:v>2011-10-13-07</c:v>
                </c:pt>
                <c:pt idx="138">
                  <c:v>2011-10-13-08</c:v>
                </c:pt>
                <c:pt idx="139">
                  <c:v>2011-10-13-09</c:v>
                </c:pt>
                <c:pt idx="140">
                  <c:v>2011-10-13-10</c:v>
                </c:pt>
                <c:pt idx="141">
                  <c:v>2011-10-13-11</c:v>
                </c:pt>
                <c:pt idx="142">
                  <c:v>2011-10-13-12</c:v>
                </c:pt>
                <c:pt idx="143">
                  <c:v>2011-10-13-13</c:v>
                </c:pt>
                <c:pt idx="144">
                  <c:v>2011-10-13-14</c:v>
                </c:pt>
                <c:pt idx="145">
                  <c:v>2011-10-13-15</c:v>
                </c:pt>
                <c:pt idx="146">
                  <c:v>2011-10-13-16</c:v>
                </c:pt>
                <c:pt idx="147">
                  <c:v>2011-10-13-17</c:v>
                </c:pt>
                <c:pt idx="148">
                  <c:v>2011-10-13-18</c:v>
                </c:pt>
                <c:pt idx="149">
                  <c:v>2011-10-13-19</c:v>
                </c:pt>
                <c:pt idx="150">
                  <c:v>2011-10-13-20</c:v>
                </c:pt>
                <c:pt idx="151">
                  <c:v>2011-10-13-21</c:v>
                </c:pt>
                <c:pt idx="152">
                  <c:v>2011-10-13-22</c:v>
                </c:pt>
                <c:pt idx="153">
                  <c:v>2011-10-13-23</c:v>
                </c:pt>
                <c:pt idx="154">
                  <c:v>2011-10-14-00</c:v>
                </c:pt>
                <c:pt idx="155">
                  <c:v>2011-10-14-01</c:v>
                </c:pt>
                <c:pt idx="156">
                  <c:v>2011-10-14-02</c:v>
                </c:pt>
                <c:pt idx="157">
                  <c:v>2011-10-14-03</c:v>
                </c:pt>
                <c:pt idx="158">
                  <c:v>2011-10-14-04</c:v>
                </c:pt>
                <c:pt idx="159">
                  <c:v>2011-10-14-05</c:v>
                </c:pt>
                <c:pt idx="160">
                  <c:v>2011-10-14-06</c:v>
                </c:pt>
                <c:pt idx="161">
                  <c:v>2011-10-14-07</c:v>
                </c:pt>
                <c:pt idx="162">
                  <c:v>2011-10-14-08</c:v>
                </c:pt>
                <c:pt idx="163">
                  <c:v>2011-10-14-09</c:v>
                </c:pt>
                <c:pt idx="164">
                  <c:v>2011-10-14-10</c:v>
                </c:pt>
                <c:pt idx="165">
                  <c:v>2011-10-14-11</c:v>
                </c:pt>
                <c:pt idx="166">
                  <c:v>2011-10-14-12</c:v>
                </c:pt>
                <c:pt idx="167">
                  <c:v>2011-10-14-13</c:v>
                </c:pt>
                <c:pt idx="168">
                  <c:v>2011-10-14-14</c:v>
                </c:pt>
                <c:pt idx="169">
                  <c:v>2011-10-14-15</c:v>
                </c:pt>
                <c:pt idx="170">
                  <c:v>2011-10-14-16</c:v>
                </c:pt>
                <c:pt idx="171">
                  <c:v>2011-10-14-17</c:v>
                </c:pt>
                <c:pt idx="172">
                  <c:v>2011-10-14-18</c:v>
                </c:pt>
                <c:pt idx="173">
                  <c:v>2011-10-14-19</c:v>
                </c:pt>
                <c:pt idx="174">
                  <c:v>2011-10-14-20</c:v>
                </c:pt>
                <c:pt idx="175">
                  <c:v>2011-10-14-21</c:v>
                </c:pt>
                <c:pt idx="176">
                  <c:v>2011-10-14-22</c:v>
                </c:pt>
                <c:pt idx="177">
                  <c:v>2011-10-14-23</c:v>
                </c:pt>
                <c:pt idx="178">
                  <c:v>2011-10-15-00</c:v>
                </c:pt>
                <c:pt idx="179">
                  <c:v>2011-10-15-01</c:v>
                </c:pt>
                <c:pt idx="180">
                  <c:v>2011-10-15-02</c:v>
                </c:pt>
                <c:pt idx="181">
                  <c:v>2011-10-15-03</c:v>
                </c:pt>
                <c:pt idx="182">
                  <c:v>2011-10-15-04</c:v>
                </c:pt>
                <c:pt idx="183">
                  <c:v>2011-10-15-05</c:v>
                </c:pt>
                <c:pt idx="184">
                  <c:v>2011-10-15-06</c:v>
                </c:pt>
                <c:pt idx="185">
                  <c:v>2011-10-15-07</c:v>
                </c:pt>
                <c:pt idx="186">
                  <c:v>2011-10-15-08</c:v>
                </c:pt>
                <c:pt idx="187">
                  <c:v>2011-10-15-09</c:v>
                </c:pt>
                <c:pt idx="188">
                  <c:v>2011-10-15-10</c:v>
                </c:pt>
                <c:pt idx="189">
                  <c:v>2011-10-15-11</c:v>
                </c:pt>
                <c:pt idx="190">
                  <c:v>2011-10-15-12</c:v>
                </c:pt>
                <c:pt idx="191">
                  <c:v>2011-10-15-13</c:v>
                </c:pt>
                <c:pt idx="192">
                  <c:v>2011-10-15-14</c:v>
                </c:pt>
                <c:pt idx="193">
                  <c:v>2011-10-15-15</c:v>
                </c:pt>
                <c:pt idx="194">
                  <c:v>2011-10-15-16</c:v>
                </c:pt>
                <c:pt idx="195">
                  <c:v>2011-10-15-17</c:v>
                </c:pt>
                <c:pt idx="196">
                  <c:v>2011-10-15-18</c:v>
                </c:pt>
                <c:pt idx="197">
                  <c:v>2011-10-15-19</c:v>
                </c:pt>
                <c:pt idx="198">
                  <c:v>2011-10-15-20</c:v>
                </c:pt>
                <c:pt idx="199">
                  <c:v>2011-10-15-21</c:v>
                </c:pt>
                <c:pt idx="200">
                  <c:v>2011-10-15-22</c:v>
                </c:pt>
                <c:pt idx="201">
                  <c:v>2011-10-15-23</c:v>
                </c:pt>
                <c:pt idx="202">
                  <c:v>2011-10-16-00</c:v>
                </c:pt>
                <c:pt idx="203">
                  <c:v>2011-10-16-01</c:v>
                </c:pt>
                <c:pt idx="204">
                  <c:v>2011-10-16-02</c:v>
                </c:pt>
                <c:pt idx="205">
                  <c:v>2011-10-16-03</c:v>
                </c:pt>
                <c:pt idx="206">
                  <c:v>2011-10-16-04</c:v>
                </c:pt>
                <c:pt idx="207">
                  <c:v>2011-10-16-05</c:v>
                </c:pt>
                <c:pt idx="208">
                  <c:v>2011-10-16-06</c:v>
                </c:pt>
                <c:pt idx="209">
                  <c:v>2011-10-16-07</c:v>
                </c:pt>
                <c:pt idx="210">
                  <c:v>2011-10-16-08</c:v>
                </c:pt>
                <c:pt idx="211">
                  <c:v>2011-10-16-09</c:v>
                </c:pt>
                <c:pt idx="212">
                  <c:v>2011-10-16-10</c:v>
                </c:pt>
                <c:pt idx="213">
                  <c:v>2011-10-16-11</c:v>
                </c:pt>
                <c:pt idx="214">
                  <c:v>2011-10-16-12</c:v>
                </c:pt>
                <c:pt idx="215">
                  <c:v>2011-10-16-13</c:v>
                </c:pt>
                <c:pt idx="216">
                  <c:v>2011-10-16-14</c:v>
                </c:pt>
                <c:pt idx="217">
                  <c:v>2011-10-16-15</c:v>
                </c:pt>
                <c:pt idx="218">
                  <c:v>2011-10-16-16</c:v>
                </c:pt>
                <c:pt idx="219">
                  <c:v>2011-10-16-17</c:v>
                </c:pt>
                <c:pt idx="220">
                  <c:v>2011-10-16-18</c:v>
                </c:pt>
                <c:pt idx="221">
                  <c:v>2011-10-16-19</c:v>
                </c:pt>
                <c:pt idx="222">
                  <c:v>2011-10-16-20</c:v>
                </c:pt>
                <c:pt idx="223">
                  <c:v>2011-10-16-21</c:v>
                </c:pt>
                <c:pt idx="224">
                  <c:v>2011-10-16-22</c:v>
                </c:pt>
                <c:pt idx="225">
                  <c:v>2011-10-16-23</c:v>
                </c:pt>
                <c:pt idx="226">
                  <c:v>2011-10-17-00</c:v>
                </c:pt>
                <c:pt idx="227">
                  <c:v>2011-10-17-01</c:v>
                </c:pt>
                <c:pt idx="228">
                  <c:v>2011-10-17-02</c:v>
                </c:pt>
                <c:pt idx="229">
                  <c:v>2011-10-17-03</c:v>
                </c:pt>
                <c:pt idx="230">
                  <c:v>2011-10-17-04</c:v>
                </c:pt>
                <c:pt idx="231">
                  <c:v>2011-10-17-05</c:v>
                </c:pt>
                <c:pt idx="232">
                  <c:v>2011-10-17-06</c:v>
                </c:pt>
                <c:pt idx="233">
                  <c:v>2011-10-17-07</c:v>
                </c:pt>
                <c:pt idx="234">
                  <c:v>2011-10-17-08</c:v>
                </c:pt>
                <c:pt idx="235">
                  <c:v>2011-10-17-09</c:v>
                </c:pt>
                <c:pt idx="236">
                  <c:v>2011-10-17-10</c:v>
                </c:pt>
                <c:pt idx="237">
                  <c:v>2011-10-17-11</c:v>
                </c:pt>
                <c:pt idx="238">
                  <c:v>2011-10-17-12</c:v>
                </c:pt>
                <c:pt idx="239">
                  <c:v>2011-10-17-13</c:v>
                </c:pt>
                <c:pt idx="240">
                  <c:v>2011-10-17-14</c:v>
                </c:pt>
                <c:pt idx="241">
                  <c:v>2011-10-17-15</c:v>
                </c:pt>
                <c:pt idx="242">
                  <c:v>2011-10-17-16</c:v>
                </c:pt>
                <c:pt idx="243">
                  <c:v>2011-10-17-17</c:v>
                </c:pt>
                <c:pt idx="244">
                  <c:v>2011-10-17-18</c:v>
                </c:pt>
                <c:pt idx="245">
                  <c:v>2011-10-17-19</c:v>
                </c:pt>
                <c:pt idx="246">
                  <c:v>2011-10-17-20</c:v>
                </c:pt>
                <c:pt idx="247">
                  <c:v>2011-10-17-21</c:v>
                </c:pt>
                <c:pt idx="248">
                  <c:v>2011-10-17-22</c:v>
                </c:pt>
                <c:pt idx="249">
                  <c:v>2011-10-17-23</c:v>
                </c:pt>
                <c:pt idx="250">
                  <c:v>2011-10-18-00</c:v>
                </c:pt>
                <c:pt idx="251">
                  <c:v>2011-10-18-01</c:v>
                </c:pt>
                <c:pt idx="252">
                  <c:v>2011-10-18-02</c:v>
                </c:pt>
                <c:pt idx="253">
                  <c:v>2011-10-18-03</c:v>
                </c:pt>
                <c:pt idx="254">
                  <c:v>2011-10-18-04</c:v>
                </c:pt>
                <c:pt idx="255">
                  <c:v>2011-10-18-05</c:v>
                </c:pt>
                <c:pt idx="256">
                  <c:v>2011-10-18-06</c:v>
                </c:pt>
                <c:pt idx="257">
                  <c:v>2011-10-18-07</c:v>
                </c:pt>
                <c:pt idx="258">
                  <c:v>2011-10-18-08</c:v>
                </c:pt>
                <c:pt idx="259">
                  <c:v>2011-10-18-09</c:v>
                </c:pt>
                <c:pt idx="260">
                  <c:v>2011-10-18-10</c:v>
                </c:pt>
                <c:pt idx="261">
                  <c:v>2011-10-18-11</c:v>
                </c:pt>
                <c:pt idx="262">
                  <c:v>2011-10-18-12</c:v>
                </c:pt>
                <c:pt idx="263">
                  <c:v>2011-10-18-13</c:v>
                </c:pt>
                <c:pt idx="264">
                  <c:v>2011-10-18-14</c:v>
                </c:pt>
                <c:pt idx="265">
                  <c:v>2011-10-18-15</c:v>
                </c:pt>
                <c:pt idx="266">
                  <c:v>2011-10-18-16</c:v>
                </c:pt>
                <c:pt idx="267">
                  <c:v>2011-10-18-17</c:v>
                </c:pt>
                <c:pt idx="268">
                  <c:v>2011-10-18-18</c:v>
                </c:pt>
                <c:pt idx="269">
                  <c:v>2011-10-18-19</c:v>
                </c:pt>
                <c:pt idx="270">
                  <c:v>2011-10-18-20</c:v>
                </c:pt>
                <c:pt idx="271">
                  <c:v>2011-10-18-21</c:v>
                </c:pt>
                <c:pt idx="272">
                  <c:v>2011-10-18-22</c:v>
                </c:pt>
                <c:pt idx="273">
                  <c:v>2011-10-18-23</c:v>
                </c:pt>
                <c:pt idx="274">
                  <c:v>2011-10-19-00</c:v>
                </c:pt>
                <c:pt idx="275">
                  <c:v>2011-10-19-01</c:v>
                </c:pt>
                <c:pt idx="276">
                  <c:v>2011-10-19-02</c:v>
                </c:pt>
                <c:pt idx="277">
                  <c:v>2011-10-19-03</c:v>
                </c:pt>
                <c:pt idx="278">
                  <c:v>2011-10-19-04</c:v>
                </c:pt>
                <c:pt idx="279">
                  <c:v>2011-10-19-05</c:v>
                </c:pt>
                <c:pt idx="280">
                  <c:v>2011-10-19-06</c:v>
                </c:pt>
                <c:pt idx="281">
                  <c:v>2011-10-19-07</c:v>
                </c:pt>
                <c:pt idx="282">
                  <c:v>2011-10-19-08</c:v>
                </c:pt>
                <c:pt idx="283">
                  <c:v>2011-10-19-09</c:v>
                </c:pt>
                <c:pt idx="284">
                  <c:v>2011-10-19-10</c:v>
                </c:pt>
                <c:pt idx="285">
                  <c:v>2011-10-19-11</c:v>
                </c:pt>
                <c:pt idx="286">
                  <c:v>2011-10-19-12</c:v>
                </c:pt>
                <c:pt idx="287">
                  <c:v>2011-10-19-13</c:v>
                </c:pt>
                <c:pt idx="288">
                  <c:v>2011-10-19-14</c:v>
                </c:pt>
                <c:pt idx="289">
                  <c:v>2011-10-19-15</c:v>
                </c:pt>
                <c:pt idx="290">
                  <c:v>2011-10-19-16</c:v>
                </c:pt>
                <c:pt idx="291">
                  <c:v>2011-10-19-17</c:v>
                </c:pt>
                <c:pt idx="292">
                  <c:v>2011-10-19-18</c:v>
                </c:pt>
                <c:pt idx="293">
                  <c:v>2011-10-19-19</c:v>
                </c:pt>
                <c:pt idx="294">
                  <c:v>2011-10-19-20</c:v>
                </c:pt>
                <c:pt idx="295">
                  <c:v>2011-10-19-21</c:v>
                </c:pt>
                <c:pt idx="296">
                  <c:v>2011-10-19-22</c:v>
                </c:pt>
                <c:pt idx="297">
                  <c:v>2011-10-19-23</c:v>
                </c:pt>
                <c:pt idx="298">
                  <c:v>2011-10-20-00</c:v>
                </c:pt>
                <c:pt idx="299">
                  <c:v>2011-10-20-01</c:v>
                </c:pt>
                <c:pt idx="300">
                  <c:v>2011-10-20-02</c:v>
                </c:pt>
                <c:pt idx="301">
                  <c:v>2011-10-20-03</c:v>
                </c:pt>
                <c:pt idx="302">
                  <c:v>2011-10-20-04</c:v>
                </c:pt>
                <c:pt idx="303">
                  <c:v>2011-10-20-05</c:v>
                </c:pt>
                <c:pt idx="304">
                  <c:v>2011-10-20-06</c:v>
                </c:pt>
                <c:pt idx="305">
                  <c:v>2011-10-20-07</c:v>
                </c:pt>
                <c:pt idx="306">
                  <c:v>2011-10-20-08</c:v>
                </c:pt>
                <c:pt idx="307">
                  <c:v>2011-10-20-09</c:v>
                </c:pt>
                <c:pt idx="308">
                  <c:v>2011-10-20-10</c:v>
                </c:pt>
                <c:pt idx="309">
                  <c:v>2011-10-20-11</c:v>
                </c:pt>
                <c:pt idx="310">
                  <c:v>2011-10-20-12</c:v>
                </c:pt>
                <c:pt idx="311">
                  <c:v>2011-10-20-13</c:v>
                </c:pt>
                <c:pt idx="312">
                  <c:v>2011-10-20-14</c:v>
                </c:pt>
                <c:pt idx="313">
                  <c:v>2011-10-20-15</c:v>
                </c:pt>
                <c:pt idx="314">
                  <c:v>2011-10-20-16</c:v>
                </c:pt>
                <c:pt idx="315">
                  <c:v>2011-10-20-17</c:v>
                </c:pt>
                <c:pt idx="316">
                  <c:v>2011-10-20-18</c:v>
                </c:pt>
                <c:pt idx="317">
                  <c:v>2011-10-20-19</c:v>
                </c:pt>
                <c:pt idx="318">
                  <c:v>2011-10-20-20</c:v>
                </c:pt>
                <c:pt idx="319">
                  <c:v>2011-10-20-21</c:v>
                </c:pt>
                <c:pt idx="320">
                  <c:v>2011-10-20-22</c:v>
                </c:pt>
                <c:pt idx="321">
                  <c:v>2011-10-20-23</c:v>
                </c:pt>
                <c:pt idx="322">
                  <c:v>2011-10-21-00</c:v>
                </c:pt>
                <c:pt idx="323">
                  <c:v>2011-10-21-01</c:v>
                </c:pt>
                <c:pt idx="324">
                  <c:v>2011-10-21-02</c:v>
                </c:pt>
                <c:pt idx="325">
                  <c:v>2011-10-21-03</c:v>
                </c:pt>
                <c:pt idx="326">
                  <c:v>2011-10-21-04</c:v>
                </c:pt>
                <c:pt idx="327">
                  <c:v>2011-10-21-05</c:v>
                </c:pt>
                <c:pt idx="328">
                  <c:v>2011-10-21-06</c:v>
                </c:pt>
                <c:pt idx="329">
                  <c:v>2011-10-21-07</c:v>
                </c:pt>
                <c:pt idx="330">
                  <c:v>2011-10-21-08</c:v>
                </c:pt>
                <c:pt idx="331">
                  <c:v>2011-10-21-09</c:v>
                </c:pt>
                <c:pt idx="332">
                  <c:v>2011-10-21-10</c:v>
                </c:pt>
                <c:pt idx="333">
                  <c:v>2011-10-21-11</c:v>
                </c:pt>
                <c:pt idx="334">
                  <c:v>2011-10-21-12</c:v>
                </c:pt>
                <c:pt idx="335">
                  <c:v>2011-10-21-13</c:v>
                </c:pt>
                <c:pt idx="336">
                  <c:v>2011-10-21-14</c:v>
                </c:pt>
                <c:pt idx="337">
                  <c:v>2011-10-21-15</c:v>
                </c:pt>
                <c:pt idx="338">
                  <c:v>2011-10-21-16</c:v>
                </c:pt>
                <c:pt idx="339">
                  <c:v>2011-10-21-17</c:v>
                </c:pt>
                <c:pt idx="340">
                  <c:v>2011-10-21-18</c:v>
                </c:pt>
                <c:pt idx="341">
                  <c:v>2011-10-21-19</c:v>
                </c:pt>
                <c:pt idx="342">
                  <c:v>2011-10-21-20</c:v>
                </c:pt>
                <c:pt idx="343">
                  <c:v>2011-10-21-21</c:v>
                </c:pt>
                <c:pt idx="344">
                  <c:v>2011-10-21-22</c:v>
                </c:pt>
                <c:pt idx="345">
                  <c:v>2011-10-21-23</c:v>
                </c:pt>
                <c:pt idx="346">
                  <c:v>2011-10-22-00</c:v>
                </c:pt>
                <c:pt idx="347">
                  <c:v>2011-10-22-01</c:v>
                </c:pt>
                <c:pt idx="348">
                  <c:v>2011-10-22-02</c:v>
                </c:pt>
                <c:pt idx="349">
                  <c:v>2011-10-22-03</c:v>
                </c:pt>
                <c:pt idx="350">
                  <c:v>2011-10-22-04</c:v>
                </c:pt>
                <c:pt idx="351">
                  <c:v>2011-10-22-05</c:v>
                </c:pt>
                <c:pt idx="352">
                  <c:v>2011-10-22-06</c:v>
                </c:pt>
                <c:pt idx="353">
                  <c:v>2011-10-22-07</c:v>
                </c:pt>
                <c:pt idx="354">
                  <c:v>2011-10-22-08</c:v>
                </c:pt>
                <c:pt idx="355">
                  <c:v>2011-10-22-09</c:v>
                </c:pt>
                <c:pt idx="356">
                  <c:v>2011-10-22-10</c:v>
                </c:pt>
                <c:pt idx="357">
                  <c:v>2011-10-22-11</c:v>
                </c:pt>
                <c:pt idx="358">
                  <c:v>2011-10-22-12</c:v>
                </c:pt>
                <c:pt idx="359">
                  <c:v>2011-10-22-13</c:v>
                </c:pt>
                <c:pt idx="360">
                  <c:v>2011-10-22-14</c:v>
                </c:pt>
                <c:pt idx="361">
                  <c:v>2011-10-22-15</c:v>
                </c:pt>
                <c:pt idx="362">
                  <c:v>2011-10-22-16</c:v>
                </c:pt>
                <c:pt idx="363">
                  <c:v>2011-10-22-17</c:v>
                </c:pt>
                <c:pt idx="364">
                  <c:v>2011-10-22-19</c:v>
                </c:pt>
                <c:pt idx="365">
                  <c:v>2011-10-22-20</c:v>
                </c:pt>
                <c:pt idx="366">
                  <c:v>2011-10-22-21</c:v>
                </c:pt>
                <c:pt idx="367">
                  <c:v>2011-10-22-22</c:v>
                </c:pt>
                <c:pt idx="368">
                  <c:v>2011-10-22-23</c:v>
                </c:pt>
                <c:pt idx="369">
                  <c:v>2011-10-23-00</c:v>
                </c:pt>
                <c:pt idx="370">
                  <c:v>2011-10-23-01</c:v>
                </c:pt>
                <c:pt idx="371">
                  <c:v>2011-10-23-02</c:v>
                </c:pt>
                <c:pt idx="372">
                  <c:v>2011-10-23-03</c:v>
                </c:pt>
                <c:pt idx="373">
                  <c:v>2011-10-23-04</c:v>
                </c:pt>
                <c:pt idx="374">
                  <c:v>2011-10-23-05</c:v>
                </c:pt>
                <c:pt idx="375">
                  <c:v>2011-10-23-06</c:v>
                </c:pt>
                <c:pt idx="376">
                  <c:v>2011-10-23-07</c:v>
                </c:pt>
                <c:pt idx="377">
                  <c:v>2011-10-23-08</c:v>
                </c:pt>
                <c:pt idx="378">
                  <c:v>2011-10-23-09</c:v>
                </c:pt>
                <c:pt idx="379">
                  <c:v>2011-10-23-10</c:v>
                </c:pt>
                <c:pt idx="380">
                  <c:v>2011-10-23-11</c:v>
                </c:pt>
                <c:pt idx="381">
                  <c:v>2011-10-23-12</c:v>
                </c:pt>
                <c:pt idx="382">
                  <c:v>2011-10-23-13</c:v>
                </c:pt>
                <c:pt idx="383">
                  <c:v>2011-10-23-14</c:v>
                </c:pt>
                <c:pt idx="384">
                  <c:v>2011-10-23-15</c:v>
                </c:pt>
                <c:pt idx="385">
                  <c:v>2011-10-23-16</c:v>
                </c:pt>
                <c:pt idx="386">
                  <c:v>2011-10-23-17</c:v>
                </c:pt>
                <c:pt idx="387">
                  <c:v>2011-10-23-18</c:v>
                </c:pt>
                <c:pt idx="388">
                  <c:v>2011-10-23-19</c:v>
                </c:pt>
                <c:pt idx="389">
                  <c:v>2011-10-23-20</c:v>
                </c:pt>
                <c:pt idx="390">
                  <c:v>2011-10-23-21</c:v>
                </c:pt>
                <c:pt idx="391">
                  <c:v>2011-10-23-22</c:v>
                </c:pt>
                <c:pt idx="392">
                  <c:v>2011-10-23-23</c:v>
                </c:pt>
                <c:pt idx="393">
                  <c:v>2011-10-24-00</c:v>
                </c:pt>
                <c:pt idx="394">
                  <c:v>2011-10-24-01</c:v>
                </c:pt>
                <c:pt idx="395">
                  <c:v>2011-10-24-02</c:v>
                </c:pt>
                <c:pt idx="396">
                  <c:v>2011-10-24-03</c:v>
                </c:pt>
                <c:pt idx="397">
                  <c:v>2011-10-24-04</c:v>
                </c:pt>
                <c:pt idx="398">
                  <c:v>2011-10-24-05</c:v>
                </c:pt>
                <c:pt idx="399">
                  <c:v>2011-10-24-06</c:v>
                </c:pt>
                <c:pt idx="400">
                  <c:v>2011-10-24-07</c:v>
                </c:pt>
                <c:pt idx="401">
                  <c:v>2011-10-24-08</c:v>
                </c:pt>
                <c:pt idx="402">
                  <c:v>2011-10-24-09</c:v>
                </c:pt>
                <c:pt idx="403">
                  <c:v>2011-10-24-10</c:v>
                </c:pt>
                <c:pt idx="404">
                  <c:v>2011-10-24-11</c:v>
                </c:pt>
                <c:pt idx="405">
                  <c:v>2011-10-24-12</c:v>
                </c:pt>
                <c:pt idx="406">
                  <c:v>2011-10-24-13</c:v>
                </c:pt>
                <c:pt idx="407">
                  <c:v>2011-10-24-14</c:v>
                </c:pt>
                <c:pt idx="408">
                  <c:v>2011-10-24-15</c:v>
                </c:pt>
                <c:pt idx="409">
                  <c:v>2011-10-24-16</c:v>
                </c:pt>
                <c:pt idx="410">
                  <c:v>2011-10-24-17</c:v>
                </c:pt>
                <c:pt idx="411">
                  <c:v>2011-10-24-18</c:v>
                </c:pt>
                <c:pt idx="412">
                  <c:v>2011-10-24-19</c:v>
                </c:pt>
                <c:pt idx="413">
                  <c:v>2011-10-24-20</c:v>
                </c:pt>
                <c:pt idx="414">
                  <c:v>2011-10-24-21</c:v>
                </c:pt>
                <c:pt idx="415">
                  <c:v>2011-10-24-22</c:v>
                </c:pt>
                <c:pt idx="416">
                  <c:v>2011-10-24-23</c:v>
                </c:pt>
                <c:pt idx="417">
                  <c:v>2011-10-25-00</c:v>
                </c:pt>
                <c:pt idx="418">
                  <c:v>2011-10-25-01</c:v>
                </c:pt>
                <c:pt idx="419">
                  <c:v>2011-10-25-02</c:v>
                </c:pt>
                <c:pt idx="420">
                  <c:v>2011-10-25-03</c:v>
                </c:pt>
                <c:pt idx="421">
                  <c:v>2011-10-25-04</c:v>
                </c:pt>
                <c:pt idx="422">
                  <c:v>2011-10-25-05</c:v>
                </c:pt>
                <c:pt idx="423">
                  <c:v>2011-10-25-06</c:v>
                </c:pt>
                <c:pt idx="424">
                  <c:v>2011-10-25-07</c:v>
                </c:pt>
                <c:pt idx="425">
                  <c:v>2011-10-25-08</c:v>
                </c:pt>
                <c:pt idx="426">
                  <c:v>2011-10-25-09</c:v>
                </c:pt>
                <c:pt idx="427">
                  <c:v>2011-10-25-10</c:v>
                </c:pt>
                <c:pt idx="428">
                  <c:v>2011-10-25-11</c:v>
                </c:pt>
                <c:pt idx="429">
                  <c:v>2011-10-25-12</c:v>
                </c:pt>
                <c:pt idx="430">
                  <c:v>2011-10-25-13</c:v>
                </c:pt>
                <c:pt idx="431">
                  <c:v>2011-10-25-14</c:v>
                </c:pt>
                <c:pt idx="432">
                  <c:v>2011-10-25-15</c:v>
                </c:pt>
                <c:pt idx="433">
                  <c:v>2011-10-25-16</c:v>
                </c:pt>
                <c:pt idx="434">
                  <c:v>2011-10-25-17</c:v>
                </c:pt>
                <c:pt idx="435">
                  <c:v>2011-10-25-18</c:v>
                </c:pt>
                <c:pt idx="436">
                  <c:v>2011-10-25-19</c:v>
                </c:pt>
                <c:pt idx="437">
                  <c:v>2011-10-25-20</c:v>
                </c:pt>
                <c:pt idx="438">
                  <c:v>2011-10-25-21</c:v>
                </c:pt>
                <c:pt idx="439">
                  <c:v>2011-10-25-22</c:v>
                </c:pt>
                <c:pt idx="440">
                  <c:v>2011-10-25-23</c:v>
                </c:pt>
                <c:pt idx="441">
                  <c:v>2011-10-26-00</c:v>
                </c:pt>
                <c:pt idx="442">
                  <c:v>2011-10-26-01</c:v>
                </c:pt>
                <c:pt idx="443">
                  <c:v>2011-10-26-02</c:v>
                </c:pt>
                <c:pt idx="444">
                  <c:v>2011-10-26-03</c:v>
                </c:pt>
                <c:pt idx="445">
                  <c:v>2011-10-26-04</c:v>
                </c:pt>
                <c:pt idx="446">
                  <c:v>2011-10-26-05</c:v>
                </c:pt>
                <c:pt idx="447">
                  <c:v>2011-10-26-06</c:v>
                </c:pt>
                <c:pt idx="448">
                  <c:v>2011-10-26-07</c:v>
                </c:pt>
                <c:pt idx="449">
                  <c:v>2011-10-26-08</c:v>
                </c:pt>
                <c:pt idx="450">
                  <c:v>2011-10-26-09</c:v>
                </c:pt>
                <c:pt idx="451">
                  <c:v>2011-10-26-10</c:v>
                </c:pt>
                <c:pt idx="452">
                  <c:v>2011-10-26-11</c:v>
                </c:pt>
                <c:pt idx="453">
                  <c:v>2011-10-26-12</c:v>
                </c:pt>
                <c:pt idx="454">
                  <c:v>2011-10-26-13</c:v>
                </c:pt>
                <c:pt idx="455">
                  <c:v>2011-10-26-14</c:v>
                </c:pt>
                <c:pt idx="456">
                  <c:v>2011-10-26-15</c:v>
                </c:pt>
                <c:pt idx="457">
                  <c:v>2011-10-26-16</c:v>
                </c:pt>
                <c:pt idx="458">
                  <c:v>2011-10-26-17</c:v>
                </c:pt>
                <c:pt idx="459">
                  <c:v>2011-10-26-18</c:v>
                </c:pt>
                <c:pt idx="460">
                  <c:v>2011-10-26-19</c:v>
                </c:pt>
                <c:pt idx="461">
                  <c:v>2011-10-26-20</c:v>
                </c:pt>
                <c:pt idx="462">
                  <c:v>2011-10-26-21</c:v>
                </c:pt>
                <c:pt idx="463">
                  <c:v>2011-10-26-22</c:v>
                </c:pt>
                <c:pt idx="464">
                  <c:v>2011-10-26-23</c:v>
                </c:pt>
                <c:pt idx="465">
                  <c:v>2011-10-27-00</c:v>
                </c:pt>
                <c:pt idx="466">
                  <c:v>2011-10-27-01</c:v>
                </c:pt>
                <c:pt idx="467">
                  <c:v>2011-10-27-02</c:v>
                </c:pt>
                <c:pt idx="468">
                  <c:v>2011-10-27-03</c:v>
                </c:pt>
                <c:pt idx="469">
                  <c:v>2011-10-27-04</c:v>
                </c:pt>
                <c:pt idx="470">
                  <c:v>2011-10-27-05</c:v>
                </c:pt>
                <c:pt idx="471">
                  <c:v>2011-10-27-06</c:v>
                </c:pt>
                <c:pt idx="472">
                  <c:v>2011-10-27-07</c:v>
                </c:pt>
                <c:pt idx="473">
                  <c:v>2011-10-27-08</c:v>
                </c:pt>
                <c:pt idx="474">
                  <c:v>2011-10-27-09</c:v>
                </c:pt>
                <c:pt idx="475">
                  <c:v>2011-10-27-10</c:v>
                </c:pt>
                <c:pt idx="476">
                  <c:v>2011-10-27-11</c:v>
                </c:pt>
                <c:pt idx="477">
                  <c:v>2011-10-27-12</c:v>
                </c:pt>
                <c:pt idx="478">
                  <c:v>2011-10-27-13</c:v>
                </c:pt>
                <c:pt idx="479">
                  <c:v>2011-10-27-14</c:v>
                </c:pt>
                <c:pt idx="480">
                  <c:v>2011-10-27-15</c:v>
                </c:pt>
                <c:pt idx="481">
                  <c:v>2011-10-27-16</c:v>
                </c:pt>
                <c:pt idx="482">
                  <c:v>2011-10-27-17</c:v>
                </c:pt>
                <c:pt idx="483">
                  <c:v>2011-10-27-18</c:v>
                </c:pt>
                <c:pt idx="484">
                  <c:v>2011-10-27-19</c:v>
                </c:pt>
                <c:pt idx="485">
                  <c:v>2011-10-27-20</c:v>
                </c:pt>
                <c:pt idx="486">
                  <c:v>2011-10-27-21</c:v>
                </c:pt>
                <c:pt idx="487">
                  <c:v>2011-10-27-22</c:v>
                </c:pt>
                <c:pt idx="488">
                  <c:v>2011-10-27-23</c:v>
                </c:pt>
                <c:pt idx="489">
                  <c:v>2011-10-28-00</c:v>
                </c:pt>
                <c:pt idx="490">
                  <c:v>2011-10-28-01</c:v>
                </c:pt>
                <c:pt idx="491">
                  <c:v>2011-10-28-02</c:v>
                </c:pt>
                <c:pt idx="492">
                  <c:v>2011-10-28-03</c:v>
                </c:pt>
                <c:pt idx="493">
                  <c:v>2011-10-28-04</c:v>
                </c:pt>
                <c:pt idx="494">
                  <c:v>2011-10-28-05</c:v>
                </c:pt>
                <c:pt idx="495">
                  <c:v>2011-10-28-06</c:v>
                </c:pt>
                <c:pt idx="496">
                  <c:v>2011-10-28-07</c:v>
                </c:pt>
                <c:pt idx="497">
                  <c:v>2011-10-28-08</c:v>
                </c:pt>
                <c:pt idx="498">
                  <c:v>2011-10-28-09</c:v>
                </c:pt>
                <c:pt idx="499">
                  <c:v>2011-10-28-10</c:v>
                </c:pt>
                <c:pt idx="500">
                  <c:v>2011-10-28-11</c:v>
                </c:pt>
                <c:pt idx="501">
                  <c:v>2011-10-28-12</c:v>
                </c:pt>
                <c:pt idx="502">
                  <c:v>2011-10-28-13</c:v>
                </c:pt>
                <c:pt idx="503">
                  <c:v>2011-10-28-14</c:v>
                </c:pt>
                <c:pt idx="504">
                  <c:v>2011-10-28-15</c:v>
                </c:pt>
                <c:pt idx="505">
                  <c:v>2011-10-28-16</c:v>
                </c:pt>
                <c:pt idx="506">
                  <c:v>2011-10-28-17</c:v>
                </c:pt>
                <c:pt idx="507">
                  <c:v>2011-10-28-18</c:v>
                </c:pt>
                <c:pt idx="508">
                  <c:v>2011-10-28-19</c:v>
                </c:pt>
                <c:pt idx="509">
                  <c:v>2011-10-28-20</c:v>
                </c:pt>
                <c:pt idx="510">
                  <c:v>2011-10-28-21</c:v>
                </c:pt>
                <c:pt idx="511">
                  <c:v>2011-10-28-22</c:v>
                </c:pt>
                <c:pt idx="512">
                  <c:v>2011-10-28-23</c:v>
                </c:pt>
                <c:pt idx="513">
                  <c:v>2011-10-29-00</c:v>
                </c:pt>
                <c:pt idx="514">
                  <c:v>2011-10-29-01</c:v>
                </c:pt>
                <c:pt idx="515">
                  <c:v>2011-10-29-02</c:v>
                </c:pt>
                <c:pt idx="516">
                  <c:v>2011-10-29-03</c:v>
                </c:pt>
                <c:pt idx="517">
                  <c:v>2011-10-29-04</c:v>
                </c:pt>
                <c:pt idx="518">
                  <c:v>2011-10-29-05</c:v>
                </c:pt>
                <c:pt idx="519">
                  <c:v>2011-10-29-06</c:v>
                </c:pt>
                <c:pt idx="520">
                  <c:v>2011-10-29-07</c:v>
                </c:pt>
                <c:pt idx="521">
                  <c:v>2011-10-29-08</c:v>
                </c:pt>
                <c:pt idx="522">
                  <c:v>2011-10-29-09</c:v>
                </c:pt>
                <c:pt idx="523">
                  <c:v>2011-10-29-10</c:v>
                </c:pt>
                <c:pt idx="524">
                  <c:v>2011-10-29-11</c:v>
                </c:pt>
                <c:pt idx="525">
                  <c:v>2011-10-29-17</c:v>
                </c:pt>
                <c:pt idx="526">
                  <c:v>2011-10-29-18</c:v>
                </c:pt>
                <c:pt idx="527">
                  <c:v>2011-10-29-19</c:v>
                </c:pt>
                <c:pt idx="528">
                  <c:v>2011-10-29-20</c:v>
                </c:pt>
                <c:pt idx="529">
                  <c:v>2011-10-29-21</c:v>
                </c:pt>
                <c:pt idx="530">
                  <c:v>2011-10-29-22</c:v>
                </c:pt>
                <c:pt idx="531">
                  <c:v>2011-10-29-23</c:v>
                </c:pt>
                <c:pt idx="532">
                  <c:v>2011-10-30-00</c:v>
                </c:pt>
                <c:pt idx="533">
                  <c:v>2011-10-30-01</c:v>
                </c:pt>
                <c:pt idx="534">
                  <c:v>2011-10-30-02</c:v>
                </c:pt>
                <c:pt idx="535">
                  <c:v>2011-10-30-03</c:v>
                </c:pt>
                <c:pt idx="536">
                  <c:v>2011-10-30-04</c:v>
                </c:pt>
                <c:pt idx="537">
                  <c:v>2011-10-30-05</c:v>
                </c:pt>
                <c:pt idx="538">
                  <c:v>2011-10-30-06</c:v>
                </c:pt>
                <c:pt idx="539">
                  <c:v>2011-10-30-07</c:v>
                </c:pt>
                <c:pt idx="540">
                  <c:v>2011-10-30-08</c:v>
                </c:pt>
                <c:pt idx="541">
                  <c:v>2011-10-30-09</c:v>
                </c:pt>
                <c:pt idx="542">
                  <c:v>2011-10-30-10</c:v>
                </c:pt>
                <c:pt idx="543">
                  <c:v>2011-10-30-11</c:v>
                </c:pt>
                <c:pt idx="544">
                  <c:v>2011-10-30-12</c:v>
                </c:pt>
                <c:pt idx="545">
                  <c:v>2011-10-30-13</c:v>
                </c:pt>
                <c:pt idx="546">
                  <c:v>2011-10-30-14</c:v>
                </c:pt>
                <c:pt idx="547">
                  <c:v>2011-10-30-15</c:v>
                </c:pt>
                <c:pt idx="548">
                  <c:v>2011-10-30-16</c:v>
                </c:pt>
                <c:pt idx="549">
                  <c:v>2011-10-30-17</c:v>
                </c:pt>
                <c:pt idx="550">
                  <c:v>2011-10-30-18</c:v>
                </c:pt>
                <c:pt idx="551">
                  <c:v>2011-10-30-19</c:v>
                </c:pt>
                <c:pt idx="552">
                  <c:v>2011-10-30-20</c:v>
                </c:pt>
                <c:pt idx="553">
                  <c:v>2011-10-30-21</c:v>
                </c:pt>
                <c:pt idx="554">
                  <c:v>2011-10-30-22</c:v>
                </c:pt>
                <c:pt idx="555">
                  <c:v>2011-10-30-23</c:v>
                </c:pt>
                <c:pt idx="556">
                  <c:v>2011-10-31-00</c:v>
                </c:pt>
                <c:pt idx="557">
                  <c:v>2011-10-31-01</c:v>
                </c:pt>
                <c:pt idx="558">
                  <c:v>2011-10-31-02</c:v>
                </c:pt>
                <c:pt idx="559">
                  <c:v>2011-10-31-03</c:v>
                </c:pt>
                <c:pt idx="560">
                  <c:v>2011-10-31-04</c:v>
                </c:pt>
                <c:pt idx="561">
                  <c:v>2011-10-31-05</c:v>
                </c:pt>
                <c:pt idx="562">
                  <c:v>2011-10-31-06</c:v>
                </c:pt>
                <c:pt idx="563">
                  <c:v>2011-10-31-07</c:v>
                </c:pt>
                <c:pt idx="564">
                  <c:v>2011-10-31-08</c:v>
                </c:pt>
                <c:pt idx="565">
                  <c:v>2011-10-31-09</c:v>
                </c:pt>
                <c:pt idx="566">
                  <c:v>2011-10-31-10</c:v>
                </c:pt>
                <c:pt idx="567">
                  <c:v>2011-10-31-11</c:v>
                </c:pt>
                <c:pt idx="568">
                  <c:v>2011-10-31-12</c:v>
                </c:pt>
                <c:pt idx="569">
                  <c:v>2011-10-31-13</c:v>
                </c:pt>
                <c:pt idx="570">
                  <c:v>2011-10-31-14</c:v>
                </c:pt>
                <c:pt idx="571">
                  <c:v>2011-10-31-15</c:v>
                </c:pt>
                <c:pt idx="572">
                  <c:v>2011-10-31-16</c:v>
                </c:pt>
                <c:pt idx="573">
                  <c:v>2011-10-31-17</c:v>
                </c:pt>
                <c:pt idx="574">
                  <c:v>2011-10-31-18</c:v>
                </c:pt>
                <c:pt idx="575">
                  <c:v>2011-10-31-19</c:v>
                </c:pt>
                <c:pt idx="576">
                  <c:v>2011-10-31-20</c:v>
                </c:pt>
                <c:pt idx="577">
                  <c:v>2011-10-31-21</c:v>
                </c:pt>
                <c:pt idx="578">
                  <c:v>2011-10-31-22</c:v>
                </c:pt>
                <c:pt idx="579">
                  <c:v>2011-10-31-23</c:v>
                </c:pt>
                <c:pt idx="580">
                  <c:v>2011-11-01-00</c:v>
                </c:pt>
                <c:pt idx="581">
                  <c:v>2011-11-01-01</c:v>
                </c:pt>
                <c:pt idx="582">
                  <c:v>2011-11-01-02</c:v>
                </c:pt>
                <c:pt idx="583">
                  <c:v>2011-11-01-03</c:v>
                </c:pt>
                <c:pt idx="584">
                  <c:v>2011-11-01-04</c:v>
                </c:pt>
                <c:pt idx="585">
                  <c:v>2011-11-01-05</c:v>
                </c:pt>
                <c:pt idx="586">
                  <c:v>2011-11-01-06</c:v>
                </c:pt>
                <c:pt idx="587">
                  <c:v>2011-11-01-07</c:v>
                </c:pt>
                <c:pt idx="588">
                  <c:v>2011-11-01-08</c:v>
                </c:pt>
                <c:pt idx="589">
                  <c:v>2011-11-01-09</c:v>
                </c:pt>
                <c:pt idx="590">
                  <c:v>2011-11-01-10</c:v>
                </c:pt>
                <c:pt idx="591">
                  <c:v>2011-11-01-11</c:v>
                </c:pt>
                <c:pt idx="592">
                  <c:v>2011-11-01-12</c:v>
                </c:pt>
                <c:pt idx="593">
                  <c:v>2011-11-01-13</c:v>
                </c:pt>
                <c:pt idx="594">
                  <c:v>2011-11-01-14</c:v>
                </c:pt>
                <c:pt idx="595">
                  <c:v>2011-11-01-15</c:v>
                </c:pt>
                <c:pt idx="596">
                  <c:v>2011-11-01-16</c:v>
                </c:pt>
                <c:pt idx="597">
                  <c:v>2011-11-01-17</c:v>
                </c:pt>
                <c:pt idx="598">
                  <c:v>2011-11-01-18</c:v>
                </c:pt>
                <c:pt idx="599">
                  <c:v>2011-11-01-19</c:v>
                </c:pt>
                <c:pt idx="600">
                  <c:v>2011-11-01-20</c:v>
                </c:pt>
                <c:pt idx="601">
                  <c:v>2011-11-01-21</c:v>
                </c:pt>
                <c:pt idx="602">
                  <c:v>2011-11-01-22</c:v>
                </c:pt>
                <c:pt idx="603">
                  <c:v>2011-11-01-23</c:v>
                </c:pt>
                <c:pt idx="604">
                  <c:v>2011-11-02-00</c:v>
                </c:pt>
                <c:pt idx="605">
                  <c:v>2011-11-02-01</c:v>
                </c:pt>
                <c:pt idx="606">
                  <c:v>2011-11-02-02</c:v>
                </c:pt>
                <c:pt idx="607">
                  <c:v>2011-11-02-03</c:v>
                </c:pt>
                <c:pt idx="608">
                  <c:v>2011-11-02-04</c:v>
                </c:pt>
                <c:pt idx="609">
                  <c:v>2011-11-02-05</c:v>
                </c:pt>
                <c:pt idx="610">
                  <c:v>2011-11-02-06</c:v>
                </c:pt>
                <c:pt idx="611">
                  <c:v>2011-11-02-07</c:v>
                </c:pt>
                <c:pt idx="612">
                  <c:v>2011-11-02-08</c:v>
                </c:pt>
                <c:pt idx="613">
                  <c:v>2011-11-02-09</c:v>
                </c:pt>
                <c:pt idx="614">
                  <c:v>2011-11-02-10</c:v>
                </c:pt>
                <c:pt idx="615">
                  <c:v>2011-11-02-11</c:v>
                </c:pt>
                <c:pt idx="616">
                  <c:v>2011-11-02-12</c:v>
                </c:pt>
                <c:pt idx="617">
                  <c:v>2011-11-02-13</c:v>
                </c:pt>
                <c:pt idx="618">
                  <c:v>2011-11-02-14</c:v>
                </c:pt>
                <c:pt idx="619">
                  <c:v>2011-11-02-15</c:v>
                </c:pt>
                <c:pt idx="620">
                  <c:v>2011-11-02-16</c:v>
                </c:pt>
                <c:pt idx="621">
                  <c:v>2011-11-02-17</c:v>
                </c:pt>
                <c:pt idx="622">
                  <c:v>2011-11-02-18</c:v>
                </c:pt>
                <c:pt idx="623">
                  <c:v>2011-11-02-19</c:v>
                </c:pt>
                <c:pt idx="624">
                  <c:v>2011-11-02-20</c:v>
                </c:pt>
                <c:pt idx="625">
                  <c:v>2011-11-02-21</c:v>
                </c:pt>
                <c:pt idx="626">
                  <c:v>2011-11-02-22</c:v>
                </c:pt>
                <c:pt idx="627">
                  <c:v>2011-11-02-23</c:v>
                </c:pt>
                <c:pt idx="628">
                  <c:v>2011-11-03-00</c:v>
                </c:pt>
                <c:pt idx="629">
                  <c:v>2011-11-03-01</c:v>
                </c:pt>
                <c:pt idx="630">
                  <c:v>2011-11-03-02</c:v>
                </c:pt>
                <c:pt idx="631">
                  <c:v>2011-11-03-03</c:v>
                </c:pt>
                <c:pt idx="632">
                  <c:v>2011-11-03-04</c:v>
                </c:pt>
                <c:pt idx="633">
                  <c:v>2011-11-03-05</c:v>
                </c:pt>
                <c:pt idx="634">
                  <c:v>2011-11-03-06</c:v>
                </c:pt>
                <c:pt idx="635">
                  <c:v>2011-11-03-07</c:v>
                </c:pt>
                <c:pt idx="636">
                  <c:v>2011-11-03-08</c:v>
                </c:pt>
                <c:pt idx="637">
                  <c:v>2011-11-03-09</c:v>
                </c:pt>
                <c:pt idx="638">
                  <c:v>2011-11-03-10</c:v>
                </c:pt>
                <c:pt idx="639">
                  <c:v>2011-11-03-11</c:v>
                </c:pt>
                <c:pt idx="640">
                  <c:v>2011-11-03-12</c:v>
                </c:pt>
                <c:pt idx="641">
                  <c:v>2011-11-03-13</c:v>
                </c:pt>
                <c:pt idx="642">
                  <c:v>2011-11-03-14</c:v>
                </c:pt>
                <c:pt idx="643">
                  <c:v>2011-11-03-15</c:v>
                </c:pt>
                <c:pt idx="644">
                  <c:v>2011-11-03-16</c:v>
                </c:pt>
                <c:pt idx="645">
                  <c:v>2011-11-03-17</c:v>
                </c:pt>
                <c:pt idx="646">
                  <c:v>2011-11-03-18</c:v>
                </c:pt>
                <c:pt idx="647">
                  <c:v>2011-11-03-19</c:v>
                </c:pt>
                <c:pt idx="648">
                  <c:v>2011-11-03-20</c:v>
                </c:pt>
                <c:pt idx="649">
                  <c:v>2011-11-03-21</c:v>
                </c:pt>
                <c:pt idx="650">
                  <c:v>2011-11-03-22</c:v>
                </c:pt>
                <c:pt idx="651">
                  <c:v>2011-11-03-23</c:v>
                </c:pt>
                <c:pt idx="652">
                  <c:v>2011-11-04-00</c:v>
                </c:pt>
                <c:pt idx="653">
                  <c:v>2011-11-04-01</c:v>
                </c:pt>
                <c:pt idx="654">
                  <c:v>2011-11-04-02</c:v>
                </c:pt>
                <c:pt idx="655">
                  <c:v>2011-11-04-03</c:v>
                </c:pt>
                <c:pt idx="656">
                  <c:v>2011-11-04-04</c:v>
                </c:pt>
                <c:pt idx="657">
                  <c:v>2011-11-04-05</c:v>
                </c:pt>
                <c:pt idx="658">
                  <c:v>2011-11-04-06</c:v>
                </c:pt>
                <c:pt idx="659">
                  <c:v>2011-11-04-07</c:v>
                </c:pt>
                <c:pt idx="660">
                  <c:v>2011-11-04-08</c:v>
                </c:pt>
                <c:pt idx="661">
                  <c:v>2011-11-04-09</c:v>
                </c:pt>
                <c:pt idx="662">
                  <c:v>2011-11-04-10</c:v>
                </c:pt>
                <c:pt idx="663">
                  <c:v>2011-11-04-11</c:v>
                </c:pt>
                <c:pt idx="664">
                  <c:v>2011-11-04-12</c:v>
                </c:pt>
                <c:pt idx="665">
                  <c:v>2011-11-04-13</c:v>
                </c:pt>
                <c:pt idx="666">
                  <c:v>2011-11-04-14</c:v>
                </c:pt>
                <c:pt idx="667">
                  <c:v>2011-11-04-15</c:v>
                </c:pt>
                <c:pt idx="668">
                  <c:v>2011-11-04-16</c:v>
                </c:pt>
                <c:pt idx="669">
                  <c:v>2011-11-04-17</c:v>
                </c:pt>
                <c:pt idx="670">
                  <c:v>2011-11-04-18</c:v>
                </c:pt>
                <c:pt idx="671">
                  <c:v>2011-11-04-19</c:v>
                </c:pt>
                <c:pt idx="672">
                  <c:v>2011-11-04-20</c:v>
                </c:pt>
                <c:pt idx="673">
                  <c:v>2011-11-04-21</c:v>
                </c:pt>
                <c:pt idx="674">
                  <c:v>2011-11-04-22</c:v>
                </c:pt>
                <c:pt idx="675">
                  <c:v>2011-11-04-23</c:v>
                </c:pt>
                <c:pt idx="676">
                  <c:v>2011-11-05-00</c:v>
                </c:pt>
                <c:pt idx="677">
                  <c:v>2011-11-05-01</c:v>
                </c:pt>
                <c:pt idx="678">
                  <c:v>2011-11-05-02</c:v>
                </c:pt>
                <c:pt idx="679">
                  <c:v>2011-11-05-03</c:v>
                </c:pt>
                <c:pt idx="680">
                  <c:v>2011-11-05-04</c:v>
                </c:pt>
                <c:pt idx="681">
                  <c:v>2011-11-05-05</c:v>
                </c:pt>
                <c:pt idx="682">
                  <c:v>2011-11-05-06</c:v>
                </c:pt>
                <c:pt idx="683">
                  <c:v>2011-11-05-07</c:v>
                </c:pt>
                <c:pt idx="684">
                  <c:v>2011-11-05-08</c:v>
                </c:pt>
                <c:pt idx="685">
                  <c:v>2011-11-05-09</c:v>
                </c:pt>
                <c:pt idx="686">
                  <c:v>2011-11-05-10</c:v>
                </c:pt>
                <c:pt idx="687">
                  <c:v>2011-11-05-11</c:v>
                </c:pt>
                <c:pt idx="688">
                  <c:v>2011-11-05-12</c:v>
                </c:pt>
                <c:pt idx="689">
                  <c:v>2011-11-05-13</c:v>
                </c:pt>
                <c:pt idx="690">
                  <c:v>2011-11-05-14</c:v>
                </c:pt>
                <c:pt idx="691">
                  <c:v>2011-11-05-15</c:v>
                </c:pt>
                <c:pt idx="692">
                  <c:v>2011-11-05-16</c:v>
                </c:pt>
                <c:pt idx="693">
                  <c:v>2011-11-05-17</c:v>
                </c:pt>
                <c:pt idx="694">
                  <c:v>2011-11-05-18</c:v>
                </c:pt>
                <c:pt idx="695">
                  <c:v>2011-11-05-19</c:v>
                </c:pt>
                <c:pt idx="696">
                  <c:v>2011-11-05-20</c:v>
                </c:pt>
                <c:pt idx="697">
                  <c:v>2011-11-05-21</c:v>
                </c:pt>
                <c:pt idx="698">
                  <c:v>2011-11-05-22</c:v>
                </c:pt>
                <c:pt idx="699">
                  <c:v>2011-11-05-23</c:v>
                </c:pt>
                <c:pt idx="700">
                  <c:v>2011-11-06-00</c:v>
                </c:pt>
                <c:pt idx="701">
                  <c:v>2011-11-06-01</c:v>
                </c:pt>
                <c:pt idx="702">
                  <c:v>2011-11-06-02</c:v>
                </c:pt>
                <c:pt idx="703">
                  <c:v>2011-11-06-03</c:v>
                </c:pt>
                <c:pt idx="704">
                  <c:v>2011-11-06-04</c:v>
                </c:pt>
                <c:pt idx="705">
                  <c:v>2011-11-06-05</c:v>
                </c:pt>
                <c:pt idx="706">
                  <c:v>2011-11-06-06</c:v>
                </c:pt>
                <c:pt idx="707">
                  <c:v>2011-11-06-07</c:v>
                </c:pt>
                <c:pt idx="708">
                  <c:v>2011-11-06-08</c:v>
                </c:pt>
                <c:pt idx="709">
                  <c:v>2011-11-06-09</c:v>
                </c:pt>
                <c:pt idx="710">
                  <c:v>2011-11-06-10</c:v>
                </c:pt>
                <c:pt idx="711">
                  <c:v>2011-11-06-11</c:v>
                </c:pt>
                <c:pt idx="712">
                  <c:v>2011-11-06-12</c:v>
                </c:pt>
                <c:pt idx="713">
                  <c:v>2011-11-06-13</c:v>
                </c:pt>
                <c:pt idx="714">
                  <c:v>2011-11-06-14</c:v>
                </c:pt>
                <c:pt idx="715">
                  <c:v>2011-11-06-15</c:v>
                </c:pt>
                <c:pt idx="716">
                  <c:v>2011-11-06-16</c:v>
                </c:pt>
                <c:pt idx="717">
                  <c:v>2011-11-06-17</c:v>
                </c:pt>
                <c:pt idx="718">
                  <c:v>2011-11-06-18</c:v>
                </c:pt>
                <c:pt idx="719">
                  <c:v>2011-11-06-19</c:v>
                </c:pt>
                <c:pt idx="720">
                  <c:v>2011-11-06-20</c:v>
                </c:pt>
                <c:pt idx="721">
                  <c:v>2011-11-06-21</c:v>
                </c:pt>
                <c:pt idx="722">
                  <c:v>2011-11-06-22</c:v>
                </c:pt>
                <c:pt idx="723">
                  <c:v>2011-11-06-23</c:v>
                </c:pt>
                <c:pt idx="724">
                  <c:v>2011-11-07-00</c:v>
                </c:pt>
                <c:pt idx="725">
                  <c:v>2011-11-07-01</c:v>
                </c:pt>
                <c:pt idx="726">
                  <c:v>2011-11-07-02</c:v>
                </c:pt>
                <c:pt idx="727">
                  <c:v>2011-11-07-03</c:v>
                </c:pt>
                <c:pt idx="728">
                  <c:v>2011-11-07-04</c:v>
                </c:pt>
                <c:pt idx="729">
                  <c:v>2011-11-07-05</c:v>
                </c:pt>
                <c:pt idx="730">
                  <c:v>2011-11-07-06</c:v>
                </c:pt>
                <c:pt idx="731">
                  <c:v>2011-11-07-07</c:v>
                </c:pt>
                <c:pt idx="732">
                  <c:v>2011-11-07-08</c:v>
                </c:pt>
                <c:pt idx="733">
                  <c:v>2011-11-07-09</c:v>
                </c:pt>
                <c:pt idx="734">
                  <c:v>2011-11-07-10</c:v>
                </c:pt>
                <c:pt idx="735">
                  <c:v>2011-11-07-11</c:v>
                </c:pt>
                <c:pt idx="736">
                  <c:v>2011-11-07-12</c:v>
                </c:pt>
                <c:pt idx="737">
                  <c:v>2011-11-07-13</c:v>
                </c:pt>
                <c:pt idx="738">
                  <c:v>2011-11-07-14</c:v>
                </c:pt>
                <c:pt idx="739">
                  <c:v>2011-11-07-15</c:v>
                </c:pt>
                <c:pt idx="740">
                  <c:v>2011-11-07-16</c:v>
                </c:pt>
                <c:pt idx="741">
                  <c:v>2011-11-07-17</c:v>
                </c:pt>
                <c:pt idx="742">
                  <c:v>2011-11-07-18</c:v>
                </c:pt>
                <c:pt idx="743">
                  <c:v>2011-11-07-19</c:v>
                </c:pt>
                <c:pt idx="744">
                  <c:v>2011-11-07-20</c:v>
                </c:pt>
                <c:pt idx="745">
                  <c:v>2011-11-07-21</c:v>
                </c:pt>
                <c:pt idx="746">
                  <c:v>2011-11-07-22</c:v>
                </c:pt>
                <c:pt idx="747">
                  <c:v>2011-11-07-23</c:v>
                </c:pt>
                <c:pt idx="748">
                  <c:v>2011-11-08-00</c:v>
                </c:pt>
                <c:pt idx="749">
                  <c:v>2011-11-08-01</c:v>
                </c:pt>
                <c:pt idx="750">
                  <c:v>2011-11-08-02</c:v>
                </c:pt>
                <c:pt idx="751">
                  <c:v>2011-11-08-03</c:v>
                </c:pt>
                <c:pt idx="752">
                  <c:v>2011-11-08-04</c:v>
                </c:pt>
                <c:pt idx="753">
                  <c:v>2011-11-08-05</c:v>
                </c:pt>
                <c:pt idx="754">
                  <c:v>2011-11-08-06</c:v>
                </c:pt>
                <c:pt idx="755">
                  <c:v>2011-11-08-07</c:v>
                </c:pt>
                <c:pt idx="756">
                  <c:v>2011-11-08-08</c:v>
                </c:pt>
                <c:pt idx="757">
                  <c:v>2011-11-08-09</c:v>
                </c:pt>
                <c:pt idx="758">
                  <c:v>2011-11-08-10</c:v>
                </c:pt>
                <c:pt idx="759">
                  <c:v>2011-11-08-11</c:v>
                </c:pt>
                <c:pt idx="760">
                  <c:v>2011-11-08-12</c:v>
                </c:pt>
                <c:pt idx="761">
                  <c:v>2011-11-08-13</c:v>
                </c:pt>
                <c:pt idx="762">
                  <c:v>2011-11-08-14</c:v>
                </c:pt>
                <c:pt idx="763">
                  <c:v>2011-11-08-15</c:v>
                </c:pt>
                <c:pt idx="764">
                  <c:v>2011-11-08-16</c:v>
                </c:pt>
                <c:pt idx="765">
                  <c:v>2011-11-08-17</c:v>
                </c:pt>
                <c:pt idx="766">
                  <c:v>2011-11-08-18</c:v>
                </c:pt>
                <c:pt idx="767">
                  <c:v>2011-11-08-19</c:v>
                </c:pt>
                <c:pt idx="768">
                  <c:v>2011-11-08-20</c:v>
                </c:pt>
                <c:pt idx="769">
                  <c:v>2011-11-08-21</c:v>
                </c:pt>
                <c:pt idx="770">
                  <c:v>2011-11-08-22</c:v>
                </c:pt>
                <c:pt idx="771">
                  <c:v>2011-11-08-23</c:v>
                </c:pt>
                <c:pt idx="772">
                  <c:v>2011-11-09-00</c:v>
                </c:pt>
                <c:pt idx="773">
                  <c:v>2011-11-09-01</c:v>
                </c:pt>
                <c:pt idx="774">
                  <c:v>2011-11-09-02</c:v>
                </c:pt>
                <c:pt idx="775">
                  <c:v>2011-11-09-03</c:v>
                </c:pt>
                <c:pt idx="776">
                  <c:v>2011-11-09-04</c:v>
                </c:pt>
                <c:pt idx="777">
                  <c:v>2011-11-09-05</c:v>
                </c:pt>
                <c:pt idx="778">
                  <c:v>2011-11-09-06</c:v>
                </c:pt>
                <c:pt idx="779">
                  <c:v>2011-11-09-07</c:v>
                </c:pt>
                <c:pt idx="780">
                  <c:v>2011-11-09-08</c:v>
                </c:pt>
                <c:pt idx="781">
                  <c:v>2011-11-09-09</c:v>
                </c:pt>
                <c:pt idx="782">
                  <c:v>2011-11-09-10</c:v>
                </c:pt>
                <c:pt idx="783">
                  <c:v>2011-11-09-11</c:v>
                </c:pt>
                <c:pt idx="784">
                  <c:v>2011-11-09-12</c:v>
                </c:pt>
                <c:pt idx="785">
                  <c:v>2011-11-09-13</c:v>
                </c:pt>
                <c:pt idx="786">
                  <c:v>2011-11-09-14</c:v>
                </c:pt>
                <c:pt idx="787">
                  <c:v>2011-11-09-15</c:v>
                </c:pt>
                <c:pt idx="788">
                  <c:v>2011-11-09-16</c:v>
                </c:pt>
                <c:pt idx="789">
                  <c:v>2011-11-09-17</c:v>
                </c:pt>
                <c:pt idx="790">
                  <c:v>2011-11-09-18</c:v>
                </c:pt>
                <c:pt idx="791">
                  <c:v>2011-11-09-19</c:v>
                </c:pt>
                <c:pt idx="792">
                  <c:v>2011-11-09-20</c:v>
                </c:pt>
                <c:pt idx="793">
                  <c:v>2011-11-09-21</c:v>
                </c:pt>
                <c:pt idx="794">
                  <c:v>2011-11-09-22</c:v>
                </c:pt>
                <c:pt idx="795">
                  <c:v>2011-11-09-23</c:v>
                </c:pt>
                <c:pt idx="796">
                  <c:v>2011-11-10-00</c:v>
                </c:pt>
                <c:pt idx="797">
                  <c:v>2011-11-10-01</c:v>
                </c:pt>
                <c:pt idx="798">
                  <c:v>2011-11-10-02</c:v>
                </c:pt>
                <c:pt idx="799">
                  <c:v>2011-11-10-03</c:v>
                </c:pt>
                <c:pt idx="800">
                  <c:v>2011-11-10-04</c:v>
                </c:pt>
                <c:pt idx="801">
                  <c:v>2011-11-10-05</c:v>
                </c:pt>
                <c:pt idx="802">
                  <c:v>2011-11-10-06</c:v>
                </c:pt>
                <c:pt idx="803">
                  <c:v>2011-11-10-07</c:v>
                </c:pt>
                <c:pt idx="804">
                  <c:v>2011-11-10-08</c:v>
                </c:pt>
                <c:pt idx="805">
                  <c:v>2011-11-10-09</c:v>
                </c:pt>
                <c:pt idx="806">
                  <c:v>2011-11-10-10</c:v>
                </c:pt>
                <c:pt idx="807">
                  <c:v>2011-11-10-11</c:v>
                </c:pt>
                <c:pt idx="808">
                  <c:v>2011-11-10-12</c:v>
                </c:pt>
                <c:pt idx="809">
                  <c:v>2011-11-10-13</c:v>
                </c:pt>
                <c:pt idx="810">
                  <c:v>2011-11-10-14</c:v>
                </c:pt>
                <c:pt idx="811">
                  <c:v>2011-11-10-15</c:v>
                </c:pt>
                <c:pt idx="812">
                  <c:v>2011-11-10-16</c:v>
                </c:pt>
                <c:pt idx="813">
                  <c:v>2011-11-10-17</c:v>
                </c:pt>
                <c:pt idx="814">
                  <c:v>2011-11-10-18</c:v>
                </c:pt>
                <c:pt idx="815">
                  <c:v>2011-11-10-19</c:v>
                </c:pt>
                <c:pt idx="816">
                  <c:v>2011-11-10-20</c:v>
                </c:pt>
                <c:pt idx="817">
                  <c:v>2011-11-10-21</c:v>
                </c:pt>
                <c:pt idx="818">
                  <c:v>2011-11-10-22</c:v>
                </c:pt>
                <c:pt idx="819">
                  <c:v>2011-11-10-23</c:v>
                </c:pt>
                <c:pt idx="820">
                  <c:v>2011-11-11-00</c:v>
                </c:pt>
                <c:pt idx="821">
                  <c:v>2011-11-11-01</c:v>
                </c:pt>
                <c:pt idx="822">
                  <c:v>2011-11-11-02</c:v>
                </c:pt>
                <c:pt idx="823">
                  <c:v>2011-11-11-03</c:v>
                </c:pt>
                <c:pt idx="824">
                  <c:v>2011-11-11-04</c:v>
                </c:pt>
                <c:pt idx="825">
                  <c:v>2011-11-11-05</c:v>
                </c:pt>
                <c:pt idx="826">
                  <c:v>2011-11-11-06</c:v>
                </c:pt>
                <c:pt idx="827">
                  <c:v>2011-11-11-07</c:v>
                </c:pt>
                <c:pt idx="828">
                  <c:v>2011-11-11-08</c:v>
                </c:pt>
                <c:pt idx="829">
                  <c:v>2011-11-11-09</c:v>
                </c:pt>
                <c:pt idx="830">
                  <c:v>2011-11-11-10</c:v>
                </c:pt>
                <c:pt idx="831">
                  <c:v>2011-11-11-11</c:v>
                </c:pt>
                <c:pt idx="832">
                  <c:v>2011-11-11-12</c:v>
                </c:pt>
                <c:pt idx="833">
                  <c:v>2011-11-11-13</c:v>
                </c:pt>
                <c:pt idx="834">
                  <c:v>2011-11-11-14</c:v>
                </c:pt>
                <c:pt idx="835">
                  <c:v>2011-11-11-15</c:v>
                </c:pt>
                <c:pt idx="836">
                  <c:v>2011-11-11-16</c:v>
                </c:pt>
                <c:pt idx="837">
                  <c:v>2011-11-11-17</c:v>
                </c:pt>
                <c:pt idx="838">
                  <c:v>2011-11-11-18</c:v>
                </c:pt>
                <c:pt idx="839">
                  <c:v>2011-11-11-19</c:v>
                </c:pt>
                <c:pt idx="840">
                  <c:v>2011-11-11-20</c:v>
                </c:pt>
                <c:pt idx="841">
                  <c:v>2011-11-11-21</c:v>
                </c:pt>
                <c:pt idx="842">
                  <c:v>2011-11-11-22</c:v>
                </c:pt>
                <c:pt idx="843">
                  <c:v>2011-11-11-23</c:v>
                </c:pt>
                <c:pt idx="844">
                  <c:v>2011-11-12-00</c:v>
                </c:pt>
                <c:pt idx="845">
                  <c:v>2011-11-12-01</c:v>
                </c:pt>
                <c:pt idx="846">
                  <c:v>2011-11-12-02</c:v>
                </c:pt>
                <c:pt idx="847">
                  <c:v>2011-11-12-03</c:v>
                </c:pt>
                <c:pt idx="848">
                  <c:v>2011-11-12-04</c:v>
                </c:pt>
                <c:pt idx="849">
                  <c:v>2011-11-12-05</c:v>
                </c:pt>
                <c:pt idx="850">
                  <c:v>2011-11-12-06</c:v>
                </c:pt>
                <c:pt idx="851">
                  <c:v>2011-11-12-07</c:v>
                </c:pt>
                <c:pt idx="852">
                  <c:v>2011-11-12-08</c:v>
                </c:pt>
                <c:pt idx="853">
                  <c:v>2011-11-12-09</c:v>
                </c:pt>
                <c:pt idx="854">
                  <c:v>2011-11-12-10</c:v>
                </c:pt>
                <c:pt idx="855">
                  <c:v>2011-11-12-11</c:v>
                </c:pt>
                <c:pt idx="856">
                  <c:v>2011-11-12-12</c:v>
                </c:pt>
                <c:pt idx="857">
                  <c:v>2011-11-12-13</c:v>
                </c:pt>
                <c:pt idx="858">
                  <c:v>2011-11-12-14</c:v>
                </c:pt>
                <c:pt idx="859">
                  <c:v>2011-11-12-15</c:v>
                </c:pt>
                <c:pt idx="860">
                  <c:v>2011-11-12-16</c:v>
                </c:pt>
                <c:pt idx="861">
                  <c:v>2011-11-12-17</c:v>
                </c:pt>
                <c:pt idx="862">
                  <c:v>2011-11-12-18</c:v>
                </c:pt>
                <c:pt idx="863">
                  <c:v>2011-11-12-19</c:v>
                </c:pt>
                <c:pt idx="864">
                  <c:v>2011-11-12-20</c:v>
                </c:pt>
                <c:pt idx="865">
                  <c:v>2011-11-12-21</c:v>
                </c:pt>
                <c:pt idx="866">
                  <c:v>2011-11-12-22</c:v>
                </c:pt>
                <c:pt idx="867">
                  <c:v>2011-11-12-23</c:v>
                </c:pt>
                <c:pt idx="868">
                  <c:v>2011-11-13-00</c:v>
                </c:pt>
                <c:pt idx="869">
                  <c:v>2011-11-13-01</c:v>
                </c:pt>
                <c:pt idx="870">
                  <c:v>2011-11-13-02</c:v>
                </c:pt>
                <c:pt idx="871">
                  <c:v>2011-11-13-03</c:v>
                </c:pt>
                <c:pt idx="872">
                  <c:v>2011-11-13-04</c:v>
                </c:pt>
                <c:pt idx="873">
                  <c:v>2011-11-13-05</c:v>
                </c:pt>
                <c:pt idx="874">
                  <c:v>2011-11-13-06</c:v>
                </c:pt>
                <c:pt idx="875">
                  <c:v>2011-11-13-07</c:v>
                </c:pt>
                <c:pt idx="876">
                  <c:v>2011-11-13-08</c:v>
                </c:pt>
                <c:pt idx="877">
                  <c:v>2011-11-13-09</c:v>
                </c:pt>
                <c:pt idx="878">
                  <c:v>2011-11-13-10</c:v>
                </c:pt>
                <c:pt idx="879">
                  <c:v>2011-11-13-11</c:v>
                </c:pt>
                <c:pt idx="880">
                  <c:v>2011-11-13-12</c:v>
                </c:pt>
                <c:pt idx="881">
                  <c:v>2011-11-13-13</c:v>
                </c:pt>
                <c:pt idx="882">
                  <c:v>2011-11-13-14</c:v>
                </c:pt>
                <c:pt idx="883">
                  <c:v>2011-11-13-15</c:v>
                </c:pt>
                <c:pt idx="884">
                  <c:v>2011-11-13-16</c:v>
                </c:pt>
                <c:pt idx="885">
                  <c:v>2011-11-13-17</c:v>
                </c:pt>
                <c:pt idx="886">
                  <c:v>2011-11-13-18</c:v>
                </c:pt>
                <c:pt idx="887">
                  <c:v>2011-11-13-19</c:v>
                </c:pt>
                <c:pt idx="888">
                  <c:v>2011-11-13-20</c:v>
                </c:pt>
                <c:pt idx="889">
                  <c:v>2011-11-13-21</c:v>
                </c:pt>
                <c:pt idx="890">
                  <c:v>2011-11-13-22</c:v>
                </c:pt>
                <c:pt idx="891">
                  <c:v>2011-11-13-23</c:v>
                </c:pt>
                <c:pt idx="892">
                  <c:v>2011-11-14-00</c:v>
                </c:pt>
                <c:pt idx="893">
                  <c:v>2011-11-14-01</c:v>
                </c:pt>
                <c:pt idx="894">
                  <c:v>2011-11-14-02</c:v>
                </c:pt>
                <c:pt idx="895">
                  <c:v>2011-11-14-03</c:v>
                </c:pt>
                <c:pt idx="896">
                  <c:v>2011-11-14-04</c:v>
                </c:pt>
                <c:pt idx="897">
                  <c:v>2011-11-14-05</c:v>
                </c:pt>
                <c:pt idx="898">
                  <c:v>2011-11-14-06</c:v>
                </c:pt>
                <c:pt idx="899">
                  <c:v>2011-11-14-07</c:v>
                </c:pt>
                <c:pt idx="900">
                  <c:v>2011-11-14-08</c:v>
                </c:pt>
                <c:pt idx="901">
                  <c:v>2011-11-14-09</c:v>
                </c:pt>
                <c:pt idx="902">
                  <c:v>2011-11-14-10</c:v>
                </c:pt>
                <c:pt idx="903">
                  <c:v>2011-11-14-11</c:v>
                </c:pt>
                <c:pt idx="904">
                  <c:v>2011-11-14-12</c:v>
                </c:pt>
                <c:pt idx="905">
                  <c:v>2011-11-14-13</c:v>
                </c:pt>
                <c:pt idx="906">
                  <c:v>2011-11-14-14</c:v>
                </c:pt>
                <c:pt idx="907">
                  <c:v>2011-11-14-15</c:v>
                </c:pt>
                <c:pt idx="908">
                  <c:v>2011-11-14-16</c:v>
                </c:pt>
                <c:pt idx="909">
                  <c:v>2011-11-14-17</c:v>
                </c:pt>
                <c:pt idx="910">
                  <c:v>2011-11-14-18</c:v>
                </c:pt>
                <c:pt idx="911">
                  <c:v>2011-11-14-19</c:v>
                </c:pt>
                <c:pt idx="912">
                  <c:v>2011-11-14-20</c:v>
                </c:pt>
                <c:pt idx="913">
                  <c:v>2011-11-14-21</c:v>
                </c:pt>
                <c:pt idx="914">
                  <c:v>2011-11-14-22</c:v>
                </c:pt>
                <c:pt idx="915">
                  <c:v>2011-11-14-23</c:v>
                </c:pt>
                <c:pt idx="916">
                  <c:v>2011-11-15-00</c:v>
                </c:pt>
                <c:pt idx="917">
                  <c:v>2011-11-15-01</c:v>
                </c:pt>
                <c:pt idx="918">
                  <c:v>2011-11-15-02</c:v>
                </c:pt>
                <c:pt idx="919">
                  <c:v>2011-11-15-03</c:v>
                </c:pt>
                <c:pt idx="920">
                  <c:v>2011-11-15-04</c:v>
                </c:pt>
                <c:pt idx="921">
                  <c:v>2011-11-15-05</c:v>
                </c:pt>
                <c:pt idx="922">
                  <c:v>2011-11-15-06</c:v>
                </c:pt>
                <c:pt idx="923">
                  <c:v>2011-11-15-07</c:v>
                </c:pt>
                <c:pt idx="924">
                  <c:v>2011-11-15-08</c:v>
                </c:pt>
                <c:pt idx="925">
                  <c:v>2011-11-15-09</c:v>
                </c:pt>
                <c:pt idx="926">
                  <c:v>2011-11-15-10</c:v>
                </c:pt>
                <c:pt idx="927">
                  <c:v>2011-11-15-11</c:v>
                </c:pt>
                <c:pt idx="928">
                  <c:v>2011-11-15-12</c:v>
                </c:pt>
                <c:pt idx="929">
                  <c:v>2011-11-15-13</c:v>
                </c:pt>
                <c:pt idx="930">
                  <c:v>2011-11-15-14</c:v>
                </c:pt>
                <c:pt idx="931">
                  <c:v>2011-11-15-15</c:v>
                </c:pt>
                <c:pt idx="932">
                  <c:v>2011-11-15-16</c:v>
                </c:pt>
                <c:pt idx="933">
                  <c:v>2011-11-15-17</c:v>
                </c:pt>
                <c:pt idx="934">
                  <c:v>2011-11-15-18</c:v>
                </c:pt>
                <c:pt idx="935">
                  <c:v>2011-11-15-19</c:v>
                </c:pt>
                <c:pt idx="936">
                  <c:v>2011-11-15-20</c:v>
                </c:pt>
                <c:pt idx="937">
                  <c:v>2011-11-15-21</c:v>
                </c:pt>
                <c:pt idx="938">
                  <c:v>2011-11-15-22</c:v>
                </c:pt>
                <c:pt idx="939">
                  <c:v>2011-11-15-23</c:v>
                </c:pt>
                <c:pt idx="940">
                  <c:v>2011-11-16-00</c:v>
                </c:pt>
                <c:pt idx="941">
                  <c:v>2011-11-16-01</c:v>
                </c:pt>
                <c:pt idx="942">
                  <c:v>2011-11-16-02</c:v>
                </c:pt>
                <c:pt idx="943">
                  <c:v>2011-11-16-03</c:v>
                </c:pt>
                <c:pt idx="944">
                  <c:v>2011-11-16-04</c:v>
                </c:pt>
                <c:pt idx="945">
                  <c:v>2011-11-16-05</c:v>
                </c:pt>
                <c:pt idx="946">
                  <c:v>2011-11-16-06</c:v>
                </c:pt>
                <c:pt idx="947">
                  <c:v>2011-11-16-07</c:v>
                </c:pt>
                <c:pt idx="948">
                  <c:v>2011-11-16-08</c:v>
                </c:pt>
                <c:pt idx="949">
                  <c:v>2011-11-16-09</c:v>
                </c:pt>
                <c:pt idx="950">
                  <c:v>2011-11-16-10</c:v>
                </c:pt>
                <c:pt idx="951">
                  <c:v>2011-11-16-11</c:v>
                </c:pt>
                <c:pt idx="952">
                  <c:v>2011-11-16-12</c:v>
                </c:pt>
                <c:pt idx="953">
                  <c:v>2011-11-16-13</c:v>
                </c:pt>
                <c:pt idx="954">
                  <c:v>2011-11-16-14</c:v>
                </c:pt>
                <c:pt idx="955">
                  <c:v>2011-11-16-15</c:v>
                </c:pt>
                <c:pt idx="956">
                  <c:v>2011-11-16-16</c:v>
                </c:pt>
                <c:pt idx="957">
                  <c:v>2011-11-16-17</c:v>
                </c:pt>
                <c:pt idx="958">
                  <c:v>2011-11-16-18</c:v>
                </c:pt>
                <c:pt idx="959">
                  <c:v>2011-11-16-19</c:v>
                </c:pt>
                <c:pt idx="960">
                  <c:v>2011-11-16-20</c:v>
                </c:pt>
                <c:pt idx="961">
                  <c:v>2011-11-16-21</c:v>
                </c:pt>
                <c:pt idx="962">
                  <c:v>2011-11-16-22</c:v>
                </c:pt>
                <c:pt idx="963">
                  <c:v>2011-11-16-23</c:v>
                </c:pt>
                <c:pt idx="964">
                  <c:v>2011-11-17-00</c:v>
                </c:pt>
                <c:pt idx="965">
                  <c:v>2011-11-17-01</c:v>
                </c:pt>
                <c:pt idx="966">
                  <c:v>2011-11-17-02</c:v>
                </c:pt>
                <c:pt idx="967">
                  <c:v>2011-11-17-03</c:v>
                </c:pt>
                <c:pt idx="968">
                  <c:v>2011-11-17-04</c:v>
                </c:pt>
                <c:pt idx="969">
                  <c:v>2011-11-17-05</c:v>
                </c:pt>
                <c:pt idx="970">
                  <c:v>2011-11-17-06</c:v>
                </c:pt>
                <c:pt idx="971">
                  <c:v>2011-11-17-07</c:v>
                </c:pt>
                <c:pt idx="972">
                  <c:v>2011-11-17-08</c:v>
                </c:pt>
                <c:pt idx="973">
                  <c:v>2011-11-17-09</c:v>
                </c:pt>
                <c:pt idx="974">
                  <c:v>2011-11-17-10</c:v>
                </c:pt>
                <c:pt idx="975">
                  <c:v>2011-11-17-11</c:v>
                </c:pt>
                <c:pt idx="976">
                  <c:v>2011-11-17-12</c:v>
                </c:pt>
                <c:pt idx="977">
                  <c:v>2011-11-17-13</c:v>
                </c:pt>
                <c:pt idx="978">
                  <c:v>2011-11-17-14</c:v>
                </c:pt>
                <c:pt idx="979">
                  <c:v>2011-11-17-15</c:v>
                </c:pt>
                <c:pt idx="980">
                  <c:v>2011-11-17-16</c:v>
                </c:pt>
                <c:pt idx="981">
                  <c:v>2011-11-17-17</c:v>
                </c:pt>
                <c:pt idx="982">
                  <c:v>2011-11-17-18</c:v>
                </c:pt>
                <c:pt idx="983">
                  <c:v>2011-11-17-19</c:v>
                </c:pt>
                <c:pt idx="984">
                  <c:v>2011-11-17-20</c:v>
                </c:pt>
                <c:pt idx="985">
                  <c:v>2011-11-17-21</c:v>
                </c:pt>
                <c:pt idx="986">
                  <c:v>2011-11-17-22</c:v>
                </c:pt>
                <c:pt idx="987">
                  <c:v>2011-11-17-23</c:v>
                </c:pt>
                <c:pt idx="988">
                  <c:v>2011-11-18-00</c:v>
                </c:pt>
                <c:pt idx="989">
                  <c:v>2011-11-18-01</c:v>
                </c:pt>
                <c:pt idx="990">
                  <c:v>2011-11-18-02</c:v>
                </c:pt>
                <c:pt idx="991">
                  <c:v>2011-11-18-03</c:v>
                </c:pt>
                <c:pt idx="992">
                  <c:v>2011-11-18-04</c:v>
                </c:pt>
                <c:pt idx="993">
                  <c:v>2011-11-18-05</c:v>
                </c:pt>
                <c:pt idx="994">
                  <c:v>2011-11-18-06</c:v>
                </c:pt>
                <c:pt idx="995">
                  <c:v>2011-11-18-07</c:v>
                </c:pt>
                <c:pt idx="996">
                  <c:v>2011-11-18-08</c:v>
                </c:pt>
                <c:pt idx="997">
                  <c:v>2011-11-18-09</c:v>
                </c:pt>
                <c:pt idx="998">
                  <c:v>2011-11-18-10</c:v>
                </c:pt>
                <c:pt idx="999">
                  <c:v>2011-11-18-11</c:v>
                </c:pt>
                <c:pt idx="1000">
                  <c:v>2011-11-18-12</c:v>
                </c:pt>
                <c:pt idx="1001">
                  <c:v>2011-11-18-13</c:v>
                </c:pt>
                <c:pt idx="1002">
                  <c:v>2011-11-18-14</c:v>
                </c:pt>
                <c:pt idx="1003">
                  <c:v>2011-11-18-15</c:v>
                </c:pt>
                <c:pt idx="1004">
                  <c:v>2011-11-18-16</c:v>
                </c:pt>
                <c:pt idx="1005">
                  <c:v>2011-11-18-17</c:v>
                </c:pt>
                <c:pt idx="1006">
                  <c:v>2011-11-18-18</c:v>
                </c:pt>
                <c:pt idx="1007">
                  <c:v>2011-11-18-19</c:v>
                </c:pt>
                <c:pt idx="1008">
                  <c:v>2011-11-18-20</c:v>
                </c:pt>
                <c:pt idx="1009">
                  <c:v>2011-11-18-21</c:v>
                </c:pt>
                <c:pt idx="1010">
                  <c:v>2011-11-18-22</c:v>
                </c:pt>
                <c:pt idx="1011">
                  <c:v>2011-11-18-23</c:v>
                </c:pt>
                <c:pt idx="1012">
                  <c:v>2011-11-19-00</c:v>
                </c:pt>
                <c:pt idx="1013">
                  <c:v>2011-11-19-01</c:v>
                </c:pt>
                <c:pt idx="1014">
                  <c:v>2011-11-19-02</c:v>
                </c:pt>
                <c:pt idx="1015">
                  <c:v>2011-11-19-03</c:v>
                </c:pt>
                <c:pt idx="1016">
                  <c:v>2011-11-19-04</c:v>
                </c:pt>
                <c:pt idx="1017">
                  <c:v>2011-11-19-05</c:v>
                </c:pt>
                <c:pt idx="1018">
                  <c:v>2011-11-19-06</c:v>
                </c:pt>
                <c:pt idx="1019">
                  <c:v>2011-11-19-07</c:v>
                </c:pt>
                <c:pt idx="1020">
                  <c:v>2011-11-19-08</c:v>
                </c:pt>
                <c:pt idx="1021">
                  <c:v>2011-11-19-09</c:v>
                </c:pt>
                <c:pt idx="1022">
                  <c:v>2011-11-19-10</c:v>
                </c:pt>
                <c:pt idx="1023">
                  <c:v>2011-11-19-11</c:v>
                </c:pt>
                <c:pt idx="1024">
                  <c:v>2011-11-19-12</c:v>
                </c:pt>
                <c:pt idx="1025">
                  <c:v>2011-11-19-13</c:v>
                </c:pt>
                <c:pt idx="1026">
                  <c:v>2011-11-19-14</c:v>
                </c:pt>
                <c:pt idx="1027">
                  <c:v>2011-11-19-15</c:v>
                </c:pt>
                <c:pt idx="1028">
                  <c:v>2011-11-19-16</c:v>
                </c:pt>
                <c:pt idx="1029">
                  <c:v>2011-11-19-17</c:v>
                </c:pt>
                <c:pt idx="1030">
                  <c:v>2011-11-19-18</c:v>
                </c:pt>
                <c:pt idx="1031">
                  <c:v>2011-11-19-19</c:v>
                </c:pt>
                <c:pt idx="1032">
                  <c:v>2011-11-19-20</c:v>
                </c:pt>
                <c:pt idx="1033">
                  <c:v>2011-11-19-21</c:v>
                </c:pt>
                <c:pt idx="1034">
                  <c:v>2011-11-19-22</c:v>
                </c:pt>
                <c:pt idx="1035">
                  <c:v>2011-11-19-23</c:v>
                </c:pt>
                <c:pt idx="1036">
                  <c:v>2011-11-20-00</c:v>
                </c:pt>
                <c:pt idx="1037">
                  <c:v>2011-11-20-01</c:v>
                </c:pt>
                <c:pt idx="1038">
                  <c:v>2011-11-20-02</c:v>
                </c:pt>
                <c:pt idx="1039">
                  <c:v>2011-11-20-03</c:v>
                </c:pt>
                <c:pt idx="1040">
                  <c:v>2011-11-20-04</c:v>
                </c:pt>
                <c:pt idx="1041">
                  <c:v>2011-11-20-05</c:v>
                </c:pt>
                <c:pt idx="1042">
                  <c:v>2011-11-20-06</c:v>
                </c:pt>
                <c:pt idx="1043">
                  <c:v>2011-11-20-07</c:v>
                </c:pt>
                <c:pt idx="1044">
                  <c:v>2011-11-20-08</c:v>
                </c:pt>
                <c:pt idx="1045">
                  <c:v>2011-11-20-09</c:v>
                </c:pt>
                <c:pt idx="1046">
                  <c:v>2011-11-20-10</c:v>
                </c:pt>
                <c:pt idx="1047">
                  <c:v>2011-11-20-11</c:v>
                </c:pt>
                <c:pt idx="1048">
                  <c:v>2011-11-20-12</c:v>
                </c:pt>
                <c:pt idx="1049">
                  <c:v>2011-11-20-13</c:v>
                </c:pt>
                <c:pt idx="1050">
                  <c:v>2011-11-20-14</c:v>
                </c:pt>
                <c:pt idx="1051">
                  <c:v>2011-11-20-15</c:v>
                </c:pt>
                <c:pt idx="1052">
                  <c:v>2011-11-20-16</c:v>
                </c:pt>
                <c:pt idx="1053">
                  <c:v>2011-11-20-17</c:v>
                </c:pt>
                <c:pt idx="1054">
                  <c:v>2011-11-20-18</c:v>
                </c:pt>
                <c:pt idx="1055">
                  <c:v>2011-11-20-19</c:v>
                </c:pt>
                <c:pt idx="1056">
                  <c:v>2011-11-20-20</c:v>
                </c:pt>
                <c:pt idx="1057">
                  <c:v>2011-11-20-21</c:v>
                </c:pt>
                <c:pt idx="1058">
                  <c:v>2011-11-20-22</c:v>
                </c:pt>
                <c:pt idx="1059">
                  <c:v>2011-11-20-23</c:v>
                </c:pt>
                <c:pt idx="1060">
                  <c:v>2011-11-21-00</c:v>
                </c:pt>
                <c:pt idx="1061">
                  <c:v>2011-11-21-01</c:v>
                </c:pt>
                <c:pt idx="1062">
                  <c:v>2011-11-21-02</c:v>
                </c:pt>
                <c:pt idx="1063">
                  <c:v>2011-11-21-03</c:v>
                </c:pt>
                <c:pt idx="1064">
                  <c:v>2011-11-21-04</c:v>
                </c:pt>
                <c:pt idx="1065">
                  <c:v>2011-11-21-05</c:v>
                </c:pt>
                <c:pt idx="1066">
                  <c:v>2011-11-21-06</c:v>
                </c:pt>
                <c:pt idx="1067">
                  <c:v>2011-11-21-07</c:v>
                </c:pt>
                <c:pt idx="1068">
                  <c:v>2011-11-21-08</c:v>
                </c:pt>
                <c:pt idx="1069">
                  <c:v>2011-11-21-09</c:v>
                </c:pt>
                <c:pt idx="1070">
                  <c:v>2011-11-21-10</c:v>
                </c:pt>
                <c:pt idx="1071">
                  <c:v>2011-11-21-11</c:v>
                </c:pt>
                <c:pt idx="1072">
                  <c:v>2011-11-21-12</c:v>
                </c:pt>
                <c:pt idx="1073">
                  <c:v>2011-11-21-13</c:v>
                </c:pt>
                <c:pt idx="1074">
                  <c:v>2011-11-21-14</c:v>
                </c:pt>
                <c:pt idx="1075">
                  <c:v>2011-11-21-15</c:v>
                </c:pt>
                <c:pt idx="1076">
                  <c:v>2011-11-21-16</c:v>
                </c:pt>
                <c:pt idx="1077">
                  <c:v>2011-11-21-17</c:v>
                </c:pt>
                <c:pt idx="1078">
                  <c:v>2011-11-21-18</c:v>
                </c:pt>
                <c:pt idx="1079">
                  <c:v>2011-11-21-19</c:v>
                </c:pt>
                <c:pt idx="1080">
                  <c:v>2011-11-21-20</c:v>
                </c:pt>
                <c:pt idx="1081">
                  <c:v>2011-11-21-21</c:v>
                </c:pt>
                <c:pt idx="1082">
                  <c:v>2011-11-21-22</c:v>
                </c:pt>
                <c:pt idx="1083">
                  <c:v>2011-11-21-23</c:v>
                </c:pt>
                <c:pt idx="1084">
                  <c:v>2011-11-22-00</c:v>
                </c:pt>
                <c:pt idx="1085">
                  <c:v>2011-11-22-01</c:v>
                </c:pt>
                <c:pt idx="1086">
                  <c:v>2011-11-22-02</c:v>
                </c:pt>
                <c:pt idx="1087">
                  <c:v>2011-11-22-03</c:v>
                </c:pt>
                <c:pt idx="1088">
                  <c:v>2011-11-22-04</c:v>
                </c:pt>
                <c:pt idx="1089">
                  <c:v>2011-11-22-05</c:v>
                </c:pt>
                <c:pt idx="1090">
                  <c:v>2011-11-22-06</c:v>
                </c:pt>
                <c:pt idx="1091">
                  <c:v>2011-11-22-07</c:v>
                </c:pt>
                <c:pt idx="1092">
                  <c:v>2011-11-22-08</c:v>
                </c:pt>
                <c:pt idx="1093">
                  <c:v>2011-11-22-09</c:v>
                </c:pt>
                <c:pt idx="1094">
                  <c:v>2011-11-22-10</c:v>
                </c:pt>
                <c:pt idx="1095">
                  <c:v>2011-11-22-11</c:v>
                </c:pt>
                <c:pt idx="1096">
                  <c:v>2011-11-22-12</c:v>
                </c:pt>
                <c:pt idx="1097">
                  <c:v>2011-11-22-13</c:v>
                </c:pt>
                <c:pt idx="1098">
                  <c:v>2011-11-22-14</c:v>
                </c:pt>
                <c:pt idx="1099">
                  <c:v>2011-11-22-15</c:v>
                </c:pt>
                <c:pt idx="1100">
                  <c:v>2011-11-22-16</c:v>
                </c:pt>
                <c:pt idx="1101">
                  <c:v>2011-11-22-17</c:v>
                </c:pt>
                <c:pt idx="1102">
                  <c:v>2011-11-22-18</c:v>
                </c:pt>
                <c:pt idx="1103">
                  <c:v>2011-11-22-19</c:v>
                </c:pt>
                <c:pt idx="1104">
                  <c:v>2011-11-22-20</c:v>
                </c:pt>
                <c:pt idx="1105">
                  <c:v>2011-11-22-21</c:v>
                </c:pt>
                <c:pt idx="1106">
                  <c:v>2011-11-22-22</c:v>
                </c:pt>
                <c:pt idx="1107">
                  <c:v>2011-11-22-23</c:v>
                </c:pt>
                <c:pt idx="1108">
                  <c:v>2011-11-23-00</c:v>
                </c:pt>
                <c:pt idx="1109">
                  <c:v>2011-11-23-01</c:v>
                </c:pt>
                <c:pt idx="1110">
                  <c:v>2011-11-23-02</c:v>
                </c:pt>
                <c:pt idx="1111">
                  <c:v>2011-11-23-03</c:v>
                </c:pt>
                <c:pt idx="1112">
                  <c:v>2011-11-23-04</c:v>
                </c:pt>
                <c:pt idx="1113">
                  <c:v>2011-11-23-05</c:v>
                </c:pt>
                <c:pt idx="1114">
                  <c:v>2011-11-23-06</c:v>
                </c:pt>
                <c:pt idx="1115">
                  <c:v>2011-11-23-07</c:v>
                </c:pt>
                <c:pt idx="1116">
                  <c:v>2011-11-23-08</c:v>
                </c:pt>
                <c:pt idx="1117">
                  <c:v>2011-11-23-09</c:v>
                </c:pt>
                <c:pt idx="1118">
                  <c:v>2011-11-23-10</c:v>
                </c:pt>
                <c:pt idx="1119">
                  <c:v>2011-11-23-11</c:v>
                </c:pt>
                <c:pt idx="1120">
                  <c:v>2011-11-23-12</c:v>
                </c:pt>
                <c:pt idx="1121">
                  <c:v>2011-11-23-13</c:v>
                </c:pt>
                <c:pt idx="1122">
                  <c:v>2011-11-23-14</c:v>
                </c:pt>
                <c:pt idx="1123">
                  <c:v>2011-11-23-15</c:v>
                </c:pt>
                <c:pt idx="1124">
                  <c:v>2011-11-23-16</c:v>
                </c:pt>
                <c:pt idx="1125">
                  <c:v>2011-11-23-17</c:v>
                </c:pt>
                <c:pt idx="1126">
                  <c:v>2011-11-23-18</c:v>
                </c:pt>
                <c:pt idx="1127">
                  <c:v>2011-11-23-19</c:v>
                </c:pt>
                <c:pt idx="1128">
                  <c:v>2011-11-23-20</c:v>
                </c:pt>
                <c:pt idx="1129">
                  <c:v>2011-11-23-21</c:v>
                </c:pt>
                <c:pt idx="1130">
                  <c:v>2011-11-23-22</c:v>
                </c:pt>
                <c:pt idx="1131">
                  <c:v>2011-11-23-23</c:v>
                </c:pt>
                <c:pt idx="1132">
                  <c:v>2011-11-24-00</c:v>
                </c:pt>
                <c:pt idx="1133">
                  <c:v>2011-11-24-01</c:v>
                </c:pt>
                <c:pt idx="1134">
                  <c:v>2011-11-24-02</c:v>
                </c:pt>
                <c:pt idx="1135">
                  <c:v>2011-11-24-03</c:v>
                </c:pt>
                <c:pt idx="1136">
                  <c:v>2011-11-24-04</c:v>
                </c:pt>
                <c:pt idx="1137">
                  <c:v>2011-11-24-05</c:v>
                </c:pt>
                <c:pt idx="1138">
                  <c:v>2011-11-24-06</c:v>
                </c:pt>
                <c:pt idx="1139">
                  <c:v>2011-11-24-07</c:v>
                </c:pt>
                <c:pt idx="1140">
                  <c:v>2011-11-24-08</c:v>
                </c:pt>
                <c:pt idx="1141">
                  <c:v>2011-11-24-09</c:v>
                </c:pt>
                <c:pt idx="1142">
                  <c:v>2011-11-24-10</c:v>
                </c:pt>
                <c:pt idx="1143">
                  <c:v>2011-11-24-11</c:v>
                </c:pt>
                <c:pt idx="1144">
                  <c:v>2011-11-24-12</c:v>
                </c:pt>
                <c:pt idx="1145">
                  <c:v>2011-11-24-13</c:v>
                </c:pt>
                <c:pt idx="1146">
                  <c:v>2011-11-24-14</c:v>
                </c:pt>
                <c:pt idx="1147">
                  <c:v>2011-11-24-15</c:v>
                </c:pt>
                <c:pt idx="1148">
                  <c:v>2011-11-24-16</c:v>
                </c:pt>
                <c:pt idx="1149">
                  <c:v>2011-11-24-17</c:v>
                </c:pt>
                <c:pt idx="1150">
                  <c:v>2011-11-24-18</c:v>
                </c:pt>
                <c:pt idx="1151">
                  <c:v>2011-11-24-19</c:v>
                </c:pt>
                <c:pt idx="1152">
                  <c:v>2011-11-24-20</c:v>
                </c:pt>
                <c:pt idx="1153">
                  <c:v>2011-11-24-21</c:v>
                </c:pt>
                <c:pt idx="1154">
                  <c:v>2011-11-24-22</c:v>
                </c:pt>
                <c:pt idx="1155">
                  <c:v>2011-11-24-23</c:v>
                </c:pt>
                <c:pt idx="1156">
                  <c:v>2011-11-25-00</c:v>
                </c:pt>
                <c:pt idx="1157">
                  <c:v>2011-11-25-01</c:v>
                </c:pt>
                <c:pt idx="1158">
                  <c:v>2011-11-25-02</c:v>
                </c:pt>
                <c:pt idx="1159">
                  <c:v>2011-11-25-03</c:v>
                </c:pt>
                <c:pt idx="1160">
                  <c:v>2011-11-25-04</c:v>
                </c:pt>
                <c:pt idx="1161">
                  <c:v>2011-11-25-05</c:v>
                </c:pt>
                <c:pt idx="1162">
                  <c:v>2011-11-25-06</c:v>
                </c:pt>
                <c:pt idx="1163">
                  <c:v>2011-11-25-07</c:v>
                </c:pt>
                <c:pt idx="1164">
                  <c:v>2011-11-25-08</c:v>
                </c:pt>
                <c:pt idx="1165">
                  <c:v>2011-11-25-09</c:v>
                </c:pt>
                <c:pt idx="1166">
                  <c:v>2011-11-25-10</c:v>
                </c:pt>
                <c:pt idx="1167">
                  <c:v>2011-11-25-11</c:v>
                </c:pt>
                <c:pt idx="1168">
                  <c:v>2011-11-25-12</c:v>
                </c:pt>
                <c:pt idx="1169">
                  <c:v>2011-11-25-13</c:v>
                </c:pt>
                <c:pt idx="1170">
                  <c:v>2011-11-25-14</c:v>
                </c:pt>
                <c:pt idx="1171">
                  <c:v>2011-11-25-15</c:v>
                </c:pt>
                <c:pt idx="1172">
                  <c:v>2011-11-25-16</c:v>
                </c:pt>
                <c:pt idx="1173">
                  <c:v>2011-11-25-17</c:v>
                </c:pt>
                <c:pt idx="1174">
                  <c:v>2011-11-25-18</c:v>
                </c:pt>
                <c:pt idx="1175">
                  <c:v>2011-11-25-19</c:v>
                </c:pt>
                <c:pt idx="1176">
                  <c:v>2011-11-25-20</c:v>
                </c:pt>
                <c:pt idx="1177">
                  <c:v>2011-11-25-21</c:v>
                </c:pt>
                <c:pt idx="1178">
                  <c:v>2011-11-25-22</c:v>
                </c:pt>
                <c:pt idx="1179">
                  <c:v>2011-11-25-23</c:v>
                </c:pt>
                <c:pt idx="1180">
                  <c:v>2011-11-26-00</c:v>
                </c:pt>
                <c:pt idx="1181">
                  <c:v>2011-11-26-01</c:v>
                </c:pt>
                <c:pt idx="1182">
                  <c:v>2011-11-26-02</c:v>
                </c:pt>
                <c:pt idx="1183">
                  <c:v>2011-11-26-03</c:v>
                </c:pt>
                <c:pt idx="1184">
                  <c:v>2011-11-26-04</c:v>
                </c:pt>
                <c:pt idx="1185">
                  <c:v>2011-11-26-05</c:v>
                </c:pt>
                <c:pt idx="1186">
                  <c:v>2011-11-26-06</c:v>
                </c:pt>
                <c:pt idx="1187">
                  <c:v>2011-11-26-07</c:v>
                </c:pt>
                <c:pt idx="1188">
                  <c:v>2011-11-26-08</c:v>
                </c:pt>
                <c:pt idx="1189">
                  <c:v>2011-11-26-09</c:v>
                </c:pt>
                <c:pt idx="1190">
                  <c:v>2011-11-26-10</c:v>
                </c:pt>
                <c:pt idx="1191">
                  <c:v>2011-11-26-11</c:v>
                </c:pt>
                <c:pt idx="1192">
                  <c:v>2011-11-26-12</c:v>
                </c:pt>
                <c:pt idx="1193">
                  <c:v>2011-11-26-13</c:v>
                </c:pt>
                <c:pt idx="1194">
                  <c:v>2011-11-26-14</c:v>
                </c:pt>
                <c:pt idx="1195">
                  <c:v>2011-11-26-15</c:v>
                </c:pt>
                <c:pt idx="1196">
                  <c:v>2011-11-26-16</c:v>
                </c:pt>
                <c:pt idx="1197">
                  <c:v>2011-11-26-17</c:v>
                </c:pt>
                <c:pt idx="1198">
                  <c:v>2011-11-26-18</c:v>
                </c:pt>
                <c:pt idx="1199">
                  <c:v>2011-11-26-19</c:v>
                </c:pt>
                <c:pt idx="1200">
                  <c:v>2011-11-26-20</c:v>
                </c:pt>
                <c:pt idx="1201">
                  <c:v>2011-11-26-21</c:v>
                </c:pt>
                <c:pt idx="1202">
                  <c:v>2011-11-26-22</c:v>
                </c:pt>
                <c:pt idx="1203">
                  <c:v>2011-11-26-23</c:v>
                </c:pt>
                <c:pt idx="1204">
                  <c:v>2011-11-27-00</c:v>
                </c:pt>
                <c:pt idx="1205">
                  <c:v>2011-11-27-01</c:v>
                </c:pt>
                <c:pt idx="1206">
                  <c:v>2011-11-27-02</c:v>
                </c:pt>
                <c:pt idx="1207">
                  <c:v>2011-11-27-03</c:v>
                </c:pt>
                <c:pt idx="1208">
                  <c:v>2011-11-27-04</c:v>
                </c:pt>
                <c:pt idx="1209">
                  <c:v>2011-11-27-05</c:v>
                </c:pt>
                <c:pt idx="1210">
                  <c:v>2011-11-27-06</c:v>
                </c:pt>
                <c:pt idx="1211">
                  <c:v>2011-11-27-07</c:v>
                </c:pt>
                <c:pt idx="1212">
                  <c:v>2011-11-27-08</c:v>
                </c:pt>
                <c:pt idx="1213">
                  <c:v>2011-11-27-09</c:v>
                </c:pt>
                <c:pt idx="1214">
                  <c:v>2011-11-27-10</c:v>
                </c:pt>
                <c:pt idx="1215">
                  <c:v>2011-11-27-11</c:v>
                </c:pt>
                <c:pt idx="1216">
                  <c:v>2011-11-27-12</c:v>
                </c:pt>
                <c:pt idx="1217">
                  <c:v>2011-11-27-13</c:v>
                </c:pt>
                <c:pt idx="1218">
                  <c:v>2011-11-27-14</c:v>
                </c:pt>
                <c:pt idx="1219">
                  <c:v>2011-11-27-15</c:v>
                </c:pt>
                <c:pt idx="1220">
                  <c:v>2011-11-27-16</c:v>
                </c:pt>
                <c:pt idx="1221">
                  <c:v>2011-11-27-17</c:v>
                </c:pt>
                <c:pt idx="1222">
                  <c:v>2011-11-27-18</c:v>
                </c:pt>
                <c:pt idx="1223">
                  <c:v>2011-11-27-19</c:v>
                </c:pt>
                <c:pt idx="1224">
                  <c:v>2011-11-27-20</c:v>
                </c:pt>
                <c:pt idx="1225">
                  <c:v>2011-11-27-21</c:v>
                </c:pt>
                <c:pt idx="1226">
                  <c:v>2011-11-27-22</c:v>
                </c:pt>
                <c:pt idx="1227">
                  <c:v>2011-11-27-23</c:v>
                </c:pt>
                <c:pt idx="1228">
                  <c:v>2011-11-28-00</c:v>
                </c:pt>
                <c:pt idx="1229">
                  <c:v>2011-11-28-01</c:v>
                </c:pt>
                <c:pt idx="1230">
                  <c:v>2011-11-28-02</c:v>
                </c:pt>
                <c:pt idx="1231">
                  <c:v>2011-11-28-03</c:v>
                </c:pt>
                <c:pt idx="1232">
                  <c:v>2011-11-28-04</c:v>
                </c:pt>
                <c:pt idx="1233">
                  <c:v>2011-11-28-05</c:v>
                </c:pt>
                <c:pt idx="1234">
                  <c:v>2011-11-28-06</c:v>
                </c:pt>
                <c:pt idx="1235">
                  <c:v>2011-11-28-07</c:v>
                </c:pt>
                <c:pt idx="1236">
                  <c:v>2011-11-28-08</c:v>
                </c:pt>
                <c:pt idx="1237">
                  <c:v>2011-11-28-09</c:v>
                </c:pt>
                <c:pt idx="1238">
                  <c:v>2011-11-28-10</c:v>
                </c:pt>
                <c:pt idx="1239">
                  <c:v>2011-11-28-11</c:v>
                </c:pt>
                <c:pt idx="1240">
                  <c:v>2011-11-28-12</c:v>
                </c:pt>
                <c:pt idx="1241">
                  <c:v>2011-11-28-13</c:v>
                </c:pt>
                <c:pt idx="1242">
                  <c:v>2011-11-28-14</c:v>
                </c:pt>
                <c:pt idx="1243">
                  <c:v>2011-11-28-15</c:v>
                </c:pt>
                <c:pt idx="1244">
                  <c:v>2011-11-28-16</c:v>
                </c:pt>
                <c:pt idx="1245">
                  <c:v>2011-11-28-17</c:v>
                </c:pt>
                <c:pt idx="1246">
                  <c:v>2011-11-28-18</c:v>
                </c:pt>
                <c:pt idx="1247">
                  <c:v>2011-11-28-19</c:v>
                </c:pt>
                <c:pt idx="1248">
                  <c:v>2011-11-28-20</c:v>
                </c:pt>
                <c:pt idx="1249">
                  <c:v>2011-11-28-21</c:v>
                </c:pt>
                <c:pt idx="1250">
                  <c:v>2011-11-28-22</c:v>
                </c:pt>
                <c:pt idx="1251">
                  <c:v>2011-11-28-23</c:v>
                </c:pt>
                <c:pt idx="1252">
                  <c:v>2011-11-29-00</c:v>
                </c:pt>
                <c:pt idx="1253">
                  <c:v>2011-11-29-01</c:v>
                </c:pt>
                <c:pt idx="1254">
                  <c:v>2011-11-29-02</c:v>
                </c:pt>
                <c:pt idx="1255">
                  <c:v>2011-11-29-03</c:v>
                </c:pt>
                <c:pt idx="1256">
                  <c:v>2011-11-29-04</c:v>
                </c:pt>
                <c:pt idx="1257">
                  <c:v>2011-11-29-05</c:v>
                </c:pt>
                <c:pt idx="1258">
                  <c:v>2011-11-29-06</c:v>
                </c:pt>
                <c:pt idx="1259">
                  <c:v>2011-11-29-07</c:v>
                </c:pt>
                <c:pt idx="1260">
                  <c:v>2011-11-29-08</c:v>
                </c:pt>
                <c:pt idx="1261">
                  <c:v>2011-11-29-09</c:v>
                </c:pt>
                <c:pt idx="1262">
                  <c:v>2011-11-29-10</c:v>
                </c:pt>
                <c:pt idx="1263">
                  <c:v>2011-11-29-11</c:v>
                </c:pt>
                <c:pt idx="1264">
                  <c:v>2011-11-29-12</c:v>
                </c:pt>
                <c:pt idx="1265">
                  <c:v>2011-11-29-13</c:v>
                </c:pt>
                <c:pt idx="1266">
                  <c:v>2011-11-29-14</c:v>
                </c:pt>
                <c:pt idx="1267">
                  <c:v>2011-11-29-15</c:v>
                </c:pt>
                <c:pt idx="1268">
                  <c:v>2011-11-29-16</c:v>
                </c:pt>
                <c:pt idx="1269">
                  <c:v>2011-11-29-17</c:v>
                </c:pt>
                <c:pt idx="1270">
                  <c:v>2011-11-29-18</c:v>
                </c:pt>
                <c:pt idx="1271">
                  <c:v>2011-11-29-19</c:v>
                </c:pt>
                <c:pt idx="1272">
                  <c:v>2011-11-29-20</c:v>
                </c:pt>
                <c:pt idx="1273">
                  <c:v>2011-11-29-21</c:v>
                </c:pt>
                <c:pt idx="1274">
                  <c:v>2011-11-29-22</c:v>
                </c:pt>
                <c:pt idx="1275">
                  <c:v>2011-11-29-23</c:v>
                </c:pt>
                <c:pt idx="1276">
                  <c:v>2011-11-30-00</c:v>
                </c:pt>
                <c:pt idx="1277">
                  <c:v>2011-11-30-01</c:v>
                </c:pt>
                <c:pt idx="1278">
                  <c:v>2011-11-30-02</c:v>
                </c:pt>
                <c:pt idx="1279">
                  <c:v>2011-11-30-03</c:v>
                </c:pt>
                <c:pt idx="1280">
                  <c:v>2011-11-30-04</c:v>
                </c:pt>
                <c:pt idx="1281">
                  <c:v>2011-11-30-05</c:v>
                </c:pt>
                <c:pt idx="1282">
                  <c:v>2011-11-30-06</c:v>
                </c:pt>
                <c:pt idx="1283">
                  <c:v>2011-11-30-07</c:v>
                </c:pt>
                <c:pt idx="1284">
                  <c:v>2011-11-30-08</c:v>
                </c:pt>
                <c:pt idx="1285">
                  <c:v>2011-11-30-09</c:v>
                </c:pt>
                <c:pt idx="1286">
                  <c:v>2011-11-30-10</c:v>
                </c:pt>
                <c:pt idx="1287">
                  <c:v>2011-11-30-11</c:v>
                </c:pt>
                <c:pt idx="1288">
                  <c:v>2011-11-30-12</c:v>
                </c:pt>
                <c:pt idx="1289">
                  <c:v>2011-11-30-13</c:v>
                </c:pt>
                <c:pt idx="1290">
                  <c:v>2011-11-30-14</c:v>
                </c:pt>
                <c:pt idx="1291">
                  <c:v>2011-11-30-15</c:v>
                </c:pt>
                <c:pt idx="1292">
                  <c:v>2011-11-30-16</c:v>
                </c:pt>
                <c:pt idx="1293">
                  <c:v>2011-11-30-17</c:v>
                </c:pt>
                <c:pt idx="1294">
                  <c:v>2011-11-30-18</c:v>
                </c:pt>
                <c:pt idx="1295">
                  <c:v>2011-11-30-19</c:v>
                </c:pt>
                <c:pt idx="1296">
                  <c:v>2011-11-30-20</c:v>
                </c:pt>
                <c:pt idx="1297">
                  <c:v>2011-11-30-21</c:v>
                </c:pt>
                <c:pt idx="1298">
                  <c:v>2011-11-30-22</c:v>
                </c:pt>
                <c:pt idx="1299">
                  <c:v>2011-11-30-23</c:v>
                </c:pt>
                <c:pt idx="1300">
                  <c:v>2011-12-01-00</c:v>
                </c:pt>
                <c:pt idx="1301">
                  <c:v>2011-12-01-01</c:v>
                </c:pt>
                <c:pt idx="1302">
                  <c:v>2011-12-01-02</c:v>
                </c:pt>
                <c:pt idx="1303">
                  <c:v>2011-12-01-03</c:v>
                </c:pt>
                <c:pt idx="1304">
                  <c:v>2011-12-01-04</c:v>
                </c:pt>
                <c:pt idx="1305">
                  <c:v>2011-12-01-05</c:v>
                </c:pt>
                <c:pt idx="1306">
                  <c:v>2011-12-01-06</c:v>
                </c:pt>
                <c:pt idx="1307">
                  <c:v>2011-12-01-07</c:v>
                </c:pt>
                <c:pt idx="1308">
                  <c:v>2011-12-01-08</c:v>
                </c:pt>
                <c:pt idx="1309">
                  <c:v>2011-12-01-09</c:v>
                </c:pt>
                <c:pt idx="1310">
                  <c:v>2011-12-01-10</c:v>
                </c:pt>
                <c:pt idx="1311">
                  <c:v>2011-12-01-11</c:v>
                </c:pt>
                <c:pt idx="1312">
                  <c:v>2011-12-01-12</c:v>
                </c:pt>
                <c:pt idx="1313">
                  <c:v>2011-12-01-13</c:v>
                </c:pt>
                <c:pt idx="1314">
                  <c:v>2011-12-01-14</c:v>
                </c:pt>
                <c:pt idx="1315">
                  <c:v>2011-12-01-15</c:v>
                </c:pt>
                <c:pt idx="1316">
                  <c:v>2011-12-01-16</c:v>
                </c:pt>
                <c:pt idx="1317">
                  <c:v>2011-12-01-17</c:v>
                </c:pt>
                <c:pt idx="1318">
                  <c:v>2011-12-01-18</c:v>
                </c:pt>
                <c:pt idx="1319">
                  <c:v>2011-12-01-19</c:v>
                </c:pt>
                <c:pt idx="1320">
                  <c:v>2011-12-01-20</c:v>
                </c:pt>
                <c:pt idx="1321">
                  <c:v>2011-12-01-21</c:v>
                </c:pt>
                <c:pt idx="1322">
                  <c:v>2011-12-01-22</c:v>
                </c:pt>
                <c:pt idx="1323">
                  <c:v>2011-12-01-23</c:v>
                </c:pt>
                <c:pt idx="1324">
                  <c:v>2011-12-02-00</c:v>
                </c:pt>
                <c:pt idx="1325">
                  <c:v>2011-12-02-01</c:v>
                </c:pt>
                <c:pt idx="1326">
                  <c:v>2011-12-02-02</c:v>
                </c:pt>
                <c:pt idx="1327">
                  <c:v>2011-12-02-03</c:v>
                </c:pt>
                <c:pt idx="1328">
                  <c:v>2011-12-02-04</c:v>
                </c:pt>
                <c:pt idx="1329">
                  <c:v>2011-12-02-05</c:v>
                </c:pt>
                <c:pt idx="1330">
                  <c:v>2011-12-02-06</c:v>
                </c:pt>
                <c:pt idx="1331">
                  <c:v>2011-12-02-07</c:v>
                </c:pt>
                <c:pt idx="1332">
                  <c:v>2011-12-02-08</c:v>
                </c:pt>
                <c:pt idx="1333">
                  <c:v>2011-12-02-09</c:v>
                </c:pt>
                <c:pt idx="1334">
                  <c:v>2011-12-02-10</c:v>
                </c:pt>
                <c:pt idx="1335">
                  <c:v>2011-12-02-11</c:v>
                </c:pt>
                <c:pt idx="1336">
                  <c:v>2011-12-02-12</c:v>
                </c:pt>
                <c:pt idx="1337">
                  <c:v>2011-12-02-13</c:v>
                </c:pt>
                <c:pt idx="1338">
                  <c:v>2011-12-02-14</c:v>
                </c:pt>
                <c:pt idx="1339">
                  <c:v>2011-12-02-15</c:v>
                </c:pt>
                <c:pt idx="1340">
                  <c:v>2011-12-02-16</c:v>
                </c:pt>
                <c:pt idx="1341">
                  <c:v>2011-12-02-17</c:v>
                </c:pt>
                <c:pt idx="1342">
                  <c:v>2011-12-02-18</c:v>
                </c:pt>
                <c:pt idx="1343">
                  <c:v>2011-12-02-19</c:v>
                </c:pt>
                <c:pt idx="1344">
                  <c:v>2011-12-02-20</c:v>
                </c:pt>
                <c:pt idx="1345">
                  <c:v>2011-12-02-21</c:v>
                </c:pt>
                <c:pt idx="1346">
                  <c:v>2011-12-02-22</c:v>
                </c:pt>
                <c:pt idx="1347">
                  <c:v>2011-12-02-23</c:v>
                </c:pt>
                <c:pt idx="1348">
                  <c:v>2011-12-03-00</c:v>
                </c:pt>
                <c:pt idx="1349">
                  <c:v>2011-12-03-01</c:v>
                </c:pt>
                <c:pt idx="1350">
                  <c:v>2011-12-03-02</c:v>
                </c:pt>
                <c:pt idx="1351">
                  <c:v>2011-12-03-03</c:v>
                </c:pt>
                <c:pt idx="1352">
                  <c:v>2011-12-03-04</c:v>
                </c:pt>
                <c:pt idx="1353">
                  <c:v>2011-12-03-05</c:v>
                </c:pt>
                <c:pt idx="1354">
                  <c:v>2011-12-03-06</c:v>
                </c:pt>
                <c:pt idx="1355">
                  <c:v>2011-12-03-07</c:v>
                </c:pt>
                <c:pt idx="1356">
                  <c:v>2011-12-03-08</c:v>
                </c:pt>
                <c:pt idx="1357">
                  <c:v>2011-12-03-09</c:v>
                </c:pt>
                <c:pt idx="1358">
                  <c:v>2011-12-03-10</c:v>
                </c:pt>
                <c:pt idx="1359">
                  <c:v>2011-12-03-11</c:v>
                </c:pt>
                <c:pt idx="1360">
                  <c:v>2011-12-03-12</c:v>
                </c:pt>
                <c:pt idx="1361">
                  <c:v>2011-12-03-13</c:v>
                </c:pt>
                <c:pt idx="1362">
                  <c:v>2011-12-03-14</c:v>
                </c:pt>
                <c:pt idx="1363">
                  <c:v>2011-12-03-15</c:v>
                </c:pt>
                <c:pt idx="1364">
                  <c:v>2011-12-03-16</c:v>
                </c:pt>
                <c:pt idx="1365">
                  <c:v>2011-12-03-17</c:v>
                </c:pt>
                <c:pt idx="1366">
                  <c:v>2011-12-03-18</c:v>
                </c:pt>
                <c:pt idx="1367">
                  <c:v>2011-12-03-19</c:v>
                </c:pt>
                <c:pt idx="1368">
                  <c:v>2011-12-03-20</c:v>
                </c:pt>
                <c:pt idx="1369">
                  <c:v>2011-12-03-21</c:v>
                </c:pt>
                <c:pt idx="1370">
                  <c:v>2011-12-03-22</c:v>
                </c:pt>
                <c:pt idx="1371">
                  <c:v>2011-12-03-23</c:v>
                </c:pt>
                <c:pt idx="1372">
                  <c:v>2011-12-04-00</c:v>
                </c:pt>
                <c:pt idx="1373">
                  <c:v>2011-12-04-01</c:v>
                </c:pt>
                <c:pt idx="1374">
                  <c:v>2011-12-04-02</c:v>
                </c:pt>
                <c:pt idx="1375">
                  <c:v>2011-12-04-03</c:v>
                </c:pt>
                <c:pt idx="1376">
                  <c:v>2011-12-04-04</c:v>
                </c:pt>
                <c:pt idx="1377">
                  <c:v>2011-12-04-05</c:v>
                </c:pt>
                <c:pt idx="1378">
                  <c:v>2011-12-04-06</c:v>
                </c:pt>
                <c:pt idx="1379">
                  <c:v>2011-12-04-07</c:v>
                </c:pt>
                <c:pt idx="1380">
                  <c:v>2011-12-04-08</c:v>
                </c:pt>
                <c:pt idx="1381">
                  <c:v>2011-12-04-09</c:v>
                </c:pt>
                <c:pt idx="1382">
                  <c:v>2011-12-04-10</c:v>
                </c:pt>
                <c:pt idx="1383">
                  <c:v>2011-12-04-11</c:v>
                </c:pt>
                <c:pt idx="1384">
                  <c:v>2011-12-04-12</c:v>
                </c:pt>
                <c:pt idx="1385">
                  <c:v>2011-12-04-13</c:v>
                </c:pt>
                <c:pt idx="1386">
                  <c:v>2011-12-04-14</c:v>
                </c:pt>
                <c:pt idx="1387">
                  <c:v>2011-12-04-15</c:v>
                </c:pt>
                <c:pt idx="1388">
                  <c:v>2011-12-04-16</c:v>
                </c:pt>
                <c:pt idx="1389">
                  <c:v>2011-12-04-17</c:v>
                </c:pt>
                <c:pt idx="1390">
                  <c:v>2011-12-04-18</c:v>
                </c:pt>
                <c:pt idx="1391">
                  <c:v>2011-12-04-19</c:v>
                </c:pt>
                <c:pt idx="1392">
                  <c:v>2011-12-04-20</c:v>
                </c:pt>
                <c:pt idx="1393">
                  <c:v>2011-12-04-21</c:v>
                </c:pt>
                <c:pt idx="1394">
                  <c:v>2011-12-04-22</c:v>
                </c:pt>
                <c:pt idx="1395">
                  <c:v>2011-12-04-23</c:v>
                </c:pt>
                <c:pt idx="1396">
                  <c:v>2011-12-05-00</c:v>
                </c:pt>
                <c:pt idx="1397">
                  <c:v>2011-12-05-01</c:v>
                </c:pt>
                <c:pt idx="1398">
                  <c:v>2011-12-05-02</c:v>
                </c:pt>
                <c:pt idx="1399">
                  <c:v>2011-12-05-03</c:v>
                </c:pt>
                <c:pt idx="1400">
                  <c:v>2011-12-05-04</c:v>
                </c:pt>
                <c:pt idx="1401">
                  <c:v>2011-12-05-05</c:v>
                </c:pt>
                <c:pt idx="1402">
                  <c:v>2011-12-05-06</c:v>
                </c:pt>
                <c:pt idx="1403">
                  <c:v>2011-12-05-07</c:v>
                </c:pt>
                <c:pt idx="1404">
                  <c:v>2011-12-05-08</c:v>
                </c:pt>
                <c:pt idx="1405">
                  <c:v>2011-12-05-09</c:v>
                </c:pt>
                <c:pt idx="1406">
                  <c:v>2011-12-05-10</c:v>
                </c:pt>
                <c:pt idx="1407">
                  <c:v>2011-12-05-11</c:v>
                </c:pt>
                <c:pt idx="1408">
                  <c:v>2011-12-05-12</c:v>
                </c:pt>
                <c:pt idx="1409">
                  <c:v>2011-12-05-13</c:v>
                </c:pt>
                <c:pt idx="1410">
                  <c:v>2011-12-05-14</c:v>
                </c:pt>
                <c:pt idx="1411">
                  <c:v>2011-12-05-15</c:v>
                </c:pt>
                <c:pt idx="1412">
                  <c:v>2011-12-05-16</c:v>
                </c:pt>
                <c:pt idx="1413">
                  <c:v>2011-12-05-17</c:v>
                </c:pt>
                <c:pt idx="1414">
                  <c:v>2011-12-05-18</c:v>
                </c:pt>
                <c:pt idx="1415">
                  <c:v>2011-12-05-19</c:v>
                </c:pt>
                <c:pt idx="1416">
                  <c:v>2011-12-05-20</c:v>
                </c:pt>
                <c:pt idx="1417">
                  <c:v>2011-12-05-21</c:v>
                </c:pt>
                <c:pt idx="1418">
                  <c:v>2011-12-05-22</c:v>
                </c:pt>
                <c:pt idx="1419">
                  <c:v>2011-12-05-23</c:v>
                </c:pt>
                <c:pt idx="1420">
                  <c:v>2011-12-06-00</c:v>
                </c:pt>
                <c:pt idx="1421">
                  <c:v>2011-12-06-01</c:v>
                </c:pt>
                <c:pt idx="1422">
                  <c:v>2011-12-06-02</c:v>
                </c:pt>
                <c:pt idx="1423">
                  <c:v>2011-12-06-03</c:v>
                </c:pt>
                <c:pt idx="1424">
                  <c:v>2011-12-06-04</c:v>
                </c:pt>
                <c:pt idx="1425">
                  <c:v>2011-12-06-05</c:v>
                </c:pt>
                <c:pt idx="1426">
                  <c:v>2011-12-06-06</c:v>
                </c:pt>
                <c:pt idx="1427">
                  <c:v>2011-12-06-07</c:v>
                </c:pt>
                <c:pt idx="1428">
                  <c:v>2011-12-06-08</c:v>
                </c:pt>
                <c:pt idx="1429">
                  <c:v>2011-12-06-09</c:v>
                </c:pt>
                <c:pt idx="1430">
                  <c:v>2011-12-06-10</c:v>
                </c:pt>
                <c:pt idx="1431">
                  <c:v>2011-12-06-11</c:v>
                </c:pt>
                <c:pt idx="1432">
                  <c:v>2011-12-06-12</c:v>
                </c:pt>
                <c:pt idx="1433">
                  <c:v>2011-12-06-13</c:v>
                </c:pt>
                <c:pt idx="1434">
                  <c:v>2011-12-06-14</c:v>
                </c:pt>
                <c:pt idx="1435">
                  <c:v>2011-12-06-15</c:v>
                </c:pt>
                <c:pt idx="1436">
                  <c:v>2011-12-06-16</c:v>
                </c:pt>
                <c:pt idx="1437">
                  <c:v>2011-12-06-17</c:v>
                </c:pt>
                <c:pt idx="1438">
                  <c:v>2011-12-06-18</c:v>
                </c:pt>
                <c:pt idx="1439">
                  <c:v>2011-12-06-19</c:v>
                </c:pt>
                <c:pt idx="1440">
                  <c:v>2011-12-06-20</c:v>
                </c:pt>
                <c:pt idx="1441">
                  <c:v>2011-12-06-21</c:v>
                </c:pt>
                <c:pt idx="1442">
                  <c:v>2011-12-06-22</c:v>
                </c:pt>
                <c:pt idx="1443">
                  <c:v>2011-12-06-23</c:v>
                </c:pt>
                <c:pt idx="1444">
                  <c:v>2011-12-07-00</c:v>
                </c:pt>
                <c:pt idx="1445">
                  <c:v>2011-12-07-01</c:v>
                </c:pt>
                <c:pt idx="1446">
                  <c:v>2011-12-07-02</c:v>
                </c:pt>
                <c:pt idx="1447">
                  <c:v>2011-12-07-03</c:v>
                </c:pt>
                <c:pt idx="1448">
                  <c:v>2011-12-07-04</c:v>
                </c:pt>
                <c:pt idx="1449">
                  <c:v>2011-12-07-05</c:v>
                </c:pt>
                <c:pt idx="1450">
                  <c:v>2011-12-07-06</c:v>
                </c:pt>
                <c:pt idx="1451">
                  <c:v>2011-12-07-07</c:v>
                </c:pt>
                <c:pt idx="1452">
                  <c:v>2011-12-07-08</c:v>
                </c:pt>
                <c:pt idx="1453">
                  <c:v>2011-12-07-09</c:v>
                </c:pt>
                <c:pt idx="1454">
                  <c:v>2011-12-07-10</c:v>
                </c:pt>
                <c:pt idx="1455">
                  <c:v>2011-12-07-11</c:v>
                </c:pt>
                <c:pt idx="1456">
                  <c:v>2011-12-07-12</c:v>
                </c:pt>
                <c:pt idx="1457">
                  <c:v>2011-12-07-13</c:v>
                </c:pt>
                <c:pt idx="1458">
                  <c:v>2011-12-07-14</c:v>
                </c:pt>
                <c:pt idx="1459">
                  <c:v>2011-12-07-15</c:v>
                </c:pt>
                <c:pt idx="1460">
                  <c:v>2011-12-07-16</c:v>
                </c:pt>
                <c:pt idx="1461">
                  <c:v>2011-12-07-17</c:v>
                </c:pt>
                <c:pt idx="1462">
                  <c:v>2011-12-07-18</c:v>
                </c:pt>
                <c:pt idx="1463">
                  <c:v>2011-12-07-19</c:v>
                </c:pt>
                <c:pt idx="1464">
                  <c:v>2011-12-07-20</c:v>
                </c:pt>
                <c:pt idx="1465">
                  <c:v>2011-12-07-21</c:v>
                </c:pt>
                <c:pt idx="1466">
                  <c:v>2011-12-07-22</c:v>
                </c:pt>
                <c:pt idx="1467">
                  <c:v>2011-12-07-23</c:v>
                </c:pt>
                <c:pt idx="1468">
                  <c:v>2011-12-08-00</c:v>
                </c:pt>
                <c:pt idx="1469">
                  <c:v>2011-12-08-01</c:v>
                </c:pt>
                <c:pt idx="1470">
                  <c:v>2011-12-08-02</c:v>
                </c:pt>
                <c:pt idx="1471">
                  <c:v>2011-12-08-03</c:v>
                </c:pt>
                <c:pt idx="1472">
                  <c:v>2011-12-08-04</c:v>
                </c:pt>
                <c:pt idx="1473">
                  <c:v>2011-12-08-05</c:v>
                </c:pt>
                <c:pt idx="1474">
                  <c:v>2011-12-08-06</c:v>
                </c:pt>
                <c:pt idx="1475">
                  <c:v>2011-12-08-07</c:v>
                </c:pt>
                <c:pt idx="1476">
                  <c:v>2011-12-08-08</c:v>
                </c:pt>
                <c:pt idx="1477">
                  <c:v>2011-12-08-09</c:v>
                </c:pt>
                <c:pt idx="1478">
                  <c:v>2011-12-08-10</c:v>
                </c:pt>
                <c:pt idx="1479">
                  <c:v>2011-12-08-11</c:v>
                </c:pt>
                <c:pt idx="1480">
                  <c:v>2011-12-08-12</c:v>
                </c:pt>
                <c:pt idx="1481">
                  <c:v>2011-12-08-13</c:v>
                </c:pt>
                <c:pt idx="1482">
                  <c:v>2011-12-08-14</c:v>
                </c:pt>
                <c:pt idx="1483">
                  <c:v>2011-12-08-15</c:v>
                </c:pt>
                <c:pt idx="1484">
                  <c:v>2011-12-08-16</c:v>
                </c:pt>
                <c:pt idx="1485">
                  <c:v>2011-12-08-17</c:v>
                </c:pt>
                <c:pt idx="1486">
                  <c:v>2011-12-08-18</c:v>
                </c:pt>
                <c:pt idx="1487">
                  <c:v>2011-12-08-19</c:v>
                </c:pt>
                <c:pt idx="1488">
                  <c:v>2011-12-08-20</c:v>
                </c:pt>
                <c:pt idx="1489">
                  <c:v>2011-12-08-21</c:v>
                </c:pt>
                <c:pt idx="1490">
                  <c:v>2011-12-08-22</c:v>
                </c:pt>
                <c:pt idx="1491">
                  <c:v>2011-12-08-23</c:v>
                </c:pt>
                <c:pt idx="1492">
                  <c:v>2011-12-09-00</c:v>
                </c:pt>
                <c:pt idx="1493">
                  <c:v>2011-12-09-01</c:v>
                </c:pt>
                <c:pt idx="1494">
                  <c:v>2011-12-09-02</c:v>
                </c:pt>
                <c:pt idx="1495">
                  <c:v>2011-12-09-03</c:v>
                </c:pt>
                <c:pt idx="1496">
                  <c:v>2011-12-09-04</c:v>
                </c:pt>
                <c:pt idx="1497">
                  <c:v>2011-12-09-05</c:v>
                </c:pt>
                <c:pt idx="1498">
                  <c:v>2011-12-09-06</c:v>
                </c:pt>
                <c:pt idx="1499">
                  <c:v>2011-12-09-07</c:v>
                </c:pt>
                <c:pt idx="1500">
                  <c:v>2011-12-09-08</c:v>
                </c:pt>
                <c:pt idx="1501">
                  <c:v>2011-12-09-09</c:v>
                </c:pt>
                <c:pt idx="1502">
                  <c:v>2011-12-09-10</c:v>
                </c:pt>
                <c:pt idx="1503">
                  <c:v>2011-12-09-11</c:v>
                </c:pt>
                <c:pt idx="1504">
                  <c:v>2011-12-09-12</c:v>
                </c:pt>
                <c:pt idx="1505">
                  <c:v>2011-12-09-13</c:v>
                </c:pt>
                <c:pt idx="1506">
                  <c:v>2011-12-09-14</c:v>
                </c:pt>
                <c:pt idx="1507">
                  <c:v>2011-12-09-15</c:v>
                </c:pt>
                <c:pt idx="1508">
                  <c:v>2011-12-09-16</c:v>
                </c:pt>
                <c:pt idx="1509">
                  <c:v>2011-12-09-17</c:v>
                </c:pt>
                <c:pt idx="1510">
                  <c:v>2011-12-09-18</c:v>
                </c:pt>
                <c:pt idx="1511">
                  <c:v>2011-12-09-19</c:v>
                </c:pt>
                <c:pt idx="1512">
                  <c:v>2011-12-09-20</c:v>
                </c:pt>
                <c:pt idx="1513">
                  <c:v>2011-12-09-21</c:v>
                </c:pt>
                <c:pt idx="1514">
                  <c:v>2011-12-09-22</c:v>
                </c:pt>
                <c:pt idx="1515">
                  <c:v>2011-12-09-23</c:v>
                </c:pt>
                <c:pt idx="1516">
                  <c:v>2011-12-10-00</c:v>
                </c:pt>
                <c:pt idx="1517">
                  <c:v>2011-12-10-01</c:v>
                </c:pt>
                <c:pt idx="1518">
                  <c:v>2011-12-10-02</c:v>
                </c:pt>
                <c:pt idx="1519">
                  <c:v>2011-12-10-03</c:v>
                </c:pt>
                <c:pt idx="1520">
                  <c:v>2011-12-10-04</c:v>
                </c:pt>
                <c:pt idx="1521">
                  <c:v>2011-12-10-05</c:v>
                </c:pt>
                <c:pt idx="1522">
                  <c:v>2011-12-10-06</c:v>
                </c:pt>
                <c:pt idx="1523">
                  <c:v>2011-12-10-07</c:v>
                </c:pt>
                <c:pt idx="1524">
                  <c:v>2011-12-10-08</c:v>
                </c:pt>
                <c:pt idx="1525">
                  <c:v>2011-12-10-09</c:v>
                </c:pt>
                <c:pt idx="1526">
                  <c:v>2011-12-10-10</c:v>
                </c:pt>
                <c:pt idx="1527">
                  <c:v>2011-12-10-11</c:v>
                </c:pt>
                <c:pt idx="1528">
                  <c:v>2011-12-10-12</c:v>
                </c:pt>
                <c:pt idx="1529">
                  <c:v>2011-12-10-13</c:v>
                </c:pt>
                <c:pt idx="1530">
                  <c:v>2011-12-10-14</c:v>
                </c:pt>
                <c:pt idx="1531">
                  <c:v>2011-12-10-15</c:v>
                </c:pt>
                <c:pt idx="1532">
                  <c:v>2011-12-10-16</c:v>
                </c:pt>
                <c:pt idx="1533">
                  <c:v>2011-12-10-17</c:v>
                </c:pt>
                <c:pt idx="1534">
                  <c:v>2011-12-10-18</c:v>
                </c:pt>
                <c:pt idx="1535">
                  <c:v>2011-12-10-19</c:v>
                </c:pt>
                <c:pt idx="1536">
                  <c:v>2011-12-10-20</c:v>
                </c:pt>
                <c:pt idx="1537">
                  <c:v>2011-12-10-21</c:v>
                </c:pt>
                <c:pt idx="1538">
                  <c:v>2011-12-10-22</c:v>
                </c:pt>
                <c:pt idx="1539">
                  <c:v>2011-12-10-23</c:v>
                </c:pt>
                <c:pt idx="1540">
                  <c:v>2011-12-11-00</c:v>
                </c:pt>
                <c:pt idx="1541">
                  <c:v>2011-12-11-01</c:v>
                </c:pt>
                <c:pt idx="1542">
                  <c:v>2011-12-11-02</c:v>
                </c:pt>
                <c:pt idx="1543">
                  <c:v>2011-12-11-03</c:v>
                </c:pt>
                <c:pt idx="1544">
                  <c:v>2011-12-11-04</c:v>
                </c:pt>
                <c:pt idx="1545">
                  <c:v>2011-12-11-05</c:v>
                </c:pt>
                <c:pt idx="1546">
                  <c:v>2011-12-11-06</c:v>
                </c:pt>
                <c:pt idx="1547">
                  <c:v>2011-12-11-07</c:v>
                </c:pt>
                <c:pt idx="1548">
                  <c:v>2011-12-11-08</c:v>
                </c:pt>
                <c:pt idx="1549">
                  <c:v>2011-12-11-09</c:v>
                </c:pt>
                <c:pt idx="1550">
                  <c:v>2011-12-11-10</c:v>
                </c:pt>
                <c:pt idx="1551">
                  <c:v>2011-12-11-11</c:v>
                </c:pt>
                <c:pt idx="1552">
                  <c:v>2011-12-11-12</c:v>
                </c:pt>
                <c:pt idx="1553">
                  <c:v>2011-12-11-13</c:v>
                </c:pt>
                <c:pt idx="1554">
                  <c:v>2011-12-11-14</c:v>
                </c:pt>
                <c:pt idx="1555">
                  <c:v>2011-12-11-15</c:v>
                </c:pt>
                <c:pt idx="1556">
                  <c:v>2011-12-11-16</c:v>
                </c:pt>
                <c:pt idx="1557">
                  <c:v>2011-12-11-17</c:v>
                </c:pt>
                <c:pt idx="1558">
                  <c:v>2011-12-11-18</c:v>
                </c:pt>
                <c:pt idx="1559">
                  <c:v>2011-12-11-19</c:v>
                </c:pt>
                <c:pt idx="1560">
                  <c:v>2011-12-11-20</c:v>
                </c:pt>
                <c:pt idx="1561">
                  <c:v>2011-12-11-21</c:v>
                </c:pt>
                <c:pt idx="1562">
                  <c:v>2011-12-11-22</c:v>
                </c:pt>
                <c:pt idx="1563">
                  <c:v>2011-12-11-23</c:v>
                </c:pt>
                <c:pt idx="1564">
                  <c:v>2011-12-12-00</c:v>
                </c:pt>
                <c:pt idx="1565">
                  <c:v>2011-12-12-01</c:v>
                </c:pt>
                <c:pt idx="1566">
                  <c:v>2011-12-12-02</c:v>
                </c:pt>
                <c:pt idx="1567">
                  <c:v>2011-12-12-03</c:v>
                </c:pt>
                <c:pt idx="1568">
                  <c:v>2011-12-12-04</c:v>
                </c:pt>
                <c:pt idx="1569">
                  <c:v>2011-12-12-05</c:v>
                </c:pt>
                <c:pt idx="1570">
                  <c:v>2011-12-12-06</c:v>
                </c:pt>
                <c:pt idx="1571">
                  <c:v>2011-12-12-07</c:v>
                </c:pt>
                <c:pt idx="1572">
                  <c:v>2011-12-12-08</c:v>
                </c:pt>
                <c:pt idx="1573">
                  <c:v>2011-12-12-09</c:v>
                </c:pt>
                <c:pt idx="1574">
                  <c:v>2011-12-12-10</c:v>
                </c:pt>
                <c:pt idx="1575">
                  <c:v>2011-12-12-11</c:v>
                </c:pt>
                <c:pt idx="1576">
                  <c:v>2011-12-12-12</c:v>
                </c:pt>
                <c:pt idx="1577">
                  <c:v>2011-12-12-13</c:v>
                </c:pt>
                <c:pt idx="1578">
                  <c:v>2011-12-12-14</c:v>
                </c:pt>
                <c:pt idx="1579">
                  <c:v>2011-12-12-15</c:v>
                </c:pt>
                <c:pt idx="1580">
                  <c:v>2011-12-12-16</c:v>
                </c:pt>
                <c:pt idx="1581">
                  <c:v>2011-12-12-17</c:v>
                </c:pt>
                <c:pt idx="1582">
                  <c:v>2011-12-12-18</c:v>
                </c:pt>
                <c:pt idx="1583">
                  <c:v>2011-12-12-19</c:v>
                </c:pt>
                <c:pt idx="1584">
                  <c:v>2011-12-12-20</c:v>
                </c:pt>
                <c:pt idx="1585">
                  <c:v>2011-12-12-21</c:v>
                </c:pt>
                <c:pt idx="1586">
                  <c:v>2011-12-12-22</c:v>
                </c:pt>
                <c:pt idx="1587">
                  <c:v>2011-12-12-23</c:v>
                </c:pt>
                <c:pt idx="1588">
                  <c:v>2011-12-13-00</c:v>
                </c:pt>
                <c:pt idx="1589">
                  <c:v>2011-12-13-01</c:v>
                </c:pt>
                <c:pt idx="1590">
                  <c:v>2011-12-13-02</c:v>
                </c:pt>
                <c:pt idx="1591">
                  <c:v>2011-12-13-03</c:v>
                </c:pt>
                <c:pt idx="1592">
                  <c:v>2011-12-13-04</c:v>
                </c:pt>
                <c:pt idx="1593">
                  <c:v>2011-12-13-05</c:v>
                </c:pt>
                <c:pt idx="1594">
                  <c:v>2011-12-13-06</c:v>
                </c:pt>
                <c:pt idx="1595">
                  <c:v>2011-12-13-07</c:v>
                </c:pt>
                <c:pt idx="1596">
                  <c:v>2011-12-13-08</c:v>
                </c:pt>
                <c:pt idx="1597">
                  <c:v>2011-12-13-09</c:v>
                </c:pt>
                <c:pt idx="1598">
                  <c:v>2011-12-13-10</c:v>
                </c:pt>
                <c:pt idx="1599">
                  <c:v>2011-12-13-11</c:v>
                </c:pt>
                <c:pt idx="1600">
                  <c:v>2011-12-13-12</c:v>
                </c:pt>
                <c:pt idx="1601">
                  <c:v>2011-12-13-13</c:v>
                </c:pt>
                <c:pt idx="1602">
                  <c:v>2011-12-13-14</c:v>
                </c:pt>
                <c:pt idx="1603">
                  <c:v>2011-12-13-15</c:v>
                </c:pt>
                <c:pt idx="1604">
                  <c:v>2011-12-13-16</c:v>
                </c:pt>
                <c:pt idx="1605">
                  <c:v>2011-12-13-17</c:v>
                </c:pt>
                <c:pt idx="1606">
                  <c:v>2011-12-13-18</c:v>
                </c:pt>
                <c:pt idx="1607">
                  <c:v>2011-12-13-19</c:v>
                </c:pt>
                <c:pt idx="1608">
                  <c:v>2011-12-13-20</c:v>
                </c:pt>
                <c:pt idx="1609">
                  <c:v>2011-12-13-21</c:v>
                </c:pt>
                <c:pt idx="1610">
                  <c:v>2011-12-13-22</c:v>
                </c:pt>
                <c:pt idx="1611">
                  <c:v>2011-12-13-23</c:v>
                </c:pt>
                <c:pt idx="1612">
                  <c:v>2011-12-14-00</c:v>
                </c:pt>
                <c:pt idx="1613">
                  <c:v>2011-12-14-01</c:v>
                </c:pt>
                <c:pt idx="1614">
                  <c:v>2011-12-14-02</c:v>
                </c:pt>
                <c:pt idx="1615">
                  <c:v>2011-12-14-03</c:v>
                </c:pt>
                <c:pt idx="1616">
                  <c:v>2011-12-14-04</c:v>
                </c:pt>
                <c:pt idx="1617">
                  <c:v>2011-12-14-05</c:v>
                </c:pt>
                <c:pt idx="1618">
                  <c:v>2011-12-14-06</c:v>
                </c:pt>
                <c:pt idx="1619">
                  <c:v>2011-12-14-07</c:v>
                </c:pt>
                <c:pt idx="1620">
                  <c:v>2011-12-14-08</c:v>
                </c:pt>
                <c:pt idx="1621">
                  <c:v>2011-12-14-09</c:v>
                </c:pt>
                <c:pt idx="1622">
                  <c:v>2011-12-14-10</c:v>
                </c:pt>
                <c:pt idx="1623">
                  <c:v>2011-12-14-11</c:v>
                </c:pt>
                <c:pt idx="1624">
                  <c:v>2011-12-14-12</c:v>
                </c:pt>
                <c:pt idx="1625">
                  <c:v>2011-12-14-13</c:v>
                </c:pt>
                <c:pt idx="1626">
                  <c:v>2011-12-14-14</c:v>
                </c:pt>
                <c:pt idx="1627">
                  <c:v>2011-12-14-15</c:v>
                </c:pt>
                <c:pt idx="1628">
                  <c:v>2011-12-14-16</c:v>
                </c:pt>
                <c:pt idx="1629">
                  <c:v>2011-12-14-17</c:v>
                </c:pt>
                <c:pt idx="1630">
                  <c:v>2011-12-14-18</c:v>
                </c:pt>
                <c:pt idx="1631">
                  <c:v>2011-12-14-19</c:v>
                </c:pt>
                <c:pt idx="1632">
                  <c:v>2011-12-14-20</c:v>
                </c:pt>
                <c:pt idx="1633">
                  <c:v>2011-12-14-21</c:v>
                </c:pt>
                <c:pt idx="1634">
                  <c:v>2011-12-14-22</c:v>
                </c:pt>
                <c:pt idx="1635">
                  <c:v>2011-12-14-23</c:v>
                </c:pt>
                <c:pt idx="1636">
                  <c:v>2011-12-15-00</c:v>
                </c:pt>
                <c:pt idx="1637">
                  <c:v>2011-12-15-01</c:v>
                </c:pt>
                <c:pt idx="1638">
                  <c:v>2011-12-15-02</c:v>
                </c:pt>
                <c:pt idx="1639">
                  <c:v>2011-12-15-03</c:v>
                </c:pt>
                <c:pt idx="1640">
                  <c:v>2011-12-15-04</c:v>
                </c:pt>
                <c:pt idx="1641">
                  <c:v>2011-12-15-05</c:v>
                </c:pt>
                <c:pt idx="1642">
                  <c:v>2011-12-15-06</c:v>
                </c:pt>
                <c:pt idx="1643">
                  <c:v>2011-12-15-07</c:v>
                </c:pt>
                <c:pt idx="1644">
                  <c:v>2011-12-15-08</c:v>
                </c:pt>
                <c:pt idx="1645">
                  <c:v>2011-12-15-09</c:v>
                </c:pt>
                <c:pt idx="1646">
                  <c:v>2011-12-15-10</c:v>
                </c:pt>
                <c:pt idx="1647">
                  <c:v>2011-12-15-11</c:v>
                </c:pt>
                <c:pt idx="1648">
                  <c:v>2011-12-15-12</c:v>
                </c:pt>
                <c:pt idx="1649">
                  <c:v>2011-12-15-13</c:v>
                </c:pt>
                <c:pt idx="1650">
                  <c:v>2011-12-15-14</c:v>
                </c:pt>
                <c:pt idx="1651">
                  <c:v>2011-12-15-15</c:v>
                </c:pt>
                <c:pt idx="1652">
                  <c:v>2011-12-15-16</c:v>
                </c:pt>
                <c:pt idx="1653">
                  <c:v>2011-12-15-17</c:v>
                </c:pt>
                <c:pt idx="1654">
                  <c:v>2011-12-15-18</c:v>
                </c:pt>
                <c:pt idx="1655">
                  <c:v>2011-12-15-19</c:v>
                </c:pt>
                <c:pt idx="1656">
                  <c:v>2011-12-15-20</c:v>
                </c:pt>
                <c:pt idx="1657">
                  <c:v>2011-12-15-21</c:v>
                </c:pt>
                <c:pt idx="1658">
                  <c:v>2011-12-15-22</c:v>
                </c:pt>
                <c:pt idx="1659">
                  <c:v>2011-12-15-23</c:v>
                </c:pt>
                <c:pt idx="1660">
                  <c:v>2011-12-16-00</c:v>
                </c:pt>
                <c:pt idx="1661">
                  <c:v>2011-12-16-01</c:v>
                </c:pt>
                <c:pt idx="1662">
                  <c:v>2011-12-16-02</c:v>
                </c:pt>
                <c:pt idx="1663">
                  <c:v>2011-12-16-03</c:v>
                </c:pt>
                <c:pt idx="1664">
                  <c:v>2011-12-16-04</c:v>
                </c:pt>
                <c:pt idx="1665">
                  <c:v>2011-12-16-05</c:v>
                </c:pt>
                <c:pt idx="1666">
                  <c:v>2011-12-16-06</c:v>
                </c:pt>
                <c:pt idx="1667">
                  <c:v>2011-12-16-07</c:v>
                </c:pt>
                <c:pt idx="1668">
                  <c:v>2011-12-16-08</c:v>
                </c:pt>
                <c:pt idx="1669">
                  <c:v>2011-12-16-09</c:v>
                </c:pt>
                <c:pt idx="1670">
                  <c:v>2011-12-16-10</c:v>
                </c:pt>
                <c:pt idx="1671">
                  <c:v>2011-12-16-11</c:v>
                </c:pt>
                <c:pt idx="1672">
                  <c:v>2011-12-16-12</c:v>
                </c:pt>
                <c:pt idx="1673">
                  <c:v>2011-12-16-13</c:v>
                </c:pt>
                <c:pt idx="1674">
                  <c:v>2011-12-16-14</c:v>
                </c:pt>
                <c:pt idx="1675">
                  <c:v>2011-12-16-15</c:v>
                </c:pt>
                <c:pt idx="1676">
                  <c:v>2011-12-16-16</c:v>
                </c:pt>
                <c:pt idx="1677">
                  <c:v>2011-12-16-17</c:v>
                </c:pt>
                <c:pt idx="1678">
                  <c:v>2011-12-16-18</c:v>
                </c:pt>
                <c:pt idx="1679">
                  <c:v>2011-12-16-19</c:v>
                </c:pt>
                <c:pt idx="1680">
                  <c:v>2011-12-16-20</c:v>
                </c:pt>
                <c:pt idx="1681">
                  <c:v>2011-12-16-21</c:v>
                </c:pt>
                <c:pt idx="1682">
                  <c:v>2011-12-16-22</c:v>
                </c:pt>
                <c:pt idx="1683">
                  <c:v>2011-12-16-23</c:v>
                </c:pt>
                <c:pt idx="1684">
                  <c:v>2011-12-17-00</c:v>
                </c:pt>
                <c:pt idx="1685">
                  <c:v>2011-12-17-01</c:v>
                </c:pt>
                <c:pt idx="1686">
                  <c:v>2011-12-17-02</c:v>
                </c:pt>
                <c:pt idx="1687">
                  <c:v>2011-12-17-03</c:v>
                </c:pt>
                <c:pt idx="1688">
                  <c:v>2011-12-17-04</c:v>
                </c:pt>
                <c:pt idx="1689">
                  <c:v>2011-12-17-05</c:v>
                </c:pt>
                <c:pt idx="1690">
                  <c:v>2011-12-17-06</c:v>
                </c:pt>
                <c:pt idx="1691">
                  <c:v>2011-12-17-07</c:v>
                </c:pt>
                <c:pt idx="1692">
                  <c:v>2011-12-17-08</c:v>
                </c:pt>
                <c:pt idx="1693">
                  <c:v>2011-12-17-09</c:v>
                </c:pt>
                <c:pt idx="1694">
                  <c:v>2011-12-17-10</c:v>
                </c:pt>
                <c:pt idx="1695">
                  <c:v>2011-12-17-11</c:v>
                </c:pt>
                <c:pt idx="1696">
                  <c:v>2011-12-17-12</c:v>
                </c:pt>
                <c:pt idx="1697">
                  <c:v>2011-12-17-13</c:v>
                </c:pt>
                <c:pt idx="1698">
                  <c:v>2011-12-17-14</c:v>
                </c:pt>
                <c:pt idx="1699">
                  <c:v>2011-12-17-15</c:v>
                </c:pt>
                <c:pt idx="1700">
                  <c:v>2011-12-17-16</c:v>
                </c:pt>
                <c:pt idx="1701">
                  <c:v>2011-12-17-17</c:v>
                </c:pt>
                <c:pt idx="1702">
                  <c:v>2011-12-17-18</c:v>
                </c:pt>
                <c:pt idx="1703">
                  <c:v>2011-12-17-19</c:v>
                </c:pt>
                <c:pt idx="1704">
                  <c:v>2011-12-17-20</c:v>
                </c:pt>
                <c:pt idx="1705">
                  <c:v>2011-12-17-21</c:v>
                </c:pt>
                <c:pt idx="1706">
                  <c:v>2011-12-17-22</c:v>
                </c:pt>
                <c:pt idx="1707">
                  <c:v>2011-12-17-23</c:v>
                </c:pt>
                <c:pt idx="1708">
                  <c:v>2011-12-18-00</c:v>
                </c:pt>
                <c:pt idx="1709">
                  <c:v>2011-12-18-01</c:v>
                </c:pt>
                <c:pt idx="1710">
                  <c:v>2011-12-18-02</c:v>
                </c:pt>
                <c:pt idx="1711">
                  <c:v>2011-12-18-03</c:v>
                </c:pt>
                <c:pt idx="1712">
                  <c:v>2011-12-18-04</c:v>
                </c:pt>
                <c:pt idx="1713">
                  <c:v>2011-12-18-05</c:v>
                </c:pt>
                <c:pt idx="1714">
                  <c:v>2011-12-18-06</c:v>
                </c:pt>
                <c:pt idx="1715">
                  <c:v>2011-12-18-07</c:v>
                </c:pt>
                <c:pt idx="1716">
                  <c:v>2011-12-18-08</c:v>
                </c:pt>
                <c:pt idx="1717">
                  <c:v>2011-12-18-09</c:v>
                </c:pt>
                <c:pt idx="1718">
                  <c:v>2011-12-18-10</c:v>
                </c:pt>
                <c:pt idx="1719">
                  <c:v>2011-12-18-11</c:v>
                </c:pt>
                <c:pt idx="1720">
                  <c:v>2011-12-18-12</c:v>
                </c:pt>
                <c:pt idx="1721">
                  <c:v>2011-12-18-13</c:v>
                </c:pt>
                <c:pt idx="1722">
                  <c:v>2011-12-18-14</c:v>
                </c:pt>
                <c:pt idx="1723">
                  <c:v>2011-12-18-15</c:v>
                </c:pt>
                <c:pt idx="1724">
                  <c:v>2011-12-18-16</c:v>
                </c:pt>
                <c:pt idx="1725">
                  <c:v>2011-12-18-17</c:v>
                </c:pt>
                <c:pt idx="1726">
                  <c:v>2011-12-18-18</c:v>
                </c:pt>
                <c:pt idx="1727">
                  <c:v>2011-12-18-19</c:v>
                </c:pt>
                <c:pt idx="1728">
                  <c:v>2011-12-18-20</c:v>
                </c:pt>
                <c:pt idx="1729">
                  <c:v>2011-12-18-21</c:v>
                </c:pt>
                <c:pt idx="1730">
                  <c:v>2011-12-18-22</c:v>
                </c:pt>
                <c:pt idx="1731">
                  <c:v>2011-12-18-23</c:v>
                </c:pt>
                <c:pt idx="1732">
                  <c:v>2011-12-19-00</c:v>
                </c:pt>
                <c:pt idx="1733">
                  <c:v>2011-12-19-01</c:v>
                </c:pt>
                <c:pt idx="1734">
                  <c:v>2011-12-19-02</c:v>
                </c:pt>
                <c:pt idx="1735">
                  <c:v>2011-12-19-03</c:v>
                </c:pt>
                <c:pt idx="1736">
                  <c:v>2011-12-19-04</c:v>
                </c:pt>
                <c:pt idx="1737">
                  <c:v>2011-12-19-05</c:v>
                </c:pt>
                <c:pt idx="1738">
                  <c:v>2011-12-19-06</c:v>
                </c:pt>
                <c:pt idx="1739">
                  <c:v>2011-12-19-07</c:v>
                </c:pt>
                <c:pt idx="1740">
                  <c:v>2011-12-19-08</c:v>
                </c:pt>
                <c:pt idx="1741">
                  <c:v>2011-12-19-09</c:v>
                </c:pt>
                <c:pt idx="1742">
                  <c:v>2011-12-19-10</c:v>
                </c:pt>
                <c:pt idx="1743">
                  <c:v>2011-12-19-11</c:v>
                </c:pt>
                <c:pt idx="1744">
                  <c:v>2011-12-19-12</c:v>
                </c:pt>
                <c:pt idx="1745">
                  <c:v>2011-12-19-13</c:v>
                </c:pt>
                <c:pt idx="1746">
                  <c:v>2011-12-19-14</c:v>
                </c:pt>
                <c:pt idx="1747">
                  <c:v>2011-12-19-15</c:v>
                </c:pt>
                <c:pt idx="1748">
                  <c:v>2011-12-19-16</c:v>
                </c:pt>
                <c:pt idx="1749">
                  <c:v>2011-12-19-17</c:v>
                </c:pt>
                <c:pt idx="1750">
                  <c:v>2011-12-19-18</c:v>
                </c:pt>
                <c:pt idx="1751">
                  <c:v>2011-12-19-19</c:v>
                </c:pt>
                <c:pt idx="1752">
                  <c:v>2011-12-19-20</c:v>
                </c:pt>
                <c:pt idx="1753">
                  <c:v>2011-12-19-21</c:v>
                </c:pt>
                <c:pt idx="1754">
                  <c:v>2011-12-19-22</c:v>
                </c:pt>
                <c:pt idx="1755">
                  <c:v>2011-12-19-23</c:v>
                </c:pt>
                <c:pt idx="1756">
                  <c:v>2011-12-20-00</c:v>
                </c:pt>
                <c:pt idx="1757">
                  <c:v>2011-12-20-01</c:v>
                </c:pt>
                <c:pt idx="1758">
                  <c:v>2011-12-20-02</c:v>
                </c:pt>
                <c:pt idx="1759">
                  <c:v>2011-12-20-03</c:v>
                </c:pt>
                <c:pt idx="1760">
                  <c:v>2011-12-20-04</c:v>
                </c:pt>
                <c:pt idx="1761">
                  <c:v>2011-12-20-05</c:v>
                </c:pt>
                <c:pt idx="1762">
                  <c:v>2011-12-20-06</c:v>
                </c:pt>
                <c:pt idx="1763">
                  <c:v>2011-12-20-07</c:v>
                </c:pt>
                <c:pt idx="1764">
                  <c:v>2011-12-20-08</c:v>
                </c:pt>
                <c:pt idx="1765">
                  <c:v>2011-12-20-09</c:v>
                </c:pt>
                <c:pt idx="1766">
                  <c:v>2011-12-20-10</c:v>
                </c:pt>
                <c:pt idx="1767">
                  <c:v>2011-12-20-11</c:v>
                </c:pt>
                <c:pt idx="1768">
                  <c:v>2011-12-20-12</c:v>
                </c:pt>
                <c:pt idx="1769">
                  <c:v>2011-12-20-13</c:v>
                </c:pt>
                <c:pt idx="1770">
                  <c:v>2011-12-20-14</c:v>
                </c:pt>
                <c:pt idx="1771">
                  <c:v>2011-12-20-15</c:v>
                </c:pt>
                <c:pt idx="1772">
                  <c:v>2011-12-20-16</c:v>
                </c:pt>
                <c:pt idx="1773">
                  <c:v>2011-12-20-17</c:v>
                </c:pt>
                <c:pt idx="1774">
                  <c:v>2011-12-20-18</c:v>
                </c:pt>
                <c:pt idx="1775">
                  <c:v>2011-12-20-19</c:v>
                </c:pt>
                <c:pt idx="1776">
                  <c:v>2011-12-20-20</c:v>
                </c:pt>
                <c:pt idx="1777">
                  <c:v>2011-12-20-21</c:v>
                </c:pt>
                <c:pt idx="1778">
                  <c:v>2011-12-20-22</c:v>
                </c:pt>
                <c:pt idx="1779">
                  <c:v>2011-12-20-23</c:v>
                </c:pt>
                <c:pt idx="1780">
                  <c:v>2011-12-21-00</c:v>
                </c:pt>
                <c:pt idx="1781">
                  <c:v>2011-12-21-01</c:v>
                </c:pt>
                <c:pt idx="1782">
                  <c:v>2011-12-21-02</c:v>
                </c:pt>
                <c:pt idx="1783">
                  <c:v>2011-12-21-03</c:v>
                </c:pt>
                <c:pt idx="1784">
                  <c:v>2011-12-21-04</c:v>
                </c:pt>
                <c:pt idx="1785">
                  <c:v>2011-12-21-05</c:v>
                </c:pt>
                <c:pt idx="1786">
                  <c:v>2011-12-21-06</c:v>
                </c:pt>
                <c:pt idx="1787">
                  <c:v>2011-12-21-07</c:v>
                </c:pt>
                <c:pt idx="1788">
                  <c:v>2011-12-21-08</c:v>
                </c:pt>
                <c:pt idx="1789">
                  <c:v>2011-12-21-09</c:v>
                </c:pt>
                <c:pt idx="1790">
                  <c:v>2011-12-21-10</c:v>
                </c:pt>
                <c:pt idx="1791">
                  <c:v>2011-12-21-11</c:v>
                </c:pt>
                <c:pt idx="1792">
                  <c:v>2011-12-21-12</c:v>
                </c:pt>
                <c:pt idx="1793">
                  <c:v>2011-12-21-13</c:v>
                </c:pt>
                <c:pt idx="1794">
                  <c:v>2011-12-21-14</c:v>
                </c:pt>
                <c:pt idx="1795">
                  <c:v>2011-12-21-15</c:v>
                </c:pt>
                <c:pt idx="1796">
                  <c:v>2011-12-21-16</c:v>
                </c:pt>
                <c:pt idx="1797">
                  <c:v>2011-12-21-17</c:v>
                </c:pt>
                <c:pt idx="1798">
                  <c:v>2011-12-21-18</c:v>
                </c:pt>
                <c:pt idx="1799">
                  <c:v>2011-12-21-19</c:v>
                </c:pt>
                <c:pt idx="1800">
                  <c:v>2011-12-21-20</c:v>
                </c:pt>
                <c:pt idx="1801">
                  <c:v>2011-12-21-21</c:v>
                </c:pt>
                <c:pt idx="1802">
                  <c:v>2011-12-21-22</c:v>
                </c:pt>
                <c:pt idx="1803">
                  <c:v>2011-12-21-23</c:v>
                </c:pt>
                <c:pt idx="1804">
                  <c:v>2011-12-22-00</c:v>
                </c:pt>
                <c:pt idx="1805">
                  <c:v>2011-12-22-01</c:v>
                </c:pt>
                <c:pt idx="1806">
                  <c:v>2011-12-22-02</c:v>
                </c:pt>
                <c:pt idx="1807">
                  <c:v>2011-12-22-03</c:v>
                </c:pt>
                <c:pt idx="1808">
                  <c:v>2011-12-22-04</c:v>
                </c:pt>
                <c:pt idx="1809">
                  <c:v>2011-12-22-05</c:v>
                </c:pt>
                <c:pt idx="1810">
                  <c:v>2011-12-22-06</c:v>
                </c:pt>
                <c:pt idx="1811">
                  <c:v>2011-12-22-07</c:v>
                </c:pt>
                <c:pt idx="1812">
                  <c:v>2011-12-22-08</c:v>
                </c:pt>
                <c:pt idx="1813">
                  <c:v>2011-12-22-09</c:v>
                </c:pt>
                <c:pt idx="1814">
                  <c:v>2011-12-22-10</c:v>
                </c:pt>
                <c:pt idx="1815">
                  <c:v>2011-12-22-11</c:v>
                </c:pt>
                <c:pt idx="1816">
                  <c:v>2011-12-22-12</c:v>
                </c:pt>
                <c:pt idx="1817">
                  <c:v>2011-12-22-13</c:v>
                </c:pt>
                <c:pt idx="1818">
                  <c:v>2011-12-22-14</c:v>
                </c:pt>
                <c:pt idx="1819">
                  <c:v>2011-12-22-15</c:v>
                </c:pt>
                <c:pt idx="1820">
                  <c:v>2011-12-22-16</c:v>
                </c:pt>
                <c:pt idx="1821">
                  <c:v>2011-12-22-17</c:v>
                </c:pt>
                <c:pt idx="1822">
                  <c:v>2011-12-22-18</c:v>
                </c:pt>
                <c:pt idx="1823">
                  <c:v>2011-12-22-19</c:v>
                </c:pt>
                <c:pt idx="1824">
                  <c:v>2011-12-22-20</c:v>
                </c:pt>
                <c:pt idx="1825">
                  <c:v>2011-12-22-21</c:v>
                </c:pt>
                <c:pt idx="1826">
                  <c:v>2011-12-22-22</c:v>
                </c:pt>
                <c:pt idx="1827">
                  <c:v>2011-12-22-23</c:v>
                </c:pt>
                <c:pt idx="1828">
                  <c:v>2011-12-23-00</c:v>
                </c:pt>
                <c:pt idx="1829">
                  <c:v>2011-12-23-01</c:v>
                </c:pt>
                <c:pt idx="1830">
                  <c:v>2011-12-23-02</c:v>
                </c:pt>
                <c:pt idx="1831">
                  <c:v>2011-12-23-03</c:v>
                </c:pt>
                <c:pt idx="1832">
                  <c:v>2011-12-23-04</c:v>
                </c:pt>
                <c:pt idx="1833">
                  <c:v>2011-12-23-05</c:v>
                </c:pt>
                <c:pt idx="1834">
                  <c:v>2011-12-23-06</c:v>
                </c:pt>
                <c:pt idx="1835">
                  <c:v>2011-12-23-07</c:v>
                </c:pt>
                <c:pt idx="1836">
                  <c:v>2011-12-23-08</c:v>
                </c:pt>
                <c:pt idx="1837">
                  <c:v>2011-12-23-09</c:v>
                </c:pt>
                <c:pt idx="1838">
                  <c:v>2011-12-23-10</c:v>
                </c:pt>
                <c:pt idx="1839">
                  <c:v>2011-12-23-11</c:v>
                </c:pt>
                <c:pt idx="1840">
                  <c:v>2011-12-23-12</c:v>
                </c:pt>
                <c:pt idx="1841">
                  <c:v>2011-12-23-13</c:v>
                </c:pt>
                <c:pt idx="1842">
                  <c:v>2011-12-23-14</c:v>
                </c:pt>
                <c:pt idx="1843">
                  <c:v>2011-12-23-15</c:v>
                </c:pt>
                <c:pt idx="1844">
                  <c:v>2011-12-23-16</c:v>
                </c:pt>
                <c:pt idx="1845">
                  <c:v>2011-12-23-17</c:v>
                </c:pt>
                <c:pt idx="1846">
                  <c:v>2011-12-23-18</c:v>
                </c:pt>
                <c:pt idx="1847">
                  <c:v>2011-12-23-19</c:v>
                </c:pt>
                <c:pt idx="1848">
                  <c:v>2011-12-23-20</c:v>
                </c:pt>
                <c:pt idx="1849">
                  <c:v>2011-12-23-21</c:v>
                </c:pt>
                <c:pt idx="1850">
                  <c:v>2011-12-23-22</c:v>
                </c:pt>
                <c:pt idx="1851">
                  <c:v>2011-12-23-23</c:v>
                </c:pt>
                <c:pt idx="1852">
                  <c:v>2011-12-24-00</c:v>
                </c:pt>
                <c:pt idx="1853">
                  <c:v>2011-12-24-01</c:v>
                </c:pt>
                <c:pt idx="1854">
                  <c:v>2011-12-24-02</c:v>
                </c:pt>
                <c:pt idx="1855">
                  <c:v>2011-12-24-03</c:v>
                </c:pt>
                <c:pt idx="1856">
                  <c:v>2011-12-24-04</c:v>
                </c:pt>
                <c:pt idx="1857">
                  <c:v>2011-12-24-05</c:v>
                </c:pt>
                <c:pt idx="1858">
                  <c:v>2011-12-24-06</c:v>
                </c:pt>
                <c:pt idx="1859">
                  <c:v>2011-12-24-07</c:v>
                </c:pt>
                <c:pt idx="1860">
                  <c:v>2011-12-24-08</c:v>
                </c:pt>
                <c:pt idx="1861">
                  <c:v>2011-12-24-09</c:v>
                </c:pt>
                <c:pt idx="1862">
                  <c:v>2011-12-24-10</c:v>
                </c:pt>
                <c:pt idx="1863">
                  <c:v>2011-12-24-11</c:v>
                </c:pt>
                <c:pt idx="1864">
                  <c:v>2011-12-24-12</c:v>
                </c:pt>
                <c:pt idx="1865">
                  <c:v>2011-12-24-13</c:v>
                </c:pt>
                <c:pt idx="1866">
                  <c:v>2011-12-24-14</c:v>
                </c:pt>
                <c:pt idx="1867">
                  <c:v>2011-12-24-15</c:v>
                </c:pt>
                <c:pt idx="1868">
                  <c:v>2011-12-24-16</c:v>
                </c:pt>
                <c:pt idx="1869">
                  <c:v>2011-12-24-17</c:v>
                </c:pt>
                <c:pt idx="1870">
                  <c:v>2011-12-24-18</c:v>
                </c:pt>
                <c:pt idx="1871">
                  <c:v>2011-12-24-19</c:v>
                </c:pt>
                <c:pt idx="1872">
                  <c:v>2011-12-24-20</c:v>
                </c:pt>
                <c:pt idx="1873">
                  <c:v>2011-12-24-21</c:v>
                </c:pt>
                <c:pt idx="1874">
                  <c:v>2011-12-24-22</c:v>
                </c:pt>
                <c:pt idx="1875">
                  <c:v>2011-12-24-23</c:v>
                </c:pt>
                <c:pt idx="1876">
                  <c:v>2011-12-25-00</c:v>
                </c:pt>
                <c:pt idx="1877">
                  <c:v>2011-12-25-01</c:v>
                </c:pt>
                <c:pt idx="1878">
                  <c:v>2011-12-25-02</c:v>
                </c:pt>
                <c:pt idx="1879">
                  <c:v>2011-12-25-03</c:v>
                </c:pt>
                <c:pt idx="1880">
                  <c:v>2011-12-25-04</c:v>
                </c:pt>
                <c:pt idx="1881">
                  <c:v>2011-12-25-05</c:v>
                </c:pt>
                <c:pt idx="1882">
                  <c:v>2011-12-25-06</c:v>
                </c:pt>
                <c:pt idx="1883">
                  <c:v>2011-12-25-07</c:v>
                </c:pt>
                <c:pt idx="1884">
                  <c:v>2011-12-25-08</c:v>
                </c:pt>
                <c:pt idx="1885">
                  <c:v>2011-12-25-09</c:v>
                </c:pt>
                <c:pt idx="1886">
                  <c:v>2011-12-25-10</c:v>
                </c:pt>
                <c:pt idx="1887">
                  <c:v>2011-12-25-11</c:v>
                </c:pt>
                <c:pt idx="1888">
                  <c:v>2011-12-25-12</c:v>
                </c:pt>
                <c:pt idx="1889">
                  <c:v>2011-12-25-13</c:v>
                </c:pt>
                <c:pt idx="1890">
                  <c:v>2011-12-25-14</c:v>
                </c:pt>
                <c:pt idx="1891">
                  <c:v>2011-12-25-15</c:v>
                </c:pt>
                <c:pt idx="1892">
                  <c:v>2011-12-25-16</c:v>
                </c:pt>
                <c:pt idx="1893">
                  <c:v>2011-12-25-17</c:v>
                </c:pt>
                <c:pt idx="1894">
                  <c:v>2011-12-25-18</c:v>
                </c:pt>
                <c:pt idx="1895">
                  <c:v>2011-12-25-19</c:v>
                </c:pt>
                <c:pt idx="1896">
                  <c:v>2011-12-25-20</c:v>
                </c:pt>
                <c:pt idx="1897">
                  <c:v>2011-12-25-21</c:v>
                </c:pt>
                <c:pt idx="1898">
                  <c:v>2011-12-25-22</c:v>
                </c:pt>
                <c:pt idx="1899">
                  <c:v>2011-12-25-23</c:v>
                </c:pt>
                <c:pt idx="1900">
                  <c:v>2011-12-26-00</c:v>
                </c:pt>
                <c:pt idx="1901">
                  <c:v>2011-12-26-01</c:v>
                </c:pt>
                <c:pt idx="1902">
                  <c:v>2011-12-26-02</c:v>
                </c:pt>
                <c:pt idx="1903">
                  <c:v>2011-12-26-03</c:v>
                </c:pt>
                <c:pt idx="1904">
                  <c:v>2011-12-26-04</c:v>
                </c:pt>
                <c:pt idx="1905">
                  <c:v>2011-12-26-05</c:v>
                </c:pt>
                <c:pt idx="1906">
                  <c:v>2011-12-26-06</c:v>
                </c:pt>
                <c:pt idx="1907">
                  <c:v>2011-12-26-07</c:v>
                </c:pt>
                <c:pt idx="1908">
                  <c:v>2011-12-26-08</c:v>
                </c:pt>
                <c:pt idx="1909">
                  <c:v>2011-12-26-09</c:v>
                </c:pt>
                <c:pt idx="1910">
                  <c:v>2011-12-26-10</c:v>
                </c:pt>
                <c:pt idx="1911">
                  <c:v>2011-12-26-11</c:v>
                </c:pt>
                <c:pt idx="1912">
                  <c:v>2011-12-26-12</c:v>
                </c:pt>
                <c:pt idx="1913">
                  <c:v>2011-12-26-13</c:v>
                </c:pt>
                <c:pt idx="1914">
                  <c:v>2011-12-26-14</c:v>
                </c:pt>
                <c:pt idx="1915">
                  <c:v>2011-12-26-15</c:v>
                </c:pt>
                <c:pt idx="1916">
                  <c:v>2011-12-26-16</c:v>
                </c:pt>
                <c:pt idx="1917">
                  <c:v>2011-12-26-17</c:v>
                </c:pt>
                <c:pt idx="1918">
                  <c:v>2011-12-26-18</c:v>
                </c:pt>
                <c:pt idx="1919">
                  <c:v>2011-12-26-19</c:v>
                </c:pt>
                <c:pt idx="1920">
                  <c:v>2011-12-26-20</c:v>
                </c:pt>
                <c:pt idx="1921">
                  <c:v>2011-12-26-21</c:v>
                </c:pt>
                <c:pt idx="1922">
                  <c:v>2011-12-26-22</c:v>
                </c:pt>
                <c:pt idx="1923">
                  <c:v>2011-12-26-23</c:v>
                </c:pt>
                <c:pt idx="1924">
                  <c:v>2011-12-27-00</c:v>
                </c:pt>
                <c:pt idx="1925">
                  <c:v>2011-12-27-01</c:v>
                </c:pt>
                <c:pt idx="1926">
                  <c:v>2011-12-27-02</c:v>
                </c:pt>
                <c:pt idx="1927">
                  <c:v>2011-12-27-03</c:v>
                </c:pt>
                <c:pt idx="1928">
                  <c:v>2011-12-27-04</c:v>
                </c:pt>
                <c:pt idx="1929">
                  <c:v>2011-12-27-05</c:v>
                </c:pt>
                <c:pt idx="1930">
                  <c:v>2011-12-27-06</c:v>
                </c:pt>
                <c:pt idx="1931">
                  <c:v>2011-12-27-07</c:v>
                </c:pt>
                <c:pt idx="1932">
                  <c:v>2011-12-27-08</c:v>
                </c:pt>
                <c:pt idx="1933">
                  <c:v>2011-12-27-09</c:v>
                </c:pt>
                <c:pt idx="1934">
                  <c:v>2011-12-27-10</c:v>
                </c:pt>
                <c:pt idx="1935">
                  <c:v>2011-12-27-11</c:v>
                </c:pt>
                <c:pt idx="1936">
                  <c:v>2011-12-27-12</c:v>
                </c:pt>
                <c:pt idx="1937">
                  <c:v>2011-12-27-13</c:v>
                </c:pt>
                <c:pt idx="1938">
                  <c:v>2011-12-27-14</c:v>
                </c:pt>
                <c:pt idx="1939">
                  <c:v>2011-12-27-15</c:v>
                </c:pt>
                <c:pt idx="1940">
                  <c:v>2011-12-27-16</c:v>
                </c:pt>
                <c:pt idx="1941">
                  <c:v>2011-12-27-17</c:v>
                </c:pt>
                <c:pt idx="1942">
                  <c:v>2011-12-27-18</c:v>
                </c:pt>
                <c:pt idx="1943">
                  <c:v>2011-12-27-19</c:v>
                </c:pt>
                <c:pt idx="1944">
                  <c:v>2011-12-27-20</c:v>
                </c:pt>
                <c:pt idx="1945">
                  <c:v>2011-12-27-21</c:v>
                </c:pt>
                <c:pt idx="1946">
                  <c:v>2011-12-27-22</c:v>
                </c:pt>
                <c:pt idx="1947">
                  <c:v>2011-12-27-23</c:v>
                </c:pt>
                <c:pt idx="1948">
                  <c:v>2011-12-28-00</c:v>
                </c:pt>
                <c:pt idx="1949">
                  <c:v>2011-12-28-01</c:v>
                </c:pt>
                <c:pt idx="1950">
                  <c:v>2011-12-28-02</c:v>
                </c:pt>
                <c:pt idx="1951">
                  <c:v>2011-12-28-03</c:v>
                </c:pt>
                <c:pt idx="1952">
                  <c:v>2011-12-28-04</c:v>
                </c:pt>
                <c:pt idx="1953">
                  <c:v>2011-12-28-05</c:v>
                </c:pt>
                <c:pt idx="1954">
                  <c:v>2011-12-28-06</c:v>
                </c:pt>
                <c:pt idx="1955">
                  <c:v>2011-12-28-07</c:v>
                </c:pt>
                <c:pt idx="1956">
                  <c:v>2011-12-28-08</c:v>
                </c:pt>
                <c:pt idx="1957">
                  <c:v>2011-12-28-09</c:v>
                </c:pt>
                <c:pt idx="1958">
                  <c:v>2011-12-28-10</c:v>
                </c:pt>
                <c:pt idx="1959">
                  <c:v>2011-12-28-11</c:v>
                </c:pt>
                <c:pt idx="1960">
                  <c:v>2011-12-28-12</c:v>
                </c:pt>
                <c:pt idx="1961">
                  <c:v>2011-12-28-13</c:v>
                </c:pt>
                <c:pt idx="1962">
                  <c:v>2011-12-28-14</c:v>
                </c:pt>
                <c:pt idx="1963">
                  <c:v>2011-12-28-15</c:v>
                </c:pt>
                <c:pt idx="1964">
                  <c:v>2011-12-28-16</c:v>
                </c:pt>
                <c:pt idx="1965">
                  <c:v>2011-12-28-17</c:v>
                </c:pt>
                <c:pt idx="1966">
                  <c:v>2011-12-28-18</c:v>
                </c:pt>
                <c:pt idx="1967">
                  <c:v>2011-12-28-19</c:v>
                </c:pt>
                <c:pt idx="1968">
                  <c:v>2011-12-28-20</c:v>
                </c:pt>
                <c:pt idx="1969">
                  <c:v>2011-12-28-21</c:v>
                </c:pt>
                <c:pt idx="1970">
                  <c:v>2011-12-28-22</c:v>
                </c:pt>
                <c:pt idx="1971">
                  <c:v>2011-12-28-23</c:v>
                </c:pt>
                <c:pt idx="1972">
                  <c:v>2011-12-29-00</c:v>
                </c:pt>
                <c:pt idx="1973">
                  <c:v>2011-12-29-01</c:v>
                </c:pt>
                <c:pt idx="1974">
                  <c:v>2011-12-29-02</c:v>
                </c:pt>
                <c:pt idx="1975">
                  <c:v>2011-12-29-03</c:v>
                </c:pt>
                <c:pt idx="1976">
                  <c:v>2011-12-29-04</c:v>
                </c:pt>
                <c:pt idx="1977">
                  <c:v>2011-12-29-05</c:v>
                </c:pt>
                <c:pt idx="1978">
                  <c:v>2011-12-29-06</c:v>
                </c:pt>
                <c:pt idx="1979">
                  <c:v>2011-12-29-07</c:v>
                </c:pt>
                <c:pt idx="1980">
                  <c:v>2011-12-29-08</c:v>
                </c:pt>
                <c:pt idx="1981">
                  <c:v>2011-12-29-09</c:v>
                </c:pt>
                <c:pt idx="1982">
                  <c:v>2011-12-29-10</c:v>
                </c:pt>
                <c:pt idx="1983">
                  <c:v>2011-12-29-11</c:v>
                </c:pt>
                <c:pt idx="1984">
                  <c:v>2011-12-29-12</c:v>
                </c:pt>
                <c:pt idx="1985">
                  <c:v>2011-12-29-13</c:v>
                </c:pt>
                <c:pt idx="1986">
                  <c:v>2011-12-29-14</c:v>
                </c:pt>
                <c:pt idx="1987">
                  <c:v>2011-12-29-15</c:v>
                </c:pt>
                <c:pt idx="1988">
                  <c:v>2011-12-29-16</c:v>
                </c:pt>
                <c:pt idx="1989">
                  <c:v>2011-12-29-17</c:v>
                </c:pt>
                <c:pt idx="1990">
                  <c:v>2011-12-29-18</c:v>
                </c:pt>
                <c:pt idx="1991">
                  <c:v>2011-12-29-19</c:v>
                </c:pt>
                <c:pt idx="1992">
                  <c:v>2011-12-29-20</c:v>
                </c:pt>
                <c:pt idx="1993">
                  <c:v>2011-12-29-21</c:v>
                </c:pt>
                <c:pt idx="1994">
                  <c:v>2011-12-29-22</c:v>
                </c:pt>
                <c:pt idx="1995">
                  <c:v>2011-12-29-23</c:v>
                </c:pt>
                <c:pt idx="1996">
                  <c:v>2011-12-30-00</c:v>
                </c:pt>
                <c:pt idx="1997">
                  <c:v>2011-12-30-01</c:v>
                </c:pt>
                <c:pt idx="1998">
                  <c:v>2011-12-30-02</c:v>
                </c:pt>
                <c:pt idx="1999">
                  <c:v>2011-12-30-03</c:v>
                </c:pt>
                <c:pt idx="2000">
                  <c:v>2011-12-30-04</c:v>
                </c:pt>
                <c:pt idx="2001">
                  <c:v>2011-12-30-05</c:v>
                </c:pt>
                <c:pt idx="2002">
                  <c:v>2011-12-30-06</c:v>
                </c:pt>
                <c:pt idx="2003">
                  <c:v>2011-12-30-07</c:v>
                </c:pt>
                <c:pt idx="2004">
                  <c:v>2011-12-30-08</c:v>
                </c:pt>
                <c:pt idx="2005">
                  <c:v>2011-12-30-09</c:v>
                </c:pt>
                <c:pt idx="2006">
                  <c:v>2011-12-30-10</c:v>
                </c:pt>
                <c:pt idx="2007">
                  <c:v>2011-12-30-11</c:v>
                </c:pt>
                <c:pt idx="2008">
                  <c:v>2011-12-30-12</c:v>
                </c:pt>
                <c:pt idx="2009">
                  <c:v>2011-12-30-13</c:v>
                </c:pt>
                <c:pt idx="2010">
                  <c:v>2011-12-30-14</c:v>
                </c:pt>
                <c:pt idx="2011">
                  <c:v>2011-12-30-15</c:v>
                </c:pt>
                <c:pt idx="2012">
                  <c:v>2011-12-30-16</c:v>
                </c:pt>
                <c:pt idx="2013">
                  <c:v>2011-12-30-17</c:v>
                </c:pt>
                <c:pt idx="2014">
                  <c:v>2011-12-30-18</c:v>
                </c:pt>
                <c:pt idx="2015">
                  <c:v>2011-12-30-19</c:v>
                </c:pt>
                <c:pt idx="2016">
                  <c:v>2011-12-30-20</c:v>
                </c:pt>
                <c:pt idx="2017">
                  <c:v>2011-12-30-21</c:v>
                </c:pt>
                <c:pt idx="2018">
                  <c:v>2011-12-30-22</c:v>
                </c:pt>
                <c:pt idx="2019">
                  <c:v>2011-12-30-23</c:v>
                </c:pt>
                <c:pt idx="2020">
                  <c:v>2011-12-31-00</c:v>
                </c:pt>
                <c:pt idx="2021">
                  <c:v>2011-12-31-01</c:v>
                </c:pt>
                <c:pt idx="2022">
                  <c:v>2011-12-31-02</c:v>
                </c:pt>
                <c:pt idx="2023">
                  <c:v>2011-12-31-03</c:v>
                </c:pt>
                <c:pt idx="2024">
                  <c:v>2011-12-31-04</c:v>
                </c:pt>
                <c:pt idx="2025">
                  <c:v>2011-12-31-05</c:v>
                </c:pt>
                <c:pt idx="2026">
                  <c:v>2011-12-31-06</c:v>
                </c:pt>
                <c:pt idx="2027">
                  <c:v>2011-12-31-07</c:v>
                </c:pt>
                <c:pt idx="2028">
                  <c:v>2011-12-31-08</c:v>
                </c:pt>
                <c:pt idx="2029">
                  <c:v>2011-12-31-09</c:v>
                </c:pt>
                <c:pt idx="2030">
                  <c:v>2011-12-31-10</c:v>
                </c:pt>
                <c:pt idx="2031">
                  <c:v>2011-12-31-11</c:v>
                </c:pt>
                <c:pt idx="2032">
                  <c:v>2011-12-31-12</c:v>
                </c:pt>
                <c:pt idx="2033">
                  <c:v>2011-12-31-13</c:v>
                </c:pt>
                <c:pt idx="2034">
                  <c:v>2011-12-31-14</c:v>
                </c:pt>
                <c:pt idx="2035">
                  <c:v>2011-12-31-15</c:v>
                </c:pt>
                <c:pt idx="2036">
                  <c:v>2011-12-31-16</c:v>
                </c:pt>
                <c:pt idx="2037">
                  <c:v>2011-12-31-17</c:v>
                </c:pt>
                <c:pt idx="2038">
                  <c:v>2011-12-31-18</c:v>
                </c:pt>
                <c:pt idx="2039">
                  <c:v>2011-12-31-19</c:v>
                </c:pt>
                <c:pt idx="2040">
                  <c:v>2011-12-31-20</c:v>
                </c:pt>
                <c:pt idx="2041">
                  <c:v>2011-12-31-21</c:v>
                </c:pt>
                <c:pt idx="2042">
                  <c:v>2011-12-31-22</c:v>
                </c:pt>
                <c:pt idx="2043">
                  <c:v>2011-12-31-23</c:v>
                </c:pt>
                <c:pt idx="2044">
                  <c:v>2012-01-01-00</c:v>
                </c:pt>
                <c:pt idx="2045">
                  <c:v>2012-01-01-01</c:v>
                </c:pt>
                <c:pt idx="2046">
                  <c:v>2012-01-01-02</c:v>
                </c:pt>
                <c:pt idx="2047">
                  <c:v>2012-01-01-03</c:v>
                </c:pt>
                <c:pt idx="2048">
                  <c:v>2012-01-01-04</c:v>
                </c:pt>
                <c:pt idx="2049">
                  <c:v>2012-01-01-05</c:v>
                </c:pt>
                <c:pt idx="2050">
                  <c:v>2012-01-01-06</c:v>
                </c:pt>
                <c:pt idx="2051">
                  <c:v>2012-01-01-07</c:v>
                </c:pt>
                <c:pt idx="2052">
                  <c:v>2012-01-01-08</c:v>
                </c:pt>
                <c:pt idx="2053">
                  <c:v>2012-01-01-09</c:v>
                </c:pt>
                <c:pt idx="2054">
                  <c:v>2012-01-01-10</c:v>
                </c:pt>
                <c:pt idx="2055">
                  <c:v>2012-01-01-11</c:v>
                </c:pt>
                <c:pt idx="2056">
                  <c:v>2012-01-01-12</c:v>
                </c:pt>
                <c:pt idx="2057">
                  <c:v>2012-01-01-13</c:v>
                </c:pt>
                <c:pt idx="2058">
                  <c:v>2012-01-01-14</c:v>
                </c:pt>
                <c:pt idx="2059">
                  <c:v>2012-01-01-15</c:v>
                </c:pt>
                <c:pt idx="2060">
                  <c:v>2012-01-01-16</c:v>
                </c:pt>
                <c:pt idx="2061">
                  <c:v>2012-01-01-17</c:v>
                </c:pt>
                <c:pt idx="2062">
                  <c:v>2012-01-01-18</c:v>
                </c:pt>
                <c:pt idx="2063">
                  <c:v>2012-01-01-19</c:v>
                </c:pt>
                <c:pt idx="2064">
                  <c:v>2012-01-01-20</c:v>
                </c:pt>
                <c:pt idx="2065">
                  <c:v>2012-01-01-21</c:v>
                </c:pt>
                <c:pt idx="2066">
                  <c:v>2012-01-01-22</c:v>
                </c:pt>
                <c:pt idx="2067">
                  <c:v>2012-01-01-23</c:v>
                </c:pt>
                <c:pt idx="2068">
                  <c:v>2012-01-02-00</c:v>
                </c:pt>
                <c:pt idx="2069">
                  <c:v>2012-01-02-01</c:v>
                </c:pt>
                <c:pt idx="2070">
                  <c:v>2012-01-02-02</c:v>
                </c:pt>
                <c:pt idx="2071">
                  <c:v>2012-01-02-03</c:v>
                </c:pt>
                <c:pt idx="2072">
                  <c:v>2012-01-02-04</c:v>
                </c:pt>
                <c:pt idx="2073">
                  <c:v>2012-01-02-05</c:v>
                </c:pt>
                <c:pt idx="2074">
                  <c:v>2012-01-02-06</c:v>
                </c:pt>
                <c:pt idx="2075">
                  <c:v>2012-01-02-07</c:v>
                </c:pt>
                <c:pt idx="2076">
                  <c:v>2012-01-02-08</c:v>
                </c:pt>
                <c:pt idx="2077">
                  <c:v>2012-01-02-09</c:v>
                </c:pt>
                <c:pt idx="2078">
                  <c:v>2012-01-02-10</c:v>
                </c:pt>
                <c:pt idx="2079">
                  <c:v>2012-01-02-11</c:v>
                </c:pt>
                <c:pt idx="2080">
                  <c:v>2012-01-02-12</c:v>
                </c:pt>
                <c:pt idx="2081">
                  <c:v>2012-01-02-13</c:v>
                </c:pt>
                <c:pt idx="2082">
                  <c:v>2012-01-02-14</c:v>
                </c:pt>
                <c:pt idx="2083">
                  <c:v>2012-01-02-15</c:v>
                </c:pt>
                <c:pt idx="2084">
                  <c:v>2012-01-02-16</c:v>
                </c:pt>
                <c:pt idx="2085">
                  <c:v>2012-01-02-17</c:v>
                </c:pt>
                <c:pt idx="2086">
                  <c:v>2012-01-02-18</c:v>
                </c:pt>
                <c:pt idx="2087">
                  <c:v>2012-01-02-19</c:v>
                </c:pt>
                <c:pt idx="2088">
                  <c:v>2012-01-02-20</c:v>
                </c:pt>
                <c:pt idx="2089">
                  <c:v>2012-01-02-21</c:v>
                </c:pt>
                <c:pt idx="2090">
                  <c:v>2012-01-02-22</c:v>
                </c:pt>
                <c:pt idx="2091">
                  <c:v>2012-01-02-23</c:v>
                </c:pt>
                <c:pt idx="2092">
                  <c:v>2012-01-03-00</c:v>
                </c:pt>
                <c:pt idx="2093">
                  <c:v>2012-01-03-01</c:v>
                </c:pt>
                <c:pt idx="2094">
                  <c:v>2012-01-03-02</c:v>
                </c:pt>
                <c:pt idx="2095">
                  <c:v>2012-01-03-03</c:v>
                </c:pt>
                <c:pt idx="2096">
                  <c:v>2012-01-03-04</c:v>
                </c:pt>
                <c:pt idx="2097">
                  <c:v>2012-01-03-05</c:v>
                </c:pt>
                <c:pt idx="2098">
                  <c:v>2012-01-03-06</c:v>
                </c:pt>
                <c:pt idx="2099">
                  <c:v>2012-01-03-07</c:v>
                </c:pt>
                <c:pt idx="2100">
                  <c:v>2012-01-03-08</c:v>
                </c:pt>
                <c:pt idx="2101">
                  <c:v>2012-01-03-09</c:v>
                </c:pt>
                <c:pt idx="2102">
                  <c:v>2012-01-03-10</c:v>
                </c:pt>
                <c:pt idx="2103">
                  <c:v>2012-01-03-11</c:v>
                </c:pt>
                <c:pt idx="2104">
                  <c:v>2012-01-03-12</c:v>
                </c:pt>
                <c:pt idx="2105">
                  <c:v>2012-01-03-13</c:v>
                </c:pt>
                <c:pt idx="2106">
                  <c:v>2012-01-03-14</c:v>
                </c:pt>
                <c:pt idx="2107">
                  <c:v>2012-01-03-15</c:v>
                </c:pt>
                <c:pt idx="2108">
                  <c:v>2012-01-03-16</c:v>
                </c:pt>
                <c:pt idx="2109">
                  <c:v>2012-01-03-17</c:v>
                </c:pt>
                <c:pt idx="2110">
                  <c:v>2012-01-03-18</c:v>
                </c:pt>
                <c:pt idx="2111">
                  <c:v>2012-01-03-19</c:v>
                </c:pt>
                <c:pt idx="2112">
                  <c:v>2012-01-03-20</c:v>
                </c:pt>
                <c:pt idx="2113">
                  <c:v>2012-01-03-21</c:v>
                </c:pt>
                <c:pt idx="2114">
                  <c:v>2012-01-03-22</c:v>
                </c:pt>
                <c:pt idx="2115">
                  <c:v>2012-01-03-23</c:v>
                </c:pt>
                <c:pt idx="2116">
                  <c:v>2012-01-04-00</c:v>
                </c:pt>
                <c:pt idx="2117">
                  <c:v>2012-01-04-01</c:v>
                </c:pt>
                <c:pt idx="2118">
                  <c:v>2012-01-04-02</c:v>
                </c:pt>
                <c:pt idx="2119">
                  <c:v>2012-01-04-03</c:v>
                </c:pt>
                <c:pt idx="2120">
                  <c:v>2012-01-04-04</c:v>
                </c:pt>
                <c:pt idx="2121">
                  <c:v>2012-01-04-05</c:v>
                </c:pt>
                <c:pt idx="2122">
                  <c:v>2012-01-04-06</c:v>
                </c:pt>
                <c:pt idx="2123">
                  <c:v>2012-01-04-07</c:v>
                </c:pt>
                <c:pt idx="2124">
                  <c:v>2012-01-04-08</c:v>
                </c:pt>
                <c:pt idx="2125">
                  <c:v>2012-01-04-09</c:v>
                </c:pt>
                <c:pt idx="2126">
                  <c:v>2012-01-04-10</c:v>
                </c:pt>
                <c:pt idx="2127">
                  <c:v>2012-01-04-11</c:v>
                </c:pt>
                <c:pt idx="2128">
                  <c:v>2012-01-04-12</c:v>
                </c:pt>
                <c:pt idx="2129">
                  <c:v>2012-01-04-13</c:v>
                </c:pt>
                <c:pt idx="2130">
                  <c:v>2012-01-04-14</c:v>
                </c:pt>
                <c:pt idx="2131">
                  <c:v>2012-01-04-15</c:v>
                </c:pt>
                <c:pt idx="2132">
                  <c:v>2012-01-04-16</c:v>
                </c:pt>
                <c:pt idx="2133">
                  <c:v>2012-01-04-17</c:v>
                </c:pt>
                <c:pt idx="2134">
                  <c:v>2012-01-04-18</c:v>
                </c:pt>
                <c:pt idx="2135">
                  <c:v>2012-01-04-19</c:v>
                </c:pt>
                <c:pt idx="2136">
                  <c:v>2012-01-04-20</c:v>
                </c:pt>
                <c:pt idx="2137">
                  <c:v>2012-01-04-21</c:v>
                </c:pt>
                <c:pt idx="2138">
                  <c:v>2012-01-04-22</c:v>
                </c:pt>
                <c:pt idx="2139">
                  <c:v>2012-01-04-23</c:v>
                </c:pt>
                <c:pt idx="2140">
                  <c:v>2012-01-05-00</c:v>
                </c:pt>
                <c:pt idx="2141">
                  <c:v>2012-01-05-01</c:v>
                </c:pt>
                <c:pt idx="2142">
                  <c:v>2012-01-05-02</c:v>
                </c:pt>
                <c:pt idx="2143">
                  <c:v>2012-01-05-03</c:v>
                </c:pt>
                <c:pt idx="2144">
                  <c:v>2012-01-05-04</c:v>
                </c:pt>
                <c:pt idx="2145">
                  <c:v>2012-01-05-05</c:v>
                </c:pt>
                <c:pt idx="2146">
                  <c:v>2012-01-05-06</c:v>
                </c:pt>
                <c:pt idx="2147">
                  <c:v>2012-01-05-07</c:v>
                </c:pt>
                <c:pt idx="2148">
                  <c:v>2012-01-05-08</c:v>
                </c:pt>
                <c:pt idx="2149">
                  <c:v>2012-01-05-09</c:v>
                </c:pt>
                <c:pt idx="2150">
                  <c:v>2012-01-05-10</c:v>
                </c:pt>
                <c:pt idx="2151">
                  <c:v>2012-01-05-11</c:v>
                </c:pt>
                <c:pt idx="2152">
                  <c:v>2012-01-05-12</c:v>
                </c:pt>
                <c:pt idx="2153">
                  <c:v>2012-01-05-13</c:v>
                </c:pt>
                <c:pt idx="2154">
                  <c:v>2012-01-05-14</c:v>
                </c:pt>
                <c:pt idx="2155">
                  <c:v>2012-01-05-15</c:v>
                </c:pt>
                <c:pt idx="2156">
                  <c:v>2012-01-05-16</c:v>
                </c:pt>
                <c:pt idx="2157">
                  <c:v>2012-01-05-17</c:v>
                </c:pt>
                <c:pt idx="2158">
                  <c:v>2012-01-05-18</c:v>
                </c:pt>
                <c:pt idx="2159">
                  <c:v>2012-01-05-19</c:v>
                </c:pt>
                <c:pt idx="2160">
                  <c:v>2012-01-05-20</c:v>
                </c:pt>
                <c:pt idx="2161">
                  <c:v>2012-01-05-21</c:v>
                </c:pt>
                <c:pt idx="2162">
                  <c:v>2012-01-05-22</c:v>
                </c:pt>
                <c:pt idx="2163">
                  <c:v>2012-01-05-23</c:v>
                </c:pt>
                <c:pt idx="2164">
                  <c:v>2012-01-06-00</c:v>
                </c:pt>
                <c:pt idx="2165">
                  <c:v>2012-01-06-01</c:v>
                </c:pt>
                <c:pt idx="2166">
                  <c:v>2012-01-06-02</c:v>
                </c:pt>
                <c:pt idx="2167">
                  <c:v>2012-01-06-03</c:v>
                </c:pt>
                <c:pt idx="2168">
                  <c:v>2012-01-06-04</c:v>
                </c:pt>
                <c:pt idx="2169">
                  <c:v>2012-01-06-05</c:v>
                </c:pt>
                <c:pt idx="2170">
                  <c:v>2012-01-06-06</c:v>
                </c:pt>
                <c:pt idx="2171">
                  <c:v>2012-01-06-07</c:v>
                </c:pt>
                <c:pt idx="2172">
                  <c:v>2012-01-06-08</c:v>
                </c:pt>
                <c:pt idx="2173">
                  <c:v>2012-01-06-09</c:v>
                </c:pt>
                <c:pt idx="2174">
                  <c:v>2012-01-06-10</c:v>
                </c:pt>
                <c:pt idx="2175">
                  <c:v>2012-01-06-11</c:v>
                </c:pt>
                <c:pt idx="2176">
                  <c:v>2012-01-06-12</c:v>
                </c:pt>
                <c:pt idx="2177">
                  <c:v>2012-01-06-13</c:v>
                </c:pt>
                <c:pt idx="2178">
                  <c:v>2012-01-06-14</c:v>
                </c:pt>
                <c:pt idx="2179">
                  <c:v>2012-01-06-15</c:v>
                </c:pt>
                <c:pt idx="2180">
                  <c:v>2012-01-06-16</c:v>
                </c:pt>
                <c:pt idx="2181">
                  <c:v>2012-01-06-17</c:v>
                </c:pt>
                <c:pt idx="2182">
                  <c:v>2012-01-06-18</c:v>
                </c:pt>
                <c:pt idx="2183">
                  <c:v>2012-01-06-19</c:v>
                </c:pt>
                <c:pt idx="2184">
                  <c:v>2012-01-06-20</c:v>
                </c:pt>
                <c:pt idx="2185">
                  <c:v>2012-01-06-21</c:v>
                </c:pt>
                <c:pt idx="2186">
                  <c:v>2012-01-06-22</c:v>
                </c:pt>
                <c:pt idx="2187">
                  <c:v>2012-01-06-23</c:v>
                </c:pt>
                <c:pt idx="2188">
                  <c:v>2012-01-07-00</c:v>
                </c:pt>
                <c:pt idx="2189">
                  <c:v>2012-01-07-01</c:v>
                </c:pt>
                <c:pt idx="2190">
                  <c:v>2012-01-07-02</c:v>
                </c:pt>
                <c:pt idx="2191">
                  <c:v>2012-01-07-03</c:v>
                </c:pt>
                <c:pt idx="2192">
                  <c:v>2012-01-07-04</c:v>
                </c:pt>
                <c:pt idx="2193">
                  <c:v>2012-01-07-05</c:v>
                </c:pt>
                <c:pt idx="2194">
                  <c:v>2012-01-07-06</c:v>
                </c:pt>
                <c:pt idx="2195">
                  <c:v>2012-01-07-07</c:v>
                </c:pt>
                <c:pt idx="2196">
                  <c:v>2012-01-07-08</c:v>
                </c:pt>
                <c:pt idx="2197">
                  <c:v>2012-01-07-09</c:v>
                </c:pt>
                <c:pt idx="2198">
                  <c:v>2012-01-07-10</c:v>
                </c:pt>
                <c:pt idx="2199">
                  <c:v>2012-01-07-11</c:v>
                </c:pt>
                <c:pt idx="2200">
                  <c:v>2012-01-07-12</c:v>
                </c:pt>
                <c:pt idx="2201">
                  <c:v>2012-01-07-13</c:v>
                </c:pt>
                <c:pt idx="2202">
                  <c:v>2012-01-07-14</c:v>
                </c:pt>
                <c:pt idx="2203">
                  <c:v>2012-01-07-15</c:v>
                </c:pt>
                <c:pt idx="2204">
                  <c:v>2012-01-07-16</c:v>
                </c:pt>
                <c:pt idx="2205">
                  <c:v>2012-01-07-17</c:v>
                </c:pt>
                <c:pt idx="2206">
                  <c:v>2012-01-07-18</c:v>
                </c:pt>
                <c:pt idx="2207">
                  <c:v>2012-01-07-19</c:v>
                </c:pt>
                <c:pt idx="2208">
                  <c:v>2012-01-07-20</c:v>
                </c:pt>
                <c:pt idx="2209">
                  <c:v>2012-01-07-21</c:v>
                </c:pt>
                <c:pt idx="2210">
                  <c:v>2012-01-07-22</c:v>
                </c:pt>
                <c:pt idx="2211">
                  <c:v>2012-01-07-23</c:v>
                </c:pt>
                <c:pt idx="2212">
                  <c:v>2012-01-08-00</c:v>
                </c:pt>
                <c:pt idx="2213">
                  <c:v>2012-01-08-01</c:v>
                </c:pt>
                <c:pt idx="2214">
                  <c:v>2012-01-08-02</c:v>
                </c:pt>
                <c:pt idx="2215">
                  <c:v>2012-01-08-03</c:v>
                </c:pt>
                <c:pt idx="2216">
                  <c:v>2012-01-08-04</c:v>
                </c:pt>
                <c:pt idx="2217">
                  <c:v>2012-01-08-05</c:v>
                </c:pt>
                <c:pt idx="2218">
                  <c:v>2012-01-08-06</c:v>
                </c:pt>
                <c:pt idx="2219">
                  <c:v>2012-01-08-07</c:v>
                </c:pt>
                <c:pt idx="2220">
                  <c:v>2012-01-08-08</c:v>
                </c:pt>
                <c:pt idx="2221">
                  <c:v>2012-01-08-09</c:v>
                </c:pt>
                <c:pt idx="2222">
                  <c:v>2012-01-08-10</c:v>
                </c:pt>
                <c:pt idx="2223">
                  <c:v>2012-01-08-11</c:v>
                </c:pt>
                <c:pt idx="2224">
                  <c:v>2012-01-08-12</c:v>
                </c:pt>
                <c:pt idx="2225">
                  <c:v>2012-01-08-13</c:v>
                </c:pt>
                <c:pt idx="2226">
                  <c:v>2012-01-08-14</c:v>
                </c:pt>
                <c:pt idx="2227">
                  <c:v>2012-01-08-15</c:v>
                </c:pt>
                <c:pt idx="2228">
                  <c:v>2012-01-08-16</c:v>
                </c:pt>
                <c:pt idx="2229">
                  <c:v>2012-01-08-17</c:v>
                </c:pt>
                <c:pt idx="2230">
                  <c:v>2012-01-08-18</c:v>
                </c:pt>
                <c:pt idx="2231">
                  <c:v>2012-01-08-19</c:v>
                </c:pt>
                <c:pt idx="2232">
                  <c:v>2012-01-08-20</c:v>
                </c:pt>
                <c:pt idx="2233">
                  <c:v>2012-01-08-21</c:v>
                </c:pt>
                <c:pt idx="2234">
                  <c:v>2012-01-08-22</c:v>
                </c:pt>
                <c:pt idx="2235">
                  <c:v>2012-01-08-23</c:v>
                </c:pt>
                <c:pt idx="2236">
                  <c:v>2012-01-09-00</c:v>
                </c:pt>
                <c:pt idx="2237">
                  <c:v>2012-01-09-01</c:v>
                </c:pt>
                <c:pt idx="2238">
                  <c:v>2012-01-09-02</c:v>
                </c:pt>
                <c:pt idx="2239">
                  <c:v>2012-01-09-03</c:v>
                </c:pt>
                <c:pt idx="2240">
                  <c:v>2012-01-09-04</c:v>
                </c:pt>
                <c:pt idx="2241">
                  <c:v>2012-01-09-05</c:v>
                </c:pt>
                <c:pt idx="2242">
                  <c:v>2012-01-09-06</c:v>
                </c:pt>
                <c:pt idx="2243">
                  <c:v>2012-01-09-07</c:v>
                </c:pt>
                <c:pt idx="2244">
                  <c:v>2012-01-09-08</c:v>
                </c:pt>
                <c:pt idx="2245">
                  <c:v>2012-01-09-09</c:v>
                </c:pt>
                <c:pt idx="2246">
                  <c:v>2012-01-09-10</c:v>
                </c:pt>
                <c:pt idx="2247">
                  <c:v>2012-01-09-11</c:v>
                </c:pt>
                <c:pt idx="2248">
                  <c:v>2012-01-09-12</c:v>
                </c:pt>
                <c:pt idx="2249">
                  <c:v>2012-01-09-13</c:v>
                </c:pt>
                <c:pt idx="2250">
                  <c:v>2012-01-09-14</c:v>
                </c:pt>
                <c:pt idx="2251">
                  <c:v>2012-01-09-15</c:v>
                </c:pt>
                <c:pt idx="2252">
                  <c:v>2012-01-09-16</c:v>
                </c:pt>
                <c:pt idx="2253">
                  <c:v>2012-01-09-17</c:v>
                </c:pt>
                <c:pt idx="2254">
                  <c:v>2012-01-09-18</c:v>
                </c:pt>
                <c:pt idx="2255">
                  <c:v>2012-01-09-19</c:v>
                </c:pt>
                <c:pt idx="2256">
                  <c:v>2012-01-09-20</c:v>
                </c:pt>
                <c:pt idx="2257">
                  <c:v>2012-01-09-21</c:v>
                </c:pt>
                <c:pt idx="2258">
                  <c:v>2012-01-09-22</c:v>
                </c:pt>
                <c:pt idx="2259">
                  <c:v>2012-01-09-23</c:v>
                </c:pt>
                <c:pt idx="2260">
                  <c:v>2012-01-10-00</c:v>
                </c:pt>
                <c:pt idx="2261">
                  <c:v>2012-01-10-01</c:v>
                </c:pt>
                <c:pt idx="2262">
                  <c:v>2012-01-10-02</c:v>
                </c:pt>
                <c:pt idx="2263">
                  <c:v>2012-01-10-03</c:v>
                </c:pt>
                <c:pt idx="2264">
                  <c:v>2012-01-10-04</c:v>
                </c:pt>
                <c:pt idx="2265">
                  <c:v>2012-01-10-05</c:v>
                </c:pt>
                <c:pt idx="2266">
                  <c:v>2012-01-10-06</c:v>
                </c:pt>
                <c:pt idx="2267">
                  <c:v>2012-01-10-07</c:v>
                </c:pt>
                <c:pt idx="2268">
                  <c:v>2012-01-10-08</c:v>
                </c:pt>
                <c:pt idx="2269">
                  <c:v>2012-01-10-09</c:v>
                </c:pt>
                <c:pt idx="2270">
                  <c:v>2012-01-10-10</c:v>
                </c:pt>
                <c:pt idx="2271">
                  <c:v>2012-01-10-11</c:v>
                </c:pt>
                <c:pt idx="2272">
                  <c:v>2012-01-10-12</c:v>
                </c:pt>
                <c:pt idx="2273">
                  <c:v>2012-01-10-13</c:v>
                </c:pt>
                <c:pt idx="2274">
                  <c:v>2012-01-10-14</c:v>
                </c:pt>
                <c:pt idx="2275">
                  <c:v>2012-01-10-15</c:v>
                </c:pt>
                <c:pt idx="2276">
                  <c:v>2012-01-10-16</c:v>
                </c:pt>
                <c:pt idx="2277">
                  <c:v>2012-01-10-17</c:v>
                </c:pt>
                <c:pt idx="2278">
                  <c:v>2012-01-10-18</c:v>
                </c:pt>
                <c:pt idx="2279">
                  <c:v>2012-01-10-19</c:v>
                </c:pt>
                <c:pt idx="2280">
                  <c:v>2012-01-10-20</c:v>
                </c:pt>
                <c:pt idx="2281">
                  <c:v>2012-01-10-21</c:v>
                </c:pt>
                <c:pt idx="2282">
                  <c:v>2012-01-10-22</c:v>
                </c:pt>
                <c:pt idx="2283">
                  <c:v>2012-01-10-23</c:v>
                </c:pt>
                <c:pt idx="2284">
                  <c:v>2012-01-11-00</c:v>
                </c:pt>
                <c:pt idx="2285">
                  <c:v>2012-01-11-01</c:v>
                </c:pt>
                <c:pt idx="2286">
                  <c:v>2012-01-11-02</c:v>
                </c:pt>
                <c:pt idx="2287">
                  <c:v>2012-01-11-03</c:v>
                </c:pt>
                <c:pt idx="2288">
                  <c:v>2012-01-11-04</c:v>
                </c:pt>
                <c:pt idx="2289">
                  <c:v>2012-01-11-05</c:v>
                </c:pt>
                <c:pt idx="2290">
                  <c:v>2012-01-11-06</c:v>
                </c:pt>
                <c:pt idx="2291">
                  <c:v>2012-01-11-07</c:v>
                </c:pt>
                <c:pt idx="2292">
                  <c:v>2012-01-11-08</c:v>
                </c:pt>
                <c:pt idx="2293">
                  <c:v>2012-01-11-09</c:v>
                </c:pt>
                <c:pt idx="2294">
                  <c:v>2012-01-11-10</c:v>
                </c:pt>
                <c:pt idx="2295">
                  <c:v>2012-01-11-11</c:v>
                </c:pt>
                <c:pt idx="2296">
                  <c:v>2012-01-11-12</c:v>
                </c:pt>
                <c:pt idx="2297">
                  <c:v>2012-01-11-13</c:v>
                </c:pt>
                <c:pt idx="2298">
                  <c:v>2012-01-11-14</c:v>
                </c:pt>
                <c:pt idx="2299">
                  <c:v>2012-01-11-15</c:v>
                </c:pt>
                <c:pt idx="2300">
                  <c:v>2012-01-11-16</c:v>
                </c:pt>
                <c:pt idx="2301">
                  <c:v>2012-01-11-17</c:v>
                </c:pt>
                <c:pt idx="2302">
                  <c:v>2012-01-11-18</c:v>
                </c:pt>
                <c:pt idx="2303">
                  <c:v>2012-01-11-19</c:v>
                </c:pt>
                <c:pt idx="2304">
                  <c:v>2012-01-11-20</c:v>
                </c:pt>
                <c:pt idx="2305">
                  <c:v>2012-01-11-21</c:v>
                </c:pt>
                <c:pt idx="2306">
                  <c:v>2012-01-11-22</c:v>
                </c:pt>
                <c:pt idx="2307">
                  <c:v>2012-01-11-23</c:v>
                </c:pt>
                <c:pt idx="2308">
                  <c:v>2012-01-12-00</c:v>
                </c:pt>
                <c:pt idx="2309">
                  <c:v>2012-01-12-01</c:v>
                </c:pt>
                <c:pt idx="2310">
                  <c:v>2012-01-12-02</c:v>
                </c:pt>
                <c:pt idx="2311">
                  <c:v>2012-01-12-03</c:v>
                </c:pt>
                <c:pt idx="2312">
                  <c:v>2012-01-12-04</c:v>
                </c:pt>
                <c:pt idx="2313">
                  <c:v>2012-01-12-05</c:v>
                </c:pt>
                <c:pt idx="2314">
                  <c:v>2012-01-12-06</c:v>
                </c:pt>
                <c:pt idx="2315">
                  <c:v>2012-01-12-07</c:v>
                </c:pt>
                <c:pt idx="2316">
                  <c:v>2012-01-12-08</c:v>
                </c:pt>
                <c:pt idx="2317">
                  <c:v>2012-01-12-09</c:v>
                </c:pt>
                <c:pt idx="2318">
                  <c:v>2012-01-12-10</c:v>
                </c:pt>
                <c:pt idx="2319">
                  <c:v>2012-01-12-11</c:v>
                </c:pt>
                <c:pt idx="2320">
                  <c:v>2012-01-12-12</c:v>
                </c:pt>
                <c:pt idx="2321">
                  <c:v>2012-01-12-13</c:v>
                </c:pt>
                <c:pt idx="2322">
                  <c:v>2012-01-12-14</c:v>
                </c:pt>
                <c:pt idx="2323">
                  <c:v>2012-01-12-15</c:v>
                </c:pt>
                <c:pt idx="2324">
                  <c:v>2012-01-12-16</c:v>
                </c:pt>
                <c:pt idx="2325">
                  <c:v>2012-01-12-17</c:v>
                </c:pt>
                <c:pt idx="2326">
                  <c:v>2012-01-12-18</c:v>
                </c:pt>
                <c:pt idx="2327">
                  <c:v>2012-01-12-19</c:v>
                </c:pt>
                <c:pt idx="2328">
                  <c:v>2012-01-12-20</c:v>
                </c:pt>
                <c:pt idx="2329">
                  <c:v>2012-01-12-21</c:v>
                </c:pt>
                <c:pt idx="2330">
                  <c:v>2012-01-12-22</c:v>
                </c:pt>
                <c:pt idx="2331">
                  <c:v>2012-01-12-23</c:v>
                </c:pt>
                <c:pt idx="2332">
                  <c:v>2012-01-13-00</c:v>
                </c:pt>
                <c:pt idx="2333">
                  <c:v>2012-01-13-01</c:v>
                </c:pt>
                <c:pt idx="2334">
                  <c:v>2012-01-13-02</c:v>
                </c:pt>
                <c:pt idx="2335">
                  <c:v>2012-01-13-03</c:v>
                </c:pt>
                <c:pt idx="2336">
                  <c:v>2012-01-13-04</c:v>
                </c:pt>
                <c:pt idx="2337">
                  <c:v>2012-01-13-05</c:v>
                </c:pt>
                <c:pt idx="2338">
                  <c:v>2012-01-13-06</c:v>
                </c:pt>
                <c:pt idx="2339">
                  <c:v>2012-01-13-07</c:v>
                </c:pt>
                <c:pt idx="2340">
                  <c:v>2012-01-13-08</c:v>
                </c:pt>
                <c:pt idx="2341">
                  <c:v>2012-01-13-09</c:v>
                </c:pt>
                <c:pt idx="2342">
                  <c:v>2012-01-13-10</c:v>
                </c:pt>
                <c:pt idx="2343">
                  <c:v>2012-01-13-11</c:v>
                </c:pt>
                <c:pt idx="2344">
                  <c:v>2012-01-13-12</c:v>
                </c:pt>
                <c:pt idx="2345">
                  <c:v>2012-01-13-13</c:v>
                </c:pt>
                <c:pt idx="2346">
                  <c:v>2012-01-13-14</c:v>
                </c:pt>
                <c:pt idx="2347">
                  <c:v>2012-01-13-15</c:v>
                </c:pt>
                <c:pt idx="2348">
                  <c:v>2012-01-13-16</c:v>
                </c:pt>
                <c:pt idx="2349">
                  <c:v>2012-01-13-17</c:v>
                </c:pt>
                <c:pt idx="2350">
                  <c:v>2012-01-13-18</c:v>
                </c:pt>
                <c:pt idx="2351">
                  <c:v>2012-01-13-19</c:v>
                </c:pt>
                <c:pt idx="2352">
                  <c:v>2012-01-13-20</c:v>
                </c:pt>
                <c:pt idx="2353">
                  <c:v>2012-01-13-21</c:v>
                </c:pt>
                <c:pt idx="2354">
                  <c:v>2012-01-13-22</c:v>
                </c:pt>
                <c:pt idx="2355">
                  <c:v>2012-01-13-23</c:v>
                </c:pt>
                <c:pt idx="2356">
                  <c:v>2012-01-14-00</c:v>
                </c:pt>
                <c:pt idx="2357">
                  <c:v>2012-01-14-01</c:v>
                </c:pt>
                <c:pt idx="2358">
                  <c:v>2012-01-14-02</c:v>
                </c:pt>
                <c:pt idx="2359">
                  <c:v>2012-01-14-03</c:v>
                </c:pt>
                <c:pt idx="2360">
                  <c:v>2012-01-14-04</c:v>
                </c:pt>
                <c:pt idx="2361">
                  <c:v>2012-01-14-05</c:v>
                </c:pt>
                <c:pt idx="2362">
                  <c:v>2012-01-14-06</c:v>
                </c:pt>
                <c:pt idx="2363">
                  <c:v>2012-01-14-07</c:v>
                </c:pt>
                <c:pt idx="2364">
                  <c:v>2012-01-14-08</c:v>
                </c:pt>
                <c:pt idx="2365">
                  <c:v>2012-01-14-09</c:v>
                </c:pt>
                <c:pt idx="2366">
                  <c:v>2012-01-14-10</c:v>
                </c:pt>
                <c:pt idx="2367">
                  <c:v>2012-01-14-11</c:v>
                </c:pt>
                <c:pt idx="2368">
                  <c:v>2012-01-14-12</c:v>
                </c:pt>
                <c:pt idx="2369">
                  <c:v>2012-01-14-13</c:v>
                </c:pt>
                <c:pt idx="2370">
                  <c:v>2012-01-14-14</c:v>
                </c:pt>
                <c:pt idx="2371">
                  <c:v>2012-01-14-15</c:v>
                </c:pt>
                <c:pt idx="2372">
                  <c:v>2012-01-14-16</c:v>
                </c:pt>
                <c:pt idx="2373">
                  <c:v>2012-01-14-17</c:v>
                </c:pt>
                <c:pt idx="2374">
                  <c:v>2012-01-14-18</c:v>
                </c:pt>
                <c:pt idx="2375">
                  <c:v>2012-01-14-19</c:v>
                </c:pt>
                <c:pt idx="2376">
                  <c:v>2012-01-14-20</c:v>
                </c:pt>
                <c:pt idx="2377">
                  <c:v>2012-01-14-21</c:v>
                </c:pt>
                <c:pt idx="2378">
                  <c:v>2012-01-14-22</c:v>
                </c:pt>
                <c:pt idx="2379">
                  <c:v>2012-01-14-23</c:v>
                </c:pt>
                <c:pt idx="2380">
                  <c:v>2012-01-15-00</c:v>
                </c:pt>
                <c:pt idx="2381">
                  <c:v>2012-01-15-01</c:v>
                </c:pt>
                <c:pt idx="2382">
                  <c:v>2012-01-15-02</c:v>
                </c:pt>
                <c:pt idx="2383">
                  <c:v>2012-01-15-03</c:v>
                </c:pt>
                <c:pt idx="2384">
                  <c:v>2012-01-15-04</c:v>
                </c:pt>
                <c:pt idx="2385">
                  <c:v>2012-01-15-05</c:v>
                </c:pt>
                <c:pt idx="2386">
                  <c:v>2012-01-15-06</c:v>
                </c:pt>
                <c:pt idx="2387">
                  <c:v>2012-01-15-07</c:v>
                </c:pt>
                <c:pt idx="2388">
                  <c:v>2012-01-15-08</c:v>
                </c:pt>
                <c:pt idx="2389">
                  <c:v>2012-01-15-09</c:v>
                </c:pt>
                <c:pt idx="2390">
                  <c:v>2012-01-15-10</c:v>
                </c:pt>
                <c:pt idx="2391">
                  <c:v>2012-01-15-11</c:v>
                </c:pt>
                <c:pt idx="2392">
                  <c:v>2012-01-15-12</c:v>
                </c:pt>
                <c:pt idx="2393">
                  <c:v>2012-01-15-13</c:v>
                </c:pt>
                <c:pt idx="2394">
                  <c:v>2012-01-15-14</c:v>
                </c:pt>
                <c:pt idx="2395">
                  <c:v>2012-01-15-15</c:v>
                </c:pt>
                <c:pt idx="2396">
                  <c:v>2012-01-15-16</c:v>
                </c:pt>
                <c:pt idx="2397">
                  <c:v>2012-01-15-17</c:v>
                </c:pt>
                <c:pt idx="2398">
                  <c:v>2012-01-15-18</c:v>
                </c:pt>
                <c:pt idx="2399">
                  <c:v>2012-01-15-19</c:v>
                </c:pt>
                <c:pt idx="2400">
                  <c:v>2012-01-15-20</c:v>
                </c:pt>
                <c:pt idx="2401">
                  <c:v>2012-01-15-21</c:v>
                </c:pt>
                <c:pt idx="2402">
                  <c:v>2012-01-15-22</c:v>
                </c:pt>
                <c:pt idx="2403">
                  <c:v>2012-01-15-23</c:v>
                </c:pt>
                <c:pt idx="2404">
                  <c:v>2012-01-16-00</c:v>
                </c:pt>
                <c:pt idx="2405">
                  <c:v>2012-01-16-01</c:v>
                </c:pt>
                <c:pt idx="2406">
                  <c:v>2012-01-16-02</c:v>
                </c:pt>
                <c:pt idx="2407">
                  <c:v>2012-01-16-03</c:v>
                </c:pt>
                <c:pt idx="2408">
                  <c:v>2012-01-16-04</c:v>
                </c:pt>
                <c:pt idx="2409">
                  <c:v>2012-01-16-05</c:v>
                </c:pt>
                <c:pt idx="2410">
                  <c:v>2012-01-16-06</c:v>
                </c:pt>
                <c:pt idx="2411">
                  <c:v>2012-01-16-07</c:v>
                </c:pt>
                <c:pt idx="2412">
                  <c:v>2012-01-16-08</c:v>
                </c:pt>
                <c:pt idx="2413">
                  <c:v>2012-01-16-09</c:v>
                </c:pt>
                <c:pt idx="2414">
                  <c:v>2012-01-16-10</c:v>
                </c:pt>
                <c:pt idx="2415">
                  <c:v>2012-01-16-11</c:v>
                </c:pt>
                <c:pt idx="2416">
                  <c:v>2012-01-16-12</c:v>
                </c:pt>
                <c:pt idx="2417">
                  <c:v>2012-01-16-13</c:v>
                </c:pt>
                <c:pt idx="2418">
                  <c:v>2012-01-16-14</c:v>
                </c:pt>
                <c:pt idx="2419">
                  <c:v>2012-01-16-15</c:v>
                </c:pt>
                <c:pt idx="2420">
                  <c:v>2012-01-16-16</c:v>
                </c:pt>
                <c:pt idx="2421">
                  <c:v>2012-01-16-17</c:v>
                </c:pt>
                <c:pt idx="2422">
                  <c:v>2012-01-16-18</c:v>
                </c:pt>
                <c:pt idx="2423">
                  <c:v>2012-01-16-19</c:v>
                </c:pt>
                <c:pt idx="2424">
                  <c:v>2012-01-16-20</c:v>
                </c:pt>
                <c:pt idx="2425">
                  <c:v>2012-01-16-21</c:v>
                </c:pt>
                <c:pt idx="2426">
                  <c:v>2012-01-16-22</c:v>
                </c:pt>
                <c:pt idx="2427">
                  <c:v>2012-01-16-23</c:v>
                </c:pt>
                <c:pt idx="2428">
                  <c:v>2012-01-17-00</c:v>
                </c:pt>
                <c:pt idx="2429">
                  <c:v>2012-01-17-01</c:v>
                </c:pt>
                <c:pt idx="2430">
                  <c:v>2012-01-17-02</c:v>
                </c:pt>
                <c:pt idx="2431">
                  <c:v>2012-01-17-03</c:v>
                </c:pt>
                <c:pt idx="2432">
                  <c:v>2012-01-17-04</c:v>
                </c:pt>
                <c:pt idx="2433">
                  <c:v>2012-01-17-05</c:v>
                </c:pt>
                <c:pt idx="2434">
                  <c:v>2012-01-17-06</c:v>
                </c:pt>
                <c:pt idx="2435">
                  <c:v>2012-01-17-07</c:v>
                </c:pt>
                <c:pt idx="2436">
                  <c:v>2012-01-17-08</c:v>
                </c:pt>
                <c:pt idx="2437">
                  <c:v>2012-01-17-09</c:v>
                </c:pt>
                <c:pt idx="2438">
                  <c:v>2012-01-17-10</c:v>
                </c:pt>
                <c:pt idx="2439">
                  <c:v>2012-01-17-11</c:v>
                </c:pt>
                <c:pt idx="2440">
                  <c:v>2012-01-17-12</c:v>
                </c:pt>
                <c:pt idx="2441">
                  <c:v>2012-01-17-13</c:v>
                </c:pt>
                <c:pt idx="2442">
                  <c:v>2012-01-17-14</c:v>
                </c:pt>
                <c:pt idx="2443">
                  <c:v>2012-01-17-15</c:v>
                </c:pt>
                <c:pt idx="2444">
                  <c:v>2012-01-17-16</c:v>
                </c:pt>
                <c:pt idx="2445">
                  <c:v>2012-01-17-17</c:v>
                </c:pt>
                <c:pt idx="2446">
                  <c:v>2012-01-17-18</c:v>
                </c:pt>
                <c:pt idx="2447">
                  <c:v>2012-01-17-19</c:v>
                </c:pt>
                <c:pt idx="2448">
                  <c:v>2012-01-17-20</c:v>
                </c:pt>
                <c:pt idx="2449">
                  <c:v>2012-01-17-21</c:v>
                </c:pt>
                <c:pt idx="2450">
                  <c:v>2012-01-17-22</c:v>
                </c:pt>
                <c:pt idx="2451">
                  <c:v>2012-01-17-23</c:v>
                </c:pt>
                <c:pt idx="2452">
                  <c:v>2012-01-18-00</c:v>
                </c:pt>
                <c:pt idx="2453">
                  <c:v>2012-01-18-01</c:v>
                </c:pt>
                <c:pt idx="2454">
                  <c:v>2012-01-18-02</c:v>
                </c:pt>
                <c:pt idx="2455">
                  <c:v>2012-01-18-03</c:v>
                </c:pt>
                <c:pt idx="2456">
                  <c:v>2012-01-18-04</c:v>
                </c:pt>
                <c:pt idx="2457">
                  <c:v>2012-01-18-05</c:v>
                </c:pt>
                <c:pt idx="2458">
                  <c:v>2012-01-18-06</c:v>
                </c:pt>
                <c:pt idx="2459">
                  <c:v>2012-01-18-07</c:v>
                </c:pt>
                <c:pt idx="2460">
                  <c:v>2012-01-18-08</c:v>
                </c:pt>
                <c:pt idx="2461">
                  <c:v>2012-01-18-09</c:v>
                </c:pt>
                <c:pt idx="2462">
                  <c:v>2012-01-18-10</c:v>
                </c:pt>
                <c:pt idx="2463">
                  <c:v>2012-01-18-11</c:v>
                </c:pt>
                <c:pt idx="2464">
                  <c:v>2012-01-18-12</c:v>
                </c:pt>
                <c:pt idx="2465">
                  <c:v>2012-01-18-13</c:v>
                </c:pt>
                <c:pt idx="2466">
                  <c:v>2012-01-18-14</c:v>
                </c:pt>
                <c:pt idx="2467">
                  <c:v>2012-01-18-15</c:v>
                </c:pt>
                <c:pt idx="2468">
                  <c:v>2012-01-18-16</c:v>
                </c:pt>
                <c:pt idx="2469">
                  <c:v>2012-01-18-17</c:v>
                </c:pt>
                <c:pt idx="2470">
                  <c:v>2012-01-18-18</c:v>
                </c:pt>
                <c:pt idx="2471">
                  <c:v>2012-01-18-19</c:v>
                </c:pt>
                <c:pt idx="2472">
                  <c:v>2012-01-18-20</c:v>
                </c:pt>
                <c:pt idx="2473">
                  <c:v>2012-01-18-21</c:v>
                </c:pt>
                <c:pt idx="2474">
                  <c:v>2012-01-18-22</c:v>
                </c:pt>
                <c:pt idx="2475">
                  <c:v>2012-01-18-23</c:v>
                </c:pt>
                <c:pt idx="2476">
                  <c:v>2012-01-19-00</c:v>
                </c:pt>
                <c:pt idx="2477">
                  <c:v>2012-01-19-01</c:v>
                </c:pt>
                <c:pt idx="2478">
                  <c:v>2012-01-19-02</c:v>
                </c:pt>
                <c:pt idx="2479">
                  <c:v>2012-01-19-03</c:v>
                </c:pt>
                <c:pt idx="2480">
                  <c:v>2012-01-19-04</c:v>
                </c:pt>
                <c:pt idx="2481">
                  <c:v>2012-01-19-05</c:v>
                </c:pt>
                <c:pt idx="2482">
                  <c:v>2012-01-19-06</c:v>
                </c:pt>
                <c:pt idx="2483">
                  <c:v>2012-01-19-07</c:v>
                </c:pt>
                <c:pt idx="2484">
                  <c:v>2012-01-19-08</c:v>
                </c:pt>
                <c:pt idx="2485">
                  <c:v>2012-01-19-09</c:v>
                </c:pt>
                <c:pt idx="2486">
                  <c:v>2012-01-19-10</c:v>
                </c:pt>
                <c:pt idx="2487">
                  <c:v>2012-01-19-11</c:v>
                </c:pt>
                <c:pt idx="2488">
                  <c:v>2012-01-19-12</c:v>
                </c:pt>
                <c:pt idx="2489">
                  <c:v>2012-01-19-13</c:v>
                </c:pt>
                <c:pt idx="2490">
                  <c:v>2012-01-19-14</c:v>
                </c:pt>
                <c:pt idx="2491">
                  <c:v>2012-01-19-15</c:v>
                </c:pt>
                <c:pt idx="2492">
                  <c:v>2012-01-19-16</c:v>
                </c:pt>
                <c:pt idx="2493">
                  <c:v>2012-01-19-17</c:v>
                </c:pt>
                <c:pt idx="2494">
                  <c:v>2012-01-19-18</c:v>
                </c:pt>
                <c:pt idx="2495">
                  <c:v>2012-01-19-19</c:v>
                </c:pt>
                <c:pt idx="2496">
                  <c:v>2012-01-19-20</c:v>
                </c:pt>
                <c:pt idx="2497">
                  <c:v>2012-01-19-21</c:v>
                </c:pt>
                <c:pt idx="2498">
                  <c:v>2012-01-19-22</c:v>
                </c:pt>
                <c:pt idx="2499">
                  <c:v>2012-01-19-23</c:v>
                </c:pt>
                <c:pt idx="2500">
                  <c:v>2012-01-20-00</c:v>
                </c:pt>
                <c:pt idx="2501">
                  <c:v>2012-01-20-01</c:v>
                </c:pt>
                <c:pt idx="2502">
                  <c:v>2012-01-20-02</c:v>
                </c:pt>
                <c:pt idx="2503">
                  <c:v>2012-01-20-03</c:v>
                </c:pt>
                <c:pt idx="2504">
                  <c:v>2012-01-20-04</c:v>
                </c:pt>
                <c:pt idx="2505">
                  <c:v>2012-01-20-05</c:v>
                </c:pt>
                <c:pt idx="2506">
                  <c:v>2012-01-20-06</c:v>
                </c:pt>
                <c:pt idx="2507">
                  <c:v>2012-01-20-07</c:v>
                </c:pt>
                <c:pt idx="2508">
                  <c:v>2012-01-20-08</c:v>
                </c:pt>
                <c:pt idx="2509">
                  <c:v>2012-01-20-09</c:v>
                </c:pt>
                <c:pt idx="2510">
                  <c:v>2012-01-20-10</c:v>
                </c:pt>
                <c:pt idx="2511">
                  <c:v>2012-01-20-11</c:v>
                </c:pt>
                <c:pt idx="2512">
                  <c:v>2012-01-20-12</c:v>
                </c:pt>
                <c:pt idx="2513">
                  <c:v>2012-01-20-13</c:v>
                </c:pt>
                <c:pt idx="2514">
                  <c:v>2012-01-20-14</c:v>
                </c:pt>
                <c:pt idx="2515">
                  <c:v>2012-01-20-15</c:v>
                </c:pt>
                <c:pt idx="2516">
                  <c:v>2012-01-20-16</c:v>
                </c:pt>
                <c:pt idx="2517">
                  <c:v>2012-01-20-17</c:v>
                </c:pt>
                <c:pt idx="2518">
                  <c:v>2012-01-20-18</c:v>
                </c:pt>
                <c:pt idx="2519">
                  <c:v>2012-01-20-19</c:v>
                </c:pt>
                <c:pt idx="2520">
                  <c:v>2012-01-20-20</c:v>
                </c:pt>
                <c:pt idx="2521">
                  <c:v>2012-01-20-21</c:v>
                </c:pt>
                <c:pt idx="2522">
                  <c:v>2012-01-20-22</c:v>
                </c:pt>
                <c:pt idx="2523">
                  <c:v>2012-01-20-23</c:v>
                </c:pt>
                <c:pt idx="2524">
                  <c:v>2012-01-21-00</c:v>
                </c:pt>
                <c:pt idx="2525">
                  <c:v>2012-01-21-01</c:v>
                </c:pt>
                <c:pt idx="2526">
                  <c:v>2012-01-21-02</c:v>
                </c:pt>
                <c:pt idx="2527">
                  <c:v>2012-01-21-03</c:v>
                </c:pt>
                <c:pt idx="2528">
                  <c:v>2012-01-21-04</c:v>
                </c:pt>
                <c:pt idx="2529">
                  <c:v>2012-01-21-05</c:v>
                </c:pt>
                <c:pt idx="2530">
                  <c:v>2012-01-21-06</c:v>
                </c:pt>
                <c:pt idx="2531">
                  <c:v>2012-01-21-07</c:v>
                </c:pt>
                <c:pt idx="2532">
                  <c:v>2012-01-21-08</c:v>
                </c:pt>
                <c:pt idx="2533">
                  <c:v>2012-01-21-09</c:v>
                </c:pt>
                <c:pt idx="2534">
                  <c:v>2012-01-21-10</c:v>
                </c:pt>
                <c:pt idx="2535">
                  <c:v>2012-01-21-11</c:v>
                </c:pt>
                <c:pt idx="2536">
                  <c:v>2012-01-21-12</c:v>
                </c:pt>
                <c:pt idx="2537">
                  <c:v>2012-01-21-13</c:v>
                </c:pt>
                <c:pt idx="2538">
                  <c:v>2012-01-21-14</c:v>
                </c:pt>
                <c:pt idx="2539">
                  <c:v>2012-01-21-15</c:v>
                </c:pt>
                <c:pt idx="2540">
                  <c:v>2012-01-21-16</c:v>
                </c:pt>
                <c:pt idx="2541">
                  <c:v>2012-01-21-17</c:v>
                </c:pt>
                <c:pt idx="2542">
                  <c:v>2012-01-21-18</c:v>
                </c:pt>
                <c:pt idx="2543">
                  <c:v>2012-01-21-19</c:v>
                </c:pt>
                <c:pt idx="2544">
                  <c:v>2012-01-21-20</c:v>
                </c:pt>
                <c:pt idx="2545">
                  <c:v>2012-01-21-21</c:v>
                </c:pt>
                <c:pt idx="2546">
                  <c:v>2012-01-21-22</c:v>
                </c:pt>
                <c:pt idx="2547">
                  <c:v>2012-01-21-23</c:v>
                </c:pt>
                <c:pt idx="2548">
                  <c:v>2012-01-22-00</c:v>
                </c:pt>
                <c:pt idx="2549">
                  <c:v>2012-01-22-01</c:v>
                </c:pt>
                <c:pt idx="2550">
                  <c:v>2012-01-22-02</c:v>
                </c:pt>
                <c:pt idx="2551">
                  <c:v>2012-01-22-03</c:v>
                </c:pt>
                <c:pt idx="2552">
                  <c:v>2012-01-22-04</c:v>
                </c:pt>
                <c:pt idx="2553">
                  <c:v>2012-01-22-05</c:v>
                </c:pt>
                <c:pt idx="2554">
                  <c:v>2012-01-22-06</c:v>
                </c:pt>
                <c:pt idx="2555">
                  <c:v>2012-01-22-07</c:v>
                </c:pt>
                <c:pt idx="2556">
                  <c:v>2012-01-22-08</c:v>
                </c:pt>
                <c:pt idx="2557">
                  <c:v>2012-01-22-09</c:v>
                </c:pt>
                <c:pt idx="2558">
                  <c:v>2012-01-22-10</c:v>
                </c:pt>
                <c:pt idx="2559">
                  <c:v>2012-01-22-11</c:v>
                </c:pt>
                <c:pt idx="2560">
                  <c:v>2012-01-22-12</c:v>
                </c:pt>
                <c:pt idx="2561">
                  <c:v>2012-01-22-13</c:v>
                </c:pt>
                <c:pt idx="2562">
                  <c:v>2012-01-22-14</c:v>
                </c:pt>
                <c:pt idx="2563">
                  <c:v>2012-01-22-15</c:v>
                </c:pt>
                <c:pt idx="2564">
                  <c:v>2012-01-22-16</c:v>
                </c:pt>
                <c:pt idx="2565">
                  <c:v>2012-01-22-17</c:v>
                </c:pt>
                <c:pt idx="2566">
                  <c:v>2012-01-22-18</c:v>
                </c:pt>
                <c:pt idx="2567">
                  <c:v>2012-01-22-19</c:v>
                </c:pt>
                <c:pt idx="2568">
                  <c:v>2012-01-22-20</c:v>
                </c:pt>
                <c:pt idx="2569">
                  <c:v>2012-01-22-21</c:v>
                </c:pt>
                <c:pt idx="2570">
                  <c:v>2012-01-22-22</c:v>
                </c:pt>
                <c:pt idx="2571">
                  <c:v>2012-01-22-23</c:v>
                </c:pt>
                <c:pt idx="2572">
                  <c:v>2012-01-23-00</c:v>
                </c:pt>
                <c:pt idx="2573">
                  <c:v>2012-01-23-01</c:v>
                </c:pt>
                <c:pt idx="2574">
                  <c:v>2012-01-23-02</c:v>
                </c:pt>
                <c:pt idx="2575">
                  <c:v>2012-01-23-03</c:v>
                </c:pt>
                <c:pt idx="2576">
                  <c:v>2012-01-23-04</c:v>
                </c:pt>
                <c:pt idx="2577">
                  <c:v>2012-01-23-05</c:v>
                </c:pt>
                <c:pt idx="2578">
                  <c:v>2012-01-23-06</c:v>
                </c:pt>
                <c:pt idx="2579">
                  <c:v>2012-01-23-07</c:v>
                </c:pt>
                <c:pt idx="2580">
                  <c:v>2012-01-23-08</c:v>
                </c:pt>
                <c:pt idx="2581">
                  <c:v>2012-01-23-09</c:v>
                </c:pt>
                <c:pt idx="2582">
                  <c:v>2012-01-23-10</c:v>
                </c:pt>
                <c:pt idx="2583">
                  <c:v>2012-01-23-11</c:v>
                </c:pt>
                <c:pt idx="2584">
                  <c:v>2012-01-23-12</c:v>
                </c:pt>
                <c:pt idx="2585">
                  <c:v>2012-01-23-13</c:v>
                </c:pt>
                <c:pt idx="2586">
                  <c:v>2012-01-23-14</c:v>
                </c:pt>
                <c:pt idx="2587">
                  <c:v>2012-01-23-15</c:v>
                </c:pt>
                <c:pt idx="2588">
                  <c:v>2012-01-23-16</c:v>
                </c:pt>
                <c:pt idx="2589">
                  <c:v>2012-01-23-17</c:v>
                </c:pt>
                <c:pt idx="2590">
                  <c:v>2012-01-23-18</c:v>
                </c:pt>
                <c:pt idx="2591">
                  <c:v>2012-01-23-19</c:v>
                </c:pt>
                <c:pt idx="2592">
                  <c:v>2012-01-23-20</c:v>
                </c:pt>
                <c:pt idx="2593">
                  <c:v>2012-01-23-21</c:v>
                </c:pt>
                <c:pt idx="2594">
                  <c:v>2012-01-23-22</c:v>
                </c:pt>
                <c:pt idx="2595">
                  <c:v>2012-01-23-23</c:v>
                </c:pt>
                <c:pt idx="2596">
                  <c:v>2012-01-24-00</c:v>
                </c:pt>
                <c:pt idx="2597">
                  <c:v>2012-01-24-01</c:v>
                </c:pt>
                <c:pt idx="2598">
                  <c:v>2012-01-24-02</c:v>
                </c:pt>
                <c:pt idx="2599">
                  <c:v>2012-01-24-03</c:v>
                </c:pt>
                <c:pt idx="2600">
                  <c:v>2012-01-24-04</c:v>
                </c:pt>
                <c:pt idx="2601">
                  <c:v>2012-01-24-05</c:v>
                </c:pt>
                <c:pt idx="2602">
                  <c:v>2012-01-24-06</c:v>
                </c:pt>
                <c:pt idx="2603">
                  <c:v>2012-01-24-07</c:v>
                </c:pt>
                <c:pt idx="2604">
                  <c:v>2012-01-24-08</c:v>
                </c:pt>
                <c:pt idx="2605">
                  <c:v>2012-01-24-09</c:v>
                </c:pt>
                <c:pt idx="2606">
                  <c:v>2012-01-24-10</c:v>
                </c:pt>
                <c:pt idx="2607">
                  <c:v>2012-01-24-11</c:v>
                </c:pt>
                <c:pt idx="2608">
                  <c:v>2012-01-24-12</c:v>
                </c:pt>
                <c:pt idx="2609">
                  <c:v>2012-01-24-13</c:v>
                </c:pt>
                <c:pt idx="2610">
                  <c:v>2012-01-24-14</c:v>
                </c:pt>
                <c:pt idx="2611">
                  <c:v>2012-01-24-15</c:v>
                </c:pt>
                <c:pt idx="2612">
                  <c:v>2012-01-24-16</c:v>
                </c:pt>
                <c:pt idx="2613">
                  <c:v>2012-01-24-17</c:v>
                </c:pt>
                <c:pt idx="2614">
                  <c:v>2012-01-24-18</c:v>
                </c:pt>
                <c:pt idx="2615">
                  <c:v>2012-01-24-19</c:v>
                </c:pt>
                <c:pt idx="2616">
                  <c:v>2012-01-24-20</c:v>
                </c:pt>
                <c:pt idx="2617">
                  <c:v>2012-01-24-21</c:v>
                </c:pt>
                <c:pt idx="2618">
                  <c:v>2012-01-24-22</c:v>
                </c:pt>
                <c:pt idx="2619">
                  <c:v>2012-01-24-23</c:v>
                </c:pt>
                <c:pt idx="2620">
                  <c:v>2012-01-25-00</c:v>
                </c:pt>
                <c:pt idx="2621">
                  <c:v>2012-01-25-01</c:v>
                </c:pt>
                <c:pt idx="2622">
                  <c:v>2012-01-25-02</c:v>
                </c:pt>
                <c:pt idx="2623">
                  <c:v>2012-01-25-03</c:v>
                </c:pt>
                <c:pt idx="2624">
                  <c:v>2012-01-25-04</c:v>
                </c:pt>
                <c:pt idx="2625">
                  <c:v>2012-01-25-05</c:v>
                </c:pt>
                <c:pt idx="2626">
                  <c:v>2012-01-25-06</c:v>
                </c:pt>
                <c:pt idx="2627">
                  <c:v>2012-01-25-07</c:v>
                </c:pt>
                <c:pt idx="2628">
                  <c:v>2012-01-25-08</c:v>
                </c:pt>
                <c:pt idx="2629">
                  <c:v>2012-01-25-09</c:v>
                </c:pt>
                <c:pt idx="2630">
                  <c:v>2012-01-25-10</c:v>
                </c:pt>
                <c:pt idx="2631">
                  <c:v>2012-01-25-11</c:v>
                </c:pt>
                <c:pt idx="2632">
                  <c:v>2012-01-25-12</c:v>
                </c:pt>
                <c:pt idx="2633">
                  <c:v>2012-01-25-13</c:v>
                </c:pt>
                <c:pt idx="2634">
                  <c:v>2012-01-25-14</c:v>
                </c:pt>
                <c:pt idx="2635">
                  <c:v>2012-01-25-15</c:v>
                </c:pt>
                <c:pt idx="2636">
                  <c:v>2012-01-25-16</c:v>
                </c:pt>
                <c:pt idx="2637">
                  <c:v>2012-01-25-17</c:v>
                </c:pt>
                <c:pt idx="2638">
                  <c:v>2012-01-25-18</c:v>
                </c:pt>
                <c:pt idx="2639">
                  <c:v>2012-01-25-19</c:v>
                </c:pt>
                <c:pt idx="2640">
                  <c:v>2012-01-25-20</c:v>
                </c:pt>
                <c:pt idx="2641">
                  <c:v>2012-01-25-21</c:v>
                </c:pt>
                <c:pt idx="2642">
                  <c:v>2012-01-25-22</c:v>
                </c:pt>
                <c:pt idx="2643">
                  <c:v>2012-01-25-23</c:v>
                </c:pt>
                <c:pt idx="2644">
                  <c:v>2012-01-26-00</c:v>
                </c:pt>
                <c:pt idx="2645">
                  <c:v>2012-01-26-01</c:v>
                </c:pt>
                <c:pt idx="2646">
                  <c:v>2012-01-26-02</c:v>
                </c:pt>
                <c:pt idx="2647">
                  <c:v>2012-01-26-03</c:v>
                </c:pt>
                <c:pt idx="2648">
                  <c:v>2012-01-26-04</c:v>
                </c:pt>
                <c:pt idx="2649">
                  <c:v>2012-01-26-05</c:v>
                </c:pt>
                <c:pt idx="2650">
                  <c:v>2012-01-26-06</c:v>
                </c:pt>
                <c:pt idx="2651">
                  <c:v>2012-01-26-07</c:v>
                </c:pt>
                <c:pt idx="2652">
                  <c:v>2012-01-26-08</c:v>
                </c:pt>
                <c:pt idx="2653">
                  <c:v>2012-01-26-09</c:v>
                </c:pt>
                <c:pt idx="2654">
                  <c:v>2012-01-26-10</c:v>
                </c:pt>
                <c:pt idx="2655">
                  <c:v>2012-01-26-11</c:v>
                </c:pt>
                <c:pt idx="2656">
                  <c:v>2012-01-26-12</c:v>
                </c:pt>
                <c:pt idx="2657">
                  <c:v>2012-01-26-13</c:v>
                </c:pt>
                <c:pt idx="2658">
                  <c:v>2012-01-26-14</c:v>
                </c:pt>
                <c:pt idx="2659">
                  <c:v>2012-01-26-15</c:v>
                </c:pt>
                <c:pt idx="2660">
                  <c:v>2012-01-26-16</c:v>
                </c:pt>
                <c:pt idx="2661">
                  <c:v>2012-01-26-17</c:v>
                </c:pt>
                <c:pt idx="2662">
                  <c:v>2012-01-26-18</c:v>
                </c:pt>
                <c:pt idx="2663">
                  <c:v>2012-01-26-19</c:v>
                </c:pt>
                <c:pt idx="2664">
                  <c:v>2012-01-26-20</c:v>
                </c:pt>
                <c:pt idx="2665">
                  <c:v>2012-01-26-21</c:v>
                </c:pt>
                <c:pt idx="2666">
                  <c:v>2012-01-26-22</c:v>
                </c:pt>
                <c:pt idx="2667">
                  <c:v>2012-01-26-23</c:v>
                </c:pt>
                <c:pt idx="2668">
                  <c:v>2012-01-27-00</c:v>
                </c:pt>
                <c:pt idx="2669">
                  <c:v>2012-01-27-01</c:v>
                </c:pt>
                <c:pt idx="2670">
                  <c:v>2012-01-27-02</c:v>
                </c:pt>
                <c:pt idx="2671">
                  <c:v>2012-01-27-03</c:v>
                </c:pt>
                <c:pt idx="2672">
                  <c:v>2012-01-27-04</c:v>
                </c:pt>
                <c:pt idx="2673">
                  <c:v>2012-01-27-05</c:v>
                </c:pt>
                <c:pt idx="2674">
                  <c:v>2012-01-27-06</c:v>
                </c:pt>
                <c:pt idx="2675">
                  <c:v>2012-01-27-07</c:v>
                </c:pt>
                <c:pt idx="2676">
                  <c:v>2012-01-27-08</c:v>
                </c:pt>
                <c:pt idx="2677">
                  <c:v>2012-01-27-09</c:v>
                </c:pt>
                <c:pt idx="2678">
                  <c:v>2012-01-27-10</c:v>
                </c:pt>
                <c:pt idx="2679">
                  <c:v>2012-01-27-11</c:v>
                </c:pt>
                <c:pt idx="2680">
                  <c:v>2012-01-27-12</c:v>
                </c:pt>
                <c:pt idx="2681">
                  <c:v>2012-01-27-13</c:v>
                </c:pt>
                <c:pt idx="2682">
                  <c:v>2012-01-27-14</c:v>
                </c:pt>
                <c:pt idx="2683">
                  <c:v>2012-01-27-15</c:v>
                </c:pt>
                <c:pt idx="2684">
                  <c:v>2012-01-27-16</c:v>
                </c:pt>
                <c:pt idx="2685">
                  <c:v>2012-01-27-17</c:v>
                </c:pt>
                <c:pt idx="2686">
                  <c:v>2012-01-27-18</c:v>
                </c:pt>
                <c:pt idx="2687">
                  <c:v>2012-01-27-19</c:v>
                </c:pt>
                <c:pt idx="2688">
                  <c:v>2012-01-27-20</c:v>
                </c:pt>
                <c:pt idx="2689">
                  <c:v>2012-01-27-21</c:v>
                </c:pt>
                <c:pt idx="2690">
                  <c:v>2012-01-27-22</c:v>
                </c:pt>
                <c:pt idx="2691">
                  <c:v>2012-01-27-23</c:v>
                </c:pt>
                <c:pt idx="2692">
                  <c:v>2012-01-28-00</c:v>
                </c:pt>
                <c:pt idx="2693">
                  <c:v>2012-01-28-01</c:v>
                </c:pt>
                <c:pt idx="2694">
                  <c:v>2012-01-28-02</c:v>
                </c:pt>
                <c:pt idx="2695">
                  <c:v>2012-01-28-03</c:v>
                </c:pt>
                <c:pt idx="2696">
                  <c:v>2012-01-28-04</c:v>
                </c:pt>
                <c:pt idx="2697">
                  <c:v>2012-01-28-05</c:v>
                </c:pt>
                <c:pt idx="2698">
                  <c:v>2012-01-28-06</c:v>
                </c:pt>
                <c:pt idx="2699">
                  <c:v>2012-01-28-07</c:v>
                </c:pt>
                <c:pt idx="2700">
                  <c:v>2012-01-28-08</c:v>
                </c:pt>
                <c:pt idx="2701">
                  <c:v>2012-01-28-09</c:v>
                </c:pt>
                <c:pt idx="2702">
                  <c:v>2012-01-28-10</c:v>
                </c:pt>
                <c:pt idx="2703">
                  <c:v>2012-01-28-11</c:v>
                </c:pt>
                <c:pt idx="2704">
                  <c:v>2012-01-28-12</c:v>
                </c:pt>
                <c:pt idx="2705">
                  <c:v>2012-01-28-13</c:v>
                </c:pt>
                <c:pt idx="2706">
                  <c:v>2012-01-28-14</c:v>
                </c:pt>
                <c:pt idx="2707">
                  <c:v>2012-01-28-15</c:v>
                </c:pt>
                <c:pt idx="2708">
                  <c:v>2012-01-28-16</c:v>
                </c:pt>
                <c:pt idx="2709">
                  <c:v>2012-01-28-17</c:v>
                </c:pt>
                <c:pt idx="2710">
                  <c:v>2012-01-28-18</c:v>
                </c:pt>
                <c:pt idx="2711">
                  <c:v>2012-01-28-19</c:v>
                </c:pt>
                <c:pt idx="2712">
                  <c:v>2012-01-28-20</c:v>
                </c:pt>
                <c:pt idx="2713">
                  <c:v>2012-01-28-21</c:v>
                </c:pt>
                <c:pt idx="2714">
                  <c:v>2012-01-28-22</c:v>
                </c:pt>
                <c:pt idx="2715">
                  <c:v>2012-01-28-23</c:v>
                </c:pt>
                <c:pt idx="2716">
                  <c:v>2012-01-29-00</c:v>
                </c:pt>
                <c:pt idx="2717">
                  <c:v>2012-01-29-01</c:v>
                </c:pt>
                <c:pt idx="2718">
                  <c:v>2012-01-29-02</c:v>
                </c:pt>
                <c:pt idx="2719">
                  <c:v>2012-01-29-03</c:v>
                </c:pt>
                <c:pt idx="2720">
                  <c:v>2012-01-29-04</c:v>
                </c:pt>
                <c:pt idx="2721">
                  <c:v>2012-01-29-05</c:v>
                </c:pt>
                <c:pt idx="2722">
                  <c:v>2012-01-29-06</c:v>
                </c:pt>
                <c:pt idx="2723">
                  <c:v>2012-01-29-07</c:v>
                </c:pt>
                <c:pt idx="2724">
                  <c:v>2012-01-29-08</c:v>
                </c:pt>
                <c:pt idx="2725">
                  <c:v>2012-01-29-09</c:v>
                </c:pt>
                <c:pt idx="2726">
                  <c:v>2012-01-29-10</c:v>
                </c:pt>
                <c:pt idx="2727">
                  <c:v>2012-01-29-11</c:v>
                </c:pt>
                <c:pt idx="2728">
                  <c:v>2012-01-29-12</c:v>
                </c:pt>
                <c:pt idx="2729">
                  <c:v>2012-01-29-13</c:v>
                </c:pt>
                <c:pt idx="2730">
                  <c:v>2012-01-29-14</c:v>
                </c:pt>
                <c:pt idx="2731">
                  <c:v>2012-01-29-15</c:v>
                </c:pt>
                <c:pt idx="2732">
                  <c:v>2012-01-29-16</c:v>
                </c:pt>
                <c:pt idx="2733">
                  <c:v>2012-01-29-17</c:v>
                </c:pt>
                <c:pt idx="2734">
                  <c:v>2012-01-29-18</c:v>
                </c:pt>
                <c:pt idx="2735">
                  <c:v>2012-01-29-19</c:v>
                </c:pt>
                <c:pt idx="2736">
                  <c:v>2012-01-29-20</c:v>
                </c:pt>
                <c:pt idx="2737">
                  <c:v>2012-01-29-21</c:v>
                </c:pt>
                <c:pt idx="2738">
                  <c:v>2012-01-29-22</c:v>
                </c:pt>
                <c:pt idx="2739">
                  <c:v>2012-01-29-23</c:v>
                </c:pt>
                <c:pt idx="2740">
                  <c:v>2012-01-30-00</c:v>
                </c:pt>
                <c:pt idx="2741">
                  <c:v>2012-01-30-01</c:v>
                </c:pt>
                <c:pt idx="2742">
                  <c:v>2012-01-30-02</c:v>
                </c:pt>
                <c:pt idx="2743">
                  <c:v>2012-01-30-03</c:v>
                </c:pt>
                <c:pt idx="2744">
                  <c:v>2012-01-30-04</c:v>
                </c:pt>
                <c:pt idx="2745">
                  <c:v>2012-01-30-05</c:v>
                </c:pt>
                <c:pt idx="2746">
                  <c:v>2012-01-30-06</c:v>
                </c:pt>
                <c:pt idx="2747">
                  <c:v>2012-01-30-07</c:v>
                </c:pt>
                <c:pt idx="2748">
                  <c:v>2012-01-30-08</c:v>
                </c:pt>
                <c:pt idx="2749">
                  <c:v>2012-01-30-09</c:v>
                </c:pt>
                <c:pt idx="2750">
                  <c:v>2012-01-30-10</c:v>
                </c:pt>
                <c:pt idx="2751">
                  <c:v>2012-01-30-11</c:v>
                </c:pt>
                <c:pt idx="2752">
                  <c:v>2012-01-30-12</c:v>
                </c:pt>
                <c:pt idx="2753">
                  <c:v>2012-01-30-13</c:v>
                </c:pt>
                <c:pt idx="2754">
                  <c:v>2012-01-30-14</c:v>
                </c:pt>
                <c:pt idx="2755">
                  <c:v>2012-01-30-15</c:v>
                </c:pt>
                <c:pt idx="2756">
                  <c:v>2012-01-30-16</c:v>
                </c:pt>
                <c:pt idx="2757">
                  <c:v>2012-01-30-17</c:v>
                </c:pt>
                <c:pt idx="2758">
                  <c:v>2012-01-30-18</c:v>
                </c:pt>
                <c:pt idx="2759">
                  <c:v>2012-01-30-19</c:v>
                </c:pt>
                <c:pt idx="2760">
                  <c:v>2012-01-30-20</c:v>
                </c:pt>
                <c:pt idx="2761">
                  <c:v>2012-01-30-21</c:v>
                </c:pt>
                <c:pt idx="2762">
                  <c:v>2012-01-30-22</c:v>
                </c:pt>
                <c:pt idx="2763">
                  <c:v>2012-01-30-23</c:v>
                </c:pt>
                <c:pt idx="2764">
                  <c:v>2012-01-31-00</c:v>
                </c:pt>
                <c:pt idx="2765">
                  <c:v>2012-01-31-01</c:v>
                </c:pt>
                <c:pt idx="2766">
                  <c:v>2012-01-31-02</c:v>
                </c:pt>
                <c:pt idx="2767">
                  <c:v>2012-01-31-03</c:v>
                </c:pt>
                <c:pt idx="2768">
                  <c:v>2012-01-31-04</c:v>
                </c:pt>
                <c:pt idx="2769">
                  <c:v>2012-01-31-05</c:v>
                </c:pt>
                <c:pt idx="2770">
                  <c:v>2012-01-31-06</c:v>
                </c:pt>
                <c:pt idx="2771">
                  <c:v>2012-01-31-07</c:v>
                </c:pt>
                <c:pt idx="2772">
                  <c:v>2012-01-31-08</c:v>
                </c:pt>
                <c:pt idx="2773">
                  <c:v>2012-01-31-09</c:v>
                </c:pt>
                <c:pt idx="2774">
                  <c:v>2012-01-31-10</c:v>
                </c:pt>
                <c:pt idx="2775">
                  <c:v>2012-01-31-11</c:v>
                </c:pt>
                <c:pt idx="2776">
                  <c:v>2012-01-31-12</c:v>
                </c:pt>
                <c:pt idx="2777">
                  <c:v>2012-01-31-13</c:v>
                </c:pt>
                <c:pt idx="2778">
                  <c:v>2012-01-31-14</c:v>
                </c:pt>
                <c:pt idx="2779">
                  <c:v>2012-01-31-15</c:v>
                </c:pt>
                <c:pt idx="2780">
                  <c:v>2012-01-31-16</c:v>
                </c:pt>
                <c:pt idx="2781">
                  <c:v>2012-01-31-17</c:v>
                </c:pt>
                <c:pt idx="2782">
                  <c:v>2012-01-31-18</c:v>
                </c:pt>
                <c:pt idx="2783">
                  <c:v>2012-01-31-19</c:v>
                </c:pt>
                <c:pt idx="2784">
                  <c:v>2012-01-31-20</c:v>
                </c:pt>
                <c:pt idx="2785">
                  <c:v>2012-01-31-21</c:v>
                </c:pt>
                <c:pt idx="2786">
                  <c:v>2012-01-31-22</c:v>
                </c:pt>
                <c:pt idx="2787">
                  <c:v>2012-01-31-23</c:v>
                </c:pt>
                <c:pt idx="2788">
                  <c:v>2012-02-01-00</c:v>
                </c:pt>
                <c:pt idx="2789">
                  <c:v>2012-02-01-01</c:v>
                </c:pt>
                <c:pt idx="2790">
                  <c:v>2012-02-01-02</c:v>
                </c:pt>
                <c:pt idx="2791">
                  <c:v>2012-02-01-03</c:v>
                </c:pt>
                <c:pt idx="2792">
                  <c:v>2012-02-01-04</c:v>
                </c:pt>
                <c:pt idx="2793">
                  <c:v>2012-02-01-05</c:v>
                </c:pt>
                <c:pt idx="2794">
                  <c:v>2012-02-01-06</c:v>
                </c:pt>
                <c:pt idx="2795">
                  <c:v>2012-02-01-07</c:v>
                </c:pt>
                <c:pt idx="2796">
                  <c:v>2012-02-01-08</c:v>
                </c:pt>
                <c:pt idx="2797">
                  <c:v>2012-02-01-09</c:v>
                </c:pt>
                <c:pt idx="2798">
                  <c:v>2012-02-01-10</c:v>
                </c:pt>
                <c:pt idx="2799">
                  <c:v>2012-02-01-11</c:v>
                </c:pt>
                <c:pt idx="2800">
                  <c:v>2012-02-01-12</c:v>
                </c:pt>
                <c:pt idx="2801">
                  <c:v>2012-02-01-13</c:v>
                </c:pt>
                <c:pt idx="2802">
                  <c:v>2012-02-01-14</c:v>
                </c:pt>
                <c:pt idx="2803">
                  <c:v>2012-02-01-15</c:v>
                </c:pt>
                <c:pt idx="2804">
                  <c:v>2012-02-01-16</c:v>
                </c:pt>
                <c:pt idx="2805">
                  <c:v>2012-02-01-17</c:v>
                </c:pt>
                <c:pt idx="2806">
                  <c:v>2012-02-01-18</c:v>
                </c:pt>
                <c:pt idx="2807">
                  <c:v>2012-02-01-19</c:v>
                </c:pt>
                <c:pt idx="2808">
                  <c:v>2012-02-01-20</c:v>
                </c:pt>
                <c:pt idx="2809">
                  <c:v>2012-02-01-21</c:v>
                </c:pt>
                <c:pt idx="2810">
                  <c:v>2012-02-01-22</c:v>
                </c:pt>
                <c:pt idx="2811">
                  <c:v>2012-02-01-23</c:v>
                </c:pt>
                <c:pt idx="2812">
                  <c:v>2012-02-02-00</c:v>
                </c:pt>
                <c:pt idx="2813">
                  <c:v>2012-02-02-01</c:v>
                </c:pt>
                <c:pt idx="2814">
                  <c:v>2012-02-02-02</c:v>
                </c:pt>
                <c:pt idx="2815">
                  <c:v>2012-02-02-03</c:v>
                </c:pt>
                <c:pt idx="2816">
                  <c:v>2012-02-02-04</c:v>
                </c:pt>
                <c:pt idx="2817">
                  <c:v>2012-02-02-05</c:v>
                </c:pt>
                <c:pt idx="2818">
                  <c:v>2012-02-02-06</c:v>
                </c:pt>
                <c:pt idx="2819">
                  <c:v>2012-02-02-07</c:v>
                </c:pt>
                <c:pt idx="2820">
                  <c:v>2012-02-02-08</c:v>
                </c:pt>
                <c:pt idx="2821">
                  <c:v>2012-02-02-09</c:v>
                </c:pt>
                <c:pt idx="2822">
                  <c:v>2012-02-02-10</c:v>
                </c:pt>
                <c:pt idx="2823">
                  <c:v>2012-02-02-11</c:v>
                </c:pt>
                <c:pt idx="2824">
                  <c:v>2012-02-02-12</c:v>
                </c:pt>
                <c:pt idx="2825">
                  <c:v>2012-02-02-13</c:v>
                </c:pt>
                <c:pt idx="2826">
                  <c:v>2012-02-02-14</c:v>
                </c:pt>
                <c:pt idx="2827">
                  <c:v>2012-02-02-15</c:v>
                </c:pt>
                <c:pt idx="2828">
                  <c:v>2012-02-02-16</c:v>
                </c:pt>
                <c:pt idx="2829">
                  <c:v>2012-02-02-17</c:v>
                </c:pt>
                <c:pt idx="2830">
                  <c:v>2012-02-02-18</c:v>
                </c:pt>
                <c:pt idx="2831">
                  <c:v>2012-02-02-19</c:v>
                </c:pt>
                <c:pt idx="2832">
                  <c:v>2012-02-02-20</c:v>
                </c:pt>
                <c:pt idx="2833">
                  <c:v>2012-02-02-21</c:v>
                </c:pt>
                <c:pt idx="2834">
                  <c:v>2012-02-02-22</c:v>
                </c:pt>
                <c:pt idx="2835">
                  <c:v>2012-02-02-23</c:v>
                </c:pt>
                <c:pt idx="2836">
                  <c:v>2012-02-03-00</c:v>
                </c:pt>
                <c:pt idx="2837">
                  <c:v>2012-02-03-01</c:v>
                </c:pt>
                <c:pt idx="2838">
                  <c:v>2012-02-03-02</c:v>
                </c:pt>
                <c:pt idx="2839">
                  <c:v>2012-02-03-03</c:v>
                </c:pt>
                <c:pt idx="2840">
                  <c:v>2012-02-03-04</c:v>
                </c:pt>
                <c:pt idx="2841">
                  <c:v>2012-02-03-05</c:v>
                </c:pt>
                <c:pt idx="2842">
                  <c:v>2012-02-03-06</c:v>
                </c:pt>
                <c:pt idx="2843">
                  <c:v>2012-02-03-07</c:v>
                </c:pt>
                <c:pt idx="2844">
                  <c:v>2012-02-03-08</c:v>
                </c:pt>
                <c:pt idx="2845">
                  <c:v>2012-02-03-09</c:v>
                </c:pt>
                <c:pt idx="2846">
                  <c:v>2012-02-03-10</c:v>
                </c:pt>
                <c:pt idx="2847">
                  <c:v>2012-02-03-11</c:v>
                </c:pt>
                <c:pt idx="2848">
                  <c:v>2012-02-03-12</c:v>
                </c:pt>
                <c:pt idx="2849">
                  <c:v>2012-02-03-13</c:v>
                </c:pt>
                <c:pt idx="2850">
                  <c:v>2012-02-03-14</c:v>
                </c:pt>
                <c:pt idx="2851">
                  <c:v>2012-02-03-15</c:v>
                </c:pt>
                <c:pt idx="2852">
                  <c:v>2012-02-03-16</c:v>
                </c:pt>
                <c:pt idx="2853">
                  <c:v>2012-02-03-17</c:v>
                </c:pt>
                <c:pt idx="2854">
                  <c:v>2012-02-03-18</c:v>
                </c:pt>
                <c:pt idx="2855">
                  <c:v>2012-02-03-19</c:v>
                </c:pt>
                <c:pt idx="2856">
                  <c:v>2012-02-03-20</c:v>
                </c:pt>
                <c:pt idx="2857">
                  <c:v>2012-02-03-21</c:v>
                </c:pt>
                <c:pt idx="2858">
                  <c:v>2012-02-03-22</c:v>
                </c:pt>
                <c:pt idx="2859">
                  <c:v>2012-02-03-23</c:v>
                </c:pt>
                <c:pt idx="2860">
                  <c:v>2012-02-04-00</c:v>
                </c:pt>
                <c:pt idx="2861">
                  <c:v>2012-02-04-01</c:v>
                </c:pt>
                <c:pt idx="2862">
                  <c:v>2012-02-04-02</c:v>
                </c:pt>
                <c:pt idx="2863">
                  <c:v>2012-02-04-03</c:v>
                </c:pt>
                <c:pt idx="2864">
                  <c:v>2012-02-04-04</c:v>
                </c:pt>
                <c:pt idx="2865">
                  <c:v>2012-02-04-05</c:v>
                </c:pt>
                <c:pt idx="2866">
                  <c:v>2012-02-04-06</c:v>
                </c:pt>
                <c:pt idx="2867">
                  <c:v>2012-02-04-07</c:v>
                </c:pt>
                <c:pt idx="2868">
                  <c:v>2012-02-04-08</c:v>
                </c:pt>
                <c:pt idx="2869">
                  <c:v>2012-02-04-09</c:v>
                </c:pt>
                <c:pt idx="2870">
                  <c:v>2012-02-04-10</c:v>
                </c:pt>
                <c:pt idx="2871">
                  <c:v>2012-02-04-11</c:v>
                </c:pt>
                <c:pt idx="2872">
                  <c:v>2012-02-04-12</c:v>
                </c:pt>
                <c:pt idx="2873">
                  <c:v>2012-02-04-13</c:v>
                </c:pt>
                <c:pt idx="2874">
                  <c:v>2012-02-04-14</c:v>
                </c:pt>
                <c:pt idx="2875">
                  <c:v>2012-02-04-15</c:v>
                </c:pt>
                <c:pt idx="2876">
                  <c:v>2012-02-04-16</c:v>
                </c:pt>
                <c:pt idx="2877">
                  <c:v>2012-02-04-17</c:v>
                </c:pt>
                <c:pt idx="2878">
                  <c:v>2012-02-04-18</c:v>
                </c:pt>
                <c:pt idx="2879">
                  <c:v>2012-02-04-19</c:v>
                </c:pt>
                <c:pt idx="2880">
                  <c:v>2012-02-04-20</c:v>
                </c:pt>
                <c:pt idx="2881">
                  <c:v>2012-02-04-21</c:v>
                </c:pt>
                <c:pt idx="2882">
                  <c:v>2012-02-04-22</c:v>
                </c:pt>
                <c:pt idx="2883">
                  <c:v>2012-02-04-23</c:v>
                </c:pt>
                <c:pt idx="2884">
                  <c:v>2012-02-05-00</c:v>
                </c:pt>
                <c:pt idx="2885">
                  <c:v>2012-02-05-01</c:v>
                </c:pt>
                <c:pt idx="2886">
                  <c:v>2012-02-05-02</c:v>
                </c:pt>
                <c:pt idx="2887">
                  <c:v>2012-02-05-03</c:v>
                </c:pt>
                <c:pt idx="2888">
                  <c:v>2012-02-05-04</c:v>
                </c:pt>
                <c:pt idx="2889">
                  <c:v>2012-02-05-05</c:v>
                </c:pt>
                <c:pt idx="2890">
                  <c:v>2012-02-05-06</c:v>
                </c:pt>
                <c:pt idx="2891">
                  <c:v>2012-02-05-07</c:v>
                </c:pt>
                <c:pt idx="2892">
                  <c:v>2012-02-05-08</c:v>
                </c:pt>
                <c:pt idx="2893">
                  <c:v>2012-02-05-09</c:v>
                </c:pt>
                <c:pt idx="2894">
                  <c:v>2012-02-05-10</c:v>
                </c:pt>
                <c:pt idx="2895">
                  <c:v>2012-02-05-11</c:v>
                </c:pt>
                <c:pt idx="2896">
                  <c:v>2012-02-05-12</c:v>
                </c:pt>
                <c:pt idx="2897">
                  <c:v>2012-02-05-13</c:v>
                </c:pt>
                <c:pt idx="2898">
                  <c:v>2012-02-05-14</c:v>
                </c:pt>
                <c:pt idx="2899">
                  <c:v>2012-02-05-15</c:v>
                </c:pt>
                <c:pt idx="2900">
                  <c:v>2012-02-05-16</c:v>
                </c:pt>
                <c:pt idx="2901">
                  <c:v>2012-02-05-17</c:v>
                </c:pt>
                <c:pt idx="2902">
                  <c:v>2012-02-05-18</c:v>
                </c:pt>
                <c:pt idx="2903">
                  <c:v>2012-02-05-19</c:v>
                </c:pt>
                <c:pt idx="2904">
                  <c:v>2012-02-05-20</c:v>
                </c:pt>
                <c:pt idx="2905">
                  <c:v>2012-02-05-21</c:v>
                </c:pt>
                <c:pt idx="2906">
                  <c:v>2012-02-05-22</c:v>
                </c:pt>
                <c:pt idx="2907">
                  <c:v>2012-02-05-23</c:v>
                </c:pt>
                <c:pt idx="2908">
                  <c:v>2012-02-06-00</c:v>
                </c:pt>
                <c:pt idx="2909">
                  <c:v>2012-02-06-01</c:v>
                </c:pt>
                <c:pt idx="2910">
                  <c:v>2012-02-06-02</c:v>
                </c:pt>
                <c:pt idx="2911">
                  <c:v>2012-02-06-03</c:v>
                </c:pt>
                <c:pt idx="2912">
                  <c:v>2012-02-06-04</c:v>
                </c:pt>
                <c:pt idx="2913">
                  <c:v>2012-02-06-05</c:v>
                </c:pt>
                <c:pt idx="2914">
                  <c:v>2012-02-06-06</c:v>
                </c:pt>
                <c:pt idx="2915">
                  <c:v>2012-02-06-07</c:v>
                </c:pt>
                <c:pt idx="2916">
                  <c:v>2012-02-06-08</c:v>
                </c:pt>
                <c:pt idx="2917">
                  <c:v>2012-02-06-09</c:v>
                </c:pt>
                <c:pt idx="2918">
                  <c:v>2012-02-06-10</c:v>
                </c:pt>
                <c:pt idx="2919">
                  <c:v>2012-02-06-11</c:v>
                </c:pt>
                <c:pt idx="2920">
                  <c:v>2012-02-06-12</c:v>
                </c:pt>
                <c:pt idx="2921">
                  <c:v>2012-02-06-13</c:v>
                </c:pt>
                <c:pt idx="2922">
                  <c:v>2012-02-06-14</c:v>
                </c:pt>
                <c:pt idx="2923">
                  <c:v>2012-02-06-15</c:v>
                </c:pt>
                <c:pt idx="2924">
                  <c:v>2012-02-06-16</c:v>
                </c:pt>
                <c:pt idx="2925">
                  <c:v>2012-02-06-17</c:v>
                </c:pt>
                <c:pt idx="2926">
                  <c:v>2012-02-06-18</c:v>
                </c:pt>
                <c:pt idx="2927">
                  <c:v>2012-02-06-19</c:v>
                </c:pt>
                <c:pt idx="2928">
                  <c:v>2012-02-06-20</c:v>
                </c:pt>
                <c:pt idx="2929">
                  <c:v>2012-02-06-21</c:v>
                </c:pt>
                <c:pt idx="2930">
                  <c:v>2012-02-06-22</c:v>
                </c:pt>
                <c:pt idx="2931">
                  <c:v>2012-02-06-23</c:v>
                </c:pt>
                <c:pt idx="2932">
                  <c:v>2012-02-07-00</c:v>
                </c:pt>
                <c:pt idx="2933">
                  <c:v>2012-02-07-01</c:v>
                </c:pt>
                <c:pt idx="2934">
                  <c:v>2012-02-07-02</c:v>
                </c:pt>
                <c:pt idx="2935">
                  <c:v>2012-02-07-03</c:v>
                </c:pt>
                <c:pt idx="2936">
                  <c:v>2012-02-07-04</c:v>
                </c:pt>
                <c:pt idx="2937">
                  <c:v>2012-02-07-05</c:v>
                </c:pt>
                <c:pt idx="2938">
                  <c:v>2012-02-07-06</c:v>
                </c:pt>
                <c:pt idx="2939">
                  <c:v>2012-02-07-07</c:v>
                </c:pt>
                <c:pt idx="2940">
                  <c:v>2012-02-07-08</c:v>
                </c:pt>
                <c:pt idx="2941">
                  <c:v>2012-02-07-09</c:v>
                </c:pt>
                <c:pt idx="2942">
                  <c:v>2012-02-07-10</c:v>
                </c:pt>
                <c:pt idx="2943">
                  <c:v>2012-02-07-11</c:v>
                </c:pt>
                <c:pt idx="2944">
                  <c:v>2012-02-07-12</c:v>
                </c:pt>
                <c:pt idx="2945">
                  <c:v>2012-02-07-13</c:v>
                </c:pt>
                <c:pt idx="2946">
                  <c:v>2012-02-07-14</c:v>
                </c:pt>
                <c:pt idx="2947">
                  <c:v>2012-02-07-15</c:v>
                </c:pt>
                <c:pt idx="2948">
                  <c:v>2012-02-07-16</c:v>
                </c:pt>
                <c:pt idx="2949">
                  <c:v>2012-02-07-17</c:v>
                </c:pt>
                <c:pt idx="2950">
                  <c:v>2012-02-07-18</c:v>
                </c:pt>
                <c:pt idx="2951">
                  <c:v>2012-02-07-19</c:v>
                </c:pt>
                <c:pt idx="2952">
                  <c:v>2012-02-07-20</c:v>
                </c:pt>
                <c:pt idx="2953">
                  <c:v>2012-02-07-21</c:v>
                </c:pt>
                <c:pt idx="2954">
                  <c:v>2012-02-07-22</c:v>
                </c:pt>
                <c:pt idx="2955">
                  <c:v>2012-02-07-23</c:v>
                </c:pt>
                <c:pt idx="2956">
                  <c:v>2012-02-08-00</c:v>
                </c:pt>
                <c:pt idx="2957">
                  <c:v>2012-02-08-01</c:v>
                </c:pt>
                <c:pt idx="2958">
                  <c:v>2012-02-08-02</c:v>
                </c:pt>
                <c:pt idx="2959">
                  <c:v>2012-02-08-03</c:v>
                </c:pt>
                <c:pt idx="2960">
                  <c:v>2012-02-08-04</c:v>
                </c:pt>
                <c:pt idx="2961">
                  <c:v>2012-02-08-05</c:v>
                </c:pt>
                <c:pt idx="2962">
                  <c:v>2012-02-08-06</c:v>
                </c:pt>
                <c:pt idx="2963">
                  <c:v>2012-02-08-07</c:v>
                </c:pt>
                <c:pt idx="2964">
                  <c:v>2012-02-08-08</c:v>
                </c:pt>
                <c:pt idx="2965">
                  <c:v>2012-02-08-09</c:v>
                </c:pt>
                <c:pt idx="2966">
                  <c:v>2012-02-08-10</c:v>
                </c:pt>
                <c:pt idx="2967">
                  <c:v>2012-02-08-11</c:v>
                </c:pt>
                <c:pt idx="2968">
                  <c:v>2012-02-08-12</c:v>
                </c:pt>
                <c:pt idx="2969">
                  <c:v>2012-02-08-13</c:v>
                </c:pt>
                <c:pt idx="2970">
                  <c:v>2012-02-08-14</c:v>
                </c:pt>
                <c:pt idx="2971">
                  <c:v>2012-02-08-15</c:v>
                </c:pt>
                <c:pt idx="2972">
                  <c:v>2012-02-08-16</c:v>
                </c:pt>
                <c:pt idx="2973">
                  <c:v>2012-02-08-17</c:v>
                </c:pt>
                <c:pt idx="2974">
                  <c:v>2012-02-08-18</c:v>
                </c:pt>
                <c:pt idx="2975">
                  <c:v>2012-02-08-19</c:v>
                </c:pt>
                <c:pt idx="2976">
                  <c:v>2012-02-08-20</c:v>
                </c:pt>
                <c:pt idx="2977">
                  <c:v>2012-02-08-21</c:v>
                </c:pt>
                <c:pt idx="2978">
                  <c:v>2012-02-08-22</c:v>
                </c:pt>
                <c:pt idx="2979">
                  <c:v>2012-02-08-23</c:v>
                </c:pt>
                <c:pt idx="2980">
                  <c:v>2012-02-09-00</c:v>
                </c:pt>
                <c:pt idx="2981">
                  <c:v>2012-02-09-01</c:v>
                </c:pt>
                <c:pt idx="2982">
                  <c:v>2012-02-09-02</c:v>
                </c:pt>
                <c:pt idx="2983">
                  <c:v>2012-02-09-03</c:v>
                </c:pt>
                <c:pt idx="2984">
                  <c:v>2012-02-09-04</c:v>
                </c:pt>
                <c:pt idx="2985">
                  <c:v>2012-02-09-05</c:v>
                </c:pt>
                <c:pt idx="2986">
                  <c:v>2012-02-09-06</c:v>
                </c:pt>
                <c:pt idx="2987">
                  <c:v>2012-02-09-07</c:v>
                </c:pt>
                <c:pt idx="2988">
                  <c:v>2012-02-09-08</c:v>
                </c:pt>
                <c:pt idx="2989">
                  <c:v>2012-02-09-09</c:v>
                </c:pt>
                <c:pt idx="2990">
                  <c:v>2012-02-09-10</c:v>
                </c:pt>
                <c:pt idx="2991">
                  <c:v>2012-02-09-11</c:v>
                </c:pt>
                <c:pt idx="2992">
                  <c:v>2012-02-09-12</c:v>
                </c:pt>
                <c:pt idx="2993">
                  <c:v>2012-02-09-13</c:v>
                </c:pt>
                <c:pt idx="2994">
                  <c:v>2012-02-09-14</c:v>
                </c:pt>
                <c:pt idx="2995">
                  <c:v>2012-02-09-15</c:v>
                </c:pt>
                <c:pt idx="2996">
                  <c:v>2012-02-09-16</c:v>
                </c:pt>
                <c:pt idx="2997">
                  <c:v>2012-02-09-17</c:v>
                </c:pt>
                <c:pt idx="2998">
                  <c:v>2012-02-09-18</c:v>
                </c:pt>
                <c:pt idx="2999">
                  <c:v>2012-02-09-19</c:v>
                </c:pt>
                <c:pt idx="3000">
                  <c:v>2012-02-09-20</c:v>
                </c:pt>
                <c:pt idx="3001">
                  <c:v>2012-02-09-21</c:v>
                </c:pt>
                <c:pt idx="3002">
                  <c:v>2012-02-09-22</c:v>
                </c:pt>
                <c:pt idx="3003">
                  <c:v>2012-02-09-23</c:v>
                </c:pt>
                <c:pt idx="3004">
                  <c:v>2012-02-10-00</c:v>
                </c:pt>
                <c:pt idx="3005">
                  <c:v>2012-02-10-01</c:v>
                </c:pt>
                <c:pt idx="3006">
                  <c:v>2012-02-10-02</c:v>
                </c:pt>
                <c:pt idx="3007">
                  <c:v>2012-02-10-03</c:v>
                </c:pt>
                <c:pt idx="3008">
                  <c:v>2012-02-10-04</c:v>
                </c:pt>
                <c:pt idx="3009">
                  <c:v>2012-02-10-05</c:v>
                </c:pt>
                <c:pt idx="3010">
                  <c:v>2012-02-10-06</c:v>
                </c:pt>
                <c:pt idx="3011">
                  <c:v>2012-02-10-07</c:v>
                </c:pt>
                <c:pt idx="3012">
                  <c:v>2012-02-10-08</c:v>
                </c:pt>
                <c:pt idx="3013">
                  <c:v>2012-02-10-09</c:v>
                </c:pt>
                <c:pt idx="3014">
                  <c:v>2012-02-10-10</c:v>
                </c:pt>
                <c:pt idx="3015">
                  <c:v>2012-02-10-11</c:v>
                </c:pt>
                <c:pt idx="3016">
                  <c:v>2012-02-10-12</c:v>
                </c:pt>
                <c:pt idx="3017">
                  <c:v>2012-02-10-13</c:v>
                </c:pt>
                <c:pt idx="3018">
                  <c:v>2012-02-10-14</c:v>
                </c:pt>
                <c:pt idx="3019">
                  <c:v>2012-02-10-15</c:v>
                </c:pt>
                <c:pt idx="3020">
                  <c:v>2012-02-10-16</c:v>
                </c:pt>
                <c:pt idx="3021">
                  <c:v>2012-02-10-17</c:v>
                </c:pt>
                <c:pt idx="3022">
                  <c:v>2012-02-10-18</c:v>
                </c:pt>
                <c:pt idx="3023">
                  <c:v>2012-02-10-19</c:v>
                </c:pt>
                <c:pt idx="3024">
                  <c:v>2012-02-10-20</c:v>
                </c:pt>
                <c:pt idx="3025">
                  <c:v>2012-02-10-21</c:v>
                </c:pt>
                <c:pt idx="3026">
                  <c:v>2012-02-10-22</c:v>
                </c:pt>
                <c:pt idx="3027">
                  <c:v>2012-02-10-23</c:v>
                </c:pt>
                <c:pt idx="3028">
                  <c:v>2012-02-11-00</c:v>
                </c:pt>
                <c:pt idx="3029">
                  <c:v>2012-02-11-01</c:v>
                </c:pt>
                <c:pt idx="3030">
                  <c:v>2012-02-11-02</c:v>
                </c:pt>
                <c:pt idx="3031">
                  <c:v>2012-02-11-03</c:v>
                </c:pt>
                <c:pt idx="3032">
                  <c:v>2012-02-11-04</c:v>
                </c:pt>
                <c:pt idx="3033">
                  <c:v>2012-02-11-05</c:v>
                </c:pt>
                <c:pt idx="3034">
                  <c:v>2012-02-11-06</c:v>
                </c:pt>
                <c:pt idx="3035">
                  <c:v>2012-02-11-07</c:v>
                </c:pt>
                <c:pt idx="3036">
                  <c:v>2012-02-11-08</c:v>
                </c:pt>
                <c:pt idx="3037">
                  <c:v>2012-02-11-09</c:v>
                </c:pt>
                <c:pt idx="3038">
                  <c:v>2012-02-11-10</c:v>
                </c:pt>
                <c:pt idx="3039">
                  <c:v>2012-02-11-11</c:v>
                </c:pt>
                <c:pt idx="3040">
                  <c:v>2012-02-11-12</c:v>
                </c:pt>
                <c:pt idx="3041">
                  <c:v>2012-02-11-13</c:v>
                </c:pt>
                <c:pt idx="3042">
                  <c:v>2012-02-11-14</c:v>
                </c:pt>
                <c:pt idx="3043">
                  <c:v>2012-02-11-15</c:v>
                </c:pt>
                <c:pt idx="3044">
                  <c:v>2012-02-11-16</c:v>
                </c:pt>
                <c:pt idx="3045">
                  <c:v>2012-02-11-17</c:v>
                </c:pt>
                <c:pt idx="3046">
                  <c:v>2012-02-11-18</c:v>
                </c:pt>
                <c:pt idx="3047">
                  <c:v>2012-02-11-19</c:v>
                </c:pt>
                <c:pt idx="3048">
                  <c:v>2012-02-11-20</c:v>
                </c:pt>
                <c:pt idx="3049">
                  <c:v>2012-02-11-21</c:v>
                </c:pt>
                <c:pt idx="3050">
                  <c:v>2012-02-11-22</c:v>
                </c:pt>
                <c:pt idx="3051">
                  <c:v>2012-02-11-23</c:v>
                </c:pt>
                <c:pt idx="3052">
                  <c:v>2012-02-12-00</c:v>
                </c:pt>
                <c:pt idx="3053">
                  <c:v>2012-02-12-01</c:v>
                </c:pt>
                <c:pt idx="3054">
                  <c:v>2012-02-12-02</c:v>
                </c:pt>
                <c:pt idx="3055">
                  <c:v>2012-02-12-03</c:v>
                </c:pt>
                <c:pt idx="3056">
                  <c:v>2012-02-12-04</c:v>
                </c:pt>
                <c:pt idx="3057">
                  <c:v>2012-02-12-05</c:v>
                </c:pt>
                <c:pt idx="3058">
                  <c:v>2012-02-12-06</c:v>
                </c:pt>
                <c:pt idx="3059">
                  <c:v>2012-02-12-07</c:v>
                </c:pt>
                <c:pt idx="3060">
                  <c:v>2012-02-12-08</c:v>
                </c:pt>
                <c:pt idx="3061">
                  <c:v>2012-02-12-09</c:v>
                </c:pt>
                <c:pt idx="3062">
                  <c:v>2012-02-12-10</c:v>
                </c:pt>
                <c:pt idx="3063">
                  <c:v>2012-02-12-11</c:v>
                </c:pt>
                <c:pt idx="3064">
                  <c:v>2012-02-12-12</c:v>
                </c:pt>
                <c:pt idx="3065">
                  <c:v>2012-02-12-13</c:v>
                </c:pt>
                <c:pt idx="3066">
                  <c:v>2012-02-12-14</c:v>
                </c:pt>
                <c:pt idx="3067">
                  <c:v>2012-02-12-15</c:v>
                </c:pt>
                <c:pt idx="3068">
                  <c:v>2012-02-12-16</c:v>
                </c:pt>
                <c:pt idx="3069">
                  <c:v>2012-02-12-17</c:v>
                </c:pt>
                <c:pt idx="3070">
                  <c:v>2012-02-12-18</c:v>
                </c:pt>
                <c:pt idx="3071">
                  <c:v>2012-02-12-19</c:v>
                </c:pt>
                <c:pt idx="3072">
                  <c:v>2012-02-12-20</c:v>
                </c:pt>
                <c:pt idx="3073">
                  <c:v>2012-02-12-21</c:v>
                </c:pt>
                <c:pt idx="3074">
                  <c:v>2012-02-12-22</c:v>
                </c:pt>
                <c:pt idx="3075">
                  <c:v>2012-02-12-23</c:v>
                </c:pt>
                <c:pt idx="3076">
                  <c:v>2012-02-13-00</c:v>
                </c:pt>
                <c:pt idx="3077">
                  <c:v>2012-02-13-01</c:v>
                </c:pt>
                <c:pt idx="3078">
                  <c:v>2012-02-13-02</c:v>
                </c:pt>
                <c:pt idx="3079">
                  <c:v>2012-02-13-03</c:v>
                </c:pt>
                <c:pt idx="3080">
                  <c:v>2012-02-13-04</c:v>
                </c:pt>
                <c:pt idx="3081">
                  <c:v>2012-02-13-05</c:v>
                </c:pt>
                <c:pt idx="3082">
                  <c:v>2012-02-13-06</c:v>
                </c:pt>
                <c:pt idx="3083">
                  <c:v>2012-02-13-07</c:v>
                </c:pt>
                <c:pt idx="3084">
                  <c:v>2012-02-13-08</c:v>
                </c:pt>
                <c:pt idx="3085">
                  <c:v>2012-02-13-09</c:v>
                </c:pt>
                <c:pt idx="3086">
                  <c:v>2012-02-13-10</c:v>
                </c:pt>
                <c:pt idx="3087">
                  <c:v>2012-02-13-11</c:v>
                </c:pt>
                <c:pt idx="3088">
                  <c:v>2012-02-13-12</c:v>
                </c:pt>
                <c:pt idx="3089">
                  <c:v>2012-02-13-13</c:v>
                </c:pt>
                <c:pt idx="3090">
                  <c:v>2012-02-13-14</c:v>
                </c:pt>
                <c:pt idx="3091">
                  <c:v>2012-02-13-15</c:v>
                </c:pt>
                <c:pt idx="3092">
                  <c:v>2012-02-13-16</c:v>
                </c:pt>
                <c:pt idx="3093">
                  <c:v>2012-02-13-17</c:v>
                </c:pt>
                <c:pt idx="3094">
                  <c:v>2012-02-13-18</c:v>
                </c:pt>
                <c:pt idx="3095">
                  <c:v>2012-02-13-19</c:v>
                </c:pt>
                <c:pt idx="3096">
                  <c:v>2012-02-13-20</c:v>
                </c:pt>
                <c:pt idx="3097">
                  <c:v>2012-02-13-21</c:v>
                </c:pt>
                <c:pt idx="3098">
                  <c:v>2012-02-13-22</c:v>
                </c:pt>
                <c:pt idx="3099">
                  <c:v>2012-02-13-23</c:v>
                </c:pt>
                <c:pt idx="3100">
                  <c:v>2012-02-14-00</c:v>
                </c:pt>
                <c:pt idx="3101">
                  <c:v>2012-02-14-01</c:v>
                </c:pt>
                <c:pt idx="3102">
                  <c:v>2012-02-14-02</c:v>
                </c:pt>
                <c:pt idx="3103">
                  <c:v>2012-02-14-03</c:v>
                </c:pt>
                <c:pt idx="3104">
                  <c:v>2012-02-14-04</c:v>
                </c:pt>
                <c:pt idx="3105">
                  <c:v>2012-02-14-05</c:v>
                </c:pt>
                <c:pt idx="3106">
                  <c:v>2012-02-14-06</c:v>
                </c:pt>
                <c:pt idx="3107">
                  <c:v>2012-02-14-07</c:v>
                </c:pt>
                <c:pt idx="3108">
                  <c:v>2012-02-14-08</c:v>
                </c:pt>
                <c:pt idx="3109">
                  <c:v>2012-02-14-09</c:v>
                </c:pt>
                <c:pt idx="3110">
                  <c:v>2012-02-14-10</c:v>
                </c:pt>
                <c:pt idx="3111">
                  <c:v>2012-02-14-11</c:v>
                </c:pt>
                <c:pt idx="3112">
                  <c:v>2012-02-14-12</c:v>
                </c:pt>
                <c:pt idx="3113">
                  <c:v>2012-02-14-13</c:v>
                </c:pt>
                <c:pt idx="3114">
                  <c:v>2012-02-14-14</c:v>
                </c:pt>
                <c:pt idx="3115">
                  <c:v>2012-02-14-15</c:v>
                </c:pt>
                <c:pt idx="3116">
                  <c:v>2012-02-14-16</c:v>
                </c:pt>
                <c:pt idx="3117">
                  <c:v>2012-02-14-17</c:v>
                </c:pt>
                <c:pt idx="3118">
                  <c:v>2012-02-14-18</c:v>
                </c:pt>
                <c:pt idx="3119">
                  <c:v>2012-02-14-19</c:v>
                </c:pt>
                <c:pt idx="3120">
                  <c:v>2012-02-14-20</c:v>
                </c:pt>
                <c:pt idx="3121">
                  <c:v>2012-02-14-21</c:v>
                </c:pt>
                <c:pt idx="3122">
                  <c:v>2012-02-14-22</c:v>
                </c:pt>
                <c:pt idx="3123">
                  <c:v>2012-02-14-23</c:v>
                </c:pt>
                <c:pt idx="3124">
                  <c:v>2012-02-15-00</c:v>
                </c:pt>
                <c:pt idx="3125">
                  <c:v>2012-02-15-01</c:v>
                </c:pt>
                <c:pt idx="3126">
                  <c:v>2012-02-15-02</c:v>
                </c:pt>
                <c:pt idx="3127">
                  <c:v>2012-02-15-03</c:v>
                </c:pt>
                <c:pt idx="3128">
                  <c:v>2012-02-15-04</c:v>
                </c:pt>
                <c:pt idx="3129">
                  <c:v>2012-02-15-05</c:v>
                </c:pt>
                <c:pt idx="3130">
                  <c:v>2012-02-15-06</c:v>
                </c:pt>
                <c:pt idx="3131">
                  <c:v>2012-02-15-07</c:v>
                </c:pt>
                <c:pt idx="3132">
                  <c:v>2012-02-15-08</c:v>
                </c:pt>
                <c:pt idx="3133">
                  <c:v>2012-02-15-09</c:v>
                </c:pt>
                <c:pt idx="3134">
                  <c:v>2012-02-15-10</c:v>
                </c:pt>
                <c:pt idx="3135">
                  <c:v>2012-02-15-11</c:v>
                </c:pt>
                <c:pt idx="3136">
                  <c:v>2012-02-15-12</c:v>
                </c:pt>
                <c:pt idx="3137">
                  <c:v>2012-02-15-13</c:v>
                </c:pt>
                <c:pt idx="3138">
                  <c:v>2012-02-15-14</c:v>
                </c:pt>
                <c:pt idx="3139">
                  <c:v>2012-02-15-15</c:v>
                </c:pt>
                <c:pt idx="3140">
                  <c:v>2012-02-15-16</c:v>
                </c:pt>
                <c:pt idx="3141">
                  <c:v>2012-02-15-17</c:v>
                </c:pt>
                <c:pt idx="3142">
                  <c:v>2012-02-15-18</c:v>
                </c:pt>
                <c:pt idx="3143">
                  <c:v>2012-02-15-19</c:v>
                </c:pt>
                <c:pt idx="3144">
                  <c:v>2012-02-15-20</c:v>
                </c:pt>
                <c:pt idx="3145">
                  <c:v>2012-02-15-21</c:v>
                </c:pt>
                <c:pt idx="3146">
                  <c:v>2012-02-15-22</c:v>
                </c:pt>
                <c:pt idx="3147">
                  <c:v>2012-02-15-23</c:v>
                </c:pt>
                <c:pt idx="3148">
                  <c:v>2012-02-16-00</c:v>
                </c:pt>
                <c:pt idx="3149">
                  <c:v>2012-02-16-01</c:v>
                </c:pt>
                <c:pt idx="3150">
                  <c:v>2012-02-16-02</c:v>
                </c:pt>
                <c:pt idx="3151">
                  <c:v>2012-02-16-03</c:v>
                </c:pt>
                <c:pt idx="3152">
                  <c:v>2012-02-16-04</c:v>
                </c:pt>
                <c:pt idx="3153">
                  <c:v>2012-02-16-05</c:v>
                </c:pt>
                <c:pt idx="3154">
                  <c:v>2012-02-16-06</c:v>
                </c:pt>
                <c:pt idx="3155">
                  <c:v>2012-02-16-07</c:v>
                </c:pt>
                <c:pt idx="3156">
                  <c:v>2012-02-16-08</c:v>
                </c:pt>
                <c:pt idx="3157">
                  <c:v>2012-02-16-09</c:v>
                </c:pt>
                <c:pt idx="3158">
                  <c:v>2012-02-16-10</c:v>
                </c:pt>
                <c:pt idx="3159">
                  <c:v>2012-02-16-11</c:v>
                </c:pt>
                <c:pt idx="3160">
                  <c:v>2012-02-16-12</c:v>
                </c:pt>
                <c:pt idx="3161">
                  <c:v>2012-02-16-13</c:v>
                </c:pt>
                <c:pt idx="3162">
                  <c:v>2012-02-16-14</c:v>
                </c:pt>
                <c:pt idx="3163">
                  <c:v>2012-02-16-15</c:v>
                </c:pt>
                <c:pt idx="3164">
                  <c:v>2012-02-16-16</c:v>
                </c:pt>
                <c:pt idx="3165">
                  <c:v>2012-02-16-17</c:v>
                </c:pt>
                <c:pt idx="3166">
                  <c:v>2012-02-16-18</c:v>
                </c:pt>
                <c:pt idx="3167">
                  <c:v>2012-02-16-19</c:v>
                </c:pt>
                <c:pt idx="3168">
                  <c:v>2012-02-16-20</c:v>
                </c:pt>
                <c:pt idx="3169">
                  <c:v>2012-02-16-21</c:v>
                </c:pt>
                <c:pt idx="3170">
                  <c:v>2012-02-16-22</c:v>
                </c:pt>
                <c:pt idx="3171">
                  <c:v>2012-02-16-23</c:v>
                </c:pt>
                <c:pt idx="3172">
                  <c:v>2012-02-17-00</c:v>
                </c:pt>
                <c:pt idx="3173">
                  <c:v>2012-02-17-01</c:v>
                </c:pt>
                <c:pt idx="3174">
                  <c:v>2012-02-17-02</c:v>
                </c:pt>
                <c:pt idx="3175">
                  <c:v>2012-02-17-03</c:v>
                </c:pt>
                <c:pt idx="3176">
                  <c:v>2012-02-17-04</c:v>
                </c:pt>
                <c:pt idx="3177">
                  <c:v>2012-02-17-05</c:v>
                </c:pt>
                <c:pt idx="3178">
                  <c:v>2012-02-17-06</c:v>
                </c:pt>
                <c:pt idx="3179">
                  <c:v>2012-02-17-07</c:v>
                </c:pt>
                <c:pt idx="3180">
                  <c:v>2012-02-17-08</c:v>
                </c:pt>
                <c:pt idx="3181">
                  <c:v>2012-02-17-09</c:v>
                </c:pt>
                <c:pt idx="3182">
                  <c:v>2012-02-17-10</c:v>
                </c:pt>
                <c:pt idx="3183">
                  <c:v>2012-02-17-11</c:v>
                </c:pt>
                <c:pt idx="3184">
                  <c:v>2012-02-17-12</c:v>
                </c:pt>
                <c:pt idx="3185">
                  <c:v>2012-02-17-13</c:v>
                </c:pt>
                <c:pt idx="3186">
                  <c:v>2012-02-17-14</c:v>
                </c:pt>
                <c:pt idx="3187">
                  <c:v>2012-02-17-15</c:v>
                </c:pt>
                <c:pt idx="3188">
                  <c:v>2012-02-17-16</c:v>
                </c:pt>
                <c:pt idx="3189">
                  <c:v>2012-02-17-17</c:v>
                </c:pt>
                <c:pt idx="3190">
                  <c:v>2012-02-17-18</c:v>
                </c:pt>
                <c:pt idx="3191">
                  <c:v>2012-02-17-19</c:v>
                </c:pt>
                <c:pt idx="3192">
                  <c:v>2012-02-17-20</c:v>
                </c:pt>
                <c:pt idx="3193">
                  <c:v>2012-02-17-21</c:v>
                </c:pt>
                <c:pt idx="3194">
                  <c:v>2012-02-17-22</c:v>
                </c:pt>
                <c:pt idx="3195">
                  <c:v>2012-02-17-23</c:v>
                </c:pt>
                <c:pt idx="3196">
                  <c:v>2012-02-18-00</c:v>
                </c:pt>
                <c:pt idx="3197">
                  <c:v>2012-02-18-01</c:v>
                </c:pt>
                <c:pt idx="3198">
                  <c:v>2012-02-18-02</c:v>
                </c:pt>
                <c:pt idx="3199">
                  <c:v>2012-02-18-03</c:v>
                </c:pt>
                <c:pt idx="3200">
                  <c:v>2012-02-18-04</c:v>
                </c:pt>
                <c:pt idx="3201">
                  <c:v>2012-02-18-05</c:v>
                </c:pt>
                <c:pt idx="3202">
                  <c:v>2012-02-18-06</c:v>
                </c:pt>
                <c:pt idx="3203">
                  <c:v>2012-02-18-07</c:v>
                </c:pt>
                <c:pt idx="3204">
                  <c:v>2012-02-18-08</c:v>
                </c:pt>
                <c:pt idx="3205">
                  <c:v>2012-02-18-09</c:v>
                </c:pt>
                <c:pt idx="3206">
                  <c:v>2012-02-18-10</c:v>
                </c:pt>
                <c:pt idx="3207">
                  <c:v>2012-02-18-11</c:v>
                </c:pt>
                <c:pt idx="3208">
                  <c:v>2012-02-18-12</c:v>
                </c:pt>
                <c:pt idx="3209">
                  <c:v>2012-02-18-13</c:v>
                </c:pt>
                <c:pt idx="3210">
                  <c:v>2012-02-18-14</c:v>
                </c:pt>
                <c:pt idx="3211">
                  <c:v>2012-02-18-15</c:v>
                </c:pt>
                <c:pt idx="3212">
                  <c:v>2012-02-18-16</c:v>
                </c:pt>
                <c:pt idx="3213">
                  <c:v>2012-02-18-17</c:v>
                </c:pt>
                <c:pt idx="3214">
                  <c:v>2012-02-18-18</c:v>
                </c:pt>
                <c:pt idx="3215">
                  <c:v>2012-02-18-19</c:v>
                </c:pt>
                <c:pt idx="3216">
                  <c:v>2012-02-18-20</c:v>
                </c:pt>
                <c:pt idx="3217">
                  <c:v>2012-02-18-21</c:v>
                </c:pt>
                <c:pt idx="3218">
                  <c:v>2012-02-18-22</c:v>
                </c:pt>
                <c:pt idx="3219">
                  <c:v>2012-02-18-23</c:v>
                </c:pt>
                <c:pt idx="3220">
                  <c:v>2012-02-19-00</c:v>
                </c:pt>
                <c:pt idx="3221">
                  <c:v>2012-02-19-01</c:v>
                </c:pt>
                <c:pt idx="3222">
                  <c:v>2012-02-19-02</c:v>
                </c:pt>
                <c:pt idx="3223">
                  <c:v>2012-02-19-03</c:v>
                </c:pt>
                <c:pt idx="3224">
                  <c:v>2012-02-19-04</c:v>
                </c:pt>
                <c:pt idx="3225">
                  <c:v>2012-02-19-05</c:v>
                </c:pt>
                <c:pt idx="3226">
                  <c:v>2012-02-19-06</c:v>
                </c:pt>
                <c:pt idx="3227">
                  <c:v>2012-02-19-07</c:v>
                </c:pt>
                <c:pt idx="3228">
                  <c:v>2012-02-19-08</c:v>
                </c:pt>
                <c:pt idx="3229">
                  <c:v>2012-02-19-09</c:v>
                </c:pt>
                <c:pt idx="3230">
                  <c:v>2012-02-19-10</c:v>
                </c:pt>
                <c:pt idx="3231">
                  <c:v>2012-02-19-11</c:v>
                </c:pt>
                <c:pt idx="3232">
                  <c:v>2012-02-19-12</c:v>
                </c:pt>
                <c:pt idx="3233">
                  <c:v>2012-02-19-13</c:v>
                </c:pt>
                <c:pt idx="3234">
                  <c:v>2012-02-19-14</c:v>
                </c:pt>
                <c:pt idx="3235">
                  <c:v>2012-02-19-15</c:v>
                </c:pt>
                <c:pt idx="3236">
                  <c:v>2012-02-19-16</c:v>
                </c:pt>
                <c:pt idx="3237">
                  <c:v>2012-02-19-17</c:v>
                </c:pt>
                <c:pt idx="3238">
                  <c:v>2012-02-19-18</c:v>
                </c:pt>
                <c:pt idx="3239">
                  <c:v>2012-02-19-19</c:v>
                </c:pt>
                <c:pt idx="3240">
                  <c:v>2012-02-19-20</c:v>
                </c:pt>
                <c:pt idx="3241">
                  <c:v>2012-02-19-21</c:v>
                </c:pt>
                <c:pt idx="3242">
                  <c:v>2012-02-19-22</c:v>
                </c:pt>
                <c:pt idx="3243">
                  <c:v>2012-02-19-23</c:v>
                </c:pt>
                <c:pt idx="3244">
                  <c:v>2012-02-20-00</c:v>
                </c:pt>
                <c:pt idx="3245">
                  <c:v>2012-02-20-01</c:v>
                </c:pt>
                <c:pt idx="3246">
                  <c:v>2012-02-20-02</c:v>
                </c:pt>
                <c:pt idx="3247">
                  <c:v>2012-02-20-03</c:v>
                </c:pt>
                <c:pt idx="3248">
                  <c:v>2012-02-20-04</c:v>
                </c:pt>
                <c:pt idx="3249">
                  <c:v>2012-02-20-05</c:v>
                </c:pt>
                <c:pt idx="3250">
                  <c:v>2012-02-20-06</c:v>
                </c:pt>
                <c:pt idx="3251">
                  <c:v>2012-02-20-07</c:v>
                </c:pt>
                <c:pt idx="3252">
                  <c:v>2012-02-20-08</c:v>
                </c:pt>
                <c:pt idx="3253">
                  <c:v>2012-02-20-09</c:v>
                </c:pt>
                <c:pt idx="3254">
                  <c:v>2012-02-20-10</c:v>
                </c:pt>
                <c:pt idx="3255">
                  <c:v>2012-02-20-11</c:v>
                </c:pt>
                <c:pt idx="3256">
                  <c:v>2012-02-20-12</c:v>
                </c:pt>
                <c:pt idx="3257">
                  <c:v>2012-02-20-13</c:v>
                </c:pt>
                <c:pt idx="3258">
                  <c:v>2012-02-20-14</c:v>
                </c:pt>
                <c:pt idx="3259">
                  <c:v>2012-02-20-15</c:v>
                </c:pt>
                <c:pt idx="3260">
                  <c:v>2012-02-20-16</c:v>
                </c:pt>
                <c:pt idx="3261">
                  <c:v>2012-02-20-17</c:v>
                </c:pt>
                <c:pt idx="3262">
                  <c:v>2012-02-20-18</c:v>
                </c:pt>
                <c:pt idx="3263">
                  <c:v>2012-02-20-19</c:v>
                </c:pt>
                <c:pt idx="3264">
                  <c:v>2012-02-20-20</c:v>
                </c:pt>
                <c:pt idx="3265">
                  <c:v>2012-02-20-21</c:v>
                </c:pt>
                <c:pt idx="3266">
                  <c:v>2012-02-20-22</c:v>
                </c:pt>
                <c:pt idx="3267">
                  <c:v>2012-02-20-23</c:v>
                </c:pt>
                <c:pt idx="3268">
                  <c:v>2012-02-21-00</c:v>
                </c:pt>
                <c:pt idx="3269">
                  <c:v>2012-02-21-01</c:v>
                </c:pt>
                <c:pt idx="3270">
                  <c:v>2012-02-21-02</c:v>
                </c:pt>
                <c:pt idx="3271">
                  <c:v>2012-02-21-03</c:v>
                </c:pt>
                <c:pt idx="3272">
                  <c:v>2012-02-21-04</c:v>
                </c:pt>
                <c:pt idx="3273">
                  <c:v>2012-02-21-05</c:v>
                </c:pt>
                <c:pt idx="3274">
                  <c:v>2012-02-21-06</c:v>
                </c:pt>
                <c:pt idx="3275">
                  <c:v>2012-02-21-07</c:v>
                </c:pt>
                <c:pt idx="3276">
                  <c:v>2012-02-21-08</c:v>
                </c:pt>
                <c:pt idx="3277">
                  <c:v>2012-02-21-09</c:v>
                </c:pt>
                <c:pt idx="3278">
                  <c:v>2012-02-21-10</c:v>
                </c:pt>
                <c:pt idx="3279">
                  <c:v>2012-02-21-11</c:v>
                </c:pt>
                <c:pt idx="3280">
                  <c:v>2012-02-21-12</c:v>
                </c:pt>
                <c:pt idx="3281">
                  <c:v>2012-02-21-13</c:v>
                </c:pt>
                <c:pt idx="3282">
                  <c:v>2012-02-21-14</c:v>
                </c:pt>
                <c:pt idx="3283">
                  <c:v>2012-02-21-15</c:v>
                </c:pt>
                <c:pt idx="3284">
                  <c:v>2012-02-21-16</c:v>
                </c:pt>
                <c:pt idx="3285">
                  <c:v>2012-02-21-17</c:v>
                </c:pt>
                <c:pt idx="3286">
                  <c:v>2012-02-21-18</c:v>
                </c:pt>
                <c:pt idx="3287">
                  <c:v>2012-02-21-19</c:v>
                </c:pt>
                <c:pt idx="3288">
                  <c:v>2012-02-21-20</c:v>
                </c:pt>
                <c:pt idx="3289">
                  <c:v>2012-02-21-21</c:v>
                </c:pt>
                <c:pt idx="3290">
                  <c:v>2012-02-21-22</c:v>
                </c:pt>
                <c:pt idx="3291">
                  <c:v>2012-02-21-23</c:v>
                </c:pt>
                <c:pt idx="3292">
                  <c:v>2012-02-22-00</c:v>
                </c:pt>
                <c:pt idx="3293">
                  <c:v>2012-02-22-01</c:v>
                </c:pt>
                <c:pt idx="3294">
                  <c:v>2012-02-22-02</c:v>
                </c:pt>
                <c:pt idx="3295">
                  <c:v>2012-02-22-03</c:v>
                </c:pt>
                <c:pt idx="3296">
                  <c:v>2012-02-22-04</c:v>
                </c:pt>
                <c:pt idx="3297">
                  <c:v>2012-02-22-05</c:v>
                </c:pt>
                <c:pt idx="3298">
                  <c:v>2012-02-22-06</c:v>
                </c:pt>
                <c:pt idx="3299">
                  <c:v>2012-02-22-07</c:v>
                </c:pt>
                <c:pt idx="3300">
                  <c:v>2012-02-22-08</c:v>
                </c:pt>
                <c:pt idx="3301">
                  <c:v>2012-02-22-09</c:v>
                </c:pt>
                <c:pt idx="3302">
                  <c:v>2012-02-22-10</c:v>
                </c:pt>
                <c:pt idx="3303">
                  <c:v>2012-02-22-11</c:v>
                </c:pt>
                <c:pt idx="3304">
                  <c:v>2012-02-22-12</c:v>
                </c:pt>
                <c:pt idx="3305">
                  <c:v>2012-02-22-13</c:v>
                </c:pt>
                <c:pt idx="3306">
                  <c:v>2012-02-22-14</c:v>
                </c:pt>
                <c:pt idx="3307">
                  <c:v>2012-02-22-15</c:v>
                </c:pt>
                <c:pt idx="3308">
                  <c:v>2012-02-22-16</c:v>
                </c:pt>
                <c:pt idx="3309">
                  <c:v>2012-02-22-17</c:v>
                </c:pt>
                <c:pt idx="3310">
                  <c:v>2012-02-22-18</c:v>
                </c:pt>
                <c:pt idx="3311">
                  <c:v>2012-02-22-19</c:v>
                </c:pt>
                <c:pt idx="3312">
                  <c:v>2012-02-22-20</c:v>
                </c:pt>
                <c:pt idx="3313">
                  <c:v>2012-02-22-21</c:v>
                </c:pt>
                <c:pt idx="3314">
                  <c:v>2012-02-22-22</c:v>
                </c:pt>
                <c:pt idx="3315">
                  <c:v>2012-02-22-23</c:v>
                </c:pt>
                <c:pt idx="3316">
                  <c:v>2012-02-23-00</c:v>
                </c:pt>
                <c:pt idx="3317">
                  <c:v>2012-02-23-01</c:v>
                </c:pt>
                <c:pt idx="3318">
                  <c:v>2012-02-23-02</c:v>
                </c:pt>
                <c:pt idx="3319">
                  <c:v>2012-02-23-03</c:v>
                </c:pt>
                <c:pt idx="3320">
                  <c:v>2012-02-23-04</c:v>
                </c:pt>
                <c:pt idx="3321">
                  <c:v>2012-02-23-05</c:v>
                </c:pt>
                <c:pt idx="3322">
                  <c:v>2012-02-23-06</c:v>
                </c:pt>
                <c:pt idx="3323">
                  <c:v>2012-02-23-07</c:v>
                </c:pt>
                <c:pt idx="3324">
                  <c:v>2012-02-23-08</c:v>
                </c:pt>
                <c:pt idx="3325">
                  <c:v>2012-02-23-09</c:v>
                </c:pt>
                <c:pt idx="3326">
                  <c:v>2012-02-23-10</c:v>
                </c:pt>
                <c:pt idx="3327">
                  <c:v>2012-02-23-11</c:v>
                </c:pt>
                <c:pt idx="3328">
                  <c:v>2012-02-23-12</c:v>
                </c:pt>
                <c:pt idx="3329">
                  <c:v>2012-02-23-13</c:v>
                </c:pt>
                <c:pt idx="3330">
                  <c:v>2012-02-23-14</c:v>
                </c:pt>
                <c:pt idx="3331">
                  <c:v>2012-02-23-15</c:v>
                </c:pt>
                <c:pt idx="3332">
                  <c:v>2012-02-23-16</c:v>
                </c:pt>
                <c:pt idx="3333">
                  <c:v>2012-02-23-17</c:v>
                </c:pt>
                <c:pt idx="3334">
                  <c:v>2012-02-23-18</c:v>
                </c:pt>
                <c:pt idx="3335">
                  <c:v>2012-02-23-19</c:v>
                </c:pt>
                <c:pt idx="3336">
                  <c:v>2012-02-23-20</c:v>
                </c:pt>
                <c:pt idx="3337">
                  <c:v>2012-02-23-21</c:v>
                </c:pt>
                <c:pt idx="3338">
                  <c:v>2012-02-23-22</c:v>
                </c:pt>
                <c:pt idx="3339">
                  <c:v>2012-02-23-23</c:v>
                </c:pt>
                <c:pt idx="3340">
                  <c:v>2012-02-24-00</c:v>
                </c:pt>
                <c:pt idx="3341">
                  <c:v>2012-02-24-01</c:v>
                </c:pt>
                <c:pt idx="3342">
                  <c:v>2012-02-24-02</c:v>
                </c:pt>
                <c:pt idx="3343">
                  <c:v>2012-02-24-03</c:v>
                </c:pt>
                <c:pt idx="3344">
                  <c:v>2012-02-24-04</c:v>
                </c:pt>
                <c:pt idx="3345">
                  <c:v>2012-02-24-05</c:v>
                </c:pt>
                <c:pt idx="3346">
                  <c:v>2012-02-24-06</c:v>
                </c:pt>
                <c:pt idx="3347">
                  <c:v>2012-02-24-07</c:v>
                </c:pt>
                <c:pt idx="3348">
                  <c:v>2012-02-24-08</c:v>
                </c:pt>
                <c:pt idx="3349">
                  <c:v>2012-02-24-09</c:v>
                </c:pt>
                <c:pt idx="3350">
                  <c:v>2012-02-24-10</c:v>
                </c:pt>
                <c:pt idx="3351">
                  <c:v>2012-02-24-11</c:v>
                </c:pt>
                <c:pt idx="3352">
                  <c:v>2012-02-24-12</c:v>
                </c:pt>
                <c:pt idx="3353">
                  <c:v>2012-02-24-13</c:v>
                </c:pt>
                <c:pt idx="3354">
                  <c:v>2012-02-24-14</c:v>
                </c:pt>
                <c:pt idx="3355">
                  <c:v>2012-02-24-15</c:v>
                </c:pt>
                <c:pt idx="3356">
                  <c:v>2012-02-24-16</c:v>
                </c:pt>
                <c:pt idx="3357">
                  <c:v>2012-02-24-17</c:v>
                </c:pt>
                <c:pt idx="3358">
                  <c:v>2012-02-24-18</c:v>
                </c:pt>
                <c:pt idx="3359">
                  <c:v>2012-02-24-19</c:v>
                </c:pt>
                <c:pt idx="3360">
                  <c:v>2012-02-24-20</c:v>
                </c:pt>
                <c:pt idx="3361">
                  <c:v>2012-02-24-21</c:v>
                </c:pt>
                <c:pt idx="3362">
                  <c:v>2012-02-24-22</c:v>
                </c:pt>
                <c:pt idx="3363">
                  <c:v>2012-02-24-23</c:v>
                </c:pt>
                <c:pt idx="3364">
                  <c:v>2012-02-25-00</c:v>
                </c:pt>
                <c:pt idx="3365">
                  <c:v>2012-02-25-01</c:v>
                </c:pt>
                <c:pt idx="3366">
                  <c:v>2012-02-25-02</c:v>
                </c:pt>
                <c:pt idx="3367">
                  <c:v>2012-02-25-03</c:v>
                </c:pt>
                <c:pt idx="3368">
                  <c:v>2012-02-25-04</c:v>
                </c:pt>
                <c:pt idx="3369">
                  <c:v>2012-02-25-05</c:v>
                </c:pt>
                <c:pt idx="3370">
                  <c:v>2012-02-25-06</c:v>
                </c:pt>
                <c:pt idx="3371">
                  <c:v>2012-02-25-07</c:v>
                </c:pt>
                <c:pt idx="3372">
                  <c:v>2012-02-25-08</c:v>
                </c:pt>
                <c:pt idx="3373">
                  <c:v>2012-02-25-09</c:v>
                </c:pt>
                <c:pt idx="3374">
                  <c:v>2012-02-25-10</c:v>
                </c:pt>
                <c:pt idx="3375">
                  <c:v>2012-02-25-11</c:v>
                </c:pt>
                <c:pt idx="3376">
                  <c:v>2012-02-25-12</c:v>
                </c:pt>
                <c:pt idx="3377">
                  <c:v>2012-02-25-13</c:v>
                </c:pt>
                <c:pt idx="3378">
                  <c:v>2012-02-25-14</c:v>
                </c:pt>
                <c:pt idx="3379">
                  <c:v>2012-02-25-15</c:v>
                </c:pt>
                <c:pt idx="3380">
                  <c:v>2012-02-25-16</c:v>
                </c:pt>
                <c:pt idx="3381">
                  <c:v>2012-02-25-17</c:v>
                </c:pt>
                <c:pt idx="3382">
                  <c:v>2012-02-25-18</c:v>
                </c:pt>
                <c:pt idx="3383">
                  <c:v>2012-02-25-19</c:v>
                </c:pt>
                <c:pt idx="3384">
                  <c:v>2012-02-25-20</c:v>
                </c:pt>
                <c:pt idx="3385">
                  <c:v>2012-02-25-21</c:v>
                </c:pt>
                <c:pt idx="3386">
                  <c:v>2012-02-25-22</c:v>
                </c:pt>
                <c:pt idx="3387">
                  <c:v>2012-02-25-23</c:v>
                </c:pt>
                <c:pt idx="3388">
                  <c:v>2012-02-26-00</c:v>
                </c:pt>
                <c:pt idx="3389">
                  <c:v>2012-02-26-01</c:v>
                </c:pt>
                <c:pt idx="3390">
                  <c:v>2012-02-26-02</c:v>
                </c:pt>
                <c:pt idx="3391">
                  <c:v>2012-02-26-03</c:v>
                </c:pt>
                <c:pt idx="3392">
                  <c:v>2012-02-26-04</c:v>
                </c:pt>
                <c:pt idx="3393">
                  <c:v>2012-02-26-05</c:v>
                </c:pt>
                <c:pt idx="3394">
                  <c:v>2012-02-26-06</c:v>
                </c:pt>
                <c:pt idx="3395">
                  <c:v>2012-02-26-07</c:v>
                </c:pt>
                <c:pt idx="3396">
                  <c:v>2012-02-26-08</c:v>
                </c:pt>
                <c:pt idx="3397">
                  <c:v>2012-02-26-09</c:v>
                </c:pt>
                <c:pt idx="3398">
                  <c:v>2012-02-26-10</c:v>
                </c:pt>
                <c:pt idx="3399">
                  <c:v>2012-02-26-11</c:v>
                </c:pt>
                <c:pt idx="3400">
                  <c:v>2012-02-26-12</c:v>
                </c:pt>
                <c:pt idx="3401">
                  <c:v>2012-02-26-13</c:v>
                </c:pt>
                <c:pt idx="3402">
                  <c:v>2012-02-26-14</c:v>
                </c:pt>
                <c:pt idx="3403">
                  <c:v>2012-02-26-15</c:v>
                </c:pt>
                <c:pt idx="3404">
                  <c:v>2012-02-26-16</c:v>
                </c:pt>
                <c:pt idx="3405">
                  <c:v>2012-02-26-17</c:v>
                </c:pt>
                <c:pt idx="3406">
                  <c:v>2012-02-26-18</c:v>
                </c:pt>
                <c:pt idx="3407">
                  <c:v>2012-02-26-19</c:v>
                </c:pt>
                <c:pt idx="3408">
                  <c:v>2012-02-26-20</c:v>
                </c:pt>
                <c:pt idx="3409">
                  <c:v>2012-02-26-21</c:v>
                </c:pt>
                <c:pt idx="3410">
                  <c:v>2012-02-26-22</c:v>
                </c:pt>
                <c:pt idx="3411">
                  <c:v>2012-02-26-23</c:v>
                </c:pt>
                <c:pt idx="3412">
                  <c:v>2012-02-27-00</c:v>
                </c:pt>
                <c:pt idx="3413">
                  <c:v>2012-02-27-01</c:v>
                </c:pt>
                <c:pt idx="3414">
                  <c:v>2012-02-27-02</c:v>
                </c:pt>
                <c:pt idx="3415">
                  <c:v>2012-02-27-03</c:v>
                </c:pt>
                <c:pt idx="3416">
                  <c:v>2012-02-27-04</c:v>
                </c:pt>
                <c:pt idx="3417">
                  <c:v>2012-02-27-05</c:v>
                </c:pt>
                <c:pt idx="3418">
                  <c:v>2012-02-27-06</c:v>
                </c:pt>
                <c:pt idx="3419">
                  <c:v>2012-02-27-07</c:v>
                </c:pt>
                <c:pt idx="3420">
                  <c:v>2012-02-27-08</c:v>
                </c:pt>
                <c:pt idx="3421">
                  <c:v>2012-02-27-09</c:v>
                </c:pt>
                <c:pt idx="3422">
                  <c:v>2012-02-27-10</c:v>
                </c:pt>
                <c:pt idx="3423">
                  <c:v>2012-02-27-11</c:v>
                </c:pt>
                <c:pt idx="3424">
                  <c:v>2012-02-27-12</c:v>
                </c:pt>
                <c:pt idx="3425">
                  <c:v>2012-02-27-13</c:v>
                </c:pt>
                <c:pt idx="3426">
                  <c:v>2012-02-27-14</c:v>
                </c:pt>
                <c:pt idx="3427">
                  <c:v>2012-02-27-15</c:v>
                </c:pt>
                <c:pt idx="3428">
                  <c:v>2012-02-27-16</c:v>
                </c:pt>
                <c:pt idx="3429">
                  <c:v>2012-02-27-17</c:v>
                </c:pt>
                <c:pt idx="3430">
                  <c:v>2012-02-27-18</c:v>
                </c:pt>
                <c:pt idx="3431">
                  <c:v>2012-02-27-19</c:v>
                </c:pt>
                <c:pt idx="3432">
                  <c:v>2012-02-27-20</c:v>
                </c:pt>
                <c:pt idx="3433">
                  <c:v>2012-02-27-21</c:v>
                </c:pt>
                <c:pt idx="3434">
                  <c:v>2012-02-27-22</c:v>
                </c:pt>
                <c:pt idx="3435">
                  <c:v>2012-02-27-23</c:v>
                </c:pt>
                <c:pt idx="3436">
                  <c:v>2012-02-28-00</c:v>
                </c:pt>
                <c:pt idx="3437">
                  <c:v>2012-02-28-01</c:v>
                </c:pt>
                <c:pt idx="3438">
                  <c:v>2012-02-28-02</c:v>
                </c:pt>
                <c:pt idx="3439">
                  <c:v>2012-02-28-03</c:v>
                </c:pt>
                <c:pt idx="3440">
                  <c:v>2012-02-28-04</c:v>
                </c:pt>
                <c:pt idx="3441">
                  <c:v>2012-02-28-05</c:v>
                </c:pt>
                <c:pt idx="3442">
                  <c:v>2012-02-28-06</c:v>
                </c:pt>
                <c:pt idx="3443">
                  <c:v>2012-02-28-07</c:v>
                </c:pt>
                <c:pt idx="3444">
                  <c:v>2012-02-28-08</c:v>
                </c:pt>
                <c:pt idx="3445">
                  <c:v>2012-02-28-09</c:v>
                </c:pt>
                <c:pt idx="3446">
                  <c:v>2012-02-28-10</c:v>
                </c:pt>
                <c:pt idx="3447">
                  <c:v>2012-02-28-11</c:v>
                </c:pt>
                <c:pt idx="3448">
                  <c:v>2012-02-28-12</c:v>
                </c:pt>
                <c:pt idx="3449">
                  <c:v>2012-02-28-13</c:v>
                </c:pt>
                <c:pt idx="3450">
                  <c:v>2012-02-28-14</c:v>
                </c:pt>
                <c:pt idx="3451">
                  <c:v>2012-02-28-15</c:v>
                </c:pt>
                <c:pt idx="3452">
                  <c:v>2012-02-28-16</c:v>
                </c:pt>
                <c:pt idx="3453">
                  <c:v>2012-02-28-17</c:v>
                </c:pt>
                <c:pt idx="3454">
                  <c:v>2012-02-28-18</c:v>
                </c:pt>
                <c:pt idx="3455">
                  <c:v>2012-02-28-19</c:v>
                </c:pt>
                <c:pt idx="3456">
                  <c:v>2012-02-28-20</c:v>
                </c:pt>
                <c:pt idx="3457">
                  <c:v>2012-02-28-21</c:v>
                </c:pt>
                <c:pt idx="3458">
                  <c:v>2012-02-28-22</c:v>
                </c:pt>
                <c:pt idx="3459">
                  <c:v>2012-02-28-23</c:v>
                </c:pt>
                <c:pt idx="3460">
                  <c:v>2012-02-29-00</c:v>
                </c:pt>
                <c:pt idx="3461">
                  <c:v>2012-02-29-01</c:v>
                </c:pt>
                <c:pt idx="3462">
                  <c:v>2012-02-29-02</c:v>
                </c:pt>
                <c:pt idx="3463">
                  <c:v>2012-02-29-03</c:v>
                </c:pt>
                <c:pt idx="3464">
                  <c:v>2012-02-29-04</c:v>
                </c:pt>
                <c:pt idx="3465">
                  <c:v>2012-02-29-05</c:v>
                </c:pt>
                <c:pt idx="3466">
                  <c:v>2012-02-29-06</c:v>
                </c:pt>
                <c:pt idx="3467">
                  <c:v>2012-02-29-07</c:v>
                </c:pt>
                <c:pt idx="3468">
                  <c:v>2012-02-29-08</c:v>
                </c:pt>
                <c:pt idx="3469">
                  <c:v>2012-02-29-09</c:v>
                </c:pt>
                <c:pt idx="3470">
                  <c:v>2012-02-29-10</c:v>
                </c:pt>
                <c:pt idx="3471">
                  <c:v>2012-02-29-11</c:v>
                </c:pt>
                <c:pt idx="3472">
                  <c:v>2012-02-29-12</c:v>
                </c:pt>
                <c:pt idx="3473">
                  <c:v>2012-02-29-13</c:v>
                </c:pt>
                <c:pt idx="3474">
                  <c:v>2012-02-29-14</c:v>
                </c:pt>
                <c:pt idx="3475">
                  <c:v>2012-02-29-15</c:v>
                </c:pt>
                <c:pt idx="3476">
                  <c:v>2012-02-29-16</c:v>
                </c:pt>
                <c:pt idx="3477">
                  <c:v>2012-02-29-17</c:v>
                </c:pt>
                <c:pt idx="3478">
                  <c:v>2012-02-29-18</c:v>
                </c:pt>
                <c:pt idx="3479">
                  <c:v>2012-02-29-19</c:v>
                </c:pt>
                <c:pt idx="3480">
                  <c:v>2012-02-29-20</c:v>
                </c:pt>
                <c:pt idx="3481">
                  <c:v>2012-02-29-21</c:v>
                </c:pt>
                <c:pt idx="3482">
                  <c:v>2012-02-29-22</c:v>
                </c:pt>
                <c:pt idx="3483">
                  <c:v>2012-02-29-23</c:v>
                </c:pt>
                <c:pt idx="3484">
                  <c:v>2012-03-01-00</c:v>
                </c:pt>
                <c:pt idx="3485">
                  <c:v>2012-03-01-01</c:v>
                </c:pt>
                <c:pt idx="3486">
                  <c:v>2012-03-01-02</c:v>
                </c:pt>
                <c:pt idx="3487">
                  <c:v>2012-03-01-03</c:v>
                </c:pt>
                <c:pt idx="3488">
                  <c:v>2012-03-01-04</c:v>
                </c:pt>
                <c:pt idx="3489">
                  <c:v>2012-03-01-05</c:v>
                </c:pt>
                <c:pt idx="3490">
                  <c:v>2012-03-01-06</c:v>
                </c:pt>
                <c:pt idx="3491">
                  <c:v>2012-03-01-07</c:v>
                </c:pt>
                <c:pt idx="3492">
                  <c:v>2012-03-01-08</c:v>
                </c:pt>
                <c:pt idx="3493">
                  <c:v>2012-03-01-09</c:v>
                </c:pt>
                <c:pt idx="3494">
                  <c:v>2012-03-01-10</c:v>
                </c:pt>
                <c:pt idx="3495">
                  <c:v>2012-03-01-11</c:v>
                </c:pt>
                <c:pt idx="3496">
                  <c:v>2012-03-01-12</c:v>
                </c:pt>
                <c:pt idx="3497">
                  <c:v>2012-03-01-13</c:v>
                </c:pt>
                <c:pt idx="3498">
                  <c:v>2012-03-01-14</c:v>
                </c:pt>
                <c:pt idx="3499">
                  <c:v>2012-03-01-15</c:v>
                </c:pt>
                <c:pt idx="3500">
                  <c:v>2012-03-01-16</c:v>
                </c:pt>
                <c:pt idx="3501">
                  <c:v>2012-03-01-17</c:v>
                </c:pt>
                <c:pt idx="3502">
                  <c:v>2012-03-01-18</c:v>
                </c:pt>
                <c:pt idx="3503">
                  <c:v>2012-03-01-19</c:v>
                </c:pt>
                <c:pt idx="3504">
                  <c:v>2012-03-01-20</c:v>
                </c:pt>
                <c:pt idx="3505">
                  <c:v>2012-03-01-21</c:v>
                </c:pt>
                <c:pt idx="3506">
                  <c:v>2012-03-01-22</c:v>
                </c:pt>
                <c:pt idx="3507">
                  <c:v>2012-03-01-23</c:v>
                </c:pt>
                <c:pt idx="3508">
                  <c:v>2012-03-02-00</c:v>
                </c:pt>
                <c:pt idx="3509">
                  <c:v>2012-03-02-01</c:v>
                </c:pt>
                <c:pt idx="3510">
                  <c:v>2012-03-02-02</c:v>
                </c:pt>
                <c:pt idx="3511">
                  <c:v>2012-03-02-03</c:v>
                </c:pt>
                <c:pt idx="3512">
                  <c:v>2012-03-02-04</c:v>
                </c:pt>
                <c:pt idx="3513">
                  <c:v>2012-03-02-05</c:v>
                </c:pt>
                <c:pt idx="3514">
                  <c:v>2012-03-02-06</c:v>
                </c:pt>
                <c:pt idx="3515">
                  <c:v>2012-03-02-07</c:v>
                </c:pt>
                <c:pt idx="3516">
                  <c:v>2012-03-02-08</c:v>
                </c:pt>
                <c:pt idx="3517">
                  <c:v>2012-03-02-09</c:v>
                </c:pt>
                <c:pt idx="3518">
                  <c:v>2012-03-02-10</c:v>
                </c:pt>
                <c:pt idx="3519">
                  <c:v>2012-03-02-11</c:v>
                </c:pt>
                <c:pt idx="3520">
                  <c:v>2012-03-02-12</c:v>
                </c:pt>
                <c:pt idx="3521">
                  <c:v>2012-03-02-13</c:v>
                </c:pt>
                <c:pt idx="3522">
                  <c:v>2012-03-02-14</c:v>
                </c:pt>
                <c:pt idx="3523">
                  <c:v>2012-03-02-15</c:v>
                </c:pt>
                <c:pt idx="3524">
                  <c:v>2012-03-02-16</c:v>
                </c:pt>
                <c:pt idx="3525">
                  <c:v>2012-03-02-17</c:v>
                </c:pt>
                <c:pt idx="3526">
                  <c:v>2012-03-02-18</c:v>
                </c:pt>
                <c:pt idx="3527">
                  <c:v>2012-03-02-19</c:v>
                </c:pt>
                <c:pt idx="3528">
                  <c:v>2012-03-02-20</c:v>
                </c:pt>
                <c:pt idx="3529">
                  <c:v>2012-03-02-21</c:v>
                </c:pt>
                <c:pt idx="3530">
                  <c:v>2012-03-02-22</c:v>
                </c:pt>
                <c:pt idx="3531">
                  <c:v>2012-03-02-23</c:v>
                </c:pt>
                <c:pt idx="3532">
                  <c:v>2012-03-03-00</c:v>
                </c:pt>
                <c:pt idx="3533">
                  <c:v>2012-03-03-01</c:v>
                </c:pt>
                <c:pt idx="3534">
                  <c:v>2012-03-03-02</c:v>
                </c:pt>
                <c:pt idx="3535">
                  <c:v>2012-03-03-03</c:v>
                </c:pt>
                <c:pt idx="3536">
                  <c:v>2012-03-03-04</c:v>
                </c:pt>
                <c:pt idx="3537">
                  <c:v>2012-03-03-05</c:v>
                </c:pt>
                <c:pt idx="3538">
                  <c:v>2012-03-03-06</c:v>
                </c:pt>
                <c:pt idx="3539">
                  <c:v>2012-03-03-07</c:v>
                </c:pt>
                <c:pt idx="3540">
                  <c:v>2012-03-03-08</c:v>
                </c:pt>
                <c:pt idx="3541">
                  <c:v>2012-03-03-09</c:v>
                </c:pt>
                <c:pt idx="3542">
                  <c:v>2012-03-03-10</c:v>
                </c:pt>
                <c:pt idx="3543">
                  <c:v>2012-03-03-11</c:v>
                </c:pt>
                <c:pt idx="3544">
                  <c:v>2012-03-03-12</c:v>
                </c:pt>
                <c:pt idx="3545">
                  <c:v>2012-03-03-13</c:v>
                </c:pt>
                <c:pt idx="3546">
                  <c:v>2012-03-03-14</c:v>
                </c:pt>
                <c:pt idx="3547">
                  <c:v>2012-03-03-15</c:v>
                </c:pt>
                <c:pt idx="3548">
                  <c:v>2012-03-03-16</c:v>
                </c:pt>
                <c:pt idx="3549">
                  <c:v>2012-03-03-17</c:v>
                </c:pt>
                <c:pt idx="3550">
                  <c:v>2012-03-03-18</c:v>
                </c:pt>
                <c:pt idx="3551">
                  <c:v>2012-03-03-19</c:v>
                </c:pt>
                <c:pt idx="3552">
                  <c:v>2012-03-03-20</c:v>
                </c:pt>
                <c:pt idx="3553">
                  <c:v>2012-03-03-21</c:v>
                </c:pt>
                <c:pt idx="3554">
                  <c:v>2012-03-03-22</c:v>
                </c:pt>
                <c:pt idx="3555">
                  <c:v>2012-03-03-23</c:v>
                </c:pt>
                <c:pt idx="3556">
                  <c:v>2012-03-04-00</c:v>
                </c:pt>
                <c:pt idx="3557">
                  <c:v>2012-03-04-01</c:v>
                </c:pt>
                <c:pt idx="3558">
                  <c:v>2012-03-04-02</c:v>
                </c:pt>
                <c:pt idx="3559">
                  <c:v>2012-03-04-03</c:v>
                </c:pt>
                <c:pt idx="3560">
                  <c:v>2012-03-04-04</c:v>
                </c:pt>
                <c:pt idx="3561">
                  <c:v>2012-03-04-05</c:v>
                </c:pt>
                <c:pt idx="3562">
                  <c:v>2012-03-04-06</c:v>
                </c:pt>
                <c:pt idx="3563">
                  <c:v>2012-03-04-07</c:v>
                </c:pt>
                <c:pt idx="3564">
                  <c:v>2012-03-04-08</c:v>
                </c:pt>
                <c:pt idx="3565">
                  <c:v>2012-03-04-09</c:v>
                </c:pt>
                <c:pt idx="3566">
                  <c:v>2012-03-04-10</c:v>
                </c:pt>
                <c:pt idx="3567">
                  <c:v>2012-03-04-11</c:v>
                </c:pt>
                <c:pt idx="3568">
                  <c:v>2012-03-04-12</c:v>
                </c:pt>
                <c:pt idx="3569">
                  <c:v>2012-03-04-13</c:v>
                </c:pt>
                <c:pt idx="3570">
                  <c:v>2012-03-04-14</c:v>
                </c:pt>
                <c:pt idx="3571">
                  <c:v>2012-03-04-15</c:v>
                </c:pt>
                <c:pt idx="3572">
                  <c:v>2012-03-04-16</c:v>
                </c:pt>
                <c:pt idx="3573">
                  <c:v>2012-03-04-17</c:v>
                </c:pt>
                <c:pt idx="3574">
                  <c:v>2012-03-04-18</c:v>
                </c:pt>
                <c:pt idx="3575">
                  <c:v>2012-03-04-19</c:v>
                </c:pt>
                <c:pt idx="3576">
                  <c:v>2012-03-04-20</c:v>
                </c:pt>
                <c:pt idx="3577">
                  <c:v>2012-03-04-21</c:v>
                </c:pt>
                <c:pt idx="3578">
                  <c:v>2012-03-04-22</c:v>
                </c:pt>
                <c:pt idx="3579">
                  <c:v>2012-03-04-23</c:v>
                </c:pt>
                <c:pt idx="3580">
                  <c:v>2012-03-05-00</c:v>
                </c:pt>
                <c:pt idx="3581">
                  <c:v>2012-03-05-01</c:v>
                </c:pt>
                <c:pt idx="3582">
                  <c:v>2012-03-05-02</c:v>
                </c:pt>
                <c:pt idx="3583">
                  <c:v>2012-03-05-03</c:v>
                </c:pt>
                <c:pt idx="3584">
                  <c:v>2012-03-05-04</c:v>
                </c:pt>
                <c:pt idx="3585">
                  <c:v>2012-03-05-05</c:v>
                </c:pt>
                <c:pt idx="3586">
                  <c:v>2012-03-05-06</c:v>
                </c:pt>
                <c:pt idx="3587">
                  <c:v>2012-03-05-07</c:v>
                </c:pt>
                <c:pt idx="3588">
                  <c:v>2012-03-05-08</c:v>
                </c:pt>
                <c:pt idx="3589">
                  <c:v>2012-03-05-09</c:v>
                </c:pt>
                <c:pt idx="3590">
                  <c:v>2012-03-05-10</c:v>
                </c:pt>
                <c:pt idx="3591">
                  <c:v>2012-03-05-11</c:v>
                </c:pt>
                <c:pt idx="3592">
                  <c:v>2012-03-05-12</c:v>
                </c:pt>
                <c:pt idx="3593">
                  <c:v>2012-03-05-13</c:v>
                </c:pt>
                <c:pt idx="3594">
                  <c:v>2012-03-05-14</c:v>
                </c:pt>
                <c:pt idx="3595">
                  <c:v>2012-03-05-15</c:v>
                </c:pt>
                <c:pt idx="3596">
                  <c:v>2012-03-05-16</c:v>
                </c:pt>
                <c:pt idx="3597">
                  <c:v>2012-03-05-17</c:v>
                </c:pt>
                <c:pt idx="3598">
                  <c:v>2012-03-05-18</c:v>
                </c:pt>
                <c:pt idx="3599">
                  <c:v>2012-03-05-19</c:v>
                </c:pt>
                <c:pt idx="3600">
                  <c:v>2012-03-05-20</c:v>
                </c:pt>
                <c:pt idx="3601">
                  <c:v>2012-03-05-21</c:v>
                </c:pt>
                <c:pt idx="3602">
                  <c:v>2012-03-05-22</c:v>
                </c:pt>
                <c:pt idx="3603">
                  <c:v>2012-03-05-23</c:v>
                </c:pt>
                <c:pt idx="3604">
                  <c:v>2012-03-06-00</c:v>
                </c:pt>
                <c:pt idx="3605">
                  <c:v>2012-03-06-01</c:v>
                </c:pt>
                <c:pt idx="3606">
                  <c:v>2012-03-06-02</c:v>
                </c:pt>
                <c:pt idx="3607">
                  <c:v>2012-03-06-03</c:v>
                </c:pt>
                <c:pt idx="3608">
                  <c:v>2012-03-06-04</c:v>
                </c:pt>
                <c:pt idx="3609">
                  <c:v>2012-03-06-05</c:v>
                </c:pt>
                <c:pt idx="3610">
                  <c:v>2012-03-06-06</c:v>
                </c:pt>
                <c:pt idx="3611">
                  <c:v>2012-03-06-07</c:v>
                </c:pt>
                <c:pt idx="3612">
                  <c:v>2012-03-06-08</c:v>
                </c:pt>
                <c:pt idx="3613">
                  <c:v>2012-03-06-09</c:v>
                </c:pt>
                <c:pt idx="3614">
                  <c:v>2012-03-06-10</c:v>
                </c:pt>
                <c:pt idx="3615">
                  <c:v>2012-03-06-11</c:v>
                </c:pt>
                <c:pt idx="3616">
                  <c:v>2012-03-06-12</c:v>
                </c:pt>
                <c:pt idx="3617">
                  <c:v>2012-03-06-13</c:v>
                </c:pt>
                <c:pt idx="3618">
                  <c:v>2012-03-06-14</c:v>
                </c:pt>
                <c:pt idx="3619">
                  <c:v>2012-03-06-15</c:v>
                </c:pt>
                <c:pt idx="3620">
                  <c:v>2012-03-06-16</c:v>
                </c:pt>
                <c:pt idx="3621">
                  <c:v>2012-03-06-17</c:v>
                </c:pt>
                <c:pt idx="3622">
                  <c:v>2012-03-06-18</c:v>
                </c:pt>
                <c:pt idx="3623">
                  <c:v>2012-03-06-19</c:v>
                </c:pt>
                <c:pt idx="3624">
                  <c:v>2012-03-06-20</c:v>
                </c:pt>
                <c:pt idx="3625">
                  <c:v>2012-03-06-21</c:v>
                </c:pt>
                <c:pt idx="3626">
                  <c:v>2012-03-06-22</c:v>
                </c:pt>
                <c:pt idx="3627">
                  <c:v>2012-03-06-23</c:v>
                </c:pt>
                <c:pt idx="3628">
                  <c:v>2012-03-07-00</c:v>
                </c:pt>
                <c:pt idx="3629">
                  <c:v>2012-03-07-01</c:v>
                </c:pt>
                <c:pt idx="3630">
                  <c:v>2012-03-07-02</c:v>
                </c:pt>
                <c:pt idx="3631">
                  <c:v>2012-03-07-03</c:v>
                </c:pt>
                <c:pt idx="3632">
                  <c:v>2012-03-07-04</c:v>
                </c:pt>
                <c:pt idx="3633">
                  <c:v>2012-03-07-05</c:v>
                </c:pt>
                <c:pt idx="3634">
                  <c:v>2012-03-07-06</c:v>
                </c:pt>
                <c:pt idx="3635">
                  <c:v>2012-03-07-07</c:v>
                </c:pt>
                <c:pt idx="3636">
                  <c:v>2012-03-07-08</c:v>
                </c:pt>
                <c:pt idx="3637">
                  <c:v>2012-03-07-09</c:v>
                </c:pt>
                <c:pt idx="3638">
                  <c:v>2012-03-07-10</c:v>
                </c:pt>
                <c:pt idx="3639">
                  <c:v>2012-03-07-11</c:v>
                </c:pt>
                <c:pt idx="3640">
                  <c:v>2012-03-07-12</c:v>
                </c:pt>
                <c:pt idx="3641">
                  <c:v>2012-03-07-13</c:v>
                </c:pt>
                <c:pt idx="3642">
                  <c:v>2012-03-07-14</c:v>
                </c:pt>
                <c:pt idx="3643">
                  <c:v>2012-03-07-15</c:v>
                </c:pt>
                <c:pt idx="3644">
                  <c:v>2012-03-07-16</c:v>
                </c:pt>
                <c:pt idx="3645">
                  <c:v>2012-03-07-17</c:v>
                </c:pt>
                <c:pt idx="3646">
                  <c:v>2012-03-07-18</c:v>
                </c:pt>
                <c:pt idx="3647">
                  <c:v>2012-03-07-19</c:v>
                </c:pt>
                <c:pt idx="3648">
                  <c:v>2012-03-07-20</c:v>
                </c:pt>
                <c:pt idx="3649">
                  <c:v>2012-03-07-21</c:v>
                </c:pt>
                <c:pt idx="3650">
                  <c:v>2012-03-07-22</c:v>
                </c:pt>
                <c:pt idx="3651">
                  <c:v>2012-03-07-23</c:v>
                </c:pt>
                <c:pt idx="3652">
                  <c:v>2012-03-08-00</c:v>
                </c:pt>
                <c:pt idx="3653">
                  <c:v>2012-03-08-01</c:v>
                </c:pt>
                <c:pt idx="3654">
                  <c:v>2012-03-08-02</c:v>
                </c:pt>
                <c:pt idx="3655">
                  <c:v>2012-03-08-03</c:v>
                </c:pt>
                <c:pt idx="3656">
                  <c:v>2012-03-08-04</c:v>
                </c:pt>
                <c:pt idx="3657">
                  <c:v>2012-03-08-05</c:v>
                </c:pt>
                <c:pt idx="3658">
                  <c:v>2012-03-08-06</c:v>
                </c:pt>
                <c:pt idx="3659">
                  <c:v>2012-03-08-07</c:v>
                </c:pt>
                <c:pt idx="3660">
                  <c:v>2012-03-08-08</c:v>
                </c:pt>
                <c:pt idx="3661">
                  <c:v>2012-03-08-09</c:v>
                </c:pt>
                <c:pt idx="3662">
                  <c:v>2012-03-08-10</c:v>
                </c:pt>
                <c:pt idx="3663">
                  <c:v>2012-03-08-11</c:v>
                </c:pt>
                <c:pt idx="3664">
                  <c:v>2012-03-08-12</c:v>
                </c:pt>
                <c:pt idx="3665">
                  <c:v>2012-03-08-13</c:v>
                </c:pt>
                <c:pt idx="3666">
                  <c:v>2012-03-08-14</c:v>
                </c:pt>
                <c:pt idx="3667">
                  <c:v>2012-03-08-15</c:v>
                </c:pt>
                <c:pt idx="3668">
                  <c:v>2012-03-08-16</c:v>
                </c:pt>
                <c:pt idx="3669">
                  <c:v>2012-03-08-17</c:v>
                </c:pt>
                <c:pt idx="3670">
                  <c:v>2012-03-08-18</c:v>
                </c:pt>
                <c:pt idx="3671">
                  <c:v>2012-03-08-19</c:v>
                </c:pt>
                <c:pt idx="3672">
                  <c:v>2012-03-08-20</c:v>
                </c:pt>
                <c:pt idx="3673">
                  <c:v>2012-03-08-21</c:v>
                </c:pt>
                <c:pt idx="3674">
                  <c:v>2012-03-08-22</c:v>
                </c:pt>
                <c:pt idx="3675">
                  <c:v>2012-03-08-23</c:v>
                </c:pt>
                <c:pt idx="3676">
                  <c:v>2012-03-09-00</c:v>
                </c:pt>
                <c:pt idx="3677">
                  <c:v>2012-03-09-01</c:v>
                </c:pt>
                <c:pt idx="3678">
                  <c:v>2012-03-09-02</c:v>
                </c:pt>
                <c:pt idx="3679">
                  <c:v>2012-03-09-03</c:v>
                </c:pt>
                <c:pt idx="3680">
                  <c:v>2012-03-09-04</c:v>
                </c:pt>
                <c:pt idx="3681">
                  <c:v>2012-03-09-05</c:v>
                </c:pt>
                <c:pt idx="3682">
                  <c:v>2012-03-09-06</c:v>
                </c:pt>
                <c:pt idx="3683">
                  <c:v>2012-03-09-07</c:v>
                </c:pt>
                <c:pt idx="3684">
                  <c:v>2012-03-09-08</c:v>
                </c:pt>
                <c:pt idx="3685">
                  <c:v>2012-03-09-09</c:v>
                </c:pt>
                <c:pt idx="3686">
                  <c:v>2012-03-09-10</c:v>
                </c:pt>
                <c:pt idx="3687">
                  <c:v>2012-03-09-11</c:v>
                </c:pt>
                <c:pt idx="3688">
                  <c:v>2012-03-09-12</c:v>
                </c:pt>
                <c:pt idx="3689">
                  <c:v>2012-03-09-13</c:v>
                </c:pt>
                <c:pt idx="3690">
                  <c:v>2012-03-09-14</c:v>
                </c:pt>
                <c:pt idx="3691">
                  <c:v>2012-03-09-15</c:v>
                </c:pt>
                <c:pt idx="3692">
                  <c:v>2012-03-09-16</c:v>
                </c:pt>
                <c:pt idx="3693">
                  <c:v>2012-03-09-17</c:v>
                </c:pt>
                <c:pt idx="3694">
                  <c:v>2012-03-09-18</c:v>
                </c:pt>
                <c:pt idx="3695">
                  <c:v>2012-03-09-19</c:v>
                </c:pt>
                <c:pt idx="3696">
                  <c:v>2012-03-09-20</c:v>
                </c:pt>
                <c:pt idx="3697">
                  <c:v>2012-03-09-21</c:v>
                </c:pt>
                <c:pt idx="3698">
                  <c:v>2012-03-09-22</c:v>
                </c:pt>
                <c:pt idx="3699">
                  <c:v>2012-03-09-23</c:v>
                </c:pt>
                <c:pt idx="3700">
                  <c:v>2012-03-10-00</c:v>
                </c:pt>
                <c:pt idx="3701">
                  <c:v>2012-03-10-01</c:v>
                </c:pt>
                <c:pt idx="3702">
                  <c:v>2012-03-10-02</c:v>
                </c:pt>
                <c:pt idx="3703">
                  <c:v>2012-03-10-03</c:v>
                </c:pt>
                <c:pt idx="3704">
                  <c:v>2012-03-10-04</c:v>
                </c:pt>
                <c:pt idx="3705">
                  <c:v>2012-03-10-05</c:v>
                </c:pt>
                <c:pt idx="3706">
                  <c:v>2012-03-10-06</c:v>
                </c:pt>
                <c:pt idx="3707">
                  <c:v>2012-03-10-07</c:v>
                </c:pt>
                <c:pt idx="3708">
                  <c:v>2012-03-10-08</c:v>
                </c:pt>
                <c:pt idx="3709">
                  <c:v>2012-03-10-09</c:v>
                </c:pt>
                <c:pt idx="3710">
                  <c:v>2012-03-10-10</c:v>
                </c:pt>
                <c:pt idx="3711">
                  <c:v>2012-03-10-11</c:v>
                </c:pt>
                <c:pt idx="3712">
                  <c:v>2012-03-10-12</c:v>
                </c:pt>
                <c:pt idx="3713">
                  <c:v>2012-03-10-13</c:v>
                </c:pt>
                <c:pt idx="3714">
                  <c:v>2012-03-10-14</c:v>
                </c:pt>
                <c:pt idx="3715">
                  <c:v>2012-03-10-15</c:v>
                </c:pt>
                <c:pt idx="3716">
                  <c:v>2012-03-10-16</c:v>
                </c:pt>
                <c:pt idx="3717">
                  <c:v>2012-03-10-17</c:v>
                </c:pt>
                <c:pt idx="3718">
                  <c:v>2012-03-10-18</c:v>
                </c:pt>
                <c:pt idx="3719">
                  <c:v>2012-03-10-19</c:v>
                </c:pt>
                <c:pt idx="3720">
                  <c:v>2012-03-10-20</c:v>
                </c:pt>
                <c:pt idx="3721">
                  <c:v>2012-03-10-21</c:v>
                </c:pt>
                <c:pt idx="3722">
                  <c:v>2012-03-10-22</c:v>
                </c:pt>
                <c:pt idx="3723">
                  <c:v>2012-03-10-23</c:v>
                </c:pt>
                <c:pt idx="3724">
                  <c:v>2012-03-11-00</c:v>
                </c:pt>
                <c:pt idx="3725">
                  <c:v>2012-03-11-01</c:v>
                </c:pt>
                <c:pt idx="3726">
                  <c:v>2012-03-11-02</c:v>
                </c:pt>
                <c:pt idx="3727">
                  <c:v>2012-03-11-03</c:v>
                </c:pt>
                <c:pt idx="3728">
                  <c:v>2012-03-11-04</c:v>
                </c:pt>
                <c:pt idx="3729">
                  <c:v>2012-03-11-05</c:v>
                </c:pt>
                <c:pt idx="3730">
                  <c:v>2012-03-11-06</c:v>
                </c:pt>
                <c:pt idx="3731">
                  <c:v>2012-03-11-07</c:v>
                </c:pt>
                <c:pt idx="3732">
                  <c:v>2012-03-11-08</c:v>
                </c:pt>
                <c:pt idx="3733">
                  <c:v>2012-03-11-09</c:v>
                </c:pt>
                <c:pt idx="3734">
                  <c:v>2012-03-11-10</c:v>
                </c:pt>
                <c:pt idx="3735">
                  <c:v>2012-03-11-11</c:v>
                </c:pt>
                <c:pt idx="3736">
                  <c:v>2012-03-11-12</c:v>
                </c:pt>
                <c:pt idx="3737">
                  <c:v>2012-03-11-13</c:v>
                </c:pt>
                <c:pt idx="3738">
                  <c:v>2012-03-11-14</c:v>
                </c:pt>
                <c:pt idx="3739">
                  <c:v>2012-03-11-15</c:v>
                </c:pt>
                <c:pt idx="3740">
                  <c:v>2012-03-11-16</c:v>
                </c:pt>
                <c:pt idx="3741">
                  <c:v>2012-03-11-17</c:v>
                </c:pt>
                <c:pt idx="3742">
                  <c:v>2012-03-11-18</c:v>
                </c:pt>
                <c:pt idx="3743">
                  <c:v>2012-03-11-19</c:v>
                </c:pt>
                <c:pt idx="3744">
                  <c:v>2012-03-11-20</c:v>
                </c:pt>
                <c:pt idx="3745">
                  <c:v>2012-03-11-21</c:v>
                </c:pt>
                <c:pt idx="3746">
                  <c:v>2012-03-11-22</c:v>
                </c:pt>
                <c:pt idx="3747">
                  <c:v>2012-03-11-23</c:v>
                </c:pt>
                <c:pt idx="3748">
                  <c:v>2012-03-12-00</c:v>
                </c:pt>
                <c:pt idx="3749">
                  <c:v>2012-03-12-01</c:v>
                </c:pt>
                <c:pt idx="3750">
                  <c:v>2012-03-12-02</c:v>
                </c:pt>
                <c:pt idx="3751">
                  <c:v>2012-03-12-03</c:v>
                </c:pt>
                <c:pt idx="3752">
                  <c:v>2012-03-12-04</c:v>
                </c:pt>
                <c:pt idx="3753">
                  <c:v>2012-03-12-05</c:v>
                </c:pt>
                <c:pt idx="3754">
                  <c:v>2012-03-12-06</c:v>
                </c:pt>
                <c:pt idx="3755">
                  <c:v>2012-03-12-07</c:v>
                </c:pt>
                <c:pt idx="3756">
                  <c:v>2012-03-12-08</c:v>
                </c:pt>
                <c:pt idx="3757">
                  <c:v>2012-03-12-09</c:v>
                </c:pt>
                <c:pt idx="3758">
                  <c:v>2012-03-12-10</c:v>
                </c:pt>
                <c:pt idx="3759">
                  <c:v>2012-03-12-11</c:v>
                </c:pt>
                <c:pt idx="3760">
                  <c:v>2012-03-12-12</c:v>
                </c:pt>
                <c:pt idx="3761">
                  <c:v>2012-03-12-13</c:v>
                </c:pt>
                <c:pt idx="3762">
                  <c:v>2012-03-12-14</c:v>
                </c:pt>
                <c:pt idx="3763">
                  <c:v>2012-03-12-15</c:v>
                </c:pt>
                <c:pt idx="3764">
                  <c:v>2012-03-12-16</c:v>
                </c:pt>
                <c:pt idx="3765">
                  <c:v>2012-03-12-17</c:v>
                </c:pt>
                <c:pt idx="3766">
                  <c:v>2012-03-12-18</c:v>
                </c:pt>
                <c:pt idx="3767">
                  <c:v>2012-03-12-19</c:v>
                </c:pt>
                <c:pt idx="3768">
                  <c:v>2012-03-12-20</c:v>
                </c:pt>
                <c:pt idx="3769">
                  <c:v>2012-03-12-21</c:v>
                </c:pt>
                <c:pt idx="3770">
                  <c:v>2012-03-12-22</c:v>
                </c:pt>
                <c:pt idx="3771">
                  <c:v>2012-03-12-23</c:v>
                </c:pt>
                <c:pt idx="3772">
                  <c:v>2012-03-13-00</c:v>
                </c:pt>
                <c:pt idx="3773">
                  <c:v>2012-03-13-01</c:v>
                </c:pt>
                <c:pt idx="3774">
                  <c:v>2012-03-13-02</c:v>
                </c:pt>
                <c:pt idx="3775">
                  <c:v>2012-03-13-03</c:v>
                </c:pt>
                <c:pt idx="3776">
                  <c:v>2012-03-13-04</c:v>
                </c:pt>
                <c:pt idx="3777">
                  <c:v>2012-03-13-05</c:v>
                </c:pt>
                <c:pt idx="3778">
                  <c:v>2012-03-13-06</c:v>
                </c:pt>
                <c:pt idx="3779">
                  <c:v>2012-03-13-07</c:v>
                </c:pt>
                <c:pt idx="3780">
                  <c:v>2012-03-13-08</c:v>
                </c:pt>
                <c:pt idx="3781">
                  <c:v>2012-03-13-09</c:v>
                </c:pt>
                <c:pt idx="3782">
                  <c:v>2012-03-13-10</c:v>
                </c:pt>
                <c:pt idx="3783">
                  <c:v>2012-03-13-11</c:v>
                </c:pt>
                <c:pt idx="3784">
                  <c:v>2012-03-13-12</c:v>
                </c:pt>
                <c:pt idx="3785">
                  <c:v>2012-03-13-13</c:v>
                </c:pt>
                <c:pt idx="3786">
                  <c:v>2012-03-13-14</c:v>
                </c:pt>
                <c:pt idx="3787">
                  <c:v>2012-03-13-15</c:v>
                </c:pt>
                <c:pt idx="3788">
                  <c:v>2012-03-13-16</c:v>
                </c:pt>
                <c:pt idx="3789">
                  <c:v>2012-03-13-17</c:v>
                </c:pt>
                <c:pt idx="3790">
                  <c:v>2012-03-13-18</c:v>
                </c:pt>
                <c:pt idx="3791">
                  <c:v>2012-03-13-19</c:v>
                </c:pt>
                <c:pt idx="3792">
                  <c:v>2012-03-13-20</c:v>
                </c:pt>
                <c:pt idx="3793">
                  <c:v>2012-03-13-21</c:v>
                </c:pt>
                <c:pt idx="3794">
                  <c:v>2012-03-13-22</c:v>
                </c:pt>
                <c:pt idx="3795">
                  <c:v>2012-03-13-23</c:v>
                </c:pt>
                <c:pt idx="3796">
                  <c:v>2012-03-14-00</c:v>
                </c:pt>
                <c:pt idx="3797">
                  <c:v>2012-03-14-01</c:v>
                </c:pt>
                <c:pt idx="3798">
                  <c:v>2012-03-14-02</c:v>
                </c:pt>
                <c:pt idx="3799">
                  <c:v>2012-03-14-03</c:v>
                </c:pt>
                <c:pt idx="3800">
                  <c:v>2012-03-14-04</c:v>
                </c:pt>
                <c:pt idx="3801">
                  <c:v>2012-03-14-05</c:v>
                </c:pt>
                <c:pt idx="3802">
                  <c:v>2012-03-14-06</c:v>
                </c:pt>
                <c:pt idx="3803">
                  <c:v>2012-03-14-07</c:v>
                </c:pt>
                <c:pt idx="3804">
                  <c:v>2012-03-14-08</c:v>
                </c:pt>
                <c:pt idx="3805">
                  <c:v>2012-03-14-09</c:v>
                </c:pt>
                <c:pt idx="3806">
                  <c:v>2012-03-14-10</c:v>
                </c:pt>
                <c:pt idx="3807">
                  <c:v>2012-03-14-11</c:v>
                </c:pt>
                <c:pt idx="3808">
                  <c:v>2012-03-14-12</c:v>
                </c:pt>
                <c:pt idx="3809">
                  <c:v>2012-03-14-13</c:v>
                </c:pt>
                <c:pt idx="3810">
                  <c:v>2012-03-14-14</c:v>
                </c:pt>
                <c:pt idx="3811">
                  <c:v>2012-03-14-15</c:v>
                </c:pt>
                <c:pt idx="3812">
                  <c:v>2012-03-14-16</c:v>
                </c:pt>
                <c:pt idx="3813">
                  <c:v>2012-03-14-17</c:v>
                </c:pt>
                <c:pt idx="3814">
                  <c:v>2012-03-14-18</c:v>
                </c:pt>
                <c:pt idx="3815">
                  <c:v>2012-03-14-19</c:v>
                </c:pt>
                <c:pt idx="3816">
                  <c:v>2012-03-14-20</c:v>
                </c:pt>
                <c:pt idx="3817">
                  <c:v>2012-03-14-21</c:v>
                </c:pt>
                <c:pt idx="3818">
                  <c:v>2012-03-14-22</c:v>
                </c:pt>
                <c:pt idx="3819">
                  <c:v>2012-03-14-23</c:v>
                </c:pt>
                <c:pt idx="3820">
                  <c:v>2012-03-15-00</c:v>
                </c:pt>
                <c:pt idx="3821">
                  <c:v>2012-03-15-01</c:v>
                </c:pt>
                <c:pt idx="3822">
                  <c:v>2012-03-15-02</c:v>
                </c:pt>
                <c:pt idx="3823">
                  <c:v>2012-03-15-03</c:v>
                </c:pt>
                <c:pt idx="3824">
                  <c:v>2012-03-15-04</c:v>
                </c:pt>
                <c:pt idx="3825">
                  <c:v>2012-03-15-05</c:v>
                </c:pt>
                <c:pt idx="3826">
                  <c:v>2012-03-15-06</c:v>
                </c:pt>
                <c:pt idx="3827">
                  <c:v>2012-03-15-07</c:v>
                </c:pt>
                <c:pt idx="3828">
                  <c:v>2012-03-15-08</c:v>
                </c:pt>
                <c:pt idx="3829">
                  <c:v>2012-03-15-09</c:v>
                </c:pt>
                <c:pt idx="3830">
                  <c:v>2012-03-15-10</c:v>
                </c:pt>
                <c:pt idx="3831">
                  <c:v>2012-03-15-11</c:v>
                </c:pt>
                <c:pt idx="3832">
                  <c:v>2012-03-15-12</c:v>
                </c:pt>
                <c:pt idx="3833">
                  <c:v>2012-03-15-13</c:v>
                </c:pt>
                <c:pt idx="3834">
                  <c:v>2012-03-15-14</c:v>
                </c:pt>
                <c:pt idx="3835">
                  <c:v>2012-03-15-15</c:v>
                </c:pt>
                <c:pt idx="3836">
                  <c:v>2012-03-15-16</c:v>
                </c:pt>
                <c:pt idx="3837">
                  <c:v>2012-03-15-17</c:v>
                </c:pt>
                <c:pt idx="3838">
                  <c:v>2012-03-15-18</c:v>
                </c:pt>
                <c:pt idx="3839">
                  <c:v>2012-03-15-19</c:v>
                </c:pt>
                <c:pt idx="3840">
                  <c:v>2012-03-15-20</c:v>
                </c:pt>
                <c:pt idx="3841">
                  <c:v>2012-03-15-21</c:v>
                </c:pt>
                <c:pt idx="3842">
                  <c:v>2012-03-15-22</c:v>
                </c:pt>
                <c:pt idx="3843">
                  <c:v>2012-03-15-23</c:v>
                </c:pt>
                <c:pt idx="3844">
                  <c:v>2012-03-16-00</c:v>
                </c:pt>
                <c:pt idx="3845">
                  <c:v>2012-03-16-01</c:v>
                </c:pt>
                <c:pt idx="3846">
                  <c:v>2012-03-16-02</c:v>
                </c:pt>
                <c:pt idx="3847">
                  <c:v>2012-03-16-03</c:v>
                </c:pt>
                <c:pt idx="3848">
                  <c:v>2012-03-16-04</c:v>
                </c:pt>
                <c:pt idx="3849">
                  <c:v>2012-03-16-05</c:v>
                </c:pt>
                <c:pt idx="3850">
                  <c:v>2012-03-16-06</c:v>
                </c:pt>
                <c:pt idx="3851">
                  <c:v>2012-03-16-07</c:v>
                </c:pt>
                <c:pt idx="3852">
                  <c:v>2012-03-16-08</c:v>
                </c:pt>
                <c:pt idx="3853">
                  <c:v>2012-03-16-09</c:v>
                </c:pt>
                <c:pt idx="3854">
                  <c:v>2012-03-16-10</c:v>
                </c:pt>
                <c:pt idx="3855">
                  <c:v>2012-03-16-11</c:v>
                </c:pt>
                <c:pt idx="3856">
                  <c:v>2012-03-16-12</c:v>
                </c:pt>
                <c:pt idx="3857">
                  <c:v>2012-03-16-13</c:v>
                </c:pt>
                <c:pt idx="3858">
                  <c:v>2012-03-16-14</c:v>
                </c:pt>
                <c:pt idx="3859">
                  <c:v>2012-03-16-15</c:v>
                </c:pt>
                <c:pt idx="3860">
                  <c:v>2012-03-16-16</c:v>
                </c:pt>
                <c:pt idx="3861">
                  <c:v>2012-03-16-17</c:v>
                </c:pt>
                <c:pt idx="3862">
                  <c:v>2012-03-16-18</c:v>
                </c:pt>
                <c:pt idx="3863">
                  <c:v>2012-03-16-19</c:v>
                </c:pt>
                <c:pt idx="3864">
                  <c:v>2012-03-16-20</c:v>
                </c:pt>
                <c:pt idx="3865">
                  <c:v>2012-03-16-21</c:v>
                </c:pt>
                <c:pt idx="3866">
                  <c:v>2012-03-16-22</c:v>
                </c:pt>
                <c:pt idx="3867">
                  <c:v>2012-03-16-23</c:v>
                </c:pt>
                <c:pt idx="3868">
                  <c:v>2012-03-17-00</c:v>
                </c:pt>
                <c:pt idx="3869">
                  <c:v>2012-03-17-01</c:v>
                </c:pt>
                <c:pt idx="3870">
                  <c:v>2012-03-17-02</c:v>
                </c:pt>
                <c:pt idx="3871">
                  <c:v>2012-03-17-03</c:v>
                </c:pt>
                <c:pt idx="3872">
                  <c:v>2012-03-17-04</c:v>
                </c:pt>
                <c:pt idx="3873">
                  <c:v>2012-03-17-05</c:v>
                </c:pt>
                <c:pt idx="3874">
                  <c:v>2012-03-17-06</c:v>
                </c:pt>
                <c:pt idx="3875">
                  <c:v>2012-03-17-07</c:v>
                </c:pt>
                <c:pt idx="3876">
                  <c:v>2012-03-17-08</c:v>
                </c:pt>
                <c:pt idx="3877">
                  <c:v>2012-03-17-09</c:v>
                </c:pt>
                <c:pt idx="3878">
                  <c:v>2012-03-17-10</c:v>
                </c:pt>
                <c:pt idx="3879">
                  <c:v>2012-03-17-11</c:v>
                </c:pt>
                <c:pt idx="3880">
                  <c:v>2012-03-17-12</c:v>
                </c:pt>
                <c:pt idx="3881">
                  <c:v>2012-03-17-13</c:v>
                </c:pt>
                <c:pt idx="3882">
                  <c:v>2012-03-17-14</c:v>
                </c:pt>
                <c:pt idx="3883">
                  <c:v>2012-03-17-15</c:v>
                </c:pt>
                <c:pt idx="3884">
                  <c:v>2012-03-17-16</c:v>
                </c:pt>
                <c:pt idx="3885">
                  <c:v>2012-03-17-17</c:v>
                </c:pt>
                <c:pt idx="3886">
                  <c:v>2012-03-17-18</c:v>
                </c:pt>
                <c:pt idx="3887">
                  <c:v>2012-03-17-19</c:v>
                </c:pt>
                <c:pt idx="3888">
                  <c:v>2012-03-17-20</c:v>
                </c:pt>
                <c:pt idx="3889">
                  <c:v>2012-03-17-21</c:v>
                </c:pt>
                <c:pt idx="3890">
                  <c:v>2012-03-17-22</c:v>
                </c:pt>
                <c:pt idx="3891">
                  <c:v>2012-03-17-23</c:v>
                </c:pt>
                <c:pt idx="3892">
                  <c:v>2012-03-18-00</c:v>
                </c:pt>
                <c:pt idx="3893">
                  <c:v>2012-03-18-01</c:v>
                </c:pt>
                <c:pt idx="3894">
                  <c:v>2012-03-18-02</c:v>
                </c:pt>
                <c:pt idx="3895">
                  <c:v>2012-03-18-03</c:v>
                </c:pt>
                <c:pt idx="3896">
                  <c:v>2012-03-18-04</c:v>
                </c:pt>
                <c:pt idx="3897">
                  <c:v>2012-03-18-05</c:v>
                </c:pt>
                <c:pt idx="3898">
                  <c:v>2012-03-18-06</c:v>
                </c:pt>
                <c:pt idx="3899">
                  <c:v>2012-03-18-07</c:v>
                </c:pt>
                <c:pt idx="3900">
                  <c:v>2012-03-18-08</c:v>
                </c:pt>
                <c:pt idx="3901">
                  <c:v>2012-03-18-09</c:v>
                </c:pt>
                <c:pt idx="3902">
                  <c:v>2012-03-18-10</c:v>
                </c:pt>
                <c:pt idx="3903">
                  <c:v>2012-03-18-11</c:v>
                </c:pt>
                <c:pt idx="3904">
                  <c:v>2012-03-18-12</c:v>
                </c:pt>
                <c:pt idx="3905">
                  <c:v>2012-03-18-13</c:v>
                </c:pt>
                <c:pt idx="3906">
                  <c:v>2012-03-18-14</c:v>
                </c:pt>
                <c:pt idx="3907">
                  <c:v>2012-03-18-15</c:v>
                </c:pt>
                <c:pt idx="3908">
                  <c:v>2012-03-18-16</c:v>
                </c:pt>
                <c:pt idx="3909">
                  <c:v>2012-03-18-17</c:v>
                </c:pt>
                <c:pt idx="3910">
                  <c:v>2012-03-18-18</c:v>
                </c:pt>
                <c:pt idx="3911">
                  <c:v>2012-03-18-19</c:v>
                </c:pt>
                <c:pt idx="3912">
                  <c:v>2012-03-18-20</c:v>
                </c:pt>
                <c:pt idx="3913">
                  <c:v>2012-03-18-21</c:v>
                </c:pt>
                <c:pt idx="3914">
                  <c:v>2012-03-18-22</c:v>
                </c:pt>
                <c:pt idx="3915">
                  <c:v>2012-03-18-23</c:v>
                </c:pt>
                <c:pt idx="3916">
                  <c:v>2012-03-19-00</c:v>
                </c:pt>
                <c:pt idx="3917">
                  <c:v>2012-03-19-01</c:v>
                </c:pt>
                <c:pt idx="3918">
                  <c:v>2012-03-19-02</c:v>
                </c:pt>
                <c:pt idx="3919">
                  <c:v>2012-03-19-03</c:v>
                </c:pt>
                <c:pt idx="3920">
                  <c:v>2012-03-19-04</c:v>
                </c:pt>
                <c:pt idx="3921">
                  <c:v>2012-03-19-05</c:v>
                </c:pt>
                <c:pt idx="3922">
                  <c:v>2012-03-19-06</c:v>
                </c:pt>
                <c:pt idx="3923">
                  <c:v>2012-03-19-07</c:v>
                </c:pt>
                <c:pt idx="3924">
                  <c:v>2012-03-19-08</c:v>
                </c:pt>
                <c:pt idx="3925">
                  <c:v>2012-03-19-09</c:v>
                </c:pt>
                <c:pt idx="3926">
                  <c:v>2012-03-19-10</c:v>
                </c:pt>
                <c:pt idx="3927">
                  <c:v>2012-03-19-11</c:v>
                </c:pt>
                <c:pt idx="3928">
                  <c:v>2012-03-19-12</c:v>
                </c:pt>
                <c:pt idx="3929">
                  <c:v>2012-03-19-13</c:v>
                </c:pt>
                <c:pt idx="3930">
                  <c:v>2012-03-19-14</c:v>
                </c:pt>
                <c:pt idx="3931">
                  <c:v>2012-03-19-15</c:v>
                </c:pt>
                <c:pt idx="3932">
                  <c:v>2012-03-19-16</c:v>
                </c:pt>
                <c:pt idx="3933">
                  <c:v>2012-03-19-17</c:v>
                </c:pt>
                <c:pt idx="3934">
                  <c:v>2012-03-19-18</c:v>
                </c:pt>
                <c:pt idx="3935">
                  <c:v>2012-03-19-19</c:v>
                </c:pt>
                <c:pt idx="3936">
                  <c:v>2012-03-19-20</c:v>
                </c:pt>
                <c:pt idx="3937">
                  <c:v>2012-03-19-21</c:v>
                </c:pt>
                <c:pt idx="3938">
                  <c:v>2012-03-19-22</c:v>
                </c:pt>
                <c:pt idx="3939">
                  <c:v>2012-03-19-23</c:v>
                </c:pt>
                <c:pt idx="3940">
                  <c:v>2012-03-20-00</c:v>
                </c:pt>
                <c:pt idx="3941">
                  <c:v>2012-03-20-01</c:v>
                </c:pt>
                <c:pt idx="3942">
                  <c:v>2012-03-20-02</c:v>
                </c:pt>
                <c:pt idx="3943">
                  <c:v>2012-03-20-03</c:v>
                </c:pt>
                <c:pt idx="3944">
                  <c:v>2012-03-20-04</c:v>
                </c:pt>
                <c:pt idx="3945">
                  <c:v>2012-03-20-05</c:v>
                </c:pt>
                <c:pt idx="3946">
                  <c:v>2012-03-20-06</c:v>
                </c:pt>
                <c:pt idx="3947">
                  <c:v>2012-03-20-07</c:v>
                </c:pt>
                <c:pt idx="3948">
                  <c:v>2012-03-20-08</c:v>
                </c:pt>
                <c:pt idx="3949">
                  <c:v>2012-03-20-09</c:v>
                </c:pt>
                <c:pt idx="3950">
                  <c:v>2012-03-20-10</c:v>
                </c:pt>
                <c:pt idx="3951">
                  <c:v>2012-03-20-11</c:v>
                </c:pt>
                <c:pt idx="3952">
                  <c:v>2012-03-20-12</c:v>
                </c:pt>
                <c:pt idx="3953">
                  <c:v>2012-03-20-13</c:v>
                </c:pt>
                <c:pt idx="3954">
                  <c:v>2012-03-20-14</c:v>
                </c:pt>
                <c:pt idx="3955">
                  <c:v>2012-03-20-15</c:v>
                </c:pt>
                <c:pt idx="3956">
                  <c:v>2012-03-20-16</c:v>
                </c:pt>
                <c:pt idx="3957">
                  <c:v>2012-03-20-17</c:v>
                </c:pt>
                <c:pt idx="3958">
                  <c:v>2012-03-20-18</c:v>
                </c:pt>
                <c:pt idx="3959">
                  <c:v>2012-03-20-19</c:v>
                </c:pt>
                <c:pt idx="3960">
                  <c:v>2012-03-20-20</c:v>
                </c:pt>
                <c:pt idx="3961">
                  <c:v>2012-03-20-21</c:v>
                </c:pt>
                <c:pt idx="3962">
                  <c:v>2012-03-20-22</c:v>
                </c:pt>
                <c:pt idx="3963">
                  <c:v>2012-03-20-23</c:v>
                </c:pt>
                <c:pt idx="3964">
                  <c:v>2012-03-21-00</c:v>
                </c:pt>
                <c:pt idx="3965">
                  <c:v>2012-03-21-01</c:v>
                </c:pt>
                <c:pt idx="3966">
                  <c:v>2012-03-21-02</c:v>
                </c:pt>
                <c:pt idx="3967">
                  <c:v>2012-03-21-03</c:v>
                </c:pt>
                <c:pt idx="3968">
                  <c:v>2012-03-21-04</c:v>
                </c:pt>
                <c:pt idx="3969">
                  <c:v>2012-03-21-05</c:v>
                </c:pt>
                <c:pt idx="3970">
                  <c:v>2012-03-21-06</c:v>
                </c:pt>
                <c:pt idx="3971">
                  <c:v>2012-03-21-07</c:v>
                </c:pt>
                <c:pt idx="3972">
                  <c:v>2012-03-21-08</c:v>
                </c:pt>
                <c:pt idx="3973">
                  <c:v>2012-03-21-09</c:v>
                </c:pt>
                <c:pt idx="3974">
                  <c:v>2012-03-21-10</c:v>
                </c:pt>
                <c:pt idx="3975">
                  <c:v>2012-03-21-11</c:v>
                </c:pt>
                <c:pt idx="3976">
                  <c:v>2012-03-21-12</c:v>
                </c:pt>
                <c:pt idx="3977">
                  <c:v>2012-03-21-13</c:v>
                </c:pt>
                <c:pt idx="3978">
                  <c:v>2012-03-21-14</c:v>
                </c:pt>
                <c:pt idx="3979">
                  <c:v>2012-03-21-15</c:v>
                </c:pt>
                <c:pt idx="3980">
                  <c:v>2012-03-21-16</c:v>
                </c:pt>
                <c:pt idx="3981">
                  <c:v>2012-03-21-17</c:v>
                </c:pt>
                <c:pt idx="3982">
                  <c:v>2012-03-21-18</c:v>
                </c:pt>
                <c:pt idx="3983">
                  <c:v>2012-03-21-19</c:v>
                </c:pt>
                <c:pt idx="3984">
                  <c:v>2012-03-21-20</c:v>
                </c:pt>
                <c:pt idx="3985">
                  <c:v>2012-03-21-21</c:v>
                </c:pt>
                <c:pt idx="3986">
                  <c:v>2012-03-21-22</c:v>
                </c:pt>
                <c:pt idx="3987">
                  <c:v>2012-03-21-23</c:v>
                </c:pt>
                <c:pt idx="3988">
                  <c:v>2012-03-22-00</c:v>
                </c:pt>
                <c:pt idx="3989">
                  <c:v>2012-03-22-01</c:v>
                </c:pt>
                <c:pt idx="3990">
                  <c:v>2012-03-22-02</c:v>
                </c:pt>
                <c:pt idx="3991">
                  <c:v>2012-03-22-03</c:v>
                </c:pt>
                <c:pt idx="3992">
                  <c:v>2012-03-22-04</c:v>
                </c:pt>
                <c:pt idx="3993">
                  <c:v>2012-03-22-05</c:v>
                </c:pt>
                <c:pt idx="3994">
                  <c:v>2012-03-22-06</c:v>
                </c:pt>
                <c:pt idx="3995">
                  <c:v>2012-03-22-07</c:v>
                </c:pt>
                <c:pt idx="3996">
                  <c:v>2012-03-22-08</c:v>
                </c:pt>
                <c:pt idx="3997">
                  <c:v>2012-03-22-09</c:v>
                </c:pt>
                <c:pt idx="3998">
                  <c:v>2012-03-22-10</c:v>
                </c:pt>
                <c:pt idx="3999">
                  <c:v>2012-03-22-11</c:v>
                </c:pt>
                <c:pt idx="4000">
                  <c:v>2012-03-22-12</c:v>
                </c:pt>
                <c:pt idx="4001">
                  <c:v>2012-03-22-13</c:v>
                </c:pt>
                <c:pt idx="4002">
                  <c:v>2012-03-22-14</c:v>
                </c:pt>
                <c:pt idx="4003">
                  <c:v>2012-03-22-15</c:v>
                </c:pt>
                <c:pt idx="4004">
                  <c:v>2012-03-22-16</c:v>
                </c:pt>
                <c:pt idx="4005">
                  <c:v>2012-03-22-17</c:v>
                </c:pt>
                <c:pt idx="4006">
                  <c:v>2012-03-22-18</c:v>
                </c:pt>
                <c:pt idx="4007">
                  <c:v>2012-03-22-19</c:v>
                </c:pt>
                <c:pt idx="4008">
                  <c:v>2012-03-22-20</c:v>
                </c:pt>
                <c:pt idx="4009">
                  <c:v>2012-03-22-21</c:v>
                </c:pt>
                <c:pt idx="4010">
                  <c:v>2012-03-22-22</c:v>
                </c:pt>
                <c:pt idx="4011">
                  <c:v>2012-03-22-23</c:v>
                </c:pt>
                <c:pt idx="4012">
                  <c:v>2012-03-23-00</c:v>
                </c:pt>
                <c:pt idx="4013">
                  <c:v>2012-03-23-01</c:v>
                </c:pt>
                <c:pt idx="4014">
                  <c:v>2012-03-23-02</c:v>
                </c:pt>
                <c:pt idx="4015">
                  <c:v>2012-03-23-03</c:v>
                </c:pt>
                <c:pt idx="4016">
                  <c:v>2012-03-23-04</c:v>
                </c:pt>
                <c:pt idx="4017">
                  <c:v>2012-03-23-05</c:v>
                </c:pt>
                <c:pt idx="4018">
                  <c:v>2012-03-23-06</c:v>
                </c:pt>
                <c:pt idx="4019">
                  <c:v>2012-03-23-07</c:v>
                </c:pt>
                <c:pt idx="4020">
                  <c:v>2012-03-23-08</c:v>
                </c:pt>
                <c:pt idx="4021">
                  <c:v>2012-03-23-09</c:v>
                </c:pt>
                <c:pt idx="4022">
                  <c:v>2012-03-23-10</c:v>
                </c:pt>
                <c:pt idx="4023">
                  <c:v>2012-03-23-11</c:v>
                </c:pt>
                <c:pt idx="4024">
                  <c:v>2012-03-23-12</c:v>
                </c:pt>
                <c:pt idx="4025">
                  <c:v>2012-03-23-13</c:v>
                </c:pt>
                <c:pt idx="4026">
                  <c:v>2012-03-23-14</c:v>
                </c:pt>
                <c:pt idx="4027">
                  <c:v>2012-03-23-15</c:v>
                </c:pt>
                <c:pt idx="4028">
                  <c:v>2012-03-23-16</c:v>
                </c:pt>
                <c:pt idx="4029">
                  <c:v>2012-03-23-17</c:v>
                </c:pt>
                <c:pt idx="4030">
                  <c:v>2012-03-23-18</c:v>
                </c:pt>
                <c:pt idx="4031">
                  <c:v>2012-03-23-19</c:v>
                </c:pt>
                <c:pt idx="4032">
                  <c:v>2012-03-23-20</c:v>
                </c:pt>
                <c:pt idx="4033">
                  <c:v>2012-03-23-21</c:v>
                </c:pt>
                <c:pt idx="4034">
                  <c:v>2012-03-23-22</c:v>
                </c:pt>
                <c:pt idx="4035">
                  <c:v>2012-03-23-23</c:v>
                </c:pt>
                <c:pt idx="4036">
                  <c:v>2012-03-24-00</c:v>
                </c:pt>
                <c:pt idx="4037">
                  <c:v>2012-03-24-01</c:v>
                </c:pt>
                <c:pt idx="4038">
                  <c:v>2012-03-24-02</c:v>
                </c:pt>
                <c:pt idx="4039">
                  <c:v>2012-03-24-03</c:v>
                </c:pt>
                <c:pt idx="4040">
                  <c:v>2012-03-24-04</c:v>
                </c:pt>
                <c:pt idx="4041">
                  <c:v>2012-03-24-05</c:v>
                </c:pt>
                <c:pt idx="4042">
                  <c:v>2012-03-24-06</c:v>
                </c:pt>
                <c:pt idx="4043">
                  <c:v>2012-03-24-07</c:v>
                </c:pt>
                <c:pt idx="4044">
                  <c:v>2012-03-24-08</c:v>
                </c:pt>
                <c:pt idx="4045">
                  <c:v>2012-03-24-09</c:v>
                </c:pt>
                <c:pt idx="4046">
                  <c:v>2012-03-24-10</c:v>
                </c:pt>
                <c:pt idx="4047">
                  <c:v>2012-03-24-11</c:v>
                </c:pt>
                <c:pt idx="4048">
                  <c:v>2012-03-24-12</c:v>
                </c:pt>
                <c:pt idx="4049">
                  <c:v>2012-03-24-13</c:v>
                </c:pt>
                <c:pt idx="4050">
                  <c:v>2012-03-24-14</c:v>
                </c:pt>
                <c:pt idx="4051">
                  <c:v>2012-03-24-15</c:v>
                </c:pt>
                <c:pt idx="4052">
                  <c:v>2012-03-24-16</c:v>
                </c:pt>
                <c:pt idx="4053">
                  <c:v>2012-03-24-17</c:v>
                </c:pt>
                <c:pt idx="4054">
                  <c:v>2012-03-24-18</c:v>
                </c:pt>
                <c:pt idx="4055">
                  <c:v>2012-03-24-19</c:v>
                </c:pt>
                <c:pt idx="4056">
                  <c:v>2012-03-24-20</c:v>
                </c:pt>
                <c:pt idx="4057">
                  <c:v>2012-03-24-21</c:v>
                </c:pt>
                <c:pt idx="4058">
                  <c:v>2012-03-24-22</c:v>
                </c:pt>
                <c:pt idx="4059">
                  <c:v>2012-03-24-23</c:v>
                </c:pt>
                <c:pt idx="4060">
                  <c:v>2012-03-25-00</c:v>
                </c:pt>
                <c:pt idx="4061">
                  <c:v>2012-03-25-01</c:v>
                </c:pt>
                <c:pt idx="4062">
                  <c:v>2012-03-25-02</c:v>
                </c:pt>
                <c:pt idx="4063">
                  <c:v>2012-03-25-03</c:v>
                </c:pt>
                <c:pt idx="4064">
                  <c:v>2012-03-25-04</c:v>
                </c:pt>
                <c:pt idx="4065">
                  <c:v>2012-03-25-05</c:v>
                </c:pt>
                <c:pt idx="4066">
                  <c:v>2012-03-25-06</c:v>
                </c:pt>
                <c:pt idx="4067">
                  <c:v>2012-03-25-07</c:v>
                </c:pt>
                <c:pt idx="4068">
                  <c:v>2012-03-25-08</c:v>
                </c:pt>
                <c:pt idx="4069">
                  <c:v>2012-03-25-09</c:v>
                </c:pt>
                <c:pt idx="4070">
                  <c:v>2012-03-25-10</c:v>
                </c:pt>
                <c:pt idx="4071">
                  <c:v>2012-03-25-11</c:v>
                </c:pt>
                <c:pt idx="4072">
                  <c:v>2012-03-25-12</c:v>
                </c:pt>
                <c:pt idx="4073">
                  <c:v>2012-03-25-13</c:v>
                </c:pt>
                <c:pt idx="4074">
                  <c:v>2012-03-25-14</c:v>
                </c:pt>
                <c:pt idx="4075">
                  <c:v>2012-03-25-15</c:v>
                </c:pt>
                <c:pt idx="4076">
                  <c:v>2012-03-25-16</c:v>
                </c:pt>
                <c:pt idx="4077">
                  <c:v>2012-03-25-17</c:v>
                </c:pt>
                <c:pt idx="4078">
                  <c:v>2012-03-25-18</c:v>
                </c:pt>
                <c:pt idx="4079">
                  <c:v>2012-03-25-19</c:v>
                </c:pt>
                <c:pt idx="4080">
                  <c:v>2012-03-25-20</c:v>
                </c:pt>
                <c:pt idx="4081">
                  <c:v>2012-03-25-21</c:v>
                </c:pt>
                <c:pt idx="4082">
                  <c:v>2012-03-25-22</c:v>
                </c:pt>
                <c:pt idx="4083">
                  <c:v>2012-03-25-23</c:v>
                </c:pt>
                <c:pt idx="4084">
                  <c:v>2012-03-26-00</c:v>
                </c:pt>
                <c:pt idx="4085">
                  <c:v>2012-03-26-01</c:v>
                </c:pt>
                <c:pt idx="4086">
                  <c:v>2012-03-26-02</c:v>
                </c:pt>
                <c:pt idx="4087">
                  <c:v>2012-03-26-03</c:v>
                </c:pt>
                <c:pt idx="4088">
                  <c:v>2012-03-26-04</c:v>
                </c:pt>
                <c:pt idx="4089">
                  <c:v>2012-03-26-05</c:v>
                </c:pt>
                <c:pt idx="4090">
                  <c:v>2012-03-26-06</c:v>
                </c:pt>
                <c:pt idx="4091">
                  <c:v>2012-03-26-07</c:v>
                </c:pt>
                <c:pt idx="4092">
                  <c:v>2012-03-26-08</c:v>
                </c:pt>
                <c:pt idx="4093">
                  <c:v>2012-03-26-09</c:v>
                </c:pt>
                <c:pt idx="4094">
                  <c:v>2012-03-26-10</c:v>
                </c:pt>
                <c:pt idx="4095">
                  <c:v>2012-03-26-11</c:v>
                </c:pt>
                <c:pt idx="4096">
                  <c:v>2012-03-26-12</c:v>
                </c:pt>
                <c:pt idx="4097">
                  <c:v>2012-03-26-13</c:v>
                </c:pt>
                <c:pt idx="4098">
                  <c:v>2012-03-26-14</c:v>
                </c:pt>
                <c:pt idx="4099">
                  <c:v>2012-03-26-15</c:v>
                </c:pt>
                <c:pt idx="4100">
                  <c:v>2012-03-26-16</c:v>
                </c:pt>
                <c:pt idx="4101">
                  <c:v>2012-03-26-17</c:v>
                </c:pt>
                <c:pt idx="4102">
                  <c:v>2012-03-26-18</c:v>
                </c:pt>
                <c:pt idx="4103">
                  <c:v>2012-03-26-19</c:v>
                </c:pt>
                <c:pt idx="4104">
                  <c:v>2012-03-26-20</c:v>
                </c:pt>
                <c:pt idx="4105">
                  <c:v>2012-03-26-21</c:v>
                </c:pt>
                <c:pt idx="4106">
                  <c:v>2012-03-26-22</c:v>
                </c:pt>
                <c:pt idx="4107">
                  <c:v>2012-03-26-23</c:v>
                </c:pt>
                <c:pt idx="4108">
                  <c:v>2012-03-27-00</c:v>
                </c:pt>
                <c:pt idx="4109">
                  <c:v>2012-03-27-01</c:v>
                </c:pt>
                <c:pt idx="4110">
                  <c:v>2012-03-27-02</c:v>
                </c:pt>
                <c:pt idx="4111">
                  <c:v>2012-03-27-03</c:v>
                </c:pt>
                <c:pt idx="4112">
                  <c:v>2012-03-27-04</c:v>
                </c:pt>
                <c:pt idx="4113">
                  <c:v>2012-03-27-05</c:v>
                </c:pt>
                <c:pt idx="4114">
                  <c:v>2012-03-27-06</c:v>
                </c:pt>
                <c:pt idx="4115">
                  <c:v>2012-03-27-07</c:v>
                </c:pt>
                <c:pt idx="4116">
                  <c:v>2012-03-27-08</c:v>
                </c:pt>
                <c:pt idx="4117">
                  <c:v>2012-03-27-09</c:v>
                </c:pt>
                <c:pt idx="4118">
                  <c:v>2012-03-27-10</c:v>
                </c:pt>
                <c:pt idx="4119">
                  <c:v>2012-03-27-11</c:v>
                </c:pt>
                <c:pt idx="4120">
                  <c:v>2012-03-27-12</c:v>
                </c:pt>
                <c:pt idx="4121">
                  <c:v>2012-03-27-13</c:v>
                </c:pt>
                <c:pt idx="4122">
                  <c:v>2012-03-27-14</c:v>
                </c:pt>
                <c:pt idx="4123">
                  <c:v>2012-03-27-15</c:v>
                </c:pt>
                <c:pt idx="4124">
                  <c:v>2012-03-27-16</c:v>
                </c:pt>
                <c:pt idx="4125">
                  <c:v>2012-03-27-17</c:v>
                </c:pt>
                <c:pt idx="4126">
                  <c:v>2012-03-27-18</c:v>
                </c:pt>
                <c:pt idx="4127">
                  <c:v>2012-03-27-19</c:v>
                </c:pt>
                <c:pt idx="4128">
                  <c:v>2012-03-27-20</c:v>
                </c:pt>
                <c:pt idx="4129">
                  <c:v>2012-03-27-21</c:v>
                </c:pt>
                <c:pt idx="4130">
                  <c:v>2012-03-27-22</c:v>
                </c:pt>
                <c:pt idx="4131">
                  <c:v>2012-03-27-23</c:v>
                </c:pt>
                <c:pt idx="4132">
                  <c:v>2012-03-28-00</c:v>
                </c:pt>
                <c:pt idx="4133">
                  <c:v>2012-03-28-01</c:v>
                </c:pt>
                <c:pt idx="4134">
                  <c:v>2012-03-28-02</c:v>
                </c:pt>
                <c:pt idx="4135">
                  <c:v>2012-03-28-03</c:v>
                </c:pt>
                <c:pt idx="4136">
                  <c:v>2012-03-28-04</c:v>
                </c:pt>
                <c:pt idx="4137">
                  <c:v>2012-03-28-05</c:v>
                </c:pt>
                <c:pt idx="4138">
                  <c:v>2012-03-28-06</c:v>
                </c:pt>
                <c:pt idx="4139">
                  <c:v>2012-03-28-07</c:v>
                </c:pt>
                <c:pt idx="4140">
                  <c:v>2012-03-28-08</c:v>
                </c:pt>
                <c:pt idx="4141">
                  <c:v>2012-03-28-09</c:v>
                </c:pt>
                <c:pt idx="4142">
                  <c:v>2012-03-28-10</c:v>
                </c:pt>
                <c:pt idx="4143">
                  <c:v>2012-03-28-11</c:v>
                </c:pt>
                <c:pt idx="4144">
                  <c:v>2012-03-28-12</c:v>
                </c:pt>
                <c:pt idx="4145">
                  <c:v>2012-03-28-13</c:v>
                </c:pt>
                <c:pt idx="4146">
                  <c:v>2012-03-28-14</c:v>
                </c:pt>
                <c:pt idx="4147">
                  <c:v>2012-03-28-15</c:v>
                </c:pt>
                <c:pt idx="4148">
                  <c:v>2012-03-28-16</c:v>
                </c:pt>
                <c:pt idx="4149">
                  <c:v>2012-03-28-17</c:v>
                </c:pt>
                <c:pt idx="4150">
                  <c:v>2012-03-28-18</c:v>
                </c:pt>
                <c:pt idx="4151">
                  <c:v>2012-03-28-19</c:v>
                </c:pt>
                <c:pt idx="4152">
                  <c:v>2012-03-28-20</c:v>
                </c:pt>
                <c:pt idx="4153">
                  <c:v>2012-03-28-21</c:v>
                </c:pt>
                <c:pt idx="4154">
                  <c:v>2012-03-28-22</c:v>
                </c:pt>
                <c:pt idx="4155">
                  <c:v>2012-03-28-23</c:v>
                </c:pt>
                <c:pt idx="4156">
                  <c:v>2012-03-29-00</c:v>
                </c:pt>
                <c:pt idx="4157">
                  <c:v>2012-03-29-01</c:v>
                </c:pt>
                <c:pt idx="4158">
                  <c:v>2012-03-29-02</c:v>
                </c:pt>
                <c:pt idx="4159">
                  <c:v>2012-03-29-03</c:v>
                </c:pt>
                <c:pt idx="4160">
                  <c:v>2012-03-29-04</c:v>
                </c:pt>
                <c:pt idx="4161">
                  <c:v>2012-03-29-05</c:v>
                </c:pt>
                <c:pt idx="4162">
                  <c:v>2012-03-29-06</c:v>
                </c:pt>
                <c:pt idx="4163">
                  <c:v>2012-03-29-07</c:v>
                </c:pt>
                <c:pt idx="4164">
                  <c:v>2012-03-29-08</c:v>
                </c:pt>
                <c:pt idx="4165">
                  <c:v>2012-03-29-09</c:v>
                </c:pt>
                <c:pt idx="4166">
                  <c:v>2012-03-29-10</c:v>
                </c:pt>
                <c:pt idx="4167">
                  <c:v>2012-03-29-11</c:v>
                </c:pt>
                <c:pt idx="4168">
                  <c:v>2012-03-29-12</c:v>
                </c:pt>
                <c:pt idx="4169">
                  <c:v>2012-03-29-13</c:v>
                </c:pt>
                <c:pt idx="4170">
                  <c:v>2012-03-29-14</c:v>
                </c:pt>
                <c:pt idx="4171">
                  <c:v>2012-03-29-15</c:v>
                </c:pt>
                <c:pt idx="4172">
                  <c:v>2012-03-29-16</c:v>
                </c:pt>
                <c:pt idx="4173">
                  <c:v>2012-03-29-17</c:v>
                </c:pt>
                <c:pt idx="4174">
                  <c:v>2012-03-29-18</c:v>
                </c:pt>
                <c:pt idx="4175">
                  <c:v>2012-03-29-19</c:v>
                </c:pt>
                <c:pt idx="4176">
                  <c:v>2012-03-29-20</c:v>
                </c:pt>
                <c:pt idx="4177">
                  <c:v>2012-03-29-21</c:v>
                </c:pt>
                <c:pt idx="4178">
                  <c:v>2012-03-29-22</c:v>
                </c:pt>
                <c:pt idx="4179">
                  <c:v>2012-03-29-23</c:v>
                </c:pt>
                <c:pt idx="4180">
                  <c:v>2012-03-30-00</c:v>
                </c:pt>
                <c:pt idx="4181">
                  <c:v>2012-03-30-01</c:v>
                </c:pt>
                <c:pt idx="4182">
                  <c:v>2012-03-30-02</c:v>
                </c:pt>
                <c:pt idx="4183">
                  <c:v>2012-03-30-03</c:v>
                </c:pt>
                <c:pt idx="4184">
                  <c:v>2012-03-30-04</c:v>
                </c:pt>
                <c:pt idx="4185">
                  <c:v>2012-03-30-05</c:v>
                </c:pt>
                <c:pt idx="4186">
                  <c:v>2012-03-30-06</c:v>
                </c:pt>
                <c:pt idx="4187">
                  <c:v>2012-03-30-07</c:v>
                </c:pt>
                <c:pt idx="4188">
                  <c:v>2012-03-30-08</c:v>
                </c:pt>
                <c:pt idx="4189">
                  <c:v>2012-03-30-09</c:v>
                </c:pt>
                <c:pt idx="4190">
                  <c:v>2012-03-30-10</c:v>
                </c:pt>
                <c:pt idx="4191">
                  <c:v>2012-03-30-11</c:v>
                </c:pt>
                <c:pt idx="4192">
                  <c:v>2012-03-30-12</c:v>
                </c:pt>
                <c:pt idx="4193">
                  <c:v>2012-03-30-13</c:v>
                </c:pt>
                <c:pt idx="4194">
                  <c:v>2012-03-30-14</c:v>
                </c:pt>
                <c:pt idx="4195">
                  <c:v>2012-03-30-15</c:v>
                </c:pt>
                <c:pt idx="4196">
                  <c:v>2012-03-30-16</c:v>
                </c:pt>
                <c:pt idx="4197">
                  <c:v>2012-03-30-17</c:v>
                </c:pt>
                <c:pt idx="4198">
                  <c:v>2012-03-30-18</c:v>
                </c:pt>
                <c:pt idx="4199">
                  <c:v>2012-03-30-19</c:v>
                </c:pt>
                <c:pt idx="4200">
                  <c:v>2012-03-30-20</c:v>
                </c:pt>
                <c:pt idx="4201">
                  <c:v>2012-03-30-21</c:v>
                </c:pt>
                <c:pt idx="4202">
                  <c:v>2012-03-30-22</c:v>
                </c:pt>
                <c:pt idx="4203">
                  <c:v>2012-03-30-23</c:v>
                </c:pt>
                <c:pt idx="4204">
                  <c:v>2012-03-31-00</c:v>
                </c:pt>
                <c:pt idx="4205">
                  <c:v>2012-03-31-01</c:v>
                </c:pt>
                <c:pt idx="4206">
                  <c:v>2012-03-31-02</c:v>
                </c:pt>
                <c:pt idx="4207">
                  <c:v>2012-03-31-03</c:v>
                </c:pt>
                <c:pt idx="4208">
                  <c:v>2012-03-31-04</c:v>
                </c:pt>
                <c:pt idx="4209">
                  <c:v>2012-03-31-05</c:v>
                </c:pt>
                <c:pt idx="4210">
                  <c:v>2012-03-31-06</c:v>
                </c:pt>
                <c:pt idx="4211">
                  <c:v>2012-03-31-07</c:v>
                </c:pt>
                <c:pt idx="4212">
                  <c:v>2012-03-31-08</c:v>
                </c:pt>
                <c:pt idx="4213">
                  <c:v>2012-03-31-09</c:v>
                </c:pt>
                <c:pt idx="4214">
                  <c:v>2012-03-31-10</c:v>
                </c:pt>
                <c:pt idx="4215">
                  <c:v>2012-03-31-11</c:v>
                </c:pt>
                <c:pt idx="4216">
                  <c:v>2012-03-31-12</c:v>
                </c:pt>
                <c:pt idx="4217">
                  <c:v>2012-03-31-13</c:v>
                </c:pt>
                <c:pt idx="4218">
                  <c:v>2012-03-31-14</c:v>
                </c:pt>
                <c:pt idx="4219">
                  <c:v>2012-03-31-15</c:v>
                </c:pt>
                <c:pt idx="4220">
                  <c:v>2012-03-31-16</c:v>
                </c:pt>
                <c:pt idx="4221">
                  <c:v>2012-03-31-17</c:v>
                </c:pt>
                <c:pt idx="4222">
                  <c:v>2012-03-31-18</c:v>
                </c:pt>
                <c:pt idx="4223">
                  <c:v>2012-03-31-19</c:v>
                </c:pt>
                <c:pt idx="4224">
                  <c:v>2012-03-31-20</c:v>
                </c:pt>
                <c:pt idx="4225">
                  <c:v>2012-03-31-21</c:v>
                </c:pt>
                <c:pt idx="4226">
                  <c:v>2012-03-31-22</c:v>
                </c:pt>
                <c:pt idx="4227">
                  <c:v>2012-03-31-23</c:v>
                </c:pt>
                <c:pt idx="4228">
                  <c:v>2012-04-01-00</c:v>
                </c:pt>
                <c:pt idx="4229">
                  <c:v>2012-04-01-01</c:v>
                </c:pt>
                <c:pt idx="4230">
                  <c:v>2012-04-01-02</c:v>
                </c:pt>
                <c:pt idx="4231">
                  <c:v>2012-04-01-03</c:v>
                </c:pt>
                <c:pt idx="4232">
                  <c:v>2012-04-01-04</c:v>
                </c:pt>
                <c:pt idx="4233">
                  <c:v>2012-04-01-05</c:v>
                </c:pt>
                <c:pt idx="4234">
                  <c:v>2012-04-01-06</c:v>
                </c:pt>
                <c:pt idx="4235">
                  <c:v>2012-04-01-07</c:v>
                </c:pt>
                <c:pt idx="4236">
                  <c:v>2012-04-01-08</c:v>
                </c:pt>
                <c:pt idx="4237">
                  <c:v>2012-04-01-09</c:v>
                </c:pt>
                <c:pt idx="4238">
                  <c:v>2012-04-01-10</c:v>
                </c:pt>
                <c:pt idx="4239">
                  <c:v>2012-04-01-11</c:v>
                </c:pt>
                <c:pt idx="4240">
                  <c:v>2012-04-01-12</c:v>
                </c:pt>
                <c:pt idx="4241">
                  <c:v>2012-04-01-13</c:v>
                </c:pt>
                <c:pt idx="4242">
                  <c:v>2012-04-01-14</c:v>
                </c:pt>
                <c:pt idx="4243">
                  <c:v>2012-04-01-15</c:v>
                </c:pt>
                <c:pt idx="4244">
                  <c:v>2012-04-01-16</c:v>
                </c:pt>
                <c:pt idx="4245">
                  <c:v>2012-04-01-17</c:v>
                </c:pt>
                <c:pt idx="4246">
                  <c:v>2012-04-01-18</c:v>
                </c:pt>
                <c:pt idx="4247">
                  <c:v>2012-04-01-19</c:v>
                </c:pt>
                <c:pt idx="4248">
                  <c:v>2012-04-01-20</c:v>
                </c:pt>
                <c:pt idx="4249">
                  <c:v>2012-04-01-21</c:v>
                </c:pt>
                <c:pt idx="4250">
                  <c:v>2012-04-01-22</c:v>
                </c:pt>
                <c:pt idx="4251">
                  <c:v>2012-04-01-23</c:v>
                </c:pt>
                <c:pt idx="4252">
                  <c:v>2012-04-02-00</c:v>
                </c:pt>
                <c:pt idx="4253">
                  <c:v>2012-04-02-01</c:v>
                </c:pt>
                <c:pt idx="4254">
                  <c:v>2012-04-02-02</c:v>
                </c:pt>
                <c:pt idx="4255">
                  <c:v>2012-04-02-03</c:v>
                </c:pt>
                <c:pt idx="4256">
                  <c:v>2012-04-02-04</c:v>
                </c:pt>
                <c:pt idx="4257">
                  <c:v>2012-04-02-05</c:v>
                </c:pt>
                <c:pt idx="4258">
                  <c:v>2012-04-02-06</c:v>
                </c:pt>
                <c:pt idx="4259">
                  <c:v>2012-04-02-07</c:v>
                </c:pt>
                <c:pt idx="4260">
                  <c:v>2012-04-02-08</c:v>
                </c:pt>
                <c:pt idx="4261">
                  <c:v>2012-04-02-09</c:v>
                </c:pt>
                <c:pt idx="4262">
                  <c:v>2012-04-02-10</c:v>
                </c:pt>
                <c:pt idx="4263">
                  <c:v>2012-04-02-11</c:v>
                </c:pt>
                <c:pt idx="4264">
                  <c:v>2012-04-02-12</c:v>
                </c:pt>
                <c:pt idx="4265">
                  <c:v>2012-04-02-13</c:v>
                </c:pt>
                <c:pt idx="4266">
                  <c:v>2012-04-02-14</c:v>
                </c:pt>
                <c:pt idx="4267">
                  <c:v>2012-04-02-15</c:v>
                </c:pt>
                <c:pt idx="4268">
                  <c:v>2012-04-02-16</c:v>
                </c:pt>
                <c:pt idx="4269">
                  <c:v>2012-04-02-17</c:v>
                </c:pt>
                <c:pt idx="4270">
                  <c:v>2012-04-02-18</c:v>
                </c:pt>
                <c:pt idx="4271">
                  <c:v>2012-04-02-19</c:v>
                </c:pt>
                <c:pt idx="4272">
                  <c:v>2012-04-02-20</c:v>
                </c:pt>
                <c:pt idx="4273">
                  <c:v>2012-04-02-21</c:v>
                </c:pt>
                <c:pt idx="4274">
                  <c:v>2012-04-02-22</c:v>
                </c:pt>
                <c:pt idx="4275">
                  <c:v>2012-04-02-23</c:v>
                </c:pt>
                <c:pt idx="4276">
                  <c:v>2012-04-03-00</c:v>
                </c:pt>
                <c:pt idx="4277">
                  <c:v>2012-04-03-01</c:v>
                </c:pt>
                <c:pt idx="4278">
                  <c:v>2012-04-03-02</c:v>
                </c:pt>
                <c:pt idx="4279">
                  <c:v>2012-04-03-03</c:v>
                </c:pt>
                <c:pt idx="4280">
                  <c:v>2012-04-03-04</c:v>
                </c:pt>
                <c:pt idx="4281">
                  <c:v>2012-04-03-05</c:v>
                </c:pt>
                <c:pt idx="4282">
                  <c:v>2012-04-03-06</c:v>
                </c:pt>
                <c:pt idx="4283">
                  <c:v>2012-04-03-07</c:v>
                </c:pt>
                <c:pt idx="4284">
                  <c:v>2012-04-03-08</c:v>
                </c:pt>
                <c:pt idx="4285">
                  <c:v>2012-04-03-09</c:v>
                </c:pt>
                <c:pt idx="4286">
                  <c:v>2012-04-03-10</c:v>
                </c:pt>
                <c:pt idx="4287">
                  <c:v>2012-04-03-11</c:v>
                </c:pt>
                <c:pt idx="4288">
                  <c:v>2012-04-03-12</c:v>
                </c:pt>
                <c:pt idx="4289">
                  <c:v>2012-04-03-13</c:v>
                </c:pt>
                <c:pt idx="4290">
                  <c:v>2012-04-03-14</c:v>
                </c:pt>
                <c:pt idx="4291">
                  <c:v>2012-04-03-15</c:v>
                </c:pt>
                <c:pt idx="4292">
                  <c:v>2012-04-03-16</c:v>
                </c:pt>
                <c:pt idx="4293">
                  <c:v>2012-04-03-17</c:v>
                </c:pt>
                <c:pt idx="4294">
                  <c:v>2012-04-03-18</c:v>
                </c:pt>
                <c:pt idx="4295">
                  <c:v>2012-04-03-19</c:v>
                </c:pt>
                <c:pt idx="4296">
                  <c:v>2012-04-03-20</c:v>
                </c:pt>
                <c:pt idx="4297">
                  <c:v>2012-04-03-21</c:v>
                </c:pt>
                <c:pt idx="4298">
                  <c:v>2012-04-03-22</c:v>
                </c:pt>
                <c:pt idx="4299">
                  <c:v>2012-04-03-23</c:v>
                </c:pt>
                <c:pt idx="4300">
                  <c:v>2012-04-04-00</c:v>
                </c:pt>
                <c:pt idx="4301">
                  <c:v>2012-04-04-01</c:v>
                </c:pt>
                <c:pt idx="4302">
                  <c:v>2012-04-04-02</c:v>
                </c:pt>
                <c:pt idx="4303">
                  <c:v>2012-04-04-03</c:v>
                </c:pt>
                <c:pt idx="4304">
                  <c:v>2012-04-04-04</c:v>
                </c:pt>
                <c:pt idx="4305">
                  <c:v>2012-04-04-05</c:v>
                </c:pt>
                <c:pt idx="4306">
                  <c:v>2012-04-04-06</c:v>
                </c:pt>
                <c:pt idx="4307">
                  <c:v>2012-04-04-07</c:v>
                </c:pt>
                <c:pt idx="4308">
                  <c:v>2012-04-04-08</c:v>
                </c:pt>
                <c:pt idx="4309">
                  <c:v>2012-04-04-09</c:v>
                </c:pt>
                <c:pt idx="4310">
                  <c:v>2012-04-04-10</c:v>
                </c:pt>
                <c:pt idx="4311">
                  <c:v>2012-04-04-11</c:v>
                </c:pt>
                <c:pt idx="4312">
                  <c:v>2012-04-04-12</c:v>
                </c:pt>
                <c:pt idx="4313">
                  <c:v>2012-04-04-13</c:v>
                </c:pt>
                <c:pt idx="4314">
                  <c:v>2012-04-04-14</c:v>
                </c:pt>
                <c:pt idx="4315">
                  <c:v>2012-04-04-15</c:v>
                </c:pt>
                <c:pt idx="4316">
                  <c:v>2012-04-04-16</c:v>
                </c:pt>
                <c:pt idx="4317">
                  <c:v>2012-04-04-17</c:v>
                </c:pt>
                <c:pt idx="4318">
                  <c:v>2012-04-04-18</c:v>
                </c:pt>
                <c:pt idx="4319">
                  <c:v>2012-04-04-19</c:v>
                </c:pt>
                <c:pt idx="4320">
                  <c:v>2012-04-04-20</c:v>
                </c:pt>
                <c:pt idx="4321">
                  <c:v>2012-04-04-21</c:v>
                </c:pt>
                <c:pt idx="4322">
                  <c:v>2012-04-04-22</c:v>
                </c:pt>
                <c:pt idx="4323">
                  <c:v>2012-04-04-23</c:v>
                </c:pt>
                <c:pt idx="4324">
                  <c:v>2012-04-05-00</c:v>
                </c:pt>
                <c:pt idx="4325">
                  <c:v>2012-04-05-01</c:v>
                </c:pt>
                <c:pt idx="4326">
                  <c:v>2012-04-05-02</c:v>
                </c:pt>
                <c:pt idx="4327">
                  <c:v>2012-04-05-03</c:v>
                </c:pt>
                <c:pt idx="4328">
                  <c:v>2012-04-05-04</c:v>
                </c:pt>
                <c:pt idx="4329">
                  <c:v>2012-04-05-05</c:v>
                </c:pt>
                <c:pt idx="4330">
                  <c:v>2012-04-05-06</c:v>
                </c:pt>
                <c:pt idx="4331">
                  <c:v>2012-04-05-07</c:v>
                </c:pt>
                <c:pt idx="4332">
                  <c:v>2012-04-05-08</c:v>
                </c:pt>
                <c:pt idx="4333">
                  <c:v>2012-04-05-09</c:v>
                </c:pt>
                <c:pt idx="4334">
                  <c:v>2012-04-05-10</c:v>
                </c:pt>
                <c:pt idx="4335">
                  <c:v>2012-04-05-11</c:v>
                </c:pt>
                <c:pt idx="4336">
                  <c:v>2012-04-05-12</c:v>
                </c:pt>
                <c:pt idx="4337">
                  <c:v>2012-04-05-13</c:v>
                </c:pt>
                <c:pt idx="4338">
                  <c:v>2012-04-05-14</c:v>
                </c:pt>
                <c:pt idx="4339">
                  <c:v>2012-04-05-15</c:v>
                </c:pt>
                <c:pt idx="4340">
                  <c:v>2012-04-05-16</c:v>
                </c:pt>
                <c:pt idx="4341">
                  <c:v>2012-04-05-17</c:v>
                </c:pt>
                <c:pt idx="4342">
                  <c:v>2012-04-05-18</c:v>
                </c:pt>
                <c:pt idx="4343">
                  <c:v>2012-04-05-19</c:v>
                </c:pt>
                <c:pt idx="4344">
                  <c:v>2012-04-05-20</c:v>
                </c:pt>
                <c:pt idx="4345">
                  <c:v>2012-04-05-21</c:v>
                </c:pt>
                <c:pt idx="4346">
                  <c:v>2012-04-05-22</c:v>
                </c:pt>
                <c:pt idx="4347">
                  <c:v>2012-04-05-23</c:v>
                </c:pt>
                <c:pt idx="4348">
                  <c:v>2012-04-06-00</c:v>
                </c:pt>
                <c:pt idx="4349">
                  <c:v>2012-04-06-01</c:v>
                </c:pt>
                <c:pt idx="4350">
                  <c:v>2012-04-06-02</c:v>
                </c:pt>
                <c:pt idx="4351">
                  <c:v>2012-04-06-03</c:v>
                </c:pt>
                <c:pt idx="4352">
                  <c:v>2012-04-06-04</c:v>
                </c:pt>
                <c:pt idx="4353">
                  <c:v>2012-04-06-05</c:v>
                </c:pt>
                <c:pt idx="4354">
                  <c:v>2012-04-06-06</c:v>
                </c:pt>
                <c:pt idx="4355">
                  <c:v>2012-04-06-07</c:v>
                </c:pt>
                <c:pt idx="4356">
                  <c:v>2012-04-06-08</c:v>
                </c:pt>
                <c:pt idx="4357">
                  <c:v>2012-04-06-09</c:v>
                </c:pt>
                <c:pt idx="4358">
                  <c:v>2012-04-06-10</c:v>
                </c:pt>
                <c:pt idx="4359">
                  <c:v>2012-04-06-11</c:v>
                </c:pt>
                <c:pt idx="4360">
                  <c:v>2012-04-06-12</c:v>
                </c:pt>
                <c:pt idx="4361">
                  <c:v>2012-04-06-13</c:v>
                </c:pt>
                <c:pt idx="4362">
                  <c:v>2012-04-06-14</c:v>
                </c:pt>
                <c:pt idx="4363">
                  <c:v>2012-04-06-15</c:v>
                </c:pt>
                <c:pt idx="4364">
                  <c:v>2012-04-06-16</c:v>
                </c:pt>
                <c:pt idx="4365">
                  <c:v>2012-04-06-17</c:v>
                </c:pt>
                <c:pt idx="4366">
                  <c:v>2012-04-06-18</c:v>
                </c:pt>
                <c:pt idx="4367">
                  <c:v>2012-04-06-19</c:v>
                </c:pt>
                <c:pt idx="4368">
                  <c:v>2012-04-06-20</c:v>
                </c:pt>
                <c:pt idx="4369">
                  <c:v>2012-04-06-21</c:v>
                </c:pt>
                <c:pt idx="4370">
                  <c:v>2012-04-06-22</c:v>
                </c:pt>
                <c:pt idx="4371">
                  <c:v>2012-04-06-23</c:v>
                </c:pt>
                <c:pt idx="4372">
                  <c:v>2012-04-07-00</c:v>
                </c:pt>
                <c:pt idx="4373">
                  <c:v>2012-04-07-01</c:v>
                </c:pt>
                <c:pt idx="4374">
                  <c:v>2012-04-07-02</c:v>
                </c:pt>
                <c:pt idx="4375">
                  <c:v>2012-04-07-03</c:v>
                </c:pt>
                <c:pt idx="4376">
                  <c:v>2012-04-07-04</c:v>
                </c:pt>
                <c:pt idx="4377">
                  <c:v>2012-04-07-05</c:v>
                </c:pt>
                <c:pt idx="4378">
                  <c:v>2012-04-07-06</c:v>
                </c:pt>
                <c:pt idx="4379">
                  <c:v>2012-04-07-07</c:v>
                </c:pt>
                <c:pt idx="4380">
                  <c:v>2012-04-07-08</c:v>
                </c:pt>
                <c:pt idx="4381">
                  <c:v>2012-04-07-09</c:v>
                </c:pt>
                <c:pt idx="4382">
                  <c:v>2012-04-07-10</c:v>
                </c:pt>
                <c:pt idx="4383">
                  <c:v>2012-04-07-11</c:v>
                </c:pt>
                <c:pt idx="4384">
                  <c:v>2012-04-07-12</c:v>
                </c:pt>
                <c:pt idx="4385">
                  <c:v>2012-04-07-13</c:v>
                </c:pt>
                <c:pt idx="4386">
                  <c:v>2012-04-07-14</c:v>
                </c:pt>
                <c:pt idx="4387">
                  <c:v>2012-04-07-15</c:v>
                </c:pt>
                <c:pt idx="4388">
                  <c:v>2012-04-07-16</c:v>
                </c:pt>
                <c:pt idx="4389">
                  <c:v>2012-04-07-17</c:v>
                </c:pt>
                <c:pt idx="4390">
                  <c:v>2012-04-07-18</c:v>
                </c:pt>
                <c:pt idx="4391">
                  <c:v>2012-04-07-19</c:v>
                </c:pt>
                <c:pt idx="4392">
                  <c:v>2012-04-07-20</c:v>
                </c:pt>
                <c:pt idx="4393">
                  <c:v>2012-04-07-21</c:v>
                </c:pt>
                <c:pt idx="4394">
                  <c:v>2012-04-07-22</c:v>
                </c:pt>
                <c:pt idx="4395">
                  <c:v>2012-04-07-23</c:v>
                </c:pt>
                <c:pt idx="4396">
                  <c:v>2012-04-08-00</c:v>
                </c:pt>
                <c:pt idx="4397">
                  <c:v>2012-04-08-01</c:v>
                </c:pt>
                <c:pt idx="4398">
                  <c:v>2012-04-08-02</c:v>
                </c:pt>
                <c:pt idx="4399">
                  <c:v>2012-04-08-03</c:v>
                </c:pt>
                <c:pt idx="4400">
                  <c:v>2012-04-08-04</c:v>
                </c:pt>
                <c:pt idx="4401">
                  <c:v>2012-04-08-05</c:v>
                </c:pt>
                <c:pt idx="4402">
                  <c:v>2012-04-08-06</c:v>
                </c:pt>
                <c:pt idx="4403">
                  <c:v>2012-04-08-07</c:v>
                </c:pt>
                <c:pt idx="4404">
                  <c:v>2012-04-08-08</c:v>
                </c:pt>
                <c:pt idx="4405">
                  <c:v>2012-04-08-09</c:v>
                </c:pt>
                <c:pt idx="4406">
                  <c:v>2012-04-08-10</c:v>
                </c:pt>
                <c:pt idx="4407">
                  <c:v>2012-04-08-11</c:v>
                </c:pt>
                <c:pt idx="4408">
                  <c:v>2012-04-08-12</c:v>
                </c:pt>
                <c:pt idx="4409">
                  <c:v>2012-04-08-13</c:v>
                </c:pt>
                <c:pt idx="4410">
                  <c:v>2012-04-08-14</c:v>
                </c:pt>
                <c:pt idx="4411">
                  <c:v>2012-04-08-15</c:v>
                </c:pt>
                <c:pt idx="4412">
                  <c:v>2012-04-08-16</c:v>
                </c:pt>
                <c:pt idx="4413">
                  <c:v>2012-04-08-17</c:v>
                </c:pt>
                <c:pt idx="4414">
                  <c:v>2012-04-08-18</c:v>
                </c:pt>
                <c:pt idx="4415">
                  <c:v>2012-04-08-19</c:v>
                </c:pt>
                <c:pt idx="4416">
                  <c:v>2012-04-08-20</c:v>
                </c:pt>
                <c:pt idx="4417">
                  <c:v>2012-04-08-21</c:v>
                </c:pt>
                <c:pt idx="4418">
                  <c:v>2012-04-08-22</c:v>
                </c:pt>
                <c:pt idx="4419">
                  <c:v>2012-04-08-23</c:v>
                </c:pt>
                <c:pt idx="4420">
                  <c:v>2012-04-09-00</c:v>
                </c:pt>
                <c:pt idx="4421">
                  <c:v>2012-04-09-01</c:v>
                </c:pt>
                <c:pt idx="4422">
                  <c:v>2012-04-09-02</c:v>
                </c:pt>
                <c:pt idx="4423">
                  <c:v>2012-04-09-03</c:v>
                </c:pt>
                <c:pt idx="4424">
                  <c:v>2012-04-09-04</c:v>
                </c:pt>
                <c:pt idx="4425">
                  <c:v>2012-04-09-05</c:v>
                </c:pt>
                <c:pt idx="4426">
                  <c:v>2012-04-09-06</c:v>
                </c:pt>
                <c:pt idx="4427">
                  <c:v>2012-04-09-07</c:v>
                </c:pt>
                <c:pt idx="4428">
                  <c:v>2012-04-09-08</c:v>
                </c:pt>
                <c:pt idx="4429">
                  <c:v>2012-04-09-09</c:v>
                </c:pt>
                <c:pt idx="4430">
                  <c:v>2012-04-09-10</c:v>
                </c:pt>
                <c:pt idx="4431">
                  <c:v>2012-04-09-11</c:v>
                </c:pt>
                <c:pt idx="4432">
                  <c:v>2012-04-09-12</c:v>
                </c:pt>
                <c:pt idx="4433">
                  <c:v>2012-04-09-13</c:v>
                </c:pt>
                <c:pt idx="4434">
                  <c:v>2012-04-09-14</c:v>
                </c:pt>
                <c:pt idx="4435">
                  <c:v>2012-04-09-15</c:v>
                </c:pt>
                <c:pt idx="4436">
                  <c:v>2012-04-09-16</c:v>
                </c:pt>
                <c:pt idx="4437">
                  <c:v>2012-04-09-17</c:v>
                </c:pt>
                <c:pt idx="4438">
                  <c:v>2012-04-09-18</c:v>
                </c:pt>
                <c:pt idx="4439">
                  <c:v>2012-04-09-19</c:v>
                </c:pt>
                <c:pt idx="4440">
                  <c:v>2012-04-09-20</c:v>
                </c:pt>
                <c:pt idx="4441">
                  <c:v>2012-04-09-21</c:v>
                </c:pt>
                <c:pt idx="4442">
                  <c:v>2012-04-09-22</c:v>
                </c:pt>
                <c:pt idx="4443">
                  <c:v>2012-04-09-23</c:v>
                </c:pt>
                <c:pt idx="4444">
                  <c:v>2012-04-10-00</c:v>
                </c:pt>
                <c:pt idx="4445">
                  <c:v>2012-04-10-01</c:v>
                </c:pt>
                <c:pt idx="4446">
                  <c:v>2012-04-10-02</c:v>
                </c:pt>
                <c:pt idx="4447">
                  <c:v>2012-04-10-03</c:v>
                </c:pt>
                <c:pt idx="4448">
                  <c:v>2012-04-10-04</c:v>
                </c:pt>
                <c:pt idx="4449">
                  <c:v>2012-04-10-05</c:v>
                </c:pt>
                <c:pt idx="4450">
                  <c:v>2012-04-10-06</c:v>
                </c:pt>
                <c:pt idx="4451">
                  <c:v>2012-04-10-07</c:v>
                </c:pt>
                <c:pt idx="4452">
                  <c:v>2012-04-10-08</c:v>
                </c:pt>
                <c:pt idx="4453">
                  <c:v>2012-04-10-09</c:v>
                </c:pt>
                <c:pt idx="4454">
                  <c:v>2012-04-10-10</c:v>
                </c:pt>
                <c:pt idx="4455">
                  <c:v>2012-04-10-11</c:v>
                </c:pt>
                <c:pt idx="4456">
                  <c:v>2012-04-10-12</c:v>
                </c:pt>
                <c:pt idx="4457">
                  <c:v>2012-04-10-13</c:v>
                </c:pt>
                <c:pt idx="4458">
                  <c:v>2012-04-10-14</c:v>
                </c:pt>
                <c:pt idx="4459">
                  <c:v>2012-04-10-15</c:v>
                </c:pt>
                <c:pt idx="4460">
                  <c:v>2012-04-10-16</c:v>
                </c:pt>
                <c:pt idx="4461">
                  <c:v>2012-04-10-17</c:v>
                </c:pt>
                <c:pt idx="4462">
                  <c:v>2012-04-10-18</c:v>
                </c:pt>
                <c:pt idx="4463">
                  <c:v>2012-04-10-19</c:v>
                </c:pt>
                <c:pt idx="4464">
                  <c:v>2012-04-10-20</c:v>
                </c:pt>
                <c:pt idx="4465">
                  <c:v>2012-04-10-21</c:v>
                </c:pt>
                <c:pt idx="4466">
                  <c:v>2012-04-10-22</c:v>
                </c:pt>
                <c:pt idx="4467">
                  <c:v>2012-04-10-23</c:v>
                </c:pt>
                <c:pt idx="4468">
                  <c:v>2012-04-11-00</c:v>
                </c:pt>
                <c:pt idx="4469">
                  <c:v>2012-04-11-01</c:v>
                </c:pt>
                <c:pt idx="4470">
                  <c:v>2012-04-11-02</c:v>
                </c:pt>
                <c:pt idx="4471">
                  <c:v>2012-04-11-03</c:v>
                </c:pt>
                <c:pt idx="4472">
                  <c:v>2012-04-11-04</c:v>
                </c:pt>
                <c:pt idx="4473">
                  <c:v>2012-04-11-05</c:v>
                </c:pt>
                <c:pt idx="4474">
                  <c:v>2012-04-11-06</c:v>
                </c:pt>
                <c:pt idx="4475">
                  <c:v>2012-04-11-07</c:v>
                </c:pt>
                <c:pt idx="4476">
                  <c:v>2012-04-11-08</c:v>
                </c:pt>
                <c:pt idx="4477">
                  <c:v>2012-04-11-09</c:v>
                </c:pt>
                <c:pt idx="4478">
                  <c:v>2012-04-11-10</c:v>
                </c:pt>
                <c:pt idx="4479">
                  <c:v>2012-04-11-11</c:v>
                </c:pt>
                <c:pt idx="4480">
                  <c:v>2012-04-11-12</c:v>
                </c:pt>
                <c:pt idx="4481">
                  <c:v>2012-04-11-13</c:v>
                </c:pt>
                <c:pt idx="4482">
                  <c:v>2012-04-11-14</c:v>
                </c:pt>
                <c:pt idx="4483">
                  <c:v>2012-04-11-15</c:v>
                </c:pt>
                <c:pt idx="4484">
                  <c:v>2012-04-11-16</c:v>
                </c:pt>
                <c:pt idx="4485">
                  <c:v>2012-04-11-17</c:v>
                </c:pt>
                <c:pt idx="4486">
                  <c:v>2012-04-11-18</c:v>
                </c:pt>
                <c:pt idx="4487">
                  <c:v>2012-04-11-19</c:v>
                </c:pt>
                <c:pt idx="4488">
                  <c:v>2012-04-11-20</c:v>
                </c:pt>
                <c:pt idx="4489">
                  <c:v>2012-04-11-21</c:v>
                </c:pt>
                <c:pt idx="4490">
                  <c:v>2012-04-11-22</c:v>
                </c:pt>
                <c:pt idx="4491">
                  <c:v>2012-04-11-23</c:v>
                </c:pt>
                <c:pt idx="4492">
                  <c:v>2012-04-12-00</c:v>
                </c:pt>
                <c:pt idx="4493">
                  <c:v>2012-04-12-01</c:v>
                </c:pt>
                <c:pt idx="4494">
                  <c:v>2012-04-12-02</c:v>
                </c:pt>
                <c:pt idx="4495">
                  <c:v>2012-04-12-03</c:v>
                </c:pt>
                <c:pt idx="4496">
                  <c:v>2012-04-12-04</c:v>
                </c:pt>
                <c:pt idx="4497">
                  <c:v>2012-04-12-05</c:v>
                </c:pt>
                <c:pt idx="4498">
                  <c:v>2012-04-12-06</c:v>
                </c:pt>
                <c:pt idx="4499">
                  <c:v>2012-04-12-07</c:v>
                </c:pt>
                <c:pt idx="4500">
                  <c:v>2012-04-12-08</c:v>
                </c:pt>
                <c:pt idx="4501">
                  <c:v>2012-04-12-09</c:v>
                </c:pt>
                <c:pt idx="4502">
                  <c:v>2012-04-12-10</c:v>
                </c:pt>
                <c:pt idx="4503">
                  <c:v>2012-04-12-11</c:v>
                </c:pt>
                <c:pt idx="4504">
                  <c:v>2012-04-12-12</c:v>
                </c:pt>
                <c:pt idx="4505">
                  <c:v>2012-04-12-13</c:v>
                </c:pt>
                <c:pt idx="4506">
                  <c:v>2012-04-12-14</c:v>
                </c:pt>
                <c:pt idx="4507">
                  <c:v>2012-04-12-15</c:v>
                </c:pt>
                <c:pt idx="4508">
                  <c:v>2012-04-12-16</c:v>
                </c:pt>
                <c:pt idx="4509">
                  <c:v>2012-04-12-17</c:v>
                </c:pt>
                <c:pt idx="4510">
                  <c:v>2012-04-12-18</c:v>
                </c:pt>
                <c:pt idx="4511">
                  <c:v>2012-04-12-19</c:v>
                </c:pt>
                <c:pt idx="4512">
                  <c:v>2012-04-12-20</c:v>
                </c:pt>
                <c:pt idx="4513">
                  <c:v>2012-04-12-21</c:v>
                </c:pt>
                <c:pt idx="4514">
                  <c:v>2012-04-12-22</c:v>
                </c:pt>
                <c:pt idx="4515">
                  <c:v>2012-04-12-23</c:v>
                </c:pt>
                <c:pt idx="4516">
                  <c:v>2012-04-13-00</c:v>
                </c:pt>
                <c:pt idx="4517">
                  <c:v>2012-04-13-01</c:v>
                </c:pt>
                <c:pt idx="4518">
                  <c:v>2012-04-13-02</c:v>
                </c:pt>
                <c:pt idx="4519">
                  <c:v>2012-04-13-03</c:v>
                </c:pt>
                <c:pt idx="4520">
                  <c:v>2012-04-13-04</c:v>
                </c:pt>
                <c:pt idx="4521">
                  <c:v>2012-04-13-05</c:v>
                </c:pt>
                <c:pt idx="4522">
                  <c:v>2012-04-13-06</c:v>
                </c:pt>
                <c:pt idx="4523">
                  <c:v>2012-04-13-07</c:v>
                </c:pt>
                <c:pt idx="4524">
                  <c:v>2012-04-13-08</c:v>
                </c:pt>
                <c:pt idx="4525">
                  <c:v>2012-04-13-09</c:v>
                </c:pt>
                <c:pt idx="4526">
                  <c:v>2012-04-13-10</c:v>
                </c:pt>
                <c:pt idx="4527">
                  <c:v>2012-04-13-11</c:v>
                </c:pt>
                <c:pt idx="4528">
                  <c:v>2012-04-13-12</c:v>
                </c:pt>
                <c:pt idx="4529">
                  <c:v>2012-04-13-13</c:v>
                </c:pt>
                <c:pt idx="4530">
                  <c:v>2012-04-13-14</c:v>
                </c:pt>
                <c:pt idx="4531">
                  <c:v>2012-04-13-15</c:v>
                </c:pt>
                <c:pt idx="4532">
                  <c:v>2012-04-13-16</c:v>
                </c:pt>
                <c:pt idx="4533">
                  <c:v>2012-04-13-17</c:v>
                </c:pt>
                <c:pt idx="4534">
                  <c:v>2012-04-13-18</c:v>
                </c:pt>
                <c:pt idx="4535">
                  <c:v>2012-04-13-19</c:v>
                </c:pt>
                <c:pt idx="4536">
                  <c:v>2012-04-13-20</c:v>
                </c:pt>
                <c:pt idx="4537">
                  <c:v>2012-04-13-21</c:v>
                </c:pt>
                <c:pt idx="4538">
                  <c:v>2012-04-13-22</c:v>
                </c:pt>
                <c:pt idx="4539">
                  <c:v>2012-04-13-23</c:v>
                </c:pt>
                <c:pt idx="4540">
                  <c:v>2012-04-14-00</c:v>
                </c:pt>
                <c:pt idx="4541">
                  <c:v>2012-04-14-01</c:v>
                </c:pt>
                <c:pt idx="4542">
                  <c:v>2012-04-14-02</c:v>
                </c:pt>
                <c:pt idx="4543">
                  <c:v>2012-04-14-03</c:v>
                </c:pt>
                <c:pt idx="4544">
                  <c:v>2012-04-14-04</c:v>
                </c:pt>
                <c:pt idx="4545">
                  <c:v>2012-04-14-05</c:v>
                </c:pt>
                <c:pt idx="4546">
                  <c:v>2012-04-14-06</c:v>
                </c:pt>
                <c:pt idx="4547">
                  <c:v>2012-04-14-07</c:v>
                </c:pt>
                <c:pt idx="4548">
                  <c:v>2012-04-14-08</c:v>
                </c:pt>
                <c:pt idx="4549">
                  <c:v>2012-04-14-09</c:v>
                </c:pt>
                <c:pt idx="4550">
                  <c:v>2012-04-14-10</c:v>
                </c:pt>
                <c:pt idx="4551">
                  <c:v>2012-04-14-11</c:v>
                </c:pt>
                <c:pt idx="4552">
                  <c:v>2012-04-14-12</c:v>
                </c:pt>
                <c:pt idx="4553">
                  <c:v>2012-04-14-13</c:v>
                </c:pt>
                <c:pt idx="4554">
                  <c:v>2012-04-14-14</c:v>
                </c:pt>
                <c:pt idx="4555">
                  <c:v>2012-04-14-15</c:v>
                </c:pt>
                <c:pt idx="4556">
                  <c:v>2012-04-14-16</c:v>
                </c:pt>
                <c:pt idx="4557">
                  <c:v>2012-04-14-17</c:v>
                </c:pt>
                <c:pt idx="4558">
                  <c:v>2012-04-14-18</c:v>
                </c:pt>
                <c:pt idx="4559">
                  <c:v>2012-04-14-19</c:v>
                </c:pt>
                <c:pt idx="4560">
                  <c:v>2012-04-14-20</c:v>
                </c:pt>
                <c:pt idx="4561">
                  <c:v>2012-04-14-21</c:v>
                </c:pt>
                <c:pt idx="4562">
                  <c:v>2012-04-14-22</c:v>
                </c:pt>
                <c:pt idx="4563">
                  <c:v>2012-04-14-23</c:v>
                </c:pt>
                <c:pt idx="4564">
                  <c:v>2012-04-15-00</c:v>
                </c:pt>
                <c:pt idx="4565">
                  <c:v>2012-04-15-01</c:v>
                </c:pt>
                <c:pt idx="4566">
                  <c:v>2012-04-15-02</c:v>
                </c:pt>
                <c:pt idx="4567">
                  <c:v>2012-04-15-03</c:v>
                </c:pt>
                <c:pt idx="4568">
                  <c:v>2012-04-15-04</c:v>
                </c:pt>
                <c:pt idx="4569">
                  <c:v>2012-04-15-05</c:v>
                </c:pt>
                <c:pt idx="4570">
                  <c:v>2012-04-15-06</c:v>
                </c:pt>
                <c:pt idx="4571">
                  <c:v>2012-04-15-07</c:v>
                </c:pt>
                <c:pt idx="4572">
                  <c:v>2012-04-15-08</c:v>
                </c:pt>
                <c:pt idx="4573">
                  <c:v>2012-04-15-09</c:v>
                </c:pt>
                <c:pt idx="4574">
                  <c:v>2012-04-15-10</c:v>
                </c:pt>
                <c:pt idx="4575">
                  <c:v>2012-04-15-11</c:v>
                </c:pt>
                <c:pt idx="4576">
                  <c:v>2012-04-15-12</c:v>
                </c:pt>
                <c:pt idx="4577">
                  <c:v>2012-04-15-13</c:v>
                </c:pt>
                <c:pt idx="4578">
                  <c:v>2012-04-15-14</c:v>
                </c:pt>
                <c:pt idx="4579">
                  <c:v>2012-04-15-15</c:v>
                </c:pt>
                <c:pt idx="4580">
                  <c:v>2012-04-15-16</c:v>
                </c:pt>
                <c:pt idx="4581">
                  <c:v>2012-04-15-17</c:v>
                </c:pt>
                <c:pt idx="4582">
                  <c:v>2012-04-15-18</c:v>
                </c:pt>
                <c:pt idx="4583">
                  <c:v>2012-04-15-19</c:v>
                </c:pt>
                <c:pt idx="4584">
                  <c:v>2012-04-15-20</c:v>
                </c:pt>
                <c:pt idx="4585">
                  <c:v>2012-04-15-21</c:v>
                </c:pt>
                <c:pt idx="4586">
                  <c:v>2012-04-15-22</c:v>
                </c:pt>
                <c:pt idx="4587">
                  <c:v>2012-04-15-23</c:v>
                </c:pt>
                <c:pt idx="4588">
                  <c:v>2012-04-16-00</c:v>
                </c:pt>
                <c:pt idx="4589">
                  <c:v>2012-04-16-01</c:v>
                </c:pt>
                <c:pt idx="4590">
                  <c:v>2012-04-16-02</c:v>
                </c:pt>
                <c:pt idx="4591">
                  <c:v>2012-04-16-03</c:v>
                </c:pt>
                <c:pt idx="4592">
                  <c:v>2012-04-16-04</c:v>
                </c:pt>
                <c:pt idx="4593">
                  <c:v>2012-04-16-05</c:v>
                </c:pt>
                <c:pt idx="4594">
                  <c:v>2012-04-16-06</c:v>
                </c:pt>
                <c:pt idx="4595">
                  <c:v>2012-04-16-07</c:v>
                </c:pt>
                <c:pt idx="4596">
                  <c:v>2012-04-16-08</c:v>
                </c:pt>
                <c:pt idx="4597">
                  <c:v>2012-04-16-09</c:v>
                </c:pt>
                <c:pt idx="4598">
                  <c:v>2012-04-16-10</c:v>
                </c:pt>
                <c:pt idx="4599">
                  <c:v>2012-04-16-11</c:v>
                </c:pt>
                <c:pt idx="4600">
                  <c:v>2012-04-16-12</c:v>
                </c:pt>
                <c:pt idx="4601">
                  <c:v>2012-04-16-13</c:v>
                </c:pt>
                <c:pt idx="4602">
                  <c:v>2012-04-16-14</c:v>
                </c:pt>
                <c:pt idx="4603">
                  <c:v>2012-04-16-15</c:v>
                </c:pt>
                <c:pt idx="4604">
                  <c:v>2012-04-16-16</c:v>
                </c:pt>
                <c:pt idx="4605">
                  <c:v>2012-04-16-17</c:v>
                </c:pt>
                <c:pt idx="4606">
                  <c:v>2012-04-16-18</c:v>
                </c:pt>
                <c:pt idx="4607">
                  <c:v>2012-04-16-19</c:v>
                </c:pt>
                <c:pt idx="4608">
                  <c:v>2012-04-16-20</c:v>
                </c:pt>
                <c:pt idx="4609">
                  <c:v>2012-04-16-21</c:v>
                </c:pt>
                <c:pt idx="4610">
                  <c:v>2012-04-16-22</c:v>
                </c:pt>
                <c:pt idx="4611">
                  <c:v>2012-04-16-23</c:v>
                </c:pt>
                <c:pt idx="4612">
                  <c:v>2012-04-17-00</c:v>
                </c:pt>
                <c:pt idx="4613">
                  <c:v>2012-04-17-01</c:v>
                </c:pt>
                <c:pt idx="4614">
                  <c:v>2012-04-17-02</c:v>
                </c:pt>
                <c:pt idx="4615">
                  <c:v>2012-04-17-03</c:v>
                </c:pt>
                <c:pt idx="4616">
                  <c:v>2012-04-17-04</c:v>
                </c:pt>
                <c:pt idx="4617">
                  <c:v>2012-04-17-05</c:v>
                </c:pt>
                <c:pt idx="4618">
                  <c:v>2012-04-17-06</c:v>
                </c:pt>
                <c:pt idx="4619">
                  <c:v>2012-04-17-07</c:v>
                </c:pt>
                <c:pt idx="4620">
                  <c:v>2012-04-17-08</c:v>
                </c:pt>
                <c:pt idx="4621">
                  <c:v>2012-04-17-09</c:v>
                </c:pt>
                <c:pt idx="4622">
                  <c:v>2012-04-17-10</c:v>
                </c:pt>
                <c:pt idx="4623">
                  <c:v>2012-04-17-11</c:v>
                </c:pt>
                <c:pt idx="4624">
                  <c:v>2012-04-17-12</c:v>
                </c:pt>
                <c:pt idx="4625">
                  <c:v>2012-04-17-13</c:v>
                </c:pt>
                <c:pt idx="4626">
                  <c:v>2012-04-17-14</c:v>
                </c:pt>
                <c:pt idx="4627">
                  <c:v>2012-04-17-15</c:v>
                </c:pt>
                <c:pt idx="4628">
                  <c:v>2012-04-17-16</c:v>
                </c:pt>
                <c:pt idx="4629">
                  <c:v>2012-04-17-17</c:v>
                </c:pt>
                <c:pt idx="4630">
                  <c:v>2012-04-17-18</c:v>
                </c:pt>
                <c:pt idx="4631">
                  <c:v>2012-04-17-19</c:v>
                </c:pt>
                <c:pt idx="4632">
                  <c:v>2012-04-17-20</c:v>
                </c:pt>
                <c:pt idx="4633">
                  <c:v>2012-04-17-21</c:v>
                </c:pt>
                <c:pt idx="4634">
                  <c:v>2012-04-17-22</c:v>
                </c:pt>
                <c:pt idx="4635">
                  <c:v>2012-04-17-23</c:v>
                </c:pt>
                <c:pt idx="4636">
                  <c:v>2012-04-18-00</c:v>
                </c:pt>
                <c:pt idx="4637">
                  <c:v>2012-04-18-01</c:v>
                </c:pt>
                <c:pt idx="4638">
                  <c:v>2012-04-18-02</c:v>
                </c:pt>
                <c:pt idx="4639">
                  <c:v>2012-04-18-03</c:v>
                </c:pt>
                <c:pt idx="4640">
                  <c:v>2012-04-18-04</c:v>
                </c:pt>
                <c:pt idx="4641">
                  <c:v>2012-04-18-05</c:v>
                </c:pt>
                <c:pt idx="4642">
                  <c:v>2012-04-18-06</c:v>
                </c:pt>
                <c:pt idx="4643">
                  <c:v>2012-04-18-07</c:v>
                </c:pt>
                <c:pt idx="4644">
                  <c:v>2012-04-18-08</c:v>
                </c:pt>
                <c:pt idx="4645">
                  <c:v>2012-04-18-09</c:v>
                </c:pt>
                <c:pt idx="4646">
                  <c:v>2012-04-18-10</c:v>
                </c:pt>
                <c:pt idx="4647">
                  <c:v>2012-04-18-11</c:v>
                </c:pt>
                <c:pt idx="4648">
                  <c:v>2012-04-18-12</c:v>
                </c:pt>
                <c:pt idx="4649">
                  <c:v>2012-04-18-13</c:v>
                </c:pt>
                <c:pt idx="4650">
                  <c:v>2012-04-18-14</c:v>
                </c:pt>
                <c:pt idx="4651">
                  <c:v>2012-04-18-15</c:v>
                </c:pt>
                <c:pt idx="4652">
                  <c:v>2012-04-18-16</c:v>
                </c:pt>
                <c:pt idx="4653">
                  <c:v>2012-04-18-17</c:v>
                </c:pt>
                <c:pt idx="4654">
                  <c:v>2012-04-18-18</c:v>
                </c:pt>
                <c:pt idx="4655">
                  <c:v>2012-04-18-19</c:v>
                </c:pt>
                <c:pt idx="4656">
                  <c:v>2012-04-18-20</c:v>
                </c:pt>
                <c:pt idx="4657">
                  <c:v>2012-04-18-21</c:v>
                </c:pt>
                <c:pt idx="4658">
                  <c:v>2012-04-18-22</c:v>
                </c:pt>
                <c:pt idx="4659">
                  <c:v>2012-04-18-23</c:v>
                </c:pt>
                <c:pt idx="4660">
                  <c:v>2012-04-19-00</c:v>
                </c:pt>
                <c:pt idx="4661">
                  <c:v>2012-04-19-01</c:v>
                </c:pt>
                <c:pt idx="4662">
                  <c:v>2012-04-19-02</c:v>
                </c:pt>
                <c:pt idx="4663">
                  <c:v>2012-04-19-03</c:v>
                </c:pt>
                <c:pt idx="4664">
                  <c:v>2012-04-19-04</c:v>
                </c:pt>
                <c:pt idx="4665">
                  <c:v>2012-04-19-05</c:v>
                </c:pt>
                <c:pt idx="4666">
                  <c:v>2012-04-19-06</c:v>
                </c:pt>
                <c:pt idx="4667">
                  <c:v>2012-04-19-07</c:v>
                </c:pt>
                <c:pt idx="4668">
                  <c:v>2012-04-19-08</c:v>
                </c:pt>
                <c:pt idx="4669">
                  <c:v>2012-04-19-09</c:v>
                </c:pt>
                <c:pt idx="4670">
                  <c:v>2012-04-19-10</c:v>
                </c:pt>
                <c:pt idx="4671">
                  <c:v>2012-04-19-11</c:v>
                </c:pt>
                <c:pt idx="4672">
                  <c:v>2012-04-19-12</c:v>
                </c:pt>
                <c:pt idx="4673">
                  <c:v>2012-04-19-13</c:v>
                </c:pt>
                <c:pt idx="4674">
                  <c:v>2012-04-19-14</c:v>
                </c:pt>
                <c:pt idx="4675">
                  <c:v>2012-04-19-15</c:v>
                </c:pt>
                <c:pt idx="4676">
                  <c:v>2012-04-19-16</c:v>
                </c:pt>
                <c:pt idx="4677">
                  <c:v>2012-04-19-17</c:v>
                </c:pt>
                <c:pt idx="4678">
                  <c:v>2012-04-19-18</c:v>
                </c:pt>
                <c:pt idx="4679">
                  <c:v>2012-04-19-19</c:v>
                </c:pt>
                <c:pt idx="4680">
                  <c:v>2012-04-19-20</c:v>
                </c:pt>
                <c:pt idx="4681">
                  <c:v>2012-04-19-21</c:v>
                </c:pt>
                <c:pt idx="4682">
                  <c:v>2012-04-19-22</c:v>
                </c:pt>
                <c:pt idx="4683">
                  <c:v>2012-04-19-23</c:v>
                </c:pt>
                <c:pt idx="4684">
                  <c:v>2012-04-20-00</c:v>
                </c:pt>
                <c:pt idx="4685">
                  <c:v>2012-04-20-01</c:v>
                </c:pt>
                <c:pt idx="4686">
                  <c:v>2012-04-20-02</c:v>
                </c:pt>
                <c:pt idx="4687">
                  <c:v>2012-04-20-03</c:v>
                </c:pt>
                <c:pt idx="4688">
                  <c:v>2012-04-20-04</c:v>
                </c:pt>
                <c:pt idx="4689">
                  <c:v>2012-04-20-05</c:v>
                </c:pt>
                <c:pt idx="4690">
                  <c:v>2012-04-20-06</c:v>
                </c:pt>
                <c:pt idx="4691">
                  <c:v>2012-04-20-07</c:v>
                </c:pt>
                <c:pt idx="4692">
                  <c:v>2012-04-20-08</c:v>
                </c:pt>
                <c:pt idx="4693">
                  <c:v>2012-04-20-09</c:v>
                </c:pt>
                <c:pt idx="4694">
                  <c:v>2012-04-20-10</c:v>
                </c:pt>
                <c:pt idx="4695">
                  <c:v>2012-04-20-11</c:v>
                </c:pt>
                <c:pt idx="4696">
                  <c:v>2012-04-20-12</c:v>
                </c:pt>
                <c:pt idx="4697">
                  <c:v>2012-04-20-13</c:v>
                </c:pt>
                <c:pt idx="4698">
                  <c:v>2012-04-20-14</c:v>
                </c:pt>
                <c:pt idx="4699">
                  <c:v>2012-04-20-15</c:v>
                </c:pt>
                <c:pt idx="4700">
                  <c:v>2012-04-20-16</c:v>
                </c:pt>
                <c:pt idx="4701">
                  <c:v>2012-04-20-17</c:v>
                </c:pt>
                <c:pt idx="4702">
                  <c:v>2012-04-20-18</c:v>
                </c:pt>
                <c:pt idx="4703">
                  <c:v>2012-04-20-19</c:v>
                </c:pt>
                <c:pt idx="4704">
                  <c:v>2012-04-20-20</c:v>
                </c:pt>
                <c:pt idx="4705">
                  <c:v>2012-04-20-21</c:v>
                </c:pt>
                <c:pt idx="4706">
                  <c:v>2012-04-20-22</c:v>
                </c:pt>
                <c:pt idx="4707">
                  <c:v>2012-04-20-23</c:v>
                </c:pt>
                <c:pt idx="4708">
                  <c:v>2012-04-21-00</c:v>
                </c:pt>
                <c:pt idx="4709">
                  <c:v>2012-04-21-01</c:v>
                </c:pt>
                <c:pt idx="4710">
                  <c:v>2012-04-21-02</c:v>
                </c:pt>
                <c:pt idx="4711">
                  <c:v>2012-04-21-03</c:v>
                </c:pt>
                <c:pt idx="4712">
                  <c:v>2012-04-21-04</c:v>
                </c:pt>
                <c:pt idx="4713">
                  <c:v>2012-04-21-05</c:v>
                </c:pt>
                <c:pt idx="4714">
                  <c:v>2012-04-21-06</c:v>
                </c:pt>
                <c:pt idx="4715">
                  <c:v>2012-04-21-07</c:v>
                </c:pt>
                <c:pt idx="4716">
                  <c:v>2012-04-21-08</c:v>
                </c:pt>
                <c:pt idx="4717">
                  <c:v>2012-04-21-09</c:v>
                </c:pt>
                <c:pt idx="4718">
                  <c:v>2012-04-21-10</c:v>
                </c:pt>
                <c:pt idx="4719">
                  <c:v>2012-04-21-11</c:v>
                </c:pt>
                <c:pt idx="4720">
                  <c:v>2012-04-21-12</c:v>
                </c:pt>
                <c:pt idx="4721">
                  <c:v>2012-04-21-13</c:v>
                </c:pt>
                <c:pt idx="4722">
                  <c:v>2012-04-21-14</c:v>
                </c:pt>
                <c:pt idx="4723">
                  <c:v>2012-04-21-15</c:v>
                </c:pt>
                <c:pt idx="4724">
                  <c:v>2012-04-21-16</c:v>
                </c:pt>
                <c:pt idx="4725">
                  <c:v>2012-04-21-17</c:v>
                </c:pt>
                <c:pt idx="4726">
                  <c:v>2012-04-21-18</c:v>
                </c:pt>
                <c:pt idx="4727">
                  <c:v>2012-04-21-19</c:v>
                </c:pt>
                <c:pt idx="4728">
                  <c:v>2012-04-21-20</c:v>
                </c:pt>
                <c:pt idx="4729">
                  <c:v>2012-04-21-21</c:v>
                </c:pt>
                <c:pt idx="4730">
                  <c:v>2012-04-21-22</c:v>
                </c:pt>
                <c:pt idx="4731">
                  <c:v>2012-04-21-23</c:v>
                </c:pt>
                <c:pt idx="4732">
                  <c:v>2012-04-22-00</c:v>
                </c:pt>
                <c:pt idx="4733">
                  <c:v>2012-04-22-01</c:v>
                </c:pt>
                <c:pt idx="4734">
                  <c:v>2012-04-22-02</c:v>
                </c:pt>
                <c:pt idx="4735">
                  <c:v>2012-04-22-03</c:v>
                </c:pt>
                <c:pt idx="4736">
                  <c:v>2012-04-22-04</c:v>
                </c:pt>
                <c:pt idx="4737">
                  <c:v>2012-04-22-05</c:v>
                </c:pt>
                <c:pt idx="4738">
                  <c:v>2012-04-22-06</c:v>
                </c:pt>
                <c:pt idx="4739">
                  <c:v>2012-04-22-07</c:v>
                </c:pt>
                <c:pt idx="4740">
                  <c:v>2012-04-22-08</c:v>
                </c:pt>
                <c:pt idx="4741">
                  <c:v>2012-04-22-09</c:v>
                </c:pt>
                <c:pt idx="4742">
                  <c:v>2012-04-22-10</c:v>
                </c:pt>
                <c:pt idx="4743">
                  <c:v>2012-04-22-11</c:v>
                </c:pt>
                <c:pt idx="4744">
                  <c:v>2012-04-22-12</c:v>
                </c:pt>
                <c:pt idx="4745">
                  <c:v>2012-04-22-13</c:v>
                </c:pt>
                <c:pt idx="4746">
                  <c:v>2012-04-22-14</c:v>
                </c:pt>
                <c:pt idx="4747">
                  <c:v>2012-04-22-15</c:v>
                </c:pt>
                <c:pt idx="4748">
                  <c:v>2012-04-22-16</c:v>
                </c:pt>
                <c:pt idx="4749">
                  <c:v>2012-04-22-17</c:v>
                </c:pt>
                <c:pt idx="4750">
                  <c:v>2012-04-22-18</c:v>
                </c:pt>
                <c:pt idx="4751">
                  <c:v>2012-04-22-19</c:v>
                </c:pt>
                <c:pt idx="4752">
                  <c:v>2012-04-22-20</c:v>
                </c:pt>
                <c:pt idx="4753">
                  <c:v>2012-04-22-21</c:v>
                </c:pt>
                <c:pt idx="4754">
                  <c:v>2012-04-22-22</c:v>
                </c:pt>
                <c:pt idx="4755">
                  <c:v>2012-04-22-23</c:v>
                </c:pt>
                <c:pt idx="4756">
                  <c:v>2012-04-23-00</c:v>
                </c:pt>
                <c:pt idx="4757">
                  <c:v>2012-04-23-01</c:v>
                </c:pt>
                <c:pt idx="4758">
                  <c:v>2012-04-23-02</c:v>
                </c:pt>
                <c:pt idx="4759">
                  <c:v>2012-04-23-03</c:v>
                </c:pt>
                <c:pt idx="4760">
                  <c:v>2012-04-23-04</c:v>
                </c:pt>
                <c:pt idx="4761">
                  <c:v>2012-04-23-05</c:v>
                </c:pt>
                <c:pt idx="4762">
                  <c:v>2012-04-23-06</c:v>
                </c:pt>
                <c:pt idx="4763">
                  <c:v>2012-04-23-07</c:v>
                </c:pt>
                <c:pt idx="4764">
                  <c:v>2012-04-23-08</c:v>
                </c:pt>
                <c:pt idx="4765">
                  <c:v>2012-04-23-09</c:v>
                </c:pt>
                <c:pt idx="4766">
                  <c:v>2012-04-23-10</c:v>
                </c:pt>
                <c:pt idx="4767">
                  <c:v>2012-04-23-11</c:v>
                </c:pt>
                <c:pt idx="4768">
                  <c:v>2012-04-23-12</c:v>
                </c:pt>
                <c:pt idx="4769">
                  <c:v>2012-04-23-13</c:v>
                </c:pt>
                <c:pt idx="4770">
                  <c:v>2012-04-23-14</c:v>
                </c:pt>
                <c:pt idx="4771">
                  <c:v>2012-04-23-15</c:v>
                </c:pt>
                <c:pt idx="4772">
                  <c:v>2012-04-23-16</c:v>
                </c:pt>
                <c:pt idx="4773">
                  <c:v>2012-04-23-17</c:v>
                </c:pt>
                <c:pt idx="4774">
                  <c:v>2012-04-23-18</c:v>
                </c:pt>
                <c:pt idx="4775">
                  <c:v>2012-04-23-19</c:v>
                </c:pt>
                <c:pt idx="4776">
                  <c:v>2012-04-23-20</c:v>
                </c:pt>
                <c:pt idx="4777">
                  <c:v>2012-04-23-21</c:v>
                </c:pt>
                <c:pt idx="4778">
                  <c:v>2012-04-23-22</c:v>
                </c:pt>
                <c:pt idx="4779">
                  <c:v>2012-04-23-23</c:v>
                </c:pt>
                <c:pt idx="4780">
                  <c:v>2012-04-24-00</c:v>
                </c:pt>
                <c:pt idx="4781">
                  <c:v>2012-04-24-01</c:v>
                </c:pt>
                <c:pt idx="4782">
                  <c:v>2012-04-24-02</c:v>
                </c:pt>
                <c:pt idx="4783">
                  <c:v>2012-04-24-03</c:v>
                </c:pt>
                <c:pt idx="4784">
                  <c:v>2012-04-24-04</c:v>
                </c:pt>
                <c:pt idx="4785">
                  <c:v>2012-04-24-05</c:v>
                </c:pt>
                <c:pt idx="4786">
                  <c:v>2012-04-24-06</c:v>
                </c:pt>
                <c:pt idx="4787">
                  <c:v>2012-04-24-07</c:v>
                </c:pt>
                <c:pt idx="4788">
                  <c:v>2012-04-24-08</c:v>
                </c:pt>
                <c:pt idx="4789">
                  <c:v>2012-04-24-09</c:v>
                </c:pt>
                <c:pt idx="4790">
                  <c:v>2012-04-24-10</c:v>
                </c:pt>
                <c:pt idx="4791">
                  <c:v>2012-04-24-11</c:v>
                </c:pt>
                <c:pt idx="4792">
                  <c:v>2012-04-24-12</c:v>
                </c:pt>
                <c:pt idx="4793">
                  <c:v>2012-04-24-13</c:v>
                </c:pt>
                <c:pt idx="4794">
                  <c:v>2012-04-24-14</c:v>
                </c:pt>
                <c:pt idx="4795">
                  <c:v>2012-04-24-15</c:v>
                </c:pt>
                <c:pt idx="4796">
                  <c:v>2012-04-24-16</c:v>
                </c:pt>
                <c:pt idx="4797">
                  <c:v>2012-04-24-17</c:v>
                </c:pt>
                <c:pt idx="4798">
                  <c:v>2012-04-24-18</c:v>
                </c:pt>
                <c:pt idx="4799">
                  <c:v>2012-04-24-19</c:v>
                </c:pt>
                <c:pt idx="4800">
                  <c:v>2012-04-24-20</c:v>
                </c:pt>
                <c:pt idx="4801">
                  <c:v>2012-04-24-21</c:v>
                </c:pt>
                <c:pt idx="4802">
                  <c:v>2012-04-24-22</c:v>
                </c:pt>
                <c:pt idx="4803">
                  <c:v>2012-04-24-23</c:v>
                </c:pt>
                <c:pt idx="4804">
                  <c:v>2012-04-25-00</c:v>
                </c:pt>
                <c:pt idx="4805">
                  <c:v>2012-04-25-01</c:v>
                </c:pt>
                <c:pt idx="4806">
                  <c:v>2012-04-25-02</c:v>
                </c:pt>
                <c:pt idx="4807">
                  <c:v>2012-04-25-03</c:v>
                </c:pt>
                <c:pt idx="4808">
                  <c:v>2012-04-25-04</c:v>
                </c:pt>
                <c:pt idx="4809">
                  <c:v>2012-04-25-05</c:v>
                </c:pt>
                <c:pt idx="4810">
                  <c:v>2012-04-25-06</c:v>
                </c:pt>
                <c:pt idx="4811">
                  <c:v>2012-04-25-07</c:v>
                </c:pt>
                <c:pt idx="4812">
                  <c:v>2012-04-25-08</c:v>
                </c:pt>
                <c:pt idx="4813">
                  <c:v>2012-04-25-09</c:v>
                </c:pt>
                <c:pt idx="4814">
                  <c:v>2012-04-25-10</c:v>
                </c:pt>
                <c:pt idx="4815">
                  <c:v>2012-04-25-11</c:v>
                </c:pt>
                <c:pt idx="4816">
                  <c:v>2012-04-25-12</c:v>
                </c:pt>
                <c:pt idx="4817">
                  <c:v>2012-04-25-13</c:v>
                </c:pt>
                <c:pt idx="4818">
                  <c:v>2012-04-25-14</c:v>
                </c:pt>
                <c:pt idx="4819">
                  <c:v>2012-04-25-15</c:v>
                </c:pt>
                <c:pt idx="4820">
                  <c:v>2012-04-25-16</c:v>
                </c:pt>
                <c:pt idx="4821">
                  <c:v>2012-04-25-17</c:v>
                </c:pt>
                <c:pt idx="4822">
                  <c:v>2012-04-25-18</c:v>
                </c:pt>
                <c:pt idx="4823">
                  <c:v>2012-04-25-19</c:v>
                </c:pt>
                <c:pt idx="4824">
                  <c:v>2012-04-25-20</c:v>
                </c:pt>
                <c:pt idx="4825">
                  <c:v>2012-04-25-21</c:v>
                </c:pt>
                <c:pt idx="4826">
                  <c:v>2012-04-25-22</c:v>
                </c:pt>
                <c:pt idx="4827">
                  <c:v>2012-04-25-23</c:v>
                </c:pt>
                <c:pt idx="4828">
                  <c:v>2012-04-26-00</c:v>
                </c:pt>
                <c:pt idx="4829">
                  <c:v>2012-04-26-01</c:v>
                </c:pt>
                <c:pt idx="4830">
                  <c:v>2012-04-26-02</c:v>
                </c:pt>
                <c:pt idx="4831">
                  <c:v>2012-04-26-03</c:v>
                </c:pt>
                <c:pt idx="4832">
                  <c:v>2012-04-26-04</c:v>
                </c:pt>
                <c:pt idx="4833">
                  <c:v>2012-04-26-05</c:v>
                </c:pt>
                <c:pt idx="4834">
                  <c:v>2012-04-26-06</c:v>
                </c:pt>
                <c:pt idx="4835">
                  <c:v>2012-04-26-07</c:v>
                </c:pt>
                <c:pt idx="4836">
                  <c:v>2012-04-26-08</c:v>
                </c:pt>
                <c:pt idx="4837">
                  <c:v>2012-04-26-09</c:v>
                </c:pt>
                <c:pt idx="4838">
                  <c:v>2012-04-26-10</c:v>
                </c:pt>
                <c:pt idx="4839">
                  <c:v>2012-04-26-11</c:v>
                </c:pt>
                <c:pt idx="4840">
                  <c:v>2012-04-26-12</c:v>
                </c:pt>
                <c:pt idx="4841">
                  <c:v>2012-04-26-13</c:v>
                </c:pt>
                <c:pt idx="4842">
                  <c:v>2012-04-26-14</c:v>
                </c:pt>
                <c:pt idx="4843">
                  <c:v>2012-04-26-15</c:v>
                </c:pt>
                <c:pt idx="4844">
                  <c:v>2012-04-26-16</c:v>
                </c:pt>
                <c:pt idx="4845">
                  <c:v>2012-04-26-17</c:v>
                </c:pt>
                <c:pt idx="4846">
                  <c:v>2012-04-26-18</c:v>
                </c:pt>
                <c:pt idx="4847">
                  <c:v>2012-04-26-19</c:v>
                </c:pt>
                <c:pt idx="4848">
                  <c:v>2012-04-26-20</c:v>
                </c:pt>
                <c:pt idx="4849">
                  <c:v>2012-04-26-21</c:v>
                </c:pt>
                <c:pt idx="4850">
                  <c:v>2012-04-26-22</c:v>
                </c:pt>
                <c:pt idx="4851">
                  <c:v>2012-04-26-23</c:v>
                </c:pt>
                <c:pt idx="4852">
                  <c:v>2012-04-27-00</c:v>
                </c:pt>
                <c:pt idx="4853">
                  <c:v>2012-04-27-01</c:v>
                </c:pt>
                <c:pt idx="4854">
                  <c:v>2012-04-27-02</c:v>
                </c:pt>
                <c:pt idx="4855">
                  <c:v>2012-04-27-03</c:v>
                </c:pt>
                <c:pt idx="4856">
                  <c:v>2012-04-27-04</c:v>
                </c:pt>
                <c:pt idx="4857">
                  <c:v>2012-04-27-05</c:v>
                </c:pt>
                <c:pt idx="4858">
                  <c:v>2012-04-27-06</c:v>
                </c:pt>
                <c:pt idx="4859">
                  <c:v>2012-04-27-07</c:v>
                </c:pt>
                <c:pt idx="4860">
                  <c:v>2012-04-27-08</c:v>
                </c:pt>
                <c:pt idx="4861">
                  <c:v>2012-04-27-09</c:v>
                </c:pt>
                <c:pt idx="4862">
                  <c:v>2012-04-27-10</c:v>
                </c:pt>
                <c:pt idx="4863">
                  <c:v>2012-04-27-11</c:v>
                </c:pt>
                <c:pt idx="4864">
                  <c:v>2012-04-27-12</c:v>
                </c:pt>
                <c:pt idx="4865">
                  <c:v>2012-04-27-13</c:v>
                </c:pt>
                <c:pt idx="4866">
                  <c:v>2012-04-27-14</c:v>
                </c:pt>
                <c:pt idx="4867">
                  <c:v>2012-04-27-15</c:v>
                </c:pt>
                <c:pt idx="4868">
                  <c:v>2012-04-27-16</c:v>
                </c:pt>
                <c:pt idx="4869">
                  <c:v>2012-04-27-17</c:v>
                </c:pt>
                <c:pt idx="4870">
                  <c:v>2012-04-27-18</c:v>
                </c:pt>
                <c:pt idx="4871">
                  <c:v>2012-04-27-19</c:v>
                </c:pt>
                <c:pt idx="4872">
                  <c:v>2012-04-27-20</c:v>
                </c:pt>
                <c:pt idx="4873">
                  <c:v>2012-04-27-21</c:v>
                </c:pt>
                <c:pt idx="4874">
                  <c:v>2012-04-27-22</c:v>
                </c:pt>
                <c:pt idx="4875">
                  <c:v>2012-04-27-23</c:v>
                </c:pt>
                <c:pt idx="4876">
                  <c:v>2012-04-28-00</c:v>
                </c:pt>
                <c:pt idx="4877">
                  <c:v>2012-04-28-01</c:v>
                </c:pt>
                <c:pt idx="4878">
                  <c:v>2012-04-28-02</c:v>
                </c:pt>
                <c:pt idx="4879">
                  <c:v>2012-04-28-03</c:v>
                </c:pt>
                <c:pt idx="4880">
                  <c:v>2012-04-28-04</c:v>
                </c:pt>
                <c:pt idx="4881">
                  <c:v>2012-04-28-05</c:v>
                </c:pt>
                <c:pt idx="4882">
                  <c:v>2012-04-28-06</c:v>
                </c:pt>
                <c:pt idx="4883">
                  <c:v>2012-04-28-07</c:v>
                </c:pt>
                <c:pt idx="4884">
                  <c:v>2012-04-28-08</c:v>
                </c:pt>
                <c:pt idx="4885">
                  <c:v>2012-04-28-09</c:v>
                </c:pt>
                <c:pt idx="4886">
                  <c:v>2012-04-28-10</c:v>
                </c:pt>
                <c:pt idx="4887">
                  <c:v>2012-04-28-11</c:v>
                </c:pt>
                <c:pt idx="4888">
                  <c:v>2012-04-28-12</c:v>
                </c:pt>
                <c:pt idx="4889">
                  <c:v>2012-04-28-13</c:v>
                </c:pt>
                <c:pt idx="4890">
                  <c:v>2012-04-28-14</c:v>
                </c:pt>
                <c:pt idx="4891">
                  <c:v>2012-04-28-15</c:v>
                </c:pt>
                <c:pt idx="4892">
                  <c:v>2012-04-28-16</c:v>
                </c:pt>
                <c:pt idx="4893">
                  <c:v>2012-04-28-17</c:v>
                </c:pt>
                <c:pt idx="4894">
                  <c:v>2012-04-28-18</c:v>
                </c:pt>
                <c:pt idx="4895">
                  <c:v>2012-04-28-19</c:v>
                </c:pt>
                <c:pt idx="4896">
                  <c:v>2012-04-28-20</c:v>
                </c:pt>
                <c:pt idx="4897">
                  <c:v>2012-04-28-21</c:v>
                </c:pt>
                <c:pt idx="4898">
                  <c:v>2012-04-28-22</c:v>
                </c:pt>
                <c:pt idx="4899">
                  <c:v>2012-04-28-23</c:v>
                </c:pt>
                <c:pt idx="4900">
                  <c:v>2012-04-29-00</c:v>
                </c:pt>
                <c:pt idx="4901">
                  <c:v>2012-04-29-01</c:v>
                </c:pt>
                <c:pt idx="4902">
                  <c:v>2012-04-29-02</c:v>
                </c:pt>
                <c:pt idx="4903">
                  <c:v>2012-04-29-03</c:v>
                </c:pt>
                <c:pt idx="4904">
                  <c:v>2012-04-29-04</c:v>
                </c:pt>
                <c:pt idx="4905">
                  <c:v>2012-04-29-05</c:v>
                </c:pt>
                <c:pt idx="4906">
                  <c:v>2012-04-29-06</c:v>
                </c:pt>
                <c:pt idx="4907">
                  <c:v>2012-04-29-07</c:v>
                </c:pt>
                <c:pt idx="4908">
                  <c:v>2012-04-29-08</c:v>
                </c:pt>
                <c:pt idx="4909">
                  <c:v>2012-04-29-09</c:v>
                </c:pt>
                <c:pt idx="4910">
                  <c:v>2012-04-29-10</c:v>
                </c:pt>
                <c:pt idx="4911">
                  <c:v>2012-04-29-11</c:v>
                </c:pt>
                <c:pt idx="4912">
                  <c:v>2012-04-29-12</c:v>
                </c:pt>
                <c:pt idx="4913">
                  <c:v>2012-04-29-13</c:v>
                </c:pt>
                <c:pt idx="4914">
                  <c:v>2012-04-29-14</c:v>
                </c:pt>
                <c:pt idx="4915">
                  <c:v>2012-04-29-15</c:v>
                </c:pt>
                <c:pt idx="4916">
                  <c:v>2012-04-29-16</c:v>
                </c:pt>
                <c:pt idx="4917">
                  <c:v>2012-04-29-17</c:v>
                </c:pt>
                <c:pt idx="4918">
                  <c:v>2012-04-29-18</c:v>
                </c:pt>
                <c:pt idx="4919">
                  <c:v>2012-04-29-19</c:v>
                </c:pt>
                <c:pt idx="4920">
                  <c:v>2012-04-29-20</c:v>
                </c:pt>
                <c:pt idx="4921">
                  <c:v>2012-04-29-21</c:v>
                </c:pt>
                <c:pt idx="4922">
                  <c:v>2012-04-29-22</c:v>
                </c:pt>
                <c:pt idx="4923">
                  <c:v>2012-04-29-23</c:v>
                </c:pt>
                <c:pt idx="4924">
                  <c:v>2012-04-30-00</c:v>
                </c:pt>
                <c:pt idx="4925">
                  <c:v>2012-04-30-01</c:v>
                </c:pt>
                <c:pt idx="4926">
                  <c:v>2012-04-30-02</c:v>
                </c:pt>
                <c:pt idx="4927">
                  <c:v>2012-04-30-03</c:v>
                </c:pt>
                <c:pt idx="4928">
                  <c:v>2012-04-30-04</c:v>
                </c:pt>
                <c:pt idx="4929">
                  <c:v>2012-04-30-05</c:v>
                </c:pt>
                <c:pt idx="4930">
                  <c:v>2012-04-30-06</c:v>
                </c:pt>
                <c:pt idx="4931">
                  <c:v>2012-04-30-07</c:v>
                </c:pt>
                <c:pt idx="4932">
                  <c:v>2012-04-30-08</c:v>
                </c:pt>
                <c:pt idx="4933">
                  <c:v>2012-04-30-09</c:v>
                </c:pt>
                <c:pt idx="4934">
                  <c:v>2012-04-30-10</c:v>
                </c:pt>
                <c:pt idx="4935">
                  <c:v>2012-04-30-11</c:v>
                </c:pt>
                <c:pt idx="4936">
                  <c:v>2012-04-30-12</c:v>
                </c:pt>
                <c:pt idx="4937">
                  <c:v>2012-04-30-13</c:v>
                </c:pt>
                <c:pt idx="4938">
                  <c:v>2012-04-30-14</c:v>
                </c:pt>
                <c:pt idx="4939">
                  <c:v>2012-04-30-15</c:v>
                </c:pt>
                <c:pt idx="4940">
                  <c:v>2012-04-30-16</c:v>
                </c:pt>
                <c:pt idx="4941">
                  <c:v>2012-04-30-17</c:v>
                </c:pt>
                <c:pt idx="4942">
                  <c:v>2012-04-30-18</c:v>
                </c:pt>
                <c:pt idx="4943">
                  <c:v>2012-04-30-19</c:v>
                </c:pt>
                <c:pt idx="4944">
                  <c:v>2012-04-30-20</c:v>
                </c:pt>
                <c:pt idx="4945">
                  <c:v>2012-04-30-21</c:v>
                </c:pt>
                <c:pt idx="4946">
                  <c:v>2012-04-30-22</c:v>
                </c:pt>
                <c:pt idx="4947">
                  <c:v>2012-04-30-23</c:v>
                </c:pt>
                <c:pt idx="4948">
                  <c:v>2012-05-01-00</c:v>
                </c:pt>
                <c:pt idx="4949">
                  <c:v>2012-05-01-01</c:v>
                </c:pt>
                <c:pt idx="4950">
                  <c:v>2012-05-01-02</c:v>
                </c:pt>
                <c:pt idx="4951">
                  <c:v>2012-05-01-03</c:v>
                </c:pt>
                <c:pt idx="4952">
                  <c:v>2012-05-01-04</c:v>
                </c:pt>
                <c:pt idx="4953">
                  <c:v>2012-05-01-05</c:v>
                </c:pt>
                <c:pt idx="4954">
                  <c:v>2012-05-01-06</c:v>
                </c:pt>
                <c:pt idx="4955">
                  <c:v>2012-05-01-07</c:v>
                </c:pt>
                <c:pt idx="4956">
                  <c:v>2012-05-01-08</c:v>
                </c:pt>
                <c:pt idx="4957">
                  <c:v>2012-05-01-09</c:v>
                </c:pt>
                <c:pt idx="4958">
                  <c:v>2012-05-01-10</c:v>
                </c:pt>
                <c:pt idx="4959">
                  <c:v>2012-05-01-11</c:v>
                </c:pt>
                <c:pt idx="4960">
                  <c:v>2012-05-01-12</c:v>
                </c:pt>
                <c:pt idx="4961">
                  <c:v>2012-05-01-13</c:v>
                </c:pt>
                <c:pt idx="4962">
                  <c:v>2012-05-01-14</c:v>
                </c:pt>
                <c:pt idx="4963">
                  <c:v>2012-05-01-15</c:v>
                </c:pt>
                <c:pt idx="4964">
                  <c:v>2012-05-01-16</c:v>
                </c:pt>
                <c:pt idx="4965">
                  <c:v>2012-05-01-17</c:v>
                </c:pt>
                <c:pt idx="4966">
                  <c:v>2012-05-01-18</c:v>
                </c:pt>
                <c:pt idx="4967">
                  <c:v>2012-05-01-19</c:v>
                </c:pt>
                <c:pt idx="4968">
                  <c:v>2012-05-01-20</c:v>
                </c:pt>
                <c:pt idx="4969">
                  <c:v>2012-05-01-21</c:v>
                </c:pt>
                <c:pt idx="4970">
                  <c:v>2012-05-01-22</c:v>
                </c:pt>
                <c:pt idx="4971">
                  <c:v>2012-05-01-23</c:v>
                </c:pt>
                <c:pt idx="4972">
                  <c:v>2012-05-02-00</c:v>
                </c:pt>
              </c:strCache>
            </c:strRef>
          </c:xVal>
          <c:yVal>
            <c:numRef>
              <c:f>'[judgments-2012JUN14.time-series-F.xlsx]judgments-2012JUN14.time-series'!$S$2:$S$4974</c:f>
              <c:numCache>
                <c:formatCode>General</c:formatCode>
                <c:ptCount val="4973"/>
                <c:pt idx="0">
                  <c:v>0.0</c:v>
                </c:pt>
                <c:pt idx="1">
                  <c:v>0.0</c:v>
                </c:pt>
                <c:pt idx="2">
                  <c:v>0.0</c:v>
                </c:pt>
                <c:pt idx="3">
                  <c:v>0.0</c:v>
                </c:pt>
                <c:pt idx="4">
                  <c:v>0.0</c:v>
                </c:pt>
                <c:pt idx="5">
                  <c:v>0.0</c:v>
                </c:pt>
                <c:pt idx="6">
                  <c:v>0.0</c:v>
                </c:pt>
                <c:pt idx="7">
                  <c:v>0.0</c:v>
                </c:pt>
                <c:pt idx="8">
                  <c:v>0.0</c:v>
                </c:pt>
                <c:pt idx="9">
                  <c:v>0.0</c:v>
                </c:pt>
                <c:pt idx="10">
                  <c:v>0.0</c:v>
                </c:pt>
                <c:pt idx="11">
                  <c:v>0.0</c:v>
                </c:pt>
                <c:pt idx="12">
                  <c:v>0.0</c:v>
                </c:pt>
                <c:pt idx="13">
                  <c:v>0.0</c:v>
                </c:pt>
                <c:pt idx="14">
                  <c:v>0.0</c:v>
                </c:pt>
                <c:pt idx="15">
                  <c:v>0.0</c:v>
                </c:pt>
                <c:pt idx="16">
                  <c:v>0.0</c:v>
                </c:pt>
                <c:pt idx="17">
                  <c:v>0.0</c:v>
                </c:pt>
                <c:pt idx="18">
                  <c:v>0.0</c:v>
                </c:pt>
                <c:pt idx="19">
                  <c:v>0.0</c:v>
                </c:pt>
                <c:pt idx="20">
                  <c:v>0.0</c:v>
                </c:pt>
                <c:pt idx="21">
                  <c:v>0.0</c:v>
                </c:pt>
                <c:pt idx="22">
                  <c:v>0.0</c:v>
                </c:pt>
                <c:pt idx="23">
                  <c:v>0.0</c:v>
                </c:pt>
                <c:pt idx="24">
                  <c:v>0.0</c:v>
                </c:pt>
                <c:pt idx="25">
                  <c:v>0.0</c:v>
                </c:pt>
                <c:pt idx="26">
                  <c:v>0.0</c:v>
                </c:pt>
                <c:pt idx="27">
                  <c:v>0.0</c:v>
                </c:pt>
                <c:pt idx="28">
                  <c:v>0.0</c:v>
                </c:pt>
                <c:pt idx="29">
                  <c:v>0.0</c:v>
                </c:pt>
                <c:pt idx="30">
                  <c:v>0.0</c:v>
                </c:pt>
                <c:pt idx="31">
                  <c:v>0.0</c:v>
                </c:pt>
                <c:pt idx="32">
                  <c:v>0.0</c:v>
                </c:pt>
                <c:pt idx="33">
                  <c:v>0.0</c:v>
                </c:pt>
                <c:pt idx="34">
                  <c:v>0.0</c:v>
                </c:pt>
                <c:pt idx="35">
                  <c:v>0.0</c:v>
                </c:pt>
                <c:pt idx="36">
                  <c:v>0.0</c:v>
                </c:pt>
                <c:pt idx="37">
                  <c:v>0.0</c:v>
                </c:pt>
                <c:pt idx="38">
                  <c:v>0.0</c:v>
                </c:pt>
                <c:pt idx="39">
                  <c:v>0.0</c:v>
                </c:pt>
                <c:pt idx="40">
                  <c:v>0.0</c:v>
                </c:pt>
                <c:pt idx="41">
                  <c:v>0.0</c:v>
                </c:pt>
                <c:pt idx="42">
                  <c:v>0.0</c:v>
                </c:pt>
                <c:pt idx="43">
                  <c:v>0.0</c:v>
                </c:pt>
                <c:pt idx="44">
                  <c:v>0.0</c:v>
                </c:pt>
                <c:pt idx="45">
                  <c:v>0.0</c:v>
                </c:pt>
                <c:pt idx="46">
                  <c:v>0.0</c:v>
                </c:pt>
                <c:pt idx="47">
                  <c:v>0.0</c:v>
                </c:pt>
                <c:pt idx="48">
                  <c:v>0.0</c:v>
                </c:pt>
                <c:pt idx="49">
                  <c:v>0.0</c:v>
                </c:pt>
                <c:pt idx="50">
                  <c:v>0.0</c:v>
                </c:pt>
                <c:pt idx="51">
                  <c:v>0.0</c:v>
                </c:pt>
                <c:pt idx="52">
                  <c:v>0.0</c:v>
                </c:pt>
                <c:pt idx="53">
                  <c:v>0.0</c:v>
                </c:pt>
                <c:pt idx="54">
                  <c:v>0.0</c:v>
                </c:pt>
                <c:pt idx="55">
                  <c:v>0.0</c:v>
                </c:pt>
                <c:pt idx="56">
                  <c:v>0.0</c:v>
                </c:pt>
                <c:pt idx="57">
                  <c:v>0.0</c:v>
                </c:pt>
                <c:pt idx="58">
                  <c:v>0.0</c:v>
                </c:pt>
                <c:pt idx="59">
                  <c:v>0.0</c:v>
                </c:pt>
                <c:pt idx="60">
                  <c:v>0.0</c:v>
                </c:pt>
                <c:pt idx="61">
                  <c:v>0.0</c:v>
                </c:pt>
                <c:pt idx="62">
                  <c:v>0.0</c:v>
                </c:pt>
                <c:pt idx="63">
                  <c:v>0.0</c:v>
                </c:pt>
                <c:pt idx="64">
                  <c:v>0.0</c:v>
                </c:pt>
                <c:pt idx="65">
                  <c:v>0.0</c:v>
                </c:pt>
                <c:pt idx="66">
                  <c:v>0.0</c:v>
                </c:pt>
                <c:pt idx="67">
                  <c:v>0.0</c:v>
                </c:pt>
                <c:pt idx="68">
                  <c:v>0.0</c:v>
                </c:pt>
                <c:pt idx="69">
                  <c:v>0.0</c:v>
                </c:pt>
                <c:pt idx="70">
                  <c:v>0.0</c:v>
                </c:pt>
                <c:pt idx="71">
                  <c:v>0.0</c:v>
                </c:pt>
                <c:pt idx="72">
                  <c:v>0.0</c:v>
                </c:pt>
                <c:pt idx="73">
                  <c:v>0.0</c:v>
                </c:pt>
                <c:pt idx="74">
                  <c:v>0.0</c:v>
                </c:pt>
                <c:pt idx="75">
                  <c:v>0.0</c:v>
                </c:pt>
                <c:pt idx="76">
                  <c:v>0.0</c:v>
                </c:pt>
                <c:pt idx="77">
                  <c:v>0.0</c:v>
                </c:pt>
                <c:pt idx="78">
                  <c:v>0.0</c:v>
                </c:pt>
                <c:pt idx="79">
                  <c:v>0.0</c:v>
                </c:pt>
                <c:pt idx="80">
                  <c:v>0.0</c:v>
                </c:pt>
                <c:pt idx="81">
                  <c:v>0.0</c:v>
                </c:pt>
                <c:pt idx="82">
                  <c:v>0.0</c:v>
                </c:pt>
                <c:pt idx="83">
                  <c:v>0.0</c:v>
                </c:pt>
                <c:pt idx="84">
                  <c:v>0.0</c:v>
                </c:pt>
                <c:pt idx="85">
                  <c:v>0.0</c:v>
                </c:pt>
                <c:pt idx="86">
                  <c:v>0.0</c:v>
                </c:pt>
                <c:pt idx="87">
                  <c:v>0.0</c:v>
                </c:pt>
                <c:pt idx="88">
                  <c:v>0.0</c:v>
                </c:pt>
                <c:pt idx="89">
                  <c:v>0.0</c:v>
                </c:pt>
                <c:pt idx="90">
                  <c:v>0.0</c:v>
                </c:pt>
                <c:pt idx="91">
                  <c:v>0.0</c:v>
                </c:pt>
                <c:pt idx="92">
                  <c:v>0.0</c:v>
                </c:pt>
                <c:pt idx="93">
                  <c:v>0.0</c:v>
                </c:pt>
                <c:pt idx="94">
                  <c:v>0.0</c:v>
                </c:pt>
                <c:pt idx="95">
                  <c:v>0.0</c:v>
                </c:pt>
                <c:pt idx="96">
                  <c:v>0.0</c:v>
                </c:pt>
                <c:pt idx="97">
                  <c:v>0.0</c:v>
                </c:pt>
                <c:pt idx="98">
                  <c:v>0.0</c:v>
                </c:pt>
                <c:pt idx="99">
                  <c:v>0.0</c:v>
                </c:pt>
                <c:pt idx="100">
                  <c:v>0.0</c:v>
                </c:pt>
                <c:pt idx="101">
                  <c:v>0.0</c:v>
                </c:pt>
                <c:pt idx="102">
                  <c:v>0.0</c:v>
                </c:pt>
                <c:pt idx="103">
                  <c:v>0.0</c:v>
                </c:pt>
                <c:pt idx="104">
                  <c:v>0.0</c:v>
                </c:pt>
                <c:pt idx="105">
                  <c:v>0.0</c:v>
                </c:pt>
                <c:pt idx="106">
                  <c:v>0.0</c:v>
                </c:pt>
                <c:pt idx="107">
                  <c:v>0.0</c:v>
                </c:pt>
                <c:pt idx="108">
                  <c:v>0.0</c:v>
                </c:pt>
                <c:pt idx="109">
                  <c:v>0.0</c:v>
                </c:pt>
                <c:pt idx="110">
                  <c:v>0.0</c:v>
                </c:pt>
                <c:pt idx="111">
                  <c:v>0.0</c:v>
                </c:pt>
                <c:pt idx="112">
                  <c:v>0.0</c:v>
                </c:pt>
                <c:pt idx="113">
                  <c:v>0.0</c:v>
                </c:pt>
                <c:pt idx="114">
                  <c:v>0.0</c:v>
                </c:pt>
                <c:pt idx="115">
                  <c:v>0.0</c:v>
                </c:pt>
                <c:pt idx="116">
                  <c:v>0.0</c:v>
                </c:pt>
                <c:pt idx="117">
                  <c:v>0.0</c:v>
                </c:pt>
                <c:pt idx="118">
                  <c:v>0.0</c:v>
                </c:pt>
                <c:pt idx="119">
                  <c:v>0.0</c:v>
                </c:pt>
                <c:pt idx="120">
                  <c:v>0.0</c:v>
                </c:pt>
                <c:pt idx="121">
                  <c:v>0.0</c:v>
                </c:pt>
                <c:pt idx="122">
                  <c:v>0.0</c:v>
                </c:pt>
                <c:pt idx="123">
                  <c:v>0.0</c:v>
                </c:pt>
                <c:pt idx="124">
                  <c:v>0.0</c:v>
                </c:pt>
                <c:pt idx="125">
                  <c:v>0.0</c:v>
                </c:pt>
                <c:pt idx="126">
                  <c:v>0.0</c:v>
                </c:pt>
                <c:pt idx="127">
                  <c:v>0.0</c:v>
                </c:pt>
                <c:pt idx="128">
                  <c:v>0.0</c:v>
                </c:pt>
                <c:pt idx="129">
                  <c:v>0.0</c:v>
                </c:pt>
                <c:pt idx="130">
                  <c:v>0.0</c:v>
                </c:pt>
                <c:pt idx="131">
                  <c:v>0.0</c:v>
                </c:pt>
                <c:pt idx="132">
                  <c:v>0.0</c:v>
                </c:pt>
                <c:pt idx="133">
                  <c:v>0.0</c:v>
                </c:pt>
                <c:pt idx="134">
                  <c:v>0.0</c:v>
                </c:pt>
                <c:pt idx="135">
                  <c:v>0.0</c:v>
                </c:pt>
                <c:pt idx="136">
                  <c:v>0.0</c:v>
                </c:pt>
                <c:pt idx="137">
                  <c:v>0.0</c:v>
                </c:pt>
                <c:pt idx="138">
                  <c:v>0.0</c:v>
                </c:pt>
                <c:pt idx="139">
                  <c:v>0.0</c:v>
                </c:pt>
                <c:pt idx="140">
                  <c:v>0.0</c:v>
                </c:pt>
                <c:pt idx="141">
                  <c:v>0.0</c:v>
                </c:pt>
                <c:pt idx="142">
                  <c:v>0.0</c:v>
                </c:pt>
                <c:pt idx="143">
                  <c:v>0.0</c:v>
                </c:pt>
                <c:pt idx="144">
                  <c:v>0.0</c:v>
                </c:pt>
                <c:pt idx="145">
                  <c:v>0.0</c:v>
                </c:pt>
                <c:pt idx="146">
                  <c:v>0.0</c:v>
                </c:pt>
                <c:pt idx="147">
                  <c:v>0.0</c:v>
                </c:pt>
                <c:pt idx="148">
                  <c:v>0.0</c:v>
                </c:pt>
                <c:pt idx="149">
                  <c:v>0.0</c:v>
                </c:pt>
                <c:pt idx="150">
                  <c:v>0.0</c:v>
                </c:pt>
                <c:pt idx="151">
                  <c:v>0.0</c:v>
                </c:pt>
                <c:pt idx="152">
                  <c:v>0.0</c:v>
                </c:pt>
                <c:pt idx="153">
                  <c:v>0.0</c:v>
                </c:pt>
                <c:pt idx="154">
                  <c:v>0.0</c:v>
                </c:pt>
                <c:pt idx="155">
                  <c:v>0.0</c:v>
                </c:pt>
                <c:pt idx="156">
                  <c:v>0.0</c:v>
                </c:pt>
                <c:pt idx="157">
                  <c:v>0.0</c:v>
                </c:pt>
                <c:pt idx="158">
                  <c:v>0.0</c:v>
                </c:pt>
                <c:pt idx="159">
                  <c:v>0.0</c:v>
                </c:pt>
                <c:pt idx="160">
                  <c:v>0.0</c:v>
                </c:pt>
                <c:pt idx="161">
                  <c:v>0.0</c:v>
                </c:pt>
                <c:pt idx="162">
                  <c:v>0.0</c:v>
                </c:pt>
                <c:pt idx="163">
                  <c:v>0.0</c:v>
                </c:pt>
                <c:pt idx="164">
                  <c:v>0.0</c:v>
                </c:pt>
                <c:pt idx="165">
                  <c:v>0.0</c:v>
                </c:pt>
                <c:pt idx="166">
                  <c:v>0.0</c:v>
                </c:pt>
                <c:pt idx="167">
                  <c:v>0.0</c:v>
                </c:pt>
                <c:pt idx="168">
                  <c:v>0.0</c:v>
                </c:pt>
                <c:pt idx="169">
                  <c:v>0.0</c:v>
                </c:pt>
                <c:pt idx="170">
                  <c:v>0.0</c:v>
                </c:pt>
                <c:pt idx="171">
                  <c:v>0.0</c:v>
                </c:pt>
                <c:pt idx="172">
                  <c:v>0.0</c:v>
                </c:pt>
                <c:pt idx="173">
                  <c:v>0.0</c:v>
                </c:pt>
                <c:pt idx="174">
                  <c:v>0.0</c:v>
                </c:pt>
                <c:pt idx="175">
                  <c:v>0.0</c:v>
                </c:pt>
                <c:pt idx="176">
                  <c:v>0.0</c:v>
                </c:pt>
                <c:pt idx="177">
                  <c:v>0.0</c:v>
                </c:pt>
                <c:pt idx="178">
                  <c:v>0.0</c:v>
                </c:pt>
                <c:pt idx="179">
                  <c:v>0.0</c:v>
                </c:pt>
                <c:pt idx="180">
                  <c:v>0.0</c:v>
                </c:pt>
                <c:pt idx="181">
                  <c:v>0.0</c:v>
                </c:pt>
                <c:pt idx="182">
                  <c:v>0.0</c:v>
                </c:pt>
                <c:pt idx="183">
                  <c:v>0.0</c:v>
                </c:pt>
                <c:pt idx="184">
                  <c:v>0.0</c:v>
                </c:pt>
                <c:pt idx="185">
                  <c:v>0.0</c:v>
                </c:pt>
                <c:pt idx="186">
                  <c:v>0.0</c:v>
                </c:pt>
                <c:pt idx="187">
                  <c:v>0.0</c:v>
                </c:pt>
                <c:pt idx="188">
                  <c:v>0.0</c:v>
                </c:pt>
                <c:pt idx="189">
                  <c:v>0.0</c:v>
                </c:pt>
                <c:pt idx="190">
                  <c:v>0.0</c:v>
                </c:pt>
                <c:pt idx="191">
                  <c:v>0.0</c:v>
                </c:pt>
                <c:pt idx="192">
                  <c:v>0.0</c:v>
                </c:pt>
                <c:pt idx="193">
                  <c:v>0.0</c:v>
                </c:pt>
                <c:pt idx="194">
                  <c:v>0.0</c:v>
                </c:pt>
                <c:pt idx="195">
                  <c:v>0.0</c:v>
                </c:pt>
                <c:pt idx="196">
                  <c:v>0.0</c:v>
                </c:pt>
                <c:pt idx="197">
                  <c:v>0.0</c:v>
                </c:pt>
                <c:pt idx="198">
                  <c:v>0.0</c:v>
                </c:pt>
                <c:pt idx="199">
                  <c:v>0.0</c:v>
                </c:pt>
                <c:pt idx="200">
                  <c:v>0.0</c:v>
                </c:pt>
                <c:pt idx="201">
                  <c:v>0.0</c:v>
                </c:pt>
                <c:pt idx="202">
                  <c:v>0.0</c:v>
                </c:pt>
                <c:pt idx="203">
                  <c:v>0.0</c:v>
                </c:pt>
                <c:pt idx="204">
                  <c:v>0.0</c:v>
                </c:pt>
                <c:pt idx="205">
                  <c:v>0.0</c:v>
                </c:pt>
                <c:pt idx="206">
                  <c:v>0.0</c:v>
                </c:pt>
                <c:pt idx="207">
                  <c:v>0.0</c:v>
                </c:pt>
                <c:pt idx="208">
                  <c:v>0.0</c:v>
                </c:pt>
                <c:pt idx="209">
                  <c:v>0.0</c:v>
                </c:pt>
                <c:pt idx="210">
                  <c:v>0.0</c:v>
                </c:pt>
                <c:pt idx="211">
                  <c:v>0.0</c:v>
                </c:pt>
                <c:pt idx="212">
                  <c:v>0.0</c:v>
                </c:pt>
                <c:pt idx="213">
                  <c:v>0.0</c:v>
                </c:pt>
                <c:pt idx="214">
                  <c:v>0.0</c:v>
                </c:pt>
                <c:pt idx="215">
                  <c:v>0.0</c:v>
                </c:pt>
                <c:pt idx="216">
                  <c:v>0.0</c:v>
                </c:pt>
                <c:pt idx="217">
                  <c:v>0.0</c:v>
                </c:pt>
                <c:pt idx="218">
                  <c:v>0.0</c:v>
                </c:pt>
                <c:pt idx="219">
                  <c:v>0.0</c:v>
                </c:pt>
                <c:pt idx="220">
                  <c:v>0.0</c:v>
                </c:pt>
                <c:pt idx="221">
                  <c:v>0.0</c:v>
                </c:pt>
                <c:pt idx="222">
                  <c:v>0.0</c:v>
                </c:pt>
                <c:pt idx="223">
                  <c:v>0.0</c:v>
                </c:pt>
                <c:pt idx="224">
                  <c:v>0.0</c:v>
                </c:pt>
                <c:pt idx="225">
                  <c:v>0.0</c:v>
                </c:pt>
                <c:pt idx="226">
                  <c:v>0.0</c:v>
                </c:pt>
                <c:pt idx="227">
                  <c:v>0.0</c:v>
                </c:pt>
                <c:pt idx="228">
                  <c:v>0.0</c:v>
                </c:pt>
                <c:pt idx="229">
                  <c:v>0.0</c:v>
                </c:pt>
                <c:pt idx="230">
                  <c:v>0.0</c:v>
                </c:pt>
                <c:pt idx="231">
                  <c:v>0.0</c:v>
                </c:pt>
                <c:pt idx="232">
                  <c:v>0.0</c:v>
                </c:pt>
                <c:pt idx="233">
                  <c:v>0.0</c:v>
                </c:pt>
                <c:pt idx="234">
                  <c:v>0.0</c:v>
                </c:pt>
                <c:pt idx="235">
                  <c:v>0.0</c:v>
                </c:pt>
                <c:pt idx="236">
                  <c:v>0.0</c:v>
                </c:pt>
                <c:pt idx="237">
                  <c:v>0.0</c:v>
                </c:pt>
                <c:pt idx="238">
                  <c:v>0.0</c:v>
                </c:pt>
                <c:pt idx="239">
                  <c:v>0.0</c:v>
                </c:pt>
                <c:pt idx="240">
                  <c:v>0.0</c:v>
                </c:pt>
                <c:pt idx="241">
                  <c:v>0.0</c:v>
                </c:pt>
                <c:pt idx="242">
                  <c:v>0.0</c:v>
                </c:pt>
                <c:pt idx="243">
                  <c:v>0.0</c:v>
                </c:pt>
                <c:pt idx="244">
                  <c:v>0.0</c:v>
                </c:pt>
                <c:pt idx="245">
                  <c:v>0.0</c:v>
                </c:pt>
                <c:pt idx="246">
                  <c:v>0.0</c:v>
                </c:pt>
                <c:pt idx="247">
                  <c:v>0.0</c:v>
                </c:pt>
                <c:pt idx="248">
                  <c:v>0.0</c:v>
                </c:pt>
                <c:pt idx="249">
                  <c:v>0.0</c:v>
                </c:pt>
                <c:pt idx="250">
                  <c:v>0.0</c:v>
                </c:pt>
                <c:pt idx="251">
                  <c:v>0.0</c:v>
                </c:pt>
                <c:pt idx="252">
                  <c:v>0.0</c:v>
                </c:pt>
                <c:pt idx="253">
                  <c:v>0.0</c:v>
                </c:pt>
                <c:pt idx="254">
                  <c:v>0.0</c:v>
                </c:pt>
                <c:pt idx="255">
                  <c:v>0.0</c:v>
                </c:pt>
                <c:pt idx="256">
                  <c:v>0.0</c:v>
                </c:pt>
                <c:pt idx="257">
                  <c:v>0.0</c:v>
                </c:pt>
                <c:pt idx="258">
                  <c:v>0.0</c:v>
                </c:pt>
                <c:pt idx="259">
                  <c:v>0.0</c:v>
                </c:pt>
                <c:pt idx="260">
                  <c:v>0.0</c:v>
                </c:pt>
                <c:pt idx="261">
                  <c:v>0.0</c:v>
                </c:pt>
                <c:pt idx="262">
                  <c:v>0.0</c:v>
                </c:pt>
                <c:pt idx="263">
                  <c:v>0.0</c:v>
                </c:pt>
                <c:pt idx="264">
                  <c:v>0.0</c:v>
                </c:pt>
                <c:pt idx="265">
                  <c:v>0.0</c:v>
                </c:pt>
                <c:pt idx="266">
                  <c:v>0.0</c:v>
                </c:pt>
                <c:pt idx="267">
                  <c:v>0.0</c:v>
                </c:pt>
                <c:pt idx="268">
                  <c:v>0.0</c:v>
                </c:pt>
                <c:pt idx="269">
                  <c:v>0.0</c:v>
                </c:pt>
                <c:pt idx="270">
                  <c:v>0.0</c:v>
                </c:pt>
                <c:pt idx="271">
                  <c:v>0.0</c:v>
                </c:pt>
                <c:pt idx="272">
                  <c:v>0.0</c:v>
                </c:pt>
                <c:pt idx="273">
                  <c:v>0.0</c:v>
                </c:pt>
                <c:pt idx="274">
                  <c:v>0.0</c:v>
                </c:pt>
                <c:pt idx="275">
                  <c:v>0.0</c:v>
                </c:pt>
                <c:pt idx="276">
                  <c:v>0.0</c:v>
                </c:pt>
                <c:pt idx="277">
                  <c:v>0.0</c:v>
                </c:pt>
                <c:pt idx="278">
                  <c:v>0.0</c:v>
                </c:pt>
                <c:pt idx="279">
                  <c:v>0.0</c:v>
                </c:pt>
                <c:pt idx="280">
                  <c:v>0.0</c:v>
                </c:pt>
                <c:pt idx="281">
                  <c:v>0.0</c:v>
                </c:pt>
                <c:pt idx="282">
                  <c:v>0.0</c:v>
                </c:pt>
                <c:pt idx="283">
                  <c:v>0.0</c:v>
                </c:pt>
                <c:pt idx="284">
                  <c:v>0.0</c:v>
                </c:pt>
                <c:pt idx="285">
                  <c:v>0.0</c:v>
                </c:pt>
                <c:pt idx="286">
                  <c:v>0.0</c:v>
                </c:pt>
                <c:pt idx="287">
                  <c:v>0.0</c:v>
                </c:pt>
                <c:pt idx="288">
                  <c:v>0.0</c:v>
                </c:pt>
                <c:pt idx="289">
                  <c:v>0.0</c:v>
                </c:pt>
                <c:pt idx="290">
                  <c:v>0.0</c:v>
                </c:pt>
                <c:pt idx="291">
                  <c:v>0.0</c:v>
                </c:pt>
                <c:pt idx="292">
                  <c:v>0.0</c:v>
                </c:pt>
                <c:pt idx="293">
                  <c:v>0.0</c:v>
                </c:pt>
                <c:pt idx="294">
                  <c:v>0.0</c:v>
                </c:pt>
                <c:pt idx="295">
                  <c:v>0.0</c:v>
                </c:pt>
                <c:pt idx="296">
                  <c:v>0.0</c:v>
                </c:pt>
                <c:pt idx="297">
                  <c:v>0.0</c:v>
                </c:pt>
                <c:pt idx="298">
                  <c:v>0.0</c:v>
                </c:pt>
                <c:pt idx="299">
                  <c:v>0.0</c:v>
                </c:pt>
                <c:pt idx="300">
                  <c:v>0.0</c:v>
                </c:pt>
                <c:pt idx="301">
                  <c:v>0.0</c:v>
                </c:pt>
                <c:pt idx="302">
                  <c:v>0.0</c:v>
                </c:pt>
                <c:pt idx="303">
                  <c:v>0.0</c:v>
                </c:pt>
                <c:pt idx="304">
                  <c:v>0.0</c:v>
                </c:pt>
                <c:pt idx="305">
                  <c:v>0.0</c:v>
                </c:pt>
                <c:pt idx="306">
                  <c:v>0.0</c:v>
                </c:pt>
                <c:pt idx="307">
                  <c:v>0.0</c:v>
                </c:pt>
                <c:pt idx="308">
                  <c:v>0.0</c:v>
                </c:pt>
                <c:pt idx="309">
                  <c:v>0.0</c:v>
                </c:pt>
                <c:pt idx="310">
                  <c:v>0.0</c:v>
                </c:pt>
                <c:pt idx="311">
                  <c:v>0.0</c:v>
                </c:pt>
                <c:pt idx="312">
                  <c:v>0.0</c:v>
                </c:pt>
                <c:pt idx="313">
                  <c:v>0.0</c:v>
                </c:pt>
                <c:pt idx="314">
                  <c:v>0.0</c:v>
                </c:pt>
                <c:pt idx="315">
                  <c:v>0.0</c:v>
                </c:pt>
                <c:pt idx="316">
                  <c:v>0.0</c:v>
                </c:pt>
                <c:pt idx="317">
                  <c:v>0.0</c:v>
                </c:pt>
                <c:pt idx="318">
                  <c:v>0.0</c:v>
                </c:pt>
                <c:pt idx="319">
                  <c:v>0.0</c:v>
                </c:pt>
                <c:pt idx="320">
                  <c:v>0.0</c:v>
                </c:pt>
                <c:pt idx="321">
                  <c:v>0.0</c:v>
                </c:pt>
                <c:pt idx="322">
                  <c:v>0.0</c:v>
                </c:pt>
                <c:pt idx="323">
                  <c:v>0.0</c:v>
                </c:pt>
                <c:pt idx="324">
                  <c:v>0.0</c:v>
                </c:pt>
                <c:pt idx="325">
                  <c:v>0.0</c:v>
                </c:pt>
                <c:pt idx="326">
                  <c:v>0.0</c:v>
                </c:pt>
                <c:pt idx="327">
                  <c:v>0.0</c:v>
                </c:pt>
                <c:pt idx="328">
                  <c:v>0.0</c:v>
                </c:pt>
                <c:pt idx="329">
                  <c:v>0.0</c:v>
                </c:pt>
                <c:pt idx="330">
                  <c:v>0.0</c:v>
                </c:pt>
                <c:pt idx="331">
                  <c:v>0.0</c:v>
                </c:pt>
                <c:pt idx="332">
                  <c:v>0.0</c:v>
                </c:pt>
                <c:pt idx="333">
                  <c:v>0.0</c:v>
                </c:pt>
                <c:pt idx="334">
                  <c:v>0.0</c:v>
                </c:pt>
                <c:pt idx="335">
                  <c:v>0.0</c:v>
                </c:pt>
                <c:pt idx="336">
                  <c:v>0.0</c:v>
                </c:pt>
                <c:pt idx="337">
                  <c:v>0.0</c:v>
                </c:pt>
                <c:pt idx="338">
                  <c:v>0.0</c:v>
                </c:pt>
                <c:pt idx="339">
                  <c:v>0.0</c:v>
                </c:pt>
                <c:pt idx="340">
                  <c:v>0.0</c:v>
                </c:pt>
                <c:pt idx="341">
                  <c:v>0.0</c:v>
                </c:pt>
                <c:pt idx="342">
                  <c:v>0.0</c:v>
                </c:pt>
                <c:pt idx="343">
                  <c:v>0.0</c:v>
                </c:pt>
                <c:pt idx="344">
                  <c:v>0.0</c:v>
                </c:pt>
                <c:pt idx="345">
                  <c:v>0.0</c:v>
                </c:pt>
                <c:pt idx="346">
                  <c:v>0.0</c:v>
                </c:pt>
                <c:pt idx="347">
                  <c:v>0.0</c:v>
                </c:pt>
                <c:pt idx="348">
                  <c:v>0.0</c:v>
                </c:pt>
                <c:pt idx="349">
                  <c:v>0.0</c:v>
                </c:pt>
                <c:pt idx="350">
                  <c:v>0.0</c:v>
                </c:pt>
                <c:pt idx="351">
                  <c:v>0.0</c:v>
                </c:pt>
                <c:pt idx="352">
                  <c:v>0.0</c:v>
                </c:pt>
                <c:pt idx="353">
                  <c:v>0.0</c:v>
                </c:pt>
                <c:pt idx="354">
                  <c:v>0.0</c:v>
                </c:pt>
                <c:pt idx="355">
                  <c:v>0.0</c:v>
                </c:pt>
                <c:pt idx="356">
                  <c:v>0.0</c:v>
                </c:pt>
                <c:pt idx="357">
                  <c:v>0.0</c:v>
                </c:pt>
                <c:pt idx="358">
                  <c:v>0.0</c:v>
                </c:pt>
                <c:pt idx="359">
                  <c:v>0.0</c:v>
                </c:pt>
                <c:pt idx="360">
                  <c:v>0.0</c:v>
                </c:pt>
                <c:pt idx="361">
                  <c:v>0.0</c:v>
                </c:pt>
                <c:pt idx="362">
                  <c:v>0.0</c:v>
                </c:pt>
                <c:pt idx="363">
                  <c:v>0.0</c:v>
                </c:pt>
                <c:pt idx="364">
                  <c:v>0.0</c:v>
                </c:pt>
                <c:pt idx="365">
                  <c:v>0.0</c:v>
                </c:pt>
                <c:pt idx="366">
                  <c:v>0.0</c:v>
                </c:pt>
                <c:pt idx="367">
                  <c:v>0.0</c:v>
                </c:pt>
                <c:pt idx="368">
                  <c:v>0.0</c:v>
                </c:pt>
                <c:pt idx="369">
                  <c:v>0.0</c:v>
                </c:pt>
                <c:pt idx="370">
                  <c:v>0.0</c:v>
                </c:pt>
                <c:pt idx="371">
                  <c:v>0.0</c:v>
                </c:pt>
                <c:pt idx="372">
                  <c:v>0.0</c:v>
                </c:pt>
                <c:pt idx="373">
                  <c:v>0.0</c:v>
                </c:pt>
                <c:pt idx="374">
                  <c:v>0.0</c:v>
                </c:pt>
                <c:pt idx="375">
                  <c:v>0.0</c:v>
                </c:pt>
                <c:pt idx="376">
                  <c:v>0.0</c:v>
                </c:pt>
                <c:pt idx="377">
                  <c:v>0.0</c:v>
                </c:pt>
                <c:pt idx="378">
                  <c:v>0.0</c:v>
                </c:pt>
                <c:pt idx="379">
                  <c:v>0.0</c:v>
                </c:pt>
                <c:pt idx="380">
                  <c:v>0.0</c:v>
                </c:pt>
                <c:pt idx="381">
                  <c:v>0.0</c:v>
                </c:pt>
                <c:pt idx="382">
                  <c:v>0.0</c:v>
                </c:pt>
                <c:pt idx="383">
                  <c:v>0.0</c:v>
                </c:pt>
                <c:pt idx="384">
                  <c:v>0.0</c:v>
                </c:pt>
                <c:pt idx="385">
                  <c:v>0.0</c:v>
                </c:pt>
                <c:pt idx="386">
                  <c:v>0.0</c:v>
                </c:pt>
                <c:pt idx="387">
                  <c:v>0.0</c:v>
                </c:pt>
                <c:pt idx="388">
                  <c:v>0.0</c:v>
                </c:pt>
                <c:pt idx="389">
                  <c:v>0.0</c:v>
                </c:pt>
                <c:pt idx="390">
                  <c:v>0.0</c:v>
                </c:pt>
                <c:pt idx="391">
                  <c:v>0.0</c:v>
                </c:pt>
                <c:pt idx="392">
                  <c:v>0.0</c:v>
                </c:pt>
                <c:pt idx="393">
                  <c:v>0.0</c:v>
                </c:pt>
                <c:pt idx="394">
                  <c:v>0.0</c:v>
                </c:pt>
                <c:pt idx="395">
                  <c:v>0.0</c:v>
                </c:pt>
                <c:pt idx="396">
                  <c:v>0.0</c:v>
                </c:pt>
                <c:pt idx="397">
                  <c:v>0.0</c:v>
                </c:pt>
                <c:pt idx="398">
                  <c:v>0.0</c:v>
                </c:pt>
                <c:pt idx="399">
                  <c:v>0.0</c:v>
                </c:pt>
                <c:pt idx="400">
                  <c:v>0.0</c:v>
                </c:pt>
                <c:pt idx="401">
                  <c:v>0.0</c:v>
                </c:pt>
                <c:pt idx="402">
                  <c:v>0.0</c:v>
                </c:pt>
                <c:pt idx="403">
                  <c:v>0.0</c:v>
                </c:pt>
                <c:pt idx="404">
                  <c:v>0.0</c:v>
                </c:pt>
                <c:pt idx="405">
                  <c:v>0.0</c:v>
                </c:pt>
                <c:pt idx="406">
                  <c:v>0.0</c:v>
                </c:pt>
                <c:pt idx="407">
                  <c:v>0.0</c:v>
                </c:pt>
                <c:pt idx="408">
                  <c:v>0.0</c:v>
                </c:pt>
                <c:pt idx="409">
                  <c:v>0.0</c:v>
                </c:pt>
                <c:pt idx="410">
                  <c:v>0.0</c:v>
                </c:pt>
                <c:pt idx="411">
                  <c:v>0.0</c:v>
                </c:pt>
                <c:pt idx="412">
                  <c:v>0.0</c:v>
                </c:pt>
                <c:pt idx="413">
                  <c:v>0.0</c:v>
                </c:pt>
                <c:pt idx="414">
                  <c:v>0.0</c:v>
                </c:pt>
                <c:pt idx="415">
                  <c:v>0.0</c:v>
                </c:pt>
                <c:pt idx="416">
                  <c:v>0.0</c:v>
                </c:pt>
                <c:pt idx="417">
                  <c:v>0.0</c:v>
                </c:pt>
                <c:pt idx="418">
                  <c:v>0.0</c:v>
                </c:pt>
                <c:pt idx="419">
                  <c:v>0.0</c:v>
                </c:pt>
                <c:pt idx="420">
                  <c:v>0.0</c:v>
                </c:pt>
                <c:pt idx="421">
                  <c:v>0.0</c:v>
                </c:pt>
                <c:pt idx="422">
                  <c:v>0.0</c:v>
                </c:pt>
                <c:pt idx="423">
                  <c:v>0.0</c:v>
                </c:pt>
                <c:pt idx="424">
                  <c:v>0.0</c:v>
                </c:pt>
                <c:pt idx="425">
                  <c:v>0.0</c:v>
                </c:pt>
                <c:pt idx="426">
                  <c:v>0.0</c:v>
                </c:pt>
                <c:pt idx="427">
                  <c:v>0.0</c:v>
                </c:pt>
                <c:pt idx="428">
                  <c:v>0.0</c:v>
                </c:pt>
                <c:pt idx="429">
                  <c:v>0.0</c:v>
                </c:pt>
                <c:pt idx="430">
                  <c:v>0.0</c:v>
                </c:pt>
                <c:pt idx="431">
                  <c:v>0.0</c:v>
                </c:pt>
                <c:pt idx="432">
                  <c:v>0.0</c:v>
                </c:pt>
                <c:pt idx="433">
                  <c:v>0.0</c:v>
                </c:pt>
                <c:pt idx="434">
                  <c:v>0.0</c:v>
                </c:pt>
                <c:pt idx="435">
                  <c:v>0.0</c:v>
                </c:pt>
                <c:pt idx="436">
                  <c:v>0.0</c:v>
                </c:pt>
                <c:pt idx="437">
                  <c:v>0.0</c:v>
                </c:pt>
                <c:pt idx="438">
                  <c:v>0.0</c:v>
                </c:pt>
                <c:pt idx="439">
                  <c:v>0.0</c:v>
                </c:pt>
                <c:pt idx="440">
                  <c:v>0.0</c:v>
                </c:pt>
                <c:pt idx="441">
                  <c:v>0.0</c:v>
                </c:pt>
                <c:pt idx="442">
                  <c:v>0.0</c:v>
                </c:pt>
                <c:pt idx="443">
                  <c:v>0.0</c:v>
                </c:pt>
                <c:pt idx="444">
                  <c:v>0.0</c:v>
                </c:pt>
                <c:pt idx="445">
                  <c:v>0.0</c:v>
                </c:pt>
                <c:pt idx="446">
                  <c:v>0.0</c:v>
                </c:pt>
                <c:pt idx="447">
                  <c:v>0.0</c:v>
                </c:pt>
                <c:pt idx="448">
                  <c:v>0.0</c:v>
                </c:pt>
                <c:pt idx="449">
                  <c:v>0.0</c:v>
                </c:pt>
                <c:pt idx="450">
                  <c:v>0.0</c:v>
                </c:pt>
                <c:pt idx="451">
                  <c:v>0.0</c:v>
                </c:pt>
                <c:pt idx="452">
                  <c:v>0.0</c:v>
                </c:pt>
                <c:pt idx="453">
                  <c:v>0.0</c:v>
                </c:pt>
                <c:pt idx="454">
                  <c:v>0.0</c:v>
                </c:pt>
                <c:pt idx="455">
                  <c:v>0.0</c:v>
                </c:pt>
                <c:pt idx="456">
                  <c:v>0.0</c:v>
                </c:pt>
                <c:pt idx="457">
                  <c:v>0.0</c:v>
                </c:pt>
                <c:pt idx="458">
                  <c:v>0.0</c:v>
                </c:pt>
                <c:pt idx="459">
                  <c:v>0.0</c:v>
                </c:pt>
                <c:pt idx="460">
                  <c:v>0.0</c:v>
                </c:pt>
                <c:pt idx="461">
                  <c:v>0.0</c:v>
                </c:pt>
                <c:pt idx="462">
                  <c:v>0.0</c:v>
                </c:pt>
                <c:pt idx="463">
                  <c:v>0.0</c:v>
                </c:pt>
                <c:pt idx="464">
                  <c:v>0.0</c:v>
                </c:pt>
                <c:pt idx="465">
                  <c:v>0.0</c:v>
                </c:pt>
                <c:pt idx="466">
                  <c:v>0.0</c:v>
                </c:pt>
                <c:pt idx="467">
                  <c:v>0.0</c:v>
                </c:pt>
                <c:pt idx="468">
                  <c:v>0.0</c:v>
                </c:pt>
                <c:pt idx="469">
                  <c:v>0.0</c:v>
                </c:pt>
                <c:pt idx="470">
                  <c:v>0.0</c:v>
                </c:pt>
                <c:pt idx="471">
                  <c:v>0.0</c:v>
                </c:pt>
                <c:pt idx="472">
                  <c:v>0.0</c:v>
                </c:pt>
                <c:pt idx="473">
                  <c:v>0.0</c:v>
                </c:pt>
                <c:pt idx="474">
                  <c:v>0.0</c:v>
                </c:pt>
                <c:pt idx="475">
                  <c:v>0.0</c:v>
                </c:pt>
                <c:pt idx="476">
                  <c:v>0.0</c:v>
                </c:pt>
                <c:pt idx="477">
                  <c:v>0.0</c:v>
                </c:pt>
                <c:pt idx="478">
                  <c:v>0.0</c:v>
                </c:pt>
                <c:pt idx="479">
                  <c:v>0.0</c:v>
                </c:pt>
                <c:pt idx="480">
                  <c:v>0.0</c:v>
                </c:pt>
                <c:pt idx="481">
                  <c:v>0.0</c:v>
                </c:pt>
                <c:pt idx="482">
                  <c:v>0.0</c:v>
                </c:pt>
                <c:pt idx="483">
                  <c:v>0.0</c:v>
                </c:pt>
                <c:pt idx="484">
                  <c:v>0.0</c:v>
                </c:pt>
                <c:pt idx="485">
                  <c:v>0.0</c:v>
                </c:pt>
                <c:pt idx="486">
                  <c:v>0.0</c:v>
                </c:pt>
                <c:pt idx="487">
                  <c:v>0.0</c:v>
                </c:pt>
                <c:pt idx="488">
                  <c:v>0.0</c:v>
                </c:pt>
                <c:pt idx="489">
                  <c:v>0.0</c:v>
                </c:pt>
                <c:pt idx="490">
                  <c:v>0.0</c:v>
                </c:pt>
                <c:pt idx="491">
                  <c:v>0.0</c:v>
                </c:pt>
                <c:pt idx="492">
                  <c:v>0.0</c:v>
                </c:pt>
                <c:pt idx="493">
                  <c:v>0.0</c:v>
                </c:pt>
                <c:pt idx="494">
                  <c:v>0.0</c:v>
                </c:pt>
                <c:pt idx="495">
                  <c:v>0.0</c:v>
                </c:pt>
                <c:pt idx="496">
                  <c:v>0.0</c:v>
                </c:pt>
                <c:pt idx="497">
                  <c:v>0.0</c:v>
                </c:pt>
                <c:pt idx="498">
                  <c:v>0.0</c:v>
                </c:pt>
                <c:pt idx="499">
                  <c:v>0.0</c:v>
                </c:pt>
                <c:pt idx="500">
                  <c:v>0.0</c:v>
                </c:pt>
                <c:pt idx="501">
                  <c:v>0.0</c:v>
                </c:pt>
                <c:pt idx="502">
                  <c:v>0.0</c:v>
                </c:pt>
                <c:pt idx="503">
                  <c:v>0.0</c:v>
                </c:pt>
                <c:pt idx="504">
                  <c:v>0.0</c:v>
                </c:pt>
                <c:pt idx="505">
                  <c:v>0.0</c:v>
                </c:pt>
                <c:pt idx="506">
                  <c:v>0.0</c:v>
                </c:pt>
                <c:pt idx="507">
                  <c:v>0.0</c:v>
                </c:pt>
                <c:pt idx="508">
                  <c:v>0.0</c:v>
                </c:pt>
                <c:pt idx="509">
                  <c:v>0.0</c:v>
                </c:pt>
                <c:pt idx="510">
                  <c:v>0.0</c:v>
                </c:pt>
                <c:pt idx="511">
                  <c:v>0.0</c:v>
                </c:pt>
                <c:pt idx="512">
                  <c:v>0.0</c:v>
                </c:pt>
                <c:pt idx="513">
                  <c:v>0.0</c:v>
                </c:pt>
                <c:pt idx="514">
                  <c:v>0.0</c:v>
                </c:pt>
                <c:pt idx="515">
                  <c:v>0.0</c:v>
                </c:pt>
                <c:pt idx="516">
                  <c:v>0.0</c:v>
                </c:pt>
                <c:pt idx="517">
                  <c:v>0.0</c:v>
                </c:pt>
                <c:pt idx="518">
                  <c:v>0.0</c:v>
                </c:pt>
                <c:pt idx="519">
                  <c:v>0.0</c:v>
                </c:pt>
                <c:pt idx="520">
                  <c:v>0.0</c:v>
                </c:pt>
                <c:pt idx="521">
                  <c:v>0.0</c:v>
                </c:pt>
                <c:pt idx="522">
                  <c:v>0.0</c:v>
                </c:pt>
                <c:pt idx="523">
                  <c:v>0.0</c:v>
                </c:pt>
                <c:pt idx="524">
                  <c:v>0.0</c:v>
                </c:pt>
                <c:pt idx="525">
                  <c:v>0.0</c:v>
                </c:pt>
                <c:pt idx="526">
                  <c:v>0.0</c:v>
                </c:pt>
                <c:pt idx="527">
                  <c:v>0.0</c:v>
                </c:pt>
                <c:pt idx="528">
                  <c:v>0.0</c:v>
                </c:pt>
                <c:pt idx="529">
                  <c:v>0.0</c:v>
                </c:pt>
                <c:pt idx="530">
                  <c:v>0.0</c:v>
                </c:pt>
                <c:pt idx="531">
                  <c:v>0.0</c:v>
                </c:pt>
                <c:pt idx="532">
                  <c:v>0.0</c:v>
                </c:pt>
                <c:pt idx="533">
                  <c:v>0.0</c:v>
                </c:pt>
                <c:pt idx="534">
                  <c:v>0.0</c:v>
                </c:pt>
                <c:pt idx="535">
                  <c:v>0.0</c:v>
                </c:pt>
                <c:pt idx="536">
                  <c:v>0.0</c:v>
                </c:pt>
                <c:pt idx="537">
                  <c:v>0.0</c:v>
                </c:pt>
                <c:pt idx="538">
                  <c:v>0.0</c:v>
                </c:pt>
                <c:pt idx="539">
                  <c:v>0.0</c:v>
                </c:pt>
                <c:pt idx="540">
                  <c:v>0.0</c:v>
                </c:pt>
                <c:pt idx="541">
                  <c:v>0.0</c:v>
                </c:pt>
                <c:pt idx="542">
                  <c:v>0.0</c:v>
                </c:pt>
                <c:pt idx="543">
                  <c:v>0.0</c:v>
                </c:pt>
                <c:pt idx="544">
                  <c:v>0.0</c:v>
                </c:pt>
                <c:pt idx="545">
                  <c:v>0.0</c:v>
                </c:pt>
                <c:pt idx="546">
                  <c:v>0.0</c:v>
                </c:pt>
                <c:pt idx="547">
                  <c:v>0.0</c:v>
                </c:pt>
                <c:pt idx="548">
                  <c:v>0.0</c:v>
                </c:pt>
                <c:pt idx="549">
                  <c:v>0.0</c:v>
                </c:pt>
                <c:pt idx="550">
                  <c:v>0.0</c:v>
                </c:pt>
                <c:pt idx="551">
                  <c:v>0.0</c:v>
                </c:pt>
                <c:pt idx="552">
                  <c:v>0.0</c:v>
                </c:pt>
                <c:pt idx="553">
                  <c:v>0.0</c:v>
                </c:pt>
                <c:pt idx="554">
                  <c:v>0.0</c:v>
                </c:pt>
                <c:pt idx="555">
                  <c:v>0.0</c:v>
                </c:pt>
                <c:pt idx="556">
                  <c:v>0.0</c:v>
                </c:pt>
                <c:pt idx="557">
                  <c:v>0.0</c:v>
                </c:pt>
                <c:pt idx="558">
                  <c:v>0.0</c:v>
                </c:pt>
                <c:pt idx="559">
                  <c:v>0.0</c:v>
                </c:pt>
                <c:pt idx="560">
                  <c:v>0.0</c:v>
                </c:pt>
                <c:pt idx="561">
                  <c:v>0.0</c:v>
                </c:pt>
                <c:pt idx="562">
                  <c:v>0.0</c:v>
                </c:pt>
                <c:pt idx="563">
                  <c:v>0.0</c:v>
                </c:pt>
                <c:pt idx="564">
                  <c:v>0.0</c:v>
                </c:pt>
                <c:pt idx="565">
                  <c:v>0.0</c:v>
                </c:pt>
                <c:pt idx="566">
                  <c:v>0.0</c:v>
                </c:pt>
                <c:pt idx="567">
                  <c:v>0.0</c:v>
                </c:pt>
                <c:pt idx="568">
                  <c:v>0.0</c:v>
                </c:pt>
                <c:pt idx="569">
                  <c:v>0.0</c:v>
                </c:pt>
                <c:pt idx="570">
                  <c:v>0.0</c:v>
                </c:pt>
                <c:pt idx="571">
                  <c:v>0.0</c:v>
                </c:pt>
                <c:pt idx="572">
                  <c:v>0.0</c:v>
                </c:pt>
                <c:pt idx="573">
                  <c:v>0.0</c:v>
                </c:pt>
                <c:pt idx="574">
                  <c:v>0.0</c:v>
                </c:pt>
                <c:pt idx="575">
                  <c:v>0.0</c:v>
                </c:pt>
                <c:pt idx="576">
                  <c:v>0.0</c:v>
                </c:pt>
                <c:pt idx="577">
                  <c:v>0.0</c:v>
                </c:pt>
                <c:pt idx="578">
                  <c:v>0.0</c:v>
                </c:pt>
                <c:pt idx="579">
                  <c:v>0.0</c:v>
                </c:pt>
                <c:pt idx="580">
                  <c:v>0.0</c:v>
                </c:pt>
                <c:pt idx="581">
                  <c:v>0.0</c:v>
                </c:pt>
                <c:pt idx="582">
                  <c:v>0.0</c:v>
                </c:pt>
                <c:pt idx="583">
                  <c:v>0.0</c:v>
                </c:pt>
                <c:pt idx="584">
                  <c:v>0.0</c:v>
                </c:pt>
                <c:pt idx="585">
                  <c:v>0.0</c:v>
                </c:pt>
                <c:pt idx="586">
                  <c:v>0.0</c:v>
                </c:pt>
                <c:pt idx="587">
                  <c:v>0.0</c:v>
                </c:pt>
                <c:pt idx="588">
                  <c:v>0.0</c:v>
                </c:pt>
                <c:pt idx="589">
                  <c:v>0.0</c:v>
                </c:pt>
                <c:pt idx="590">
                  <c:v>0.0</c:v>
                </c:pt>
                <c:pt idx="591">
                  <c:v>0.0</c:v>
                </c:pt>
                <c:pt idx="592">
                  <c:v>0.0</c:v>
                </c:pt>
                <c:pt idx="593">
                  <c:v>0.0</c:v>
                </c:pt>
                <c:pt idx="594">
                  <c:v>0.0</c:v>
                </c:pt>
                <c:pt idx="595">
                  <c:v>0.0</c:v>
                </c:pt>
                <c:pt idx="596">
                  <c:v>0.0</c:v>
                </c:pt>
                <c:pt idx="597">
                  <c:v>0.0</c:v>
                </c:pt>
                <c:pt idx="598">
                  <c:v>0.0</c:v>
                </c:pt>
                <c:pt idx="599">
                  <c:v>0.0</c:v>
                </c:pt>
                <c:pt idx="600">
                  <c:v>0.0</c:v>
                </c:pt>
                <c:pt idx="601">
                  <c:v>0.0</c:v>
                </c:pt>
                <c:pt idx="602">
                  <c:v>0.0</c:v>
                </c:pt>
                <c:pt idx="603">
                  <c:v>0.0</c:v>
                </c:pt>
                <c:pt idx="604">
                  <c:v>0.0</c:v>
                </c:pt>
                <c:pt idx="605">
                  <c:v>0.0</c:v>
                </c:pt>
                <c:pt idx="606">
                  <c:v>0.0</c:v>
                </c:pt>
                <c:pt idx="607">
                  <c:v>0.0</c:v>
                </c:pt>
                <c:pt idx="608">
                  <c:v>0.0</c:v>
                </c:pt>
                <c:pt idx="609">
                  <c:v>0.0</c:v>
                </c:pt>
                <c:pt idx="610">
                  <c:v>0.0</c:v>
                </c:pt>
                <c:pt idx="611">
                  <c:v>0.0</c:v>
                </c:pt>
                <c:pt idx="612">
                  <c:v>0.0</c:v>
                </c:pt>
                <c:pt idx="613">
                  <c:v>0.0</c:v>
                </c:pt>
                <c:pt idx="614">
                  <c:v>0.0</c:v>
                </c:pt>
                <c:pt idx="615">
                  <c:v>0.0</c:v>
                </c:pt>
                <c:pt idx="616">
                  <c:v>0.0</c:v>
                </c:pt>
                <c:pt idx="617">
                  <c:v>0.0</c:v>
                </c:pt>
                <c:pt idx="618">
                  <c:v>0.0</c:v>
                </c:pt>
                <c:pt idx="619">
                  <c:v>0.0</c:v>
                </c:pt>
                <c:pt idx="620">
                  <c:v>0.0</c:v>
                </c:pt>
                <c:pt idx="621">
                  <c:v>0.0</c:v>
                </c:pt>
                <c:pt idx="622">
                  <c:v>0.0</c:v>
                </c:pt>
                <c:pt idx="623">
                  <c:v>0.0</c:v>
                </c:pt>
                <c:pt idx="624">
                  <c:v>0.0</c:v>
                </c:pt>
                <c:pt idx="625">
                  <c:v>0.0</c:v>
                </c:pt>
                <c:pt idx="626">
                  <c:v>0.0</c:v>
                </c:pt>
                <c:pt idx="627">
                  <c:v>0.0</c:v>
                </c:pt>
                <c:pt idx="628">
                  <c:v>0.0</c:v>
                </c:pt>
                <c:pt idx="629">
                  <c:v>0.0</c:v>
                </c:pt>
                <c:pt idx="630">
                  <c:v>0.0</c:v>
                </c:pt>
                <c:pt idx="631">
                  <c:v>0.0</c:v>
                </c:pt>
                <c:pt idx="632">
                  <c:v>0.0</c:v>
                </c:pt>
                <c:pt idx="633">
                  <c:v>0.0</c:v>
                </c:pt>
                <c:pt idx="634">
                  <c:v>0.0</c:v>
                </c:pt>
                <c:pt idx="635">
                  <c:v>0.0</c:v>
                </c:pt>
                <c:pt idx="636">
                  <c:v>0.0</c:v>
                </c:pt>
                <c:pt idx="637">
                  <c:v>0.0</c:v>
                </c:pt>
                <c:pt idx="638">
                  <c:v>0.0</c:v>
                </c:pt>
                <c:pt idx="639">
                  <c:v>0.0</c:v>
                </c:pt>
                <c:pt idx="640">
                  <c:v>0.0</c:v>
                </c:pt>
                <c:pt idx="641">
                  <c:v>0.0</c:v>
                </c:pt>
                <c:pt idx="642">
                  <c:v>0.0</c:v>
                </c:pt>
                <c:pt idx="643">
                  <c:v>0.0</c:v>
                </c:pt>
                <c:pt idx="644">
                  <c:v>0.0</c:v>
                </c:pt>
                <c:pt idx="645">
                  <c:v>0.0</c:v>
                </c:pt>
                <c:pt idx="646">
                  <c:v>0.0</c:v>
                </c:pt>
                <c:pt idx="647">
                  <c:v>0.0</c:v>
                </c:pt>
                <c:pt idx="648">
                  <c:v>0.0</c:v>
                </c:pt>
                <c:pt idx="649">
                  <c:v>0.0</c:v>
                </c:pt>
                <c:pt idx="650">
                  <c:v>0.0</c:v>
                </c:pt>
                <c:pt idx="651">
                  <c:v>0.0</c:v>
                </c:pt>
                <c:pt idx="652">
                  <c:v>0.0</c:v>
                </c:pt>
                <c:pt idx="653">
                  <c:v>0.0</c:v>
                </c:pt>
                <c:pt idx="654">
                  <c:v>0.0</c:v>
                </c:pt>
                <c:pt idx="655">
                  <c:v>0.0</c:v>
                </c:pt>
                <c:pt idx="656">
                  <c:v>0.0</c:v>
                </c:pt>
                <c:pt idx="657">
                  <c:v>0.0</c:v>
                </c:pt>
                <c:pt idx="658">
                  <c:v>0.0</c:v>
                </c:pt>
                <c:pt idx="659">
                  <c:v>0.0</c:v>
                </c:pt>
                <c:pt idx="660">
                  <c:v>0.0</c:v>
                </c:pt>
                <c:pt idx="661">
                  <c:v>0.0</c:v>
                </c:pt>
                <c:pt idx="662">
                  <c:v>0.0</c:v>
                </c:pt>
                <c:pt idx="663">
                  <c:v>0.0</c:v>
                </c:pt>
                <c:pt idx="664">
                  <c:v>0.0</c:v>
                </c:pt>
                <c:pt idx="665">
                  <c:v>0.0</c:v>
                </c:pt>
                <c:pt idx="666">
                  <c:v>0.0</c:v>
                </c:pt>
                <c:pt idx="667">
                  <c:v>0.0</c:v>
                </c:pt>
                <c:pt idx="668">
                  <c:v>0.0</c:v>
                </c:pt>
                <c:pt idx="669">
                  <c:v>0.0</c:v>
                </c:pt>
                <c:pt idx="670">
                  <c:v>0.0</c:v>
                </c:pt>
                <c:pt idx="671">
                  <c:v>0.0</c:v>
                </c:pt>
                <c:pt idx="672">
                  <c:v>0.0</c:v>
                </c:pt>
                <c:pt idx="673">
                  <c:v>0.0</c:v>
                </c:pt>
                <c:pt idx="674">
                  <c:v>0.0</c:v>
                </c:pt>
                <c:pt idx="675">
                  <c:v>0.0</c:v>
                </c:pt>
                <c:pt idx="676">
                  <c:v>0.0</c:v>
                </c:pt>
                <c:pt idx="677">
                  <c:v>0.0</c:v>
                </c:pt>
                <c:pt idx="678">
                  <c:v>0.0</c:v>
                </c:pt>
                <c:pt idx="679">
                  <c:v>0.0</c:v>
                </c:pt>
                <c:pt idx="680">
                  <c:v>0.0</c:v>
                </c:pt>
                <c:pt idx="681">
                  <c:v>0.0</c:v>
                </c:pt>
                <c:pt idx="682">
                  <c:v>0.0</c:v>
                </c:pt>
                <c:pt idx="683">
                  <c:v>0.0</c:v>
                </c:pt>
                <c:pt idx="684">
                  <c:v>0.0</c:v>
                </c:pt>
                <c:pt idx="685">
                  <c:v>0.0</c:v>
                </c:pt>
                <c:pt idx="686">
                  <c:v>0.0</c:v>
                </c:pt>
                <c:pt idx="687">
                  <c:v>0.0</c:v>
                </c:pt>
                <c:pt idx="688">
                  <c:v>0.0</c:v>
                </c:pt>
                <c:pt idx="689">
                  <c:v>0.0</c:v>
                </c:pt>
                <c:pt idx="690">
                  <c:v>0.0</c:v>
                </c:pt>
                <c:pt idx="691">
                  <c:v>0.0</c:v>
                </c:pt>
                <c:pt idx="692">
                  <c:v>0.0</c:v>
                </c:pt>
                <c:pt idx="693">
                  <c:v>0.0</c:v>
                </c:pt>
                <c:pt idx="694">
                  <c:v>0.0</c:v>
                </c:pt>
                <c:pt idx="695">
                  <c:v>0.0</c:v>
                </c:pt>
                <c:pt idx="696">
                  <c:v>0.0</c:v>
                </c:pt>
                <c:pt idx="697">
                  <c:v>0.0</c:v>
                </c:pt>
                <c:pt idx="698">
                  <c:v>0.0</c:v>
                </c:pt>
                <c:pt idx="699">
                  <c:v>0.0</c:v>
                </c:pt>
                <c:pt idx="700">
                  <c:v>0.0</c:v>
                </c:pt>
                <c:pt idx="701">
                  <c:v>0.0</c:v>
                </c:pt>
                <c:pt idx="702">
                  <c:v>0.0</c:v>
                </c:pt>
                <c:pt idx="703">
                  <c:v>0.0</c:v>
                </c:pt>
                <c:pt idx="704">
                  <c:v>0.0</c:v>
                </c:pt>
                <c:pt idx="705">
                  <c:v>0.0</c:v>
                </c:pt>
                <c:pt idx="706">
                  <c:v>0.0</c:v>
                </c:pt>
                <c:pt idx="707">
                  <c:v>0.0</c:v>
                </c:pt>
                <c:pt idx="708">
                  <c:v>0.0</c:v>
                </c:pt>
                <c:pt idx="709">
                  <c:v>0.0</c:v>
                </c:pt>
                <c:pt idx="710">
                  <c:v>0.0</c:v>
                </c:pt>
                <c:pt idx="711">
                  <c:v>0.0</c:v>
                </c:pt>
                <c:pt idx="712">
                  <c:v>0.0</c:v>
                </c:pt>
                <c:pt idx="713">
                  <c:v>0.0</c:v>
                </c:pt>
                <c:pt idx="714">
                  <c:v>0.0</c:v>
                </c:pt>
                <c:pt idx="715">
                  <c:v>0.0</c:v>
                </c:pt>
                <c:pt idx="716">
                  <c:v>0.0</c:v>
                </c:pt>
                <c:pt idx="717">
                  <c:v>0.0</c:v>
                </c:pt>
                <c:pt idx="718">
                  <c:v>0.0</c:v>
                </c:pt>
                <c:pt idx="719">
                  <c:v>0.0</c:v>
                </c:pt>
                <c:pt idx="720">
                  <c:v>0.0</c:v>
                </c:pt>
                <c:pt idx="721">
                  <c:v>0.0</c:v>
                </c:pt>
                <c:pt idx="722">
                  <c:v>0.0</c:v>
                </c:pt>
                <c:pt idx="723">
                  <c:v>0.0</c:v>
                </c:pt>
                <c:pt idx="724">
                  <c:v>0.0</c:v>
                </c:pt>
                <c:pt idx="725">
                  <c:v>0.0</c:v>
                </c:pt>
                <c:pt idx="726">
                  <c:v>0.0</c:v>
                </c:pt>
                <c:pt idx="727">
                  <c:v>0.0</c:v>
                </c:pt>
                <c:pt idx="728">
                  <c:v>0.0</c:v>
                </c:pt>
                <c:pt idx="729">
                  <c:v>0.0</c:v>
                </c:pt>
                <c:pt idx="730">
                  <c:v>0.0</c:v>
                </c:pt>
                <c:pt idx="731">
                  <c:v>0.0</c:v>
                </c:pt>
                <c:pt idx="732">
                  <c:v>0.0</c:v>
                </c:pt>
                <c:pt idx="733">
                  <c:v>0.0</c:v>
                </c:pt>
                <c:pt idx="734">
                  <c:v>0.0</c:v>
                </c:pt>
                <c:pt idx="735">
                  <c:v>0.0</c:v>
                </c:pt>
                <c:pt idx="736">
                  <c:v>0.0</c:v>
                </c:pt>
                <c:pt idx="737">
                  <c:v>0.0</c:v>
                </c:pt>
                <c:pt idx="738">
                  <c:v>0.0</c:v>
                </c:pt>
                <c:pt idx="739">
                  <c:v>0.0</c:v>
                </c:pt>
                <c:pt idx="740">
                  <c:v>0.0</c:v>
                </c:pt>
                <c:pt idx="741">
                  <c:v>0.0</c:v>
                </c:pt>
                <c:pt idx="742">
                  <c:v>0.0</c:v>
                </c:pt>
                <c:pt idx="743">
                  <c:v>0.0</c:v>
                </c:pt>
                <c:pt idx="744">
                  <c:v>0.0</c:v>
                </c:pt>
                <c:pt idx="745">
                  <c:v>0.0</c:v>
                </c:pt>
                <c:pt idx="746">
                  <c:v>0.0</c:v>
                </c:pt>
                <c:pt idx="747">
                  <c:v>0.0</c:v>
                </c:pt>
                <c:pt idx="748">
                  <c:v>0.0</c:v>
                </c:pt>
                <c:pt idx="749">
                  <c:v>0.0</c:v>
                </c:pt>
                <c:pt idx="750">
                  <c:v>0.0</c:v>
                </c:pt>
                <c:pt idx="751">
                  <c:v>0.0</c:v>
                </c:pt>
                <c:pt idx="752">
                  <c:v>0.0</c:v>
                </c:pt>
                <c:pt idx="753">
                  <c:v>0.0</c:v>
                </c:pt>
                <c:pt idx="754">
                  <c:v>0.0</c:v>
                </c:pt>
                <c:pt idx="755">
                  <c:v>0.0</c:v>
                </c:pt>
                <c:pt idx="756">
                  <c:v>0.0</c:v>
                </c:pt>
                <c:pt idx="757">
                  <c:v>0.0</c:v>
                </c:pt>
                <c:pt idx="758">
                  <c:v>0.0</c:v>
                </c:pt>
                <c:pt idx="759">
                  <c:v>0.0</c:v>
                </c:pt>
                <c:pt idx="760">
                  <c:v>0.0</c:v>
                </c:pt>
                <c:pt idx="761">
                  <c:v>0.0</c:v>
                </c:pt>
                <c:pt idx="762">
                  <c:v>0.0</c:v>
                </c:pt>
                <c:pt idx="763">
                  <c:v>0.0</c:v>
                </c:pt>
                <c:pt idx="764">
                  <c:v>0.0</c:v>
                </c:pt>
                <c:pt idx="765">
                  <c:v>0.0</c:v>
                </c:pt>
                <c:pt idx="766">
                  <c:v>0.0</c:v>
                </c:pt>
                <c:pt idx="767">
                  <c:v>0.0</c:v>
                </c:pt>
                <c:pt idx="768">
                  <c:v>0.0</c:v>
                </c:pt>
                <c:pt idx="769">
                  <c:v>0.0</c:v>
                </c:pt>
                <c:pt idx="770">
                  <c:v>0.0</c:v>
                </c:pt>
                <c:pt idx="771">
                  <c:v>0.0</c:v>
                </c:pt>
                <c:pt idx="772">
                  <c:v>0.0</c:v>
                </c:pt>
                <c:pt idx="773">
                  <c:v>0.0</c:v>
                </c:pt>
                <c:pt idx="774">
                  <c:v>0.0</c:v>
                </c:pt>
                <c:pt idx="775">
                  <c:v>0.0</c:v>
                </c:pt>
                <c:pt idx="776">
                  <c:v>0.0</c:v>
                </c:pt>
                <c:pt idx="777">
                  <c:v>0.0</c:v>
                </c:pt>
                <c:pt idx="778">
                  <c:v>0.0</c:v>
                </c:pt>
                <c:pt idx="779">
                  <c:v>0.0</c:v>
                </c:pt>
                <c:pt idx="780">
                  <c:v>0.0</c:v>
                </c:pt>
                <c:pt idx="781">
                  <c:v>0.0</c:v>
                </c:pt>
                <c:pt idx="782">
                  <c:v>0.0</c:v>
                </c:pt>
                <c:pt idx="783">
                  <c:v>0.0</c:v>
                </c:pt>
                <c:pt idx="784">
                  <c:v>0.0</c:v>
                </c:pt>
                <c:pt idx="785">
                  <c:v>0.0</c:v>
                </c:pt>
                <c:pt idx="786">
                  <c:v>0.0</c:v>
                </c:pt>
                <c:pt idx="787">
                  <c:v>0.0</c:v>
                </c:pt>
                <c:pt idx="788">
                  <c:v>0.0</c:v>
                </c:pt>
                <c:pt idx="789">
                  <c:v>0.0</c:v>
                </c:pt>
                <c:pt idx="790">
                  <c:v>0.0</c:v>
                </c:pt>
                <c:pt idx="791">
                  <c:v>0.0</c:v>
                </c:pt>
                <c:pt idx="792">
                  <c:v>0.0</c:v>
                </c:pt>
                <c:pt idx="793">
                  <c:v>0.0</c:v>
                </c:pt>
                <c:pt idx="794">
                  <c:v>0.0</c:v>
                </c:pt>
                <c:pt idx="795">
                  <c:v>0.0</c:v>
                </c:pt>
                <c:pt idx="796">
                  <c:v>0.0</c:v>
                </c:pt>
                <c:pt idx="797">
                  <c:v>0.0</c:v>
                </c:pt>
                <c:pt idx="798">
                  <c:v>0.0</c:v>
                </c:pt>
                <c:pt idx="799">
                  <c:v>0.0</c:v>
                </c:pt>
                <c:pt idx="800">
                  <c:v>0.0</c:v>
                </c:pt>
                <c:pt idx="801">
                  <c:v>0.0</c:v>
                </c:pt>
                <c:pt idx="802">
                  <c:v>0.0</c:v>
                </c:pt>
                <c:pt idx="803">
                  <c:v>0.0</c:v>
                </c:pt>
                <c:pt idx="804">
                  <c:v>0.0</c:v>
                </c:pt>
                <c:pt idx="805">
                  <c:v>0.0</c:v>
                </c:pt>
                <c:pt idx="806">
                  <c:v>0.0</c:v>
                </c:pt>
                <c:pt idx="807">
                  <c:v>0.0</c:v>
                </c:pt>
                <c:pt idx="808">
                  <c:v>0.0</c:v>
                </c:pt>
                <c:pt idx="809">
                  <c:v>0.0</c:v>
                </c:pt>
                <c:pt idx="810">
                  <c:v>0.0</c:v>
                </c:pt>
                <c:pt idx="811">
                  <c:v>0.0</c:v>
                </c:pt>
                <c:pt idx="812">
                  <c:v>0.0</c:v>
                </c:pt>
                <c:pt idx="813">
                  <c:v>0.0</c:v>
                </c:pt>
                <c:pt idx="814">
                  <c:v>0.0</c:v>
                </c:pt>
                <c:pt idx="815">
                  <c:v>0.0</c:v>
                </c:pt>
                <c:pt idx="816">
                  <c:v>0.0</c:v>
                </c:pt>
                <c:pt idx="817">
                  <c:v>0.0</c:v>
                </c:pt>
                <c:pt idx="818">
                  <c:v>0.0</c:v>
                </c:pt>
                <c:pt idx="819">
                  <c:v>0.0</c:v>
                </c:pt>
                <c:pt idx="820">
                  <c:v>0.0</c:v>
                </c:pt>
                <c:pt idx="821">
                  <c:v>0.0</c:v>
                </c:pt>
                <c:pt idx="822">
                  <c:v>0.0</c:v>
                </c:pt>
                <c:pt idx="823">
                  <c:v>0.0</c:v>
                </c:pt>
                <c:pt idx="824">
                  <c:v>0.0</c:v>
                </c:pt>
                <c:pt idx="825">
                  <c:v>0.0</c:v>
                </c:pt>
                <c:pt idx="826">
                  <c:v>0.0</c:v>
                </c:pt>
                <c:pt idx="827">
                  <c:v>0.0</c:v>
                </c:pt>
                <c:pt idx="828">
                  <c:v>0.0</c:v>
                </c:pt>
                <c:pt idx="829">
                  <c:v>0.0</c:v>
                </c:pt>
                <c:pt idx="830">
                  <c:v>0.0</c:v>
                </c:pt>
                <c:pt idx="831">
                  <c:v>0.0</c:v>
                </c:pt>
                <c:pt idx="832">
                  <c:v>0.0</c:v>
                </c:pt>
                <c:pt idx="833">
                  <c:v>0.0</c:v>
                </c:pt>
                <c:pt idx="834">
                  <c:v>0.0</c:v>
                </c:pt>
                <c:pt idx="835">
                  <c:v>0.0</c:v>
                </c:pt>
                <c:pt idx="836">
                  <c:v>0.0</c:v>
                </c:pt>
                <c:pt idx="837">
                  <c:v>0.0</c:v>
                </c:pt>
                <c:pt idx="838">
                  <c:v>0.0</c:v>
                </c:pt>
                <c:pt idx="839">
                  <c:v>0.0</c:v>
                </c:pt>
                <c:pt idx="840">
                  <c:v>0.0</c:v>
                </c:pt>
                <c:pt idx="841">
                  <c:v>0.0</c:v>
                </c:pt>
                <c:pt idx="842">
                  <c:v>0.0</c:v>
                </c:pt>
                <c:pt idx="843">
                  <c:v>0.0</c:v>
                </c:pt>
                <c:pt idx="844">
                  <c:v>0.0</c:v>
                </c:pt>
                <c:pt idx="845">
                  <c:v>0.0</c:v>
                </c:pt>
                <c:pt idx="846">
                  <c:v>0.0</c:v>
                </c:pt>
                <c:pt idx="847">
                  <c:v>0.0</c:v>
                </c:pt>
                <c:pt idx="848">
                  <c:v>0.0</c:v>
                </c:pt>
                <c:pt idx="849">
                  <c:v>0.0</c:v>
                </c:pt>
                <c:pt idx="850">
                  <c:v>0.0</c:v>
                </c:pt>
                <c:pt idx="851">
                  <c:v>0.0</c:v>
                </c:pt>
                <c:pt idx="852">
                  <c:v>0.0</c:v>
                </c:pt>
                <c:pt idx="853">
                  <c:v>0.0</c:v>
                </c:pt>
                <c:pt idx="854">
                  <c:v>0.0</c:v>
                </c:pt>
                <c:pt idx="855">
                  <c:v>0.0</c:v>
                </c:pt>
                <c:pt idx="856">
                  <c:v>0.0</c:v>
                </c:pt>
                <c:pt idx="857">
                  <c:v>0.0</c:v>
                </c:pt>
                <c:pt idx="858">
                  <c:v>0.0</c:v>
                </c:pt>
                <c:pt idx="859">
                  <c:v>0.0</c:v>
                </c:pt>
                <c:pt idx="860">
                  <c:v>0.0</c:v>
                </c:pt>
                <c:pt idx="861">
                  <c:v>0.0</c:v>
                </c:pt>
                <c:pt idx="862">
                  <c:v>0.0</c:v>
                </c:pt>
                <c:pt idx="863">
                  <c:v>0.0</c:v>
                </c:pt>
                <c:pt idx="864">
                  <c:v>0.0</c:v>
                </c:pt>
                <c:pt idx="865">
                  <c:v>0.0</c:v>
                </c:pt>
                <c:pt idx="866">
                  <c:v>0.0</c:v>
                </c:pt>
                <c:pt idx="867">
                  <c:v>0.0</c:v>
                </c:pt>
                <c:pt idx="868">
                  <c:v>0.0</c:v>
                </c:pt>
                <c:pt idx="869">
                  <c:v>0.0</c:v>
                </c:pt>
                <c:pt idx="870">
                  <c:v>0.0</c:v>
                </c:pt>
                <c:pt idx="871">
                  <c:v>0.0</c:v>
                </c:pt>
                <c:pt idx="872">
                  <c:v>0.0</c:v>
                </c:pt>
                <c:pt idx="873">
                  <c:v>0.0</c:v>
                </c:pt>
                <c:pt idx="874">
                  <c:v>0.0</c:v>
                </c:pt>
                <c:pt idx="875">
                  <c:v>0.0</c:v>
                </c:pt>
                <c:pt idx="876">
                  <c:v>0.0</c:v>
                </c:pt>
                <c:pt idx="877">
                  <c:v>0.0</c:v>
                </c:pt>
                <c:pt idx="878">
                  <c:v>0.0</c:v>
                </c:pt>
                <c:pt idx="879">
                  <c:v>0.0</c:v>
                </c:pt>
                <c:pt idx="880">
                  <c:v>0.0</c:v>
                </c:pt>
                <c:pt idx="881">
                  <c:v>0.0</c:v>
                </c:pt>
                <c:pt idx="882">
                  <c:v>0.0</c:v>
                </c:pt>
                <c:pt idx="883">
                  <c:v>0.0</c:v>
                </c:pt>
                <c:pt idx="884">
                  <c:v>0.0</c:v>
                </c:pt>
                <c:pt idx="885">
                  <c:v>0.0</c:v>
                </c:pt>
                <c:pt idx="886">
                  <c:v>0.0</c:v>
                </c:pt>
                <c:pt idx="887">
                  <c:v>0.0</c:v>
                </c:pt>
                <c:pt idx="888">
                  <c:v>0.0</c:v>
                </c:pt>
                <c:pt idx="889">
                  <c:v>0.0</c:v>
                </c:pt>
                <c:pt idx="890">
                  <c:v>0.0</c:v>
                </c:pt>
                <c:pt idx="891">
                  <c:v>0.0</c:v>
                </c:pt>
                <c:pt idx="892">
                  <c:v>0.0</c:v>
                </c:pt>
                <c:pt idx="893">
                  <c:v>0.0</c:v>
                </c:pt>
                <c:pt idx="894">
                  <c:v>0.0</c:v>
                </c:pt>
                <c:pt idx="895">
                  <c:v>0.0</c:v>
                </c:pt>
                <c:pt idx="896">
                  <c:v>0.0</c:v>
                </c:pt>
                <c:pt idx="897">
                  <c:v>0.0</c:v>
                </c:pt>
                <c:pt idx="898">
                  <c:v>0.0</c:v>
                </c:pt>
                <c:pt idx="899">
                  <c:v>0.0</c:v>
                </c:pt>
                <c:pt idx="900">
                  <c:v>0.0</c:v>
                </c:pt>
                <c:pt idx="901">
                  <c:v>0.0</c:v>
                </c:pt>
                <c:pt idx="902">
                  <c:v>0.0</c:v>
                </c:pt>
                <c:pt idx="903">
                  <c:v>0.0</c:v>
                </c:pt>
                <c:pt idx="904">
                  <c:v>0.0</c:v>
                </c:pt>
                <c:pt idx="905">
                  <c:v>0.0</c:v>
                </c:pt>
                <c:pt idx="906">
                  <c:v>0.0</c:v>
                </c:pt>
                <c:pt idx="907">
                  <c:v>0.0</c:v>
                </c:pt>
                <c:pt idx="908">
                  <c:v>0.0</c:v>
                </c:pt>
                <c:pt idx="909">
                  <c:v>0.0</c:v>
                </c:pt>
                <c:pt idx="910">
                  <c:v>0.0</c:v>
                </c:pt>
                <c:pt idx="911">
                  <c:v>0.0</c:v>
                </c:pt>
                <c:pt idx="912">
                  <c:v>0.0</c:v>
                </c:pt>
                <c:pt idx="913">
                  <c:v>0.0</c:v>
                </c:pt>
                <c:pt idx="914">
                  <c:v>0.0</c:v>
                </c:pt>
                <c:pt idx="915">
                  <c:v>0.0</c:v>
                </c:pt>
                <c:pt idx="916">
                  <c:v>0.0</c:v>
                </c:pt>
                <c:pt idx="917">
                  <c:v>0.0</c:v>
                </c:pt>
                <c:pt idx="918">
                  <c:v>0.0</c:v>
                </c:pt>
                <c:pt idx="919">
                  <c:v>0.0</c:v>
                </c:pt>
                <c:pt idx="920">
                  <c:v>0.0</c:v>
                </c:pt>
                <c:pt idx="921">
                  <c:v>0.0</c:v>
                </c:pt>
                <c:pt idx="922">
                  <c:v>0.0</c:v>
                </c:pt>
                <c:pt idx="923">
                  <c:v>0.0</c:v>
                </c:pt>
                <c:pt idx="924">
                  <c:v>0.0</c:v>
                </c:pt>
                <c:pt idx="925">
                  <c:v>0.0</c:v>
                </c:pt>
                <c:pt idx="926">
                  <c:v>0.0</c:v>
                </c:pt>
                <c:pt idx="927">
                  <c:v>0.0</c:v>
                </c:pt>
                <c:pt idx="928">
                  <c:v>0.0</c:v>
                </c:pt>
                <c:pt idx="929">
                  <c:v>0.0</c:v>
                </c:pt>
                <c:pt idx="930">
                  <c:v>0.0</c:v>
                </c:pt>
                <c:pt idx="931">
                  <c:v>0.0</c:v>
                </c:pt>
                <c:pt idx="932">
                  <c:v>0.0</c:v>
                </c:pt>
                <c:pt idx="933">
                  <c:v>0.0</c:v>
                </c:pt>
                <c:pt idx="934">
                  <c:v>0.0</c:v>
                </c:pt>
                <c:pt idx="935">
                  <c:v>0.0</c:v>
                </c:pt>
                <c:pt idx="936">
                  <c:v>0.0</c:v>
                </c:pt>
                <c:pt idx="937">
                  <c:v>0.0</c:v>
                </c:pt>
                <c:pt idx="938">
                  <c:v>0.0</c:v>
                </c:pt>
                <c:pt idx="939">
                  <c:v>0.0</c:v>
                </c:pt>
                <c:pt idx="940">
                  <c:v>0.0</c:v>
                </c:pt>
                <c:pt idx="941">
                  <c:v>0.0</c:v>
                </c:pt>
                <c:pt idx="942">
                  <c:v>0.0</c:v>
                </c:pt>
                <c:pt idx="943">
                  <c:v>0.0</c:v>
                </c:pt>
                <c:pt idx="944">
                  <c:v>0.0</c:v>
                </c:pt>
                <c:pt idx="945">
                  <c:v>0.0</c:v>
                </c:pt>
                <c:pt idx="946">
                  <c:v>0.0</c:v>
                </c:pt>
                <c:pt idx="947">
                  <c:v>0.0</c:v>
                </c:pt>
                <c:pt idx="948">
                  <c:v>0.0</c:v>
                </c:pt>
                <c:pt idx="949">
                  <c:v>0.0</c:v>
                </c:pt>
                <c:pt idx="950">
                  <c:v>0.0</c:v>
                </c:pt>
                <c:pt idx="951">
                  <c:v>0.0</c:v>
                </c:pt>
                <c:pt idx="952">
                  <c:v>0.0</c:v>
                </c:pt>
                <c:pt idx="953">
                  <c:v>0.0</c:v>
                </c:pt>
                <c:pt idx="954">
                  <c:v>0.0</c:v>
                </c:pt>
                <c:pt idx="955">
                  <c:v>0.0</c:v>
                </c:pt>
                <c:pt idx="956">
                  <c:v>0.0</c:v>
                </c:pt>
                <c:pt idx="957">
                  <c:v>0.0</c:v>
                </c:pt>
                <c:pt idx="958">
                  <c:v>0.0</c:v>
                </c:pt>
                <c:pt idx="959">
                  <c:v>0.0</c:v>
                </c:pt>
                <c:pt idx="960">
                  <c:v>0.0</c:v>
                </c:pt>
                <c:pt idx="961">
                  <c:v>0.0</c:v>
                </c:pt>
                <c:pt idx="962">
                  <c:v>0.0</c:v>
                </c:pt>
                <c:pt idx="963">
                  <c:v>0.0</c:v>
                </c:pt>
                <c:pt idx="964">
                  <c:v>0.0</c:v>
                </c:pt>
                <c:pt idx="965">
                  <c:v>0.0</c:v>
                </c:pt>
                <c:pt idx="966">
                  <c:v>1.0</c:v>
                </c:pt>
                <c:pt idx="967">
                  <c:v>0.0</c:v>
                </c:pt>
                <c:pt idx="968">
                  <c:v>0.0</c:v>
                </c:pt>
                <c:pt idx="969">
                  <c:v>0.0</c:v>
                </c:pt>
                <c:pt idx="970">
                  <c:v>0.0</c:v>
                </c:pt>
                <c:pt idx="971">
                  <c:v>0.0</c:v>
                </c:pt>
                <c:pt idx="972">
                  <c:v>0.0</c:v>
                </c:pt>
                <c:pt idx="973">
                  <c:v>0.0</c:v>
                </c:pt>
                <c:pt idx="974">
                  <c:v>0.0</c:v>
                </c:pt>
                <c:pt idx="975">
                  <c:v>0.0</c:v>
                </c:pt>
                <c:pt idx="976">
                  <c:v>0.0</c:v>
                </c:pt>
                <c:pt idx="977">
                  <c:v>0.0</c:v>
                </c:pt>
                <c:pt idx="978">
                  <c:v>0.0</c:v>
                </c:pt>
                <c:pt idx="979">
                  <c:v>0.0</c:v>
                </c:pt>
                <c:pt idx="980">
                  <c:v>0.0</c:v>
                </c:pt>
                <c:pt idx="981">
                  <c:v>0.0</c:v>
                </c:pt>
                <c:pt idx="982">
                  <c:v>0.0</c:v>
                </c:pt>
                <c:pt idx="983">
                  <c:v>0.0</c:v>
                </c:pt>
                <c:pt idx="984">
                  <c:v>0.0</c:v>
                </c:pt>
                <c:pt idx="985">
                  <c:v>0.0</c:v>
                </c:pt>
                <c:pt idx="986">
                  <c:v>0.0</c:v>
                </c:pt>
                <c:pt idx="987">
                  <c:v>0.0</c:v>
                </c:pt>
                <c:pt idx="988">
                  <c:v>0.0</c:v>
                </c:pt>
                <c:pt idx="989">
                  <c:v>0.0</c:v>
                </c:pt>
                <c:pt idx="990">
                  <c:v>0.0</c:v>
                </c:pt>
                <c:pt idx="991">
                  <c:v>0.0</c:v>
                </c:pt>
                <c:pt idx="992">
                  <c:v>0.0</c:v>
                </c:pt>
                <c:pt idx="993">
                  <c:v>0.0</c:v>
                </c:pt>
                <c:pt idx="994">
                  <c:v>0.0</c:v>
                </c:pt>
                <c:pt idx="995">
                  <c:v>0.0</c:v>
                </c:pt>
                <c:pt idx="996">
                  <c:v>0.0</c:v>
                </c:pt>
                <c:pt idx="997">
                  <c:v>0.0</c:v>
                </c:pt>
                <c:pt idx="998">
                  <c:v>0.0</c:v>
                </c:pt>
                <c:pt idx="999">
                  <c:v>0.0</c:v>
                </c:pt>
                <c:pt idx="1000">
                  <c:v>0.0</c:v>
                </c:pt>
                <c:pt idx="1001">
                  <c:v>0.0</c:v>
                </c:pt>
                <c:pt idx="1002">
                  <c:v>0.0</c:v>
                </c:pt>
                <c:pt idx="1003">
                  <c:v>0.0</c:v>
                </c:pt>
                <c:pt idx="1004">
                  <c:v>0.0</c:v>
                </c:pt>
                <c:pt idx="1005">
                  <c:v>0.0</c:v>
                </c:pt>
                <c:pt idx="1006">
                  <c:v>0.0</c:v>
                </c:pt>
                <c:pt idx="1007">
                  <c:v>0.0</c:v>
                </c:pt>
                <c:pt idx="1008">
                  <c:v>0.0</c:v>
                </c:pt>
                <c:pt idx="1009">
                  <c:v>0.0</c:v>
                </c:pt>
                <c:pt idx="1010">
                  <c:v>0.0</c:v>
                </c:pt>
                <c:pt idx="1011">
                  <c:v>0.0</c:v>
                </c:pt>
                <c:pt idx="1012">
                  <c:v>0.0</c:v>
                </c:pt>
                <c:pt idx="1013">
                  <c:v>0.0</c:v>
                </c:pt>
                <c:pt idx="1014">
                  <c:v>0.0</c:v>
                </c:pt>
                <c:pt idx="1015">
                  <c:v>0.0</c:v>
                </c:pt>
                <c:pt idx="1016">
                  <c:v>0.0</c:v>
                </c:pt>
                <c:pt idx="1017">
                  <c:v>0.0</c:v>
                </c:pt>
                <c:pt idx="1018">
                  <c:v>0.0</c:v>
                </c:pt>
                <c:pt idx="1019">
                  <c:v>0.0</c:v>
                </c:pt>
                <c:pt idx="1020">
                  <c:v>0.0</c:v>
                </c:pt>
                <c:pt idx="1021">
                  <c:v>0.0</c:v>
                </c:pt>
                <c:pt idx="1022">
                  <c:v>0.0</c:v>
                </c:pt>
                <c:pt idx="1023">
                  <c:v>0.0</c:v>
                </c:pt>
                <c:pt idx="1024">
                  <c:v>0.0</c:v>
                </c:pt>
                <c:pt idx="1025">
                  <c:v>0.0</c:v>
                </c:pt>
                <c:pt idx="1026">
                  <c:v>0.0</c:v>
                </c:pt>
                <c:pt idx="1027">
                  <c:v>0.0</c:v>
                </c:pt>
                <c:pt idx="1028">
                  <c:v>0.0</c:v>
                </c:pt>
                <c:pt idx="1029">
                  <c:v>0.0</c:v>
                </c:pt>
                <c:pt idx="1030">
                  <c:v>0.0</c:v>
                </c:pt>
                <c:pt idx="1031">
                  <c:v>0.0</c:v>
                </c:pt>
                <c:pt idx="1032">
                  <c:v>0.0</c:v>
                </c:pt>
                <c:pt idx="1033">
                  <c:v>0.0</c:v>
                </c:pt>
                <c:pt idx="1034">
                  <c:v>0.0</c:v>
                </c:pt>
                <c:pt idx="1035">
                  <c:v>0.0</c:v>
                </c:pt>
                <c:pt idx="1036">
                  <c:v>0.0</c:v>
                </c:pt>
                <c:pt idx="1037">
                  <c:v>0.0</c:v>
                </c:pt>
                <c:pt idx="1038">
                  <c:v>0.0</c:v>
                </c:pt>
                <c:pt idx="1039">
                  <c:v>0.0</c:v>
                </c:pt>
                <c:pt idx="1040">
                  <c:v>0.0</c:v>
                </c:pt>
                <c:pt idx="1041">
                  <c:v>0.0</c:v>
                </c:pt>
                <c:pt idx="1042">
                  <c:v>0.0</c:v>
                </c:pt>
                <c:pt idx="1043">
                  <c:v>0.0</c:v>
                </c:pt>
                <c:pt idx="1044">
                  <c:v>0.0</c:v>
                </c:pt>
                <c:pt idx="1045">
                  <c:v>0.0</c:v>
                </c:pt>
                <c:pt idx="1046">
                  <c:v>0.0</c:v>
                </c:pt>
                <c:pt idx="1047">
                  <c:v>0.0</c:v>
                </c:pt>
                <c:pt idx="1048">
                  <c:v>0.0</c:v>
                </c:pt>
                <c:pt idx="1049">
                  <c:v>0.0</c:v>
                </c:pt>
                <c:pt idx="1050">
                  <c:v>0.0</c:v>
                </c:pt>
                <c:pt idx="1051">
                  <c:v>0.0</c:v>
                </c:pt>
                <c:pt idx="1052">
                  <c:v>0.0</c:v>
                </c:pt>
                <c:pt idx="1053">
                  <c:v>0.0</c:v>
                </c:pt>
                <c:pt idx="1054">
                  <c:v>0.0</c:v>
                </c:pt>
                <c:pt idx="1055">
                  <c:v>0.0</c:v>
                </c:pt>
                <c:pt idx="1056">
                  <c:v>0.0</c:v>
                </c:pt>
                <c:pt idx="1057">
                  <c:v>0.0</c:v>
                </c:pt>
                <c:pt idx="1058">
                  <c:v>0.0</c:v>
                </c:pt>
                <c:pt idx="1059">
                  <c:v>0.0</c:v>
                </c:pt>
                <c:pt idx="1060">
                  <c:v>0.0</c:v>
                </c:pt>
                <c:pt idx="1061">
                  <c:v>0.0</c:v>
                </c:pt>
                <c:pt idx="1062">
                  <c:v>0.0</c:v>
                </c:pt>
                <c:pt idx="1063">
                  <c:v>0.0</c:v>
                </c:pt>
                <c:pt idx="1064">
                  <c:v>0.0</c:v>
                </c:pt>
                <c:pt idx="1065">
                  <c:v>0.0</c:v>
                </c:pt>
                <c:pt idx="1066">
                  <c:v>0.0</c:v>
                </c:pt>
                <c:pt idx="1067">
                  <c:v>0.0</c:v>
                </c:pt>
                <c:pt idx="1068">
                  <c:v>0.0</c:v>
                </c:pt>
                <c:pt idx="1069">
                  <c:v>0.0</c:v>
                </c:pt>
                <c:pt idx="1070">
                  <c:v>0.0</c:v>
                </c:pt>
                <c:pt idx="1071">
                  <c:v>0.0</c:v>
                </c:pt>
                <c:pt idx="1072">
                  <c:v>0.0</c:v>
                </c:pt>
                <c:pt idx="1073">
                  <c:v>0.0</c:v>
                </c:pt>
                <c:pt idx="1074">
                  <c:v>0.0</c:v>
                </c:pt>
                <c:pt idx="1075">
                  <c:v>0.0</c:v>
                </c:pt>
                <c:pt idx="1076">
                  <c:v>0.0</c:v>
                </c:pt>
                <c:pt idx="1077">
                  <c:v>0.0</c:v>
                </c:pt>
                <c:pt idx="1078">
                  <c:v>0.0</c:v>
                </c:pt>
                <c:pt idx="1079">
                  <c:v>0.0</c:v>
                </c:pt>
                <c:pt idx="1080">
                  <c:v>0.0</c:v>
                </c:pt>
                <c:pt idx="1081">
                  <c:v>0.0</c:v>
                </c:pt>
                <c:pt idx="1082">
                  <c:v>0.0</c:v>
                </c:pt>
                <c:pt idx="1083">
                  <c:v>0.0</c:v>
                </c:pt>
                <c:pt idx="1084">
                  <c:v>0.0</c:v>
                </c:pt>
                <c:pt idx="1085">
                  <c:v>0.0</c:v>
                </c:pt>
                <c:pt idx="1086">
                  <c:v>0.0</c:v>
                </c:pt>
                <c:pt idx="1087">
                  <c:v>0.0</c:v>
                </c:pt>
                <c:pt idx="1088">
                  <c:v>0.0</c:v>
                </c:pt>
                <c:pt idx="1089">
                  <c:v>0.0</c:v>
                </c:pt>
                <c:pt idx="1090">
                  <c:v>0.0</c:v>
                </c:pt>
                <c:pt idx="1091">
                  <c:v>0.0</c:v>
                </c:pt>
                <c:pt idx="1092">
                  <c:v>0.0</c:v>
                </c:pt>
                <c:pt idx="1093">
                  <c:v>0.0</c:v>
                </c:pt>
                <c:pt idx="1094">
                  <c:v>0.0</c:v>
                </c:pt>
                <c:pt idx="1095">
                  <c:v>0.0</c:v>
                </c:pt>
                <c:pt idx="1096">
                  <c:v>0.0</c:v>
                </c:pt>
                <c:pt idx="1097">
                  <c:v>0.0</c:v>
                </c:pt>
                <c:pt idx="1098">
                  <c:v>0.0</c:v>
                </c:pt>
                <c:pt idx="1099">
                  <c:v>0.0</c:v>
                </c:pt>
                <c:pt idx="1100">
                  <c:v>0.0</c:v>
                </c:pt>
                <c:pt idx="1101">
                  <c:v>0.0</c:v>
                </c:pt>
                <c:pt idx="1102">
                  <c:v>0.0</c:v>
                </c:pt>
                <c:pt idx="1103">
                  <c:v>0.0</c:v>
                </c:pt>
                <c:pt idx="1104">
                  <c:v>0.0</c:v>
                </c:pt>
                <c:pt idx="1105">
                  <c:v>0.0</c:v>
                </c:pt>
                <c:pt idx="1106">
                  <c:v>0.0</c:v>
                </c:pt>
                <c:pt idx="1107">
                  <c:v>0.0</c:v>
                </c:pt>
                <c:pt idx="1108">
                  <c:v>0.0</c:v>
                </c:pt>
                <c:pt idx="1109">
                  <c:v>0.0</c:v>
                </c:pt>
                <c:pt idx="1110">
                  <c:v>0.0</c:v>
                </c:pt>
                <c:pt idx="1111">
                  <c:v>0.0</c:v>
                </c:pt>
                <c:pt idx="1112">
                  <c:v>0.0</c:v>
                </c:pt>
                <c:pt idx="1113">
                  <c:v>0.0</c:v>
                </c:pt>
                <c:pt idx="1114">
                  <c:v>0.0</c:v>
                </c:pt>
                <c:pt idx="1115">
                  <c:v>0.0</c:v>
                </c:pt>
                <c:pt idx="1116">
                  <c:v>0.0</c:v>
                </c:pt>
                <c:pt idx="1117">
                  <c:v>0.0</c:v>
                </c:pt>
                <c:pt idx="1118">
                  <c:v>0.0</c:v>
                </c:pt>
                <c:pt idx="1119">
                  <c:v>0.0</c:v>
                </c:pt>
                <c:pt idx="1120">
                  <c:v>0.0</c:v>
                </c:pt>
                <c:pt idx="1121">
                  <c:v>0.0</c:v>
                </c:pt>
                <c:pt idx="1122">
                  <c:v>0.0</c:v>
                </c:pt>
                <c:pt idx="1123">
                  <c:v>0.0</c:v>
                </c:pt>
                <c:pt idx="1124">
                  <c:v>0.0</c:v>
                </c:pt>
                <c:pt idx="1125">
                  <c:v>0.0</c:v>
                </c:pt>
                <c:pt idx="1126">
                  <c:v>0.0</c:v>
                </c:pt>
                <c:pt idx="1127">
                  <c:v>0.0</c:v>
                </c:pt>
                <c:pt idx="1128">
                  <c:v>0.0</c:v>
                </c:pt>
                <c:pt idx="1129">
                  <c:v>0.0</c:v>
                </c:pt>
                <c:pt idx="1130">
                  <c:v>0.0</c:v>
                </c:pt>
                <c:pt idx="1131">
                  <c:v>0.0</c:v>
                </c:pt>
                <c:pt idx="1132">
                  <c:v>0.0</c:v>
                </c:pt>
                <c:pt idx="1133">
                  <c:v>0.0</c:v>
                </c:pt>
                <c:pt idx="1134">
                  <c:v>0.0</c:v>
                </c:pt>
                <c:pt idx="1135">
                  <c:v>0.0</c:v>
                </c:pt>
                <c:pt idx="1136">
                  <c:v>0.0</c:v>
                </c:pt>
                <c:pt idx="1137">
                  <c:v>0.0</c:v>
                </c:pt>
                <c:pt idx="1138">
                  <c:v>0.0</c:v>
                </c:pt>
                <c:pt idx="1139">
                  <c:v>0.0</c:v>
                </c:pt>
                <c:pt idx="1140">
                  <c:v>0.0</c:v>
                </c:pt>
                <c:pt idx="1141">
                  <c:v>0.0</c:v>
                </c:pt>
                <c:pt idx="1142">
                  <c:v>0.0</c:v>
                </c:pt>
                <c:pt idx="1143">
                  <c:v>0.0</c:v>
                </c:pt>
                <c:pt idx="1144">
                  <c:v>0.0</c:v>
                </c:pt>
                <c:pt idx="1145">
                  <c:v>0.0</c:v>
                </c:pt>
                <c:pt idx="1146">
                  <c:v>0.0</c:v>
                </c:pt>
                <c:pt idx="1147">
                  <c:v>0.0</c:v>
                </c:pt>
                <c:pt idx="1148">
                  <c:v>0.0</c:v>
                </c:pt>
                <c:pt idx="1149">
                  <c:v>0.0</c:v>
                </c:pt>
                <c:pt idx="1150">
                  <c:v>0.0</c:v>
                </c:pt>
                <c:pt idx="1151">
                  <c:v>0.0</c:v>
                </c:pt>
                <c:pt idx="1152">
                  <c:v>0.0</c:v>
                </c:pt>
                <c:pt idx="1153">
                  <c:v>0.0</c:v>
                </c:pt>
                <c:pt idx="1154">
                  <c:v>0.0</c:v>
                </c:pt>
                <c:pt idx="1155">
                  <c:v>0.0</c:v>
                </c:pt>
                <c:pt idx="1156">
                  <c:v>0.0</c:v>
                </c:pt>
                <c:pt idx="1157">
                  <c:v>0.0</c:v>
                </c:pt>
                <c:pt idx="1158">
                  <c:v>0.0</c:v>
                </c:pt>
                <c:pt idx="1159">
                  <c:v>0.0</c:v>
                </c:pt>
                <c:pt idx="1160">
                  <c:v>0.0</c:v>
                </c:pt>
                <c:pt idx="1161">
                  <c:v>0.0</c:v>
                </c:pt>
                <c:pt idx="1162">
                  <c:v>0.0</c:v>
                </c:pt>
                <c:pt idx="1163">
                  <c:v>0.0</c:v>
                </c:pt>
                <c:pt idx="1164">
                  <c:v>0.0</c:v>
                </c:pt>
                <c:pt idx="1165">
                  <c:v>0.0</c:v>
                </c:pt>
                <c:pt idx="1166">
                  <c:v>0.0</c:v>
                </c:pt>
                <c:pt idx="1167">
                  <c:v>0.0</c:v>
                </c:pt>
                <c:pt idx="1168">
                  <c:v>0.0</c:v>
                </c:pt>
                <c:pt idx="1169">
                  <c:v>0.0</c:v>
                </c:pt>
                <c:pt idx="1170">
                  <c:v>0.0</c:v>
                </c:pt>
                <c:pt idx="1171">
                  <c:v>0.0</c:v>
                </c:pt>
                <c:pt idx="1172">
                  <c:v>0.0</c:v>
                </c:pt>
                <c:pt idx="1173">
                  <c:v>0.0</c:v>
                </c:pt>
                <c:pt idx="1174">
                  <c:v>0.0</c:v>
                </c:pt>
                <c:pt idx="1175">
                  <c:v>0.0</c:v>
                </c:pt>
                <c:pt idx="1176">
                  <c:v>0.0</c:v>
                </c:pt>
                <c:pt idx="1177">
                  <c:v>0.0</c:v>
                </c:pt>
                <c:pt idx="1178">
                  <c:v>0.0</c:v>
                </c:pt>
                <c:pt idx="1179">
                  <c:v>0.0</c:v>
                </c:pt>
                <c:pt idx="1180">
                  <c:v>0.0</c:v>
                </c:pt>
                <c:pt idx="1181">
                  <c:v>0.0</c:v>
                </c:pt>
                <c:pt idx="1182">
                  <c:v>0.0</c:v>
                </c:pt>
                <c:pt idx="1183">
                  <c:v>0.0</c:v>
                </c:pt>
                <c:pt idx="1184">
                  <c:v>0.0</c:v>
                </c:pt>
                <c:pt idx="1185">
                  <c:v>0.0</c:v>
                </c:pt>
                <c:pt idx="1186">
                  <c:v>0.0</c:v>
                </c:pt>
                <c:pt idx="1187">
                  <c:v>0.0</c:v>
                </c:pt>
                <c:pt idx="1188">
                  <c:v>0.0</c:v>
                </c:pt>
                <c:pt idx="1189">
                  <c:v>0.0</c:v>
                </c:pt>
                <c:pt idx="1190">
                  <c:v>0.0</c:v>
                </c:pt>
                <c:pt idx="1191">
                  <c:v>0.0</c:v>
                </c:pt>
                <c:pt idx="1192">
                  <c:v>0.0</c:v>
                </c:pt>
                <c:pt idx="1193">
                  <c:v>0.0</c:v>
                </c:pt>
                <c:pt idx="1194">
                  <c:v>0.0</c:v>
                </c:pt>
                <c:pt idx="1195">
                  <c:v>0.0</c:v>
                </c:pt>
                <c:pt idx="1196">
                  <c:v>0.0</c:v>
                </c:pt>
                <c:pt idx="1197">
                  <c:v>0.0</c:v>
                </c:pt>
                <c:pt idx="1198">
                  <c:v>0.0</c:v>
                </c:pt>
                <c:pt idx="1199">
                  <c:v>0.0</c:v>
                </c:pt>
                <c:pt idx="1200">
                  <c:v>0.0</c:v>
                </c:pt>
                <c:pt idx="1201">
                  <c:v>0.0</c:v>
                </c:pt>
                <c:pt idx="1202">
                  <c:v>0.0</c:v>
                </c:pt>
                <c:pt idx="1203">
                  <c:v>0.0</c:v>
                </c:pt>
                <c:pt idx="1204">
                  <c:v>0.0</c:v>
                </c:pt>
                <c:pt idx="1205">
                  <c:v>0.0</c:v>
                </c:pt>
                <c:pt idx="1206">
                  <c:v>0.0</c:v>
                </c:pt>
                <c:pt idx="1207">
                  <c:v>0.0</c:v>
                </c:pt>
                <c:pt idx="1208">
                  <c:v>0.0</c:v>
                </c:pt>
                <c:pt idx="1209">
                  <c:v>0.0</c:v>
                </c:pt>
                <c:pt idx="1210">
                  <c:v>0.0</c:v>
                </c:pt>
                <c:pt idx="1211">
                  <c:v>0.0</c:v>
                </c:pt>
                <c:pt idx="1212">
                  <c:v>0.0</c:v>
                </c:pt>
                <c:pt idx="1213">
                  <c:v>0.0</c:v>
                </c:pt>
                <c:pt idx="1214">
                  <c:v>0.0</c:v>
                </c:pt>
                <c:pt idx="1215">
                  <c:v>0.0</c:v>
                </c:pt>
                <c:pt idx="1216">
                  <c:v>0.0</c:v>
                </c:pt>
                <c:pt idx="1217">
                  <c:v>0.0</c:v>
                </c:pt>
                <c:pt idx="1218">
                  <c:v>0.0</c:v>
                </c:pt>
                <c:pt idx="1219">
                  <c:v>0.0</c:v>
                </c:pt>
                <c:pt idx="1220">
                  <c:v>0.0</c:v>
                </c:pt>
                <c:pt idx="1221">
                  <c:v>0.0</c:v>
                </c:pt>
                <c:pt idx="1222">
                  <c:v>0.0</c:v>
                </c:pt>
                <c:pt idx="1223">
                  <c:v>0.0</c:v>
                </c:pt>
                <c:pt idx="1224">
                  <c:v>0.0</c:v>
                </c:pt>
                <c:pt idx="1225">
                  <c:v>0.0</c:v>
                </c:pt>
                <c:pt idx="1226">
                  <c:v>0.0</c:v>
                </c:pt>
                <c:pt idx="1227">
                  <c:v>0.0</c:v>
                </c:pt>
                <c:pt idx="1228">
                  <c:v>0.0</c:v>
                </c:pt>
                <c:pt idx="1229">
                  <c:v>0.0</c:v>
                </c:pt>
                <c:pt idx="1230">
                  <c:v>0.0</c:v>
                </c:pt>
                <c:pt idx="1231">
                  <c:v>0.0</c:v>
                </c:pt>
                <c:pt idx="1232">
                  <c:v>0.0</c:v>
                </c:pt>
                <c:pt idx="1233">
                  <c:v>0.0</c:v>
                </c:pt>
                <c:pt idx="1234">
                  <c:v>0.0</c:v>
                </c:pt>
                <c:pt idx="1235">
                  <c:v>0.0</c:v>
                </c:pt>
                <c:pt idx="1236">
                  <c:v>0.0</c:v>
                </c:pt>
                <c:pt idx="1237">
                  <c:v>0.0</c:v>
                </c:pt>
                <c:pt idx="1238">
                  <c:v>0.0</c:v>
                </c:pt>
                <c:pt idx="1239">
                  <c:v>0.0</c:v>
                </c:pt>
                <c:pt idx="1240">
                  <c:v>0.0</c:v>
                </c:pt>
                <c:pt idx="1241">
                  <c:v>0.0</c:v>
                </c:pt>
                <c:pt idx="1242">
                  <c:v>0.0</c:v>
                </c:pt>
                <c:pt idx="1243">
                  <c:v>0.0</c:v>
                </c:pt>
                <c:pt idx="1244">
                  <c:v>0.0</c:v>
                </c:pt>
                <c:pt idx="1245">
                  <c:v>0.0</c:v>
                </c:pt>
                <c:pt idx="1246">
                  <c:v>0.0</c:v>
                </c:pt>
                <c:pt idx="1247">
                  <c:v>0.0</c:v>
                </c:pt>
                <c:pt idx="1248">
                  <c:v>0.0</c:v>
                </c:pt>
                <c:pt idx="1249">
                  <c:v>0.0</c:v>
                </c:pt>
                <c:pt idx="1250">
                  <c:v>0.0</c:v>
                </c:pt>
                <c:pt idx="1251">
                  <c:v>0.0</c:v>
                </c:pt>
                <c:pt idx="1252">
                  <c:v>0.0</c:v>
                </c:pt>
                <c:pt idx="1253">
                  <c:v>0.0</c:v>
                </c:pt>
                <c:pt idx="1254">
                  <c:v>0.0</c:v>
                </c:pt>
                <c:pt idx="1255">
                  <c:v>0.0</c:v>
                </c:pt>
                <c:pt idx="1256">
                  <c:v>0.0</c:v>
                </c:pt>
                <c:pt idx="1257">
                  <c:v>0.0</c:v>
                </c:pt>
                <c:pt idx="1258">
                  <c:v>0.0</c:v>
                </c:pt>
                <c:pt idx="1259">
                  <c:v>0.0</c:v>
                </c:pt>
                <c:pt idx="1260">
                  <c:v>0.0</c:v>
                </c:pt>
                <c:pt idx="1261">
                  <c:v>0.0</c:v>
                </c:pt>
                <c:pt idx="1262">
                  <c:v>0.0</c:v>
                </c:pt>
                <c:pt idx="1263">
                  <c:v>0.0</c:v>
                </c:pt>
                <c:pt idx="1264">
                  <c:v>0.0</c:v>
                </c:pt>
                <c:pt idx="1265">
                  <c:v>0.0</c:v>
                </c:pt>
                <c:pt idx="1266">
                  <c:v>0.0</c:v>
                </c:pt>
                <c:pt idx="1267">
                  <c:v>0.0</c:v>
                </c:pt>
                <c:pt idx="1268">
                  <c:v>0.0</c:v>
                </c:pt>
                <c:pt idx="1269">
                  <c:v>0.0</c:v>
                </c:pt>
                <c:pt idx="1270">
                  <c:v>0.0</c:v>
                </c:pt>
                <c:pt idx="1271">
                  <c:v>0.0</c:v>
                </c:pt>
                <c:pt idx="1272">
                  <c:v>0.0</c:v>
                </c:pt>
                <c:pt idx="1273">
                  <c:v>0.0</c:v>
                </c:pt>
                <c:pt idx="1274">
                  <c:v>0.0</c:v>
                </c:pt>
                <c:pt idx="1275">
                  <c:v>0.0</c:v>
                </c:pt>
                <c:pt idx="1276">
                  <c:v>0.0</c:v>
                </c:pt>
                <c:pt idx="1277">
                  <c:v>0.0</c:v>
                </c:pt>
                <c:pt idx="1278">
                  <c:v>0.0</c:v>
                </c:pt>
                <c:pt idx="1279">
                  <c:v>0.0</c:v>
                </c:pt>
                <c:pt idx="1280">
                  <c:v>0.0</c:v>
                </c:pt>
                <c:pt idx="1281">
                  <c:v>0.0</c:v>
                </c:pt>
                <c:pt idx="1282">
                  <c:v>0.0</c:v>
                </c:pt>
                <c:pt idx="1283">
                  <c:v>0.0</c:v>
                </c:pt>
                <c:pt idx="1284">
                  <c:v>0.0</c:v>
                </c:pt>
                <c:pt idx="1285">
                  <c:v>0.0</c:v>
                </c:pt>
                <c:pt idx="1286">
                  <c:v>0.0</c:v>
                </c:pt>
                <c:pt idx="1287">
                  <c:v>0.0</c:v>
                </c:pt>
                <c:pt idx="1288">
                  <c:v>0.0</c:v>
                </c:pt>
                <c:pt idx="1289">
                  <c:v>0.0</c:v>
                </c:pt>
                <c:pt idx="1290">
                  <c:v>0.0</c:v>
                </c:pt>
                <c:pt idx="1291">
                  <c:v>0.0</c:v>
                </c:pt>
                <c:pt idx="1292">
                  <c:v>0.0</c:v>
                </c:pt>
                <c:pt idx="1293">
                  <c:v>0.0</c:v>
                </c:pt>
                <c:pt idx="1294">
                  <c:v>0.0</c:v>
                </c:pt>
                <c:pt idx="1295">
                  <c:v>0.0</c:v>
                </c:pt>
                <c:pt idx="1296">
                  <c:v>0.0</c:v>
                </c:pt>
                <c:pt idx="1297">
                  <c:v>0.0</c:v>
                </c:pt>
                <c:pt idx="1298">
                  <c:v>0.0</c:v>
                </c:pt>
                <c:pt idx="1299">
                  <c:v>0.0</c:v>
                </c:pt>
                <c:pt idx="1300">
                  <c:v>0.0</c:v>
                </c:pt>
                <c:pt idx="1301">
                  <c:v>0.0</c:v>
                </c:pt>
                <c:pt idx="1302">
                  <c:v>0.0</c:v>
                </c:pt>
                <c:pt idx="1303">
                  <c:v>0.0</c:v>
                </c:pt>
                <c:pt idx="1304">
                  <c:v>0.0</c:v>
                </c:pt>
                <c:pt idx="1305">
                  <c:v>0.0</c:v>
                </c:pt>
                <c:pt idx="1306">
                  <c:v>0.0</c:v>
                </c:pt>
                <c:pt idx="1307">
                  <c:v>0.0</c:v>
                </c:pt>
                <c:pt idx="1308">
                  <c:v>0.0</c:v>
                </c:pt>
                <c:pt idx="1309">
                  <c:v>0.0</c:v>
                </c:pt>
                <c:pt idx="1310">
                  <c:v>0.0</c:v>
                </c:pt>
                <c:pt idx="1311">
                  <c:v>0.0</c:v>
                </c:pt>
                <c:pt idx="1312">
                  <c:v>0.0</c:v>
                </c:pt>
                <c:pt idx="1313">
                  <c:v>0.0</c:v>
                </c:pt>
                <c:pt idx="1314">
                  <c:v>0.0</c:v>
                </c:pt>
                <c:pt idx="1315">
                  <c:v>0.0</c:v>
                </c:pt>
                <c:pt idx="1316">
                  <c:v>0.0</c:v>
                </c:pt>
                <c:pt idx="1317">
                  <c:v>0.0</c:v>
                </c:pt>
                <c:pt idx="1318">
                  <c:v>0.0</c:v>
                </c:pt>
                <c:pt idx="1319">
                  <c:v>0.0</c:v>
                </c:pt>
                <c:pt idx="1320">
                  <c:v>0.0</c:v>
                </c:pt>
                <c:pt idx="1321">
                  <c:v>0.0</c:v>
                </c:pt>
                <c:pt idx="1322">
                  <c:v>0.0</c:v>
                </c:pt>
                <c:pt idx="1323">
                  <c:v>0.0</c:v>
                </c:pt>
                <c:pt idx="1324">
                  <c:v>0.0</c:v>
                </c:pt>
                <c:pt idx="1325">
                  <c:v>0.0</c:v>
                </c:pt>
                <c:pt idx="1326">
                  <c:v>0.0</c:v>
                </c:pt>
                <c:pt idx="1327">
                  <c:v>0.0</c:v>
                </c:pt>
                <c:pt idx="1328">
                  <c:v>0.0</c:v>
                </c:pt>
                <c:pt idx="1329">
                  <c:v>0.0</c:v>
                </c:pt>
                <c:pt idx="1330">
                  <c:v>0.0</c:v>
                </c:pt>
                <c:pt idx="1331">
                  <c:v>0.0</c:v>
                </c:pt>
                <c:pt idx="1332">
                  <c:v>0.0</c:v>
                </c:pt>
                <c:pt idx="1333">
                  <c:v>0.0</c:v>
                </c:pt>
                <c:pt idx="1334">
                  <c:v>0.0</c:v>
                </c:pt>
                <c:pt idx="1335">
                  <c:v>0.0</c:v>
                </c:pt>
                <c:pt idx="1336">
                  <c:v>0.0</c:v>
                </c:pt>
                <c:pt idx="1337">
                  <c:v>0.0</c:v>
                </c:pt>
                <c:pt idx="1338">
                  <c:v>0.0</c:v>
                </c:pt>
                <c:pt idx="1339">
                  <c:v>0.0</c:v>
                </c:pt>
                <c:pt idx="1340">
                  <c:v>0.0</c:v>
                </c:pt>
                <c:pt idx="1341">
                  <c:v>0.0</c:v>
                </c:pt>
                <c:pt idx="1342">
                  <c:v>0.0</c:v>
                </c:pt>
                <c:pt idx="1343">
                  <c:v>0.0</c:v>
                </c:pt>
                <c:pt idx="1344">
                  <c:v>0.0</c:v>
                </c:pt>
                <c:pt idx="1345">
                  <c:v>0.0</c:v>
                </c:pt>
                <c:pt idx="1346">
                  <c:v>0.0</c:v>
                </c:pt>
                <c:pt idx="1347">
                  <c:v>0.0</c:v>
                </c:pt>
                <c:pt idx="1348">
                  <c:v>0.0</c:v>
                </c:pt>
                <c:pt idx="1349">
                  <c:v>0.0</c:v>
                </c:pt>
                <c:pt idx="1350">
                  <c:v>0.0</c:v>
                </c:pt>
                <c:pt idx="1351">
                  <c:v>0.0</c:v>
                </c:pt>
                <c:pt idx="1352">
                  <c:v>0.0</c:v>
                </c:pt>
                <c:pt idx="1353">
                  <c:v>0.0</c:v>
                </c:pt>
                <c:pt idx="1354">
                  <c:v>0.0</c:v>
                </c:pt>
                <c:pt idx="1355">
                  <c:v>0.0</c:v>
                </c:pt>
                <c:pt idx="1356">
                  <c:v>0.0</c:v>
                </c:pt>
                <c:pt idx="1357">
                  <c:v>0.0</c:v>
                </c:pt>
                <c:pt idx="1358">
                  <c:v>0.0</c:v>
                </c:pt>
                <c:pt idx="1359">
                  <c:v>0.0</c:v>
                </c:pt>
                <c:pt idx="1360">
                  <c:v>0.0</c:v>
                </c:pt>
                <c:pt idx="1361">
                  <c:v>0.0</c:v>
                </c:pt>
                <c:pt idx="1362">
                  <c:v>0.0</c:v>
                </c:pt>
                <c:pt idx="1363">
                  <c:v>0.0</c:v>
                </c:pt>
                <c:pt idx="1364">
                  <c:v>0.0</c:v>
                </c:pt>
                <c:pt idx="1365">
                  <c:v>0.0</c:v>
                </c:pt>
                <c:pt idx="1366">
                  <c:v>0.0</c:v>
                </c:pt>
                <c:pt idx="1367">
                  <c:v>0.0</c:v>
                </c:pt>
                <c:pt idx="1368">
                  <c:v>0.0</c:v>
                </c:pt>
                <c:pt idx="1369">
                  <c:v>0.0</c:v>
                </c:pt>
                <c:pt idx="1370">
                  <c:v>0.0</c:v>
                </c:pt>
                <c:pt idx="1371">
                  <c:v>0.0</c:v>
                </c:pt>
                <c:pt idx="1372">
                  <c:v>0.0</c:v>
                </c:pt>
                <c:pt idx="1373">
                  <c:v>0.0</c:v>
                </c:pt>
                <c:pt idx="1374">
                  <c:v>0.0</c:v>
                </c:pt>
                <c:pt idx="1375">
                  <c:v>0.0</c:v>
                </c:pt>
                <c:pt idx="1376">
                  <c:v>0.0</c:v>
                </c:pt>
                <c:pt idx="1377">
                  <c:v>0.0</c:v>
                </c:pt>
                <c:pt idx="1378">
                  <c:v>0.0</c:v>
                </c:pt>
                <c:pt idx="1379">
                  <c:v>0.0</c:v>
                </c:pt>
                <c:pt idx="1380">
                  <c:v>0.0</c:v>
                </c:pt>
                <c:pt idx="1381">
                  <c:v>0.0</c:v>
                </c:pt>
                <c:pt idx="1382">
                  <c:v>0.0</c:v>
                </c:pt>
                <c:pt idx="1383">
                  <c:v>0.0</c:v>
                </c:pt>
                <c:pt idx="1384">
                  <c:v>0.0</c:v>
                </c:pt>
                <c:pt idx="1385">
                  <c:v>0.0</c:v>
                </c:pt>
                <c:pt idx="1386">
                  <c:v>0.0</c:v>
                </c:pt>
                <c:pt idx="1387">
                  <c:v>0.0</c:v>
                </c:pt>
                <c:pt idx="1388">
                  <c:v>0.0</c:v>
                </c:pt>
                <c:pt idx="1389">
                  <c:v>0.0</c:v>
                </c:pt>
                <c:pt idx="1390">
                  <c:v>0.0</c:v>
                </c:pt>
                <c:pt idx="1391">
                  <c:v>0.0</c:v>
                </c:pt>
                <c:pt idx="1392">
                  <c:v>0.0</c:v>
                </c:pt>
                <c:pt idx="1393">
                  <c:v>0.0</c:v>
                </c:pt>
                <c:pt idx="1394">
                  <c:v>0.0</c:v>
                </c:pt>
                <c:pt idx="1395">
                  <c:v>0.0</c:v>
                </c:pt>
                <c:pt idx="1396">
                  <c:v>0.0</c:v>
                </c:pt>
                <c:pt idx="1397">
                  <c:v>0.0</c:v>
                </c:pt>
                <c:pt idx="1398">
                  <c:v>0.0</c:v>
                </c:pt>
                <c:pt idx="1399">
                  <c:v>0.0</c:v>
                </c:pt>
                <c:pt idx="1400">
                  <c:v>0.0</c:v>
                </c:pt>
                <c:pt idx="1401">
                  <c:v>0.0</c:v>
                </c:pt>
                <c:pt idx="1402">
                  <c:v>0.0</c:v>
                </c:pt>
                <c:pt idx="1403">
                  <c:v>0.0</c:v>
                </c:pt>
                <c:pt idx="1404">
                  <c:v>0.0</c:v>
                </c:pt>
                <c:pt idx="1405">
                  <c:v>0.0</c:v>
                </c:pt>
                <c:pt idx="1406">
                  <c:v>0.0</c:v>
                </c:pt>
                <c:pt idx="1407">
                  <c:v>0.0</c:v>
                </c:pt>
                <c:pt idx="1408">
                  <c:v>0.0</c:v>
                </c:pt>
                <c:pt idx="1409">
                  <c:v>0.0</c:v>
                </c:pt>
                <c:pt idx="1410">
                  <c:v>0.0</c:v>
                </c:pt>
                <c:pt idx="1411">
                  <c:v>0.0</c:v>
                </c:pt>
                <c:pt idx="1412">
                  <c:v>0.0</c:v>
                </c:pt>
                <c:pt idx="1413">
                  <c:v>0.0</c:v>
                </c:pt>
                <c:pt idx="1414">
                  <c:v>0.0</c:v>
                </c:pt>
                <c:pt idx="1415">
                  <c:v>0.0</c:v>
                </c:pt>
                <c:pt idx="1416">
                  <c:v>0.0</c:v>
                </c:pt>
                <c:pt idx="1417">
                  <c:v>0.0</c:v>
                </c:pt>
                <c:pt idx="1418">
                  <c:v>0.0</c:v>
                </c:pt>
                <c:pt idx="1419">
                  <c:v>0.0</c:v>
                </c:pt>
                <c:pt idx="1420">
                  <c:v>0.0</c:v>
                </c:pt>
                <c:pt idx="1421">
                  <c:v>0.0</c:v>
                </c:pt>
                <c:pt idx="1422">
                  <c:v>0.0</c:v>
                </c:pt>
                <c:pt idx="1423">
                  <c:v>0.0</c:v>
                </c:pt>
                <c:pt idx="1424">
                  <c:v>0.0</c:v>
                </c:pt>
                <c:pt idx="1425">
                  <c:v>0.0</c:v>
                </c:pt>
                <c:pt idx="1426">
                  <c:v>0.0</c:v>
                </c:pt>
                <c:pt idx="1427">
                  <c:v>0.0</c:v>
                </c:pt>
                <c:pt idx="1428">
                  <c:v>0.0</c:v>
                </c:pt>
                <c:pt idx="1429">
                  <c:v>0.0</c:v>
                </c:pt>
                <c:pt idx="1430">
                  <c:v>0.0</c:v>
                </c:pt>
                <c:pt idx="1431">
                  <c:v>0.0</c:v>
                </c:pt>
                <c:pt idx="1432">
                  <c:v>0.0</c:v>
                </c:pt>
                <c:pt idx="1433">
                  <c:v>0.0</c:v>
                </c:pt>
                <c:pt idx="1434">
                  <c:v>0.0</c:v>
                </c:pt>
                <c:pt idx="1435">
                  <c:v>0.0</c:v>
                </c:pt>
                <c:pt idx="1436">
                  <c:v>0.0</c:v>
                </c:pt>
                <c:pt idx="1437">
                  <c:v>0.0</c:v>
                </c:pt>
                <c:pt idx="1438">
                  <c:v>0.0</c:v>
                </c:pt>
                <c:pt idx="1439">
                  <c:v>0.0</c:v>
                </c:pt>
                <c:pt idx="1440">
                  <c:v>0.0</c:v>
                </c:pt>
                <c:pt idx="1441">
                  <c:v>0.0</c:v>
                </c:pt>
                <c:pt idx="1442">
                  <c:v>0.0</c:v>
                </c:pt>
                <c:pt idx="1443">
                  <c:v>0.0</c:v>
                </c:pt>
                <c:pt idx="1444">
                  <c:v>0.0</c:v>
                </c:pt>
                <c:pt idx="1445">
                  <c:v>0.0</c:v>
                </c:pt>
                <c:pt idx="1446">
                  <c:v>0.0</c:v>
                </c:pt>
                <c:pt idx="1447">
                  <c:v>0.0</c:v>
                </c:pt>
                <c:pt idx="1448">
                  <c:v>0.0</c:v>
                </c:pt>
                <c:pt idx="1449">
                  <c:v>0.0</c:v>
                </c:pt>
                <c:pt idx="1450">
                  <c:v>0.0</c:v>
                </c:pt>
                <c:pt idx="1451">
                  <c:v>0.0</c:v>
                </c:pt>
                <c:pt idx="1452">
                  <c:v>0.0</c:v>
                </c:pt>
                <c:pt idx="1453">
                  <c:v>0.0</c:v>
                </c:pt>
                <c:pt idx="1454">
                  <c:v>0.0</c:v>
                </c:pt>
                <c:pt idx="1455">
                  <c:v>0.0</c:v>
                </c:pt>
                <c:pt idx="1456">
                  <c:v>0.0</c:v>
                </c:pt>
                <c:pt idx="1457">
                  <c:v>0.0</c:v>
                </c:pt>
                <c:pt idx="1458">
                  <c:v>0.0</c:v>
                </c:pt>
                <c:pt idx="1459">
                  <c:v>0.0</c:v>
                </c:pt>
                <c:pt idx="1460">
                  <c:v>0.0</c:v>
                </c:pt>
                <c:pt idx="1461">
                  <c:v>0.0</c:v>
                </c:pt>
                <c:pt idx="1462">
                  <c:v>0.0</c:v>
                </c:pt>
                <c:pt idx="1463">
                  <c:v>0.0</c:v>
                </c:pt>
                <c:pt idx="1464">
                  <c:v>0.0</c:v>
                </c:pt>
                <c:pt idx="1465">
                  <c:v>0.0</c:v>
                </c:pt>
                <c:pt idx="1466">
                  <c:v>0.0</c:v>
                </c:pt>
                <c:pt idx="1467">
                  <c:v>0.0</c:v>
                </c:pt>
                <c:pt idx="1468">
                  <c:v>0.0</c:v>
                </c:pt>
                <c:pt idx="1469">
                  <c:v>0.0</c:v>
                </c:pt>
                <c:pt idx="1470">
                  <c:v>0.0</c:v>
                </c:pt>
                <c:pt idx="1471">
                  <c:v>0.0</c:v>
                </c:pt>
                <c:pt idx="1472">
                  <c:v>0.0</c:v>
                </c:pt>
                <c:pt idx="1473">
                  <c:v>0.0</c:v>
                </c:pt>
                <c:pt idx="1474">
                  <c:v>0.0</c:v>
                </c:pt>
                <c:pt idx="1475">
                  <c:v>0.0</c:v>
                </c:pt>
                <c:pt idx="1476">
                  <c:v>0.0</c:v>
                </c:pt>
                <c:pt idx="1477">
                  <c:v>0.0</c:v>
                </c:pt>
                <c:pt idx="1478">
                  <c:v>0.0</c:v>
                </c:pt>
                <c:pt idx="1479">
                  <c:v>0.0</c:v>
                </c:pt>
                <c:pt idx="1480">
                  <c:v>0.0</c:v>
                </c:pt>
                <c:pt idx="1481">
                  <c:v>0.0</c:v>
                </c:pt>
                <c:pt idx="1482">
                  <c:v>0.0</c:v>
                </c:pt>
                <c:pt idx="1483">
                  <c:v>0.0</c:v>
                </c:pt>
                <c:pt idx="1484">
                  <c:v>0.0</c:v>
                </c:pt>
                <c:pt idx="1485">
                  <c:v>0.0</c:v>
                </c:pt>
                <c:pt idx="1486">
                  <c:v>0.0</c:v>
                </c:pt>
                <c:pt idx="1487">
                  <c:v>0.0</c:v>
                </c:pt>
                <c:pt idx="1488">
                  <c:v>0.0</c:v>
                </c:pt>
                <c:pt idx="1489">
                  <c:v>0.0</c:v>
                </c:pt>
                <c:pt idx="1490">
                  <c:v>0.0</c:v>
                </c:pt>
                <c:pt idx="1491">
                  <c:v>0.0</c:v>
                </c:pt>
                <c:pt idx="1492">
                  <c:v>0.0</c:v>
                </c:pt>
                <c:pt idx="1493">
                  <c:v>0.0</c:v>
                </c:pt>
                <c:pt idx="1494">
                  <c:v>0.0</c:v>
                </c:pt>
                <c:pt idx="1495">
                  <c:v>0.0</c:v>
                </c:pt>
                <c:pt idx="1496">
                  <c:v>0.0</c:v>
                </c:pt>
                <c:pt idx="1497">
                  <c:v>0.0</c:v>
                </c:pt>
                <c:pt idx="1498">
                  <c:v>0.0</c:v>
                </c:pt>
                <c:pt idx="1499">
                  <c:v>0.0</c:v>
                </c:pt>
                <c:pt idx="1500">
                  <c:v>0.0</c:v>
                </c:pt>
                <c:pt idx="1501">
                  <c:v>0.0</c:v>
                </c:pt>
                <c:pt idx="1502">
                  <c:v>0.0</c:v>
                </c:pt>
                <c:pt idx="1503">
                  <c:v>0.0</c:v>
                </c:pt>
                <c:pt idx="1504">
                  <c:v>0.0</c:v>
                </c:pt>
                <c:pt idx="1505">
                  <c:v>0.0</c:v>
                </c:pt>
                <c:pt idx="1506">
                  <c:v>0.0</c:v>
                </c:pt>
                <c:pt idx="1507">
                  <c:v>0.0</c:v>
                </c:pt>
                <c:pt idx="1508">
                  <c:v>0.0</c:v>
                </c:pt>
                <c:pt idx="1509">
                  <c:v>0.0</c:v>
                </c:pt>
                <c:pt idx="1510">
                  <c:v>0.0</c:v>
                </c:pt>
                <c:pt idx="1511">
                  <c:v>0.0</c:v>
                </c:pt>
                <c:pt idx="1512">
                  <c:v>0.0</c:v>
                </c:pt>
                <c:pt idx="1513">
                  <c:v>0.0</c:v>
                </c:pt>
                <c:pt idx="1514">
                  <c:v>0.0</c:v>
                </c:pt>
                <c:pt idx="1515">
                  <c:v>0.0</c:v>
                </c:pt>
                <c:pt idx="1516">
                  <c:v>0.0</c:v>
                </c:pt>
                <c:pt idx="1517">
                  <c:v>0.0</c:v>
                </c:pt>
                <c:pt idx="1518">
                  <c:v>0.0</c:v>
                </c:pt>
                <c:pt idx="1519">
                  <c:v>0.0</c:v>
                </c:pt>
                <c:pt idx="1520">
                  <c:v>0.0</c:v>
                </c:pt>
                <c:pt idx="1521">
                  <c:v>0.0</c:v>
                </c:pt>
                <c:pt idx="1522">
                  <c:v>0.0</c:v>
                </c:pt>
                <c:pt idx="1523">
                  <c:v>0.0</c:v>
                </c:pt>
                <c:pt idx="1524">
                  <c:v>0.0</c:v>
                </c:pt>
                <c:pt idx="1525">
                  <c:v>0.0</c:v>
                </c:pt>
                <c:pt idx="1526">
                  <c:v>0.0</c:v>
                </c:pt>
                <c:pt idx="1527">
                  <c:v>0.0</c:v>
                </c:pt>
                <c:pt idx="1528">
                  <c:v>0.0</c:v>
                </c:pt>
                <c:pt idx="1529">
                  <c:v>0.0</c:v>
                </c:pt>
                <c:pt idx="1530">
                  <c:v>0.0</c:v>
                </c:pt>
                <c:pt idx="1531">
                  <c:v>0.0</c:v>
                </c:pt>
                <c:pt idx="1532">
                  <c:v>0.0</c:v>
                </c:pt>
                <c:pt idx="1533">
                  <c:v>0.0</c:v>
                </c:pt>
                <c:pt idx="1534">
                  <c:v>0.0</c:v>
                </c:pt>
                <c:pt idx="1535">
                  <c:v>0.0</c:v>
                </c:pt>
                <c:pt idx="1536">
                  <c:v>0.0</c:v>
                </c:pt>
                <c:pt idx="1537">
                  <c:v>0.0</c:v>
                </c:pt>
                <c:pt idx="1538">
                  <c:v>0.0</c:v>
                </c:pt>
                <c:pt idx="1539">
                  <c:v>0.0</c:v>
                </c:pt>
                <c:pt idx="1540">
                  <c:v>0.0</c:v>
                </c:pt>
                <c:pt idx="1541">
                  <c:v>0.0</c:v>
                </c:pt>
                <c:pt idx="1542">
                  <c:v>0.0</c:v>
                </c:pt>
                <c:pt idx="1543">
                  <c:v>0.0</c:v>
                </c:pt>
                <c:pt idx="1544">
                  <c:v>0.0</c:v>
                </c:pt>
                <c:pt idx="1545">
                  <c:v>0.0</c:v>
                </c:pt>
                <c:pt idx="1546">
                  <c:v>0.0</c:v>
                </c:pt>
                <c:pt idx="1547">
                  <c:v>0.0</c:v>
                </c:pt>
                <c:pt idx="1548">
                  <c:v>0.0</c:v>
                </c:pt>
                <c:pt idx="1549">
                  <c:v>0.0</c:v>
                </c:pt>
                <c:pt idx="1550">
                  <c:v>0.0</c:v>
                </c:pt>
                <c:pt idx="1551">
                  <c:v>0.0</c:v>
                </c:pt>
                <c:pt idx="1552">
                  <c:v>0.0</c:v>
                </c:pt>
                <c:pt idx="1553">
                  <c:v>0.0</c:v>
                </c:pt>
                <c:pt idx="1554">
                  <c:v>0.0</c:v>
                </c:pt>
                <c:pt idx="1555">
                  <c:v>0.0</c:v>
                </c:pt>
                <c:pt idx="1556">
                  <c:v>0.0</c:v>
                </c:pt>
                <c:pt idx="1557">
                  <c:v>0.0</c:v>
                </c:pt>
                <c:pt idx="1558">
                  <c:v>0.0</c:v>
                </c:pt>
                <c:pt idx="1559">
                  <c:v>0.0</c:v>
                </c:pt>
                <c:pt idx="1560">
                  <c:v>0.0</c:v>
                </c:pt>
                <c:pt idx="1561">
                  <c:v>0.0</c:v>
                </c:pt>
                <c:pt idx="1562">
                  <c:v>0.0</c:v>
                </c:pt>
                <c:pt idx="1563">
                  <c:v>0.0</c:v>
                </c:pt>
                <c:pt idx="1564">
                  <c:v>0.0</c:v>
                </c:pt>
                <c:pt idx="1565">
                  <c:v>0.0</c:v>
                </c:pt>
                <c:pt idx="1566">
                  <c:v>0.0</c:v>
                </c:pt>
                <c:pt idx="1567">
                  <c:v>0.0</c:v>
                </c:pt>
                <c:pt idx="1568">
                  <c:v>0.0</c:v>
                </c:pt>
                <c:pt idx="1569">
                  <c:v>0.0</c:v>
                </c:pt>
                <c:pt idx="1570">
                  <c:v>0.0</c:v>
                </c:pt>
                <c:pt idx="1571">
                  <c:v>0.0</c:v>
                </c:pt>
                <c:pt idx="1572">
                  <c:v>0.0</c:v>
                </c:pt>
                <c:pt idx="1573">
                  <c:v>0.0</c:v>
                </c:pt>
                <c:pt idx="1574">
                  <c:v>0.0</c:v>
                </c:pt>
                <c:pt idx="1575">
                  <c:v>0.0</c:v>
                </c:pt>
                <c:pt idx="1576">
                  <c:v>0.0</c:v>
                </c:pt>
                <c:pt idx="1577">
                  <c:v>0.0</c:v>
                </c:pt>
                <c:pt idx="1578">
                  <c:v>0.0</c:v>
                </c:pt>
                <c:pt idx="1579">
                  <c:v>0.0</c:v>
                </c:pt>
                <c:pt idx="1580">
                  <c:v>0.0</c:v>
                </c:pt>
                <c:pt idx="1581">
                  <c:v>0.0</c:v>
                </c:pt>
                <c:pt idx="1582">
                  <c:v>0.0</c:v>
                </c:pt>
                <c:pt idx="1583">
                  <c:v>0.0</c:v>
                </c:pt>
                <c:pt idx="1584">
                  <c:v>0.0</c:v>
                </c:pt>
                <c:pt idx="1585">
                  <c:v>0.0</c:v>
                </c:pt>
                <c:pt idx="1586">
                  <c:v>0.0</c:v>
                </c:pt>
                <c:pt idx="1587">
                  <c:v>0.0</c:v>
                </c:pt>
                <c:pt idx="1588">
                  <c:v>0.0</c:v>
                </c:pt>
                <c:pt idx="1589">
                  <c:v>0.0</c:v>
                </c:pt>
                <c:pt idx="1590">
                  <c:v>0.0</c:v>
                </c:pt>
                <c:pt idx="1591">
                  <c:v>0.0</c:v>
                </c:pt>
                <c:pt idx="1592">
                  <c:v>0.0</c:v>
                </c:pt>
                <c:pt idx="1593">
                  <c:v>0.0</c:v>
                </c:pt>
                <c:pt idx="1594">
                  <c:v>0.0</c:v>
                </c:pt>
                <c:pt idx="1595">
                  <c:v>0.0</c:v>
                </c:pt>
                <c:pt idx="1596">
                  <c:v>0.0</c:v>
                </c:pt>
                <c:pt idx="1597">
                  <c:v>0.0</c:v>
                </c:pt>
                <c:pt idx="1598">
                  <c:v>0.0</c:v>
                </c:pt>
                <c:pt idx="1599">
                  <c:v>0.0</c:v>
                </c:pt>
                <c:pt idx="1600">
                  <c:v>0.0</c:v>
                </c:pt>
                <c:pt idx="1601">
                  <c:v>0.0</c:v>
                </c:pt>
                <c:pt idx="1602">
                  <c:v>0.0</c:v>
                </c:pt>
                <c:pt idx="1603">
                  <c:v>0.0</c:v>
                </c:pt>
                <c:pt idx="1604">
                  <c:v>0.0</c:v>
                </c:pt>
                <c:pt idx="1605">
                  <c:v>0.0</c:v>
                </c:pt>
                <c:pt idx="1606">
                  <c:v>0.0</c:v>
                </c:pt>
                <c:pt idx="1607">
                  <c:v>0.0</c:v>
                </c:pt>
                <c:pt idx="1608">
                  <c:v>0.0</c:v>
                </c:pt>
                <c:pt idx="1609">
                  <c:v>0.0</c:v>
                </c:pt>
                <c:pt idx="1610">
                  <c:v>0.0</c:v>
                </c:pt>
                <c:pt idx="1611">
                  <c:v>0.0</c:v>
                </c:pt>
                <c:pt idx="1612">
                  <c:v>0.0</c:v>
                </c:pt>
                <c:pt idx="1613">
                  <c:v>0.0</c:v>
                </c:pt>
                <c:pt idx="1614">
                  <c:v>0.0</c:v>
                </c:pt>
                <c:pt idx="1615">
                  <c:v>0.0</c:v>
                </c:pt>
                <c:pt idx="1616">
                  <c:v>0.0</c:v>
                </c:pt>
                <c:pt idx="1617">
                  <c:v>0.0</c:v>
                </c:pt>
                <c:pt idx="1618">
                  <c:v>0.0</c:v>
                </c:pt>
                <c:pt idx="1619">
                  <c:v>0.0</c:v>
                </c:pt>
                <c:pt idx="1620">
                  <c:v>0.0</c:v>
                </c:pt>
                <c:pt idx="1621">
                  <c:v>0.0</c:v>
                </c:pt>
                <c:pt idx="1622">
                  <c:v>0.0</c:v>
                </c:pt>
                <c:pt idx="1623">
                  <c:v>0.0</c:v>
                </c:pt>
                <c:pt idx="1624">
                  <c:v>0.0</c:v>
                </c:pt>
                <c:pt idx="1625">
                  <c:v>0.0</c:v>
                </c:pt>
                <c:pt idx="1626">
                  <c:v>0.0</c:v>
                </c:pt>
                <c:pt idx="1627">
                  <c:v>0.0</c:v>
                </c:pt>
                <c:pt idx="1628">
                  <c:v>0.0</c:v>
                </c:pt>
                <c:pt idx="1629">
                  <c:v>0.0</c:v>
                </c:pt>
                <c:pt idx="1630">
                  <c:v>0.0</c:v>
                </c:pt>
                <c:pt idx="1631">
                  <c:v>0.0</c:v>
                </c:pt>
                <c:pt idx="1632">
                  <c:v>0.0</c:v>
                </c:pt>
                <c:pt idx="1633">
                  <c:v>0.0</c:v>
                </c:pt>
                <c:pt idx="1634">
                  <c:v>0.0</c:v>
                </c:pt>
                <c:pt idx="1635">
                  <c:v>0.0</c:v>
                </c:pt>
                <c:pt idx="1636">
                  <c:v>0.0</c:v>
                </c:pt>
                <c:pt idx="1637">
                  <c:v>0.0</c:v>
                </c:pt>
                <c:pt idx="1638">
                  <c:v>0.0</c:v>
                </c:pt>
                <c:pt idx="1639">
                  <c:v>0.0</c:v>
                </c:pt>
                <c:pt idx="1640">
                  <c:v>0.0</c:v>
                </c:pt>
                <c:pt idx="1641">
                  <c:v>0.0</c:v>
                </c:pt>
                <c:pt idx="1642">
                  <c:v>0.0</c:v>
                </c:pt>
                <c:pt idx="1643">
                  <c:v>0.0</c:v>
                </c:pt>
                <c:pt idx="1644">
                  <c:v>0.0</c:v>
                </c:pt>
                <c:pt idx="1645">
                  <c:v>0.0</c:v>
                </c:pt>
                <c:pt idx="1646">
                  <c:v>0.0</c:v>
                </c:pt>
                <c:pt idx="1647">
                  <c:v>0.0</c:v>
                </c:pt>
                <c:pt idx="1648">
                  <c:v>0.0</c:v>
                </c:pt>
                <c:pt idx="1649">
                  <c:v>0.0</c:v>
                </c:pt>
                <c:pt idx="1650">
                  <c:v>0.0</c:v>
                </c:pt>
                <c:pt idx="1651">
                  <c:v>0.0</c:v>
                </c:pt>
                <c:pt idx="1652">
                  <c:v>0.0</c:v>
                </c:pt>
                <c:pt idx="1653">
                  <c:v>0.0</c:v>
                </c:pt>
                <c:pt idx="1654">
                  <c:v>0.0</c:v>
                </c:pt>
                <c:pt idx="1655">
                  <c:v>0.0</c:v>
                </c:pt>
                <c:pt idx="1656">
                  <c:v>0.0</c:v>
                </c:pt>
                <c:pt idx="1657">
                  <c:v>0.0</c:v>
                </c:pt>
                <c:pt idx="1658">
                  <c:v>0.0</c:v>
                </c:pt>
                <c:pt idx="1659">
                  <c:v>0.0</c:v>
                </c:pt>
                <c:pt idx="1660">
                  <c:v>0.0</c:v>
                </c:pt>
                <c:pt idx="1661">
                  <c:v>0.0</c:v>
                </c:pt>
                <c:pt idx="1662">
                  <c:v>0.0</c:v>
                </c:pt>
                <c:pt idx="1663">
                  <c:v>0.0</c:v>
                </c:pt>
                <c:pt idx="1664">
                  <c:v>0.0</c:v>
                </c:pt>
                <c:pt idx="1665">
                  <c:v>0.0</c:v>
                </c:pt>
                <c:pt idx="1666">
                  <c:v>0.0</c:v>
                </c:pt>
                <c:pt idx="1667">
                  <c:v>0.0</c:v>
                </c:pt>
                <c:pt idx="1668">
                  <c:v>0.0</c:v>
                </c:pt>
                <c:pt idx="1669">
                  <c:v>0.0</c:v>
                </c:pt>
                <c:pt idx="1670">
                  <c:v>0.0</c:v>
                </c:pt>
                <c:pt idx="1671">
                  <c:v>0.0</c:v>
                </c:pt>
                <c:pt idx="1672">
                  <c:v>0.0</c:v>
                </c:pt>
                <c:pt idx="1673">
                  <c:v>0.0</c:v>
                </c:pt>
                <c:pt idx="1674">
                  <c:v>0.0</c:v>
                </c:pt>
                <c:pt idx="1675">
                  <c:v>0.0</c:v>
                </c:pt>
                <c:pt idx="1676">
                  <c:v>0.0</c:v>
                </c:pt>
                <c:pt idx="1677">
                  <c:v>0.0</c:v>
                </c:pt>
                <c:pt idx="1678">
                  <c:v>0.0</c:v>
                </c:pt>
                <c:pt idx="1679">
                  <c:v>0.0</c:v>
                </c:pt>
                <c:pt idx="1680">
                  <c:v>0.0</c:v>
                </c:pt>
                <c:pt idx="1681">
                  <c:v>0.0</c:v>
                </c:pt>
                <c:pt idx="1682">
                  <c:v>0.0</c:v>
                </c:pt>
                <c:pt idx="1683">
                  <c:v>0.0</c:v>
                </c:pt>
                <c:pt idx="1684">
                  <c:v>0.0</c:v>
                </c:pt>
                <c:pt idx="1685">
                  <c:v>0.0</c:v>
                </c:pt>
                <c:pt idx="1686">
                  <c:v>0.0</c:v>
                </c:pt>
                <c:pt idx="1687">
                  <c:v>0.0</c:v>
                </c:pt>
                <c:pt idx="1688">
                  <c:v>0.0</c:v>
                </c:pt>
                <c:pt idx="1689">
                  <c:v>0.0</c:v>
                </c:pt>
                <c:pt idx="1690">
                  <c:v>0.0</c:v>
                </c:pt>
                <c:pt idx="1691">
                  <c:v>0.0</c:v>
                </c:pt>
                <c:pt idx="1692">
                  <c:v>0.0</c:v>
                </c:pt>
                <c:pt idx="1693">
                  <c:v>0.0</c:v>
                </c:pt>
                <c:pt idx="1694">
                  <c:v>0.0</c:v>
                </c:pt>
                <c:pt idx="1695">
                  <c:v>0.0</c:v>
                </c:pt>
                <c:pt idx="1696">
                  <c:v>0.0</c:v>
                </c:pt>
                <c:pt idx="1697">
                  <c:v>0.0</c:v>
                </c:pt>
                <c:pt idx="1698">
                  <c:v>0.0</c:v>
                </c:pt>
                <c:pt idx="1699">
                  <c:v>0.0</c:v>
                </c:pt>
                <c:pt idx="1700">
                  <c:v>0.0</c:v>
                </c:pt>
                <c:pt idx="1701">
                  <c:v>0.0</c:v>
                </c:pt>
                <c:pt idx="1702">
                  <c:v>0.0</c:v>
                </c:pt>
                <c:pt idx="1703">
                  <c:v>0.0</c:v>
                </c:pt>
                <c:pt idx="1704">
                  <c:v>0.0</c:v>
                </c:pt>
                <c:pt idx="1705">
                  <c:v>0.0</c:v>
                </c:pt>
                <c:pt idx="1706">
                  <c:v>0.0</c:v>
                </c:pt>
                <c:pt idx="1707">
                  <c:v>0.0</c:v>
                </c:pt>
                <c:pt idx="1708">
                  <c:v>0.0</c:v>
                </c:pt>
                <c:pt idx="1709">
                  <c:v>0.0</c:v>
                </c:pt>
                <c:pt idx="1710">
                  <c:v>0.0</c:v>
                </c:pt>
                <c:pt idx="1711">
                  <c:v>0.0</c:v>
                </c:pt>
                <c:pt idx="1712">
                  <c:v>0.0</c:v>
                </c:pt>
                <c:pt idx="1713">
                  <c:v>0.0</c:v>
                </c:pt>
                <c:pt idx="1714">
                  <c:v>0.0</c:v>
                </c:pt>
                <c:pt idx="1715">
                  <c:v>0.0</c:v>
                </c:pt>
                <c:pt idx="1716">
                  <c:v>0.0</c:v>
                </c:pt>
                <c:pt idx="1717">
                  <c:v>0.0</c:v>
                </c:pt>
                <c:pt idx="1718">
                  <c:v>0.0</c:v>
                </c:pt>
                <c:pt idx="1719">
                  <c:v>0.0</c:v>
                </c:pt>
                <c:pt idx="1720">
                  <c:v>0.0</c:v>
                </c:pt>
                <c:pt idx="1721">
                  <c:v>0.0</c:v>
                </c:pt>
                <c:pt idx="1722">
                  <c:v>0.0</c:v>
                </c:pt>
                <c:pt idx="1723">
                  <c:v>0.0</c:v>
                </c:pt>
                <c:pt idx="1724">
                  <c:v>0.0</c:v>
                </c:pt>
                <c:pt idx="1725">
                  <c:v>0.0</c:v>
                </c:pt>
                <c:pt idx="1726">
                  <c:v>0.0</c:v>
                </c:pt>
                <c:pt idx="1727">
                  <c:v>0.0</c:v>
                </c:pt>
                <c:pt idx="1728">
                  <c:v>0.0</c:v>
                </c:pt>
                <c:pt idx="1729">
                  <c:v>0.0</c:v>
                </c:pt>
                <c:pt idx="1730">
                  <c:v>0.0</c:v>
                </c:pt>
                <c:pt idx="1731">
                  <c:v>0.0</c:v>
                </c:pt>
                <c:pt idx="1732">
                  <c:v>0.0</c:v>
                </c:pt>
                <c:pt idx="1733">
                  <c:v>0.0</c:v>
                </c:pt>
                <c:pt idx="1734">
                  <c:v>0.0</c:v>
                </c:pt>
                <c:pt idx="1735">
                  <c:v>0.0</c:v>
                </c:pt>
                <c:pt idx="1736">
                  <c:v>0.0</c:v>
                </c:pt>
                <c:pt idx="1737">
                  <c:v>0.0</c:v>
                </c:pt>
                <c:pt idx="1738">
                  <c:v>0.0</c:v>
                </c:pt>
                <c:pt idx="1739">
                  <c:v>0.0</c:v>
                </c:pt>
                <c:pt idx="1740">
                  <c:v>0.0</c:v>
                </c:pt>
                <c:pt idx="1741">
                  <c:v>0.0</c:v>
                </c:pt>
                <c:pt idx="1742">
                  <c:v>0.0</c:v>
                </c:pt>
                <c:pt idx="1743">
                  <c:v>0.0</c:v>
                </c:pt>
                <c:pt idx="1744">
                  <c:v>0.0</c:v>
                </c:pt>
                <c:pt idx="1745">
                  <c:v>0.0</c:v>
                </c:pt>
                <c:pt idx="1746">
                  <c:v>0.0</c:v>
                </c:pt>
                <c:pt idx="1747">
                  <c:v>0.0</c:v>
                </c:pt>
                <c:pt idx="1748">
                  <c:v>0.0</c:v>
                </c:pt>
                <c:pt idx="1749">
                  <c:v>0.0</c:v>
                </c:pt>
                <c:pt idx="1750">
                  <c:v>0.0</c:v>
                </c:pt>
                <c:pt idx="1751">
                  <c:v>0.0</c:v>
                </c:pt>
                <c:pt idx="1752">
                  <c:v>0.0</c:v>
                </c:pt>
                <c:pt idx="1753">
                  <c:v>0.0</c:v>
                </c:pt>
                <c:pt idx="1754">
                  <c:v>0.0</c:v>
                </c:pt>
                <c:pt idx="1755">
                  <c:v>0.0</c:v>
                </c:pt>
                <c:pt idx="1756">
                  <c:v>0.0</c:v>
                </c:pt>
                <c:pt idx="1757">
                  <c:v>0.0</c:v>
                </c:pt>
                <c:pt idx="1758">
                  <c:v>0.0</c:v>
                </c:pt>
                <c:pt idx="1759">
                  <c:v>0.0</c:v>
                </c:pt>
                <c:pt idx="1760">
                  <c:v>0.0</c:v>
                </c:pt>
                <c:pt idx="1761">
                  <c:v>0.0</c:v>
                </c:pt>
                <c:pt idx="1762">
                  <c:v>0.0</c:v>
                </c:pt>
                <c:pt idx="1763">
                  <c:v>0.0</c:v>
                </c:pt>
                <c:pt idx="1764">
                  <c:v>0.0</c:v>
                </c:pt>
                <c:pt idx="1765">
                  <c:v>0.0</c:v>
                </c:pt>
                <c:pt idx="1766">
                  <c:v>0.0</c:v>
                </c:pt>
                <c:pt idx="1767">
                  <c:v>0.0</c:v>
                </c:pt>
                <c:pt idx="1768">
                  <c:v>0.0</c:v>
                </c:pt>
                <c:pt idx="1769">
                  <c:v>0.0</c:v>
                </c:pt>
                <c:pt idx="1770">
                  <c:v>0.0</c:v>
                </c:pt>
                <c:pt idx="1771">
                  <c:v>0.0</c:v>
                </c:pt>
                <c:pt idx="1772">
                  <c:v>0.0</c:v>
                </c:pt>
                <c:pt idx="1773">
                  <c:v>0.0</c:v>
                </c:pt>
                <c:pt idx="1774">
                  <c:v>0.0</c:v>
                </c:pt>
                <c:pt idx="1775">
                  <c:v>0.0</c:v>
                </c:pt>
                <c:pt idx="1776">
                  <c:v>0.0</c:v>
                </c:pt>
                <c:pt idx="1777">
                  <c:v>0.0</c:v>
                </c:pt>
                <c:pt idx="1778">
                  <c:v>0.0</c:v>
                </c:pt>
                <c:pt idx="1779">
                  <c:v>0.0</c:v>
                </c:pt>
                <c:pt idx="1780">
                  <c:v>0.0</c:v>
                </c:pt>
                <c:pt idx="1781">
                  <c:v>0.0</c:v>
                </c:pt>
                <c:pt idx="1782">
                  <c:v>0.0</c:v>
                </c:pt>
                <c:pt idx="1783">
                  <c:v>0.0</c:v>
                </c:pt>
                <c:pt idx="1784">
                  <c:v>0.0</c:v>
                </c:pt>
                <c:pt idx="1785">
                  <c:v>0.0</c:v>
                </c:pt>
                <c:pt idx="1786">
                  <c:v>0.0</c:v>
                </c:pt>
                <c:pt idx="1787">
                  <c:v>0.0</c:v>
                </c:pt>
                <c:pt idx="1788">
                  <c:v>0.0</c:v>
                </c:pt>
                <c:pt idx="1789">
                  <c:v>0.0</c:v>
                </c:pt>
                <c:pt idx="1790">
                  <c:v>0.0</c:v>
                </c:pt>
                <c:pt idx="1791">
                  <c:v>0.0</c:v>
                </c:pt>
                <c:pt idx="1792">
                  <c:v>0.0</c:v>
                </c:pt>
                <c:pt idx="1793">
                  <c:v>0.0</c:v>
                </c:pt>
                <c:pt idx="1794">
                  <c:v>0.0</c:v>
                </c:pt>
                <c:pt idx="1795">
                  <c:v>0.0</c:v>
                </c:pt>
                <c:pt idx="1796">
                  <c:v>0.0</c:v>
                </c:pt>
                <c:pt idx="1797">
                  <c:v>0.0</c:v>
                </c:pt>
                <c:pt idx="1798">
                  <c:v>0.0</c:v>
                </c:pt>
                <c:pt idx="1799">
                  <c:v>0.0</c:v>
                </c:pt>
                <c:pt idx="1800">
                  <c:v>0.0</c:v>
                </c:pt>
                <c:pt idx="1801">
                  <c:v>0.0</c:v>
                </c:pt>
                <c:pt idx="1802">
                  <c:v>0.0</c:v>
                </c:pt>
                <c:pt idx="1803">
                  <c:v>0.0</c:v>
                </c:pt>
                <c:pt idx="1804">
                  <c:v>0.0</c:v>
                </c:pt>
                <c:pt idx="1805">
                  <c:v>0.0</c:v>
                </c:pt>
                <c:pt idx="1806">
                  <c:v>0.0</c:v>
                </c:pt>
                <c:pt idx="1807">
                  <c:v>0.0</c:v>
                </c:pt>
                <c:pt idx="1808">
                  <c:v>0.0</c:v>
                </c:pt>
                <c:pt idx="1809">
                  <c:v>0.0</c:v>
                </c:pt>
                <c:pt idx="1810">
                  <c:v>0.0</c:v>
                </c:pt>
                <c:pt idx="1811">
                  <c:v>0.0</c:v>
                </c:pt>
                <c:pt idx="1812">
                  <c:v>0.0</c:v>
                </c:pt>
                <c:pt idx="1813">
                  <c:v>0.0</c:v>
                </c:pt>
                <c:pt idx="1814">
                  <c:v>0.0</c:v>
                </c:pt>
                <c:pt idx="1815">
                  <c:v>0.0</c:v>
                </c:pt>
                <c:pt idx="1816">
                  <c:v>0.0</c:v>
                </c:pt>
                <c:pt idx="1817">
                  <c:v>0.0</c:v>
                </c:pt>
                <c:pt idx="1818">
                  <c:v>0.0</c:v>
                </c:pt>
                <c:pt idx="1819">
                  <c:v>0.0</c:v>
                </c:pt>
                <c:pt idx="1820">
                  <c:v>0.0</c:v>
                </c:pt>
                <c:pt idx="1821">
                  <c:v>0.0</c:v>
                </c:pt>
                <c:pt idx="1822">
                  <c:v>0.0</c:v>
                </c:pt>
                <c:pt idx="1823">
                  <c:v>0.0</c:v>
                </c:pt>
                <c:pt idx="1824">
                  <c:v>0.0</c:v>
                </c:pt>
                <c:pt idx="1825">
                  <c:v>0.0</c:v>
                </c:pt>
                <c:pt idx="1826">
                  <c:v>0.0</c:v>
                </c:pt>
                <c:pt idx="1827">
                  <c:v>0.0</c:v>
                </c:pt>
                <c:pt idx="1828">
                  <c:v>0.0</c:v>
                </c:pt>
                <c:pt idx="1829">
                  <c:v>0.0</c:v>
                </c:pt>
                <c:pt idx="1830">
                  <c:v>0.0</c:v>
                </c:pt>
                <c:pt idx="1831">
                  <c:v>0.0</c:v>
                </c:pt>
                <c:pt idx="1832">
                  <c:v>0.0</c:v>
                </c:pt>
                <c:pt idx="1833">
                  <c:v>0.0</c:v>
                </c:pt>
                <c:pt idx="1834">
                  <c:v>0.0</c:v>
                </c:pt>
                <c:pt idx="1835">
                  <c:v>0.0</c:v>
                </c:pt>
                <c:pt idx="1836">
                  <c:v>0.0</c:v>
                </c:pt>
                <c:pt idx="1837">
                  <c:v>0.0</c:v>
                </c:pt>
                <c:pt idx="1838">
                  <c:v>0.0</c:v>
                </c:pt>
                <c:pt idx="1839">
                  <c:v>0.0</c:v>
                </c:pt>
                <c:pt idx="1840">
                  <c:v>0.0</c:v>
                </c:pt>
                <c:pt idx="1841">
                  <c:v>0.0</c:v>
                </c:pt>
                <c:pt idx="1842">
                  <c:v>0.0</c:v>
                </c:pt>
                <c:pt idx="1843">
                  <c:v>0.0</c:v>
                </c:pt>
                <c:pt idx="1844">
                  <c:v>0.0</c:v>
                </c:pt>
                <c:pt idx="1845">
                  <c:v>0.0</c:v>
                </c:pt>
                <c:pt idx="1846">
                  <c:v>0.0</c:v>
                </c:pt>
                <c:pt idx="1847">
                  <c:v>0.0</c:v>
                </c:pt>
                <c:pt idx="1848">
                  <c:v>0.0</c:v>
                </c:pt>
                <c:pt idx="1849">
                  <c:v>0.0</c:v>
                </c:pt>
                <c:pt idx="1850">
                  <c:v>0.0</c:v>
                </c:pt>
                <c:pt idx="1851">
                  <c:v>0.0</c:v>
                </c:pt>
                <c:pt idx="1852">
                  <c:v>0.0</c:v>
                </c:pt>
                <c:pt idx="1853">
                  <c:v>0.0</c:v>
                </c:pt>
                <c:pt idx="1854">
                  <c:v>0.0</c:v>
                </c:pt>
                <c:pt idx="1855">
                  <c:v>0.0</c:v>
                </c:pt>
                <c:pt idx="1856">
                  <c:v>0.0</c:v>
                </c:pt>
                <c:pt idx="1857">
                  <c:v>0.0</c:v>
                </c:pt>
                <c:pt idx="1858">
                  <c:v>0.0</c:v>
                </c:pt>
                <c:pt idx="1859">
                  <c:v>0.0</c:v>
                </c:pt>
                <c:pt idx="1860">
                  <c:v>0.0</c:v>
                </c:pt>
                <c:pt idx="1861">
                  <c:v>0.0</c:v>
                </c:pt>
                <c:pt idx="1862">
                  <c:v>0.0</c:v>
                </c:pt>
                <c:pt idx="1863">
                  <c:v>0.0</c:v>
                </c:pt>
                <c:pt idx="1864">
                  <c:v>0.0</c:v>
                </c:pt>
                <c:pt idx="1865">
                  <c:v>0.0</c:v>
                </c:pt>
                <c:pt idx="1866">
                  <c:v>0.0</c:v>
                </c:pt>
                <c:pt idx="1867">
                  <c:v>0.0</c:v>
                </c:pt>
                <c:pt idx="1868">
                  <c:v>0.0</c:v>
                </c:pt>
                <c:pt idx="1869">
                  <c:v>0.0</c:v>
                </c:pt>
                <c:pt idx="1870">
                  <c:v>0.0</c:v>
                </c:pt>
                <c:pt idx="1871">
                  <c:v>0.0</c:v>
                </c:pt>
                <c:pt idx="1872">
                  <c:v>0.0</c:v>
                </c:pt>
                <c:pt idx="1873">
                  <c:v>0.0</c:v>
                </c:pt>
                <c:pt idx="1874">
                  <c:v>0.0</c:v>
                </c:pt>
                <c:pt idx="1875">
                  <c:v>0.0</c:v>
                </c:pt>
                <c:pt idx="1876">
                  <c:v>0.0</c:v>
                </c:pt>
                <c:pt idx="1877">
                  <c:v>0.0</c:v>
                </c:pt>
                <c:pt idx="1878">
                  <c:v>0.0</c:v>
                </c:pt>
                <c:pt idx="1879">
                  <c:v>0.0</c:v>
                </c:pt>
                <c:pt idx="1880">
                  <c:v>0.0</c:v>
                </c:pt>
                <c:pt idx="1881">
                  <c:v>0.0</c:v>
                </c:pt>
                <c:pt idx="1882">
                  <c:v>0.0</c:v>
                </c:pt>
                <c:pt idx="1883">
                  <c:v>0.0</c:v>
                </c:pt>
                <c:pt idx="1884">
                  <c:v>0.0</c:v>
                </c:pt>
                <c:pt idx="1885">
                  <c:v>0.0</c:v>
                </c:pt>
                <c:pt idx="1886">
                  <c:v>0.0</c:v>
                </c:pt>
                <c:pt idx="1887">
                  <c:v>0.0</c:v>
                </c:pt>
                <c:pt idx="1888">
                  <c:v>0.0</c:v>
                </c:pt>
                <c:pt idx="1889">
                  <c:v>0.0</c:v>
                </c:pt>
                <c:pt idx="1890">
                  <c:v>0.0</c:v>
                </c:pt>
                <c:pt idx="1891">
                  <c:v>0.0</c:v>
                </c:pt>
                <c:pt idx="1892">
                  <c:v>0.0</c:v>
                </c:pt>
                <c:pt idx="1893">
                  <c:v>0.0</c:v>
                </c:pt>
                <c:pt idx="1894">
                  <c:v>0.0</c:v>
                </c:pt>
                <c:pt idx="1895">
                  <c:v>0.0</c:v>
                </c:pt>
                <c:pt idx="1896">
                  <c:v>0.0</c:v>
                </c:pt>
                <c:pt idx="1897">
                  <c:v>0.0</c:v>
                </c:pt>
                <c:pt idx="1898">
                  <c:v>0.0</c:v>
                </c:pt>
                <c:pt idx="1899">
                  <c:v>0.0</c:v>
                </c:pt>
                <c:pt idx="1900">
                  <c:v>0.0</c:v>
                </c:pt>
                <c:pt idx="1901">
                  <c:v>0.0</c:v>
                </c:pt>
                <c:pt idx="1902">
                  <c:v>0.0</c:v>
                </c:pt>
                <c:pt idx="1903">
                  <c:v>0.0</c:v>
                </c:pt>
                <c:pt idx="1904">
                  <c:v>0.0</c:v>
                </c:pt>
                <c:pt idx="1905">
                  <c:v>0.0</c:v>
                </c:pt>
                <c:pt idx="1906">
                  <c:v>0.0</c:v>
                </c:pt>
                <c:pt idx="1907">
                  <c:v>0.0</c:v>
                </c:pt>
                <c:pt idx="1908">
                  <c:v>0.0</c:v>
                </c:pt>
                <c:pt idx="1909">
                  <c:v>0.0</c:v>
                </c:pt>
                <c:pt idx="1910">
                  <c:v>0.0</c:v>
                </c:pt>
                <c:pt idx="1911">
                  <c:v>0.0</c:v>
                </c:pt>
                <c:pt idx="1912">
                  <c:v>0.0</c:v>
                </c:pt>
                <c:pt idx="1913">
                  <c:v>0.0</c:v>
                </c:pt>
                <c:pt idx="1914">
                  <c:v>0.0</c:v>
                </c:pt>
                <c:pt idx="1915">
                  <c:v>0.0</c:v>
                </c:pt>
                <c:pt idx="1916">
                  <c:v>0.0</c:v>
                </c:pt>
                <c:pt idx="1917">
                  <c:v>0.0</c:v>
                </c:pt>
                <c:pt idx="1918">
                  <c:v>0.0</c:v>
                </c:pt>
                <c:pt idx="1919">
                  <c:v>0.0</c:v>
                </c:pt>
                <c:pt idx="1920">
                  <c:v>0.0</c:v>
                </c:pt>
                <c:pt idx="1921">
                  <c:v>0.0</c:v>
                </c:pt>
                <c:pt idx="1922">
                  <c:v>0.0</c:v>
                </c:pt>
                <c:pt idx="1923">
                  <c:v>0.0</c:v>
                </c:pt>
                <c:pt idx="1924">
                  <c:v>0.0</c:v>
                </c:pt>
                <c:pt idx="1925">
                  <c:v>0.0</c:v>
                </c:pt>
                <c:pt idx="1926">
                  <c:v>0.0</c:v>
                </c:pt>
                <c:pt idx="1927">
                  <c:v>0.0</c:v>
                </c:pt>
                <c:pt idx="1928">
                  <c:v>0.0</c:v>
                </c:pt>
                <c:pt idx="1929">
                  <c:v>0.0</c:v>
                </c:pt>
                <c:pt idx="1930">
                  <c:v>0.0</c:v>
                </c:pt>
                <c:pt idx="1931">
                  <c:v>0.0</c:v>
                </c:pt>
                <c:pt idx="1932">
                  <c:v>0.0</c:v>
                </c:pt>
                <c:pt idx="1933">
                  <c:v>0.0</c:v>
                </c:pt>
                <c:pt idx="1934">
                  <c:v>0.0</c:v>
                </c:pt>
                <c:pt idx="1935">
                  <c:v>0.0</c:v>
                </c:pt>
                <c:pt idx="1936">
                  <c:v>0.0</c:v>
                </c:pt>
                <c:pt idx="1937">
                  <c:v>0.0</c:v>
                </c:pt>
                <c:pt idx="1938">
                  <c:v>0.0</c:v>
                </c:pt>
                <c:pt idx="1939">
                  <c:v>0.0</c:v>
                </c:pt>
                <c:pt idx="1940">
                  <c:v>0.0</c:v>
                </c:pt>
                <c:pt idx="1941">
                  <c:v>0.0</c:v>
                </c:pt>
                <c:pt idx="1942">
                  <c:v>0.0</c:v>
                </c:pt>
                <c:pt idx="1943">
                  <c:v>0.0</c:v>
                </c:pt>
                <c:pt idx="1944">
                  <c:v>0.0</c:v>
                </c:pt>
                <c:pt idx="1945">
                  <c:v>0.0</c:v>
                </c:pt>
                <c:pt idx="1946">
                  <c:v>0.0</c:v>
                </c:pt>
                <c:pt idx="1947">
                  <c:v>0.0</c:v>
                </c:pt>
                <c:pt idx="1948">
                  <c:v>0.0</c:v>
                </c:pt>
                <c:pt idx="1949">
                  <c:v>0.0</c:v>
                </c:pt>
                <c:pt idx="1950">
                  <c:v>0.0</c:v>
                </c:pt>
                <c:pt idx="1951">
                  <c:v>0.0</c:v>
                </c:pt>
                <c:pt idx="1952">
                  <c:v>0.0</c:v>
                </c:pt>
                <c:pt idx="1953">
                  <c:v>0.0</c:v>
                </c:pt>
                <c:pt idx="1954">
                  <c:v>0.0</c:v>
                </c:pt>
                <c:pt idx="1955">
                  <c:v>0.0</c:v>
                </c:pt>
                <c:pt idx="1956">
                  <c:v>0.0</c:v>
                </c:pt>
                <c:pt idx="1957">
                  <c:v>0.0</c:v>
                </c:pt>
                <c:pt idx="1958">
                  <c:v>0.0</c:v>
                </c:pt>
                <c:pt idx="1959">
                  <c:v>0.0</c:v>
                </c:pt>
                <c:pt idx="1960">
                  <c:v>0.0</c:v>
                </c:pt>
                <c:pt idx="1961">
                  <c:v>0.0</c:v>
                </c:pt>
                <c:pt idx="1962">
                  <c:v>0.0</c:v>
                </c:pt>
                <c:pt idx="1963">
                  <c:v>0.0</c:v>
                </c:pt>
                <c:pt idx="1964">
                  <c:v>0.0</c:v>
                </c:pt>
                <c:pt idx="1965">
                  <c:v>0.0</c:v>
                </c:pt>
                <c:pt idx="1966">
                  <c:v>0.0</c:v>
                </c:pt>
                <c:pt idx="1967">
                  <c:v>0.0</c:v>
                </c:pt>
                <c:pt idx="1968">
                  <c:v>0.0</c:v>
                </c:pt>
                <c:pt idx="1969">
                  <c:v>0.0</c:v>
                </c:pt>
                <c:pt idx="1970">
                  <c:v>0.0</c:v>
                </c:pt>
                <c:pt idx="1971">
                  <c:v>0.0</c:v>
                </c:pt>
                <c:pt idx="1972">
                  <c:v>0.0</c:v>
                </c:pt>
                <c:pt idx="1973">
                  <c:v>0.0</c:v>
                </c:pt>
                <c:pt idx="1974">
                  <c:v>0.0</c:v>
                </c:pt>
                <c:pt idx="1975">
                  <c:v>0.0</c:v>
                </c:pt>
                <c:pt idx="1976">
                  <c:v>0.0</c:v>
                </c:pt>
                <c:pt idx="1977">
                  <c:v>0.0</c:v>
                </c:pt>
                <c:pt idx="1978">
                  <c:v>0.0</c:v>
                </c:pt>
                <c:pt idx="1979">
                  <c:v>0.0</c:v>
                </c:pt>
                <c:pt idx="1980">
                  <c:v>0.0</c:v>
                </c:pt>
                <c:pt idx="1981">
                  <c:v>0.0</c:v>
                </c:pt>
                <c:pt idx="1982">
                  <c:v>0.0</c:v>
                </c:pt>
                <c:pt idx="1983">
                  <c:v>0.0</c:v>
                </c:pt>
                <c:pt idx="1984">
                  <c:v>0.0</c:v>
                </c:pt>
                <c:pt idx="1985">
                  <c:v>0.0</c:v>
                </c:pt>
                <c:pt idx="1986">
                  <c:v>0.0</c:v>
                </c:pt>
                <c:pt idx="1987">
                  <c:v>0.0</c:v>
                </c:pt>
                <c:pt idx="1988">
                  <c:v>0.0</c:v>
                </c:pt>
                <c:pt idx="1989">
                  <c:v>0.0</c:v>
                </c:pt>
                <c:pt idx="1990">
                  <c:v>0.0</c:v>
                </c:pt>
                <c:pt idx="1991">
                  <c:v>0.0</c:v>
                </c:pt>
                <c:pt idx="1992">
                  <c:v>0.0</c:v>
                </c:pt>
                <c:pt idx="1993">
                  <c:v>0.0</c:v>
                </c:pt>
                <c:pt idx="1994">
                  <c:v>0.0</c:v>
                </c:pt>
                <c:pt idx="1995">
                  <c:v>0.0</c:v>
                </c:pt>
                <c:pt idx="1996">
                  <c:v>0.0</c:v>
                </c:pt>
                <c:pt idx="1997">
                  <c:v>0.0</c:v>
                </c:pt>
                <c:pt idx="1998">
                  <c:v>0.0</c:v>
                </c:pt>
                <c:pt idx="1999">
                  <c:v>0.0</c:v>
                </c:pt>
                <c:pt idx="2000">
                  <c:v>0.0</c:v>
                </c:pt>
                <c:pt idx="2001">
                  <c:v>0.0</c:v>
                </c:pt>
                <c:pt idx="2002">
                  <c:v>0.0</c:v>
                </c:pt>
                <c:pt idx="2003">
                  <c:v>0.0</c:v>
                </c:pt>
                <c:pt idx="2004">
                  <c:v>0.0</c:v>
                </c:pt>
                <c:pt idx="2005">
                  <c:v>0.0</c:v>
                </c:pt>
                <c:pt idx="2006">
                  <c:v>0.0</c:v>
                </c:pt>
                <c:pt idx="2007">
                  <c:v>0.0</c:v>
                </c:pt>
                <c:pt idx="2008">
                  <c:v>0.0</c:v>
                </c:pt>
                <c:pt idx="2009">
                  <c:v>0.0</c:v>
                </c:pt>
                <c:pt idx="2010">
                  <c:v>0.0</c:v>
                </c:pt>
                <c:pt idx="2011">
                  <c:v>0.0</c:v>
                </c:pt>
                <c:pt idx="2012">
                  <c:v>0.0</c:v>
                </c:pt>
                <c:pt idx="2013">
                  <c:v>0.0</c:v>
                </c:pt>
                <c:pt idx="2014">
                  <c:v>0.0</c:v>
                </c:pt>
                <c:pt idx="2015">
                  <c:v>0.0</c:v>
                </c:pt>
                <c:pt idx="2016">
                  <c:v>0.0</c:v>
                </c:pt>
                <c:pt idx="2017">
                  <c:v>0.0</c:v>
                </c:pt>
                <c:pt idx="2018">
                  <c:v>0.0</c:v>
                </c:pt>
                <c:pt idx="2019">
                  <c:v>0.0</c:v>
                </c:pt>
                <c:pt idx="2020">
                  <c:v>0.0</c:v>
                </c:pt>
                <c:pt idx="2021">
                  <c:v>0.0</c:v>
                </c:pt>
                <c:pt idx="2022">
                  <c:v>0.0</c:v>
                </c:pt>
                <c:pt idx="2023">
                  <c:v>0.0</c:v>
                </c:pt>
                <c:pt idx="2024">
                  <c:v>0.0</c:v>
                </c:pt>
                <c:pt idx="2025">
                  <c:v>0.0</c:v>
                </c:pt>
                <c:pt idx="2026">
                  <c:v>0.0</c:v>
                </c:pt>
                <c:pt idx="2027">
                  <c:v>0.0</c:v>
                </c:pt>
                <c:pt idx="2028">
                  <c:v>0.0</c:v>
                </c:pt>
                <c:pt idx="2029">
                  <c:v>0.0</c:v>
                </c:pt>
                <c:pt idx="2030">
                  <c:v>0.0</c:v>
                </c:pt>
                <c:pt idx="2031">
                  <c:v>0.0</c:v>
                </c:pt>
                <c:pt idx="2032">
                  <c:v>0.0</c:v>
                </c:pt>
                <c:pt idx="2033">
                  <c:v>0.0</c:v>
                </c:pt>
                <c:pt idx="2034">
                  <c:v>0.0</c:v>
                </c:pt>
                <c:pt idx="2035">
                  <c:v>0.0</c:v>
                </c:pt>
                <c:pt idx="2036">
                  <c:v>0.0</c:v>
                </c:pt>
                <c:pt idx="2037">
                  <c:v>0.0</c:v>
                </c:pt>
                <c:pt idx="2038">
                  <c:v>0.0</c:v>
                </c:pt>
                <c:pt idx="2039">
                  <c:v>0.0</c:v>
                </c:pt>
                <c:pt idx="2040">
                  <c:v>0.0</c:v>
                </c:pt>
                <c:pt idx="2041">
                  <c:v>0.0</c:v>
                </c:pt>
                <c:pt idx="2042">
                  <c:v>0.0</c:v>
                </c:pt>
                <c:pt idx="2043">
                  <c:v>0.0</c:v>
                </c:pt>
                <c:pt idx="2044">
                  <c:v>0.0</c:v>
                </c:pt>
                <c:pt idx="2045">
                  <c:v>0.0</c:v>
                </c:pt>
                <c:pt idx="2046">
                  <c:v>0.0</c:v>
                </c:pt>
                <c:pt idx="2047">
                  <c:v>0.0</c:v>
                </c:pt>
                <c:pt idx="2048">
                  <c:v>0.0</c:v>
                </c:pt>
                <c:pt idx="2049">
                  <c:v>0.0</c:v>
                </c:pt>
                <c:pt idx="2050">
                  <c:v>0.0</c:v>
                </c:pt>
                <c:pt idx="2051">
                  <c:v>0.0</c:v>
                </c:pt>
                <c:pt idx="2052">
                  <c:v>0.0</c:v>
                </c:pt>
                <c:pt idx="2053">
                  <c:v>0.0</c:v>
                </c:pt>
                <c:pt idx="2054">
                  <c:v>0.0</c:v>
                </c:pt>
                <c:pt idx="2055">
                  <c:v>0.0</c:v>
                </c:pt>
                <c:pt idx="2056">
                  <c:v>0.0</c:v>
                </c:pt>
                <c:pt idx="2057">
                  <c:v>0.0</c:v>
                </c:pt>
                <c:pt idx="2058">
                  <c:v>0.0</c:v>
                </c:pt>
                <c:pt idx="2059">
                  <c:v>0.0</c:v>
                </c:pt>
                <c:pt idx="2060">
                  <c:v>0.0</c:v>
                </c:pt>
                <c:pt idx="2061">
                  <c:v>0.0</c:v>
                </c:pt>
                <c:pt idx="2062">
                  <c:v>0.0</c:v>
                </c:pt>
                <c:pt idx="2063">
                  <c:v>0.0</c:v>
                </c:pt>
                <c:pt idx="2064">
                  <c:v>0.0</c:v>
                </c:pt>
                <c:pt idx="2065">
                  <c:v>0.0</c:v>
                </c:pt>
                <c:pt idx="2066">
                  <c:v>0.0</c:v>
                </c:pt>
                <c:pt idx="2067">
                  <c:v>0.0</c:v>
                </c:pt>
                <c:pt idx="2068">
                  <c:v>0.0</c:v>
                </c:pt>
                <c:pt idx="2069">
                  <c:v>0.0</c:v>
                </c:pt>
                <c:pt idx="2070">
                  <c:v>0.0</c:v>
                </c:pt>
                <c:pt idx="2071">
                  <c:v>0.0</c:v>
                </c:pt>
                <c:pt idx="2072">
                  <c:v>0.0</c:v>
                </c:pt>
                <c:pt idx="2073">
                  <c:v>0.0</c:v>
                </c:pt>
                <c:pt idx="2074">
                  <c:v>0.0</c:v>
                </c:pt>
                <c:pt idx="2075">
                  <c:v>0.0</c:v>
                </c:pt>
                <c:pt idx="2076">
                  <c:v>0.0</c:v>
                </c:pt>
                <c:pt idx="2077">
                  <c:v>0.0</c:v>
                </c:pt>
                <c:pt idx="2078">
                  <c:v>0.0</c:v>
                </c:pt>
                <c:pt idx="2079">
                  <c:v>0.0</c:v>
                </c:pt>
                <c:pt idx="2080">
                  <c:v>0.0</c:v>
                </c:pt>
                <c:pt idx="2081">
                  <c:v>0.0</c:v>
                </c:pt>
                <c:pt idx="2082">
                  <c:v>0.0</c:v>
                </c:pt>
                <c:pt idx="2083">
                  <c:v>0.0</c:v>
                </c:pt>
                <c:pt idx="2084">
                  <c:v>0.0</c:v>
                </c:pt>
                <c:pt idx="2085">
                  <c:v>0.0</c:v>
                </c:pt>
                <c:pt idx="2086">
                  <c:v>0.0</c:v>
                </c:pt>
                <c:pt idx="2087">
                  <c:v>0.0</c:v>
                </c:pt>
                <c:pt idx="2088">
                  <c:v>0.0</c:v>
                </c:pt>
                <c:pt idx="2089">
                  <c:v>0.0</c:v>
                </c:pt>
                <c:pt idx="2090">
                  <c:v>0.0</c:v>
                </c:pt>
                <c:pt idx="2091">
                  <c:v>0.0</c:v>
                </c:pt>
                <c:pt idx="2092">
                  <c:v>0.0</c:v>
                </c:pt>
                <c:pt idx="2093">
                  <c:v>0.0</c:v>
                </c:pt>
                <c:pt idx="2094">
                  <c:v>0.0</c:v>
                </c:pt>
                <c:pt idx="2095">
                  <c:v>0.0</c:v>
                </c:pt>
                <c:pt idx="2096">
                  <c:v>0.0</c:v>
                </c:pt>
                <c:pt idx="2097">
                  <c:v>0.0</c:v>
                </c:pt>
                <c:pt idx="2098">
                  <c:v>0.0</c:v>
                </c:pt>
                <c:pt idx="2099">
                  <c:v>0.0</c:v>
                </c:pt>
                <c:pt idx="2100">
                  <c:v>0.0</c:v>
                </c:pt>
                <c:pt idx="2101">
                  <c:v>0.0</c:v>
                </c:pt>
                <c:pt idx="2102">
                  <c:v>0.0</c:v>
                </c:pt>
                <c:pt idx="2103">
                  <c:v>0.0</c:v>
                </c:pt>
                <c:pt idx="2104">
                  <c:v>0.0</c:v>
                </c:pt>
                <c:pt idx="2105">
                  <c:v>0.0</c:v>
                </c:pt>
                <c:pt idx="2106">
                  <c:v>0.0</c:v>
                </c:pt>
                <c:pt idx="2107">
                  <c:v>0.0</c:v>
                </c:pt>
                <c:pt idx="2108">
                  <c:v>0.0</c:v>
                </c:pt>
                <c:pt idx="2109">
                  <c:v>0.0</c:v>
                </c:pt>
                <c:pt idx="2110">
                  <c:v>0.0</c:v>
                </c:pt>
                <c:pt idx="2111">
                  <c:v>0.0</c:v>
                </c:pt>
                <c:pt idx="2112">
                  <c:v>0.0</c:v>
                </c:pt>
                <c:pt idx="2113">
                  <c:v>0.0</c:v>
                </c:pt>
                <c:pt idx="2114">
                  <c:v>0.0</c:v>
                </c:pt>
                <c:pt idx="2115">
                  <c:v>0.0</c:v>
                </c:pt>
                <c:pt idx="2116">
                  <c:v>0.0</c:v>
                </c:pt>
                <c:pt idx="2117">
                  <c:v>0.0</c:v>
                </c:pt>
                <c:pt idx="2118">
                  <c:v>0.0</c:v>
                </c:pt>
                <c:pt idx="2119">
                  <c:v>0.0</c:v>
                </c:pt>
                <c:pt idx="2120">
                  <c:v>0.0</c:v>
                </c:pt>
                <c:pt idx="2121">
                  <c:v>0.0</c:v>
                </c:pt>
                <c:pt idx="2122">
                  <c:v>0.0</c:v>
                </c:pt>
                <c:pt idx="2123">
                  <c:v>0.0</c:v>
                </c:pt>
                <c:pt idx="2124">
                  <c:v>0.0</c:v>
                </c:pt>
                <c:pt idx="2125">
                  <c:v>0.0</c:v>
                </c:pt>
                <c:pt idx="2126">
                  <c:v>0.0</c:v>
                </c:pt>
                <c:pt idx="2127">
                  <c:v>0.0</c:v>
                </c:pt>
                <c:pt idx="2128">
                  <c:v>0.0</c:v>
                </c:pt>
                <c:pt idx="2129">
                  <c:v>0.0</c:v>
                </c:pt>
                <c:pt idx="2130">
                  <c:v>0.0</c:v>
                </c:pt>
                <c:pt idx="2131">
                  <c:v>0.0</c:v>
                </c:pt>
                <c:pt idx="2132">
                  <c:v>0.0</c:v>
                </c:pt>
                <c:pt idx="2133">
                  <c:v>0.0</c:v>
                </c:pt>
                <c:pt idx="2134">
                  <c:v>0.0</c:v>
                </c:pt>
                <c:pt idx="2135">
                  <c:v>0.0</c:v>
                </c:pt>
                <c:pt idx="2136">
                  <c:v>0.0</c:v>
                </c:pt>
                <c:pt idx="2137">
                  <c:v>0.0</c:v>
                </c:pt>
                <c:pt idx="2138">
                  <c:v>0.0</c:v>
                </c:pt>
                <c:pt idx="2139">
                  <c:v>0.0</c:v>
                </c:pt>
                <c:pt idx="2140">
                  <c:v>0.0</c:v>
                </c:pt>
                <c:pt idx="2141">
                  <c:v>0.0</c:v>
                </c:pt>
                <c:pt idx="2142">
                  <c:v>0.0</c:v>
                </c:pt>
                <c:pt idx="2143">
                  <c:v>0.0</c:v>
                </c:pt>
                <c:pt idx="2144">
                  <c:v>0.0</c:v>
                </c:pt>
                <c:pt idx="2145">
                  <c:v>0.0</c:v>
                </c:pt>
                <c:pt idx="2146">
                  <c:v>0.0</c:v>
                </c:pt>
                <c:pt idx="2147">
                  <c:v>0.0</c:v>
                </c:pt>
                <c:pt idx="2148">
                  <c:v>0.0</c:v>
                </c:pt>
                <c:pt idx="2149">
                  <c:v>0.0</c:v>
                </c:pt>
                <c:pt idx="2150">
                  <c:v>0.0</c:v>
                </c:pt>
                <c:pt idx="2151">
                  <c:v>0.0</c:v>
                </c:pt>
                <c:pt idx="2152">
                  <c:v>0.0</c:v>
                </c:pt>
                <c:pt idx="2153">
                  <c:v>0.0</c:v>
                </c:pt>
                <c:pt idx="2154">
                  <c:v>0.0</c:v>
                </c:pt>
                <c:pt idx="2155">
                  <c:v>0.0</c:v>
                </c:pt>
                <c:pt idx="2156">
                  <c:v>0.0</c:v>
                </c:pt>
                <c:pt idx="2157">
                  <c:v>0.0</c:v>
                </c:pt>
                <c:pt idx="2158">
                  <c:v>0.0</c:v>
                </c:pt>
                <c:pt idx="2159">
                  <c:v>0.0</c:v>
                </c:pt>
                <c:pt idx="2160">
                  <c:v>0.0</c:v>
                </c:pt>
                <c:pt idx="2161">
                  <c:v>0.0</c:v>
                </c:pt>
                <c:pt idx="2162">
                  <c:v>0.0</c:v>
                </c:pt>
                <c:pt idx="2163">
                  <c:v>0.0</c:v>
                </c:pt>
                <c:pt idx="2164">
                  <c:v>0.0</c:v>
                </c:pt>
                <c:pt idx="2165">
                  <c:v>0.0</c:v>
                </c:pt>
                <c:pt idx="2166">
                  <c:v>0.0</c:v>
                </c:pt>
                <c:pt idx="2167">
                  <c:v>0.0</c:v>
                </c:pt>
                <c:pt idx="2168">
                  <c:v>0.0</c:v>
                </c:pt>
                <c:pt idx="2169">
                  <c:v>0.0</c:v>
                </c:pt>
                <c:pt idx="2170">
                  <c:v>0.0</c:v>
                </c:pt>
                <c:pt idx="2171">
                  <c:v>0.0</c:v>
                </c:pt>
                <c:pt idx="2172">
                  <c:v>0.0</c:v>
                </c:pt>
                <c:pt idx="2173">
                  <c:v>0.0</c:v>
                </c:pt>
                <c:pt idx="2174">
                  <c:v>0.0</c:v>
                </c:pt>
                <c:pt idx="2175">
                  <c:v>0.0</c:v>
                </c:pt>
                <c:pt idx="2176">
                  <c:v>0.0</c:v>
                </c:pt>
                <c:pt idx="2177">
                  <c:v>0.0</c:v>
                </c:pt>
                <c:pt idx="2178">
                  <c:v>0.0</c:v>
                </c:pt>
                <c:pt idx="2179">
                  <c:v>0.0</c:v>
                </c:pt>
                <c:pt idx="2180">
                  <c:v>0.0</c:v>
                </c:pt>
                <c:pt idx="2181">
                  <c:v>0.0</c:v>
                </c:pt>
                <c:pt idx="2182">
                  <c:v>0.0</c:v>
                </c:pt>
                <c:pt idx="2183">
                  <c:v>0.0</c:v>
                </c:pt>
                <c:pt idx="2184">
                  <c:v>0.0</c:v>
                </c:pt>
                <c:pt idx="2185">
                  <c:v>0.0</c:v>
                </c:pt>
                <c:pt idx="2186">
                  <c:v>0.0</c:v>
                </c:pt>
                <c:pt idx="2187">
                  <c:v>0.0</c:v>
                </c:pt>
                <c:pt idx="2188">
                  <c:v>0.0</c:v>
                </c:pt>
                <c:pt idx="2189">
                  <c:v>0.0</c:v>
                </c:pt>
                <c:pt idx="2190">
                  <c:v>0.0</c:v>
                </c:pt>
                <c:pt idx="2191">
                  <c:v>0.0</c:v>
                </c:pt>
                <c:pt idx="2192">
                  <c:v>0.0</c:v>
                </c:pt>
                <c:pt idx="2193">
                  <c:v>0.0</c:v>
                </c:pt>
                <c:pt idx="2194">
                  <c:v>0.0</c:v>
                </c:pt>
                <c:pt idx="2195">
                  <c:v>0.0</c:v>
                </c:pt>
                <c:pt idx="2196">
                  <c:v>0.0</c:v>
                </c:pt>
                <c:pt idx="2197">
                  <c:v>0.0</c:v>
                </c:pt>
                <c:pt idx="2198">
                  <c:v>0.0</c:v>
                </c:pt>
                <c:pt idx="2199">
                  <c:v>0.0</c:v>
                </c:pt>
                <c:pt idx="2200">
                  <c:v>0.0</c:v>
                </c:pt>
                <c:pt idx="2201">
                  <c:v>0.0</c:v>
                </c:pt>
                <c:pt idx="2202">
                  <c:v>0.0</c:v>
                </c:pt>
                <c:pt idx="2203">
                  <c:v>0.0</c:v>
                </c:pt>
                <c:pt idx="2204">
                  <c:v>0.0</c:v>
                </c:pt>
                <c:pt idx="2205">
                  <c:v>0.0</c:v>
                </c:pt>
                <c:pt idx="2206">
                  <c:v>0.0</c:v>
                </c:pt>
                <c:pt idx="2207">
                  <c:v>0.0</c:v>
                </c:pt>
                <c:pt idx="2208">
                  <c:v>0.0</c:v>
                </c:pt>
                <c:pt idx="2209">
                  <c:v>0.0</c:v>
                </c:pt>
                <c:pt idx="2210">
                  <c:v>0.0</c:v>
                </c:pt>
                <c:pt idx="2211">
                  <c:v>0.0</c:v>
                </c:pt>
                <c:pt idx="2212">
                  <c:v>0.0</c:v>
                </c:pt>
                <c:pt idx="2213">
                  <c:v>0.0</c:v>
                </c:pt>
                <c:pt idx="2214">
                  <c:v>0.0</c:v>
                </c:pt>
                <c:pt idx="2215">
                  <c:v>0.0</c:v>
                </c:pt>
                <c:pt idx="2216">
                  <c:v>0.0</c:v>
                </c:pt>
                <c:pt idx="2217">
                  <c:v>0.0</c:v>
                </c:pt>
                <c:pt idx="2218">
                  <c:v>0.0</c:v>
                </c:pt>
                <c:pt idx="2219">
                  <c:v>0.0</c:v>
                </c:pt>
                <c:pt idx="2220">
                  <c:v>0.0</c:v>
                </c:pt>
                <c:pt idx="2221">
                  <c:v>0.0</c:v>
                </c:pt>
                <c:pt idx="2222">
                  <c:v>0.0</c:v>
                </c:pt>
                <c:pt idx="2223">
                  <c:v>0.0</c:v>
                </c:pt>
                <c:pt idx="2224">
                  <c:v>0.0</c:v>
                </c:pt>
                <c:pt idx="2225">
                  <c:v>0.0</c:v>
                </c:pt>
                <c:pt idx="2226">
                  <c:v>0.0</c:v>
                </c:pt>
                <c:pt idx="2227">
                  <c:v>0.0</c:v>
                </c:pt>
                <c:pt idx="2228">
                  <c:v>0.0</c:v>
                </c:pt>
                <c:pt idx="2229">
                  <c:v>0.0</c:v>
                </c:pt>
                <c:pt idx="2230">
                  <c:v>0.0</c:v>
                </c:pt>
                <c:pt idx="2231">
                  <c:v>0.0</c:v>
                </c:pt>
                <c:pt idx="2232">
                  <c:v>0.0</c:v>
                </c:pt>
                <c:pt idx="2233">
                  <c:v>0.0</c:v>
                </c:pt>
                <c:pt idx="2234">
                  <c:v>0.0</c:v>
                </c:pt>
                <c:pt idx="2235">
                  <c:v>0.0</c:v>
                </c:pt>
                <c:pt idx="2236">
                  <c:v>0.0</c:v>
                </c:pt>
                <c:pt idx="2237">
                  <c:v>0.0</c:v>
                </c:pt>
                <c:pt idx="2238">
                  <c:v>0.0</c:v>
                </c:pt>
                <c:pt idx="2239">
                  <c:v>0.0</c:v>
                </c:pt>
                <c:pt idx="2240">
                  <c:v>0.0</c:v>
                </c:pt>
                <c:pt idx="2241">
                  <c:v>0.0</c:v>
                </c:pt>
                <c:pt idx="2242">
                  <c:v>0.0</c:v>
                </c:pt>
                <c:pt idx="2243">
                  <c:v>0.0</c:v>
                </c:pt>
                <c:pt idx="2244">
                  <c:v>0.0</c:v>
                </c:pt>
                <c:pt idx="2245">
                  <c:v>0.0</c:v>
                </c:pt>
                <c:pt idx="2246">
                  <c:v>0.0</c:v>
                </c:pt>
                <c:pt idx="2247">
                  <c:v>0.0</c:v>
                </c:pt>
                <c:pt idx="2248">
                  <c:v>0.0</c:v>
                </c:pt>
                <c:pt idx="2249">
                  <c:v>0.0</c:v>
                </c:pt>
                <c:pt idx="2250">
                  <c:v>0.0</c:v>
                </c:pt>
                <c:pt idx="2251">
                  <c:v>0.0</c:v>
                </c:pt>
                <c:pt idx="2252">
                  <c:v>0.0</c:v>
                </c:pt>
                <c:pt idx="2253">
                  <c:v>0.0</c:v>
                </c:pt>
                <c:pt idx="2254">
                  <c:v>0.0</c:v>
                </c:pt>
                <c:pt idx="2255">
                  <c:v>0.0</c:v>
                </c:pt>
                <c:pt idx="2256">
                  <c:v>0.0</c:v>
                </c:pt>
                <c:pt idx="2257">
                  <c:v>0.0</c:v>
                </c:pt>
                <c:pt idx="2258">
                  <c:v>0.0</c:v>
                </c:pt>
                <c:pt idx="2259">
                  <c:v>0.0</c:v>
                </c:pt>
                <c:pt idx="2260">
                  <c:v>0.0</c:v>
                </c:pt>
                <c:pt idx="2261">
                  <c:v>0.0</c:v>
                </c:pt>
                <c:pt idx="2262">
                  <c:v>0.0</c:v>
                </c:pt>
                <c:pt idx="2263">
                  <c:v>0.0</c:v>
                </c:pt>
                <c:pt idx="2264">
                  <c:v>0.0</c:v>
                </c:pt>
                <c:pt idx="2265">
                  <c:v>0.0</c:v>
                </c:pt>
                <c:pt idx="2266">
                  <c:v>0.0</c:v>
                </c:pt>
                <c:pt idx="2267">
                  <c:v>0.0</c:v>
                </c:pt>
                <c:pt idx="2268">
                  <c:v>0.0</c:v>
                </c:pt>
                <c:pt idx="2269">
                  <c:v>0.0</c:v>
                </c:pt>
                <c:pt idx="2270">
                  <c:v>0.0</c:v>
                </c:pt>
                <c:pt idx="2271">
                  <c:v>0.0</c:v>
                </c:pt>
                <c:pt idx="2272">
                  <c:v>0.0</c:v>
                </c:pt>
                <c:pt idx="2273">
                  <c:v>0.0</c:v>
                </c:pt>
                <c:pt idx="2274">
                  <c:v>0.0</c:v>
                </c:pt>
                <c:pt idx="2275">
                  <c:v>0.0</c:v>
                </c:pt>
                <c:pt idx="2276">
                  <c:v>0.0</c:v>
                </c:pt>
                <c:pt idx="2277">
                  <c:v>0.0</c:v>
                </c:pt>
                <c:pt idx="2278">
                  <c:v>0.0</c:v>
                </c:pt>
                <c:pt idx="2279">
                  <c:v>0.0</c:v>
                </c:pt>
                <c:pt idx="2280">
                  <c:v>0.0</c:v>
                </c:pt>
                <c:pt idx="2281">
                  <c:v>0.0</c:v>
                </c:pt>
                <c:pt idx="2282">
                  <c:v>0.0</c:v>
                </c:pt>
                <c:pt idx="2283">
                  <c:v>0.0</c:v>
                </c:pt>
                <c:pt idx="2284">
                  <c:v>0.0</c:v>
                </c:pt>
                <c:pt idx="2285">
                  <c:v>0.0</c:v>
                </c:pt>
                <c:pt idx="2286">
                  <c:v>0.0</c:v>
                </c:pt>
                <c:pt idx="2287">
                  <c:v>0.0</c:v>
                </c:pt>
                <c:pt idx="2288">
                  <c:v>0.0</c:v>
                </c:pt>
                <c:pt idx="2289">
                  <c:v>0.0</c:v>
                </c:pt>
                <c:pt idx="2290">
                  <c:v>0.0</c:v>
                </c:pt>
                <c:pt idx="2291">
                  <c:v>0.0</c:v>
                </c:pt>
                <c:pt idx="2292">
                  <c:v>0.0</c:v>
                </c:pt>
                <c:pt idx="2293">
                  <c:v>0.0</c:v>
                </c:pt>
                <c:pt idx="2294">
                  <c:v>0.0</c:v>
                </c:pt>
                <c:pt idx="2295">
                  <c:v>0.0</c:v>
                </c:pt>
                <c:pt idx="2296">
                  <c:v>0.0</c:v>
                </c:pt>
                <c:pt idx="2297">
                  <c:v>0.0</c:v>
                </c:pt>
                <c:pt idx="2298">
                  <c:v>0.0</c:v>
                </c:pt>
                <c:pt idx="2299">
                  <c:v>0.0</c:v>
                </c:pt>
                <c:pt idx="2300">
                  <c:v>0.0</c:v>
                </c:pt>
                <c:pt idx="2301">
                  <c:v>0.0</c:v>
                </c:pt>
                <c:pt idx="2302">
                  <c:v>0.0</c:v>
                </c:pt>
                <c:pt idx="2303">
                  <c:v>0.0</c:v>
                </c:pt>
                <c:pt idx="2304">
                  <c:v>0.0</c:v>
                </c:pt>
                <c:pt idx="2305">
                  <c:v>0.0</c:v>
                </c:pt>
                <c:pt idx="2306">
                  <c:v>0.0</c:v>
                </c:pt>
                <c:pt idx="2307">
                  <c:v>0.0</c:v>
                </c:pt>
                <c:pt idx="2308">
                  <c:v>0.0</c:v>
                </c:pt>
                <c:pt idx="2309">
                  <c:v>0.0</c:v>
                </c:pt>
                <c:pt idx="2310">
                  <c:v>0.0</c:v>
                </c:pt>
                <c:pt idx="2311">
                  <c:v>0.0</c:v>
                </c:pt>
                <c:pt idx="2312">
                  <c:v>0.0</c:v>
                </c:pt>
                <c:pt idx="2313">
                  <c:v>0.0</c:v>
                </c:pt>
                <c:pt idx="2314">
                  <c:v>0.0</c:v>
                </c:pt>
                <c:pt idx="2315">
                  <c:v>0.0</c:v>
                </c:pt>
                <c:pt idx="2316">
                  <c:v>0.0</c:v>
                </c:pt>
                <c:pt idx="2317">
                  <c:v>0.0</c:v>
                </c:pt>
                <c:pt idx="2318">
                  <c:v>0.0</c:v>
                </c:pt>
                <c:pt idx="2319">
                  <c:v>0.0</c:v>
                </c:pt>
                <c:pt idx="2320">
                  <c:v>0.0</c:v>
                </c:pt>
                <c:pt idx="2321">
                  <c:v>0.0</c:v>
                </c:pt>
                <c:pt idx="2322">
                  <c:v>0.0</c:v>
                </c:pt>
                <c:pt idx="2323">
                  <c:v>0.0</c:v>
                </c:pt>
                <c:pt idx="2324">
                  <c:v>0.0</c:v>
                </c:pt>
                <c:pt idx="2325">
                  <c:v>0.0</c:v>
                </c:pt>
                <c:pt idx="2326">
                  <c:v>0.0</c:v>
                </c:pt>
                <c:pt idx="2327">
                  <c:v>0.0</c:v>
                </c:pt>
                <c:pt idx="2328">
                  <c:v>0.0</c:v>
                </c:pt>
                <c:pt idx="2329">
                  <c:v>0.0</c:v>
                </c:pt>
                <c:pt idx="2330">
                  <c:v>0.0</c:v>
                </c:pt>
                <c:pt idx="2331">
                  <c:v>0.0</c:v>
                </c:pt>
                <c:pt idx="2332">
                  <c:v>0.0</c:v>
                </c:pt>
                <c:pt idx="2333">
                  <c:v>0.0</c:v>
                </c:pt>
                <c:pt idx="2334">
                  <c:v>0.0</c:v>
                </c:pt>
                <c:pt idx="2335">
                  <c:v>0.0</c:v>
                </c:pt>
                <c:pt idx="2336">
                  <c:v>0.0</c:v>
                </c:pt>
                <c:pt idx="2337">
                  <c:v>0.0</c:v>
                </c:pt>
                <c:pt idx="2338">
                  <c:v>0.0</c:v>
                </c:pt>
                <c:pt idx="2339">
                  <c:v>0.0</c:v>
                </c:pt>
                <c:pt idx="2340">
                  <c:v>0.0</c:v>
                </c:pt>
                <c:pt idx="2341">
                  <c:v>0.0</c:v>
                </c:pt>
                <c:pt idx="2342">
                  <c:v>0.0</c:v>
                </c:pt>
                <c:pt idx="2343">
                  <c:v>0.0</c:v>
                </c:pt>
                <c:pt idx="2344">
                  <c:v>0.0</c:v>
                </c:pt>
                <c:pt idx="2345">
                  <c:v>0.0</c:v>
                </c:pt>
                <c:pt idx="2346">
                  <c:v>0.0</c:v>
                </c:pt>
                <c:pt idx="2347">
                  <c:v>0.0</c:v>
                </c:pt>
                <c:pt idx="2348">
                  <c:v>0.0</c:v>
                </c:pt>
                <c:pt idx="2349">
                  <c:v>0.0</c:v>
                </c:pt>
                <c:pt idx="2350">
                  <c:v>0.0</c:v>
                </c:pt>
                <c:pt idx="2351">
                  <c:v>0.0</c:v>
                </c:pt>
                <c:pt idx="2352">
                  <c:v>0.0</c:v>
                </c:pt>
                <c:pt idx="2353">
                  <c:v>0.0</c:v>
                </c:pt>
                <c:pt idx="2354">
                  <c:v>0.0</c:v>
                </c:pt>
                <c:pt idx="2355">
                  <c:v>0.0</c:v>
                </c:pt>
                <c:pt idx="2356">
                  <c:v>0.0</c:v>
                </c:pt>
                <c:pt idx="2357">
                  <c:v>0.0</c:v>
                </c:pt>
                <c:pt idx="2358">
                  <c:v>0.0</c:v>
                </c:pt>
                <c:pt idx="2359">
                  <c:v>0.0</c:v>
                </c:pt>
                <c:pt idx="2360">
                  <c:v>0.0</c:v>
                </c:pt>
                <c:pt idx="2361">
                  <c:v>0.0</c:v>
                </c:pt>
                <c:pt idx="2362">
                  <c:v>0.0</c:v>
                </c:pt>
                <c:pt idx="2363">
                  <c:v>0.0</c:v>
                </c:pt>
                <c:pt idx="2364">
                  <c:v>0.0</c:v>
                </c:pt>
                <c:pt idx="2365">
                  <c:v>0.0</c:v>
                </c:pt>
                <c:pt idx="2366">
                  <c:v>0.0</c:v>
                </c:pt>
                <c:pt idx="2367">
                  <c:v>0.0</c:v>
                </c:pt>
                <c:pt idx="2368">
                  <c:v>0.0</c:v>
                </c:pt>
                <c:pt idx="2369">
                  <c:v>0.0</c:v>
                </c:pt>
                <c:pt idx="2370">
                  <c:v>0.0</c:v>
                </c:pt>
                <c:pt idx="2371">
                  <c:v>0.0</c:v>
                </c:pt>
                <c:pt idx="2372">
                  <c:v>0.0</c:v>
                </c:pt>
                <c:pt idx="2373">
                  <c:v>0.0</c:v>
                </c:pt>
                <c:pt idx="2374">
                  <c:v>0.0</c:v>
                </c:pt>
                <c:pt idx="2375">
                  <c:v>0.0</c:v>
                </c:pt>
                <c:pt idx="2376">
                  <c:v>0.0</c:v>
                </c:pt>
                <c:pt idx="2377">
                  <c:v>0.0</c:v>
                </c:pt>
                <c:pt idx="2378">
                  <c:v>0.0</c:v>
                </c:pt>
                <c:pt idx="2379">
                  <c:v>0.0</c:v>
                </c:pt>
                <c:pt idx="2380">
                  <c:v>0.0</c:v>
                </c:pt>
                <c:pt idx="2381">
                  <c:v>0.0</c:v>
                </c:pt>
                <c:pt idx="2382">
                  <c:v>0.0</c:v>
                </c:pt>
                <c:pt idx="2383">
                  <c:v>0.0</c:v>
                </c:pt>
                <c:pt idx="2384">
                  <c:v>0.0</c:v>
                </c:pt>
                <c:pt idx="2385">
                  <c:v>0.0</c:v>
                </c:pt>
                <c:pt idx="2386">
                  <c:v>0.0</c:v>
                </c:pt>
                <c:pt idx="2387">
                  <c:v>0.0</c:v>
                </c:pt>
                <c:pt idx="2388">
                  <c:v>0.0</c:v>
                </c:pt>
                <c:pt idx="2389">
                  <c:v>0.0</c:v>
                </c:pt>
                <c:pt idx="2390">
                  <c:v>0.0</c:v>
                </c:pt>
                <c:pt idx="2391">
                  <c:v>0.0</c:v>
                </c:pt>
                <c:pt idx="2392">
                  <c:v>0.0</c:v>
                </c:pt>
                <c:pt idx="2393">
                  <c:v>0.0</c:v>
                </c:pt>
                <c:pt idx="2394">
                  <c:v>0.0</c:v>
                </c:pt>
                <c:pt idx="2395">
                  <c:v>0.0</c:v>
                </c:pt>
                <c:pt idx="2396">
                  <c:v>0.0</c:v>
                </c:pt>
                <c:pt idx="2397">
                  <c:v>0.0</c:v>
                </c:pt>
                <c:pt idx="2398">
                  <c:v>0.0</c:v>
                </c:pt>
                <c:pt idx="2399">
                  <c:v>0.0</c:v>
                </c:pt>
                <c:pt idx="2400">
                  <c:v>0.0</c:v>
                </c:pt>
                <c:pt idx="2401">
                  <c:v>0.0</c:v>
                </c:pt>
                <c:pt idx="2402">
                  <c:v>0.0</c:v>
                </c:pt>
                <c:pt idx="2403">
                  <c:v>0.0</c:v>
                </c:pt>
                <c:pt idx="2404">
                  <c:v>0.0</c:v>
                </c:pt>
                <c:pt idx="2405">
                  <c:v>0.0</c:v>
                </c:pt>
                <c:pt idx="2406">
                  <c:v>0.0</c:v>
                </c:pt>
                <c:pt idx="2407">
                  <c:v>0.0</c:v>
                </c:pt>
                <c:pt idx="2408">
                  <c:v>0.0</c:v>
                </c:pt>
                <c:pt idx="2409">
                  <c:v>0.0</c:v>
                </c:pt>
                <c:pt idx="2410">
                  <c:v>0.0</c:v>
                </c:pt>
                <c:pt idx="2411">
                  <c:v>0.0</c:v>
                </c:pt>
                <c:pt idx="2412">
                  <c:v>0.0</c:v>
                </c:pt>
                <c:pt idx="2413">
                  <c:v>0.0</c:v>
                </c:pt>
                <c:pt idx="2414">
                  <c:v>0.0</c:v>
                </c:pt>
                <c:pt idx="2415">
                  <c:v>0.0</c:v>
                </c:pt>
                <c:pt idx="2416">
                  <c:v>0.0</c:v>
                </c:pt>
                <c:pt idx="2417">
                  <c:v>0.0</c:v>
                </c:pt>
                <c:pt idx="2418">
                  <c:v>0.0</c:v>
                </c:pt>
                <c:pt idx="2419">
                  <c:v>0.0</c:v>
                </c:pt>
                <c:pt idx="2420">
                  <c:v>0.0</c:v>
                </c:pt>
                <c:pt idx="2421">
                  <c:v>0.0</c:v>
                </c:pt>
                <c:pt idx="2422">
                  <c:v>0.0</c:v>
                </c:pt>
                <c:pt idx="2423">
                  <c:v>0.0</c:v>
                </c:pt>
                <c:pt idx="2424">
                  <c:v>0.0</c:v>
                </c:pt>
                <c:pt idx="2425">
                  <c:v>0.0</c:v>
                </c:pt>
                <c:pt idx="2426">
                  <c:v>0.0</c:v>
                </c:pt>
                <c:pt idx="2427">
                  <c:v>0.0</c:v>
                </c:pt>
                <c:pt idx="2428">
                  <c:v>0.0</c:v>
                </c:pt>
                <c:pt idx="2429">
                  <c:v>0.0</c:v>
                </c:pt>
                <c:pt idx="2430">
                  <c:v>0.0</c:v>
                </c:pt>
                <c:pt idx="2431">
                  <c:v>0.0</c:v>
                </c:pt>
                <c:pt idx="2432">
                  <c:v>0.0</c:v>
                </c:pt>
                <c:pt idx="2433">
                  <c:v>0.0</c:v>
                </c:pt>
                <c:pt idx="2434">
                  <c:v>0.0</c:v>
                </c:pt>
                <c:pt idx="2435">
                  <c:v>0.0</c:v>
                </c:pt>
                <c:pt idx="2436">
                  <c:v>0.0</c:v>
                </c:pt>
                <c:pt idx="2437">
                  <c:v>0.0</c:v>
                </c:pt>
                <c:pt idx="2438">
                  <c:v>0.0</c:v>
                </c:pt>
                <c:pt idx="2439">
                  <c:v>0.0</c:v>
                </c:pt>
                <c:pt idx="2440">
                  <c:v>0.0</c:v>
                </c:pt>
                <c:pt idx="2441">
                  <c:v>0.0</c:v>
                </c:pt>
                <c:pt idx="2442">
                  <c:v>0.0</c:v>
                </c:pt>
                <c:pt idx="2443">
                  <c:v>0.0</c:v>
                </c:pt>
                <c:pt idx="2444">
                  <c:v>0.0</c:v>
                </c:pt>
                <c:pt idx="2445">
                  <c:v>0.0</c:v>
                </c:pt>
                <c:pt idx="2446">
                  <c:v>0.0</c:v>
                </c:pt>
                <c:pt idx="2447">
                  <c:v>0.0</c:v>
                </c:pt>
                <c:pt idx="2448">
                  <c:v>0.0</c:v>
                </c:pt>
                <c:pt idx="2449">
                  <c:v>0.0</c:v>
                </c:pt>
                <c:pt idx="2450">
                  <c:v>0.0</c:v>
                </c:pt>
                <c:pt idx="2451">
                  <c:v>0.0</c:v>
                </c:pt>
                <c:pt idx="2452">
                  <c:v>0.0</c:v>
                </c:pt>
                <c:pt idx="2453">
                  <c:v>0.0</c:v>
                </c:pt>
                <c:pt idx="2454">
                  <c:v>0.0</c:v>
                </c:pt>
                <c:pt idx="2455">
                  <c:v>0.0</c:v>
                </c:pt>
                <c:pt idx="2456">
                  <c:v>0.0</c:v>
                </c:pt>
                <c:pt idx="2457">
                  <c:v>0.0</c:v>
                </c:pt>
                <c:pt idx="2458">
                  <c:v>0.0</c:v>
                </c:pt>
                <c:pt idx="2459">
                  <c:v>0.0</c:v>
                </c:pt>
                <c:pt idx="2460">
                  <c:v>0.0</c:v>
                </c:pt>
                <c:pt idx="2461">
                  <c:v>0.0</c:v>
                </c:pt>
                <c:pt idx="2462">
                  <c:v>0.0</c:v>
                </c:pt>
                <c:pt idx="2463">
                  <c:v>0.0</c:v>
                </c:pt>
                <c:pt idx="2464">
                  <c:v>0.0</c:v>
                </c:pt>
                <c:pt idx="2465">
                  <c:v>0.0</c:v>
                </c:pt>
                <c:pt idx="2466">
                  <c:v>0.0</c:v>
                </c:pt>
                <c:pt idx="2467">
                  <c:v>0.0</c:v>
                </c:pt>
                <c:pt idx="2468">
                  <c:v>0.0</c:v>
                </c:pt>
                <c:pt idx="2469">
                  <c:v>0.0</c:v>
                </c:pt>
                <c:pt idx="2470">
                  <c:v>0.0</c:v>
                </c:pt>
                <c:pt idx="2471">
                  <c:v>0.0</c:v>
                </c:pt>
                <c:pt idx="2472">
                  <c:v>0.0</c:v>
                </c:pt>
                <c:pt idx="2473">
                  <c:v>0.0</c:v>
                </c:pt>
                <c:pt idx="2474">
                  <c:v>0.0</c:v>
                </c:pt>
                <c:pt idx="2475">
                  <c:v>0.0</c:v>
                </c:pt>
                <c:pt idx="2476">
                  <c:v>0.0</c:v>
                </c:pt>
                <c:pt idx="2477">
                  <c:v>0.0</c:v>
                </c:pt>
                <c:pt idx="2478">
                  <c:v>0.0</c:v>
                </c:pt>
                <c:pt idx="2479">
                  <c:v>0.0</c:v>
                </c:pt>
                <c:pt idx="2480">
                  <c:v>0.0</c:v>
                </c:pt>
                <c:pt idx="2481">
                  <c:v>0.0</c:v>
                </c:pt>
                <c:pt idx="2482">
                  <c:v>0.0</c:v>
                </c:pt>
                <c:pt idx="2483">
                  <c:v>0.0</c:v>
                </c:pt>
                <c:pt idx="2484">
                  <c:v>0.0</c:v>
                </c:pt>
                <c:pt idx="2485">
                  <c:v>0.0</c:v>
                </c:pt>
                <c:pt idx="2486">
                  <c:v>0.0</c:v>
                </c:pt>
                <c:pt idx="2487">
                  <c:v>0.0</c:v>
                </c:pt>
                <c:pt idx="2488">
                  <c:v>0.0</c:v>
                </c:pt>
                <c:pt idx="2489">
                  <c:v>0.0</c:v>
                </c:pt>
                <c:pt idx="2490">
                  <c:v>0.0</c:v>
                </c:pt>
                <c:pt idx="2491">
                  <c:v>0.0</c:v>
                </c:pt>
                <c:pt idx="2492">
                  <c:v>0.0</c:v>
                </c:pt>
                <c:pt idx="2493">
                  <c:v>0.0</c:v>
                </c:pt>
                <c:pt idx="2494">
                  <c:v>0.0</c:v>
                </c:pt>
                <c:pt idx="2495">
                  <c:v>0.0</c:v>
                </c:pt>
                <c:pt idx="2496">
                  <c:v>0.0</c:v>
                </c:pt>
                <c:pt idx="2497">
                  <c:v>0.0</c:v>
                </c:pt>
                <c:pt idx="2498">
                  <c:v>0.0</c:v>
                </c:pt>
                <c:pt idx="2499">
                  <c:v>0.0</c:v>
                </c:pt>
                <c:pt idx="2500">
                  <c:v>0.0</c:v>
                </c:pt>
                <c:pt idx="2501">
                  <c:v>0.0</c:v>
                </c:pt>
                <c:pt idx="2502">
                  <c:v>0.0</c:v>
                </c:pt>
                <c:pt idx="2503">
                  <c:v>0.0</c:v>
                </c:pt>
                <c:pt idx="2504">
                  <c:v>0.0</c:v>
                </c:pt>
                <c:pt idx="2505">
                  <c:v>0.0</c:v>
                </c:pt>
                <c:pt idx="2506">
                  <c:v>0.0</c:v>
                </c:pt>
                <c:pt idx="2507">
                  <c:v>0.0</c:v>
                </c:pt>
                <c:pt idx="2508">
                  <c:v>0.0</c:v>
                </c:pt>
                <c:pt idx="2509">
                  <c:v>0.0</c:v>
                </c:pt>
                <c:pt idx="2510">
                  <c:v>0.0</c:v>
                </c:pt>
                <c:pt idx="2511">
                  <c:v>0.0</c:v>
                </c:pt>
                <c:pt idx="2512">
                  <c:v>0.0</c:v>
                </c:pt>
                <c:pt idx="2513">
                  <c:v>0.0</c:v>
                </c:pt>
                <c:pt idx="2514">
                  <c:v>0.0</c:v>
                </c:pt>
                <c:pt idx="2515">
                  <c:v>0.0</c:v>
                </c:pt>
                <c:pt idx="2516">
                  <c:v>0.0</c:v>
                </c:pt>
                <c:pt idx="2517">
                  <c:v>0.0</c:v>
                </c:pt>
                <c:pt idx="2518">
                  <c:v>0.0</c:v>
                </c:pt>
                <c:pt idx="2519">
                  <c:v>0.0</c:v>
                </c:pt>
                <c:pt idx="2520">
                  <c:v>0.0</c:v>
                </c:pt>
                <c:pt idx="2521">
                  <c:v>0.0</c:v>
                </c:pt>
                <c:pt idx="2522">
                  <c:v>0.0</c:v>
                </c:pt>
                <c:pt idx="2523">
                  <c:v>0.0</c:v>
                </c:pt>
                <c:pt idx="2524">
                  <c:v>0.0</c:v>
                </c:pt>
                <c:pt idx="2525">
                  <c:v>0.0</c:v>
                </c:pt>
                <c:pt idx="2526">
                  <c:v>0.0</c:v>
                </c:pt>
                <c:pt idx="2527">
                  <c:v>0.0</c:v>
                </c:pt>
                <c:pt idx="2528">
                  <c:v>0.0</c:v>
                </c:pt>
                <c:pt idx="2529">
                  <c:v>0.0</c:v>
                </c:pt>
                <c:pt idx="2530">
                  <c:v>0.0</c:v>
                </c:pt>
                <c:pt idx="2531">
                  <c:v>0.0</c:v>
                </c:pt>
                <c:pt idx="2532">
                  <c:v>0.0</c:v>
                </c:pt>
                <c:pt idx="2533">
                  <c:v>0.0</c:v>
                </c:pt>
                <c:pt idx="2534">
                  <c:v>0.0</c:v>
                </c:pt>
                <c:pt idx="2535">
                  <c:v>0.0</c:v>
                </c:pt>
                <c:pt idx="2536">
                  <c:v>0.0</c:v>
                </c:pt>
                <c:pt idx="2537">
                  <c:v>0.0</c:v>
                </c:pt>
                <c:pt idx="2538">
                  <c:v>0.0</c:v>
                </c:pt>
                <c:pt idx="2539">
                  <c:v>0.0</c:v>
                </c:pt>
                <c:pt idx="2540">
                  <c:v>0.0</c:v>
                </c:pt>
                <c:pt idx="2541">
                  <c:v>0.0</c:v>
                </c:pt>
                <c:pt idx="2542">
                  <c:v>0.0</c:v>
                </c:pt>
                <c:pt idx="2543">
                  <c:v>0.0</c:v>
                </c:pt>
                <c:pt idx="2544">
                  <c:v>0.0</c:v>
                </c:pt>
                <c:pt idx="2545">
                  <c:v>0.0</c:v>
                </c:pt>
                <c:pt idx="2546">
                  <c:v>0.0</c:v>
                </c:pt>
                <c:pt idx="2547">
                  <c:v>0.0</c:v>
                </c:pt>
                <c:pt idx="2548">
                  <c:v>0.0</c:v>
                </c:pt>
                <c:pt idx="2549">
                  <c:v>0.0</c:v>
                </c:pt>
                <c:pt idx="2550">
                  <c:v>0.0</c:v>
                </c:pt>
                <c:pt idx="2551">
                  <c:v>0.0</c:v>
                </c:pt>
                <c:pt idx="2552">
                  <c:v>0.0</c:v>
                </c:pt>
                <c:pt idx="2553">
                  <c:v>0.0</c:v>
                </c:pt>
                <c:pt idx="2554">
                  <c:v>0.0</c:v>
                </c:pt>
                <c:pt idx="2555">
                  <c:v>0.0</c:v>
                </c:pt>
                <c:pt idx="2556">
                  <c:v>0.0</c:v>
                </c:pt>
                <c:pt idx="2557">
                  <c:v>0.0</c:v>
                </c:pt>
                <c:pt idx="2558">
                  <c:v>0.0</c:v>
                </c:pt>
                <c:pt idx="2559">
                  <c:v>0.0</c:v>
                </c:pt>
                <c:pt idx="2560">
                  <c:v>0.0</c:v>
                </c:pt>
                <c:pt idx="2561">
                  <c:v>0.0</c:v>
                </c:pt>
                <c:pt idx="2562">
                  <c:v>0.0</c:v>
                </c:pt>
                <c:pt idx="2563">
                  <c:v>0.0</c:v>
                </c:pt>
                <c:pt idx="2564">
                  <c:v>0.0</c:v>
                </c:pt>
                <c:pt idx="2565">
                  <c:v>0.0</c:v>
                </c:pt>
                <c:pt idx="2566">
                  <c:v>0.0</c:v>
                </c:pt>
                <c:pt idx="2567">
                  <c:v>0.0</c:v>
                </c:pt>
                <c:pt idx="2568">
                  <c:v>0.0</c:v>
                </c:pt>
                <c:pt idx="2569">
                  <c:v>0.0</c:v>
                </c:pt>
                <c:pt idx="2570">
                  <c:v>0.0</c:v>
                </c:pt>
                <c:pt idx="2571">
                  <c:v>0.0</c:v>
                </c:pt>
                <c:pt idx="2572">
                  <c:v>0.0</c:v>
                </c:pt>
                <c:pt idx="2573">
                  <c:v>0.0</c:v>
                </c:pt>
                <c:pt idx="2574">
                  <c:v>0.0</c:v>
                </c:pt>
                <c:pt idx="2575">
                  <c:v>0.0</c:v>
                </c:pt>
                <c:pt idx="2576">
                  <c:v>0.0</c:v>
                </c:pt>
                <c:pt idx="2577">
                  <c:v>0.0</c:v>
                </c:pt>
                <c:pt idx="2578">
                  <c:v>0.0</c:v>
                </c:pt>
                <c:pt idx="2579">
                  <c:v>0.0</c:v>
                </c:pt>
                <c:pt idx="2580">
                  <c:v>0.0</c:v>
                </c:pt>
                <c:pt idx="2581">
                  <c:v>0.0</c:v>
                </c:pt>
                <c:pt idx="2582">
                  <c:v>0.0</c:v>
                </c:pt>
                <c:pt idx="2583">
                  <c:v>0.0</c:v>
                </c:pt>
                <c:pt idx="2584">
                  <c:v>0.0</c:v>
                </c:pt>
                <c:pt idx="2585">
                  <c:v>0.0</c:v>
                </c:pt>
                <c:pt idx="2586">
                  <c:v>0.0</c:v>
                </c:pt>
                <c:pt idx="2587">
                  <c:v>0.0</c:v>
                </c:pt>
                <c:pt idx="2588">
                  <c:v>0.0</c:v>
                </c:pt>
                <c:pt idx="2589">
                  <c:v>0.0</c:v>
                </c:pt>
                <c:pt idx="2590">
                  <c:v>0.0</c:v>
                </c:pt>
                <c:pt idx="2591">
                  <c:v>0.0</c:v>
                </c:pt>
                <c:pt idx="2592">
                  <c:v>0.0</c:v>
                </c:pt>
                <c:pt idx="2593">
                  <c:v>0.0</c:v>
                </c:pt>
                <c:pt idx="2594">
                  <c:v>0.0</c:v>
                </c:pt>
                <c:pt idx="2595">
                  <c:v>0.0</c:v>
                </c:pt>
                <c:pt idx="2596">
                  <c:v>0.0</c:v>
                </c:pt>
                <c:pt idx="2597">
                  <c:v>0.0</c:v>
                </c:pt>
                <c:pt idx="2598">
                  <c:v>0.0</c:v>
                </c:pt>
                <c:pt idx="2599">
                  <c:v>0.0</c:v>
                </c:pt>
                <c:pt idx="2600">
                  <c:v>0.0</c:v>
                </c:pt>
                <c:pt idx="2601">
                  <c:v>0.0</c:v>
                </c:pt>
                <c:pt idx="2602">
                  <c:v>0.0</c:v>
                </c:pt>
                <c:pt idx="2603">
                  <c:v>0.0</c:v>
                </c:pt>
                <c:pt idx="2604">
                  <c:v>0.0</c:v>
                </c:pt>
                <c:pt idx="2605">
                  <c:v>0.0</c:v>
                </c:pt>
                <c:pt idx="2606">
                  <c:v>0.0</c:v>
                </c:pt>
                <c:pt idx="2607">
                  <c:v>0.0</c:v>
                </c:pt>
                <c:pt idx="2608">
                  <c:v>0.0</c:v>
                </c:pt>
                <c:pt idx="2609">
                  <c:v>0.0</c:v>
                </c:pt>
                <c:pt idx="2610">
                  <c:v>0.0</c:v>
                </c:pt>
                <c:pt idx="2611">
                  <c:v>0.0</c:v>
                </c:pt>
                <c:pt idx="2612">
                  <c:v>0.0</c:v>
                </c:pt>
                <c:pt idx="2613">
                  <c:v>0.0</c:v>
                </c:pt>
                <c:pt idx="2614">
                  <c:v>0.0</c:v>
                </c:pt>
                <c:pt idx="2615">
                  <c:v>0.0</c:v>
                </c:pt>
                <c:pt idx="2616">
                  <c:v>0.0</c:v>
                </c:pt>
                <c:pt idx="2617">
                  <c:v>0.0</c:v>
                </c:pt>
                <c:pt idx="2618">
                  <c:v>0.0</c:v>
                </c:pt>
                <c:pt idx="2619">
                  <c:v>0.0</c:v>
                </c:pt>
                <c:pt idx="2620">
                  <c:v>0.0</c:v>
                </c:pt>
                <c:pt idx="2621">
                  <c:v>0.0</c:v>
                </c:pt>
                <c:pt idx="2622">
                  <c:v>0.0</c:v>
                </c:pt>
                <c:pt idx="2623">
                  <c:v>0.0</c:v>
                </c:pt>
                <c:pt idx="2624">
                  <c:v>0.0</c:v>
                </c:pt>
                <c:pt idx="2625">
                  <c:v>0.0</c:v>
                </c:pt>
                <c:pt idx="2626">
                  <c:v>0.0</c:v>
                </c:pt>
                <c:pt idx="2627">
                  <c:v>0.0</c:v>
                </c:pt>
                <c:pt idx="2628">
                  <c:v>0.0</c:v>
                </c:pt>
                <c:pt idx="2629">
                  <c:v>0.0</c:v>
                </c:pt>
                <c:pt idx="2630">
                  <c:v>0.0</c:v>
                </c:pt>
                <c:pt idx="2631">
                  <c:v>0.0</c:v>
                </c:pt>
                <c:pt idx="2632">
                  <c:v>0.0</c:v>
                </c:pt>
                <c:pt idx="2633">
                  <c:v>0.0</c:v>
                </c:pt>
                <c:pt idx="2634">
                  <c:v>0.0</c:v>
                </c:pt>
                <c:pt idx="2635">
                  <c:v>0.0</c:v>
                </c:pt>
                <c:pt idx="2636">
                  <c:v>0.0</c:v>
                </c:pt>
                <c:pt idx="2637">
                  <c:v>0.0</c:v>
                </c:pt>
                <c:pt idx="2638">
                  <c:v>0.0</c:v>
                </c:pt>
                <c:pt idx="2639">
                  <c:v>0.0</c:v>
                </c:pt>
                <c:pt idx="2640">
                  <c:v>0.0</c:v>
                </c:pt>
                <c:pt idx="2641">
                  <c:v>0.0</c:v>
                </c:pt>
                <c:pt idx="2642">
                  <c:v>0.0</c:v>
                </c:pt>
                <c:pt idx="2643">
                  <c:v>0.0</c:v>
                </c:pt>
                <c:pt idx="2644">
                  <c:v>0.0</c:v>
                </c:pt>
                <c:pt idx="2645">
                  <c:v>0.0</c:v>
                </c:pt>
                <c:pt idx="2646">
                  <c:v>0.0</c:v>
                </c:pt>
                <c:pt idx="2647">
                  <c:v>0.0</c:v>
                </c:pt>
                <c:pt idx="2648">
                  <c:v>0.0</c:v>
                </c:pt>
                <c:pt idx="2649">
                  <c:v>0.0</c:v>
                </c:pt>
                <c:pt idx="2650">
                  <c:v>0.0</c:v>
                </c:pt>
                <c:pt idx="2651">
                  <c:v>0.0</c:v>
                </c:pt>
                <c:pt idx="2652">
                  <c:v>0.0</c:v>
                </c:pt>
                <c:pt idx="2653">
                  <c:v>0.0</c:v>
                </c:pt>
                <c:pt idx="2654">
                  <c:v>0.0</c:v>
                </c:pt>
                <c:pt idx="2655">
                  <c:v>0.0</c:v>
                </c:pt>
                <c:pt idx="2656">
                  <c:v>0.0</c:v>
                </c:pt>
                <c:pt idx="2657">
                  <c:v>0.0</c:v>
                </c:pt>
                <c:pt idx="2658">
                  <c:v>0.0</c:v>
                </c:pt>
                <c:pt idx="2659">
                  <c:v>0.0</c:v>
                </c:pt>
                <c:pt idx="2660">
                  <c:v>0.0</c:v>
                </c:pt>
                <c:pt idx="2661">
                  <c:v>0.0</c:v>
                </c:pt>
                <c:pt idx="2662">
                  <c:v>0.0</c:v>
                </c:pt>
                <c:pt idx="2663">
                  <c:v>0.0</c:v>
                </c:pt>
                <c:pt idx="2664">
                  <c:v>0.0</c:v>
                </c:pt>
                <c:pt idx="2665">
                  <c:v>0.0</c:v>
                </c:pt>
                <c:pt idx="2666">
                  <c:v>0.0</c:v>
                </c:pt>
                <c:pt idx="2667">
                  <c:v>0.0</c:v>
                </c:pt>
                <c:pt idx="2668">
                  <c:v>0.0</c:v>
                </c:pt>
                <c:pt idx="2669">
                  <c:v>0.0</c:v>
                </c:pt>
                <c:pt idx="2670">
                  <c:v>0.0</c:v>
                </c:pt>
                <c:pt idx="2671">
                  <c:v>0.0</c:v>
                </c:pt>
                <c:pt idx="2672">
                  <c:v>0.0</c:v>
                </c:pt>
                <c:pt idx="2673">
                  <c:v>0.0</c:v>
                </c:pt>
                <c:pt idx="2674">
                  <c:v>0.0</c:v>
                </c:pt>
                <c:pt idx="2675">
                  <c:v>0.0</c:v>
                </c:pt>
                <c:pt idx="2676">
                  <c:v>0.0</c:v>
                </c:pt>
                <c:pt idx="2677">
                  <c:v>0.0</c:v>
                </c:pt>
                <c:pt idx="2678">
                  <c:v>0.0</c:v>
                </c:pt>
                <c:pt idx="2679">
                  <c:v>0.0</c:v>
                </c:pt>
                <c:pt idx="2680">
                  <c:v>0.0</c:v>
                </c:pt>
                <c:pt idx="2681">
                  <c:v>0.0</c:v>
                </c:pt>
                <c:pt idx="2682">
                  <c:v>0.0</c:v>
                </c:pt>
                <c:pt idx="2683">
                  <c:v>0.0</c:v>
                </c:pt>
                <c:pt idx="2684">
                  <c:v>0.0</c:v>
                </c:pt>
                <c:pt idx="2685">
                  <c:v>0.0</c:v>
                </c:pt>
                <c:pt idx="2686">
                  <c:v>0.0</c:v>
                </c:pt>
                <c:pt idx="2687">
                  <c:v>0.0</c:v>
                </c:pt>
                <c:pt idx="2688">
                  <c:v>0.0</c:v>
                </c:pt>
                <c:pt idx="2689">
                  <c:v>0.0</c:v>
                </c:pt>
                <c:pt idx="2690">
                  <c:v>0.0</c:v>
                </c:pt>
                <c:pt idx="2691">
                  <c:v>0.0</c:v>
                </c:pt>
                <c:pt idx="2692">
                  <c:v>0.0</c:v>
                </c:pt>
                <c:pt idx="2693">
                  <c:v>0.0</c:v>
                </c:pt>
                <c:pt idx="2694">
                  <c:v>0.0</c:v>
                </c:pt>
                <c:pt idx="2695">
                  <c:v>0.0</c:v>
                </c:pt>
                <c:pt idx="2696">
                  <c:v>0.0</c:v>
                </c:pt>
                <c:pt idx="2697">
                  <c:v>0.0</c:v>
                </c:pt>
                <c:pt idx="2698">
                  <c:v>0.0</c:v>
                </c:pt>
                <c:pt idx="2699">
                  <c:v>0.0</c:v>
                </c:pt>
                <c:pt idx="2700">
                  <c:v>0.0</c:v>
                </c:pt>
                <c:pt idx="2701">
                  <c:v>0.0</c:v>
                </c:pt>
                <c:pt idx="2702">
                  <c:v>0.0</c:v>
                </c:pt>
                <c:pt idx="2703">
                  <c:v>0.0</c:v>
                </c:pt>
                <c:pt idx="2704">
                  <c:v>0.0</c:v>
                </c:pt>
                <c:pt idx="2705">
                  <c:v>0.0</c:v>
                </c:pt>
                <c:pt idx="2706">
                  <c:v>0.0</c:v>
                </c:pt>
                <c:pt idx="2707">
                  <c:v>0.0</c:v>
                </c:pt>
                <c:pt idx="2708">
                  <c:v>0.0</c:v>
                </c:pt>
                <c:pt idx="2709">
                  <c:v>0.0</c:v>
                </c:pt>
                <c:pt idx="2710">
                  <c:v>0.0</c:v>
                </c:pt>
                <c:pt idx="2711">
                  <c:v>0.0</c:v>
                </c:pt>
                <c:pt idx="2712">
                  <c:v>0.0</c:v>
                </c:pt>
                <c:pt idx="2713">
                  <c:v>0.0</c:v>
                </c:pt>
                <c:pt idx="2714">
                  <c:v>0.0</c:v>
                </c:pt>
                <c:pt idx="2715">
                  <c:v>0.0</c:v>
                </c:pt>
                <c:pt idx="2716">
                  <c:v>0.0</c:v>
                </c:pt>
                <c:pt idx="2717">
                  <c:v>0.0</c:v>
                </c:pt>
                <c:pt idx="2718">
                  <c:v>0.0</c:v>
                </c:pt>
                <c:pt idx="2719">
                  <c:v>0.0</c:v>
                </c:pt>
                <c:pt idx="2720">
                  <c:v>0.0</c:v>
                </c:pt>
                <c:pt idx="2721">
                  <c:v>0.0</c:v>
                </c:pt>
                <c:pt idx="2722">
                  <c:v>0.0</c:v>
                </c:pt>
                <c:pt idx="2723">
                  <c:v>0.0</c:v>
                </c:pt>
                <c:pt idx="2724">
                  <c:v>0.0</c:v>
                </c:pt>
                <c:pt idx="2725">
                  <c:v>0.0</c:v>
                </c:pt>
                <c:pt idx="2726">
                  <c:v>0.0</c:v>
                </c:pt>
                <c:pt idx="2727">
                  <c:v>0.0</c:v>
                </c:pt>
                <c:pt idx="2728">
                  <c:v>0.0</c:v>
                </c:pt>
                <c:pt idx="2729">
                  <c:v>0.0</c:v>
                </c:pt>
                <c:pt idx="2730">
                  <c:v>0.0</c:v>
                </c:pt>
                <c:pt idx="2731">
                  <c:v>0.0</c:v>
                </c:pt>
                <c:pt idx="2732">
                  <c:v>0.0</c:v>
                </c:pt>
                <c:pt idx="2733">
                  <c:v>0.0</c:v>
                </c:pt>
                <c:pt idx="2734">
                  <c:v>0.0</c:v>
                </c:pt>
                <c:pt idx="2735">
                  <c:v>0.0</c:v>
                </c:pt>
                <c:pt idx="2736">
                  <c:v>0.0</c:v>
                </c:pt>
                <c:pt idx="2737">
                  <c:v>0.0</c:v>
                </c:pt>
                <c:pt idx="2738">
                  <c:v>0.0</c:v>
                </c:pt>
                <c:pt idx="2739">
                  <c:v>0.0</c:v>
                </c:pt>
                <c:pt idx="2740">
                  <c:v>0.0</c:v>
                </c:pt>
                <c:pt idx="2741">
                  <c:v>0.0</c:v>
                </c:pt>
                <c:pt idx="2742">
                  <c:v>0.0</c:v>
                </c:pt>
                <c:pt idx="2743">
                  <c:v>0.0</c:v>
                </c:pt>
                <c:pt idx="2744">
                  <c:v>0.0</c:v>
                </c:pt>
                <c:pt idx="2745">
                  <c:v>0.0</c:v>
                </c:pt>
                <c:pt idx="2746">
                  <c:v>0.0</c:v>
                </c:pt>
                <c:pt idx="2747">
                  <c:v>0.0</c:v>
                </c:pt>
                <c:pt idx="2748">
                  <c:v>0.0</c:v>
                </c:pt>
                <c:pt idx="2749">
                  <c:v>0.0</c:v>
                </c:pt>
                <c:pt idx="2750">
                  <c:v>0.0</c:v>
                </c:pt>
                <c:pt idx="2751">
                  <c:v>0.0</c:v>
                </c:pt>
                <c:pt idx="2752">
                  <c:v>0.0</c:v>
                </c:pt>
                <c:pt idx="2753">
                  <c:v>0.0</c:v>
                </c:pt>
                <c:pt idx="2754">
                  <c:v>0.0</c:v>
                </c:pt>
                <c:pt idx="2755">
                  <c:v>0.0</c:v>
                </c:pt>
                <c:pt idx="2756">
                  <c:v>0.0</c:v>
                </c:pt>
                <c:pt idx="2757">
                  <c:v>0.0</c:v>
                </c:pt>
                <c:pt idx="2758">
                  <c:v>0.0</c:v>
                </c:pt>
                <c:pt idx="2759">
                  <c:v>0.0</c:v>
                </c:pt>
                <c:pt idx="2760">
                  <c:v>0.0</c:v>
                </c:pt>
                <c:pt idx="2761">
                  <c:v>0.0</c:v>
                </c:pt>
                <c:pt idx="2762">
                  <c:v>0.0</c:v>
                </c:pt>
                <c:pt idx="2763">
                  <c:v>0.0</c:v>
                </c:pt>
                <c:pt idx="2764">
                  <c:v>0.0</c:v>
                </c:pt>
                <c:pt idx="2765">
                  <c:v>0.0</c:v>
                </c:pt>
                <c:pt idx="2766">
                  <c:v>0.0</c:v>
                </c:pt>
                <c:pt idx="2767">
                  <c:v>0.0</c:v>
                </c:pt>
                <c:pt idx="2768">
                  <c:v>0.0</c:v>
                </c:pt>
                <c:pt idx="2769">
                  <c:v>0.0</c:v>
                </c:pt>
                <c:pt idx="2770">
                  <c:v>0.0</c:v>
                </c:pt>
                <c:pt idx="2771">
                  <c:v>0.0</c:v>
                </c:pt>
                <c:pt idx="2772">
                  <c:v>0.0</c:v>
                </c:pt>
                <c:pt idx="2773">
                  <c:v>0.0</c:v>
                </c:pt>
                <c:pt idx="2774">
                  <c:v>0.0</c:v>
                </c:pt>
                <c:pt idx="2775">
                  <c:v>0.0</c:v>
                </c:pt>
                <c:pt idx="2776">
                  <c:v>0.0</c:v>
                </c:pt>
                <c:pt idx="2777">
                  <c:v>0.0</c:v>
                </c:pt>
                <c:pt idx="2778">
                  <c:v>0.0</c:v>
                </c:pt>
                <c:pt idx="2779">
                  <c:v>0.0</c:v>
                </c:pt>
                <c:pt idx="2780">
                  <c:v>0.0</c:v>
                </c:pt>
                <c:pt idx="2781">
                  <c:v>0.0</c:v>
                </c:pt>
                <c:pt idx="2782">
                  <c:v>0.0</c:v>
                </c:pt>
                <c:pt idx="2783">
                  <c:v>0.0</c:v>
                </c:pt>
                <c:pt idx="2784">
                  <c:v>0.0</c:v>
                </c:pt>
                <c:pt idx="2785">
                  <c:v>0.0</c:v>
                </c:pt>
                <c:pt idx="2786">
                  <c:v>0.0</c:v>
                </c:pt>
                <c:pt idx="2787">
                  <c:v>0.0</c:v>
                </c:pt>
                <c:pt idx="2788">
                  <c:v>0.0</c:v>
                </c:pt>
                <c:pt idx="2789">
                  <c:v>0.0</c:v>
                </c:pt>
                <c:pt idx="2790">
                  <c:v>0.0</c:v>
                </c:pt>
                <c:pt idx="2791">
                  <c:v>0.0</c:v>
                </c:pt>
                <c:pt idx="2792">
                  <c:v>0.0</c:v>
                </c:pt>
                <c:pt idx="2793">
                  <c:v>0.0</c:v>
                </c:pt>
                <c:pt idx="2794">
                  <c:v>0.0</c:v>
                </c:pt>
                <c:pt idx="2795">
                  <c:v>0.0</c:v>
                </c:pt>
                <c:pt idx="2796">
                  <c:v>0.0</c:v>
                </c:pt>
                <c:pt idx="2797">
                  <c:v>0.0</c:v>
                </c:pt>
                <c:pt idx="2798">
                  <c:v>0.0</c:v>
                </c:pt>
                <c:pt idx="2799">
                  <c:v>0.0</c:v>
                </c:pt>
                <c:pt idx="2800">
                  <c:v>0.0</c:v>
                </c:pt>
                <c:pt idx="2801">
                  <c:v>0.0</c:v>
                </c:pt>
                <c:pt idx="2802">
                  <c:v>0.0</c:v>
                </c:pt>
                <c:pt idx="2803">
                  <c:v>0.0</c:v>
                </c:pt>
                <c:pt idx="2804">
                  <c:v>0.0</c:v>
                </c:pt>
                <c:pt idx="2805">
                  <c:v>0.0</c:v>
                </c:pt>
                <c:pt idx="2806">
                  <c:v>0.0</c:v>
                </c:pt>
                <c:pt idx="2807">
                  <c:v>0.0</c:v>
                </c:pt>
                <c:pt idx="2808">
                  <c:v>0.0</c:v>
                </c:pt>
                <c:pt idx="2809">
                  <c:v>0.0</c:v>
                </c:pt>
                <c:pt idx="2810">
                  <c:v>0.0</c:v>
                </c:pt>
                <c:pt idx="2811">
                  <c:v>0.0</c:v>
                </c:pt>
                <c:pt idx="2812">
                  <c:v>0.0</c:v>
                </c:pt>
                <c:pt idx="2813">
                  <c:v>0.0</c:v>
                </c:pt>
                <c:pt idx="2814">
                  <c:v>0.0</c:v>
                </c:pt>
                <c:pt idx="2815">
                  <c:v>0.0</c:v>
                </c:pt>
                <c:pt idx="2816">
                  <c:v>0.0</c:v>
                </c:pt>
                <c:pt idx="2817">
                  <c:v>0.0</c:v>
                </c:pt>
                <c:pt idx="2818">
                  <c:v>0.0</c:v>
                </c:pt>
                <c:pt idx="2819">
                  <c:v>0.0</c:v>
                </c:pt>
                <c:pt idx="2820">
                  <c:v>0.0</c:v>
                </c:pt>
                <c:pt idx="2821">
                  <c:v>0.0</c:v>
                </c:pt>
                <c:pt idx="2822">
                  <c:v>0.0</c:v>
                </c:pt>
                <c:pt idx="2823">
                  <c:v>0.0</c:v>
                </c:pt>
                <c:pt idx="2824">
                  <c:v>0.0</c:v>
                </c:pt>
                <c:pt idx="2825">
                  <c:v>0.0</c:v>
                </c:pt>
                <c:pt idx="2826">
                  <c:v>0.0</c:v>
                </c:pt>
                <c:pt idx="2827">
                  <c:v>0.0</c:v>
                </c:pt>
                <c:pt idx="2828">
                  <c:v>0.0</c:v>
                </c:pt>
                <c:pt idx="2829">
                  <c:v>0.0</c:v>
                </c:pt>
                <c:pt idx="2830">
                  <c:v>0.0</c:v>
                </c:pt>
                <c:pt idx="2831">
                  <c:v>0.0</c:v>
                </c:pt>
                <c:pt idx="2832">
                  <c:v>0.0</c:v>
                </c:pt>
                <c:pt idx="2833">
                  <c:v>0.0</c:v>
                </c:pt>
                <c:pt idx="2834">
                  <c:v>0.0</c:v>
                </c:pt>
                <c:pt idx="2835">
                  <c:v>0.0</c:v>
                </c:pt>
                <c:pt idx="2836">
                  <c:v>0.0</c:v>
                </c:pt>
                <c:pt idx="2837">
                  <c:v>0.0</c:v>
                </c:pt>
                <c:pt idx="2838">
                  <c:v>0.0</c:v>
                </c:pt>
                <c:pt idx="2839">
                  <c:v>0.0</c:v>
                </c:pt>
                <c:pt idx="2840">
                  <c:v>0.0</c:v>
                </c:pt>
                <c:pt idx="2841">
                  <c:v>0.0</c:v>
                </c:pt>
                <c:pt idx="2842">
                  <c:v>0.0</c:v>
                </c:pt>
                <c:pt idx="2843">
                  <c:v>0.0</c:v>
                </c:pt>
                <c:pt idx="2844">
                  <c:v>0.0</c:v>
                </c:pt>
                <c:pt idx="2845">
                  <c:v>0.0</c:v>
                </c:pt>
                <c:pt idx="2846">
                  <c:v>0.0</c:v>
                </c:pt>
                <c:pt idx="2847">
                  <c:v>0.0</c:v>
                </c:pt>
                <c:pt idx="2848">
                  <c:v>0.0</c:v>
                </c:pt>
                <c:pt idx="2849">
                  <c:v>0.0</c:v>
                </c:pt>
                <c:pt idx="2850">
                  <c:v>0.0</c:v>
                </c:pt>
                <c:pt idx="2851">
                  <c:v>0.0</c:v>
                </c:pt>
                <c:pt idx="2852">
                  <c:v>0.0</c:v>
                </c:pt>
                <c:pt idx="2853">
                  <c:v>0.0</c:v>
                </c:pt>
                <c:pt idx="2854">
                  <c:v>0.0</c:v>
                </c:pt>
                <c:pt idx="2855">
                  <c:v>0.0</c:v>
                </c:pt>
                <c:pt idx="2856">
                  <c:v>0.0</c:v>
                </c:pt>
                <c:pt idx="2857">
                  <c:v>0.0</c:v>
                </c:pt>
                <c:pt idx="2858">
                  <c:v>0.0</c:v>
                </c:pt>
                <c:pt idx="2859">
                  <c:v>0.0</c:v>
                </c:pt>
                <c:pt idx="2860">
                  <c:v>0.0</c:v>
                </c:pt>
                <c:pt idx="2861">
                  <c:v>0.0</c:v>
                </c:pt>
                <c:pt idx="2862">
                  <c:v>0.0</c:v>
                </c:pt>
                <c:pt idx="2863">
                  <c:v>0.0</c:v>
                </c:pt>
                <c:pt idx="2864">
                  <c:v>0.0</c:v>
                </c:pt>
                <c:pt idx="2865">
                  <c:v>0.0</c:v>
                </c:pt>
                <c:pt idx="2866">
                  <c:v>0.0</c:v>
                </c:pt>
                <c:pt idx="2867">
                  <c:v>0.0</c:v>
                </c:pt>
                <c:pt idx="2868">
                  <c:v>0.0</c:v>
                </c:pt>
                <c:pt idx="2869">
                  <c:v>0.0</c:v>
                </c:pt>
                <c:pt idx="2870">
                  <c:v>0.0</c:v>
                </c:pt>
                <c:pt idx="2871">
                  <c:v>0.0</c:v>
                </c:pt>
                <c:pt idx="2872">
                  <c:v>0.0</c:v>
                </c:pt>
                <c:pt idx="2873">
                  <c:v>0.0</c:v>
                </c:pt>
                <c:pt idx="2874">
                  <c:v>0.0</c:v>
                </c:pt>
                <c:pt idx="2875">
                  <c:v>0.0</c:v>
                </c:pt>
                <c:pt idx="2876">
                  <c:v>0.0</c:v>
                </c:pt>
                <c:pt idx="2877">
                  <c:v>0.0</c:v>
                </c:pt>
                <c:pt idx="2878">
                  <c:v>0.0</c:v>
                </c:pt>
                <c:pt idx="2879">
                  <c:v>0.0</c:v>
                </c:pt>
                <c:pt idx="2880">
                  <c:v>0.0</c:v>
                </c:pt>
                <c:pt idx="2881">
                  <c:v>0.0</c:v>
                </c:pt>
                <c:pt idx="2882">
                  <c:v>0.0</c:v>
                </c:pt>
                <c:pt idx="2883">
                  <c:v>0.0</c:v>
                </c:pt>
                <c:pt idx="2884">
                  <c:v>0.0</c:v>
                </c:pt>
                <c:pt idx="2885">
                  <c:v>0.0</c:v>
                </c:pt>
                <c:pt idx="2886">
                  <c:v>0.0</c:v>
                </c:pt>
                <c:pt idx="2887">
                  <c:v>0.0</c:v>
                </c:pt>
                <c:pt idx="2888">
                  <c:v>0.0</c:v>
                </c:pt>
                <c:pt idx="2889">
                  <c:v>0.0</c:v>
                </c:pt>
                <c:pt idx="2890">
                  <c:v>0.0</c:v>
                </c:pt>
                <c:pt idx="2891">
                  <c:v>0.0</c:v>
                </c:pt>
                <c:pt idx="2892">
                  <c:v>0.0</c:v>
                </c:pt>
                <c:pt idx="2893">
                  <c:v>0.0</c:v>
                </c:pt>
                <c:pt idx="2894">
                  <c:v>0.0</c:v>
                </c:pt>
                <c:pt idx="2895">
                  <c:v>0.0</c:v>
                </c:pt>
                <c:pt idx="2896">
                  <c:v>0.0</c:v>
                </c:pt>
                <c:pt idx="2897">
                  <c:v>0.0</c:v>
                </c:pt>
                <c:pt idx="2898">
                  <c:v>0.0</c:v>
                </c:pt>
                <c:pt idx="2899">
                  <c:v>0.0</c:v>
                </c:pt>
                <c:pt idx="2900">
                  <c:v>0.0</c:v>
                </c:pt>
                <c:pt idx="2901">
                  <c:v>0.0</c:v>
                </c:pt>
                <c:pt idx="2902">
                  <c:v>0.0</c:v>
                </c:pt>
                <c:pt idx="2903">
                  <c:v>0.0</c:v>
                </c:pt>
                <c:pt idx="2904">
                  <c:v>0.0</c:v>
                </c:pt>
                <c:pt idx="2905">
                  <c:v>0.0</c:v>
                </c:pt>
                <c:pt idx="2906">
                  <c:v>0.0</c:v>
                </c:pt>
                <c:pt idx="2907">
                  <c:v>0.0</c:v>
                </c:pt>
                <c:pt idx="2908">
                  <c:v>0.0</c:v>
                </c:pt>
                <c:pt idx="2909">
                  <c:v>0.0</c:v>
                </c:pt>
                <c:pt idx="2910">
                  <c:v>0.0</c:v>
                </c:pt>
                <c:pt idx="2911">
                  <c:v>0.0</c:v>
                </c:pt>
                <c:pt idx="2912">
                  <c:v>0.0</c:v>
                </c:pt>
                <c:pt idx="2913">
                  <c:v>0.0</c:v>
                </c:pt>
                <c:pt idx="2914">
                  <c:v>0.0</c:v>
                </c:pt>
                <c:pt idx="2915">
                  <c:v>0.0</c:v>
                </c:pt>
                <c:pt idx="2916">
                  <c:v>0.0</c:v>
                </c:pt>
                <c:pt idx="2917">
                  <c:v>0.0</c:v>
                </c:pt>
                <c:pt idx="2918">
                  <c:v>0.0</c:v>
                </c:pt>
                <c:pt idx="2919">
                  <c:v>0.0</c:v>
                </c:pt>
                <c:pt idx="2920">
                  <c:v>0.0</c:v>
                </c:pt>
                <c:pt idx="2921">
                  <c:v>0.0</c:v>
                </c:pt>
                <c:pt idx="2922">
                  <c:v>0.0</c:v>
                </c:pt>
                <c:pt idx="2923">
                  <c:v>0.0</c:v>
                </c:pt>
                <c:pt idx="2924">
                  <c:v>0.0</c:v>
                </c:pt>
                <c:pt idx="2925">
                  <c:v>0.0</c:v>
                </c:pt>
                <c:pt idx="2926">
                  <c:v>0.0</c:v>
                </c:pt>
                <c:pt idx="2927">
                  <c:v>0.0</c:v>
                </c:pt>
                <c:pt idx="2928">
                  <c:v>0.0</c:v>
                </c:pt>
                <c:pt idx="2929">
                  <c:v>0.0</c:v>
                </c:pt>
                <c:pt idx="2930">
                  <c:v>0.0</c:v>
                </c:pt>
                <c:pt idx="2931">
                  <c:v>0.0</c:v>
                </c:pt>
                <c:pt idx="2932">
                  <c:v>0.0</c:v>
                </c:pt>
                <c:pt idx="2933">
                  <c:v>0.0</c:v>
                </c:pt>
                <c:pt idx="2934">
                  <c:v>0.0</c:v>
                </c:pt>
                <c:pt idx="2935">
                  <c:v>0.0</c:v>
                </c:pt>
                <c:pt idx="2936">
                  <c:v>0.0</c:v>
                </c:pt>
                <c:pt idx="2937">
                  <c:v>0.0</c:v>
                </c:pt>
                <c:pt idx="2938">
                  <c:v>0.0</c:v>
                </c:pt>
                <c:pt idx="2939">
                  <c:v>0.0</c:v>
                </c:pt>
                <c:pt idx="2940">
                  <c:v>0.0</c:v>
                </c:pt>
                <c:pt idx="2941">
                  <c:v>0.0</c:v>
                </c:pt>
                <c:pt idx="2942">
                  <c:v>0.0</c:v>
                </c:pt>
                <c:pt idx="2943">
                  <c:v>0.0</c:v>
                </c:pt>
                <c:pt idx="2944">
                  <c:v>0.0</c:v>
                </c:pt>
                <c:pt idx="2945">
                  <c:v>0.0</c:v>
                </c:pt>
                <c:pt idx="2946">
                  <c:v>0.0</c:v>
                </c:pt>
                <c:pt idx="2947">
                  <c:v>0.0</c:v>
                </c:pt>
                <c:pt idx="2948">
                  <c:v>0.0</c:v>
                </c:pt>
                <c:pt idx="2949">
                  <c:v>0.0</c:v>
                </c:pt>
                <c:pt idx="2950">
                  <c:v>0.0</c:v>
                </c:pt>
                <c:pt idx="2951">
                  <c:v>0.0</c:v>
                </c:pt>
                <c:pt idx="2952">
                  <c:v>0.0</c:v>
                </c:pt>
                <c:pt idx="2953">
                  <c:v>0.0</c:v>
                </c:pt>
                <c:pt idx="2954">
                  <c:v>0.0</c:v>
                </c:pt>
                <c:pt idx="2955">
                  <c:v>0.0</c:v>
                </c:pt>
                <c:pt idx="2956">
                  <c:v>0.0</c:v>
                </c:pt>
                <c:pt idx="2957">
                  <c:v>0.0</c:v>
                </c:pt>
                <c:pt idx="2958">
                  <c:v>0.0</c:v>
                </c:pt>
                <c:pt idx="2959">
                  <c:v>0.0</c:v>
                </c:pt>
                <c:pt idx="2960">
                  <c:v>0.0</c:v>
                </c:pt>
                <c:pt idx="2961">
                  <c:v>0.0</c:v>
                </c:pt>
                <c:pt idx="2962">
                  <c:v>0.0</c:v>
                </c:pt>
                <c:pt idx="2963">
                  <c:v>0.0</c:v>
                </c:pt>
                <c:pt idx="2964">
                  <c:v>0.0</c:v>
                </c:pt>
                <c:pt idx="2965">
                  <c:v>0.0</c:v>
                </c:pt>
                <c:pt idx="2966">
                  <c:v>0.0</c:v>
                </c:pt>
                <c:pt idx="2967">
                  <c:v>0.0</c:v>
                </c:pt>
                <c:pt idx="2968">
                  <c:v>0.0</c:v>
                </c:pt>
                <c:pt idx="2969">
                  <c:v>0.0</c:v>
                </c:pt>
                <c:pt idx="2970">
                  <c:v>0.0</c:v>
                </c:pt>
                <c:pt idx="2971">
                  <c:v>0.0</c:v>
                </c:pt>
                <c:pt idx="2972">
                  <c:v>0.0</c:v>
                </c:pt>
                <c:pt idx="2973">
                  <c:v>0.0</c:v>
                </c:pt>
                <c:pt idx="2974">
                  <c:v>0.0</c:v>
                </c:pt>
                <c:pt idx="2975">
                  <c:v>0.0</c:v>
                </c:pt>
                <c:pt idx="2976">
                  <c:v>0.0</c:v>
                </c:pt>
                <c:pt idx="2977">
                  <c:v>0.0</c:v>
                </c:pt>
                <c:pt idx="2978">
                  <c:v>0.0</c:v>
                </c:pt>
                <c:pt idx="2979">
                  <c:v>0.0</c:v>
                </c:pt>
                <c:pt idx="2980">
                  <c:v>0.0</c:v>
                </c:pt>
                <c:pt idx="2981">
                  <c:v>0.0</c:v>
                </c:pt>
                <c:pt idx="2982">
                  <c:v>0.0</c:v>
                </c:pt>
                <c:pt idx="2983">
                  <c:v>0.0</c:v>
                </c:pt>
                <c:pt idx="2984">
                  <c:v>0.0</c:v>
                </c:pt>
                <c:pt idx="2985">
                  <c:v>0.0</c:v>
                </c:pt>
                <c:pt idx="2986">
                  <c:v>0.0</c:v>
                </c:pt>
                <c:pt idx="2987">
                  <c:v>0.0</c:v>
                </c:pt>
                <c:pt idx="2988">
                  <c:v>0.0</c:v>
                </c:pt>
                <c:pt idx="2989">
                  <c:v>0.0</c:v>
                </c:pt>
                <c:pt idx="2990">
                  <c:v>0.0</c:v>
                </c:pt>
                <c:pt idx="2991">
                  <c:v>0.0</c:v>
                </c:pt>
                <c:pt idx="2992">
                  <c:v>0.0</c:v>
                </c:pt>
                <c:pt idx="2993">
                  <c:v>0.0</c:v>
                </c:pt>
                <c:pt idx="2994">
                  <c:v>0.0</c:v>
                </c:pt>
                <c:pt idx="2995">
                  <c:v>0.0</c:v>
                </c:pt>
                <c:pt idx="2996">
                  <c:v>0.0</c:v>
                </c:pt>
                <c:pt idx="2997">
                  <c:v>0.0</c:v>
                </c:pt>
                <c:pt idx="2998">
                  <c:v>0.0</c:v>
                </c:pt>
                <c:pt idx="2999">
                  <c:v>0.0</c:v>
                </c:pt>
                <c:pt idx="3000">
                  <c:v>0.0</c:v>
                </c:pt>
                <c:pt idx="3001">
                  <c:v>0.0</c:v>
                </c:pt>
                <c:pt idx="3002">
                  <c:v>0.0</c:v>
                </c:pt>
                <c:pt idx="3003">
                  <c:v>0.0</c:v>
                </c:pt>
                <c:pt idx="3004">
                  <c:v>0.0</c:v>
                </c:pt>
                <c:pt idx="3005">
                  <c:v>0.0</c:v>
                </c:pt>
                <c:pt idx="3006">
                  <c:v>0.0</c:v>
                </c:pt>
                <c:pt idx="3007">
                  <c:v>0.0</c:v>
                </c:pt>
                <c:pt idx="3008">
                  <c:v>0.0</c:v>
                </c:pt>
                <c:pt idx="3009">
                  <c:v>0.0</c:v>
                </c:pt>
                <c:pt idx="3010">
                  <c:v>0.0</c:v>
                </c:pt>
                <c:pt idx="3011">
                  <c:v>0.0</c:v>
                </c:pt>
                <c:pt idx="3012">
                  <c:v>0.0</c:v>
                </c:pt>
                <c:pt idx="3013">
                  <c:v>0.0</c:v>
                </c:pt>
                <c:pt idx="3014">
                  <c:v>0.0</c:v>
                </c:pt>
                <c:pt idx="3015">
                  <c:v>0.0</c:v>
                </c:pt>
                <c:pt idx="3016">
                  <c:v>0.0</c:v>
                </c:pt>
                <c:pt idx="3017">
                  <c:v>0.0</c:v>
                </c:pt>
                <c:pt idx="3018">
                  <c:v>0.0</c:v>
                </c:pt>
                <c:pt idx="3019">
                  <c:v>0.0</c:v>
                </c:pt>
                <c:pt idx="3020">
                  <c:v>0.0</c:v>
                </c:pt>
                <c:pt idx="3021">
                  <c:v>0.0</c:v>
                </c:pt>
                <c:pt idx="3022">
                  <c:v>0.0</c:v>
                </c:pt>
                <c:pt idx="3023">
                  <c:v>0.0</c:v>
                </c:pt>
                <c:pt idx="3024">
                  <c:v>0.0</c:v>
                </c:pt>
                <c:pt idx="3025">
                  <c:v>0.0</c:v>
                </c:pt>
                <c:pt idx="3026">
                  <c:v>0.0</c:v>
                </c:pt>
                <c:pt idx="3027">
                  <c:v>0.0</c:v>
                </c:pt>
                <c:pt idx="3028">
                  <c:v>0.0</c:v>
                </c:pt>
                <c:pt idx="3029">
                  <c:v>0.0</c:v>
                </c:pt>
                <c:pt idx="3030">
                  <c:v>0.0</c:v>
                </c:pt>
                <c:pt idx="3031">
                  <c:v>0.0</c:v>
                </c:pt>
                <c:pt idx="3032">
                  <c:v>0.0</c:v>
                </c:pt>
                <c:pt idx="3033">
                  <c:v>0.0</c:v>
                </c:pt>
                <c:pt idx="3034">
                  <c:v>0.0</c:v>
                </c:pt>
                <c:pt idx="3035">
                  <c:v>0.0</c:v>
                </c:pt>
                <c:pt idx="3036">
                  <c:v>0.0</c:v>
                </c:pt>
                <c:pt idx="3037">
                  <c:v>0.0</c:v>
                </c:pt>
                <c:pt idx="3038">
                  <c:v>0.0</c:v>
                </c:pt>
                <c:pt idx="3039">
                  <c:v>0.0</c:v>
                </c:pt>
                <c:pt idx="3040">
                  <c:v>0.0</c:v>
                </c:pt>
                <c:pt idx="3041">
                  <c:v>0.0</c:v>
                </c:pt>
                <c:pt idx="3042">
                  <c:v>0.0</c:v>
                </c:pt>
                <c:pt idx="3043">
                  <c:v>0.0</c:v>
                </c:pt>
                <c:pt idx="3044">
                  <c:v>0.0</c:v>
                </c:pt>
                <c:pt idx="3045">
                  <c:v>0.0</c:v>
                </c:pt>
                <c:pt idx="3046">
                  <c:v>0.0</c:v>
                </c:pt>
                <c:pt idx="3047">
                  <c:v>0.0</c:v>
                </c:pt>
                <c:pt idx="3048">
                  <c:v>0.0</c:v>
                </c:pt>
                <c:pt idx="3049">
                  <c:v>0.0</c:v>
                </c:pt>
                <c:pt idx="3050">
                  <c:v>0.0</c:v>
                </c:pt>
                <c:pt idx="3051">
                  <c:v>0.0</c:v>
                </c:pt>
                <c:pt idx="3052">
                  <c:v>0.0</c:v>
                </c:pt>
                <c:pt idx="3053">
                  <c:v>0.0</c:v>
                </c:pt>
                <c:pt idx="3054">
                  <c:v>0.0</c:v>
                </c:pt>
                <c:pt idx="3055">
                  <c:v>0.0</c:v>
                </c:pt>
                <c:pt idx="3056">
                  <c:v>0.0</c:v>
                </c:pt>
                <c:pt idx="3057">
                  <c:v>0.0</c:v>
                </c:pt>
                <c:pt idx="3058">
                  <c:v>0.0</c:v>
                </c:pt>
                <c:pt idx="3059">
                  <c:v>0.0</c:v>
                </c:pt>
                <c:pt idx="3060">
                  <c:v>0.0</c:v>
                </c:pt>
                <c:pt idx="3061">
                  <c:v>0.0</c:v>
                </c:pt>
                <c:pt idx="3062">
                  <c:v>0.0</c:v>
                </c:pt>
                <c:pt idx="3063">
                  <c:v>0.0</c:v>
                </c:pt>
                <c:pt idx="3064">
                  <c:v>0.0</c:v>
                </c:pt>
                <c:pt idx="3065">
                  <c:v>0.0</c:v>
                </c:pt>
                <c:pt idx="3066">
                  <c:v>0.0</c:v>
                </c:pt>
                <c:pt idx="3067">
                  <c:v>0.0</c:v>
                </c:pt>
                <c:pt idx="3068">
                  <c:v>0.0</c:v>
                </c:pt>
                <c:pt idx="3069">
                  <c:v>0.0</c:v>
                </c:pt>
                <c:pt idx="3070">
                  <c:v>0.0</c:v>
                </c:pt>
                <c:pt idx="3071">
                  <c:v>0.0</c:v>
                </c:pt>
                <c:pt idx="3072">
                  <c:v>0.0</c:v>
                </c:pt>
                <c:pt idx="3073">
                  <c:v>0.0</c:v>
                </c:pt>
                <c:pt idx="3074">
                  <c:v>0.0</c:v>
                </c:pt>
                <c:pt idx="3075">
                  <c:v>0.0</c:v>
                </c:pt>
                <c:pt idx="3076">
                  <c:v>0.0</c:v>
                </c:pt>
                <c:pt idx="3077">
                  <c:v>0.0</c:v>
                </c:pt>
                <c:pt idx="3078">
                  <c:v>0.0</c:v>
                </c:pt>
                <c:pt idx="3079">
                  <c:v>0.0</c:v>
                </c:pt>
                <c:pt idx="3080">
                  <c:v>0.0</c:v>
                </c:pt>
                <c:pt idx="3081">
                  <c:v>0.0</c:v>
                </c:pt>
                <c:pt idx="3082">
                  <c:v>0.0</c:v>
                </c:pt>
                <c:pt idx="3083">
                  <c:v>0.0</c:v>
                </c:pt>
                <c:pt idx="3084">
                  <c:v>0.0</c:v>
                </c:pt>
                <c:pt idx="3085">
                  <c:v>0.0</c:v>
                </c:pt>
                <c:pt idx="3086">
                  <c:v>0.0</c:v>
                </c:pt>
                <c:pt idx="3087">
                  <c:v>0.0</c:v>
                </c:pt>
                <c:pt idx="3088">
                  <c:v>0.0</c:v>
                </c:pt>
                <c:pt idx="3089">
                  <c:v>0.0</c:v>
                </c:pt>
                <c:pt idx="3090">
                  <c:v>0.0</c:v>
                </c:pt>
                <c:pt idx="3091">
                  <c:v>0.0</c:v>
                </c:pt>
                <c:pt idx="3092">
                  <c:v>0.0</c:v>
                </c:pt>
                <c:pt idx="3093">
                  <c:v>0.0</c:v>
                </c:pt>
                <c:pt idx="3094">
                  <c:v>0.0</c:v>
                </c:pt>
                <c:pt idx="3095">
                  <c:v>0.0</c:v>
                </c:pt>
                <c:pt idx="3096">
                  <c:v>0.0</c:v>
                </c:pt>
                <c:pt idx="3097">
                  <c:v>0.0</c:v>
                </c:pt>
                <c:pt idx="3098">
                  <c:v>0.0</c:v>
                </c:pt>
                <c:pt idx="3099">
                  <c:v>0.0</c:v>
                </c:pt>
                <c:pt idx="3100">
                  <c:v>0.0</c:v>
                </c:pt>
                <c:pt idx="3101">
                  <c:v>0.0</c:v>
                </c:pt>
                <c:pt idx="3102">
                  <c:v>0.0</c:v>
                </c:pt>
                <c:pt idx="3103">
                  <c:v>0.0</c:v>
                </c:pt>
                <c:pt idx="3104">
                  <c:v>0.0</c:v>
                </c:pt>
                <c:pt idx="3105">
                  <c:v>0.0</c:v>
                </c:pt>
                <c:pt idx="3106">
                  <c:v>0.0</c:v>
                </c:pt>
                <c:pt idx="3107">
                  <c:v>0.0</c:v>
                </c:pt>
                <c:pt idx="3108">
                  <c:v>0.0</c:v>
                </c:pt>
                <c:pt idx="3109">
                  <c:v>0.0</c:v>
                </c:pt>
                <c:pt idx="3110">
                  <c:v>0.0</c:v>
                </c:pt>
                <c:pt idx="3111">
                  <c:v>0.0</c:v>
                </c:pt>
                <c:pt idx="3112">
                  <c:v>0.0</c:v>
                </c:pt>
                <c:pt idx="3113">
                  <c:v>0.0</c:v>
                </c:pt>
                <c:pt idx="3114">
                  <c:v>0.0</c:v>
                </c:pt>
                <c:pt idx="3115">
                  <c:v>0.0</c:v>
                </c:pt>
                <c:pt idx="3116">
                  <c:v>0.0</c:v>
                </c:pt>
                <c:pt idx="3117">
                  <c:v>0.0</c:v>
                </c:pt>
                <c:pt idx="3118">
                  <c:v>0.0</c:v>
                </c:pt>
                <c:pt idx="3119">
                  <c:v>0.0</c:v>
                </c:pt>
                <c:pt idx="3120">
                  <c:v>0.0</c:v>
                </c:pt>
                <c:pt idx="3121">
                  <c:v>0.0</c:v>
                </c:pt>
                <c:pt idx="3122">
                  <c:v>0.0</c:v>
                </c:pt>
                <c:pt idx="3123">
                  <c:v>0.0</c:v>
                </c:pt>
                <c:pt idx="3124">
                  <c:v>0.0</c:v>
                </c:pt>
                <c:pt idx="3125">
                  <c:v>0.0</c:v>
                </c:pt>
                <c:pt idx="3126">
                  <c:v>0.0</c:v>
                </c:pt>
                <c:pt idx="3127">
                  <c:v>0.0</c:v>
                </c:pt>
                <c:pt idx="3128">
                  <c:v>0.0</c:v>
                </c:pt>
                <c:pt idx="3129">
                  <c:v>0.0</c:v>
                </c:pt>
                <c:pt idx="3130">
                  <c:v>0.0</c:v>
                </c:pt>
                <c:pt idx="3131">
                  <c:v>0.0</c:v>
                </c:pt>
                <c:pt idx="3132">
                  <c:v>0.0</c:v>
                </c:pt>
                <c:pt idx="3133">
                  <c:v>0.0</c:v>
                </c:pt>
                <c:pt idx="3134">
                  <c:v>0.0</c:v>
                </c:pt>
                <c:pt idx="3135">
                  <c:v>0.0</c:v>
                </c:pt>
                <c:pt idx="3136">
                  <c:v>0.0</c:v>
                </c:pt>
                <c:pt idx="3137">
                  <c:v>0.0</c:v>
                </c:pt>
                <c:pt idx="3138">
                  <c:v>0.0</c:v>
                </c:pt>
                <c:pt idx="3139">
                  <c:v>0.0</c:v>
                </c:pt>
                <c:pt idx="3140">
                  <c:v>0.0</c:v>
                </c:pt>
                <c:pt idx="3141">
                  <c:v>0.0</c:v>
                </c:pt>
                <c:pt idx="3142">
                  <c:v>0.0</c:v>
                </c:pt>
                <c:pt idx="3143">
                  <c:v>0.0</c:v>
                </c:pt>
                <c:pt idx="3144">
                  <c:v>0.0</c:v>
                </c:pt>
                <c:pt idx="3145">
                  <c:v>0.0</c:v>
                </c:pt>
                <c:pt idx="3146">
                  <c:v>0.0</c:v>
                </c:pt>
                <c:pt idx="3147">
                  <c:v>0.0</c:v>
                </c:pt>
                <c:pt idx="3148">
                  <c:v>0.0</c:v>
                </c:pt>
                <c:pt idx="3149">
                  <c:v>0.0</c:v>
                </c:pt>
                <c:pt idx="3150">
                  <c:v>0.0</c:v>
                </c:pt>
                <c:pt idx="3151">
                  <c:v>0.0</c:v>
                </c:pt>
                <c:pt idx="3152">
                  <c:v>0.0</c:v>
                </c:pt>
                <c:pt idx="3153">
                  <c:v>0.0</c:v>
                </c:pt>
                <c:pt idx="3154">
                  <c:v>0.0</c:v>
                </c:pt>
                <c:pt idx="3155">
                  <c:v>0.0</c:v>
                </c:pt>
                <c:pt idx="3156">
                  <c:v>0.0</c:v>
                </c:pt>
                <c:pt idx="3157">
                  <c:v>0.0</c:v>
                </c:pt>
                <c:pt idx="3158">
                  <c:v>0.0</c:v>
                </c:pt>
                <c:pt idx="3159">
                  <c:v>0.0</c:v>
                </c:pt>
                <c:pt idx="3160">
                  <c:v>0.0</c:v>
                </c:pt>
                <c:pt idx="3161">
                  <c:v>0.0</c:v>
                </c:pt>
                <c:pt idx="3162">
                  <c:v>0.0</c:v>
                </c:pt>
                <c:pt idx="3163">
                  <c:v>0.0</c:v>
                </c:pt>
                <c:pt idx="3164">
                  <c:v>0.0</c:v>
                </c:pt>
                <c:pt idx="3165">
                  <c:v>0.0</c:v>
                </c:pt>
                <c:pt idx="3166">
                  <c:v>0.0</c:v>
                </c:pt>
                <c:pt idx="3167">
                  <c:v>0.0</c:v>
                </c:pt>
                <c:pt idx="3168">
                  <c:v>0.0</c:v>
                </c:pt>
                <c:pt idx="3169">
                  <c:v>0.0</c:v>
                </c:pt>
                <c:pt idx="3170">
                  <c:v>0.0</c:v>
                </c:pt>
                <c:pt idx="3171">
                  <c:v>0.0</c:v>
                </c:pt>
                <c:pt idx="3172">
                  <c:v>0.0</c:v>
                </c:pt>
                <c:pt idx="3173">
                  <c:v>0.0</c:v>
                </c:pt>
                <c:pt idx="3174">
                  <c:v>0.0</c:v>
                </c:pt>
                <c:pt idx="3175">
                  <c:v>0.0</c:v>
                </c:pt>
                <c:pt idx="3176">
                  <c:v>0.0</c:v>
                </c:pt>
                <c:pt idx="3177">
                  <c:v>0.0</c:v>
                </c:pt>
                <c:pt idx="3178">
                  <c:v>0.0</c:v>
                </c:pt>
                <c:pt idx="3179">
                  <c:v>0.0</c:v>
                </c:pt>
                <c:pt idx="3180">
                  <c:v>0.0</c:v>
                </c:pt>
                <c:pt idx="3181">
                  <c:v>0.0</c:v>
                </c:pt>
                <c:pt idx="3182">
                  <c:v>0.0</c:v>
                </c:pt>
                <c:pt idx="3183">
                  <c:v>0.0</c:v>
                </c:pt>
                <c:pt idx="3184">
                  <c:v>0.0</c:v>
                </c:pt>
                <c:pt idx="3185">
                  <c:v>0.0</c:v>
                </c:pt>
                <c:pt idx="3186">
                  <c:v>0.0</c:v>
                </c:pt>
                <c:pt idx="3187">
                  <c:v>0.0</c:v>
                </c:pt>
                <c:pt idx="3188">
                  <c:v>0.0</c:v>
                </c:pt>
                <c:pt idx="3189">
                  <c:v>0.0</c:v>
                </c:pt>
                <c:pt idx="3190">
                  <c:v>0.0</c:v>
                </c:pt>
                <c:pt idx="3191">
                  <c:v>0.0</c:v>
                </c:pt>
                <c:pt idx="3192">
                  <c:v>0.0</c:v>
                </c:pt>
                <c:pt idx="3193">
                  <c:v>0.0</c:v>
                </c:pt>
                <c:pt idx="3194">
                  <c:v>0.0</c:v>
                </c:pt>
                <c:pt idx="3195">
                  <c:v>0.0</c:v>
                </c:pt>
                <c:pt idx="3196">
                  <c:v>0.0</c:v>
                </c:pt>
                <c:pt idx="3197">
                  <c:v>0.0</c:v>
                </c:pt>
                <c:pt idx="3198">
                  <c:v>0.0</c:v>
                </c:pt>
                <c:pt idx="3199">
                  <c:v>0.0</c:v>
                </c:pt>
                <c:pt idx="3200">
                  <c:v>0.0</c:v>
                </c:pt>
                <c:pt idx="3201">
                  <c:v>0.0</c:v>
                </c:pt>
                <c:pt idx="3202">
                  <c:v>0.0</c:v>
                </c:pt>
                <c:pt idx="3203">
                  <c:v>0.0</c:v>
                </c:pt>
                <c:pt idx="3204">
                  <c:v>0.0</c:v>
                </c:pt>
                <c:pt idx="3205">
                  <c:v>0.0</c:v>
                </c:pt>
                <c:pt idx="3206">
                  <c:v>0.0</c:v>
                </c:pt>
                <c:pt idx="3207">
                  <c:v>0.0</c:v>
                </c:pt>
                <c:pt idx="3208">
                  <c:v>0.0</c:v>
                </c:pt>
                <c:pt idx="3209">
                  <c:v>0.0</c:v>
                </c:pt>
                <c:pt idx="3210">
                  <c:v>0.0</c:v>
                </c:pt>
                <c:pt idx="3211">
                  <c:v>0.0</c:v>
                </c:pt>
                <c:pt idx="3212">
                  <c:v>0.0</c:v>
                </c:pt>
                <c:pt idx="3213">
                  <c:v>0.0</c:v>
                </c:pt>
                <c:pt idx="3214">
                  <c:v>0.0</c:v>
                </c:pt>
                <c:pt idx="3215">
                  <c:v>0.0</c:v>
                </c:pt>
                <c:pt idx="3216">
                  <c:v>0.0</c:v>
                </c:pt>
                <c:pt idx="3217">
                  <c:v>0.0</c:v>
                </c:pt>
                <c:pt idx="3218">
                  <c:v>0.0</c:v>
                </c:pt>
                <c:pt idx="3219">
                  <c:v>0.0</c:v>
                </c:pt>
                <c:pt idx="3220">
                  <c:v>0.0</c:v>
                </c:pt>
                <c:pt idx="3221">
                  <c:v>0.0</c:v>
                </c:pt>
                <c:pt idx="3222">
                  <c:v>0.0</c:v>
                </c:pt>
                <c:pt idx="3223">
                  <c:v>0.0</c:v>
                </c:pt>
                <c:pt idx="3224">
                  <c:v>0.0</c:v>
                </c:pt>
                <c:pt idx="3225">
                  <c:v>0.0</c:v>
                </c:pt>
                <c:pt idx="3226">
                  <c:v>0.0</c:v>
                </c:pt>
                <c:pt idx="3227">
                  <c:v>0.0</c:v>
                </c:pt>
                <c:pt idx="3228">
                  <c:v>0.0</c:v>
                </c:pt>
                <c:pt idx="3229">
                  <c:v>0.0</c:v>
                </c:pt>
                <c:pt idx="3230">
                  <c:v>0.0</c:v>
                </c:pt>
                <c:pt idx="3231">
                  <c:v>0.0</c:v>
                </c:pt>
                <c:pt idx="3232">
                  <c:v>0.0</c:v>
                </c:pt>
                <c:pt idx="3233">
                  <c:v>0.0</c:v>
                </c:pt>
                <c:pt idx="3234">
                  <c:v>0.0</c:v>
                </c:pt>
                <c:pt idx="3235">
                  <c:v>0.0</c:v>
                </c:pt>
                <c:pt idx="3236">
                  <c:v>0.0</c:v>
                </c:pt>
                <c:pt idx="3237">
                  <c:v>0.0</c:v>
                </c:pt>
                <c:pt idx="3238">
                  <c:v>0.0</c:v>
                </c:pt>
                <c:pt idx="3239">
                  <c:v>0.0</c:v>
                </c:pt>
                <c:pt idx="3240">
                  <c:v>0.0</c:v>
                </c:pt>
                <c:pt idx="3241">
                  <c:v>0.0</c:v>
                </c:pt>
                <c:pt idx="3242">
                  <c:v>0.0</c:v>
                </c:pt>
                <c:pt idx="3243">
                  <c:v>0.0</c:v>
                </c:pt>
                <c:pt idx="3244">
                  <c:v>0.0</c:v>
                </c:pt>
                <c:pt idx="3245">
                  <c:v>0.0</c:v>
                </c:pt>
                <c:pt idx="3246">
                  <c:v>0.0</c:v>
                </c:pt>
                <c:pt idx="3247">
                  <c:v>0.0</c:v>
                </c:pt>
                <c:pt idx="3248">
                  <c:v>0.0</c:v>
                </c:pt>
                <c:pt idx="3249">
                  <c:v>0.0</c:v>
                </c:pt>
                <c:pt idx="3250">
                  <c:v>0.0</c:v>
                </c:pt>
                <c:pt idx="3251">
                  <c:v>0.0</c:v>
                </c:pt>
                <c:pt idx="3252">
                  <c:v>0.0</c:v>
                </c:pt>
                <c:pt idx="3253">
                  <c:v>0.0</c:v>
                </c:pt>
                <c:pt idx="3254">
                  <c:v>0.0</c:v>
                </c:pt>
                <c:pt idx="3255">
                  <c:v>0.0</c:v>
                </c:pt>
                <c:pt idx="3256">
                  <c:v>0.0</c:v>
                </c:pt>
                <c:pt idx="3257">
                  <c:v>0.0</c:v>
                </c:pt>
                <c:pt idx="3258">
                  <c:v>0.0</c:v>
                </c:pt>
                <c:pt idx="3259">
                  <c:v>0.0</c:v>
                </c:pt>
                <c:pt idx="3260">
                  <c:v>0.0</c:v>
                </c:pt>
                <c:pt idx="3261">
                  <c:v>0.0</c:v>
                </c:pt>
                <c:pt idx="3262">
                  <c:v>0.0</c:v>
                </c:pt>
                <c:pt idx="3263">
                  <c:v>0.0</c:v>
                </c:pt>
                <c:pt idx="3264">
                  <c:v>0.0</c:v>
                </c:pt>
                <c:pt idx="3265">
                  <c:v>0.0</c:v>
                </c:pt>
                <c:pt idx="3266">
                  <c:v>0.0</c:v>
                </c:pt>
                <c:pt idx="3267">
                  <c:v>0.0</c:v>
                </c:pt>
                <c:pt idx="3268">
                  <c:v>0.0</c:v>
                </c:pt>
                <c:pt idx="3269">
                  <c:v>0.0</c:v>
                </c:pt>
                <c:pt idx="3270">
                  <c:v>0.0</c:v>
                </c:pt>
                <c:pt idx="3271">
                  <c:v>0.0</c:v>
                </c:pt>
                <c:pt idx="3272">
                  <c:v>0.0</c:v>
                </c:pt>
                <c:pt idx="3273">
                  <c:v>0.0</c:v>
                </c:pt>
                <c:pt idx="3274">
                  <c:v>0.0</c:v>
                </c:pt>
                <c:pt idx="3275">
                  <c:v>0.0</c:v>
                </c:pt>
                <c:pt idx="3276">
                  <c:v>0.0</c:v>
                </c:pt>
                <c:pt idx="3277">
                  <c:v>0.0</c:v>
                </c:pt>
                <c:pt idx="3278">
                  <c:v>0.0</c:v>
                </c:pt>
                <c:pt idx="3279">
                  <c:v>0.0</c:v>
                </c:pt>
                <c:pt idx="3280">
                  <c:v>0.0</c:v>
                </c:pt>
                <c:pt idx="3281">
                  <c:v>0.0</c:v>
                </c:pt>
                <c:pt idx="3282">
                  <c:v>0.0</c:v>
                </c:pt>
                <c:pt idx="3283">
                  <c:v>0.0</c:v>
                </c:pt>
                <c:pt idx="3284">
                  <c:v>0.0</c:v>
                </c:pt>
                <c:pt idx="3285">
                  <c:v>0.0</c:v>
                </c:pt>
                <c:pt idx="3286">
                  <c:v>0.0</c:v>
                </c:pt>
                <c:pt idx="3287">
                  <c:v>0.0</c:v>
                </c:pt>
                <c:pt idx="3288">
                  <c:v>0.0</c:v>
                </c:pt>
                <c:pt idx="3289">
                  <c:v>0.0</c:v>
                </c:pt>
                <c:pt idx="3290">
                  <c:v>0.0</c:v>
                </c:pt>
                <c:pt idx="3291">
                  <c:v>0.0</c:v>
                </c:pt>
                <c:pt idx="3292">
                  <c:v>0.0</c:v>
                </c:pt>
                <c:pt idx="3293">
                  <c:v>0.0</c:v>
                </c:pt>
                <c:pt idx="3294">
                  <c:v>0.0</c:v>
                </c:pt>
                <c:pt idx="3295">
                  <c:v>0.0</c:v>
                </c:pt>
                <c:pt idx="3296">
                  <c:v>0.0</c:v>
                </c:pt>
                <c:pt idx="3297">
                  <c:v>0.0</c:v>
                </c:pt>
                <c:pt idx="3298">
                  <c:v>0.0</c:v>
                </c:pt>
                <c:pt idx="3299">
                  <c:v>0.0</c:v>
                </c:pt>
                <c:pt idx="3300">
                  <c:v>0.0</c:v>
                </c:pt>
                <c:pt idx="3301">
                  <c:v>0.0</c:v>
                </c:pt>
                <c:pt idx="3302">
                  <c:v>0.0</c:v>
                </c:pt>
                <c:pt idx="3303">
                  <c:v>0.0</c:v>
                </c:pt>
                <c:pt idx="3304">
                  <c:v>0.0</c:v>
                </c:pt>
                <c:pt idx="3305">
                  <c:v>0.0</c:v>
                </c:pt>
                <c:pt idx="3306">
                  <c:v>0.0</c:v>
                </c:pt>
                <c:pt idx="3307">
                  <c:v>0.0</c:v>
                </c:pt>
                <c:pt idx="3308">
                  <c:v>0.0</c:v>
                </c:pt>
                <c:pt idx="3309">
                  <c:v>0.0</c:v>
                </c:pt>
                <c:pt idx="3310">
                  <c:v>0.0</c:v>
                </c:pt>
                <c:pt idx="3311">
                  <c:v>0.0</c:v>
                </c:pt>
                <c:pt idx="3312">
                  <c:v>0.0</c:v>
                </c:pt>
                <c:pt idx="3313">
                  <c:v>0.0</c:v>
                </c:pt>
                <c:pt idx="3314">
                  <c:v>0.0</c:v>
                </c:pt>
                <c:pt idx="3315">
                  <c:v>0.0</c:v>
                </c:pt>
                <c:pt idx="3316">
                  <c:v>0.0</c:v>
                </c:pt>
                <c:pt idx="3317">
                  <c:v>0.0</c:v>
                </c:pt>
                <c:pt idx="3318">
                  <c:v>0.0</c:v>
                </c:pt>
                <c:pt idx="3319">
                  <c:v>0.0</c:v>
                </c:pt>
                <c:pt idx="3320">
                  <c:v>0.0</c:v>
                </c:pt>
                <c:pt idx="3321">
                  <c:v>0.0</c:v>
                </c:pt>
                <c:pt idx="3322">
                  <c:v>0.0</c:v>
                </c:pt>
                <c:pt idx="3323">
                  <c:v>0.0</c:v>
                </c:pt>
                <c:pt idx="3324">
                  <c:v>0.0</c:v>
                </c:pt>
                <c:pt idx="3325">
                  <c:v>0.0</c:v>
                </c:pt>
                <c:pt idx="3326">
                  <c:v>0.0</c:v>
                </c:pt>
                <c:pt idx="3327">
                  <c:v>0.0</c:v>
                </c:pt>
                <c:pt idx="3328">
                  <c:v>0.0</c:v>
                </c:pt>
                <c:pt idx="3329">
                  <c:v>0.0</c:v>
                </c:pt>
                <c:pt idx="3330">
                  <c:v>0.0</c:v>
                </c:pt>
                <c:pt idx="3331">
                  <c:v>0.0</c:v>
                </c:pt>
                <c:pt idx="3332">
                  <c:v>0.0</c:v>
                </c:pt>
                <c:pt idx="3333">
                  <c:v>0.0</c:v>
                </c:pt>
                <c:pt idx="3334">
                  <c:v>0.0</c:v>
                </c:pt>
                <c:pt idx="3335">
                  <c:v>0.0</c:v>
                </c:pt>
                <c:pt idx="3336">
                  <c:v>0.0</c:v>
                </c:pt>
                <c:pt idx="3337">
                  <c:v>0.0</c:v>
                </c:pt>
                <c:pt idx="3338">
                  <c:v>0.0</c:v>
                </c:pt>
                <c:pt idx="3339">
                  <c:v>0.0</c:v>
                </c:pt>
                <c:pt idx="3340">
                  <c:v>0.0</c:v>
                </c:pt>
                <c:pt idx="3341">
                  <c:v>0.0</c:v>
                </c:pt>
                <c:pt idx="3342">
                  <c:v>0.0</c:v>
                </c:pt>
                <c:pt idx="3343">
                  <c:v>0.0</c:v>
                </c:pt>
                <c:pt idx="3344">
                  <c:v>0.0</c:v>
                </c:pt>
                <c:pt idx="3345">
                  <c:v>0.0</c:v>
                </c:pt>
                <c:pt idx="3346">
                  <c:v>0.0</c:v>
                </c:pt>
                <c:pt idx="3347">
                  <c:v>0.0</c:v>
                </c:pt>
                <c:pt idx="3348">
                  <c:v>0.0</c:v>
                </c:pt>
                <c:pt idx="3349">
                  <c:v>0.0</c:v>
                </c:pt>
                <c:pt idx="3350">
                  <c:v>0.0</c:v>
                </c:pt>
                <c:pt idx="3351">
                  <c:v>0.0</c:v>
                </c:pt>
                <c:pt idx="3352">
                  <c:v>0.0</c:v>
                </c:pt>
                <c:pt idx="3353">
                  <c:v>0.0</c:v>
                </c:pt>
                <c:pt idx="3354">
                  <c:v>0.0</c:v>
                </c:pt>
                <c:pt idx="3355">
                  <c:v>0.0</c:v>
                </c:pt>
                <c:pt idx="3356">
                  <c:v>0.0</c:v>
                </c:pt>
                <c:pt idx="3357">
                  <c:v>0.0</c:v>
                </c:pt>
                <c:pt idx="3358">
                  <c:v>0.0</c:v>
                </c:pt>
                <c:pt idx="3359">
                  <c:v>0.0</c:v>
                </c:pt>
                <c:pt idx="3360">
                  <c:v>0.0</c:v>
                </c:pt>
                <c:pt idx="3361">
                  <c:v>0.0</c:v>
                </c:pt>
                <c:pt idx="3362">
                  <c:v>0.0</c:v>
                </c:pt>
                <c:pt idx="3363">
                  <c:v>0.0</c:v>
                </c:pt>
                <c:pt idx="3364">
                  <c:v>0.0</c:v>
                </c:pt>
                <c:pt idx="3365">
                  <c:v>0.0</c:v>
                </c:pt>
                <c:pt idx="3366">
                  <c:v>0.0</c:v>
                </c:pt>
                <c:pt idx="3367">
                  <c:v>0.0</c:v>
                </c:pt>
                <c:pt idx="3368">
                  <c:v>0.0</c:v>
                </c:pt>
                <c:pt idx="3369">
                  <c:v>0.0</c:v>
                </c:pt>
                <c:pt idx="3370">
                  <c:v>0.0</c:v>
                </c:pt>
                <c:pt idx="3371">
                  <c:v>0.0</c:v>
                </c:pt>
                <c:pt idx="3372">
                  <c:v>0.0</c:v>
                </c:pt>
                <c:pt idx="3373">
                  <c:v>0.0</c:v>
                </c:pt>
                <c:pt idx="3374">
                  <c:v>0.0</c:v>
                </c:pt>
                <c:pt idx="3375">
                  <c:v>0.0</c:v>
                </c:pt>
                <c:pt idx="3376">
                  <c:v>0.0</c:v>
                </c:pt>
                <c:pt idx="3377">
                  <c:v>0.0</c:v>
                </c:pt>
                <c:pt idx="3378">
                  <c:v>0.0</c:v>
                </c:pt>
                <c:pt idx="3379">
                  <c:v>0.0</c:v>
                </c:pt>
                <c:pt idx="3380">
                  <c:v>0.0</c:v>
                </c:pt>
                <c:pt idx="3381">
                  <c:v>0.0</c:v>
                </c:pt>
                <c:pt idx="3382">
                  <c:v>0.0</c:v>
                </c:pt>
                <c:pt idx="3383">
                  <c:v>0.0</c:v>
                </c:pt>
                <c:pt idx="3384">
                  <c:v>0.0</c:v>
                </c:pt>
                <c:pt idx="3385">
                  <c:v>0.0</c:v>
                </c:pt>
                <c:pt idx="3386">
                  <c:v>0.0</c:v>
                </c:pt>
                <c:pt idx="3387">
                  <c:v>0.0</c:v>
                </c:pt>
                <c:pt idx="3388">
                  <c:v>0.0</c:v>
                </c:pt>
                <c:pt idx="3389">
                  <c:v>0.0</c:v>
                </c:pt>
                <c:pt idx="3390">
                  <c:v>0.0</c:v>
                </c:pt>
                <c:pt idx="3391">
                  <c:v>0.0</c:v>
                </c:pt>
                <c:pt idx="3392">
                  <c:v>0.0</c:v>
                </c:pt>
                <c:pt idx="3393">
                  <c:v>0.0</c:v>
                </c:pt>
                <c:pt idx="3394">
                  <c:v>0.0</c:v>
                </c:pt>
                <c:pt idx="3395">
                  <c:v>0.0</c:v>
                </c:pt>
                <c:pt idx="3396">
                  <c:v>0.0</c:v>
                </c:pt>
                <c:pt idx="3397">
                  <c:v>0.0</c:v>
                </c:pt>
                <c:pt idx="3398">
                  <c:v>0.0</c:v>
                </c:pt>
                <c:pt idx="3399">
                  <c:v>0.0</c:v>
                </c:pt>
                <c:pt idx="3400">
                  <c:v>0.0</c:v>
                </c:pt>
                <c:pt idx="3401">
                  <c:v>0.0</c:v>
                </c:pt>
                <c:pt idx="3402">
                  <c:v>0.0</c:v>
                </c:pt>
                <c:pt idx="3403">
                  <c:v>0.0</c:v>
                </c:pt>
                <c:pt idx="3404">
                  <c:v>0.0</c:v>
                </c:pt>
                <c:pt idx="3405">
                  <c:v>0.0</c:v>
                </c:pt>
                <c:pt idx="3406">
                  <c:v>0.0</c:v>
                </c:pt>
                <c:pt idx="3407">
                  <c:v>0.0</c:v>
                </c:pt>
                <c:pt idx="3408">
                  <c:v>0.0</c:v>
                </c:pt>
                <c:pt idx="3409">
                  <c:v>0.0</c:v>
                </c:pt>
                <c:pt idx="3410">
                  <c:v>0.0</c:v>
                </c:pt>
                <c:pt idx="3411">
                  <c:v>0.0</c:v>
                </c:pt>
                <c:pt idx="3412">
                  <c:v>0.0</c:v>
                </c:pt>
                <c:pt idx="3413">
                  <c:v>0.0</c:v>
                </c:pt>
                <c:pt idx="3414">
                  <c:v>0.0</c:v>
                </c:pt>
                <c:pt idx="3415">
                  <c:v>0.0</c:v>
                </c:pt>
                <c:pt idx="3416">
                  <c:v>0.0</c:v>
                </c:pt>
                <c:pt idx="3417">
                  <c:v>0.0</c:v>
                </c:pt>
                <c:pt idx="3418">
                  <c:v>0.0</c:v>
                </c:pt>
                <c:pt idx="3419">
                  <c:v>0.0</c:v>
                </c:pt>
                <c:pt idx="3420">
                  <c:v>0.0</c:v>
                </c:pt>
                <c:pt idx="3421">
                  <c:v>0.0</c:v>
                </c:pt>
                <c:pt idx="3422">
                  <c:v>0.0</c:v>
                </c:pt>
                <c:pt idx="3423">
                  <c:v>0.0</c:v>
                </c:pt>
                <c:pt idx="3424">
                  <c:v>0.0</c:v>
                </c:pt>
                <c:pt idx="3425">
                  <c:v>0.0</c:v>
                </c:pt>
                <c:pt idx="3426">
                  <c:v>0.0</c:v>
                </c:pt>
                <c:pt idx="3427">
                  <c:v>0.0</c:v>
                </c:pt>
                <c:pt idx="3428">
                  <c:v>0.0</c:v>
                </c:pt>
                <c:pt idx="3429">
                  <c:v>0.0</c:v>
                </c:pt>
                <c:pt idx="3430">
                  <c:v>0.0</c:v>
                </c:pt>
                <c:pt idx="3431">
                  <c:v>0.0</c:v>
                </c:pt>
                <c:pt idx="3432">
                  <c:v>0.0</c:v>
                </c:pt>
                <c:pt idx="3433">
                  <c:v>0.0</c:v>
                </c:pt>
                <c:pt idx="3434">
                  <c:v>0.0</c:v>
                </c:pt>
                <c:pt idx="3435">
                  <c:v>0.0</c:v>
                </c:pt>
                <c:pt idx="3436">
                  <c:v>0.0</c:v>
                </c:pt>
                <c:pt idx="3437">
                  <c:v>0.0</c:v>
                </c:pt>
                <c:pt idx="3438">
                  <c:v>0.0</c:v>
                </c:pt>
                <c:pt idx="3439">
                  <c:v>0.0</c:v>
                </c:pt>
                <c:pt idx="3440">
                  <c:v>0.0</c:v>
                </c:pt>
                <c:pt idx="3441">
                  <c:v>0.0</c:v>
                </c:pt>
                <c:pt idx="3442">
                  <c:v>0.0</c:v>
                </c:pt>
                <c:pt idx="3443">
                  <c:v>0.0</c:v>
                </c:pt>
                <c:pt idx="3444">
                  <c:v>0.0</c:v>
                </c:pt>
                <c:pt idx="3445">
                  <c:v>0.0</c:v>
                </c:pt>
                <c:pt idx="3446">
                  <c:v>0.0</c:v>
                </c:pt>
                <c:pt idx="3447">
                  <c:v>0.0</c:v>
                </c:pt>
                <c:pt idx="3448">
                  <c:v>0.0</c:v>
                </c:pt>
                <c:pt idx="3449">
                  <c:v>0.0</c:v>
                </c:pt>
                <c:pt idx="3450">
                  <c:v>0.0</c:v>
                </c:pt>
                <c:pt idx="3451">
                  <c:v>0.0</c:v>
                </c:pt>
                <c:pt idx="3452">
                  <c:v>0.0</c:v>
                </c:pt>
                <c:pt idx="3453">
                  <c:v>0.0</c:v>
                </c:pt>
                <c:pt idx="3454">
                  <c:v>0.0</c:v>
                </c:pt>
                <c:pt idx="3455">
                  <c:v>0.0</c:v>
                </c:pt>
                <c:pt idx="3456">
                  <c:v>0.0</c:v>
                </c:pt>
                <c:pt idx="3457">
                  <c:v>0.0</c:v>
                </c:pt>
                <c:pt idx="3458">
                  <c:v>0.0</c:v>
                </c:pt>
                <c:pt idx="3459">
                  <c:v>0.0</c:v>
                </c:pt>
                <c:pt idx="3460">
                  <c:v>0.0</c:v>
                </c:pt>
                <c:pt idx="3461">
                  <c:v>0.0</c:v>
                </c:pt>
                <c:pt idx="3462">
                  <c:v>0.0</c:v>
                </c:pt>
                <c:pt idx="3463">
                  <c:v>0.0</c:v>
                </c:pt>
                <c:pt idx="3464">
                  <c:v>0.0</c:v>
                </c:pt>
                <c:pt idx="3465">
                  <c:v>0.0</c:v>
                </c:pt>
                <c:pt idx="3466">
                  <c:v>0.0</c:v>
                </c:pt>
                <c:pt idx="3467">
                  <c:v>0.0</c:v>
                </c:pt>
                <c:pt idx="3468">
                  <c:v>0.0</c:v>
                </c:pt>
                <c:pt idx="3469">
                  <c:v>0.0</c:v>
                </c:pt>
                <c:pt idx="3470">
                  <c:v>0.0</c:v>
                </c:pt>
                <c:pt idx="3471">
                  <c:v>0.0</c:v>
                </c:pt>
                <c:pt idx="3472">
                  <c:v>0.0</c:v>
                </c:pt>
                <c:pt idx="3473">
                  <c:v>0.0</c:v>
                </c:pt>
                <c:pt idx="3474">
                  <c:v>0.0</c:v>
                </c:pt>
                <c:pt idx="3475">
                  <c:v>0.0</c:v>
                </c:pt>
                <c:pt idx="3476">
                  <c:v>0.0</c:v>
                </c:pt>
                <c:pt idx="3477">
                  <c:v>0.0</c:v>
                </c:pt>
                <c:pt idx="3478">
                  <c:v>0.0</c:v>
                </c:pt>
                <c:pt idx="3479">
                  <c:v>0.0</c:v>
                </c:pt>
                <c:pt idx="3480">
                  <c:v>0.0</c:v>
                </c:pt>
                <c:pt idx="3481">
                  <c:v>0.0</c:v>
                </c:pt>
                <c:pt idx="3482">
                  <c:v>0.0</c:v>
                </c:pt>
                <c:pt idx="3483">
                  <c:v>0.0</c:v>
                </c:pt>
                <c:pt idx="3484">
                  <c:v>0.0</c:v>
                </c:pt>
                <c:pt idx="3485">
                  <c:v>0.0</c:v>
                </c:pt>
                <c:pt idx="3486">
                  <c:v>0.0</c:v>
                </c:pt>
                <c:pt idx="3487">
                  <c:v>0.0</c:v>
                </c:pt>
                <c:pt idx="3488">
                  <c:v>0.0</c:v>
                </c:pt>
                <c:pt idx="3489">
                  <c:v>0.0</c:v>
                </c:pt>
                <c:pt idx="3490">
                  <c:v>0.0</c:v>
                </c:pt>
                <c:pt idx="3491">
                  <c:v>0.0</c:v>
                </c:pt>
                <c:pt idx="3492">
                  <c:v>0.0</c:v>
                </c:pt>
                <c:pt idx="3493">
                  <c:v>0.0</c:v>
                </c:pt>
                <c:pt idx="3494">
                  <c:v>0.0</c:v>
                </c:pt>
                <c:pt idx="3495">
                  <c:v>0.0</c:v>
                </c:pt>
                <c:pt idx="3496">
                  <c:v>0.0</c:v>
                </c:pt>
                <c:pt idx="3497">
                  <c:v>0.0</c:v>
                </c:pt>
                <c:pt idx="3498">
                  <c:v>0.0</c:v>
                </c:pt>
                <c:pt idx="3499">
                  <c:v>0.0</c:v>
                </c:pt>
                <c:pt idx="3500">
                  <c:v>0.0</c:v>
                </c:pt>
                <c:pt idx="3501">
                  <c:v>0.0</c:v>
                </c:pt>
                <c:pt idx="3502">
                  <c:v>0.0</c:v>
                </c:pt>
                <c:pt idx="3503">
                  <c:v>0.0</c:v>
                </c:pt>
                <c:pt idx="3504">
                  <c:v>0.0</c:v>
                </c:pt>
                <c:pt idx="3505">
                  <c:v>0.0</c:v>
                </c:pt>
                <c:pt idx="3506">
                  <c:v>0.0</c:v>
                </c:pt>
                <c:pt idx="3507">
                  <c:v>0.0</c:v>
                </c:pt>
                <c:pt idx="3508">
                  <c:v>0.0</c:v>
                </c:pt>
                <c:pt idx="3509">
                  <c:v>0.0</c:v>
                </c:pt>
                <c:pt idx="3510">
                  <c:v>0.0</c:v>
                </c:pt>
                <c:pt idx="3511">
                  <c:v>0.0</c:v>
                </c:pt>
                <c:pt idx="3512">
                  <c:v>0.0</c:v>
                </c:pt>
                <c:pt idx="3513">
                  <c:v>0.0</c:v>
                </c:pt>
                <c:pt idx="3514">
                  <c:v>0.0</c:v>
                </c:pt>
                <c:pt idx="3515">
                  <c:v>0.0</c:v>
                </c:pt>
                <c:pt idx="3516">
                  <c:v>0.0</c:v>
                </c:pt>
                <c:pt idx="3517">
                  <c:v>0.0</c:v>
                </c:pt>
                <c:pt idx="3518">
                  <c:v>0.0</c:v>
                </c:pt>
                <c:pt idx="3519">
                  <c:v>0.0</c:v>
                </c:pt>
                <c:pt idx="3520">
                  <c:v>0.0</c:v>
                </c:pt>
                <c:pt idx="3521">
                  <c:v>0.0</c:v>
                </c:pt>
                <c:pt idx="3522">
                  <c:v>0.0</c:v>
                </c:pt>
                <c:pt idx="3523">
                  <c:v>0.0</c:v>
                </c:pt>
                <c:pt idx="3524">
                  <c:v>0.0</c:v>
                </c:pt>
                <c:pt idx="3525">
                  <c:v>0.0</c:v>
                </c:pt>
                <c:pt idx="3526">
                  <c:v>0.0</c:v>
                </c:pt>
                <c:pt idx="3527">
                  <c:v>0.0</c:v>
                </c:pt>
                <c:pt idx="3528">
                  <c:v>0.0</c:v>
                </c:pt>
                <c:pt idx="3529">
                  <c:v>0.0</c:v>
                </c:pt>
                <c:pt idx="3530">
                  <c:v>0.0</c:v>
                </c:pt>
                <c:pt idx="3531">
                  <c:v>0.0</c:v>
                </c:pt>
                <c:pt idx="3532">
                  <c:v>0.0</c:v>
                </c:pt>
                <c:pt idx="3533">
                  <c:v>0.0</c:v>
                </c:pt>
                <c:pt idx="3534">
                  <c:v>0.0</c:v>
                </c:pt>
                <c:pt idx="3535">
                  <c:v>0.0</c:v>
                </c:pt>
                <c:pt idx="3536">
                  <c:v>0.0</c:v>
                </c:pt>
                <c:pt idx="3537">
                  <c:v>0.0</c:v>
                </c:pt>
                <c:pt idx="3538">
                  <c:v>0.0</c:v>
                </c:pt>
                <c:pt idx="3539">
                  <c:v>0.0</c:v>
                </c:pt>
                <c:pt idx="3540">
                  <c:v>0.0</c:v>
                </c:pt>
                <c:pt idx="3541">
                  <c:v>0.0</c:v>
                </c:pt>
                <c:pt idx="3542">
                  <c:v>0.0</c:v>
                </c:pt>
                <c:pt idx="3543">
                  <c:v>0.0</c:v>
                </c:pt>
                <c:pt idx="3544">
                  <c:v>0.0</c:v>
                </c:pt>
                <c:pt idx="3545">
                  <c:v>0.0</c:v>
                </c:pt>
                <c:pt idx="3546">
                  <c:v>0.0</c:v>
                </c:pt>
                <c:pt idx="3547">
                  <c:v>0.0</c:v>
                </c:pt>
                <c:pt idx="3548">
                  <c:v>0.0</c:v>
                </c:pt>
                <c:pt idx="3549">
                  <c:v>0.0</c:v>
                </c:pt>
                <c:pt idx="3550">
                  <c:v>0.0</c:v>
                </c:pt>
                <c:pt idx="3551">
                  <c:v>0.0</c:v>
                </c:pt>
                <c:pt idx="3552">
                  <c:v>0.0</c:v>
                </c:pt>
                <c:pt idx="3553">
                  <c:v>0.0</c:v>
                </c:pt>
                <c:pt idx="3554">
                  <c:v>0.0</c:v>
                </c:pt>
                <c:pt idx="3555">
                  <c:v>0.0</c:v>
                </c:pt>
                <c:pt idx="3556">
                  <c:v>0.0</c:v>
                </c:pt>
                <c:pt idx="3557">
                  <c:v>0.0</c:v>
                </c:pt>
                <c:pt idx="3558">
                  <c:v>0.0</c:v>
                </c:pt>
                <c:pt idx="3559">
                  <c:v>0.0</c:v>
                </c:pt>
                <c:pt idx="3560">
                  <c:v>0.0</c:v>
                </c:pt>
                <c:pt idx="3561">
                  <c:v>0.0</c:v>
                </c:pt>
                <c:pt idx="3562">
                  <c:v>0.0</c:v>
                </c:pt>
                <c:pt idx="3563">
                  <c:v>0.0</c:v>
                </c:pt>
                <c:pt idx="3564">
                  <c:v>0.0</c:v>
                </c:pt>
                <c:pt idx="3565">
                  <c:v>0.0</c:v>
                </c:pt>
                <c:pt idx="3566">
                  <c:v>0.0</c:v>
                </c:pt>
                <c:pt idx="3567">
                  <c:v>0.0</c:v>
                </c:pt>
                <c:pt idx="3568">
                  <c:v>0.0</c:v>
                </c:pt>
                <c:pt idx="3569">
                  <c:v>0.0</c:v>
                </c:pt>
                <c:pt idx="3570">
                  <c:v>0.0</c:v>
                </c:pt>
                <c:pt idx="3571">
                  <c:v>0.0</c:v>
                </c:pt>
                <c:pt idx="3572">
                  <c:v>0.0</c:v>
                </c:pt>
                <c:pt idx="3573">
                  <c:v>0.0</c:v>
                </c:pt>
                <c:pt idx="3574">
                  <c:v>0.0</c:v>
                </c:pt>
                <c:pt idx="3575">
                  <c:v>0.0</c:v>
                </c:pt>
                <c:pt idx="3576">
                  <c:v>0.0</c:v>
                </c:pt>
                <c:pt idx="3577">
                  <c:v>0.0</c:v>
                </c:pt>
                <c:pt idx="3578">
                  <c:v>0.0</c:v>
                </c:pt>
                <c:pt idx="3579">
                  <c:v>0.0</c:v>
                </c:pt>
                <c:pt idx="3580">
                  <c:v>0.0</c:v>
                </c:pt>
                <c:pt idx="3581">
                  <c:v>0.0</c:v>
                </c:pt>
                <c:pt idx="3582">
                  <c:v>0.0</c:v>
                </c:pt>
                <c:pt idx="3583">
                  <c:v>0.0</c:v>
                </c:pt>
                <c:pt idx="3584">
                  <c:v>0.0</c:v>
                </c:pt>
                <c:pt idx="3585">
                  <c:v>0.0</c:v>
                </c:pt>
                <c:pt idx="3586">
                  <c:v>0.0</c:v>
                </c:pt>
                <c:pt idx="3587">
                  <c:v>0.0</c:v>
                </c:pt>
                <c:pt idx="3588">
                  <c:v>0.0</c:v>
                </c:pt>
                <c:pt idx="3589">
                  <c:v>0.0</c:v>
                </c:pt>
                <c:pt idx="3590">
                  <c:v>0.0</c:v>
                </c:pt>
                <c:pt idx="3591">
                  <c:v>0.0</c:v>
                </c:pt>
                <c:pt idx="3592">
                  <c:v>0.0</c:v>
                </c:pt>
                <c:pt idx="3593">
                  <c:v>0.0</c:v>
                </c:pt>
                <c:pt idx="3594">
                  <c:v>0.0</c:v>
                </c:pt>
                <c:pt idx="3595">
                  <c:v>0.0</c:v>
                </c:pt>
                <c:pt idx="3596">
                  <c:v>0.0</c:v>
                </c:pt>
                <c:pt idx="3597">
                  <c:v>0.0</c:v>
                </c:pt>
                <c:pt idx="3598">
                  <c:v>0.0</c:v>
                </c:pt>
                <c:pt idx="3599">
                  <c:v>0.0</c:v>
                </c:pt>
                <c:pt idx="3600">
                  <c:v>0.0</c:v>
                </c:pt>
                <c:pt idx="3601">
                  <c:v>0.0</c:v>
                </c:pt>
                <c:pt idx="3602">
                  <c:v>0.0</c:v>
                </c:pt>
                <c:pt idx="3603">
                  <c:v>0.0</c:v>
                </c:pt>
                <c:pt idx="3604">
                  <c:v>0.0</c:v>
                </c:pt>
                <c:pt idx="3605">
                  <c:v>0.0</c:v>
                </c:pt>
                <c:pt idx="3606">
                  <c:v>0.0</c:v>
                </c:pt>
                <c:pt idx="3607">
                  <c:v>0.0</c:v>
                </c:pt>
                <c:pt idx="3608">
                  <c:v>0.0</c:v>
                </c:pt>
                <c:pt idx="3609">
                  <c:v>0.0</c:v>
                </c:pt>
                <c:pt idx="3610">
                  <c:v>0.0</c:v>
                </c:pt>
                <c:pt idx="3611">
                  <c:v>0.0</c:v>
                </c:pt>
                <c:pt idx="3612">
                  <c:v>0.0</c:v>
                </c:pt>
                <c:pt idx="3613">
                  <c:v>0.0</c:v>
                </c:pt>
                <c:pt idx="3614">
                  <c:v>0.0</c:v>
                </c:pt>
                <c:pt idx="3615">
                  <c:v>0.0</c:v>
                </c:pt>
                <c:pt idx="3616">
                  <c:v>0.0</c:v>
                </c:pt>
                <c:pt idx="3617">
                  <c:v>0.0</c:v>
                </c:pt>
                <c:pt idx="3618">
                  <c:v>0.0</c:v>
                </c:pt>
                <c:pt idx="3619">
                  <c:v>0.0</c:v>
                </c:pt>
                <c:pt idx="3620">
                  <c:v>0.0</c:v>
                </c:pt>
                <c:pt idx="3621">
                  <c:v>0.0</c:v>
                </c:pt>
                <c:pt idx="3622">
                  <c:v>0.0</c:v>
                </c:pt>
                <c:pt idx="3623">
                  <c:v>0.0</c:v>
                </c:pt>
                <c:pt idx="3624">
                  <c:v>0.0</c:v>
                </c:pt>
                <c:pt idx="3625">
                  <c:v>0.0</c:v>
                </c:pt>
                <c:pt idx="3626">
                  <c:v>0.0</c:v>
                </c:pt>
                <c:pt idx="3627">
                  <c:v>0.0</c:v>
                </c:pt>
                <c:pt idx="3628">
                  <c:v>0.0</c:v>
                </c:pt>
                <c:pt idx="3629">
                  <c:v>0.0</c:v>
                </c:pt>
                <c:pt idx="3630">
                  <c:v>0.0</c:v>
                </c:pt>
                <c:pt idx="3631">
                  <c:v>0.0</c:v>
                </c:pt>
                <c:pt idx="3632">
                  <c:v>0.0</c:v>
                </c:pt>
                <c:pt idx="3633">
                  <c:v>0.0</c:v>
                </c:pt>
                <c:pt idx="3634">
                  <c:v>0.0</c:v>
                </c:pt>
                <c:pt idx="3635">
                  <c:v>0.0</c:v>
                </c:pt>
                <c:pt idx="3636">
                  <c:v>0.0</c:v>
                </c:pt>
                <c:pt idx="3637">
                  <c:v>0.0</c:v>
                </c:pt>
                <c:pt idx="3638">
                  <c:v>0.0</c:v>
                </c:pt>
                <c:pt idx="3639">
                  <c:v>0.0</c:v>
                </c:pt>
                <c:pt idx="3640">
                  <c:v>0.0</c:v>
                </c:pt>
                <c:pt idx="3641">
                  <c:v>0.0</c:v>
                </c:pt>
                <c:pt idx="3642">
                  <c:v>0.0</c:v>
                </c:pt>
                <c:pt idx="3643">
                  <c:v>0.0</c:v>
                </c:pt>
                <c:pt idx="3644">
                  <c:v>0.0</c:v>
                </c:pt>
                <c:pt idx="3645">
                  <c:v>0.0</c:v>
                </c:pt>
                <c:pt idx="3646">
                  <c:v>0.0</c:v>
                </c:pt>
                <c:pt idx="3647">
                  <c:v>0.0</c:v>
                </c:pt>
                <c:pt idx="3648">
                  <c:v>0.0</c:v>
                </c:pt>
                <c:pt idx="3649">
                  <c:v>0.0</c:v>
                </c:pt>
                <c:pt idx="3650">
                  <c:v>0.0</c:v>
                </c:pt>
                <c:pt idx="3651">
                  <c:v>0.0</c:v>
                </c:pt>
                <c:pt idx="3652">
                  <c:v>0.0</c:v>
                </c:pt>
                <c:pt idx="3653">
                  <c:v>0.0</c:v>
                </c:pt>
                <c:pt idx="3654">
                  <c:v>0.0</c:v>
                </c:pt>
                <c:pt idx="3655">
                  <c:v>0.0</c:v>
                </c:pt>
                <c:pt idx="3656">
                  <c:v>0.0</c:v>
                </c:pt>
                <c:pt idx="3657">
                  <c:v>0.0</c:v>
                </c:pt>
                <c:pt idx="3658">
                  <c:v>0.0</c:v>
                </c:pt>
                <c:pt idx="3659">
                  <c:v>0.0</c:v>
                </c:pt>
                <c:pt idx="3660">
                  <c:v>0.0</c:v>
                </c:pt>
                <c:pt idx="3661">
                  <c:v>0.0</c:v>
                </c:pt>
                <c:pt idx="3662">
                  <c:v>0.0</c:v>
                </c:pt>
                <c:pt idx="3663">
                  <c:v>0.0</c:v>
                </c:pt>
                <c:pt idx="3664">
                  <c:v>0.0</c:v>
                </c:pt>
                <c:pt idx="3665">
                  <c:v>0.0</c:v>
                </c:pt>
                <c:pt idx="3666">
                  <c:v>0.0</c:v>
                </c:pt>
                <c:pt idx="3667">
                  <c:v>0.0</c:v>
                </c:pt>
                <c:pt idx="3668">
                  <c:v>0.0</c:v>
                </c:pt>
                <c:pt idx="3669">
                  <c:v>0.0</c:v>
                </c:pt>
                <c:pt idx="3670">
                  <c:v>0.0</c:v>
                </c:pt>
                <c:pt idx="3671">
                  <c:v>0.0</c:v>
                </c:pt>
                <c:pt idx="3672">
                  <c:v>0.0</c:v>
                </c:pt>
                <c:pt idx="3673">
                  <c:v>0.0</c:v>
                </c:pt>
                <c:pt idx="3674">
                  <c:v>0.0</c:v>
                </c:pt>
                <c:pt idx="3675">
                  <c:v>0.0</c:v>
                </c:pt>
                <c:pt idx="3676">
                  <c:v>0.0</c:v>
                </c:pt>
                <c:pt idx="3677">
                  <c:v>0.0</c:v>
                </c:pt>
                <c:pt idx="3678">
                  <c:v>0.0</c:v>
                </c:pt>
                <c:pt idx="3679">
                  <c:v>0.0</c:v>
                </c:pt>
                <c:pt idx="3680">
                  <c:v>0.0</c:v>
                </c:pt>
                <c:pt idx="3681">
                  <c:v>0.0</c:v>
                </c:pt>
                <c:pt idx="3682">
                  <c:v>0.0</c:v>
                </c:pt>
                <c:pt idx="3683">
                  <c:v>0.0</c:v>
                </c:pt>
                <c:pt idx="3684">
                  <c:v>0.0</c:v>
                </c:pt>
                <c:pt idx="3685">
                  <c:v>0.0</c:v>
                </c:pt>
                <c:pt idx="3686">
                  <c:v>0.0</c:v>
                </c:pt>
                <c:pt idx="3687">
                  <c:v>0.0</c:v>
                </c:pt>
                <c:pt idx="3688">
                  <c:v>0.0</c:v>
                </c:pt>
                <c:pt idx="3689">
                  <c:v>0.0</c:v>
                </c:pt>
                <c:pt idx="3690">
                  <c:v>0.0</c:v>
                </c:pt>
                <c:pt idx="3691">
                  <c:v>0.0</c:v>
                </c:pt>
                <c:pt idx="3692">
                  <c:v>0.0</c:v>
                </c:pt>
                <c:pt idx="3693">
                  <c:v>0.0</c:v>
                </c:pt>
                <c:pt idx="3694">
                  <c:v>0.0</c:v>
                </c:pt>
                <c:pt idx="3695">
                  <c:v>0.0</c:v>
                </c:pt>
                <c:pt idx="3696">
                  <c:v>0.0</c:v>
                </c:pt>
                <c:pt idx="3697">
                  <c:v>0.0</c:v>
                </c:pt>
                <c:pt idx="3698">
                  <c:v>0.0</c:v>
                </c:pt>
                <c:pt idx="3699">
                  <c:v>0.0</c:v>
                </c:pt>
                <c:pt idx="3700">
                  <c:v>0.0</c:v>
                </c:pt>
                <c:pt idx="3701">
                  <c:v>0.0</c:v>
                </c:pt>
                <c:pt idx="3702">
                  <c:v>0.0</c:v>
                </c:pt>
                <c:pt idx="3703">
                  <c:v>0.0</c:v>
                </c:pt>
                <c:pt idx="3704">
                  <c:v>0.0</c:v>
                </c:pt>
                <c:pt idx="3705">
                  <c:v>0.0</c:v>
                </c:pt>
                <c:pt idx="3706">
                  <c:v>0.0</c:v>
                </c:pt>
                <c:pt idx="3707">
                  <c:v>0.0</c:v>
                </c:pt>
                <c:pt idx="3708">
                  <c:v>0.0</c:v>
                </c:pt>
                <c:pt idx="3709">
                  <c:v>0.0</c:v>
                </c:pt>
                <c:pt idx="3710">
                  <c:v>0.0</c:v>
                </c:pt>
                <c:pt idx="3711">
                  <c:v>0.0</c:v>
                </c:pt>
                <c:pt idx="3712">
                  <c:v>0.0</c:v>
                </c:pt>
                <c:pt idx="3713">
                  <c:v>0.0</c:v>
                </c:pt>
                <c:pt idx="3714">
                  <c:v>0.0</c:v>
                </c:pt>
                <c:pt idx="3715">
                  <c:v>0.0</c:v>
                </c:pt>
                <c:pt idx="3716">
                  <c:v>0.0</c:v>
                </c:pt>
                <c:pt idx="3717">
                  <c:v>0.0</c:v>
                </c:pt>
                <c:pt idx="3718">
                  <c:v>0.0</c:v>
                </c:pt>
                <c:pt idx="3719">
                  <c:v>0.0</c:v>
                </c:pt>
                <c:pt idx="3720">
                  <c:v>0.0</c:v>
                </c:pt>
                <c:pt idx="3721">
                  <c:v>0.0</c:v>
                </c:pt>
                <c:pt idx="3722">
                  <c:v>0.0</c:v>
                </c:pt>
                <c:pt idx="3723">
                  <c:v>0.0</c:v>
                </c:pt>
                <c:pt idx="3724">
                  <c:v>0.0</c:v>
                </c:pt>
                <c:pt idx="3725">
                  <c:v>0.0</c:v>
                </c:pt>
                <c:pt idx="3726">
                  <c:v>0.0</c:v>
                </c:pt>
                <c:pt idx="3727">
                  <c:v>0.0</c:v>
                </c:pt>
                <c:pt idx="3728">
                  <c:v>0.0</c:v>
                </c:pt>
                <c:pt idx="3729">
                  <c:v>0.0</c:v>
                </c:pt>
                <c:pt idx="3730">
                  <c:v>0.0</c:v>
                </c:pt>
                <c:pt idx="3731">
                  <c:v>0.0</c:v>
                </c:pt>
                <c:pt idx="3732">
                  <c:v>0.0</c:v>
                </c:pt>
                <c:pt idx="3733">
                  <c:v>0.0</c:v>
                </c:pt>
                <c:pt idx="3734">
                  <c:v>0.0</c:v>
                </c:pt>
                <c:pt idx="3735">
                  <c:v>0.0</c:v>
                </c:pt>
                <c:pt idx="3736">
                  <c:v>0.0</c:v>
                </c:pt>
                <c:pt idx="3737">
                  <c:v>0.0</c:v>
                </c:pt>
                <c:pt idx="3738">
                  <c:v>0.0</c:v>
                </c:pt>
                <c:pt idx="3739">
                  <c:v>0.0</c:v>
                </c:pt>
                <c:pt idx="3740">
                  <c:v>0.0</c:v>
                </c:pt>
                <c:pt idx="3741">
                  <c:v>0.0</c:v>
                </c:pt>
                <c:pt idx="3742">
                  <c:v>0.0</c:v>
                </c:pt>
                <c:pt idx="3743">
                  <c:v>0.0</c:v>
                </c:pt>
                <c:pt idx="3744">
                  <c:v>0.0</c:v>
                </c:pt>
                <c:pt idx="3745">
                  <c:v>0.0</c:v>
                </c:pt>
                <c:pt idx="3746">
                  <c:v>0.0</c:v>
                </c:pt>
                <c:pt idx="3747">
                  <c:v>0.0</c:v>
                </c:pt>
                <c:pt idx="3748">
                  <c:v>0.0</c:v>
                </c:pt>
                <c:pt idx="3749">
                  <c:v>0.0</c:v>
                </c:pt>
                <c:pt idx="3750">
                  <c:v>0.0</c:v>
                </c:pt>
                <c:pt idx="3751">
                  <c:v>0.0</c:v>
                </c:pt>
                <c:pt idx="3752">
                  <c:v>0.0</c:v>
                </c:pt>
                <c:pt idx="3753">
                  <c:v>0.0</c:v>
                </c:pt>
                <c:pt idx="3754">
                  <c:v>0.0</c:v>
                </c:pt>
                <c:pt idx="3755">
                  <c:v>0.0</c:v>
                </c:pt>
                <c:pt idx="3756">
                  <c:v>0.0</c:v>
                </c:pt>
                <c:pt idx="3757">
                  <c:v>0.0</c:v>
                </c:pt>
                <c:pt idx="3758">
                  <c:v>0.0</c:v>
                </c:pt>
                <c:pt idx="3759">
                  <c:v>0.0</c:v>
                </c:pt>
                <c:pt idx="3760">
                  <c:v>0.0</c:v>
                </c:pt>
                <c:pt idx="3761">
                  <c:v>0.0</c:v>
                </c:pt>
                <c:pt idx="3762">
                  <c:v>0.0</c:v>
                </c:pt>
                <c:pt idx="3763">
                  <c:v>0.0</c:v>
                </c:pt>
                <c:pt idx="3764">
                  <c:v>0.0</c:v>
                </c:pt>
                <c:pt idx="3765">
                  <c:v>0.0</c:v>
                </c:pt>
                <c:pt idx="3766">
                  <c:v>0.0</c:v>
                </c:pt>
                <c:pt idx="3767">
                  <c:v>0.0</c:v>
                </c:pt>
                <c:pt idx="3768">
                  <c:v>0.0</c:v>
                </c:pt>
                <c:pt idx="3769">
                  <c:v>0.0</c:v>
                </c:pt>
                <c:pt idx="3770">
                  <c:v>0.0</c:v>
                </c:pt>
                <c:pt idx="3771">
                  <c:v>0.0</c:v>
                </c:pt>
                <c:pt idx="3772">
                  <c:v>0.0</c:v>
                </c:pt>
                <c:pt idx="3773">
                  <c:v>0.0</c:v>
                </c:pt>
                <c:pt idx="3774">
                  <c:v>0.0</c:v>
                </c:pt>
                <c:pt idx="3775">
                  <c:v>0.0</c:v>
                </c:pt>
                <c:pt idx="3776">
                  <c:v>0.0</c:v>
                </c:pt>
                <c:pt idx="3777">
                  <c:v>0.0</c:v>
                </c:pt>
                <c:pt idx="3778">
                  <c:v>0.0</c:v>
                </c:pt>
                <c:pt idx="3779">
                  <c:v>0.0</c:v>
                </c:pt>
                <c:pt idx="3780">
                  <c:v>0.0</c:v>
                </c:pt>
                <c:pt idx="3781">
                  <c:v>0.0</c:v>
                </c:pt>
                <c:pt idx="3782">
                  <c:v>0.0</c:v>
                </c:pt>
                <c:pt idx="3783">
                  <c:v>0.0</c:v>
                </c:pt>
                <c:pt idx="3784">
                  <c:v>0.0</c:v>
                </c:pt>
                <c:pt idx="3785">
                  <c:v>0.0</c:v>
                </c:pt>
                <c:pt idx="3786">
                  <c:v>0.0</c:v>
                </c:pt>
                <c:pt idx="3787">
                  <c:v>0.0</c:v>
                </c:pt>
                <c:pt idx="3788">
                  <c:v>0.0</c:v>
                </c:pt>
                <c:pt idx="3789">
                  <c:v>0.0</c:v>
                </c:pt>
                <c:pt idx="3790">
                  <c:v>0.0</c:v>
                </c:pt>
                <c:pt idx="3791">
                  <c:v>0.0</c:v>
                </c:pt>
                <c:pt idx="3792">
                  <c:v>0.0</c:v>
                </c:pt>
                <c:pt idx="3793">
                  <c:v>0.0</c:v>
                </c:pt>
                <c:pt idx="3794">
                  <c:v>0.0</c:v>
                </c:pt>
                <c:pt idx="3795">
                  <c:v>0.0</c:v>
                </c:pt>
                <c:pt idx="3796">
                  <c:v>0.0</c:v>
                </c:pt>
                <c:pt idx="3797">
                  <c:v>0.0</c:v>
                </c:pt>
                <c:pt idx="3798">
                  <c:v>0.0</c:v>
                </c:pt>
                <c:pt idx="3799">
                  <c:v>0.0</c:v>
                </c:pt>
                <c:pt idx="3800">
                  <c:v>0.0</c:v>
                </c:pt>
                <c:pt idx="3801">
                  <c:v>0.0</c:v>
                </c:pt>
                <c:pt idx="3802">
                  <c:v>0.0</c:v>
                </c:pt>
                <c:pt idx="3803">
                  <c:v>0.0</c:v>
                </c:pt>
                <c:pt idx="3804">
                  <c:v>0.0</c:v>
                </c:pt>
                <c:pt idx="3805">
                  <c:v>0.0</c:v>
                </c:pt>
                <c:pt idx="3806">
                  <c:v>0.0</c:v>
                </c:pt>
                <c:pt idx="3807">
                  <c:v>0.0</c:v>
                </c:pt>
                <c:pt idx="3808">
                  <c:v>0.0</c:v>
                </c:pt>
                <c:pt idx="3809">
                  <c:v>0.0</c:v>
                </c:pt>
                <c:pt idx="3810">
                  <c:v>0.0</c:v>
                </c:pt>
                <c:pt idx="3811">
                  <c:v>0.0</c:v>
                </c:pt>
                <c:pt idx="3812">
                  <c:v>0.0</c:v>
                </c:pt>
                <c:pt idx="3813">
                  <c:v>0.0</c:v>
                </c:pt>
                <c:pt idx="3814">
                  <c:v>0.0</c:v>
                </c:pt>
                <c:pt idx="3815">
                  <c:v>0.0</c:v>
                </c:pt>
                <c:pt idx="3816">
                  <c:v>0.0</c:v>
                </c:pt>
                <c:pt idx="3817">
                  <c:v>0.0</c:v>
                </c:pt>
                <c:pt idx="3818">
                  <c:v>0.0</c:v>
                </c:pt>
                <c:pt idx="3819">
                  <c:v>0.0</c:v>
                </c:pt>
                <c:pt idx="3820">
                  <c:v>0.0</c:v>
                </c:pt>
                <c:pt idx="3821">
                  <c:v>0.0</c:v>
                </c:pt>
                <c:pt idx="3822">
                  <c:v>0.0</c:v>
                </c:pt>
                <c:pt idx="3823">
                  <c:v>0.0</c:v>
                </c:pt>
                <c:pt idx="3824">
                  <c:v>0.0</c:v>
                </c:pt>
                <c:pt idx="3825">
                  <c:v>0.0</c:v>
                </c:pt>
                <c:pt idx="3826">
                  <c:v>0.0</c:v>
                </c:pt>
                <c:pt idx="3827">
                  <c:v>0.0</c:v>
                </c:pt>
                <c:pt idx="3828">
                  <c:v>0.0</c:v>
                </c:pt>
                <c:pt idx="3829">
                  <c:v>0.0</c:v>
                </c:pt>
                <c:pt idx="3830">
                  <c:v>0.0</c:v>
                </c:pt>
                <c:pt idx="3831">
                  <c:v>0.0</c:v>
                </c:pt>
                <c:pt idx="3832">
                  <c:v>0.0</c:v>
                </c:pt>
                <c:pt idx="3833">
                  <c:v>0.0</c:v>
                </c:pt>
                <c:pt idx="3834">
                  <c:v>0.0</c:v>
                </c:pt>
                <c:pt idx="3835">
                  <c:v>0.0</c:v>
                </c:pt>
                <c:pt idx="3836">
                  <c:v>0.0</c:v>
                </c:pt>
                <c:pt idx="3837">
                  <c:v>0.0</c:v>
                </c:pt>
                <c:pt idx="3838">
                  <c:v>0.0</c:v>
                </c:pt>
                <c:pt idx="3839">
                  <c:v>0.0</c:v>
                </c:pt>
                <c:pt idx="3840">
                  <c:v>0.0</c:v>
                </c:pt>
                <c:pt idx="3841">
                  <c:v>0.0</c:v>
                </c:pt>
                <c:pt idx="3842">
                  <c:v>0.0</c:v>
                </c:pt>
                <c:pt idx="3843">
                  <c:v>0.0</c:v>
                </c:pt>
                <c:pt idx="3844">
                  <c:v>0.0</c:v>
                </c:pt>
                <c:pt idx="3845">
                  <c:v>0.0</c:v>
                </c:pt>
                <c:pt idx="3846">
                  <c:v>0.0</c:v>
                </c:pt>
                <c:pt idx="3847">
                  <c:v>0.0</c:v>
                </c:pt>
                <c:pt idx="3848">
                  <c:v>0.0</c:v>
                </c:pt>
                <c:pt idx="3849">
                  <c:v>0.0</c:v>
                </c:pt>
                <c:pt idx="3850">
                  <c:v>0.0</c:v>
                </c:pt>
                <c:pt idx="3851">
                  <c:v>0.0</c:v>
                </c:pt>
                <c:pt idx="3852">
                  <c:v>0.0</c:v>
                </c:pt>
                <c:pt idx="3853">
                  <c:v>0.0</c:v>
                </c:pt>
                <c:pt idx="3854">
                  <c:v>0.0</c:v>
                </c:pt>
                <c:pt idx="3855">
                  <c:v>0.0</c:v>
                </c:pt>
                <c:pt idx="3856">
                  <c:v>0.0</c:v>
                </c:pt>
                <c:pt idx="3857">
                  <c:v>0.0</c:v>
                </c:pt>
                <c:pt idx="3858">
                  <c:v>0.0</c:v>
                </c:pt>
                <c:pt idx="3859">
                  <c:v>0.0</c:v>
                </c:pt>
                <c:pt idx="3860">
                  <c:v>0.0</c:v>
                </c:pt>
                <c:pt idx="3861">
                  <c:v>0.0</c:v>
                </c:pt>
                <c:pt idx="3862">
                  <c:v>0.0</c:v>
                </c:pt>
                <c:pt idx="3863">
                  <c:v>0.0</c:v>
                </c:pt>
                <c:pt idx="3864">
                  <c:v>0.0</c:v>
                </c:pt>
                <c:pt idx="3865">
                  <c:v>0.0</c:v>
                </c:pt>
                <c:pt idx="3866">
                  <c:v>0.0</c:v>
                </c:pt>
                <c:pt idx="3867">
                  <c:v>0.0</c:v>
                </c:pt>
                <c:pt idx="3868">
                  <c:v>0.0</c:v>
                </c:pt>
                <c:pt idx="3869">
                  <c:v>0.0</c:v>
                </c:pt>
                <c:pt idx="3870">
                  <c:v>0.0</c:v>
                </c:pt>
                <c:pt idx="3871">
                  <c:v>0.0</c:v>
                </c:pt>
                <c:pt idx="3872">
                  <c:v>0.0</c:v>
                </c:pt>
                <c:pt idx="3873">
                  <c:v>0.0</c:v>
                </c:pt>
                <c:pt idx="3874">
                  <c:v>0.0</c:v>
                </c:pt>
                <c:pt idx="3875">
                  <c:v>0.0</c:v>
                </c:pt>
                <c:pt idx="3876">
                  <c:v>0.0</c:v>
                </c:pt>
                <c:pt idx="3877">
                  <c:v>0.0</c:v>
                </c:pt>
                <c:pt idx="3878">
                  <c:v>0.0</c:v>
                </c:pt>
                <c:pt idx="3879">
                  <c:v>0.0</c:v>
                </c:pt>
                <c:pt idx="3880">
                  <c:v>0.0</c:v>
                </c:pt>
                <c:pt idx="3881">
                  <c:v>0.0</c:v>
                </c:pt>
                <c:pt idx="3882">
                  <c:v>0.0</c:v>
                </c:pt>
                <c:pt idx="3883">
                  <c:v>0.0</c:v>
                </c:pt>
                <c:pt idx="3884">
                  <c:v>0.0</c:v>
                </c:pt>
                <c:pt idx="3885">
                  <c:v>0.0</c:v>
                </c:pt>
                <c:pt idx="3886">
                  <c:v>0.0</c:v>
                </c:pt>
                <c:pt idx="3887">
                  <c:v>0.0</c:v>
                </c:pt>
                <c:pt idx="3888">
                  <c:v>0.0</c:v>
                </c:pt>
                <c:pt idx="3889">
                  <c:v>0.0</c:v>
                </c:pt>
                <c:pt idx="3890">
                  <c:v>0.0</c:v>
                </c:pt>
                <c:pt idx="3891">
                  <c:v>0.0</c:v>
                </c:pt>
                <c:pt idx="3892">
                  <c:v>0.0</c:v>
                </c:pt>
                <c:pt idx="3893">
                  <c:v>0.0</c:v>
                </c:pt>
                <c:pt idx="3894">
                  <c:v>0.0</c:v>
                </c:pt>
                <c:pt idx="3895">
                  <c:v>0.0</c:v>
                </c:pt>
                <c:pt idx="3896">
                  <c:v>0.0</c:v>
                </c:pt>
                <c:pt idx="3897">
                  <c:v>0.0</c:v>
                </c:pt>
                <c:pt idx="3898">
                  <c:v>0.0</c:v>
                </c:pt>
                <c:pt idx="3899">
                  <c:v>0.0</c:v>
                </c:pt>
                <c:pt idx="3900">
                  <c:v>0.0</c:v>
                </c:pt>
                <c:pt idx="3901">
                  <c:v>0.0</c:v>
                </c:pt>
                <c:pt idx="3902">
                  <c:v>0.0</c:v>
                </c:pt>
                <c:pt idx="3903">
                  <c:v>0.0</c:v>
                </c:pt>
                <c:pt idx="3904">
                  <c:v>0.0</c:v>
                </c:pt>
                <c:pt idx="3905">
                  <c:v>0.0</c:v>
                </c:pt>
                <c:pt idx="3906">
                  <c:v>0.0</c:v>
                </c:pt>
                <c:pt idx="3907">
                  <c:v>0.0</c:v>
                </c:pt>
                <c:pt idx="3908">
                  <c:v>0.0</c:v>
                </c:pt>
                <c:pt idx="3909">
                  <c:v>0.0</c:v>
                </c:pt>
                <c:pt idx="3910">
                  <c:v>0.0</c:v>
                </c:pt>
                <c:pt idx="3911">
                  <c:v>0.0</c:v>
                </c:pt>
                <c:pt idx="3912">
                  <c:v>0.0</c:v>
                </c:pt>
                <c:pt idx="3913">
                  <c:v>0.0</c:v>
                </c:pt>
                <c:pt idx="3914">
                  <c:v>0.0</c:v>
                </c:pt>
                <c:pt idx="3915">
                  <c:v>0.0</c:v>
                </c:pt>
                <c:pt idx="3916">
                  <c:v>0.0</c:v>
                </c:pt>
                <c:pt idx="3917">
                  <c:v>0.0</c:v>
                </c:pt>
                <c:pt idx="3918">
                  <c:v>0.0</c:v>
                </c:pt>
                <c:pt idx="3919">
                  <c:v>0.0</c:v>
                </c:pt>
                <c:pt idx="3920">
                  <c:v>0.0</c:v>
                </c:pt>
                <c:pt idx="3921">
                  <c:v>0.0</c:v>
                </c:pt>
                <c:pt idx="3922">
                  <c:v>0.0</c:v>
                </c:pt>
                <c:pt idx="3923">
                  <c:v>0.0</c:v>
                </c:pt>
                <c:pt idx="3924">
                  <c:v>0.0</c:v>
                </c:pt>
                <c:pt idx="3925">
                  <c:v>0.0</c:v>
                </c:pt>
                <c:pt idx="3926">
                  <c:v>0.0</c:v>
                </c:pt>
                <c:pt idx="3927">
                  <c:v>0.0</c:v>
                </c:pt>
                <c:pt idx="3928">
                  <c:v>0.0</c:v>
                </c:pt>
                <c:pt idx="3929">
                  <c:v>0.0</c:v>
                </c:pt>
                <c:pt idx="3930">
                  <c:v>0.0</c:v>
                </c:pt>
                <c:pt idx="3931">
                  <c:v>0.0</c:v>
                </c:pt>
                <c:pt idx="3932">
                  <c:v>0.0</c:v>
                </c:pt>
                <c:pt idx="3933">
                  <c:v>0.0</c:v>
                </c:pt>
                <c:pt idx="3934">
                  <c:v>0.0</c:v>
                </c:pt>
                <c:pt idx="3935">
                  <c:v>0.0</c:v>
                </c:pt>
                <c:pt idx="3936">
                  <c:v>0.0</c:v>
                </c:pt>
                <c:pt idx="3937">
                  <c:v>0.0</c:v>
                </c:pt>
                <c:pt idx="3938">
                  <c:v>0.0</c:v>
                </c:pt>
                <c:pt idx="3939">
                  <c:v>0.0</c:v>
                </c:pt>
                <c:pt idx="3940">
                  <c:v>0.0</c:v>
                </c:pt>
                <c:pt idx="3941">
                  <c:v>0.0</c:v>
                </c:pt>
                <c:pt idx="3942">
                  <c:v>0.0</c:v>
                </c:pt>
                <c:pt idx="3943">
                  <c:v>0.0</c:v>
                </c:pt>
                <c:pt idx="3944">
                  <c:v>0.0</c:v>
                </c:pt>
                <c:pt idx="3945">
                  <c:v>0.0</c:v>
                </c:pt>
                <c:pt idx="3946">
                  <c:v>0.0</c:v>
                </c:pt>
                <c:pt idx="3947">
                  <c:v>0.0</c:v>
                </c:pt>
                <c:pt idx="3948">
                  <c:v>0.0</c:v>
                </c:pt>
                <c:pt idx="3949">
                  <c:v>0.0</c:v>
                </c:pt>
                <c:pt idx="3950">
                  <c:v>0.0</c:v>
                </c:pt>
                <c:pt idx="3951">
                  <c:v>0.0</c:v>
                </c:pt>
                <c:pt idx="3952">
                  <c:v>0.0</c:v>
                </c:pt>
                <c:pt idx="3953">
                  <c:v>0.0</c:v>
                </c:pt>
                <c:pt idx="3954">
                  <c:v>0.0</c:v>
                </c:pt>
                <c:pt idx="3955">
                  <c:v>0.0</c:v>
                </c:pt>
                <c:pt idx="3956">
                  <c:v>0.0</c:v>
                </c:pt>
                <c:pt idx="3957">
                  <c:v>0.0</c:v>
                </c:pt>
                <c:pt idx="3958">
                  <c:v>0.0</c:v>
                </c:pt>
                <c:pt idx="3959">
                  <c:v>0.0</c:v>
                </c:pt>
                <c:pt idx="3960">
                  <c:v>0.0</c:v>
                </c:pt>
                <c:pt idx="3961">
                  <c:v>0.0</c:v>
                </c:pt>
                <c:pt idx="3962">
                  <c:v>0.0</c:v>
                </c:pt>
                <c:pt idx="3963">
                  <c:v>0.0</c:v>
                </c:pt>
                <c:pt idx="3964">
                  <c:v>0.0</c:v>
                </c:pt>
                <c:pt idx="3965">
                  <c:v>0.0</c:v>
                </c:pt>
                <c:pt idx="3966">
                  <c:v>0.0</c:v>
                </c:pt>
                <c:pt idx="3967">
                  <c:v>0.0</c:v>
                </c:pt>
                <c:pt idx="3968">
                  <c:v>0.0</c:v>
                </c:pt>
                <c:pt idx="3969">
                  <c:v>0.0</c:v>
                </c:pt>
                <c:pt idx="3970">
                  <c:v>0.0</c:v>
                </c:pt>
                <c:pt idx="3971">
                  <c:v>0.0</c:v>
                </c:pt>
                <c:pt idx="3972">
                  <c:v>0.0</c:v>
                </c:pt>
                <c:pt idx="3973">
                  <c:v>0.0</c:v>
                </c:pt>
                <c:pt idx="3974">
                  <c:v>0.0</c:v>
                </c:pt>
                <c:pt idx="3975">
                  <c:v>0.0</c:v>
                </c:pt>
                <c:pt idx="3976">
                  <c:v>0.0</c:v>
                </c:pt>
                <c:pt idx="3977">
                  <c:v>0.0</c:v>
                </c:pt>
                <c:pt idx="3978">
                  <c:v>0.0</c:v>
                </c:pt>
                <c:pt idx="3979">
                  <c:v>0.0</c:v>
                </c:pt>
                <c:pt idx="3980">
                  <c:v>0.0</c:v>
                </c:pt>
                <c:pt idx="3981">
                  <c:v>0.0</c:v>
                </c:pt>
                <c:pt idx="3982">
                  <c:v>0.0</c:v>
                </c:pt>
                <c:pt idx="3983">
                  <c:v>0.0</c:v>
                </c:pt>
                <c:pt idx="3984">
                  <c:v>0.0</c:v>
                </c:pt>
                <c:pt idx="3985">
                  <c:v>0.0</c:v>
                </c:pt>
                <c:pt idx="3986">
                  <c:v>0.0</c:v>
                </c:pt>
                <c:pt idx="3987">
                  <c:v>0.0</c:v>
                </c:pt>
                <c:pt idx="3988">
                  <c:v>0.0</c:v>
                </c:pt>
                <c:pt idx="3989">
                  <c:v>0.0</c:v>
                </c:pt>
                <c:pt idx="3990">
                  <c:v>0.0</c:v>
                </c:pt>
                <c:pt idx="3991">
                  <c:v>0.0</c:v>
                </c:pt>
                <c:pt idx="3992">
                  <c:v>0.0</c:v>
                </c:pt>
                <c:pt idx="3993">
                  <c:v>0.0</c:v>
                </c:pt>
                <c:pt idx="3994">
                  <c:v>0.0</c:v>
                </c:pt>
                <c:pt idx="3995">
                  <c:v>0.0</c:v>
                </c:pt>
                <c:pt idx="3996">
                  <c:v>0.0</c:v>
                </c:pt>
                <c:pt idx="3997">
                  <c:v>0.0</c:v>
                </c:pt>
                <c:pt idx="3998">
                  <c:v>0.0</c:v>
                </c:pt>
                <c:pt idx="3999">
                  <c:v>0.0</c:v>
                </c:pt>
                <c:pt idx="4000">
                  <c:v>0.0</c:v>
                </c:pt>
                <c:pt idx="4001">
                  <c:v>0.0</c:v>
                </c:pt>
                <c:pt idx="4002">
                  <c:v>0.0</c:v>
                </c:pt>
                <c:pt idx="4003">
                  <c:v>0.0</c:v>
                </c:pt>
                <c:pt idx="4004">
                  <c:v>0.0</c:v>
                </c:pt>
                <c:pt idx="4005">
                  <c:v>0.0</c:v>
                </c:pt>
                <c:pt idx="4006">
                  <c:v>0.0</c:v>
                </c:pt>
                <c:pt idx="4007">
                  <c:v>0.0</c:v>
                </c:pt>
                <c:pt idx="4008">
                  <c:v>0.0</c:v>
                </c:pt>
                <c:pt idx="4009">
                  <c:v>0.0</c:v>
                </c:pt>
                <c:pt idx="4010">
                  <c:v>0.0</c:v>
                </c:pt>
                <c:pt idx="4011">
                  <c:v>0.0</c:v>
                </c:pt>
                <c:pt idx="4012">
                  <c:v>0.0</c:v>
                </c:pt>
                <c:pt idx="4013">
                  <c:v>0.0</c:v>
                </c:pt>
                <c:pt idx="4014">
                  <c:v>0.0</c:v>
                </c:pt>
                <c:pt idx="4015">
                  <c:v>0.0</c:v>
                </c:pt>
                <c:pt idx="4016">
                  <c:v>0.0</c:v>
                </c:pt>
                <c:pt idx="4017">
                  <c:v>0.0</c:v>
                </c:pt>
                <c:pt idx="4018">
                  <c:v>0.0</c:v>
                </c:pt>
                <c:pt idx="4019">
                  <c:v>0.0</c:v>
                </c:pt>
                <c:pt idx="4020">
                  <c:v>0.0</c:v>
                </c:pt>
                <c:pt idx="4021">
                  <c:v>0.0</c:v>
                </c:pt>
                <c:pt idx="4022">
                  <c:v>0.0</c:v>
                </c:pt>
                <c:pt idx="4023">
                  <c:v>0.0</c:v>
                </c:pt>
                <c:pt idx="4024">
                  <c:v>0.0</c:v>
                </c:pt>
                <c:pt idx="4025">
                  <c:v>0.0</c:v>
                </c:pt>
                <c:pt idx="4026">
                  <c:v>0.0</c:v>
                </c:pt>
                <c:pt idx="4027">
                  <c:v>0.0</c:v>
                </c:pt>
                <c:pt idx="4028">
                  <c:v>0.0</c:v>
                </c:pt>
                <c:pt idx="4029">
                  <c:v>0.0</c:v>
                </c:pt>
                <c:pt idx="4030">
                  <c:v>0.0</c:v>
                </c:pt>
                <c:pt idx="4031">
                  <c:v>0.0</c:v>
                </c:pt>
                <c:pt idx="4032">
                  <c:v>0.0</c:v>
                </c:pt>
                <c:pt idx="4033">
                  <c:v>0.0</c:v>
                </c:pt>
                <c:pt idx="4034">
                  <c:v>0.0</c:v>
                </c:pt>
                <c:pt idx="4035">
                  <c:v>0.0</c:v>
                </c:pt>
                <c:pt idx="4036">
                  <c:v>0.0</c:v>
                </c:pt>
                <c:pt idx="4037">
                  <c:v>0.0</c:v>
                </c:pt>
                <c:pt idx="4038">
                  <c:v>0.0</c:v>
                </c:pt>
                <c:pt idx="4039">
                  <c:v>0.0</c:v>
                </c:pt>
                <c:pt idx="4040">
                  <c:v>0.0</c:v>
                </c:pt>
                <c:pt idx="4041">
                  <c:v>0.0</c:v>
                </c:pt>
                <c:pt idx="4042">
                  <c:v>0.0</c:v>
                </c:pt>
                <c:pt idx="4043">
                  <c:v>0.0</c:v>
                </c:pt>
                <c:pt idx="4044">
                  <c:v>0.0</c:v>
                </c:pt>
                <c:pt idx="4045">
                  <c:v>0.0</c:v>
                </c:pt>
                <c:pt idx="4046">
                  <c:v>0.0</c:v>
                </c:pt>
                <c:pt idx="4047">
                  <c:v>0.0</c:v>
                </c:pt>
                <c:pt idx="4048">
                  <c:v>0.0</c:v>
                </c:pt>
                <c:pt idx="4049">
                  <c:v>0.0</c:v>
                </c:pt>
                <c:pt idx="4050">
                  <c:v>0.0</c:v>
                </c:pt>
                <c:pt idx="4051">
                  <c:v>0.0</c:v>
                </c:pt>
                <c:pt idx="4052">
                  <c:v>0.0</c:v>
                </c:pt>
                <c:pt idx="4053">
                  <c:v>0.0</c:v>
                </c:pt>
                <c:pt idx="4054">
                  <c:v>0.0</c:v>
                </c:pt>
                <c:pt idx="4055">
                  <c:v>0.0</c:v>
                </c:pt>
                <c:pt idx="4056">
                  <c:v>0.0</c:v>
                </c:pt>
                <c:pt idx="4057">
                  <c:v>0.0</c:v>
                </c:pt>
                <c:pt idx="4058">
                  <c:v>0.0</c:v>
                </c:pt>
                <c:pt idx="4059">
                  <c:v>0.0</c:v>
                </c:pt>
                <c:pt idx="4060">
                  <c:v>0.0</c:v>
                </c:pt>
                <c:pt idx="4061">
                  <c:v>0.0</c:v>
                </c:pt>
                <c:pt idx="4062">
                  <c:v>0.0</c:v>
                </c:pt>
                <c:pt idx="4063">
                  <c:v>0.0</c:v>
                </c:pt>
                <c:pt idx="4064">
                  <c:v>0.0</c:v>
                </c:pt>
                <c:pt idx="4065">
                  <c:v>0.0</c:v>
                </c:pt>
                <c:pt idx="4066">
                  <c:v>0.0</c:v>
                </c:pt>
                <c:pt idx="4067">
                  <c:v>0.0</c:v>
                </c:pt>
                <c:pt idx="4068">
                  <c:v>0.0</c:v>
                </c:pt>
                <c:pt idx="4069">
                  <c:v>0.0</c:v>
                </c:pt>
                <c:pt idx="4070">
                  <c:v>0.0</c:v>
                </c:pt>
                <c:pt idx="4071">
                  <c:v>0.0</c:v>
                </c:pt>
                <c:pt idx="4072">
                  <c:v>0.0</c:v>
                </c:pt>
                <c:pt idx="4073">
                  <c:v>0.0</c:v>
                </c:pt>
                <c:pt idx="4074">
                  <c:v>0.0</c:v>
                </c:pt>
                <c:pt idx="4075">
                  <c:v>0.0</c:v>
                </c:pt>
                <c:pt idx="4076">
                  <c:v>0.0</c:v>
                </c:pt>
                <c:pt idx="4077">
                  <c:v>0.0</c:v>
                </c:pt>
                <c:pt idx="4078">
                  <c:v>0.0</c:v>
                </c:pt>
                <c:pt idx="4079">
                  <c:v>0.0</c:v>
                </c:pt>
                <c:pt idx="4080">
                  <c:v>0.0</c:v>
                </c:pt>
                <c:pt idx="4081">
                  <c:v>0.0</c:v>
                </c:pt>
                <c:pt idx="4082">
                  <c:v>0.0</c:v>
                </c:pt>
                <c:pt idx="4083">
                  <c:v>0.0</c:v>
                </c:pt>
                <c:pt idx="4084">
                  <c:v>0.0</c:v>
                </c:pt>
                <c:pt idx="4085">
                  <c:v>0.0</c:v>
                </c:pt>
                <c:pt idx="4086">
                  <c:v>0.0</c:v>
                </c:pt>
                <c:pt idx="4087">
                  <c:v>0.0</c:v>
                </c:pt>
                <c:pt idx="4088">
                  <c:v>0.0</c:v>
                </c:pt>
                <c:pt idx="4089">
                  <c:v>0.0</c:v>
                </c:pt>
                <c:pt idx="4090">
                  <c:v>0.0</c:v>
                </c:pt>
                <c:pt idx="4091">
                  <c:v>0.0</c:v>
                </c:pt>
                <c:pt idx="4092">
                  <c:v>0.0</c:v>
                </c:pt>
                <c:pt idx="4093">
                  <c:v>0.0</c:v>
                </c:pt>
                <c:pt idx="4094">
                  <c:v>0.0</c:v>
                </c:pt>
                <c:pt idx="4095">
                  <c:v>0.0</c:v>
                </c:pt>
                <c:pt idx="4096">
                  <c:v>0.0</c:v>
                </c:pt>
                <c:pt idx="4097">
                  <c:v>0.0</c:v>
                </c:pt>
                <c:pt idx="4098">
                  <c:v>0.0</c:v>
                </c:pt>
                <c:pt idx="4099">
                  <c:v>0.0</c:v>
                </c:pt>
                <c:pt idx="4100">
                  <c:v>0.0</c:v>
                </c:pt>
                <c:pt idx="4101">
                  <c:v>0.0</c:v>
                </c:pt>
                <c:pt idx="4102">
                  <c:v>0.0</c:v>
                </c:pt>
                <c:pt idx="4103">
                  <c:v>0.0</c:v>
                </c:pt>
                <c:pt idx="4104">
                  <c:v>0.0</c:v>
                </c:pt>
                <c:pt idx="4105">
                  <c:v>0.0</c:v>
                </c:pt>
                <c:pt idx="4106">
                  <c:v>0.0</c:v>
                </c:pt>
                <c:pt idx="4107">
                  <c:v>0.0</c:v>
                </c:pt>
                <c:pt idx="4108">
                  <c:v>0.0</c:v>
                </c:pt>
                <c:pt idx="4109">
                  <c:v>0.0</c:v>
                </c:pt>
                <c:pt idx="4110">
                  <c:v>0.0</c:v>
                </c:pt>
                <c:pt idx="4111">
                  <c:v>0.0</c:v>
                </c:pt>
                <c:pt idx="4112">
                  <c:v>0.0</c:v>
                </c:pt>
                <c:pt idx="4113">
                  <c:v>0.0</c:v>
                </c:pt>
                <c:pt idx="4114">
                  <c:v>0.0</c:v>
                </c:pt>
                <c:pt idx="4115">
                  <c:v>0.0</c:v>
                </c:pt>
                <c:pt idx="4116">
                  <c:v>0.0</c:v>
                </c:pt>
                <c:pt idx="4117">
                  <c:v>0.0</c:v>
                </c:pt>
                <c:pt idx="4118">
                  <c:v>0.0</c:v>
                </c:pt>
                <c:pt idx="4119">
                  <c:v>0.0</c:v>
                </c:pt>
                <c:pt idx="4120">
                  <c:v>0.0</c:v>
                </c:pt>
                <c:pt idx="4121">
                  <c:v>0.0</c:v>
                </c:pt>
                <c:pt idx="4122">
                  <c:v>0.0</c:v>
                </c:pt>
                <c:pt idx="4123">
                  <c:v>0.0</c:v>
                </c:pt>
                <c:pt idx="4124">
                  <c:v>0.0</c:v>
                </c:pt>
                <c:pt idx="4125">
                  <c:v>0.0</c:v>
                </c:pt>
                <c:pt idx="4126">
                  <c:v>0.0</c:v>
                </c:pt>
                <c:pt idx="4127">
                  <c:v>0.0</c:v>
                </c:pt>
                <c:pt idx="4128">
                  <c:v>0.0</c:v>
                </c:pt>
                <c:pt idx="4129">
                  <c:v>0.0</c:v>
                </c:pt>
                <c:pt idx="4130">
                  <c:v>0.0</c:v>
                </c:pt>
                <c:pt idx="4131">
                  <c:v>0.0</c:v>
                </c:pt>
                <c:pt idx="4132">
                  <c:v>0.0</c:v>
                </c:pt>
                <c:pt idx="4133">
                  <c:v>0.0</c:v>
                </c:pt>
                <c:pt idx="4134">
                  <c:v>0.0</c:v>
                </c:pt>
                <c:pt idx="4135">
                  <c:v>0.0</c:v>
                </c:pt>
                <c:pt idx="4136">
                  <c:v>0.0</c:v>
                </c:pt>
                <c:pt idx="4137">
                  <c:v>0.0</c:v>
                </c:pt>
                <c:pt idx="4138">
                  <c:v>0.0</c:v>
                </c:pt>
                <c:pt idx="4139">
                  <c:v>0.0</c:v>
                </c:pt>
                <c:pt idx="4140">
                  <c:v>0.0</c:v>
                </c:pt>
                <c:pt idx="4141">
                  <c:v>0.0</c:v>
                </c:pt>
                <c:pt idx="4142">
                  <c:v>0.0</c:v>
                </c:pt>
                <c:pt idx="4143">
                  <c:v>0.0</c:v>
                </c:pt>
                <c:pt idx="4144">
                  <c:v>0.0</c:v>
                </c:pt>
                <c:pt idx="4145">
                  <c:v>0.0</c:v>
                </c:pt>
                <c:pt idx="4146">
                  <c:v>0.0</c:v>
                </c:pt>
                <c:pt idx="4147">
                  <c:v>0.0</c:v>
                </c:pt>
                <c:pt idx="4148">
                  <c:v>0.0</c:v>
                </c:pt>
                <c:pt idx="4149">
                  <c:v>0.0</c:v>
                </c:pt>
                <c:pt idx="4150">
                  <c:v>0.0</c:v>
                </c:pt>
                <c:pt idx="4151">
                  <c:v>0.0</c:v>
                </c:pt>
                <c:pt idx="4152">
                  <c:v>0.0</c:v>
                </c:pt>
                <c:pt idx="4153">
                  <c:v>0.0</c:v>
                </c:pt>
                <c:pt idx="4154">
                  <c:v>0.0</c:v>
                </c:pt>
                <c:pt idx="4155">
                  <c:v>0.0</c:v>
                </c:pt>
                <c:pt idx="4156">
                  <c:v>0.0</c:v>
                </c:pt>
                <c:pt idx="4157">
                  <c:v>0.0</c:v>
                </c:pt>
                <c:pt idx="4158">
                  <c:v>0.0</c:v>
                </c:pt>
                <c:pt idx="4159">
                  <c:v>0.0</c:v>
                </c:pt>
                <c:pt idx="4160">
                  <c:v>0.0</c:v>
                </c:pt>
                <c:pt idx="4161">
                  <c:v>0.0</c:v>
                </c:pt>
                <c:pt idx="4162">
                  <c:v>0.0</c:v>
                </c:pt>
                <c:pt idx="4163">
                  <c:v>0.0</c:v>
                </c:pt>
                <c:pt idx="4164">
                  <c:v>0.0</c:v>
                </c:pt>
                <c:pt idx="4165">
                  <c:v>0.0</c:v>
                </c:pt>
                <c:pt idx="4166">
                  <c:v>0.0</c:v>
                </c:pt>
                <c:pt idx="4167">
                  <c:v>0.0</c:v>
                </c:pt>
                <c:pt idx="4168">
                  <c:v>0.0</c:v>
                </c:pt>
                <c:pt idx="4169">
                  <c:v>0.0</c:v>
                </c:pt>
                <c:pt idx="4170">
                  <c:v>0.0</c:v>
                </c:pt>
                <c:pt idx="4171">
                  <c:v>0.0</c:v>
                </c:pt>
                <c:pt idx="4172">
                  <c:v>0.0</c:v>
                </c:pt>
                <c:pt idx="4173">
                  <c:v>0.0</c:v>
                </c:pt>
                <c:pt idx="4174">
                  <c:v>0.0</c:v>
                </c:pt>
                <c:pt idx="4175">
                  <c:v>0.0</c:v>
                </c:pt>
                <c:pt idx="4176">
                  <c:v>0.0</c:v>
                </c:pt>
                <c:pt idx="4177">
                  <c:v>0.0</c:v>
                </c:pt>
                <c:pt idx="4178">
                  <c:v>0.0</c:v>
                </c:pt>
                <c:pt idx="4179">
                  <c:v>0.0</c:v>
                </c:pt>
                <c:pt idx="4180">
                  <c:v>0.0</c:v>
                </c:pt>
                <c:pt idx="4181">
                  <c:v>0.0</c:v>
                </c:pt>
                <c:pt idx="4182">
                  <c:v>0.0</c:v>
                </c:pt>
                <c:pt idx="4183">
                  <c:v>0.0</c:v>
                </c:pt>
                <c:pt idx="4184">
                  <c:v>0.0</c:v>
                </c:pt>
                <c:pt idx="4185">
                  <c:v>0.0</c:v>
                </c:pt>
                <c:pt idx="4186">
                  <c:v>0.0</c:v>
                </c:pt>
                <c:pt idx="4187">
                  <c:v>0.0</c:v>
                </c:pt>
                <c:pt idx="4188">
                  <c:v>0.0</c:v>
                </c:pt>
                <c:pt idx="4189">
                  <c:v>0.0</c:v>
                </c:pt>
                <c:pt idx="4190">
                  <c:v>0.0</c:v>
                </c:pt>
                <c:pt idx="4191">
                  <c:v>0.0</c:v>
                </c:pt>
                <c:pt idx="4192">
                  <c:v>0.0</c:v>
                </c:pt>
                <c:pt idx="4193">
                  <c:v>0.0</c:v>
                </c:pt>
                <c:pt idx="4194">
                  <c:v>0.0</c:v>
                </c:pt>
                <c:pt idx="4195">
                  <c:v>0.0</c:v>
                </c:pt>
                <c:pt idx="4196">
                  <c:v>0.0</c:v>
                </c:pt>
                <c:pt idx="4197">
                  <c:v>0.0</c:v>
                </c:pt>
                <c:pt idx="4198">
                  <c:v>0.0</c:v>
                </c:pt>
                <c:pt idx="4199">
                  <c:v>0.0</c:v>
                </c:pt>
                <c:pt idx="4200">
                  <c:v>0.0</c:v>
                </c:pt>
                <c:pt idx="4201">
                  <c:v>0.0</c:v>
                </c:pt>
                <c:pt idx="4202">
                  <c:v>0.0</c:v>
                </c:pt>
                <c:pt idx="4203">
                  <c:v>0.0</c:v>
                </c:pt>
                <c:pt idx="4204">
                  <c:v>0.0</c:v>
                </c:pt>
                <c:pt idx="4205">
                  <c:v>0.0</c:v>
                </c:pt>
                <c:pt idx="4206">
                  <c:v>0.0</c:v>
                </c:pt>
                <c:pt idx="4207">
                  <c:v>0.0</c:v>
                </c:pt>
                <c:pt idx="4208">
                  <c:v>0.0</c:v>
                </c:pt>
                <c:pt idx="4209">
                  <c:v>0.0</c:v>
                </c:pt>
                <c:pt idx="4210">
                  <c:v>0.0</c:v>
                </c:pt>
                <c:pt idx="4211">
                  <c:v>0.0</c:v>
                </c:pt>
                <c:pt idx="4212">
                  <c:v>0.0</c:v>
                </c:pt>
                <c:pt idx="4213">
                  <c:v>0.0</c:v>
                </c:pt>
                <c:pt idx="4214">
                  <c:v>0.0</c:v>
                </c:pt>
                <c:pt idx="4215">
                  <c:v>0.0</c:v>
                </c:pt>
                <c:pt idx="4216">
                  <c:v>0.0</c:v>
                </c:pt>
                <c:pt idx="4217">
                  <c:v>0.0</c:v>
                </c:pt>
                <c:pt idx="4218">
                  <c:v>0.0</c:v>
                </c:pt>
                <c:pt idx="4219">
                  <c:v>0.0</c:v>
                </c:pt>
                <c:pt idx="4220">
                  <c:v>0.0</c:v>
                </c:pt>
                <c:pt idx="4221">
                  <c:v>0.0</c:v>
                </c:pt>
                <c:pt idx="4222">
                  <c:v>0.0</c:v>
                </c:pt>
                <c:pt idx="4223">
                  <c:v>0.0</c:v>
                </c:pt>
                <c:pt idx="4224">
                  <c:v>0.0</c:v>
                </c:pt>
                <c:pt idx="4225">
                  <c:v>0.0</c:v>
                </c:pt>
                <c:pt idx="4226">
                  <c:v>0.0</c:v>
                </c:pt>
                <c:pt idx="4227">
                  <c:v>0.0</c:v>
                </c:pt>
                <c:pt idx="4228">
                  <c:v>0.0</c:v>
                </c:pt>
                <c:pt idx="4229">
                  <c:v>0.0</c:v>
                </c:pt>
                <c:pt idx="4230">
                  <c:v>0.0</c:v>
                </c:pt>
                <c:pt idx="4231">
                  <c:v>0.0</c:v>
                </c:pt>
                <c:pt idx="4232">
                  <c:v>0.0</c:v>
                </c:pt>
                <c:pt idx="4233">
                  <c:v>0.0</c:v>
                </c:pt>
                <c:pt idx="4234">
                  <c:v>0.0</c:v>
                </c:pt>
                <c:pt idx="4235">
                  <c:v>0.0</c:v>
                </c:pt>
                <c:pt idx="4236">
                  <c:v>0.0</c:v>
                </c:pt>
                <c:pt idx="4237">
                  <c:v>0.0</c:v>
                </c:pt>
                <c:pt idx="4238">
                  <c:v>0.0</c:v>
                </c:pt>
                <c:pt idx="4239">
                  <c:v>0.0</c:v>
                </c:pt>
                <c:pt idx="4240">
                  <c:v>0.0</c:v>
                </c:pt>
                <c:pt idx="4241">
                  <c:v>0.0</c:v>
                </c:pt>
                <c:pt idx="4242">
                  <c:v>0.0</c:v>
                </c:pt>
                <c:pt idx="4243">
                  <c:v>0.0</c:v>
                </c:pt>
                <c:pt idx="4244">
                  <c:v>0.0</c:v>
                </c:pt>
                <c:pt idx="4245">
                  <c:v>0.0</c:v>
                </c:pt>
                <c:pt idx="4246">
                  <c:v>0.0</c:v>
                </c:pt>
                <c:pt idx="4247">
                  <c:v>0.0</c:v>
                </c:pt>
                <c:pt idx="4248">
                  <c:v>0.0</c:v>
                </c:pt>
                <c:pt idx="4249">
                  <c:v>0.0</c:v>
                </c:pt>
                <c:pt idx="4250">
                  <c:v>0.0</c:v>
                </c:pt>
                <c:pt idx="4251">
                  <c:v>0.0</c:v>
                </c:pt>
                <c:pt idx="4252">
                  <c:v>0.0</c:v>
                </c:pt>
                <c:pt idx="4253">
                  <c:v>0.0</c:v>
                </c:pt>
                <c:pt idx="4254">
                  <c:v>0.0</c:v>
                </c:pt>
                <c:pt idx="4255">
                  <c:v>0.0</c:v>
                </c:pt>
                <c:pt idx="4256">
                  <c:v>0.0</c:v>
                </c:pt>
                <c:pt idx="4257">
                  <c:v>0.0</c:v>
                </c:pt>
                <c:pt idx="4258">
                  <c:v>0.0</c:v>
                </c:pt>
                <c:pt idx="4259">
                  <c:v>0.0</c:v>
                </c:pt>
                <c:pt idx="4260">
                  <c:v>0.0</c:v>
                </c:pt>
                <c:pt idx="4261">
                  <c:v>0.0</c:v>
                </c:pt>
                <c:pt idx="4262">
                  <c:v>0.0</c:v>
                </c:pt>
                <c:pt idx="4263">
                  <c:v>0.0</c:v>
                </c:pt>
                <c:pt idx="4264">
                  <c:v>0.0</c:v>
                </c:pt>
                <c:pt idx="4265">
                  <c:v>0.0</c:v>
                </c:pt>
                <c:pt idx="4266">
                  <c:v>0.0</c:v>
                </c:pt>
                <c:pt idx="4267">
                  <c:v>0.0</c:v>
                </c:pt>
                <c:pt idx="4268">
                  <c:v>0.0</c:v>
                </c:pt>
                <c:pt idx="4269">
                  <c:v>0.0</c:v>
                </c:pt>
                <c:pt idx="4270">
                  <c:v>0.0</c:v>
                </c:pt>
                <c:pt idx="4271">
                  <c:v>0.0</c:v>
                </c:pt>
                <c:pt idx="4272">
                  <c:v>0.0</c:v>
                </c:pt>
                <c:pt idx="4273">
                  <c:v>0.0</c:v>
                </c:pt>
                <c:pt idx="4274">
                  <c:v>0.0</c:v>
                </c:pt>
                <c:pt idx="4275">
                  <c:v>0.0</c:v>
                </c:pt>
                <c:pt idx="4276">
                  <c:v>0.0</c:v>
                </c:pt>
                <c:pt idx="4277">
                  <c:v>0.0</c:v>
                </c:pt>
                <c:pt idx="4278">
                  <c:v>0.0</c:v>
                </c:pt>
                <c:pt idx="4279">
                  <c:v>0.0</c:v>
                </c:pt>
                <c:pt idx="4280">
                  <c:v>0.0</c:v>
                </c:pt>
                <c:pt idx="4281">
                  <c:v>0.0</c:v>
                </c:pt>
                <c:pt idx="4282">
                  <c:v>0.0</c:v>
                </c:pt>
                <c:pt idx="4283">
                  <c:v>0.0</c:v>
                </c:pt>
                <c:pt idx="4284">
                  <c:v>0.0</c:v>
                </c:pt>
                <c:pt idx="4285">
                  <c:v>0.0</c:v>
                </c:pt>
                <c:pt idx="4286">
                  <c:v>0.0</c:v>
                </c:pt>
                <c:pt idx="4287">
                  <c:v>0.0</c:v>
                </c:pt>
                <c:pt idx="4288">
                  <c:v>0.0</c:v>
                </c:pt>
                <c:pt idx="4289">
                  <c:v>0.0</c:v>
                </c:pt>
                <c:pt idx="4290">
                  <c:v>0.0</c:v>
                </c:pt>
                <c:pt idx="4291">
                  <c:v>0.0</c:v>
                </c:pt>
                <c:pt idx="4292">
                  <c:v>0.0</c:v>
                </c:pt>
                <c:pt idx="4293">
                  <c:v>0.0</c:v>
                </c:pt>
                <c:pt idx="4294">
                  <c:v>0.0</c:v>
                </c:pt>
                <c:pt idx="4295">
                  <c:v>0.0</c:v>
                </c:pt>
                <c:pt idx="4296">
                  <c:v>0.0</c:v>
                </c:pt>
                <c:pt idx="4297">
                  <c:v>0.0</c:v>
                </c:pt>
                <c:pt idx="4298">
                  <c:v>0.0</c:v>
                </c:pt>
                <c:pt idx="4299">
                  <c:v>0.0</c:v>
                </c:pt>
                <c:pt idx="4300">
                  <c:v>0.0</c:v>
                </c:pt>
                <c:pt idx="4301">
                  <c:v>0.0</c:v>
                </c:pt>
                <c:pt idx="4302">
                  <c:v>0.0</c:v>
                </c:pt>
                <c:pt idx="4303">
                  <c:v>0.0</c:v>
                </c:pt>
                <c:pt idx="4304">
                  <c:v>0.0</c:v>
                </c:pt>
                <c:pt idx="4305">
                  <c:v>0.0</c:v>
                </c:pt>
                <c:pt idx="4306">
                  <c:v>0.0</c:v>
                </c:pt>
                <c:pt idx="4307">
                  <c:v>0.0</c:v>
                </c:pt>
                <c:pt idx="4308">
                  <c:v>0.0</c:v>
                </c:pt>
                <c:pt idx="4309">
                  <c:v>0.0</c:v>
                </c:pt>
                <c:pt idx="4310">
                  <c:v>0.0</c:v>
                </c:pt>
                <c:pt idx="4311">
                  <c:v>0.0</c:v>
                </c:pt>
                <c:pt idx="4312">
                  <c:v>0.0</c:v>
                </c:pt>
                <c:pt idx="4313">
                  <c:v>0.0</c:v>
                </c:pt>
                <c:pt idx="4314">
                  <c:v>0.0</c:v>
                </c:pt>
                <c:pt idx="4315">
                  <c:v>0.0</c:v>
                </c:pt>
                <c:pt idx="4316">
                  <c:v>0.0</c:v>
                </c:pt>
                <c:pt idx="4317">
                  <c:v>0.0</c:v>
                </c:pt>
                <c:pt idx="4318">
                  <c:v>0.0</c:v>
                </c:pt>
                <c:pt idx="4319">
                  <c:v>0.0</c:v>
                </c:pt>
                <c:pt idx="4320">
                  <c:v>0.0</c:v>
                </c:pt>
                <c:pt idx="4321">
                  <c:v>0.0</c:v>
                </c:pt>
                <c:pt idx="4322">
                  <c:v>0.0</c:v>
                </c:pt>
                <c:pt idx="4323">
                  <c:v>0.0</c:v>
                </c:pt>
                <c:pt idx="4324">
                  <c:v>0.0</c:v>
                </c:pt>
                <c:pt idx="4325">
                  <c:v>0.0</c:v>
                </c:pt>
                <c:pt idx="4326">
                  <c:v>0.0</c:v>
                </c:pt>
                <c:pt idx="4327">
                  <c:v>0.0</c:v>
                </c:pt>
                <c:pt idx="4328">
                  <c:v>0.0</c:v>
                </c:pt>
                <c:pt idx="4329">
                  <c:v>0.0</c:v>
                </c:pt>
                <c:pt idx="4330">
                  <c:v>0.0</c:v>
                </c:pt>
                <c:pt idx="4331">
                  <c:v>0.0</c:v>
                </c:pt>
                <c:pt idx="4332">
                  <c:v>0.0</c:v>
                </c:pt>
                <c:pt idx="4333">
                  <c:v>0.0</c:v>
                </c:pt>
                <c:pt idx="4334">
                  <c:v>0.0</c:v>
                </c:pt>
                <c:pt idx="4335">
                  <c:v>0.0</c:v>
                </c:pt>
                <c:pt idx="4336">
                  <c:v>0.0</c:v>
                </c:pt>
                <c:pt idx="4337">
                  <c:v>0.0</c:v>
                </c:pt>
                <c:pt idx="4338">
                  <c:v>0.0</c:v>
                </c:pt>
                <c:pt idx="4339">
                  <c:v>0.0</c:v>
                </c:pt>
                <c:pt idx="4340">
                  <c:v>0.0</c:v>
                </c:pt>
                <c:pt idx="4341">
                  <c:v>0.0</c:v>
                </c:pt>
                <c:pt idx="4342">
                  <c:v>0.0</c:v>
                </c:pt>
                <c:pt idx="4343">
                  <c:v>0.0</c:v>
                </c:pt>
                <c:pt idx="4344">
                  <c:v>0.0</c:v>
                </c:pt>
                <c:pt idx="4345">
                  <c:v>0.0</c:v>
                </c:pt>
                <c:pt idx="4346">
                  <c:v>0.0</c:v>
                </c:pt>
                <c:pt idx="4347">
                  <c:v>0.0</c:v>
                </c:pt>
                <c:pt idx="4348">
                  <c:v>0.0</c:v>
                </c:pt>
                <c:pt idx="4349">
                  <c:v>0.0</c:v>
                </c:pt>
                <c:pt idx="4350">
                  <c:v>0.0</c:v>
                </c:pt>
                <c:pt idx="4351">
                  <c:v>0.0</c:v>
                </c:pt>
                <c:pt idx="4352">
                  <c:v>0.0</c:v>
                </c:pt>
                <c:pt idx="4353">
                  <c:v>0.0</c:v>
                </c:pt>
                <c:pt idx="4354">
                  <c:v>0.0</c:v>
                </c:pt>
                <c:pt idx="4355">
                  <c:v>0.0</c:v>
                </c:pt>
                <c:pt idx="4356">
                  <c:v>0.0</c:v>
                </c:pt>
                <c:pt idx="4357">
                  <c:v>0.0</c:v>
                </c:pt>
                <c:pt idx="4358">
                  <c:v>0.0</c:v>
                </c:pt>
                <c:pt idx="4359">
                  <c:v>0.0</c:v>
                </c:pt>
                <c:pt idx="4360">
                  <c:v>0.0</c:v>
                </c:pt>
                <c:pt idx="4361">
                  <c:v>0.0</c:v>
                </c:pt>
                <c:pt idx="4362">
                  <c:v>0.0</c:v>
                </c:pt>
                <c:pt idx="4363">
                  <c:v>0.0</c:v>
                </c:pt>
                <c:pt idx="4364">
                  <c:v>0.0</c:v>
                </c:pt>
                <c:pt idx="4365">
                  <c:v>0.0</c:v>
                </c:pt>
                <c:pt idx="4366">
                  <c:v>0.0</c:v>
                </c:pt>
                <c:pt idx="4367">
                  <c:v>0.0</c:v>
                </c:pt>
                <c:pt idx="4368">
                  <c:v>0.0</c:v>
                </c:pt>
                <c:pt idx="4369">
                  <c:v>0.0</c:v>
                </c:pt>
                <c:pt idx="4370">
                  <c:v>0.0</c:v>
                </c:pt>
                <c:pt idx="4371">
                  <c:v>0.0</c:v>
                </c:pt>
                <c:pt idx="4372">
                  <c:v>0.0</c:v>
                </c:pt>
                <c:pt idx="4373">
                  <c:v>0.0</c:v>
                </c:pt>
                <c:pt idx="4374">
                  <c:v>0.0</c:v>
                </c:pt>
                <c:pt idx="4375">
                  <c:v>0.0</c:v>
                </c:pt>
                <c:pt idx="4376">
                  <c:v>0.0</c:v>
                </c:pt>
                <c:pt idx="4377">
                  <c:v>0.0</c:v>
                </c:pt>
                <c:pt idx="4378">
                  <c:v>0.0</c:v>
                </c:pt>
                <c:pt idx="4379">
                  <c:v>0.0</c:v>
                </c:pt>
                <c:pt idx="4380">
                  <c:v>0.0</c:v>
                </c:pt>
                <c:pt idx="4381">
                  <c:v>0.0</c:v>
                </c:pt>
                <c:pt idx="4382">
                  <c:v>0.0</c:v>
                </c:pt>
                <c:pt idx="4383">
                  <c:v>0.0</c:v>
                </c:pt>
                <c:pt idx="4384">
                  <c:v>0.0</c:v>
                </c:pt>
                <c:pt idx="4385">
                  <c:v>0.0</c:v>
                </c:pt>
                <c:pt idx="4386">
                  <c:v>0.0</c:v>
                </c:pt>
                <c:pt idx="4387">
                  <c:v>0.0</c:v>
                </c:pt>
                <c:pt idx="4388">
                  <c:v>0.0</c:v>
                </c:pt>
                <c:pt idx="4389">
                  <c:v>0.0</c:v>
                </c:pt>
                <c:pt idx="4390">
                  <c:v>0.0</c:v>
                </c:pt>
                <c:pt idx="4391">
                  <c:v>0.0</c:v>
                </c:pt>
                <c:pt idx="4392">
                  <c:v>0.0</c:v>
                </c:pt>
                <c:pt idx="4393">
                  <c:v>0.0</c:v>
                </c:pt>
                <c:pt idx="4394">
                  <c:v>0.0</c:v>
                </c:pt>
                <c:pt idx="4395">
                  <c:v>0.0</c:v>
                </c:pt>
                <c:pt idx="4396">
                  <c:v>0.0</c:v>
                </c:pt>
                <c:pt idx="4397">
                  <c:v>0.0</c:v>
                </c:pt>
                <c:pt idx="4398">
                  <c:v>0.0</c:v>
                </c:pt>
                <c:pt idx="4399">
                  <c:v>0.0</c:v>
                </c:pt>
                <c:pt idx="4400">
                  <c:v>0.0</c:v>
                </c:pt>
                <c:pt idx="4401">
                  <c:v>0.0</c:v>
                </c:pt>
                <c:pt idx="4402">
                  <c:v>0.0</c:v>
                </c:pt>
                <c:pt idx="4403">
                  <c:v>0.0</c:v>
                </c:pt>
                <c:pt idx="4404">
                  <c:v>0.0</c:v>
                </c:pt>
                <c:pt idx="4405">
                  <c:v>0.0</c:v>
                </c:pt>
                <c:pt idx="4406">
                  <c:v>0.0</c:v>
                </c:pt>
                <c:pt idx="4407">
                  <c:v>0.0</c:v>
                </c:pt>
                <c:pt idx="4408">
                  <c:v>0.0</c:v>
                </c:pt>
                <c:pt idx="4409">
                  <c:v>0.0</c:v>
                </c:pt>
                <c:pt idx="4410">
                  <c:v>0.0</c:v>
                </c:pt>
                <c:pt idx="4411">
                  <c:v>0.0</c:v>
                </c:pt>
                <c:pt idx="4412">
                  <c:v>0.0</c:v>
                </c:pt>
                <c:pt idx="4413">
                  <c:v>0.0</c:v>
                </c:pt>
                <c:pt idx="4414">
                  <c:v>0.0</c:v>
                </c:pt>
                <c:pt idx="4415">
                  <c:v>0.0</c:v>
                </c:pt>
                <c:pt idx="4416">
                  <c:v>0.0</c:v>
                </c:pt>
                <c:pt idx="4417">
                  <c:v>0.0</c:v>
                </c:pt>
                <c:pt idx="4418">
                  <c:v>0.0</c:v>
                </c:pt>
                <c:pt idx="4419">
                  <c:v>0.0</c:v>
                </c:pt>
                <c:pt idx="4420">
                  <c:v>0.0</c:v>
                </c:pt>
                <c:pt idx="4421">
                  <c:v>0.0</c:v>
                </c:pt>
                <c:pt idx="4422">
                  <c:v>0.0</c:v>
                </c:pt>
                <c:pt idx="4423">
                  <c:v>0.0</c:v>
                </c:pt>
                <c:pt idx="4424">
                  <c:v>0.0</c:v>
                </c:pt>
                <c:pt idx="4425">
                  <c:v>0.0</c:v>
                </c:pt>
                <c:pt idx="4426">
                  <c:v>0.0</c:v>
                </c:pt>
                <c:pt idx="4427">
                  <c:v>0.0</c:v>
                </c:pt>
                <c:pt idx="4428">
                  <c:v>0.0</c:v>
                </c:pt>
                <c:pt idx="4429">
                  <c:v>0.0</c:v>
                </c:pt>
                <c:pt idx="4430">
                  <c:v>0.0</c:v>
                </c:pt>
                <c:pt idx="4431">
                  <c:v>0.0</c:v>
                </c:pt>
                <c:pt idx="4432">
                  <c:v>0.0</c:v>
                </c:pt>
                <c:pt idx="4433">
                  <c:v>0.0</c:v>
                </c:pt>
                <c:pt idx="4434">
                  <c:v>0.0</c:v>
                </c:pt>
                <c:pt idx="4435">
                  <c:v>0.0</c:v>
                </c:pt>
                <c:pt idx="4436">
                  <c:v>0.0</c:v>
                </c:pt>
                <c:pt idx="4437">
                  <c:v>0.0</c:v>
                </c:pt>
                <c:pt idx="4438">
                  <c:v>0.0</c:v>
                </c:pt>
                <c:pt idx="4439">
                  <c:v>0.0</c:v>
                </c:pt>
                <c:pt idx="4440">
                  <c:v>0.0</c:v>
                </c:pt>
                <c:pt idx="4441">
                  <c:v>0.0</c:v>
                </c:pt>
                <c:pt idx="4442">
                  <c:v>0.0</c:v>
                </c:pt>
                <c:pt idx="4443">
                  <c:v>0.0</c:v>
                </c:pt>
                <c:pt idx="4444">
                  <c:v>0.0</c:v>
                </c:pt>
                <c:pt idx="4445">
                  <c:v>0.0</c:v>
                </c:pt>
                <c:pt idx="4446">
                  <c:v>0.0</c:v>
                </c:pt>
                <c:pt idx="4447">
                  <c:v>0.0</c:v>
                </c:pt>
                <c:pt idx="4448">
                  <c:v>0.0</c:v>
                </c:pt>
                <c:pt idx="4449">
                  <c:v>0.0</c:v>
                </c:pt>
                <c:pt idx="4450">
                  <c:v>0.0</c:v>
                </c:pt>
                <c:pt idx="4451">
                  <c:v>0.0</c:v>
                </c:pt>
                <c:pt idx="4452">
                  <c:v>0.0</c:v>
                </c:pt>
                <c:pt idx="4453">
                  <c:v>0.0</c:v>
                </c:pt>
                <c:pt idx="4454">
                  <c:v>0.0</c:v>
                </c:pt>
                <c:pt idx="4455">
                  <c:v>0.0</c:v>
                </c:pt>
                <c:pt idx="4456">
                  <c:v>0.0</c:v>
                </c:pt>
                <c:pt idx="4457">
                  <c:v>0.0</c:v>
                </c:pt>
                <c:pt idx="4458">
                  <c:v>0.0</c:v>
                </c:pt>
                <c:pt idx="4459">
                  <c:v>0.0</c:v>
                </c:pt>
                <c:pt idx="4460">
                  <c:v>0.0</c:v>
                </c:pt>
                <c:pt idx="4461">
                  <c:v>0.0</c:v>
                </c:pt>
                <c:pt idx="4462">
                  <c:v>0.0</c:v>
                </c:pt>
                <c:pt idx="4463">
                  <c:v>0.0</c:v>
                </c:pt>
                <c:pt idx="4464">
                  <c:v>0.0</c:v>
                </c:pt>
                <c:pt idx="4465">
                  <c:v>0.0</c:v>
                </c:pt>
                <c:pt idx="4466">
                  <c:v>0.0</c:v>
                </c:pt>
                <c:pt idx="4467">
                  <c:v>0.0</c:v>
                </c:pt>
                <c:pt idx="4468">
                  <c:v>0.0</c:v>
                </c:pt>
                <c:pt idx="4469">
                  <c:v>0.0</c:v>
                </c:pt>
                <c:pt idx="4470">
                  <c:v>0.0</c:v>
                </c:pt>
                <c:pt idx="4471">
                  <c:v>0.0</c:v>
                </c:pt>
                <c:pt idx="4472">
                  <c:v>0.0</c:v>
                </c:pt>
                <c:pt idx="4473">
                  <c:v>0.0</c:v>
                </c:pt>
                <c:pt idx="4474">
                  <c:v>0.0</c:v>
                </c:pt>
                <c:pt idx="4475">
                  <c:v>0.0</c:v>
                </c:pt>
                <c:pt idx="4476">
                  <c:v>0.0</c:v>
                </c:pt>
                <c:pt idx="4477">
                  <c:v>0.0</c:v>
                </c:pt>
                <c:pt idx="4478">
                  <c:v>0.0</c:v>
                </c:pt>
                <c:pt idx="4479">
                  <c:v>0.0</c:v>
                </c:pt>
                <c:pt idx="4480">
                  <c:v>0.0</c:v>
                </c:pt>
                <c:pt idx="4481">
                  <c:v>0.0</c:v>
                </c:pt>
                <c:pt idx="4482">
                  <c:v>0.0</c:v>
                </c:pt>
                <c:pt idx="4483">
                  <c:v>0.0</c:v>
                </c:pt>
                <c:pt idx="4484">
                  <c:v>0.0</c:v>
                </c:pt>
                <c:pt idx="4485">
                  <c:v>0.0</c:v>
                </c:pt>
                <c:pt idx="4486">
                  <c:v>0.0</c:v>
                </c:pt>
                <c:pt idx="4487">
                  <c:v>0.0</c:v>
                </c:pt>
                <c:pt idx="4488">
                  <c:v>0.0</c:v>
                </c:pt>
                <c:pt idx="4489">
                  <c:v>0.0</c:v>
                </c:pt>
                <c:pt idx="4490">
                  <c:v>0.0</c:v>
                </c:pt>
                <c:pt idx="4491">
                  <c:v>0.0</c:v>
                </c:pt>
                <c:pt idx="4492">
                  <c:v>0.0</c:v>
                </c:pt>
                <c:pt idx="4493">
                  <c:v>0.0</c:v>
                </c:pt>
                <c:pt idx="4494">
                  <c:v>0.0</c:v>
                </c:pt>
                <c:pt idx="4495">
                  <c:v>0.0</c:v>
                </c:pt>
                <c:pt idx="4496">
                  <c:v>0.0</c:v>
                </c:pt>
                <c:pt idx="4497">
                  <c:v>0.0</c:v>
                </c:pt>
                <c:pt idx="4498">
                  <c:v>0.0</c:v>
                </c:pt>
                <c:pt idx="4499">
                  <c:v>0.0</c:v>
                </c:pt>
                <c:pt idx="4500">
                  <c:v>0.0</c:v>
                </c:pt>
                <c:pt idx="4501">
                  <c:v>0.0</c:v>
                </c:pt>
                <c:pt idx="4502">
                  <c:v>0.0</c:v>
                </c:pt>
                <c:pt idx="4503">
                  <c:v>0.0</c:v>
                </c:pt>
                <c:pt idx="4504">
                  <c:v>0.0</c:v>
                </c:pt>
                <c:pt idx="4505">
                  <c:v>0.0</c:v>
                </c:pt>
                <c:pt idx="4506">
                  <c:v>0.0</c:v>
                </c:pt>
                <c:pt idx="4507">
                  <c:v>0.0</c:v>
                </c:pt>
                <c:pt idx="4508">
                  <c:v>0.0</c:v>
                </c:pt>
                <c:pt idx="4509">
                  <c:v>0.0</c:v>
                </c:pt>
                <c:pt idx="4510">
                  <c:v>0.0</c:v>
                </c:pt>
                <c:pt idx="4511">
                  <c:v>0.0</c:v>
                </c:pt>
                <c:pt idx="4512">
                  <c:v>0.0</c:v>
                </c:pt>
                <c:pt idx="4513">
                  <c:v>0.0</c:v>
                </c:pt>
                <c:pt idx="4514">
                  <c:v>0.0</c:v>
                </c:pt>
                <c:pt idx="4515">
                  <c:v>0.0</c:v>
                </c:pt>
                <c:pt idx="4516">
                  <c:v>0.0</c:v>
                </c:pt>
                <c:pt idx="4517">
                  <c:v>0.0</c:v>
                </c:pt>
                <c:pt idx="4518">
                  <c:v>0.0</c:v>
                </c:pt>
                <c:pt idx="4519">
                  <c:v>0.0</c:v>
                </c:pt>
                <c:pt idx="4520">
                  <c:v>0.0</c:v>
                </c:pt>
                <c:pt idx="4521">
                  <c:v>0.0</c:v>
                </c:pt>
                <c:pt idx="4522">
                  <c:v>0.0</c:v>
                </c:pt>
                <c:pt idx="4523">
                  <c:v>0.0</c:v>
                </c:pt>
                <c:pt idx="4524">
                  <c:v>0.0</c:v>
                </c:pt>
                <c:pt idx="4525">
                  <c:v>0.0</c:v>
                </c:pt>
                <c:pt idx="4526">
                  <c:v>0.0</c:v>
                </c:pt>
                <c:pt idx="4527">
                  <c:v>0.0</c:v>
                </c:pt>
                <c:pt idx="4528">
                  <c:v>0.0</c:v>
                </c:pt>
                <c:pt idx="4529">
                  <c:v>0.0</c:v>
                </c:pt>
                <c:pt idx="4530">
                  <c:v>0.0</c:v>
                </c:pt>
                <c:pt idx="4531">
                  <c:v>0.0</c:v>
                </c:pt>
                <c:pt idx="4532">
                  <c:v>0.0</c:v>
                </c:pt>
                <c:pt idx="4533">
                  <c:v>0.0</c:v>
                </c:pt>
                <c:pt idx="4534">
                  <c:v>0.0</c:v>
                </c:pt>
                <c:pt idx="4535">
                  <c:v>0.0</c:v>
                </c:pt>
                <c:pt idx="4536">
                  <c:v>0.0</c:v>
                </c:pt>
                <c:pt idx="4537">
                  <c:v>0.0</c:v>
                </c:pt>
                <c:pt idx="4538">
                  <c:v>0.0</c:v>
                </c:pt>
                <c:pt idx="4539">
                  <c:v>0.0</c:v>
                </c:pt>
                <c:pt idx="4540">
                  <c:v>0.0</c:v>
                </c:pt>
                <c:pt idx="4541">
                  <c:v>0.0</c:v>
                </c:pt>
                <c:pt idx="4542">
                  <c:v>0.0</c:v>
                </c:pt>
                <c:pt idx="4543">
                  <c:v>0.0</c:v>
                </c:pt>
                <c:pt idx="4544">
                  <c:v>0.0</c:v>
                </c:pt>
                <c:pt idx="4545">
                  <c:v>0.0</c:v>
                </c:pt>
                <c:pt idx="4546">
                  <c:v>0.0</c:v>
                </c:pt>
                <c:pt idx="4547">
                  <c:v>0.0</c:v>
                </c:pt>
                <c:pt idx="4548">
                  <c:v>0.0</c:v>
                </c:pt>
                <c:pt idx="4549">
                  <c:v>0.0</c:v>
                </c:pt>
                <c:pt idx="4550">
                  <c:v>0.0</c:v>
                </c:pt>
                <c:pt idx="4551">
                  <c:v>0.0</c:v>
                </c:pt>
                <c:pt idx="4552">
                  <c:v>0.0</c:v>
                </c:pt>
                <c:pt idx="4553">
                  <c:v>0.0</c:v>
                </c:pt>
                <c:pt idx="4554">
                  <c:v>0.0</c:v>
                </c:pt>
                <c:pt idx="4555">
                  <c:v>0.0</c:v>
                </c:pt>
                <c:pt idx="4556">
                  <c:v>0.0</c:v>
                </c:pt>
                <c:pt idx="4557">
                  <c:v>0.0</c:v>
                </c:pt>
                <c:pt idx="4558">
                  <c:v>0.0</c:v>
                </c:pt>
                <c:pt idx="4559">
                  <c:v>0.0</c:v>
                </c:pt>
                <c:pt idx="4560">
                  <c:v>0.0</c:v>
                </c:pt>
                <c:pt idx="4561">
                  <c:v>0.0</c:v>
                </c:pt>
                <c:pt idx="4562">
                  <c:v>0.0</c:v>
                </c:pt>
                <c:pt idx="4563">
                  <c:v>0.0</c:v>
                </c:pt>
                <c:pt idx="4564">
                  <c:v>0.0</c:v>
                </c:pt>
                <c:pt idx="4565">
                  <c:v>0.0</c:v>
                </c:pt>
                <c:pt idx="4566">
                  <c:v>0.0</c:v>
                </c:pt>
                <c:pt idx="4567">
                  <c:v>0.0</c:v>
                </c:pt>
                <c:pt idx="4568">
                  <c:v>0.0</c:v>
                </c:pt>
                <c:pt idx="4569">
                  <c:v>0.0</c:v>
                </c:pt>
                <c:pt idx="4570">
                  <c:v>0.0</c:v>
                </c:pt>
                <c:pt idx="4571">
                  <c:v>0.0</c:v>
                </c:pt>
                <c:pt idx="4572">
                  <c:v>0.0</c:v>
                </c:pt>
                <c:pt idx="4573">
                  <c:v>0.0</c:v>
                </c:pt>
                <c:pt idx="4574">
                  <c:v>0.0</c:v>
                </c:pt>
                <c:pt idx="4575">
                  <c:v>0.0</c:v>
                </c:pt>
                <c:pt idx="4576">
                  <c:v>0.0</c:v>
                </c:pt>
                <c:pt idx="4577">
                  <c:v>0.0</c:v>
                </c:pt>
                <c:pt idx="4578">
                  <c:v>0.0</c:v>
                </c:pt>
                <c:pt idx="4579">
                  <c:v>0.0</c:v>
                </c:pt>
                <c:pt idx="4580">
                  <c:v>0.0</c:v>
                </c:pt>
                <c:pt idx="4581">
                  <c:v>0.0</c:v>
                </c:pt>
                <c:pt idx="4582">
                  <c:v>0.0</c:v>
                </c:pt>
                <c:pt idx="4583">
                  <c:v>0.0</c:v>
                </c:pt>
                <c:pt idx="4584">
                  <c:v>0.0</c:v>
                </c:pt>
                <c:pt idx="4585">
                  <c:v>0.0</c:v>
                </c:pt>
                <c:pt idx="4586">
                  <c:v>0.0</c:v>
                </c:pt>
                <c:pt idx="4587">
                  <c:v>0.0</c:v>
                </c:pt>
                <c:pt idx="4588">
                  <c:v>0.0</c:v>
                </c:pt>
                <c:pt idx="4589">
                  <c:v>0.0</c:v>
                </c:pt>
                <c:pt idx="4590">
                  <c:v>0.0</c:v>
                </c:pt>
                <c:pt idx="4591">
                  <c:v>0.0</c:v>
                </c:pt>
                <c:pt idx="4592">
                  <c:v>0.0</c:v>
                </c:pt>
                <c:pt idx="4593">
                  <c:v>0.0</c:v>
                </c:pt>
                <c:pt idx="4594">
                  <c:v>0.0</c:v>
                </c:pt>
                <c:pt idx="4595">
                  <c:v>0.0</c:v>
                </c:pt>
                <c:pt idx="4596">
                  <c:v>0.0</c:v>
                </c:pt>
                <c:pt idx="4597">
                  <c:v>0.0</c:v>
                </c:pt>
                <c:pt idx="4598">
                  <c:v>0.0</c:v>
                </c:pt>
                <c:pt idx="4599">
                  <c:v>0.0</c:v>
                </c:pt>
                <c:pt idx="4600">
                  <c:v>0.0</c:v>
                </c:pt>
                <c:pt idx="4601">
                  <c:v>0.0</c:v>
                </c:pt>
                <c:pt idx="4602">
                  <c:v>0.0</c:v>
                </c:pt>
                <c:pt idx="4603">
                  <c:v>0.0</c:v>
                </c:pt>
                <c:pt idx="4604">
                  <c:v>0.0</c:v>
                </c:pt>
                <c:pt idx="4605">
                  <c:v>0.0</c:v>
                </c:pt>
                <c:pt idx="4606">
                  <c:v>0.0</c:v>
                </c:pt>
                <c:pt idx="4607">
                  <c:v>0.0</c:v>
                </c:pt>
                <c:pt idx="4608">
                  <c:v>0.0</c:v>
                </c:pt>
                <c:pt idx="4609">
                  <c:v>0.0</c:v>
                </c:pt>
                <c:pt idx="4610">
                  <c:v>0.0</c:v>
                </c:pt>
                <c:pt idx="4611">
                  <c:v>0.0</c:v>
                </c:pt>
                <c:pt idx="4612">
                  <c:v>0.0</c:v>
                </c:pt>
                <c:pt idx="4613">
                  <c:v>0.0</c:v>
                </c:pt>
                <c:pt idx="4614">
                  <c:v>0.0</c:v>
                </c:pt>
                <c:pt idx="4615">
                  <c:v>0.0</c:v>
                </c:pt>
                <c:pt idx="4616">
                  <c:v>0.0</c:v>
                </c:pt>
                <c:pt idx="4617">
                  <c:v>0.0</c:v>
                </c:pt>
                <c:pt idx="4618">
                  <c:v>0.0</c:v>
                </c:pt>
                <c:pt idx="4619">
                  <c:v>0.0</c:v>
                </c:pt>
                <c:pt idx="4620">
                  <c:v>0.0</c:v>
                </c:pt>
                <c:pt idx="4621">
                  <c:v>0.0</c:v>
                </c:pt>
                <c:pt idx="4622">
                  <c:v>0.0</c:v>
                </c:pt>
                <c:pt idx="4623">
                  <c:v>0.0</c:v>
                </c:pt>
                <c:pt idx="4624">
                  <c:v>0.0</c:v>
                </c:pt>
                <c:pt idx="4625">
                  <c:v>0.0</c:v>
                </c:pt>
                <c:pt idx="4626">
                  <c:v>0.0</c:v>
                </c:pt>
                <c:pt idx="4627">
                  <c:v>0.0</c:v>
                </c:pt>
                <c:pt idx="4628">
                  <c:v>0.0</c:v>
                </c:pt>
                <c:pt idx="4629">
                  <c:v>0.0</c:v>
                </c:pt>
                <c:pt idx="4630">
                  <c:v>0.0</c:v>
                </c:pt>
                <c:pt idx="4631">
                  <c:v>0.0</c:v>
                </c:pt>
                <c:pt idx="4632">
                  <c:v>0.0</c:v>
                </c:pt>
                <c:pt idx="4633">
                  <c:v>0.0</c:v>
                </c:pt>
                <c:pt idx="4634">
                  <c:v>0.0</c:v>
                </c:pt>
                <c:pt idx="4635">
                  <c:v>0.0</c:v>
                </c:pt>
                <c:pt idx="4636">
                  <c:v>0.0</c:v>
                </c:pt>
                <c:pt idx="4637">
                  <c:v>0.0</c:v>
                </c:pt>
                <c:pt idx="4638">
                  <c:v>0.0</c:v>
                </c:pt>
                <c:pt idx="4639">
                  <c:v>0.0</c:v>
                </c:pt>
                <c:pt idx="4640">
                  <c:v>0.0</c:v>
                </c:pt>
                <c:pt idx="4641">
                  <c:v>0.0</c:v>
                </c:pt>
                <c:pt idx="4642">
                  <c:v>0.0</c:v>
                </c:pt>
                <c:pt idx="4643">
                  <c:v>0.0</c:v>
                </c:pt>
                <c:pt idx="4644">
                  <c:v>0.0</c:v>
                </c:pt>
                <c:pt idx="4645">
                  <c:v>0.0</c:v>
                </c:pt>
                <c:pt idx="4646">
                  <c:v>0.0</c:v>
                </c:pt>
                <c:pt idx="4647">
                  <c:v>0.0</c:v>
                </c:pt>
                <c:pt idx="4648">
                  <c:v>0.0</c:v>
                </c:pt>
                <c:pt idx="4649">
                  <c:v>0.0</c:v>
                </c:pt>
                <c:pt idx="4650">
                  <c:v>0.0</c:v>
                </c:pt>
                <c:pt idx="4651">
                  <c:v>0.0</c:v>
                </c:pt>
                <c:pt idx="4652">
                  <c:v>0.0</c:v>
                </c:pt>
                <c:pt idx="4653">
                  <c:v>0.0</c:v>
                </c:pt>
                <c:pt idx="4654">
                  <c:v>0.0</c:v>
                </c:pt>
                <c:pt idx="4655">
                  <c:v>0.0</c:v>
                </c:pt>
                <c:pt idx="4656">
                  <c:v>0.0</c:v>
                </c:pt>
                <c:pt idx="4657">
                  <c:v>0.0</c:v>
                </c:pt>
                <c:pt idx="4658">
                  <c:v>0.0</c:v>
                </c:pt>
                <c:pt idx="4659">
                  <c:v>0.0</c:v>
                </c:pt>
                <c:pt idx="4660">
                  <c:v>0.0</c:v>
                </c:pt>
                <c:pt idx="4661">
                  <c:v>0.0</c:v>
                </c:pt>
                <c:pt idx="4662">
                  <c:v>0.0</c:v>
                </c:pt>
                <c:pt idx="4663">
                  <c:v>0.0</c:v>
                </c:pt>
                <c:pt idx="4664">
                  <c:v>0.0</c:v>
                </c:pt>
                <c:pt idx="4665">
                  <c:v>0.0</c:v>
                </c:pt>
                <c:pt idx="4666">
                  <c:v>0.0</c:v>
                </c:pt>
                <c:pt idx="4667">
                  <c:v>0.0</c:v>
                </c:pt>
                <c:pt idx="4668">
                  <c:v>0.0</c:v>
                </c:pt>
                <c:pt idx="4669">
                  <c:v>0.0</c:v>
                </c:pt>
                <c:pt idx="4670">
                  <c:v>0.0</c:v>
                </c:pt>
                <c:pt idx="4671">
                  <c:v>0.0</c:v>
                </c:pt>
                <c:pt idx="4672">
                  <c:v>0.0</c:v>
                </c:pt>
                <c:pt idx="4673">
                  <c:v>0.0</c:v>
                </c:pt>
                <c:pt idx="4674">
                  <c:v>0.0</c:v>
                </c:pt>
                <c:pt idx="4675">
                  <c:v>0.0</c:v>
                </c:pt>
                <c:pt idx="4676">
                  <c:v>0.0</c:v>
                </c:pt>
                <c:pt idx="4677">
                  <c:v>0.0</c:v>
                </c:pt>
                <c:pt idx="4678">
                  <c:v>0.0</c:v>
                </c:pt>
                <c:pt idx="4679">
                  <c:v>0.0</c:v>
                </c:pt>
                <c:pt idx="4680">
                  <c:v>0.0</c:v>
                </c:pt>
                <c:pt idx="4681">
                  <c:v>0.0</c:v>
                </c:pt>
                <c:pt idx="4682">
                  <c:v>0.0</c:v>
                </c:pt>
                <c:pt idx="4683">
                  <c:v>0.0</c:v>
                </c:pt>
                <c:pt idx="4684">
                  <c:v>0.0</c:v>
                </c:pt>
                <c:pt idx="4685">
                  <c:v>0.0</c:v>
                </c:pt>
                <c:pt idx="4686">
                  <c:v>0.0</c:v>
                </c:pt>
                <c:pt idx="4687">
                  <c:v>0.0</c:v>
                </c:pt>
                <c:pt idx="4688">
                  <c:v>0.0</c:v>
                </c:pt>
                <c:pt idx="4689">
                  <c:v>0.0</c:v>
                </c:pt>
                <c:pt idx="4690">
                  <c:v>0.0</c:v>
                </c:pt>
                <c:pt idx="4691">
                  <c:v>0.0</c:v>
                </c:pt>
                <c:pt idx="4692">
                  <c:v>0.0</c:v>
                </c:pt>
                <c:pt idx="4693">
                  <c:v>0.0</c:v>
                </c:pt>
                <c:pt idx="4694">
                  <c:v>0.0</c:v>
                </c:pt>
                <c:pt idx="4695">
                  <c:v>0.0</c:v>
                </c:pt>
                <c:pt idx="4696">
                  <c:v>0.0</c:v>
                </c:pt>
                <c:pt idx="4697">
                  <c:v>0.0</c:v>
                </c:pt>
                <c:pt idx="4698">
                  <c:v>0.0</c:v>
                </c:pt>
                <c:pt idx="4699">
                  <c:v>0.0</c:v>
                </c:pt>
                <c:pt idx="4700">
                  <c:v>0.0</c:v>
                </c:pt>
                <c:pt idx="4701">
                  <c:v>0.0</c:v>
                </c:pt>
                <c:pt idx="4702">
                  <c:v>0.0</c:v>
                </c:pt>
                <c:pt idx="4703">
                  <c:v>0.0</c:v>
                </c:pt>
                <c:pt idx="4704">
                  <c:v>0.0</c:v>
                </c:pt>
                <c:pt idx="4705">
                  <c:v>0.0</c:v>
                </c:pt>
                <c:pt idx="4706">
                  <c:v>0.0</c:v>
                </c:pt>
                <c:pt idx="4707">
                  <c:v>0.0</c:v>
                </c:pt>
                <c:pt idx="4708">
                  <c:v>0.0</c:v>
                </c:pt>
                <c:pt idx="4709">
                  <c:v>0.0</c:v>
                </c:pt>
                <c:pt idx="4710">
                  <c:v>0.0</c:v>
                </c:pt>
                <c:pt idx="4711">
                  <c:v>0.0</c:v>
                </c:pt>
                <c:pt idx="4712">
                  <c:v>0.0</c:v>
                </c:pt>
                <c:pt idx="4713">
                  <c:v>0.0</c:v>
                </c:pt>
                <c:pt idx="4714">
                  <c:v>0.0</c:v>
                </c:pt>
                <c:pt idx="4715">
                  <c:v>0.0</c:v>
                </c:pt>
                <c:pt idx="4716">
                  <c:v>0.0</c:v>
                </c:pt>
                <c:pt idx="4717">
                  <c:v>0.0</c:v>
                </c:pt>
                <c:pt idx="4718">
                  <c:v>0.0</c:v>
                </c:pt>
                <c:pt idx="4719">
                  <c:v>0.0</c:v>
                </c:pt>
                <c:pt idx="4720">
                  <c:v>0.0</c:v>
                </c:pt>
                <c:pt idx="4721">
                  <c:v>0.0</c:v>
                </c:pt>
                <c:pt idx="4722">
                  <c:v>0.0</c:v>
                </c:pt>
                <c:pt idx="4723">
                  <c:v>0.0</c:v>
                </c:pt>
                <c:pt idx="4724">
                  <c:v>0.0</c:v>
                </c:pt>
                <c:pt idx="4725">
                  <c:v>0.0</c:v>
                </c:pt>
                <c:pt idx="4726">
                  <c:v>0.0</c:v>
                </c:pt>
                <c:pt idx="4727">
                  <c:v>0.0</c:v>
                </c:pt>
                <c:pt idx="4728">
                  <c:v>0.0</c:v>
                </c:pt>
                <c:pt idx="4729">
                  <c:v>0.0</c:v>
                </c:pt>
                <c:pt idx="4730">
                  <c:v>0.0</c:v>
                </c:pt>
                <c:pt idx="4731">
                  <c:v>0.0</c:v>
                </c:pt>
                <c:pt idx="4732">
                  <c:v>0.0</c:v>
                </c:pt>
                <c:pt idx="4733">
                  <c:v>0.0</c:v>
                </c:pt>
                <c:pt idx="4734">
                  <c:v>0.0</c:v>
                </c:pt>
                <c:pt idx="4735">
                  <c:v>0.0</c:v>
                </c:pt>
                <c:pt idx="4736">
                  <c:v>0.0</c:v>
                </c:pt>
                <c:pt idx="4737">
                  <c:v>0.0</c:v>
                </c:pt>
                <c:pt idx="4738">
                  <c:v>0.0</c:v>
                </c:pt>
                <c:pt idx="4739">
                  <c:v>0.0</c:v>
                </c:pt>
                <c:pt idx="4740">
                  <c:v>0.0</c:v>
                </c:pt>
                <c:pt idx="4741">
                  <c:v>0.0</c:v>
                </c:pt>
                <c:pt idx="4742">
                  <c:v>0.0</c:v>
                </c:pt>
                <c:pt idx="4743">
                  <c:v>0.0</c:v>
                </c:pt>
                <c:pt idx="4744">
                  <c:v>0.0</c:v>
                </c:pt>
                <c:pt idx="4745">
                  <c:v>0.0</c:v>
                </c:pt>
                <c:pt idx="4746">
                  <c:v>0.0</c:v>
                </c:pt>
                <c:pt idx="4747">
                  <c:v>0.0</c:v>
                </c:pt>
                <c:pt idx="4748">
                  <c:v>0.0</c:v>
                </c:pt>
                <c:pt idx="4749">
                  <c:v>0.0</c:v>
                </c:pt>
                <c:pt idx="4750">
                  <c:v>0.0</c:v>
                </c:pt>
                <c:pt idx="4751">
                  <c:v>0.0</c:v>
                </c:pt>
                <c:pt idx="4752">
                  <c:v>0.0</c:v>
                </c:pt>
                <c:pt idx="4753">
                  <c:v>0.0</c:v>
                </c:pt>
                <c:pt idx="4754">
                  <c:v>0.0</c:v>
                </c:pt>
                <c:pt idx="4755">
                  <c:v>0.0</c:v>
                </c:pt>
                <c:pt idx="4756">
                  <c:v>0.0</c:v>
                </c:pt>
                <c:pt idx="4757">
                  <c:v>0.0</c:v>
                </c:pt>
                <c:pt idx="4758">
                  <c:v>0.0</c:v>
                </c:pt>
                <c:pt idx="4759">
                  <c:v>0.0</c:v>
                </c:pt>
                <c:pt idx="4760">
                  <c:v>0.0</c:v>
                </c:pt>
                <c:pt idx="4761">
                  <c:v>0.0</c:v>
                </c:pt>
                <c:pt idx="4762">
                  <c:v>0.0</c:v>
                </c:pt>
                <c:pt idx="4763">
                  <c:v>0.0</c:v>
                </c:pt>
                <c:pt idx="4764">
                  <c:v>0.0</c:v>
                </c:pt>
                <c:pt idx="4765">
                  <c:v>0.0</c:v>
                </c:pt>
                <c:pt idx="4766">
                  <c:v>0.0</c:v>
                </c:pt>
                <c:pt idx="4767">
                  <c:v>0.0</c:v>
                </c:pt>
                <c:pt idx="4768">
                  <c:v>0.0</c:v>
                </c:pt>
                <c:pt idx="4769">
                  <c:v>0.0</c:v>
                </c:pt>
                <c:pt idx="4770">
                  <c:v>0.0</c:v>
                </c:pt>
                <c:pt idx="4771">
                  <c:v>0.0</c:v>
                </c:pt>
                <c:pt idx="4772">
                  <c:v>0.0</c:v>
                </c:pt>
                <c:pt idx="4773">
                  <c:v>0.0</c:v>
                </c:pt>
                <c:pt idx="4774">
                  <c:v>0.0</c:v>
                </c:pt>
                <c:pt idx="4775">
                  <c:v>0.0</c:v>
                </c:pt>
                <c:pt idx="4776">
                  <c:v>0.0</c:v>
                </c:pt>
                <c:pt idx="4777">
                  <c:v>0.0</c:v>
                </c:pt>
                <c:pt idx="4778">
                  <c:v>0.0</c:v>
                </c:pt>
                <c:pt idx="4779">
                  <c:v>0.0</c:v>
                </c:pt>
                <c:pt idx="4780">
                  <c:v>0.0</c:v>
                </c:pt>
                <c:pt idx="4781">
                  <c:v>0.0</c:v>
                </c:pt>
                <c:pt idx="4782">
                  <c:v>0.0</c:v>
                </c:pt>
                <c:pt idx="4783">
                  <c:v>0.0</c:v>
                </c:pt>
                <c:pt idx="4784">
                  <c:v>0.0</c:v>
                </c:pt>
                <c:pt idx="4785">
                  <c:v>0.0</c:v>
                </c:pt>
                <c:pt idx="4786">
                  <c:v>0.0</c:v>
                </c:pt>
                <c:pt idx="4787">
                  <c:v>0.0</c:v>
                </c:pt>
                <c:pt idx="4788">
                  <c:v>0.0</c:v>
                </c:pt>
                <c:pt idx="4789">
                  <c:v>0.0</c:v>
                </c:pt>
                <c:pt idx="4790">
                  <c:v>0.0</c:v>
                </c:pt>
                <c:pt idx="4791">
                  <c:v>0.0</c:v>
                </c:pt>
                <c:pt idx="4792">
                  <c:v>0.0</c:v>
                </c:pt>
                <c:pt idx="4793">
                  <c:v>0.0</c:v>
                </c:pt>
                <c:pt idx="4794">
                  <c:v>0.0</c:v>
                </c:pt>
                <c:pt idx="4795">
                  <c:v>0.0</c:v>
                </c:pt>
                <c:pt idx="4796">
                  <c:v>0.0</c:v>
                </c:pt>
                <c:pt idx="4797">
                  <c:v>0.0</c:v>
                </c:pt>
                <c:pt idx="4798">
                  <c:v>0.0</c:v>
                </c:pt>
                <c:pt idx="4799">
                  <c:v>0.0</c:v>
                </c:pt>
                <c:pt idx="4800">
                  <c:v>0.0</c:v>
                </c:pt>
                <c:pt idx="4801">
                  <c:v>0.0</c:v>
                </c:pt>
                <c:pt idx="4802">
                  <c:v>0.0</c:v>
                </c:pt>
                <c:pt idx="4803">
                  <c:v>0.0</c:v>
                </c:pt>
                <c:pt idx="4804">
                  <c:v>0.0</c:v>
                </c:pt>
                <c:pt idx="4805">
                  <c:v>0.0</c:v>
                </c:pt>
                <c:pt idx="4806">
                  <c:v>0.0</c:v>
                </c:pt>
                <c:pt idx="4807">
                  <c:v>0.0</c:v>
                </c:pt>
                <c:pt idx="4808">
                  <c:v>0.0</c:v>
                </c:pt>
                <c:pt idx="4809">
                  <c:v>0.0</c:v>
                </c:pt>
                <c:pt idx="4810">
                  <c:v>0.0</c:v>
                </c:pt>
                <c:pt idx="4811">
                  <c:v>0.0</c:v>
                </c:pt>
                <c:pt idx="4812">
                  <c:v>0.0</c:v>
                </c:pt>
                <c:pt idx="4813">
                  <c:v>0.0</c:v>
                </c:pt>
                <c:pt idx="4814">
                  <c:v>0.0</c:v>
                </c:pt>
                <c:pt idx="4815">
                  <c:v>0.0</c:v>
                </c:pt>
                <c:pt idx="4816">
                  <c:v>0.0</c:v>
                </c:pt>
                <c:pt idx="4817">
                  <c:v>0.0</c:v>
                </c:pt>
                <c:pt idx="4818">
                  <c:v>0.0</c:v>
                </c:pt>
                <c:pt idx="4819">
                  <c:v>0.0</c:v>
                </c:pt>
                <c:pt idx="4820">
                  <c:v>0.0</c:v>
                </c:pt>
                <c:pt idx="4821">
                  <c:v>0.0</c:v>
                </c:pt>
                <c:pt idx="4822">
                  <c:v>0.0</c:v>
                </c:pt>
                <c:pt idx="4823">
                  <c:v>0.0</c:v>
                </c:pt>
                <c:pt idx="4824">
                  <c:v>0.0</c:v>
                </c:pt>
                <c:pt idx="4825">
                  <c:v>0.0</c:v>
                </c:pt>
                <c:pt idx="4826">
                  <c:v>0.0</c:v>
                </c:pt>
                <c:pt idx="4827">
                  <c:v>0.0</c:v>
                </c:pt>
                <c:pt idx="4828">
                  <c:v>0.0</c:v>
                </c:pt>
                <c:pt idx="4829">
                  <c:v>0.0</c:v>
                </c:pt>
                <c:pt idx="4830">
                  <c:v>0.0</c:v>
                </c:pt>
                <c:pt idx="4831">
                  <c:v>0.0</c:v>
                </c:pt>
                <c:pt idx="4832">
                  <c:v>0.0</c:v>
                </c:pt>
                <c:pt idx="4833">
                  <c:v>0.0</c:v>
                </c:pt>
                <c:pt idx="4834">
                  <c:v>0.0</c:v>
                </c:pt>
                <c:pt idx="4835">
                  <c:v>0.0</c:v>
                </c:pt>
                <c:pt idx="4836">
                  <c:v>0.0</c:v>
                </c:pt>
                <c:pt idx="4837">
                  <c:v>0.0</c:v>
                </c:pt>
                <c:pt idx="4838">
                  <c:v>0.0</c:v>
                </c:pt>
                <c:pt idx="4839">
                  <c:v>0.0</c:v>
                </c:pt>
                <c:pt idx="4840">
                  <c:v>0.0</c:v>
                </c:pt>
                <c:pt idx="4841">
                  <c:v>0.0</c:v>
                </c:pt>
                <c:pt idx="4842">
                  <c:v>0.0</c:v>
                </c:pt>
                <c:pt idx="4843">
                  <c:v>0.0</c:v>
                </c:pt>
                <c:pt idx="4844">
                  <c:v>0.0</c:v>
                </c:pt>
                <c:pt idx="4845">
                  <c:v>0.0</c:v>
                </c:pt>
                <c:pt idx="4846">
                  <c:v>0.0</c:v>
                </c:pt>
                <c:pt idx="4847">
                  <c:v>0.0</c:v>
                </c:pt>
                <c:pt idx="4848">
                  <c:v>0.0</c:v>
                </c:pt>
                <c:pt idx="4849">
                  <c:v>0.0</c:v>
                </c:pt>
                <c:pt idx="4850">
                  <c:v>0.0</c:v>
                </c:pt>
                <c:pt idx="4851">
                  <c:v>0.0</c:v>
                </c:pt>
                <c:pt idx="4852">
                  <c:v>0.0</c:v>
                </c:pt>
                <c:pt idx="4853">
                  <c:v>0.0</c:v>
                </c:pt>
                <c:pt idx="4854">
                  <c:v>0.0</c:v>
                </c:pt>
                <c:pt idx="4855">
                  <c:v>0.0</c:v>
                </c:pt>
                <c:pt idx="4856">
                  <c:v>0.0</c:v>
                </c:pt>
                <c:pt idx="4857">
                  <c:v>0.0</c:v>
                </c:pt>
                <c:pt idx="4858">
                  <c:v>0.0</c:v>
                </c:pt>
                <c:pt idx="4859">
                  <c:v>0.0</c:v>
                </c:pt>
                <c:pt idx="4860">
                  <c:v>0.0</c:v>
                </c:pt>
                <c:pt idx="4861">
                  <c:v>0.0</c:v>
                </c:pt>
                <c:pt idx="4862">
                  <c:v>0.0</c:v>
                </c:pt>
                <c:pt idx="4863">
                  <c:v>0.0</c:v>
                </c:pt>
                <c:pt idx="4864">
                  <c:v>0.0</c:v>
                </c:pt>
                <c:pt idx="4865">
                  <c:v>0.0</c:v>
                </c:pt>
                <c:pt idx="4866">
                  <c:v>0.0</c:v>
                </c:pt>
                <c:pt idx="4867">
                  <c:v>0.0</c:v>
                </c:pt>
                <c:pt idx="4868">
                  <c:v>0.0</c:v>
                </c:pt>
                <c:pt idx="4869">
                  <c:v>0.0</c:v>
                </c:pt>
                <c:pt idx="4870">
                  <c:v>0.0</c:v>
                </c:pt>
                <c:pt idx="4871">
                  <c:v>0.0</c:v>
                </c:pt>
                <c:pt idx="4872">
                  <c:v>0.0</c:v>
                </c:pt>
                <c:pt idx="4873">
                  <c:v>0.0</c:v>
                </c:pt>
                <c:pt idx="4874">
                  <c:v>0.0</c:v>
                </c:pt>
                <c:pt idx="4875">
                  <c:v>0.0</c:v>
                </c:pt>
                <c:pt idx="4876">
                  <c:v>0.0</c:v>
                </c:pt>
                <c:pt idx="4877">
                  <c:v>0.0</c:v>
                </c:pt>
                <c:pt idx="4878">
                  <c:v>0.0</c:v>
                </c:pt>
                <c:pt idx="4879">
                  <c:v>0.0</c:v>
                </c:pt>
                <c:pt idx="4880">
                  <c:v>0.0</c:v>
                </c:pt>
                <c:pt idx="4881">
                  <c:v>0.0</c:v>
                </c:pt>
                <c:pt idx="4882">
                  <c:v>0.0</c:v>
                </c:pt>
                <c:pt idx="4883">
                  <c:v>0.0</c:v>
                </c:pt>
                <c:pt idx="4884">
                  <c:v>0.0</c:v>
                </c:pt>
                <c:pt idx="4885">
                  <c:v>0.0</c:v>
                </c:pt>
                <c:pt idx="4886">
                  <c:v>0.0</c:v>
                </c:pt>
                <c:pt idx="4887">
                  <c:v>0.0</c:v>
                </c:pt>
                <c:pt idx="4888">
                  <c:v>0.0</c:v>
                </c:pt>
                <c:pt idx="4889">
                  <c:v>0.0</c:v>
                </c:pt>
                <c:pt idx="4890">
                  <c:v>0.0</c:v>
                </c:pt>
                <c:pt idx="4891">
                  <c:v>0.0</c:v>
                </c:pt>
                <c:pt idx="4892">
                  <c:v>0.0</c:v>
                </c:pt>
                <c:pt idx="4893">
                  <c:v>0.0</c:v>
                </c:pt>
                <c:pt idx="4894">
                  <c:v>0.0</c:v>
                </c:pt>
                <c:pt idx="4895">
                  <c:v>0.0</c:v>
                </c:pt>
                <c:pt idx="4896">
                  <c:v>0.0</c:v>
                </c:pt>
                <c:pt idx="4897">
                  <c:v>0.0</c:v>
                </c:pt>
                <c:pt idx="4898">
                  <c:v>0.0</c:v>
                </c:pt>
                <c:pt idx="4899">
                  <c:v>0.0</c:v>
                </c:pt>
                <c:pt idx="4900">
                  <c:v>0.0</c:v>
                </c:pt>
                <c:pt idx="4901">
                  <c:v>0.0</c:v>
                </c:pt>
                <c:pt idx="4902">
                  <c:v>0.0</c:v>
                </c:pt>
                <c:pt idx="4903">
                  <c:v>0.0</c:v>
                </c:pt>
                <c:pt idx="4904">
                  <c:v>0.0</c:v>
                </c:pt>
                <c:pt idx="4905">
                  <c:v>0.0</c:v>
                </c:pt>
                <c:pt idx="4906">
                  <c:v>0.0</c:v>
                </c:pt>
                <c:pt idx="4907">
                  <c:v>0.0</c:v>
                </c:pt>
                <c:pt idx="4908">
                  <c:v>0.0</c:v>
                </c:pt>
                <c:pt idx="4909">
                  <c:v>0.0</c:v>
                </c:pt>
                <c:pt idx="4910">
                  <c:v>0.0</c:v>
                </c:pt>
                <c:pt idx="4911">
                  <c:v>0.0</c:v>
                </c:pt>
                <c:pt idx="4912">
                  <c:v>0.0</c:v>
                </c:pt>
                <c:pt idx="4913">
                  <c:v>0.0</c:v>
                </c:pt>
                <c:pt idx="4914">
                  <c:v>0.0</c:v>
                </c:pt>
                <c:pt idx="4915">
                  <c:v>0.0</c:v>
                </c:pt>
                <c:pt idx="4916">
                  <c:v>0.0</c:v>
                </c:pt>
                <c:pt idx="4917">
                  <c:v>0.0</c:v>
                </c:pt>
                <c:pt idx="4918">
                  <c:v>0.0</c:v>
                </c:pt>
                <c:pt idx="4919">
                  <c:v>0.0</c:v>
                </c:pt>
                <c:pt idx="4920">
                  <c:v>0.0</c:v>
                </c:pt>
                <c:pt idx="4921">
                  <c:v>0.0</c:v>
                </c:pt>
                <c:pt idx="4922">
                  <c:v>0.0</c:v>
                </c:pt>
                <c:pt idx="4923">
                  <c:v>0.0</c:v>
                </c:pt>
                <c:pt idx="4924">
                  <c:v>0.0</c:v>
                </c:pt>
                <c:pt idx="4925">
                  <c:v>0.0</c:v>
                </c:pt>
                <c:pt idx="4926">
                  <c:v>0.0</c:v>
                </c:pt>
                <c:pt idx="4927">
                  <c:v>0.0</c:v>
                </c:pt>
                <c:pt idx="4928">
                  <c:v>0.0</c:v>
                </c:pt>
                <c:pt idx="4929">
                  <c:v>0.0</c:v>
                </c:pt>
                <c:pt idx="4930">
                  <c:v>0.0</c:v>
                </c:pt>
                <c:pt idx="4931">
                  <c:v>0.0</c:v>
                </c:pt>
                <c:pt idx="4932">
                  <c:v>0.0</c:v>
                </c:pt>
                <c:pt idx="4933">
                  <c:v>0.0</c:v>
                </c:pt>
                <c:pt idx="4934">
                  <c:v>0.0</c:v>
                </c:pt>
                <c:pt idx="4935">
                  <c:v>0.0</c:v>
                </c:pt>
                <c:pt idx="4936">
                  <c:v>0.0</c:v>
                </c:pt>
                <c:pt idx="4937">
                  <c:v>0.0</c:v>
                </c:pt>
                <c:pt idx="4938">
                  <c:v>0.0</c:v>
                </c:pt>
                <c:pt idx="4939">
                  <c:v>0.0</c:v>
                </c:pt>
                <c:pt idx="4940">
                  <c:v>0.0</c:v>
                </c:pt>
                <c:pt idx="4941">
                  <c:v>0.0</c:v>
                </c:pt>
                <c:pt idx="4942">
                  <c:v>0.0</c:v>
                </c:pt>
                <c:pt idx="4943">
                  <c:v>0.0</c:v>
                </c:pt>
                <c:pt idx="4944">
                  <c:v>0.0</c:v>
                </c:pt>
                <c:pt idx="4945">
                  <c:v>0.0</c:v>
                </c:pt>
                <c:pt idx="4946">
                  <c:v>0.0</c:v>
                </c:pt>
                <c:pt idx="4947">
                  <c:v>0.0</c:v>
                </c:pt>
                <c:pt idx="4948">
                  <c:v>0.0</c:v>
                </c:pt>
                <c:pt idx="4949">
                  <c:v>0.0</c:v>
                </c:pt>
                <c:pt idx="4950">
                  <c:v>0.0</c:v>
                </c:pt>
                <c:pt idx="4951">
                  <c:v>0.0</c:v>
                </c:pt>
                <c:pt idx="4952">
                  <c:v>0.0</c:v>
                </c:pt>
                <c:pt idx="4953">
                  <c:v>0.0</c:v>
                </c:pt>
                <c:pt idx="4954">
                  <c:v>0.0</c:v>
                </c:pt>
                <c:pt idx="4955">
                  <c:v>0.0</c:v>
                </c:pt>
                <c:pt idx="4956">
                  <c:v>0.0</c:v>
                </c:pt>
                <c:pt idx="4957">
                  <c:v>0.0</c:v>
                </c:pt>
                <c:pt idx="4958">
                  <c:v>0.0</c:v>
                </c:pt>
                <c:pt idx="4959">
                  <c:v>0.0</c:v>
                </c:pt>
                <c:pt idx="4960">
                  <c:v>0.0</c:v>
                </c:pt>
                <c:pt idx="4961">
                  <c:v>0.0</c:v>
                </c:pt>
                <c:pt idx="4962">
                  <c:v>0.0</c:v>
                </c:pt>
                <c:pt idx="4963">
                  <c:v>0.0</c:v>
                </c:pt>
                <c:pt idx="4964">
                  <c:v>0.0</c:v>
                </c:pt>
                <c:pt idx="4965">
                  <c:v>0.0</c:v>
                </c:pt>
                <c:pt idx="4966">
                  <c:v>0.0</c:v>
                </c:pt>
                <c:pt idx="4967">
                  <c:v>0.0</c:v>
                </c:pt>
                <c:pt idx="4968">
                  <c:v>0.0</c:v>
                </c:pt>
                <c:pt idx="4969">
                  <c:v>0.0</c:v>
                </c:pt>
                <c:pt idx="4970">
                  <c:v>0.0</c:v>
                </c:pt>
                <c:pt idx="4971">
                  <c:v>0.0</c:v>
                </c:pt>
                <c:pt idx="4972">
                  <c:v>0.0</c:v>
                </c:pt>
              </c:numCache>
            </c:numRef>
          </c:yVal>
          <c:smooth val="0"/>
        </c:ser>
        <c:ser>
          <c:idx val="19"/>
          <c:order val="9"/>
          <c:tx>
            <c:strRef>
              <c:f>'judgments-2012JUN14.time-series'!$U$1</c:f>
              <c:strCache>
                <c:ptCount val="1"/>
                <c:pt idx="0">
                  <c:v>Lovebug_Starski</c:v>
                </c:pt>
              </c:strCache>
            </c:strRef>
          </c:tx>
          <c:spPr>
            <a:ln w="47625">
              <a:noFill/>
            </a:ln>
          </c:spPr>
          <c:xVal>
            <c:strRef>
              <c:f>'[judgments-2012JUN14.time-series-F.xlsx]judgments-2012JUN14.time-series'!$A$2:$A$4974</c:f>
              <c:strCache>
                <c:ptCount val="4973"/>
                <c:pt idx="0">
                  <c:v>2011-10-07-14</c:v>
                </c:pt>
                <c:pt idx="1">
                  <c:v>2011-10-07-15</c:v>
                </c:pt>
                <c:pt idx="2">
                  <c:v>2011-10-07-16</c:v>
                </c:pt>
                <c:pt idx="3">
                  <c:v>2011-10-07-17</c:v>
                </c:pt>
                <c:pt idx="4">
                  <c:v>2011-10-07-18</c:v>
                </c:pt>
                <c:pt idx="5">
                  <c:v>2011-10-07-19</c:v>
                </c:pt>
                <c:pt idx="6">
                  <c:v>2011-10-07-20</c:v>
                </c:pt>
                <c:pt idx="7">
                  <c:v>2011-10-07-21</c:v>
                </c:pt>
                <c:pt idx="8">
                  <c:v>2011-10-07-22</c:v>
                </c:pt>
                <c:pt idx="9">
                  <c:v>2011-10-07-23</c:v>
                </c:pt>
                <c:pt idx="10">
                  <c:v>2011-10-08-00</c:v>
                </c:pt>
                <c:pt idx="11">
                  <c:v>2011-10-08-01</c:v>
                </c:pt>
                <c:pt idx="12">
                  <c:v>2011-10-08-02</c:v>
                </c:pt>
                <c:pt idx="13">
                  <c:v>2011-10-08-03</c:v>
                </c:pt>
                <c:pt idx="14">
                  <c:v>2011-10-08-04</c:v>
                </c:pt>
                <c:pt idx="15">
                  <c:v>2011-10-08-05</c:v>
                </c:pt>
                <c:pt idx="16">
                  <c:v>2011-10-08-06</c:v>
                </c:pt>
                <c:pt idx="17">
                  <c:v>2011-10-08-07</c:v>
                </c:pt>
                <c:pt idx="18">
                  <c:v>2011-10-08-08</c:v>
                </c:pt>
                <c:pt idx="19">
                  <c:v>2011-10-08-09</c:v>
                </c:pt>
                <c:pt idx="20">
                  <c:v>2011-10-08-10</c:v>
                </c:pt>
                <c:pt idx="21">
                  <c:v>2011-10-08-11</c:v>
                </c:pt>
                <c:pt idx="22">
                  <c:v>2011-10-08-12</c:v>
                </c:pt>
                <c:pt idx="23">
                  <c:v>2011-10-08-13</c:v>
                </c:pt>
                <c:pt idx="24">
                  <c:v>2011-10-08-14</c:v>
                </c:pt>
                <c:pt idx="25">
                  <c:v>2011-10-08-15</c:v>
                </c:pt>
                <c:pt idx="26">
                  <c:v>2011-10-08-16</c:v>
                </c:pt>
                <c:pt idx="27">
                  <c:v>2011-10-08-17</c:v>
                </c:pt>
                <c:pt idx="28">
                  <c:v>2011-10-08-18</c:v>
                </c:pt>
                <c:pt idx="29">
                  <c:v>2011-10-08-19</c:v>
                </c:pt>
                <c:pt idx="30">
                  <c:v>2011-10-08-20</c:v>
                </c:pt>
                <c:pt idx="31">
                  <c:v>2011-10-08-21</c:v>
                </c:pt>
                <c:pt idx="32">
                  <c:v>2011-10-08-22</c:v>
                </c:pt>
                <c:pt idx="33">
                  <c:v>2011-10-08-23</c:v>
                </c:pt>
                <c:pt idx="34">
                  <c:v>2011-10-09-00</c:v>
                </c:pt>
                <c:pt idx="35">
                  <c:v>2011-10-09-01</c:v>
                </c:pt>
                <c:pt idx="36">
                  <c:v>2011-10-09-02</c:v>
                </c:pt>
                <c:pt idx="37">
                  <c:v>2011-10-09-03</c:v>
                </c:pt>
                <c:pt idx="38">
                  <c:v>2011-10-09-04</c:v>
                </c:pt>
                <c:pt idx="39">
                  <c:v>2011-10-09-05</c:v>
                </c:pt>
                <c:pt idx="40">
                  <c:v>2011-10-09-06</c:v>
                </c:pt>
                <c:pt idx="41">
                  <c:v>2011-10-09-07</c:v>
                </c:pt>
                <c:pt idx="42">
                  <c:v>2011-10-09-08</c:v>
                </c:pt>
                <c:pt idx="43">
                  <c:v>2011-10-09-09</c:v>
                </c:pt>
                <c:pt idx="44">
                  <c:v>2011-10-09-10</c:v>
                </c:pt>
                <c:pt idx="45">
                  <c:v>2011-10-09-11</c:v>
                </c:pt>
                <c:pt idx="46">
                  <c:v>2011-10-09-12</c:v>
                </c:pt>
                <c:pt idx="47">
                  <c:v>2011-10-09-13</c:v>
                </c:pt>
                <c:pt idx="48">
                  <c:v>2011-10-09-14</c:v>
                </c:pt>
                <c:pt idx="49">
                  <c:v>2011-10-09-15</c:v>
                </c:pt>
                <c:pt idx="50">
                  <c:v>2011-10-09-16</c:v>
                </c:pt>
                <c:pt idx="51">
                  <c:v>2011-10-09-17</c:v>
                </c:pt>
                <c:pt idx="52">
                  <c:v>2011-10-09-18</c:v>
                </c:pt>
                <c:pt idx="53">
                  <c:v>2011-10-09-19</c:v>
                </c:pt>
                <c:pt idx="54">
                  <c:v>2011-10-09-20</c:v>
                </c:pt>
                <c:pt idx="55">
                  <c:v>2011-10-09-21</c:v>
                </c:pt>
                <c:pt idx="56">
                  <c:v>2011-10-09-22</c:v>
                </c:pt>
                <c:pt idx="57">
                  <c:v>2011-10-09-23</c:v>
                </c:pt>
                <c:pt idx="58">
                  <c:v>2011-10-10-00</c:v>
                </c:pt>
                <c:pt idx="59">
                  <c:v>2011-10-10-01</c:v>
                </c:pt>
                <c:pt idx="60">
                  <c:v>2011-10-10-02</c:v>
                </c:pt>
                <c:pt idx="61">
                  <c:v>2011-10-10-03</c:v>
                </c:pt>
                <c:pt idx="62">
                  <c:v>2011-10-10-04</c:v>
                </c:pt>
                <c:pt idx="63">
                  <c:v>2011-10-10-05</c:v>
                </c:pt>
                <c:pt idx="64">
                  <c:v>2011-10-10-06</c:v>
                </c:pt>
                <c:pt idx="65">
                  <c:v>2011-10-10-07</c:v>
                </c:pt>
                <c:pt idx="66">
                  <c:v>2011-10-10-08</c:v>
                </c:pt>
                <c:pt idx="67">
                  <c:v>2011-10-10-09</c:v>
                </c:pt>
                <c:pt idx="68">
                  <c:v>2011-10-10-10</c:v>
                </c:pt>
                <c:pt idx="69">
                  <c:v>2011-10-10-11</c:v>
                </c:pt>
                <c:pt idx="70">
                  <c:v>2011-10-10-12</c:v>
                </c:pt>
                <c:pt idx="71">
                  <c:v>2011-10-10-13</c:v>
                </c:pt>
                <c:pt idx="72">
                  <c:v>2011-10-10-14</c:v>
                </c:pt>
                <c:pt idx="73">
                  <c:v>2011-10-10-15</c:v>
                </c:pt>
                <c:pt idx="74">
                  <c:v>2011-10-10-16</c:v>
                </c:pt>
                <c:pt idx="75">
                  <c:v>2011-10-10-17</c:v>
                </c:pt>
                <c:pt idx="76">
                  <c:v>2011-10-10-18</c:v>
                </c:pt>
                <c:pt idx="77">
                  <c:v>2011-10-10-19</c:v>
                </c:pt>
                <c:pt idx="78">
                  <c:v>2011-10-10-20</c:v>
                </c:pt>
                <c:pt idx="79">
                  <c:v>2011-10-10-21</c:v>
                </c:pt>
                <c:pt idx="80">
                  <c:v>2011-10-10-22</c:v>
                </c:pt>
                <c:pt idx="81">
                  <c:v>2011-10-10-23</c:v>
                </c:pt>
                <c:pt idx="82">
                  <c:v>2011-10-11-00</c:v>
                </c:pt>
                <c:pt idx="83">
                  <c:v>2011-10-11-01</c:v>
                </c:pt>
                <c:pt idx="84">
                  <c:v>2011-10-11-02</c:v>
                </c:pt>
                <c:pt idx="85">
                  <c:v>2011-10-11-03</c:v>
                </c:pt>
                <c:pt idx="86">
                  <c:v>2011-10-11-04</c:v>
                </c:pt>
                <c:pt idx="87">
                  <c:v>2011-10-11-05</c:v>
                </c:pt>
                <c:pt idx="88">
                  <c:v>2011-10-11-06</c:v>
                </c:pt>
                <c:pt idx="89">
                  <c:v>2011-10-11-07</c:v>
                </c:pt>
                <c:pt idx="90">
                  <c:v>2011-10-11-08</c:v>
                </c:pt>
                <c:pt idx="91">
                  <c:v>2011-10-11-09</c:v>
                </c:pt>
                <c:pt idx="92">
                  <c:v>2011-10-11-10</c:v>
                </c:pt>
                <c:pt idx="93">
                  <c:v>2011-10-11-11</c:v>
                </c:pt>
                <c:pt idx="94">
                  <c:v>2011-10-11-12</c:v>
                </c:pt>
                <c:pt idx="95">
                  <c:v>2011-10-11-13</c:v>
                </c:pt>
                <c:pt idx="96">
                  <c:v>2011-10-11-14</c:v>
                </c:pt>
                <c:pt idx="97">
                  <c:v>2011-10-11-15</c:v>
                </c:pt>
                <c:pt idx="98">
                  <c:v>2011-10-11-16</c:v>
                </c:pt>
                <c:pt idx="99">
                  <c:v>2011-10-11-17</c:v>
                </c:pt>
                <c:pt idx="100">
                  <c:v>2011-10-11-18</c:v>
                </c:pt>
                <c:pt idx="101">
                  <c:v>2011-10-11-19</c:v>
                </c:pt>
                <c:pt idx="102">
                  <c:v>2011-10-11-20</c:v>
                </c:pt>
                <c:pt idx="103">
                  <c:v>2011-10-11-21</c:v>
                </c:pt>
                <c:pt idx="104">
                  <c:v>2011-10-11-22</c:v>
                </c:pt>
                <c:pt idx="105">
                  <c:v>2011-10-11-23</c:v>
                </c:pt>
                <c:pt idx="106">
                  <c:v>2011-10-12-00</c:v>
                </c:pt>
                <c:pt idx="107">
                  <c:v>2011-10-12-01</c:v>
                </c:pt>
                <c:pt idx="108">
                  <c:v>2011-10-12-02</c:v>
                </c:pt>
                <c:pt idx="109">
                  <c:v>2011-10-12-03</c:v>
                </c:pt>
                <c:pt idx="110">
                  <c:v>2011-10-12-04</c:v>
                </c:pt>
                <c:pt idx="111">
                  <c:v>2011-10-12-05</c:v>
                </c:pt>
                <c:pt idx="112">
                  <c:v>2011-10-12-06</c:v>
                </c:pt>
                <c:pt idx="113">
                  <c:v>2011-10-12-07</c:v>
                </c:pt>
                <c:pt idx="114">
                  <c:v>2011-10-12-08</c:v>
                </c:pt>
                <c:pt idx="115">
                  <c:v>2011-10-12-09</c:v>
                </c:pt>
                <c:pt idx="116">
                  <c:v>2011-10-12-10</c:v>
                </c:pt>
                <c:pt idx="117">
                  <c:v>2011-10-12-11</c:v>
                </c:pt>
                <c:pt idx="118">
                  <c:v>2011-10-12-12</c:v>
                </c:pt>
                <c:pt idx="119">
                  <c:v>2011-10-12-13</c:v>
                </c:pt>
                <c:pt idx="120">
                  <c:v>2011-10-12-14</c:v>
                </c:pt>
                <c:pt idx="121">
                  <c:v>2011-10-12-15</c:v>
                </c:pt>
                <c:pt idx="122">
                  <c:v>2011-10-12-16</c:v>
                </c:pt>
                <c:pt idx="123">
                  <c:v>2011-10-12-17</c:v>
                </c:pt>
                <c:pt idx="124">
                  <c:v>2011-10-12-18</c:v>
                </c:pt>
                <c:pt idx="125">
                  <c:v>2011-10-12-19</c:v>
                </c:pt>
                <c:pt idx="126">
                  <c:v>2011-10-12-20</c:v>
                </c:pt>
                <c:pt idx="127">
                  <c:v>2011-10-12-21</c:v>
                </c:pt>
                <c:pt idx="128">
                  <c:v>2011-10-12-22</c:v>
                </c:pt>
                <c:pt idx="129">
                  <c:v>2011-10-12-23</c:v>
                </c:pt>
                <c:pt idx="130">
                  <c:v>2011-10-13-00</c:v>
                </c:pt>
                <c:pt idx="131">
                  <c:v>2011-10-13-01</c:v>
                </c:pt>
                <c:pt idx="132">
                  <c:v>2011-10-13-02</c:v>
                </c:pt>
                <c:pt idx="133">
                  <c:v>2011-10-13-03</c:v>
                </c:pt>
                <c:pt idx="134">
                  <c:v>2011-10-13-04</c:v>
                </c:pt>
                <c:pt idx="135">
                  <c:v>2011-10-13-05</c:v>
                </c:pt>
                <c:pt idx="136">
                  <c:v>2011-10-13-06</c:v>
                </c:pt>
                <c:pt idx="137">
                  <c:v>2011-10-13-07</c:v>
                </c:pt>
                <c:pt idx="138">
                  <c:v>2011-10-13-08</c:v>
                </c:pt>
                <c:pt idx="139">
                  <c:v>2011-10-13-09</c:v>
                </c:pt>
                <c:pt idx="140">
                  <c:v>2011-10-13-10</c:v>
                </c:pt>
                <c:pt idx="141">
                  <c:v>2011-10-13-11</c:v>
                </c:pt>
                <c:pt idx="142">
                  <c:v>2011-10-13-12</c:v>
                </c:pt>
                <c:pt idx="143">
                  <c:v>2011-10-13-13</c:v>
                </c:pt>
                <c:pt idx="144">
                  <c:v>2011-10-13-14</c:v>
                </c:pt>
                <c:pt idx="145">
                  <c:v>2011-10-13-15</c:v>
                </c:pt>
                <c:pt idx="146">
                  <c:v>2011-10-13-16</c:v>
                </c:pt>
                <c:pt idx="147">
                  <c:v>2011-10-13-17</c:v>
                </c:pt>
                <c:pt idx="148">
                  <c:v>2011-10-13-18</c:v>
                </c:pt>
                <c:pt idx="149">
                  <c:v>2011-10-13-19</c:v>
                </c:pt>
                <c:pt idx="150">
                  <c:v>2011-10-13-20</c:v>
                </c:pt>
                <c:pt idx="151">
                  <c:v>2011-10-13-21</c:v>
                </c:pt>
                <c:pt idx="152">
                  <c:v>2011-10-13-22</c:v>
                </c:pt>
                <c:pt idx="153">
                  <c:v>2011-10-13-23</c:v>
                </c:pt>
                <c:pt idx="154">
                  <c:v>2011-10-14-00</c:v>
                </c:pt>
                <c:pt idx="155">
                  <c:v>2011-10-14-01</c:v>
                </c:pt>
                <c:pt idx="156">
                  <c:v>2011-10-14-02</c:v>
                </c:pt>
                <c:pt idx="157">
                  <c:v>2011-10-14-03</c:v>
                </c:pt>
                <c:pt idx="158">
                  <c:v>2011-10-14-04</c:v>
                </c:pt>
                <c:pt idx="159">
                  <c:v>2011-10-14-05</c:v>
                </c:pt>
                <c:pt idx="160">
                  <c:v>2011-10-14-06</c:v>
                </c:pt>
                <c:pt idx="161">
                  <c:v>2011-10-14-07</c:v>
                </c:pt>
                <c:pt idx="162">
                  <c:v>2011-10-14-08</c:v>
                </c:pt>
                <c:pt idx="163">
                  <c:v>2011-10-14-09</c:v>
                </c:pt>
                <c:pt idx="164">
                  <c:v>2011-10-14-10</c:v>
                </c:pt>
                <c:pt idx="165">
                  <c:v>2011-10-14-11</c:v>
                </c:pt>
                <c:pt idx="166">
                  <c:v>2011-10-14-12</c:v>
                </c:pt>
                <c:pt idx="167">
                  <c:v>2011-10-14-13</c:v>
                </c:pt>
                <c:pt idx="168">
                  <c:v>2011-10-14-14</c:v>
                </c:pt>
                <c:pt idx="169">
                  <c:v>2011-10-14-15</c:v>
                </c:pt>
                <c:pt idx="170">
                  <c:v>2011-10-14-16</c:v>
                </c:pt>
                <c:pt idx="171">
                  <c:v>2011-10-14-17</c:v>
                </c:pt>
                <c:pt idx="172">
                  <c:v>2011-10-14-18</c:v>
                </c:pt>
                <c:pt idx="173">
                  <c:v>2011-10-14-19</c:v>
                </c:pt>
                <c:pt idx="174">
                  <c:v>2011-10-14-20</c:v>
                </c:pt>
                <c:pt idx="175">
                  <c:v>2011-10-14-21</c:v>
                </c:pt>
                <c:pt idx="176">
                  <c:v>2011-10-14-22</c:v>
                </c:pt>
                <c:pt idx="177">
                  <c:v>2011-10-14-23</c:v>
                </c:pt>
                <c:pt idx="178">
                  <c:v>2011-10-15-00</c:v>
                </c:pt>
                <c:pt idx="179">
                  <c:v>2011-10-15-01</c:v>
                </c:pt>
                <c:pt idx="180">
                  <c:v>2011-10-15-02</c:v>
                </c:pt>
                <c:pt idx="181">
                  <c:v>2011-10-15-03</c:v>
                </c:pt>
                <c:pt idx="182">
                  <c:v>2011-10-15-04</c:v>
                </c:pt>
                <c:pt idx="183">
                  <c:v>2011-10-15-05</c:v>
                </c:pt>
                <c:pt idx="184">
                  <c:v>2011-10-15-06</c:v>
                </c:pt>
                <c:pt idx="185">
                  <c:v>2011-10-15-07</c:v>
                </c:pt>
                <c:pt idx="186">
                  <c:v>2011-10-15-08</c:v>
                </c:pt>
                <c:pt idx="187">
                  <c:v>2011-10-15-09</c:v>
                </c:pt>
                <c:pt idx="188">
                  <c:v>2011-10-15-10</c:v>
                </c:pt>
                <c:pt idx="189">
                  <c:v>2011-10-15-11</c:v>
                </c:pt>
                <c:pt idx="190">
                  <c:v>2011-10-15-12</c:v>
                </c:pt>
                <c:pt idx="191">
                  <c:v>2011-10-15-13</c:v>
                </c:pt>
                <c:pt idx="192">
                  <c:v>2011-10-15-14</c:v>
                </c:pt>
                <c:pt idx="193">
                  <c:v>2011-10-15-15</c:v>
                </c:pt>
                <c:pt idx="194">
                  <c:v>2011-10-15-16</c:v>
                </c:pt>
                <c:pt idx="195">
                  <c:v>2011-10-15-17</c:v>
                </c:pt>
                <c:pt idx="196">
                  <c:v>2011-10-15-18</c:v>
                </c:pt>
                <c:pt idx="197">
                  <c:v>2011-10-15-19</c:v>
                </c:pt>
                <c:pt idx="198">
                  <c:v>2011-10-15-20</c:v>
                </c:pt>
                <c:pt idx="199">
                  <c:v>2011-10-15-21</c:v>
                </c:pt>
                <c:pt idx="200">
                  <c:v>2011-10-15-22</c:v>
                </c:pt>
                <c:pt idx="201">
                  <c:v>2011-10-15-23</c:v>
                </c:pt>
                <c:pt idx="202">
                  <c:v>2011-10-16-00</c:v>
                </c:pt>
                <c:pt idx="203">
                  <c:v>2011-10-16-01</c:v>
                </c:pt>
                <c:pt idx="204">
                  <c:v>2011-10-16-02</c:v>
                </c:pt>
                <c:pt idx="205">
                  <c:v>2011-10-16-03</c:v>
                </c:pt>
                <c:pt idx="206">
                  <c:v>2011-10-16-04</c:v>
                </c:pt>
                <c:pt idx="207">
                  <c:v>2011-10-16-05</c:v>
                </c:pt>
                <c:pt idx="208">
                  <c:v>2011-10-16-06</c:v>
                </c:pt>
                <c:pt idx="209">
                  <c:v>2011-10-16-07</c:v>
                </c:pt>
                <c:pt idx="210">
                  <c:v>2011-10-16-08</c:v>
                </c:pt>
                <c:pt idx="211">
                  <c:v>2011-10-16-09</c:v>
                </c:pt>
                <c:pt idx="212">
                  <c:v>2011-10-16-10</c:v>
                </c:pt>
                <c:pt idx="213">
                  <c:v>2011-10-16-11</c:v>
                </c:pt>
                <c:pt idx="214">
                  <c:v>2011-10-16-12</c:v>
                </c:pt>
                <c:pt idx="215">
                  <c:v>2011-10-16-13</c:v>
                </c:pt>
                <c:pt idx="216">
                  <c:v>2011-10-16-14</c:v>
                </c:pt>
                <c:pt idx="217">
                  <c:v>2011-10-16-15</c:v>
                </c:pt>
                <c:pt idx="218">
                  <c:v>2011-10-16-16</c:v>
                </c:pt>
                <c:pt idx="219">
                  <c:v>2011-10-16-17</c:v>
                </c:pt>
                <c:pt idx="220">
                  <c:v>2011-10-16-18</c:v>
                </c:pt>
                <c:pt idx="221">
                  <c:v>2011-10-16-19</c:v>
                </c:pt>
                <c:pt idx="222">
                  <c:v>2011-10-16-20</c:v>
                </c:pt>
                <c:pt idx="223">
                  <c:v>2011-10-16-21</c:v>
                </c:pt>
                <c:pt idx="224">
                  <c:v>2011-10-16-22</c:v>
                </c:pt>
                <c:pt idx="225">
                  <c:v>2011-10-16-23</c:v>
                </c:pt>
                <c:pt idx="226">
                  <c:v>2011-10-17-00</c:v>
                </c:pt>
                <c:pt idx="227">
                  <c:v>2011-10-17-01</c:v>
                </c:pt>
                <c:pt idx="228">
                  <c:v>2011-10-17-02</c:v>
                </c:pt>
                <c:pt idx="229">
                  <c:v>2011-10-17-03</c:v>
                </c:pt>
                <c:pt idx="230">
                  <c:v>2011-10-17-04</c:v>
                </c:pt>
                <c:pt idx="231">
                  <c:v>2011-10-17-05</c:v>
                </c:pt>
                <c:pt idx="232">
                  <c:v>2011-10-17-06</c:v>
                </c:pt>
                <c:pt idx="233">
                  <c:v>2011-10-17-07</c:v>
                </c:pt>
                <c:pt idx="234">
                  <c:v>2011-10-17-08</c:v>
                </c:pt>
                <c:pt idx="235">
                  <c:v>2011-10-17-09</c:v>
                </c:pt>
                <c:pt idx="236">
                  <c:v>2011-10-17-10</c:v>
                </c:pt>
                <c:pt idx="237">
                  <c:v>2011-10-17-11</c:v>
                </c:pt>
                <c:pt idx="238">
                  <c:v>2011-10-17-12</c:v>
                </c:pt>
                <c:pt idx="239">
                  <c:v>2011-10-17-13</c:v>
                </c:pt>
                <c:pt idx="240">
                  <c:v>2011-10-17-14</c:v>
                </c:pt>
                <c:pt idx="241">
                  <c:v>2011-10-17-15</c:v>
                </c:pt>
                <c:pt idx="242">
                  <c:v>2011-10-17-16</c:v>
                </c:pt>
                <c:pt idx="243">
                  <c:v>2011-10-17-17</c:v>
                </c:pt>
                <c:pt idx="244">
                  <c:v>2011-10-17-18</c:v>
                </c:pt>
                <c:pt idx="245">
                  <c:v>2011-10-17-19</c:v>
                </c:pt>
                <c:pt idx="246">
                  <c:v>2011-10-17-20</c:v>
                </c:pt>
                <c:pt idx="247">
                  <c:v>2011-10-17-21</c:v>
                </c:pt>
                <c:pt idx="248">
                  <c:v>2011-10-17-22</c:v>
                </c:pt>
                <c:pt idx="249">
                  <c:v>2011-10-17-23</c:v>
                </c:pt>
                <c:pt idx="250">
                  <c:v>2011-10-18-00</c:v>
                </c:pt>
                <c:pt idx="251">
                  <c:v>2011-10-18-01</c:v>
                </c:pt>
                <c:pt idx="252">
                  <c:v>2011-10-18-02</c:v>
                </c:pt>
                <c:pt idx="253">
                  <c:v>2011-10-18-03</c:v>
                </c:pt>
                <c:pt idx="254">
                  <c:v>2011-10-18-04</c:v>
                </c:pt>
                <c:pt idx="255">
                  <c:v>2011-10-18-05</c:v>
                </c:pt>
                <c:pt idx="256">
                  <c:v>2011-10-18-06</c:v>
                </c:pt>
                <c:pt idx="257">
                  <c:v>2011-10-18-07</c:v>
                </c:pt>
                <c:pt idx="258">
                  <c:v>2011-10-18-08</c:v>
                </c:pt>
                <c:pt idx="259">
                  <c:v>2011-10-18-09</c:v>
                </c:pt>
                <c:pt idx="260">
                  <c:v>2011-10-18-10</c:v>
                </c:pt>
                <c:pt idx="261">
                  <c:v>2011-10-18-11</c:v>
                </c:pt>
                <c:pt idx="262">
                  <c:v>2011-10-18-12</c:v>
                </c:pt>
                <c:pt idx="263">
                  <c:v>2011-10-18-13</c:v>
                </c:pt>
                <c:pt idx="264">
                  <c:v>2011-10-18-14</c:v>
                </c:pt>
                <c:pt idx="265">
                  <c:v>2011-10-18-15</c:v>
                </c:pt>
                <c:pt idx="266">
                  <c:v>2011-10-18-16</c:v>
                </c:pt>
                <c:pt idx="267">
                  <c:v>2011-10-18-17</c:v>
                </c:pt>
                <c:pt idx="268">
                  <c:v>2011-10-18-18</c:v>
                </c:pt>
                <c:pt idx="269">
                  <c:v>2011-10-18-19</c:v>
                </c:pt>
                <c:pt idx="270">
                  <c:v>2011-10-18-20</c:v>
                </c:pt>
                <c:pt idx="271">
                  <c:v>2011-10-18-21</c:v>
                </c:pt>
                <c:pt idx="272">
                  <c:v>2011-10-18-22</c:v>
                </c:pt>
                <c:pt idx="273">
                  <c:v>2011-10-18-23</c:v>
                </c:pt>
                <c:pt idx="274">
                  <c:v>2011-10-19-00</c:v>
                </c:pt>
                <c:pt idx="275">
                  <c:v>2011-10-19-01</c:v>
                </c:pt>
                <c:pt idx="276">
                  <c:v>2011-10-19-02</c:v>
                </c:pt>
                <c:pt idx="277">
                  <c:v>2011-10-19-03</c:v>
                </c:pt>
                <c:pt idx="278">
                  <c:v>2011-10-19-04</c:v>
                </c:pt>
                <c:pt idx="279">
                  <c:v>2011-10-19-05</c:v>
                </c:pt>
                <c:pt idx="280">
                  <c:v>2011-10-19-06</c:v>
                </c:pt>
                <c:pt idx="281">
                  <c:v>2011-10-19-07</c:v>
                </c:pt>
                <c:pt idx="282">
                  <c:v>2011-10-19-08</c:v>
                </c:pt>
                <c:pt idx="283">
                  <c:v>2011-10-19-09</c:v>
                </c:pt>
                <c:pt idx="284">
                  <c:v>2011-10-19-10</c:v>
                </c:pt>
                <c:pt idx="285">
                  <c:v>2011-10-19-11</c:v>
                </c:pt>
                <c:pt idx="286">
                  <c:v>2011-10-19-12</c:v>
                </c:pt>
                <c:pt idx="287">
                  <c:v>2011-10-19-13</c:v>
                </c:pt>
                <c:pt idx="288">
                  <c:v>2011-10-19-14</c:v>
                </c:pt>
                <c:pt idx="289">
                  <c:v>2011-10-19-15</c:v>
                </c:pt>
                <c:pt idx="290">
                  <c:v>2011-10-19-16</c:v>
                </c:pt>
                <c:pt idx="291">
                  <c:v>2011-10-19-17</c:v>
                </c:pt>
                <c:pt idx="292">
                  <c:v>2011-10-19-18</c:v>
                </c:pt>
                <c:pt idx="293">
                  <c:v>2011-10-19-19</c:v>
                </c:pt>
                <c:pt idx="294">
                  <c:v>2011-10-19-20</c:v>
                </c:pt>
                <c:pt idx="295">
                  <c:v>2011-10-19-21</c:v>
                </c:pt>
                <c:pt idx="296">
                  <c:v>2011-10-19-22</c:v>
                </c:pt>
                <c:pt idx="297">
                  <c:v>2011-10-19-23</c:v>
                </c:pt>
                <c:pt idx="298">
                  <c:v>2011-10-20-00</c:v>
                </c:pt>
                <c:pt idx="299">
                  <c:v>2011-10-20-01</c:v>
                </c:pt>
                <c:pt idx="300">
                  <c:v>2011-10-20-02</c:v>
                </c:pt>
                <c:pt idx="301">
                  <c:v>2011-10-20-03</c:v>
                </c:pt>
                <c:pt idx="302">
                  <c:v>2011-10-20-04</c:v>
                </c:pt>
                <c:pt idx="303">
                  <c:v>2011-10-20-05</c:v>
                </c:pt>
                <c:pt idx="304">
                  <c:v>2011-10-20-06</c:v>
                </c:pt>
                <c:pt idx="305">
                  <c:v>2011-10-20-07</c:v>
                </c:pt>
                <c:pt idx="306">
                  <c:v>2011-10-20-08</c:v>
                </c:pt>
                <c:pt idx="307">
                  <c:v>2011-10-20-09</c:v>
                </c:pt>
                <c:pt idx="308">
                  <c:v>2011-10-20-10</c:v>
                </c:pt>
                <c:pt idx="309">
                  <c:v>2011-10-20-11</c:v>
                </c:pt>
                <c:pt idx="310">
                  <c:v>2011-10-20-12</c:v>
                </c:pt>
                <c:pt idx="311">
                  <c:v>2011-10-20-13</c:v>
                </c:pt>
                <c:pt idx="312">
                  <c:v>2011-10-20-14</c:v>
                </c:pt>
                <c:pt idx="313">
                  <c:v>2011-10-20-15</c:v>
                </c:pt>
                <c:pt idx="314">
                  <c:v>2011-10-20-16</c:v>
                </c:pt>
                <c:pt idx="315">
                  <c:v>2011-10-20-17</c:v>
                </c:pt>
                <c:pt idx="316">
                  <c:v>2011-10-20-18</c:v>
                </c:pt>
                <c:pt idx="317">
                  <c:v>2011-10-20-19</c:v>
                </c:pt>
                <c:pt idx="318">
                  <c:v>2011-10-20-20</c:v>
                </c:pt>
                <c:pt idx="319">
                  <c:v>2011-10-20-21</c:v>
                </c:pt>
                <c:pt idx="320">
                  <c:v>2011-10-20-22</c:v>
                </c:pt>
                <c:pt idx="321">
                  <c:v>2011-10-20-23</c:v>
                </c:pt>
                <c:pt idx="322">
                  <c:v>2011-10-21-00</c:v>
                </c:pt>
                <c:pt idx="323">
                  <c:v>2011-10-21-01</c:v>
                </c:pt>
                <c:pt idx="324">
                  <c:v>2011-10-21-02</c:v>
                </c:pt>
                <c:pt idx="325">
                  <c:v>2011-10-21-03</c:v>
                </c:pt>
                <c:pt idx="326">
                  <c:v>2011-10-21-04</c:v>
                </c:pt>
                <c:pt idx="327">
                  <c:v>2011-10-21-05</c:v>
                </c:pt>
                <c:pt idx="328">
                  <c:v>2011-10-21-06</c:v>
                </c:pt>
                <c:pt idx="329">
                  <c:v>2011-10-21-07</c:v>
                </c:pt>
                <c:pt idx="330">
                  <c:v>2011-10-21-08</c:v>
                </c:pt>
                <c:pt idx="331">
                  <c:v>2011-10-21-09</c:v>
                </c:pt>
                <c:pt idx="332">
                  <c:v>2011-10-21-10</c:v>
                </c:pt>
                <c:pt idx="333">
                  <c:v>2011-10-21-11</c:v>
                </c:pt>
                <c:pt idx="334">
                  <c:v>2011-10-21-12</c:v>
                </c:pt>
                <c:pt idx="335">
                  <c:v>2011-10-21-13</c:v>
                </c:pt>
                <c:pt idx="336">
                  <c:v>2011-10-21-14</c:v>
                </c:pt>
                <c:pt idx="337">
                  <c:v>2011-10-21-15</c:v>
                </c:pt>
                <c:pt idx="338">
                  <c:v>2011-10-21-16</c:v>
                </c:pt>
                <c:pt idx="339">
                  <c:v>2011-10-21-17</c:v>
                </c:pt>
                <c:pt idx="340">
                  <c:v>2011-10-21-18</c:v>
                </c:pt>
                <c:pt idx="341">
                  <c:v>2011-10-21-19</c:v>
                </c:pt>
                <c:pt idx="342">
                  <c:v>2011-10-21-20</c:v>
                </c:pt>
                <c:pt idx="343">
                  <c:v>2011-10-21-21</c:v>
                </c:pt>
                <c:pt idx="344">
                  <c:v>2011-10-21-22</c:v>
                </c:pt>
                <c:pt idx="345">
                  <c:v>2011-10-21-23</c:v>
                </c:pt>
                <c:pt idx="346">
                  <c:v>2011-10-22-00</c:v>
                </c:pt>
                <c:pt idx="347">
                  <c:v>2011-10-22-01</c:v>
                </c:pt>
                <c:pt idx="348">
                  <c:v>2011-10-22-02</c:v>
                </c:pt>
                <c:pt idx="349">
                  <c:v>2011-10-22-03</c:v>
                </c:pt>
                <c:pt idx="350">
                  <c:v>2011-10-22-04</c:v>
                </c:pt>
                <c:pt idx="351">
                  <c:v>2011-10-22-05</c:v>
                </c:pt>
                <c:pt idx="352">
                  <c:v>2011-10-22-06</c:v>
                </c:pt>
                <c:pt idx="353">
                  <c:v>2011-10-22-07</c:v>
                </c:pt>
                <c:pt idx="354">
                  <c:v>2011-10-22-08</c:v>
                </c:pt>
                <c:pt idx="355">
                  <c:v>2011-10-22-09</c:v>
                </c:pt>
                <c:pt idx="356">
                  <c:v>2011-10-22-10</c:v>
                </c:pt>
                <c:pt idx="357">
                  <c:v>2011-10-22-11</c:v>
                </c:pt>
                <c:pt idx="358">
                  <c:v>2011-10-22-12</c:v>
                </c:pt>
                <c:pt idx="359">
                  <c:v>2011-10-22-13</c:v>
                </c:pt>
                <c:pt idx="360">
                  <c:v>2011-10-22-14</c:v>
                </c:pt>
                <c:pt idx="361">
                  <c:v>2011-10-22-15</c:v>
                </c:pt>
                <c:pt idx="362">
                  <c:v>2011-10-22-16</c:v>
                </c:pt>
                <c:pt idx="363">
                  <c:v>2011-10-22-17</c:v>
                </c:pt>
                <c:pt idx="364">
                  <c:v>2011-10-22-19</c:v>
                </c:pt>
                <c:pt idx="365">
                  <c:v>2011-10-22-20</c:v>
                </c:pt>
                <c:pt idx="366">
                  <c:v>2011-10-22-21</c:v>
                </c:pt>
                <c:pt idx="367">
                  <c:v>2011-10-22-22</c:v>
                </c:pt>
                <c:pt idx="368">
                  <c:v>2011-10-22-23</c:v>
                </c:pt>
                <c:pt idx="369">
                  <c:v>2011-10-23-00</c:v>
                </c:pt>
                <c:pt idx="370">
                  <c:v>2011-10-23-01</c:v>
                </c:pt>
                <c:pt idx="371">
                  <c:v>2011-10-23-02</c:v>
                </c:pt>
                <c:pt idx="372">
                  <c:v>2011-10-23-03</c:v>
                </c:pt>
                <c:pt idx="373">
                  <c:v>2011-10-23-04</c:v>
                </c:pt>
                <c:pt idx="374">
                  <c:v>2011-10-23-05</c:v>
                </c:pt>
                <c:pt idx="375">
                  <c:v>2011-10-23-06</c:v>
                </c:pt>
                <c:pt idx="376">
                  <c:v>2011-10-23-07</c:v>
                </c:pt>
                <c:pt idx="377">
                  <c:v>2011-10-23-08</c:v>
                </c:pt>
                <c:pt idx="378">
                  <c:v>2011-10-23-09</c:v>
                </c:pt>
                <c:pt idx="379">
                  <c:v>2011-10-23-10</c:v>
                </c:pt>
                <c:pt idx="380">
                  <c:v>2011-10-23-11</c:v>
                </c:pt>
                <c:pt idx="381">
                  <c:v>2011-10-23-12</c:v>
                </c:pt>
                <c:pt idx="382">
                  <c:v>2011-10-23-13</c:v>
                </c:pt>
                <c:pt idx="383">
                  <c:v>2011-10-23-14</c:v>
                </c:pt>
                <c:pt idx="384">
                  <c:v>2011-10-23-15</c:v>
                </c:pt>
                <c:pt idx="385">
                  <c:v>2011-10-23-16</c:v>
                </c:pt>
                <c:pt idx="386">
                  <c:v>2011-10-23-17</c:v>
                </c:pt>
                <c:pt idx="387">
                  <c:v>2011-10-23-18</c:v>
                </c:pt>
                <c:pt idx="388">
                  <c:v>2011-10-23-19</c:v>
                </c:pt>
                <c:pt idx="389">
                  <c:v>2011-10-23-20</c:v>
                </c:pt>
                <c:pt idx="390">
                  <c:v>2011-10-23-21</c:v>
                </c:pt>
                <c:pt idx="391">
                  <c:v>2011-10-23-22</c:v>
                </c:pt>
                <c:pt idx="392">
                  <c:v>2011-10-23-23</c:v>
                </c:pt>
                <c:pt idx="393">
                  <c:v>2011-10-24-00</c:v>
                </c:pt>
                <c:pt idx="394">
                  <c:v>2011-10-24-01</c:v>
                </c:pt>
                <c:pt idx="395">
                  <c:v>2011-10-24-02</c:v>
                </c:pt>
                <c:pt idx="396">
                  <c:v>2011-10-24-03</c:v>
                </c:pt>
                <c:pt idx="397">
                  <c:v>2011-10-24-04</c:v>
                </c:pt>
                <c:pt idx="398">
                  <c:v>2011-10-24-05</c:v>
                </c:pt>
                <c:pt idx="399">
                  <c:v>2011-10-24-06</c:v>
                </c:pt>
                <c:pt idx="400">
                  <c:v>2011-10-24-07</c:v>
                </c:pt>
                <c:pt idx="401">
                  <c:v>2011-10-24-08</c:v>
                </c:pt>
                <c:pt idx="402">
                  <c:v>2011-10-24-09</c:v>
                </c:pt>
                <c:pt idx="403">
                  <c:v>2011-10-24-10</c:v>
                </c:pt>
                <c:pt idx="404">
                  <c:v>2011-10-24-11</c:v>
                </c:pt>
                <c:pt idx="405">
                  <c:v>2011-10-24-12</c:v>
                </c:pt>
                <c:pt idx="406">
                  <c:v>2011-10-24-13</c:v>
                </c:pt>
                <c:pt idx="407">
                  <c:v>2011-10-24-14</c:v>
                </c:pt>
                <c:pt idx="408">
                  <c:v>2011-10-24-15</c:v>
                </c:pt>
                <c:pt idx="409">
                  <c:v>2011-10-24-16</c:v>
                </c:pt>
                <c:pt idx="410">
                  <c:v>2011-10-24-17</c:v>
                </c:pt>
                <c:pt idx="411">
                  <c:v>2011-10-24-18</c:v>
                </c:pt>
                <c:pt idx="412">
                  <c:v>2011-10-24-19</c:v>
                </c:pt>
                <c:pt idx="413">
                  <c:v>2011-10-24-20</c:v>
                </c:pt>
                <c:pt idx="414">
                  <c:v>2011-10-24-21</c:v>
                </c:pt>
                <c:pt idx="415">
                  <c:v>2011-10-24-22</c:v>
                </c:pt>
                <c:pt idx="416">
                  <c:v>2011-10-24-23</c:v>
                </c:pt>
                <c:pt idx="417">
                  <c:v>2011-10-25-00</c:v>
                </c:pt>
                <c:pt idx="418">
                  <c:v>2011-10-25-01</c:v>
                </c:pt>
                <c:pt idx="419">
                  <c:v>2011-10-25-02</c:v>
                </c:pt>
                <c:pt idx="420">
                  <c:v>2011-10-25-03</c:v>
                </c:pt>
                <c:pt idx="421">
                  <c:v>2011-10-25-04</c:v>
                </c:pt>
                <c:pt idx="422">
                  <c:v>2011-10-25-05</c:v>
                </c:pt>
                <c:pt idx="423">
                  <c:v>2011-10-25-06</c:v>
                </c:pt>
                <c:pt idx="424">
                  <c:v>2011-10-25-07</c:v>
                </c:pt>
                <c:pt idx="425">
                  <c:v>2011-10-25-08</c:v>
                </c:pt>
                <c:pt idx="426">
                  <c:v>2011-10-25-09</c:v>
                </c:pt>
                <c:pt idx="427">
                  <c:v>2011-10-25-10</c:v>
                </c:pt>
                <c:pt idx="428">
                  <c:v>2011-10-25-11</c:v>
                </c:pt>
                <c:pt idx="429">
                  <c:v>2011-10-25-12</c:v>
                </c:pt>
                <c:pt idx="430">
                  <c:v>2011-10-25-13</c:v>
                </c:pt>
                <c:pt idx="431">
                  <c:v>2011-10-25-14</c:v>
                </c:pt>
                <c:pt idx="432">
                  <c:v>2011-10-25-15</c:v>
                </c:pt>
                <c:pt idx="433">
                  <c:v>2011-10-25-16</c:v>
                </c:pt>
                <c:pt idx="434">
                  <c:v>2011-10-25-17</c:v>
                </c:pt>
                <c:pt idx="435">
                  <c:v>2011-10-25-18</c:v>
                </c:pt>
                <c:pt idx="436">
                  <c:v>2011-10-25-19</c:v>
                </c:pt>
                <c:pt idx="437">
                  <c:v>2011-10-25-20</c:v>
                </c:pt>
                <c:pt idx="438">
                  <c:v>2011-10-25-21</c:v>
                </c:pt>
                <c:pt idx="439">
                  <c:v>2011-10-25-22</c:v>
                </c:pt>
                <c:pt idx="440">
                  <c:v>2011-10-25-23</c:v>
                </c:pt>
                <c:pt idx="441">
                  <c:v>2011-10-26-00</c:v>
                </c:pt>
                <c:pt idx="442">
                  <c:v>2011-10-26-01</c:v>
                </c:pt>
                <c:pt idx="443">
                  <c:v>2011-10-26-02</c:v>
                </c:pt>
                <c:pt idx="444">
                  <c:v>2011-10-26-03</c:v>
                </c:pt>
                <c:pt idx="445">
                  <c:v>2011-10-26-04</c:v>
                </c:pt>
                <c:pt idx="446">
                  <c:v>2011-10-26-05</c:v>
                </c:pt>
                <c:pt idx="447">
                  <c:v>2011-10-26-06</c:v>
                </c:pt>
                <c:pt idx="448">
                  <c:v>2011-10-26-07</c:v>
                </c:pt>
                <c:pt idx="449">
                  <c:v>2011-10-26-08</c:v>
                </c:pt>
                <c:pt idx="450">
                  <c:v>2011-10-26-09</c:v>
                </c:pt>
                <c:pt idx="451">
                  <c:v>2011-10-26-10</c:v>
                </c:pt>
                <c:pt idx="452">
                  <c:v>2011-10-26-11</c:v>
                </c:pt>
                <c:pt idx="453">
                  <c:v>2011-10-26-12</c:v>
                </c:pt>
                <c:pt idx="454">
                  <c:v>2011-10-26-13</c:v>
                </c:pt>
                <c:pt idx="455">
                  <c:v>2011-10-26-14</c:v>
                </c:pt>
                <c:pt idx="456">
                  <c:v>2011-10-26-15</c:v>
                </c:pt>
                <c:pt idx="457">
                  <c:v>2011-10-26-16</c:v>
                </c:pt>
                <c:pt idx="458">
                  <c:v>2011-10-26-17</c:v>
                </c:pt>
                <c:pt idx="459">
                  <c:v>2011-10-26-18</c:v>
                </c:pt>
                <c:pt idx="460">
                  <c:v>2011-10-26-19</c:v>
                </c:pt>
                <c:pt idx="461">
                  <c:v>2011-10-26-20</c:v>
                </c:pt>
                <c:pt idx="462">
                  <c:v>2011-10-26-21</c:v>
                </c:pt>
                <c:pt idx="463">
                  <c:v>2011-10-26-22</c:v>
                </c:pt>
                <c:pt idx="464">
                  <c:v>2011-10-26-23</c:v>
                </c:pt>
                <c:pt idx="465">
                  <c:v>2011-10-27-00</c:v>
                </c:pt>
                <c:pt idx="466">
                  <c:v>2011-10-27-01</c:v>
                </c:pt>
                <c:pt idx="467">
                  <c:v>2011-10-27-02</c:v>
                </c:pt>
                <c:pt idx="468">
                  <c:v>2011-10-27-03</c:v>
                </c:pt>
                <c:pt idx="469">
                  <c:v>2011-10-27-04</c:v>
                </c:pt>
                <c:pt idx="470">
                  <c:v>2011-10-27-05</c:v>
                </c:pt>
                <c:pt idx="471">
                  <c:v>2011-10-27-06</c:v>
                </c:pt>
                <c:pt idx="472">
                  <c:v>2011-10-27-07</c:v>
                </c:pt>
                <c:pt idx="473">
                  <c:v>2011-10-27-08</c:v>
                </c:pt>
                <c:pt idx="474">
                  <c:v>2011-10-27-09</c:v>
                </c:pt>
                <c:pt idx="475">
                  <c:v>2011-10-27-10</c:v>
                </c:pt>
                <c:pt idx="476">
                  <c:v>2011-10-27-11</c:v>
                </c:pt>
                <c:pt idx="477">
                  <c:v>2011-10-27-12</c:v>
                </c:pt>
                <c:pt idx="478">
                  <c:v>2011-10-27-13</c:v>
                </c:pt>
                <c:pt idx="479">
                  <c:v>2011-10-27-14</c:v>
                </c:pt>
                <c:pt idx="480">
                  <c:v>2011-10-27-15</c:v>
                </c:pt>
                <c:pt idx="481">
                  <c:v>2011-10-27-16</c:v>
                </c:pt>
                <c:pt idx="482">
                  <c:v>2011-10-27-17</c:v>
                </c:pt>
                <c:pt idx="483">
                  <c:v>2011-10-27-18</c:v>
                </c:pt>
                <c:pt idx="484">
                  <c:v>2011-10-27-19</c:v>
                </c:pt>
                <c:pt idx="485">
                  <c:v>2011-10-27-20</c:v>
                </c:pt>
                <c:pt idx="486">
                  <c:v>2011-10-27-21</c:v>
                </c:pt>
                <c:pt idx="487">
                  <c:v>2011-10-27-22</c:v>
                </c:pt>
                <c:pt idx="488">
                  <c:v>2011-10-27-23</c:v>
                </c:pt>
                <c:pt idx="489">
                  <c:v>2011-10-28-00</c:v>
                </c:pt>
                <c:pt idx="490">
                  <c:v>2011-10-28-01</c:v>
                </c:pt>
                <c:pt idx="491">
                  <c:v>2011-10-28-02</c:v>
                </c:pt>
                <c:pt idx="492">
                  <c:v>2011-10-28-03</c:v>
                </c:pt>
                <c:pt idx="493">
                  <c:v>2011-10-28-04</c:v>
                </c:pt>
                <c:pt idx="494">
                  <c:v>2011-10-28-05</c:v>
                </c:pt>
                <c:pt idx="495">
                  <c:v>2011-10-28-06</c:v>
                </c:pt>
                <c:pt idx="496">
                  <c:v>2011-10-28-07</c:v>
                </c:pt>
                <c:pt idx="497">
                  <c:v>2011-10-28-08</c:v>
                </c:pt>
                <c:pt idx="498">
                  <c:v>2011-10-28-09</c:v>
                </c:pt>
                <c:pt idx="499">
                  <c:v>2011-10-28-10</c:v>
                </c:pt>
                <c:pt idx="500">
                  <c:v>2011-10-28-11</c:v>
                </c:pt>
                <c:pt idx="501">
                  <c:v>2011-10-28-12</c:v>
                </c:pt>
                <c:pt idx="502">
                  <c:v>2011-10-28-13</c:v>
                </c:pt>
                <c:pt idx="503">
                  <c:v>2011-10-28-14</c:v>
                </c:pt>
                <c:pt idx="504">
                  <c:v>2011-10-28-15</c:v>
                </c:pt>
                <c:pt idx="505">
                  <c:v>2011-10-28-16</c:v>
                </c:pt>
                <c:pt idx="506">
                  <c:v>2011-10-28-17</c:v>
                </c:pt>
                <c:pt idx="507">
                  <c:v>2011-10-28-18</c:v>
                </c:pt>
                <c:pt idx="508">
                  <c:v>2011-10-28-19</c:v>
                </c:pt>
                <c:pt idx="509">
                  <c:v>2011-10-28-20</c:v>
                </c:pt>
                <c:pt idx="510">
                  <c:v>2011-10-28-21</c:v>
                </c:pt>
                <c:pt idx="511">
                  <c:v>2011-10-28-22</c:v>
                </c:pt>
                <c:pt idx="512">
                  <c:v>2011-10-28-23</c:v>
                </c:pt>
                <c:pt idx="513">
                  <c:v>2011-10-29-00</c:v>
                </c:pt>
                <c:pt idx="514">
                  <c:v>2011-10-29-01</c:v>
                </c:pt>
                <c:pt idx="515">
                  <c:v>2011-10-29-02</c:v>
                </c:pt>
                <c:pt idx="516">
                  <c:v>2011-10-29-03</c:v>
                </c:pt>
                <c:pt idx="517">
                  <c:v>2011-10-29-04</c:v>
                </c:pt>
                <c:pt idx="518">
                  <c:v>2011-10-29-05</c:v>
                </c:pt>
                <c:pt idx="519">
                  <c:v>2011-10-29-06</c:v>
                </c:pt>
                <c:pt idx="520">
                  <c:v>2011-10-29-07</c:v>
                </c:pt>
                <c:pt idx="521">
                  <c:v>2011-10-29-08</c:v>
                </c:pt>
                <c:pt idx="522">
                  <c:v>2011-10-29-09</c:v>
                </c:pt>
                <c:pt idx="523">
                  <c:v>2011-10-29-10</c:v>
                </c:pt>
                <c:pt idx="524">
                  <c:v>2011-10-29-11</c:v>
                </c:pt>
                <c:pt idx="525">
                  <c:v>2011-10-29-17</c:v>
                </c:pt>
                <c:pt idx="526">
                  <c:v>2011-10-29-18</c:v>
                </c:pt>
                <c:pt idx="527">
                  <c:v>2011-10-29-19</c:v>
                </c:pt>
                <c:pt idx="528">
                  <c:v>2011-10-29-20</c:v>
                </c:pt>
                <c:pt idx="529">
                  <c:v>2011-10-29-21</c:v>
                </c:pt>
                <c:pt idx="530">
                  <c:v>2011-10-29-22</c:v>
                </c:pt>
                <c:pt idx="531">
                  <c:v>2011-10-29-23</c:v>
                </c:pt>
                <c:pt idx="532">
                  <c:v>2011-10-30-00</c:v>
                </c:pt>
                <c:pt idx="533">
                  <c:v>2011-10-30-01</c:v>
                </c:pt>
                <c:pt idx="534">
                  <c:v>2011-10-30-02</c:v>
                </c:pt>
                <c:pt idx="535">
                  <c:v>2011-10-30-03</c:v>
                </c:pt>
                <c:pt idx="536">
                  <c:v>2011-10-30-04</c:v>
                </c:pt>
                <c:pt idx="537">
                  <c:v>2011-10-30-05</c:v>
                </c:pt>
                <c:pt idx="538">
                  <c:v>2011-10-30-06</c:v>
                </c:pt>
                <c:pt idx="539">
                  <c:v>2011-10-30-07</c:v>
                </c:pt>
                <c:pt idx="540">
                  <c:v>2011-10-30-08</c:v>
                </c:pt>
                <c:pt idx="541">
                  <c:v>2011-10-30-09</c:v>
                </c:pt>
                <c:pt idx="542">
                  <c:v>2011-10-30-10</c:v>
                </c:pt>
                <c:pt idx="543">
                  <c:v>2011-10-30-11</c:v>
                </c:pt>
                <c:pt idx="544">
                  <c:v>2011-10-30-12</c:v>
                </c:pt>
                <c:pt idx="545">
                  <c:v>2011-10-30-13</c:v>
                </c:pt>
                <c:pt idx="546">
                  <c:v>2011-10-30-14</c:v>
                </c:pt>
                <c:pt idx="547">
                  <c:v>2011-10-30-15</c:v>
                </c:pt>
                <c:pt idx="548">
                  <c:v>2011-10-30-16</c:v>
                </c:pt>
                <c:pt idx="549">
                  <c:v>2011-10-30-17</c:v>
                </c:pt>
                <c:pt idx="550">
                  <c:v>2011-10-30-18</c:v>
                </c:pt>
                <c:pt idx="551">
                  <c:v>2011-10-30-19</c:v>
                </c:pt>
                <c:pt idx="552">
                  <c:v>2011-10-30-20</c:v>
                </c:pt>
                <c:pt idx="553">
                  <c:v>2011-10-30-21</c:v>
                </c:pt>
                <c:pt idx="554">
                  <c:v>2011-10-30-22</c:v>
                </c:pt>
                <c:pt idx="555">
                  <c:v>2011-10-30-23</c:v>
                </c:pt>
                <c:pt idx="556">
                  <c:v>2011-10-31-00</c:v>
                </c:pt>
                <c:pt idx="557">
                  <c:v>2011-10-31-01</c:v>
                </c:pt>
                <c:pt idx="558">
                  <c:v>2011-10-31-02</c:v>
                </c:pt>
                <c:pt idx="559">
                  <c:v>2011-10-31-03</c:v>
                </c:pt>
                <c:pt idx="560">
                  <c:v>2011-10-31-04</c:v>
                </c:pt>
                <c:pt idx="561">
                  <c:v>2011-10-31-05</c:v>
                </c:pt>
                <c:pt idx="562">
                  <c:v>2011-10-31-06</c:v>
                </c:pt>
                <c:pt idx="563">
                  <c:v>2011-10-31-07</c:v>
                </c:pt>
                <c:pt idx="564">
                  <c:v>2011-10-31-08</c:v>
                </c:pt>
                <c:pt idx="565">
                  <c:v>2011-10-31-09</c:v>
                </c:pt>
                <c:pt idx="566">
                  <c:v>2011-10-31-10</c:v>
                </c:pt>
                <c:pt idx="567">
                  <c:v>2011-10-31-11</c:v>
                </c:pt>
                <c:pt idx="568">
                  <c:v>2011-10-31-12</c:v>
                </c:pt>
                <c:pt idx="569">
                  <c:v>2011-10-31-13</c:v>
                </c:pt>
                <c:pt idx="570">
                  <c:v>2011-10-31-14</c:v>
                </c:pt>
                <c:pt idx="571">
                  <c:v>2011-10-31-15</c:v>
                </c:pt>
                <c:pt idx="572">
                  <c:v>2011-10-31-16</c:v>
                </c:pt>
                <c:pt idx="573">
                  <c:v>2011-10-31-17</c:v>
                </c:pt>
                <c:pt idx="574">
                  <c:v>2011-10-31-18</c:v>
                </c:pt>
                <c:pt idx="575">
                  <c:v>2011-10-31-19</c:v>
                </c:pt>
                <c:pt idx="576">
                  <c:v>2011-10-31-20</c:v>
                </c:pt>
                <c:pt idx="577">
                  <c:v>2011-10-31-21</c:v>
                </c:pt>
                <c:pt idx="578">
                  <c:v>2011-10-31-22</c:v>
                </c:pt>
                <c:pt idx="579">
                  <c:v>2011-10-31-23</c:v>
                </c:pt>
                <c:pt idx="580">
                  <c:v>2011-11-01-00</c:v>
                </c:pt>
                <c:pt idx="581">
                  <c:v>2011-11-01-01</c:v>
                </c:pt>
                <c:pt idx="582">
                  <c:v>2011-11-01-02</c:v>
                </c:pt>
                <c:pt idx="583">
                  <c:v>2011-11-01-03</c:v>
                </c:pt>
                <c:pt idx="584">
                  <c:v>2011-11-01-04</c:v>
                </c:pt>
                <c:pt idx="585">
                  <c:v>2011-11-01-05</c:v>
                </c:pt>
                <c:pt idx="586">
                  <c:v>2011-11-01-06</c:v>
                </c:pt>
                <c:pt idx="587">
                  <c:v>2011-11-01-07</c:v>
                </c:pt>
                <c:pt idx="588">
                  <c:v>2011-11-01-08</c:v>
                </c:pt>
                <c:pt idx="589">
                  <c:v>2011-11-01-09</c:v>
                </c:pt>
                <c:pt idx="590">
                  <c:v>2011-11-01-10</c:v>
                </c:pt>
                <c:pt idx="591">
                  <c:v>2011-11-01-11</c:v>
                </c:pt>
                <c:pt idx="592">
                  <c:v>2011-11-01-12</c:v>
                </c:pt>
                <c:pt idx="593">
                  <c:v>2011-11-01-13</c:v>
                </c:pt>
                <c:pt idx="594">
                  <c:v>2011-11-01-14</c:v>
                </c:pt>
                <c:pt idx="595">
                  <c:v>2011-11-01-15</c:v>
                </c:pt>
                <c:pt idx="596">
                  <c:v>2011-11-01-16</c:v>
                </c:pt>
                <c:pt idx="597">
                  <c:v>2011-11-01-17</c:v>
                </c:pt>
                <c:pt idx="598">
                  <c:v>2011-11-01-18</c:v>
                </c:pt>
                <c:pt idx="599">
                  <c:v>2011-11-01-19</c:v>
                </c:pt>
                <c:pt idx="600">
                  <c:v>2011-11-01-20</c:v>
                </c:pt>
                <c:pt idx="601">
                  <c:v>2011-11-01-21</c:v>
                </c:pt>
                <c:pt idx="602">
                  <c:v>2011-11-01-22</c:v>
                </c:pt>
                <c:pt idx="603">
                  <c:v>2011-11-01-23</c:v>
                </c:pt>
                <c:pt idx="604">
                  <c:v>2011-11-02-00</c:v>
                </c:pt>
                <c:pt idx="605">
                  <c:v>2011-11-02-01</c:v>
                </c:pt>
                <c:pt idx="606">
                  <c:v>2011-11-02-02</c:v>
                </c:pt>
                <c:pt idx="607">
                  <c:v>2011-11-02-03</c:v>
                </c:pt>
                <c:pt idx="608">
                  <c:v>2011-11-02-04</c:v>
                </c:pt>
                <c:pt idx="609">
                  <c:v>2011-11-02-05</c:v>
                </c:pt>
                <c:pt idx="610">
                  <c:v>2011-11-02-06</c:v>
                </c:pt>
                <c:pt idx="611">
                  <c:v>2011-11-02-07</c:v>
                </c:pt>
                <c:pt idx="612">
                  <c:v>2011-11-02-08</c:v>
                </c:pt>
                <c:pt idx="613">
                  <c:v>2011-11-02-09</c:v>
                </c:pt>
                <c:pt idx="614">
                  <c:v>2011-11-02-10</c:v>
                </c:pt>
                <c:pt idx="615">
                  <c:v>2011-11-02-11</c:v>
                </c:pt>
                <c:pt idx="616">
                  <c:v>2011-11-02-12</c:v>
                </c:pt>
                <c:pt idx="617">
                  <c:v>2011-11-02-13</c:v>
                </c:pt>
                <c:pt idx="618">
                  <c:v>2011-11-02-14</c:v>
                </c:pt>
                <c:pt idx="619">
                  <c:v>2011-11-02-15</c:v>
                </c:pt>
                <c:pt idx="620">
                  <c:v>2011-11-02-16</c:v>
                </c:pt>
                <c:pt idx="621">
                  <c:v>2011-11-02-17</c:v>
                </c:pt>
                <c:pt idx="622">
                  <c:v>2011-11-02-18</c:v>
                </c:pt>
                <c:pt idx="623">
                  <c:v>2011-11-02-19</c:v>
                </c:pt>
                <c:pt idx="624">
                  <c:v>2011-11-02-20</c:v>
                </c:pt>
                <c:pt idx="625">
                  <c:v>2011-11-02-21</c:v>
                </c:pt>
                <c:pt idx="626">
                  <c:v>2011-11-02-22</c:v>
                </c:pt>
                <c:pt idx="627">
                  <c:v>2011-11-02-23</c:v>
                </c:pt>
                <c:pt idx="628">
                  <c:v>2011-11-03-00</c:v>
                </c:pt>
                <c:pt idx="629">
                  <c:v>2011-11-03-01</c:v>
                </c:pt>
                <c:pt idx="630">
                  <c:v>2011-11-03-02</c:v>
                </c:pt>
                <c:pt idx="631">
                  <c:v>2011-11-03-03</c:v>
                </c:pt>
                <c:pt idx="632">
                  <c:v>2011-11-03-04</c:v>
                </c:pt>
                <c:pt idx="633">
                  <c:v>2011-11-03-05</c:v>
                </c:pt>
                <c:pt idx="634">
                  <c:v>2011-11-03-06</c:v>
                </c:pt>
                <c:pt idx="635">
                  <c:v>2011-11-03-07</c:v>
                </c:pt>
                <c:pt idx="636">
                  <c:v>2011-11-03-08</c:v>
                </c:pt>
                <c:pt idx="637">
                  <c:v>2011-11-03-09</c:v>
                </c:pt>
                <c:pt idx="638">
                  <c:v>2011-11-03-10</c:v>
                </c:pt>
                <c:pt idx="639">
                  <c:v>2011-11-03-11</c:v>
                </c:pt>
                <c:pt idx="640">
                  <c:v>2011-11-03-12</c:v>
                </c:pt>
                <c:pt idx="641">
                  <c:v>2011-11-03-13</c:v>
                </c:pt>
                <c:pt idx="642">
                  <c:v>2011-11-03-14</c:v>
                </c:pt>
                <c:pt idx="643">
                  <c:v>2011-11-03-15</c:v>
                </c:pt>
                <c:pt idx="644">
                  <c:v>2011-11-03-16</c:v>
                </c:pt>
                <c:pt idx="645">
                  <c:v>2011-11-03-17</c:v>
                </c:pt>
                <c:pt idx="646">
                  <c:v>2011-11-03-18</c:v>
                </c:pt>
                <c:pt idx="647">
                  <c:v>2011-11-03-19</c:v>
                </c:pt>
                <c:pt idx="648">
                  <c:v>2011-11-03-20</c:v>
                </c:pt>
                <c:pt idx="649">
                  <c:v>2011-11-03-21</c:v>
                </c:pt>
                <c:pt idx="650">
                  <c:v>2011-11-03-22</c:v>
                </c:pt>
                <c:pt idx="651">
                  <c:v>2011-11-03-23</c:v>
                </c:pt>
                <c:pt idx="652">
                  <c:v>2011-11-04-00</c:v>
                </c:pt>
                <c:pt idx="653">
                  <c:v>2011-11-04-01</c:v>
                </c:pt>
                <c:pt idx="654">
                  <c:v>2011-11-04-02</c:v>
                </c:pt>
                <c:pt idx="655">
                  <c:v>2011-11-04-03</c:v>
                </c:pt>
                <c:pt idx="656">
                  <c:v>2011-11-04-04</c:v>
                </c:pt>
                <c:pt idx="657">
                  <c:v>2011-11-04-05</c:v>
                </c:pt>
                <c:pt idx="658">
                  <c:v>2011-11-04-06</c:v>
                </c:pt>
                <c:pt idx="659">
                  <c:v>2011-11-04-07</c:v>
                </c:pt>
                <c:pt idx="660">
                  <c:v>2011-11-04-08</c:v>
                </c:pt>
                <c:pt idx="661">
                  <c:v>2011-11-04-09</c:v>
                </c:pt>
                <c:pt idx="662">
                  <c:v>2011-11-04-10</c:v>
                </c:pt>
                <c:pt idx="663">
                  <c:v>2011-11-04-11</c:v>
                </c:pt>
                <c:pt idx="664">
                  <c:v>2011-11-04-12</c:v>
                </c:pt>
                <c:pt idx="665">
                  <c:v>2011-11-04-13</c:v>
                </c:pt>
                <c:pt idx="666">
                  <c:v>2011-11-04-14</c:v>
                </c:pt>
                <c:pt idx="667">
                  <c:v>2011-11-04-15</c:v>
                </c:pt>
                <c:pt idx="668">
                  <c:v>2011-11-04-16</c:v>
                </c:pt>
                <c:pt idx="669">
                  <c:v>2011-11-04-17</c:v>
                </c:pt>
                <c:pt idx="670">
                  <c:v>2011-11-04-18</c:v>
                </c:pt>
                <c:pt idx="671">
                  <c:v>2011-11-04-19</c:v>
                </c:pt>
                <c:pt idx="672">
                  <c:v>2011-11-04-20</c:v>
                </c:pt>
                <c:pt idx="673">
                  <c:v>2011-11-04-21</c:v>
                </c:pt>
                <c:pt idx="674">
                  <c:v>2011-11-04-22</c:v>
                </c:pt>
                <c:pt idx="675">
                  <c:v>2011-11-04-23</c:v>
                </c:pt>
                <c:pt idx="676">
                  <c:v>2011-11-05-00</c:v>
                </c:pt>
                <c:pt idx="677">
                  <c:v>2011-11-05-01</c:v>
                </c:pt>
                <c:pt idx="678">
                  <c:v>2011-11-05-02</c:v>
                </c:pt>
                <c:pt idx="679">
                  <c:v>2011-11-05-03</c:v>
                </c:pt>
                <c:pt idx="680">
                  <c:v>2011-11-05-04</c:v>
                </c:pt>
                <c:pt idx="681">
                  <c:v>2011-11-05-05</c:v>
                </c:pt>
                <c:pt idx="682">
                  <c:v>2011-11-05-06</c:v>
                </c:pt>
                <c:pt idx="683">
                  <c:v>2011-11-05-07</c:v>
                </c:pt>
                <c:pt idx="684">
                  <c:v>2011-11-05-08</c:v>
                </c:pt>
                <c:pt idx="685">
                  <c:v>2011-11-05-09</c:v>
                </c:pt>
                <c:pt idx="686">
                  <c:v>2011-11-05-10</c:v>
                </c:pt>
                <c:pt idx="687">
                  <c:v>2011-11-05-11</c:v>
                </c:pt>
                <c:pt idx="688">
                  <c:v>2011-11-05-12</c:v>
                </c:pt>
                <c:pt idx="689">
                  <c:v>2011-11-05-13</c:v>
                </c:pt>
                <c:pt idx="690">
                  <c:v>2011-11-05-14</c:v>
                </c:pt>
                <c:pt idx="691">
                  <c:v>2011-11-05-15</c:v>
                </c:pt>
                <c:pt idx="692">
                  <c:v>2011-11-05-16</c:v>
                </c:pt>
                <c:pt idx="693">
                  <c:v>2011-11-05-17</c:v>
                </c:pt>
                <c:pt idx="694">
                  <c:v>2011-11-05-18</c:v>
                </c:pt>
                <c:pt idx="695">
                  <c:v>2011-11-05-19</c:v>
                </c:pt>
                <c:pt idx="696">
                  <c:v>2011-11-05-20</c:v>
                </c:pt>
                <c:pt idx="697">
                  <c:v>2011-11-05-21</c:v>
                </c:pt>
                <c:pt idx="698">
                  <c:v>2011-11-05-22</c:v>
                </c:pt>
                <c:pt idx="699">
                  <c:v>2011-11-05-23</c:v>
                </c:pt>
                <c:pt idx="700">
                  <c:v>2011-11-06-00</c:v>
                </c:pt>
                <c:pt idx="701">
                  <c:v>2011-11-06-01</c:v>
                </c:pt>
                <c:pt idx="702">
                  <c:v>2011-11-06-02</c:v>
                </c:pt>
                <c:pt idx="703">
                  <c:v>2011-11-06-03</c:v>
                </c:pt>
                <c:pt idx="704">
                  <c:v>2011-11-06-04</c:v>
                </c:pt>
                <c:pt idx="705">
                  <c:v>2011-11-06-05</c:v>
                </c:pt>
                <c:pt idx="706">
                  <c:v>2011-11-06-06</c:v>
                </c:pt>
                <c:pt idx="707">
                  <c:v>2011-11-06-07</c:v>
                </c:pt>
                <c:pt idx="708">
                  <c:v>2011-11-06-08</c:v>
                </c:pt>
                <c:pt idx="709">
                  <c:v>2011-11-06-09</c:v>
                </c:pt>
                <c:pt idx="710">
                  <c:v>2011-11-06-10</c:v>
                </c:pt>
                <c:pt idx="711">
                  <c:v>2011-11-06-11</c:v>
                </c:pt>
                <c:pt idx="712">
                  <c:v>2011-11-06-12</c:v>
                </c:pt>
                <c:pt idx="713">
                  <c:v>2011-11-06-13</c:v>
                </c:pt>
                <c:pt idx="714">
                  <c:v>2011-11-06-14</c:v>
                </c:pt>
                <c:pt idx="715">
                  <c:v>2011-11-06-15</c:v>
                </c:pt>
                <c:pt idx="716">
                  <c:v>2011-11-06-16</c:v>
                </c:pt>
                <c:pt idx="717">
                  <c:v>2011-11-06-17</c:v>
                </c:pt>
                <c:pt idx="718">
                  <c:v>2011-11-06-18</c:v>
                </c:pt>
                <c:pt idx="719">
                  <c:v>2011-11-06-19</c:v>
                </c:pt>
                <c:pt idx="720">
                  <c:v>2011-11-06-20</c:v>
                </c:pt>
                <c:pt idx="721">
                  <c:v>2011-11-06-21</c:v>
                </c:pt>
                <c:pt idx="722">
                  <c:v>2011-11-06-22</c:v>
                </c:pt>
                <c:pt idx="723">
                  <c:v>2011-11-06-23</c:v>
                </c:pt>
                <c:pt idx="724">
                  <c:v>2011-11-07-00</c:v>
                </c:pt>
                <c:pt idx="725">
                  <c:v>2011-11-07-01</c:v>
                </c:pt>
                <c:pt idx="726">
                  <c:v>2011-11-07-02</c:v>
                </c:pt>
                <c:pt idx="727">
                  <c:v>2011-11-07-03</c:v>
                </c:pt>
                <c:pt idx="728">
                  <c:v>2011-11-07-04</c:v>
                </c:pt>
                <c:pt idx="729">
                  <c:v>2011-11-07-05</c:v>
                </c:pt>
                <c:pt idx="730">
                  <c:v>2011-11-07-06</c:v>
                </c:pt>
                <c:pt idx="731">
                  <c:v>2011-11-07-07</c:v>
                </c:pt>
                <c:pt idx="732">
                  <c:v>2011-11-07-08</c:v>
                </c:pt>
                <c:pt idx="733">
                  <c:v>2011-11-07-09</c:v>
                </c:pt>
                <c:pt idx="734">
                  <c:v>2011-11-07-10</c:v>
                </c:pt>
                <c:pt idx="735">
                  <c:v>2011-11-07-11</c:v>
                </c:pt>
                <c:pt idx="736">
                  <c:v>2011-11-07-12</c:v>
                </c:pt>
                <c:pt idx="737">
                  <c:v>2011-11-07-13</c:v>
                </c:pt>
                <c:pt idx="738">
                  <c:v>2011-11-07-14</c:v>
                </c:pt>
                <c:pt idx="739">
                  <c:v>2011-11-07-15</c:v>
                </c:pt>
                <c:pt idx="740">
                  <c:v>2011-11-07-16</c:v>
                </c:pt>
                <c:pt idx="741">
                  <c:v>2011-11-07-17</c:v>
                </c:pt>
                <c:pt idx="742">
                  <c:v>2011-11-07-18</c:v>
                </c:pt>
                <c:pt idx="743">
                  <c:v>2011-11-07-19</c:v>
                </c:pt>
                <c:pt idx="744">
                  <c:v>2011-11-07-20</c:v>
                </c:pt>
                <c:pt idx="745">
                  <c:v>2011-11-07-21</c:v>
                </c:pt>
                <c:pt idx="746">
                  <c:v>2011-11-07-22</c:v>
                </c:pt>
                <c:pt idx="747">
                  <c:v>2011-11-07-23</c:v>
                </c:pt>
                <c:pt idx="748">
                  <c:v>2011-11-08-00</c:v>
                </c:pt>
                <c:pt idx="749">
                  <c:v>2011-11-08-01</c:v>
                </c:pt>
                <c:pt idx="750">
                  <c:v>2011-11-08-02</c:v>
                </c:pt>
                <c:pt idx="751">
                  <c:v>2011-11-08-03</c:v>
                </c:pt>
                <c:pt idx="752">
                  <c:v>2011-11-08-04</c:v>
                </c:pt>
                <c:pt idx="753">
                  <c:v>2011-11-08-05</c:v>
                </c:pt>
                <c:pt idx="754">
                  <c:v>2011-11-08-06</c:v>
                </c:pt>
                <c:pt idx="755">
                  <c:v>2011-11-08-07</c:v>
                </c:pt>
                <c:pt idx="756">
                  <c:v>2011-11-08-08</c:v>
                </c:pt>
                <c:pt idx="757">
                  <c:v>2011-11-08-09</c:v>
                </c:pt>
                <c:pt idx="758">
                  <c:v>2011-11-08-10</c:v>
                </c:pt>
                <c:pt idx="759">
                  <c:v>2011-11-08-11</c:v>
                </c:pt>
                <c:pt idx="760">
                  <c:v>2011-11-08-12</c:v>
                </c:pt>
                <c:pt idx="761">
                  <c:v>2011-11-08-13</c:v>
                </c:pt>
                <c:pt idx="762">
                  <c:v>2011-11-08-14</c:v>
                </c:pt>
                <c:pt idx="763">
                  <c:v>2011-11-08-15</c:v>
                </c:pt>
                <c:pt idx="764">
                  <c:v>2011-11-08-16</c:v>
                </c:pt>
                <c:pt idx="765">
                  <c:v>2011-11-08-17</c:v>
                </c:pt>
                <c:pt idx="766">
                  <c:v>2011-11-08-18</c:v>
                </c:pt>
                <c:pt idx="767">
                  <c:v>2011-11-08-19</c:v>
                </c:pt>
                <c:pt idx="768">
                  <c:v>2011-11-08-20</c:v>
                </c:pt>
                <c:pt idx="769">
                  <c:v>2011-11-08-21</c:v>
                </c:pt>
                <c:pt idx="770">
                  <c:v>2011-11-08-22</c:v>
                </c:pt>
                <c:pt idx="771">
                  <c:v>2011-11-08-23</c:v>
                </c:pt>
                <c:pt idx="772">
                  <c:v>2011-11-09-00</c:v>
                </c:pt>
                <c:pt idx="773">
                  <c:v>2011-11-09-01</c:v>
                </c:pt>
                <c:pt idx="774">
                  <c:v>2011-11-09-02</c:v>
                </c:pt>
                <c:pt idx="775">
                  <c:v>2011-11-09-03</c:v>
                </c:pt>
                <c:pt idx="776">
                  <c:v>2011-11-09-04</c:v>
                </c:pt>
                <c:pt idx="777">
                  <c:v>2011-11-09-05</c:v>
                </c:pt>
                <c:pt idx="778">
                  <c:v>2011-11-09-06</c:v>
                </c:pt>
                <c:pt idx="779">
                  <c:v>2011-11-09-07</c:v>
                </c:pt>
                <c:pt idx="780">
                  <c:v>2011-11-09-08</c:v>
                </c:pt>
                <c:pt idx="781">
                  <c:v>2011-11-09-09</c:v>
                </c:pt>
                <c:pt idx="782">
                  <c:v>2011-11-09-10</c:v>
                </c:pt>
                <c:pt idx="783">
                  <c:v>2011-11-09-11</c:v>
                </c:pt>
                <c:pt idx="784">
                  <c:v>2011-11-09-12</c:v>
                </c:pt>
                <c:pt idx="785">
                  <c:v>2011-11-09-13</c:v>
                </c:pt>
                <c:pt idx="786">
                  <c:v>2011-11-09-14</c:v>
                </c:pt>
                <c:pt idx="787">
                  <c:v>2011-11-09-15</c:v>
                </c:pt>
                <c:pt idx="788">
                  <c:v>2011-11-09-16</c:v>
                </c:pt>
                <c:pt idx="789">
                  <c:v>2011-11-09-17</c:v>
                </c:pt>
                <c:pt idx="790">
                  <c:v>2011-11-09-18</c:v>
                </c:pt>
                <c:pt idx="791">
                  <c:v>2011-11-09-19</c:v>
                </c:pt>
                <c:pt idx="792">
                  <c:v>2011-11-09-20</c:v>
                </c:pt>
                <c:pt idx="793">
                  <c:v>2011-11-09-21</c:v>
                </c:pt>
                <c:pt idx="794">
                  <c:v>2011-11-09-22</c:v>
                </c:pt>
                <c:pt idx="795">
                  <c:v>2011-11-09-23</c:v>
                </c:pt>
                <c:pt idx="796">
                  <c:v>2011-11-10-00</c:v>
                </c:pt>
                <c:pt idx="797">
                  <c:v>2011-11-10-01</c:v>
                </c:pt>
                <c:pt idx="798">
                  <c:v>2011-11-10-02</c:v>
                </c:pt>
                <c:pt idx="799">
                  <c:v>2011-11-10-03</c:v>
                </c:pt>
                <c:pt idx="800">
                  <c:v>2011-11-10-04</c:v>
                </c:pt>
                <c:pt idx="801">
                  <c:v>2011-11-10-05</c:v>
                </c:pt>
                <c:pt idx="802">
                  <c:v>2011-11-10-06</c:v>
                </c:pt>
                <c:pt idx="803">
                  <c:v>2011-11-10-07</c:v>
                </c:pt>
                <c:pt idx="804">
                  <c:v>2011-11-10-08</c:v>
                </c:pt>
                <c:pt idx="805">
                  <c:v>2011-11-10-09</c:v>
                </c:pt>
                <c:pt idx="806">
                  <c:v>2011-11-10-10</c:v>
                </c:pt>
                <c:pt idx="807">
                  <c:v>2011-11-10-11</c:v>
                </c:pt>
                <c:pt idx="808">
                  <c:v>2011-11-10-12</c:v>
                </c:pt>
                <c:pt idx="809">
                  <c:v>2011-11-10-13</c:v>
                </c:pt>
                <c:pt idx="810">
                  <c:v>2011-11-10-14</c:v>
                </c:pt>
                <c:pt idx="811">
                  <c:v>2011-11-10-15</c:v>
                </c:pt>
                <c:pt idx="812">
                  <c:v>2011-11-10-16</c:v>
                </c:pt>
                <c:pt idx="813">
                  <c:v>2011-11-10-17</c:v>
                </c:pt>
                <c:pt idx="814">
                  <c:v>2011-11-10-18</c:v>
                </c:pt>
                <c:pt idx="815">
                  <c:v>2011-11-10-19</c:v>
                </c:pt>
                <c:pt idx="816">
                  <c:v>2011-11-10-20</c:v>
                </c:pt>
                <c:pt idx="817">
                  <c:v>2011-11-10-21</c:v>
                </c:pt>
                <c:pt idx="818">
                  <c:v>2011-11-10-22</c:v>
                </c:pt>
                <c:pt idx="819">
                  <c:v>2011-11-10-23</c:v>
                </c:pt>
                <c:pt idx="820">
                  <c:v>2011-11-11-00</c:v>
                </c:pt>
                <c:pt idx="821">
                  <c:v>2011-11-11-01</c:v>
                </c:pt>
                <c:pt idx="822">
                  <c:v>2011-11-11-02</c:v>
                </c:pt>
                <c:pt idx="823">
                  <c:v>2011-11-11-03</c:v>
                </c:pt>
                <c:pt idx="824">
                  <c:v>2011-11-11-04</c:v>
                </c:pt>
                <c:pt idx="825">
                  <c:v>2011-11-11-05</c:v>
                </c:pt>
                <c:pt idx="826">
                  <c:v>2011-11-11-06</c:v>
                </c:pt>
                <c:pt idx="827">
                  <c:v>2011-11-11-07</c:v>
                </c:pt>
                <c:pt idx="828">
                  <c:v>2011-11-11-08</c:v>
                </c:pt>
                <c:pt idx="829">
                  <c:v>2011-11-11-09</c:v>
                </c:pt>
                <c:pt idx="830">
                  <c:v>2011-11-11-10</c:v>
                </c:pt>
                <c:pt idx="831">
                  <c:v>2011-11-11-11</c:v>
                </c:pt>
                <c:pt idx="832">
                  <c:v>2011-11-11-12</c:v>
                </c:pt>
                <c:pt idx="833">
                  <c:v>2011-11-11-13</c:v>
                </c:pt>
                <c:pt idx="834">
                  <c:v>2011-11-11-14</c:v>
                </c:pt>
                <c:pt idx="835">
                  <c:v>2011-11-11-15</c:v>
                </c:pt>
                <c:pt idx="836">
                  <c:v>2011-11-11-16</c:v>
                </c:pt>
                <c:pt idx="837">
                  <c:v>2011-11-11-17</c:v>
                </c:pt>
                <c:pt idx="838">
                  <c:v>2011-11-11-18</c:v>
                </c:pt>
                <c:pt idx="839">
                  <c:v>2011-11-11-19</c:v>
                </c:pt>
                <c:pt idx="840">
                  <c:v>2011-11-11-20</c:v>
                </c:pt>
                <c:pt idx="841">
                  <c:v>2011-11-11-21</c:v>
                </c:pt>
                <c:pt idx="842">
                  <c:v>2011-11-11-22</c:v>
                </c:pt>
                <c:pt idx="843">
                  <c:v>2011-11-11-23</c:v>
                </c:pt>
                <c:pt idx="844">
                  <c:v>2011-11-12-00</c:v>
                </c:pt>
                <c:pt idx="845">
                  <c:v>2011-11-12-01</c:v>
                </c:pt>
                <c:pt idx="846">
                  <c:v>2011-11-12-02</c:v>
                </c:pt>
                <c:pt idx="847">
                  <c:v>2011-11-12-03</c:v>
                </c:pt>
                <c:pt idx="848">
                  <c:v>2011-11-12-04</c:v>
                </c:pt>
                <c:pt idx="849">
                  <c:v>2011-11-12-05</c:v>
                </c:pt>
                <c:pt idx="850">
                  <c:v>2011-11-12-06</c:v>
                </c:pt>
                <c:pt idx="851">
                  <c:v>2011-11-12-07</c:v>
                </c:pt>
                <c:pt idx="852">
                  <c:v>2011-11-12-08</c:v>
                </c:pt>
                <c:pt idx="853">
                  <c:v>2011-11-12-09</c:v>
                </c:pt>
                <c:pt idx="854">
                  <c:v>2011-11-12-10</c:v>
                </c:pt>
                <c:pt idx="855">
                  <c:v>2011-11-12-11</c:v>
                </c:pt>
                <c:pt idx="856">
                  <c:v>2011-11-12-12</c:v>
                </c:pt>
                <c:pt idx="857">
                  <c:v>2011-11-12-13</c:v>
                </c:pt>
                <c:pt idx="858">
                  <c:v>2011-11-12-14</c:v>
                </c:pt>
                <c:pt idx="859">
                  <c:v>2011-11-12-15</c:v>
                </c:pt>
                <c:pt idx="860">
                  <c:v>2011-11-12-16</c:v>
                </c:pt>
                <c:pt idx="861">
                  <c:v>2011-11-12-17</c:v>
                </c:pt>
                <c:pt idx="862">
                  <c:v>2011-11-12-18</c:v>
                </c:pt>
                <c:pt idx="863">
                  <c:v>2011-11-12-19</c:v>
                </c:pt>
                <c:pt idx="864">
                  <c:v>2011-11-12-20</c:v>
                </c:pt>
                <c:pt idx="865">
                  <c:v>2011-11-12-21</c:v>
                </c:pt>
                <c:pt idx="866">
                  <c:v>2011-11-12-22</c:v>
                </c:pt>
                <c:pt idx="867">
                  <c:v>2011-11-12-23</c:v>
                </c:pt>
                <c:pt idx="868">
                  <c:v>2011-11-13-00</c:v>
                </c:pt>
                <c:pt idx="869">
                  <c:v>2011-11-13-01</c:v>
                </c:pt>
                <c:pt idx="870">
                  <c:v>2011-11-13-02</c:v>
                </c:pt>
                <c:pt idx="871">
                  <c:v>2011-11-13-03</c:v>
                </c:pt>
                <c:pt idx="872">
                  <c:v>2011-11-13-04</c:v>
                </c:pt>
                <c:pt idx="873">
                  <c:v>2011-11-13-05</c:v>
                </c:pt>
                <c:pt idx="874">
                  <c:v>2011-11-13-06</c:v>
                </c:pt>
                <c:pt idx="875">
                  <c:v>2011-11-13-07</c:v>
                </c:pt>
                <c:pt idx="876">
                  <c:v>2011-11-13-08</c:v>
                </c:pt>
                <c:pt idx="877">
                  <c:v>2011-11-13-09</c:v>
                </c:pt>
                <c:pt idx="878">
                  <c:v>2011-11-13-10</c:v>
                </c:pt>
                <c:pt idx="879">
                  <c:v>2011-11-13-11</c:v>
                </c:pt>
                <c:pt idx="880">
                  <c:v>2011-11-13-12</c:v>
                </c:pt>
                <c:pt idx="881">
                  <c:v>2011-11-13-13</c:v>
                </c:pt>
                <c:pt idx="882">
                  <c:v>2011-11-13-14</c:v>
                </c:pt>
                <c:pt idx="883">
                  <c:v>2011-11-13-15</c:v>
                </c:pt>
                <c:pt idx="884">
                  <c:v>2011-11-13-16</c:v>
                </c:pt>
                <c:pt idx="885">
                  <c:v>2011-11-13-17</c:v>
                </c:pt>
                <c:pt idx="886">
                  <c:v>2011-11-13-18</c:v>
                </c:pt>
                <c:pt idx="887">
                  <c:v>2011-11-13-19</c:v>
                </c:pt>
                <c:pt idx="888">
                  <c:v>2011-11-13-20</c:v>
                </c:pt>
                <c:pt idx="889">
                  <c:v>2011-11-13-21</c:v>
                </c:pt>
                <c:pt idx="890">
                  <c:v>2011-11-13-22</c:v>
                </c:pt>
                <c:pt idx="891">
                  <c:v>2011-11-13-23</c:v>
                </c:pt>
                <c:pt idx="892">
                  <c:v>2011-11-14-00</c:v>
                </c:pt>
                <c:pt idx="893">
                  <c:v>2011-11-14-01</c:v>
                </c:pt>
                <c:pt idx="894">
                  <c:v>2011-11-14-02</c:v>
                </c:pt>
                <c:pt idx="895">
                  <c:v>2011-11-14-03</c:v>
                </c:pt>
                <c:pt idx="896">
                  <c:v>2011-11-14-04</c:v>
                </c:pt>
                <c:pt idx="897">
                  <c:v>2011-11-14-05</c:v>
                </c:pt>
                <c:pt idx="898">
                  <c:v>2011-11-14-06</c:v>
                </c:pt>
                <c:pt idx="899">
                  <c:v>2011-11-14-07</c:v>
                </c:pt>
                <c:pt idx="900">
                  <c:v>2011-11-14-08</c:v>
                </c:pt>
                <c:pt idx="901">
                  <c:v>2011-11-14-09</c:v>
                </c:pt>
                <c:pt idx="902">
                  <c:v>2011-11-14-10</c:v>
                </c:pt>
                <c:pt idx="903">
                  <c:v>2011-11-14-11</c:v>
                </c:pt>
                <c:pt idx="904">
                  <c:v>2011-11-14-12</c:v>
                </c:pt>
                <c:pt idx="905">
                  <c:v>2011-11-14-13</c:v>
                </c:pt>
                <c:pt idx="906">
                  <c:v>2011-11-14-14</c:v>
                </c:pt>
                <c:pt idx="907">
                  <c:v>2011-11-14-15</c:v>
                </c:pt>
                <c:pt idx="908">
                  <c:v>2011-11-14-16</c:v>
                </c:pt>
                <c:pt idx="909">
                  <c:v>2011-11-14-17</c:v>
                </c:pt>
                <c:pt idx="910">
                  <c:v>2011-11-14-18</c:v>
                </c:pt>
                <c:pt idx="911">
                  <c:v>2011-11-14-19</c:v>
                </c:pt>
                <c:pt idx="912">
                  <c:v>2011-11-14-20</c:v>
                </c:pt>
                <c:pt idx="913">
                  <c:v>2011-11-14-21</c:v>
                </c:pt>
                <c:pt idx="914">
                  <c:v>2011-11-14-22</c:v>
                </c:pt>
                <c:pt idx="915">
                  <c:v>2011-11-14-23</c:v>
                </c:pt>
                <c:pt idx="916">
                  <c:v>2011-11-15-00</c:v>
                </c:pt>
                <c:pt idx="917">
                  <c:v>2011-11-15-01</c:v>
                </c:pt>
                <c:pt idx="918">
                  <c:v>2011-11-15-02</c:v>
                </c:pt>
                <c:pt idx="919">
                  <c:v>2011-11-15-03</c:v>
                </c:pt>
                <c:pt idx="920">
                  <c:v>2011-11-15-04</c:v>
                </c:pt>
                <c:pt idx="921">
                  <c:v>2011-11-15-05</c:v>
                </c:pt>
                <c:pt idx="922">
                  <c:v>2011-11-15-06</c:v>
                </c:pt>
                <c:pt idx="923">
                  <c:v>2011-11-15-07</c:v>
                </c:pt>
                <c:pt idx="924">
                  <c:v>2011-11-15-08</c:v>
                </c:pt>
                <c:pt idx="925">
                  <c:v>2011-11-15-09</c:v>
                </c:pt>
                <c:pt idx="926">
                  <c:v>2011-11-15-10</c:v>
                </c:pt>
                <c:pt idx="927">
                  <c:v>2011-11-15-11</c:v>
                </c:pt>
                <c:pt idx="928">
                  <c:v>2011-11-15-12</c:v>
                </c:pt>
                <c:pt idx="929">
                  <c:v>2011-11-15-13</c:v>
                </c:pt>
                <c:pt idx="930">
                  <c:v>2011-11-15-14</c:v>
                </c:pt>
                <c:pt idx="931">
                  <c:v>2011-11-15-15</c:v>
                </c:pt>
                <c:pt idx="932">
                  <c:v>2011-11-15-16</c:v>
                </c:pt>
                <c:pt idx="933">
                  <c:v>2011-11-15-17</c:v>
                </c:pt>
                <c:pt idx="934">
                  <c:v>2011-11-15-18</c:v>
                </c:pt>
                <c:pt idx="935">
                  <c:v>2011-11-15-19</c:v>
                </c:pt>
                <c:pt idx="936">
                  <c:v>2011-11-15-20</c:v>
                </c:pt>
                <c:pt idx="937">
                  <c:v>2011-11-15-21</c:v>
                </c:pt>
                <c:pt idx="938">
                  <c:v>2011-11-15-22</c:v>
                </c:pt>
                <c:pt idx="939">
                  <c:v>2011-11-15-23</c:v>
                </c:pt>
                <c:pt idx="940">
                  <c:v>2011-11-16-00</c:v>
                </c:pt>
                <c:pt idx="941">
                  <c:v>2011-11-16-01</c:v>
                </c:pt>
                <c:pt idx="942">
                  <c:v>2011-11-16-02</c:v>
                </c:pt>
                <c:pt idx="943">
                  <c:v>2011-11-16-03</c:v>
                </c:pt>
                <c:pt idx="944">
                  <c:v>2011-11-16-04</c:v>
                </c:pt>
                <c:pt idx="945">
                  <c:v>2011-11-16-05</c:v>
                </c:pt>
                <c:pt idx="946">
                  <c:v>2011-11-16-06</c:v>
                </c:pt>
                <c:pt idx="947">
                  <c:v>2011-11-16-07</c:v>
                </c:pt>
                <c:pt idx="948">
                  <c:v>2011-11-16-08</c:v>
                </c:pt>
                <c:pt idx="949">
                  <c:v>2011-11-16-09</c:v>
                </c:pt>
                <c:pt idx="950">
                  <c:v>2011-11-16-10</c:v>
                </c:pt>
                <c:pt idx="951">
                  <c:v>2011-11-16-11</c:v>
                </c:pt>
                <c:pt idx="952">
                  <c:v>2011-11-16-12</c:v>
                </c:pt>
                <c:pt idx="953">
                  <c:v>2011-11-16-13</c:v>
                </c:pt>
                <c:pt idx="954">
                  <c:v>2011-11-16-14</c:v>
                </c:pt>
                <c:pt idx="955">
                  <c:v>2011-11-16-15</c:v>
                </c:pt>
                <c:pt idx="956">
                  <c:v>2011-11-16-16</c:v>
                </c:pt>
                <c:pt idx="957">
                  <c:v>2011-11-16-17</c:v>
                </c:pt>
                <c:pt idx="958">
                  <c:v>2011-11-16-18</c:v>
                </c:pt>
                <c:pt idx="959">
                  <c:v>2011-11-16-19</c:v>
                </c:pt>
                <c:pt idx="960">
                  <c:v>2011-11-16-20</c:v>
                </c:pt>
                <c:pt idx="961">
                  <c:v>2011-11-16-21</c:v>
                </c:pt>
                <c:pt idx="962">
                  <c:v>2011-11-16-22</c:v>
                </c:pt>
                <c:pt idx="963">
                  <c:v>2011-11-16-23</c:v>
                </c:pt>
                <c:pt idx="964">
                  <c:v>2011-11-17-00</c:v>
                </c:pt>
                <c:pt idx="965">
                  <c:v>2011-11-17-01</c:v>
                </c:pt>
                <c:pt idx="966">
                  <c:v>2011-11-17-02</c:v>
                </c:pt>
                <c:pt idx="967">
                  <c:v>2011-11-17-03</c:v>
                </c:pt>
                <c:pt idx="968">
                  <c:v>2011-11-17-04</c:v>
                </c:pt>
                <c:pt idx="969">
                  <c:v>2011-11-17-05</c:v>
                </c:pt>
                <c:pt idx="970">
                  <c:v>2011-11-17-06</c:v>
                </c:pt>
                <c:pt idx="971">
                  <c:v>2011-11-17-07</c:v>
                </c:pt>
                <c:pt idx="972">
                  <c:v>2011-11-17-08</c:v>
                </c:pt>
                <c:pt idx="973">
                  <c:v>2011-11-17-09</c:v>
                </c:pt>
                <c:pt idx="974">
                  <c:v>2011-11-17-10</c:v>
                </c:pt>
                <c:pt idx="975">
                  <c:v>2011-11-17-11</c:v>
                </c:pt>
                <c:pt idx="976">
                  <c:v>2011-11-17-12</c:v>
                </c:pt>
                <c:pt idx="977">
                  <c:v>2011-11-17-13</c:v>
                </c:pt>
                <c:pt idx="978">
                  <c:v>2011-11-17-14</c:v>
                </c:pt>
                <c:pt idx="979">
                  <c:v>2011-11-17-15</c:v>
                </c:pt>
                <c:pt idx="980">
                  <c:v>2011-11-17-16</c:v>
                </c:pt>
                <c:pt idx="981">
                  <c:v>2011-11-17-17</c:v>
                </c:pt>
                <c:pt idx="982">
                  <c:v>2011-11-17-18</c:v>
                </c:pt>
                <c:pt idx="983">
                  <c:v>2011-11-17-19</c:v>
                </c:pt>
                <c:pt idx="984">
                  <c:v>2011-11-17-20</c:v>
                </c:pt>
                <c:pt idx="985">
                  <c:v>2011-11-17-21</c:v>
                </c:pt>
                <c:pt idx="986">
                  <c:v>2011-11-17-22</c:v>
                </c:pt>
                <c:pt idx="987">
                  <c:v>2011-11-17-23</c:v>
                </c:pt>
                <c:pt idx="988">
                  <c:v>2011-11-18-00</c:v>
                </c:pt>
                <c:pt idx="989">
                  <c:v>2011-11-18-01</c:v>
                </c:pt>
                <c:pt idx="990">
                  <c:v>2011-11-18-02</c:v>
                </c:pt>
                <c:pt idx="991">
                  <c:v>2011-11-18-03</c:v>
                </c:pt>
                <c:pt idx="992">
                  <c:v>2011-11-18-04</c:v>
                </c:pt>
                <c:pt idx="993">
                  <c:v>2011-11-18-05</c:v>
                </c:pt>
                <c:pt idx="994">
                  <c:v>2011-11-18-06</c:v>
                </c:pt>
                <c:pt idx="995">
                  <c:v>2011-11-18-07</c:v>
                </c:pt>
                <c:pt idx="996">
                  <c:v>2011-11-18-08</c:v>
                </c:pt>
                <c:pt idx="997">
                  <c:v>2011-11-18-09</c:v>
                </c:pt>
                <c:pt idx="998">
                  <c:v>2011-11-18-10</c:v>
                </c:pt>
                <c:pt idx="999">
                  <c:v>2011-11-18-11</c:v>
                </c:pt>
                <c:pt idx="1000">
                  <c:v>2011-11-18-12</c:v>
                </c:pt>
                <c:pt idx="1001">
                  <c:v>2011-11-18-13</c:v>
                </c:pt>
                <c:pt idx="1002">
                  <c:v>2011-11-18-14</c:v>
                </c:pt>
                <c:pt idx="1003">
                  <c:v>2011-11-18-15</c:v>
                </c:pt>
                <c:pt idx="1004">
                  <c:v>2011-11-18-16</c:v>
                </c:pt>
                <c:pt idx="1005">
                  <c:v>2011-11-18-17</c:v>
                </c:pt>
                <c:pt idx="1006">
                  <c:v>2011-11-18-18</c:v>
                </c:pt>
                <c:pt idx="1007">
                  <c:v>2011-11-18-19</c:v>
                </c:pt>
                <c:pt idx="1008">
                  <c:v>2011-11-18-20</c:v>
                </c:pt>
                <c:pt idx="1009">
                  <c:v>2011-11-18-21</c:v>
                </c:pt>
                <c:pt idx="1010">
                  <c:v>2011-11-18-22</c:v>
                </c:pt>
                <c:pt idx="1011">
                  <c:v>2011-11-18-23</c:v>
                </c:pt>
                <c:pt idx="1012">
                  <c:v>2011-11-19-00</c:v>
                </c:pt>
                <c:pt idx="1013">
                  <c:v>2011-11-19-01</c:v>
                </c:pt>
                <c:pt idx="1014">
                  <c:v>2011-11-19-02</c:v>
                </c:pt>
                <c:pt idx="1015">
                  <c:v>2011-11-19-03</c:v>
                </c:pt>
                <c:pt idx="1016">
                  <c:v>2011-11-19-04</c:v>
                </c:pt>
                <c:pt idx="1017">
                  <c:v>2011-11-19-05</c:v>
                </c:pt>
                <c:pt idx="1018">
                  <c:v>2011-11-19-06</c:v>
                </c:pt>
                <c:pt idx="1019">
                  <c:v>2011-11-19-07</c:v>
                </c:pt>
                <c:pt idx="1020">
                  <c:v>2011-11-19-08</c:v>
                </c:pt>
                <c:pt idx="1021">
                  <c:v>2011-11-19-09</c:v>
                </c:pt>
                <c:pt idx="1022">
                  <c:v>2011-11-19-10</c:v>
                </c:pt>
                <c:pt idx="1023">
                  <c:v>2011-11-19-11</c:v>
                </c:pt>
                <c:pt idx="1024">
                  <c:v>2011-11-19-12</c:v>
                </c:pt>
                <c:pt idx="1025">
                  <c:v>2011-11-19-13</c:v>
                </c:pt>
                <c:pt idx="1026">
                  <c:v>2011-11-19-14</c:v>
                </c:pt>
                <c:pt idx="1027">
                  <c:v>2011-11-19-15</c:v>
                </c:pt>
                <c:pt idx="1028">
                  <c:v>2011-11-19-16</c:v>
                </c:pt>
                <c:pt idx="1029">
                  <c:v>2011-11-19-17</c:v>
                </c:pt>
                <c:pt idx="1030">
                  <c:v>2011-11-19-18</c:v>
                </c:pt>
                <c:pt idx="1031">
                  <c:v>2011-11-19-19</c:v>
                </c:pt>
                <c:pt idx="1032">
                  <c:v>2011-11-19-20</c:v>
                </c:pt>
                <c:pt idx="1033">
                  <c:v>2011-11-19-21</c:v>
                </c:pt>
                <c:pt idx="1034">
                  <c:v>2011-11-19-22</c:v>
                </c:pt>
                <c:pt idx="1035">
                  <c:v>2011-11-19-23</c:v>
                </c:pt>
                <c:pt idx="1036">
                  <c:v>2011-11-20-00</c:v>
                </c:pt>
                <c:pt idx="1037">
                  <c:v>2011-11-20-01</c:v>
                </c:pt>
                <c:pt idx="1038">
                  <c:v>2011-11-20-02</c:v>
                </c:pt>
                <c:pt idx="1039">
                  <c:v>2011-11-20-03</c:v>
                </c:pt>
                <c:pt idx="1040">
                  <c:v>2011-11-20-04</c:v>
                </c:pt>
                <c:pt idx="1041">
                  <c:v>2011-11-20-05</c:v>
                </c:pt>
                <c:pt idx="1042">
                  <c:v>2011-11-20-06</c:v>
                </c:pt>
                <c:pt idx="1043">
                  <c:v>2011-11-20-07</c:v>
                </c:pt>
                <c:pt idx="1044">
                  <c:v>2011-11-20-08</c:v>
                </c:pt>
                <c:pt idx="1045">
                  <c:v>2011-11-20-09</c:v>
                </c:pt>
                <c:pt idx="1046">
                  <c:v>2011-11-20-10</c:v>
                </c:pt>
                <c:pt idx="1047">
                  <c:v>2011-11-20-11</c:v>
                </c:pt>
                <c:pt idx="1048">
                  <c:v>2011-11-20-12</c:v>
                </c:pt>
                <c:pt idx="1049">
                  <c:v>2011-11-20-13</c:v>
                </c:pt>
                <c:pt idx="1050">
                  <c:v>2011-11-20-14</c:v>
                </c:pt>
                <c:pt idx="1051">
                  <c:v>2011-11-20-15</c:v>
                </c:pt>
                <c:pt idx="1052">
                  <c:v>2011-11-20-16</c:v>
                </c:pt>
                <c:pt idx="1053">
                  <c:v>2011-11-20-17</c:v>
                </c:pt>
                <c:pt idx="1054">
                  <c:v>2011-11-20-18</c:v>
                </c:pt>
                <c:pt idx="1055">
                  <c:v>2011-11-20-19</c:v>
                </c:pt>
                <c:pt idx="1056">
                  <c:v>2011-11-20-20</c:v>
                </c:pt>
                <c:pt idx="1057">
                  <c:v>2011-11-20-21</c:v>
                </c:pt>
                <c:pt idx="1058">
                  <c:v>2011-11-20-22</c:v>
                </c:pt>
                <c:pt idx="1059">
                  <c:v>2011-11-20-23</c:v>
                </c:pt>
                <c:pt idx="1060">
                  <c:v>2011-11-21-00</c:v>
                </c:pt>
                <c:pt idx="1061">
                  <c:v>2011-11-21-01</c:v>
                </c:pt>
                <c:pt idx="1062">
                  <c:v>2011-11-21-02</c:v>
                </c:pt>
                <c:pt idx="1063">
                  <c:v>2011-11-21-03</c:v>
                </c:pt>
                <c:pt idx="1064">
                  <c:v>2011-11-21-04</c:v>
                </c:pt>
                <c:pt idx="1065">
                  <c:v>2011-11-21-05</c:v>
                </c:pt>
                <c:pt idx="1066">
                  <c:v>2011-11-21-06</c:v>
                </c:pt>
                <c:pt idx="1067">
                  <c:v>2011-11-21-07</c:v>
                </c:pt>
                <c:pt idx="1068">
                  <c:v>2011-11-21-08</c:v>
                </c:pt>
                <c:pt idx="1069">
                  <c:v>2011-11-21-09</c:v>
                </c:pt>
                <c:pt idx="1070">
                  <c:v>2011-11-21-10</c:v>
                </c:pt>
                <c:pt idx="1071">
                  <c:v>2011-11-21-11</c:v>
                </c:pt>
                <c:pt idx="1072">
                  <c:v>2011-11-21-12</c:v>
                </c:pt>
                <c:pt idx="1073">
                  <c:v>2011-11-21-13</c:v>
                </c:pt>
                <c:pt idx="1074">
                  <c:v>2011-11-21-14</c:v>
                </c:pt>
                <c:pt idx="1075">
                  <c:v>2011-11-21-15</c:v>
                </c:pt>
                <c:pt idx="1076">
                  <c:v>2011-11-21-16</c:v>
                </c:pt>
                <c:pt idx="1077">
                  <c:v>2011-11-21-17</c:v>
                </c:pt>
                <c:pt idx="1078">
                  <c:v>2011-11-21-18</c:v>
                </c:pt>
                <c:pt idx="1079">
                  <c:v>2011-11-21-19</c:v>
                </c:pt>
                <c:pt idx="1080">
                  <c:v>2011-11-21-20</c:v>
                </c:pt>
                <c:pt idx="1081">
                  <c:v>2011-11-21-21</c:v>
                </c:pt>
                <c:pt idx="1082">
                  <c:v>2011-11-21-22</c:v>
                </c:pt>
                <c:pt idx="1083">
                  <c:v>2011-11-21-23</c:v>
                </c:pt>
                <c:pt idx="1084">
                  <c:v>2011-11-22-00</c:v>
                </c:pt>
                <c:pt idx="1085">
                  <c:v>2011-11-22-01</c:v>
                </c:pt>
                <c:pt idx="1086">
                  <c:v>2011-11-22-02</c:v>
                </c:pt>
                <c:pt idx="1087">
                  <c:v>2011-11-22-03</c:v>
                </c:pt>
                <c:pt idx="1088">
                  <c:v>2011-11-22-04</c:v>
                </c:pt>
                <c:pt idx="1089">
                  <c:v>2011-11-22-05</c:v>
                </c:pt>
                <c:pt idx="1090">
                  <c:v>2011-11-22-06</c:v>
                </c:pt>
                <c:pt idx="1091">
                  <c:v>2011-11-22-07</c:v>
                </c:pt>
                <c:pt idx="1092">
                  <c:v>2011-11-22-08</c:v>
                </c:pt>
                <c:pt idx="1093">
                  <c:v>2011-11-22-09</c:v>
                </c:pt>
                <c:pt idx="1094">
                  <c:v>2011-11-22-10</c:v>
                </c:pt>
                <c:pt idx="1095">
                  <c:v>2011-11-22-11</c:v>
                </c:pt>
                <c:pt idx="1096">
                  <c:v>2011-11-22-12</c:v>
                </c:pt>
                <c:pt idx="1097">
                  <c:v>2011-11-22-13</c:v>
                </c:pt>
                <c:pt idx="1098">
                  <c:v>2011-11-22-14</c:v>
                </c:pt>
                <c:pt idx="1099">
                  <c:v>2011-11-22-15</c:v>
                </c:pt>
                <c:pt idx="1100">
                  <c:v>2011-11-22-16</c:v>
                </c:pt>
                <c:pt idx="1101">
                  <c:v>2011-11-22-17</c:v>
                </c:pt>
                <c:pt idx="1102">
                  <c:v>2011-11-22-18</c:v>
                </c:pt>
                <c:pt idx="1103">
                  <c:v>2011-11-22-19</c:v>
                </c:pt>
                <c:pt idx="1104">
                  <c:v>2011-11-22-20</c:v>
                </c:pt>
                <c:pt idx="1105">
                  <c:v>2011-11-22-21</c:v>
                </c:pt>
                <c:pt idx="1106">
                  <c:v>2011-11-22-22</c:v>
                </c:pt>
                <c:pt idx="1107">
                  <c:v>2011-11-22-23</c:v>
                </c:pt>
                <c:pt idx="1108">
                  <c:v>2011-11-23-00</c:v>
                </c:pt>
                <c:pt idx="1109">
                  <c:v>2011-11-23-01</c:v>
                </c:pt>
                <c:pt idx="1110">
                  <c:v>2011-11-23-02</c:v>
                </c:pt>
                <c:pt idx="1111">
                  <c:v>2011-11-23-03</c:v>
                </c:pt>
                <c:pt idx="1112">
                  <c:v>2011-11-23-04</c:v>
                </c:pt>
                <c:pt idx="1113">
                  <c:v>2011-11-23-05</c:v>
                </c:pt>
                <c:pt idx="1114">
                  <c:v>2011-11-23-06</c:v>
                </c:pt>
                <c:pt idx="1115">
                  <c:v>2011-11-23-07</c:v>
                </c:pt>
                <c:pt idx="1116">
                  <c:v>2011-11-23-08</c:v>
                </c:pt>
                <c:pt idx="1117">
                  <c:v>2011-11-23-09</c:v>
                </c:pt>
                <c:pt idx="1118">
                  <c:v>2011-11-23-10</c:v>
                </c:pt>
                <c:pt idx="1119">
                  <c:v>2011-11-23-11</c:v>
                </c:pt>
                <c:pt idx="1120">
                  <c:v>2011-11-23-12</c:v>
                </c:pt>
                <c:pt idx="1121">
                  <c:v>2011-11-23-13</c:v>
                </c:pt>
                <c:pt idx="1122">
                  <c:v>2011-11-23-14</c:v>
                </c:pt>
                <c:pt idx="1123">
                  <c:v>2011-11-23-15</c:v>
                </c:pt>
                <c:pt idx="1124">
                  <c:v>2011-11-23-16</c:v>
                </c:pt>
                <c:pt idx="1125">
                  <c:v>2011-11-23-17</c:v>
                </c:pt>
                <c:pt idx="1126">
                  <c:v>2011-11-23-18</c:v>
                </c:pt>
                <c:pt idx="1127">
                  <c:v>2011-11-23-19</c:v>
                </c:pt>
                <c:pt idx="1128">
                  <c:v>2011-11-23-20</c:v>
                </c:pt>
                <c:pt idx="1129">
                  <c:v>2011-11-23-21</c:v>
                </c:pt>
                <c:pt idx="1130">
                  <c:v>2011-11-23-22</c:v>
                </c:pt>
                <c:pt idx="1131">
                  <c:v>2011-11-23-23</c:v>
                </c:pt>
                <c:pt idx="1132">
                  <c:v>2011-11-24-00</c:v>
                </c:pt>
                <c:pt idx="1133">
                  <c:v>2011-11-24-01</c:v>
                </c:pt>
                <c:pt idx="1134">
                  <c:v>2011-11-24-02</c:v>
                </c:pt>
                <c:pt idx="1135">
                  <c:v>2011-11-24-03</c:v>
                </c:pt>
                <c:pt idx="1136">
                  <c:v>2011-11-24-04</c:v>
                </c:pt>
                <c:pt idx="1137">
                  <c:v>2011-11-24-05</c:v>
                </c:pt>
                <c:pt idx="1138">
                  <c:v>2011-11-24-06</c:v>
                </c:pt>
                <c:pt idx="1139">
                  <c:v>2011-11-24-07</c:v>
                </c:pt>
                <c:pt idx="1140">
                  <c:v>2011-11-24-08</c:v>
                </c:pt>
                <c:pt idx="1141">
                  <c:v>2011-11-24-09</c:v>
                </c:pt>
                <c:pt idx="1142">
                  <c:v>2011-11-24-10</c:v>
                </c:pt>
                <c:pt idx="1143">
                  <c:v>2011-11-24-11</c:v>
                </c:pt>
                <c:pt idx="1144">
                  <c:v>2011-11-24-12</c:v>
                </c:pt>
                <c:pt idx="1145">
                  <c:v>2011-11-24-13</c:v>
                </c:pt>
                <c:pt idx="1146">
                  <c:v>2011-11-24-14</c:v>
                </c:pt>
                <c:pt idx="1147">
                  <c:v>2011-11-24-15</c:v>
                </c:pt>
                <c:pt idx="1148">
                  <c:v>2011-11-24-16</c:v>
                </c:pt>
                <c:pt idx="1149">
                  <c:v>2011-11-24-17</c:v>
                </c:pt>
                <c:pt idx="1150">
                  <c:v>2011-11-24-18</c:v>
                </c:pt>
                <c:pt idx="1151">
                  <c:v>2011-11-24-19</c:v>
                </c:pt>
                <c:pt idx="1152">
                  <c:v>2011-11-24-20</c:v>
                </c:pt>
                <c:pt idx="1153">
                  <c:v>2011-11-24-21</c:v>
                </c:pt>
                <c:pt idx="1154">
                  <c:v>2011-11-24-22</c:v>
                </c:pt>
                <c:pt idx="1155">
                  <c:v>2011-11-24-23</c:v>
                </c:pt>
                <c:pt idx="1156">
                  <c:v>2011-11-25-00</c:v>
                </c:pt>
                <c:pt idx="1157">
                  <c:v>2011-11-25-01</c:v>
                </c:pt>
                <c:pt idx="1158">
                  <c:v>2011-11-25-02</c:v>
                </c:pt>
                <c:pt idx="1159">
                  <c:v>2011-11-25-03</c:v>
                </c:pt>
                <c:pt idx="1160">
                  <c:v>2011-11-25-04</c:v>
                </c:pt>
                <c:pt idx="1161">
                  <c:v>2011-11-25-05</c:v>
                </c:pt>
                <c:pt idx="1162">
                  <c:v>2011-11-25-06</c:v>
                </c:pt>
                <c:pt idx="1163">
                  <c:v>2011-11-25-07</c:v>
                </c:pt>
                <c:pt idx="1164">
                  <c:v>2011-11-25-08</c:v>
                </c:pt>
                <c:pt idx="1165">
                  <c:v>2011-11-25-09</c:v>
                </c:pt>
                <c:pt idx="1166">
                  <c:v>2011-11-25-10</c:v>
                </c:pt>
                <c:pt idx="1167">
                  <c:v>2011-11-25-11</c:v>
                </c:pt>
                <c:pt idx="1168">
                  <c:v>2011-11-25-12</c:v>
                </c:pt>
                <c:pt idx="1169">
                  <c:v>2011-11-25-13</c:v>
                </c:pt>
                <c:pt idx="1170">
                  <c:v>2011-11-25-14</c:v>
                </c:pt>
                <c:pt idx="1171">
                  <c:v>2011-11-25-15</c:v>
                </c:pt>
                <c:pt idx="1172">
                  <c:v>2011-11-25-16</c:v>
                </c:pt>
                <c:pt idx="1173">
                  <c:v>2011-11-25-17</c:v>
                </c:pt>
                <c:pt idx="1174">
                  <c:v>2011-11-25-18</c:v>
                </c:pt>
                <c:pt idx="1175">
                  <c:v>2011-11-25-19</c:v>
                </c:pt>
                <c:pt idx="1176">
                  <c:v>2011-11-25-20</c:v>
                </c:pt>
                <c:pt idx="1177">
                  <c:v>2011-11-25-21</c:v>
                </c:pt>
                <c:pt idx="1178">
                  <c:v>2011-11-25-22</c:v>
                </c:pt>
                <c:pt idx="1179">
                  <c:v>2011-11-25-23</c:v>
                </c:pt>
                <c:pt idx="1180">
                  <c:v>2011-11-26-00</c:v>
                </c:pt>
                <c:pt idx="1181">
                  <c:v>2011-11-26-01</c:v>
                </c:pt>
                <c:pt idx="1182">
                  <c:v>2011-11-26-02</c:v>
                </c:pt>
                <c:pt idx="1183">
                  <c:v>2011-11-26-03</c:v>
                </c:pt>
                <c:pt idx="1184">
                  <c:v>2011-11-26-04</c:v>
                </c:pt>
                <c:pt idx="1185">
                  <c:v>2011-11-26-05</c:v>
                </c:pt>
                <c:pt idx="1186">
                  <c:v>2011-11-26-06</c:v>
                </c:pt>
                <c:pt idx="1187">
                  <c:v>2011-11-26-07</c:v>
                </c:pt>
                <c:pt idx="1188">
                  <c:v>2011-11-26-08</c:v>
                </c:pt>
                <c:pt idx="1189">
                  <c:v>2011-11-26-09</c:v>
                </c:pt>
                <c:pt idx="1190">
                  <c:v>2011-11-26-10</c:v>
                </c:pt>
                <c:pt idx="1191">
                  <c:v>2011-11-26-11</c:v>
                </c:pt>
                <c:pt idx="1192">
                  <c:v>2011-11-26-12</c:v>
                </c:pt>
                <c:pt idx="1193">
                  <c:v>2011-11-26-13</c:v>
                </c:pt>
                <c:pt idx="1194">
                  <c:v>2011-11-26-14</c:v>
                </c:pt>
                <c:pt idx="1195">
                  <c:v>2011-11-26-15</c:v>
                </c:pt>
                <c:pt idx="1196">
                  <c:v>2011-11-26-16</c:v>
                </c:pt>
                <c:pt idx="1197">
                  <c:v>2011-11-26-17</c:v>
                </c:pt>
                <c:pt idx="1198">
                  <c:v>2011-11-26-18</c:v>
                </c:pt>
                <c:pt idx="1199">
                  <c:v>2011-11-26-19</c:v>
                </c:pt>
                <c:pt idx="1200">
                  <c:v>2011-11-26-20</c:v>
                </c:pt>
                <c:pt idx="1201">
                  <c:v>2011-11-26-21</c:v>
                </c:pt>
                <c:pt idx="1202">
                  <c:v>2011-11-26-22</c:v>
                </c:pt>
                <c:pt idx="1203">
                  <c:v>2011-11-26-23</c:v>
                </c:pt>
                <c:pt idx="1204">
                  <c:v>2011-11-27-00</c:v>
                </c:pt>
                <c:pt idx="1205">
                  <c:v>2011-11-27-01</c:v>
                </c:pt>
                <c:pt idx="1206">
                  <c:v>2011-11-27-02</c:v>
                </c:pt>
                <c:pt idx="1207">
                  <c:v>2011-11-27-03</c:v>
                </c:pt>
                <c:pt idx="1208">
                  <c:v>2011-11-27-04</c:v>
                </c:pt>
                <c:pt idx="1209">
                  <c:v>2011-11-27-05</c:v>
                </c:pt>
                <c:pt idx="1210">
                  <c:v>2011-11-27-06</c:v>
                </c:pt>
                <c:pt idx="1211">
                  <c:v>2011-11-27-07</c:v>
                </c:pt>
                <c:pt idx="1212">
                  <c:v>2011-11-27-08</c:v>
                </c:pt>
                <c:pt idx="1213">
                  <c:v>2011-11-27-09</c:v>
                </c:pt>
                <c:pt idx="1214">
                  <c:v>2011-11-27-10</c:v>
                </c:pt>
                <c:pt idx="1215">
                  <c:v>2011-11-27-11</c:v>
                </c:pt>
                <c:pt idx="1216">
                  <c:v>2011-11-27-12</c:v>
                </c:pt>
                <c:pt idx="1217">
                  <c:v>2011-11-27-13</c:v>
                </c:pt>
                <c:pt idx="1218">
                  <c:v>2011-11-27-14</c:v>
                </c:pt>
                <c:pt idx="1219">
                  <c:v>2011-11-27-15</c:v>
                </c:pt>
                <c:pt idx="1220">
                  <c:v>2011-11-27-16</c:v>
                </c:pt>
                <c:pt idx="1221">
                  <c:v>2011-11-27-17</c:v>
                </c:pt>
                <c:pt idx="1222">
                  <c:v>2011-11-27-18</c:v>
                </c:pt>
                <c:pt idx="1223">
                  <c:v>2011-11-27-19</c:v>
                </c:pt>
                <c:pt idx="1224">
                  <c:v>2011-11-27-20</c:v>
                </c:pt>
                <c:pt idx="1225">
                  <c:v>2011-11-27-21</c:v>
                </c:pt>
                <c:pt idx="1226">
                  <c:v>2011-11-27-22</c:v>
                </c:pt>
                <c:pt idx="1227">
                  <c:v>2011-11-27-23</c:v>
                </c:pt>
                <c:pt idx="1228">
                  <c:v>2011-11-28-00</c:v>
                </c:pt>
                <c:pt idx="1229">
                  <c:v>2011-11-28-01</c:v>
                </c:pt>
                <c:pt idx="1230">
                  <c:v>2011-11-28-02</c:v>
                </c:pt>
                <c:pt idx="1231">
                  <c:v>2011-11-28-03</c:v>
                </c:pt>
                <c:pt idx="1232">
                  <c:v>2011-11-28-04</c:v>
                </c:pt>
                <c:pt idx="1233">
                  <c:v>2011-11-28-05</c:v>
                </c:pt>
                <c:pt idx="1234">
                  <c:v>2011-11-28-06</c:v>
                </c:pt>
                <c:pt idx="1235">
                  <c:v>2011-11-28-07</c:v>
                </c:pt>
                <c:pt idx="1236">
                  <c:v>2011-11-28-08</c:v>
                </c:pt>
                <c:pt idx="1237">
                  <c:v>2011-11-28-09</c:v>
                </c:pt>
                <c:pt idx="1238">
                  <c:v>2011-11-28-10</c:v>
                </c:pt>
                <c:pt idx="1239">
                  <c:v>2011-11-28-11</c:v>
                </c:pt>
                <c:pt idx="1240">
                  <c:v>2011-11-28-12</c:v>
                </c:pt>
                <c:pt idx="1241">
                  <c:v>2011-11-28-13</c:v>
                </c:pt>
                <c:pt idx="1242">
                  <c:v>2011-11-28-14</c:v>
                </c:pt>
                <c:pt idx="1243">
                  <c:v>2011-11-28-15</c:v>
                </c:pt>
                <c:pt idx="1244">
                  <c:v>2011-11-28-16</c:v>
                </c:pt>
                <c:pt idx="1245">
                  <c:v>2011-11-28-17</c:v>
                </c:pt>
                <c:pt idx="1246">
                  <c:v>2011-11-28-18</c:v>
                </c:pt>
                <c:pt idx="1247">
                  <c:v>2011-11-28-19</c:v>
                </c:pt>
                <c:pt idx="1248">
                  <c:v>2011-11-28-20</c:v>
                </c:pt>
                <c:pt idx="1249">
                  <c:v>2011-11-28-21</c:v>
                </c:pt>
                <c:pt idx="1250">
                  <c:v>2011-11-28-22</c:v>
                </c:pt>
                <c:pt idx="1251">
                  <c:v>2011-11-28-23</c:v>
                </c:pt>
                <c:pt idx="1252">
                  <c:v>2011-11-29-00</c:v>
                </c:pt>
                <c:pt idx="1253">
                  <c:v>2011-11-29-01</c:v>
                </c:pt>
                <c:pt idx="1254">
                  <c:v>2011-11-29-02</c:v>
                </c:pt>
                <c:pt idx="1255">
                  <c:v>2011-11-29-03</c:v>
                </c:pt>
                <c:pt idx="1256">
                  <c:v>2011-11-29-04</c:v>
                </c:pt>
                <c:pt idx="1257">
                  <c:v>2011-11-29-05</c:v>
                </c:pt>
                <c:pt idx="1258">
                  <c:v>2011-11-29-06</c:v>
                </c:pt>
                <c:pt idx="1259">
                  <c:v>2011-11-29-07</c:v>
                </c:pt>
                <c:pt idx="1260">
                  <c:v>2011-11-29-08</c:v>
                </c:pt>
                <c:pt idx="1261">
                  <c:v>2011-11-29-09</c:v>
                </c:pt>
                <c:pt idx="1262">
                  <c:v>2011-11-29-10</c:v>
                </c:pt>
                <c:pt idx="1263">
                  <c:v>2011-11-29-11</c:v>
                </c:pt>
                <c:pt idx="1264">
                  <c:v>2011-11-29-12</c:v>
                </c:pt>
                <c:pt idx="1265">
                  <c:v>2011-11-29-13</c:v>
                </c:pt>
                <c:pt idx="1266">
                  <c:v>2011-11-29-14</c:v>
                </c:pt>
                <c:pt idx="1267">
                  <c:v>2011-11-29-15</c:v>
                </c:pt>
                <c:pt idx="1268">
                  <c:v>2011-11-29-16</c:v>
                </c:pt>
                <c:pt idx="1269">
                  <c:v>2011-11-29-17</c:v>
                </c:pt>
                <c:pt idx="1270">
                  <c:v>2011-11-29-18</c:v>
                </c:pt>
                <c:pt idx="1271">
                  <c:v>2011-11-29-19</c:v>
                </c:pt>
                <c:pt idx="1272">
                  <c:v>2011-11-29-20</c:v>
                </c:pt>
                <c:pt idx="1273">
                  <c:v>2011-11-29-21</c:v>
                </c:pt>
                <c:pt idx="1274">
                  <c:v>2011-11-29-22</c:v>
                </c:pt>
                <c:pt idx="1275">
                  <c:v>2011-11-29-23</c:v>
                </c:pt>
                <c:pt idx="1276">
                  <c:v>2011-11-30-00</c:v>
                </c:pt>
                <c:pt idx="1277">
                  <c:v>2011-11-30-01</c:v>
                </c:pt>
                <c:pt idx="1278">
                  <c:v>2011-11-30-02</c:v>
                </c:pt>
                <c:pt idx="1279">
                  <c:v>2011-11-30-03</c:v>
                </c:pt>
                <c:pt idx="1280">
                  <c:v>2011-11-30-04</c:v>
                </c:pt>
                <c:pt idx="1281">
                  <c:v>2011-11-30-05</c:v>
                </c:pt>
                <c:pt idx="1282">
                  <c:v>2011-11-30-06</c:v>
                </c:pt>
                <c:pt idx="1283">
                  <c:v>2011-11-30-07</c:v>
                </c:pt>
                <c:pt idx="1284">
                  <c:v>2011-11-30-08</c:v>
                </c:pt>
                <c:pt idx="1285">
                  <c:v>2011-11-30-09</c:v>
                </c:pt>
                <c:pt idx="1286">
                  <c:v>2011-11-30-10</c:v>
                </c:pt>
                <c:pt idx="1287">
                  <c:v>2011-11-30-11</c:v>
                </c:pt>
                <c:pt idx="1288">
                  <c:v>2011-11-30-12</c:v>
                </c:pt>
                <c:pt idx="1289">
                  <c:v>2011-11-30-13</c:v>
                </c:pt>
                <c:pt idx="1290">
                  <c:v>2011-11-30-14</c:v>
                </c:pt>
                <c:pt idx="1291">
                  <c:v>2011-11-30-15</c:v>
                </c:pt>
                <c:pt idx="1292">
                  <c:v>2011-11-30-16</c:v>
                </c:pt>
                <c:pt idx="1293">
                  <c:v>2011-11-30-17</c:v>
                </c:pt>
                <c:pt idx="1294">
                  <c:v>2011-11-30-18</c:v>
                </c:pt>
                <c:pt idx="1295">
                  <c:v>2011-11-30-19</c:v>
                </c:pt>
                <c:pt idx="1296">
                  <c:v>2011-11-30-20</c:v>
                </c:pt>
                <c:pt idx="1297">
                  <c:v>2011-11-30-21</c:v>
                </c:pt>
                <c:pt idx="1298">
                  <c:v>2011-11-30-22</c:v>
                </c:pt>
                <c:pt idx="1299">
                  <c:v>2011-11-30-23</c:v>
                </c:pt>
                <c:pt idx="1300">
                  <c:v>2011-12-01-00</c:v>
                </c:pt>
                <c:pt idx="1301">
                  <c:v>2011-12-01-01</c:v>
                </c:pt>
                <c:pt idx="1302">
                  <c:v>2011-12-01-02</c:v>
                </c:pt>
                <c:pt idx="1303">
                  <c:v>2011-12-01-03</c:v>
                </c:pt>
                <c:pt idx="1304">
                  <c:v>2011-12-01-04</c:v>
                </c:pt>
                <c:pt idx="1305">
                  <c:v>2011-12-01-05</c:v>
                </c:pt>
                <c:pt idx="1306">
                  <c:v>2011-12-01-06</c:v>
                </c:pt>
                <c:pt idx="1307">
                  <c:v>2011-12-01-07</c:v>
                </c:pt>
                <c:pt idx="1308">
                  <c:v>2011-12-01-08</c:v>
                </c:pt>
                <c:pt idx="1309">
                  <c:v>2011-12-01-09</c:v>
                </c:pt>
                <c:pt idx="1310">
                  <c:v>2011-12-01-10</c:v>
                </c:pt>
                <c:pt idx="1311">
                  <c:v>2011-12-01-11</c:v>
                </c:pt>
                <c:pt idx="1312">
                  <c:v>2011-12-01-12</c:v>
                </c:pt>
                <c:pt idx="1313">
                  <c:v>2011-12-01-13</c:v>
                </c:pt>
                <c:pt idx="1314">
                  <c:v>2011-12-01-14</c:v>
                </c:pt>
                <c:pt idx="1315">
                  <c:v>2011-12-01-15</c:v>
                </c:pt>
                <c:pt idx="1316">
                  <c:v>2011-12-01-16</c:v>
                </c:pt>
                <c:pt idx="1317">
                  <c:v>2011-12-01-17</c:v>
                </c:pt>
                <c:pt idx="1318">
                  <c:v>2011-12-01-18</c:v>
                </c:pt>
                <c:pt idx="1319">
                  <c:v>2011-12-01-19</c:v>
                </c:pt>
                <c:pt idx="1320">
                  <c:v>2011-12-01-20</c:v>
                </c:pt>
                <c:pt idx="1321">
                  <c:v>2011-12-01-21</c:v>
                </c:pt>
                <c:pt idx="1322">
                  <c:v>2011-12-01-22</c:v>
                </c:pt>
                <c:pt idx="1323">
                  <c:v>2011-12-01-23</c:v>
                </c:pt>
                <c:pt idx="1324">
                  <c:v>2011-12-02-00</c:v>
                </c:pt>
                <c:pt idx="1325">
                  <c:v>2011-12-02-01</c:v>
                </c:pt>
                <c:pt idx="1326">
                  <c:v>2011-12-02-02</c:v>
                </c:pt>
                <c:pt idx="1327">
                  <c:v>2011-12-02-03</c:v>
                </c:pt>
                <c:pt idx="1328">
                  <c:v>2011-12-02-04</c:v>
                </c:pt>
                <c:pt idx="1329">
                  <c:v>2011-12-02-05</c:v>
                </c:pt>
                <c:pt idx="1330">
                  <c:v>2011-12-02-06</c:v>
                </c:pt>
                <c:pt idx="1331">
                  <c:v>2011-12-02-07</c:v>
                </c:pt>
                <c:pt idx="1332">
                  <c:v>2011-12-02-08</c:v>
                </c:pt>
                <c:pt idx="1333">
                  <c:v>2011-12-02-09</c:v>
                </c:pt>
                <c:pt idx="1334">
                  <c:v>2011-12-02-10</c:v>
                </c:pt>
                <c:pt idx="1335">
                  <c:v>2011-12-02-11</c:v>
                </c:pt>
                <c:pt idx="1336">
                  <c:v>2011-12-02-12</c:v>
                </c:pt>
                <c:pt idx="1337">
                  <c:v>2011-12-02-13</c:v>
                </c:pt>
                <c:pt idx="1338">
                  <c:v>2011-12-02-14</c:v>
                </c:pt>
                <c:pt idx="1339">
                  <c:v>2011-12-02-15</c:v>
                </c:pt>
                <c:pt idx="1340">
                  <c:v>2011-12-02-16</c:v>
                </c:pt>
                <c:pt idx="1341">
                  <c:v>2011-12-02-17</c:v>
                </c:pt>
                <c:pt idx="1342">
                  <c:v>2011-12-02-18</c:v>
                </c:pt>
                <c:pt idx="1343">
                  <c:v>2011-12-02-19</c:v>
                </c:pt>
                <c:pt idx="1344">
                  <c:v>2011-12-02-20</c:v>
                </c:pt>
                <c:pt idx="1345">
                  <c:v>2011-12-02-21</c:v>
                </c:pt>
                <c:pt idx="1346">
                  <c:v>2011-12-02-22</c:v>
                </c:pt>
                <c:pt idx="1347">
                  <c:v>2011-12-02-23</c:v>
                </c:pt>
                <c:pt idx="1348">
                  <c:v>2011-12-03-00</c:v>
                </c:pt>
                <c:pt idx="1349">
                  <c:v>2011-12-03-01</c:v>
                </c:pt>
                <c:pt idx="1350">
                  <c:v>2011-12-03-02</c:v>
                </c:pt>
                <c:pt idx="1351">
                  <c:v>2011-12-03-03</c:v>
                </c:pt>
                <c:pt idx="1352">
                  <c:v>2011-12-03-04</c:v>
                </c:pt>
                <c:pt idx="1353">
                  <c:v>2011-12-03-05</c:v>
                </c:pt>
                <c:pt idx="1354">
                  <c:v>2011-12-03-06</c:v>
                </c:pt>
                <c:pt idx="1355">
                  <c:v>2011-12-03-07</c:v>
                </c:pt>
                <c:pt idx="1356">
                  <c:v>2011-12-03-08</c:v>
                </c:pt>
                <c:pt idx="1357">
                  <c:v>2011-12-03-09</c:v>
                </c:pt>
                <c:pt idx="1358">
                  <c:v>2011-12-03-10</c:v>
                </c:pt>
                <c:pt idx="1359">
                  <c:v>2011-12-03-11</c:v>
                </c:pt>
                <c:pt idx="1360">
                  <c:v>2011-12-03-12</c:v>
                </c:pt>
                <c:pt idx="1361">
                  <c:v>2011-12-03-13</c:v>
                </c:pt>
                <c:pt idx="1362">
                  <c:v>2011-12-03-14</c:v>
                </c:pt>
                <c:pt idx="1363">
                  <c:v>2011-12-03-15</c:v>
                </c:pt>
                <c:pt idx="1364">
                  <c:v>2011-12-03-16</c:v>
                </c:pt>
                <c:pt idx="1365">
                  <c:v>2011-12-03-17</c:v>
                </c:pt>
                <c:pt idx="1366">
                  <c:v>2011-12-03-18</c:v>
                </c:pt>
                <c:pt idx="1367">
                  <c:v>2011-12-03-19</c:v>
                </c:pt>
                <c:pt idx="1368">
                  <c:v>2011-12-03-20</c:v>
                </c:pt>
                <c:pt idx="1369">
                  <c:v>2011-12-03-21</c:v>
                </c:pt>
                <c:pt idx="1370">
                  <c:v>2011-12-03-22</c:v>
                </c:pt>
                <c:pt idx="1371">
                  <c:v>2011-12-03-23</c:v>
                </c:pt>
                <c:pt idx="1372">
                  <c:v>2011-12-04-00</c:v>
                </c:pt>
                <c:pt idx="1373">
                  <c:v>2011-12-04-01</c:v>
                </c:pt>
                <c:pt idx="1374">
                  <c:v>2011-12-04-02</c:v>
                </c:pt>
                <c:pt idx="1375">
                  <c:v>2011-12-04-03</c:v>
                </c:pt>
                <c:pt idx="1376">
                  <c:v>2011-12-04-04</c:v>
                </c:pt>
                <c:pt idx="1377">
                  <c:v>2011-12-04-05</c:v>
                </c:pt>
                <c:pt idx="1378">
                  <c:v>2011-12-04-06</c:v>
                </c:pt>
                <c:pt idx="1379">
                  <c:v>2011-12-04-07</c:v>
                </c:pt>
                <c:pt idx="1380">
                  <c:v>2011-12-04-08</c:v>
                </c:pt>
                <c:pt idx="1381">
                  <c:v>2011-12-04-09</c:v>
                </c:pt>
                <c:pt idx="1382">
                  <c:v>2011-12-04-10</c:v>
                </c:pt>
                <c:pt idx="1383">
                  <c:v>2011-12-04-11</c:v>
                </c:pt>
                <c:pt idx="1384">
                  <c:v>2011-12-04-12</c:v>
                </c:pt>
                <c:pt idx="1385">
                  <c:v>2011-12-04-13</c:v>
                </c:pt>
                <c:pt idx="1386">
                  <c:v>2011-12-04-14</c:v>
                </c:pt>
                <c:pt idx="1387">
                  <c:v>2011-12-04-15</c:v>
                </c:pt>
                <c:pt idx="1388">
                  <c:v>2011-12-04-16</c:v>
                </c:pt>
                <c:pt idx="1389">
                  <c:v>2011-12-04-17</c:v>
                </c:pt>
                <c:pt idx="1390">
                  <c:v>2011-12-04-18</c:v>
                </c:pt>
                <c:pt idx="1391">
                  <c:v>2011-12-04-19</c:v>
                </c:pt>
                <c:pt idx="1392">
                  <c:v>2011-12-04-20</c:v>
                </c:pt>
                <c:pt idx="1393">
                  <c:v>2011-12-04-21</c:v>
                </c:pt>
                <c:pt idx="1394">
                  <c:v>2011-12-04-22</c:v>
                </c:pt>
                <c:pt idx="1395">
                  <c:v>2011-12-04-23</c:v>
                </c:pt>
                <c:pt idx="1396">
                  <c:v>2011-12-05-00</c:v>
                </c:pt>
                <c:pt idx="1397">
                  <c:v>2011-12-05-01</c:v>
                </c:pt>
                <c:pt idx="1398">
                  <c:v>2011-12-05-02</c:v>
                </c:pt>
                <c:pt idx="1399">
                  <c:v>2011-12-05-03</c:v>
                </c:pt>
                <c:pt idx="1400">
                  <c:v>2011-12-05-04</c:v>
                </c:pt>
                <c:pt idx="1401">
                  <c:v>2011-12-05-05</c:v>
                </c:pt>
                <c:pt idx="1402">
                  <c:v>2011-12-05-06</c:v>
                </c:pt>
                <c:pt idx="1403">
                  <c:v>2011-12-05-07</c:v>
                </c:pt>
                <c:pt idx="1404">
                  <c:v>2011-12-05-08</c:v>
                </c:pt>
                <c:pt idx="1405">
                  <c:v>2011-12-05-09</c:v>
                </c:pt>
                <c:pt idx="1406">
                  <c:v>2011-12-05-10</c:v>
                </c:pt>
                <c:pt idx="1407">
                  <c:v>2011-12-05-11</c:v>
                </c:pt>
                <c:pt idx="1408">
                  <c:v>2011-12-05-12</c:v>
                </c:pt>
                <c:pt idx="1409">
                  <c:v>2011-12-05-13</c:v>
                </c:pt>
                <c:pt idx="1410">
                  <c:v>2011-12-05-14</c:v>
                </c:pt>
                <c:pt idx="1411">
                  <c:v>2011-12-05-15</c:v>
                </c:pt>
                <c:pt idx="1412">
                  <c:v>2011-12-05-16</c:v>
                </c:pt>
                <c:pt idx="1413">
                  <c:v>2011-12-05-17</c:v>
                </c:pt>
                <c:pt idx="1414">
                  <c:v>2011-12-05-18</c:v>
                </c:pt>
                <c:pt idx="1415">
                  <c:v>2011-12-05-19</c:v>
                </c:pt>
                <c:pt idx="1416">
                  <c:v>2011-12-05-20</c:v>
                </c:pt>
                <c:pt idx="1417">
                  <c:v>2011-12-05-21</c:v>
                </c:pt>
                <c:pt idx="1418">
                  <c:v>2011-12-05-22</c:v>
                </c:pt>
                <c:pt idx="1419">
                  <c:v>2011-12-05-23</c:v>
                </c:pt>
                <c:pt idx="1420">
                  <c:v>2011-12-06-00</c:v>
                </c:pt>
                <c:pt idx="1421">
                  <c:v>2011-12-06-01</c:v>
                </c:pt>
                <c:pt idx="1422">
                  <c:v>2011-12-06-02</c:v>
                </c:pt>
                <c:pt idx="1423">
                  <c:v>2011-12-06-03</c:v>
                </c:pt>
                <c:pt idx="1424">
                  <c:v>2011-12-06-04</c:v>
                </c:pt>
                <c:pt idx="1425">
                  <c:v>2011-12-06-05</c:v>
                </c:pt>
                <c:pt idx="1426">
                  <c:v>2011-12-06-06</c:v>
                </c:pt>
                <c:pt idx="1427">
                  <c:v>2011-12-06-07</c:v>
                </c:pt>
                <c:pt idx="1428">
                  <c:v>2011-12-06-08</c:v>
                </c:pt>
                <c:pt idx="1429">
                  <c:v>2011-12-06-09</c:v>
                </c:pt>
                <c:pt idx="1430">
                  <c:v>2011-12-06-10</c:v>
                </c:pt>
                <c:pt idx="1431">
                  <c:v>2011-12-06-11</c:v>
                </c:pt>
                <c:pt idx="1432">
                  <c:v>2011-12-06-12</c:v>
                </c:pt>
                <c:pt idx="1433">
                  <c:v>2011-12-06-13</c:v>
                </c:pt>
                <c:pt idx="1434">
                  <c:v>2011-12-06-14</c:v>
                </c:pt>
                <c:pt idx="1435">
                  <c:v>2011-12-06-15</c:v>
                </c:pt>
                <c:pt idx="1436">
                  <c:v>2011-12-06-16</c:v>
                </c:pt>
                <c:pt idx="1437">
                  <c:v>2011-12-06-17</c:v>
                </c:pt>
                <c:pt idx="1438">
                  <c:v>2011-12-06-18</c:v>
                </c:pt>
                <c:pt idx="1439">
                  <c:v>2011-12-06-19</c:v>
                </c:pt>
                <c:pt idx="1440">
                  <c:v>2011-12-06-20</c:v>
                </c:pt>
                <c:pt idx="1441">
                  <c:v>2011-12-06-21</c:v>
                </c:pt>
                <c:pt idx="1442">
                  <c:v>2011-12-06-22</c:v>
                </c:pt>
                <c:pt idx="1443">
                  <c:v>2011-12-06-23</c:v>
                </c:pt>
                <c:pt idx="1444">
                  <c:v>2011-12-07-00</c:v>
                </c:pt>
                <c:pt idx="1445">
                  <c:v>2011-12-07-01</c:v>
                </c:pt>
                <c:pt idx="1446">
                  <c:v>2011-12-07-02</c:v>
                </c:pt>
                <c:pt idx="1447">
                  <c:v>2011-12-07-03</c:v>
                </c:pt>
                <c:pt idx="1448">
                  <c:v>2011-12-07-04</c:v>
                </c:pt>
                <c:pt idx="1449">
                  <c:v>2011-12-07-05</c:v>
                </c:pt>
                <c:pt idx="1450">
                  <c:v>2011-12-07-06</c:v>
                </c:pt>
                <c:pt idx="1451">
                  <c:v>2011-12-07-07</c:v>
                </c:pt>
                <c:pt idx="1452">
                  <c:v>2011-12-07-08</c:v>
                </c:pt>
                <c:pt idx="1453">
                  <c:v>2011-12-07-09</c:v>
                </c:pt>
                <c:pt idx="1454">
                  <c:v>2011-12-07-10</c:v>
                </c:pt>
                <c:pt idx="1455">
                  <c:v>2011-12-07-11</c:v>
                </c:pt>
                <c:pt idx="1456">
                  <c:v>2011-12-07-12</c:v>
                </c:pt>
                <c:pt idx="1457">
                  <c:v>2011-12-07-13</c:v>
                </c:pt>
                <c:pt idx="1458">
                  <c:v>2011-12-07-14</c:v>
                </c:pt>
                <c:pt idx="1459">
                  <c:v>2011-12-07-15</c:v>
                </c:pt>
                <c:pt idx="1460">
                  <c:v>2011-12-07-16</c:v>
                </c:pt>
                <c:pt idx="1461">
                  <c:v>2011-12-07-17</c:v>
                </c:pt>
                <c:pt idx="1462">
                  <c:v>2011-12-07-18</c:v>
                </c:pt>
                <c:pt idx="1463">
                  <c:v>2011-12-07-19</c:v>
                </c:pt>
                <c:pt idx="1464">
                  <c:v>2011-12-07-20</c:v>
                </c:pt>
                <c:pt idx="1465">
                  <c:v>2011-12-07-21</c:v>
                </c:pt>
                <c:pt idx="1466">
                  <c:v>2011-12-07-22</c:v>
                </c:pt>
                <c:pt idx="1467">
                  <c:v>2011-12-07-23</c:v>
                </c:pt>
                <c:pt idx="1468">
                  <c:v>2011-12-08-00</c:v>
                </c:pt>
                <c:pt idx="1469">
                  <c:v>2011-12-08-01</c:v>
                </c:pt>
                <c:pt idx="1470">
                  <c:v>2011-12-08-02</c:v>
                </c:pt>
                <c:pt idx="1471">
                  <c:v>2011-12-08-03</c:v>
                </c:pt>
                <c:pt idx="1472">
                  <c:v>2011-12-08-04</c:v>
                </c:pt>
                <c:pt idx="1473">
                  <c:v>2011-12-08-05</c:v>
                </c:pt>
                <c:pt idx="1474">
                  <c:v>2011-12-08-06</c:v>
                </c:pt>
                <c:pt idx="1475">
                  <c:v>2011-12-08-07</c:v>
                </c:pt>
                <c:pt idx="1476">
                  <c:v>2011-12-08-08</c:v>
                </c:pt>
                <c:pt idx="1477">
                  <c:v>2011-12-08-09</c:v>
                </c:pt>
                <c:pt idx="1478">
                  <c:v>2011-12-08-10</c:v>
                </c:pt>
                <c:pt idx="1479">
                  <c:v>2011-12-08-11</c:v>
                </c:pt>
                <c:pt idx="1480">
                  <c:v>2011-12-08-12</c:v>
                </c:pt>
                <c:pt idx="1481">
                  <c:v>2011-12-08-13</c:v>
                </c:pt>
                <c:pt idx="1482">
                  <c:v>2011-12-08-14</c:v>
                </c:pt>
                <c:pt idx="1483">
                  <c:v>2011-12-08-15</c:v>
                </c:pt>
                <c:pt idx="1484">
                  <c:v>2011-12-08-16</c:v>
                </c:pt>
                <c:pt idx="1485">
                  <c:v>2011-12-08-17</c:v>
                </c:pt>
                <c:pt idx="1486">
                  <c:v>2011-12-08-18</c:v>
                </c:pt>
                <c:pt idx="1487">
                  <c:v>2011-12-08-19</c:v>
                </c:pt>
                <c:pt idx="1488">
                  <c:v>2011-12-08-20</c:v>
                </c:pt>
                <c:pt idx="1489">
                  <c:v>2011-12-08-21</c:v>
                </c:pt>
                <c:pt idx="1490">
                  <c:v>2011-12-08-22</c:v>
                </c:pt>
                <c:pt idx="1491">
                  <c:v>2011-12-08-23</c:v>
                </c:pt>
                <c:pt idx="1492">
                  <c:v>2011-12-09-00</c:v>
                </c:pt>
                <c:pt idx="1493">
                  <c:v>2011-12-09-01</c:v>
                </c:pt>
                <c:pt idx="1494">
                  <c:v>2011-12-09-02</c:v>
                </c:pt>
                <c:pt idx="1495">
                  <c:v>2011-12-09-03</c:v>
                </c:pt>
                <c:pt idx="1496">
                  <c:v>2011-12-09-04</c:v>
                </c:pt>
                <c:pt idx="1497">
                  <c:v>2011-12-09-05</c:v>
                </c:pt>
                <c:pt idx="1498">
                  <c:v>2011-12-09-06</c:v>
                </c:pt>
                <c:pt idx="1499">
                  <c:v>2011-12-09-07</c:v>
                </c:pt>
                <c:pt idx="1500">
                  <c:v>2011-12-09-08</c:v>
                </c:pt>
                <c:pt idx="1501">
                  <c:v>2011-12-09-09</c:v>
                </c:pt>
                <c:pt idx="1502">
                  <c:v>2011-12-09-10</c:v>
                </c:pt>
                <c:pt idx="1503">
                  <c:v>2011-12-09-11</c:v>
                </c:pt>
                <c:pt idx="1504">
                  <c:v>2011-12-09-12</c:v>
                </c:pt>
                <c:pt idx="1505">
                  <c:v>2011-12-09-13</c:v>
                </c:pt>
                <c:pt idx="1506">
                  <c:v>2011-12-09-14</c:v>
                </c:pt>
                <c:pt idx="1507">
                  <c:v>2011-12-09-15</c:v>
                </c:pt>
                <c:pt idx="1508">
                  <c:v>2011-12-09-16</c:v>
                </c:pt>
                <c:pt idx="1509">
                  <c:v>2011-12-09-17</c:v>
                </c:pt>
                <c:pt idx="1510">
                  <c:v>2011-12-09-18</c:v>
                </c:pt>
                <c:pt idx="1511">
                  <c:v>2011-12-09-19</c:v>
                </c:pt>
                <c:pt idx="1512">
                  <c:v>2011-12-09-20</c:v>
                </c:pt>
                <c:pt idx="1513">
                  <c:v>2011-12-09-21</c:v>
                </c:pt>
                <c:pt idx="1514">
                  <c:v>2011-12-09-22</c:v>
                </c:pt>
                <c:pt idx="1515">
                  <c:v>2011-12-09-23</c:v>
                </c:pt>
                <c:pt idx="1516">
                  <c:v>2011-12-10-00</c:v>
                </c:pt>
                <c:pt idx="1517">
                  <c:v>2011-12-10-01</c:v>
                </c:pt>
                <c:pt idx="1518">
                  <c:v>2011-12-10-02</c:v>
                </c:pt>
                <c:pt idx="1519">
                  <c:v>2011-12-10-03</c:v>
                </c:pt>
                <c:pt idx="1520">
                  <c:v>2011-12-10-04</c:v>
                </c:pt>
                <c:pt idx="1521">
                  <c:v>2011-12-10-05</c:v>
                </c:pt>
                <c:pt idx="1522">
                  <c:v>2011-12-10-06</c:v>
                </c:pt>
                <c:pt idx="1523">
                  <c:v>2011-12-10-07</c:v>
                </c:pt>
                <c:pt idx="1524">
                  <c:v>2011-12-10-08</c:v>
                </c:pt>
                <c:pt idx="1525">
                  <c:v>2011-12-10-09</c:v>
                </c:pt>
                <c:pt idx="1526">
                  <c:v>2011-12-10-10</c:v>
                </c:pt>
                <c:pt idx="1527">
                  <c:v>2011-12-10-11</c:v>
                </c:pt>
                <c:pt idx="1528">
                  <c:v>2011-12-10-12</c:v>
                </c:pt>
                <c:pt idx="1529">
                  <c:v>2011-12-10-13</c:v>
                </c:pt>
                <c:pt idx="1530">
                  <c:v>2011-12-10-14</c:v>
                </c:pt>
                <c:pt idx="1531">
                  <c:v>2011-12-10-15</c:v>
                </c:pt>
                <c:pt idx="1532">
                  <c:v>2011-12-10-16</c:v>
                </c:pt>
                <c:pt idx="1533">
                  <c:v>2011-12-10-17</c:v>
                </c:pt>
                <c:pt idx="1534">
                  <c:v>2011-12-10-18</c:v>
                </c:pt>
                <c:pt idx="1535">
                  <c:v>2011-12-10-19</c:v>
                </c:pt>
                <c:pt idx="1536">
                  <c:v>2011-12-10-20</c:v>
                </c:pt>
                <c:pt idx="1537">
                  <c:v>2011-12-10-21</c:v>
                </c:pt>
                <c:pt idx="1538">
                  <c:v>2011-12-10-22</c:v>
                </c:pt>
                <c:pt idx="1539">
                  <c:v>2011-12-10-23</c:v>
                </c:pt>
                <c:pt idx="1540">
                  <c:v>2011-12-11-00</c:v>
                </c:pt>
                <c:pt idx="1541">
                  <c:v>2011-12-11-01</c:v>
                </c:pt>
                <c:pt idx="1542">
                  <c:v>2011-12-11-02</c:v>
                </c:pt>
                <c:pt idx="1543">
                  <c:v>2011-12-11-03</c:v>
                </c:pt>
                <c:pt idx="1544">
                  <c:v>2011-12-11-04</c:v>
                </c:pt>
                <c:pt idx="1545">
                  <c:v>2011-12-11-05</c:v>
                </c:pt>
                <c:pt idx="1546">
                  <c:v>2011-12-11-06</c:v>
                </c:pt>
                <c:pt idx="1547">
                  <c:v>2011-12-11-07</c:v>
                </c:pt>
                <c:pt idx="1548">
                  <c:v>2011-12-11-08</c:v>
                </c:pt>
                <c:pt idx="1549">
                  <c:v>2011-12-11-09</c:v>
                </c:pt>
                <c:pt idx="1550">
                  <c:v>2011-12-11-10</c:v>
                </c:pt>
                <c:pt idx="1551">
                  <c:v>2011-12-11-11</c:v>
                </c:pt>
                <c:pt idx="1552">
                  <c:v>2011-12-11-12</c:v>
                </c:pt>
                <c:pt idx="1553">
                  <c:v>2011-12-11-13</c:v>
                </c:pt>
                <c:pt idx="1554">
                  <c:v>2011-12-11-14</c:v>
                </c:pt>
                <c:pt idx="1555">
                  <c:v>2011-12-11-15</c:v>
                </c:pt>
                <c:pt idx="1556">
                  <c:v>2011-12-11-16</c:v>
                </c:pt>
                <c:pt idx="1557">
                  <c:v>2011-12-11-17</c:v>
                </c:pt>
                <c:pt idx="1558">
                  <c:v>2011-12-11-18</c:v>
                </c:pt>
                <c:pt idx="1559">
                  <c:v>2011-12-11-19</c:v>
                </c:pt>
                <c:pt idx="1560">
                  <c:v>2011-12-11-20</c:v>
                </c:pt>
                <c:pt idx="1561">
                  <c:v>2011-12-11-21</c:v>
                </c:pt>
                <c:pt idx="1562">
                  <c:v>2011-12-11-22</c:v>
                </c:pt>
                <c:pt idx="1563">
                  <c:v>2011-12-11-23</c:v>
                </c:pt>
                <c:pt idx="1564">
                  <c:v>2011-12-12-00</c:v>
                </c:pt>
                <c:pt idx="1565">
                  <c:v>2011-12-12-01</c:v>
                </c:pt>
                <c:pt idx="1566">
                  <c:v>2011-12-12-02</c:v>
                </c:pt>
                <c:pt idx="1567">
                  <c:v>2011-12-12-03</c:v>
                </c:pt>
                <c:pt idx="1568">
                  <c:v>2011-12-12-04</c:v>
                </c:pt>
                <c:pt idx="1569">
                  <c:v>2011-12-12-05</c:v>
                </c:pt>
                <c:pt idx="1570">
                  <c:v>2011-12-12-06</c:v>
                </c:pt>
                <c:pt idx="1571">
                  <c:v>2011-12-12-07</c:v>
                </c:pt>
                <c:pt idx="1572">
                  <c:v>2011-12-12-08</c:v>
                </c:pt>
                <c:pt idx="1573">
                  <c:v>2011-12-12-09</c:v>
                </c:pt>
                <c:pt idx="1574">
                  <c:v>2011-12-12-10</c:v>
                </c:pt>
                <c:pt idx="1575">
                  <c:v>2011-12-12-11</c:v>
                </c:pt>
                <c:pt idx="1576">
                  <c:v>2011-12-12-12</c:v>
                </c:pt>
                <c:pt idx="1577">
                  <c:v>2011-12-12-13</c:v>
                </c:pt>
                <c:pt idx="1578">
                  <c:v>2011-12-12-14</c:v>
                </c:pt>
                <c:pt idx="1579">
                  <c:v>2011-12-12-15</c:v>
                </c:pt>
                <c:pt idx="1580">
                  <c:v>2011-12-12-16</c:v>
                </c:pt>
                <c:pt idx="1581">
                  <c:v>2011-12-12-17</c:v>
                </c:pt>
                <c:pt idx="1582">
                  <c:v>2011-12-12-18</c:v>
                </c:pt>
                <c:pt idx="1583">
                  <c:v>2011-12-12-19</c:v>
                </c:pt>
                <c:pt idx="1584">
                  <c:v>2011-12-12-20</c:v>
                </c:pt>
                <c:pt idx="1585">
                  <c:v>2011-12-12-21</c:v>
                </c:pt>
                <c:pt idx="1586">
                  <c:v>2011-12-12-22</c:v>
                </c:pt>
                <c:pt idx="1587">
                  <c:v>2011-12-12-23</c:v>
                </c:pt>
                <c:pt idx="1588">
                  <c:v>2011-12-13-00</c:v>
                </c:pt>
                <c:pt idx="1589">
                  <c:v>2011-12-13-01</c:v>
                </c:pt>
                <c:pt idx="1590">
                  <c:v>2011-12-13-02</c:v>
                </c:pt>
                <c:pt idx="1591">
                  <c:v>2011-12-13-03</c:v>
                </c:pt>
                <c:pt idx="1592">
                  <c:v>2011-12-13-04</c:v>
                </c:pt>
                <c:pt idx="1593">
                  <c:v>2011-12-13-05</c:v>
                </c:pt>
                <c:pt idx="1594">
                  <c:v>2011-12-13-06</c:v>
                </c:pt>
                <c:pt idx="1595">
                  <c:v>2011-12-13-07</c:v>
                </c:pt>
                <c:pt idx="1596">
                  <c:v>2011-12-13-08</c:v>
                </c:pt>
                <c:pt idx="1597">
                  <c:v>2011-12-13-09</c:v>
                </c:pt>
                <c:pt idx="1598">
                  <c:v>2011-12-13-10</c:v>
                </c:pt>
                <c:pt idx="1599">
                  <c:v>2011-12-13-11</c:v>
                </c:pt>
                <c:pt idx="1600">
                  <c:v>2011-12-13-12</c:v>
                </c:pt>
                <c:pt idx="1601">
                  <c:v>2011-12-13-13</c:v>
                </c:pt>
                <c:pt idx="1602">
                  <c:v>2011-12-13-14</c:v>
                </c:pt>
                <c:pt idx="1603">
                  <c:v>2011-12-13-15</c:v>
                </c:pt>
                <c:pt idx="1604">
                  <c:v>2011-12-13-16</c:v>
                </c:pt>
                <c:pt idx="1605">
                  <c:v>2011-12-13-17</c:v>
                </c:pt>
                <c:pt idx="1606">
                  <c:v>2011-12-13-18</c:v>
                </c:pt>
                <c:pt idx="1607">
                  <c:v>2011-12-13-19</c:v>
                </c:pt>
                <c:pt idx="1608">
                  <c:v>2011-12-13-20</c:v>
                </c:pt>
                <c:pt idx="1609">
                  <c:v>2011-12-13-21</c:v>
                </c:pt>
                <c:pt idx="1610">
                  <c:v>2011-12-13-22</c:v>
                </c:pt>
                <c:pt idx="1611">
                  <c:v>2011-12-13-23</c:v>
                </c:pt>
                <c:pt idx="1612">
                  <c:v>2011-12-14-00</c:v>
                </c:pt>
                <c:pt idx="1613">
                  <c:v>2011-12-14-01</c:v>
                </c:pt>
                <c:pt idx="1614">
                  <c:v>2011-12-14-02</c:v>
                </c:pt>
                <c:pt idx="1615">
                  <c:v>2011-12-14-03</c:v>
                </c:pt>
                <c:pt idx="1616">
                  <c:v>2011-12-14-04</c:v>
                </c:pt>
                <c:pt idx="1617">
                  <c:v>2011-12-14-05</c:v>
                </c:pt>
                <c:pt idx="1618">
                  <c:v>2011-12-14-06</c:v>
                </c:pt>
                <c:pt idx="1619">
                  <c:v>2011-12-14-07</c:v>
                </c:pt>
                <c:pt idx="1620">
                  <c:v>2011-12-14-08</c:v>
                </c:pt>
                <c:pt idx="1621">
                  <c:v>2011-12-14-09</c:v>
                </c:pt>
                <c:pt idx="1622">
                  <c:v>2011-12-14-10</c:v>
                </c:pt>
                <c:pt idx="1623">
                  <c:v>2011-12-14-11</c:v>
                </c:pt>
                <c:pt idx="1624">
                  <c:v>2011-12-14-12</c:v>
                </c:pt>
                <c:pt idx="1625">
                  <c:v>2011-12-14-13</c:v>
                </c:pt>
                <c:pt idx="1626">
                  <c:v>2011-12-14-14</c:v>
                </c:pt>
                <c:pt idx="1627">
                  <c:v>2011-12-14-15</c:v>
                </c:pt>
                <c:pt idx="1628">
                  <c:v>2011-12-14-16</c:v>
                </c:pt>
                <c:pt idx="1629">
                  <c:v>2011-12-14-17</c:v>
                </c:pt>
                <c:pt idx="1630">
                  <c:v>2011-12-14-18</c:v>
                </c:pt>
                <c:pt idx="1631">
                  <c:v>2011-12-14-19</c:v>
                </c:pt>
                <c:pt idx="1632">
                  <c:v>2011-12-14-20</c:v>
                </c:pt>
                <c:pt idx="1633">
                  <c:v>2011-12-14-21</c:v>
                </c:pt>
                <c:pt idx="1634">
                  <c:v>2011-12-14-22</c:v>
                </c:pt>
                <c:pt idx="1635">
                  <c:v>2011-12-14-23</c:v>
                </c:pt>
                <c:pt idx="1636">
                  <c:v>2011-12-15-00</c:v>
                </c:pt>
                <c:pt idx="1637">
                  <c:v>2011-12-15-01</c:v>
                </c:pt>
                <c:pt idx="1638">
                  <c:v>2011-12-15-02</c:v>
                </c:pt>
                <c:pt idx="1639">
                  <c:v>2011-12-15-03</c:v>
                </c:pt>
                <c:pt idx="1640">
                  <c:v>2011-12-15-04</c:v>
                </c:pt>
                <c:pt idx="1641">
                  <c:v>2011-12-15-05</c:v>
                </c:pt>
                <c:pt idx="1642">
                  <c:v>2011-12-15-06</c:v>
                </c:pt>
                <c:pt idx="1643">
                  <c:v>2011-12-15-07</c:v>
                </c:pt>
                <c:pt idx="1644">
                  <c:v>2011-12-15-08</c:v>
                </c:pt>
                <c:pt idx="1645">
                  <c:v>2011-12-15-09</c:v>
                </c:pt>
                <c:pt idx="1646">
                  <c:v>2011-12-15-10</c:v>
                </c:pt>
                <c:pt idx="1647">
                  <c:v>2011-12-15-11</c:v>
                </c:pt>
                <c:pt idx="1648">
                  <c:v>2011-12-15-12</c:v>
                </c:pt>
                <c:pt idx="1649">
                  <c:v>2011-12-15-13</c:v>
                </c:pt>
                <c:pt idx="1650">
                  <c:v>2011-12-15-14</c:v>
                </c:pt>
                <c:pt idx="1651">
                  <c:v>2011-12-15-15</c:v>
                </c:pt>
                <c:pt idx="1652">
                  <c:v>2011-12-15-16</c:v>
                </c:pt>
                <c:pt idx="1653">
                  <c:v>2011-12-15-17</c:v>
                </c:pt>
                <c:pt idx="1654">
                  <c:v>2011-12-15-18</c:v>
                </c:pt>
                <c:pt idx="1655">
                  <c:v>2011-12-15-19</c:v>
                </c:pt>
                <c:pt idx="1656">
                  <c:v>2011-12-15-20</c:v>
                </c:pt>
                <c:pt idx="1657">
                  <c:v>2011-12-15-21</c:v>
                </c:pt>
                <c:pt idx="1658">
                  <c:v>2011-12-15-22</c:v>
                </c:pt>
                <c:pt idx="1659">
                  <c:v>2011-12-15-23</c:v>
                </c:pt>
                <c:pt idx="1660">
                  <c:v>2011-12-16-00</c:v>
                </c:pt>
                <c:pt idx="1661">
                  <c:v>2011-12-16-01</c:v>
                </c:pt>
                <c:pt idx="1662">
                  <c:v>2011-12-16-02</c:v>
                </c:pt>
                <c:pt idx="1663">
                  <c:v>2011-12-16-03</c:v>
                </c:pt>
                <c:pt idx="1664">
                  <c:v>2011-12-16-04</c:v>
                </c:pt>
                <c:pt idx="1665">
                  <c:v>2011-12-16-05</c:v>
                </c:pt>
                <c:pt idx="1666">
                  <c:v>2011-12-16-06</c:v>
                </c:pt>
                <c:pt idx="1667">
                  <c:v>2011-12-16-07</c:v>
                </c:pt>
                <c:pt idx="1668">
                  <c:v>2011-12-16-08</c:v>
                </c:pt>
                <c:pt idx="1669">
                  <c:v>2011-12-16-09</c:v>
                </c:pt>
                <c:pt idx="1670">
                  <c:v>2011-12-16-10</c:v>
                </c:pt>
                <c:pt idx="1671">
                  <c:v>2011-12-16-11</c:v>
                </c:pt>
                <c:pt idx="1672">
                  <c:v>2011-12-16-12</c:v>
                </c:pt>
                <c:pt idx="1673">
                  <c:v>2011-12-16-13</c:v>
                </c:pt>
                <c:pt idx="1674">
                  <c:v>2011-12-16-14</c:v>
                </c:pt>
                <c:pt idx="1675">
                  <c:v>2011-12-16-15</c:v>
                </c:pt>
                <c:pt idx="1676">
                  <c:v>2011-12-16-16</c:v>
                </c:pt>
                <c:pt idx="1677">
                  <c:v>2011-12-16-17</c:v>
                </c:pt>
                <c:pt idx="1678">
                  <c:v>2011-12-16-18</c:v>
                </c:pt>
                <c:pt idx="1679">
                  <c:v>2011-12-16-19</c:v>
                </c:pt>
                <c:pt idx="1680">
                  <c:v>2011-12-16-20</c:v>
                </c:pt>
                <c:pt idx="1681">
                  <c:v>2011-12-16-21</c:v>
                </c:pt>
                <c:pt idx="1682">
                  <c:v>2011-12-16-22</c:v>
                </c:pt>
                <c:pt idx="1683">
                  <c:v>2011-12-16-23</c:v>
                </c:pt>
                <c:pt idx="1684">
                  <c:v>2011-12-17-00</c:v>
                </c:pt>
                <c:pt idx="1685">
                  <c:v>2011-12-17-01</c:v>
                </c:pt>
                <c:pt idx="1686">
                  <c:v>2011-12-17-02</c:v>
                </c:pt>
                <c:pt idx="1687">
                  <c:v>2011-12-17-03</c:v>
                </c:pt>
                <c:pt idx="1688">
                  <c:v>2011-12-17-04</c:v>
                </c:pt>
                <c:pt idx="1689">
                  <c:v>2011-12-17-05</c:v>
                </c:pt>
                <c:pt idx="1690">
                  <c:v>2011-12-17-06</c:v>
                </c:pt>
                <c:pt idx="1691">
                  <c:v>2011-12-17-07</c:v>
                </c:pt>
                <c:pt idx="1692">
                  <c:v>2011-12-17-08</c:v>
                </c:pt>
                <c:pt idx="1693">
                  <c:v>2011-12-17-09</c:v>
                </c:pt>
                <c:pt idx="1694">
                  <c:v>2011-12-17-10</c:v>
                </c:pt>
                <c:pt idx="1695">
                  <c:v>2011-12-17-11</c:v>
                </c:pt>
                <c:pt idx="1696">
                  <c:v>2011-12-17-12</c:v>
                </c:pt>
                <c:pt idx="1697">
                  <c:v>2011-12-17-13</c:v>
                </c:pt>
                <c:pt idx="1698">
                  <c:v>2011-12-17-14</c:v>
                </c:pt>
                <c:pt idx="1699">
                  <c:v>2011-12-17-15</c:v>
                </c:pt>
                <c:pt idx="1700">
                  <c:v>2011-12-17-16</c:v>
                </c:pt>
                <c:pt idx="1701">
                  <c:v>2011-12-17-17</c:v>
                </c:pt>
                <c:pt idx="1702">
                  <c:v>2011-12-17-18</c:v>
                </c:pt>
                <c:pt idx="1703">
                  <c:v>2011-12-17-19</c:v>
                </c:pt>
                <c:pt idx="1704">
                  <c:v>2011-12-17-20</c:v>
                </c:pt>
                <c:pt idx="1705">
                  <c:v>2011-12-17-21</c:v>
                </c:pt>
                <c:pt idx="1706">
                  <c:v>2011-12-17-22</c:v>
                </c:pt>
                <c:pt idx="1707">
                  <c:v>2011-12-17-23</c:v>
                </c:pt>
                <c:pt idx="1708">
                  <c:v>2011-12-18-00</c:v>
                </c:pt>
                <c:pt idx="1709">
                  <c:v>2011-12-18-01</c:v>
                </c:pt>
                <c:pt idx="1710">
                  <c:v>2011-12-18-02</c:v>
                </c:pt>
                <c:pt idx="1711">
                  <c:v>2011-12-18-03</c:v>
                </c:pt>
                <c:pt idx="1712">
                  <c:v>2011-12-18-04</c:v>
                </c:pt>
                <c:pt idx="1713">
                  <c:v>2011-12-18-05</c:v>
                </c:pt>
                <c:pt idx="1714">
                  <c:v>2011-12-18-06</c:v>
                </c:pt>
                <c:pt idx="1715">
                  <c:v>2011-12-18-07</c:v>
                </c:pt>
                <c:pt idx="1716">
                  <c:v>2011-12-18-08</c:v>
                </c:pt>
                <c:pt idx="1717">
                  <c:v>2011-12-18-09</c:v>
                </c:pt>
                <c:pt idx="1718">
                  <c:v>2011-12-18-10</c:v>
                </c:pt>
                <c:pt idx="1719">
                  <c:v>2011-12-18-11</c:v>
                </c:pt>
                <c:pt idx="1720">
                  <c:v>2011-12-18-12</c:v>
                </c:pt>
                <c:pt idx="1721">
                  <c:v>2011-12-18-13</c:v>
                </c:pt>
                <c:pt idx="1722">
                  <c:v>2011-12-18-14</c:v>
                </c:pt>
                <c:pt idx="1723">
                  <c:v>2011-12-18-15</c:v>
                </c:pt>
                <c:pt idx="1724">
                  <c:v>2011-12-18-16</c:v>
                </c:pt>
                <c:pt idx="1725">
                  <c:v>2011-12-18-17</c:v>
                </c:pt>
                <c:pt idx="1726">
                  <c:v>2011-12-18-18</c:v>
                </c:pt>
                <c:pt idx="1727">
                  <c:v>2011-12-18-19</c:v>
                </c:pt>
                <c:pt idx="1728">
                  <c:v>2011-12-18-20</c:v>
                </c:pt>
                <c:pt idx="1729">
                  <c:v>2011-12-18-21</c:v>
                </c:pt>
                <c:pt idx="1730">
                  <c:v>2011-12-18-22</c:v>
                </c:pt>
                <c:pt idx="1731">
                  <c:v>2011-12-18-23</c:v>
                </c:pt>
                <c:pt idx="1732">
                  <c:v>2011-12-19-00</c:v>
                </c:pt>
                <c:pt idx="1733">
                  <c:v>2011-12-19-01</c:v>
                </c:pt>
                <c:pt idx="1734">
                  <c:v>2011-12-19-02</c:v>
                </c:pt>
                <c:pt idx="1735">
                  <c:v>2011-12-19-03</c:v>
                </c:pt>
                <c:pt idx="1736">
                  <c:v>2011-12-19-04</c:v>
                </c:pt>
                <c:pt idx="1737">
                  <c:v>2011-12-19-05</c:v>
                </c:pt>
                <c:pt idx="1738">
                  <c:v>2011-12-19-06</c:v>
                </c:pt>
                <c:pt idx="1739">
                  <c:v>2011-12-19-07</c:v>
                </c:pt>
                <c:pt idx="1740">
                  <c:v>2011-12-19-08</c:v>
                </c:pt>
                <c:pt idx="1741">
                  <c:v>2011-12-19-09</c:v>
                </c:pt>
                <c:pt idx="1742">
                  <c:v>2011-12-19-10</c:v>
                </c:pt>
                <c:pt idx="1743">
                  <c:v>2011-12-19-11</c:v>
                </c:pt>
                <c:pt idx="1744">
                  <c:v>2011-12-19-12</c:v>
                </c:pt>
                <c:pt idx="1745">
                  <c:v>2011-12-19-13</c:v>
                </c:pt>
                <c:pt idx="1746">
                  <c:v>2011-12-19-14</c:v>
                </c:pt>
                <c:pt idx="1747">
                  <c:v>2011-12-19-15</c:v>
                </c:pt>
                <c:pt idx="1748">
                  <c:v>2011-12-19-16</c:v>
                </c:pt>
                <c:pt idx="1749">
                  <c:v>2011-12-19-17</c:v>
                </c:pt>
                <c:pt idx="1750">
                  <c:v>2011-12-19-18</c:v>
                </c:pt>
                <c:pt idx="1751">
                  <c:v>2011-12-19-19</c:v>
                </c:pt>
                <c:pt idx="1752">
                  <c:v>2011-12-19-20</c:v>
                </c:pt>
                <c:pt idx="1753">
                  <c:v>2011-12-19-21</c:v>
                </c:pt>
                <c:pt idx="1754">
                  <c:v>2011-12-19-22</c:v>
                </c:pt>
                <c:pt idx="1755">
                  <c:v>2011-12-19-23</c:v>
                </c:pt>
                <c:pt idx="1756">
                  <c:v>2011-12-20-00</c:v>
                </c:pt>
                <c:pt idx="1757">
                  <c:v>2011-12-20-01</c:v>
                </c:pt>
                <c:pt idx="1758">
                  <c:v>2011-12-20-02</c:v>
                </c:pt>
                <c:pt idx="1759">
                  <c:v>2011-12-20-03</c:v>
                </c:pt>
                <c:pt idx="1760">
                  <c:v>2011-12-20-04</c:v>
                </c:pt>
                <c:pt idx="1761">
                  <c:v>2011-12-20-05</c:v>
                </c:pt>
                <c:pt idx="1762">
                  <c:v>2011-12-20-06</c:v>
                </c:pt>
                <c:pt idx="1763">
                  <c:v>2011-12-20-07</c:v>
                </c:pt>
                <c:pt idx="1764">
                  <c:v>2011-12-20-08</c:v>
                </c:pt>
                <c:pt idx="1765">
                  <c:v>2011-12-20-09</c:v>
                </c:pt>
                <c:pt idx="1766">
                  <c:v>2011-12-20-10</c:v>
                </c:pt>
                <c:pt idx="1767">
                  <c:v>2011-12-20-11</c:v>
                </c:pt>
                <c:pt idx="1768">
                  <c:v>2011-12-20-12</c:v>
                </c:pt>
                <c:pt idx="1769">
                  <c:v>2011-12-20-13</c:v>
                </c:pt>
                <c:pt idx="1770">
                  <c:v>2011-12-20-14</c:v>
                </c:pt>
                <c:pt idx="1771">
                  <c:v>2011-12-20-15</c:v>
                </c:pt>
                <c:pt idx="1772">
                  <c:v>2011-12-20-16</c:v>
                </c:pt>
                <c:pt idx="1773">
                  <c:v>2011-12-20-17</c:v>
                </c:pt>
                <c:pt idx="1774">
                  <c:v>2011-12-20-18</c:v>
                </c:pt>
                <c:pt idx="1775">
                  <c:v>2011-12-20-19</c:v>
                </c:pt>
                <c:pt idx="1776">
                  <c:v>2011-12-20-20</c:v>
                </c:pt>
                <c:pt idx="1777">
                  <c:v>2011-12-20-21</c:v>
                </c:pt>
                <c:pt idx="1778">
                  <c:v>2011-12-20-22</c:v>
                </c:pt>
                <c:pt idx="1779">
                  <c:v>2011-12-20-23</c:v>
                </c:pt>
                <c:pt idx="1780">
                  <c:v>2011-12-21-00</c:v>
                </c:pt>
                <c:pt idx="1781">
                  <c:v>2011-12-21-01</c:v>
                </c:pt>
                <c:pt idx="1782">
                  <c:v>2011-12-21-02</c:v>
                </c:pt>
                <c:pt idx="1783">
                  <c:v>2011-12-21-03</c:v>
                </c:pt>
                <c:pt idx="1784">
                  <c:v>2011-12-21-04</c:v>
                </c:pt>
                <c:pt idx="1785">
                  <c:v>2011-12-21-05</c:v>
                </c:pt>
                <c:pt idx="1786">
                  <c:v>2011-12-21-06</c:v>
                </c:pt>
                <c:pt idx="1787">
                  <c:v>2011-12-21-07</c:v>
                </c:pt>
                <c:pt idx="1788">
                  <c:v>2011-12-21-08</c:v>
                </c:pt>
                <c:pt idx="1789">
                  <c:v>2011-12-21-09</c:v>
                </c:pt>
                <c:pt idx="1790">
                  <c:v>2011-12-21-10</c:v>
                </c:pt>
                <c:pt idx="1791">
                  <c:v>2011-12-21-11</c:v>
                </c:pt>
                <c:pt idx="1792">
                  <c:v>2011-12-21-12</c:v>
                </c:pt>
                <c:pt idx="1793">
                  <c:v>2011-12-21-13</c:v>
                </c:pt>
                <c:pt idx="1794">
                  <c:v>2011-12-21-14</c:v>
                </c:pt>
                <c:pt idx="1795">
                  <c:v>2011-12-21-15</c:v>
                </c:pt>
                <c:pt idx="1796">
                  <c:v>2011-12-21-16</c:v>
                </c:pt>
                <c:pt idx="1797">
                  <c:v>2011-12-21-17</c:v>
                </c:pt>
                <c:pt idx="1798">
                  <c:v>2011-12-21-18</c:v>
                </c:pt>
                <c:pt idx="1799">
                  <c:v>2011-12-21-19</c:v>
                </c:pt>
                <c:pt idx="1800">
                  <c:v>2011-12-21-20</c:v>
                </c:pt>
                <c:pt idx="1801">
                  <c:v>2011-12-21-21</c:v>
                </c:pt>
                <c:pt idx="1802">
                  <c:v>2011-12-21-22</c:v>
                </c:pt>
                <c:pt idx="1803">
                  <c:v>2011-12-21-23</c:v>
                </c:pt>
                <c:pt idx="1804">
                  <c:v>2011-12-22-00</c:v>
                </c:pt>
                <c:pt idx="1805">
                  <c:v>2011-12-22-01</c:v>
                </c:pt>
                <c:pt idx="1806">
                  <c:v>2011-12-22-02</c:v>
                </c:pt>
                <c:pt idx="1807">
                  <c:v>2011-12-22-03</c:v>
                </c:pt>
                <c:pt idx="1808">
                  <c:v>2011-12-22-04</c:v>
                </c:pt>
                <c:pt idx="1809">
                  <c:v>2011-12-22-05</c:v>
                </c:pt>
                <c:pt idx="1810">
                  <c:v>2011-12-22-06</c:v>
                </c:pt>
                <c:pt idx="1811">
                  <c:v>2011-12-22-07</c:v>
                </c:pt>
                <c:pt idx="1812">
                  <c:v>2011-12-22-08</c:v>
                </c:pt>
                <c:pt idx="1813">
                  <c:v>2011-12-22-09</c:v>
                </c:pt>
                <c:pt idx="1814">
                  <c:v>2011-12-22-10</c:v>
                </c:pt>
                <c:pt idx="1815">
                  <c:v>2011-12-22-11</c:v>
                </c:pt>
                <c:pt idx="1816">
                  <c:v>2011-12-22-12</c:v>
                </c:pt>
                <c:pt idx="1817">
                  <c:v>2011-12-22-13</c:v>
                </c:pt>
                <c:pt idx="1818">
                  <c:v>2011-12-22-14</c:v>
                </c:pt>
                <c:pt idx="1819">
                  <c:v>2011-12-22-15</c:v>
                </c:pt>
                <c:pt idx="1820">
                  <c:v>2011-12-22-16</c:v>
                </c:pt>
                <c:pt idx="1821">
                  <c:v>2011-12-22-17</c:v>
                </c:pt>
                <c:pt idx="1822">
                  <c:v>2011-12-22-18</c:v>
                </c:pt>
                <c:pt idx="1823">
                  <c:v>2011-12-22-19</c:v>
                </c:pt>
                <c:pt idx="1824">
                  <c:v>2011-12-22-20</c:v>
                </c:pt>
                <c:pt idx="1825">
                  <c:v>2011-12-22-21</c:v>
                </c:pt>
                <c:pt idx="1826">
                  <c:v>2011-12-22-22</c:v>
                </c:pt>
                <c:pt idx="1827">
                  <c:v>2011-12-22-23</c:v>
                </c:pt>
                <c:pt idx="1828">
                  <c:v>2011-12-23-00</c:v>
                </c:pt>
                <c:pt idx="1829">
                  <c:v>2011-12-23-01</c:v>
                </c:pt>
                <c:pt idx="1830">
                  <c:v>2011-12-23-02</c:v>
                </c:pt>
                <c:pt idx="1831">
                  <c:v>2011-12-23-03</c:v>
                </c:pt>
                <c:pt idx="1832">
                  <c:v>2011-12-23-04</c:v>
                </c:pt>
                <c:pt idx="1833">
                  <c:v>2011-12-23-05</c:v>
                </c:pt>
                <c:pt idx="1834">
                  <c:v>2011-12-23-06</c:v>
                </c:pt>
                <c:pt idx="1835">
                  <c:v>2011-12-23-07</c:v>
                </c:pt>
                <c:pt idx="1836">
                  <c:v>2011-12-23-08</c:v>
                </c:pt>
                <c:pt idx="1837">
                  <c:v>2011-12-23-09</c:v>
                </c:pt>
                <c:pt idx="1838">
                  <c:v>2011-12-23-10</c:v>
                </c:pt>
                <c:pt idx="1839">
                  <c:v>2011-12-23-11</c:v>
                </c:pt>
                <c:pt idx="1840">
                  <c:v>2011-12-23-12</c:v>
                </c:pt>
                <c:pt idx="1841">
                  <c:v>2011-12-23-13</c:v>
                </c:pt>
                <c:pt idx="1842">
                  <c:v>2011-12-23-14</c:v>
                </c:pt>
                <c:pt idx="1843">
                  <c:v>2011-12-23-15</c:v>
                </c:pt>
                <c:pt idx="1844">
                  <c:v>2011-12-23-16</c:v>
                </c:pt>
                <c:pt idx="1845">
                  <c:v>2011-12-23-17</c:v>
                </c:pt>
                <c:pt idx="1846">
                  <c:v>2011-12-23-18</c:v>
                </c:pt>
                <c:pt idx="1847">
                  <c:v>2011-12-23-19</c:v>
                </c:pt>
                <c:pt idx="1848">
                  <c:v>2011-12-23-20</c:v>
                </c:pt>
                <c:pt idx="1849">
                  <c:v>2011-12-23-21</c:v>
                </c:pt>
                <c:pt idx="1850">
                  <c:v>2011-12-23-22</c:v>
                </c:pt>
                <c:pt idx="1851">
                  <c:v>2011-12-23-23</c:v>
                </c:pt>
                <c:pt idx="1852">
                  <c:v>2011-12-24-00</c:v>
                </c:pt>
                <c:pt idx="1853">
                  <c:v>2011-12-24-01</c:v>
                </c:pt>
                <c:pt idx="1854">
                  <c:v>2011-12-24-02</c:v>
                </c:pt>
                <c:pt idx="1855">
                  <c:v>2011-12-24-03</c:v>
                </c:pt>
                <c:pt idx="1856">
                  <c:v>2011-12-24-04</c:v>
                </c:pt>
                <c:pt idx="1857">
                  <c:v>2011-12-24-05</c:v>
                </c:pt>
                <c:pt idx="1858">
                  <c:v>2011-12-24-06</c:v>
                </c:pt>
                <c:pt idx="1859">
                  <c:v>2011-12-24-07</c:v>
                </c:pt>
                <c:pt idx="1860">
                  <c:v>2011-12-24-08</c:v>
                </c:pt>
                <c:pt idx="1861">
                  <c:v>2011-12-24-09</c:v>
                </c:pt>
                <c:pt idx="1862">
                  <c:v>2011-12-24-10</c:v>
                </c:pt>
                <c:pt idx="1863">
                  <c:v>2011-12-24-11</c:v>
                </c:pt>
                <c:pt idx="1864">
                  <c:v>2011-12-24-12</c:v>
                </c:pt>
                <c:pt idx="1865">
                  <c:v>2011-12-24-13</c:v>
                </c:pt>
                <c:pt idx="1866">
                  <c:v>2011-12-24-14</c:v>
                </c:pt>
                <c:pt idx="1867">
                  <c:v>2011-12-24-15</c:v>
                </c:pt>
                <c:pt idx="1868">
                  <c:v>2011-12-24-16</c:v>
                </c:pt>
                <c:pt idx="1869">
                  <c:v>2011-12-24-17</c:v>
                </c:pt>
                <c:pt idx="1870">
                  <c:v>2011-12-24-18</c:v>
                </c:pt>
                <c:pt idx="1871">
                  <c:v>2011-12-24-19</c:v>
                </c:pt>
                <c:pt idx="1872">
                  <c:v>2011-12-24-20</c:v>
                </c:pt>
                <c:pt idx="1873">
                  <c:v>2011-12-24-21</c:v>
                </c:pt>
                <c:pt idx="1874">
                  <c:v>2011-12-24-22</c:v>
                </c:pt>
                <c:pt idx="1875">
                  <c:v>2011-12-24-23</c:v>
                </c:pt>
                <c:pt idx="1876">
                  <c:v>2011-12-25-00</c:v>
                </c:pt>
                <c:pt idx="1877">
                  <c:v>2011-12-25-01</c:v>
                </c:pt>
                <c:pt idx="1878">
                  <c:v>2011-12-25-02</c:v>
                </c:pt>
                <c:pt idx="1879">
                  <c:v>2011-12-25-03</c:v>
                </c:pt>
                <c:pt idx="1880">
                  <c:v>2011-12-25-04</c:v>
                </c:pt>
                <c:pt idx="1881">
                  <c:v>2011-12-25-05</c:v>
                </c:pt>
                <c:pt idx="1882">
                  <c:v>2011-12-25-06</c:v>
                </c:pt>
                <c:pt idx="1883">
                  <c:v>2011-12-25-07</c:v>
                </c:pt>
                <c:pt idx="1884">
                  <c:v>2011-12-25-08</c:v>
                </c:pt>
                <c:pt idx="1885">
                  <c:v>2011-12-25-09</c:v>
                </c:pt>
                <c:pt idx="1886">
                  <c:v>2011-12-25-10</c:v>
                </c:pt>
                <c:pt idx="1887">
                  <c:v>2011-12-25-11</c:v>
                </c:pt>
                <c:pt idx="1888">
                  <c:v>2011-12-25-12</c:v>
                </c:pt>
                <c:pt idx="1889">
                  <c:v>2011-12-25-13</c:v>
                </c:pt>
                <c:pt idx="1890">
                  <c:v>2011-12-25-14</c:v>
                </c:pt>
                <c:pt idx="1891">
                  <c:v>2011-12-25-15</c:v>
                </c:pt>
                <c:pt idx="1892">
                  <c:v>2011-12-25-16</c:v>
                </c:pt>
                <c:pt idx="1893">
                  <c:v>2011-12-25-17</c:v>
                </c:pt>
                <c:pt idx="1894">
                  <c:v>2011-12-25-18</c:v>
                </c:pt>
                <c:pt idx="1895">
                  <c:v>2011-12-25-19</c:v>
                </c:pt>
                <c:pt idx="1896">
                  <c:v>2011-12-25-20</c:v>
                </c:pt>
                <c:pt idx="1897">
                  <c:v>2011-12-25-21</c:v>
                </c:pt>
                <c:pt idx="1898">
                  <c:v>2011-12-25-22</c:v>
                </c:pt>
                <c:pt idx="1899">
                  <c:v>2011-12-25-23</c:v>
                </c:pt>
                <c:pt idx="1900">
                  <c:v>2011-12-26-00</c:v>
                </c:pt>
                <c:pt idx="1901">
                  <c:v>2011-12-26-01</c:v>
                </c:pt>
                <c:pt idx="1902">
                  <c:v>2011-12-26-02</c:v>
                </c:pt>
                <c:pt idx="1903">
                  <c:v>2011-12-26-03</c:v>
                </c:pt>
                <c:pt idx="1904">
                  <c:v>2011-12-26-04</c:v>
                </c:pt>
                <c:pt idx="1905">
                  <c:v>2011-12-26-05</c:v>
                </c:pt>
                <c:pt idx="1906">
                  <c:v>2011-12-26-06</c:v>
                </c:pt>
                <c:pt idx="1907">
                  <c:v>2011-12-26-07</c:v>
                </c:pt>
                <c:pt idx="1908">
                  <c:v>2011-12-26-08</c:v>
                </c:pt>
                <c:pt idx="1909">
                  <c:v>2011-12-26-09</c:v>
                </c:pt>
                <c:pt idx="1910">
                  <c:v>2011-12-26-10</c:v>
                </c:pt>
                <c:pt idx="1911">
                  <c:v>2011-12-26-11</c:v>
                </c:pt>
                <c:pt idx="1912">
                  <c:v>2011-12-26-12</c:v>
                </c:pt>
                <c:pt idx="1913">
                  <c:v>2011-12-26-13</c:v>
                </c:pt>
                <c:pt idx="1914">
                  <c:v>2011-12-26-14</c:v>
                </c:pt>
                <c:pt idx="1915">
                  <c:v>2011-12-26-15</c:v>
                </c:pt>
                <c:pt idx="1916">
                  <c:v>2011-12-26-16</c:v>
                </c:pt>
                <c:pt idx="1917">
                  <c:v>2011-12-26-17</c:v>
                </c:pt>
                <c:pt idx="1918">
                  <c:v>2011-12-26-18</c:v>
                </c:pt>
                <c:pt idx="1919">
                  <c:v>2011-12-26-19</c:v>
                </c:pt>
                <c:pt idx="1920">
                  <c:v>2011-12-26-20</c:v>
                </c:pt>
                <c:pt idx="1921">
                  <c:v>2011-12-26-21</c:v>
                </c:pt>
                <c:pt idx="1922">
                  <c:v>2011-12-26-22</c:v>
                </c:pt>
                <c:pt idx="1923">
                  <c:v>2011-12-26-23</c:v>
                </c:pt>
                <c:pt idx="1924">
                  <c:v>2011-12-27-00</c:v>
                </c:pt>
                <c:pt idx="1925">
                  <c:v>2011-12-27-01</c:v>
                </c:pt>
                <c:pt idx="1926">
                  <c:v>2011-12-27-02</c:v>
                </c:pt>
                <c:pt idx="1927">
                  <c:v>2011-12-27-03</c:v>
                </c:pt>
                <c:pt idx="1928">
                  <c:v>2011-12-27-04</c:v>
                </c:pt>
                <c:pt idx="1929">
                  <c:v>2011-12-27-05</c:v>
                </c:pt>
                <c:pt idx="1930">
                  <c:v>2011-12-27-06</c:v>
                </c:pt>
                <c:pt idx="1931">
                  <c:v>2011-12-27-07</c:v>
                </c:pt>
                <c:pt idx="1932">
                  <c:v>2011-12-27-08</c:v>
                </c:pt>
                <c:pt idx="1933">
                  <c:v>2011-12-27-09</c:v>
                </c:pt>
                <c:pt idx="1934">
                  <c:v>2011-12-27-10</c:v>
                </c:pt>
                <c:pt idx="1935">
                  <c:v>2011-12-27-11</c:v>
                </c:pt>
                <c:pt idx="1936">
                  <c:v>2011-12-27-12</c:v>
                </c:pt>
                <c:pt idx="1937">
                  <c:v>2011-12-27-13</c:v>
                </c:pt>
                <c:pt idx="1938">
                  <c:v>2011-12-27-14</c:v>
                </c:pt>
                <c:pt idx="1939">
                  <c:v>2011-12-27-15</c:v>
                </c:pt>
                <c:pt idx="1940">
                  <c:v>2011-12-27-16</c:v>
                </c:pt>
                <c:pt idx="1941">
                  <c:v>2011-12-27-17</c:v>
                </c:pt>
                <c:pt idx="1942">
                  <c:v>2011-12-27-18</c:v>
                </c:pt>
                <c:pt idx="1943">
                  <c:v>2011-12-27-19</c:v>
                </c:pt>
                <c:pt idx="1944">
                  <c:v>2011-12-27-20</c:v>
                </c:pt>
                <c:pt idx="1945">
                  <c:v>2011-12-27-21</c:v>
                </c:pt>
                <c:pt idx="1946">
                  <c:v>2011-12-27-22</c:v>
                </c:pt>
                <c:pt idx="1947">
                  <c:v>2011-12-27-23</c:v>
                </c:pt>
                <c:pt idx="1948">
                  <c:v>2011-12-28-00</c:v>
                </c:pt>
                <c:pt idx="1949">
                  <c:v>2011-12-28-01</c:v>
                </c:pt>
                <c:pt idx="1950">
                  <c:v>2011-12-28-02</c:v>
                </c:pt>
                <c:pt idx="1951">
                  <c:v>2011-12-28-03</c:v>
                </c:pt>
                <c:pt idx="1952">
                  <c:v>2011-12-28-04</c:v>
                </c:pt>
                <c:pt idx="1953">
                  <c:v>2011-12-28-05</c:v>
                </c:pt>
                <c:pt idx="1954">
                  <c:v>2011-12-28-06</c:v>
                </c:pt>
                <c:pt idx="1955">
                  <c:v>2011-12-28-07</c:v>
                </c:pt>
                <c:pt idx="1956">
                  <c:v>2011-12-28-08</c:v>
                </c:pt>
                <c:pt idx="1957">
                  <c:v>2011-12-28-09</c:v>
                </c:pt>
                <c:pt idx="1958">
                  <c:v>2011-12-28-10</c:v>
                </c:pt>
                <c:pt idx="1959">
                  <c:v>2011-12-28-11</c:v>
                </c:pt>
                <c:pt idx="1960">
                  <c:v>2011-12-28-12</c:v>
                </c:pt>
                <c:pt idx="1961">
                  <c:v>2011-12-28-13</c:v>
                </c:pt>
                <c:pt idx="1962">
                  <c:v>2011-12-28-14</c:v>
                </c:pt>
                <c:pt idx="1963">
                  <c:v>2011-12-28-15</c:v>
                </c:pt>
                <c:pt idx="1964">
                  <c:v>2011-12-28-16</c:v>
                </c:pt>
                <c:pt idx="1965">
                  <c:v>2011-12-28-17</c:v>
                </c:pt>
                <c:pt idx="1966">
                  <c:v>2011-12-28-18</c:v>
                </c:pt>
                <c:pt idx="1967">
                  <c:v>2011-12-28-19</c:v>
                </c:pt>
                <c:pt idx="1968">
                  <c:v>2011-12-28-20</c:v>
                </c:pt>
                <c:pt idx="1969">
                  <c:v>2011-12-28-21</c:v>
                </c:pt>
                <c:pt idx="1970">
                  <c:v>2011-12-28-22</c:v>
                </c:pt>
                <c:pt idx="1971">
                  <c:v>2011-12-28-23</c:v>
                </c:pt>
                <c:pt idx="1972">
                  <c:v>2011-12-29-00</c:v>
                </c:pt>
                <c:pt idx="1973">
                  <c:v>2011-12-29-01</c:v>
                </c:pt>
                <c:pt idx="1974">
                  <c:v>2011-12-29-02</c:v>
                </c:pt>
                <c:pt idx="1975">
                  <c:v>2011-12-29-03</c:v>
                </c:pt>
                <c:pt idx="1976">
                  <c:v>2011-12-29-04</c:v>
                </c:pt>
                <c:pt idx="1977">
                  <c:v>2011-12-29-05</c:v>
                </c:pt>
                <c:pt idx="1978">
                  <c:v>2011-12-29-06</c:v>
                </c:pt>
                <c:pt idx="1979">
                  <c:v>2011-12-29-07</c:v>
                </c:pt>
                <c:pt idx="1980">
                  <c:v>2011-12-29-08</c:v>
                </c:pt>
                <c:pt idx="1981">
                  <c:v>2011-12-29-09</c:v>
                </c:pt>
                <c:pt idx="1982">
                  <c:v>2011-12-29-10</c:v>
                </c:pt>
                <c:pt idx="1983">
                  <c:v>2011-12-29-11</c:v>
                </c:pt>
                <c:pt idx="1984">
                  <c:v>2011-12-29-12</c:v>
                </c:pt>
                <c:pt idx="1985">
                  <c:v>2011-12-29-13</c:v>
                </c:pt>
                <c:pt idx="1986">
                  <c:v>2011-12-29-14</c:v>
                </c:pt>
                <c:pt idx="1987">
                  <c:v>2011-12-29-15</c:v>
                </c:pt>
                <c:pt idx="1988">
                  <c:v>2011-12-29-16</c:v>
                </c:pt>
                <c:pt idx="1989">
                  <c:v>2011-12-29-17</c:v>
                </c:pt>
                <c:pt idx="1990">
                  <c:v>2011-12-29-18</c:v>
                </c:pt>
                <c:pt idx="1991">
                  <c:v>2011-12-29-19</c:v>
                </c:pt>
                <c:pt idx="1992">
                  <c:v>2011-12-29-20</c:v>
                </c:pt>
                <c:pt idx="1993">
                  <c:v>2011-12-29-21</c:v>
                </c:pt>
                <c:pt idx="1994">
                  <c:v>2011-12-29-22</c:v>
                </c:pt>
                <c:pt idx="1995">
                  <c:v>2011-12-29-23</c:v>
                </c:pt>
                <c:pt idx="1996">
                  <c:v>2011-12-30-00</c:v>
                </c:pt>
                <c:pt idx="1997">
                  <c:v>2011-12-30-01</c:v>
                </c:pt>
                <c:pt idx="1998">
                  <c:v>2011-12-30-02</c:v>
                </c:pt>
                <c:pt idx="1999">
                  <c:v>2011-12-30-03</c:v>
                </c:pt>
                <c:pt idx="2000">
                  <c:v>2011-12-30-04</c:v>
                </c:pt>
                <c:pt idx="2001">
                  <c:v>2011-12-30-05</c:v>
                </c:pt>
                <c:pt idx="2002">
                  <c:v>2011-12-30-06</c:v>
                </c:pt>
                <c:pt idx="2003">
                  <c:v>2011-12-30-07</c:v>
                </c:pt>
                <c:pt idx="2004">
                  <c:v>2011-12-30-08</c:v>
                </c:pt>
                <c:pt idx="2005">
                  <c:v>2011-12-30-09</c:v>
                </c:pt>
                <c:pt idx="2006">
                  <c:v>2011-12-30-10</c:v>
                </c:pt>
                <c:pt idx="2007">
                  <c:v>2011-12-30-11</c:v>
                </c:pt>
                <c:pt idx="2008">
                  <c:v>2011-12-30-12</c:v>
                </c:pt>
                <c:pt idx="2009">
                  <c:v>2011-12-30-13</c:v>
                </c:pt>
                <c:pt idx="2010">
                  <c:v>2011-12-30-14</c:v>
                </c:pt>
                <c:pt idx="2011">
                  <c:v>2011-12-30-15</c:v>
                </c:pt>
                <c:pt idx="2012">
                  <c:v>2011-12-30-16</c:v>
                </c:pt>
                <c:pt idx="2013">
                  <c:v>2011-12-30-17</c:v>
                </c:pt>
                <c:pt idx="2014">
                  <c:v>2011-12-30-18</c:v>
                </c:pt>
                <c:pt idx="2015">
                  <c:v>2011-12-30-19</c:v>
                </c:pt>
                <c:pt idx="2016">
                  <c:v>2011-12-30-20</c:v>
                </c:pt>
                <c:pt idx="2017">
                  <c:v>2011-12-30-21</c:v>
                </c:pt>
                <c:pt idx="2018">
                  <c:v>2011-12-30-22</c:v>
                </c:pt>
                <c:pt idx="2019">
                  <c:v>2011-12-30-23</c:v>
                </c:pt>
                <c:pt idx="2020">
                  <c:v>2011-12-31-00</c:v>
                </c:pt>
                <c:pt idx="2021">
                  <c:v>2011-12-31-01</c:v>
                </c:pt>
                <c:pt idx="2022">
                  <c:v>2011-12-31-02</c:v>
                </c:pt>
                <c:pt idx="2023">
                  <c:v>2011-12-31-03</c:v>
                </c:pt>
                <c:pt idx="2024">
                  <c:v>2011-12-31-04</c:v>
                </c:pt>
                <c:pt idx="2025">
                  <c:v>2011-12-31-05</c:v>
                </c:pt>
                <c:pt idx="2026">
                  <c:v>2011-12-31-06</c:v>
                </c:pt>
                <c:pt idx="2027">
                  <c:v>2011-12-31-07</c:v>
                </c:pt>
                <c:pt idx="2028">
                  <c:v>2011-12-31-08</c:v>
                </c:pt>
                <c:pt idx="2029">
                  <c:v>2011-12-31-09</c:v>
                </c:pt>
                <c:pt idx="2030">
                  <c:v>2011-12-31-10</c:v>
                </c:pt>
                <c:pt idx="2031">
                  <c:v>2011-12-31-11</c:v>
                </c:pt>
                <c:pt idx="2032">
                  <c:v>2011-12-31-12</c:v>
                </c:pt>
                <c:pt idx="2033">
                  <c:v>2011-12-31-13</c:v>
                </c:pt>
                <c:pt idx="2034">
                  <c:v>2011-12-31-14</c:v>
                </c:pt>
                <c:pt idx="2035">
                  <c:v>2011-12-31-15</c:v>
                </c:pt>
                <c:pt idx="2036">
                  <c:v>2011-12-31-16</c:v>
                </c:pt>
                <c:pt idx="2037">
                  <c:v>2011-12-31-17</c:v>
                </c:pt>
                <c:pt idx="2038">
                  <c:v>2011-12-31-18</c:v>
                </c:pt>
                <c:pt idx="2039">
                  <c:v>2011-12-31-19</c:v>
                </c:pt>
                <c:pt idx="2040">
                  <c:v>2011-12-31-20</c:v>
                </c:pt>
                <c:pt idx="2041">
                  <c:v>2011-12-31-21</c:v>
                </c:pt>
                <c:pt idx="2042">
                  <c:v>2011-12-31-22</c:v>
                </c:pt>
                <c:pt idx="2043">
                  <c:v>2011-12-31-23</c:v>
                </c:pt>
                <c:pt idx="2044">
                  <c:v>2012-01-01-00</c:v>
                </c:pt>
                <c:pt idx="2045">
                  <c:v>2012-01-01-01</c:v>
                </c:pt>
                <c:pt idx="2046">
                  <c:v>2012-01-01-02</c:v>
                </c:pt>
                <c:pt idx="2047">
                  <c:v>2012-01-01-03</c:v>
                </c:pt>
                <c:pt idx="2048">
                  <c:v>2012-01-01-04</c:v>
                </c:pt>
                <c:pt idx="2049">
                  <c:v>2012-01-01-05</c:v>
                </c:pt>
                <c:pt idx="2050">
                  <c:v>2012-01-01-06</c:v>
                </c:pt>
                <c:pt idx="2051">
                  <c:v>2012-01-01-07</c:v>
                </c:pt>
                <c:pt idx="2052">
                  <c:v>2012-01-01-08</c:v>
                </c:pt>
                <c:pt idx="2053">
                  <c:v>2012-01-01-09</c:v>
                </c:pt>
                <c:pt idx="2054">
                  <c:v>2012-01-01-10</c:v>
                </c:pt>
                <c:pt idx="2055">
                  <c:v>2012-01-01-11</c:v>
                </c:pt>
                <c:pt idx="2056">
                  <c:v>2012-01-01-12</c:v>
                </c:pt>
                <c:pt idx="2057">
                  <c:v>2012-01-01-13</c:v>
                </c:pt>
                <c:pt idx="2058">
                  <c:v>2012-01-01-14</c:v>
                </c:pt>
                <c:pt idx="2059">
                  <c:v>2012-01-01-15</c:v>
                </c:pt>
                <c:pt idx="2060">
                  <c:v>2012-01-01-16</c:v>
                </c:pt>
                <c:pt idx="2061">
                  <c:v>2012-01-01-17</c:v>
                </c:pt>
                <c:pt idx="2062">
                  <c:v>2012-01-01-18</c:v>
                </c:pt>
                <c:pt idx="2063">
                  <c:v>2012-01-01-19</c:v>
                </c:pt>
                <c:pt idx="2064">
                  <c:v>2012-01-01-20</c:v>
                </c:pt>
                <c:pt idx="2065">
                  <c:v>2012-01-01-21</c:v>
                </c:pt>
                <c:pt idx="2066">
                  <c:v>2012-01-01-22</c:v>
                </c:pt>
                <c:pt idx="2067">
                  <c:v>2012-01-01-23</c:v>
                </c:pt>
                <c:pt idx="2068">
                  <c:v>2012-01-02-00</c:v>
                </c:pt>
                <c:pt idx="2069">
                  <c:v>2012-01-02-01</c:v>
                </c:pt>
                <c:pt idx="2070">
                  <c:v>2012-01-02-02</c:v>
                </c:pt>
                <c:pt idx="2071">
                  <c:v>2012-01-02-03</c:v>
                </c:pt>
                <c:pt idx="2072">
                  <c:v>2012-01-02-04</c:v>
                </c:pt>
                <c:pt idx="2073">
                  <c:v>2012-01-02-05</c:v>
                </c:pt>
                <c:pt idx="2074">
                  <c:v>2012-01-02-06</c:v>
                </c:pt>
                <c:pt idx="2075">
                  <c:v>2012-01-02-07</c:v>
                </c:pt>
                <c:pt idx="2076">
                  <c:v>2012-01-02-08</c:v>
                </c:pt>
                <c:pt idx="2077">
                  <c:v>2012-01-02-09</c:v>
                </c:pt>
                <c:pt idx="2078">
                  <c:v>2012-01-02-10</c:v>
                </c:pt>
                <c:pt idx="2079">
                  <c:v>2012-01-02-11</c:v>
                </c:pt>
                <c:pt idx="2080">
                  <c:v>2012-01-02-12</c:v>
                </c:pt>
                <c:pt idx="2081">
                  <c:v>2012-01-02-13</c:v>
                </c:pt>
                <c:pt idx="2082">
                  <c:v>2012-01-02-14</c:v>
                </c:pt>
                <c:pt idx="2083">
                  <c:v>2012-01-02-15</c:v>
                </c:pt>
                <c:pt idx="2084">
                  <c:v>2012-01-02-16</c:v>
                </c:pt>
                <c:pt idx="2085">
                  <c:v>2012-01-02-17</c:v>
                </c:pt>
                <c:pt idx="2086">
                  <c:v>2012-01-02-18</c:v>
                </c:pt>
                <c:pt idx="2087">
                  <c:v>2012-01-02-19</c:v>
                </c:pt>
                <c:pt idx="2088">
                  <c:v>2012-01-02-20</c:v>
                </c:pt>
                <c:pt idx="2089">
                  <c:v>2012-01-02-21</c:v>
                </c:pt>
                <c:pt idx="2090">
                  <c:v>2012-01-02-22</c:v>
                </c:pt>
                <c:pt idx="2091">
                  <c:v>2012-01-02-23</c:v>
                </c:pt>
                <c:pt idx="2092">
                  <c:v>2012-01-03-00</c:v>
                </c:pt>
                <c:pt idx="2093">
                  <c:v>2012-01-03-01</c:v>
                </c:pt>
                <c:pt idx="2094">
                  <c:v>2012-01-03-02</c:v>
                </c:pt>
                <c:pt idx="2095">
                  <c:v>2012-01-03-03</c:v>
                </c:pt>
                <c:pt idx="2096">
                  <c:v>2012-01-03-04</c:v>
                </c:pt>
                <c:pt idx="2097">
                  <c:v>2012-01-03-05</c:v>
                </c:pt>
                <c:pt idx="2098">
                  <c:v>2012-01-03-06</c:v>
                </c:pt>
                <c:pt idx="2099">
                  <c:v>2012-01-03-07</c:v>
                </c:pt>
                <c:pt idx="2100">
                  <c:v>2012-01-03-08</c:v>
                </c:pt>
                <c:pt idx="2101">
                  <c:v>2012-01-03-09</c:v>
                </c:pt>
                <c:pt idx="2102">
                  <c:v>2012-01-03-10</c:v>
                </c:pt>
                <c:pt idx="2103">
                  <c:v>2012-01-03-11</c:v>
                </c:pt>
                <c:pt idx="2104">
                  <c:v>2012-01-03-12</c:v>
                </c:pt>
                <c:pt idx="2105">
                  <c:v>2012-01-03-13</c:v>
                </c:pt>
                <c:pt idx="2106">
                  <c:v>2012-01-03-14</c:v>
                </c:pt>
                <c:pt idx="2107">
                  <c:v>2012-01-03-15</c:v>
                </c:pt>
                <c:pt idx="2108">
                  <c:v>2012-01-03-16</c:v>
                </c:pt>
                <c:pt idx="2109">
                  <c:v>2012-01-03-17</c:v>
                </c:pt>
                <c:pt idx="2110">
                  <c:v>2012-01-03-18</c:v>
                </c:pt>
                <c:pt idx="2111">
                  <c:v>2012-01-03-19</c:v>
                </c:pt>
                <c:pt idx="2112">
                  <c:v>2012-01-03-20</c:v>
                </c:pt>
                <c:pt idx="2113">
                  <c:v>2012-01-03-21</c:v>
                </c:pt>
                <c:pt idx="2114">
                  <c:v>2012-01-03-22</c:v>
                </c:pt>
                <c:pt idx="2115">
                  <c:v>2012-01-03-23</c:v>
                </c:pt>
                <c:pt idx="2116">
                  <c:v>2012-01-04-00</c:v>
                </c:pt>
                <c:pt idx="2117">
                  <c:v>2012-01-04-01</c:v>
                </c:pt>
                <c:pt idx="2118">
                  <c:v>2012-01-04-02</c:v>
                </c:pt>
                <c:pt idx="2119">
                  <c:v>2012-01-04-03</c:v>
                </c:pt>
                <c:pt idx="2120">
                  <c:v>2012-01-04-04</c:v>
                </c:pt>
                <c:pt idx="2121">
                  <c:v>2012-01-04-05</c:v>
                </c:pt>
                <c:pt idx="2122">
                  <c:v>2012-01-04-06</c:v>
                </c:pt>
                <c:pt idx="2123">
                  <c:v>2012-01-04-07</c:v>
                </c:pt>
                <c:pt idx="2124">
                  <c:v>2012-01-04-08</c:v>
                </c:pt>
                <c:pt idx="2125">
                  <c:v>2012-01-04-09</c:v>
                </c:pt>
                <c:pt idx="2126">
                  <c:v>2012-01-04-10</c:v>
                </c:pt>
                <c:pt idx="2127">
                  <c:v>2012-01-04-11</c:v>
                </c:pt>
                <c:pt idx="2128">
                  <c:v>2012-01-04-12</c:v>
                </c:pt>
                <c:pt idx="2129">
                  <c:v>2012-01-04-13</c:v>
                </c:pt>
                <c:pt idx="2130">
                  <c:v>2012-01-04-14</c:v>
                </c:pt>
                <c:pt idx="2131">
                  <c:v>2012-01-04-15</c:v>
                </c:pt>
                <c:pt idx="2132">
                  <c:v>2012-01-04-16</c:v>
                </c:pt>
                <c:pt idx="2133">
                  <c:v>2012-01-04-17</c:v>
                </c:pt>
                <c:pt idx="2134">
                  <c:v>2012-01-04-18</c:v>
                </c:pt>
                <c:pt idx="2135">
                  <c:v>2012-01-04-19</c:v>
                </c:pt>
                <c:pt idx="2136">
                  <c:v>2012-01-04-20</c:v>
                </c:pt>
                <c:pt idx="2137">
                  <c:v>2012-01-04-21</c:v>
                </c:pt>
                <c:pt idx="2138">
                  <c:v>2012-01-04-22</c:v>
                </c:pt>
                <c:pt idx="2139">
                  <c:v>2012-01-04-23</c:v>
                </c:pt>
                <c:pt idx="2140">
                  <c:v>2012-01-05-00</c:v>
                </c:pt>
                <c:pt idx="2141">
                  <c:v>2012-01-05-01</c:v>
                </c:pt>
                <c:pt idx="2142">
                  <c:v>2012-01-05-02</c:v>
                </c:pt>
                <c:pt idx="2143">
                  <c:v>2012-01-05-03</c:v>
                </c:pt>
                <c:pt idx="2144">
                  <c:v>2012-01-05-04</c:v>
                </c:pt>
                <c:pt idx="2145">
                  <c:v>2012-01-05-05</c:v>
                </c:pt>
                <c:pt idx="2146">
                  <c:v>2012-01-05-06</c:v>
                </c:pt>
                <c:pt idx="2147">
                  <c:v>2012-01-05-07</c:v>
                </c:pt>
                <c:pt idx="2148">
                  <c:v>2012-01-05-08</c:v>
                </c:pt>
                <c:pt idx="2149">
                  <c:v>2012-01-05-09</c:v>
                </c:pt>
                <c:pt idx="2150">
                  <c:v>2012-01-05-10</c:v>
                </c:pt>
                <c:pt idx="2151">
                  <c:v>2012-01-05-11</c:v>
                </c:pt>
                <c:pt idx="2152">
                  <c:v>2012-01-05-12</c:v>
                </c:pt>
                <c:pt idx="2153">
                  <c:v>2012-01-05-13</c:v>
                </c:pt>
                <c:pt idx="2154">
                  <c:v>2012-01-05-14</c:v>
                </c:pt>
                <c:pt idx="2155">
                  <c:v>2012-01-05-15</c:v>
                </c:pt>
                <c:pt idx="2156">
                  <c:v>2012-01-05-16</c:v>
                </c:pt>
                <c:pt idx="2157">
                  <c:v>2012-01-05-17</c:v>
                </c:pt>
                <c:pt idx="2158">
                  <c:v>2012-01-05-18</c:v>
                </c:pt>
                <c:pt idx="2159">
                  <c:v>2012-01-05-19</c:v>
                </c:pt>
                <c:pt idx="2160">
                  <c:v>2012-01-05-20</c:v>
                </c:pt>
                <c:pt idx="2161">
                  <c:v>2012-01-05-21</c:v>
                </c:pt>
                <c:pt idx="2162">
                  <c:v>2012-01-05-22</c:v>
                </c:pt>
                <c:pt idx="2163">
                  <c:v>2012-01-05-23</c:v>
                </c:pt>
                <c:pt idx="2164">
                  <c:v>2012-01-06-00</c:v>
                </c:pt>
                <c:pt idx="2165">
                  <c:v>2012-01-06-01</c:v>
                </c:pt>
                <c:pt idx="2166">
                  <c:v>2012-01-06-02</c:v>
                </c:pt>
                <c:pt idx="2167">
                  <c:v>2012-01-06-03</c:v>
                </c:pt>
                <c:pt idx="2168">
                  <c:v>2012-01-06-04</c:v>
                </c:pt>
                <c:pt idx="2169">
                  <c:v>2012-01-06-05</c:v>
                </c:pt>
                <c:pt idx="2170">
                  <c:v>2012-01-06-06</c:v>
                </c:pt>
                <c:pt idx="2171">
                  <c:v>2012-01-06-07</c:v>
                </c:pt>
                <c:pt idx="2172">
                  <c:v>2012-01-06-08</c:v>
                </c:pt>
                <c:pt idx="2173">
                  <c:v>2012-01-06-09</c:v>
                </c:pt>
                <c:pt idx="2174">
                  <c:v>2012-01-06-10</c:v>
                </c:pt>
                <c:pt idx="2175">
                  <c:v>2012-01-06-11</c:v>
                </c:pt>
                <c:pt idx="2176">
                  <c:v>2012-01-06-12</c:v>
                </c:pt>
                <c:pt idx="2177">
                  <c:v>2012-01-06-13</c:v>
                </c:pt>
                <c:pt idx="2178">
                  <c:v>2012-01-06-14</c:v>
                </c:pt>
                <c:pt idx="2179">
                  <c:v>2012-01-06-15</c:v>
                </c:pt>
                <c:pt idx="2180">
                  <c:v>2012-01-06-16</c:v>
                </c:pt>
                <c:pt idx="2181">
                  <c:v>2012-01-06-17</c:v>
                </c:pt>
                <c:pt idx="2182">
                  <c:v>2012-01-06-18</c:v>
                </c:pt>
                <c:pt idx="2183">
                  <c:v>2012-01-06-19</c:v>
                </c:pt>
                <c:pt idx="2184">
                  <c:v>2012-01-06-20</c:v>
                </c:pt>
                <c:pt idx="2185">
                  <c:v>2012-01-06-21</c:v>
                </c:pt>
                <c:pt idx="2186">
                  <c:v>2012-01-06-22</c:v>
                </c:pt>
                <c:pt idx="2187">
                  <c:v>2012-01-06-23</c:v>
                </c:pt>
                <c:pt idx="2188">
                  <c:v>2012-01-07-00</c:v>
                </c:pt>
                <c:pt idx="2189">
                  <c:v>2012-01-07-01</c:v>
                </c:pt>
                <c:pt idx="2190">
                  <c:v>2012-01-07-02</c:v>
                </c:pt>
                <c:pt idx="2191">
                  <c:v>2012-01-07-03</c:v>
                </c:pt>
                <c:pt idx="2192">
                  <c:v>2012-01-07-04</c:v>
                </c:pt>
                <c:pt idx="2193">
                  <c:v>2012-01-07-05</c:v>
                </c:pt>
                <c:pt idx="2194">
                  <c:v>2012-01-07-06</c:v>
                </c:pt>
                <c:pt idx="2195">
                  <c:v>2012-01-07-07</c:v>
                </c:pt>
                <c:pt idx="2196">
                  <c:v>2012-01-07-08</c:v>
                </c:pt>
                <c:pt idx="2197">
                  <c:v>2012-01-07-09</c:v>
                </c:pt>
                <c:pt idx="2198">
                  <c:v>2012-01-07-10</c:v>
                </c:pt>
                <c:pt idx="2199">
                  <c:v>2012-01-07-11</c:v>
                </c:pt>
                <c:pt idx="2200">
                  <c:v>2012-01-07-12</c:v>
                </c:pt>
                <c:pt idx="2201">
                  <c:v>2012-01-07-13</c:v>
                </c:pt>
                <c:pt idx="2202">
                  <c:v>2012-01-07-14</c:v>
                </c:pt>
                <c:pt idx="2203">
                  <c:v>2012-01-07-15</c:v>
                </c:pt>
                <c:pt idx="2204">
                  <c:v>2012-01-07-16</c:v>
                </c:pt>
                <c:pt idx="2205">
                  <c:v>2012-01-07-17</c:v>
                </c:pt>
                <c:pt idx="2206">
                  <c:v>2012-01-07-18</c:v>
                </c:pt>
                <c:pt idx="2207">
                  <c:v>2012-01-07-19</c:v>
                </c:pt>
                <c:pt idx="2208">
                  <c:v>2012-01-07-20</c:v>
                </c:pt>
                <c:pt idx="2209">
                  <c:v>2012-01-07-21</c:v>
                </c:pt>
                <c:pt idx="2210">
                  <c:v>2012-01-07-22</c:v>
                </c:pt>
                <c:pt idx="2211">
                  <c:v>2012-01-07-23</c:v>
                </c:pt>
                <c:pt idx="2212">
                  <c:v>2012-01-08-00</c:v>
                </c:pt>
                <c:pt idx="2213">
                  <c:v>2012-01-08-01</c:v>
                </c:pt>
                <c:pt idx="2214">
                  <c:v>2012-01-08-02</c:v>
                </c:pt>
                <c:pt idx="2215">
                  <c:v>2012-01-08-03</c:v>
                </c:pt>
                <c:pt idx="2216">
                  <c:v>2012-01-08-04</c:v>
                </c:pt>
                <c:pt idx="2217">
                  <c:v>2012-01-08-05</c:v>
                </c:pt>
                <c:pt idx="2218">
                  <c:v>2012-01-08-06</c:v>
                </c:pt>
                <c:pt idx="2219">
                  <c:v>2012-01-08-07</c:v>
                </c:pt>
                <c:pt idx="2220">
                  <c:v>2012-01-08-08</c:v>
                </c:pt>
                <c:pt idx="2221">
                  <c:v>2012-01-08-09</c:v>
                </c:pt>
                <c:pt idx="2222">
                  <c:v>2012-01-08-10</c:v>
                </c:pt>
                <c:pt idx="2223">
                  <c:v>2012-01-08-11</c:v>
                </c:pt>
                <c:pt idx="2224">
                  <c:v>2012-01-08-12</c:v>
                </c:pt>
                <c:pt idx="2225">
                  <c:v>2012-01-08-13</c:v>
                </c:pt>
                <c:pt idx="2226">
                  <c:v>2012-01-08-14</c:v>
                </c:pt>
                <c:pt idx="2227">
                  <c:v>2012-01-08-15</c:v>
                </c:pt>
                <c:pt idx="2228">
                  <c:v>2012-01-08-16</c:v>
                </c:pt>
                <c:pt idx="2229">
                  <c:v>2012-01-08-17</c:v>
                </c:pt>
                <c:pt idx="2230">
                  <c:v>2012-01-08-18</c:v>
                </c:pt>
                <c:pt idx="2231">
                  <c:v>2012-01-08-19</c:v>
                </c:pt>
                <c:pt idx="2232">
                  <c:v>2012-01-08-20</c:v>
                </c:pt>
                <c:pt idx="2233">
                  <c:v>2012-01-08-21</c:v>
                </c:pt>
                <c:pt idx="2234">
                  <c:v>2012-01-08-22</c:v>
                </c:pt>
                <c:pt idx="2235">
                  <c:v>2012-01-08-23</c:v>
                </c:pt>
                <c:pt idx="2236">
                  <c:v>2012-01-09-00</c:v>
                </c:pt>
                <c:pt idx="2237">
                  <c:v>2012-01-09-01</c:v>
                </c:pt>
                <c:pt idx="2238">
                  <c:v>2012-01-09-02</c:v>
                </c:pt>
                <c:pt idx="2239">
                  <c:v>2012-01-09-03</c:v>
                </c:pt>
                <c:pt idx="2240">
                  <c:v>2012-01-09-04</c:v>
                </c:pt>
                <c:pt idx="2241">
                  <c:v>2012-01-09-05</c:v>
                </c:pt>
                <c:pt idx="2242">
                  <c:v>2012-01-09-06</c:v>
                </c:pt>
                <c:pt idx="2243">
                  <c:v>2012-01-09-07</c:v>
                </c:pt>
                <c:pt idx="2244">
                  <c:v>2012-01-09-08</c:v>
                </c:pt>
                <c:pt idx="2245">
                  <c:v>2012-01-09-09</c:v>
                </c:pt>
                <c:pt idx="2246">
                  <c:v>2012-01-09-10</c:v>
                </c:pt>
                <c:pt idx="2247">
                  <c:v>2012-01-09-11</c:v>
                </c:pt>
                <c:pt idx="2248">
                  <c:v>2012-01-09-12</c:v>
                </c:pt>
                <c:pt idx="2249">
                  <c:v>2012-01-09-13</c:v>
                </c:pt>
                <c:pt idx="2250">
                  <c:v>2012-01-09-14</c:v>
                </c:pt>
                <c:pt idx="2251">
                  <c:v>2012-01-09-15</c:v>
                </c:pt>
                <c:pt idx="2252">
                  <c:v>2012-01-09-16</c:v>
                </c:pt>
                <c:pt idx="2253">
                  <c:v>2012-01-09-17</c:v>
                </c:pt>
                <c:pt idx="2254">
                  <c:v>2012-01-09-18</c:v>
                </c:pt>
                <c:pt idx="2255">
                  <c:v>2012-01-09-19</c:v>
                </c:pt>
                <c:pt idx="2256">
                  <c:v>2012-01-09-20</c:v>
                </c:pt>
                <c:pt idx="2257">
                  <c:v>2012-01-09-21</c:v>
                </c:pt>
                <c:pt idx="2258">
                  <c:v>2012-01-09-22</c:v>
                </c:pt>
                <c:pt idx="2259">
                  <c:v>2012-01-09-23</c:v>
                </c:pt>
                <c:pt idx="2260">
                  <c:v>2012-01-10-00</c:v>
                </c:pt>
                <c:pt idx="2261">
                  <c:v>2012-01-10-01</c:v>
                </c:pt>
                <c:pt idx="2262">
                  <c:v>2012-01-10-02</c:v>
                </c:pt>
                <c:pt idx="2263">
                  <c:v>2012-01-10-03</c:v>
                </c:pt>
                <c:pt idx="2264">
                  <c:v>2012-01-10-04</c:v>
                </c:pt>
                <c:pt idx="2265">
                  <c:v>2012-01-10-05</c:v>
                </c:pt>
                <c:pt idx="2266">
                  <c:v>2012-01-10-06</c:v>
                </c:pt>
                <c:pt idx="2267">
                  <c:v>2012-01-10-07</c:v>
                </c:pt>
                <c:pt idx="2268">
                  <c:v>2012-01-10-08</c:v>
                </c:pt>
                <c:pt idx="2269">
                  <c:v>2012-01-10-09</c:v>
                </c:pt>
                <c:pt idx="2270">
                  <c:v>2012-01-10-10</c:v>
                </c:pt>
                <c:pt idx="2271">
                  <c:v>2012-01-10-11</c:v>
                </c:pt>
                <c:pt idx="2272">
                  <c:v>2012-01-10-12</c:v>
                </c:pt>
                <c:pt idx="2273">
                  <c:v>2012-01-10-13</c:v>
                </c:pt>
                <c:pt idx="2274">
                  <c:v>2012-01-10-14</c:v>
                </c:pt>
                <c:pt idx="2275">
                  <c:v>2012-01-10-15</c:v>
                </c:pt>
                <c:pt idx="2276">
                  <c:v>2012-01-10-16</c:v>
                </c:pt>
                <c:pt idx="2277">
                  <c:v>2012-01-10-17</c:v>
                </c:pt>
                <c:pt idx="2278">
                  <c:v>2012-01-10-18</c:v>
                </c:pt>
                <c:pt idx="2279">
                  <c:v>2012-01-10-19</c:v>
                </c:pt>
                <c:pt idx="2280">
                  <c:v>2012-01-10-20</c:v>
                </c:pt>
                <c:pt idx="2281">
                  <c:v>2012-01-10-21</c:v>
                </c:pt>
                <c:pt idx="2282">
                  <c:v>2012-01-10-22</c:v>
                </c:pt>
                <c:pt idx="2283">
                  <c:v>2012-01-10-23</c:v>
                </c:pt>
                <c:pt idx="2284">
                  <c:v>2012-01-11-00</c:v>
                </c:pt>
                <c:pt idx="2285">
                  <c:v>2012-01-11-01</c:v>
                </c:pt>
                <c:pt idx="2286">
                  <c:v>2012-01-11-02</c:v>
                </c:pt>
                <c:pt idx="2287">
                  <c:v>2012-01-11-03</c:v>
                </c:pt>
                <c:pt idx="2288">
                  <c:v>2012-01-11-04</c:v>
                </c:pt>
                <c:pt idx="2289">
                  <c:v>2012-01-11-05</c:v>
                </c:pt>
                <c:pt idx="2290">
                  <c:v>2012-01-11-06</c:v>
                </c:pt>
                <c:pt idx="2291">
                  <c:v>2012-01-11-07</c:v>
                </c:pt>
                <c:pt idx="2292">
                  <c:v>2012-01-11-08</c:v>
                </c:pt>
                <c:pt idx="2293">
                  <c:v>2012-01-11-09</c:v>
                </c:pt>
                <c:pt idx="2294">
                  <c:v>2012-01-11-10</c:v>
                </c:pt>
                <c:pt idx="2295">
                  <c:v>2012-01-11-11</c:v>
                </c:pt>
                <c:pt idx="2296">
                  <c:v>2012-01-11-12</c:v>
                </c:pt>
                <c:pt idx="2297">
                  <c:v>2012-01-11-13</c:v>
                </c:pt>
                <c:pt idx="2298">
                  <c:v>2012-01-11-14</c:v>
                </c:pt>
                <c:pt idx="2299">
                  <c:v>2012-01-11-15</c:v>
                </c:pt>
                <c:pt idx="2300">
                  <c:v>2012-01-11-16</c:v>
                </c:pt>
                <c:pt idx="2301">
                  <c:v>2012-01-11-17</c:v>
                </c:pt>
                <c:pt idx="2302">
                  <c:v>2012-01-11-18</c:v>
                </c:pt>
                <c:pt idx="2303">
                  <c:v>2012-01-11-19</c:v>
                </c:pt>
                <c:pt idx="2304">
                  <c:v>2012-01-11-20</c:v>
                </c:pt>
                <c:pt idx="2305">
                  <c:v>2012-01-11-21</c:v>
                </c:pt>
                <c:pt idx="2306">
                  <c:v>2012-01-11-22</c:v>
                </c:pt>
                <c:pt idx="2307">
                  <c:v>2012-01-11-23</c:v>
                </c:pt>
                <c:pt idx="2308">
                  <c:v>2012-01-12-00</c:v>
                </c:pt>
                <c:pt idx="2309">
                  <c:v>2012-01-12-01</c:v>
                </c:pt>
                <c:pt idx="2310">
                  <c:v>2012-01-12-02</c:v>
                </c:pt>
                <c:pt idx="2311">
                  <c:v>2012-01-12-03</c:v>
                </c:pt>
                <c:pt idx="2312">
                  <c:v>2012-01-12-04</c:v>
                </c:pt>
                <c:pt idx="2313">
                  <c:v>2012-01-12-05</c:v>
                </c:pt>
                <c:pt idx="2314">
                  <c:v>2012-01-12-06</c:v>
                </c:pt>
                <c:pt idx="2315">
                  <c:v>2012-01-12-07</c:v>
                </c:pt>
                <c:pt idx="2316">
                  <c:v>2012-01-12-08</c:v>
                </c:pt>
                <c:pt idx="2317">
                  <c:v>2012-01-12-09</c:v>
                </c:pt>
                <c:pt idx="2318">
                  <c:v>2012-01-12-10</c:v>
                </c:pt>
                <c:pt idx="2319">
                  <c:v>2012-01-12-11</c:v>
                </c:pt>
                <c:pt idx="2320">
                  <c:v>2012-01-12-12</c:v>
                </c:pt>
                <c:pt idx="2321">
                  <c:v>2012-01-12-13</c:v>
                </c:pt>
                <c:pt idx="2322">
                  <c:v>2012-01-12-14</c:v>
                </c:pt>
                <c:pt idx="2323">
                  <c:v>2012-01-12-15</c:v>
                </c:pt>
                <c:pt idx="2324">
                  <c:v>2012-01-12-16</c:v>
                </c:pt>
                <c:pt idx="2325">
                  <c:v>2012-01-12-17</c:v>
                </c:pt>
                <c:pt idx="2326">
                  <c:v>2012-01-12-18</c:v>
                </c:pt>
                <c:pt idx="2327">
                  <c:v>2012-01-12-19</c:v>
                </c:pt>
                <c:pt idx="2328">
                  <c:v>2012-01-12-20</c:v>
                </c:pt>
                <c:pt idx="2329">
                  <c:v>2012-01-12-21</c:v>
                </c:pt>
                <c:pt idx="2330">
                  <c:v>2012-01-12-22</c:v>
                </c:pt>
                <c:pt idx="2331">
                  <c:v>2012-01-12-23</c:v>
                </c:pt>
                <c:pt idx="2332">
                  <c:v>2012-01-13-00</c:v>
                </c:pt>
                <c:pt idx="2333">
                  <c:v>2012-01-13-01</c:v>
                </c:pt>
                <c:pt idx="2334">
                  <c:v>2012-01-13-02</c:v>
                </c:pt>
                <c:pt idx="2335">
                  <c:v>2012-01-13-03</c:v>
                </c:pt>
                <c:pt idx="2336">
                  <c:v>2012-01-13-04</c:v>
                </c:pt>
                <c:pt idx="2337">
                  <c:v>2012-01-13-05</c:v>
                </c:pt>
                <c:pt idx="2338">
                  <c:v>2012-01-13-06</c:v>
                </c:pt>
                <c:pt idx="2339">
                  <c:v>2012-01-13-07</c:v>
                </c:pt>
                <c:pt idx="2340">
                  <c:v>2012-01-13-08</c:v>
                </c:pt>
                <c:pt idx="2341">
                  <c:v>2012-01-13-09</c:v>
                </c:pt>
                <c:pt idx="2342">
                  <c:v>2012-01-13-10</c:v>
                </c:pt>
                <c:pt idx="2343">
                  <c:v>2012-01-13-11</c:v>
                </c:pt>
                <c:pt idx="2344">
                  <c:v>2012-01-13-12</c:v>
                </c:pt>
                <c:pt idx="2345">
                  <c:v>2012-01-13-13</c:v>
                </c:pt>
                <c:pt idx="2346">
                  <c:v>2012-01-13-14</c:v>
                </c:pt>
                <c:pt idx="2347">
                  <c:v>2012-01-13-15</c:v>
                </c:pt>
                <c:pt idx="2348">
                  <c:v>2012-01-13-16</c:v>
                </c:pt>
                <c:pt idx="2349">
                  <c:v>2012-01-13-17</c:v>
                </c:pt>
                <c:pt idx="2350">
                  <c:v>2012-01-13-18</c:v>
                </c:pt>
                <c:pt idx="2351">
                  <c:v>2012-01-13-19</c:v>
                </c:pt>
                <c:pt idx="2352">
                  <c:v>2012-01-13-20</c:v>
                </c:pt>
                <c:pt idx="2353">
                  <c:v>2012-01-13-21</c:v>
                </c:pt>
                <c:pt idx="2354">
                  <c:v>2012-01-13-22</c:v>
                </c:pt>
                <c:pt idx="2355">
                  <c:v>2012-01-13-23</c:v>
                </c:pt>
                <c:pt idx="2356">
                  <c:v>2012-01-14-00</c:v>
                </c:pt>
                <c:pt idx="2357">
                  <c:v>2012-01-14-01</c:v>
                </c:pt>
                <c:pt idx="2358">
                  <c:v>2012-01-14-02</c:v>
                </c:pt>
                <c:pt idx="2359">
                  <c:v>2012-01-14-03</c:v>
                </c:pt>
                <c:pt idx="2360">
                  <c:v>2012-01-14-04</c:v>
                </c:pt>
                <c:pt idx="2361">
                  <c:v>2012-01-14-05</c:v>
                </c:pt>
                <c:pt idx="2362">
                  <c:v>2012-01-14-06</c:v>
                </c:pt>
                <c:pt idx="2363">
                  <c:v>2012-01-14-07</c:v>
                </c:pt>
                <c:pt idx="2364">
                  <c:v>2012-01-14-08</c:v>
                </c:pt>
                <c:pt idx="2365">
                  <c:v>2012-01-14-09</c:v>
                </c:pt>
                <c:pt idx="2366">
                  <c:v>2012-01-14-10</c:v>
                </c:pt>
                <c:pt idx="2367">
                  <c:v>2012-01-14-11</c:v>
                </c:pt>
                <c:pt idx="2368">
                  <c:v>2012-01-14-12</c:v>
                </c:pt>
                <c:pt idx="2369">
                  <c:v>2012-01-14-13</c:v>
                </c:pt>
                <c:pt idx="2370">
                  <c:v>2012-01-14-14</c:v>
                </c:pt>
                <c:pt idx="2371">
                  <c:v>2012-01-14-15</c:v>
                </c:pt>
                <c:pt idx="2372">
                  <c:v>2012-01-14-16</c:v>
                </c:pt>
                <c:pt idx="2373">
                  <c:v>2012-01-14-17</c:v>
                </c:pt>
                <c:pt idx="2374">
                  <c:v>2012-01-14-18</c:v>
                </c:pt>
                <c:pt idx="2375">
                  <c:v>2012-01-14-19</c:v>
                </c:pt>
                <c:pt idx="2376">
                  <c:v>2012-01-14-20</c:v>
                </c:pt>
                <c:pt idx="2377">
                  <c:v>2012-01-14-21</c:v>
                </c:pt>
                <c:pt idx="2378">
                  <c:v>2012-01-14-22</c:v>
                </c:pt>
                <c:pt idx="2379">
                  <c:v>2012-01-14-23</c:v>
                </c:pt>
                <c:pt idx="2380">
                  <c:v>2012-01-15-00</c:v>
                </c:pt>
                <c:pt idx="2381">
                  <c:v>2012-01-15-01</c:v>
                </c:pt>
                <c:pt idx="2382">
                  <c:v>2012-01-15-02</c:v>
                </c:pt>
                <c:pt idx="2383">
                  <c:v>2012-01-15-03</c:v>
                </c:pt>
                <c:pt idx="2384">
                  <c:v>2012-01-15-04</c:v>
                </c:pt>
                <c:pt idx="2385">
                  <c:v>2012-01-15-05</c:v>
                </c:pt>
                <c:pt idx="2386">
                  <c:v>2012-01-15-06</c:v>
                </c:pt>
                <c:pt idx="2387">
                  <c:v>2012-01-15-07</c:v>
                </c:pt>
                <c:pt idx="2388">
                  <c:v>2012-01-15-08</c:v>
                </c:pt>
                <c:pt idx="2389">
                  <c:v>2012-01-15-09</c:v>
                </c:pt>
                <c:pt idx="2390">
                  <c:v>2012-01-15-10</c:v>
                </c:pt>
                <c:pt idx="2391">
                  <c:v>2012-01-15-11</c:v>
                </c:pt>
                <c:pt idx="2392">
                  <c:v>2012-01-15-12</c:v>
                </c:pt>
                <c:pt idx="2393">
                  <c:v>2012-01-15-13</c:v>
                </c:pt>
                <c:pt idx="2394">
                  <c:v>2012-01-15-14</c:v>
                </c:pt>
                <c:pt idx="2395">
                  <c:v>2012-01-15-15</c:v>
                </c:pt>
                <c:pt idx="2396">
                  <c:v>2012-01-15-16</c:v>
                </c:pt>
                <c:pt idx="2397">
                  <c:v>2012-01-15-17</c:v>
                </c:pt>
                <c:pt idx="2398">
                  <c:v>2012-01-15-18</c:v>
                </c:pt>
                <c:pt idx="2399">
                  <c:v>2012-01-15-19</c:v>
                </c:pt>
                <c:pt idx="2400">
                  <c:v>2012-01-15-20</c:v>
                </c:pt>
                <c:pt idx="2401">
                  <c:v>2012-01-15-21</c:v>
                </c:pt>
                <c:pt idx="2402">
                  <c:v>2012-01-15-22</c:v>
                </c:pt>
                <c:pt idx="2403">
                  <c:v>2012-01-15-23</c:v>
                </c:pt>
                <c:pt idx="2404">
                  <c:v>2012-01-16-00</c:v>
                </c:pt>
                <c:pt idx="2405">
                  <c:v>2012-01-16-01</c:v>
                </c:pt>
                <c:pt idx="2406">
                  <c:v>2012-01-16-02</c:v>
                </c:pt>
                <c:pt idx="2407">
                  <c:v>2012-01-16-03</c:v>
                </c:pt>
                <c:pt idx="2408">
                  <c:v>2012-01-16-04</c:v>
                </c:pt>
                <c:pt idx="2409">
                  <c:v>2012-01-16-05</c:v>
                </c:pt>
                <c:pt idx="2410">
                  <c:v>2012-01-16-06</c:v>
                </c:pt>
                <c:pt idx="2411">
                  <c:v>2012-01-16-07</c:v>
                </c:pt>
                <c:pt idx="2412">
                  <c:v>2012-01-16-08</c:v>
                </c:pt>
                <c:pt idx="2413">
                  <c:v>2012-01-16-09</c:v>
                </c:pt>
                <c:pt idx="2414">
                  <c:v>2012-01-16-10</c:v>
                </c:pt>
                <c:pt idx="2415">
                  <c:v>2012-01-16-11</c:v>
                </c:pt>
                <c:pt idx="2416">
                  <c:v>2012-01-16-12</c:v>
                </c:pt>
                <c:pt idx="2417">
                  <c:v>2012-01-16-13</c:v>
                </c:pt>
                <c:pt idx="2418">
                  <c:v>2012-01-16-14</c:v>
                </c:pt>
                <c:pt idx="2419">
                  <c:v>2012-01-16-15</c:v>
                </c:pt>
                <c:pt idx="2420">
                  <c:v>2012-01-16-16</c:v>
                </c:pt>
                <c:pt idx="2421">
                  <c:v>2012-01-16-17</c:v>
                </c:pt>
                <c:pt idx="2422">
                  <c:v>2012-01-16-18</c:v>
                </c:pt>
                <c:pt idx="2423">
                  <c:v>2012-01-16-19</c:v>
                </c:pt>
                <c:pt idx="2424">
                  <c:v>2012-01-16-20</c:v>
                </c:pt>
                <c:pt idx="2425">
                  <c:v>2012-01-16-21</c:v>
                </c:pt>
                <c:pt idx="2426">
                  <c:v>2012-01-16-22</c:v>
                </c:pt>
                <c:pt idx="2427">
                  <c:v>2012-01-16-23</c:v>
                </c:pt>
                <c:pt idx="2428">
                  <c:v>2012-01-17-00</c:v>
                </c:pt>
                <c:pt idx="2429">
                  <c:v>2012-01-17-01</c:v>
                </c:pt>
                <c:pt idx="2430">
                  <c:v>2012-01-17-02</c:v>
                </c:pt>
                <c:pt idx="2431">
                  <c:v>2012-01-17-03</c:v>
                </c:pt>
                <c:pt idx="2432">
                  <c:v>2012-01-17-04</c:v>
                </c:pt>
                <c:pt idx="2433">
                  <c:v>2012-01-17-05</c:v>
                </c:pt>
                <c:pt idx="2434">
                  <c:v>2012-01-17-06</c:v>
                </c:pt>
                <c:pt idx="2435">
                  <c:v>2012-01-17-07</c:v>
                </c:pt>
                <c:pt idx="2436">
                  <c:v>2012-01-17-08</c:v>
                </c:pt>
                <c:pt idx="2437">
                  <c:v>2012-01-17-09</c:v>
                </c:pt>
                <c:pt idx="2438">
                  <c:v>2012-01-17-10</c:v>
                </c:pt>
                <c:pt idx="2439">
                  <c:v>2012-01-17-11</c:v>
                </c:pt>
                <c:pt idx="2440">
                  <c:v>2012-01-17-12</c:v>
                </c:pt>
                <c:pt idx="2441">
                  <c:v>2012-01-17-13</c:v>
                </c:pt>
                <c:pt idx="2442">
                  <c:v>2012-01-17-14</c:v>
                </c:pt>
                <c:pt idx="2443">
                  <c:v>2012-01-17-15</c:v>
                </c:pt>
                <c:pt idx="2444">
                  <c:v>2012-01-17-16</c:v>
                </c:pt>
                <c:pt idx="2445">
                  <c:v>2012-01-17-17</c:v>
                </c:pt>
                <c:pt idx="2446">
                  <c:v>2012-01-17-18</c:v>
                </c:pt>
                <c:pt idx="2447">
                  <c:v>2012-01-17-19</c:v>
                </c:pt>
                <c:pt idx="2448">
                  <c:v>2012-01-17-20</c:v>
                </c:pt>
                <c:pt idx="2449">
                  <c:v>2012-01-17-21</c:v>
                </c:pt>
                <c:pt idx="2450">
                  <c:v>2012-01-17-22</c:v>
                </c:pt>
                <c:pt idx="2451">
                  <c:v>2012-01-17-23</c:v>
                </c:pt>
                <c:pt idx="2452">
                  <c:v>2012-01-18-00</c:v>
                </c:pt>
                <c:pt idx="2453">
                  <c:v>2012-01-18-01</c:v>
                </c:pt>
                <c:pt idx="2454">
                  <c:v>2012-01-18-02</c:v>
                </c:pt>
                <c:pt idx="2455">
                  <c:v>2012-01-18-03</c:v>
                </c:pt>
                <c:pt idx="2456">
                  <c:v>2012-01-18-04</c:v>
                </c:pt>
                <c:pt idx="2457">
                  <c:v>2012-01-18-05</c:v>
                </c:pt>
                <c:pt idx="2458">
                  <c:v>2012-01-18-06</c:v>
                </c:pt>
                <c:pt idx="2459">
                  <c:v>2012-01-18-07</c:v>
                </c:pt>
                <c:pt idx="2460">
                  <c:v>2012-01-18-08</c:v>
                </c:pt>
                <c:pt idx="2461">
                  <c:v>2012-01-18-09</c:v>
                </c:pt>
                <c:pt idx="2462">
                  <c:v>2012-01-18-10</c:v>
                </c:pt>
                <c:pt idx="2463">
                  <c:v>2012-01-18-11</c:v>
                </c:pt>
                <c:pt idx="2464">
                  <c:v>2012-01-18-12</c:v>
                </c:pt>
                <c:pt idx="2465">
                  <c:v>2012-01-18-13</c:v>
                </c:pt>
                <c:pt idx="2466">
                  <c:v>2012-01-18-14</c:v>
                </c:pt>
                <c:pt idx="2467">
                  <c:v>2012-01-18-15</c:v>
                </c:pt>
                <c:pt idx="2468">
                  <c:v>2012-01-18-16</c:v>
                </c:pt>
                <c:pt idx="2469">
                  <c:v>2012-01-18-17</c:v>
                </c:pt>
                <c:pt idx="2470">
                  <c:v>2012-01-18-18</c:v>
                </c:pt>
                <c:pt idx="2471">
                  <c:v>2012-01-18-19</c:v>
                </c:pt>
                <c:pt idx="2472">
                  <c:v>2012-01-18-20</c:v>
                </c:pt>
                <c:pt idx="2473">
                  <c:v>2012-01-18-21</c:v>
                </c:pt>
                <c:pt idx="2474">
                  <c:v>2012-01-18-22</c:v>
                </c:pt>
                <c:pt idx="2475">
                  <c:v>2012-01-18-23</c:v>
                </c:pt>
                <c:pt idx="2476">
                  <c:v>2012-01-19-00</c:v>
                </c:pt>
                <c:pt idx="2477">
                  <c:v>2012-01-19-01</c:v>
                </c:pt>
                <c:pt idx="2478">
                  <c:v>2012-01-19-02</c:v>
                </c:pt>
                <c:pt idx="2479">
                  <c:v>2012-01-19-03</c:v>
                </c:pt>
                <c:pt idx="2480">
                  <c:v>2012-01-19-04</c:v>
                </c:pt>
                <c:pt idx="2481">
                  <c:v>2012-01-19-05</c:v>
                </c:pt>
                <c:pt idx="2482">
                  <c:v>2012-01-19-06</c:v>
                </c:pt>
                <c:pt idx="2483">
                  <c:v>2012-01-19-07</c:v>
                </c:pt>
                <c:pt idx="2484">
                  <c:v>2012-01-19-08</c:v>
                </c:pt>
                <c:pt idx="2485">
                  <c:v>2012-01-19-09</c:v>
                </c:pt>
                <c:pt idx="2486">
                  <c:v>2012-01-19-10</c:v>
                </c:pt>
                <c:pt idx="2487">
                  <c:v>2012-01-19-11</c:v>
                </c:pt>
                <c:pt idx="2488">
                  <c:v>2012-01-19-12</c:v>
                </c:pt>
                <c:pt idx="2489">
                  <c:v>2012-01-19-13</c:v>
                </c:pt>
                <c:pt idx="2490">
                  <c:v>2012-01-19-14</c:v>
                </c:pt>
                <c:pt idx="2491">
                  <c:v>2012-01-19-15</c:v>
                </c:pt>
                <c:pt idx="2492">
                  <c:v>2012-01-19-16</c:v>
                </c:pt>
                <c:pt idx="2493">
                  <c:v>2012-01-19-17</c:v>
                </c:pt>
                <c:pt idx="2494">
                  <c:v>2012-01-19-18</c:v>
                </c:pt>
                <c:pt idx="2495">
                  <c:v>2012-01-19-19</c:v>
                </c:pt>
                <c:pt idx="2496">
                  <c:v>2012-01-19-20</c:v>
                </c:pt>
                <c:pt idx="2497">
                  <c:v>2012-01-19-21</c:v>
                </c:pt>
                <c:pt idx="2498">
                  <c:v>2012-01-19-22</c:v>
                </c:pt>
                <c:pt idx="2499">
                  <c:v>2012-01-19-23</c:v>
                </c:pt>
                <c:pt idx="2500">
                  <c:v>2012-01-20-00</c:v>
                </c:pt>
                <c:pt idx="2501">
                  <c:v>2012-01-20-01</c:v>
                </c:pt>
                <c:pt idx="2502">
                  <c:v>2012-01-20-02</c:v>
                </c:pt>
                <c:pt idx="2503">
                  <c:v>2012-01-20-03</c:v>
                </c:pt>
                <c:pt idx="2504">
                  <c:v>2012-01-20-04</c:v>
                </c:pt>
                <c:pt idx="2505">
                  <c:v>2012-01-20-05</c:v>
                </c:pt>
                <c:pt idx="2506">
                  <c:v>2012-01-20-06</c:v>
                </c:pt>
                <c:pt idx="2507">
                  <c:v>2012-01-20-07</c:v>
                </c:pt>
                <c:pt idx="2508">
                  <c:v>2012-01-20-08</c:v>
                </c:pt>
                <c:pt idx="2509">
                  <c:v>2012-01-20-09</c:v>
                </c:pt>
                <c:pt idx="2510">
                  <c:v>2012-01-20-10</c:v>
                </c:pt>
                <c:pt idx="2511">
                  <c:v>2012-01-20-11</c:v>
                </c:pt>
                <c:pt idx="2512">
                  <c:v>2012-01-20-12</c:v>
                </c:pt>
                <c:pt idx="2513">
                  <c:v>2012-01-20-13</c:v>
                </c:pt>
                <c:pt idx="2514">
                  <c:v>2012-01-20-14</c:v>
                </c:pt>
                <c:pt idx="2515">
                  <c:v>2012-01-20-15</c:v>
                </c:pt>
                <c:pt idx="2516">
                  <c:v>2012-01-20-16</c:v>
                </c:pt>
                <c:pt idx="2517">
                  <c:v>2012-01-20-17</c:v>
                </c:pt>
                <c:pt idx="2518">
                  <c:v>2012-01-20-18</c:v>
                </c:pt>
                <c:pt idx="2519">
                  <c:v>2012-01-20-19</c:v>
                </c:pt>
                <c:pt idx="2520">
                  <c:v>2012-01-20-20</c:v>
                </c:pt>
                <c:pt idx="2521">
                  <c:v>2012-01-20-21</c:v>
                </c:pt>
                <c:pt idx="2522">
                  <c:v>2012-01-20-22</c:v>
                </c:pt>
                <c:pt idx="2523">
                  <c:v>2012-01-20-23</c:v>
                </c:pt>
                <c:pt idx="2524">
                  <c:v>2012-01-21-00</c:v>
                </c:pt>
                <c:pt idx="2525">
                  <c:v>2012-01-21-01</c:v>
                </c:pt>
                <c:pt idx="2526">
                  <c:v>2012-01-21-02</c:v>
                </c:pt>
                <c:pt idx="2527">
                  <c:v>2012-01-21-03</c:v>
                </c:pt>
                <c:pt idx="2528">
                  <c:v>2012-01-21-04</c:v>
                </c:pt>
                <c:pt idx="2529">
                  <c:v>2012-01-21-05</c:v>
                </c:pt>
                <c:pt idx="2530">
                  <c:v>2012-01-21-06</c:v>
                </c:pt>
                <c:pt idx="2531">
                  <c:v>2012-01-21-07</c:v>
                </c:pt>
                <c:pt idx="2532">
                  <c:v>2012-01-21-08</c:v>
                </c:pt>
                <c:pt idx="2533">
                  <c:v>2012-01-21-09</c:v>
                </c:pt>
                <c:pt idx="2534">
                  <c:v>2012-01-21-10</c:v>
                </c:pt>
                <c:pt idx="2535">
                  <c:v>2012-01-21-11</c:v>
                </c:pt>
                <c:pt idx="2536">
                  <c:v>2012-01-21-12</c:v>
                </c:pt>
                <c:pt idx="2537">
                  <c:v>2012-01-21-13</c:v>
                </c:pt>
                <c:pt idx="2538">
                  <c:v>2012-01-21-14</c:v>
                </c:pt>
                <c:pt idx="2539">
                  <c:v>2012-01-21-15</c:v>
                </c:pt>
                <c:pt idx="2540">
                  <c:v>2012-01-21-16</c:v>
                </c:pt>
                <c:pt idx="2541">
                  <c:v>2012-01-21-17</c:v>
                </c:pt>
                <c:pt idx="2542">
                  <c:v>2012-01-21-18</c:v>
                </c:pt>
                <c:pt idx="2543">
                  <c:v>2012-01-21-19</c:v>
                </c:pt>
                <c:pt idx="2544">
                  <c:v>2012-01-21-20</c:v>
                </c:pt>
                <c:pt idx="2545">
                  <c:v>2012-01-21-21</c:v>
                </c:pt>
                <c:pt idx="2546">
                  <c:v>2012-01-21-22</c:v>
                </c:pt>
                <c:pt idx="2547">
                  <c:v>2012-01-21-23</c:v>
                </c:pt>
                <c:pt idx="2548">
                  <c:v>2012-01-22-00</c:v>
                </c:pt>
                <c:pt idx="2549">
                  <c:v>2012-01-22-01</c:v>
                </c:pt>
                <c:pt idx="2550">
                  <c:v>2012-01-22-02</c:v>
                </c:pt>
                <c:pt idx="2551">
                  <c:v>2012-01-22-03</c:v>
                </c:pt>
                <c:pt idx="2552">
                  <c:v>2012-01-22-04</c:v>
                </c:pt>
                <c:pt idx="2553">
                  <c:v>2012-01-22-05</c:v>
                </c:pt>
                <c:pt idx="2554">
                  <c:v>2012-01-22-06</c:v>
                </c:pt>
                <c:pt idx="2555">
                  <c:v>2012-01-22-07</c:v>
                </c:pt>
                <c:pt idx="2556">
                  <c:v>2012-01-22-08</c:v>
                </c:pt>
                <c:pt idx="2557">
                  <c:v>2012-01-22-09</c:v>
                </c:pt>
                <c:pt idx="2558">
                  <c:v>2012-01-22-10</c:v>
                </c:pt>
                <c:pt idx="2559">
                  <c:v>2012-01-22-11</c:v>
                </c:pt>
                <c:pt idx="2560">
                  <c:v>2012-01-22-12</c:v>
                </c:pt>
                <c:pt idx="2561">
                  <c:v>2012-01-22-13</c:v>
                </c:pt>
                <c:pt idx="2562">
                  <c:v>2012-01-22-14</c:v>
                </c:pt>
                <c:pt idx="2563">
                  <c:v>2012-01-22-15</c:v>
                </c:pt>
                <c:pt idx="2564">
                  <c:v>2012-01-22-16</c:v>
                </c:pt>
                <c:pt idx="2565">
                  <c:v>2012-01-22-17</c:v>
                </c:pt>
                <c:pt idx="2566">
                  <c:v>2012-01-22-18</c:v>
                </c:pt>
                <c:pt idx="2567">
                  <c:v>2012-01-22-19</c:v>
                </c:pt>
                <c:pt idx="2568">
                  <c:v>2012-01-22-20</c:v>
                </c:pt>
                <c:pt idx="2569">
                  <c:v>2012-01-22-21</c:v>
                </c:pt>
                <c:pt idx="2570">
                  <c:v>2012-01-22-22</c:v>
                </c:pt>
                <c:pt idx="2571">
                  <c:v>2012-01-22-23</c:v>
                </c:pt>
                <c:pt idx="2572">
                  <c:v>2012-01-23-00</c:v>
                </c:pt>
                <c:pt idx="2573">
                  <c:v>2012-01-23-01</c:v>
                </c:pt>
                <c:pt idx="2574">
                  <c:v>2012-01-23-02</c:v>
                </c:pt>
                <c:pt idx="2575">
                  <c:v>2012-01-23-03</c:v>
                </c:pt>
                <c:pt idx="2576">
                  <c:v>2012-01-23-04</c:v>
                </c:pt>
                <c:pt idx="2577">
                  <c:v>2012-01-23-05</c:v>
                </c:pt>
                <c:pt idx="2578">
                  <c:v>2012-01-23-06</c:v>
                </c:pt>
                <c:pt idx="2579">
                  <c:v>2012-01-23-07</c:v>
                </c:pt>
                <c:pt idx="2580">
                  <c:v>2012-01-23-08</c:v>
                </c:pt>
                <c:pt idx="2581">
                  <c:v>2012-01-23-09</c:v>
                </c:pt>
                <c:pt idx="2582">
                  <c:v>2012-01-23-10</c:v>
                </c:pt>
                <c:pt idx="2583">
                  <c:v>2012-01-23-11</c:v>
                </c:pt>
                <c:pt idx="2584">
                  <c:v>2012-01-23-12</c:v>
                </c:pt>
                <c:pt idx="2585">
                  <c:v>2012-01-23-13</c:v>
                </c:pt>
                <c:pt idx="2586">
                  <c:v>2012-01-23-14</c:v>
                </c:pt>
                <c:pt idx="2587">
                  <c:v>2012-01-23-15</c:v>
                </c:pt>
                <c:pt idx="2588">
                  <c:v>2012-01-23-16</c:v>
                </c:pt>
                <c:pt idx="2589">
                  <c:v>2012-01-23-17</c:v>
                </c:pt>
                <c:pt idx="2590">
                  <c:v>2012-01-23-18</c:v>
                </c:pt>
                <c:pt idx="2591">
                  <c:v>2012-01-23-19</c:v>
                </c:pt>
                <c:pt idx="2592">
                  <c:v>2012-01-23-20</c:v>
                </c:pt>
                <c:pt idx="2593">
                  <c:v>2012-01-23-21</c:v>
                </c:pt>
                <c:pt idx="2594">
                  <c:v>2012-01-23-22</c:v>
                </c:pt>
                <c:pt idx="2595">
                  <c:v>2012-01-23-23</c:v>
                </c:pt>
                <c:pt idx="2596">
                  <c:v>2012-01-24-00</c:v>
                </c:pt>
                <c:pt idx="2597">
                  <c:v>2012-01-24-01</c:v>
                </c:pt>
                <c:pt idx="2598">
                  <c:v>2012-01-24-02</c:v>
                </c:pt>
                <c:pt idx="2599">
                  <c:v>2012-01-24-03</c:v>
                </c:pt>
                <c:pt idx="2600">
                  <c:v>2012-01-24-04</c:v>
                </c:pt>
                <c:pt idx="2601">
                  <c:v>2012-01-24-05</c:v>
                </c:pt>
                <c:pt idx="2602">
                  <c:v>2012-01-24-06</c:v>
                </c:pt>
                <c:pt idx="2603">
                  <c:v>2012-01-24-07</c:v>
                </c:pt>
                <c:pt idx="2604">
                  <c:v>2012-01-24-08</c:v>
                </c:pt>
                <c:pt idx="2605">
                  <c:v>2012-01-24-09</c:v>
                </c:pt>
                <c:pt idx="2606">
                  <c:v>2012-01-24-10</c:v>
                </c:pt>
                <c:pt idx="2607">
                  <c:v>2012-01-24-11</c:v>
                </c:pt>
                <c:pt idx="2608">
                  <c:v>2012-01-24-12</c:v>
                </c:pt>
                <c:pt idx="2609">
                  <c:v>2012-01-24-13</c:v>
                </c:pt>
                <c:pt idx="2610">
                  <c:v>2012-01-24-14</c:v>
                </c:pt>
                <c:pt idx="2611">
                  <c:v>2012-01-24-15</c:v>
                </c:pt>
                <c:pt idx="2612">
                  <c:v>2012-01-24-16</c:v>
                </c:pt>
                <c:pt idx="2613">
                  <c:v>2012-01-24-17</c:v>
                </c:pt>
                <c:pt idx="2614">
                  <c:v>2012-01-24-18</c:v>
                </c:pt>
                <c:pt idx="2615">
                  <c:v>2012-01-24-19</c:v>
                </c:pt>
                <c:pt idx="2616">
                  <c:v>2012-01-24-20</c:v>
                </c:pt>
                <c:pt idx="2617">
                  <c:v>2012-01-24-21</c:v>
                </c:pt>
                <c:pt idx="2618">
                  <c:v>2012-01-24-22</c:v>
                </c:pt>
                <c:pt idx="2619">
                  <c:v>2012-01-24-23</c:v>
                </c:pt>
                <c:pt idx="2620">
                  <c:v>2012-01-25-00</c:v>
                </c:pt>
                <c:pt idx="2621">
                  <c:v>2012-01-25-01</c:v>
                </c:pt>
                <c:pt idx="2622">
                  <c:v>2012-01-25-02</c:v>
                </c:pt>
                <c:pt idx="2623">
                  <c:v>2012-01-25-03</c:v>
                </c:pt>
                <c:pt idx="2624">
                  <c:v>2012-01-25-04</c:v>
                </c:pt>
                <c:pt idx="2625">
                  <c:v>2012-01-25-05</c:v>
                </c:pt>
                <c:pt idx="2626">
                  <c:v>2012-01-25-06</c:v>
                </c:pt>
                <c:pt idx="2627">
                  <c:v>2012-01-25-07</c:v>
                </c:pt>
                <c:pt idx="2628">
                  <c:v>2012-01-25-08</c:v>
                </c:pt>
                <c:pt idx="2629">
                  <c:v>2012-01-25-09</c:v>
                </c:pt>
                <c:pt idx="2630">
                  <c:v>2012-01-25-10</c:v>
                </c:pt>
                <c:pt idx="2631">
                  <c:v>2012-01-25-11</c:v>
                </c:pt>
                <c:pt idx="2632">
                  <c:v>2012-01-25-12</c:v>
                </c:pt>
                <c:pt idx="2633">
                  <c:v>2012-01-25-13</c:v>
                </c:pt>
                <c:pt idx="2634">
                  <c:v>2012-01-25-14</c:v>
                </c:pt>
                <c:pt idx="2635">
                  <c:v>2012-01-25-15</c:v>
                </c:pt>
                <c:pt idx="2636">
                  <c:v>2012-01-25-16</c:v>
                </c:pt>
                <c:pt idx="2637">
                  <c:v>2012-01-25-17</c:v>
                </c:pt>
                <c:pt idx="2638">
                  <c:v>2012-01-25-18</c:v>
                </c:pt>
                <c:pt idx="2639">
                  <c:v>2012-01-25-19</c:v>
                </c:pt>
                <c:pt idx="2640">
                  <c:v>2012-01-25-20</c:v>
                </c:pt>
                <c:pt idx="2641">
                  <c:v>2012-01-25-21</c:v>
                </c:pt>
                <c:pt idx="2642">
                  <c:v>2012-01-25-22</c:v>
                </c:pt>
                <c:pt idx="2643">
                  <c:v>2012-01-25-23</c:v>
                </c:pt>
                <c:pt idx="2644">
                  <c:v>2012-01-26-00</c:v>
                </c:pt>
                <c:pt idx="2645">
                  <c:v>2012-01-26-01</c:v>
                </c:pt>
                <c:pt idx="2646">
                  <c:v>2012-01-26-02</c:v>
                </c:pt>
                <c:pt idx="2647">
                  <c:v>2012-01-26-03</c:v>
                </c:pt>
                <c:pt idx="2648">
                  <c:v>2012-01-26-04</c:v>
                </c:pt>
                <c:pt idx="2649">
                  <c:v>2012-01-26-05</c:v>
                </c:pt>
                <c:pt idx="2650">
                  <c:v>2012-01-26-06</c:v>
                </c:pt>
                <c:pt idx="2651">
                  <c:v>2012-01-26-07</c:v>
                </c:pt>
                <c:pt idx="2652">
                  <c:v>2012-01-26-08</c:v>
                </c:pt>
                <c:pt idx="2653">
                  <c:v>2012-01-26-09</c:v>
                </c:pt>
                <c:pt idx="2654">
                  <c:v>2012-01-26-10</c:v>
                </c:pt>
                <c:pt idx="2655">
                  <c:v>2012-01-26-11</c:v>
                </c:pt>
                <c:pt idx="2656">
                  <c:v>2012-01-26-12</c:v>
                </c:pt>
                <c:pt idx="2657">
                  <c:v>2012-01-26-13</c:v>
                </c:pt>
                <c:pt idx="2658">
                  <c:v>2012-01-26-14</c:v>
                </c:pt>
                <c:pt idx="2659">
                  <c:v>2012-01-26-15</c:v>
                </c:pt>
                <c:pt idx="2660">
                  <c:v>2012-01-26-16</c:v>
                </c:pt>
                <c:pt idx="2661">
                  <c:v>2012-01-26-17</c:v>
                </c:pt>
                <c:pt idx="2662">
                  <c:v>2012-01-26-18</c:v>
                </c:pt>
                <c:pt idx="2663">
                  <c:v>2012-01-26-19</c:v>
                </c:pt>
                <c:pt idx="2664">
                  <c:v>2012-01-26-20</c:v>
                </c:pt>
                <c:pt idx="2665">
                  <c:v>2012-01-26-21</c:v>
                </c:pt>
                <c:pt idx="2666">
                  <c:v>2012-01-26-22</c:v>
                </c:pt>
                <c:pt idx="2667">
                  <c:v>2012-01-26-23</c:v>
                </c:pt>
                <c:pt idx="2668">
                  <c:v>2012-01-27-00</c:v>
                </c:pt>
                <c:pt idx="2669">
                  <c:v>2012-01-27-01</c:v>
                </c:pt>
                <c:pt idx="2670">
                  <c:v>2012-01-27-02</c:v>
                </c:pt>
                <c:pt idx="2671">
                  <c:v>2012-01-27-03</c:v>
                </c:pt>
                <c:pt idx="2672">
                  <c:v>2012-01-27-04</c:v>
                </c:pt>
                <c:pt idx="2673">
                  <c:v>2012-01-27-05</c:v>
                </c:pt>
                <c:pt idx="2674">
                  <c:v>2012-01-27-06</c:v>
                </c:pt>
                <c:pt idx="2675">
                  <c:v>2012-01-27-07</c:v>
                </c:pt>
                <c:pt idx="2676">
                  <c:v>2012-01-27-08</c:v>
                </c:pt>
                <c:pt idx="2677">
                  <c:v>2012-01-27-09</c:v>
                </c:pt>
                <c:pt idx="2678">
                  <c:v>2012-01-27-10</c:v>
                </c:pt>
                <c:pt idx="2679">
                  <c:v>2012-01-27-11</c:v>
                </c:pt>
                <c:pt idx="2680">
                  <c:v>2012-01-27-12</c:v>
                </c:pt>
                <c:pt idx="2681">
                  <c:v>2012-01-27-13</c:v>
                </c:pt>
                <c:pt idx="2682">
                  <c:v>2012-01-27-14</c:v>
                </c:pt>
                <c:pt idx="2683">
                  <c:v>2012-01-27-15</c:v>
                </c:pt>
                <c:pt idx="2684">
                  <c:v>2012-01-27-16</c:v>
                </c:pt>
                <c:pt idx="2685">
                  <c:v>2012-01-27-17</c:v>
                </c:pt>
                <c:pt idx="2686">
                  <c:v>2012-01-27-18</c:v>
                </c:pt>
                <c:pt idx="2687">
                  <c:v>2012-01-27-19</c:v>
                </c:pt>
                <c:pt idx="2688">
                  <c:v>2012-01-27-20</c:v>
                </c:pt>
                <c:pt idx="2689">
                  <c:v>2012-01-27-21</c:v>
                </c:pt>
                <c:pt idx="2690">
                  <c:v>2012-01-27-22</c:v>
                </c:pt>
                <c:pt idx="2691">
                  <c:v>2012-01-27-23</c:v>
                </c:pt>
                <c:pt idx="2692">
                  <c:v>2012-01-28-00</c:v>
                </c:pt>
                <c:pt idx="2693">
                  <c:v>2012-01-28-01</c:v>
                </c:pt>
                <c:pt idx="2694">
                  <c:v>2012-01-28-02</c:v>
                </c:pt>
                <c:pt idx="2695">
                  <c:v>2012-01-28-03</c:v>
                </c:pt>
                <c:pt idx="2696">
                  <c:v>2012-01-28-04</c:v>
                </c:pt>
                <c:pt idx="2697">
                  <c:v>2012-01-28-05</c:v>
                </c:pt>
                <c:pt idx="2698">
                  <c:v>2012-01-28-06</c:v>
                </c:pt>
                <c:pt idx="2699">
                  <c:v>2012-01-28-07</c:v>
                </c:pt>
                <c:pt idx="2700">
                  <c:v>2012-01-28-08</c:v>
                </c:pt>
                <c:pt idx="2701">
                  <c:v>2012-01-28-09</c:v>
                </c:pt>
                <c:pt idx="2702">
                  <c:v>2012-01-28-10</c:v>
                </c:pt>
                <c:pt idx="2703">
                  <c:v>2012-01-28-11</c:v>
                </c:pt>
                <c:pt idx="2704">
                  <c:v>2012-01-28-12</c:v>
                </c:pt>
                <c:pt idx="2705">
                  <c:v>2012-01-28-13</c:v>
                </c:pt>
                <c:pt idx="2706">
                  <c:v>2012-01-28-14</c:v>
                </c:pt>
                <c:pt idx="2707">
                  <c:v>2012-01-28-15</c:v>
                </c:pt>
                <c:pt idx="2708">
                  <c:v>2012-01-28-16</c:v>
                </c:pt>
                <c:pt idx="2709">
                  <c:v>2012-01-28-17</c:v>
                </c:pt>
                <c:pt idx="2710">
                  <c:v>2012-01-28-18</c:v>
                </c:pt>
                <c:pt idx="2711">
                  <c:v>2012-01-28-19</c:v>
                </c:pt>
                <c:pt idx="2712">
                  <c:v>2012-01-28-20</c:v>
                </c:pt>
                <c:pt idx="2713">
                  <c:v>2012-01-28-21</c:v>
                </c:pt>
                <c:pt idx="2714">
                  <c:v>2012-01-28-22</c:v>
                </c:pt>
                <c:pt idx="2715">
                  <c:v>2012-01-28-23</c:v>
                </c:pt>
                <c:pt idx="2716">
                  <c:v>2012-01-29-00</c:v>
                </c:pt>
                <c:pt idx="2717">
                  <c:v>2012-01-29-01</c:v>
                </c:pt>
                <c:pt idx="2718">
                  <c:v>2012-01-29-02</c:v>
                </c:pt>
                <c:pt idx="2719">
                  <c:v>2012-01-29-03</c:v>
                </c:pt>
                <c:pt idx="2720">
                  <c:v>2012-01-29-04</c:v>
                </c:pt>
                <c:pt idx="2721">
                  <c:v>2012-01-29-05</c:v>
                </c:pt>
                <c:pt idx="2722">
                  <c:v>2012-01-29-06</c:v>
                </c:pt>
                <c:pt idx="2723">
                  <c:v>2012-01-29-07</c:v>
                </c:pt>
                <c:pt idx="2724">
                  <c:v>2012-01-29-08</c:v>
                </c:pt>
                <c:pt idx="2725">
                  <c:v>2012-01-29-09</c:v>
                </c:pt>
                <c:pt idx="2726">
                  <c:v>2012-01-29-10</c:v>
                </c:pt>
                <c:pt idx="2727">
                  <c:v>2012-01-29-11</c:v>
                </c:pt>
                <c:pt idx="2728">
                  <c:v>2012-01-29-12</c:v>
                </c:pt>
                <c:pt idx="2729">
                  <c:v>2012-01-29-13</c:v>
                </c:pt>
                <c:pt idx="2730">
                  <c:v>2012-01-29-14</c:v>
                </c:pt>
                <c:pt idx="2731">
                  <c:v>2012-01-29-15</c:v>
                </c:pt>
                <c:pt idx="2732">
                  <c:v>2012-01-29-16</c:v>
                </c:pt>
                <c:pt idx="2733">
                  <c:v>2012-01-29-17</c:v>
                </c:pt>
                <c:pt idx="2734">
                  <c:v>2012-01-29-18</c:v>
                </c:pt>
                <c:pt idx="2735">
                  <c:v>2012-01-29-19</c:v>
                </c:pt>
                <c:pt idx="2736">
                  <c:v>2012-01-29-20</c:v>
                </c:pt>
                <c:pt idx="2737">
                  <c:v>2012-01-29-21</c:v>
                </c:pt>
                <c:pt idx="2738">
                  <c:v>2012-01-29-22</c:v>
                </c:pt>
                <c:pt idx="2739">
                  <c:v>2012-01-29-23</c:v>
                </c:pt>
                <c:pt idx="2740">
                  <c:v>2012-01-30-00</c:v>
                </c:pt>
                <c:pt idx="2741">
                  <c:v>2012-01-30-01</c:v>
                </c:pt>
                <c:pt idx="2742">
                  <c:v>2012-01-30-02</c:v>
                </c:pt>
                <c:pt idx="2743">
                  <c:v>2012-01-30-03</c:v>
                </c:pt>
                <c:pt idx="2744">
                  <c:v>2012-01-30-04</c:v>
                </c:pt>
                <c:pt idx="2745">
                  <c:v>2012-01-30-05</c:v>
                </c:pt>
                <c:pt idx="2746">
                  <c:v>2012-01-30-06</c:v>
                </c:pt>
                <c:pt idx="2747">
                  <c:v>2012-01-30-07</c:v>
                </c:pt>
                <c:pt idx="2748">
                  <c:v>2012-01-30-08</c:v>
                </c:pt>
                <c:pt idx="2749">
                  <c:v>2012-01-30-09</c:v>
                </c:pt>
                <c:pt idx="2750">
                  <c:v>2012-01-30-10</c:v>
                </c:pt>
                <c:pt idx="2751">
                  <c:v>2012-01-30-11</c:v>
                </c:pt>
                <c:pt idx="2752">
                  <c:v>2012-01-30-12</c:v>
                </c:pt>
                <c:pt idx="2753">
                  <c:v>2012-01-30-13</c:v>
                </c:pt>
                <c:pt idx="2754">
                  <c:v>2012-01-30-14</c:v>
                </c:pt>
                <c:pt idx="2755">
                  <c:v>2012-01-30-15</c:v>
                </c:pt>
                <c:pt idx="2756">
                  <c:v>2012-01-30-16</c:v>
                </c:pt>
                <c:pt idx="2757">
                  <c:v>2012-01-30-17</c:v>
                </c:pt>
                <c:pt idx="2758">
                  <c:v>2012-01-30-18</c:v>
                </c:pt>
                <c:pt idx="2759">
                  <c:v>2012-01-30-19</c:v>
                </c:pt>
                <c:pt idx="2760">
                  <c:v>2012-01-30-20</c:v>
                </c:pt>
                <c:pt idx="2761">
                  <c:v>2012-01-30-21</c:v>
                </c:pt>
                <c:pt idx="2762">
                  <c:v>2012-01-30-22</c:v>
                </c:pt>
                <c:pt idx="2763">
                  <c:v>2012-01-30-23</c:v>
                </c:pt>
                <c:pt idx="2764">
                  <c:v>2012-01-31-00</c:v>
                </c:pt>
                <c:pt idx="2765">
                  <c:v>2012-01-31-01</c:v>
                </c:pt>
                <c:pt idx="2766">
                  <c:v>2012-01-31-02</c:v>
                </c:pt>
                <c:pt idx="2767">
                  <c:v>2012-01-31-03</c:v>
                </c:pt>
                <c:pt idx="2768">
                  <c:v>2012-01-31-04</c:v>
                </c:pt>
                <c:pt idx="2769">
                  <c:v>2012-01-31-05</c:v>
                </c:pt>
                <c:pt idx="2770">
                  <c:v>2012-01-31-06</c:v>
                </c:pt>
                <c:pt idx="2771">
                  <c:v>2012-01-31-07</c:v>
                </c:pt>
                <c:pt idx="2772">
                  <c:v>2012-01-31-08</c:v>
                </c:pt>
                <c:pt idx="2773">
                  <c:v>2012-01-31-09</c:v>
                </c:pt>
                <c:pt idx="2774">
                  <c:v>2012-01-31-10</c:v>
                </c:pt>
                <c:pt idx="2775">
                  <c:v>2012-01-31-11</c:v>
                </c:pt>
                <c:pt idx="2776">
                  <c:v>2012-01-31-12</c:v>
                </c:pt>
                <c:pt idx="2777">
                  <c:v>2012-01-31-13</c:v>
                </c:pt>
                <c:pt idx="2778">
                  <c:v>2012-01-31-14</c:v>
                </c:pt>
                <c:pt idx="2779">
                  <c:v>2012-01-31-15</c:v>
                </c:pt>
                <c:pt idx="2780">
                  <c:v>2012-01-31-16</c:v>
                </c:pt>
                <c:pt idx="2781">
                  <c:v>2012-01-31-17</c:v>
                </c:pt>
                <c:pt idx="2782">
                  <c:v>2012-01-31-18</c:v>
                </c:pt>
                <c:pt idx="2783">
                  <c:v>2012-01-31-19</c:v>
                </c:pt>
                <c:pt idx="2784">
                  <c:v>2012-01-31-20</c:v>
                </c:pt>
                <c:pt idx="2785">
                  <c:v>2012-01-31-21</c:v>
                </c:pt>
                <c:pt idx="2786">
                  <c:v>2012-01-31-22</c:v>
                </c:pt>
                <c:pt idx="2787">
                  <c:v>2012-01-31-23</c:v>
                </c:pt>
                <c:pt idx="2788">
                  <c:v>2012-02-01-00</c:v>
                </c:pt>
                <c:pt idx="2789">
                  <c:v>2012-02-01-01</c:v>
                </c:pt>
                <c:pt idx="2790">
                  <c:v>2012-02-01-02</c:v>
                </c:pt>
                <c:pt idx="2791">
                  <c:v>2012-02-01-03</c:v>
                </c:pt>
                <c:pt idx="2792">
                  <c:v>2012-02-01-04</c:v>
                </c:pt>
                <c:pt idx="2793">
                  <c:v>2012-02-01-05</c:v>
                </c:pt>
                <c:pt idx="2794">
                  <c:v>2012-02-01-06</c:v>
                </c:pt>
                <c:pt idx="2795">
                  <c:v>2012-02-01-07</c:v>
                </c:pt>
                <c:pt idx="2796">
                  <c:v>2012-02-01-08</c:v>
                </c:pt>
                <c:pt idx="2797">
                  <c:v>2012-02-01-09</c:v>
                </c:pt>
                <c:pt idx="2798">
                  <c:v>2012-02-01-10</c:v>
                </c:pt>
                <c:pt idx="2799">
                  <c:v>2012-02-01-11</c:v>
                </c:pt>
                <c:pt idx="2800">
                  <c:v>2012-02-01-12</c:v>
                </c:pt>
                <c:pt idx="2801">
                  <c:v>2012-02-01-13</c:v>
                </c:pt>
                <c:pt idx="2802">
                  <c:v>2012-02-01-14</c:v>
                </c:pt>
                <c:pt idx="2803">
                  <c:v>2012-02-01-15</c:v>
                </c:pt>
                <c:pt idx="2804">
                  <c:v>2012-02-01-16</c:v>
                </c:pt>
                <c:pt idx="2805">
                  <c:v>2012-02-01-17</c:v>
                </c:pt>
                <c:pt idx="2806">
                  <c:v>2012-02-01-18</c:v>
                </c:pt>
                <c:pt idx="2807">
                  <c:v>2012-02-01-19</c:v>
                </c:pt>
                <c:pt idx="2808">
                  <c:v>2012-02-01-20</c:v>
                </c:pt>
                <c:pt idx="2809">
                  <c:v>2012-02-01-21</c:v>
                </c:pt>
                <c:pt idx="2810">
                  <c:v>2012-02-01-22</c:v>
                </c:pt>
                <c:pt idx="2811">
                  <c:v>2012-02-01-23</c:v>
                </c:pt>
                <c:pt idx="2812">
                  <c:v>2012-02-02-00</c:v>
                </c:pt>
                <c:pt idx="2813">
                  <c:v>2012-02-02-01</c:v>
                </c:pt>
                <c:pt idx="2814">
                  <c:v>2012-02-02-02</c:v>
                </c:pt>
                <c:pt idx="2815">
                  <c:v>2012-02-02-03</c:v>
                </c:pt>
                <c:pt idx="2816">
                  <c:v>2012-02-02-04</c:v>
                </c:pt>
                <c:pt idx="2817">
                  <c:v>2012-02-02-05</c:v>
                </c:pt>
                <c:pt idx="2818">
                  <c:v>2012-02-02-06</c:v>
                </c:pt>
                <c:pt idx="2819">
                  <c:v>2012-02-02-07</c:v>
                </c:pt>
                <c:pt idx="2820">
                  <c:v>2012-02-02-08</c:v>
                </c:pt>
                <c:pt idx="2821">
                  <c:v>2012-02-02-09</c:v>
                </c:pt>
                <c:pt idx="2822">
                  <c:v>2012-02-02-10</c:v>
                </c:pt>
                <c:pt idx="2823">
                  <c:v>2012-02-02-11</c:v>
                </c:pt>
                <c:pt idx="2824">
                  <c:v>2012-02-02-12</c:v>
                </c:pt>
                <c:pt idx="2825">
                  <c:v>2012-02-02-13</c:v>
                </c:pt>
                <c:pt idx="2826">
                  <c:v>2012-02-02-14</c:v>
                </c:pt>
                <c:pt idx="2827">
                  <c:v>2012-02-02-15</c:v>
                </c:pt>
                <c:pt idx="2828">
                  <c:v>2012-02-02-16</c:v>
                </c:pt>
                <c:pt idx="2829">
                  <c:v>2012-02-02-17</c:v>
                </c:pt>
                <c:pt idx="2830">
                  <c:v>2012-02-02-18</c:v>
                </c:pt>
                <c:pt idx="2831">
                  <c:v>2012-02-02-19</c:v>
                </c:pt>
                <c:pt idx="2832">
                  <c:v>2012-02-02-20</c:v>
                </c:pt>
                <c:pt idx="2833">
                  <c:v>2012-02-02-21</c:v>
                </c:pt>
                <c:pt idx="2834">
                  <c:v>2012-02-02-22</c:v>
                </c:pt>
                <c:pt idx="2835">
                  <c:v>2012-02-02-23</c:v>
                </c:pt>
                <c:pt idx="2836">
                  <c:v>2012-02-03-00</c:v>
                </c:pt>
                <c:pt idx="2837">
                  <c:v>2012-02-03-01</c:v>
                </c:pt>
                <c:pt idx="2838">
                  <c:v>2012-02-03-02</c:v>
                </c:pt>
                <c:pt idx="2839">
                  <c:v>2012-02-03-03</c:v>
                </c:pt>
                <c:pt idx="2840">
                  <c:v>2012-02-03-04</c:v>
                </c:pt>
                <c:pt idx="2841">
                  <c:v>2012-02-03-05</c:v>
                </c:pt>
                <c:pt idx="2842">
                  <c:v>2012-02-03-06</c:v>
                </c:pt>
                <c:pt idx="2843">
                  <c:v>2012-02-03-07</c:v>
                </c:pt>
                <c:pt idx="2844">
                  <c:v>2012-02-03-08</c:v>
                </c:pt>
                <c:pt idx="2845">
                  <c:v>2012-02-03-09</c:v>
                </c:pt>
                <c:pt idx="2846">
                  <c:v>2012-02-03-10</c:v>
                </c:pt>
                <c:pt idx="2847">
                  <c:v>2012-02-03-11</c:v>
                </c:pt>
                <c:pt idx="2848">
                  <c:v>2012-02-03-12</c:v>
                </c:pt>
                <c:pt idx="2849">
                  <c:v>2012-02-03-13</c:v>
                </c:pt>
                <c:pt idx="2850">
                  <c:v>2012-02-03-14</c:v>
                </c:pt>
                <c:pt idx="2851">
                  <c:v>2012-02-03-15</c:v>
                </c:pt>
                <c:pt idx="2852">
                  <c:v>2012-02-03-16</c:v>
                </c:pt>
                <c:pt idx="2853">
                  <c:v>2012-02-03-17</c:v>
                </c:pt>
                <c:pt idx="2854">
                  <c:v>2012-02-03-18</c:v>
                </c:pt>
                <c:pt idx="2855">
                  <c:v>2012-02-03-19</c:v>
                </c:pt>
                <c:pt idx="2856">
                  <c:v>2012-02-03-20</c:v>
                </c:pt>
                <c:pt idx="2857">
                  <c:v>2012-02-03-21</c:v>
                </c:pt>
                <c:pt idx="2858">
                  <c:v>2012-02-03-22</c:v>
                </c:pt>
                <c:pt idx="2859">
                  <c:v>2012-02-03-23</c:v>
                </c:pt>
                <c:pt idx="2860">
                  <c:v>2012-02-04-00</c:v>
                </c:pt>
                <c:pt idx="2861">
                  <c:v>2012-02-04-01</c:v>
                </c:pt>
                <c:pt idx="2862">
                  <c:v>2012-02-04-02</c:v>
                </c:pt>
                <c:pt idx="2863">
                  <c:v>2012-02-04-03</c:v>
                </c:pt>
                <c:pt idx="2864">
                  <c:v>2012-02-04-04</c:v>
                </c:pt>
                <c:pt idx="2865">
                  <c:v>2012-02-04-05</c:v>
                </c:pt>
                <c:pt idx="2866">
                  <c:v>2012-02-04-06</c:v>
                </c:pt>
                <c:pt idx="2867">
                  <c:v>2012-02-04-07</c:v>
                </c:pt>
                <c:pt idx="2868">
                  <c:v>2012-02-04-08</c:v>
                </c:pt>
                <c:pt idx="2869">
                  <c:v>2012-02-04-09</c:v>
                </c:pt>
                <c:pt idx="2870">
                  <c:v>2012-02-04-10</c:v>
                </c:pt>
                <c:pt idx="2871">
                  <c:v>2012-02-04-11</c:v>
                </c:pt>
                <c:pt idx="2872">
                  <c:v>2012-02-04-12</c:v>
                </c:pt>
                <c:pt idx="2873">
                  <c:v>2012-02-04-13</c:v>
                </c:pt>
                <c:pt idx="2874">
                  <c:v>2012-02-04-14</c:v>
                </c:pt>
                <c:pt idx="2875">
                  <c:v>2012-02-04-15</c:v>
                </c:pt>
                <c:pt idx="2876">
                  <c:v>2012-02-04-16</c:v>
                </c:pt>
                <c:pt idx="2877">
                  <c:v>2012-02-04-17</c:v>
                </c:pt>
                <c:pt idx="2878">
                  <c:v>2012-02-04-18</c:v>
                </c:pt>
                <c:pt idx="2879">
                  <c:v>2012-02-04-19</c:v>
                </c:pt>
                <c:pt idx="2880">
                  <c:v>2012-02-04-20</c:v>
                </c:pt>
                <c:pt idx="2881">
                  <c:v>2012-02-04-21</c:v>
                </c:pt>
                <c:pt idx="2882">
                  <c:v>2012-02-04-22</c:v>
                </c:pt>
                <c:pt idx="2883">
                  <c:v>2012-02-04-23</c:v>
                </c:pt>
                <c:pt idx="2884">
                  <c:v>2012-02-05-00</c:v>
                </c:pt>
                <c:pt idx="2885">
                  <c:v>2012-02-05-01</c:v>
                </c:pt>
                <c:pt idx="2886">
                  <c:v>2012-02-05-02</c:v>
                </c:pt>
                <c:pt idx="2887">
                  <c:v>2012-02-05-03</c:v>
                </c:pt>
                <c:pt idx="2888">
                  <c:v>2012-02-05-04</c:v>
                </c:pt>
                <c:pt idx="2889">
                  <c:v>2012-02-05-05</c:v>
                </c:pt>
                <c:pt idx="2890">
                  <c:v>2012-02-05-06</c:v>
                </c:pt>
                <c:pt idx="2891">
                  <c:v>2012-02-05-07</c:v>
                </c:pt>
                <c:pt idx="2892">
                  <c:v>2012-02-05-08</c:v>
                </c:pt>
                <c:pt idx="2893">
                  <c:v>2012-02-05-09</c:v>
                </c:pt>
                <c:pt idx="2894">
                  <c:v>2012-02-05-10</c:v>
                </c:pt>
                <c:pt idx="2895">
                  <c:v>2012-02-05-11</c:v>
                </c:pt>
                <c:pt idx="2896">
                  <c:v>2012-02-05-12</c:v>
                </c:pt>
                <c:pt idx="2897">
                  <c:v>2012-02-05-13</c:v>
                </c:pt>
                <c:pt idx="2898">
                  <c:v>2012-02-05-14</c:v>
                </c:pt>
                <c:pt idx="2899">
                  <c:v>2012-02-05-15</c:v>
                </c:pt>
                <c:pt idx="2900">
                  <c:v>2012-02-05-16</c:v>
                </c:pt>
                <c:pt idx="2901">
                  <c:v>2012-02-05-17</c:v>
                </c:pt>
                <c:pt idx="2902">
                  <c:v>2012-02-05-18</c:v>
                </c:pt>
                <c:pt idx="2903">
                  <c:v>2012-02-05-19</c:v>
                </c:pt>
                <c:pt idx="2904">
                  <c:v>2012-02-05-20</c:v>
                </c:pt>
                <c:pt idx="2905">
                  <c:v>2012-02-05-21</c:v>
                </c:pt>
                <c:pt idx="2906">
                  <c:v>2012-02-05-22</c:v>
                </c:pt>
                <c:pt idx="2907">
                  <c:v>2012-02-05-23</c:v>
                </c:pt>
                <c:pt idx="2908">
                  <c:v>2012-02-06-00</c:v>
                </c:pt>
                <c:pt idx="2909">
                  <c:v>2012-02-06-01</c:v>
                </c:pt>
                <c:pt idx="2910">
                  <c:v>2012-02-06-02</c:v>
                </c:pt>
                <c:pt idx="2911">
                  <c:v>2012-02-06-03</c:v>
                </c:pt>
                <c:pt idx="2912">
                  <c:v>2012-02-06-04</c:v>
                </c:pt>
                <c:pt idx="2913">
                  <c:v>2012-02-06-05</c:v>
                </c:pt>
                <c:pt idx="2914">
                  <c:v>2012-02-06-06</c:v>
                </c:pt>
                <c:pt idx="2915">
                  <c:v>2012-02-06-07</c:v>
                </c:pt>
                <c:pt idx="2916">
                  <c:v>2012-02-06-08</c:v>
                </c:pt>
                <c:pt idx="2917">
                  <c:v>2012-02-06-09</c:v>
                </c:pt>
                <c:pt idx="2918">
                  <c:v>2012-02-06-10</c:v>
                </c:pt>
                <c:pt idx="2919">
                  <c:v>2012-02-06-11</c:v>
                </c:pt>
                <c:pt idx="2920">
                  <c:v>2012-02-06-12</c:v>
                </c:pt>
                <c:pt idx="2921">
                  <c:v>2012-02-06-13</c:v>
                </c:pt>
                <c:pt idx="2922">
                  <c:v>2012-02-06-14</c:v>
                </c:pt>
                <c:pt idx="2923">
                  <c:v>2012-02-06-15</c:v>
                </c:pt>
                <c:pt idx="2924">
                  <c:v>2012-02-06-16</c:v>
                </c:pt>
                <c:pt idx="2925">
                  <c:v>2012-02-06-17</c:v>
                </c:pt>
                <c:pt idx="2926">
                  <c:v>2012-02-06-18</c:v>
                </c:pt>
                <c:pt idx="2927">
                  <c:v>2012-02-06-19</c:v>
                </c:pt>
                <c:pt idx="2928">
                  <c:v>2012-02-06-20</c:v>
                </c:pt>
                <c:pt idx="2929">
                  <c:v>2012-02-06-21</c:v>
                </c:pt>
                <c:pt idx="2930">
                  <c:v>2012-02-06-22</c:v>
                </c:pt>
                <c:pt idx="2931">
                  <c:v>2012-02-06-23</c:v>
                </c:pt>
                <c:pt idx="2932">
                  <c:v>2012-02-07-00</c:v>
                </c:pt>
                <c:pt idx="2933">
                  <c:v>2012-02-07-01</c:v>
                </c:pt>
                <c:pt idx="2934">
                  <c:v>2012-02-07-02</c:v>
                </c:pt>
                <c:pt idx="2935">
                  <c:v>2012-02-07-03</c:v>
                </c:pt>
                <c:pt idx="2936">
                  <c:v>2012-02-07-04</c:v>
                </c:pt>
                <c:pt idx="2937">
                  <c:v>2012-02-07-05</c:v>
                </c:pt>
                <c:pt idx="2938">
                  <c:v>2012-02-07-06</c:v>
                </c:pt>
                <c:pt idx="2939">
                  <c:v>2012-02-07-07</c:v>
                </c:pt>
                <c:pt idx="2940">
                  <c:v>2012-02-07-08</c:v>
                </c:pt>
                <c:pt idx="2941">
                  <c:v>2012-02-07-09</c:v>
                </c:pt>
                <c:pt idx="2942">
                  <c:v>2012-02-07-10</c:v>
                </c:pt>
                <c:pt idx="2943">
                  <c:v>2012-02-07-11</c:v>
                </c:pt>
                <c:pt idx="2944">
                  <c:v>2012-02-07-12</c:v>
                </c:pt>
                <c:pt idx="2945">
                  <c:v>2012-02-07-13</c:v>
                </c:pt>
                <c:pt idx="2946">
                  <c:v>2012-02-07-14</c:v>
                </c:pt>
                <c:pt idx="2947">
                  <c:v>2012-02-07-15</c:v>
                </c:pt>
                <c:pt idx="2948">
                  <c:v>2012-02-07-16</c:v>
                </c:pt>
                <c:pt idx="2949">
                  <c:v>2012-02-07-17</c:v>
                </c:pt>
                <c:pt idx="2950">
                  <c:v>2012-02-07-18</c:v>
                </c:pt>
                <c:pt idx="2951">
                  <c:v>2012-02-07-19</c:v>
                </c:pt>
                <c:pt idx="2952">
                  <c:v>2012-02-07-20</c:v>
                </c:pt>
                <c:pt idx="2953">
                  <c:v>2012-02-07-21</c:v>
                </c:pt>
                <c:pt idx="2954">
                  <c:v>2012-02-07-22</c:v>
                </c:pt>
                <c:pt idx="2955">
                  <c:v>2012-02-07-23</c:v>
                </c:pt>
                <c:pt idx="2956">
                  <c:v>2012-02-08-00</c:v>
                </c:pt>
                <c:pt idx="2957">
                  <c:v>2012-02-08-01</c:v>
                </c:pt>
                <c:pt idx="2958">
                  <c:v>2012-02-08-02</c:v>
                </c:pt>
                <c:pt idx="2959">
                  <c:v>2012-02-08-03</c:v>
                </c:pt>
                <c:pt idx="2960">
                  <c:v>2012-02-08-04</c:v>
                </c:pt>
                <c:pt idx="2961">
                  <c:v>2012-02-08-05</c:v>
                </c:pt>
                <c:pt idx="2962">
                  <c:v>2012-02-08-06</c:v>
                </c:pt>
                <c:pt idx="2963">
                  <c:v>2012-02-08-07</c:v>
                </c:pt>
                <c:pt idx="2964">
                  <c:v>2012-02-08-08</c:v>
                </c:pt>
                <c:pt idx="2965">
                  <c:v>2012-02-08-09</c:v>
                </c:pt>
                <c:pt idx="2966">
                  <c:v>2012-02-08-10</c:v>
                </c:pt>
                <c:pt idx="2967">
                  <c:v>2012-02-08-11</c:v>
                </c:pt>
                <c:pt idx="2968">
                  <c:v>2012-02-08-12</c:v>
                </c:pt>
                <c:pt idx="2969">
                  <c:v>2012-02-08-13</c:v>
                </c:pt>
                <c:pt idx="2970">
                  <c:v>2012-02-08-14</c:v>
                </c:pt>
                <c:pt idx="2971">
                  <c:v>2012-02-08-15</c:v>
                </c:pt>
                <c:pt idx="2972">
                  <c:v>2012-02-08-16</c:v>
                </c:pt>
                <c:pt idx="2973">
                  <c:v>2012-02-08-17</c:v>
                </c:pt>
                <c:pt idx="2974">
                  <c:v>2012-02-08-18</c:v>
                </c:pt>
                <c:pt idx="2975">
                  <c:v>2012-02-08-19</c:v>
                </c:pt>
                <c:pt idx="2976">
                  <c:v>2012-02-08-20</c:v>
                </c:pt>
                <c:pt idx="2977">
                  <c:v>2012-02-08-21</c:v>
                </c:pt>
                <c:pt idx="2978">
                  <c:v>2012-02-08-22</c:v>
                </c:pt>
                <c:pt idx="2979">
                  <c:v>2012-02-08-23</c:v>
                </c:pt>
                <c:pt idx="2980">
                  <c:v>2012-02-09-00</c:v>
                </c:pt>
                <c:pt idx="2981">
                  <c:v>2012-02-09-01</c:v>
                </c:pt>
                <c:pt idx="2982">
                  <c:v>2012-02-09-02</c:v>
                </c:pt>
                <c:pt idx="2983">
                  <c:v>2012-02-09-03</c:v>
                </c:pt>
                <c:pt idx="2984">
                  <c:v>2012-02-09-04</c:v>
                </c:pt>
                <c:pt idx="2985">
                  <c:v>2012-02-09-05</c:v>
                </c:pt>
                <c:pt idx="2986">
                  <c:v>2012-02-09-06</c:v>
                </c:pt>
                <c:pt idx="2987">
                  <c:v>2012-02-09-07</c:v>
                </c:pt>
                <c:pt idx="2988">
                  <c:v>2012-02-09-08</c:v>
                </c:pt>
                <c:pt idx="2989">
                  <c:v>2012-02-09-09</c:v>
                </c:pt>
                <c:pt idx="2990">
                  <c:v>2012-02-09-10</c:v>
                </c:pt>
                <c:pt idx="2991">
                  <c:v>2012-02-09-11</c:v>
                </c:pt>
                <c:pt idx="2992">
                  <c:v>2012-02-09-12</c:v>
                </c:pt>
                <c:pt idx="2993">
                  <c:v>2012-02-09-13</c:v>
                </c:pt>
                <c:pt idx="2994">
                  <c:v>2012-02-09-14</c:v>
                </c:pt>
                <c:pt idx="2995">
                  <c:v>2012-02-09-15</c:v>
                </c:pt>
                <c:pt idx="2996">
                  <c:v>2012-02-09-16</c:v>
                </c:pt>
                <c:pt idx="2997">
                  <c:v>2012-02-09-17</c:v>
                </c:pt>
                <c:pt idx="2998">
                  <c:v>2012-02-09-18</c:v>
                </c:pt>
                <c:pt idx="2999">
                  <c:v>2012-02-09-19</c:v>
                </c:pt>
                <c:pt idx="3000">
                  <c:v>2012-02-09-20</c:v>
                </c:pt>
                <c:pt idx="3001">
                  <c:v>2012-02-09-21</c:v>
                </c:pt>
                <c:pt idx="3002">
                  <c:v>2012-02-09-22</c:v>
                </c:pt>
                <c:pt idx="3003">
                  <c:v>2012-02-09-23</c:v>
                </c:pt>
                <c:pt idx="3004">
                  <c:v>2012-02-10-00</c:v>
                </c:pt>
                <c:pt idx="3005">
                  <c:v>2012-02-10-01</c:v>
                </c:pt>
                <c:pt idx="3006">
                  <c:v>2012-02-10-02</c:v>
                </c:pt>
                <c:pt idx="3007">
                  <c:v>2012-02-10-03</c:v>
                </c:pt>
                <c:pt idx="3008">
                  <c:v>2012-02-10-04</c:v>
                </c:pt>
                <c:pt idx="3009">
                  <c:v>2012-02-10-05</c:v>
                </c:pt>
                <c:pt idx="3010">
                  <c:v>2012-02-10-06</c:v>
                </c:pt>
                <c:pt idx="3011">
                  <c:v>2012-02-10-07</c:v>
                </c:pt>
                <c:pt idx="3012">
                  <c:v>2012-02-10-08</c:v>
                </c:pt>
                <c:pt idx="3013">
                  <c:v>2012-02-10-09</c:v>
                </c:pt>
                <c:pt idx="3014">
                  <c:v>2012-02-10-10</c:v>
                </c:pt>
                <c:pt idx="3015">
                  <c:v>2012-02-10-11</c:v>
                </c:pt>
                <c:pt idx="3016">
                  <c:v>2012-02-10-12</c:v>
                </c:pt>
                <c:pt idx="3017">
                  <c:v>2012-02-10-13</c:v>
                </c:pt>
                <c:pt idx="3018">
                  <c:v>2012-02-10-14</c:v>
                </c:pt>
                <c:pt idx="3019">
                  <c:v>2012-02-10-15</c:v>
                </c:pt>
                <c:pt idx="3020">
                  <c:v>2012-02-10-16</c:v>
                </c:pt>
                <c:pt idx="3021">
                  <c:v>2012-02-10-17</c:v>
                </c:pt>
                <c:pt idx="3022">
                  <c:v>2012-02-10-18</c:v>
                </c:pt>
                <c:pt idx="3023">
                  <c:v>2012-02-10-19</c:v>
                </c:pt>
                <c:pt idx="3024">
                  <c:v>2012-02-10-20</c:v>
                </c:pt>
                <c:pt idx="3025">
                  <c:v>2012-02-10-21</c:v>
                </c:pt>
                <c:pt idx="3026">
                  <c:v>2012-02-10-22</c:v>
                </c:pt>
                <c:pt idx="3027">
                  <c:v>2012-02-10-23</c:v>
                </c:pt>
                <c:pt idx="3028">
                  <c:v>2012-02-11-00</c:v>
                </c:pt>
                <c:pt idx="3029">
                  <c:v>2012-02-11-01</c:v>
                </c:pt>
                <c:pt idx="3030">
                  <c:v>2012-02-11-02</c:v>
                </c:pt>
                <c:pt idx="3031">
                  <c:v>2012-02-11-03</c:v>
                </c:pt>
                <c:pt idx="3032">
                  <c:v>2012-02-11-04</c:v>
                </c:pt>
                <c:pt idx="3033">
                  <c:v>2012-02-11-05</c:v>
                </c:pt>
                <c:pt idx="3034">
                  <c:v>2012-02-11-06</c:v>
                </c:pt>
                <c:pt idx="3035">
                  <c:v>2012-02-11-07</c:v>
                </c:pt>
                <c:pt idx="3036">
                  <c:v>2012-02-11-08</c:v>
                </c:pt>
                <c:pt idx="3037">
                  <c:v>2012-02-11-09</c:v>
                </c:pt>
                <c:pt idx="3038">
                  <c:v>2012-02-11-10</c:v>
                </c:pt>
                <c:pt idx="3039">
                  <c:v>2012-02-11-11</c:v>
                </c:pt>
                <c:pt idx="3040">
                  <c:v>2012-02-11-12</c:v>
                </c:pt>
                <c:pt idx="3041">
                  <c:v>2012-02-11-13</c:v>
                </c:pt>
                <c:pt idx="3042">
                  <c:v>2012-02-11-14</c:v>
                </c:pt>
                <c:pt idx="3043">
                  <c:v>2012-02-11-15</c:v>
                </c:pt>
                <c:pt idx="3044">
                  <c:v>2012-02-11-16</c:v>
                </c:pt>
                <c:pt idx="3045">
                  <c:v>2012-02-11-17</c:v>
                </c:pt>
                <c:pt idx="3046">
                  <c:v>2012-02-11-18</c:v>
                </c:pt>
                <c:pt idx="3047">
                  <c:v>2012-02-11-19</c:v>
                </c:pt>
                <c:pt idx="3048">
                  <c:v>2012-02-11-20</c:v>
                </c:pt>
                <c:pt idx="3049">
                  <c:v>2012-02-11-21</c:v>
                </c:pt>
                <c:pt idx="3050">
                  <c:v>2012-02-11-22</c:v>
                </c:pt>
                <c:pt idx="3051">
                  <c:v>2012-02-11-23</c:v>
                </c:pt>
                <c:pt idx="3052">
                  <c:v>2012-02-12-00</c:v>
                </c:pt>
                <c:pt idx="3053">
                  <c:v>2012-02-12-01</c:v>
                </c:pt>
                <c:pt idx="3054">
                  <c:v>2012-02-12-02</c:v>
                </c:pt>
                <c:pt idx="3055">
                  <c:v>2012-02-12-03</c:v>
                </c:pt>
                <c:pt idx="3056">
                  <c:v>2012-02-12-04</c:v>
                </c:pt>
                <c:pt idx="3057">
                  <c:v>2012-02-12-05</c:v>
                </c:pt>
                <c:pt idx="3058">
                  <c:v>2012-02-12-06</c:v>
                </c:pt>
                <c:pt idx="3059">
                  <c:v>2012-02-12-07</c:v>
                </c:pt>
                <c:pt idx="3060">
                  <c:v>2012-02-12-08</c:v>
                </c:pt>
                <c:pt idx="3061">
                  <c:v>2012-02-12-09</c:v>
                </c:pt>
                <c:pt idx="3062">
                  <c:v>2012-02-12-10</c:v>
                </c:pt>
                <c:pt idx="3063">
                  <c:v>2012-02-12-11</c:v>
                </c:pt>
                <c:pt idx="3064">
                  <c:v>2012-02-12-12</c:v>
                </c:pt>
                <c:pt idx="3065">
                  <c:v>2012-02-12-13</c:v>
                </c:pt>
                <c:pt idx="3066">
                  <c:v>2012-02-12-14</c:v>
                </c:pt>
                <c:pt idx="3067">
                  <c:v>2012-02-12-15</c:v>
                </c:pt>
                <c:pt idx="3068">
                  <c:v>2012-02-12-16</c:v>
                </c:pt>
                <c:pt idx="3069">
                  <c:v>2012-02-12-17</c:v>
                </c:pt>
                <c:pt idx="3070">
                  <c:v>2012-02-12-18</c:v>
                </c:pt>
                <c:pt idx="3071">
                  <c:v>2012-02-12-19</c:v>
                </c:pt>
                <c:pt idx="3072">
                  <c:v>2012-02-12-20</c:v>
                </c:pt>
                <c:pt idx="3073">
                  <c:v>2012-02-12-21</c:v>
                </c:pt>
                <c:pt idx="3074">
                  <c:v>2012-02-12-22</c:v>
                </c:pt>
                <c:pt idx="3075">
                  <c:v>2012-02-12-23</c:v>
                </c:pt>
                <c:pt idx="3076">
                  <c:v>2012-02-13-00</c:v>
                </c:pt>
                <c:pt idx="3077">
                  <c:v>2012-02-13-01</c:v>
                </c:pt>
                <c:pt idx="3078">
                  <c:v>2012-02-13-02</c:v>
                </c:pt>
                <c:pt idx="3079">
                  <c:v>2012-02-13-03</c:v>
                </c:pt>
                <c:pt idx="3080">
                  <c:v>2012-02-13-04</c:v>
                </c:pt>
                <c:pt idx="3081">
                  <c:v>2012-02-13-05</c:v>
                </c:pt>
                <c:pt idx="3082">
                  <c:v>2012-02-13-06</c:v>
                </c:pt>
                <c:pt idx="3083">
                  <c:v>2012-02-13-07</c:v>
                </c:pt>
                <c:pt idx="3084">
                  <c:v>2012-02-13-08</c:v>
                </c:pt>
                <c:pt idx="3085">
                  <c:v>2012-02-13-09</c:v>
                </c:pt>
                <c:pt idx="3086">
                  <c:v>2012-02-13-10</c:v>
                </c:pt>
                <c:pt idx="3087">
                  <c:v>2012-02-13-11</c:v>
                </c:pt>
                <c:pt idx="3088">
                  <c:v>2012-02-13-12</c:v>
                </c:pt>
                <c:pt idx="3089">
                  <c:v>2012-02-13-13</c:v>
                </c:pt>
                <c:pt idx="3090">
                  <c:v>2012-02-13-14</c:v>
                </c:pt>
                <c:pt idx="3091">
                  <c:v>2012-02-13-15</c:v>
                </c:pt>
                <c:pt idx="3092">
                  <c:v>2012-02-13-16</c:v>
                </c:pt>
                <c:pt idx="3093">
                  <c:v>2012-02-13-17</c:v>
                </c:pt>
                <c:pt idx="3094">
                  <c:v>2012-02-13-18</c:v>
                </c:pt>
                <c:pt idx="3095">
                  <c:v>2012-02-13-19</c:v>
                </c:pt>
                <c:pt idx="3096">
                  <c:v>2012-02-13-20</c:v>
                </c:pt>
                <c:pt idx="3097">
                  <c:v>2012-02-13-21</c:v>
                </c:pt>
                <c:pt idx="3098">
                  <c:v>2012-02-13-22</c:v>
                </c:pt>
                <c:pt idx="3099">
                  <c:v>2012-02-13-23</c:v>
                </c:pt>
                <c:pt idx="3100">
                  <c:v>2012-02-14-00</c:v>
                </c:pt>
                <c:pt idx="3101">
                  <c:v>2012-02-14-01</c:v>
                </c:pt>
                <c:pt idx="3102">
                  <c:v>2012-02-14-02</c:v>
                </c:pt>
                <c:pt idx="3103">
                  <c:v>2012-02-14-03</c:v>
                </c:pt>
                <c:pt idx="3104">
                  <c:v>2012-02-14-04</c:v>
                </c:pt>
                <c:pt idx="3105">
                  <c:v>2012-02-14-05</c:v>
                </c:pt>
                <c:pt idx="3106">
                  <c:v>2012-02-14-06</c:v>
                </c:pt>
                <c:pt idx="3107">
                  <c:v>2012-02-14-07</c:v>
                </c:pt>
                <c:pt idx="3108">
                  <c:v>2012-02-14-08</c:v>
                </c:pt>
                <c:pt idx="3109">
                  <c:v>2012-02-14-09</c:v>
                </c:pt>
                <c:pt idx="3110">
                  <c:v>2012-02-14-10</c:v>
                </c:pt>
                <c:pt idx="3111">
                  <c:v>2012-02-14-11</c:v>
                </c:pt>
                <c:pt idx="3112">
                  <c:v>2012-02-14-12</c:v>
                </c:pt>
                <c:pt idx="3113">
                  <c:v>2012-02-14-13</c:v>
                </c:pt>
                <c:pt idx="3114">
                  <c:v>2012-02-14-14</c:v>
                </c:pt>
                <c:pt idx="3115">
                  <c:v>2012-02-14-15</c:v>
                </c:pt>
                <c:pt idx="3116">
                  <c:v>2012-02-14-16</c:v>
                </c:pt>
                <c:pt idx="3117">
                  <c:v>2012-02-14-17</c:v>
                </c:pt>
                <c:pt idx="3118">
                  <c:v>2012-02-14-18</c:v>
                </c:pt>
                <c:pt idx="3119">
                  <c:v>2012-02-14-19</c:v>
                </c:pt>
                <c:pt idx="3120">
                  <c:v>2012-02-14-20</c:v>
                </c:pt>
                <c:pt idx="3121">
                  <c:v>2012-02-14-21</c:v>
                </c:pt>
                <c:pt idx="3122">
                  <c:v>2012-02-14-22</c:v>
                </c:pt>
                <c:pt idx="3123">
                  <c:v>2012-02-14-23</c:v>
                </c:pt>
                <c:pt idx="3124">
                  <c:v>2012-02-15-00</c:v>
                </c:pt>
                <c:pt idx="3125">
                  <c:v>2012-02-15-01</c:v>
                </c:pt>
                <c:pt idx="3126">
                  <c:v>2012-02-15-02</c:v>
                </c:pt>
                <c:pt idx="3127">
                  <c:v>2012-02-15-03</c:v>
                </c:pt>
                <c:pt idx="3128">
                  <c:v>2012-02-15-04</c:v>
                </c:pt>
                <c:pt idx="3129">
                  <c:v>2012-02-15-05</c:v>
                </c:pt>
                <c:pt idx="3130">
                  <c:v>2012-02-15-06</c:v>
                </c:pt>
                <c:pt idx="3131">
                  <c:v>2012-02-15-07</c:v>
                </c:pt>
                <c:pt idx="3132">
                  <c:v>2012-02-15-08</c:v>
                </c:pt>
                <c:pt idx="3133">
                  <c:v>2012-02-15-09</c:v>
                </c:pt>
                <c:pt idx="3134">
                  <c:v>2012-02-15-10</c:v>
                </c:pt>
                <c:pt idx="3135">
                  <c:v>2012-02-15-11</c:v>
                </c:pt>
                <c:pt idx="3136">
                  <c:v>2012-02-15-12</c:v>
                </c:pt>
                <c:pt idx="3137">
                  <c:v>2012-02-15-13</c:v>
                </c:pt>
                <c:pt idx="3138">
                  <c:v>2012-02-15-14</c:v>
                </c:pt>
                <c:pt idx="3139">
                  <c:v>2012-02-15-15</c:v>
                </c:pt>
                <c:pt idx="3140">
                  <c:v>2012-02-15-16</c:v>
                </c:pt>
                <c:pt idx="3141">
                  <c:v>2012-02-15-17</c:v>
                </c:pt>
                <c:pt idx="3142">
                  <c:v>2012-02-15-18</c:v>
                </c:pt>
                <c:pt idx="3143">
                  <c:v>2012-02-15-19</c:v>
                </c:pt>
                <c:pt idx="3144">
                  <c:v>2012-02-15-20</c:v>
                </c:pt>
                <c:pt idx="3145">
                  <c:v>2012-02-15-21</c:v>
                </c:pt>
                <c:pt idx="3146">
                  <c:v>2012-02-15-22</c:v>
                </c:pt>
                <c:pt idx="3147">
                  <c:v>2012-02-15-23</c:v>
                </c:pt>
                <c:pt idx="3148">
                  <c:v>2012-02-16-00</c:v>
                </c:pt>
                <c:pt idx="3149">
                  <c:v>2012-02-16-01</c:v>
                </c:pt>
                <c:pt idx="3150">
                  <c:v>2012-02-16-02</c:v>
                </c:pt>
                <c:pt idx="3151">
                  <c:v>2012-02-16-03</c:v>
                </c:pt>
                <c:pt idx="3152">
                  <c:v>2012-02-16-04</c:v>
                </c:pt>
                <c:pt idx="3153">
                  <c:v>2012-02-16-05</c:v>
                </c:pt>
                <c:pt idx="3154">
                  <c:v>2012-02-16-06</c:v>
                </c:pt>
                <c:pt idx="3155">
                  <c:v>2012-02-16-07</c:v>
                </c:pt>
                <c:pt idx="3156">
                  <c:v>2012-02-16-08</c:v>
                </c:pt>
                <c:pt idx="3157">
                  <c:v>2012-02-16-09</c:v>
                </c:pt>
                <c:pt idx="3158">
                  <c:v>2012-02-16-10</c:v>
                </c:pt>
                <c:pt idx="3159">
                  <c:v>2012-02-16-11</c:v>
                </c:pt>
                <c:pt idx="3160">
                  <c:v>2012-02-16-12</c:v>
                </c:pt>
                <c:pt idx="3161">
                  <c:v>2012-02-16-13</c:v>
                </c:pt>
                <c:pt idx="3162">
                  <c:v>2012-02-16-14</c:v>
                </c:pt>
                <c:pt idx="3163">
                  <c:v>2012-02-16-15</c:v>
                </c:pt>
                <c:pt idx="3164">
                  <c:v>2012-02-16-16</c:v>
                </c:pt>
                <c:pt idx="3165">
                  <c:v>2012-02-16-17</c:v>
                </c:pt>
                <c:pt idx="3166">
                  <c:v>2012-02-16-18</c:v>
                </c:pt>
                <c:pt idx="3167">
                  <c:v>2012-02-16-19</c:v>
                </c:pt>
                <c:pt idx="3168">
                  <c:v>2012-02-16-20</c:v>
                </c:pt>
                <c:pt idx="3169">
                  <c:v>2012-02-16-21</c:v>
                </c:pt>
                <c:pt idx="3170">
                  <c:v>2012-02-16-22</c:v>
                </c:pt>
                <c:pt idx="3171">
                  <c:v>2012-02-16-23</c:v>
                </c:pt>
                <c:pt idx="3172">
                  <c:v>2012-02-17-00</c:v>
                </c:pt>
                <c:pt idx="3173">
                  <c:v>2012-02-17-01</c:v>
                </c:pt>
                <c:pt idx="3174">
                  <c:v>2012-02-17-02</c:v>
                </c:pt>
                <c:pt idx="3175">
                  <c:v>2012-02-17-03</c:v>
                </c:pt>
                <c:pt idx="3176">
                  <c:v>2012-02-17-04</c:v>
                </c:pt>
                <c:pt idx="3177">
                  <c:v>2012-02-17-05</c:v>
                </c:pt>
                <c:pt idx="3178">
                  <c:v>2012-02-17-06</c:v>
                </c:pt>
                <c:pt idx="3179">
                  <c:v>2012-02-17-07</c:v>
                </c:pt>
                <c:pt idx="3180">
                  <c:v>2012-02-17-08</c:v>
                </c:pt>
                <c:pt idx="3181">
                  <c:v>2012-02-17-09</c:v>
                </c:pt>
                <c:pt idx="3182">
                  <c:v>2012-02-17-10</c:v>
                </c:pt>
                <c:pt idx="3183">
                  <c:v>2012-02-17-11</c:v>
                </c:pt>
                <c:pt idx="3184">
                  <c:v>2012-02-17-12</c:v>
                </c:pt>
                <c:pt idx="3185">
                  <c:v>2012-02-17-13</c:v>
                </c:pt>
                <c:pt idx="3186">
                  <c:v>2012-02-17-14</c:v>
                </c:pt>
                <c:pt idx="3187">
                  <c:v>2012-02-17-15</c:v>
                </c:pt>
                <c:pt idx="3188">
                  <c:v>2012-02-17-16</c:v>
                </c:pt>
                <c:pt idx="3189">
                  <c:v>2012-02-17-17</c:v>
                </c:pt>
                <c:pt idx="3190">
                  <c:v>2012-02-17-18</c:v>
                </c:pt>
                <c:pt idx="3191">
                  <c:v>2012-02-17-19</c:v>
                </c:pt>
                <c:pt idx="3192">
                  <c:v>2012-02-17-20</c:v>
                </c:pt>
                <c:pt idx="3193">
                  <c:v>2012-02-17-21</c:v>
                </c:pt>
                <c:pt idx="3194">
                  <c:v>2012-02-17-22</c:v>
                </c:pt>
                <c:pt idx="3195">
                  <c:v>2012-02-17-23</c:v>
                </c:pt>
                <c:pt idx="3196">
                  <c:v>2012-02-18-00</c:v>
                </c:pt>
                <c:pt idx="3197">
                  <c:v>2012-02-18-01</c:v>
                </c:pt>
                <c:pt idx="3198">
                  <c:v>2012-02-18-02</c:v>
                </c:pt>
                <c:pt idx="3199">
                  <c:v>2012-02-18-03</c:v>
                </c:pt>
                <c:pt idx="3200">
                  <c:v>2012-02-18-04</c:v>
                </c:pt>
                <c:pt idx="3201">
                  <c:v>2012-02-18-05</c:v>
                </c:pt>
                <c:pt idx="3202">
                  <c:v>2012-02-18-06</c:v>
                </c:pt>
                <c:pt idx="3203">
                  <c:v>2012-02-18-07</c:v>
                </c:pt>
                <c:pt idx="3204">
                  <c:v>2012-02-18-08</c:v>
                </c:pt>
                <c:pt idx="3205">
                  <c:v>2012-02-18-09</c:v>
                </c:pt>
                <c:pt idx="3206">
                  <c:v>2012-02-18-10</c:v>
                </c:pt>
                <c:pt idx="3207">
                  <c:v>2012-02-18-11</c:v>
                </c:pt>
                <c:pt idx="3208">
                  <c:v>2012-02-18-12</c:v>
                </c:pt>
                <c:pt idx="3209">
                  <c:v>2012-02-18-13</c:v>
                </c:pt>
                <c:pt idx="3210">
                  <c:v>2012-02-18-14</c:v>
                </c:pt>
                <c:pt idx="3211">
                  <c:v>2012-02-18-15</c:v>
                </c:pt>
                <c:pt idx="3212">
                  <c:v>2012-02-18-16</c:v>
                </c:pt>
                <c:pt idx="3213">
                  <c:v>2012-02-18-17</c:v>
                </c:pt>
                <c:pt idx="3214">
                  <c:v>2012-02-18-18</c:v>
                </c:pt>
                <c:pt idx="3215">
                  <c:v>2012-02-18-19</c:v>
                </c:pt>
                <c:pt idx="3216">
                  <c:v>2012-02-18-20</c:v>
                </c:pt>
                <c:pt idx="3217">
                  <c:v>2012-02-18-21</c:v>
                </c:pt>
                <c:pt idx="3218">
                  <c:v>2012-02-18-22</c:v>
                </c:pt>
                <c:pt idx="3219">
                  <c:v>2012-02-18-23</c:v>
                </c:pt>
                <c:pt idx="3220">
                  <c:v>2012-02-19-00</c:v>
                </c:pt>
                <c:pt idx="3221">
                  <c:v>2012-02-19-01</c:v>
                </c:pt>
                <c:pt idx="3222">
                  <c:v>2012-02-19-02</c:v>
                </c:pt>
                <c:pt idx="3223">
                  <c:v>2012-02-19-03</c:v>
                </c:pt>
                <c:pt idx="3224">
                  <c:v>2012-02-19-04</c:v>
                </c:pt>
                <c:pt idx="3225">
                  <c:v>2012-02-19-05</c:v>
                </c:pt>
                <c:pt idx="3226">
                  <c:v>2012-02-19-06</c:v>
                </c:pt>
                <c:pt idx="3227">
                  <c:v>2012-02-19-07</c:v>
                </c:pt>
                <c:pt idx="3228">
                  <c:v>2012-02-19-08</c:v>
                </c:pt>
                <c:pt idx="3229">
                  <c:v>2012-02-19-09</c:v>
                </c:pt>
                <c:pt idx="3230">
                  <c:v>2012-02-19-10</c:v>
                </c:pt>
                <c:pt idx="3231">
                  <c:v>2012-02-19-11</c:v>
                </c:pt>
                <c:pt idx="3232">
                  <c:v>2012-02-19-12</c:v>
                </c:pt>
                <c:pt idx="3233">
                  <c:v>2012-02-19-13</c:v>
                </c:pt>
                <c:pt idx="3234">
                  <c:v>2012-02-19-14</c:v>
                </c:pt>
                <c:pt idx="3235">
                  <c:v>2012-02-19-15</c:v>
                </c:pt>
                <c:pt idx="3236">
                  <c:v>2012-02-19-16</c:v>
                </c:pt>
                <c:pt idx="3237">
                  <c:v>2012-02-19-17</c:v>
                </c:pt>
                <c:pt idx="3238">
                  <c:v>2012-02-19-18</c:v>
                </c:pt>
                <c:pt idx="3239">
                  <c:v>2012-02-19-19</c:v>
                </c:pt>
                <c:pt idx="3240">
                  <c:v>2012-02-19-20</c:v>
                </c:pt>
                <c:pt idx="3241">
                  <c:v>2012-02-19-21</c:v>
                </c:pt>
                <c:pt idx="3242">
                  <c:v>2012-02-19-22</c:v>
                </c:pt>
                <c:pt idx="3243">
                  <c:v>2012-02-19-23</c:v>
                </c:pt>
                <c:pt idx="3244">
                  <c:v>2012-02-20-00</c:v>
                </c:pt>
                <c:pt idx="3245">
                  <c:v>2012-02-20-01</c:v>
                </c:pt>
                <c:pt idx="3246">
                  <c:v>2012-02-20-02</c:v>
                </c:pt>
                <c:pt idx="3247">
                  <c:v>2012-02-20-03</c:v>
                </c:pt>
                <c:pt idx="3248">
                  <c:v>2012-02-20-04</c:v>
                </c:pt>
                <c:pt idx="3249">
                  <c:v>2012-02-20-05</c:v>
                </c:pt>
                <c:pt idx="3250">
                  <c:v>2012-02-20-06</c:v>
                </c:pt>
                <c:pt idx="3251">
                  <c:v>2012-02-20-07</c:v>
                </c:pt>
                <c:pt idx="3252">
                  <c:v>2012-02-20-08</c:v>
                </c:pt>
                <c:pt idx="3253">
                  <c:v>2012-02-20-09</c:v>
                </c:pt>
                <c:pt idx="3254">
                  <c:v>2012-02-20-10</c:v>
                </c:pt>
                <c:pt idx="3255">
                  <c:v>2012-02-20-11</c:v>
                </c:pt>
                <c:pt idx="3256">
                  <c:v>2012-02-20-12</c:v>
                </c:pt>
                <c:pt idx="3257">
                  <c:v>2012-02-20-13</c:v>
                </c:pt>
                <c:pt idx="3258">
                  <c:v>2012-02-20-14</c:v>
                </c:pt>
                <c:pt idx="3259">
                  <c:v>2012-02-20-15</c:v>
                </c:pt>
                <c:pt idx="3260">
                  <c:v>2012-02-20-16</c:v>
                </c:pt>
                <c:pt idx="3261">
                  <c:v>2012-02-20-17</c:v>
                </c:pt>
                <c:pt idx="3262">
                  <c:v>2012-02-20-18</c:v>
                </c:pt>
                <c:pt idx="3263">
                  <c:v>2012-02-20-19</c:v>
                </c:pt>
                <c:pt idx="3264">
                  <c:v>2012-02-20-20</c:v>
                </c:pt>
                <c:pt idx="3265">
                  <c:v>2012-02-20-21</c:v>
                </c:pt>
                <c:pt idx="3266">
                  <c:v>2012-02-20-22</c:v>
                </c:pt>
                <c:pt idx="3267">
                  <c:v>2012-02-20-23</c:v>
                </c:pt>
                <c:pt idx="3268">
                  <c:v>2012-02-21-00</c:v>
                </c:pt>
                <c:pt idx="3269">
                  <c:v>2012-02-21-01</c:v>
                </c:pt>
                <c:pt idx="3270">
                  <c:v>2012-02-21-02</c:v>
                </c:pt>
                <c:pt idx="3271">
                  <c:v>2012-02-21-03</c:v>
                </c:pt>
                <c:pt idx="3272">
                  <c:v>2012-02-21-04</c:v>
                </c:pt>
                <c:pt idx="3273">
                  <c:v>2012-02-21-05</c:v>
                </c:pt>
                <c:pt idx="3274">
                  <c:v>2012-02-21-06</c:v>
                </c:pt>
                <c:pt idx="3275">
                  <c:v>2012-02-21-07</c:v>
                </c:pt>
                <c:pt idx="3276">
                  <c:v>2012-02-21-08</c:v>
                </c:pt>
                <c:pt idx="3277">
                  <c:v>2012-02-21-09</c:v>
                </c:pt>
                <c:pt idx="3278">
                  <c:v>2012-02-21-10</c:v>
                </c:pt>
                <c:pt idx="3279">
                  <c:v>2012-02-21-11</c:v>
                </c:pt>
                <c:pt idx="3280">
                  <c:v>2012-02-21-12</c:v>
                </c:pt>
                <c:pt idx="3281">
                  <c:v>2012-02-21-13</c:v>
                </c:pt>
                <c:pt idx="3282">
                  <c:v>2012-02-21-14</c:v>
                </c:pt>
                <c:pt idx="3283">
                  <c:v>2012-02-21-15</c:v>
                </c:pt>
                <c:pt idx="3284">
                  <c:v>2012-02-21-16</c:v>
                </c:pt>
                <c:pt idx="3285">
                  <c:v>2012-02-21-17</c:v>
                </c:pt>
                <c:pt idx="3286">
                  <c:v>2012-02-21-18</c:v>
                </c:pt>
                <c:pt idx="3287">
                  <c:v>2012-02-21-19</c:v>
                </c:pt>
                <c:pt idx="3288">
                  <c:v>2012-02-21-20</c:v>
                </c:pt>
                <c:pt idx="3289">
                  <c:v>2012-02-21-21</c:v>
                </c:pt>
                <c:pt idx="3290">
                  <c:v>2012-02-21-22</c:v>
                </c:pt>
                <c:pt idx="3291">
                  <c:v>2012-02-21-23</c:v>
                </c:pt>
                <c:pt idx="3292">
                  <c:v>2012-02-22-00</c:v>
                </c:pt>
                <c:pt idx="3293">
                  <c:v>2012-02-22-01</c:v>
                </c:pt>
                <c:pt idx="3294">
                  <c:v>2012-02-22-02</c:v>
                </c:pt>
                <c:pt idx="3295">
                  <c:v>2012-02-22-03</c:v>
                </c:pt>
                <c:pt idx="3296">
                  <c:v>2012-02-22-04</c:v>
                </c:pt>
                <c:pt idx="3297">
                  <c:v>2012-02-22-05</c:v>
                </c:pt>
                <c:pt idx="3298">
                  <c:v>2012-02-22-06</c:v>
                </c:pt>
                <c:pt idx="3299">
                  <c:v>2012-02-22-07</c:v>
                </c:pt>
                <c:pt idx="3300">
                  <c:v>2012-02-22-08</c:v>
                </c:pt>
                <c:pt idx="3301">
                  <c:v>2012-02-22-09</c:v>
                </c:pt>
                <c:pt idx="3302">
                  <c:v>2012-02-22-10</c:v>
                </c:pt>
                <c:pt idx="3303">
                  <c:v>2012-02-22-11</c:v>
                </c:pt>
                <c:pt idx="3304">
                  <c:v>2012-02-22-12</c:v>
                </c:pt>
                <c:pt idx="3305">
                  <c:v>2012-02-22-13</c:v>
                </c:pt>
                <c:pt idx="3306">
                  <c:v>2012-02-22-14</c:v>
                </c:pt>
                <c:pt idx="3307">
                  <c:v>2012-02-22-15</c:v>
                </c:pt>
                <c:pt idx="3308">
                  <c:v>2012-02-22-16</c:v>
                </c:pt>
                <c:pt idx="3309">
                  <c:v>2012-02-22-17</c:v>
                </c:pt>
                <c:pt idx="3310">
                  <c:v>2012-02-22-18</c:v>
                </c:pt>
                <c:pt idx="3311">
                  <c:v>2012-02-22-19</c:v>
                </c:pt>
                <c:pt idx="3312">
                  <c:v>2012-02-22-20</c:v>
                </c:pt>
                <c:pt idx="3313">
                  <c:v>2012-02-22-21</c:v>
                </c:pt>
                <c:pt idx="3314">
                  <c:v>2012-02-22-22</c:v>
                </c:pt>
                <c:pt idx="3315">
                  <c:v>2012-02-22-23</c:v>
                </c:pt>
                <c:pt idx="3316">
                  <c:v>2012-02-23-00</c:v>
                </c:pt>
                <c:pt idx="3317">
                  <c:v>2012-02-23-01</c:v>
                </c:pt>
                <c:pt idx="3318">
                  <c:v>2012-02-23-02</c:v>
                </c:pt>
                <c:pt idx="3319">
                  <c:v>2012-02-23-03</c:v>
                </c:pt>
                <c:pt idx="3320">
                  <c:v>2012-02-23-04</c:v>
                </c:pt>
                <c:pt idx="3321">
                  <c:v>2012-02-23-05</c:v>
                </c:pt>
                <c:pt idx="3322">
                  <c:v>2012-02-23-06</c:v>
                </c:pt>
                <c:pt idx="3323">
                  <c:v>2012-02-23-07</c:v>
                </c:pt>
                <c:pt idx="3324">
                  <c:v>2012-02-23-08</c:v>
                </c:pt>
                <c:pt idx="3325">
                  <c:v>2012-02-23-09</c:v>
                </c:pt>
                <c:pt idx="3326">
                  <c:v>2012-02-23-10</c:v>
                </c:pt>
                <c:pt idx="3327">
                  <c:v>2012-02-23-11</c:v>
                </c:pt>
                <c:pt idx="3328">
                  <c:v>2012-02-23-12</c:v>
                </c:pt>
                <c:pt idx="3329">
                  <c:v>2012-02-23-13</c:v>
                </c:pt>
                <c:pt idx="3330">
                  <c:v>2012-02-23-14</c:v>
                </c:pt>
                <c:pt idx="3331">
                  <c:v>2012-02-23-15</c:v>
                </c:pt>
                <c:pt idx="3332">
                  <c:v>2012-02-23-16</c:v>
                </c:pt>
                <c:pt idx="3333">
                  <c:v>2012-02-23-17</c:v>
                </c:pt>
                <c:pt idx="3334">
                  <c:v>2012-02-23-18</c:v>
                </c:pt>
                <c:pt idx="3335">
                  <c:v>2012-02-23-19</c:v>
                </c:pt>
                <c:pt idx="3336">
                  <c:v>2012-02-23-20</c:v>
                </c:pt>
                <c:pt idx="3337">
                  <c:v>2012-02-23-21</c:v>
                </c:pt>
                <c:pt idx="3338">
                  <c:v>2012-02-23-22</c:v>
                </c:pt>
                <c:pt idx="3339">
                  <c:v>2012-02-23-23</c:v>
                </c:pt>
                <c:pt idx="3340">
                  <c:v>2012-02-24-00</c:v>
                </c:pt>
                <c:pt idx="3341">
                  <c:v>2012-02-24-01</c:v>
                </c:pt>
                <c:pt idx="3342">
                  <c:v>2012-02-24-02</c:v>
                </c:pt>
                <c:pt idx="3343">
                  <c:v>2012-02-24-03</c:v>
                </c:pt>
                <c:pt idx="3344">
                  <c:v>2012-02-24-04</c:v>
                </c:pt>
                <c:pt idx="3345">
                  <c:v>2012-02-24-05</c:v>
                </c:pt>
                <c:pt idx="3346">
                  <c:v>2012-02-24-06</c:v>
                </c:pt>
                <c:pt idx="3347">
                  <c:v>2012-02-24-07</c:v>
                </c:pt>
                <c:pt idx="3348">
                  <c:v>2012-02-24-08</c:v>
                </c:pt>
                <c:pt idx="3349">
                  <c:v>2012-02-24-09</c:v>
                </c:pt>
                <c:pt idx="3350">
                  <c:v>2012-02-24-10</c:v>
                </c:pt>
                <c:pt idx="3351">
                  <c:v>2012-02-24-11</c:v>
                </c:pt>
                <c:pt idx="3352">
                  <c:v>2012-02-24-12</c:v>
                </c:pt>
                <c:pt idx="3353">
                  <c:v>2012-02-24-13</c:v>
                </c:pt>
                <c:pt idx="3354">
                  <c:v>2012-02-24-14</c:v>
                </c:pt>
                <c:pt idx="3355">
                  <c:v>2012-02-24-15</c:v>
                </c:pt>
                <c:pt idx="3356">
                  <c:v>2012-02-24-16</c:v>
                </c:pt>
                <c:pt idx="3357">
                  <c:v>2012-02-24-17</c:v>
                </c:pt>
                <c:pt idx="3358">
                  <c:v>2012-02-24-18</c:v>
                </c:pt>
                <c:pt idx="3359">
                  <c:v>2012-02-24-19</c:v>
                </c:pt>
                <c:pt idx="3360">
                  <c:v>2012-02-24-20</c:v>
                </c:pt>
                <c:pt idx="3361">
                  <c:v>2012-02-24-21</c:v>
                </c:pt>
                <c:pt idx="3362">
                  <c:v>2012-02-24-22</c:v>
                </c:pt>
                <c:pt idx="3363">
                  <c:v>2012-02-24-23</c:v>
                </c:pt>
                <c:pt idx="3364">
                  <c:v>2012-02-25-00</c:v>
                </c:pt>
                <c:pt idx="3365">
                  <c:v>2012-02-25-01</c:v>
                </c:pt>
                <c:pt idx="3366">
                  <c:v>2012-02-25-02</c:v>
                </c:pt>
                <c:pt idx="3367">
                  <c:v>2012-02-25-03</c:v>
                </c:pt>
                <c:pt idx="3368">
                  <c:v>2012-02-25-04</c:v>
                </c:pt>
                <c:pt idx="3369">
                  <c:v>2012-02-25-05</c:v>
                </c:pt>
                <c:pt idx="3370">
                  <c:v>2012-02-25-06</c:v>
                </c:pt>
                <c:pt idx="3371">
                  <c:v>2012-02-25-07</c:v>
                </c:pt>
                <c:pt idx="3372">
                  <c:v>2012-02-25-08</c:v>
                </c:pt>
                <c:pt idx="3373">
                  <c:v>2012-02-25-09</c:v>
                </c:pt>
                <c:pt idx="3374">
                  <c:v>2012-02-25-10</c:v>
                </c:pt>
                <c:pt idx="3375">
                  <c:v>2012-02-25-11</c:v>
                </c:pt>
                <c:pt idx="3376">
                  <c:v>2012-02-25-12</c:v>
                </c:pt>
                <c:pt idx="3377">
                  <c:v>2012-02-25-13</c:v>
                </c:pt>
                <c:pt idx="3378">
                  <c:v>2012-02-25-14</c:v>
                </c:pt>
                <c:pt idx="3379">
                  <c:v>2012-02-25-15</c:v>
                </c:pt>
                <c:pt idx="3380">
                  <c:v>2012-02-25-16</c:v>
                </c:pt>
                <c:pt idx="3381">
                  <c:v>2012-02-25-17</c:v>
                </c:pt>
                <c:pt idx="3382">
                  <c:v>2012-02-25-18</c:v>
                </c:pt>
                <c:pt idx="3383">
                  <c:v>2012-02-25-19</c:v>
                </c:pt>
                <c:pt idx="3384">
                  <c:v>2012-02-25-20</c:v>
                </c:pt>
                <c:pt idx="3385">
                  <c:v>2012-02-25-21</c:v>
                </c:pt>
                <c:pt idx="3386">
                  <c:v>2012-02-25-22</c:v>
                </c:pt>
                <c:pt idx="3387">
                  <c:v>2012-02-25-23</c:v>
                </c:pt>
                <c:pt idx="3388">
                  <c:v>2012-02-26-00</c:v>
                </c:pt>
                <c:pt idx="3389">
                  <c:v>2012-02-26-01</c:v>
                </c:pt>
                <c:pt idx="3390">
                  <c:v>2012-02-26-02</c:v>
                </c:pt>
                <c:pt idx="3391">
                  <c:v>2012-02-26-03</c:v>
                </c:pt>
                <c:pt idx="3392">
                  <c:v>2012-02-26-04</c:v>
                </c:pt>
                <c:pt idx="3393">
                  <c:v>2012-02-26-05</c:v>
                </c:pt>
                <c:pt idx="3394">
                  <c:v>2012-02-26-06</c:v>
                </c:pt>
                <c:pt idx="3395">
                  <c:v>2012-02-26-07</c:v>
                </c:pt>
                <c:pt idx="3396">
                  <c:v>2012-02-26-08</c:v>
                </c:pt>
                <c:pt idx="3397">
                  <c:v>2012-02-26-09</c:v>
                </c:pt>
                <c:pt idx="3398">
                  <c:v>2012-02-26-10</c:v>
                </c:pt>
                <c:pt idx="3399">
                  <c:v>2012-02-26-11</c:v>
                </c:pt>
                <c:pt idx="3400">
                  <c:v>2012-02-26-12</c:v>
                </c:pt>
                <c:pt idx="3401">
                  <c:v>2012-02-26-13</c:v>
                </c:pt>
                <c:pt idx="3402">
                  <c:v>2012-02-26-14</c:v>
                </c:pt>
                <c:pt idx="3403">
                  <c:v>2012-02-26-15</c:v>
                </c:pt>
                <c:pt idx="3404">
                  <c:v>2012-02-26-16</c:v>
                </c:pt>
                <c:pt idx="3405">
                  <c:v>2012-02-26-17</c:v>
                </c:pt>
                <c:pt idx="3406">
                  <c:v>2012-02-26-18</c:v>
                </c:pt>
                <c:pt idx="3407">
                  <c:v>2012-02-26-19</c:v>
                </c:pt>
                <c:pt idx="3408">
                  <c:v>2012-02-26-20</c:v>
                </c:pt>
                <c:pt idx="3409">
                  <c:v>2012-02-26-21</c:v>
                </c:pt>
                <c:pt idx="3410">
                  <c:v>2012-02-26-22</c:v>
                </c:pt>
                <c:pt idx="3411">
                  <c:v>2012-02-26-23</c:v>
                </c:pt>
                <c:pt idx="3412">
                  <c:v>2012-02-27-00</c:v>
                </c:pt>
                <c:pt idx="3413">
                  <c:v>2012-02-27-01</c:v>
                </c:pt>
                <c:pt idx="3414">
                  <c:v>2012-02-27-02</c:v>
                </c:pt>
                <c:pt idx="3415">
                  <c:v>2012-02-27-03</c:v>
                </c:pt>
                <c:pt idx="3416">
                  <c:v>2012-02-27-04</c:v>
                </c:pt>
                <c:pt idx="3417">
                  <c:v>2012-02-27-05</c:v>
                </c:pt>
                <c:pt idx="3418">
                  <c:v>2012-02-27-06</c:v>
                </c:pt>
                <c:pt idx="3419">
                  <c:v>2012-02-27-07</c:v>
                </c:pt>
                <c:pt idx="3420">
                  <c:v>2012-02-27-08</c:v>
                </c:pt>
                <c:pt idx="3421">
                  <c:v>2012-02-27-09</c:v>
                </c:pt>
                <c:pt idx="3422">
                  <c:v>2012-02-27-10</c:v>
                </c:pt>
                <c:pt idx="3423">
                  <c:v>2012-02-27-11</c:v>
                </c:pt>
                <c:pt idx="3424">
                  <c:v>2012-02-27-12</c:v>
                </c:pt>
                <c:pt idx="3425">
                  <c:v>2012-02-27-13</c:v>
                </c:pt>
                <c:pt idx="3426">
                  <c:v>2012-02-27-14</c:v>
                </c:pt>
                <c:pt idx="3427">
                  <c:v>2012-02-27-15</c:v>
                </c:pt>
                <c:pt idx="3428">
                  <c:v>2012-02-27-16</c:v>
                </c:pt>
                <c:pt idx="3429">
                  <c:v>2012-02-27-17</c:v>
                </c:pt>
                <c:pt idx="3430">
                  <c:v>2012-02-27-18</c:v>
                </c:pt>
                <c:pt idx="3431">
                  <c:v>2012-02-27-19</c:v>
                </c:pt>
                <c:pt idx="3432">
                  <c:v>2012-02-27-20</c:v>
                </c:pt>
                <c:pt idx="3433">
                  <c:v>2012-02-27-21</c:v>
                </c:pt>
                <c:pt idx="3434">
                  <c:v>2012-02-27-22</c:v>
                </c:pt>
                <c:pt idx="3435">
                  <c:v>2012-02-27-23</c:v>
                </c:pt>
                <c:pt idx="3436">
                  <c:v>2012-02-28-00</c:v>
                </c:pt>
                <c:pt idx="3437">
                  <c:v>2012-02-28-01</c:v>
                </c:pt>
                <c:pt idx="3438">
                  <c:v>2012-02-28-02</c:v>
                </c:pt>
                <c:pt idx="3439">
                  <c:v>2012-02-28-03</c:v>
                </c:pt>
                <c:pt idx="3440">
                  <c:v>2012-02-28-04</c:v>
                </c:pt>
                <c:pt idx="3441">
                  <c:v>2012-02-28-05</c:v>
                </c:pt>
                <c:pt idx="3442">
                  <c:v>2012-02-28-06</c:v>
                </c:pt>
                <c:pt idx="3443">
                  <c:v>2012-02-28-07</c:v>
                </c:pt>
                <c:pt idx="3444">
                  <c:v>2012-02-28-08</c:v>
                </c:pt>
                <c:pt idx="3445">
                  <c:v>2012-02-28-09</c:v>
                </c:pt>
                <c:pt idx="3446">
                  <c:v>2012-02-28-10</c:v>
                </c:pt>
                <c:pt idx="3447">
                  <c:v>2012-02-28-11</c:v>
                </c:pt>
                <c:pt idx="3448">
                  <c:v>2012-02-28-12</c:v>
                </c:pt>
                <c:pt idx="3449">
                  <c:v>2012-02-28-13</c:v>
                </c:pt>
                <c:pt idx="3450">
                  <c:v>2012-02-28-14</c:v>
                </c:pt>
                <c:pt idx="3451">
                  <c:v>2012-02-28-15</c:v>
                </c:pt>
                <c:pt idx="3452">
                  <c:v>2012-02-28-16</c:v>
                </c:pt>
                <c:pt idx="3453">
                  <c:v>2012-02-28-17</c:v>
                </c:pt>
                <c:pt idx="3454">
                  <c:v>2012-02-28-18</c:v>
                </c:pt>
                <c:pt idx="3455">
                  <c:v>2012-02-28-19</c:v>
                </c:pt>
                <c:pt idx="3456">
                  <c:v>2012-02-28-20</c:v>
                </c:pt>
                <c:pt idx="3457">
                  <c:v>2012-02-28-21</c:v>
                </c:pt>
                <c:pt idx="3458">
                  <c:v>2012-02-28-22</c:v>
                </c:pt>
                <c:pt idx="3459">
                  <c:v>2012-02-28-23</c:v>
                </c:pt>
                <c:pt idx="3460">
                  <c:v>2012-02-29-00</c:v>
                </c:pt>
                <c:pt idx="3461">
                  <c:v>2012-02-29-01</c:v>
                </c:pt>
                <c:pt idx="3462">
                  <c:v>2012-02-29-02</c:v>
                </c:pt>
                <c:pt idx="3463">
                  <c:v>2012-02-29-03</c:v>
                </c:pt>
                <c:pt idx="3464">
                  <c:v>2012-02-29-04</c:v>
                </c:pt>
                <c:pt idx="3465">
                  <c:v>2012-02-29-05</c:v>
                </c:pt>
                <c:pt idx="3466">
                  <c:v>2012-02-29-06</c:v>
                </c:pt>
                <c:pt idx="3467">
                  <c:v>2012-02-29-07</c:v>
                </c:pt>
                <c:pt idx="3468">
                  <c:v>2012-02-29-08</c:v>
                </c:pt>
                <c:pt idx="3469">
                  <c:v>2012-02-29-09</c:v>
                </c:pt>
                <c:pt idx="3470">
                  <c:v>2012-02-29-10</c:v>
                </c:pt>
                <c:pt idx="3471">
                  <c:v>2012-02-29-11</c:v>
                </c:pt>
                <c:pt idx="3472">
                  <c:v>2012-02-29-12</c:v>
                </c:pt>
                <c:pt idx="3473">
                  <c:v>2012-02-29-13</c:v>
                </c:pt>
                <c:pt idx="3474">
                  <c:v>2012-02-29-14</c:v>
                </c:pt>
                <c:pt idx="3475">
                  <c:v>2012-02-29-15</c:v>
                </c:pt>
                <c:pt idx="3476">
                  <c:v>2012-02-29-16</c:v>
                </c:pt>
                <c:pt idx="3477">
                  <c:v>2012-02-29-17</c:v>
                </c:pt>
                <c:pt idx="3478">
                  <c:v>2012-02-29-18</c:v>
                </c:pt>
                <c:pt idx="3479">
                  <c:v>2012-02-29-19</c:v>
                </c:pt>
                <c:pt idx="3480">
                  <c:v>2012-02-29-20</c:v>
                </c:pt>
                <c:pt idx="3481">
                  <c:v>2012-02-29-21</c:v>
                </c:pt>
                <c:pt idx="3482">
                  <c:v>2012-02-29-22</c:v>
                </c:pt>
                <c:pt idx="3483">
                  <c:v>2012-02-29-23</c:v>
                </c:pt>
                <c:pt idx="3484">
                  <c:v>2012-03-01-00</c:v>
                </c:pt>
                <c:pt idx="3485">
                  <c:v>2012-03-01-01</c:v>
                </c:pt>
                <c:pt idx="3486">
                  <c:v>2012-03-01-02</c:v>
                </c:pt>
                <c:pt idx="3487">
                  <c:v>2012-03-01-03</c:v>
                </c:pt>
                <c:pt idx="3488">
                  <c:v>2012-03-01-04</c:v>
                </c:pt>
                <c:pt idx="3489">
                  <c:v>2012-03-01-05</c:v>
                </c:pt>
                <c:pt idx="3490">
                  <c:v>2012-03-01-06</c:v>
                </c:pt>
                <c:pt idx="3491">
                  <c:v>2012-03-01-07</c:v>
                </c:pt>
                <c:pt idx="3492">
                  <c:v>2012-03-01-08</c:v>
                </c:pt>
                <c:pt idx="3493">
                  <c:v>2012-03-01-09</c:v>
                </c:pt>
                <c:pt idx="3494">
                  <c:v>2012-03-01-10</c:v>
                </c:pt>
                <c:pt idx="3495">
                  <c:v>2012-03-01-11</c:v>
                </c:pt>
                <c:pt idx="3496">
                  <c:v>2012-03-01-12</c:v>
                </c:pt>
                <c:pt idx="3497">
                  <c:v>2012-03-01-13</c:v>
                </c:pt>
                <c:pt idx="3498">
                  <c:v>2012-03-01-14</c:v>
                </c:pt>
                <c:pt idx="3499">
                  <c:v>2012-03-01-15</c:v>
                </c:pt>
                <c:pt idx="3500">
                  <c:v>2012-03-01-16</c:v>
                </c:pt>
                <c:pt idx="3501">
                  <c:v>2012-03-01-17</c:v>
                </c:pt>
                <c:pt idx="3502">
                  <c:v>2012-03-01-18</c:v>
                </c:pt>
                <c:pt idx="3503">
                  <c:v>2012-03-01-19</c:v>
                </c:pt>
                <c:pt idx="3504">
                  <c:v>2012-03-01-20</c:v>
                </c:pt>
                <c:pt idx="3505">
                  <c:v>2012-03-01-21</c:v>
                </c:pt>
                <c:pt idx="3506">
                  <c:v>2012-03-01-22</c:v>
                </c:pt>
                <c:pt idx="3507">
                  <c:v>2012-03-01-23</c:v>
                </c:pt>
                <c:pt idx="3508">
                  <c:v>2012-03-02-00</c:v>
                </c:pt>
                <c:pt idx="3509">
                  <c:v>2012-03-02-01</c:v>
                </c:pt>
                <c:pt idx="3510">
                  <c:v>2012-03-02-02</c:v>
                </c:pt>
                <c:pt idx="3511">
                  <c:v>2012-03-02-03</c:v>
                </c:pt>
                <c:pt idx="3512">
                  <c:v>2012-03-02-04</c:v>
                </c:pt>
                <c:pt idx="3513">
                  <c:v>2012-03-02-05</c:v>
                </c:pt>
                <c:pt idx="3514">
                  <c:v>2012-03-02-06</c:v>
                </c:pt>
                <c:pt idx="3515">
                  <c:v>2012-03-02-07</c:v>
                </c:pt>
                <c:pt idx="3516">
                  <c:v>2012-03-02-08</c:v>
                </c:pt>
                <c:pt idx="3517">
                  <c:v>2012-03-02-09</c:v>
                </c:pt>
                <c:pt idx="3518">
                  <c:v>2012-03-02-10</c:v>
                </c:pt>
                <c:pt idx="3519">
                  <c:v>2012-03-02-11</c:v>
                </c:pt>
                <c:pt idx="3520">
                  <c:v>2012-03-02-12</c:v>
                </c:pt>
                <c:pt idx="3521">
                  <c:v>2012-03-02-13</c:v>
                </c:pt>
                <c:pt idx="3522">
                  <c:v>2012-03-02-14</c:v>
                </c:pt>
                <c:pt idx="3523">
                  <c:v>2012-03-02-15</c:v>
                </c:pt>
                <c:pt idx="3524">
                  <c:v>2012-03-02-16</c:v>
                </c:pt>
                <c:pt idx="3525">
                  <c:v>2012-03-02-17</c:v>
                </c:pt>
                <c:pt idx="3526">
                  <c:v>2012-03-02-18</c:v>
                </c:pt>
                <c:pt idx="3527">
                  <c:v>2012-03-02-19</c:v>
                </c:pt>
                <c:pt idx="3528">
                  <c:v>2012-03-02-20</c:v>
                </c:pt>
                <c:pt idx="3529">
                  <c:v>2012-03-02-21</c:v>
                </c:pt>
                <c:pt idx="3530">
                  <c:v>2012-03-02-22</c:v>
                </c:pt>
                <c:pt idx="3531">
                  <c:v>2012-03-02-23</c:v>
                </c:pt>
                <c:pt idx="3532">
                  <c:v>2012-03-03-00</c:v>
                </c:pt>
                <c:pt idx="3533">
                  <c:v>2012-03-03-01</c:v>
                </c:pt>
                <c:pt idx="3534">
                  <c:v>2012-03-03-02</c:v>
                </c:pt>
                <c:pt idx="3535">
                  <c:v>2012-03-03-03</c:v>
                </c:pt>
                <c:pt idx="3536">
                  <c:v>2012-03-03-04</c:v>
                </c:pt>
                <c:pt idx="3537">
                  <c:v>2012-03-03-05</c:v>
                </c:pt>
                <c:pt idx="3538">
                  <c:v>2012-03-03-06</c:v>
                </c:pt>
                <c:pt idx="3539">
                  <c:v>2012-03-03-07</c:v>
                </c:pt>
                <c:pt idx="3540">
                  <c:v>2012-03-03-08</c:v>
                </c:pt>
                <c:pt idx="3541">
                  <c:v>2012-03-03-09</c:v>
                </c:pt>
                <c:pt idx="3542">
                  <c:v>2012-03-03-10</c:v>
                </c:pt>
                <c:pt idx="3543">
                  <c:v>2012-03-03-11</c:v>
                </c:pt>
                <c:pt idx="3544">
                  <c:v>2012-03-03-12</c:v>
                </c:pt>
                <c:pt idx="3545">
                  <c:v>2012-03-03-13</c:v>
                </c:pt>
                <c:pt idx="3546">
                  <c:v>2012-03-03-14</c:v>
                </c:pt>
                <c:pt idx="3547">
                  <c:v>2012-03-03-15</c:v>
                </c:pt>
                <c:pt idx="3548">
                  <c:v>2012-03-03-16</c:v>
                </c:pt>
                <c:pt idx="3549">
                  <c:v>2012-03-03-17</c:v>
                </c:pt>
                <c:pt idx="3550">
                  <c:v>2012-03-03-18</c:v>
                </c:pt>
                <c:pt idx="3551">
                  <c:v>2012-03-03-19</c:v>
                </c:pt>
                <c:pt idx="3552">
                  <c:v>2012-03-03-20</c:v>
                </c:pt>
                <c:pt idx="3553">
                  <c:v>2012-03-03-21</c:v>
                </c:pt>
                <c:pt idx="3554">
                  <c:v>2012-03-03-22</c:v>
                </c:pt>
                <c:pt idx="3555">
                  <c:v>2012-03-03-23</c:v>
                </c:pt>
                <c:pt idx="3556">
                  <c:v>2012-03-04-00</c:v>
                </c:pt>
                <c:pt idx="3557">
                  <c:v>2012-03-04-01</c:v>
                </c:pt>
                <c:pt idx="3558">
                  <c:v>2012-03-04-02</c:v>
                </c:pt>
                <c:pt idx="3559">
                  <c:v>2012-03-04-03</c:v>
                </c:pt>
                <c:pt idx="3560">
                  <c:v>2012-03-04-04</c:v>
                </c:pt>
                <c:pt idx="3561">
                  <c:v>2012-03-04-05</c:v>
                </c:pt>
                <c:pt idx="3562">
                  <c:v>2012-03-04-06</c:v>
                </c:pt>
                <c:pt idx="3563">
                  <c:v>2012-03-04-07</c:v>
                </c:pt>
                <c:pt idx="3564">
                  <c:v>2012-03-04-08</c:v>
                </c:pt>
                <c:pt idx="3565">
                  <c:v>2012-03-04-09</c:v>
                </c:pt>
                <c:pt idx="3566">
                  <c:v>2012-03-04-10</c:v>
                </c:pt>
                <c:pt idx="3567">
                  <c:v>2012-03-04-11</c:v>
                </c:pt>
                <c:pt idx="3568">
                  <c:v>2012-03-04-12</c:v>
                </c:pt>
                <c:pt idx="3569">
                  <c:v>2012-03-04-13</c:v>
                </c:pt>
                <c:pt idx="3570">
                  <c:v>2012-03-04-14</c:v>
                </c:pt>
                <c:pt idx="3571">
                  <c:v>2012-03-04-15</c:v>
                </c:pt>
                <c:pt idx="3572">
                  <c:v>2012-03-04-16</c:v>
                </c:pt>
                <c:pt idx="3573">
                  <c:v>2012-03-04-17</c:v>
                </c:pt>
                <c:pt idx="3574">
                  <c:v>2012-03-04-18</c:v>
                </c:pt>
                <c:pt idx="3575">
                  <c:v>2012-03-04-19</c:v>
                </c:pt>
                <c:pt idx="3576">
                  <c:v>2012-03-04-20</c:v>
                </c:pt>
                <c:pt idx="3577">
                  <c:v>2012-03-04-21</c:v>
                </c:pt>
                <c:pt idx="3578">
                  <c:v>2012-03-04-22</c:v>
                </c:pt>
                <c:pt idx="3579">
                  <c:v>2012-03-04-23</c:v>
                </c:pt>
                <c:pt idx="3580">
                  <c:v>2012-03-05-00</c:v>
                </c:pt>
                <c:pt idx="3581">
                  <c:v>2012-03-05-01</c:v>
                </c:pt>
                <c:pt idx="3582">
                  <c:v>2012-03-05-02</c:v>
                </c:pt>
                <c:pt idx="3583">
                  <c:v>2012-03-05-03</c:v>
                </c:pt>
                <c:pt idx="3584">
                  <c:v>2012-03-05-04</c:v>
                </c:pt>
                <c:pt idx="3585">
                  <c:v>2012-03-05-05</c:v>
                </c:pt>
                <c:pt idx="3586">
                  <c:v>2012-03-05-06</c:v>
                </c:pt>
                <c:pt idx="3587">
                  <c:v>2012-03-05-07</c:v>
                </c:pt>
                <c:pt idx="3588">
                  <c:v>2012-03-05-08</c:v>
                </c:pt>
                <c:pt idx="3589">
                  <c:v>2012-03-05-09</c:v>
                </c:pt>
                <c:pt idx="3590">
                  <c:v>2012-03-05-10</c:v>
                </c:pt>
                <c:pt idx="3591">
                  <c:v>2012-03-05-11</c:v>
                </c:pt>
                <c:pt idx="3592">
                  <c:v>2012-03-05-12</c:v>
                </c:pt>
                <c:pt idx="3593">
                  <c:v>2012-03-05-13</c:v>
                </c:pt>
                <c:pt idx="3594">
                  <c:v>2012-03-05-14</c:v>
                </c:pt>
                <c:pt idx="3595">
                  <c:v>2012-03-05-15</c:v>
                </c:pt>
                <c:pt idx="3596">
                  <c:v>2012-03-05-16</c:v>
                </c:pt>
                <c:pt idx="3597">
                  <c:v>2012-03-05-17</c:v>
                </c:pt>
                <c:pt idx="3598">
                  <c:v>2012-03-05-18</c:v>
                </c:pt>
                <c:pt idx="3599">
                  <c:v>2012-03-05-19</c:v>
                </c:pt>
                <c:pt idx="3600">
                  <c:v>2012-03-05-20</c:v>
                </c:pt>
                <c:pt idx="3601">
                  <c:v>2012-03-05-21</c:v>
                </c:pt>
                <c:pt idx="3602">
                  <c:v>2012-03-05-22</c:v>
                </c:pt>
                <c:pt idx="3603">
                  <c:v>2012-03-05-23</c:v>
                </c:pt>
                <c:pt idx="3604">
                  <c:v>2012-03-06-00</c:v>
                </c:pt>
                <c:pt idx="3605">
                  <c:v>2012-03-06-01</c:v>
                </c:pt>
                <c:pt idx="3606">
                  <c:v>2012-03-06-02</c:v>
                </c:pt>
                <c:pt idx="3607">
                  <c:v>2012-03-06-03</c:v>
                </c:pt>
                <c:pt idx="3608">
                  <c:v>2012-03-06-04</c:v>
                </c:pt>
                <c:pt idx="3609">
                  <c:v>2012-03-06-05</c:v>
                </c:pt>
                <c:pt idx="3610">
                  <c:v>2012-03-06-06</c:v>
                </c:pt>
                <c:pt idx="3611">
                  <c:v>2012-03-06-07</c:v>
                </c:pt>
                <c:pt idx="3612">
                  <c:v>2012-03-06-08</c:v>
                </c:pt>
                <c:pt idx="3613">
                  <c:v>2012-03-06-09</c:v>
                </c:pt>
                <c:pt idx="3614">
                  <c:v>2012-03-06-10</c:v>
                </c:pt>
                <c:pt idx="3615">
                  <c:v>2012-03-06-11</c:v>
                </c:pt>
                <c:pt idx="3616">
                  <c:v>2012-03-06-12</c:v>
                </c:pt>
                <c:pt idx="3617">
                  <c:v>2012-03-06-13</c:v>
                </c:pt>
                <c:pt idx="3618">
                  <c:v>2012-03-06-14</c:v>
                </c:pt>
                <c:pt idx="3619">
                  <c:v>2012-03-06-15</c:v>
                </c:pt>
                <c:pt idx="3620">
                  <c:v>2012-03-06-16</c:v>
                </c:pt>
                <c:pt idx="3621">
                  <c:v>2012-03-06-17</c:v>
                </c:pt>
                <c:pt idx="3622">
                  <c:v>2012-03-06-18</c:v>
                </c:pt>
                <c:pt idx="3623">
                  <c:v>2012-03-06-19</c:v>
                </c:pt>
                <c:pt idx="3624">
                  <c:v>2012-03-06-20</c:v>
                </c:pt>
                <c:pt idx="3625">
                  <c:v>2012-03-06-21</c:v>
                </c:pt>
                <c:pt idx="3626">
                  <c:v>2012-03-06-22</c:v>
                </c:pt>
                <c:pt idx="3627">
                  <c:v>2012-03-06-23</c:v>
                </c:pt>
                <c:pt idx="3628">
                  <c:v>2012-03-07-00</c:v>
                </c:pt>
                <c:pt idx="3629">
                  <c:v>2012-03-07-01</c:v>
                </c:pt>
                <c:pt idx="3630">
                  <c:v>2012-03-07-02</c:v>
                </c:pt>
                <c:pt idx="3631">
                  <c:v>2012-03-07-03</c:v>
                </c:pt>
                <c:pt idx="3632">
                  <c:v>2012-03-07-04</c:v>
                </c:pt>
                <c:pt idx="3633">
                  <c:v>2012-03-07-05</c:v>
                </c:pt>
                <c:pt idx="3634">
                  <c:v>2012-03-07-06</c:v>
                </c:pt>
                <c:pt idx="3635">
                  <c:v>2012-03-07-07</c:v>
                </c:pt>
                <c:pt idx="3636">
                  <c:v>2012-03-07-08</c:v>
                </c:pt>
                <c:pt idx="3637">
                  <c:v>2012-03-07-09</c:v>
                </c:pt>
                <c:pt idx="3638">
                  <c:v>2012-03-07-10</c:v>
                </c:pt>
                <c:pt idx="3639">
                  <c:v>2012-03-07-11</c:v>
                </c:pt>
                <c:pt idx="3640">
                  <c:v>2012-03-07-12</c:v>
                </c:pt>
                <c:pt idx="3641">
                  <c:v>2012-03-07-13</c:v>
                </c:pt>
                <c:pt idx="3642">
                  <c:v>2012-03-07-14</c:v>
                </c:pt>
                <c:pt idx="3643">
                  <c:v>2012-03-07-15</c:v>
                </c:pt>
                <c:pt idx="3644">
                  <c:v>2012-03-07-16</c:v>
                </c:pt>
                <c:pt idx="3645">
                  <c:v>2012-03-07-17</c:v>
                </c:pt>
                <c:pt idx="3646">
                  <c:v>2012-03-07-18</c:v>
                </c:pt>
                <c:pt idx="3647">
                  <c:v>2012-03-07-19</c:v>
                </c:pt>
                <c:pt idx="3648">
                  <c:v>2012-03-07-20</c:v>
                </c:pt>
                <c:pt idx="3649">
                  <c:v>2012-03-07-21</c:v>
                </c:pt>
                <c:pt idx="3650">
                  <c:v>2012-03-07-22</c:v>
                </c:pt>
                <c:pt idx="3651">
                  <c:v>2012-03-07-23</c:v>
                </c:pt>
                <c:pt idx="3652">
                  <c:v>2012-03-08-00</c:v>
                </c:pt>
                <c:pt idx="3653">
                  <c:v>2012-03-08-01</c:v>
                </c:pt>
                <c:pt idx="3654">
                  <c:v>2012-03-08-02</c:v>
                </c:pt>
                <c:pt idx="3655">
                  <c:v>2012-03-08-03</c:v>
                </c:pt>
                <c:pt idx="3656">
                  <c:v>2012-03-08-04</c:v>
                </c:pt>
                <c:pt idx="3657">
                  <c:v>2012-03-08-05</c:v>
                </c:pt>
                <c:pt idx="3658">
                  <c:v>2012-03-08-06</c:v>
                </c:pt>
                <c:pt idx="3659">
                  <c:v>2012-03-08-07</c:v>
                </c:pt>
                <c:pt idx="3660">
                  <c:v>2012-03-08-08</c:v>
                </c:pt>
                <c:pt idx="3661">
                  <c:v>2012-03-08-09</c:v>
                </c:pt>
                <c:pt idx="3662">
                  <c:v>2012-03-08-10</c:v>
                </c:pt>
                <c:pt idx="3663">
                  <c:v>2012-03-08-11</c:v>
                </c:pt>
                <c:pt idx="3664">
                  <c:v>2012-03-08-12</c:v>
                </c:pt>
                <c:pt idx="3665">
                  <c:v>2012-03-08-13</c:v>
                </c:pt>
                <c:pt idx="3666">
                  <c:v>2012-03-08-14</c:v>
                </c:pt>
                <c:pt idx="3667">
                  <c:v>2012-03-08-15</c:v>
                </c:pt>
                <c:pt idx="3668">
                  <c:v>2012-03-08-16</c:v>
                </c:pt>
                <c:pt idx="3669">
                  <c:v>2012-03-08-17</c:v>
                </c:pt>
                <c:pt idx="3670">
                  <c:v>2012-03-08-18</c:v>
                </c:pt>
                <c:pt idx="3671">
                  <c:v>2012-03-08-19</c:v>
                </c:pt>
                <c:pt idx="3672">
                  <c:v>2012-03-08-20</c:v>
                </c:pt>
                <c:pt idx="3673">
                  <c:v>2012-03-08-21</c:v>
                </c:pt>
                <c:pt idx="3674">
                  <c:v>2012-03-08-22</c:v>
                </c:pt>
                <c:pt idx="3675">
                  <c:v>2012-03-08-23</c:v>
                </c:pt>
                <c:pt idx="3676">
                  <c:v>2012-03-09-00</c:v>
                </c:pt>
                <c:pt idx="3677">
                  <c:v>2012-03-09-01</c:v>
                </c:pt>
                <c:pt idx="3678">
                  <c:v>2012-03-09-02</c:v>
                </c:pt>
                <c:pt idx="3679">
                  <c:v>2012-03-09-03</c:v>
                </c:pt>
                <c:pt idx="3680">
                  <c:v>2012-03-09-04</c:v>
                </c:pt>
                <c:pt idx="3681">
                  <c:v>2012-03-09-05</c:v>
                </c:pt>
                <c:pt idx="3682">
                  <c:v>2012-03-09-06</c:v>
                </c:pt>
                <c:pt idx="3683">
                  <c:v>2012-03-09-07</c:v>
                </c:pt>
                <c:pt idx="3684">
                  <c:v>2012-03-09-08</c:v>
                </c:pt>
                <c:pt idx="3685">
                  <c:v>2012-03-09-09</c:v>
                </c:pt>
                <c:pt idx="3686">
                  <c:v>2012-03-09-10</c:v>
                </c:pt>
                <c:pt idx="3687">
                  <c:v>2012-03-09-11</c:v>
                </c:pt>
                <c:pt idx="3688">
                  <c:v>2012-03-09-12</c:v>
                </c:pt>
                <c:pt idx="3689">
                  <c:v>2012-03-09-13</c:v>
                </c:pt>
                <c:pt idx="3690">
                  <c:v>2012-03-09-14</c:v>
                </c:pt>
                <c:pt idx="3691">
                  <c:v>2012-03-09-15</c:v>
                </c:pt>
                <c:pt idx="3692">
                  <c:v>2012-03-09-16</c:v>
                </c:pt>
                <c:pt idx="3693">
                  <c:v>2012-03-09-17</c:v>
                </c:pt>
                <c:pt idx="3694">
                  <c:v>2012-03-09-18</c:v>
                </c:pt>
                <c:pt idx="3695">
                  <c:v>2012-03-09-19</c:v>
                </c:pt>
                <c:pt idx="3696">
                  <c:v>2012-03-09-20</c:v>
                </c:pt>
                <c:pt idx="3697">
                  <c:v>2012-03-09-21</c:v>
                </c:pt>
                <c:pt idx="3698">
                  <c:v>2012-03-09-22</c:v>
                </c:pt>
                <c:pt idx="3699">
                  <c:v>2012-03-09-23</c:v>
                </c:pt>
                <c:pt idx="3700">
                  <c:v>2012-03-10-00</c:v>
                </c:pt>
                <c:pt idx="3701">
                  <c:v>2012-03-10-01</c:v>
                </c:pt>
                <c:pt idx="3702">
                  <c:v>2012-03-10-02</c:v>
                </c:pt>
                <c:pt idx="3703">
                  <c:v>2012-03-10-03</c:v>
                </c:pt>
                <c:pt idx="3704">
                  <c:v>2012-03-10-04</c:v>
                </c:pt>
                <c:pt idx="3705">
                  <c:v>2012-03-10-05</c:v>
                </c:pt>
                <c:pt idx="3706">
                  <c:v>2012-03-10-06</c:v>
                </c:pt>
                <c:pt idx="3707">
                  <c:v>2012-03-10-07</c:v>
                </c:pt>
                <c:pt idx="3708">
                  <c:v>2012-03-10-08</c:v>
                </c:pt>
                <c:pt idx="3709">
                  <c:v>2012-03-10-09</c:v>
                </c:pt>
                <c:pt idx="3710">
                  <c:v>2012-03-10-10</c:v>
                </c:pt>
                <c:pt idx="3711">
                  <c:v>2012-03-10-11</c:v>
                </c:pt>
                <c:pt idx="3712">
                  <c:v>2012-03-10-12</c:v>
                </c:pt>
                <c:pt idx="3713">
                  <c:v>2012-03-10-13</c:v>
                </c:pt>
                <c:pt idx="3714">
                  <c:v>2012-03-10-14</c:v>
                </c:pt>
                <c:pt idx="3715">
                  <c:v>2012-03-10-15</c:v>
                </c:pt>
                <c:pt idx="3716">
                  <c:v>2012-03-10-16</c:v>
                </c:pt>
                <c:pt idx="3717">
                  <c:v>2012-03-10-17</c:v>
                </c:pt>
                <c:pt idx="3718">
                  <c:v>2012-03-10-18</c:v>
                </c:pt>
                <c:pt idx="3719">
                  <c:v>2012-03-10-19</c:v>
                </c:pt>
                <c:pt idx="3720">
                  <c:v>2012-03-10-20</c:v>
                </c:pt>
                <c:pt idx="3721">
                  <c:v>2012-03-10-21</c:v>
                </c:pt>
                <c:pt idx="3722">
                  <c:v>2012-03-10-22</c:v>
                </c:pt>
                <c:pt idx="3723">
                  <c:v>2012-03-10-23</c:v>
                </c:pt>
                <c:pt idx="3724">
                  <c:v>2012-03-11-00</c:v>
                </c:pt>
                <c:pt idx="3725">
                  <c:v>2012-03-11-01</c:v>
                </c:pt>
                <c:pt idx="3726">
                  <c:v>2012-03-11-02</c:v>
                </c:pt>
                <c:pt idx="3727">
                  <c:v>2012-03-11-03</c:v>
                </c:pt>
                <c:pt idx="3728">
                  <c:v>2012-03-11-04</c:v>
                </c:pt>
                <c:pt idx="3729">
                  <c:v>2012-03-11-05</c:v>
                </c:pt>
                <c:pt idx="3730">
                  <c:v>2012-03-11-06</c:v>
                </c:pt>
                <c:pt idx="3731">
                  <c:v>2012-03-11-07</c:v>
                </c:pt>
                <c:pt idx="3732">
                  <c:v>2012-03-11-08</c:v>
                </c:pt>
                <c:pt idx="3733">
                  <c:v>2012-03-11-09</c:v>
                </c:pt>
                <c:pt idx="3734">
                  <c:v>2012-03-11-10</c:v>
                </c:pt>
                <c:pt idx="3735">
                  <c:v>2012-03-11-11</c:v>
                </c:pt>
                <c:pt idx="3736">
                  <c:v>2012-03-11-12</c:v>
                </c:pt>
                <c:pt idx="3737">
                  <c:v>2012-03-11-13</c:v>
                </c:pt>
                <c:pt idx="3738">
                  <c:v>2012-03-11-14</c:v>
                </c:pt>
                <c:pt idx="3739">
                  <c:v>2012-03-11-15</c:v>
                </c:pt>
                <c:pt idx="3740">
                  <c:v>2012-03-11-16</c:v>
                </c:pt>
                <c:pt idx="3741">
                  <c:v>2012-03-11-17</c:v>
                </c:pt>
                <c:pt idx="3742">
                  <c:v>2012-03-11-18</c:v>
                </c:pt>
                <c:pt idx="3743">
                  <c:v>2012-03-11-19</c:v>
                </c:pt>
                <c:pt idx="3744">
                  <c:v>2012-03-11-20</c:v>
                </c:pt>
                <c:pt idx="3745">
                  <c:v>2012-03-11-21</c:v>
                </c:pt>
                <c:pt idx="3746">
                  <c:v>2012-03-11-22</c:v>
                </c:pt>
                <c:pt idx="3747">
                  <c:v>2012-03-11-23</c:v>
                </c:pt>
                <c:pt idx="3748">
                  <c:v>2012-03-12-00</c:v>
                </c:pt>
                <c:pt idx="3749">
                  <c:v>2012-03-12-01</c:v>
                </c:pt>
                <c:pt idx="3750">
                  <c:v>2012-03-12-02</c:v>
                </c:pt>
                <c:pt idx="3751">
                  <c:v>2012-03-12-03</c:v>
                </c:pt>
                <c:pt idx="3752">
                  <c:v>2012-03-12-04</c:v>
                </c:pt>
                <c:pt idx="3753">
                  <c:v>2012-03-12-05</c:v>
                </c:pt>
                <c:pt idx="3754">
                  <c:v>2012-03-12-06</c:v>
                </c:pt>
                <c:pt idx="3755">
                  <c:v>2012-03-12-07</c:v>
                </c:pt>
                <c:pt idx="3756">
                  <c:v>2012-03-12-08</c:v>
                </c:pt>
                <c:pt idx="3757">
                  <c:v>2012-03-12-09</c:v>
                </c:pt>
                <c:pt idx="3758">
                  <c:v>2012-03-12-10</c:v>
                </c:pt>
                <c:pt idx="3759">
                  <c:v>2012-03-12-11</c:v>
                </c:pt>
                <c:pt idx="3760">
                  <c:v>2012-03-12-12</c:v>
                </c:pt>
                <c:pt idx="3761">
                  <c:v>2012-03-12-13</c:v>
                </c:pt>
                <c:pt idx="3762">
                  <c:v>2012-03-12-14</c:v>
                </c:pt>
                <c:pt idx="3763">
                  <c:v>2012-03-12-15</c:v>
                </c:pt>
                <c:pt idx="3764">
                  <c:v>2012-03-12-16</c:v>
                </c:pt>
                <c:pt idx="3765">
                  <c:v>2012-03-12-17</c:v>
                </c:pt>
                <c:pt idx="3766">
                  <c:v>2012-03-12-18</c:v>
                </c:pt>
                <c:pt idx="3767">
                  <c:v>2012-03-12-19</c:v>
                </c:pt>
                <c:pt idx="3768">
                  <c:v>2012-03-12-20</c:v>
                </c:pt>
                <c:pt idx="3769">
                  <c:v>2012-03-12-21</c:v>
                </c:pt>
                <c:pt idx="3770">
                  <c:v>2012-03-12-22</c:v>
                </c:pt>
                <c:pt idx="3771">
                  <c:v>2012-03-12-23</c:v>
                </c:pt>
                <c:pt idx="3772">
                  <c:v>2012-03-13-00</c:v>
                </c:pt>
                <c:pt idx="3773">
                  <c:v>2012-03-13-01</c:v>
                </c:pt>
                <c:pt idx="3774">
                  <c:v>2012-03-13-02</c:v>
                </c:pt>
                <c:pt idx="3775">
                  <c:v>2012-03-13-03</c:v>
                </c:pt>
                <c:pt idx="3776">
                  <c:v>2012-03-13-04</c:v>
                </c:pt>
                <c:pt idx="3777">
                  <c:v>2012-03-13-05</c:v>
                </c:pt>
                <c:pt idx="3778">
                  <c:v>2012-03-13-06</c:v>
                </c:pt>
                <c:pt idx="3779">
                  <c:v>2012-03-13-07</c:v>
                </c:pt>
                <c:pt idx="3780">
                  <c:v>2012-03-13-08</c:v>
                </c:pt>
                <c:pt idx="3781">
                  <c:v>2012-03-13-09</c:v>
                </c:pt>
                <c:pt idx="3782">
                  <c:v>2012-03-13-10</c:v>
                </c:pt>
                <c:pt idx="3783">
                  <c:v>2012-03-13-11</c:v>
                </c:pt>
                <c:pt idx="3784">
                  <c:v>2012-03-13-12</c:v>
                </c:pt>
                <c:pt idx="3785">
                  <c:v>2012-03-13-13</c:v>
                </c:pt>
                <c:pt idx="3786">
                  <c:v>2012-03-13-14</c:v>
                </c:pt>
                <c:pt idx="3787">
                  <c:v>2012-03-13-15</c:v>
                </c:pt>
                <c:pt idx="3788">
                  <c:v>2012-03-13-16</c:v>
                </c:pt>
                <c:pt idx="3789">
                  <c:v>2012-03-13-17</c:v>
                </c:pt>
                <c:pt idx="3790">
                  <c:v>2012-03-13-18</c:v>
                </c:pt>
                <c:pt idx="3791">
                  <c:v>2012-03-13-19</c:v>
                </c:pt>
                <c:pt idx="3792">
                  <c:v>2012-03-13-20</c:v>
                </c:pt>
                <c:pt idx="3793">
                  <c:v>2012-03-13-21</c:v>
                </c:pt>
                <c:pt idx="3794">
                  <c:v>2012-03-13-22</c:v>
                </c:pt>
                <c:pt idx="3795">
                  <c:v>2012-03-13-23</c:v>
                </c:pt>
                <c:pt idx="3796">
                  <c:v>2012-03-14-00</c:v>
                </c:pt>
                <c:pt idx="3797">
                  <c:v>2012-03-14-01</c:v>
                </c:pt>
                <c:pt idx="3798">
                  <c:v>2012-03-14-02</c:v>
                </c:pt>
                <c:pt idx="3799">
                  <c:v>2012-03-14-03</c:v>
                </c:pt>
                <c:pt idx="3800">
                  <c:v>2012-03-14-04</c:v>
                </c:pt>
                <c:pt idx="3801">
                  <c:v>2012-03-14-05</c:v>
                </c:pt>
                <c:pt idx="3802">
                  <c:v>2012-03-14-06</c:v>
                </c:pt>
                <c:pt idx="3803">
                  <c:v>2012-03-14-07</c:v>
                </c:pt>
                <c:pt idx="3804">
                  <c:v>2012-03-14-08</c:v>
                </c:pt>
                <c:pt idx="3805">
                  <c:v>2012-03-14-09</c:v>
                </c:pt>
                <c:pt idx="3806">
                  <c:v>2012-03-14-10</c:v>
                </c:pt>
                <c:pt idx="3807">
                  <c:v>2012-03-14-11</c:v>
                </c:pt>
                <c:pt idx="3808">
                  <c:v>2012-03-14-12</c:v>
                </c:pt>
                <c:pt idx="3809">
                  <c:v>2012-03-14-13</c:v>
                </c:pt>
                <c:pt idx="3810">
                  <c:v>2012-03-14-14</c:v>
                </c:pt>
                <c:pt idx="3811">
                  <c:v>2012-03-14-15</c:v>
                </c:pt>
                <c:pt idx="3812">
                  <c:v>2012-03-14-16</c:v>
                </c:pt>
                <c:pt idx="3813">
                  <c:v>2012-03-14-17</c:v>
                </c:pt>
                <c:pt idx="3814">
                  <c:v>2012-03-14-18</c:v>
                </c:pt>
                <c:pt idx="3815">
                  <c:v>2012-03-14-19</c:v>
                </c:pt>
                <c:pt idx="3816">
                  <c:v>2012-03-14-20</c:v>
                </c:pt>
                <c:pt idx="3817">
                  <c:v>2012-03-14-21</c:v>
                </c:pt>
                <c:pt idx="3818">
                  <c:v>2012-03-14-22</c:v>
                </c:pt>
                <c:pt idx="3819">
                  <c:v>2012-03-14-23</c:v>
                </c:pt>
                <c:pt idx="3820">
                  <c:v>2012-03-15-00</c:v>
                </c:pt>
                <c:pt idx="3821">
                  <c:v>2012-03-15-01</c:v>
                </c:pt>
                <c:pt idx="3822">
                  <c:v>2012-03-15-02</c:v>
                </c:pt>
                <c:pt idx="3823">
                  <c:v>2012-03-15-03</c:v>
                </c:pt>
                <c:pt idx="3824">
                  <c:v>2012-03-15-04</c:v>
                </c:pt>
                <c:pt idx="3825">
                  <c:v>2012-03-15-05</c:v>
                </c:pt>
                <c:pt idx="3826">
                  <c:v>2012-03-15-06</c:v>
                </c:pt>
                <c:pt idx="3827">
                  <c:v>2012-03-15-07</c:v>
                </c:pt>
                <c:pt idx="3828">
                  <c:v>2012-03-15-08</c:v>
                </c:pt>
                <c:pt idx="3829">
                  <c:v>2012-03-15-09</c:v>
                </c:pt>
                <c:pt idx="3830">
                  <c:v>2012-03-15-10</c:v>
                </c:pt>
                <c:pt idx="3831">
                  <c:v>2012-03-15-11</c:v>
                </c:pt>
                <c:pt idx="3832">
                  <c:v>2012-03-15-12</c:v>
                </c:pt>
                <c:pt idx="3833">
                  <c:v>2012-03-15-13</c:v>
                </c:pt>
                <c:pt idx="3834">
                  <c:v>2012-03-15-14</c:v>
                </c:pt>
                <c:pt idx="3835">
                  <c:v>2012-03-15-15</c:v>
                </c:pt>
                <c:pt idx="3836">
                  <c:v>2012-03-15-16</c:v>
                </c:pt>
                <c:pt idx="3837">
                  <c:v>2012-03-15-17</c:v>
                </c:pt>
                <c:pt idx="3838">
                  <c:v>2012-03-15-18</c:v>
                </c:pt>
                <c:pt idx="3839">
                  <c:v>2012-03-15-19</c:v>
                </c:pt>
                <c:pt idx="3840">
                  <c:v>2012-03-15-20</c:v>
                </c:pt>
                <c:pt idx="3841">
                  <c:v>2012-03-15-21</c:v>
                </c:pt>
                <c:pt idx="3842">
                  <c:v>2012-03-15-22</c:v>
                </c:pt>
                <c:pt idx="3843">
                  <c:v>2012-03-15-23</c:v>
                </c:pt>
                <c:pt idx="3844">
                  <c:v>2012-03-16-00</c:v>
                </c:pt>
                <c:pt idx="3845">
                  <c:v>2012-03-16-01</c:v>
                </c:pt>
                <c:pt idx="3846">
                  <c:v>2012-03-16-02</c:v>
                </c:pt>
                <c:pt idx="3847">
                  <c:v>2012-03-16-03</c:v>
                </c:pt>
                <c:pt idx="3848">
                  <c:v>2012-03-16-04</c:v>
                </c:pt>
                <c:pt idx="3849">
                  <c:v>2012-03-16-05</c:v>
                </c:pt>
                <c:pt idx="3850">
                  <c:v>2012-03-16-06</c:v>
                </c:pt>
                <c:pt idx="3851">
                  <c:v>2012-03-16-07</c:v>
                </c:pt>
                <c:pt idx="3852">
                  <c:v>2012-03-16-08</c:v>
                </c:pt>
                <c:pt idx="3853">
                  <c:v>2012-03-16-09</c:v>
                </c:pt>
                <c:pt idx="3854">
                  <c:v>2012-03-16-10</c:v>
                </c:pt>
                <c:pt idx="3855">
                  <c:v>2012-03-16-11</c:v>
                </c:pt>
                <c:pt idx="3856">
                  <c:v>2012-03-16-12</c:v>
                </c:pt>
                <c:pt idx="3857">
                  <c:v>2012-03-16-13</c:v>
                </c:pt>
                <c:pt idx="3858">
                  <c:v>2012-03-16-14</c:v>
                </c:pt>
                <c:pt idx="3859">
                  <c:v>2012-03-16-15</c:v>
                </c:pt>
                <c:pt idx="3860">
                  <c:v>2012-03-16-16</c:v>
                </c:pt>
                <c:pt idx="3861">
                  <c:v>2012-03-16-17</c:v>
                </c:pt>
                <c:pt idx="3862">
                  <c:v>2012-03-16-18</c:v>
                </c:pt>
                <c:pt idx="3863">
                  <c:v>2012-03-16-19</c:v>
                </c:pt>
                <c:pt idx="3864">
                  <c:v>2012-03-16-20</c:v>
                </c:pt>
                <c:pt idx="3865">
                  <c:v>2012-03-16-21</c:v>
                </c:pt>
                <c:pt idx="3866">
                  <c:v>2012-03-16-22</c:v>
                </c:pt>
                <c:pt idx="3867">
                  <c:v>2012-03-16-23</c:v>
                </c:pt>
                <c:pt idx="3868">
                  <c:v>2012-03-17-00</c:v>
                </c:pt>
                <c:pt idx="3869">
                  <c:v>2012-03-17-01</c:v>
                </c:pt>
                <c:pt idx="3870">
                  <c:v>2012-03-17-02</c:v>
                </c:pt>
                <c:pt idx="3871">
                  <c:v>2012-03-17-03</c:v>
                </c:pt>
                <c:pt idx="3872">
                  <c:v>2012-03-17-04</c:v>
                </c:pt>
                <c:pt idx="3873">
                  <c:v>2012-03-17-05</c:v>
                </c:pt>
                <c:pt idx="3874">
                  <c:v>2012-03-17-06</c:v>
                </c:pt>
                <c:pt idx="3875">
                  <c:v>2012-03-17-07</c:v>
                </c:pt>
                <c:pt idx="3876">
                  <c:v>2012-03-17-08</c:v>
                </c:pt>
                <c:pt idx="3877">
                  <c:v>2012-03-17-09</c:v>
                </c:pt>
                <c:pt idx="3878">
                  <c:v>2012-03-17-10</c:v>
                </c:pt>
                <c:pt idx="3879">
                  <c:v>2012-03-17-11</c:v>
                </c:pt>
                <c:pt idx="3880">
                  <c:v>2012-03-17-12</c:v>
                </c:pt>
                <c:pt idx="3881">
                  <c:v>2012-03-17-13</c:v>
                </c:pt>
                <c:pt idx="3882">
                  <c:v>2012-03-17-14</c:v>
                </c:pt>
                <c:pt idx="3883">
                  <c:v>2012-03-17-15</c:v>
                </c:pt>
                <c:pt idx="3884">
                  <c:v>2012-03-17-16</c:v>
                </c:pt>
                <c:pt idx="3885">
                  <c:v>2012-03-17-17</c:v>
                </c:pt>
                <c:pt idx="3886">
                  <c:v>2012-03-17-18</c:v>
                </c:pt>
                <c:pt idx="3887">
                  <c:v>2012-03-17-19</c:v>
                </c:pt>
                <c:pt idx="3888">
                  <c:v>2012-03-17-20</c:v>
                </c:pt>
                <c:pt idx="3889">
                  <c:v>2012-03-17-21</c:v>
                </c:pt>
                <c:pt idx="3890">
                  <c:v>2012-03-17-22</c:v>
                </c:pt>
                <c:pt idx="3891">
                  <c:v>2012-03-17-23</c:v>
                </c:pt>
                <c:pt idx="3892">
                  <c:v>2012-03-18-00</c:v>
                </c:pt>
                <c:pt idx="3893">
                  <c:v>2012-03-18-01</c:v>
                </c:pt>
                <c:pt idx="3894">
                  <c:v>2012-03-18-02</c:v>
                </c:pt>
                <c:pt idx="3895">
                  <c:v>2012-03-18-03</c:v>
                </c:pt>
                <c:pt idx="3896">
                  <c:v>2012-03-18-04</c:v>
                </c:pt>
                <c:pt idx="3897">
                  <c:v>2012-03-18-05</c:v>
                </c:pt>
                <c:pt idx="3898">
                  <c:v>2012-03-18-06</c:v>
                </c:pt>
                <c:pt idx="3899">
                  <c:v>2012-03-18-07</c:v>
                </c:pt>
                <c:pt idx="3900">
                  <c:v>2012-03-18-08</c:v>
                </c:pt>
                <c:pt idx="3901">
                  <c:v>2012-03-18-09</c:v>
                </c:pt>
                <c:pt idx="3902">
                  <c:v>2012-03-18-10</c:v>
                </c:pt>
                <c:pt idx="3903">
                  <c:v>2012-03-18-11</c:v>
                </c:pt>
                <c:pt idx="3904">
                  <c:v>2012-03-18-12</c:v>
                </c:pt>
                <c:pt idx="3905">
                  <c:v>2012-03-18-13</c:v>
                </c:pt>
                <c:pt idx="3906">
                  <c:v>2012-03-18-14</c:v>
                </c:pt>
                <c:pt idx="3907">
                  <c:v>2012-03-18-15</c:v>
                </c:pt>
                <c:pt idx="3908">
                  <c:v>2012-03-18-16</c:v>
                </c:pt>
                <c:pt idx="3909">
                  <c:v>2012-03-18-17</c:v>
                </c:pt>
                <c:pt idx="3910">
                  <c:v>2012-03-18-18</c:v>
                </c:pt>
                <c:pt idx="3911">
                  <c:v>2012-03-18-19</c:v>
                </c:pt>
                <c:pt idx="3912">
                  <c:v>2012-03-18-20</c:v>
                </c:pt>
                <c:pt idx="3913">
                  <c:v>2012-03-18-21</c:v>
                </c:pt>
                <c:pt idx="3914">
                  <c:v>2012-03-18-22</c:v>
                </c:pt>
                <c:pt idx="3915">
                  <c:v>2012-03-18-23</c:v>
                </c:pt>
                <c:pt idx="3916">
                  <c:v>2012-03-19-00</c:v>
                </c:pt>
                <c:pt idx="3917">
                  <c:v>2012-03-19-01</c:v>
                </c:pt>
                <c:pt idx="3918">
                  <c:v>2012-03-19-02</c:v>
                </c:pt>
                <c:pt idx="3919">
                  <c:v>2012-03-19-03</c:v>
                </c:pt>
                <c:pt idx="3920">
                  <c:v>2012-03-19-04</c:v>
                </c:pt>
                <c:pt idx="3921">
                  <c:v>2012-03-19-05</c:v>
                </c:pt>
                <c:pt idx="3922">
                  <c:v>2012-03-19-06</c:v>
                </c:pt>
                <c:pt idx="3923">
                  <c:v>2012-03-19-07</c:v>
                </c:pt>
                <c:pt idx="3924">
                  <c:v>2012-03-19-08</c:v>
                </c:pt>
                <c:pt idx="3925">
                  <c:v>2012-03-19-09</c:v>
                </c:pt>
                <c:pt idx="3926">
                  <c:v>2012-03-19-10</c:v>
                </c:pt>
                <c:pt idx="3927">
                  <c:v>2012-03-19-11</c:v>
                </c:pt>
                <c:pt idx="3928">
                  <c:v>2012-03-19-12</c:v>
                </c:pt>
                <c:pt idx="3929">
                  <c:v>2012-03-19-13</c:v>
                </c:pt>
                <c:pt idx="3930">
                  <c:v>2012-03-19-14</c:v>
                </c:pt>
                <c:pt idx="3931">
                  <c:v>2012-03-19-15</c:v>
                </c:pt>
                <c:pt idx="3932">
                  <c:v>2012-03-19-16</c:v>
                </c:pt>
                <c:pt idx="3933">
                  <c:v>2012-03-19-17</c:v>
                </c:pt>
                <c:pt idx="3934">
                  <c:v>2012-03-19-18</c:v>
                </c:pt>
                <c:pt idx="3935">
                  <c:v>2012-03-19-19</c:v>
                </c:pt>
                <c:pt idx="3936">
                  <c:v>2012-03-19-20</c:v>
                </c:pt>
                <c:pt idx="3937">
                  <c:v>2012-03-19-21</c:v>
                </c:pt>
                <c:pt idx="3938">
                  <c:v>2012-03-19-22</c:v>
                </c:pt>
                <c:pt idx="3939">
                  <c:v>2012-03-19-23</c:v>
                </c:pt>
                <c:pt idx="3940">
                  <c:v>2012-03-20-00</c:v>
                </c:pt>
                <c:pt idx="3941">
                  <c:v>2012-03-20-01</c:v>
                </c:pt>
                <c:pt idx="3942">
                  <c:v>2012-03-20-02</c:v>
                </c:pt>
                <c:pt idx="3943">
                  <c:v>2012-03-20-03</c:v>
                </c:pt>
                <c:pt idx="3944">
                  <c:v>2012-03-20-04</c:v>
                </c:pt>
                <c:pt idx="3945">
                  <c:v>2012-03-20-05</c:v>
                </c:pt>
                <c:pt idx="3946">
                  <c:v>2012-03-20-06</c:v>
                </c:pt>
                <c:pt idx="3947">
                  <c:v>2012-03-20-07</c:v>
                </c:pt>
                <c:pt idx="3948">
                  <c:v>2012-03-20-08</c:v>
                </c:pt>
                <c:pt idx="3949">
                  <c:v>2012-03-20-09</c:v>
                </c:pt>
                <c:pt idx="3950">
                  <c:v>2012-03-20-10</c:v>
                </c:pt>
                <c:pt idx="3951">
                  <c:v>2012-03-20-11</c:v>
                </c:pt>
                <c:pt idx="3952">
                  <c:v>2012-03-20-12</c:v>
                </c:pt>
                <c:pt idx="3953">
                  <c:v>2012-03-20-13</c:v>
                </c:pt>
                <c:pt idx="3954">
                  <c:v>2012-03-20-14</c:v>
                </c:pt>
                <c:pt idx="3955">
                  <c:v>2012-03-20-15</c:v>
                </c:pt>
                <c:pt idx="3956">
                  <c:v>2012-03-20-16</c:v>
                </c:pt>
                <c:pt idx="3957">
                  <c:v>2012-03-20-17</c:v>
                </c:pt>
                <c:pt idx="3958">
                  <c:v>2012-03-20-18</c:v>
                </c:pt>
                <c:pt idx="3959">
                  <c:v>2012-03-20-19</c:v>
                </c:pt>
                <c:pt idx="3960">
                  <c:v>2012-03-20-20</c:v>
                </c:pt>
                <c:pt idx="3961">
                  <c:v>2012-03-20-21</c:v>
                </c:pt>
                <c:pt idx="3962">
                  <c:v>2012-03-20-22</c:v>
                </c:pt>
                <c:pt idx="3963">
                  <c:v>2012-03-20-23</c:v>
                </c:pt>
                <c:pt idx="3964">
                  <c:v>2012-03-21-00</c:v>
                </c:pt>
                <c:pt idx="3965">
                  <c:v>2012-03-21-01</c:v>
                </c:pt>
                <c:pt idx="3966">
                  <c:v>2012-03-21-02</c:v>
                </c:pt>
                <c:pt idx="3967">
                  <c:v>2012-03-21-03</c:v>
                </c:pt>
                <c:pt idx="3968">
                  <c:v>2012-03-21-04</c:v>
                </c:pt>
                <c:pt idx="3969">
                  <c:v>2012-03-21-05</c:v>
                </c:pt>
                <c:pt idx="3970">
                  <c:v>2012-03-21-06</c:v>
                </c:pt>
                <c:pt idx="3971">
                  <c:v>2012-03-21-07</c:v>
                </c:pt>
                <c:pt idx="3972">
                  <c:v>2012-03-21-08</c:v>
                </c:pt>
                <c:pt idx="3973">
                  <c:v>2012-03-21-09</c:v>
                </c:pt>
                <c:pt idx="3974">
                  <c:v>2012-03-21-10</c:v>
                </c:pt>
                <c:pt idx="3975">
                  <c:v>2012-03-21-11</c:v>
                </c:pt>
                <c:pt idx="3976">
                  <c:v>2012-03-21-12</c:v>
                </c:pt>
                <c:pt idx="3977">
                  <c:v>2012-03-21-13</c:v>
                </c:pt>
                <c:pt idx="3978">
                  <c:v>2012-03-21-14</c:v>
                </c:pt>
                <c:pt idx="3979">
                  <c:v>2012-03-21-15</c:v>
                </c:pt>
                <c:pt idx="3980">
                  <c:v>2012-03-21-16</c:v>
                </c:pt>
                <c:pt idx="3981">
                  <c:v>2012-03-21-17</c:v>
                </c:pt>
                <c:pt idx="3982">
                  <c:v>2012-03-21-18</c:v>
                </c:pt>
                <c:pt idx="3983">
                  <c:v>2012-03-21-19</c:v>
                </c:pt>
                <c:pt idx="3984">
                  <c:v>2012-03-21-20</c:v>
                </c:pt>
                <c:pt idx="3985">
                  <c:v>2012-03-21-21</c:v>
                </c:pt>
                <c:pt idx="3986">
                  <c:v>2012-03-21-22</c:v>
                </c:pt>
                <c:pt idx="3987">
                  <c:v>2012-03-21-23</c:v>
                </c:pt>
                <c:pt idx="3988">
                  <c:v>2012-03-22-00</c:v>
                </c:pt>
                <c:pt idx="3989">
                  <c:v>2012-03-22-01</c:v>
                </c:pt>
                <c:pt idx="3990">
                  <c:v>2012-03-22-02</c:v>
                </c:pt>
                <c:pt idx="3991">
                  <c:v>2012-03-22-03</c:v>
                </c:pt>
                <c:pt idx="3992">
                  <c:v>2012-03-22-04</c:v>
                </c:pt>
                <c:pt idx="3993">
                  <c:v>2012-03-22-05</c:v>
                </c:pt>
                <c:pt idx="3994">
                  <c:v>2012-03-22-06</c:v>
                </c:pt>
                <c:pt idx="3995">
                  <c:v>2012-03-22-07</c:v>
                </c:pt>
                <c:pt idx="3996">
                  <c:v>2012-03-22-08</c:v>
                </c:pt>
                <c:pt idx="3997">
                  <c:v>2012-03-22-09</c:v>
                </c:pt>
                <c:pt idx="3998">
                  <c:v>2012-03-22-10</c:v>
                </c:pt>
                <c:pt idx="3999">
                  <c:v>2012-03-22-11</c:v>
                </c:pt>
                <c:pt idx="4000">
                  <c:v>2012-03-22-12</c:v>
                </c:pt>
                <c:pt idx="4001">
                  <c:v>2012-03-22-13</c:v>
                </c:pt>
                <c:pt idx="4002">
                  <c:v>2012-03-22-14</c:v>
                </c:pt>
                <c:pt idx="4003">
                  <c:v>2012-03-22-15</c:v>
                </c:pt>
                <c:pt idx="4004">
                  <c:v>2012-03-22-16</c:v>
                </c:pt>
                <c:pt idx="4005">
                  <c:v>2012-03-22-17</c:v>
                </c:pt>
                <c:pt idx="4006">
                  <c:v>2012-03-22-18</c:v>
                </c:pt>
                <c:pt idx="4007">
                  <c:v>2012-03-22-19</c:v>
                </c:pt>
                <c:pt idx="4008">
                  <c:v>2012-03-22-20</c:v>
                </c:pt>
                <c:pt idx="4009">
                  <c:v>2012-03-22-21</c:v>
                </c:pt>
                <c:pt idx="4010">
                  <c:v>2012-03-22-22</c:v>
                </c:pt>
                <c:pt idx="4011">
                  <c:v>2012-03-22-23</c:v>
                </c:pt>
                <c:pt idx="4012">
                  <c:v>2012-03-23-00</c:v>
                </c:pt>
                <c:pt idx="4013">
                  <c:v>2012-03-23-01</c:v>
                </c:pt>
                <c:pt idx="4014">
                  <c:v>2012-03-23-02</c:v>
                </c:pt>
                <c:pt idx="4015">
                  <c:v>2012-03-23-03</c:v>
                </c:pt>
                <c:pt idx="4016">
                  <c:v>2012-03-23-04</c:v>
                </c:pt>
                <c:pt idx="4017">
                  <c:v>2012-03-23-05</c:v>
                </c:pt>
                <c:pt idx="4018">
                  <c:v>2012-03-23-06</c:v>
                </c:pt>
                <c:pt idx="4019">
                  <c:v>2012-03-23-07</c:v>
                </c:pt>
                <c:pt idx="4020">
                  <c:v>2012-03-23-08</c:v>
                </c:pt>
                <c:pt idx="4021">
                  <c:v>2012-03-23-09</c:v>
                </c:pt>
                <c:pt idx="4022">
                  <c:v>2012-03-23-10</c:v>
                </c:pt>
                <c:pt idx="4023">
                  <c:v>2012-03-23-11</c:v>
                </c:pt>
                <c:pt idx="4024">
                  <c:v>2012-03-23-12</c:v>
                </c:pt>
                <c:pt idx="4025">
                  <c:v>2012-03-23-13</c:v>
                </c:pt>
                <c:pt idx="4026">
                  <c:v>2012-03-23-14</c:v>
                </c:pt>
                <c:pt idx="4027">
                  <c:v>2012-03-23-15</c:v>
                </c:pt>
                <c:pt idx="4028">
                  <c:v>2012-03-23-16</c:v>
                </c:pt>
                <c:pt idx="4029">
                  <c:v>2012-03-23-17</c:v>
                </c:pt>
                <c:pt idx="4030">
                  <c:v>2012-03-23-18</c:v>
                </c:pt>
                <c:pt idx="4031">
                  <c:v>2012-03-23-19</c:v>
                </c:pt>
                <c:pt idx="4032">
                  <c:v>2012-03-23-20</c:v>
                </c:pt>
                <c:pt idx="4033">
                  <c:v>2012-03-23-21</c:v>
                </c:pt>
                <c:pt idx="4034">
                  <c:v>2012-03-23-22</c:v>
                </c:pt>
                <c:pt idx="4035">
                  <c:v>2012-03-23-23</c:v>
                </c:pt>
                <c:pt idx="4036">
                  <c:v>2012-03-24-00</c:v>
                </c:pt>
                <c:pt idx="4037">
                  <c:v>2012-03-24-01</c:v>
                </c:pt>
                <c:pt idx="4038">
                  <c:v>2012-03-24-02</c:v>
                </c:pt>
                <c:pt idx="4039">
                  <c:v>2012-03-24-03</c:v>
                </c:pt>
                <c:pt idx="4040">
                  <c:v>2012-03-24-04</c:v>
                </c:pt>
                <c:pt idx="4041">
                  <c:v>2012-03-24-05</c:v>
                </c:pt>
                <c:pt idx="4042">
                  <c:v>2012-03-24-06</c:v>
                </c:pt>
                <c:pt idx="4043">
                  <c:v>2012-03-24-07</c:v>
                </c:pt>
                <c:pt idx="4044">
                  <c:v>2012-03-24-08</c:v>
                </c:pt>
                <c:pt idx="4045">
                  <c:v>2012-03-24-09</c:v>
                </c:pt>
                <c:pt idx="4046">
                  <c:v>2012-03-24-10</c:v>
                </c:pt>
                <c:pt idx="4047">
                  <c:v>2012-03-24-11</c:v>
                </c:pt>
                <c:pt idx="4048">
                  <c:v>2012-03-24-12</c:v>
                </c:pt>
                <c:pt idx="4049">
                  <c:v>2012-03-24-13</c:v>
                </c:pt>
                <c:pt idx="4050">
                  <c:v>2012-03-24-14</c:v>
                </c:pt>
                <c:pt idx="4051">
                  <c:v>2012-03-24-15</c:v>
                </c:pt>
                <c:pt idx="4052">
                  <c:v>2012-03-24-16</c:v>
                </c:pt>
                <c:pt idx="4053">
                  <c:v>2012-03-24-17</c:v>
                </c:pt>
                <c:pt idx="4054">
                  <c:v>2012-03-24-18</c:v>
                </c:pt>
                <c:pt idx="4055">
                  <c:v>2012-03-24-19</c:v>
                </c:pt>
                <c:pt idx="4056">
                  <c:v>2012-03-24-20</c:v>
                </c:pt>
                <c:pt idx="4057">
                  <c:v>2012-03-24-21</c:v>
                </c:pt>
                <c:pt idx="4058">
                  <c:v>2012-03-24-22</c:v>
                </c:pt>
                <c:pt idx="4059">
                  <c:v>2012-03-24-23</c:v>
                </c:pt>
                <c:pt idx="4060">
                  <c:v>2012-03-25-00</c:v>
                </c:pt>
                <c:pt idx="4061">
                  <c:v>2012-03-25-01</c:v>
                </c:pt>
                <c:pt idx="4062">
                  <c:v>2012-03-25-02</c:v>
                </c:pt>
                <c:pt idx="4063">
                  <c:v>2012-03-25-03</c:v>
                </c:pt>
                <c:pt idx="4064">
                  <c:v>2012-03-25-04</c:v>
                </c:pt>
                <c:pt idx="4065">
                  <c:v>2012-03-25-05</c:v>
                </c:pt>
                <c:pt idx="4066">
                  <c:v>2012-03-25-06</c:v>
                </c:pt>
                <c:pt idx="4067">
                  <c:v>2012-03-25-07</c:v>
                </c:pt>
                <c:pt idx="4068">
                  <c:v>2012-03-25-08</c:v>
                </c:pt>
                <c:pt idx="4069">
                  <c:v>2012-03-25-09</c:v>
                </c:pt>
                <c:pt idx="4070">
                  <c:v>2012-03-25-10</c:v>
                </c:pt>
                <c:pt idx="4071">
                  <c:v>2012-03-25-11</c:v>
                </c:pt>
                <c:pt idx="4072">
                  <c:v>2012-03-25-12</c:v>
                </c:pt>
                <c:pt idx="4073">
                  <c:v>2012-03-25-13</c:v>
                </c:pt>
                <c:pt idx="4074">
                  <c:v>2012-03-25-14</c:v>
                </c:pt>
                <c:pt idx="4075">
                  <c:v>2012-03-25-15</c:v>
                </c:pt>
                <c:pt idx="4076">
                  <c:v>2012-03-25-16</c:v>
                </c:pt>
                <c:pt idx="4077">
                  <c:v>2012-03-25-17</c:v>
                </c:pt>
                <c:pt idx="4078">
                  <c:v>2012-03-25-18</c:v>
                </c:pt>
                <c:pt idx="4079">
                  <c:v>2012-03-25-19</c:v>
                </c:pt>
                <c:pt idx="4080">
                  <c:v>2012-03-25-20</c:v>
                </c:pt>
                <c:pt idx="4081">
                  <c:v>2012-03-25-21</c:v>
                </c:pt>
                <c:pt idx="4082">
                  <c:v>2012-03-25-22</c:v>
                </c:pt>
                <c:pt idx="4083">
                  <c:v>2012-03-25-23</c:v>
                </c:pt>
                <c:pt idx="4084">
                  <c:v>2012-03-26-00</c:v>
                </c:pt>
                <c:pt idx="4085">
                  <c:v>2012-03-26-01</c:v>
                </c:pt>
                <c:pt idx="4086">
                  <c:v>2012-03-26-02</c:v>
                </c:pt>
                <c:pt idx="4087">
                  <c:v>2012-03-26-03</c:v>
                </c:pt>
                <c:pt idx="4088">
                  <c:v>2012-03-26-04</c:v>
                </c:pt>
                <c:pt idx="4089">
                  <c:v>2012-03-26-05</c:v>
                </c:pt>
                <c:pt idx="4090">
                  <c:v>2012-03-26-06</c:v>
                </c:pt>
                <c:pt idx="4091">
                  <c:v>2012-03-26-07</c:v>
                </c:pt>
                <c:pt idx="4092">
                  <c:v>2012-03-26-08</c:v>
                </c:pt>
                <c:pt idx="4093">
                  <c:v>2012-03-26-09</c:v>
                </c:pt>
                <c:pt idx="4094">
                  <c:v>2012-03-26-10</c:v>
                </c:pt>
                <c:pt idx="4095">
                  <c:v>2012-03-26-11</c:v>
                </c:pt>
                <c:pt idx="4096">
                  <c:v>2012-03-26-12</c:v>
                </c:pt>
                <c:pt idx="4097">
                  <c:v>2012-03-26-13</c:v>
                </c:pt>
                <c:pt idx="4098">
                  <c:v>2012-03-26-14</c:v>
                </c:pt>
                <c:pt idx="4099">
                  <c:v>2012-03-26-15</c:v>
                </c:pt>
                <c:pt idx="4100">
                  <c:v>2012-03-26-16</c:v>
                </c:pt>
                <c:pt idx="4101">
                  <c:v>2012-03-26-17</c:v>
                </c:pt>
                <c:pt idx="4102">
                  <c:v>2012-03-26-18</c:v>
                </c:pt>
                <c:pt idx="4103">
                  <c:v>2012-03-26-19</c:v>
                </c:pt>
                <c:pt idx="4104">
                  <c:v>2012-03-26-20</c:v>
                </c:pt>
                <c:pt idx="4105">
                  <c:v>2012-03-26-21</c:v>
                </c:pt>
                <c:pt idx="4106">
                  <c:v>2012-03-26-22</c:v>
                </c:pt>
                <c:pt idx="4107">
                  <c:v>2012-03-26-23</c:v>
                </c:pt>
                <c:pt idx="4108">
                  <c:v>2012-03-27-00</c:v>
                </c:pt>
                <c:pt idx="4109">
                  <c:v>2012-03-27-01</c:v>
                </c:pt>
                <c:pt idx="4110">
                  <c:v>2012-03-27-02</c:v>
                </c:pt>
                <c:pt idx="4111">
                  <c:v>2012-03-27-03</c:v>
                </c:pt>
                <c:pt idx="4112">
                  <c:v>2012-03-27-04</c:v>
                </c:pt>
                <c:pt idx="4113">
                  <c:v>2012-03-27-05</c:v>
                </c:pt>
                <c:pt idx="4114">
                  <c:v>2012-03-27-06</c:v>
                </c:pt>
                <c:pt idx="4115">
                  <c:v>2012-03-27-07</c:v>
                </c:pt>
                <c:pt idx="4116">
                  <c:v>2012-03-27-08</c:v>
                </c:pt>
                <c:pt idx="4117">
                  <c:v>2012-03-27-09</c:v>
                </c:pt>
                <c:pt idx="4118">
                  <c:v>2012-03-27-10</c:v>
                </c:pt>
                <c:pt idx="4119">
                  <c:v>2012-03-27-11</c:v>
                </c:pt>
                <c:pt idx="4120">
                  <c:v>2012-03-27-12</c:v>
                </c:pt>
                <c:pt idx="4121">
                  <c:v>2012-03-27-13</c:v>
                </c:pt>
                <c:pt idx="4122">
                  <c:v>2012-03-27-14</c:v>
                </c:pt>
                <c:pt idx="4123">
                  <c:v>2012-03-27-15</c:v>
                </c:pt>
                <c:pt idx="4124">
                  <c:v>2012-03-27-16</c:v>
                </c:pt>
                <c:pt idx="4125">
                  <c:v>2012-03-27-17</c:v>
                </c:pt>
                <c:pt idx="4126">
                  <c:v>2012-03-27-18</c:v>
                </c:pt>
                <c:pt idx="4127">
                  <c:v>2012-03-27-19</c:v>
                </c:pt>
                <c:pt idx="4128">
                  <c:v>2012-03-27-20</c:v>
                </c:pt>
                <c:pt idx="4129">
                  <c:v>2012-03-27-21</c:v>
                </c:pt>
                <c:pt idx="4130">
                  <c:v>2012-03-27-22</c:v>
                </c:pt>
                <c:pt idx="4131">
                  <c:v>2012-03-27-23</c:v>
                </c:pt>
                <c:pt idx="4132">
                  <c:v>2012-03-28-00</c:v>
                </c:pt>
                <c:pt idx="4133">
                  <c:v>2012-03-28-01</c:v>
                </c:pt>
                <c:pt idx="4134">
                  <c:v>2012-03-28-02</c:v>
                </c:pt>
                <c:pt idx="4135">
                  <c:v>2012-03-28-03</c:v>
                </c:pt>
                <c:pt idx="4136">
                  <c:v>2012-03-28-04</c:v>
                </c:pt>
                <c:pt idx="4137">
                  <c:v>2012-03-28-05</c:v>
                </c:pt>
                <c:pt idx="4138">
                  <c:v>2012-03-28-06</c:v>
                </c:pt>
                <c:pt idx="4139">
                  <c:v>2012-03-28-07</c:v>
                </c:pt>
                <c:pt idx="4140">
                  <c:v>2012-03-28-08</c:v>
                </c:pt>
                <c:pt idx="4141">
                  <c:v>2012-03-28-09</c:v>
                </c:pt>
                <c:pt idx="4142">
                  <c:v>2012-03-28-10</c:v>
                </c:pt>
                <c:pt idx="4143">
                  <c:v>2012-03-28-11</c:v>
                </c:pt>
                <c:pt idx="4144">
                  <c:v>2012-03-28-12</c:v>
                </c:pt>
                <c:pt idx="4145">
                  <c:v>2012-03-28-13</c:v>
                </c:pt>
                <c:pt idx="4146">
                  <c:v>2012-03-28-14</c:v>
                </c:pt>
                <c:pt idx="4147">
                  <c:v>2012-03-28-15</c:v>
                </c:pt>
                <c:pt idx="4148">
                  <c:v>2012-03-28-16</c:v>
                </c:pt>
                <c:pt idx="4149">
                  <c:v>2012-03-28-17</c:v>
                </c:pt>
                <c:pt idx="4150">
                  <c:v>2012-03-28-18</c:v>
                </c:pt>
                <c:pt idx="4151">
                  <c:v>2012-03-28-19</c:v>
                </c:pt>
                <c:pt idx="4152">
                  <c:v>2012-03-28-20</c:v>
                </c:pt>
                <c:pt idx="4153">
                  <c:v>2012-03-28-21</c:v>
                </c:pt>
                <c:pt idx="4154">
                  <c:v>2012-03-28-22</c:v>
                </c:pt>
                <c:pt idx="4155">
                  <c:v>2012-03-28-23</c:v>
                </c:pt>
                <c:pt idx="4156">
                  <c:v>2012-03-29-00</c:v>
                </c:pt>
                <c:pt idx="4157">
                  <c:v>2012-03-29-01</c:v>
                </c:pt>
                <c:pt idx="4158">
                  <c:v>2012-03-29-02</c:v>
                </c:pt>
                <c:pt idx="4159">
                  <c:v>2012-03-29-03</c:v>
                </c:pt>
                <c:pt idx="4160">
                  <c:v>2012-03-29-04</c:v>
                </c:pt>
                <c:pt idx="4161">
                  <c:v>2012-03-29-05</c:v>
                </c:pt>
                <c:pt idx="4162">
                  <c:v>2012-03-29-06</c:v>
                </c:pt>
                <c:pt idx="4163">
                  <c:v>2012-03-29-07</c:v>
                </c:pt>
                <c:pt idx="4164">
                  <c:v>2012-03-29-08</c:v>
                </c:pt>
                <c:pt idx="4165">
                  <c:v>2012-03-29-09</c:v>
                </c:pt>
                <c:pt idx="4166">
                  <c:v>2012-03-29-10</c:v>
                </c:pt>
                <c:pt idx="4167">
                  <c:v>2012-03-29-11</c:v>
                </c:pt>
                <c:pt idx="4168">
                  <c:v>2012-03-29-12</c:v>
                </c:pt>
                <c:pt idx="4169">
                  <c:v>2012-03-29-13</c:v>
                </c:pt>
                <c:pt idx="4170">
                  <c:v>2012-03-29-14</c:v>
                </c:pt>
                <c:pt idx="4171">
                  <c:v>2012-03-29-15</c:v>
                </c:pt>
                <c:pt idx="4172">
                  <c:v>2012-03-29-16</c:v>
                </c:pt>
                <c:pt idx="4173">
                  <c:v>2012-03-29-17</c:v>
                </c:pt>
                <c:pt idx="4174">
                  <c:v>2012-03-29-18</c:v>
                </c:pt>
                <c:pt idx="4175">
                  <c:v>2012-03-29-19</c:v>
                </c:pt>
                <c:pt idx="4176">
                  <c:v>2012-03-29-20</c:v>
                </c:pt>
                <c:pt idx="4177">
                  <c:v>2012-03-29-21</c:v>
                </c:pt>
                <c:pt idx="4178">
                  <c:v>2012-03-29-22</c:v>
                </c:pt>
                <c:pt idx="4179">
                  <c:v>2012-03-29-23</c:v>
                </c:pt>
                <c:pt idx="4180">
                  <c:v>2012-03-30-00</c:v>
                </c:pt>
                <c:pt idx="4181">
                  <c:v>2012-03-30-01</c:v>
                </c:pt>
                <c:pt idx="4182">
                  <c:v>2012-03-30-02</c:v>
                </c:pt>
                <c:pt idx="4183">
                  <c:v>2012-03-30-03</c:v>
                </c:pt>
                <c:pt idx="4184">
                  <c:v>2012-03-30-04</c:v>
                </c:pt>
                <c:pt idx="4185">
                  <c:v>2012-03-30-05</c:v>
                </c:pt>
                <c:pt idx="4186">
                  <c:v>2012-03-30-06</c:v>
                </c:pt>
                <c:pt idx="4187">
                  <c:v>2012-03-30-07</c:v>
                </c:pt>
                <c:pt idx="4188">
                  <c:v>2012-03-30-08</c:v>
                </c:pt>
                <c:pt idx="4189">
                  <c:v>2012-03-30-09</c:v>
                </c:pt>
                <c:pt idx="4190">
                  <c:v>2012-03-30-10</c:v>
                </c:pt>
                <c:pt idx="4191">
                  <c:v>2012-03-30-11</c:v>
                </c:pt>
                <c:pt idx="4192">
                  <c:v>2012-03-30-12</c:v>
                </c:pt>
                <c:pt idx="4193">
                  <c:v>2012-03-30-13</c:v>
                </c:pt>
                <c:pt idx="4194">
                  <c:v>2012-03-30-14</c:v>
                </c:pt>
                <c:pt idx="4195">
                  <c:v>2012-03-30-15</c:v>
                </c:pt>
                <c:pt idx="4196">
                  <c:v>2012-03-30-16</c:v>
                </c:pt>
                <c:pt idx="4197">
                  <c:v>2012-03-30-17</c:v>
                </c:pt>
                <c:pt idx="4198">
                  <c:v>2012-03-30-18</c:v>
                </c:pt>
                <c:pt idx="4199">
                  <c:v>2012-03-30-19</c:v>
                </c:pt>
                <c:pt idx="4200">
                  <c:v>2012-03-30-20</c:v>
                </c:pt>
                <c:pt idx="4201">
                  <c:v>2012-03-30-21</c:v>
                </c:pt>
                <c:pt idx="4202">
                  <c:v>2012-03-30-22</c:v>
                </c:pt>
                <c:pt idx="4203">
                  <c:v>2012-03-30-23</c:v>
                </c:pt>
                <c:pt idx="4204">
                  <c:v>2012-03-31-00</c:v>
                </c:pt>
                <c:pt idx="4205">
                  <c:v>2012-03-31-01</c:v>
                </c:pt>
                <c:pt idx="4206">
                  <c:v>2012-03-31-02</c:v>
                </c:pt>
                <c:pt idx="4207">
                  <c:v>2012-03-31-03</c:v>
                </c:pt>
                <c:pt idx="4208">
                  <c:v>2012-03-31-04</c:v>
                </c:pt>
                <c:pt idx="4209">
                  <c:v>2012-03-31-05</c:v>
                </c:pt>
                <c:pt idx="4210">
                  <c:v>2012-03-31-06</c:v>
                </c:pt>
                <c:pt idx="4211">
                  <c:v>2012-03-31-07</c:v>
                </c:pt>
                <c:pt idx="4212">
                  <c:v>2012-03-31-08</c:v>
                </c:pt>
                <c:pt idx="4213">
                  <c:v>2012-03-31-09</c:v>
                </c:pt>
                <c:pt idx="4214">
                  <c:v>2012-03-31-10</c:v>
                </c:pt>
                <c:pt idx="4215">
                  <c:v>2012-03-31-11</c:v>
                </c:pt>
                <c:pt idx="4216">
                  <c:v>2012-03-31-12</c:v>
                </c:pt>
                <c:pt idx="4217">
                  <c:v>2012-03-31-13</c:v>
                </c:pt>
                <c:pt idx="4218">
                  <c:v>2012-03-31-14</c:v>
                </c:pt>
                <c:pt idx="4219">
                  <c:v>2012-03-31-15</c:v>
                </c:pt>
                <c:pt idx="4220">
                  <c:v>2012-03-31-16</c:v>
                </c:pt>
                <c:pt idx="4221">
                  <c:v>2012-03-31-17</c:v>
                </c:pt>
                <c:pt idx="4222">
                  <c:v>2012-03-31-18</c:v>
                </c:pt>
                <c:pt idx="4223">
                  <c:v>2012-03-31-19</c:v>
                </c:pt>
                <c:pt idx="4224">
                  <c:v>2012-03-31-20</c:v>
                </c:pt>
                <c:pt idx="4225">
                  <c:v>2012-03-31-21</c:v>
                </c:pt>
                <c:pt idx="4226">
                  <c:v>2012-03-31-22</c:v>
                </c:pt>
                <c:pt idx="4227">
                  <c:v>2012-03-31-23</c:v>
                </c:pt>
                <c:pt idx="4228">
                  <c:v>2012-04-01-00</c:v>
                </c:pt>
                <c:pt idx="4229">
                  <c:v>2012-04-01-01</c:v>
                </c:pt>
                <c:pt idx="4230">
                  <c:v>2012-04-01-02</c:v>
                </c:pt>
                <c:pt idx="4231">
                  <c:v>2012-04-01-03</c:v>
                </c:pt>
                <c:pt idx="4232">
                  <c:v>2012-04-01-04</c:v>
                </c:pt>
                <c:pt idx="4233">
                  <c:v>2012-04-01-05</c:v>
                </c:pt>
                <c:pt idx="4234">
                  <c:v>2012-04-01-06</c:v>
                </c:pt>
                <c:pt idx="4235">
                  <c:v>2012-04-01-07</c:v>
                </c:pt>
                <c:pt idx="4236">
                  <c:v>2012-04-01-08</c:v>
                </c:pt>
                <c:pt idx="4237">
                  <c:v>2012-04-01-09</c:v>
                </c:pt>
                <c:pt idx="4238">
                  <c:v>2012-04-01-10</c:v>
                </c:pt>
                <c:pt idx="4239">
                  <c:v>2012-04-01-11</c:v>
                </c:pt>
                <c:pt idx="4240">
                  <c:v>2012-04-01-12</c:v>
                </c:pt>
                <c:pt idx="4241">
                  <c:v>2012-04-01-13</c:v>
                </c:pt>
                <c:pt idx="4242">
                  <c:v>2012-04-01-14</c:v>
                </c:pt>
                <c:pt idx="4243">
                  <c:v>2012-04-01-15</c:v>
                </c:pt>
                <c:pt idx="4244">
                  <c:v>2012-04-01-16</c:v>
                </c:pt>
                <c:pt idx="4245">
                  <c:v>2012-04-01-17</c:v>
                </c:pt>
                <c:pt idx="4246">
                  <c:v>2012-04-01-18</c:v>
                </c:pt>
                <c:pt idx="4247">
                  <c:v>2012-04-01-19</c:v>
                </c:pt>
                <c:pt idx="4248">
                  <c:v>2012-04-01-20</c:v>
                </c:pt>
                <c:pt idx="4249">
                  <c:v>2012-04-01-21</c:v>
                </c:pt>
                <c:pt idx="4250">
                  <c:v>2012-04-01-22</c:v>
                </c:pt>
                <c:pt idx="4251">
                  <c:v>2012-04-01-23</c:v>
                </c:pt>
                <c:pt idx="4252">
                  <c:v>2012-04-02-00</c:v>
                </c:pt>
                <c:pt idx="4253">
                  <c:v>2012-04-02-01</c:v>
                </c:pt>
                <c:pt idx="4254">
                  <c:v>2012-04-02-02</c:v>
                </c:pt>
                <c:pt idx="4255">
                  <c:v>2012-04-02-03</c:v>
                </c:pt>
                <c:pt idx="4256">
                  <c:v>2012-04-02-04</c:v>
                </c:pt>
                <c:pt idx="4257">
                  <c:v>2012-04-02-05</c:v>
                </c:pt>
                <c:pt idx="4258">
                  <c:v>2012-04-02-06</c:v>
                </c:pt>
                <c:pt idx="4259">
                  <c:v>2012-04-02-07</c:v>
                </c:pt>
                <c:pt idx="4260">
                  <c:v>2012-04-02-08</c:v>
                </c:pt>
                <c:pt idx="4261">
                  <c:v>2012-04-02-09</c:v>
                </c:pt>
                <c:pt idx="4262">
                  <c:v>2012-04-02-10</c:v>
                </c:pt>
                <c:pt idx="4263">
                  <c:v>2012-04-02-11</c:v>
                </c:pt>
                <c:pt idx="4264">
                  <c:v>2012-04-02-12</c:v>
                </c:pt>
                <c:pt idx="4265">
                  <c:v>2012-04-02-13</c:v>
                </c:pt>
                <c:pt idx="4266">
                  <c:v>2012-04-02-14</c:v>
                </c:pt>
                <c:pt idx="4267">
                  <c:v>2012-04-02-15</c:v>
                </c:pt>
                <c:pt idx="4268">
                  <c:v>2012-04-02-16</c:v>
                </c:pt>
                <c:pt idx="4269">
                  <c:v>2012-04-02-17</c:v>
                </c:pt>
                <c:pt idx="4270">
                  <c:v>2012-04-02-18</c:v>
                </c:pt>
                <c:pt idx="4271">
                  <c:v>2012-04-02-19</c:v>
                </c:pt>
                <c:pt idx="4272">
                  <c:v>2012-04-02-20</c:v>
                </c:pt>
                <c:pt idx="4273">
                  <c:v>2012-04-02-21</c:v>
                </c:pt>
                <c:pt idx="4274">
                  <c:v>2012-04-02-22</c:v>
                </c:pt>
                <c:pt idx="4275">
                  <c:v>2012-04-02-23</c:v>
                </c:pt>
                <c:pt idx="4276">
                  <c:v>2012-04-03-00</c:v>
                </c:pt>
                <c:pt idx="4277">
                  <c:v>2012-04-03-01</c:v>
                </c:pt>
                <c:pt idx="4278">
                  <c:v>2012-04-03-02</c:v>
                </c:pt>
                <c:pt idx="4279">
                  <c:v>2012-04-03-03</c:v>
                </c:pt>
                <c:pt idx="4280">
                  <c:v>2012-04-03-04</c:v>
                </c:pt>
                <c:pt idx="4281">
                  <c:v>2012-04-03-05</c:v>
                </c:pt>
                <c:pt idx="4282">
                  <c:v>2012-04-03-06</c:v>
                </c:pt>
                <c:pt idx="4283">
                  <c:v>2012-04-03-07</c:v>
                </c:pt>
                <c:pt idx="4284">
                  <c:v>2012-04-03-08</c:v>
                </c:pt>
                <c:pt idx="4285">
                  <c:v>2012-04-03-09</c:v>
                </c:pt>
                <c:pt idx="4286">
                  <c:v>2012-04-03-10</c:v>
                </c:pt>
                <c:pt idx="4287">
                  <c:v>2012-04-03-11</c:v>
                </c:pt>
                <c:pt idx="4288">
                  <c:v>2012-04-03-12</c:v>
                </c:pt>
                <c:pt idx="4289">
                  <c:v>2012-04-03-13</c:v>
                </c:pt>
                <c:pt idx="4290">
                  <c:v>2012-04-03-14</c:v>
                </c:pt>
                <c:pt idx="4291">
                  <c:v>2012-04-03-15</c:v>
                </c:pt>
                <c:pt idx="4292">
                  <c:v>2012-04-03-16</c:v>
                </c:pt>
                <c:pt idx="4293">
                  <c:v>2012-04-03-17</c:v>
                </c:pt>
                <c:pt idx="4294">
                  <c:v>2012-04-03-18</c:v>
                </c:pt>
                <c:pt idx="4295">
                  <c:v>2012-04-03-19</c:v>
                </c:pt>
                <c:pt idx="4296">
                  <c:v>2012-04-03-20</c:v>
                </c:pt>
                <c:pt idx="4297">
                  <c:v>2012-04-03-21</c:v>
                </c:pt>
                <c:pt idx="4298">
                  <c:v>2012-04-03-22</c:v>
                </c:pt>
                <c:pt idx="4299">
                  <c:v>2012-04-03-23</c:v>
                </c:pt>
                <c:pt idx="4300">
                  <c:v>2012-04-04-00</c:v>
                </c:pt>
                <c:pt idx="4301">
                  <c:v>2012-04-04-01</c:v>
                </c:pt>
                <c:pt idx="4302">
                  <c:v>2012-04-04-02</c:v>
                </c:pt>
                <c:pt idx="4303">
                  <c:v>2012-04-04-03</c:v>
                </c:pt>
                <c:pt idx="4304">
                  <c:v>2012-04-04-04</c:v>
                </c:pt>
                <c:pt idx="4305">
                  <c:v>2012-04-04-05</c:v>
                </c:pt>
                <c:pt idx="4306">
                  <c:v>2012-04-04-06</c:v>
                </c:pt>
                <c:pt idx="4307">
                  <c:v>2012-04-04-07</c:v>
                </c:pt>
                <c:pt idx="4308">
                  <c:v>2012-04-04-08</c:v>
                </c:pt>
                <c:pt idx="4309">
                  <c:v>2012-04-04-09</c:v>
                </c:pt>
                <c:pt idx="4310">
                  <c:v>2012-04-04-10</c:v>
                </c:pt>
                <c:pt idx="4311">
                  <c:v>2012-04-04-11</c:v>
                </c:pt>
                <c:pt idx="4312">
                  <c:v>2012-04-04-12</c:v>
                </c:pt>
                <c:pt idx="4313">
                  <c:v>2012-04-04-13</c:v>
                </c:pt>
                <c:pt idx="4314">
                  <c:v>2012-04-04-14</c:v>
                </c:pt>
                <c:pt idx="4315">
                  <c:v>2012-04-04-15</c:v>
                </c:pt>
                <c:pt idx="4316">
                  <c:v>2012-04-04-16</c:v>
                </c:pt>
                <c:pt idx="4317">
                  <c:v>2012-04-04-17</c:v>
                </c:pt>
                <c:pt idx="4318">
                  <c:v>2012-04-04-18</c:v>
                </c:pt>
                <c:pt idx="4319">
                  <c:v>2012-04-04-19</c:v>
                </c:pt>
                <c:pt idx="4320">
                  <c:v>2012-04-04-20</c:v>
                </c:pt>
                <c:pt idx="4321">
                  <c:v>2012-04-04-21</c:v>
                </c:pt>
                <c:pt idx="4322">
                  <c:v>2012-04-04-22</c:v>
                </c:pt>
                <c:pt idx="4323">
                  <c:v>2012-04-04-23</c:v>
                </c:pt>
                <c:pt idx="4324">
                  <c:v>2012-04-05-00</c:v>
                </c:pt>
                <c:pt idx="4325">
                  <c:v>2012-04-05-01</c:v>
                </c:pt>
                <c:pt idx="4326">
                  <c:v>2012-04-05-02</c:v>
                </c:pt>
                <c:pt idx="4327">
                  <c:v>2012-04-05-03</c:v>
                </c:pt>
                <c:pt idx="4328">
                  <c:v>2012-04-05-04</c:v>
                </c:pt>
                <c:pt idx="4329">
                  <c:v>2012-04-05-05</c:v>
                </c:pt>
                <c:pt idx="4330">
                  <c:v>2012-04-05-06</c:v>
                </c:pt>
                <c:pt idx="4331">
                  <c:v>2012-04-05-07</c:v>
                </c:pt>
                <c:pt idx="4332">
                  <c:v>2012-04-05-08</c:v>
                </c:pt>
                <c:pt idx="4333">
                  <c:v>2012-04-05-09</c:v>
                </c:pt>
                <c:pt idx="4334">
                  <c:v>2012-04-05-10</c:v>
                </c:pt>
                <c:pt idx="4335">
                  <c:v>2012-04-05-11</c:v>
                </c:pt>
                <c:pt idx="4336">
                  <c:v>2012-04-05-12</c:v>
                </c:pt>
                <c:pt idx="4337">
                  <c:v>2012-04-05-13</c:v>
                </c:pt>
                <c:pt idx="4338">
                  <c:v>2012-04-05-14</c:v>
                </c:pt>
                <c:pt idx="4339">
                  <c:v>2012-04-05-15</c:v>
                </c:pt>
                <c:pt idx="4340">
                  <c:v>2012-04-05-16</c:v>
                </c:pt>
                <c:pt idx="4341">
                  <c:v>2012-04-05-17</c:v>
                </c:pt>
                <c:pt idx="4342">
                  <c:v>2012-04-05-18</c:v>
                </c:pt>
                <c:pt idx="4343">
                  <c:v>2012-04-05-19</c:v>
                </c:pt>
                <c:pt idx="4344">
                  <c:v>2012-04-05-20</c:v>
                </c:pt>
                <c:pt idx="4345">
                  <c:v>2012-04-05-21</c:v>
                </c:pt>
                <c:pt idx="4346">
                  <c:v>2012-04-05-22</c:v>
                </c:pt>
                <c:pt idx="4347">
                  <c:v>2012-04-05-23</c:v>
                </c:pt>
                <c:pt idx="4348">
                  <c:v>2012-04-06-00</c:v>
                </c:pt>
                <c:pt idx="4349">
                  <c:v>2012-04-06-01</c:v>
                </c:pt>
                <c:pt idx="4350">
                  <c:v>2012-04-06-02</c:v>
                </c:pt>
                <c:pt idx="4351">
                  <c:v>2012-04-06-03</c:v>
                </c:pt>
                <c:pt idx="4352">
                  <c:v>2012-04-06-04</c:v>
                </c:pt>
                <c:pt idx="4353">
                  <c:v>2012-04-06-05</c:v>
                </c:pt>
                <c:pt idx="4354">
                  <c:v>2012-04-06-06</c:v>
                </c:pt>
                <c:pt idx="4355">
                  <c:v>2012-04-06-07</c:v>
                </c:pt>
                <c:pt idx="4356">
                  <c:v>2012-04-06-08</c:v>
                </c:pt>
                <c:pt idx="4357">
                  <c:v>2012-04-06-09</c:v>
                </c:pt>
                <c:pt idx="4358">
                  <c:v>2012-04-06-10</c:v>
                </c:pt>
                <c:pt idx="4359">
                  <c:v>2012-04-06-11</c:v>
                </c:pt>
                <c:pt idx="4360">
                  <c:v>2012-04-06-12</c:v>
                </c:pt>
                <c:pt idx="4361">
                  <c:v>2012-04-06-13</c:v>
                </c:pt>
                <c:pt idx="4362">
                  <c:v>2012-04-06-14</c:v>
                </c:pt>
                <c:pt idx="4363">
                  <c:v>2012-04-06-15</c:v>
                </c:pt>
                <c:pt idx="4364">
                  <c:v>2012-04-06-16</c:v>
                </c:pt>
                <c:pt idx="4365">
                  <c:v>2012-04-06-17</c:v>
                </c:pt>
                <c:pt idx="4366">
                  <c:v>2012-04-06-18</c:v>
                </c:pt>
                <c:pt idx="4367">
                  <c:v>2012-04-06-19</c:v>
                </c:pt>
                <c:pt idx="4368">
                  <c:v>2012-04-06-20</c:v>
                </c:pt>
                <c:pt idx="4369">
                  <c:v>2012-04-06-21</c:v>
                </c:pt>
                <c:pt idx="4370">
                  <c:v>2012-04-06-22</c:v>
                </c:pt>
                <c:pt idx="4371">
                  <c:v>2012-04-06-23</c:v>
                </c:pt>
                <c:pt idx="4372">
                  <c:v>2012-04-07-00</c:v>
                </c:pt>
                <c:pt idx="4373">
                  <c:v>2012-04-07-01</c:v>
                </c:pt>
                <c:pt idx="4374">
                  <c:v>2012-04-07-02</c:v>
                </c:pt>
                <c:pt idx="4375">
                  <c:v>2012-04-07-03</c:v>
                </c:pt>
                <c:pt idx="4376">
                  <c:v>2012-04-07-04</c:v>
                </c:pt>
                <c:pt idx="4377">
                  <c:v>2012-04-07-05</c:v>
                </c:pt>
                <c:pt idx="4378">
                  <c:v>2012-04-07-06</c:v>
                </c:pt>
                <c:pt idx="4379">
                  <c:v>2012-04-07-07</c:v>
                </c:pt>
                <c:pt idx="4380">
                  <c:v>2012-04-07-08</c:v>
                </c:pt>
                <c:pt idx="4381">
                  <c:v>2012-04-07-09</c:v>
                </c:pt>
                <c:pt idx="4382">
                  <c:v>2012-04-07-10</c:v>
                </c:pt>
                <c:pt idx="4383">
                  <c:v>2012-04-07-11</c:v>
                </c:pt>
                <c:pt idx="4384">
                  <c:v>2012-04-07-12</c:v>
                </c:pt>
                <c:pt idx="4385">
                  <c:v>2012-04-07-13</c:v>
                </c:pt>
                <c:pt idx="4386">
                  <c:v>2012-04-07-14</c:v>
                </c:pt>
                <c:pt idx="4387">
                  <c:v>2012-04-07-15</c:v>
                </c:pt>
                <c:pt idx="4388">
                  <c:v>2012-04-07-16</c:v>
                </c:pt>
                <c:pt idx="4389">
                  <c:v>2012-04-07-17</c:v>
                </c:pt>
                <c:pt idx="4390">
                  <c:v>2012-04-07-18</c:v>
                </c:pt>
                <c:pt idx="4391">
                  <c:v>2012-04-07-19</c:v>
                </c:pt>
                <c:pt idx="4392">
                  <c:v>2012-04-07-20</c:v>
                </c:pt>
                <c:pt idx="4393">
                  <c:v>2012-04-07-21</c:v>
                </c:pt>
                <c:pt idx="4394">
                  <c:v>2012-04-07-22</c:v>
                </c:pt>
                <c:pt idx="4395">
                  <c:v>2012-04-07-23</c:v>
                </c:pt>
                <c:pt idx="4396">
                  <c:v>2012-04-08-00</c:v>
                </c:pt>
                <c:pt idx="4397">
                  <c:v>2012-04-08-01</c:v>
                </c:pt>
                <c:pt idx="4398">
                  <c:v>2012-04-08-02</c:v>
                </c:pt>
                <c:pt idx="4399">
                  <c:v>2012-04-08-03</c:v>
                </c:pt>
                <c:pt idx="4400">
                  <c:v>2012-04-08-04</c:v>
                </c:pt>
                <c:pt idx="4401">
                  <c:v>2012-04-08-05</c:v>
                </c:pt>
                <c:pt idx="4402">
                  <c:v>2012-04-08-06</c:v>
                </c:pt>
                <c:pt idx="4403">
                  <c:v>2012-04-08-07</c:v>
                </c:pt>
                <c:pt idx="4404">
                  <c:v>2012-04-08-08</c:v>
                </c:pt>
                <c:pt idx="4405">
                  <c:v>2012-04-08-09</c:v>
                </c:pt>
                <c:pt idx="4406">
                  <c:v>2012-04-08-10</c:v>
                </c:pt>
                <c:pt idx="4407">
                  <c:v>2012-04-08-11</c:v>
                </c:pt>
                <c:pt idx="4408">
                  <c:v>2012-04-08-12</c:v>
                </c:pt>
                <c:pt idx="4409">
                  <c:v>2012-04-08-13</c:v>
                </c:pt>
                <c:pt idx="4410">
                  <c:v>2012-04-08-14</c:v>
                </c:pt>
                <c:pt idx="4411">
                  <c:v>2012-04-08-15</c:v>
                </c:pt>
                <c:pt idx="4412">
                  <c:v>2012-04-08-16</c:v>
                </c:pt>
                <c:pt idx="4413">
                  <c:v>2012-04-08-17</c:v>
                </c:pt>
                <c:pt idx="4414">
                  <c:v>2012-04-08-18</c:v>
                </c:pt>
                <c:pt idx="4415">
                  <c:v>2012-04-08-19</c:v>
                </c:pt>
                <c:pt idx="4416">
                  <c:v>2012-04-08-20</c:v>
                </c:pt>
                <c:pt idx="4417">
                  <c:v>2012-04-08-21</c:v>
                </c:pt>
                <c:pt idx="4418">
                  <c:v>2012-04-08-22</c:v>
                </c:pt>
                <c:pt idx="4419">
                  <c:v>2012-04-08-23</c:v>
                </c:pt>
                <c:pt idx="4420">
                  <c:v>2012-04-09-00</c:v>
                </c:pt>
                <c:pt idx="4421">
                  <c:v>2012-04-09-01</c:v>
                </c:pt>
                <c:pt idx="4422">
                  <c:v>2012-04-09-02</c:v>
                </c:pt>
                <c:pt idx="4423">
                  <c:v>2012-04-09-03</c:v>
                </c:pt>
                <c:pt idx="4424">
                  <c:v>2012-04-09-04</c:v>
                </c:pt>
                <c:pt idx="4425">
                  <c:v>2012-04-09-05</c:v>
                </c:pt>
                <c:pt idx="4426">
                  <c:v>2012-04-09-06</c:v>
                </c:pt>
                <c:pt idx="4427">
                  <c:v>2012-04-09-07</c:v>
                </c:pt>
                <c:pt idx="4428">
                  <c:v>2012-04-09-08</c:v>
                </c:pt>
                <c:pt idx="4429">
                  <c:v>2012-04-09-09</c:v>
                </c:pt>
                <c:pt idx="4430">
                  <c:v>2012-04-09-10</c:v>
                </c:pt>
                <c:pt idx="4431">
                  <c:v>2012-04-09-11</c:v>
                </c:pt>
                <c:pt idx="4432">
                  <c:v>2012-04-09-12</c:v>
                </c:pt>
                <c:pt idx="4433">
                  <c:v>2012-04-09-13</c:v>
                </c:pt>
                <c:pt idx="4434">
                  <c:v>2012-04-09-14</c:v>
                </c:pt>
                <c:pt idx="4435">
                  <c:v>2012-04-09-15</c:v>
                </c:pt>
                <c:pt idx="4436">
                  <c:v>2012-04-09-16</c:v>
                </c:pt>
                <c:pt idx="4437">
                  <c:v>2012-04-09-17</c:v>
                </c:pt>
                <c:pt idx="4438">
                  <c:v>2012-04-09-18</c:v>
                </c:pt>
                <c:pt idx="4439">
                  <c:v>2012-04-09-19</c:v>
                </c:pt>
                <c:pt idx="4440">
                  <c:v>2012-04-09-20</c:v>
                </c:pt>
                <c:pt idx="4441">
                  <c:v>2012-04-09-21</c:v>
                </c:pt>
                <c:pt idx="4442">
                  <c:v>2012-04-09-22</c:v>
                </c:pt>
                <c:pt idx="4443">
                  <c:v>2012-04-09-23</c:v>
                </c:pt>
                <c:pt idx="4444">
                  <c:v>2012-04-10-00</c:v>
                </c:pt>
                <c:pt idx="4445">
                  <c:v>2012-04-10-01</c:v>
                </c:pt>
                <c:pt idx="4446">
                  <c:v>2012-04-10-02</c:v>
                </c:pt>
                <c:pt idx="4447">
                  <c:v>2012-04-10-03</c:v>
                </c:pt>
                <c:pt idx="4448">
                  <c:v>2012-04-10-04</c:v>
                </c:pt>
                <c:pt idx="4449">
                  <c:v>2012-04-10-05</c:v>
                </c:pt>
                <c:pt idx="4450">
                  <c:v>2012-04-10-06</c:v>
                </c:pt>
                <c:pt idx="4451">
                  <c:v>2012-04-10-07</c:v>
                </c:pt>
                <c:pt idx="4452">
                  <c:v>2012-04-10-08</c:v>
                </c:pt>
                <c:pt idx="4453">
                  <c:v>2012-04-10-09</c:v>
                </c:pt>
                <c:pt idx="4454">
                  <c:v>2012-04-10-10</c:v>
                </c:pt>
                <c:pt idx="4455">
                  <c:v>2012-04-10-11</c:v>
                </c:pt>
                <c:pt idx="4456">
                  <c:v>2012-04-10-12</c:v>
                </c:pt>
                <c:pt idx="4457">
                  <c:v>2012-04-10-13</c:v>
                </c:pt>
                <c:pt idx="4458">
                  <c:v>2012-04-10-14</c:v>
                </c:pt>
                <c:pt idx="4459">
                  <c:v>2012-04-10-15</c:v>
                </c:pt>
                <c:pt idx="4460">
                  <c:v>2012-04-10-16</c:v>
                </c:pt>
                <c:pt idx="4461">
                  <c:v>2012-04-10-17</c:v>
                </c:pt>
                <c:pt idx="4462">
                  <c:v>2012-04-10-18</c:v>
                </c:pt>
                <c:pt idx="4463">
                  <c:v>2012-04-10-19</c:v>
                </c:pt>
                <c:pt idx="4464">
                  <c:v>2012-04-10-20</c:v>
                </c:pt>
                <c:pt idx="4465">
                  <c:v>2012-04-10-21</c:v>
                </c:pt>
                <c:pt idx="4466">
                  <c:v>2012-04-10-22</c:v>
                </c:pt>
                <c:pt idx="4467">
                  <c:v>2012-04-10-23</c:v>
                </c:pt>
                <c:pt idx="4468">
                  <c:v>2012-04-11-00</c:v>
                </c:pt>
                <c:pt idx="4469">
                  <c:v>2012-04-11-01</c:v>
                </c:pt>
                <c:pt idx="4470">
                  <c:v>2012-04-11-02</c:v>
                </c:pt>
                <c:pt idx="4471">
                  <c:v>2012-04-11-03</c:v>
                </c:pt>
                <c:pt idx="4472">
                  <c:v>2012-04-11-04</c:v>
                </c:pt>
                <c:pt idx="4473">
                  <c:v>2012-04-11-05</c:v>
                </c:pt>
                <c:pt idx="4474">
                  <c:v>2012-04-11-06</c:v>
                </c:pt>
                <c:pt idx="4475">
                  <c:v>2012-04-11-07</c:v>
                </c:pt>
                <c:pt idx="4476">
                  <c:v>2012-04-11-08</c:v>
                </c:pt>
                <c:pt idx="4477">
                  <c:v>2012-04-11-09</c:v>
                </c:pt>
                <c:pt idx="4478">
                  <c:v>2012-04-11-10</c:v>
                </c:pt>
                <c:pt idx="4479">
                  <c:v>2012-04-11-11</c:v>
                </c:pt>
                <c:pt idx="4480">
                  <c:v>2012-04-11-12</c:v>
                </c:pt>
                <c:pt idx="4481">
                  <c:v>2012-04-11-13</c:v>
                </c:pt>
                <c:pt idx="4482">
                  <c:v>2012-04-11-14</c:v>
                </c:pt>
                <c:pt idx="4483">
                  <c:v>2012-04-11-15</c:v>
                </c:pt>
                <c:pt idx="4484">
                  <c:v>2012-04-11-16</c:v>
                </c:pt>
                <c:pt idx="4485">
                  <c:v>2012-04-11-17</c:v>
                </c:pt>
                <c:pt idx="4486">
                  <c:v>2012-04-11-18</c:v>
                </c:pt>
                <c:pt idx="4487">
                  <c:v>2012-04-11-19</c:v>
                </c:pt>
                <c:pt idx="4488">
                  <c:v>2012-04-11-20</c:v>
                </c:pt>
                <c:pt idx="4489">
                  <c:v>2012-04-11-21</c:v>
                </c:pt>
                <c:pt idx="4490">
                  <c:v>2012-04-11-22</c:v>
                </c:pt>
                <c:pt idx="4491">
                  <c:v>2012-04-11-23</c:v>
                </c:pt>
                <c:pt idx="4492">
                  <c:v>2012-04-12-00</c:v>
                </c:pt>
                <c:pt idx="4493">
                  <c:v>2012-04-12-01</c:v>
                </c:pt>
                <c:pt idx="4494">
                  <c:v>2012-04-12-02</c:v>
                </c:pt>
                <c:pt idx="4495">
                  <c:v>2012-04-12-03</c:v>
                </c:pt>
                <c:pt idx="4496">
                  <c:v>2012-04-12-04</c:v>
                </c:pt>
                <c:pt idx="4497">
                  <c:v>2012-04-12-05</c:v>
                </c:pt>
                <c:pt idx="4498">
                  <c:v>2012-04-12-06</c:v>
                </c:pt>
                <c:pt idx="4499">
                  <c:v>2012-04-12-07</c:v>
                </c:pt>
                <c:pt idx="4500">
                  <c:v>2012-04-12-08</c:v>
                </c:pt>
                <c:pt idx="4501">
                  <c:v>2012-04-12-09</c:v>
                </c:pt>
                <c:pt idx="4502">
                  <c:v>2012-04-12-10</c:v>
                </c:pt>
                <c:pt idx="4503">
                  <c:v>2012-04-12-11</c:v>
                </c:pt>
                <c:pt idx="4504">
                  <c:v>2012-04-12-12</c:v>
                </c:pt>
                <c:pt idx="4505">
                  <c:v>2012-04-12-13</c:v>
                </c:pt>
                <c:pt idx="4506">
                  <c:v>2012-04-12-14</c:v>
                </c:pt>
                <c:pt idx="4507">
                  <c:v>2012-04-12-15</c:v>
                </c:pt>
                <c:pt idx="4508">
                  <c:v>2012-04-12-16</c:v>
                </c:pt>
                <c:pt idx="4509">
                  <c:v>2012-04-12-17</c:v>
                </c:pt>
                <c:pt idx="4510">
                  <c:v>2012-04-12-18</c:v>
                </c:pt>
                <c:pt idx="4511">
                  <c:v>2012-04-12-19</c:v>
                </c:pt>
                <c:pt idx="4512">
                  <c:v>2012-04-12-20</c:v>
                </c:pt>
                <c:pt idx="4513">
                  <c:v>2012-04-12-21</c:v>
                </c:pt>
                <c:pt idx="4514">
                  <c:v>2012-04-12-22</c:v>
                </c:pt>
                <c:pt idx="4515">
                  <c:v>2012-04-12-23</c:v>
                </c:pt>
                <c:pt idx="4516">
                  <c:v>2012-04-13-00</c:v>
                </c:pt>
                <c:pt idx="4517">
                  <c:v>2012-04-13-01</c:v>
                </c:pt>
                <c:pt idx="4518">
                  <c:v>2012-04-13-02</c:v>
                </c:pt>
                <c:pt idx="4519">
                  <c:v>2012-04-13-03</c:v>
                </c:pt>
                <c:pt idx="4520">
                  <c:v>2012-04-13-04</c:v>
                </c:pt>
                <c:pt idx="4521">
                  <c:v>2012-04-13-05</c:v>
                </c:pt>
                <c:pt idx="4522">
                  <c:v>2012-04-13-06</c:v>
                </c:pt>
                <c:pt idx="4523">
                  <c:v>2012-04-13-07</c:v>
                </c:pt>
                <c:pt idx="4524">
                  <c:v>2012-04-13-08</c:v>
                </c:pt>
                <c:pt idx="4525">
                  <c:v>2012-04-13-09</c:v>
                </c:pt>
                <c:pt idx="4526">
                  <c:v>2012-04-13-10</c:v>
                </c:pt>
                <c:pt idx="4527">
                  <c:v>2012-04-13-11</c:v>
                </c:pt>
                <c:pt idx="4528">
                  <c:v>2012-04-13-12</c:v>
                </c:pt>
                <c:pt idx="4529">
                  <c:v>2012-04-13-13</c:v>
                </c:pt>
                <c:pt idx="4530">
                  <c:v>2012-04-13-14</c:v>
                </c:pt>
                <c:pt idx="4531">
                  <c:v>2012-04-13-15</c:v>
                </c:pt>
                <c:pt idx="4532">
                  <c:v>2012-04-13-16</c:v>
                </c:pt>
                <c:pt idx="4533">
                  <c:v>2012-04-13-17</c:v>
                </c:pt>
                <c:pt idx="4534">
                  <c:v>2012-04-13-18</c:v>
                </c:pt>
                <c:pt idx="4535">
                  <c:v>2012-04-13-19</c:v>
                </c:pt>
                <c:pt idx="4536">
                  <c:v>2012-04-13-20</c:v>
                </c:pt>
                <c:pt idx="4537">
                  <c:v>2012-04-13-21</c:v>
                </c:pt>
                <c:pt idx="4538">
                  <c:v>2012-04-13-22</c:v>
                </c:pt>
                <c:pt idx="4539">
                  <c:v>2012-04-13-23</c:v>
                </c:pt>
                <c:pt idx="4540">
                  <c:v>2012-04-14-00</c:v>
                </c:pt>
                <c:pt idx="4541">
                  <c:v>2012-04-14-01</c:v>
                </c:pt>
                <c:pt idx="4542">
                  <c:v>2012-04-14-02</c:v>
                </c:pt>
                <c:pt idx="4543">
                  <c:v>2012-04-14-03</c:v>
                </c:pt>
                <c:pt idx="4544">
                  <c:v>2012-04-14-04</c:v>
                </c:pt>
                <c:pt idx="4545">
                  <c:v>2012-04-14-05</c:v>
                </c:pt>
                <c:pt idx="4546">
                  <c:v>2012-04-14-06</c:v>
                </c:pt>
                <c:pt idx="4547">
                  <c:v>2012-04-14-07</c:v>
                </c:pt>
                <c:pt idx="4548">
                  <c:v>2012-04-14-08</c:v>
                </c:pt>
                <c:pt idx="4549">
                  <c:v>2012-04-14-09</c:v>
                </c:pt>
                <c:pt idx="4550">
                  <c:v>2012-04-14-10</c:v>
                </c:pt>
                <c:pt idx="4551">
                  <c:v>2012-04-14-11</c:v>
                </c:pt>
                <c:pt idx="4552">
                  <c:v>2012-04-14-12</c:v>
                </c:pt>
                <c:pt idx="4553">
                  <c:v>2012-04-14-13</c:v>
                </c:pt>
                <c:pt idx="4554">
                  <c:v>2012-04-14-14</c:v>
                </c:pt>
                <c:pt idx="4555">
                  <c:v>2012-04-14-15</c:v>
                </c:pt>
                <c:pt idx="4556">
                  <c:v>2012-04-14-16</c:v>
                </c:pt>
                <c:pt idx="4557">
                  <c:v>2012-04-14-17</c:v>
                </c:pt>
                <c:pt idx="4558">
                  <c:v>2012-04-14-18</c:v>
                </c:pt>
                <c:pt idx="4559">
                  <c:v>2012-04-14-19</c:v>
                </c:pt>
                <c:pt idx="4560">
                  <c:v>2012-04-14-20</c:v>
                </c:pt>
                <c:pt idx="4561">
                  <c:v>2012-04-14-21</c:v>
                </c:pt>
                <c:pt idx="4562">
                  <c:v>2012-04-14-22</c:v>
                </c:pt>
                <c:pt idx="4563">
                  <c:v>2012-04-14-23</c:v>
                </c:pt>
                <c:pt idx="4564">
                  <c:v>2012-04-15-00</c:v>
                </c:pt>
                <c:pt idx="4565">
                  <c:v>2012-04-15-01</c:v>
                </c:pt>
                <c:pt idx="4566">
                  <c:v>2012-04-15-02</c:v>
                </c:pt>
                <c:pt idx="4567">
                  <c:v>2012-04-15-03</c:v>
                </c:pt>
                <c:pt idx="4568">
                  <c:v>2012-04-15-04</c:v>
                </c:pt>
                <c:pt idx="4569">
                  <c:v>2012-04-15-05</c:v>
                </c:pt>
                <c:pt idx="4570">
                  <c:v>2012-04-15-06</c:v>
                </c:pt>
                <c:pt idx="4571">
                  <c:v>2012-04-15-07</c:v>
                </c:pt>
                <c:pt idx="4572">
                  <c:v>2012-04-15-08</c:v>
                </c:pt>
                <c:pt idx="4573">
                  <c:v>2012-04-15-09</c:v>
                </c:pt>
                <c:pt idx="4574">
                  <c:v>2012-04-15-10</c:v>
                </c:pt>
                <c:pt idx="4575">
                  <c:v>2012-04-15-11</c:v>
                </c:pt>
                <c:pt idx="4576">
                  <c:v>2012-04-15-12</c:v>
                </c:pt>
                <c:pt idx="4577">
                  <c:v>2012-04-15-13</c:v>
                </c:pt>
                <c:pt idx="4578">
                  <c:v>2012-04-15-14</c:v>
                </c:pt>
                <c:pt idx="4579">
                  <c:v>2012-04-15-15</c:v>
                </c:pt>
                <c:pt idx="4580">
                  <c:v>2012-04-15-16</c:v>
                </c:pt>
                <c:pt idx="4581">
                  <c:v>2012-04-15-17</c:v>
                </c:pt>
                <c:pt idx="4582">
                  <c:v>2012-04-15-18</c:v>
                </c:pt>
                <c:pt idx="4583">
                  <c:v>2012-04-15-19</c:v>
                </c:pt>
                <c:pt idx="4584">
                  <c:v>2012-04-15-20</c:v>
                </c:pt>
                <c:pt idx="4585">
                  <c:v>2012-04-15-21</c:v>
                </c:pt>
                <c:pt idx="4586">
                  <c:v>2012-04-15-22</c:v>
                </c:pt>
                <c:pt idx="4587">
                  <c:v>2012-04-15-23</c:v>
                </c:pt>
                <c:pt idx="4588">
                  <c:v>2012-04-16-00</c:v>
                </c:pt>
                <c:pt idx="4589">
                  <c:v>2012-04-16-01</c:v>
                </c:pt>
                <c:pt idx="4590">
                  <c:v>2012-04-16-02</c:v>
                </c:pt>
                <c:pt idx="4591">
                  <c:v>2012-04-16-03</c:v>
                </c:pt>
                <c:pt idx="4592">
                  <c:v>2012-04-16-04</c:v>
                </c:pt>
                <c:pt idx="4593">
                  <c:v>2012-04-16-05</c:v>
                </c:pt>
                <c:pt idx="4594">
                  <c:v>2012-04-16-06</c:v>
                </c:pt>
                <c:pt idx="4595">
                  <c:v>2012-04-16-07</c:v>
                </c:pt>
                <c:pt idx="4596">
                  <c:v>2012-04-16-08</c:v>
                </c:pt>
                <c:pt idx="4597">
                  <c:v>2012-04-16-09</c:v>
                </c:pt>
                <c:pt idx="4598">
                  <c:v>2012-04-16-10</c:v>
                </c:pt>
                <c:pt idx="4599">
                  <c:v>2012-04-16-11</c:v>
                </c:pt>
                <c:pt idx="4600">
                  <c:v>2012-04-16-12</c:v>
                </c:pt>
                <c:pt idx="4601">
                  <c:v>2012-04-16-13</c:v>
                </c:pt>
                <c:pt idx="4602">
                  <c:v>2012-04-16-14</c:v>
                </c:pt>
                <c:pt idx="4603">
                  <c:v>2012-04-16-15</c:v>
                </c:pt>
                <c:pt idx="4604">
                  <c:v>2012-04-16-16</c:v>
                </c:pt>
                <c:pt idx="4605">
                  <c:v>2012-04-16-17</c:v>
                </c:pt>
                <c:pt idx="4606">
                  <c:v>2012-04-16-18</c:v>
                </c:pt>
                <c:pt idx="4607">
                  <c:v>2012-04-16-19</c:v>
                </c:pt>
                <c:pt idx="4608">
                  <c:v>2012-04-16-20</c:v>
                </c:pt>
                <c:pt idx="4609">
                  <c:v>2012-04-16-21</c:v>
                </c:pt>
                <c:pt idx="4610">
                  <c:v>2012-04-16-22</c:v>
                </c:pt>
                <c:pt idx="4611">
                  <c:v>2012-04-16-23</c:v>
                </c:pt>
                <c:pt idx="4612">
                  <c:v>2012-04-17-00</c:v>
                </c:pt>
                <c:pt idx="4613">
                  <c:v>2012-04-17-01</c:v>
                </c:pt>
                <c:pt idx="4614">
                  <c:v>2012-04-17-02</c:v>
                </c:pt>
                <c:pt idx="4615">
                  <c:v>2012-04-17-03</c:v>
                </c:pt>
                <c:pt idx="4616">
                  <c:v>2012-04-17-04</c:v>
                </c:pt>
                <c:pt idx="4617">
                  <c:v>2012-04-17-05</c:v>
                </c:pt>
                <c:pt idx="4618">
                  <c:v>2012-04-17-06</c:v>
                </c:pt>
                <c:pt idx="4619">
                  <c:v>2012-04-17-07</c:v>
                </c:pt>
                <c:pt idx="4620">
                  <c:v>2012-04-17-08</c:v>
                </c:pt>
                <c:pt idx="4621">
                  <c:v>2012-04-17-09</c:v>
                </c:pt>
                <c:pt idx="4622">
                  <c:v>2012-04-17-10</c:v>
                </c:pt>
                <c:pt idx="4623">
                  <c:v>2012-04-17-11</c:v>
                </c:pt>
                <c:pt idx="4624">
                  <c:v>2012-04-17-12</c:v>
                </c:pt>
                <c:pt idx="4625">
                  <c:v>2012-04-17-13</c:v>
                </c:pt>
                <c:pt idx="4626">
                  <c:v>2012-04-17-14</c:v>
                </c:pt>
                <c:pt idx="4627">
                  <c:v>2012-04-17-15</c:v>
                </c:pt>
                <c:pt idx="4628">
                  <c:v>2012-04-17-16</c:v>
                </c:pt>
                <c:pt idx="4629">
                  <c:v>2012-04-17-17</c:v>
                </c:pt>
                <c:pt idx="4630">
                  <c:v>2012-04-17-18</c:v>
                </c:pt>
                <c:pt idx="4631">
                  <c:v>2012-04-17-19</c:v>
                </c:pt>
                <c:pt idx="4632">
                  <c:v>2012-04-17-20</c:v>
                </c:pt>
                <c:pt idx="4633">
                  <c:v>2012-04-17-21</c:v>
                </c:pt>
                <c:pt idx="4634">
                  <c:v>2012-04-17-22</c:v>
                </c:pt>
                <c:pt idx="4635">
                  <c:v>2012-04-17-23</c:v>
                </c:pt>
                <c:pt idx="4636">
                  <c:v>2012-04-18-00</c:v>
                </c:pt>
                <c:pt idx="4637">
                  <c:v>2012-04-18-01</c:v>
                </c:pt>
                <c:pt idx="4638">
                  <c:v>2012-04-18-02</c:v>
                </c:pt>
                <c:pt idx="4639">
                  <c:v>2012-04-18-03</c:v>
                </c:pt>
                <c:pt idx="4640">
                  <c:v>2012-04-18-04</c:v>
                </c:pt>
                <c:pt idx="4641">
                  <c:v>2012-04-18-05</c:v>
                </c:pt>
                <c:pt idx="4642">
                  <c:v>2012-04-18-06</c:v>
                </c:pt>
                <c:pt idx="4643">
                  <c:v>2012-04-18-07</c:v>
                </c:pt>
                <c:pt idx="4644">
                  <c:v>2012-04-18-08</c:v>
                </c:pt>
                <c:pt idx="4645">
                  <c:v>2012-04-18-09</c:v>
                </c:pt>
                <c:pt idx="4646">
                  <c:v>2012-04-18-10</c:v>
                </c:pt>
                <c:pt idx="4647">
                  <c:v>2012-04-18-11</c:v>
                </c:pt>
                <c:pt idx="4648">
                  <c:v>2012-04-18-12</c:v>
                </c:pt>
                <c:pt idx="4649">
                  <c:v>2012-04-18-13</c:v>
                </c:pt>
                <c:pt idx="4650">
                  <c:v>2012-04-18-14</c:v>
                </c:pt>
                <c:pt idx="4651">
                  <c:v>2012-04-18-15</c:v>
                </c:pt>
                <c:pt idx="4652">
                  <c:v>2012-04-18-16</c:v>
                </c:pt>
                <c:pt idx="4653">
                  <c:v>2012-04-18-17</c:v>
                </c:pt>
                <c:pt idx="4654">
                  <c:v>2012-04-18-18</c:v>
                </c:pt>
                <c:pt idx="4655">
                  <c:v>2012-04-18-19</c:v>
                </c:pt>
                <c:pt idx="4656">
                  <c:v>2012-04-18-20</c:v>
                </c:pt>
                <c:pt idx="4657">
                  <c:v>2012-04-18-21</c:v>
                </c:pt>
                <c:pt idx="4658">
                  <c:v>2012-04-18-22</c:v>
                </c:pt>
                <c:pt idx="4659">
                  <c:v>2012-04-18-23</c:v>
                </c:pt>
                <c:pt idx="4660">
                  <c:v>2012-04-19-00</c:v>
                </c:pt>
                <c:pt idx="4661">
                  <c:v>2012-04-19-01</c:v>
                </c:pt>
                <c:pt idx="4662">
                  <c:v>2012-04-19-02</c:v>
                </c:pt>
                <c:pt idx="4663">
                  <c:v>2012-04-19-03</c:v>
                </c:pt>
                <c:pt idx="4664">
                  <c:v>2012-04-19-04</c:v>
                </c:pt>
                <c:pt idx="4665">
                  <c:v>2012-04-19-05</c:v>
                </c:pt>
                <c:pt idx="4666">
                  <c:v>2012-04-19-06</c:v>
                </c:pt>
                <c:pt idx="4667">
                  <c:v>2012-04-19-07</c:v>
                </c:pt>
                <c:pt idx="4668">
                  <c:v>2012-04-19-08</c:v>
                </c:pt>
                <c:pt idx="4669">
                  <c:v>2012-04-19-09</c:v>
                </c:pt>
                <c:pt idx="4670">
                  <c:v>2012-04-19-10</c:v>
                </c:pt>
                <c:pt idx="4671">
                  <c:v>2012-04-19-11</c:v>
                </c:pt>
                <c:pt idx="4672">
                  <c:v>2012-04-19-12</c:v>
                </c:pt>
                <c:pt idx="4673">
                  <c:v>2012-04-19-13</c:v>
                </c:pt>
                <c:pt idx="4674">
                  <c:v>2012-04-19-14</c:v>
                </c:pt>
                <c:pt idx="4675">
                  <c:v>2012-04-19-15</c:v>
                </c:pt>
                <c:pt idx="4676">
                  <c:v>2012-04-19-16</c:v>
                </c:pt>
                <c:pt idx="4677">
                  <c:v>2012-04-19-17</c:v>
                </c:pt>
                <c:pt idx="4678">
                  <c:v>2012-04-19-18</c:v>
                </c:pt>
                <c:pt idx="4679">
                  <c:v>2012-04-19-19</c:v>
                </c:pt>
                <c:pt idx="4680">
                  <c:v>2012-04-19-20</c:v>
                </c:pt>
                <c:pt idx="4681">
                  <c:v>2012-04-19-21</c:v>
                </c:pt>
                <c:pt idx="4682">
                  <c:v>2012-04-19-22</c:v>
                </c:pt>
                <c:pt idx="4683">
                  <c:v>2012-04-19-23</c:v>
                </c:pt>
                <c:pt idx="4684">
                  <c:v>2012-04-20-00</c:v>
                </c:pt>
                <c:pt idx="4685">
                  <c:v>2012-04-20-01</c:v>
                </c:pt>
                <c:pt idx="4686">
                  <c:v>2012-04-20-02</c:v>
                </c:pt>
                <c:pt idx="4687">
                  <c:v>2012-04-20-03</c:v>
                </c:pt>
                <c:pt idx="4688">
                  <c:v>2012-04-20-04</c:v>
                </c:pt>
                <c:pt idx="4689">
                  <c:v>2012-04-20-05</c:v>
                </c:pt>
                <c:pt idx="4690">
                  <c:v>2012-04-20-06</c:v>
                </c:pt>
                <c:pt idx="4691">
                  <c:v>2012-04-20-07</c:v>
                </c:pt>
                <c:pt idx="4692">
                  <c:v>2012-04-20-08</c:v>
                </c:pt>
                <c:pt idx="4693">
                  <c:v>2012-04-20-09</c:v>
                </c:pt>
                <c:pt idx="4694">
                  <c:v>2012-04-20-10</c:v>
                </c:pt>
                <c:pt idx="4695">
                  <c:v>2012-04-20-11</c:v>
                </c:pt>
                <c:pt idx="4696">
                  <c:v>2012-04-20-12</c:v>
                </c:pt>
                <c:pt idx="4697">
                  <c:v>2012-04-20-13</c:v>
                </c:pt>
                <c:pt idx="4698">
                  <c:v>2012-04-20-14</c:v>
                </c:pt>
                <c:pt idx="4699">
                  <c:v>2012-04-20-15</c:v>
                </c:pt>
                <c:pt idx="4700">
                  <c:v>2012-04-20-16</c:v>
                </c:pt>
                <c:pt idx="4701">
                  <c:v>2012-04-20-17</c:v>
                </c:pt>
                <c:pt idx="4702">
                  <c:v>2012-04-20-18</c:v>
                </c:pt>
                <c:pt idx="4703">
                  <c:v>2012-04-20-19</c:v>
                </c:pt>
                <c:pt idx="4704">
                  <c:v>2012-04-20-20</c:v>
                </c:pt>
                <c:pt idx="4705">
                  <c:v>2012-04-20-21</c:v>
                </c:pt>
                <c:pt idx="4706">
                  <c:v>2012-04-20-22</c:v>
                </c:pt>
                <c:pt idx="4707">
                  <c:v>2012-04-20-23</c:v>
                </c:pt>
                <c:pt idx="4708">
                  <c:v>2012-04-21-00</c:v>
                </c:pt>
                <c:pt idx="4709">
                  <c:v>2012-04-21-01</c:v>
                </c:pt>
                <c:pt idx="4710">
                  <c:v>2012-04-21-02</c:v>
                </c:pt>
                <c:pt idx="4711">
                  <c:v>2012-04-21-03</c:v>
                </c:pt>
                <c:pt idx="4712">
                  <c:v>2012-04-21-04</c:v>
                </c:pt>
                <c:pt idx="4713">
                  <c:v>2012-04-21-05</c:v>
                </c:pt>
                <c:pt idx="4714">
                  <c:v>2012-04-21-06</c:v>
                </c:pt>
                <c:pt idx="4715">
                  <c:v>2012-04-21-07</c:v>
                </c:pt>
                <c:pt idx="4716">
                  <c:v>2012-04-21-08</c:v>
                </c:pt>
                <c:pt idx="4717">
                  <c:v>2012-04-21-09</c:v>
                </c:pt>
                <c:pt idx="4718">
                  <c:v>2012-04-21-10</c:v>
                </c:pt>
                <c:pt idx="4719">
                  <c:v>2012-04-21-11</c:v>
                </c:pt>
                <c:pt idx="4720">
                  <c:v>2012-04-21-12</c:v>
                </c:pt>
                <c:pt idx="4721">
                  <c:v>2012-04-21-13</c:v>
                </c:pt>
                <c:pt idx="4722">
                  <c:v>2012-04-21-14</c:v>
                </c:pt>
                <c:pt idx="4723">
                  <c:v>2012-04-21-15</c:v>
                </c:pt>
                <c:pt idx="4724">
                  <c:v>2012-04-21-16</c:v>
                </c:pt>
                <c:pt idx="4725">
                  <c:v>2012-04-21-17</c:v>
                </c:pt>
                <c:pt idx="4726">
                  <c:v>2012-04-21-18</c:v>
                </c:pt>
                <c:pt idx="4727">
                  <c:v>2012-04-21-19</c:v>
                </c:pt>
                <c:pt idx="4728">
                  <c:v>2012-04-21-20</c:v>
                </c:pt>
                <c:pt idx="4729">
                  <c:v>2012-04-21-21</c:v>
                </c:pt>
                <c:pt idx="4730">
                  <c:v>2012-04-21-22</c:v>
                </c:pt>
                <c:pt idx="4731">
                  <c:v>2012-04-21-23</c:v>
                </c:pt>
                <c:pt idx="4732">
                  <c:v>2012-04-22-00</c:v>
                </c:pt>
                <c:pt idx="4733">
                  <c:v>2012-04-22-01</c:v>
                </c:pt>
                <c:pt idx="4734">
                  <c:v>2012-04-22-02</c:v>
                </c:pt>
                <c:pt idx="4735">
                  <c:v>2012-04-22-03</c:v>
                </c:pt>
                <c:pt idx="4736">
                  <c:v>2012-04-22-04</c:v>
                </c:pt>
                <c:pt idx="4737">
                  <c:v>2012-04-22-05</c:v>
                </c:pt>
                <c:pt idx="4738">
                  <c:v>2012-04-22-06</c:v>
                </c:pt>
                <c:pt idx="4739">
                  <c:v>2012-04-22-07</c:v>
                </c:pt>
                <c:pt idx="4740">
                  <c:v>2012-04-22-08</c:v>
                </c:pt>
                <c:pt idx="4741">
                  <c:v>2012-04-22-09</c:v>
                </c:pt>
                <c:pt idx="4742">
                  <c:v>2012-04-22-10</c:v>
                </c:pt>
                <c:pt idx="4743">
                  <c:v>2012-04-22-11</c:v>
                </c:pt>
                <c:pt idx="4744">
                  <c:v>2012-04-22-12</c:v>
                </c:pt>
                <c:pt idx="4745">
                  <c:v>2012-04-22-13</c:v>
                </c:pt>
                <c:pt idx="4746">
                  <c:v>2012-04-22-14</c:v>
                </c:pt>
                <c:pt idx="4747">
                  <c:v>2012-04-22-15</c:v>
                </c:pt>
                <c:pt idx="4748">
                  <c:v>2012-04-22-16</c:v>
                </c:pt>
                <c:pt idx="4749">
                  <c:v>2012-04-22-17</c:v>
                </c:pt>
                <c:pt idx="4750">
                  <c:v>2012-04-22-18</c:v>
                </c:pt>
                <c:pt idx="4751">
                  <c:v>2012-04-22-19</c:v>
                </c:pt>
                <c:pt idx="4752">
                  <c:v>2012-04-22-20</c:v>
                </c:pt>
                <c:pt idx="4753">
                  <c:v>2012-04-22-21</c:v>
                </c:pt>
                <c:pt idx="4754">
                  <c:v>2012-04-22-22</c:v>
                </c:pt>
                <c:pt idx="4755">
                  <c:v>2012-04-22-23</c:v>
                </c:pt>
                <c:pt idx="4756">
                  <c:v>2012-04-23-00</c:v>
                </c:pt>
                <c:pt idx="4757">
                  <c:v>2012-04-23-01</c:v>
                </c:pt>
                <c:pt idx="4758">
                  <c:v>2012-04-23-02</c:v>
                </c:pt>
                <c:pt idx="4759">
                  <c:v>2012-04-23-03</c:v>
                </c:pt>
                <c:pt idx="4760">
                  <c:v>2012-04-23-04</c:v>
                </c:pt>
                <c:pt idx="4761">
                  <c:v>2012-04-23-05</c:v>
                </c:pt>
                <c:pt idx="4762">
                  <c:v>2012-04-23-06</c:v>
                </c:pt>
                <c:pt idx="4763">
                  <c:v>2012-04-23-07</c:v>
                </c:pt>
                <c:pt idx="4764">
                  <c:v>2012-04-23-08</c:v>
                </c:pt>
                <c:pt idx="4765">
                  <c:v>2012-04-23-09</c:v>
                </c:pt>
                <c:pt idx="4766">
                  <c:v>2012-04-23-10</c:v>
                </c:pt>
                <c:pt idx="4767">
                  <c:v>2012-04-23-11</c:v>
                </c:pt>
                <c:pt idx="4768">
                  <c:v>2012-04-23-12</c:v>
                </c:pt>
                <c:pt idx="4769">
                  <c:v>2012-04-23-13</c:v>
                </c:pt>
                <c:pt idx="4770">
                  <c:v>2012-04-23-14</c:v>
                </c:pt>
                <c:pt idx="4771">
                  <c:v>2012-04-23-15</c:v>
                </c:pt>
                <c:pt idx="4772">
                  <c:v>2012-04-23-16</c:v>
                </c:pt>
                <c:pt idx="4773">
                  <c:v>2012-04-23-17</c:v>
                </c:pt>
                <c:pt idx="4774">
                  <c:v>2012-04-23-18</c:v>
                </c:pt>
                <c:pt idx="4775">
                  <c:v>2012-04-23-19</c:v>
                </c:pt>
                <c:pt idx="4776">
                  <c:v>2012-04-23-20</c:v>
                </c:pt>
                <c:pt idx="4777">
                  <c:v>2012-04-23-21</c:v>
                </c:pt>
                <c:pt idx="4778">
                  <c:v>2012-04-23-22</c:v>
                </c:pt>
                <c:pt idx="4779">
                  <c:v>2012-04-23-23</c:v>
                </c:pt>
                <c:pt idx="4780">
                  <c:v>2012-04-24-00</c:v>
                </c:pt>
                <c:pt idx="4781">
                  <c:v>2012-04-24-01</c:v>
                </c:pt>
                <c:pt idx="4782">
                  <c:v>2012-04-24-02</c:v>
                </c:pt>
                <c:pt idx="4783">
                  <c:v>2012-04-24-03</c:v>
                </c:pt>
                <c:pt idx="4784">
                  <c:v>2012-04-24-04</c:v>
                </c:pt>
                <c:pt idx="4785">
                  <c:v>2012-04-24-05</c:v>
                </c:pt>
                <c:pt idx="4786">
                  <c:v>2012-04-24-06</c:v>
                </c:pt>
                <c:pt idx="4787">
                  <c:v>2012-04-24-07</c:v>
                </c:pt>
                <c:pt idx="4788">
                  <c:v>2012-04-24-08</c:v>
                </c:pt>
                <c:pt idx="4789">
                  <c:v>2012-04-24-09</c:v>
                </c:pt>
                <c:pt idx="4790">
                  <c:v>2012-04-24-10</c:v>
                </c:pt>
                <c:pt idx="4791">
                  <c:v>2012-04-24-11</c:v>
                </c:pt>
                <c:pt idx="4792">
                  <c:v>2012-04-24-12</c:v>
                </c:pt>
                <c:pt idx="4793">
                  <c:v>2012-04-24-13</c:v>
                </c:pt>
                <c:pt idx="4794">
                  <c:v>2012-04-24-14</c:v>
                </c:pt>
                <c:pt idx="4795">
                  <c:v>2012-04-24-15</c:v>
                </c:pt>
                <c:pt idx="4796">
                  <c:v>2012-04-24-16</c:v>
                </c:pt>
                <c:pt idx="4797">
                  <c:v>2012-04-24-17</c:v>
                </c:pt>
                <c:pt idx="4798">
                  <c:v>2012-04-24-18</c:v>
                </c:pt>
                <c:pt idx="4799">
                  <c:v>2012-04-24-19</c:v>
                </c:pt>
                <c:pt idx="4800">
                  <c:v>2012-04-24-20</c:v>
                </c:pt>
                <c:pt idx="4801">
                  <c:v>2012-04-24-21</c:v>
                </c:pt>
                <c:pt idx="4802">
                  <c:v>2012-04-24-22</c:v>
                </c:pt>
                <c:pt idx="4803">
                  <c:v>2012-04-24-23</c:v>
                </c:pt>
                <c:pt idx="4804">
                  <c:v>2012-04-25-00</c:v>
                </c:pt>
                <c:pt idx="4805">
                  <c:v>2012-04-25-01</c:v>
                </c:pt>
                <c:pt idx="4806">
                  <c:v>2012-04-25-02</c:v>
                </c:pt>
                <c:pt idx="4807">
                  <c:v>2012-04-25-03</c:v>
                </c:pt>
                <c:pt idx="4808">
                  <c:v>2012-04-25-04</c:v>
                </c:pt>
                <c:pt idx="4809">
                  <c:v>2012-04-25-05</c:v>
                </c:pt>
                <c:pt idx="4810">
                  <c:v>2012-04-25-06</c:v>
                </c:pt>
                <c:pt idx="4811">
                  <c:v>2012-04-25-07</c:v>
                </c:pt>
                <c:pt idx="4812">
                  <c:v>2012-04-25-08</c:v>
                </c:pt>
                <c:pt idx="4813">
                  <c:v>2012-04-25-09</c:v>
                </c:pt>
                <c:pt idx="4814">
                  <c:v>2012-04-25-10</c:v>
                </c:pt>
                <c:pt idx="4815">
                  <c:v>2012-04-25-11</c:v>
                </c:pt>
                <c:pt idx="4816">
                  <c:v>2012-04-25-12</c:v>
                </c:pt>
                <c:pt idx="4817">
                  <c:v>2012-04-25-13</c:v>
                </c:pt>
                <c:pt idx="4818">
                  <c:v>2012-04-25-14</c:v>
                </c:pt>
                <c:pt idx="4819">
                  <c:v>2012-04-25-15</c:v>
                </c:pt>
                <c:pt idx="4820">
                  <c:v>2012-04-25-16</c:v>
                </c:pt>
                <c:pt idx="4821">
                  <c:v>2012-04-25-17</c:v>
                </c:pt>
                <c:pt idx="4822">
                  <c:v>2012-04-25-18</c:v>
                </c:pt>
                <c:pt idx="4823">
                  <c:v>2012-04-25-19</c:v>
                </c:pt>
                <c:pt idx="4824">
                  <c:v>2012-04-25-20</c:v>
                </c:pt>
                <c:pt idx="4825">
                  <c:v>2012-04-25-21</c:v>
                </c:pt>
                <c:pt idx="4826">
                  <c:v>2012-04-25-22</c:v>
                </c:pt>
                <c:pt idx="4827">
                  <c:v>2012-04-25-23</c:v>
                </c:pt>
                <c:pt idx="4828">
                  <c:v>2012-04-26-00</c:v>
                </c:pt>
                <c:pt idx="4829">
                  <c:v>2012-04-26-01</c:v>
                </c:pt>
                <c:pt idx="4830">
                  <c:v>2012-04-26-02</c:v>
                </c:pt>
                <c:pt idx="4831">
                  <c:v>2012-04-26-03</c:v>
                </c:pt>
                <c:pt idx="4832">
                  <c:v>2012-04-26-04</c:v>
                </c:pt>
                <c:pt idx="4833">
                  <c:v>2012-04-26-05</c:v>
                </c:pt>
                <c:pt idx="4834">
                  <c:v>2012-04-26-06</c:v>
                </c:pt>
                <c:pt idx="4835">
                  <c:v>2012-04-26-07</c:v>
                </c:pt>
                <c:pt idx="4836">
                  <c:v>2012-04-26-08</c:v>
                </c:pt>
                <c:pt idx="4837">
                  <c:v>2012-04-26-09</c:v>
                </c:pt>
                <c:pt idx="4838">
                  <c:v>2012-04-26-10</c:v>
                </c:pt>
                <c:pt idx="4839">
                  <c:v>2012-04-26-11</c:v>
                </c:pt>
                <c:pt idx="4840">
                  <c:v>2012-04-26-12</c:v>
                </c:pt>
                <c:pt idx="4841">
                  <c:v>2012-04-26-13</c:v>
                </c:pt>
                <c:pt idx="4842">
                  <c:v>2012-04-26-14</c:v>
                </c:pt>
                <c:pt idx="4843">
                  <c:v>2012-04-26-15</c:v>
                </c:pt>
                <c:pt idx="4844">
                  <c:v>2012-04-26-16</c:v>
                </c:pt>
                <c:pt idx="4845">
                  <c:v>2012-04-26-17</c:v>
                </c:pt>
                <c:pt idx="4846">
                  <c:v>2012-04-26-18</c:v>
                </c:pt>
                <c:pt idx="4847">
                  <c:v>2012-04-26-19</c:v>
                </c:pt>
                <c:pt idx="4848">
                  <c:v>2012-04-26-20</c:v>
                </c:pt>
                <c:pt idx="4849">
                  <c:v>2012-04-26-21</c:v>
                </c:pt>
                <c:pt idx="4850">
                  <c:v>2012-04-26-22</c:v>
                </c:pt>
                <c:pt idx="4851">
                  <c:v>2012-04-26-23</c:v>
                </c:pt>
                <c:pt idx="4852">
                  <c:v>2012-04-27-00</c:v>
                </c:pt>
                <c:pt idx="4853">
                  <c:v>2012-04-27-01</c:v>
                </c:pt>
                <c:pt idx="4854">
                  <c:v>2012-04-27-02</c:v>
                </c:pt>
                <c:pt idx="4855">
                  <c:v>2012-04-27-03</c:v>
                </c:pt>
                <c:pt idx="4856">
                  <c:v>2012-04-27-04</c:v>
                </c:pt>
                <c:pt idx="4857">
                  <c:v>2012-04-27-05</c:v>
                </c:pt>
                <c:pt idx="4858">
                  <c:v>2012-04-27-06</c:v>
                </c:pt>
                <c:pt idx="4859">
                  <c:v>2012-04-27-07</c:v>
                </c:pt>
                <c:pt idx="4860">
                  <c:v>2012-04-27-08</c:v>
                </c:pt>
                <c:pt idx="4861">
                  <c:v>2012-04-27-09</c:v>
                </c:pt>
                <c:pt idx="4862">
                  <c:v>2012-04-27-10</c:v>
                </c:pt>
                <c:pt idx="4863">
                  <c:v>2012-04-27-11</c:v>
                </c:pt>
                <c:pt idx="4864">
                  <c:v>2012-04-27-12</c:v>
                </c:pt>
                <c:pt idx="4865">
                  <c:v>2012-04-27-13</c:v>
                </c:pt>
                <c:pt idx="4866">
                  <c:v>2012-04-27-14</c:v>
                </c:pt>
                <c:pt idx="4867">
                  <c:v>2012-04-27-15</c:v>
                </c:pt>
                <c:pt idx="4868">
                  <c:v>2012-04-27-16</c:v>
                </c:pt>
                <c:pt idx="4869">
                  <c:v>2012-04-27-17</c:v>
                </c:pt>
                <c:pt idx="4870">
                  <c:v>2012-04-27-18</c:v>
                </c:pt>
                <c:pt idx="4871">
                  <c:v>2012-04-27-19</c:v>
                </c:pt>
                <c:pt idx="4872">
                  <c:v>2012-04-27-20</c:v>
                </c:pt>
                <c:pt idx="4873">
                  <c:v>2012-04-27-21</c:v>
                </c:pt>
                <c:pt idx="4874">
                  <c:v>2012-04-27-22</c:v>
                </c:pt>
                <c:pt idx="4875">
                  <c:v>2012-04-27-23</c:v>
                </c:pt>
                <c:pt idx="4876">
                  <c:v>2012-04-28-00</c:v>
                </c:pt>
                <c:pt idx="4877">
                  <c:v>2012-04-28-01</c:v>
                </c:pt>
                <c:pt idx="4878">
                  <c:v>2012-04-28-02</c:v>
                </c:pt>
                <c:pt idx="4879">
                  <c:v>2012-04-28-03</c:v>
                </c:pt>
                <c:pt idx="4880">
                  <c:v>2012-04-28-04</c:v>
                </c:pt>
                <c:pt idx="4881">
                  <c:v>2012-04-28-05</c:v>
                </c:pt>
                <c:pt idx="4882">
                  <c:v>2012-04-28-06</c:v>
                </c:pt>
                <c:pt idx="4883">
                  <c:v>2012-04-28-07</c:v>
                </c:pt>
                <c:pt idx="4884">
                  <c:v>2012-04-28-08</c:v>
                </c:pt>
                <c:pt idx="4885">
                  <c:v>2012-04-28-09</c:v>
                </c:pt>
                <c:pt idx="4886">
                  <c:v>2012-04-28-10</c:v>
                </c:pt>
                <c:pt idx="4887">
                  <c:v>2012-04-28-11</c:v>
                </c:pt>
                <c:pt idx="4888">
                  <c:v>2012-04-28-12</c:v>
                </c:pt>
                <c:pt idx="4889">
                  <c:v>2012-04-28-13</c:v>
                </c:pt>
                <c:pt idx="4890">
                  <c:v>2012-04-28-14</c:v>
                </c:pt>
                <c:pt idx="4891">
                  <c:v>2012-04-28-15</c:v>
                </c:pt>
                <c:pt idx="4892">
                  <c:v>2012-04-28-16</c:v>
                </c:pt>
                <c:pt idx="4893">
                  <c:v>2012-04-28-17</c:v>
                </c:pt>
                <c:pt idx="4894">
                  <c:v>2012-04-28-18</c:v>
                </c:pt>
                <c:pt idx="4895">
                  <c:v>2012-04-28-19</c:v>
                </c:pt>
                <c:pt idx="4896">
                  <c:v>2012-04-28-20</c:v>
                </c:pt>
                <c:pt idx="4897">
                  <c:v>2012-04-28-21</c:v>
                </c:pt>
                <c:pt idx="4898">
                  <c:v>2012-04-28-22</c:v>
                </c:pt>
                <c:pt idx="4899">
                  <c:v>2012-04-28-23</c:v>
                </c:pt>
                <c:pt idx="4900">
                  <c:v>2012-04-29-00</c:v>
                </c:pt>
                <c:pt idx="4901">
                  <c:v>2012-04-29-01</c:v>
                </c:pt>
                <c:pt idx="4902">
                  <c:v>2012-04-29-02</c:v>
                </c:pt>
                <c:pt idx="4903">
                  <c:v>2012-04-29-03</c:v>
                </c:pt>
                <c:pt idx="4904">
                  <c:v>2012-04-29-04</c:v>
                </c:pt>
                <c:pt idx="4905">
                  <c:v>2012-04-29-05</c:v>
                </c:pt>
                <c:pt idx="4906">
                  <c:v>2012-04-29-06</c:v>
                </c:pt>
                <c:pt idx="4907">
                  <c:v>2012-04-29-07</c:v>
                </c:pt>
                <c:pt idx="4908">
                  <c:v>2012-04-29-08</c:v>
                </c:pt>
                <c:pt idx="4909">
                  <c:v>2012-04-29-09</c:v>
                </c:pt>
                <c:pt idx="4910">
                  <c:v>2012-04-29-10</c:v>
                </c:pt>
                <c:pt idx="4911">
                  <c:v>2012-04-29-11</c:v>
                </c:pt>
                <c:pt idx="4912">
                  <c:v>2012-04-29-12</c:v>
                </c:pt>
                <c:pt idx="4913">
                  <c:v>2012-04-29-13</c:v>
                </c:pt>
                <c:pt idx="4914">
                  <c:v>2012-04-29-14</c:v>
                </c:pt>
                <c:pt idx="4915">
                  <c:v>2012-04-29-15</c:v>
                </c:pt>
                <c:pt idx="4916">
                  <c:v>2012-04-29-16</c:v>
                </c:pt>
                <c:pt idx="4917">
                  <c:v>2012-04-29-17</c:v>
                </c:pt>
                <c:pt idx="4918">
                  <c:v>2012-04-29-18</c:v>
                </c:pt>
                <c:pt idx="4919">
                  <c:v>2012-04-29-19</c:v>
                </c:pt>
                <c:pt idx="4920">
                  <c:v>2012-04-29-20</c:v>
                </c:pt>
                <c:pt idx="4921">
                  <c:v>2012-04-29-21</c:v>
                </c:pt>
                <c:pt idx="4922">
                  <c:v>2012-04-29-22</c:v>
                </c:pt>
                <c:pt idx="4923">
                  <c:v>2012-04-29-23</c:v>
                </c:pt>
                <c:pt idx="4924">
                  <c:v>2012-04-30-00</c:v>
                </c:pt>
                <c:pt idx="4925">
                  <c:v>2012-04-30-01</c:v>
                </c:pt>
                <c:pt idx="4926">
                  <c:v>2012-04-30-02</c:v>
                </c:pt>
                <c:pt idx="4927">
                  <c:v>2012-04-30-03</c:v>
                </c:pt>
                <c:pt idx="4928">
                  <c:v>2012-04-30-04</c:v>
                </c:pt>
                <c:pt idx="4929">
                  <c:v>2012-04-30-05</c:v>
                </c:pt>
                <c:pt idx="4930">
                  <c:v>2012-04-30-06</c:v>
                </c:pt>
                <c:pt idx="4931">
                  <c:v>2012-04-30-07</c:v>
                </c:pt>
                <c:pt idx="4932">
                  <c:v>2012-04-30-08</c:v>
                </c:pt>
                <c:pt idx="4933">
                  <c:v>2012-04-30-09</c:v>
                </c:pt>
                <c:pt idx="4934">
                  <c:v>2012-04-30-10</c:v>
                </c:pt>
                <c:pt idx="4935">
                  <c:v>2012-04-30-11</c:v>
                </c:pt>
                <c:pt idx="4936">
                  <c:v>2012-04-30-12</c:v>
                </c:pt>
                <c:pt idx="4937">
                  <c:v>2012-04-30-13</c:v>
                </c:pt>
                <c:pt idx="4938">
                  <c:v>2012-04-30-14</c:v>
                </c:pt>
                <c:pt idx="4939">
                  <c:v>2012-04-30-15</c:v>
                </c:pt>
                <c:pt idx="4940">
                  <c:v>2012-04-30-16</c:v>
                </c:pt>
                <c:pt idx="4941">
                  <c:v>2012-04-30-17</c:v>
                </c:pt>
                <c:pt idx="4942">
                  <c:v>2012-04-30-18</c:v>
                </c:pt>
                <c:pt idx="4943">
                  <c:v>2012-04-30-19</c:v>
                </c:pt>
                <c:pt idx="4944">
                  <c:v>2012-04-30-20</c:v>
                </c:pt>
                <c:pt idx="4945">
                  <c:v>2012-04-30-21</c:v>
                </c:pt>
                <c:pt idx="4946">
                  <c:v>2012-04-30-22</c:v>
                </c:pt>
                <c:pt idx="4947">
                  <c:v>2012-04-30-23</c:v>
                </c:pt>
                <c:pt idx="4948">
                  <c:v>2012-05-01-00</c:v>
                </c:pt>
                <c:pt idx="4949">
                  <c:v>2012-05-01-01</c:v>
                </c:pt>
                <c:pt idx="4950">
                  <c:v>2012-05-01-02</c:v>
                </c:pt>
                <c:pt idx="4951">
                  <c:v>2012-05-01-03</c:v>
                </c:pt>
                <c:pt idx="4952">
                  <c:v>2012-05-01-04</c:v>
                </c:pt>
                <c:pt idx="4953">
                  <c:v>2012-05-01-05</c:v>
                </c:pt>
                <c:pt idx="4954">
                  <c:v>2012-05-01-06</c:v>
                </c:pt>
                <c:pt idx="4955">
                  <c:v>2012-05-01-07</c:v>
                </c:pt>
                <c:pt idx="4956">
                  <c:v>2012-05-01-08</c:v>
                </c:pt>
                <c:pt idx="4957">
                  <c:v>2012-05-01-09</c:v>
                </c:pt>
                <c:pt idx="4958">
                  <c:v>2012-05-01-10</c:v>
                </c:pt>
                <c:pt idx="4959">
                  <c:v>2012-05-01-11</c:v>
                </c:pt>
                <c:pt idx="4960">
                  <c:v>2012-05-01-12</c:v>
                </c:pt>
                <c:pt idx="4961">
                  <c:v>2012-05-01-13</c:v>
                </c:pt>
                <c:pt idx="4962">
                  <c:v>2012-05-01-14</c:v>
                </c:pt>
                <c:pt idx="4963">
                  <c:v>2012-05-01-15</c:v>
                </c:pt>
                <c:pt idx="4964">
                  <c:v>2012-05-01-16</c:v>
                </c:pt>
                <c:pt idx="4965">
                  <c:v>2012-05-01-17</c:v>
                </c:pt>
                <c:pt idx="4966">
                  <c:v>2012-05-01-18</c:v>
                </c:pt>
                <c:pt idx="4967">
                  <c:v>2012-05-01-19</c:v>
                </c:pt>
                <c:pt idx="4968">
                  <c:v>2012-05-01-20</c:v>
                </c:pt>
                <c:pt idx="4969">
                  <c:v>2012-05-01-21</c:v>
                </c:pt>
                <c:pt idx="4970">
                  <c:v>2012-05-01-22</c:v>
                </c:pt>
                <c:pt idx="4971">
                  <c:v>2012-05-01-23</c:v>
                </c:pt>
                <c:pt idx="4972">
                  <c:v>2012-05-02-00</c:v>
                </c:pt>
              </c:strCache>
            </c:strRef>
          </c:xVal>
          <c:yVal>
            <c:numRef>
              <c:f>'[judgments-2012JUN14.time-series-F.xlsx]judgments-2012JUN14.time-series'!$U$2:$U$4974</c:f>
              <c:numCache>
                <c:formatCode>General</c:formatCode>
                <c:ptCount val="4973"/>
                <c:pt idx="0">
                  <c:v>0.0</c:v>
                </c:pt>
                <c:pt idx="1">
                  <c:v>0.0</c:v>
                </c:pt>
                <c:pt idx="2">
                  <c:v>0.0</c:v>
                </c:pt>
                <c:pt idx="3">
                  <c:v>0.0</c:v>
                </c:pt>
                <c:pt idx="4">
                  <c:v>0.0</c:v>
                </c:pt>
                <c:pt idx="5">
                  <c:v>0.0</c:v>
                </c:pt>
                <c:pt idx="6">
                  <c:v>0.0</c:v>
                </c:pt>
                <c:pt idx="7">
                  <c:v>0.0</c:v>
                </c:pt>
                <c:pt idx="8">
                  <c:v>0.0</c:v>
                </c:pt>
                <c:pt idx="9">
                  <c:v>0.0</c:v>
                </c:pt>
                <c:pt idx="10">
                  <c:v>0.0</c:v>
                </c:pt>
                <c:pt idx="11">
                  <c:v>0.0</c:v>
                </c:pt>
                <c:pt idx="12">
                  <c:v>0.0</c:v>
                </c:pt>
                <c:pt idx="13">
                  <c:v>0.0</c:v>
                </c:pt>
                <c:pt idx="14">
                  <c:v>0.0</c:v>
                </c:pt>
                <c:pt idx="15">
                  <c:v>0.0</c:v>
                </c:pt>
                <c:pt idx="16">
                  <c:v>0.0</c:v>
                </c:pt>
                <c:pt idx="17">
                  <c:v>0.0</c:v>
                </c:pt>
                <c:pt idx="18">
                  <c:v>0.0</c:v>
                </c:pt>
                <c:pt idx="19">
                  <c:v>0.0</c:v>
                </c:pt>
                <c:pt idx="20">
                  <c:v>0.0</c:v>
                </c:pt>
                <c:pt idx="21">
                  <c:v>0.0</c:v>
                </c:pt>
                <c:pt idx="22">
                  <c:v>0.0</c:v>
                </c:pt>
                <c:pt idx="23">
                  <c:v>0.0</c:v>
                </c:pt>
                <c:pt idx="24">
                  <c:v>0.0</c:v>
                </c:pt>
                <c:pt idx="25">
                  <c:v>0.0</c:v>
                </c:pt>
                <c:pt idx="26">
                  <c:v>0.0</c:v>
                </c:pt>
                <c:pt idx="27">
                  <c:v>0.0</c:v>
                </c:pt>
                <c:pt idx="28">
                  <c:v>0.0</c:v>
                </c:pt>
                <c:pt idx="29">
                  <c:v>0.0</c:v>
                </c:pt>
                <c:pt idx="30">
                  <c:v>0.0</c:v>
                </c:pt>
                <c:pt idx="31">
                  <c:v>0.0</c:v>
                </c:pt>
                <c:pt idx="32">
                  <c:v>0.0</c:v>
                </c:pt>
                <c:pt idx="33">
                  <c:v>0.0</c:v>
                </c:pt>
                <c:pt idx="34">
                  <c:v>0.0</c:v>
                </c:pt>
                <c:pt idx="35">
                  <c:v>0.0</c:v>
                </c:pt>
                <c:pt idx="36">
                  <c:v>0.0</c:v>
                </c:pt>
                <c:pt idx="37">
                  <c:v>0.0</c:v>
                </c:pt>
                <c:pt idx="38">
                  <c:v>0.0</c:v>
                </c:pt>
                <c:pt idx="39">
                  <c:v>0.0</c:v>
                </c:pt>
                <c:pt idx="40">
                  <c:v>0.0</c:v>
                </c:pt>
                <c:pt idx="41">
                  <c:v>0.0</c:v>
                </c:pt>
                <c:pt idx="42">
                  <c:v>0.0</c:v>
                </c:pt>
                <c:pt idx="43">
                  <c:v>0.0</c:v>
                </c:pt>
                <c:pt idx="44">
                  <c:v>0.0</c:v>
                </c:pt>
                <c:pt idx="45">
                  <c:v>0.0</c:v>
                </c:pt>
                <c:pt idx="46">
                  <c:v>0.0</c:v>
                </c:pt>
                <c:pt idx="47">
                  <c:v>0.0</c:v>
                </c:pt>
                <c:pt idx="48">
                  <c:v>0.0</c:v>
                </c:pt>
                <c:pt idx="49">
                  <c:v>0.0</c:v>
                </c:pt>
                <c:pt idx="50">
                  <c:v>0.0</c:v>
                </c:pt>
                <c:pt idx="51">
                  <c:v>0.0</c:v>
                </c:pt>
                <c:pt idx="52">
                  <c:v>0.0</c:v>
                </c:pt>
                <c:pt idx="53">
                  <c:v>0.0</c:v>
                </c:pt>
                <c:pt idx="54">
                  <c:v>0.0</c:v>
                </c:pt>
                <c:pt idx="55">
                  <c:v>0.0</c:v>
                </c:pt>
                <c:pt idx="56">
                  <c:v>0.0</c:v>
                </c:pt>
                <c:pt idx="57">
                  <c:v>0.0</c:v>
                </c:pt>
                <c:pt idx="58">
                  <c:v>0.0</c:v>
                </c:pt>
                <c:pt idx="59">
                  <c:v>0.0</c:v>
                </c:pt>
                <c:pt idx="60">
                  <c:v>0.0</c:v>
                </c:pt>
                <c:pt idx="61">
                  <c:v>0.0</c:v>
                </c:pt>
                <c:pt idx="62">
                  <c:v>0.0</c:v>
                </c:pt>
                <c:pt idx="63">
                  <c:v>0.0</c:v>
                </c:pt>
                <c:pt idx="64">
                  <c:v>0.0</c:v>
                </c:pt>
                <c:pt idx="65">
                  <c:v>0.0</c:v>
                </c:pt>
                <c:pt idx="66">
                  <c:v>0.0</c:v>
                </c:pt>
                <c:pt idx="67">
                  <c:v>0.0</c:v>
                </c:pt>
                <c:pt idx="68">
                  <c:v>0.0</c:v>
                </c:pt>
                <c:pt idx="69">
                  <c:v>0.0</c:v>
                </c:pt>
                <c:pt idx="70">
                  <c:v>0.0</c:v>
                </c:pt>
                <c:pt idx="71">
                  <c:v>0.0</c:v>
                </c:pt>
                <c:pt idx="72">
                  <c:v>0.0</c:v>
                </c:pt>
                <c:pt idx="73">
                  <c:v>0.0</c:v>
                </c:pt>
                <c:pt idx="74">
                  <c:v>0.0</c:v>
                </c:pt>
                <c:pt idx="75">
                  <c:v>0.0</c:v>
                </c:pt>
                <c:pt idx="76">
                  <c:v>0.0</c:v>
                </c:pt>
                <c:pt idx="77">
                  <c:v>0.0</c:v>
                </c:pt>
                <c:pt idx="78">
                  <c:v>0.0</c:v>
                </c:pt>
                <c:pt idx="79">
                  <c:v>0.0</c:v>
                </c:pt>
                <c:pt idx="80">
                  <c:v>0.0</c:v>
                </c:pt>
                <c:pt idx="81">
                  <c:v>0.0</c:v>
                </c:pt>
                <c:pt idx="82">
                  <c:v>0.0</c:v>
                </c:pt>
                <c:pt idx="83">
                  <c:v>0.0</c:v>
                </c:pt>
                <c:pt idx="84">
                  <c:v>0.0</c:v>
                </c:pt>
                <c:pt idx="85">
                  <c:v>0.0</c:v>
                </c:pt>
                <c:pt idx="86">
                  <c:v>0.0</c:v>
                </c:pt>
                <c:pt idx="87">
                  <c:v>0.0</c:v>
                </c:pt>
                <c:pt idx="88">
                  <c:v>0.0</c:v>
                </c:pt>
                <c:pt idx="89">
                  <c:v>0.0</c:v>
                </c:pt>
                <c:pt idx="90">
                  <c:v>0.0</c:v>
                </c:pt>
                <c:pt idx="91">
                  <c:v>0.0</c:v>
                </c:pt>
                <c:pt idx="92">
                  <c:v>0.0</c:v>
                </c:pt>
                <c:pt idx="93">
                  <c:v>0.0</c:v>
                </c:pt>
                <c:pt idx="94">
                  <c:v>0.0</c:v>
                </c:pt>
                <c:pt idx="95">
                  <c:v>0.0</c:v>
                </c:pt>
                <c:pt idx="96">
                  <c:v>0.0</c:v>
                </c:pt>
                <c:pt idx="97">
                  <c:v>0.0</c:v>
                </c:pt>
                <c:pt idx="98">
                  <c:v>0.0</c:v>
                </c:pt>
                <c:pt idx="99">
                  <c:v>0.0</c:v>
                </c:pt>
                <c:pt idx="100">
                  <c:v>0.0</c:v>
                </c:pt>
                <c:pt idx="101">
                  <c:v>0.0</c:v>
                </c:pt>
                <c:pt idx="102">
                  <c:v>0.0</c:v>
                </c:pt>
                <c:pt idx="103">
                  <c:v>0.0</c:v>
                </c:pt>
                <c:pt idx="104">
                  <c:v>0.0</c:v>
                </c:pt>
                <c:pt idx="105">
                  <c:v>0.0</c:v>
                </c:pt>
                <c:pt idx="106">
                  <c:v>0.0</c:v>
                </c:pt>
                <c:pt idx="107">
                  <c:v>0.0</c:v>
                </c:pt>
                <c:pt idx="108">
                  <c:v>0.0</c:v>
                </c:pt>
                <c:pt idx="109">
                  <c:v>0.0</c:v>
                </c:pt>
                <c:pt idx="110">
                  <c:v>0.0</c:v>
                </c:pt>
                <c:pt idx="111">
                  <c:v>0.0</c:v>
                </c:pt>
                <c:pt idx="112">
                  <c:v>0.0</c:v>
                </c:pt>
                <c:pt idx="113">
                  <c:v>0.0</c:v>
                </c:pt>
                <c:pt idx="114">
                  <c:v>0.0</c:v>
                </c:pt>
                <c:pt idx="115">
                  <c:v>0.0</c:v>
                </c:pt>
                <c:pt idx="116">
                  <c:v>0.0</c:v>
                </c:pt>
                <c:pt idx="117">
                  <c:v>0.0</c:v>
                </c:pt>
                <c:pt idx="118">
                  <c:v>0.0</c:v>
                </c:pt>
                <c:pt idx="119">
                  <c:v>0.0</c:v>
                </c:pt>
                <c:pt idx="120">
                  <c:v>0.0</c:v>
                </c:pt>
                <c:pt idx="121">
                  <c:v>0.0</c:v>
                </c:pt>
                <c:pt idx="122">
                  <c:v>0.0</c:v>
                </c:pt>
                <c:pt idx="123">
                  <c:v>0.0</c:v>
                </c:pt>
                <c:pt idx="124">
                  <c:v>0.0</c:v>
                </c:pt>
                <c:pt idx="125">
                  <c:v>0.0</c:v>
                </c:pt>
                <c:pt idx="126">
                  <c:v>0.0</c:v>
                </c:pt>
                <c:pt idx="127">
                  <c:v>0.0</c:v>
                </c:pt>
                <c:pt idx="128">
                  <c:v>0.0</c:v>
                </c:pt>
                <c:pt idx="129">
                  <c:v>0.0</c:v>
                </c:pt>
                <c:pt idx="130">
                  <c:v>0.0</c:v>
                </c:pt>
                <c:pt idx="131">
                  <c:v>0.0</c:v>
                </c:pt>
                <c:pt idx="132">
                  <c:v>0.0</c:v>
                </c:pt>
                <c:pt idx="133">
                  <c:v>0.0</c:v>
                </c:pt>
                <c:pt idx="134">
                  <c:v>0.0</c:v>
                </c:pt>
                <c:pt idx="135">
                  <c:v>0.0</c:v>
                </c:pt>
                <c:pt idx="136">
                  <c:v>0.0</c:v>
                </c:pt>
                <c:pt idx="137">
                  <c:v>0.0</c:v>
                </c:pt>
                <c:pt idx="138">
                  <c:v>0.0</c:v>
                </c:pt>
                <c:pt idx="139">
                  <c:v>0.0</c:v>
                </c:pt>
                <c:pt idx="140">
                  <c:v>0.0</c:v>
                </c:pt>
                <c:pt idx="141">
                  <c:v>0.0</c:v>
                </c:pt>
                <c:pt idx="142">
                  <c:v>0.0</c:v>
                </c:pt>
                <c:pt idx="143">
                  <c:v>0.0</c:v>
                </c:pt>
                <c:pt idx="144">
                  <c:v>0.0</c:v>
                </c:pt>
                <c:pt idx="145">
                  <c:v>0.0</c:v>
                </c:pt>
                <c:pt idx="146">
                  <c:v>0.0</c:v>
                </c:pt>
                <c:pt idx="147">
                  <c:v>0.0</c:v>
                </c:pt>
                <c:pt idx="148">
                  <c:v>0.0</c:v>
                </c:pt>
                <c:pt idx="149">
                  <c:v>0.0</c:v>
                </c:pt>
                <c:pt idx="150">
                  <c:v>0.0</c:v>
                </c:pt>
                <c:pt idx="151">
                  <c:v>0.0</c:v>
                </c:pt>
                <c:pt idx="152">
                  <c:v>0.0</c:v>
                </c:pt>
                <c:pt idx="153">
                  <c:v>0.0</c:v>
                </c:pt>
                <c:pt idx="154">
                  <c:v>0.0</c:v>
                </c:pt>
                <c:pt idx="155">
                  <c:v>0.0</c:v>
                </c:pt>
                <c:pt idx="156">
                  <c:v>0.0</c:v>
                </c:pt>
                <c:pt idx="157">
                  <c:v>0.0</c:v>
                </c:pt>
                <c:pt idx="158">
                  <c:v>0.0</c:v>
                </c:pt>
                <c:pt idx="159">
                  <c:v>0.0</c:v>
                </c:pt>
                <c:pt idx="160">
                  <c:v>0.0</c:v>
                </c:pt>
                <c:pt idx="161">
                  <c:v>0.0</c:v>
                </c:pt>
                <c:pt idx="162">
                  <c:v>0.0</c:v>
                </c:pt>
                <c:pt idx="163">
                  <c:v>0.0</c:v>
                </c:pt>
                <c:pt idx="164">
                  <c:v>0.0</c:v>
                </c:pt>
                <c:pt idx="165">
                  <c:v>0.0</c:v>
                </c:pt>
                <c:pt idx="166">
                  <c:v>0.0</c:v>
                </c:pt>
                <c:pt idx="167">
                  <c:v>0.0</c:v>
                </c:pt>
                <c:pt idx="168">
                  <c:v>0.0</c:v>
                </c:pt>
                <c:pt idx="169">
                  <c:v>0.0</c:v>
                </c:pt>
                <c:pt idx="170">
                  <c:v>0.0</c:v>
                </c:pt>
                <c:pt idx="171">
                  <c:v>0.0</c:v>
                </c:pt>
                <c:pt idx="172">
                  <c:v>0.0</c:v>
                </c:pt>
                <c:pt idx="173">
                  <c:v>0.0</c:v>
                </c:pt>
                <c:pt idx="174">
                  <c:v>0.0</c:v>
                </c:pt>
                <c:pt idx="175">
                  <c:v>0.0</c:v>
                </c:pt>
                <c:pt idx="176">
                  <c:v>0.0</c:v>
                </c:pt>
                <c:pt idx="177">
                  <c:v>0.0</c:v>
                </c:pt>
                <c:pt idx="178">
                  <c:v>0.0</c:v>
                </c:pt>
                <c:pt idx="179">
                  <c:v>0.0</c:v>
                </c:pt>
                <c:pt idx="180">
                  <c:v>0.0</c:v>
                </c:pt>
                <c:pt idx="181">
                  <c:v>0.0</c:v>
                </c:pt>
                <c:pt idx="182">
                  <c:v>0.0</c:v>
                </c:pt>
                <c:pt idx="183">
                  <c:v>0.0</c:v>
                </c:pt>
                <c:pt idx="184">
                  <c:v>0.0</c:v>
                </c:pt>
                <c:pt idx="185">
                  <c:v>0.0</c:v>
                </c:pt>
                <c:pt idx="186">
                  <c:v>0.0</c:v>
                </c:pt>
                <c:pt idx="187">
                  <c:v>0.0</c:v>
                </c:pt>
                <c:pt idx="188">
                  <c:v>0.0</c:v>
                </c:pt>
                <c:pt idx="189">
                  <c:v>0.0</c:v>
                </c:pt>
                <c:pt idx="190">
                  <c:v>0.0</c:v>
                </c:pt>
                <c:pt idx="191">
                  <c:v>0.0</c:v>
                </c:pt>
                <c:pt idx="192">
                  <c:v>0.0</c:v>
                </c:pt>
                <c:pt idx="193">
                  <c:v>0.0</c:v>
                </c:pt>
                <c:pt idx="194">
                  <c:v>0.0</c:v>
                </c:pt>
                <c:pt idx="195">
                  <c:v>0.0</c:v>
                </c:pt>
                <c:pt idx="196">
                  <c:v>0.0</c:v>
                </c:pt>
                <c:pt idx="197">
                  <c:v>0.0</c:v>
                </c:pt>
                <c:pt idx="198">
                  <c:v>0.0</c:v>
                </c:pt>
                <c:pt idx="199">
                  <c:v>0.0</c:v>
                </c:pt>
                <c:pt idx="200">
                  <c:v>0.0</c:v>
                </c:pt>
                <c:pt idx="201">
                  <c:v>0.0</c:v>
                </c:pt>
                <c:pt idx="202">
                  <c:v>0.0</c:v>
                </c:pt>
                <c:pt idx="203">
                  <c:v>0.0</c:v>
                </c:pt>
                <c:pt idx="204">
                  <c:v>0.0</c:v>
                </c:pt>
                <c:pt idx="205">
                  <c:v>0.0</c:v>
                </c:pt>
                <c:pt idx="206">
                  <c:v>0.0</c:v>
                </c:pt>
                <c:pt idx="207">
                  <c:v>0.0</c:v>
                </c:pt>
                <c:pt idx="208">
                  <c:v>0.0</c:v>
                </c:pt>
                <c:pt idx="209">
                  <c:v>0.0</c:v>
                </c:pt>
                <c:pt idx="210">
                  <c:v>0.0</c:v>
                </c:pt>
                <c:pt idx="211">
                  <c:v>0.0</c:v>
                </c:pt>
                <c:pt idx="212">
                  <c:v>0.0</c:v>
                </c:pt>
                <c:pt idx="213">
                  <c:v>0.0</c:v>
                </c:pt>
                <c:pt idx="214">
                  <c:v>0.0</c:v>
                </c:pt>
                <c:pt idx="215">
                  <c:v>0.0</c:v>
                </c:pt>
                <c:pt idx="216">
                  <c:v>0.0</c:v>
                </c:pt>
                <c:pt idx="217">
                  <c:v>0.0</c:v>
                </c:pt>
                <c:pt idx="218">
                  <c:v>0.0</c:v>
                </c:pt>
                <c:pt idx="219">
                  <c:v>0.0</c:v>
                </c:pt>
                <c:pt idx="220">
                  <c:v>0.0</c:v>
                </c:pt>
                <c:pt idx="221">
                  <c:v>0.0</c:v>
                </c:pt>
                <c:pt idx="222">
                  <c:v>0.0</c:v>
                </c:pt>
                <c:pt idx="223">
                  <c:v>0.0</c:v>
                </c:pt>
                <c:pt idx="224">
                  <c:v>0.0</c:v>
                </c:pt>
                <c:pt idx="225">
                  <c:v>0.0</c:v>
                </c:pt>
                <c:pt idx="226">
                  <c:v>0.0</c:v>
                </c:pt>
                <c:pt idx="227">
                  <c:v>0.0</c:v>
                </c:pt>
                <c:pt idx="228">
                  <c:v>0.0</c:v>
                </c:pt>
                <c:pt idx="229">
                  <c:v>0.0</c:v>
                </c:pt>
                <c:pt idx="230">
                  <c:v>0.0</c:v>
                </c:pt>
                <c:pt idx="231">
                  <c:v>0.0</c:v>
                </c:pt>
                <c:pt idx="232">
                  <c:v>0.0</c:v>
                </c:pt>
                <c:pt idx="233">
                  <c:v>0.0</c:v>
                </c:pt>
                <c:pt idx="234">
                  <c:v>0.0</c:v>
                </c:pt>
                <c:pt idx="235">
                  <c:v>0.0</c:v>
                </c:pt>
                <c:pt idx="236">
                  <c:v>0.0</c:v>
                </c:pt>
                <c:pt idx="237">
                  <c:v>0.0</c:v>
                </c:pt>
                <c:pt idx="238">
                  <c:v>0.0</c:v>
                </c:pt>
                <c:pt idx="239">
                  <c:v>0.0</c:v>
                </c:pt>
                <c:pt idx="240">
                  <c:v>0.0</c:v>
                </c:pt>
                <c:pt idx="241">
                  <c:v>0.0</c:v>
                </c:pt>
                <c:pt idx="242">
                  <c:v>0.0</c:v>
                </c:pt>
                <c:pt idx="243">
                  <c:v>0.0</c:v>
                </c:pt>
                <c:pt idx="244">
                  <c:v>0.0</c:v>
                </c:pt>
                <c:pt idx="245">
                  <c:v>0.0</c:v>
                </c:pt>
                <c:pt idx="246">
                  <c:v>0.0</c:v>
                </c:pt>
                <c:pt idx="247">
                  <c:v>0.0</c:v>
                </c:pt>
                <c:pt idx="248">
                  <c:v>0.0</c:v>
                </c:pt>
                <c:pt idx="249">
                  <c:v>0.0</c:v>
                </c:pt>
                <c:pt idx="250">
                  <c:v>0.0</c:v>
                </c:pt>
                <c:pt idx="251">
                  <c:v>0.0</c:v>
                </c:pt>
                <c:pt idx="252">
                  <c:v>0.0</c:v>
                </c:pt>
                <c:pt idx="253">
                  <c:v>0.0</c:v>
                </c:pt>
                <c:pt idx="254">
                  <c:v>0.0</c:v>
                </c:pt>
                <c:pt idx="255">
                  <c:v>0.0</c:v>
                </c:pt>
                <c:pt idx="256">
                  <c:v>0.0</c:v>
                </c:pt>
                <c:pt idx="257">
                  <c:v>0.0</c:v>
                </c:pt>
                <c:pt idx="258">
                  <c:v>0.0</c:v>
                </c:pt>
                <c:pt idx="259">
                  <c:v>0.0</c:v>
                </c:pt>
                <c:pt idx="260">
                  <c:v>0.0</c:v>
                </c:pt>
                <c:pt idx="261">
                  <c:v>0.0</c:v>
                </c:pt>
                <c:pt idx="262">
                  <c:v>0.0</c:v>
                </c:pt>
                <c:pt idx="263">
                  <c:v>0.0</c:v>
                </c:pt>
                <c:pt idx="264">
                  <c:v>0.0</c:v>
                </c:pt>
                <c:pt idx="265">
                  <c:v>0.0</c:v>
                </c:pt>
                <c:pt idx="266">
                  <c:v>0.0</c:v>
                </c:pt>
                <c:pt idx="267">
                  <c:v>0.0</c:v>
                </c:pt>
                <c:pt idx="268">
                  <c:v>0.0</c:v>
                </c:pt>
                <c:pt idx="269">
                  <c:v>0.0</c:v>
                </c:pt>
                <c:pt idx="270">
                  <c:v>0.0</c:v>
                </c:pt>
                <c:pt idx="271">
                  <c:v>0.0</c:v>
                </c:pt>
                <c:pt idx="272">
                  <c:v>0.0</c:v>
                </c:pt>
                <c:pt idx="273">
                  <c:v>0.0</c:v>
                </c:pt>
                <c:pt idx="274">
                  <c:v>0.0</c:v>
                </c:pt>
                <c:pt idx="275">
                  <c:v>0.0</c:v>
                </c:pt>
                <c:pt idx="276">
                  <c:v>0.0</c:v>
                </c:pt>
                <c:pt idx="277">
                  <c:v>0.0</c:v>
                </c:pt>
                <c:pt idx="278">
                  <c:v>0.0</c:v>
                </c:pt>
                <c:pt idx="279">
                  <c:v>0.0</c:v>
                </c:pt>
                <c:pt idx="280">
                  <c:v>0.0</c:v>
                </c:pt>
                <c:pt idx="281">
                  <c:v>0.0</c:v>
                </c:pt>
                <c:pt idx="282">
                  <c:v>0.0</c:v>
                </c:pt>
                <c:pt idx="283">
                  <c:v>0.0</c:v>
                </c:pt>
                <c:pt idx="284">
                  <c:v>0.0</c:v>
                </c:pt>
                <c:pt idx="285">
                  <c:v>0.0</c:v>
                </c:pt>
                <c:pt idx="286">
                  <c:v>0.0</c:v>
                </c:pt>
                <c:pt idx="287">
                  <c:v>0.0</c:v>
                </c:pt>
                <c:pt idx="288">
                  <c:v>0.0</c:v>
                </c:pt>
                <c:pt idx="289">
                  <c:v>0.0</c:v>
                </c:pt>
                <c:pt idx="290">
                  <c:v>0.0</c:v>
                </c:pt>
                <c:pt idx="291">
                  <c:v>0.0</c:v>
                </c:pt>
                <c:pt idx="292">
                  <c:v>0.0</c:v>
                </c:pt>
                <c:pt idx="293">
                  <c:v>0.0</c:v>
                </c:pt>
                <c:pt idx="294">
                  <c:v>0.0</c:v>
                </c:pt>
                <c:pt idx="295">
                  <c:v>0.0</c:v>
                </c:pt>
                <c:pt idx="296">
                  <c:v>0.0</c:v>
                </c:pt>
                <c:pt idx="297">
                  <c:v>0.0</c:v>
                </c:pt>
                <c:pt idx="298">
                  <c:v>0.0</c:v>
                </c:pt>
                <c:pt idx="299">
                  <c:v>0.0</c:v>
                </c:pt>
                <c:pt idx="300">
                  <c:v>0.0</c:v>
                </c:pt>
                <c:pt idx="301">
                  <c:v>0.0</c:v>
                </c:pt>
                <c:pt idx="302">
                  <c:v>0.0</c:v>
                </c:pt>
                <c:pt idx="303">
                  <c:v>0.0</c:v>
                </c:pt>
                <c:pt idx="304">
                  <c:v>0.0</c:v>
                </c:pt>
                <c:pt idx="305">
                  <c:v>0.0</c:v>
                </c:pt>
                <c:pt idx="306">
                  <c:v>0.0</c:v>
                </c:pt>
                <c:pt idx="307">
                  <c:v>0.0</c:v>
                </c:pt>
                <c:pt idx="308">
                  <c:v>0.0</c:v>
                </c:pt>
                <c:pt idx="309">
                  <c:v>0.0</c:v>
                </c:pt>
                <c:pt idx="310">
                  <c:v>0.0</c:v>
                </c:pt>
                <c:pt idx="311">
                  <c:v>0.0</c:v>
                </c:pt>
                <c:pt idx="312">
                  <c:v>0.0</c:v>
                </c:pt>
                <c:pt idx="313">
                  <c:v>0.0</c:v>
                </c:pt>
                <c:pt idx="314">
                  <c:v>0.0</c:v>
                </c:pt>
                <c:pt idx="315">
                  <c:v>0.0</c:v>
                </c:pt>
                <c:pt idx="316">
                  <c:v>0.0</c:v>
                </c:pt>
                <c:pt idx="317">
                  <c:v>0.0</c:v>
                </c:pt>
                <c:pt idx="318">
                  <c:v>0.0</c:v>
                </c:pt>
                <c:pt idx="319">
                  <c:v>0.0</c:v>
                </c:pt>
                <c:pt idx="320">
                  <c:v>0.0</c:v>
                </c:pt>
                <c:pt idx="321">
                  <c:v>0.0</c:v>
                </c:pt>
                <c:pt idx="322">
                  <c:v>0.0</c:v>
                </c:pt>
                <c:pt idx="323">
                  <c:v>0.0</c:v>
                </c:pt>
                <c:pt idx="324">
                  <c:v>0.0</c:v>
                </c:pt>
                <c:pt idx="325">
                  <c:v>0.0</c:v>
                </c:pt>
                <c:pt idx="326">
                  <c:v>0.0</c:v>
                </c:pt>
                <c:pt idx="327">
                  <c:v>0.0</c:v>
                </c:pt>
                <c:pt idx="328">
                  <c:v>0.0</c:v>
                </c:pt>
                <c:pt idx="329">
                  <c:v>0.0</c:v>
                </c:pt>
                <c:pt idx="330">
                  <c:v>0.0</c:v>
                </c:pt>
                <c:pt idx="331">
                  <c:v>0.0</c:v>
                </c:pt>
                <c:pt idx="332">
                  <c:v>0.0</c:v>
                </c:pt>
                <c:pt idx="333">
                  <c:v>0.0</c:v>
                </c:pt>
                <c:pt idx="334">
                  <c:v>0.0</c:v>
                </c:pt>
                <c:pt idx="335">
                  <c:v>0.0</c:v>
                </c:pt>
                <c:pt idx="336">
                  <c:v>0.0</c:v>
                </c:pt>
                <c:pt idx="337">
                  <c:v>0.0</c:v>
                </c:pt>
                <c:pt idx="338">
                  <c:v>0.0</c:v>
                </c:pt>
                <c:pt idx="339">
                  <c:v>0.0</c:v>
                </c:pt>
                <c:pt idx="340">
                  <c:v>0.0</c:v>
                </c:pt>
                <c:pt idx="341">
                  <c:v>0.0</c:v>
                </c:pt>
                <c:pt idx="342">
                  <c:v>0.0</c:v>
                </c:pt>
                <c:pt idx="343">
                  <c:v>0.0</c:v>
                </c:pt>
                <c:pt idx="344">
                  <c:v>0.0</c:v>
                </c:pt>
                <c:pt idx="345">
                  <c:v>0.0</c:v>
                </c:pt>
                <c:pt idx="346">
                  <c:v>0.0</c:v>
                </c:pt>
                <c:pt idx="347">
                  <c:v>0.0</c:v>
                </c:pt>
                <c:pt idx="348">
                  <c:v>0.0</c:v>
                </c:pt>
                <c:pt idx="349">
                  <c:v>0.0</c:v>
                </c:pt>
                <c:pt idx="350">
                  <c:v>0.0</c:v>
                </c:pt>
                <c:pt idx="351">
                  <c:v>0.0</c:v>
                </c:pt>
                <c:pt idx="352">
                  <c:v>0.0</c:v>
                </c:pt>
                <c:pt idx="353">
                  <c:v>0.0</c:v>
                </c:pt>
                <c:pt idx="354">
                  <c:v>0.0</c:v>
                </c:pt>
                <c:pt idx="355">
                  <c:v>0.0</c:v>
                </c:pt>
                <c:pt idx="356">
                  <c:v>0.0</c:v>
                </c:pt>
                <c:pt idx="357">
                  <c:v>0.0</c:v>
                </c:pt>
                <c:pt idx="358">
                  <c:v>0.0</c:v>
                </c:pt>
                <c:pt idx="359">
                  <c:v>0.0</c:v>
                </c:pt>
                <c:pt idx="360">
                  <c:v>0.0</c:v>
                </c:pt>
                <c:pt idx="361">
                  <c:v>0.0</c:v>
                </c:pt>
                <c:pt idx="362">
                  <c:v>0.0</c:v>
                </c:pt>
                <c:pt idx="363">
                  <c:v>0.0</c:v>
                </c:pt>
                <c:pt idx="364">
                  <c:v>0.0</c:v>
                </c:pt>
                <c:pt idx="365">
                  <c:v>0.0</c:v>
                </c:pt>
                <c:pt idx="366">
                  <c:v>0.0</c:v>
                </c:pt>
                <c:pt idx="367">
                  <c:v>0.0</c:v>
                </c:pt>
                <c:pt idx="368">
                  <c:v>0.0</c:v>
                </c:pt>
                <c:pt idx="369">
                  <c:v>0.0</c:v>
                </c:pt>
                <c:pt idx="370">
                  <c:v>0.0</c:v>
                </c:pt>
                <c:pt idx="371">
                  <c:v>0.0</c:v>
                </c:pt>
                <c:pt idx="372">
                  <c:v>0.0</c:v>
                </c:pt>
                <c:pt idx="373">
                  <c:v>0.0</c:v>
                </c:pt>
                <c:pt idx="374">
                  <c:v>0.0</c:v>
                </c:pt>
                <c:pt idx="375">
                  <c:v>0.0</c:v>
                </c:pt>
                <c:pt idx="376">
                  <c:v>0.0</c:v>
                </c:pt>
                <c:pt idx="377">
                  <c:v>0.0</c:v>
                </c:pt>
                <c:pt idx="378">
                  <c:v>0.0</c:v>
                </c:pt>
                <c:pt idx="379">
                  <c:v>0.0</c:v>
                </c:pt>
                <c:pt idx="380">
                  <c:v>0.0</c:v>
                </c:pt>
                <c:pt idx="381">
                  <c:v>0.0</c:v>
                </c:pt>
                <c:pt idx="382">
                  <c:v>0.0</c:v>
                </c:pt>
                <c:pt idx="383">
                  <c:v>0.0</c:v>
                </c:pt>
                <c:pt idx="384">
                  <c:v>0.0</c:v>
                </c:pt>
                <c:pt idx="385">
                  <c:v>0.0</c:v>
                </c:pt>
                <c:pt idx="386">
                  <c:v>0.0</c:v>
                </c:pt>
                <c:pt idx="387">
                  <c:v>0.0</c:v>
                </c:pt>
                <c:pt idx="388">
                  <c:v>0.0</c:v>
                </c:pt>
                <c:pt idx="389">
                  <c:v>0.0</c:v>
                </c:pt>
                <c:pt idx="390">
                  <c:v>0.0</c:v>
                </c:pt>
                <c:pt idx="391">
                  <c:v>0.0</c:v>
                </c:pt>
                <c:pt idx="392">
                  <c:v>0.0</c:v>
                </c:pt>
                <c:pt idx="393">
                  <c:v>0.0</c:v>
                </c:pt>
                <c:pt idx="394">
                  <c:v>0.0</c:v>
                </c:pt>
                <c:pt idx="395">
                  <c:v>0.0</c:v>
                </c:pt>
                <c:pt idx="396">
                  <c:v>0.0</c:v>
                </c:pt>
                <c:pt idx="397">
                  <c:v>0.0</c:v>
                </c:pt>
                <c:pt idx="398">
                  <c:v>0.0</c:v>
                </c:pt>
                <c:pt idx="399">
                  <c:v>0.0</c:v>
                </c:pt>
                <c:pt idx="400">
                  <c:v>0.0</c:v>
                </c:pt>
                <c:pt idx="401">
                  <c:v>0.0</c:v>
                </c:pt>
                <c:pt idx="402">
                  <c:v>0.0</c:v>
                </c:pt>
                <c:pt idx="403">
                  <c:v>0.0</c:v>
                </c:pt>
                <c:pt idx="404">
                  <c:v>0.0</c:v>
                </c:pt>
                <c:pt idx="405">
                  <c:v>0.0</c:v>
                </c:pt>
                <c:pt idx="406">
                  <c:v>0.0</c:v>
                </c:pt>
                <c:pt idx="407">
                  <c:v>0.0</c:v>
                </c:pt>
                <c:pt idx="408">
                  <c:v>0.0</c:v>
                </c:pt>
                <c:pt idx="409">
                  <c:v>0.0</c:v>
                </c:pt>
                <c:pt idx="410">
                  <c:v>0.0</c:v>
                </c:pt>
                <c:pt idx="411">
                  <c:v>0.0</c:v>
                </c:pt>
                <c:pt idx="412">
                  <c:v>0.0</c:v>
                </c:pt>
                <c:pt idx="413">
                  <c:v>0.0</c:v>
                </c:pt>
                <c:pt idx="414">
                  <c:v>0.0</c:v>
                </c:pt>
                <c:pt idx="415">
                  <c:v>0.0</c:v>
                </c:pt>
                <c:pt idx="416">
                  <c:v>0.0</c:v>
                </c:pt>
                <c:pt idx="417">
                  <c:v>0.0</c:v>
                </c:pt>
                <c:pt idx="418">
                  <c:v>0.0</c:v>
                </c:pt>
                <c:pt idx="419">
                  <c:v>0.0</c:v>
                </c:pt>
                <c:pt idx="420">
                  <c:v>0.0</c:v>
                </c:pt>
                <c:pt idx="421">
                  <c:v>0.0</c:v>
                </c:pt>
                <c:pt idx="422">
                  <c:v>0.0</c:v>
                </c:pt>
                <c:pt idx="423">
                  <c:v>0.0</c:v>
                </c:pt>
                <c:pt idx="424">
                  <c:v>0.0</c:v>
                </c:pt>
                <c:pt idx="425">
                  <c:v>0.0</c:v>
                </c:pt>
                <c:pt idx="426">
                  <c:v>0.0</c:v>
                </c:pt>
                <c:pt idx="427">
                  <c:v>0.0</c:v>
                </c:pt>
                <c:pt idx="428">
                  <c:v>0.0</c:v>
                </c:pt>
                <c:pt idx="429">
                  <c:v>0.0</c:v>
                </c:pt>
                <c:pt idx="430">
                  <c:v>0.0</c:v>
                </c:pt>
                <c:pt idx="431">
                  <c:v>0.0</c:v>
                </c:pt>
                <c:pt idx="432">
                  <c:v>0.0</c:v>
                </c:pt>
                <c:pt idx="433">
                  <c:v>0.0</c:v>
                </c:pt>
                <c:pt idx="434">
                  <c:v>0.0</c:v>
                </c:pt>
                <c:pt idx="435">
                  <c:v>0.0</c:v>
                </c:pt>
                <c:pt idx="436">
                  <c:v>0.0</c:v>
                </c:pt>
                <c:pt idx="437">
                  <c:v>0.0</c:v>
                </c:pt>
                <c:pt idx="438">
                  <c:v>0.0</c:v>
                </c:pt>
                <c:pt idx="439">
                  <c:v>0.0</c:v>
                </c:pt>
                <c:pt idx="440">
                  <c:v>0.0</c:v>
                </c:pt>
                <c:pt idx="441">
                  <c:v>0.0</c:v>
                </c:pt>
                <c:pt idx="442">
                  <c:v>0.0</c:v>
                </c:pt>
                <c:pt idx="443">
                  <c:v>0.0</c:v>
                </c:pt>
                <c:pt idx="444">
                  <c:v>0.0</c:v>
                </c:pt>
                <c:pt idx="445">
                  <c:v>0.0</c:v>
                </c:pt>
                <c:pt idx="446">
                  <c:v>0.0</c:v>
                </c:pt>
                <c:pt idx="447">
                  <c:v>0.0</c:v>
                </c:pt>
                <c:pt idx="448">
                  <c:v>0.0</c:v>
                </c:pt>
                <c:pt idx="449">
                  <c:v>0.0</c:v>
                </c:pt>
                <c:pt idx="450">
                  <c:v>0.0</c:v>
                </c:pt>
                <c:pt idx="451">
                  <c:v>0.0</c:v>
                </c:pt>
                <c:pt idx="452">
                  <c:v>0.0</c:v>
                </c:pt>
                <c:pt idx="453">
                  <c:v>0.0</c:v>
                </c:pt>
                <c:pt idx="454">
                  <c:v>0.0</c:v>
                </c:pt>
                <c:pt idx="455">
                  <c:v>0.0</c:v>
                </c:pt>
                <c:pt idx="456">
                  <c:v>0.0</c:v>
                </c:pt>
                <c:pt idx="457">
                  <c:v>0.0</c:v>
                </c:pt>
                <c:pt idx="458">
                  <c:v>0.0</c:v>
                </c:pt>
                <c:pt idx="459">
                  <c:v>0.0</c:v>
                </c:pt>
                <c:pt idx="460">
                  <c:v>0.0</c:v>
                </c:pt>
                <c:pt idx="461">
                  <c:v>0.0</c:v>
                </c:pt>
                <c:pt idx="462">
                  <c:v>0.0</c:v>
                </c:pt>
                <c:pt idx="463">
                  <c:v>0.0</c:v>
                </c:pt>
                <c:pt idx="464">
                  <c:v>0.0</c:v>
                </c:pt>
                <c:pt idx="465">
                  <c:v>0.0</c:v>
                </c:pt>
                <c:pt idx="466">
                  <c:v>0.0</c:v>
                </c:pt>
                <c:pt idx="467">
                  <c:v>0.0</c:v>
                </c:pt>
                <c:pt idx="468">
                  <c:v>0.0</c:v>
                </c:pt>
                <c:pt idx="469">
                  <c:v>0.0</c:v>
                </c:pt>
                <c:pt idx="470">
                  <c:v>0.0</c:v>
                </c:pt>
                <c:pt idx="471">
                  <c:v>0.0</c:v>
                </c:pt>
                <c:pt idx="472">
                  <c:v>0.0</c:v>
                </c:pt>
                <c:pt idx="473">
                  <c:v>0.0</c:v>
                </c:pt>
                <c:pt idx="474">
                  <c:v>0.0</c:v>
                </c:pt>
                <c:pt idx="475">
                  <c:v>0.0</c:v>
                </c:pt>
                <c:pt idx="476">
                  <c:v>0.0</c:v>
                </c:pt>
                <c:pt idx="477">
                  <c:v>0.0</c:v>
                </c:pt>
                <c:pt idx="478">
                  <c:v>0.0</c:v>
                </c:pt>
                <c:pt idx="479">
                  <c:v>0.0</c:v>
                </c:pt>
                <c:pt idx="480">
                  <c:v>0.0</c:v>
                </c:pt>
                <c:pt idx="481">
                  <c:v>0.0</c:v>
                </c:pt>
                <c:pt idx="482">
                  <c:v>0.0</c:v>
                </c:pt>
                <c:pt idx="483">
                  <c:v>0.0</c:v>
                </c:pt>
                <c:pt idx="484">
                  <c:v>0.0</c:v>
                </c:pt>
                <c:pt idx="485">
                  <c:v>0.0</c:v>
                </c:pt>
                <c:pt idx="486">
                  <c:v>0.0</c:v>
                </c:pt>
                <c:pt idx="487">
                  <c:v>0.0</c:v>
                </c:pt>
                <c:pt idx="488">
                  <c:v>0.0</c:v>
                </c:pt>
                <c:pt idx="489">
                  <c:v>0.0</c:v>
                </c:pt>
                <c:pt idx="490">
                  <c:v>0.0</c:v>
                </c:pt>
                <c:pt idx="491">
                  <c:v>0.0</c:v>
                </c:pt>
                <c:pt idx="492">
                  <c:v>0.0</c:v>
                </c:pt>
                <c:pt idx="493">
                  <c:v>0.0</c:v>
                </c:pt>
                <c:pt idx="494">
                  <c:v>0.0</c:v>
                </c:pt>
                <c:pt idx="495">
                  <c:v>0.0</c:v>
                </c:pt>
                <c:pt idx="496">
                  <c:v>0.0</c:v>
                </c:pt>
                <c:pt idx="497">
                  <c:v>0.0</c:v>
                </c:pt>
                <c:pt idx="498">
                  <c:v>0.0</c:v>
                </c:pt>
                <c:pt idx="499">
                  <c:v>0.0</c:v>
                </c:pt>
                <c:pt idx="500">
                  <c:v>0.0</c:v>
                </c:pt>
                <c:pt idx="501">
                  <c:v>0.0</c:v>
                </c:pt>
                <c:pt idx="502">
                  <c:v>0.0</c:v>
                </c:pt>
                <c:pt idx="503">
                  <c:v>0.0</c:v>
                </c:pt>
                <c:pt idx="504">
                  <c:v>0.0</c:v>
                </c:pt>
                <c:pt idx="505">
                  <c:v>0.0</c:v>
                </c:pt>
                <c:pt idx="506">
                  <c:v>0.0</c:v>
                </c:pt>
                <c:pt idx="507">
                  <c:v>0.0</c:v>
                </c:pt>
                <c:pt idx="508">
                  <c:v>0.0</c:v>
                </c:pt>
                <c:pt idx="509">
                  <c:v>0.0</c:v>
                </c:pt>
                <c:pt idx="510">
                  <c:v>0.0</c:v>
                </c:pt>
                <c:pt idx="511">
                  <c:v>0.0</c:v>
                </c:pt>
                <c:pt idx="512">
                  <c:v>0.0</c:v>
                </c:pt>
                <c:pt idx="513">
                  <c:v>0.0</c:v>
                </c:pt>
                <c:pt idx="514">
                  <c:v>0.0</c:v>
                </c:pt>
                <c:pt idx="515">
                  <c:v>0.0</c:v>
                </c:pt>
                <c:pt idx="516">
                  <c:v>0.0</c:v>
                </c:pt>
                <c:pt idx="517">
                  <c:v>0.0</c:v>
                </c:pt>
                <c:pt idx="518">
                  <c:v>0.0</c:v>
                </c:pt>
                <c:pt idx="519">
                  <c:v>0.0</c:v>
                </c:pt>
                <c:pt idx="520">
                  <c:v>0.0</c:v>
                </c:pt>
                <c:pt idx="521">
                  <c:v>0.0</c:v>
                </c:pt>
                <c:pt idx="522">
                  <c:v>0.0</c:v>
                </c:pt>
                <c:pt idx="523">
                  <c:v>0.0</c:v>
                </c:pt>
                <c:pt idx="524">
                  <c:v>0.0</c:v>
                </c:pt>
                <c:pt idx="525">
                  <c:v>0.0</c:v>
                </c:pt>
                <c:pt idx="526">
                  <c:v>0.0</c:v>
                </c:pt>
                <c:pt idx="527">
                  <c:v>0.0</c:v>
                </c:pt>
                <c:pt idx="528">
                  <c:v>0.0</c:v>
                </c:pt>
                <c:pt idx="529">
                  <c:v>0.0</c:v>
                </c:pt>
                <c:pt idx="530">
                  <c:v>0.0</c:v>
                </c:pt>
                <c:pt idx="531">
                  <c:v>0.0</c:v>
                </c:pt>
                <c:pt idx="532">
                  <c:v>0.0</c:v>
                </c:pt>
                <c:pt idx="533">
                  <c:v>0.0</c:v>
                </c:pt>
                <c:pt idx="534">
                  <c:v>0.0</c:v>
                </c:pt>
                <c:pt idx="535">
                  <c:v>0.0</c:v>
                </c:pt>
                <c:pt idx="536">
                  <c:v>0.0</c:v>
                </c:pt>
                <c:pt idx="537">
                  <c:v>0.0</c:v>
                </c:pt>
                <c:pt idx="538">
                  <c:v>0.0</c:v>
                </c:pt>
                <c:pt idx="539">
                  <c:v>0.0</c:v>
                </c:pt>
                <c:pt idx="540">
                  <c:v>0.0</c:v>
                </c:pt>
                <c:pt idx="541">
                  <c:v>0.0</c:v>
                </c:pt>
                <c:pt idx="542">
                  <c:v>0.0</c:v>
                </c:pt>
                <c:pt idx="543">
                  <c:v>0.0</c:v>
                </c:pt>
                <c:pt idx="544">
                  <c:v>0.0</c:v>
                </c:pt>
                <c:pt idx="545">
                  <c:v>0.0</c:v>
                </c:pt>
                <c:pt idx="546">
                  <c:v>0.0</c:v>
                </c:pt>
                <c:pt idx="547">
                  <c:v>0.0</c:v>
                </c:pt>
                <c:pt idx="548">
                  <c:v>0.0</c:v>
                </c:pt>
                <c:pt idx="549">
                  <c:v>0.0</c:v>
                </c:pt>
                <c:pt idx="550">
                  <c:v>0.0</c:v>
                </c:pt>
                <c:pt idx="551">
                  <c:v>0.0</c:v>
                </c:pt>
                <c:pt idx="552">
                  <c:v>0.0</c:v>
                </c:pt>
                <c:pt idx="553">
                  <c:v>0.0</c:v>
                </c:pt>
                <c:pt idx="554">
                  <c:v>0.0</c:v>
                </c:pt>
                <c:pt idx="555">
                  <c:v>0.0</c:v>
                </c:pt>
                <c:pt idx="556">
                  <c:v>0.0</c:v>
                </c:pt>
                <c:pt idx="557">
                  <c:v>0.0</c:v>
                </c:pt>
                <c:pt idx="558">
                  <c:v>0.0</c:v>
                </c:pt>
                <c:pt idx="559">
                  <c:v>0.0</c:v>
                </c:pt>
                <c:pt idx="560">
                  <c:v>0.0</c:v>
                </c:pt>
                <c:pt idx="561">
                  <c:v>0.0</c:v>
                </c:pt>
                <c:pt idx="562">
                  <c:v>0.0</c:v>
                </c:pt>
                <c:pt idx="563">
                  <c:v>0.0</c:v>
                </c:pt>
                <c:pt idx="564">
                  <c:v>0.0</c:v>
                </c:pt>
                <c:pt idx="565">
                  <c:v>0.0</c:v>
                </c:pt>
                <c:pt idx="566">
                  <c:v>0.0</c:v>
                </c:pt>
                <c:pt idx="567">
                  <c:v>0.0</c:v>
                </c:pt>
                <c:pt idx="568">
                  <c:v>0.0</c:v>
                </c:pt>
                <c:pt idx="569">
                  <c:v>0.0</c:v>
                </c:pt>
                <c:pt idx="570">
                  <c:v>0.0</c:v>
                </c:pt>
                <c:pt idx="571">
                  <c:v>0.0</c:v>
                </c:pt>
                <c:pt idx="572">
                  <c:v>0.0</c:v>
                </c:pt>
                <c:pt idx="573">
                  <c:v>0.0</c:v>
                </c:pt>
                <c:pt idx="574">
                  <c:v>0.0</c:v>
                </c:pt>
                <c:pt idx="575">
                  <c:v>0.0</c:v>
                </c:pt>
                <c:pt idx="576">
                  <c:v>0.0</c:v>
                </c:pt>
                <c:pt idx="577">
                  <c:v>0.0</c:v>
                </c:pt>
                <c:pt idx="578">
                  <c:v>0.0</c:v>
                </c:pt>
                <c:pt idx="579">
                  <c:v>0.0</c:v>
                </c:pt>
                <c:pt idx="580">
                  <c:v>0.0</c:v>
                </c:pt>
                <c:pt idx="581">
                  <c:v>0.0</c:v>
                </c:pt>
                <c:pt idx="582">
                  <c:v>0.0</c:v>
                </c:pt>
                <c:pt idx="583">
                  <c:v>0.0</c:v>
                </c:pt>
                <c:pt idx="584">
                  <c:v>0.0</c:v>
                </c:pt>
                <c:pt idx="585">
                  <c:v>0.0</c:v>
                </c:pt>
                <c:pt idx="586">
                  <c:v>0.0</c:v>
                </c:pt>
                <c:pt idx="587">
                  <c:v>0.0</c:v>
                </c:pt>
                <c:pt idx="588">
                  <c:v>0.0</c:v>
                </c:pt>
                <c:pt idx="589">
                  <c:v>0.0</c:v>
                </c:pt>
                <c:pt idx="590">
                  <c:v>0.0</c:v>
                </c:pt>
                <c:pt idx="591">
                  <c:v>0.0</c:v>
                </c:pt>
                <c:pt idx="592">
                  <c:v>0.0</c:v>
                </c:pt>
                <c:pt idx="593">
                  <c:v>0.0</c:v>
                </c:pt>
                <c:pt idx="594">
                  <c:v>0.0</c:v>
                </c:pt>
                <c:pt idx="595">
                  <c:v>0.0</c:v>
                </c:pt>
                <c:pt idx="596">
                  <c:v>0.0</c:v>
                </c:pt>
                <c:pt idx="597">
                  <c:v>0.0</c:v>
                </c:pt>
                <c:pt idx="598">
                  <c:v>0.0</c:v>
                </c:pt>
                <c:pt idx="599">
                  <c:v>0.0</c:v>
                </c:pt>
                <c:pt idx="600">
                  <c:v>0.0</c:v>
                </c:pt>
                <c:pt idx="601">
                  <c:v>0.0</c:v>
                </c:pt>
                <c:pt idx="602">
                  <c:v>0.0</c:v>
                </c:pt>
                <c:pt idx="603">
                  <c:v>0.0</c:v>
                </c:pt>
                <c:pt idx="604">
                  <c:v>0.0</c:v>
                </c:pt>
                <c:pt idx="605">
                  <c:v>0.0</c:v>
                </c:pt>
                <c:pt idx="606">
                  <c:v>0.0</c:v>
                </c:pt>
                <c:pt idx="607">
                  <c:v>0.0</c:v>
                </c:pt>
                <c:pt idx="608">
                  <c:v>0.0</c:v>
                </c:pt>
                <c:pt idx="609">
                  <c:v>0.0</c:v>
                </c:pt>
                <c:pt idx="610">
                  <c:v>0.0</c:v>
                </c:pt>
                <c:pt idx="611">
                  <c:v>0.0</c:v>
                </c:pt>
                <c:pt idx="612">
                  <c:v>0.0</c:v>
                </c:pt>
                <c:pt idx="613">
                  <c:v>0.0</c:v>
                </c:pt>
                <c:pt idx="614">
                  <c:v>0.0</c:v>
                </c:pt>
                <c:pt idx="615">
                  <c:v>0.0</c:v>
                </c:pt>
                <c:pt idx="616">
                  <c:v>0.0</c:v>
                </c:pt>
                <c:pt idx="617">
                  <c:v>0.0</c:v>
                </c:pt>
                <c:pt idx="618">
                  <c:v>0.0</c:v>
                </c:pt>
                <c:pt idx="619">
                  <c:v>0.0</c:v>
                </c:pt>
                <c:pt idx="620">
                  <c:v>0.0</c:v>
                </c:pt>
                <c:pt idx="621">
                  <c:v>0.0</c:v>
                </c:pt>
                <c:pt idx="622">
                  <c:v>0.0</c:v>
                </c:pt>
                <c:pt idx="623">
                  <c:v>0.0</c:v>
                </c:pt>
                <c:pt idx="624">
                  <c:v>0.0</c:v>
                </c:pt>
                <c:pt idx="625">
                  <c:v>0.0</c:v>
                </c:pt>
                <c:pt idx="626">
                  <c:v>0.0</c:v>
                </c:pt>
                <c:pt idx="627">
                  <c:v>0.0</c:v>
                </c:pt>
                <c:pt idx="628">
                  <c:v>0.0</c:v>
                </c:pt>
                <c:pt idx="629">
                  <c:v>0.0</c:v>
                </c:pt>
                <c:pt idx="630">
                  <c:v>0.0</c:v>
                </c:pt>
                <c:pt idx="631">
                  <c:v>0.0</c:v>
                </c:pt>
                <c:pt idx="632">
                  <c:v>0.0</c:v>
                </c:pt>
                <c:pt idx="633">
                  <c:v>0.0</c:v>
                </c:pt>
                <c:pt idx="634">
                  <c:v>0.0</c:v>
                </c:pt>
                <c:pt idx="635">
                  <c:v>0.0</c:v>
                </c:pt>
                <c:pt idx="636">
                  <c:v>0.0</c:v>
                </c:pt>
                <c:pt idx="637">
                  <c:v>0.0</c:v>
                </c:pt>
                <c:pt idx="638">
                  <c:v>0.0</c:v>
                </c:pt>
                <c:pt idx="639">
                  <c:v>0.0</c:v>
                </c:pt>
                <c:pt idx="640">
                  <c:v>0.0</c:v>
                </c:pt>
                <c:pt idx="641">
                  <c:v>0.0</c:v>
                </c:pt>
                <c:pt idx="642">
                  <c:v>0.0</c:v>
                </c:pt>
                <c:pt idx="643">
                  <c:v>0.0</c:v>
                </c:pt>
                <c:pt idx="644">
                  <c:v>0.0</c:v>
                </c:pt>
                <c:pt idx="645">
                  <c:v>0.0</c:v>
                </c:pt>
                <c:pt idx="646">
                  <c:v>0.0</c:v>
                </c:pt>
                <c:pt idx="647">
                  <c:v>0.0</c:v>
                </c:pt>
                <c:pt idx="648">
                  <c:v>0.0</c:v>
                </c:pt>
                <c:pt idx="649">
                  <c:v>0.0</c:v>
                </c:pt>
                <c:pt idx="650">
                  <c:v>0.0</c:v>
                </c:pt>
                <c:pt idx="651">
                  <c:v>0.0</c:v>
                </c:pt>
                <c:pt idx="652">
                  <c:v>0.0</c:v>
                </c:pt>
                <c:pt idx="653">
                  <c:v>0.0</c:v>
                </c:pt>
                <c:pt idx="654">
                  <c:v>0.0</c:v>
                </c:pt>
                <c:pt idx="655">
                  <c:v>0.0</c:v>
                </c:pt>
                <c:pt idx="656">
                  <c:v>0.0</c:v>
                </c:pt>
                <c:pt idx="657">
                  <c:v>0.0</c:v>
                </c:pt>
                <c:pt idx="658">
                  <c:v>0.0</c:v>
                </c:pt>
                <c:pt idx="659">
                  <c:v>0.0</c:v>
                </c:pt>
                <c:pt idx="660">
                  <c:v>0.0</c:v>
                </c:pt>
                <c:pt idx="661">
                  <c:v>0.0</c:v>
                </c:pt>
                <c:pt idx="662">
                  <c:v>0.0</c:v>
                </c:pt>
                <c:pt idx="663">
                  <c:v>0.0</c:v>
                </c:pt>
                <c:pt idx="664">
                  <c:v>0.0</c:v>
                </c:pt>
                <c:pt idx="665">
                  <c:v>0.0</c:v>
                </c:pt>
                <c:pt idx="666">
                  <c:v>0.0</c:v>
                </c:pt>
                <c:pt idx="667">
                  <c:v>0.0</c:v>
                </c:pt>
                <c:pt idx="668">
                  <c:v>0.0</c:v>
                </c:pt>
                <c:pt idx="669">
                  <c:v>0.0</c:v>
                </c:pt>
                <c:pt idx="670">
                  <c:v>0.0</c:v>
                </c:pt>
                <c:pt idx="671">
                  <c:v>0.0</c:v>
                </c:pt>
                <c:pt idx="672">
                  <c:v>0.0</c:v>
                </c:pt>
                <c:pt idx="673">
                  <c:v>0.0</c:v>
                </c:pt>
                <c:pt idx="674">
                  <c:v>0.0</c:v>
                </c:pt>
                <c:pt idx="675">
                  <c:v>0.0</c:v>
                </c:pt>
                <c:pt idx="676">
                  <c:v>0.0</c:v>
                </c:pt>
                <c:pt idx="677">
                  <c:v>0.0</c:v>
                </c:pt>
                <c:pt idx="678">
                  <c:v>0.0</c:v>
                </c:pt>
                <c:pt idx="679">
                  <c:v>0.0</c:v>
                </c:pt>
                <c:pt idx="680">
                  <c:v>0.0</c:v>
                </c:pt>
                <c:pt idx="681">
                  <c:v>0.0</c:v>
                </c:pt>
                <c:pt idx="682">
                  <c:v>0.0</c:v>
                </c:pt>
                <c:pt idx="683">
                  <c:v>0.0</c:v>
                </c:pt>
                <c:pt idx="684">
                  <c:v>0.0</c:v>
                </c:pt>
                <c:pt idx="685">
                  <c:v>0.0</c:v>
                </c:pt>
                <c:pt idx="686">
                  <c:v>0.0</c:v>
                </c:pt>
                <c:pt idx="687">
                  <c:v>0.0</c:v>
                </c:pt>
                <c:pt idx="688">
                  <c:v>0.0</c:v>
                </c:pt>
                <c:pt idx="689">
                  <c:v>0.0</c:v>
                </c:pt>
                <c:pt idx="690">
                  <c:v>0.0</c:v>
                </c:pt>
                <c:pt idx="691">
                  <c:v>0.0</c:v>
                </c:pt>
                <c:pt idx="692">
                  <c:v>0.0</c:v>
                </c:pt>
                <c:pt idx="693">
                  <c:v>0.0</c:v>
                </c:pt>
                <c:pt idx="694">
                  <c:v>0.0</c:v>
                </c:pt>
                <c:pt idx="695">
                  <c:v>0.0</c:v>
                </c:pt>
                <c:pt idx="696">
                  <c:v>0.0</c:v>
                </c:pt>
                <c:pt idx="697">
                  <c:v>0.0</c:v>
                </c:pt>
                <c:pt idx="698">
                  <c:v>0.0</c:v>
                </c:pt>
                <c:pt idx="699">
                  <c:v>0.0</c:v>
                </c:pt>
                <c:pt idx="700">
                  <c:v>0.0</c:v>
                </c:pt>
                <c:pt idx="701">
                  <c:v>0.0</c:v>
                </c:pt>
                <c:pt idx="702">
                  <c:v>0.0</c:v>
                </c:pt>
                <c:pt idx="703">
                  <c:v>0.0</c:v>
                </c:pt>
                <c:pt idx="704">
                  <c:v>0.0</c:v>
                </c:pt>
                <c:pt idx="705">
                  <c:v>0.0</c:v>
                </c:pt>
                <c:pt idx="706">
                  <c:v>0.0</c:v>
                </c:pt>
                <c:pt idx="707">
                  <c:v>0.0</c:v>
                </c:pt>
                <c:pt idx="708">
                  <c:v>0.0</c:v>
                </c:pt>
                <c:pt idx="709">
                  <c:v>0.0</c:v>
                </c:pt>
                <c:pt idx="710">
                  <c:v>0.0</c:v>
                </c:pt>
                <c:pt idx="711">
                  <c:v>0.0</c:v>
                </c:pt>
                <c:pt idx="712">
                  <c:v>0.0</c:v>
                </c:pt>
                <c:pt idx="713">
                  <c:v>0.0</c:v>
                </c:pt>
                <c:pt idx="714">
                  <c:v>0.0</c:v>
                </c:pt>
                <c:pt idx="715">
                  <c:v>0.0</c:v>
                </c:pt>
                <c:pt idx="716">
                  <c:v>0.0</c:v>
                </c:pt>
                <c:pt idx="717">
                  <c:v>0.0</c:v>
                </c:pt>
                <c:pt idx="718">
                  <c:v>0.0</c:v>
                </c:pt>
                <c:pt idx="719">
                  <c:v>0.0</c:v>
                </c:pt>
                <c:pt idx="720">
                  <c:v>0.0</c:v>
                </c:pt>
                <c:pt idx="721">
                  <c:v>0.0</c:v>
                </c:pt>
                <c:pt idx="722">
                  <c:v>0.0</c:v>
                </c:pt>
                <c:pt idx="723">
                  <c:v>0.0</c:v>
                </c:pt>
                <c:pt idx="724">
                  <c:v>0.0</c:v>
                </c:pt>
                <c:pt idx="725">
                  <c:v>0.0</c:v>
                </c:pt>
                <c:pt idx="726">
                  <c:v>0.0</c:v>
                </c:pt>
                <c:pt idx="727">
                  <c:v>0.0</c:v>
                </c:pt>
                <c:pt idx="728">
                  <c:v>0.0</c:v>
                </c:pt>
                <c:pt idx="729">
                  <c:v>0.0</c:v>
                </c:pt>
                <c:pt idx="730">
                  <c:v>0.0</c:v>
                </c:pt>
                <c:pt idx="731">
                  <c:v>0.0</c:v>
                </c:pt>
                <c:pt idx="732">
                  <c:v>0.0</c:v>
                </c:pt>
                <c:pt idx="733">
                  <c:v>0.0</c:v>
                </c:pt>
                <c:pt idx="734">
                  <c:v>0.0</c:v>
                </c:pt>
                <c:pt idx="735">
                  <c:v>0.0</c:v>
                </c:pt>
                <c:pt idx="736">
                  <c:v>0.0</c:v>
                </c:pt>
                <c:pt idx="737">
                  <c:v>0.0</c:v>
                </c:pt>
                <c:pt idx="738">
                  <c:v>0.0</c:v>
                </c:pt>
                <c:pt idx="739">
                  <c:v>0.0</c:v>
                </c:pt>
                <c:pt idx="740">
                  <c:v>0.0</c:v>
                </c:pt>
                <c:pt idx="741">
                  <c:v>0.0</c:v>
                </c:pt>
                <c:pt idx="742">
                  <c:v>0.0</c:v>
                </c:pt>
                <c:pt idx="743">
                  <c:v>0.0</c:v>
                </c:pt>
                <c:pt idx="744">
                  <c:v>0.0</c:v>
                </c:pt>
                <c:pt idx="745">
                  <c:v>0.0</c:v>
                </c:pt>
                <c:pt idx="746">
                  <c:v>0.0</c:v>
                </c:pt>
                <c:pt idx="747">
                  <c:v>0.0</c:v>
                </c:pt>
                <c:pt idx="748">
                  <c:v>0.0</c:v>
                </c:pt>
                <c:pt idx="749">
                  <c:v>0.0</c:v>
                </c:pt>
                <c:pt idx="750">
                  <c:v>0.0</c:v>
                </c:pt>
                <c:pt idx="751">
                  <c:v>0.0</c:v>
                </c:pt>
                <c:pt idx="752">
                  <c:v>0.0</c:v>
                </c:pt>
                <c:pt idx="753">
                  <c:v>0.0</c:v>
                </c:pt>
                <c:pt idx="754">
                  <c:v>0.0</c:v>
                </c:pt>
                <c:pt idx="755">
                  <c:v>0.0</c:v>
                </c:pt>
                <c:pt idx="756">
                  <c:v>0.0</c:v>
                </c:pt>
                <c:pt idx="757">
                  <c:v>0.0</c:v>
                </c:pt>
                <c:pt idx="758">
                  <c:v>0.0</c:v>
                </c:pt>
                <c:pt idx="759">
                  <c:v>0.0</c:v>
                </c:pt>
                <c:pt idx="760">
                  <c:v>0.0</c:v>
                </c:pt>
                <c:pt idx="761">
                  <c:v>0.0</c:v>
                </c:pt>
                <c:pt idx="762">
                  <c:v>0.0</c:v>
                </c:pt>
                <c:pt idx="763">
                  <c:v>0.0</c:v>
                </c:pt>
                <c:pt idx="764">
                  <c:v>0.0</c:v>
                </c:pt>
                <c:pt idx="765">
                  <c:v>0.0</c:v>
                </c:pt>
                <c:pt idx="766">
                  <c:v>0.0</c:v>
                </c:pt>
                <c:pt idx="767">
                  <c:v>0.0</c:v>
                </c:pt>
                <c:pt idx="768">
                  <c:v>0.0</c:v>
                </c:pt>
                <c:pt idx="769">
                  <c:v>0.0</c:v>
                </c:pt>
                <c:pt idx="770">
                  <c:v>0.0</c:v>
                </c:pt>
                <c:pt idx="771">
                  <c:v>0.0</c:v>
                </c:pt>
                <c:pt idx="772">
                  <c:v>0.0</c:v>
                </c:pt>
                <c:pt idx="773">
                  <c:v>0.0</c:v>
                </c:pt>
                <c:pt idx="774">
                  <c:v>0.0</c:v>
                </c:pt>
                <c:pt idx="775">
                  <c:v>0.0</c:v>
                </c:pt>
                <c:pt idx="776">
                  <c:v>0.0</c:v>
                </c:pt>
                <c:pt idx="777">
                  <c:v>0.0</c:v>
                </c:pt>
                <c:pt idx="778">
                  <c:v>0.0</c:v>
                </c:pt>
                <c:pt idx="779">
                  <c:v>0.0</c:v>
                </c:pt>
                <c:pt idx="780">
                  <c:v>0.0</c:v>
                </c:pt>
                <c:pt idx="781">
                  <c:v>0.0</c:v>
                </c:pt>
                <c:pt idx="782">
                  <c:v>0.0</c:v>
                </c:pt>
                <c:pt idx="783">
                  <c:v>0.0</c:v>
                </c:pt>
                <c:pt idx="784">
                  <c:v>0.0</c:v>
                </c:pt>
                <c:pt idx="785">
                  <c:v>0.0</c:v>
                </c:pt>
                <c:pt idx="786">
                  <c:v>0.0</c:v>
                </c:pt>
                <c:pt idx="787">
                  <c:v>0.0</c:v>
                </c:pt>
                <c:pt idx="788">
                  <c:v>0.0</c:v>
                </c:pt>
                <c:pt idx="789">
                  <c:v>0.0</c:v>
                </c:pt>
                <c:pt idx="790">
                  <c:v>0.0</c:v>
                </c:pt>
                <c:pt idx="791">
                  <c:v>0.0</c:v>
                </c:pt>
                <c:pt idx="792">
                  <c:v>0.0</c:v>
                </c:pt>
                <c:pt idx="793">
                  <c:v>0.0</c:v>
                </c:pt>
                <c:pt idx="794">
                  <c:v>0.0</c:v>
                </c:pt>
                <c:pt idx="795">
                  <c:v>0.0</c:v>
                </c:pt>
                <c:pt idx="796">
                  <c:v>0.0</c:v>
                </c:pt>
                <c:pt idx="797">
                  <c:v>0.0</c:v>
                </c:pt>
                <c:pt idx="798">
                  <c:v>0.0</c:v>
                </c:pt>
                <c:pt idx="799">
                  <c:v>0.0</c:v>
                </c:pt>
                <c:pt idx="800">
                  <c:v>0.0</c:v>
                </c:pt>
                <c:pt idx="801">
                  <c:v>0.0</c:v>
                </c:pt>
                <c:pt idx="802">
                  <c:v>0.0</c:v>
                </c:pt>
                <c:pt idx="803">
                  <c:v>0.0</c:v>
                </c:pt>
                <c:pt idx="804">
                  <c:v>0.0</c:v>
                </c:pt>
                <c:pt idx="805">
                  <c:v>0.0</c:v>
                </c:pt>
                <c:pt idx="806">
                  <c:v>0.0</c:v>
                </c:pt>
                <c:pt idx="807">
                  <c:v>0.0</c:v>
                </c:pt>
                <c:pt idx="808">
                  <c:v>0.0</c:v>
                </c:pt>
                <c:pt idx="809">
                  <c:v>0.0</c:v>
                </c:pt>
                <c:pt idx="810">
                  <c:v>0.0</c:v>
                </c:pt>
                <c:pt idx="811">
                  <c:v>0.0</c:v>
                </c:pt>
                <c:pt idx="812">
                  <c:v>0.0</c:v>
                </c:pt>
                <c:pt idx="813">
                  <c:v>0.0</c:v>
                </c:pt>
                <c:pt idx="814">
                  <c:v>0.0</c:v>
                </c:pt>
                <c:pt idx="815">
                  <c:v>0.0</c:v>
                </c:pt>
                <c:pt idx="816">
                  <c:v>0.0</c:v>
                </c:pt>
                <c:pt idx="817">
                  <c:v>0.0</c:v>
                </c:pt>
                <c:pt idx="818">
                  <c:v>0.0</c:v>
                </c:pt>
                <c:pt idx="819">
                  <c:v>0.0</c:v>
                </c:pt>
                <c:pt idx="820">
                  <c:v>0.0</c:v>
                </c:pt>
                <c:pt idx="821">
                  <c:v>0.0</c:v>
                </c:pt>
                <c:pt idx="822">
                  <c:v>0.0</c:v>
                </c:pt>
                <c:pt idx="823">
                  <c:v>0.0</c:v>
                </c:pt>
                <c:pt idx="824">
                  <c:v>0.0</c:v>
                </c:pt>
                <c:pt idx="825">
                  <c:v>0.0</c:v>
                </c:pt>
                <c:pt idx="826">
                  <c:v>0.0</c:v>
                </c:pt>
                <c:pt idx="827">
                  <c:v>0.0</c:v>
                </c:pt>
                <c:pt idx="828">
                  <c:v>0.0</c:v>
                </c:pt>
                <c:pt idx="829">
                  <c:v>0.0</c:v>
                </c:pt>
                <c:pt idx="830">
                  <c:v>0.0</c:v>
                </c:pt>
                <c:pt idx="831">
                  <c:v>0.0</c:v>
                </c:pt>
                <c:pt idx="832">
                  <c:v>0.0</c:v>
                </c:pt>
                <c:pt idx="833">
                  <c:v>0.0</c:v>
                </c:pt>
                <c:pt idx="834">
                  <c:v>0.0</c:v>
                </c:pt>
                <c:pt idx="835">
                  <c:v>0.0</c:v>
                </c:pt>
                <c:pt idx="836">
                  <c:v>0.0</c:v>
                </c:pt>
                <c:pt idx="837">
                  <c:v>0.0</c:v>
                </c:pt>
                <c:pt idx="838">
                  <c:v>0.0</c:v>
                </c:pt>
                <c:pt idx="839">
                  <c:v>0.0</c:v>
                </c:pt>
                <c:pt idx="840">
                  <c:v>0.0</c:v>
                </c:pt>
                <c:pt idx="841">
                  <c:v>0.0</c:v>
                </c:pt>
                <c:pt idx="842">
                  <c:v>0.0</c:v>
                </c:pt>
                <c:pt idx="843">
                  <c:v>0.0</c:v>
                </c:pt>
                <c:pt idx="844">
                  <c:v>0.0</c:v>
                </c:pt>
                <c:pt idx="845">
                  <c:v>0.0</c:v>
                </c:pt>
                <c:pt idx="846">
                  <c:v>0.0</c:v>
                </c:pt>
                <c:pt idx="847">
                  <c:v>0.0</c:v>
                </c:pt>
                <c:pt idx="848">
                  <c:v>0.0</c:v>
                </c:pt>
                <c:pt idx="849">
                  <c:v>0.0</c:v>
                </c:pt>
                <c:pt idx="850">
                  <c:v>0.0</c:v>
                </c:pt>
                <c:pt idx="851">
                  <c:v>0.0</c:v>
                </c:pt>
                <c:pt idx="852">
                  <c:v>0.0</c:v>
                </c:pt>
                <c:pt idx="853">
                  <c:v>0.0</c:v>
                </c:pt>
                <c:pt idx="854">
                  <c:v>0.0</c:v>
                </c:pt>
                <c:pt idx="855">
                  <c:v>0.0</c:v>
                </c:pt>
                <c:pt idx="856">
                  <c:v>0.0</c:v>
                </c:pt>
                <c:pt idx="857">
                  <c:v>0.0</c:v>
                </c:pt>
                <c:pt idx="858">
                  <c:v>0.0</c:v>
                </c:pt>
                <c:pt idx="859">
                  <c:v>0.0</c:v>
                </c:pt>
                <c:pt idx="860">
                  <c:v>0.0</c:v>
                </c:pt>
                <c:pt idx="861">
                  <c:v>0.0</c:v>
                </c:pt>
                <c:pt idx="862">
                  <c:v>0.0</c:v>
                </c:pt>
                <c:pt idx="863">
                  <c:v>0.0</c:v>
                </c:pt>
                <c:pt idx="864">
                  <c:v>0.0</c:v>
                </c:pt>
                <c:pt idx="865">
                  <c:v>0.0</c:v>
                </c:pt>
                <c:pt idx="866">
                  <c:v>0.0</c:v>
                </c:pt>
                <c:pt idx="867">
                  <c:v>0.0</c:v>
                </c:pt>
                <c:pt idx="868">
                  <c:v>0.0</c:v>
                </c:pt>
                <c:pt idx="869">
                  <c:v>0.0</c:v>
                </c:pt>
                <c:pt idx="870">
                  <c:v>0.0</c:v>
                </c:pt>
                <c:pt idx="871">
                  <c:v>0.0</c:v>
                </c:pt>
                <c:pt idx="872">
                  <c:v>0.0</c:v>
                </c:pt>
                <c:pt idx="873">
                  <c:v>0.0</c:v>
                </c:pt>
                <c:pt idx="874">
                  <c:v>0.0</c:v>
                </c:pt>
                <c:pt idx="875">
                  <c:v>0.0</c:v>
                </c:pt>
                <c:pt idx="876">
                  <c:v>0.0</c:v>
                </c:pt>
                <c:pt idx="877">
                  <c:v>0.0</c:v>
                </c:pt>
                <c:pt idx="878">
                  <c:v>0.0</c:v>
                </c:pt>
                <c:pt idx="879">
                  <c:v>0.0</c:v>
                </c:pt>
                <c:pt idx="880">
                  <c:v>0.0</c:v>
                </c:pt>
                <c:pt idx="881">
                  <c:v>0.0</c:v>
                </c:pt>
                <c:pt idx="882">
                  <c:v>0.0</c:v>
                </c:pt>
                <c:pt idx="883">
                  <c:v>0.0</c:v>
                </c:pt>
                <c:pt idx="884">
                  <c:v>0.0</c:v>
                </c:pt>
                <c:pt idx="885">
                  <c:v>0.0</c:v>
                </c:pt>
                <c:pt idx="886">
                  <c:v>0.0</c:v>
                </c:pt>
                <c:pt idx="887">
                  <c:v>0.0</c:v>
                </c:pt>
                <c:pt idx="888">
                  <c:v>0.0</c:v>
                </c:pt>
                <c:pt idx="889">
                  <c:v>0.0</c:v>
                </c:pt>
                <c:pt idx="890">
                  <c:v>0.0</c:v>
                </c:pt>
                <c:pt idx="891">
                  <c:v>0.0</c:v>
                </c:pt>
                <c:pt idx="892">
                  <c:v>0.0</c:v>
                </c:pt>
                <c:pt idx="893">
                  <c:v>0.0</c:v>
                </c:pt>
                <c:pt idx="894">
                  <c:v>0.0</c:v>
                </c:pt>
                <c:pt idx="895">
                  <c:v>0.0</c:v>
                </c:pt>
                <c:pt idx="896">
                  <c:v>0.0</c:v>
                </c:pt>
                <c:pt idx="897">
                  <c:v>0.0</c:v>
                </c:pt>
                <c:pt idx="898">
                  <c:v>0.0</c:v>
                </c:pt>
                <c:pt idx="899">
                  <c:v>0.0</c:v>
                </c:pt>
                <c:pt idx="900">
                  <c:v>0.0</c:v>
                </c:pt>
                <c:pt idx="901">
                  <c:v>0.0</c:v>
                </c:pt>
                <c:pt idx="902">
                  <c:v>0.0</c:v>
                </c:pt>
                <c:pt idx="903">
                  <c:v>0.0</c:v>
                </c:pt>
                <c:pt idx="904">
                  <c:v>0.0</c:v>
                </c:pt>
                <c:pt idx="905">
                  <c:v>0.0</c:v>
                </c:pt>
                <c:pt idx="906">
                  <c:v>0.0</c:v>
                </c:pt>
                <c:pt idx="907">
                  <c:v>0.0</c:v>
                </c:pt>
                <c:pt idx="908">
                  <c:v>0.0</c:v>
                </c:pt>
                <c:pt idx="909">
                  <c:v>0.0</c:v>
                </c:pt>
                <c:pt idx="910">
                  <c:v>0.0</c:v>
                </c:pt>
                <c:pt idx="911">
                  <c:v>0.0</c:v>
                </c:pt>
                <c:pt idx="912">
                  <c:v>0.0</c:v>
                </c:pt>
                <c:pt idx="913">
                  <c:v>0.0</c:v>
                </c:pt>
                <c:pt idx="914">
                  <c:v>0.0</c:v>
                </c:pt>
                <c:pt idx="915">
                  <c:v>0.0</c:v>
                </c:pt>
                <c:pt idx="916">
                  <c:v>0.0</c:v>
                </c:pt>
                <c:pt idx="917">
                  <c:v>0.0</c:v>
                </c:pt>
                <c:pt idx="918">
                  <c:v>0.0</c:v>
                </c:pt>
                <c:pt idx="919">
                  <c:v>0.0</c:v>
                </c:pt>
                <c:pt idx="920">
                  <c:v>0.0</c:v>
                </c:pt>
                <c:pt idx="921">
                  <c:v>0.0</c:v>
                </c:pt>
                <c:pt idx="922">
                  <c:v>0.0</c:v>
                </c:pt>
                <c:pt idx="923">
                  <c:v>0.0</c:v>
                </c:pt>
                <c:pt idx="924">
                  <c:v>0.0</c:v>
                </c:pt>
                <c:pt idx="925">
                  <c:v>0.0</c:v>
                </c:pt>
                <c:pt idx="926">
                  <c:v>0.0</c:v>
                </c:pt>
                <c:pt idx="927">
                  <c:v>0.0</c:v>
                </c:pt>
                <c:pt idx="928">
                  <c:v>0.0</c:v>
                </c:pt>
                <c:pt idx="929">
                  <c:v>0.0</c:v>
                </c:pt>
                <c:pt idx="930">
                  <c:v>0.0</c:v>
                </c:pt>
                <c:pt idx="931">
                  <c:v>0.0</c:v>
                </c:pt>
                <c:pt idx="932">
                  <c:v>0.0</c:v>
                </c:pt>
                <c:pt idx="933">
                  <c:v>0.0</c:v>
                </c:pt>
                <c:pt idx="934">
                  <c:v>0.0</c:v>
                </c:pt>
                <c:pt idx="935">
                  <c:v>0.0</c:v>
                </c:pt>
                <c:pt idx="936">
                  <c:v>0.0</c:v>
                </c:pt>
                <c:pt idx="937">
                  <c:v>0.0</c:v>
                </c:pt>
                <c:pt idx="938">
                  <c:v>0.0</c:v>
                </c:pt>
                <c:pt idx="939">
                  <c:v>0.0</c:v>
                </c:pt>
                <c:pt idx="940">
                  <c:v>0.0</c:v>
                </c:pt>
                <c:pt idx="941">
                  <c:v>0.0</c:v>
                </c:pt>
                <c:pt idx="942">
                  <c:v>0.0</c:v>
                </c:pt>
                <c:pt idx="943">
                  <c:v>0.0</c:v>
                </c:pt>
                <c:pt idx="944">
                  <c:v>0.0</c:v>
                </c:pt>
                <c:pt idx="945">
                  <c:v>0.0</c:v>
                </c:pt>
                <c:pt idx="946">
                  <c:v>0.0</c:v>
                </c:pt>
                <c:pt idx="947">
                  <c:v>0.0</c:v>
                </c:pt>
                <c:pt idx="948">
                  <c:v>0.0</c:v>
                </c:pt>
                <c:pt idx="949">
                  <c:v>0.0</c:v>
                </c:pt>
                <c:pt idx="950">
                  <c:v>0.0</c:v>
                </c:pt>
                <c:pt idx="951">
                  <c:v>0.0</c:v>
                </c:pt>
                <c:pt idx="952">
                  <c:v>0.0</c:v>
                </c:pt>
                <c:pt idx="953">
                  <c:v>0.0</c:v>
                </c:pt>
                <c:pt idx="954">
                  <c:v>0.0</c:v>
                </c:pt>
                <c:pt idx="955">
                  <c:v>0.0</c:v>
                </c:pt>
                <c:pt idx="956">
                  <c:v>0.0</c:v>
                </c:pt>
                <c:pt idx="957">
                  <c:v>0.0</c:v>
                </c:pt>
                <c:pt idx="958">
                  <c:v>0.0</c:v>
                </c:pt>
                <c:pt idx="959">
                  <c:v>0.0</c:v>
                </c:pt>
                <c:pt idx="960">
                  <c:v>0.0</c:v>
                </c:pt>
                <c:pt idx="961">
                  <c:v>0.0</c:v>
                </c:pt>
                <c:pt idx="962">
                  <c:v>0.0</c:v>
                </c:pt>
                <c:pt idx="963">
                  <c:v>0.0</c:v>
                </c:pt>
                <c:pt idx="964">
                  <c:v>0.0</c:v>
                </c:pt>
                <c:pt idx="965">
                  <c:v>0.0</c:v>
                </c:pt>
                <c:pt idx="966">
                  <c:v>0.0</c:v>
                </c:pt>
                <c:pt idx="967">
                  <c:v>0.0</c:v>
                </c:pt>
                <c:pt idx="968">
                  <c:v>0.0</c:v>
                </c:pt>
                <c:pt idx="969">
                  <c:v>0.0</c:v>
                </c:pt>
                <c:pt idx="970">
                  <c:v>0.0</c:v>
                </c:pt>
                <c:pt idx="971">
                  <c:v>0.0</c:v>
                </c:pt>
                <c:pt idx="972">
                  <c:v>0.0</c:v>
                </c:pt>
                <c:pt idx="973">
                  <c:v>0.0</c:v>
                </c:pt>
                <c:pt idx="974">
                  <c:v>0.0</c:v>
                </c:pt>
                <c:pt idx="975">
                  <c:v>0.0</c:v>
                </c:pt>
                <c:pt idx="976">
                  <c:v>0.0</c:v>
                </c:pt>
                <c:pt idx="977">
                  <c:v>0.0</c:v>
                </c:pt>
                <c:pt idx="978">
                  <c:v>0.0</c:v>
                </c:pt>
                <c:pt idx="979">
                  <c:v>0.0</c:v>
                </c:pt>
                <c:pt idx="980">
                  <c:v>0.0</c:v>
                </c:pt>
                <c:pt idx="981">
                  <c:v>0.0</c:v>
                </c:pt>
                <c:pt idx="982">
                  <c:v>0.0</c:v>
                </c:pt>
                <c:pt idx="983">
                  <c:v>0.0</c:v>
                </c:pt>
                <c:pt idx="984">
                  <c:v>0.0</c:v>
                </c:pt>
                <c:pt idx="985">
                  <c:v>0.0</c:v>
                </c:pt>
                <c:pt idx="986">
                  <c:v>0.0</c:v>
                </c:pt>
                <c:pt idx="987">
                  <c:v>0.0</c:v>
                </c:pt>
                <c:pt idx="988">
                  <c:v>0.0</c:v>
                </c:pt>
                <c:pt idx="989">
                  <c:v>0.0</c:v>
                </c:pt>
                <c:pt idx="990">
                  <c:v>0.0</c:v>
                </c:pt>
                <c:pt idx="991">
                  <c:v>0.0</c:v>
                </c:pt>
                <c:pt idx="992">
                  <c:v>0.0</c:v>
                </c:pt>
                <c:pt idx="993">
                  <c:v>0.0</c:v>
                </c:pt>
                <c:pt idx="994">
                  <c:v>0.0</c:v>
                </c:pt>
                <c:pt idx="995">
                  <c:v>0.0</c:v>
                </c:pt>
                <c:pt idx="996">
                  <c:v>0.0</c:v>
                </c:pt>
                <c:pt idx="997">
                  <c:v>0.0</c:v>
                </c:pt>
                <c:pt idx="998">
                  <c:v>0.0</c:v>
                </c:pt>
                <c:pt idx="999">
                  <c:v>0.0</c:v>
                </c:pt>
                <c:pt idx="1000">
                  <c:v>0.0</c:v>
                </c:pt>
                <c:pt idx="1001">
                  <c:v>0.0</c:v>
                </c:pt>
                <c:pt idx="1002">
                  <c:v>0.0</c:v>
                </c:pt>
                <c:pt idx="1003">
                  <c:v>0.0</c:v>
                </c:pt>
                <c:pt idx="1004">
                  <c:v>0.0</c:v>
                </c:pt>
                <c:pt idx="1005">
                  <c:v>0.0</c:v>
                </c:pt>
                <c:pt idx="1006">
                  <c:v>0.0</c:v>
                </c:pt>
                <c:pt idx="1007">
                  <c:v>0.0</c:v>
                </c:pt>
                <c:pt idx="1008">
                  <c:v>0.0</c:v>
                </c:pt>
                <c:pt idx="1009">
                  <c:v>0.0</c:v>
                </c:pt>
                <c:pt idx="1010">
                  <c:v>0.0</c:v>
                </c:pt>
                <c:pt idx="1011">
                  <c:v>0.0</c:v>
                </c:pt>
                <c:pt idx="1012">
                  <c:v>0.0</c:v>
                </c:pt>
                <c:pt idx="1013">
                  <c:v>0.0</c:v>
                </c:pt>
                <c:pt idx="1014">
                  <c:v>0.0</c:v>
                </c:pt>
                <c:pt idx="1015">
                  <c:v>0.0</c:v>
                </c:pt>
                <c:pt idx="1016">
                  <c:v>0.0</c:v>
                </c:pt>
                <c:pt idx="1017">
                  <c:v>0.0</c:v>
                </c:pt>
                <c:pt idx="1018">
                  <c:v>0.0</c:v>
                </c:pt>
                <c:pt idx="1019">
                  <c:v>0.0</c:v>
                </c:pt>
                <c:pt idx="1020">
                  <c:v>0.0</c:v>
                </c:pt>
                <c:pt idx="1021">
                  <c:v>0.0</c:v>
                </c:pt>
                <c:pt idx="1022">
                  <c:v>0.0</c:v>
                </c:pt>
                <c:pt idx="1023">
                  <c:v>0.0</c:v>
                </c:pt>
                <c:pt idx="1024">
                  <c:v>0.0</c:v>
                </c:pt>
                <c:pt idx="1025">
                  <c:v>0.0</c:v>
                </c:pt>
                <c:pt idx="1026">
                  <c:v>0.0</c:v>
                </c:pt>
                <c:pt idx="1027">
                  <c:v>0.0</c:v>
                </c:pt>
                <c:pt idx="1028">
                  <c:v>0.0</c:v>
                </c:pt>
                <c:pt idx="1029">
                  <c:v>0.0</c:v>
                </c:pt>
                <c:pt idx="1030">
                  <c:v>0.0</c:v>
                </c:pt>
                <c:pt idx="1031">
                  <c:v>0.0</c:v>
                </c:pt>
                <c:pt idx="1032">
                  <c:v>0.0</c:v>
                </c:pt>
                <c:pt idx="1033">
                  <c:v>0.0</c:v>
                </c:pt>
                <c:pt idx="1034">
                  <c:v>0.0</c:v>
                </c:pt>
                <c:pt idx="1035">
                  <c:v>0.0</c:v>
                </c:pt>
                <c:pt idx="1036">
                  <c:v>0.0</c:v>
                </c:pt>
                <c:pt idx="1037">
                  <c:v>0.0</c:v>
                </c:pt>
                <c:pt idx="1038">
                  <c:v>0.0</c:v>
                </c:pt>
                <c:pt idx="1039">
                  <c:v>0.0</c:v>
                </c:pt>
                <c:pt idx="1040">
                  <c:v>0.0</c:v>
                </c:pt>
                <c:pt idx="1041">
                  <c:v>0.0</c:v>
                </c:pt>
                <c:pt idx="1042">
                  <c:v>0.0</c:v>
                </c:pt>
                <c:pt idx="1043">
                  <c:v>0.0</c:v>
                </c:pt>
                <c:pt idx="1044">
                  <c:v>0.0</c:v>
                </c:pt>
                <c:pt idx="1045">
                  <c:v>0.0</c:v>
                </c:pt>
                <c:pt idx="1046">
                  <c:v>0.0</c:v>
                </c:pt>
                <c:pt idx="1047">
                  <c:v>0.0</c:v>
                </c:pt>
                <c:pt idx="1048">
                  <c:v>0.0</c:v>
                </c:pt>
                <c:pt idx="1049">
                  <c:v>0.0</c:v>
                </c:pt>
                <c:pt idx="1050">
                  <c:v>0.0</c:v>
                </c:pt>
                <c:pt idx="1051">
                  <c:v>0.0</c:v>
                </c:pt>
                <c:pt idx="1052">
                  <c:v>0.0</c:v>
                </c:pt>
                <c:pt idx="1053">
                  <c:v>0.0</c:v>
                </c:pt>
                <c:pt idx="1054">
                  <c:v>0.0</c:v>
                </c:pt>
                <c:pt idx="1055">
                  <c:v>0.0</c:v>
                </c:pt>
                <c:pt idx="1056">
                  <c:v>0.0</c:v>
                </c:pt>
                <c:pt idx="1057">
                  <c:v>0.0</c:v>
                </c:pt>
                <c:pt idx="1058">
                  <c:v>0.0</c:v>
                </c:pt>
                <c:pt idx="1059">
                  <c:v>0.0</c:v>
                </c:pt>
                <c:pt idx="1060">
                  <c:v>0.0</c:v>
                </c:pt>
                <c:pt idx="1061">
                  <c:v>0.0</c:v>
                </c:pt>
                <c:pt idx="1062">
                  <c:v>0.0</c:v>
                </c:pt>
                <c:pt idx="1063">
                  <c:v>0.0</c:v>
                </c:pt>
                <c:pt idx="1064">
                  <c:v>0.0</c:v>
                </c:pt>
                <c:pt idx="1065">
                  <c:v>0.0</c:v>
                </c:pt>
                <c:pt idx="1066">
                  <c:v>0.0</c:v>
                </c:pt>
                <c:pt idx="1067">
                  <c:v>0.0</c:v>
                </c:pt>
                <c:pt idx="1068">
                  <c:v>0.0</c:v>
                </c:pt>
                <c:pt idx="1069">
                  <c:v>0.0</c:v>
                </c:pt>
                <c:pt idx="1070">
                  <c:v>0.0</c:v>
                </c:pt>
                <c:pt idx="1071">
                  <c:v>0.0</c:v>
                </c:pt>
                <c:pt idx="1072">
                  <c:v>0.0</c:v>
                </c:pt>
                <c:pt idx="1073">
                  <c:v>0.0</c:v>
                </c:pt>
                <c:pt idx="1074">
                  <c:v>0.0</c:v>
                </c:pt>
                <c:pt idx="1075">
                  <c:v>0.0</c:v>
                </c:pt>
                <c:pt idx="1076">
                  <c:v>0.0</c:v>
                </c:pt>
                <c:pt idx="1077">
                  <c:v>0.0</c:v>
                </c:pt>
                <c:pt idx="1078">
                  <c:v>0.0</c:v>
                </c:pt>
                <c:pt idx="1079">
                  <c:v>0.0</c:v>
                </c:pt>
                <c:pt idx="1080">
                  <c:v>0.0</c:v>
                </c:pt>
                <c:pt idx="1081">
                  <c:v>0.0</c:v>
                </c:pt>
                <c:pt idx="1082">
                  <c:v>0.0</c:v>
                </c:pt>
                <c:pt idx="1083">
                  <c:v>0.0</c:v>
                </c:pt>
                <c:pt idx="1084">
                  <c:v>0.0</c:v>
                </c:pt>
                <c:pt idx="1085">
                  <c:v>0.0</c:v>
                </c:pt>
                <c:pt idx="1086">
                  <c:v>0.0</c:v>
                </c:pt>
                <c:pt idx="1087">
                  <c:v>0.0</c:v>
                </c:pt>
                <c:pt idx="1088">
                  <c:v>0.0</c:v>
                </c:pt>
                <c:pt idx="1089">
                  <c:v>0.0</c:v>
                </c:pt>
                <c:pt idx="1090">
                  <c:v>0.0</c:v>
                </c:pt>
                <c:pt idx="1091">
                  <c:v>0.0</c:v>
                </c:pt>
                <c:pt idx="1092">
                  <c:v>0.0</c:v>
                </c:pt>
                <c:pt idx="1093">
                  <c:v>0.0</c:v>
                </c:pt>
                <c:pt idx="1094">
                  <c:v>0.0</c:v>
                </c:pt>
                <c:pt idx="1095">
                  <c:v>0.0</c:v>
                </c:pt>
                <c:pt idx="1096">
                  <c:v>0.0</c:v>
                </c:pt>
                <c:pt idx="1097">
                  <c:v>0.0</c:v>
                </c:pt>
                <c:pt idx="1098">
                  <c:v>0.0</c:v>
                </c:pt>
                <c:pt idx="1099">
                  <c:v>0.0</c:v>
                </c:pt>
                <c:pt idx="1100">
                  <c:v>0.0</c:v>
                </c:pt>
                <c:pt idx="1101">
                  <c:v>0.0</c:v>
                </c:pt>
                <c:pt idx="1102">
                  <c:v>0.0</c:v>
                </c:pt>
                <c:pt idx="1103">
                  <c:v>0.0</c:v>
                </c:pt>
                <c:pt idx="1104">
                  <c:v>0.0</c:v>
                </c:pt>
                <c:pt idx="1105">
                  <c:v>0.0</c:v>
                </c:pt>
                <c:pt idx="1106">
                  <c:v>0.0</c:v>
                </c:pt>
                <c:pt idx="1107">
                  <c:v>0.0</c:v>
                </c:pt>
                <c:pt idx="1108">
                  <c:v>0.0</c:v>
                </c:pt>
                <c:pt idx="1109">
                  <c:v>0.0</c:v>
                </c:pt>
                <c:pt idx="1110">
                  <c:v>0.0</c:v>
                </c:pt>
                <c:pt idx="1111">
                  <c:v>0.0</c:v>
                </c:pt>
                <c:pt idx="1112">
                  <c:v>0.0</c:v>
                </c:pt>
                <c:pt idx="1113">
                  <c:v>0.0</c:v>
                </c:pt>
                <c:pt idx="1114">
                  <c:v>0.0</c:v>
                </c:pt>
                <c:pt idx="1115">
                  <c:v>0.0</c:v>
                </c:pt>
                <c:pt idx="1116">
                  <c:v>0.0</c:v>
                </c:pt>
                <c:pt idx="1117">
                  <c:v>0.0</c:v>
                </c:pt>
                <c:pt idx="1118">
                  <c:v>0.0</c:v>
                </c:pt>
                <c:pt idx="1119">
                  <c:v>0.0</c:v>
                </c:pt>
                <c:pt idx="1120">
                  <c:v>0.0</c:v>
                </c:pt>
                <c:pt idx="1121">
                  <c:v>0.0</c:v>
                </c:pt>
                <c:pt idx="1122">
                  <c:v>0.0</c:v>
                </c:pt>
                <c:pt idx="1123">
                  <c:v>0.0</c:v>
                </c:pt>
                <c:pt idx="1124">
                  <c:v>0.0</c:v>
                </c:pt>
                <c:pt idx="1125">
                  <c:v>0.0</c:v>
                </c:pt>
                <c:pt idx="1126">
                  <c:v>0.0</c:v>
                </c:pt>
                <c:pt idx="1127">
                  <c:v>0.0</c:v>
                </c:pt>
                <c:pt idx="1128">
                  <c:v>0.0</c:v>
                </c:pt>
                <c:pt idx="1129">
                  <c:v>0.0</c:v>
                </c:pt>
                <c:pt idx="1130">
                  <c:v>0.0</c:v>
                </c:pt>
                <c:pt idx="1131">
                  <c:v>0.0</c:v>
                </c:pt>
                <c:pt idx="1132">
                  <c:v>0.0</c:v>
                </c:pt>
                <c:pt idx="1133">
                  <c:v>0.0</c:v>
                </c:pt>
                <c:pt idx="1134">
                  <c:v>0.0</c:v>
                </c:pt>
                <c:pt idx="1135">
                  <c:v>0.0</c:v>
                </c:pt>
                <c:pt idx="1136">
                  <c:v>0.0</c:v>
                </c:pt>
                <c:pt idx="1137">
                  <c:v>0.0</c:v>
                </c:pt>
                <c:pt idx="1138">
                  <c:v>0.0</c:v>
                </c:pt>
                <c:pt idx="1139">
                  <c:v>0.0</c:v>
                </c:pt>
                <c:pt idx="1140">
                  <c:v>0.0</c:v>
                </c:pt>
                <c:pt idx="1141">
                  <c:v>0.0</c:v>
                </c:pt>
                <c:pt idx="1142">
                  <c:v>0.0</c:v>
                </c:pt>
                <c:pt idx="1143">
                  <c:v>0.0</c:v>
                </c:pt>
                <c:pt idx="1144">
                  <c:v>0.0</c:v>
                </c:pt>
                <c:pt idx="1145">
                  <c:v>0.0</c:v>
                </c:pt>
                <c:pt idx="1146">
                  <c:v>0.0</c:v>
                </c:pt>
                <c:pt idx="1147">
                  <c:v>0.0</c:v>
                </c:pt>
                <c:pt idx="1148">
                  <c:v>0.0</c:v>
                </c:pt>
                <c:pt idx="1149">
                  <c:v>0.0</c:v>
                </c:pt>
                <c:pt idx="1150">
                  <c:v>0.0</c:v>
                </c:pt>
                <c:pt idx="1151">
                  <c:v>0.0</c:v>
                </c:pt>
                <c:pt idx="1152">
                  <c:v>0.0</c:v>
                </c:pt>
                <c:pt idx="1153">
                  <c:v>0.0</c:v>
                </c:pt>
                <c:pt idx="1154">
                  <c:v>0.0</c:v>
                </c:pt>
                <c:pt idx="1155">
                  <c:v>0.0</c:v>
                </c:pt>
                <c:pt idx="1156">
                  <c:v>0.0</c:v>
                </c:pt>
                <c:pt idx="1157">
                  <c:v>0.0</c:v>
                </c:pt>
                <c:pt idx="1158">
                  <c:v>0.0</c:v>
                </c:pt>
                <c:pt idx="1159">
                  <c:v>0.0</c:v>
                </c:pt>
                <c:pt idx="1160">
                  <c:v>0.0</c:v>
                </c:pt>
                <c:pt idx="1161">
                  <c:v>0.0</c:v>
                </c:pt>
                <c:pt idx="1162">
                  <c:v>0.0</c:v>
                </c:pt>
                <c:pt idx="1163">
                  <c:v>0.0</c:v>
                </c:pt>
                <c:pt idx="1164">
                  <c:v>0.0</c:v>
                </c:pt>
                <c:pt idx="1165">
                  <c:v>0.0</c:v>
                </c:pt>
                <c:pt idx="1166">
                  <c:v>0.0</c:v>
                </c:pt>
                <c:pt idx="1167">
                  <c:v>0.0</c:v>
                </c:pt>
                <c:pt idx="1168">
                  <c:v>0.0</c:v>
                </c:pt>
                <c:pt idx="1169">
                  <c:v>0.0</c:v>
                </c:pt>
                <c:pt idx="1170">
                  <c:v>0.0</c:v>
                </c:pt>
                <c:pt idx="1171">
                  <c:v>0.0</c:v>
                </c:pt>
                <c:pt idx="1172">
                  <c:v>0.0</c:v>
                </c:pt>
                <c:pt idx="1173">
                  <c:v>0.0</c:v>
                </c:pt>
                <c:pt idx="1174">
                  <c:v>0.0</c:v>
                </c:pt>
                <c:pt idx="1175">
                  <c:v>0.0</c:v>
                </c:pt>
                <c:pt idx="1176">
                  <c:v>0.0</c:v>
                </c:pt>
                <c:pt idx="1177">
                  <c:v>0.0</c:v>
                </c:pt>
                <c:pt idx="1178">
                  <c:v>0.0</c:v>
                </c:pt>
                <c:pt idx="1179">
                  <c:v>0.0</c:v>
                </c:pt>
                <c:pt idx="1180">
                  <c:v>0.0</c:v>
                </c:pt>
                <c:pt idx="1181">
                  <c:v>0.0</c:v>
                </c:pt>
                <c:pt idx="1182">
                  <c:v>0.0</c:v>
                </c:pt>
                <c:pt idx="1183">
                  <c:v>0.0</c:v>
                </c:pt>
                <c:pt idx="1184">
                  <c:v>0.0</c:v>
                </c:pt>
                <c:pt idx="1185">
                  <c:v>0.0</c:v>
                </c:pt>
                <c:pt idx="1186">
                  <c:v>0.0</c:v>
                </c:pt>
                <c:pt idx="1187">
                  <c:v>0.0</c:v>
                </c:pt>
                <c:pt idx="1188">
                  <c:v>0.0</c:v>
                </c:pt>
                <c:pt idx="1189">
                  <c:v>0.0</c:v>
                </c:pt>
                <c:pt idx="1190">
                  <c:v>0.0</c:v>
                </c:pt>
                <c:pt idx="1191">
                  <c:v>0.0</c:v>
                </c:pt>
                <c:pt idx="1192">
                  <c:v>0.0</c:v>
                </c:pt>
                <c:pt idx="1193">
                  <c:v>0.0</c:v>
                </c:pt>
                <c:pt idx="1194">
                  <c:v>0.0</c:v>
                </c:pt>
                <c:pt idx="1195">
                  <c:v>0.0</c:v>
                </c:pt>
                <c:pt idx="1196">
                  <c:v>0.0</c:v>
                </c:pt>
                <c:pt idx="1197">
                  <c:v>0.0</c:v>
                </c:pt>
                <c:pt idx="1198">
                  <c:v>0.0</c:v>
                </c:pt>
                <c:pt idx="1199">
                  <c:v>0.0</c:v>
                </c:pt>
                <c:pt idx="1200">
                  <c:v>0.0</c:v>
                </c:pt>
                <c:pt idx="1201">
                  <c:v>0.0</c:v>
                </c:pt>
                <c:pt idx="1202">
                  <c:v>0.0</c:v>
                </c:pt>
                <c:pt idx="1203">
                  <c:v>0.0</c:v>
                </c:pt>
                <c:pt idx="1204">
                  <c:v>0.0</c:v>
                </c:pt>
                <c:pt idx="1205">
                  <c:v>0.0</c:v>
                </c:pt>
                <c:pt idx="1206">
                  <c:v>0.0</c:v>
                </c:pt>
                <c:pt idx="1207">
                  <c:v>0.0</c:v>
                </c:pt>
                <c:pt idx="1208">
                  <c:v>0.0</c:v>
                </c:pt>
                <c:pt idx="1209">
                  <c:v>0.0</c:v>
                </c:pt>
                <c:pt idx="1210">
                  <c:v>0.0</c:v>
                </c:pt>
                <c:pt idx="1211">
                  <c:v>0.0</c:v>
                </c:pt>
                <c:pt idx="1212">
                  <c:v>0.0</c:v>
                </c:pt>
                <c:pt idx="1213">
                  <c:v>0.0</c:v>
                </c:pt>
                <c:pt idx="1214">
                  <c:v>0.0</c:v>
                </c:pt>
                <c:pt idx="1215">
                  <c:v>0.0</c:v>
                </c:pt>
                <c:pt idx="1216">
                  <c:v>0.0</c:v>
                </c:pt>
                <c:pt idx="1217">
                  <c:v>0.0</c:v>
                </c:pt>
                <c:pt idx="1218">
                  <c:v>0.0</c:v>
                </c:pt>
                <c:pt idx="1219">
                  <c:v>0.0</c:v>
                </c:pt>
                <c:pt idx="1220">
                  <c:v>0.0</c:v>
                </c:pt>
                <c:pt idx="1221">
                  <c:v>0.0</c:v>
                </c:pt>
                <c:pt idx="1222">
                  <c:v>0.0</c:v>
                </c:pt>
                <c:pt idx="1223">
                  <c:v>0.0</c:v>
                </c:pt>
                <c:pt idx="1224">
                  <c:v>0.0</c:v>
                </c:pt>
                <c:pt idx="1225">
                  <c:v>0.0</c:v>
                </c:pt>
                <c:pt idx="1226">
                  <c:v>0.0</c:v>
                </c:pt>
                <c:pt idx="1227">
                  <c:v>0.0</c:v>
                </c:pt>
                <c:pt idx="1228">
                  <c:v>0.0</c:v>
                </c:pt>
                <c:pt idx="1229">
                  <c:v>0.0</c:v>
                </c:pt>
                <c:pt idx="1230">
                  <c:v>0.0</c:v>
                </c:pt>
                <c:pt idx="1231">
                  <c:v>0.0</c:v>
                </c:pt>
                <c:pt idx="1232">
                  <c:v>0.0</c:v>
                </c:pt>
                <c:pt idx="1233">
                  <c:v>0.0</c:v>
                </c:pt>
                <c:pt idx="1234">
                  <c:v>0.0</c:v>
                </c:pt>
                <c:pt idx="1235">
                  <c:v>0.0</c:v>
                </c:pt>
                <c:pt idx="1236">
                  <c:v>0.0</c:v>
                </c:pt>
                <c:pt idx="1237">
                  <c:v>0.0</c:v>
                </c:pt>
                <c:pt idx="1238">
                  <c:v>0.0</c:v>
                </c:pt>
                <c:pt idx="1239">
                  <c:v>0.0</c:v>
                </c:pt>
                <c:pt idx="1240">
                  <c:v>0.0</c:v>
                </c:pt>
                <c:pt idx="1241">
                  <c:v>0.0</c:v>
                </c:pt>
                <c:pt idx="1242">
                  <c:v>0.0</c:v>
                </c:pt>
                <c:pt idx="1243">
                  <c:v>0.0</c:v>
                </c:pt>
                <c:pt idx="1244">
                  <c:v>0.0</c:v>
                </c:pt>
                <c:pt idx="1245">
                  <c:v>0.0</c:v>
                </c:pt>
                <c:pt idx="1246">
                  <c:v>0.0</c:v>
                </c:pt>
                <c:pt idx="1247">
                  <c:v>0.0</c:v>
                </c:pt>
                <c:pt idx="1248">
                  <c:v>0.0</c:v>
                </c:pt>
                <c:pt idx="1249">
                  <c:v>0.0</c:v>
                </c:pt>
                <c:pt idx="1250">
                  <c:v>0.0</c:v>
                </c:pt>
                <c:pt idx="1251">
                  <c:v>0.0</c:v>
                </c:pt>
                <c:pt idx="1252">
                  <c:v>0.0</c:v>
                </c:pt>
                <c:pt idx="1253">
                  <c:v>0.0</c:v>
                </c:pt>
                <c:pt idx="1254">
                  <c:v>0.0</c:v>
                </c:pt>
                <c:pt idx="1255">
                  <c:v>0.0</c:v>
                </c:pt>
                <c:pt idx="1256">
                  <c:v>0.0</c:v>
                </c:pt>
                <c:pt idx="1257">
                  <c:v>0.0</c:v>
                </c:pt>
                <c:pt idx="1258">
                  <c:v>0.0</c:v>
                </c:pt>
                <c:pt idx="1259">
                  <c:v>0.0</c:v>
                </c:pt>
                <c:pt idx="1260">
                  <c:v>0.0</c:v>
                </c:pt>
                <c:pt idx="1261">
                  <c:v>0.0</c:v>
                </c:pt>
                <c:pt idx="1262">
                  <c:v>0.0</c:v>
                </c:pt>
                <c:pt idx="1263">
                  <c:v>0.0</c:v>
                </c:pt>
                <c:pt idx="1264">
                  <c:v>0.0</c:v>
                </c:pt>
                <c:pt idx="1265">
                  <c:v>0.0</c:v>
                </c:pt>
                <c:pt idx="1266">
                  <c:v>0.0</c:v>
                </c:pt>
                <c:pt idx="1267">
                  <c:v>0.0</c:v>
                </c:pt>
                <c:pt idx="1268">
                  <c:v>0.0</c:v>
                </c:pt>
                <c:pt idx="1269">
                  <c:v>0.0</c:v>
                </c:pt>
                <c:pt idx="1270">
                  <c:v>0.0</c:v>
                </c:pt>
                <c:pt idx="1271">
                  <c:v>0.0</c:v>
                </c:pt>
                <c:pt idx="1272">
                  <c:v>0.0</c:v>
                </c:pt>
                <c:pt idx="1273">
                  <c:v>0.0</c:v>
                </c:pt>
                <c:pt idx="1274">
                  <c:v>0.0</c:v>
                </c:pt>
                <c:pt idx="1275">
                  <c:v>0.0</c:v>
                </c:pt>
                <c:pt idx="1276">
                  <c:v>0.0</c:v>
                </c:pt>
                <c:pt idx="1277">
                  <c:v>0.0</c:v>
                </c:pt>
                <c:pt idx="1278">
                  <c:v>0.0</c:v>
                </c:pt>
                <c:pt idx="1279">
                  <c:v>0.0</c:v>
                </c:pt>
                <c:pt idx="1280">
                  <c:v>0.0</c:v>
                </c:pt>
                <c:pt idx="1281">
                  <c:v>0.0</c:v>
                </c:pt>
                <c:pt idx="1282">
                  <c:v>0.0</c:v>
                </c:pt>
                <c:pt idx="1283">
                  <c:v>0.0</c:v>
                </c:pt>
                <c:pt idx="1284">
                  <c:v>0.0</c:v>
                </c:pt>
                <c:pt idx="1285">
                  <c:v>0.0</c:v>
                </c:pt>
                <c:pt idx="1286">
                  <c:v>0.0</c:v>
                </c:pt>
                <c:pt idx="1287">
                  <c:v>0.0</c:v>
                </c:pt>
                <c:pt idx="1288">
                  <c:v>0.0</c:v>
                </c:pt>
                <c:pt idx="1289">
                  <c:v>0.0</c:v>
                </c:pt>
                <c:pt idx="1290">
                  <c:v>0.0</c:v>
                </c:pt>
                <c:pt idx="1291">
                  <c:v>0.0</c:v>
                </c:pt>
                <c:pt idx="1292">
                  <c:v>0.0</c:v>
                </c:pt>
                <c:pt idx="1293">
                  <c:v>0.0</c:v>
                </c:pt>
                <c:pt idx="1294">
                  <c:v>0.0</c:v>
                </c:pt>
                <c:pt idx="1295">
                  <c:v>0.0</c:v>
                </c:pt>
                <c:pt idx="1296">
                  <c:v>0.0</c:v>
                </c:pt>
                <c:pt idx="1297">
                  <c:v>0.0</c:v>
                </c:pt>
                <c:pt idx="1298">
                  <c:v>0.0</c:v>
                </c:pt>
                <c:pt idx="1299">
                  <c:v>0.0</c:v>
                </c:pt>
                <c:pt idx="1300">
                  <c:v>0.0</c:v>
                </c:pt>
                <c:pt idx="1301">
                  <c:v>0.0</c:v>
                </c:pt>
                <c:pt idx="1302">
                  <c:v>0.0</c:v>
                </c:pt>
                <c:pt idx="1303">
                  <c:v>0.0</c:v>
                </c:pt>
                <c:pt idx="1304">
                  <c:v>0.0</c:v>
                </c:pt>
                <c:pt idx="1305">
                  <c:v>0.0</c:v>
                </c:pt>
                <c:pt idx="1306">
                  <c:v>0.0</c:v>
                </c:pt>
                <c:pt idx="1307">
                  <c:v>0.0</c:v>
                </c:pt>
                <c:pt idx="1308">
                  <c:v>0.0</c:v>
                </c:pt>
                <c:pt idx="1309">
                  <c:v>0.0</c:v>
                </c:pt>
                <c:pt idx="1310">
                  <c:v>0.0</c:v>
                </c:pt>
                <c:pt idx="1311">
                  <c:v>0.0</c:v>
                </c:pt>
                <c:pt idx="1312">
                  <c:v>0.0</c:v>
                </c:pt>
                <c:pt idx="1313">
                  <c:v>0.0</c:v>
                </c:pt>
                <c:pt idx="1314">
                  <c:v>0.0</c:v>
                </c:pt>
                <c:pt idx="1315">
                  <c:v>0.0</c:v>
                </c:pt>
                <c:pt idx="1316">
                  <c:v>0.0</c:v>
                </c:pt>
                <c:pt idx="1317">
                  <c:v>0.0</c:v>
                </c:pt>
                <c:pt idx="1318">
                  <c:v>0.0</c:v>
                </c:pt>
                <c:pt idx="1319">
                  <c:v>0.0</c:v>
                </c:pt>
                <c:pt idx="1320">
                  <c:v>0.0</c:v>
                </c:pt>
                <c:pt idx="1321">
                  <c:v>0.0</c:v>
                </c:pt>
                <c:pt idx="1322">
                  <c:v>0.0</c:v>
                </c:pt>
                <c:pt idx="1323">
                  <c:v>0.0</c:v>
                </c:pt>
                <c:pt idx="1324">
                  <c:v>0.0</c:v>
                </c:pt>
                <c:pt idx="1325">
                  <c:v>0.0</c:v>
                </c:pt>
                <c:pt idx="1326">
                  <c:v>0.0</c:v>
                </c:pt>
                <c:pt idx="1327">
                  <c:v>0.0</c:v>
                </c:pt>
                <c:pt idx="1328">
                  <c:v>0.0</c:v>
                </c:pt>
                <c:pt idx="1329">
                  <c:v>0.0</c:v>
                </c:pt>
                <c:pt idx="1330">
                  <c:v>0.0</c:v>
                </c:pt>
                <c:pt idx="1331">
                  <c:v>0.0</c:v>
                </c:pt>
                <c:pt idx="1332">
                  <c:v>0.0</c:v>
                </c:pt>
                <c:pt idx="1333">
                  <c:v>0.0</c:v>
                </c:pt>
                <c:pt idx="1334">
                  <c:v>0.0</c:v>
                </c:pt>
                <c:pt idx="1335">
                  <c:v>0.0</c:v>
                </c:pt>
                <c:pt idx="1336">
                  <c:v>0.0</c:v>
                </c:pt>
                <c:pt idx="1337">
                  <c:v>0.0</c:v>
                </c:pt>
                <c:pt idx="1338">
                  <c:v>0.0</c:v>
                </c:pt>
                <c:pt idx="1339">
                  <c:v>0.0</c:v>
                </c:pt>
                <c:pt idx="1340">
                  <c:v>1.0</c:v>
                </c:pt>
                <c:pt idx="1341">
                  <c:v>0.0</c:v>
                </c:pt>
                <c:pt idx="1342">
                  <c:v>0.0</c:v>
                </c:pt>
                <c:pt idx="1343">
                  <c:v>0.0</c:v>
                </c:pt>
                <c:pt idx="1344">
                  <c:v>0.0</c:v>
                </c:pt>
                <c:pt idx="1345">
                  <c:v>0.0</c:v>
                </c:pt>
                <c:pt idx="1346">
                  <c:v>0.0</c:v>
                </c:pt>
                <c:pt idx="1347">
                  <c:v>0.0</c:v>
                </c:pt>
                <c:pt idx="1348">
                  <c:v>0.0</c:v>
                </c:pt>
                <c:pt idx="1349">
                  <c:v>0.0</c:v>
                </c:pt>
                <c:pt idx="1350">
                  <c:v>0.0</c:v>
                </c:pt>
                <c:pt idx="1351">
                  <c:v>0.0</c:v>
                </c:pt>
                <c:pt idx="1352">
                  <c:v>0.0</c:v>
                </c:pt>
                <c:pt idx="1353">
                  <c:v>0.0</c:v>
                </c:pt>
                <c:pt idx="1354">
                  <c:v>0.0</c:v>
                </c:pt>
                <c:pt idx="1355">
                  <c:v>0.0</c:v>
                </c:pt>
                <c:pt idx="1356">
                  <c:v>0.0</c:v>
                </c:pt>
                <c:pt idx="1357">
                  <c:v>0.0</c:v>
                </c:pt>
                <c:pt idx="1358">
                  <c:v>0.0</c:v>
                </c:pt>
                <c:pt idx="1359">
                  <c:v>0.0</c:v>
                </c:pt>
                <c:pt idx="1360">
                  <c:v>0.0</c:v>
                </c:pt>
                <c:pt idx="1361">
                  <c:v>0.0</c:v>
                </c:pt>
                <c:pt idx="1362">
                  <c:v>0.0</c:v>
                </c:pt>
                <c:pt idx="1363">
                  <c:v>0.0</c:v>
                </c:pt>
                <c:pt idx="1364">
                  <c:v>0.0</c:v>
                </c:pt>
                <c:pt idx="1365">
                  <c:v>0.0</c:v>
                </c:pt>
                <c:pt idx="1366">
                  <c:v>0.0</c:v>
                </c:pt>
                <c:pt idx="1367">
                  <c:v>0.0</c:v>
                </c:pt>
                <c:pt idx="1368">
                  <c:v>0.0</c:v>
                </c:pt>
                <c:pt idx="1369">
                  <c:v>0.0</c:v>
                </c:pt>
                <c:pt idx="1370">
                  <c:v>0.0</c:v>
                </c:pt>
                <c:pt idx="1371">
                  <c:v>0.0</c:v>
                </c:pt>
                <c:pt idx="1372">
                  <c:v>0.0</c:v>
                </c:pt>
                <c:pt idx="1373">
                  <c:v>0.0</c:v>
                </c:pt>
                <c:pt idx="1374">
                  <c:v>0.0</c:v>
                </c:pt>
                <c:pt idx="1375">
                  <c:v>0.0</c:v>
                </c:pt>
                <c:pt idx="1376">
                  <c:v>0.0</c:v>
                </c:pt>
                <c:pt idx="1377">
                  <c:v>0.0</c:v>
                </c:pt>
                <c:pt idx="1378">
                  <c:v>0.0</c:v>
                </c:pt>
                <c:pt idx="1379">
                  <c:v>0.0</c:v>
                </c:pt>
                <c:pt idx="1380">
                  <c:v>0.0</c:v>
                </c:pt>
                <c:pt idx="1381">
                  <c:v>0.0</c:v>
                </c:pt>
                <c:pt idx="1382">
                  <c:v>0.0</c:v>
                </c:pt>
                <c:pt idx="1383">
                  <c:v>0.0</c:v>
                </c:pt>
                <c:pt idx="1384">
                  <c:v>0.0</c:v>
                </c:pt>
                <c:pt idx="1385">
                  <c:v>0.0</c:v>
                </c:pt>
                <c:pt idx="1386">
                  <c:v>0.0</c:v>
                </c:pt>
                <c:pt idx="1387">
                  <c:v>0.0</c:v>
                </c:pt>
                <c:pt idx="1388">
                  <c:v>0.0</c:v>
                </c:pt>
                <c:pt idx="1389">
                  <c:v>0.0</c:v>
                </c:pt>
                <c:pt idx="1390">
                  <c:v>0.0</c:v>
                </c:pt>
                <c:pt idx="1391">
                  <c:v>0.0</c:v>
                </c:pt>
                <c:pt idx="1392">
                  <c:v>0.0</c:v>
                </c:pt>
                <c:pt idx="1393">
                  <c:v>0.0</c:v>
                </c:pt>
                <c:pt idx="1394">
                  <c:v>0.0</c:v>
                </c:pt>
                <c:pt idx="1395">
                  <c:v>0.0</c:v>
                </c:pt>
                <c:pt idx="1396">
                  <c:v>0.0</c:v>
                </c:pt>
                <c:pt idx="1397">
                  <c:v>0.0</c:v>
                </c:pt>
                <c:pt idx="1398">
                  <c:v>0.0</c:v>
                </c:pt>
                <c:pt idx="1399">
                  <c:v>0.0</c:v>
                </c:pt>
                <c:pt idx="1400">
                  <c:v>0.0</c:v>
                </c:pt>
                <c:pt idx="1401">
                  <c:v>0.0</c:v>
                </c:pt>
                <c:pt idx="1402">
                  <c:v>0.0</c:v>
                </c:pt>
                <c:pt idx="1403">
                  <c:v>0.0</c:v>
                </c:pt>
                <c:pt idx="1404">
                  <c:v>0.0</c:v>
                </c:pt>
                <c:pt idx="1405">
                  <c:v>0.0</c:v>
                </c:pt>
                <c:pt idx="1406">
                  <c:v>0.0</c:v>
                </c:pt>
                <c:pt idx="1407">
                  <c:v>0.0</c:v>
                </c:pt>
                <c:pt idx="1408">
                  <c:v>0.0</c:v>
                </c:pt>
                <c:pt idx="1409">
                  <c:v>0.0</c:v>
                </c:pt>
                <c:pt idx="1410">
                  <c:v>0.0</c:v>
                </c:pt>
                <c:pt idx="1411">
                  <c:v>0.0</c:v>
                </c:pt>
                <c:pt idx="1412">
                  <c:v>0.0</c:v>
                </c:pt>
                <c:pt idx="1413">
                  <c:v>0.0</c:v>
                </c:pt>
                <c:pt idx="1414">
                  <c:v>0.0</c:v>
                </c:pt>
                <c:pt idx="1415">
                  <c:v>0.0</c:v>
                </c:pt>
                <c:pt idx="1416">
                  <c:v>0.0</c:v>
                </c:pt>
                <c:pt idx="1417">
                  <c:v>0.0</c:v>
                </c:pt>
                <c:pt idx="1418">
                  <c:v>0.0</c:v>
                </c:pt>
                <c:pt idx="1419">
                  <c:v>0.0</c:v>
                </c:pt>
                <c:pt idx="1420">
                  <c:v>0.0</c:v>
                </c:pt>
                <c:pt idx="1421">
                  <c:v>0.0</c:v>
                </c:pt>
                <c:pt idx="1422">
                  <c:v>0.0</c:v>
                </c:pt>
                <c:pt idx="1423">
                  <c:v>0.0</c:v>
                </c:pt>
                <c:pt idx="1424">
                  <c:v>0.0</c:v>
                </c:pt>
                <c:pt idx="1425">
                  <c:v>0.0</c:v>
                </c:pt>
                <c:pt idx="1426">
                  <c:v>0.0</c:v>
                </c:pt>
                <c:pt idx="1427">
                  <c:v>0.0</c:v>
                </c:pt>
                <c:pt idx="1428">
                  <c:v>0.0</c:v>
                </c:pt>
                <c:pt idx="1429">
                  <c:v>0.0</c:v>
                </c:pt>
                <c:pt idx="1430">
                  <c:v>0.0</c:v>
                </c:pt>
                <c:pt idx="1431">
                  <c:v>0.0</c:v>
                </c:pt>
                <c:pt idx="1432">
                  <c:v>0.0</c:v>
                </c:pt>
                <c:pt idx="1433">
                  <c:v>0.0</c:v>
                </c:pt>
                <c:pt idx="1434">
                  <c:v>0.0</c:v>
                </c:pt>
                <c:pt idx="1435">
                  <c:v>0.0</c:v>
                </c:pt>
                <c:pt idx="1436">
                  <c:v>0.0</c:v>
                </c:pt>
                <c:pt idx="1437">
                  <c:v>0.0</c:v>
                </c:pt>
                <c:pt idx="1438">
                  <c:v>0.0</c:v>
                </c:pt>
                <c:pt idx="1439">
                  <c:v>0.0</c:v>
                </c:pt>
                <c:pt idx="1440">
                  <c:v>0.0</c:v>
                </c:pt>
                <c:pt idx="1441">
                  <c:v>0.0</c:v>
                </c:pt>
                <c:pt idx="1442">
                  <c:v>0.0</c:v>
                </c:pt>
                <c:pt idx="1443">
                  <c:v>0.0</c:v>
                </c:pt>
                <c:pt idx="1444">
                  <c:v>0.0</c:v>
                </c:pt>
                <c:pt idx="1445">
                  <c:v>0.0</c:v>
                </c:pt>
                <c:pt idx="1446">
                  <c:v>0.0</c:v>
                </c:pt>
                <c:pt idx="1447">
                  <c:v>0.0</c:v>
                </c:pt>
                <c:pt idx="1448">
                  <c:v>0.0</c:v>
                </c:pt>
                <c:pt idx="1449">
                  <c:v>0.0</c:v>
                </c:pt>
                <c:pt idx="1450">
                  <c:v>0.0</c:v>
                </c:pt>
                <c:pt idx="1451">
                  <c:v>0.0</c:v>
                </c:pt>
                <c:pt idx="1452">
                  <c:v>0.0</c:v>
                </c:pt>
                <c:pt idx="1453">
                  <c:v>0.0</c:v>
                </c:pt>
                <c:pt idx="1454">
                  <c:v>0.0</c:v>
                </c:pt>
                <c:pt idx="1455">
                  <c:v>0.0</c:v>
                </c:pt>
                <c:pt idx="1456">
                  <c:v>0.0</c:v>
                </c:pt>
                <c:pt idx="1457">
                  <c:v>0.0</c:v>
                </c:pt>
                <c:pt idx="1458">
                  <c:v>0.0</c:v>
                </c:pt>
                <c:pt idx="1459">
                  <c:v>0.0</c:v>
                </c:pt>
                <c:pt idx="1460">
                  <c:v>0.0</c:v>
                </c:pt>
                <c:pt idx="1461">
                  <c:v>0.0</c:v>
                </c:pt>
                <c:pt idx="1462">
                  <c:v>0.0</c:v>
                </c:pt>
                <c:pt idx="1463">
                  <c:v>0.0</c:v>
                </c:pt>
                <c:pt idx="1464">
                  <c:v>0.0</c:v>
                </c:pt>
                <c:pt idx="1465">
                  <c:v>0.0</c:v>
                </c:pt>
                <c:pt idx="1466">
                  <c:v>0.0</c:v>
                </c:pt>
                <c:pt idx="1467">
                  <c:v>0.0</c:v>
                </c:pt>
                <c:pt idx="1468">
                  <c:v>0.0</c:v>
                </c:pt>
                <c:pt idx="1469">
                  <c:v>0.0</c:v>
                </c:pt>
                <c:pt idx="1470">
                  <c:v>0.0</c:v>
                </c:pt>
                <c:pt idx="1471">
                  <c:v>0.0</c:v>
                </c:pt>
                <c:pt idx="1472">
                  <c:v>0.0</c:v>
                </c:pt>
                <c:pt idx="1473">
                  <c:v>0.0</c:v>
                </c:pt>
                <c:pt idx="1474">
                  <c:v>0.0</c:v>
                </c:pt>
                <c:pt idx="1475">
                  <c:v>0.0</c:v>
                </c:pt>
                <c:pt idx="1476">
                  <c:v>0.0</c:v>
                </c:pt>
                <c:pt idx="1477">
                  <c:v>0.0</c:v>
                </c:pt>
                <c:pt idx="1478">
                  <c:v>0.0</c:v>
                </c:pt>
                <c:pt idx="1479">
                  <c:v>0.0</c:v>
                </c:pt>
                <c:pt idx="1480">
                  <c:v>0.0</c:v>
                </c:pt>
                <c:pt idx="1481">
                  <c:v>0.0</c:v>
                </c:pt>
                <c:pt idx="1482">
                  <c:v>0.0</c:v>
                </c:pt>
                <c:pt idx="1483">
                  <c:v>0.0</c:v>
                </c:pt>
                <c:pt idx="1484">
                  <c:v>0.0</c:v>
                </c:pt>
                <c:pt idx="1485">
                  <c:v>0.0</c:v>
                </c:pt>
                <c:pt idx="1486">
                  <c:v>0.0</c:v>
                </c:pt>
                <c:pt idx="1487">
                  <c:v>0.0</c:v>
                </c:pt>
                <c:pt idx="1488">
                  <c:v>0.0</c:v>
                </c:pt>
                <c:pt idx="1489">
                  <c:v>0.0</c:v>
                </c:pt>
                <c:pt idx="1490">
                  <c:v>0.0</c:v>
                </c:pt>
                <c:pt idx="1491">
                  <c:v>0.0</c:v>
                </c:pt>
                <c:pt idx="1492">
                  <c:v>0.0</c:v>
                </c:pt>
                <c:pt idx="1493">
                  <c:v>0.0</c:v>
                </c:pt>
                <c:pt idx="1494">
                  <c:v>0.0</c:v>
                </c:pt>
                <c:pt idx="1495">
                  <c:v>0.0</c:v>
                </c:pt>
                <c:pt idx="1496">
                  <c:v>0.0</c:v>
                </c:pt>
                <c:pt idx="1497">
                  <c:v>0.0</c:v>
                </c:pt>
                <c:pt idx="1498">
                  <c:v>0.0</c:v>
                </c:pt>
                <c:pt idx="1499">
                  <c:v>0.0</c:v>
                </c:pt>
                <c:pt idx="1500">
                  <c:v>0.0</c:v>
                </c:pt>
                <c:pt idx="1501">
                  <c:v>0.0</c:v>
                </c:pt>
                <c:pt idx="1502">
                  <c:v>0.0</c:v>
                </c:pt>
                <c:pt idx="1503">
                  <c:v>0.0</c:v>
                </c:pt>
                <c:pt idx="1504">
                  <c:v>0.0</c:v>
                </c:pt>
                <c:pt idx="1505">
                  <c:v>0.0</c:v>
                </c:pt>
                <c:pt idx="1506">
                  <c:v>0.0</c:v>
                </c:pt>
                <c:pt idx="1507">
                  <c:v>0.0</c:v>
                </c:pt>
                <c:pt idx="1508">
                  <c:v>0.0</c:v>
                </c:pt>
                <c:pt idx="1509">
                  <c:v>0.0</c:v>
                </c:pt>
                <c:pt idx="1510">
                  <c:v>0.0</c:v>
                </c:pt>
                <c:pt idx="1511">
                  <c:v>0.0</c:v>
                </c:pt>
                <c:pt idx="1512">
                  <c:v>0.0</c:v>
                </c:pt>
                <c:pt idx="1513">
                  <c:v>0.0</c:v>
                </c:pt>
                <c:pt idx="1514">
                  <c:v>0.0</c:v>
                </c:pt>
                <c:pt idx="1515">
                  <c:v>0.0</c:v>
                </c:pt>
                <c:pt idx="1516">
                  <c:v>0.0</c:v>
                </c:pt>
                <c:pt idx="1517">
                  <c:v>0.0</c:v>
                </c:pt>
                <c:pt idx="1518">
                  <c:v>0.0</c:v>
                </c:pt>
                <c:pt idx="1519">
                  <c:v>0.0</c:v>
                </c:pt>
                <c:pt idx="1520">
                  <c:v>0.0</c:v>
                </c:pt>
                <c:pt idx="1521">
                  <c:v>0.0</c:v>
                </c:pt>
                <c:pt idx="1522">
                  <c:v>0.0</c:v>
                </c:pt>
                <c:pt idx="1523">
                  <c:v>0.0</c:v>
                </c:pt>
                <c:pt idx="1524">
                  <c:v>0.0</c:v>
                </c:pt>
                <c:pt idx="1525">
                  <c:v>0.0</c:v>
                </c:pt>
                <c:pt idx="1526">
                  <c:v>0.0</c:v>
                </c:pt>
                <c:pt idx="1527">
                  <c:v>0.0</c:v>
                </c:pt>
                <c:pt idx="1528">
                  <c:v>0.0</c:v>
                </c:pt>
                <c:pt idx="1529">
                  <c:v>0.0</c:v>
                </c:pt>
                <c:pt idx="1530">
                  <c:v>0.0</c:v>
                </c:pt>
                <c:pt idx="1531">
                  <c:v>0.0</c:v>
                </c:pt>
                <c:pt idx="1532">
                  <c:v>0.0</c:v>
                </c:pt>
                <c:pt idx="1533">
                  <c:v>0.0</c:v>
                </c:pt>
                <c:pt idx="1534">
                  <c:v>0.0</c:v>
                </c:pt>
                <c:pt idx="1535">
                  <c:v>0.0</c:v>
                </c:pt>
                <c:pt idx="1536">
                  <c:v>0.0</c:v>
                </c:pt>
                <c:pt idx="1537">
                  <c:v>0.0</c:v>
                </c:pt>
                <c:pt idx="1538">
                  <c:v>0.0</c:v>
                </c:pt>
                <c:pt idx="1539">
                  <c:v>0.0</c:v>
                </c:pt>
                <c:pt idx="1540">
                  <c:v>0.0</c:v>
                </c:pt>
                <c:pt idx="1541">
                  <c:v>0.0</c:v>
                </c:pt>
                <c:pt idx="1542">
                  <c:v>0.0</c:v>
                </c:pt>
                <c:pt idx="1543">
                  <c:v>0.0</c:v>
                </c:pt>
                <c:pt idx="1544">
                  <c:v>0.0</c:v>
                </c:pt>
                <c:pt idx="1545">
                  <c:v>0.0</c:v>
                </c:pt>
                <c:pt idx="1546">
                  <c:v>0.0</c:v>
                </c:pt>
                <c:pt idx="1547">
                  <c:v>0.0</c:v>
                </c:pt>
                <c:pt idx="1548">
                  <c:v>0.0</c:v>
                </c:pt>
                <c:pt idx="1549">
                  <c:v>0.0</c:v>
                </c:pt>
                <c:pt idx="1550">
                  <c:v>0.0</c:v>
                </c:pt>
                <c:pt idx="1551">
                  <c:v>0.0</c:v>
                </c:pt>
                <c:pt idx="1552">
                  <c:v>0.0</c:v>
                </c:pt>
                <c:pt idx="1553">
                  <c:v>0.0</c:v>
                </c:pt>
                <c:pt idx="1554">
                  <c:v>0.0</c:v>
                </c:pt>
                <c:pt idx="1555">
                  <c:v>0.0</c:v>
                </c:pt>
                <c:pt idx="1556">
                  <c:v>0.0</c:v>
                </c:pt>
                <c:pt idx="1557">
                  <c:v>0.0</c:v>
                </c:pt>
                <c:pt idx="1558">
                  <c:v>0.0</c:v>
                </c:pt>
                <c:pt idx="1559">
                  <c:v>0.0</c:v>
                </c:pt>
                <c:pt idx="1560">
                  <c:v>0.0</c:v>
                </c:pt>
                <c:pt idx="1561">
                  <c:v>0.0</c:v>
                </c:pt>
                <c:pt idx="1562">
                  <c:v>0.0</c:v>
                </c:pt>
                <c:pt idx="1563">
                  <c:v>0.0</c:v>
                </c:pt>
                <c:pt idx="1564">
                  <c:v>0.0</c:v>
                </c:pt>
                <c:pt idx="1565">
                  <c:v>0.0</c:v>
                </c:pt>
                <c:pt idx="1566">
                  <c:v>0.0</c:v>
                </c:pt>
                <c:pt idx="1567">
                  <c:v>0.0</c:v>
                </c:pt>
                <c:pt idx="1568">
                  <c:v>0.0</c:v>
                </c:pt>
                <c:pt idx="1569">
                  <c:v>0.0</c:v>
                </c:pt>
                <c:pt idx="1570">
                  <c:v>0.0</c:v>
                </c:pt>
                <c:pt idx="1571">
                  <c:v>0.0</c:v>
                </c:pt>
                <c:pt idx="1572">
                  <c:v>0.0</c:v>
                </c:pt>
                <c:pt idx="1573">
                  <c:v>0.0</c:v>
                </c:pt>
                <c:pt idx="1574">
                  <c:v>0.0</c:v>
                </c:pt>
                <c:pt idx="1575">
                  <c:v>0.0</c:v>
                </c:pt>
                <c:pt idx="1576">
                  <c:v>0.0</c:v>
                </c:pt>
                <c:pt idx="1577">
                  <c:v>0.0</c:v>
                </c:pt>
                <c:pt idx="1578">
                  <c:v>0.0</c:v>
                </c:pt>
                <c:pt idx="1579">
                  <c:v>0.0</c:v>
                </c:pt>
                <c:pt idx="1580">
                  <c:v>0.0</c:v>
                </c:pt>
                <c:pt idx="1581">
                  <c:v>0.0</c:v>
                </c:pt>
                <c:pt idx="1582">
                  <c:v>0.0</c:v>
                </c:pt>
                <c:pt idx="1583">
                  <c:v>0.0</c:v>
                </c:pt>
                <c:pt idx="1584">
                  <c:v>0.0</c:v>
                </c:pt>
                <c:pt idx="1585">
                  <c:v>0.0</c:v>
                </c:pt>
                <c:pt idx="1586">
                  <c:v>0.0</c:v>
                </c:pt>
                <c:pt idx="1587">
                  <c:v>0.0</c:v>
                </c:pt>
                <c:pt idx="1588">
                  <c:v>0.0</c:v>
                </c:pt>
                <c:pt idx="1589">
                  <c:v>0.0</c:v>
                </c:pt>
                <c:pt idx="1590">
                  <c:v>0.0</c:v>
                </c:pt>
                <c:pt idx="1591">
                  <c:v>0.0</c:v>
                </c:pt>
                <c:pt idx="1592">
                  <c:v>0.0</c:v>
                </c:pt>
                <c:pt idx="1593">
                  <c:v>0.0</c:v>
                </c:pt>
                <c:pt idx="1594">
                  <c:v>0.0</c:v>
                </c:pt>
                <c:pt idx="1595">
                  <c:v>0.0</c:v>
                </c:pt>
                <c:pt idx="1596">
                  <c:v>0.0</c:v>
                </c:pt>
                <c:pt idx="1597">
                  <c:v>0.0</c:v>
                </c:pt>
                <c:pt idx="1598">
                  <c:v>0.0</c:v>
                </c:pt>
                <c:pt idx="1599">
                  <c:v>0.0</c:v>
                </c:pt>
                <c:pt idx="1600">
                  <c:v>0.0</c:v>
                </c:pt>
                <c:pt idx="1601">
                  <c:v>0.0</c:v>
                </c:pt>
                <c:pt idx="1602">
                  <c:v>0.0</c:v>
                </c:pt>
                <c:pt idx="1603">
                  <c:v>0.0</c:v>
                </c:pt>
                <c:pt idx="1604">
                  <c:v>0.0</c:v>
                </c:pt>
                <c:pt idx="1605">
                  <c:v>0.0</c:v>
                </c:pt>
                <c:pt idx="1606">
                  <c:v>0.0</c:v>
                </c:pt>
                <c:pt idx="1607">
                  <c:v>0.0</c:v>
                </c:pt>
                <c:pt idx="1608">
                  <c:v>0.0</c:v>
                </c:pt>
                <c:pt idx="1609">
                  <c:v>0.0</c:v>
                </c:pt>
                <c:pt idx="1610">
                  <c:v>0.0</c:v>
                </c:pt>
                <c:pt idx="1611">
                  <c:v>0.0</c:v>
                </c:pt>
                <c:pt idx="1612">
                  <c:v>0.0</c:v>
                </c:pt>
                <c:pt idx="1613">
                  <c:v>0.0</c:v>
                </c:pt>
                <c:pt idx="1614">
                  <c:v>0.0</c:v>
                </c:pt>
                <c:pt idx="1615">
                  <c:v>0.0</c:v>
                </c:pt>
                <c:pt idx="1616">
                  <c:v>0.0</c:v>
                </c:pt>
                <c:pt idx="1617">
                  <c:v>0.0</c:v>
                </c:pt>
                <c:pt idx="1618">
                  <c:v>0.0</c:v>
                </c:pt>
                <c:pt idx="1619">
                  <c:v>0.0</c:v>
                </c:pt>
                <c:pt idx="1620">
                  <c:v>0.0</c:v>
                </c:pt>
                <c:pt idx="1621">
                  <c:v>0.0</c:v>
                </c:pt>
                <c:pt idx="1622">
                  <c:v>0.0</c:v>
                </c:pt>
                <c:pt idx="1623">
                  <c:v>0.0</c:v>
                </c:pt>
                <c:pt idx="1624">
                  <c:v>0.0</c:v>
                </c:pt>
                <c:pt idx="1625">
                  <c:v>0.0</c:v>
                </c:pt>
                <c:pt idx="1626">
                  <c:v>0.0</c:v>
                </c:pt>
                <c:pt idx="1627">
                  <c:v>0.0</c:v>
                </c:pt>
                <c:pt idx="1628">
                  <c:v>0.0</c:v>
                </c:pt>
                <c:pt idx="1629">
                  <c:v>0.0</c:v>
                </c:pt>
                <c:pt idx="1630">
                  <c:v>0.0</c:v>
                </c:pt>
                <c:pt idx="1631">
                  <c:v>0.0</c:v>
                </c:pt>
                <c:pt idx="1632">
                  <c:v>0.0</c:v>
                </c:pt>
                <c:pt idx="1633">
                  <c:v>0.0</c:v>
                </c:pt>
                <c:pt idx="1634">
                  <c:v>0.0</c:v>
                </c:pt>
                <c:pt idx="1635">
                  <c:v>0.0</c:v>
                </c:pt>
                <c:pt idx="1636">
                  <c:v>0.0</c:v>
                </c:pt>
                <c:pt idx="1637">
                  <c:v>0.0</c:v>
                </c:pt>
                <c:pt idx="1638">
                  <c:v>0.0</c:v>
                </c:pt>
                <c:pt idx="1639">
                  <c:v>0.0</c:v>
                </c:pt>
                <c:pt idx="1640">
                  <c:v>0.0</c:v>
                </c:pt>
                <c:pt idx="1641">
                  <c:v>0.0</c:v>
                </c:pt>
                <c:pt idx="1642">
                  <c:v>0.0</c:v>
                </c:pt>
                <c:pt idx="1643">
                  <c:v>0.0</c:v>
                </c:pt>
                <c:pt idx="1644">
                  <c:v>0.0</c:v>
                </c:pt>
                <c:pt idx="1645">
                  <c:v>0.0</c:v>
                </c:pt>
                <c:pt idx="1646">
                  <c:v>0.0</c:v>
                </c:pt>
                <c:pt idx="1647">
                  <c:v>0.0</c:v>
                </c:pt>
                <c:pt idx="1648">
                  <c:v>0.0</c:v>
                </c:pt>
                <c:pt idx="1649">
                  <c:v>0.0</c:v>
                </c:pt>
                <c:pt idx="1650">
                  <c:v>0.0</c:v>
                </c:pt>
                <c:pt idx="1651">
                  <c:v>0.0</c:v>
                </c:pt>
                <c:pt idx="1652">
                  <c:v>0.0</c:v>
                </c:pt>
                <c:pt idx="1653">
                  <c:v>0.0</c:v>
                </c:pt>
                <c:pt idx="1654">
                  <c:v>0.0</c:v>
                </c:pt>
                <c:pt idx="1655">
                  <c:v>0.0</c:v>
                </c:pt>
                <c:pt idx="1656">
                  <c:v>0.0</c:v>
                </c:pt>
                <c:pt idx="1657">
                  <c:v>0.0</c:v>
                </c:pt>
                <c:pt idx="1658">
                  <c:v>0.0</c:v>
                </c:pt>
                <c:pt idx="1659">
                  <c:v>0.0</c:v>
                </c:pt>
                <c:pt idx="1660">
                  <c:v>0.0</c:v>
                </c:pt>
                <c:pt idx="1661">
                  <c:v>0.0</c:v>
                </c:pt>
                <c:pt idx="1662">
                  <c:v>0.0</c:v>
                </c:pt>
                <c:pt idx="1663">
                  <c:v>0.0</c:v>
                </c:pt>
                <c:pt idx="1664">
                  <c:v>0.0</c:v>
                </c:pt>
                <c:pt idx="1665">
                  <c:v>0.0</c:v>
                </c:pt>
                <c:pt idx="1666">
                  <c:v>0.0</c:v>
                </c:pt>
                <c:pt idx="1667">
                  <c:v>0.0</c:v>
                </c:pt>
                <c:pt idx="1668">
                  <c:v>0.0</c:v>
                </c:pt>
                <c:pt idx="1669">
                  <c:v>0.0</c:v>
                </c:pt>
                <c:pt idx="1670">
                  <c:v>0.0</c:v>
                </c:pt>
                <c:pt idx="1671">
                  <c:v>0.0</c:v>
                </c:pt>
                <c:pt idx="1672">
                  <c:v>0.0</c:v>
                </c:pt>
                <c:pt idx="1673">
                  <c:v>0.0</c:v>
                </c:pt>
                <c:pt idx="1674">
                  <c:v>0.0</c:v>
                </c:pt>
                <c:pt idx="1675">
                  <c:v>0.0</c:v>
                </c:pt>
                <c:pt idx="1676">
                  <c:v>0.0</c:v>
                </c:pt>
                <c:pt idx="1677">
                  <c:v>0.0</c:v>
                </c:pt>
                <c:pt idx="1678">
                  <c:v>0.0</c:v>
                </c:pt>
                <c:pt idx="1679">
                  <c:v>0.0</c:v>
                </c:pt>
                <c:pt idx="1680">
                  <c:v>0.0</c:v>
                </c:pt>
                <c:pt idx="1681">
                  <c:v>0.0</c:v>
                </c:pt>
                <c:pt idx="1682">
                  <c:v>0.0</c:v>
                </c:pt>
                <c:pt idx="1683">
                  <c:v>0.0</c:v>
                </c:pt>
                <c:pt idx="1684">
                  <c:v>0.0</c:v>
                </c:pt>
                <c:pt idx="1685">
                  <c:v>0.0</c:v>
                </c:pt>
                <c:pt idx="1686">
                  <c:v>0.0</c:v>
                </c:pt>
                <c:pt idx="1687">
                  <c:v>0.0</c:v>
                </c:pt>
                <c:pt idx="1688">
                  <c:v>0.0</c:v>
                </c:pt>
                <c:pt idx="1689">
                  <c:v>0.0</c:v>
                </c:pt>
                <c:pt idx="1690">
                  <c:v>0.0</c:v>
                </c:pt>
                <c:pt idx="1691">
                  <c:v>0.0</c:v>
                </c:pt>
                <c:pt idx="1692">
                  <c:v>0.0</c:v>
                </c:pt>
                <c:pt idx="1693">
                  <c:v>0.0</c:v>
                </c:pt>
                <c:pt idx="1694">
                  <c:v>0.0</c:v>
                </c:pt>
                <c:pt idx="1695">
                  <c:v>0.0</c:v>
                </c:pt>
                <c:pt idx="1696">
                  <c:v>0.0</c:v>
                </c:pt>
                <c:pt idx="1697">
                  <c:v>0.0</c:v>
                </c:pt>
                <c:pt idx="1698">
                  <c:v>0.0</c:v>
                </c:pt>
                <c:pt idx="1699">
                  <c:v>0.0</c:v>
                </c:pt>
                <c:pt idx="1700">
                  <c:v>0.0</c:v>
                </c:pt>
                <c:pt idx="1701">
                  <c:v>0.0</c:v>
                </c:pt>
                <c:pt idx="1702">
                  <c:v>0.0</c:v>
                </c:pt>
                <c:pt idx="1703">
                  <c:v>0.0</c:v>
                </c:pt>
                <c:pt idx="1704">
                  <c:v>0.0</c:v>
                </c:pt>
                <c:pt idx="1705">
                  <c:v>0.0</c:v>
                </c:pt>
                <c:pt idx="1706">
                  <c:v>0.0</c:v>
                </c:pt>
                <c:pt idx="1707">
                  <c:v>0.0</c:v>
                </c:pt>
                <c:pt idx="1708">
                  <c:v>0.0</c:v>
                </c:pt>
                <c:pt idx="1709">
                  <c:v>0.0</c:v>
                </c:pt>
                <c:pt idx="1710">
                  <c:v>0.0</c:v>
                </c:pt>
                <c:pt idx="1711">
                  <c:v>0.0</c:v>
                </c:pt>
                <c:pt idx="1712">
                  <c:v>0.0</c:v>
                </c:pt>
                <c:pt idx="1713">
                  <c:v>0.0</c:v>
                </c:pt>
                <c:pt idx="1714">
                  <c:v>0.0</c:v>
                </c:pt>
                <c:pt idx="1715">
                  <c:v>0.0</c:v>
                </c:pt>
                <c:pt idx="1716">
                  <c:v>0.0</c:v>
                </c:pt>
                <c:pt idx="1717">
                  <c:v>0.0</c:v>
                </c:pt>
                <c:pt idx="1718">
                  <c:v>0.0</c:v>
                </c:pt>
                <c:pt idx="1719">
                  <c:v>0.0</c:v>
                </c:pt>
                <c:pt idx="1720">
                  <c:v>0.0</c:v>
                </c:pt>
                <c:pt idx="1721">
                  <c:v>0.0</c:v>
                </c:pt>
                <c:pt idx="1722">
                  <c:v>0.0</c:v>
                </c:pt>
                <c:pt idx="1723">
                  <c:v>0.0</c:v>
                </c:pt>
                <c:pt idx="1724">
                  <c:v>0.0</c:v>
                </c:pt>
                <c:pt idx="1725">
                  <c:v>0.0</c:v>
                </c:pt>
                <c:pt idx="1726">
                  <c:v>0.0</c:v>
                </c:pt>
                <c:pt idx="1727">
                  <c:v>0.0</c:v>
                </c:pt>
                <c:pt idx="1728">
                  <c:v>0.0</c:v>
                </c:pt>
                <c:pt idx="1729">
                  <c:v>0.0</c:v>
                </c:pt>
                <c:pt idx="1730">
                  <c:v>0.0</c:v>
                </c:pt>
                <c:pt idx="1731">
                  <c:v>0.0</c:v>
                </c:pt>
                <c:pt idx="1732">
                  <c:v>0.0</c:v>
                </c:pt>
                <c:pt idx="1733">
                  <c:v>0.0</c:v>
                </c:pt>
                <c:pt idx="1734">
                  <c:v>0.0</c:v>
                </c:pt>
                <c:pt idx="1735">
                  <c:v>0.0</c:v>
                </c:pt>
                <c:pt idx="1736">
                  <c:v>0.0</c:v>
                </c:pt>
                <c:pt idx="1737">
                  <c:v>0.0</c:v>
                </c:pt>
                <c:pt idx="1738">
                  <c:v>0.0</c:v>
                </c:pt>
                <c:pt idx="1739">
                  <c:v>0.0</c:v>
                </c:pt>
                <c:pt idx="1740">
                  <c:v>0.0</c:v>
                </c:pt>
                <c:pt idx="1741">
                  <c:v>0.0</c:v>
                </c:pt>
                <c:pt idx="1742">
                  <c:v>0.0</c:v>
                </c:pt>
                <c:pt idx="1743">
                  <c:v>0.0</c:v>
                </c:pt>
                <c:pt idx="1744">
                  <c:v>0.0</c:v>
                </c:pt>
                <c:pt idx="1745">
                  <c:v>0.0</c:v>
                </c:pt>
                <c:pt idx="1746">
                  <c:v>0.0</c:v>
                </c:pt>
                <c:pt idx="1747">
                  <c:v>0.0</c:v>
                </c:pt>
                <c:pt idx="1748">
                  <c:v>0.0</c:v>
                </c:pt>
                <c:pt idx="1749">
                  <c:v>0.0</c:v>
                </c:pt>
                <c:pt idx="1750">
                  <c:v>0.0</c:v>
                </c:pt>
                <c:pt idx="1751">
                  <c:v>0.0</c:v>
                </c:pt>
                <c:pt idx="1752">
                  <c:v>0.0</c:v>
                </c:pt>
                <c:pt idx="1753">
                  <c:v>0.0</c:v>
                </c:pt>
                <c:pt idx="1754">
                  <c:v>0.0</c:v>
                </c:pt>
                <c:pt idx="1755">
                  <c:v>0.0</c:v>
                </c:pt>
                <c:pt idx="1756">
                  <c:v>0.0</c:v>
                </c:pt>
                <c:pt idx="1757">
                  <c:v>0.0</c:v>
                </c:pt>
                <c:pt idx="1758">
                  <c:v>0.0</c:v>
                </c:pt>
                <c:pt idx="1759">
                  <c:v>0.0</c:v>
                </c:pt>
                <c:pt idx="1760">
                  <c:v>0.0</c:v>
                </c:pt>
                <c:pt idx="1761">
                  <c:v>0.0</c:v>
                </c:pt>
                <c:pt idx="1762">
                  <c:v>0.0</c:v>
                </c:pt>
                <c:pt idx="1763">
                  <c:v>0.0</c:v>
                </c:pt>
                <c:pt idx="1764">
                  <c:v>0.0</c:v>
                </c:pt>
                <c:pt idx="1765">
                  <c:v>0.0</c:v>
                </c:pt>
                <c:pt idx="1766">
                  <c:v>0.0</c:v>
                </c:pt>
                <c:pt idx="1767">
                  <c:v>0.0</c:v>
                </c:pt>
                <c:pt idx="1768">
                  <c:v>0.0</c:v>
                </c:pt>
                <c:pt idx="1769">
                  <c:v>0.0</c:v>
                </c:pt>
                <c:pt idx="1770">
                  <c:v>0.0</c:v>
                </c:pt>
                <c:pt idx="1771">
                  <c:v>0.0</c:v>
                </c:pt>
                <c:pt idx="1772">
                  <c:v>0.0</c:v>
                </c:pt>
                <c:pt idx="1773">
                  <c:v>0.0</c:v>
                </c:pt>
                <c:pt idx="1774">
                  <c:v>0.0</c:v>
                </c:pt>
                <c:pt idx="1775">
                  <c:v>0.0</c:v>
                </c:pt>
                <c:pt idx="1776">
                  <c:v>0.0</c:v>
                </c:pt>
                <c:pt idx="1777">
                  <c:v>0.0</c:v>
                </c:pt>
                <c:pt idx="1778">
                  <c:v>0.0</c:v>
                </c:pt>
                <c:pt idx="1779">
                  <c:v>0.0</c:v>
                </c:pt>
                <c:pt idx="1780">
                  <c:v>0.0</c:v>
                </c:pt>
                <c:pt idx="1781">
                  <c:v>0.0</c:v>
                </c:pt>
                <c:pt idx="1782">
                  <c:v>0.0</c:v>
                </c:pt>
                <c:pt idx="1783">
                  <c:v>0.0</c:v>
                </c:pt>
                <c:pt idx="1784">
                  <c:v>0.0</c:v>
                </c:pt>
                <c:pt idx="1785">
                  <c:v>0.0</c:v>
                </c:pt>
                <c:pt idx="1786">
                  <c:v>0.0</c:v>
                </c:pt>
                <c:pt idx="1787">
                  <c:v>0.0</c:v>
                </c:pt>
                <c:pt idx="1788">
                  <c:v>0.0</c:v>
                </c:pt>
                <c:pt idx="1789">
                  <c:v>0.0</c:v>
                </c:pt>
                <c:pt idx="1790">
                  <c:v>0.0</c:v>
                </c:pt>
                <c:pt idx="1791">
                  <c:v>0.0</c:v>
                </c:pt>
                <c:pt idx="1792">
                  <c:v>0.0</c:v>
                </c:pt>
                <c:pt idx="1793">
                  <c:v>0.0</c:v>
                </c:pt>
                <c:pt idx="1794">
                  <c:v>0.0</c:v>
                </c:pt>
                <c:pt idx="1795">
                  <c:v>0.0</c:v>
                </c:pt>
                <c:pt idx="1796">
                  <c:v>0.0</c:v>
                </c:pt>
                <c:pt idx="1797">
                  <c:v>0.0</c:v>
                </c:pt>
                <c:pt idx="1798">
                  <c:v>0.0</c:v>
                </c:pt>
                <c:pt idx="1799">
                  <c:v>0.0</c:v>
                </c:pt>
                <c:pt idx="1800">
                  <c:v>0.0</c:v>
                </c:pt>
                <c:pt idx="1801">
                  <c:v>0.0</c:v>
                </c:pt>
                <c:pt idx="1802">
                  <c:v>0.0</c:v>
                </c:pt>
                <c:pt idx="1803">
                  <c:v>0.0</c:v>
                </c:pt>
                <c:pt idx="1804">
                  <c:v>0.0</c:v>
                </c:pt>
                <c:pt idx="1805">
                  <c:v>0.0</c:v>
                </c:pt>
                <c:pt idx="1806">
                  <c:v>0.0</c:v>
                </c:pt>
                <c:pt idx="1807">
                  <c:v>0.0</c:v>
                </c:pt>
                <c:pt idx="1808">
                  <c:v>0.0</c:v>
                </c:pt>
                <c:pt idx="1809">
                  <c:v>0.0</c:v>
                </c:pt>
                <c:pt idx="1810">
                  <c:v>0.0</c:v>
                </c:pt>
                <c:pt idx="1811">
                  <c:v>0.0</c:v>
                </c:pt>
                <c:pt idx="1812">
                  <c:v>0.0</c:v>
                </c:pt>
                <c:pt idx="1813">
                  <c:v>0.0</c:v>
                </c:pt>
                <c:pt idx="1814">
                  <c:v>0.0</c:v>
                </c:pt>
                <c:pt idx="1815">
                  <c:v>0.0</c:v>
                </c:pt>
                <c:pt idx="1816">
                  <c:v>0.0</c:v>
                </c:pt>
                <c:pt idx="1817">
                  <c:v>0.0</c:v>
                </c:pt>
                <c:pt idx="1818">
                  <c:v>0.0</c:v>
                </c:pt>
                <c:pt idx="1819">
                  <c:v>0.0</c:v>
                </c:pt>
                <c:pt idx="1820">
                  <c:v>0.0</c:v>
                </c:pt>
                <c:pt idx="1821">
                  <c:v>0.0</c:v>
                </c:pt>
                <c:pt idx="1822">
                  <c:v>0.0</c:v>
                </c:pt>
                <c:pt idx="1823">
                  <c:v>0.0</c:v>
                </c:pt>
                <c:pt idx="1824">
                  <c:v>0.0</c:v>
                </c:pt>
                <c:pt idx="1825">
                  <c:v>0.0</c:v>
                </c:pt>
                <c:pt idx="1826">
                  <c:v>0.0</c:v>
                </c:pt>
                <c:pt idx="1827">
                  <c:v>0.0</c:v>
                </c:pt>
                <c:pt idx="1828">
                  <c:v>0.0</c:v>
                </c:pt>
                <c:pt idx="1829">
                  <c:v>0.0</c:v>
                </c:pt>
                <c:pt idx="1830">
                  <c:v>0.0</c:v>
                </c:pt>
                <c:pt idx="1831">
                  <c:v>0.0</c:v>
                </c:pt>
                <c:pt idx="1832">
                  <c:v>0.0</c:v>
                </c:pt>
                <c:pt idx="1833">
                  <c:v>0.0</c:v>
                </c:pt>
                <c:pt idx="1834">
                  <c:v>0.0</c:v>
                </c:pt>
                <c:pt idx="1835">
                  <c:v>0.0</c:v>
                </c:pt>
                <c:pt idx="1836">
                  <c:v>0.0</c:v>
                </c:pt>
                <c:pt idx="1837">
                  <c:v>0.0</c:v>
                </c:pt>
                <c:pt idx="1838">
                  <c:v>0.0</c:v>
                </c:pt>
                <c:pt idx="1839">
                  <c:v>0.0</c:v>
                </c:pt>
                <c:pt idx="1840">
                  <c:v>0.0</c:v>
                </c:pt>
                <c:pt idx="1841">
                  <c:v>0.0</c:v>
                </c:pt>
                <c:pt idx="1842">
                  <c:v>0.0</c:v>
                </c:pt>
                <c:pt idx="1843">
                  <c:v>0.0</c:v>
                </c:pt>
                <c:pt idx="1844">
                  <c:v>0.0</c:v>
                </c:pt>
                <c:pt idx="1845">
                  <c:v>0.0</c:v>
                </c:pt>
                <c:pt idx="1846">
                  <c:v>0.0</c:v>
                </c:pt>
                <c:pt idx="1847">
                  <c:v>0.0</c:v>
                </c:pt>
                <c:pt idx="1848">
                  <c:v>0.0</c:v>
                </c:pt>
                <c:pt idx="1849">
                  <c:v>0.0</c:v>
                </c:pt>
                <c:pt idx="1850">
                  <c:v>0.0</c:v>
                </c:pt>
                <c:pt idx="1851">
                  <c:v>0.0</c:v>
                </c:pt>
                <c:pt idx="1852">
                  <c:v>0.0</c:v>
                </c:pt>
                <c:pt idx="1853">
                  <c:v>0.0</c:v>
                </c:pt>
                <c:pt idx="1854">
                  <c:v>0.0</c:v>
                </c:pt>
                <c:pt idx="1855">
                  <c:v>0.0</c:v>
                </c:pt>
                <c:pt idx="1856">
                  <c:v>0.0</c:v>
                </c:pt>
                <c:pt idx="1857">
                  <c:v>0.0</c:v>
                </c:pt>
                <c:pt idx="1858">
                  <c:v>0.0</c:v>
                </c:pt>
                <c:pt idx="1859">
                  <c:v>0.0</c:v>
                </c:pt>
                <c:pt idx="1860">
                  <c:v>0.0</c:v>
                </c:pt>
                <c:pt idx="1861">
                  <c:v>0.0</c:v>
                </c:pt>
                <c:pt idx="1862">
                  <c:v>0.0</c:v>
                </c:pt>
                <c:pt idx="1863">
                  <c:v>0.0</c:v>
                </c:pt>
                <c:pt idx="1864">
                  <c:v>0.0</c:v>
                </c:pt>
                <c:pt idx="1865">
                  <c:v>0.0</c:v>
                </c:pt>
                <c:pt idx="1866">
                  <c:v>0.0</c:v>
                </c:pt>
                <c:pt idx="1867">
                  <c:v>0.0</c:v>
                </c:pt>
                <c:pt idx="1868">
                  <c:v>0.0</c:v>
                </c:pt>
                <c:pt idx="1869">
                  <c:v>0.0</c:v>
                </c:pt>
                <c:pt idx="1870">
                  <c:v>0.0</c:v>
                </c:pt>
                <c:pt idx="1871">
                  <c:v>0.0</c:v>
                </c:pt>
                <c:pt idx="1872">
                  <c:v>0.0</c:v>
                </c:pt>
                <c:pt idx="1873">
                  <c:v>0.0</c:v>
                </c:pt>
                <c:pt idx="1874">
                  <c:v>0.0</c:v>
                </c:pt>
                <c:pt idx="1875">
                  <c:v>0.0</c:v>
                </c:pt>
                <c:pt idx="1876">
                  <c:v>0.0</c:v>
                </c:pt>
                <c:pt idx="1877">
                  <c:v>0.0</c:v>
                </c:pt>
                <c:pt idx="1878">
                  <c:v>0.0</c:v>
                </c:pt>
                <c:pt idx="1879">
                  <c:v>0.0</c:v>
                </c:pt>
                <c:pt idx="1880">
                  <c:v>0.0</c:v>
                </c:pt>
                <c:pt idx="1881">
                  <c:v>0.0</c:v>
                </c:pt>
                <c:pt idx="1882">
                  <c:v>0.0</c:v>
                </c:pt>
                <c:pt idx="1883">
                  <c:v>0.0</c:v>
                </c:pt>
                <c:pt idx="1884">
                  <c:v>0.0</c:v>
                </c:pt>
                <c:pt idx="1885">
                  <c:v>0.0</c:v>
                </c:pt>
                <c:pt idx="1886">
                  <c:v>0.0</c:v>
                </c:pt>
                <c:pt idx="1887">
                  <c:v>0.0</c:v>
                </c:pt>
                <c:pt idx="1888">
                  <c:v>0.0</c:v>
                </c:pt>
                <c:pt idx="1889">
                  <c:v>0.0</c:v>
                </c:pt>
                <c:pt idx="1890">
                  <c:v>0.0</c:v>
                </c:pt>
                <c:pt idx="1891">
                  <c:v>0.0</c:v>
                </c:pt>
                <c:pt idx="1892">
                  <c:v>0.0</c:v>
                </c:pt>
                <c:pt idx="1893">
                  <c:v>0.0</c:v>
                </c:pt>
                <c:pt idx="1894">
                  <c:v>0.0</c:v>
                </c:pt>
                <c:pt idx="1895">
                  <c:v>0.0</c:v>
                </c:pt>
                <c:pt idx="1896">
                  <c:v>0.0</c:v>
                </c:pt>
                <c:pt idx="1897">
                  <c:v>0.0</c:v>
                </c:pt>
                <c:pt idx="1898">
                  <c:v>0.0</c:v>
                </c:pt>
                <c:pt idx="1899">
                  <c:v>0.0</c:v>
                </c:pt>
                <c:pt idx="1900">
                  <c:v>0.0</c:v>
                </c:pt>
                <c:pt idx="1901">
                  <c:v>0.0</c:v>
                </c:pt>
                <c:pt idx="1902">
                  <c:v>0.0</c:v>
                </c:pt>
                <c:pt idx="1903">
                  <c:v>0.0</c:v>
                </c:pt>
                <c:pt idx="1904">
                  <c:v>0.0</c:v>
                </c:pt>
                <c:pt idx="1905">
                  <c:v>0.0</c:v>
                </c:pt>
                <c:pt idx="1906">
                  <c:v>0.0</c:v>
                </c:pt>
                <c:pt idx="1907">
                  <c:v>0.0</c:v>
                </c:pt>
                <c:pt idx="1908">
                  <c:v>0.0</c:v>
                </c:pt>
                <c:pt idx="1909">
                  <c:v>0.0</c:v>
                </c:pt>
                <c:pt idx="1910">
                  <c:v>0.0</c:v>
                </c:pt>
                <c:pt idx="1911">
                  <c:v>0.0</c:v>
                </c:pt>
                <c:pt idx="1912">
                  <c:v>0.0</c:v>
                </c:pt>
                <c:pt idx="1913">
                  <c:v>0.0</c:v>
                </c:pt>
                <c:pt idx="1914">
                  <c:v>0.0</c:v>
                </c:pt>
                <c:pt idx="1915">
                  <c:v>0.0</c:v>
                </c:pt>
                <c:pt idx="1916">
                  <c:v>0.0</c:v>
                </c:pt>
                <c:pt idx="1917">
                  <c:v>0.0</c:v>
                </c:pt>
                <c:pt idx="1918">
                  <c:v>0.0</c:v>
                </c:pt>
                <c:pt idx="1919">
                  <c:v>0.0</c:v>
                </c:pt>
                <c:pt idx="1920">
                  <c:v>0.0</c:v>
                </c:pt>
                <c:pt idx="1921">
                  <c:v>0.0</c:v>
                </c:pt>
                <c:pt idx="1922">
                  <c:v>0.0</c:v>
                </c:pt>
                <c:pt idx="1923">
                  <c:v>0.0</c:v>
                </c:pt>
                <c:pt idx="1924">
                  <c:v>0.0</c:v>
                </c:pt>
                <c:pt idx="1925">
                  <c:v>0.0</c:v>
                </c:pt>
                <c:pt idx="1926">
                  <c:v>0.0</c:v>
                </c:pt>
                <c:pt idx="1927">
                  <c:v>0.0</c:v>
                </c:pt>
                <c:pt idx="1928">
                  <c:v>0.0</c:v>
                </c:pt>
                <c:pt idx="1929">
                  <c:v>0.0</c:v>
                </c:pt>
                <c:pt idx="1930">
                  <c:v>0.0</c:v>
                </c:pt>
                <c:pt idx="1931">
                  <c:v>0.0</c:v>
                </c:pt>
                <c:pt idx="1932">
                  <c:v>0.0</c:v>
                </c:pt>
                <c:pt idx="1933">
                  <c:v>0.0</c:v>
                </c:pt>
                <c:pt idx="1934">
                  <c:v>0.0</c:v>
                </c:pt>
                <c:pt idx="1935">
                  <c:v>0.0</c:v>
                </c:pt>
                <c:pt idx="1936">
                  <c:v>0.0</c:v>
                </c:pt>
                <c:pt idx="1937">
                  <c:v>0.0</c:v>
                </c:pt>
                <c:pt idx="1938">
                  <c:v>0.0</c:v>
                </c:pt>
                <c:pt idx="1939">
                  <c:v>0.0</c:v>
                </c:pt>
                <c:pt idx="1940">
                  <c:v>0.0</c:v>
                </c:pt>
                <c:pt idx="1941">
                  <c:v>0.0</c:v>
                </c:pt>
                <c:pt idx="1942">
                  <c:v>0.0</c:v>
                </c:pt>
                <c:pt idx="1943">
                  <c:v>0.0</c:v>
                </c:pt>
                <c:pt idx="1944">
                  <c:v>0.0</c:v>
                </c:pt>
                <c:pt idx="1945">
                  <c:v>0.0</c:v>
                </c:pt>
                <c:pt idx="1946">
                  <c:v>0.0</c:v>
                </c:pt>
                <c:pt idx="1947">
                  <c:v>0.0</c:v>
                </c:pt>
                <c:pt idx="1948">
                  <c:v>0.0</c:v>
                </c:pt>
                <c:pt idx="1949">
                  <c:v>0.0</c:v>
                </c:pt>
                <c:pt idx="1950">
                  <c:v>0.0</c:v>
                </c:pt>
                <c:pt idx="1951">
                  <c:v>0.0</c:v>
                </c:pt>
                <c:pt idx="1952">
                  <c:v>0.0</c:v>
                </c:pt>
                <c:pt idx="1953">
                  <c:v>0.0</c:v>
                </c:pt>
                <c:pt idx="1954">
                  <c:v>0.0</c:v>
                </c:pt>
                <c:pt idx="1955">
                  <c:v>0.0</c:v>
                </c:pt>
                <c:pt idx="1956">
                  <c:v>0.0</c:v>
                </c:pt>
                <c:pt idx="1957">
                  <c:v>0.0</c:v>
                </c:pt>
                <c:pt idx="1958">
                  <c:v>0.0</c:v>
                </c:pt>
                <c:pt idx="1959">
                  <c:v>0.0</c:v>
                </c:pt>
                <c:pt idx="1960">
                  <c:v>0.0</c:v>
                </c:pt>
                <c:pt idx="1961">
                  <c:v>0.0</c:v>
                </c:pt>
                <c:pt idx="1962">
                  <c:v>0.0</c:v>
                </c:pt>
                <c:pt idx="1963">
                  <c:v>0.0</c:v>
                </c:pt>
                <c:pt idx="1964">
                  <c:v>0.0</c:v>
                </c:pt>
                <c:pt idx="1965">
                  <c:v>0.0</c:v>
                </c:pt>
                <c:pt idx="1966">
                  <c:v>0.0</c:v>
                </c:pt>
                <c:pt idx="1967">
                  <c:v>0.0</c:v>
                </c:pt>
                <c:pt idx="1968">
                  <c:v>0.0</c:v>
                </c:pt>
                <c:pt idx="1969">
                  <c:v>0.0</c:v>
                </c:pt>
                <c:pt idx="1970">
                  <c:v>0.0</c:v>
                </c:pt>
                <c:pt idx="1971">
                  <c:v>0.0</c:v>
                </c:pt>
                <c:pt idx="1972">
                  <c:v>0.0</c:v>
                </c:pt>
                <c:pt idx="1973">
                  <c:v>0.0</c:v>
                </c:pt>
                <c:pt idx="1974">
                  <c:v>0.0</c:v>
                </c:pt>
                <c:pt idx="1975">
                  <c:v>0.0</c:v>
                </c:pt>
                <c:pt idx="1976">
                  <c:v>0.0</c:v>
                </c:pt>
                <c:pt idx="1977">
                  <c:v>0.0</c:v>
                </c:pt>
                <c:pt idx="1978">
                  <c:v>0.0</c:v>
                </c:pt>
                <c:pt idx="1979">
                  <c:v>0.0</c:v>
                </c:pt>
                <c:pt idx="1980">
                  <c:v>0.0</c:v>
                </c:pt>
                <c:pt idx="1981">
                  <c:v>0.0</c:v>
                </c:pt>
                <c:pt idx="1982">
                  <c:v>0.0</c:v>
                </c:pt>
                <c:pt idx="1983">
                  <c:v>0.0</c:v>
                </c:pt>
                <c:pt idx="1984">
                  <c:v>0.0</c:v>
                </c:pt>
                <c:pt idx="1985">
                  <c:v>0.0</c:v>
                </c:pt>
                <c:pt idx="1986">
                  <c:v>0.0</c:v>
                </c:pt>
                <c:pt idx="1987">
                  <c:v>0.0</c:v>
                </c:pt>
                <c:pt idx="1988">
                  <c:v>0.0</c:v>
                </c:pt>
                <c:pt idx="1989">
                  <c:v>0.0</c:v>
                </c:pt>
                <c:pt idx="1990">
                  <c:v>0.0</c:v>
                </c:pt>
                <c:pt idx="1991">
                  <c:v>0.0</c:v>
                </c:pt>
                <c:pt idx="1992">
                  <c:v>0.0</c:v>
                </c:pt>
                <c:pt idx="1993">
                  <c:v>0.0</c:v>
                </c:pt>
                <c:pt idx="1994">
                  <c:v>0.0</c:v>
                </c:pt>
                <c:pt idx="1995">
                  <c:v>0.0</c:v>
                </c:pt>
                <c:pt idx="1996">
                  <c:v>0.0</c:v>
                </c:pt>
                <c:pt idx="1997">
                  <c:v>0.0</c:v>
                </c:pt>
                <c:pt idx="1998">
                  <c:v>0.0</c:v>
                </c:pt>
                <c:pt idx="1999">
                  <c:v>0.0</c:v>
                </c:pt>
                <c:pt idx="2000">
                  <c:v>0.0</c:v>
                </c:pt>
                <c:pt idx="2001">
                  <c:v>0.0</c:v>
                </c:pt>
                <c:pt idx="2002">
                  <c:v>0.0</c:v>
                </c:pt>
                <c:pt idx="2003">
                  <c:v>0.0</c:v>
                </c:pt>
                <c:pt idx="2004">
                  <c:v>0.0</c:v>
                </c:pt>
                <c:pt idx="2005">
                  <c:v>0.0</c:v>
                </c:pt>
                <c:pt idx="2006">
                  <c:v>0.0</c:v>
                </c:pt>
                <c:pt idx="2007">
                  <c:v>0.0</c:v>
                </c:pt>
                <c:pt idx="2008">
                  <c:v>0.0</c:v>
                </c:pt>
                <c:pt idx="2009">
                  <c:v>0.0</c:v>
                </c:pt>
                <c:pt idx="2010">
                  <c:v>0.0</c:v>
                </c:pt>
                <c:pt idx="2011">
                  <c:v>0.0</c:v>
                </c:pt>
                <c:pt idx="2012">
                  <c:v>0.0</c:v>
                </c:pt>
                <c:pt idx="2013">
                  <c:v>0.0</c:v>
                </c:pt>
                <c:pt idx="2014">
                  <c:v>0.0</c:v>
                </c:pt>
                <c:pt idx="2015">
                  <c:v>0.0</c:v>
                </c:pt>
                <c:pt idx="2016">
                  <c:v>0.0</c:v>
                </c:pt>
                <c:pt idx="2017">
                  <c:v>0.0</c:v>
                </c:pt>
                <c:pt idx="2018">
                  <c:v>0.0</c:v>
                </c:pt>
                <c:pt idx="2019">
                  <c:v>0.0</c:v>
                </c:pt>
                <c:pt idx="2020">
                  <c:v>0.0</c:v>
                </c:pt>
                <c:pt idx="2021">
                  <c:v>0.0</c:v>
                </c:pt>
                <c:pt idx="2022">
                  <c:v>0.0</c:v>
                </c:pt>
                <c:pt idx="2023">
                  <c:v>0.0</c:v>
                </c:pt>
                <c:pt idx="2024">
                  <c:v>0.0</c:v>
                </c:pt>
                <c:pt idx="2025">
                  <c:v>0.0</c:v>
                </c:pt>
                <c:pt idx="2026">
                  <c:v>0.0</c:v>
                </c:pt>
                <c:pt idx="2027">
                  <c:v>0.0</c:v>
                </c:pt>
                <c:pt idx="2028">
                  <c:v>0.0</c:v>
                </c:pt>
                <c:pt idx="2029">
                  <c:v>0.0</c:v>
                </c:pt>
                <c:pt idx="2030">
                  <c:v>0.0</c:v>
                </c:pt>
                <c:pt idx="2031">
                  <c:v>0.0</c:v>
                </c:pt>
                <c:pt idx="2032">
                  <c:v>0.0</c:v>
                </c:pt>
                <c:pt idx="2033">
                  <c:v>0.0</c:v>
                </c:pt>
                <c:pt idx="2034">
                  <c:v>0.0</c:v>
                </c:pt>
                <c:pt idx="2035">
                  <c:v>0.0</c:v>
                </c:pt>
                <c:pt idx="2036">
                  <c:v>0.0</c:v>
                </c:pt>
                <c:pt idx="2037">
                  <c:v>0.0</c:v>
                </c:pt>
                <c:pt idx="2038">
                  <c:v>0.0</c:v>
                </c:pt>
                <c:pt idx="2039">
                  <c:v>0.0</c:v>
                </c:pt>
                <c:pt idx="2040">
                  <c:v>0.0</c:v>
                </c:pt>
                <c:pt idx="2041">
                  <c:v>0.0</c:v>
                </c:pt>
                <c:pt idx="2042">
                  <c:v>0.0</c:v>
                </c:pt>
                <c:pt idx="2043">
                  <c:v>0.0</c:v>
                </c:pt>
                <c:pt idx="2044">
                  <c:v>0.0</c:v>
                </c:pt>
                <c:pt idx="2045">
                  <c:v>0.0</c:v>
                </c:pt>
                <c:pt idx="2046">
                  <c:v>0.0</c:v>
                </c:pt>
                <c:pt idx="2047">
                  <c:v>0.0</c:v>
                </c:pt>
                <c:pt idx="2048">
                  <c:v>0.0</c:v>
                </c:pt>
                <c:pt idx="2049">
                  <c:v>0.0</c:v>
                </c:pt>
                <c:pt idx="2050">
                  <c:v>0.0</c:v>
                </c:pt>
                <c:pt idx="2051">
                  <c:v>0.0</c:v>
                </c:pt>
                <c:pt idx="2052">
                  <c:v>0.0</c:v>
                </c:pt>
                <c:pt idx="2053">
                  <c:v>0.0</c:v>
                </c:pt>
                <c:pt idx="2054">
                  <c:v>0.0</c:v>
                </c:pt>
                <c:pt idx="2055">
                  <c:v>0.0</c:v>
                </c:pt>
                <c:pt idx="2056">
                  <c:v>0.0</c:v>
                </c:pt>
                <c:pt idx="2057">
                  <c:v>0.0</c:v>
                </c:pt>
                <c:pt idx="2058">
                  <c:v>0.0</c:v>
                </c:pt>
                <c:pt idx="2059">
                  <c:v>0.0</c:v>
                </c:pt>
                <c:pt idx="2060">
                  <c:v>0.0</c:v>
                </c:pt>
                <c:pt idx="2061">
                  <c:v>0.0</c:v>
                </c:pt>
                <c:pt idx="2062">
                  <c:v>0.0</c:v>
                </c:pt>
                <c:pt idx="2063">
                  <c:v>0.0</c:v>
                </c:pt>
                <c:pt idx="2064">
                  <c:v>0.0</c:v>
                </c:pt>
                <c:pt idx="2065">
                  <c:v>0.0</c:v>
                </c:pt>
                <c:pt idx="2066">
                  <c:v>0.0</c:v>
                </c:pt>
                <c:pt idx="2067">
                  <c:v>0.0</c:v>
                </c:pt>
                <c:pt idx="2068">
                  <c:v>0.0</c:v>
                </c:pt>
                <c:pt idx="2069">
                  <c:v>0.0</c:v>
                </c:pt>
                <c:pt idx="2070">
                  <c:v>0.0</c:v>
                </c:pt>
                <c:pt idx="2071">
                  <c:v>0.0</c:v>
                </c:pt>
                <c:pt idx="2072">
                  <c:v>0.0</c:v>
                </c:pt>
                <c:pt idx="2073">
                  <c:v>0.0</c:v>
                </c:pt>
                <c:pt idx="2074">
                  <c:v>0.0</c:v>
                </c:pt>
                <c:pt idx="2075">
                  <c:v>0.0</c:v>
                </c:pt>
                <c:pt idx="2076">
                  <c:v>0.0</c:v>
                </c:pt>
                <c:pt idx="2077">
                  <c:v>0.0</c:v>
                </c:pt>
                <c:pt idx="2078">
                  <c:v>0.0</c:v>
                </c:pt>
                <c:pt idx="2079">
                  <c:v>0.0</c:v>
                </c:pt>
                <c:pt idx="2080">
                  <c:v>0.0</c:v>
                </c:pt>
                <c:pt idx="2081">
                  <c:v>0.0</c:v>
                </c:pt>
                <c:pt idx="2082">
                  <c:v>0.0</c:v>
                </c:pt>
                <c:pt idx="2083">
                  <c:v>0.0</c:v>
                </c:pt>
                <c:pt idx="2084">
                  <c:v>0.0</c:v>
                </c:pt>
                <c:pt idx="2085">
                  <c:v>0.0</c:v>
                </c:pt>
                <c:pt idx="2086">
                  <c:v>0.0</c:v>
                </c:pt>
                <c:pt idx="2087">
                  <c:v>0.0</c:v>
                </c:pt>
                <c:pt idx="2088">
                  <c:v>0.0</c:v>
                </c:pt>
                <c:pt idx="2089">
                  <c:v>0.0</c:v>
                </c:pt>
                <c:pt idx="2090">
                  <c:v>0.0</c:v>
                </c:pt>
                <c:pt idx="2091">
                  <c:v>0.0</c:v>
                </c:pt>
                <c:pt idx="2092">
                  <c:v>0.0</c:v>
                </c:pt>
                <c:pt idx="2093">
                  <c:v>0.0</c:v>
                </c:pt>
                <c:pt idx="2094">
                  <c:v>0.0</c:v>
                </c:pt>
                <c:pt idx="2095">
                  <c:v>0.0</c:v>
                </c:pt>
                <c:pt idx="2096">
                  <c:v>0.0</c:v>
                </c:pt>
                <c:pt idx="2097">
                  <c:v>0.0</c:v>
                </c:pt>
                <c:pt idx="2098">
                  <c:v>0.0</c:v>
                </c:pt>
                <c:pt idx="2099">
                  <c:v>0.0</c:v>
                </c:pt>
                <c:pt idx="2100">
                  <c:v>0.0</c:v>
                </c:pt>
                <c:pt idx="2101">
                  <c:v>0.0</c:v>
                </c:pt>
                <c:pt idx="2102">
                  <c:v>0.0</c:v>
                </c:pt>
                <c:pt idx="2103">
                  <c:v>0.0</c:v>
                </c:pt>
                <c:pt idx="2104">
                  <c:v>0.0</c:v>
                </c:pt>
                <c:pt idx="2105">
                  <c:v>0.0</c:v>
                </c:pt>
                <c:pt idx="2106">
                  <c:v>0.0</c:v>
                </c:pt>
                <c:pt idx="2107">
                  <c:v>0.0</c:v>
                </c:pt>
                <c:pt idx="2108">
                  <c:v>0.0</c:v>
                </c:pt>
                <c:pt idx="2109">
                  <c:v>0.0</c:v>
                </c:pt>
                <c:pt idx="2110">
                  <c:v>0.0</c:v>
                </c:pt>
                <c:pt idx="2111">
                  <c:v>0.0</c:v>
                </c:pt>
                <c:pt idx="2112">
                  <c:v>0.0</c:v>
                </c:pt>
                <c:pt idx="2113">
                  <c:v>0.0</c:v>
                </c:pt>
                <c:pt idx="2114">
                  <c:v>0.0</c:v>
                </c:pt>
                <c:pt idx="2115">
                  <c:v>0.0</c:v>
                </c:pt>
                <c:pt idx="2116">
                  <c:v>0.0</c:v>
                </c:pt>
                <c:pt idx="2117">
                  <c:v>0.0</c:v>
                </c:pt>
                <c:pt idx="2118">
                  <c:v>0.0</c:v>
                </c:pt>
                <c:pt idx="2119">
                  <c:v>0.0</c:v>
                </c:pt>
                <c:pt idx="2120">
                  <c:v>0.0</c:v>
                </c:pt>
                <c:pt idx="2121">
                  <c:v>0.0</c:v>
                </c:pt>
                <c:pt idx="2122">
                  <c:v>0.0</c:v>
                </c:pt>
                <c:pt idx="2123">
                  <c:v>0.0</c:v>
                </c:pt>
                <c:pt idx="2124">
                  <c:v>0.0</c:v>
                </c:pt>
                <c:pt idx="2125">
                  <c:v>0.0</c:v>
                </c:pt>
                <c:pt idx="2126">
                  <c:v>0.0</c:v>
                </c:pt>
                <c:pt idx="2127">
                  <c:v>0.0</c:v>
                </c:pt>
                <c:pt idx="2128">
                  <c:v>0.0</c:v>
                </c:pt>
                <c:pt idx="2129">
                  <c:v>0.0</c:v>
                </c:pt>
                <c:pt idx="2130">
                  <c:v>0.0</c:v>
                </c:pt>
                <c:pt idx="2131">
                  <c:v>0.0</c:v>
                </c:pt>
                <c:pt idx="2132">
                  <c:v>0.0</c:v>
                </c:pt>
                <c:pt idx="2133">
                  <c:v>0.0</c:v>
                </c:pt>
                <c:pt idx="2134">
                  <c:v>0.0</c:v>
                </c:pt>
                <c:pt idx="2135">
                  <c:v>0.0</c:v>
                </c:pt>
                <c:pt idx="2136">
                  <c:v>0.0</c:v>
                </c:pt>
                <c:pt idx="2137">
                  <c:v>0.0</c:v>
                </c:pt>
                <c:pt idx="2138">
                  <c:v>0.0</c:v>
                </c:pt>
                <c:pt idx="2139">
                  <c:v>0.0</c:v>
                </c:pt>
                <c:pt idx="2140">
                  <c:v>0.0</c:v>
                </c:pt>
                <c:pt idx="2141">
                  <c:v>0.0</c:v>
                </c:pt>
                <c:pt idx="2142">
                  <c:v>0.0</c:v>
                </c:pt>
                <c:pt idx="2143">
                  <c:v>0.0</c:v>
                </c:pt>
                <c:pt idx="2144">
                  <c:v>0.0</c:v>
                </c:pt>
                <c:pt idx="2145">
                  <c:v>0.0</c:v>
                </c:pt>
                <c:pt idx="2146">
                  <c:v>0.0</c:v>
                </c:pt>
                <c:pt idx="2147">
                  <c:v>0.0</c:v>
                </c:pt>
                <c:pt idx="2148">
                  <c:v>0.0</c:v>
                </c:pt>
                <c:pt idx="2149">
                  <c:v>0.0</c:v>
                </c:pt>
                <c:pt idx="2150">
                  <c:v>0.0</c:v>
                </c:pt>
                <c:pt idx="2151">
                  <c:v>0.0</c:v>
                </c:pt>
                <c:pt idx="2152">
                  <c:v>0.0</c:v>
                </c:pt>
                <c:pt idx="2153">
                  <c:v>0.0</c:v>
                </c:pt>
                <c:pt idx="2154">
                  <c:v>0.0</c:v>
                </c:pt>
                <c:pt idx="2155">
                  <c:v>0.0</c:v>
                </c:pt>
                <c:pt idx="2156">
                  <c:v>0.0</c:v>
                </c:pt>
                <c:pt idx="2157">
                  <c:v>0.0</c:v>
                </c:pt>
                <c:pt idx="2158">
                  <c:v>0.0</c:v>
                </c:pt>
                <c:pt idx="2159">
                  <c:v>0.0</c:v>
                </c:pt>
                <c:pt idx="2160">
                  <c:v>0.0</c:v>
                </c:pt>
                <c:pt idx="2161">
                  <c:v>0.0</c:v>
                </c:pt>
                <c:pt idx="2162">
                  <c:v>0.0</c:v>
                </c:pt>
                <c:pt idx="2163">
                  <c:v>0.0</c:v>
                </c:pt>
                <c:pt idx="2164">
                  <c:v>0.0</c:v>
                </c:pt>
                <c:pt idx="2165">
                  <c:v>0.0</c:v>
                </c:pt>
                <c:pt idx="2166">
                  <c:v>0.0</c:v>
                </c:pt>
                <c:pt idx="2167">
                  <c:v>0.0</c:v>
                </c:pt>
                <c:pt idx="2168">
                  <c:v>0.0</c:v>
                </c:pt>
                <c:pt idx="2169">
                  <c:v>0.0</c:v>
                </c:pt>
                <c:pt idx="2170">
                  <c:v>0.0</c:v>
                </c:pt>
                <c:pt idx="2171">
                  <c:v>0.0</c:v>
                </c:pt>
                <c:pt idx="2172">
                  <c:v>0.0</c:v>
                </c:pt>
                <c:pt idx="2173">
                  <c:v>0.0</c:v>
                </c:pt>
                <c:pt idx="2174">
                  <c:v>0.0</c:v>
                </c:pt>
                <c:pt idx="2175">
                  <c:v>0.0</c:v>
                </c:pt>
                <c:pt idx="2176">
                  <c:v>0.0</c:v>
                </c:pt>
                <c:pt idx="2177">
                  <c:v>0.0</c:v>
                </c:pt>
                <c:pt idx="2178">
                  <c:v>0.0</c:v>
                </c:pt>
                <c:pt idx="2179">
                  <c:v>0.0</c:v>
                </c:pt>
                <c:pt idx="2180">
                  <c:v>0.0</c:v>
                </c:pt>
                <c:pt idx="2181">
                  <c:v>0.0</c:v>
                </c:pt>
                <c:pt idx="2182">
                  <c:v>0.0</c:v>
                </c:pt>
                <c:pt idx="2183">
                  <c:v>0.0</c:v>
                </c:pt>
                <c:pt idx="2184">
                  <c:v>0.0</c:v>
                </c:pt>
                <c:pt idx="2185">
                  <c:v>0.0</c:v>
                </c:pt>
                <c:pt idx="2186">
                  <c:v>0.0</c:v>
                </c:pt>
                <c:pt idx="2187">
                  <c:v>0.0</c:v>
                </c:pt>
                <c:pt idx="2188">
                  <c:v>0.0</c:v>
                </c:pt>
                <c:pt idx="2189">
                  <c:v>0.0</c:v>
                </c:pt>
                <c:pt idx="2190">
                  <c:v>0.0</c:v>
                </c:pt>
                <c:pt idx="2191">
                  <c:v>0.0</c:v>
                </c:pt>
                <c:pt idx="2192">
                  <c:v>0.0</c:v>
                </c:pt>
                <c:pt idx="2193">
                  <c:v>0.0</c:v>
                </c:pt>
                <c:pt idx="2194">
                  <c:v>0.0</c:v>
                </c:pt>
                <c:pt idx="2195">
                  <c:v>0.0</c:v>
                </c:pt>
                <c:pt idx="2196">
                  <c:v>0.0</c:v>
                </c:pt>
                <c:pt idx="2197">
                  <c:v>0.0</c:v>
                </c:pt>
                <c:pt idx="2198">
                  <c:v>0.0</c:v>
                </c:pt>
                <c:pt idx="2199">
                  <c:v>0.0</c:v>
                </c:pt>
                <c:pt idx="2200">
                  <c:v>0.0</c:v>
                </c:pt>
                <c:pt idx="2201">
                  <c:v>0.0</c:v>
                </c:pt>
                <c:pt idx="2202">
                  <c:v>0.0</c:v>
                </c:pt>
                <c:pt idx="2203">
                  <c:v>0.0</c:v>
                </c:pt>
                <c:pt idx="2204">
                  <c:v>0.0</c:v>
                </c:pt>
                <c:pt idx="2205">
                  <c:v>0.0</c:v>
                </c:pt>
                <c:pt idx="2206">
                  <c:v>0.0</c:v>
                </c:pt>
                <c:pt idx="2207">
                  <c:v>0.0</c:v>
                </c:pt>
                <c:pt idx="2208">
                  <c:v>0.0</c:v>
                </c:pt>
                <c:pt idx="2209">
                  <c:v>0.0</c:v>
                </c:pt>
                <c:pt idx="2210">
                  <c:v>0.0</c:v>
                </c:pt>
                <c:pt idx="2211">
                  <c:v>0.0</c:v>
                </c:pt>
                <c:pt idx="2212">
                  <c:v>0.0</c:v>
                </c:pt>
                <c:pt idx="2213">
                  <c:v>0.0</c:v>
                </c:pt>
                <c:pt idx="2214">
                  <c:v>0.0</c:v>
                </c:pt>
                <c:pt idx="2215">
                  <c:v>0.0</c:v>
                </c:pt>
                <c:pt idx="2216">
                  <c:v>0.0</c:v>
                </c:pt>
                <c:pt idx="2217">
                  <c:v>0.0</c:v>
                </c:pt>
                <c:pt idx="2218">
                  <c:v>0.0</c:v>
                </c:pt>
                <c:pt idx="2219">
                  <c:v>0.0</c:v>
                </c:pt>
                <c:pt idx="2220">
                  <c:v>0.0</c:v>
                </c:pt>
                <c:pt idx="2221">
                  <c:v>0.0</c:v>
                </c:pt>
                <c:pt idx="2222">
                  <c:v>0.0</c:v>
                </c:pt>
                <c:pt idx="2223">
                  <c:v>0.0</c:v>
                </c:pt>
                <c:pt idx="2224">
                  <c:v>0.0</c:v>
                </c:pt>
                <c:pt idx="2225">
                  <c:v>0.0</c:v>
                </c:pt>
                <c:pt idx="2226">
                  <c:v>0.0</c:v>
                </c:pt>
                <c:pt idx="2227">
                  <c:v>0.0</c:v>
                </c:pt>
                <c:pt idx="2228">
                  <c:v>0.0</c:v>
                </c:pt>
                <c:pt idx="2229">
                  <c:v>0.0</c:v>
                </c:pt>
                <c:pt idx="2230">
                  <c:v>0.0</c:v>
                </c:pt>
                <c:pt idx="2231">
                  <c:v>0.0</c:v>
                </c:pt>
                <c:pt idx="2232">
                  <c:v>0.0</c:v>
                </c:pt>
                <c:pt idx="2233">
                  <c:v>0.0</c:v>
                </c:pt>
                <c:pt idx="2234">
                  <c:v>0.0</c:v>
                </c:pt>
                <c:pt idx="2235">
                  <c:v>0.0</c:v>
                </c:pt>
                <c:pt idx="2236">
                  <c:v>0.0</c:v>
                </c:pt>
                <c:pt idx="2237">
                  <c:v>0.0</c:v>
                </c:pt>
                <c:pt idx="2238">
                  <c:v>0.0</c:v>
                </c:pt>
                <c:pt idx="2239">
                  <c:v>0.0</c:v>
                </c:pt>
                <c:pt idx="2240">
                  <c:v>0.0</c:v>
                </c:pt>
                <c:pt idx="2241">
                  <c:v>0.0</c:v>
                </c:pt>
                <c:pt idx="2242">
                  <c:v>0.0</c:v>
                </c:pt>
                <c:pt idx="2243">
                  <c:v>0.0</c:v>
                </c:pt>
                <c:pt idx="2244">
                  <c:v>0.0</c:v>
                </c:pt>
                <c:pt idx="2245">
                  <c:v>0.0</c:v>
                </c:pt>
                <c:pt idx="2246">
                  <c:v>0.0</c:v>
                </c:pt>
                <c:pt idx="2247">
                  <c:v>0.0</c:v>
                </c:pt>
                <c:pt idx="2248">
                  <c:v>0.0</c:v>
                </c:pt>
                <c:pt idx="2249">
                  <c:v>0.0</c:v>
                </c:pt>
                <c:pt idx="2250">
                  <c:v>0.0</c:v>
                </c:pt>
                <c:pt idx="2251">
                  <c:v>0.0</c:v>
                </c:pt>
                <c:pt idx="2252">
                  <c:v>0.0</c:v>
                </c:pt>
                <c:pt idx="2253">
                  <c:v>0.0</c:v>
                </c:pt>
                <c:pt idx="2254">
                  <c:v>0.0</c:v>
                </c:pt>
                <c:pt idx="2255">
                  <c:v>0.0</c:v>
                </c:pt>
                <c:pt idx="2256">
                  <c:v>0.0</c:v>
                </c:pt>
                <c:pt idx="2257">
                  <c:v>0.0</c:v>
                </c:pt>
                <c:pt idx="2258">
                  <c:v>0.0</c:v>
                </c:pt>
                <c:pt idx="2259">
                  <c:v>0.0</c:v>
                </c:pt>
                <c:pt idx="2260">
                  <c:v>0.0</c:v>
                </c:pt>
                <c:pt idx="2261">
                  <c:v>0.0</c:v>
                </c:pt>
                <c:pt idx="2262">
                  <c:v>0.0</c:v>
                </c:pt>
                <c:pt idx="2263">
                  <c:v>0.0</c:v>
                </c:pt>
                <c:pt idx="2264">
                  <c:v>0.0</c:v>
                </c:pt>
                <c:pt idx="2265">
                  <c:v>0.0</c:v>
                </c:pt>
                <c:pt idx="2266">
                  <c:v>0.0</c:v>
                </c:pt>
                <c:pt idx="2267">
                  <c:v>0.0</c:v>
                </c:pt>
                <c:pt idx="2268">
                  <c:v>0.0</c:v>
                </c:pt>
                <c:pt idx="2269">
                  <c:v>0.0</c:v>
                </c:pt>
                <c:pt idx="2270">
                  <c:v>0.0</c:v>
                </c:pt>
                <c:pt idx="2271">
                  <c:v>0.0</c:v>
                </c:pt>
                <c:pt idx="2272">
                  <c:v>0.0</c:v>
                </c:pt>
                <c:pt idx="2273">
                  <c:v>0.0</c:v>
                </c:pt>
                <c:pt idx="2274">
                  <c:v>0.0</c:v>
                </c:pt>
                <c:pt idx="2275">
                  <c:v>0.0</c:v>
                </c:pt>
                <c:pt idx="2276">
                  <c:v>0.0</c:v>
                </c:pt>
                <c:pt idx="2277">
                  <c:v>0.0</c:v>
                </c:pt>
                <c:pt idx="2278">
                  <c:v>0.0</c:v>
                </c:pt>
                <c:pt idx="2279">
                  <c:v>0.0</c:v>
                </c:pt>
                <c:pt idx="2280">
                  <c:v>0.0</c:v>
                </c:pt>
                <c:pt idx="2281">
                  <c:v>0.0</c:v>
                </c:pt>
                <c:pt idx="2282">
                  <c:v>0.0</c:v>
                </c:pt>
                <c:pt idx="2283">
                  <c:v>0.0</c:v>
                </c:pt>
                <c:pt idx="2284">
                  <c:v>0.0</c:v>
                </c:pt>
                <c:pt idx="2285">
                  <c:v>0.0</c:v>
                </c:pt>
                <c:pt idx="2286">
                  <c:v>0.0</c:v>
                </c:pt>
                <c:pt idx="2287">
                  <c:v>0.0</c:v>
                </c:pt>
                <c:pt idx="2288">
                  <c:v>0.0</c:v>
                </c:pt>
                <c:pt idx="2289">
                  <c:v>0.0</c:v>
                </c:pt>
                <c:pt idx="2290">
                  <c:v>0.0</c:v>
                </c:pt>
                <c:pt idx="2291">
                  <c:v>0.0</c:v>
                </c:pt>
                <c:pt idx="2292">
                  <c:v>0.0</c:v>
                </c:pt>
                <c:pt idx="2293">
                  <c:v>0.0</c:v>
                </c:pt>
                <c:pt idx="2294">
                  <c:v>0.0</c:v>
                </c:pt>
                <c:pt idx="2295">
                  <c:v>0.0</c:v>
                </c:pt>
                <c:pt idx="2296">
                  <c:v>0.0</c:v>
                </c:pt>
                <c:pt idx="2297">
                  <c:v>0.0</c:v>
                </c:pt>
                <c:pt idx="2298">
                  <c:v>0.0</c:v>
                </c:pt>
                <c:pt idx="2299">
                  <c:v>0.0</c:v>
                </c:pt>
                <c:pt idx="2300">
                  <c:v>0.0</c:v>
                </c:pt>
                <c:pt idx="2301">
                  <c:v>0.0</c:v>
                </c:pt>
                <c:pt idx="2302">
                  <c:v>0.0</c:v>
                </c:pt>
                <c:pt idx="2303">
                  <c:v>0.0</c:v>
                </c:pt>
                <c:pt idx="2304">
                  <c:v>0.0</c:v>
                </c:pt>
                <c:pt idx="2305">
                  <c:v>0.0</c:v>
                </c:pt>
                <c:pt idx="2306">
                  <c:v>0.0</c:v>
                </c:pt>
                <c:pt idx="2307">
                  <c:v>0.0</c:v>
                </c:pt>
                <c:pt idx="2308">
                  <c:v>0.0</c:v>
                </c:pt>
                <c:pt idx="2309">
                  <c:v>0.0</c:v>
                </c:pt>
                <c:pt idx="2310">
                  <c:v>0.0</c:v>
                </c:pt>
                <c:pt idx="2311">
                  <c:v>0.0</c:v>
                </c:pt>
                <c:pt idx="2312">
                  <c:v>0.0</c:v>
                </c:pt>
                <c:pt idx="2313">
                  <c:v>0.0</c:v>
                </c:pt>
                <c:pt idx="2314">
                  <c:v>0.0</c:v>
                </c:pt>
                <c:pt idx="2315">
                  <c:v>0.0</c:v>
                </c:pt>
                <c:pt idx="2316">
                  <c:v>0.0</c:v>
                </c:pt>
                <c:pt idx="2317">
                  <c:v>0.0</c:v>
                </c:pt>
                <c:pt idx="2318">
                  <c:v>0.0</c:v>
                </c:pt>
                <c:pt idx="2319">
                  <c:v>0.0</c:v>
                </c:pt>
                <c:pt idx="2320">
                  <c:v>0.0</c:v>
                </c:pt>
                <c:pt idx="2321">
                  <c:v>0.0</c:v>
                </c:pt>
                <c:pt idx="2322">
                  <c:v>0.0</c:v>
                </c:pt>
                <c:pt idx="2323">
                  <c:v>0.0</c:v>
                </c:pt>
                <c:pt idx="2324">
                  <c:v>0.0</c:v>
                </c:pt>
                <c:pt idx="2325">
                  <c:v>0.0</c:v>
                </c:pt>
                <c:pt idx="2326">
                  <c:v>0.0</c:v>
                </c:pt>
                <c:pt idx="2327">
                  <c:v>0.0</c:v>
                </c:pt>
                <c:pt idx="2328">
                  <c:v>0.0</c:v>
                </c:pt>
                <c:pt idx="2329">
                  <c:v>0.0</c:v>
                </c:pt>
                <c:pt idx="2330">
                  <c:v>0.0</c:v>
                </c:pt>
                <c:pt idx="2331">
                  <c:v>0.0</c:v>
                </c:pt>
                <c:pt idx="2332">
                  <c:v>0.0</c:v>
                </c:pt>
                <c:pt idx="2333">
                  <c:v>0.0</c:v>
                </c:pt>
                <c:pt idx="2334">
                  <c:v>0.0</c:v>
                </c:pt>
                <c:pt idx="2335">
                  <c:v>0.0</c:v>
                </c:pt>
                <c:pt idx="2336">
                  <c:v>0.0</c:v>
                </c:pt>
                <c:pt idx="2337">
                  <c:v>0.0</c:v>
                </c:pt>
                <c:pt idx="2338">
                  <c:v>0.0</c:v>
                </c:pt>
                <c:pt idx="2339">
                  <c:v>0.0</c:v>
                </c:pt>
                <c:pt idx="2340">
                  <c:v>0.0</c:v>
                </c:pt>
                <c:pt idx="2341">
                  <c:v>0.0</c:v>
                </c:pt>
                <c:pt idx="2342">
                  <c:v>0.0</c:v>
                </c:pt>
                <c:pt idx="2343">
                  <c:v>0.0</c:v>
                </c:pt>
                <c:pt idx="2344">
                  <c:v>0.0</c:v>
                </c:pt>
                <c:pt idx="2345">
                  <c:v>0.0</c:v>
                </c:pt>
                <c:pt idx="2346">
                  <c:v>0.0</c:v>
                </c:pt>
                <c:pt idx="2347">
                  <c:v>0.0</c:v>
                </c:pt>
                <c:pt idx="2348">
                  <c:v>0.0</c:v>
                </c:pt>
                <c:pt idx="2349">
                  <c:v>0.0</c:v>
                </c:pt>
                <c:pt idx="2350">
                  <c:v>0.0</c:v>
                </c:pt>
                <c:pt idx="2351">
                  <c:v>0.0</c:v>
                </c:pt>
                <c:pt idx="2352">
                  <c:v>0.0</c:v>
                </c:pt>
                <c:pt idx="2353">
                  <c:v>0.0</c:v>
                </c:pt>
                <c:pt idx="2354">
                  <c:v>0.0</c:v>
                </c:pt>
                <c:pt idx="2355">
                  <c:v>0.0</c:v>
                </c:pt>
                <c:pt idx="2356">
                  <c:v>0.0</c:v>
                </c:pt>
                <c:pt idx="2357">
                  <c:v>0.0</c:v>
                </c:pt>
                <c:pt idx="2358">
                  <c:v>0.0</c:v>
                </c:pt>
                <c:pt idx="2359">
                  <c:v>0.0</c:v>
                </c:pt>
                <c:pt idx="2360">
                  <c:v>0.0</c:v>
                </c:pt>
                <c:pt idx="2361">
                  <c:v>0.0</c:v>
                </c:pt>
                <c:pt idx="2362">
                  <c:v>0.0</c:v>
                </c:pt>
                <c:pt idx="2363">
                  <c:v>0.0</c:v>
                </c:pt>
                <c:pt idx="2364">
                  <c:v>0.0</c:v>
                </c:pt>
                <c:pt idx="2365">
                  <c:v>0.0</c:v>
                </c:pt>
                <c:pt idx="2366">
                  <c:v>0.0</c:v>
                </c:pt>
                <c:pt idx="2367">
                  <c:v>0.0</c:v>
                </c:pt>
                <c:pt idx="2368">
                  <c:v>0.0</c:v>
                </c:pt>
                <c:pt idx="2369">
                  <c:v>0.0</c:v>
                </c:pt>
                <c:pt idx="2370">
                  <c:v>0.0</c:v>
                </c:pt>
                <c:pt idx="2371">
                  <c:v>0.0</c:v>
                </c:pt>
                <c:pt idx="2372">
                  <c:v>0.0</c:v>
                </c:pt>
                <c:pt idx="2373">
                  <c:v>0.0</c:v>
                </c:pt>
                <c:pt idx="2374">
                  <c:v>0.0</c:v>
                </c:pt>
                <c:pt idx="2375">
                  <c:v>0.0</c:v>
                </c:pt>
                <c:pt idx="2376">
                  <c:v>0.0</c:v>
                </c:pt>
                <c:pt idx="2377">
                  <c:v>0.0</c:v>
                </c:pt>
                <c:pt idx="2378">
                  <c:v>0.0</c:v>
                </c:pt>
                <c:pt idx="2379">
                  <c:v>0.0</c:v>
                </c:pt>
                <c:pt idx="2380">
                  <c:v>0.0</c:v>
                </c:pt>
                <c:pt idx="2381">
                  <c:v>0.0</c:v>
                </c:pt>
                <c:pt idx="2382">
                  <c:v>0.0</c:v>
                </c:pt>
                <c:pt idx="2383">
                  <c:v>0.0</c:v>
                </c:pt>
                <c:pt idx="2384">
                  <c:v>0.0</c:v>
                </c:pt>
                <c:pt idx="2385">
                  <c:v>0.0</c:v>
                </c:pt>
                <c:pt idx="2386">
                  <c:v>0.0</c:v>
                </c:pt>
                <c:pt idx="2387">
                  <c:v>0.0</c:v>
                </c:pt>
                <c:pt idx="2388">
                  <c:v>0.0</c:v>
                </c:pt>
                <c:pt idx="2389">
                  <c:v>0.0</c:v>
                </c:pt>
                <c:pt idx="2390">
                  <c:v>0.0</c:v>
                </c:pt>
                <c:pt idx="2391">
                  <c:v>0.0</c:v>
                </c:pt>
                <c:pt idx="2392">
                  <c:v>0.0</c:v>
                </c:pt>
                <c:pt idx="2393">
                  <c:v>0.0</c:v>
                </c:pt>
                <c:pt idx="2394">
                  <c:v>0.0</c:v>
                </c:pt>
                <c:pt idx="2395">
                  <c:v>0.0</c:v>
                </c:pt>
                <c:pt idx="2396">
                  <c:v>0.0</c:v>
                </c:pt>
                <c:pt idx="2397">
                  <c:v>0.0</c:v>
                </c:pt>
                <c:pt idx="2398">
                  <c:v>0.0</c:v>
                </c:pt>
                <c:pt idx="2399">
                  <c:v>0.0</c:v>
                </c:pt>
                <c:pt idx="2400">
                  <c:v>0.0</c:v>
                </c:pt>
                <c:pt idx="2401">
                  <c:v>0.0</c:v>
                </c:pt>
                <c:pt idx="2402">
                  <c:v>0.0</c:v>
                </c:pt>
                <c:pt idx="2403">
                  <c:v>0.0</c:v>
                </c:pt>
                <c:pt idx="2404">
                  <c:v>0.0</c:v>
                </c:pt>
                <c:pt idx="2405">
                  <c:v>0.0</c:v>
                </c:pt>
                <c:pt idx="2406">
                  <c:v>0.0</c:v>
                </c:pt>
                <c:pt idx="2407">
                  <c:v>0.0</c:v>
                </c:pt>
                <c:pt idx="2408">
                  <c:v>0.0</c:v>
                </c:pt>
                <c:pt idx="2409">
                  <c:v>0.0</c:v>
                </c:pt>
                <c:pt idx="2410">
                  <c:v>0.0</c:v>
                </c:pt>
                <c:pt idx="2411">
                  <c:v>0.0</c:v>
                </c:pt>
                <c:pt idx="2412">
                  <c:v>0.0</c:v>
                </c:pt>
                <c:pt idx="2413">
                  <c:v>0.0</c:v>
                </c:pt>
                <c:pt idx="2414">
                  <c:v>0.0</c:v>
                </c:pt>
                <c:pt idx="2415">
                  <c:v>0.0</c:v>
                </c:pt>
                <c:pt idx="2416">
                  <c:v>0.0</c:v>
                </c:pt>
                <c:pt idx="2417">
                  <c:v>0.0</c:v>
                </c:pt>
                <c:pt idx="2418">
                  <c:v>0.0</c:v>
                </c:pt>
                <c:pt idx="2419">
                  <c:v>0.0</c:v>
                </c:pt>
                <c:pt idx="2420">
                  <c:v>0.0</c:v>
                </c:pt>
                <c:pt idx="2421">
                  <c:v>0.0</c:v>
                </c:pt>
                <c:pt idx="2422">
                  <c:v>0.0</c:v>
                </c:pt>
                <c:pt idx="2423">
                  <c:v>0.0</c:v>
                </c:pt>
                <c:pt idx="2424">
                  <c:v>0.0</c:v>
                </c:pt>
                <c:pt idx="2425">
                  <c:v>0.0</c:v>
                </c:pt>
                <c:pt idx="2426">
                  <c:v>0.0</c:v>
                </c:pt>
                <c:pt idx="2427">
                  <c:v>0.0</c:v>
                </c:pt>
                <c:pt idx="2428">
                  <c:v>0.0</c:v>
                </c:pt>
                <c:pt idx="2429">
                  <c:v>0.0</c:v>
                </c:pt>
                <c:pt idx="2430">
                  <c:v>0.0</c:v>
                </c:pt>
                <c:pt idx="2431">
                  <c:v>0.0</c:v>
                </c:pt>
                <c:pt idx="2432">
                  <c:v>0.0</c:v>
                </c:pt>
                <c:pt idx="2433">
                  <c:v>0.0</c:v>
                </c:pt>
                <c:pt idx="2434">
                  <c:v>0.0</c:v>
                </c:pt>
                <c:pt idx="2435">
                  <c:v>0.0</c:v>
                </c:pt>
                <c:pt idx="2436">
                  <c:v>0.0</c:v>
                </c:pt>
                <c:pt idx="2437">
                  <c:v>0.0</c:v>
                </c:pt>
                <c:pt idx="2438">
                  <c:v>0.0</c:v>
                </c:pt>
                <c:pt idx="2439">
                  <c:v>0.0</c:v>
                </c:pt>
                <c:pt idx="2440">
                  <c:v>0.0</c:v>
                </c:pt>
                <c:pt idx="2441">
                  <c:v>0.0</c:v>
                </c:pt>
                <c:pt idx="2442">
                  <c:v>0.0</c:v>
                </c:pt>
                <c:pt idx="2443">
                  <c:v>0.0</c:v>
                </c:pt>
                <c:pt idx="2444">
                  <c:v>0.0</c:v>
                </c:pt>
                <c:pt idx="2445">
                  <c:v>0.0</c:v>
                </c:pt>
                <c:pt idx="2446">
                  <c:v>0.0</c:v>
                </c:pt>
                <c:pt idx="2447">
                  <c:v>0.0</c:v>
                </c:pt>
                <c:pt idx="2448">
                  <c:v>0.0</c:v>
                </c:pt>
                <c:pt idx="2449">
                  <c:v>0.0</c:v>
                </c:pt>
                <c:pt idx="2450">
                  <c:v>0.0</c:v>
                </c:pt>
                <c:pt idx="2451">
                  <c:v>0.0</c:v>
                </c:pt>
                <c:pt idx="2452">
                  <c:v>0.0</c:v>
                </c:pt>
                <c:pt idx="2453">
                  <c:v>0.0</c:v>
                </c:pt>
                <c:pt idx="2454">
                  <c:v>0.0</c:v>
                </c:pt>
                <c:pt idx="2455">
                  <c:v>0.0</c:v>
                </c:pt>
                <c:pt idx="2456">
                  <c:v>0.0</c:v>
                </c:pt>
                <c:pt idx="2457">
                  <c:v>0.0</c:v>
                </c:pt>
                <c:pt idx="2458">
                  <c:v>0.0</c:v>
                </c:pt>
                <c:pt idx="2459">
                  <c:v>0.0</c:v>
                </c:pt>
                <c:pt idx="2460">
                  <c:v>0.0</c:v>
                </c:pt>
                <c:pt idx="2461">
                  <c:v>0.0</c:v>
                </c:pt>
                <c:pt idx="2462">
                  <c:v>0.0</c:v>
                </c:pt>
                <c:pt idx="2463">
                  <c:v>0.0</c:v>
                </c:pt>
                <c:pt idx="2464">
                  <c:v>0.0</c:v>
                </c:pt>
                <c:pt idx="2465">
                  <c:v>0.0</c:v>
                </c:pt>
                <c:pt idx="2466">
                  <c:v>0.0</c:v>
                </c:pt>
                <c:pt idx="2467">
                  <c:v>0.0</c:v>
                </c:pt>
                <c:pt idx="2468">
                  <c:v>0.0</c:v>
                </c:pt>
                <c:pt idx="2469">
                  <c:v>0.0</c:v>
                </c:pt>
                <c:pt idx="2470">
                  <c:v>0.0</c:v>
                </c:pt>
                <c:pt idx="2471">
                  <c:v>0.0</c:v>
                </c:pt>
                <c:pt idx="2472">
                  <c:v>0.0</c:v>
                </c:pt>
                <c:pt idx="2473">
                  <c:v>0.0</c:v>
                </c:pt>
                <c:pt idx="2474">
                  <c:v>0.0</c:v>
                </c:pt>
                <c:pt idx="2475">
                  <c:v>0.0</c:v>
                </c:pt>
                <c:pt idx="2476">
                  <c:v>0.0</c:v>
                </c:pt>
                <c:pt idx="2477">
                  <c:v>0.0</c:v>
                </c:pt>
                <c:pt idx="2478">
                  <c:v>0.0</c:v>
                </c:pt>
                <c:pt idx="2479">
                  <c:v>0.0</c:v>
                </c:pt>
                <c:pt idx="2480">
                  <c:v>0.0</c:v>
                </c:pt>
                <c:pt idx="2481">
                  <c:v>0.0</c:v>
                </c:pt>
                <c:pt idx="2482">
                  <c:v>0.0</c:v>
                </c:pt>
                <c:pt idx="2483">
                  <c:v>0.0</c:v>
                </c:pt>
                <c:pt idx="2484">
                  <c:v>0.0</c:v>
                </c:pt>
                <c:pt idx="2485">
                  <c:v>0.0</c:v>
                </c:pt>
                <c:pt idx="2486">
                  <c:v>0.0</c:v>
                </c:pt>
                <c:pt idx="2487">
                  <c:v>0.0</c:v>
                </c:pt>
                <c:pt idx="2488">
                  <c:v>0.0</c:v>
                </c:pt>
                <c:pt idx="2489">
                  <c:v>0.0</c:v>
                </c:pt>
                <c:pt idx="2490">
                  <c:v>0.0</c:v>
                </c:pt>
                <c:pt idx="2491">
                  <c:v>0.0</c:v>
                </c:pt>
                <c:pt idx="2492">
                  <c:v>0.0</c:v>
                </c:pt>
                <c:pt idx="2493">
                  <c:v>0.0</c:v>
                </c:pt>
                <c:pt idx="2494">
                  <c:v>0.0</c:v>
                </c:pt>
                <c:pt idx="2495">
                  <c:v>0.0</c:v>
                </c:pt>
                <c:pt idx="2496">
                  <c:v>0.0</c:v>
                </c:pt>
                <c:pt idx="2497">
                  <c:v>0.0</c:v>
                </c:pt>
                <c:pt idx="2498">
                  <c:v>0.0</c:v>
                </c:pt>
                <c:pt idx="2499">
                  <c:v>0.0</c:v>
                </c:pt>
                <c:pt idx="2500">
                  <c:v>0.0</c:v>
                </c:pt>
                <c:pt idx="2501">
                  <c:v>0.0</c:v>
                </c:pt>
                <c:pt idx="2502">
                  <c:v>0.0</c:v>
                </c:pt>
                <c:pt idx="2503">
                  <c:v>0.0</c:v>
                </c:pt>
                <c:pt idx="2504">
                  <c:v>0.0</c:v>
                </c:pt>
                <c:pt idx="2505">
                  <c:v>0.0</c:v>
                </c:pt>
                <c:pt idx="2506">
                  <c:v>0.0</c:v>
                </c:pt>
                <c:pt idx="2507">
                  <c:v>0.0</c:v>
                </c:pt>
                <c:pt idx="2508">
                  <c:v>0.0</c:v>
                </c:pt>
                <c:pt idx="2509">
                  <c:v>0.0</c:v>
                </c:pt>
                <c:pt idx="2510">
                  <c:v>0.0</c:v>
                </c:pt>
                <c:pt idx="2511">
                  <c:v>0.0</c:v>
                </c:pt>
                <c:pt idx="2512">
                  <c:v>0.0</c:v>
                </c:pt>
                <c:pt idx="2513">
                  <c:v>0.0</c:v>
                </c:pt>
                <c:pt idx="2514">
                  <c:v>0.0</c:v>
                </c:pt>
                <c:pt idx="2515">
                  <c:v>0.0</c:v>
                </c:pt>
                <c:pt idx="2516">
                  <c:v>0.0</c:v>
                </c:pt>
                <c:pt idx="2517">
                  <c:v>0.0</c:v>
                </c:pt>
                <c:pt idx="2518">
                  <c:v>0.0</c:v>
                </c:pt>
                <c:pt idx="2519">
                  <c:v>0.0</c:v>
                </c:pt>
                <c:pt idx="2520">
                  <c:v>0.0</c:v>
                </c:pt>
                <c:pt idx="2521">
                  <c:v>0.0</c:v>
                </c:pt>
                <c:pt idx="2522">
                  <c:v>0.0</c:v>
                </c:pt>
                <c:pt idx="2523">
                  <c:v>0.0</c:v>
                </c:pt>
                <c:pt idx="2524">
                  <c:v>0.0</c:v>
                </c:pt>
                <c:pt idx="2525">
                  <c:v>0.0</c:v>
                </c:pt>
                <c:pt idx="2526">
                  <c:v>0.0</c:v>
                </c:pt>
                <c:pt idx="2527">
                  <c:v>0.0</c:v>
                </c:pt>
                <c:pt idx="2528">
                  <c:v>0.0</c:v>
                </c:pt>
                <c:pt idx="2529">
                  <c:v>0.0</c:v>
                </c:pt>
                <c:pt idx="2530">
                  <c:v>0.0</c:v>
                </c:pt>
                <c:pt idx="2531">
                  <c:v>0.0</c:v>
                </c:pt>
                <c:pt idx="2532">
                  <c:v>0.0</c:v>
                </c:pt>
                <c:pt idx="2533">
                  <c:v>0.0</c:v>
                </c:pt>
                <c:pt idx="2534">
                  <c:v>0.0</c:v>
                </c:pt>
                <c:pt idx="2535">
                  <c:v>0.0</c:v>
                </c:pt>
                <c:pt idx="2536">
                  <c:v>0.0</c:v>
                </c:pt>
                <c:pt idx="2537">
                  <c:v>0.0</c:v>
                </c:pt>
                <c:pt idx="2538">
                  <c:v>0.0</c:v>
                </c:pt>
                <c:pt idx="2539">
                  <c:v>0.0</c:v>
                </c:pt>
                <c:pt idx="2540">
                  <c:v>0.0</c:v>
                </c:pt>
                <c:pt idx="2541">
                  <c:v>0.0</c:v>
                </c:pt>
                <c:pt idx="2542">
                  <c:v>0.0</c:v>
                </c:pt>
                <c:pt idx="2543">
                  <c:v>0.0</c:v>
                </c:pt>
                <c:pt idx="2544">
                  <c:v>0.0</c:v>
                </c:pt>
                <c:pt idx="2545">
                  <c:v>0.0</c:v>
                </c:pt>
                <c:pt idx="2546">
                  <c:v>0.0</c:v>
                </c:pt>
                <c:pt idx="2547">
                  <c:v>0.0</c:v>
                </c:pt>
                <c:pt idx="2548">
                  <c:v>0.0</c:v>
                </c:pt>
                <c:pt idx="2549">
                  <c:v>0.0</c:v>
                </c:pt>
                <c:pt idx="2550">
                  <c:v>0.0</c:v>
                </c:pt>
                <c:pt idx="2551">
                  <c:v>0.0</c:v>
                </c:pt>
                <c:pt idx="2552">
                  <c:v>0.0</c:v>
                </c:pt>
                <c:pt idx="2553">
                  <c:v>0.0</c:v>
                </c:pt>
                <c:pt idx="2554">
                  <c:v>0.0</c:v>
                </c:pt>
                <c:pt idx="2555">
                  <c:v>0.0</c:v>
                </c:pt>
                <c:pt idx="2556">
                  <c:v>0.0</c:v>
                </c:pt>
                <c:pt idx="2557">
                  <c:v>0.0</c:v>
                </c:pt>
                <c:pt idx="2558">
                  <c:v>0.0</c:v>
                </c:pt>
                <c:pt idx="2559">
                  <c:v>0.0</c:v>
                </c:pt>
                <c:pt idx="2560">
                  <c:v>0.0</c:v>
                </c:pt>
                <c:pt idx="2561">
                  <c:v>0.0</c:v>
                </c:pt>
                <c:pt idx="2562">
                  <c:v>0.0</c:v>
                </c:pt>
                <c:pt idx="2563">
                  <c:v>0.0</c:v>
                </c:pt>
                <c:pt idx="2564">
                  <c:v>0.0</c:v>
                </c:pt>
                <c:pt idx="2565">
                  <c:v>0.0</c:v>
                </c:pt>
                <c:pt idx="2566">
                  <c:v>0.0</c:v>
                </c:pt>
                <c:pt idx="2567">
                  <c:v>0.0</c:v>
                </c:pt>
                <c:pt idx="2568">
                  <c:v>0.0</c:v>
                </c:pt>
                <c:pt idx="2569">
                  <c:v>0.0</c:v>
                </c:pt>
                <c:pt idx="2570">
                  <c:v>0.0</c:v>
                </c:pt>
                <c:pt idx="2571">
                  <c:v>0.0</c:v>
                </c:pt>
                <c:pt idx="2572">
                  <c:v>0.0</c:v>
                </c:pt>
                <c:pt idx="2573">
                  <c:v>0.0</c:v>
                </c:pt>
                <c:pt idx="2574">
                  <c:v>0.0</c:v>
                </c:pt>
                <c:pt idx="2575">
                  <c:v>0.0</c:v>
                </c:pt>
                <c:pt idx="2576">
                  <c:v>0.0</c:v>
                </c:pt>
                <c:pt idx="2577">
                  <c:v>0.0</c:v>
                </c:pt>
                <c:pt idx="2578">
                  <c:v>0.0</c:v>
                </c:pt>
                <c:pt idx="2579">
                  <c:v>0.0</c:v>
                </c:pt>
                <c:pt idx="2580">
                  <c:v>0.0</c:v>
                </c:pt>
                <c:pt idx="2581">
                  <c:v>0.0</c:v>
                </c:pt>
                <c:pt idx="2582">
                  <c:v>0.0</c:v>
                </c:pt>
                <c:pt idx="2583">
                  <c:v>0.0</c:v>
                </c:pt>
                <c:pt idx="2584">
                  <c:v>0.0</c:v>
                </c:pt>
                <c:pt idx="2585">
                  <c:v>0.0</c:v>
                </c:pt>
                <c:pt idx="2586">
                  <c:v>0.0</c:v>
                </c:pt>
                <c:pt idx="2587">
                  <c:v>0.0</c:v>
                </c:pt>
                <c:pt idx="2588">
                  <c:v>0.0</c:v>
                </c:pt>
                <c:pt idx="2589">
                  <c:v>0.0</c:v>
                </c:pt>
                <c:pt idx="2590">
                  <c:v>0.0</c:v>
                </c:pt>
                <c:pt idx="2591">
                  <c:v>0.0</c:v>
                </c:pt>
                <c:pt idx="2592">
                  <c:v>0.0</c:v>
                </c:pt>
                <c:pt idx="2593">
                  <c:v>0.0</c:v>
                </c:pt>
                <c:pt idx="2594">
                  <c:v>0.0</c:v>
                </c:pt>
                <c:pt idx="2595">
                  <c:v>0.0</c:v>
                </c:pt>
                <c:pt idx="2596">
                  <c:v>0.0</c:v>
                </c:pt>
                <c:pt idx="2597">
                  <c:v>0.0</c:v>
                </c:pt>
                <c:pt idx="2598">
                  <c:v>0.0</c:v>
                </c:pt>
                <c:pt idx="2599">
                  <c:v>0.0</c:v>
                </c:pt>
                <c:pt idx="2600">
                  <c:v>0.0</c:v>
                </c:pt>
                <c:pt idx="2601">
                  <c:v>0.0</c:v>
                </c:pt>
                <c:pt idx="2602">
                  <c:v>0.0</c:v>
                </c:pt>
                <c:pt idx="2603">
                  <c:v>0.0</c:v>
                </c:pt>
                <c:pt idx="2604">
                  <c:v>0.0</c:v>
                </c:pt>
                <c:pt idx="2605">
                  <c:v>0.0</c:v>
                </c:pt>
                <c:pt idx="2606">
                  <c:v>0.0</c:v>
                </c:pt>
                <c:pt idx="2607">
                  <c:v>0.0</c:v>
                </c:pt>
                <c:pt idx="2608">
                  <c:v>0.0</c:v>
                </c:pt>
                <c:pt idx="2609">
                  <c:v>0.0</c:v>
                </c:pt>
                <c:pt idx="2610">
                  <c:v>0.0</c:v>
                </c:pt>
                <c:pt idx="2611">
                  <c:v>0.0</c:v>
                </c:pt>
                <c:pt idx="2612">
                  <c:v>0.0</c:v>
                </c:pt>
                <c:pt idx="2613">
                  <c:v>0.0</c:v>
                </c:pt>
                <c:pt idx="2614">
                  <c:v>0.0</c:v>
                </c:pt>
                <c:pt idx="2615">
                  <c:v>0.0</c:v>
                </c:pt>
                <c:pt idx="2616">
                  <c:v>0.0</c:v>
                </c:pt>
                <c:pt idx="2617">
                  <c:v>0.0</c:v>
                </c:pt>
                <c:pt idx="2618">
                  <c:v>0.0</c:v>
                </c:pt>
                <c:pt idx="2619">
                  <c:v>0.0</c:v>
                </c:pt>
                <c:pt idx="2620">
                  <c:v>0.0</c:v>
                </c:pt>
                <c:pt idx="2621">
                  <c:v>0.0</c:v>
                </c:pt>
                <c:pt idx="2622">
                  <c:v>0.0</c:v>
                </c:pt>
                <c:pt idx="2623">
                  <c:v>0.0</c:v>
                </c:pt>
                <c:pt idx="2624">
                  <c:v>0.0</c:v>
                </c:pt>
                <c:pt idx="2625">
                  <c:v>0.0</c:v>
                </c:pt>
                <c:pt idx="2626">
                  <c:v>0.0</c:v>
                </c:pt>
                <c:pt idx="2627">
                  <c:v>0.0</c:v>
                </c:pt>
                <c:pt idx="2628">
                  <c:v>0.0</c:v>
                </c:pt>
                <c:pt idx="2629">
                  <c:v>0.0</c:v>
                </c:pt>
                <c:pt idx="2630">
                  <c:v>0.0</c:v>
                </c:pt>
                <c:pt idx="2631">
                  <c:v>0.0</c:v>
                </c:pt>
                <c:pt idx="2632">
                  <c:v>0.0</c:v>
                </c:pt>
                <c:pt idx="2633">
                  <c:v>0.0</c:v>
                </c:pt>
                <c:pt idx="2634">
                  <c:v>0.0</c:v>
                </c:pt>
                <c:pt idx="2635">
                  <c:v>0.0</c:v>
                </c:pt>
                <c:pt idx="2636">
                  <c:v>0.0</c:v>
                </c:pt>
                <c:pt idx="2637">
                  <c:v>0.0</c:v>
                </c:pt>
                <c:pt idx="2638">
                  <c:v>0.0</c:v>
                </c:pt>
                <c:pt idx="2639">
                  <c:v>0.0</c:v>
                </c:pt>
                <c:pt idx="2640">
                  <c:v>0.0</c:v>
                </c:pt>
                <c:pt idx="2641">
                  <c:v>0.0</c:v>
                </c:pt>
                <c:pt idx="2642">
                  <c:v>0.0</c:v>
                </c:pt>
                <c:pt idx="2643">
                  <c:v>0.0</c:v>
                </c:pt>
                <c:pt idx="2644">
                  <c:v>0.0</c:v>
                </c:pt>
                <c:pt idx="2645">
                  <c:v>0.0</c:v>
                </c:pt>
                <c:pt idx="2646">
                  <c:v>0.0</c:v>
                </c:pt>
                <c:pt idx="2647">
                  <c:v>0.0</c:v>
                </c:pt>
                <c:pt idx="2648">
                  <c:v>0.0</c:v>
                </c:pt>
                <c:pt idx="2649">
                  <c:v>0.0</c:v>
                </c:pt>
                <c:pt idx="2650">
                  <c:v>0.0</c:v>
                </c:pt>
                <c:pt idx="2651">
                  <c:v>0.0</c:v>
                </c:pt>
                <c:pt idx="2652">
                  <c:v>0.0</c:v>
                </c:pt>
                <c:pt idx="2653">
                  <c:v>0.0</c:v>
                </c:pt>
                <c:pt idx="2654">
                  <c:v>0.0</c:v>
                </c:pt>
                <c:pt idx="2655">
                  <c:v>0.0</c:v>
                </c:pt>
                <c:pt idx="2656">
                  <c:v>0.0</c:v>
                </c:pt>
                <c:pt idx="2657">
                  <c:v>0.0</c:v>
                </c:pt>
                <c:pt idx="2658">
                  <c:v>0.0</c:v>
                </c:pt>
                <c:pt idx="2659">
                  <c:v>0.0</c:v>
                </c:pt>
                <c:pt idx="2660">
                  <c:v>0.0</c:v>
                </c:pt>
                <c:pt idx="2661">
                  <c:v>0.0</c:v>
                </c:pt>
                <c:pt idx="2662">
                  <c:v>0.0</c:v>
                </c:pt>
                <c:pt idx="2663">
                  <c:v>0.0</c:v>
                </c:pt>
                <c:pt idx="2664">
                  <c:v>0.0</c:v>
                </c:pt>
                <c:pt idx="2665">
                  <c:v>0.0</c:v>
                </c:pt>
                <c:pt idx="2666">
                  <c:v>0.0</c:v>
                </c:pt>
                <c:pt idx="2667">
                  <c:v>0.0</c:v>
                </c:pt>
                <c:pt idx="2668">
                  <c:v>0.0</c:v>
                </c:pt>
                <c:pt idx="2669">
                  <c:v>0.0</c:v>
                </c:pt>
                <c:pt idx="2670">
                  <c:v>0.0</c:v>
                </c:pt>
                <c:pt idx="2671">
                  <c:v>0.0</c:v>
                </c:pt>
                <c:pt idx="2672">
                  <c:v>0.0</c:v>
                </c:pt>
                <c:pt idx="2673">
                  <c:v>0.0</c:v>
                </c:pt>
                <c:pt idx="2674">
                  <c:v>0.0</c:v>
                </c:pt>
                <c:pt idx="2675">
                  <c:v>0.0</c:v>
                </c:pt>
                <c:pt idx="2676">
                  <c:v>0.0</c:v>
                </c:pt>
                <c:pt idx="2677">
                  <c:v>0.0</c:v>
                </c:pt>
                <c:pt idx="2678">
                  <c:v>0.0</c:v>
                </c:pt>
                <c:pt idx="2679">
                  <c:v>0.0</c:v>
                </c:pt>
                <c:pt idx="2680">
                  <c:v>0.0</c:v>
                </c:pt>
                <c:pt idx="2681">
                  <c:v>0.0</c:v>
                </c:pt>
                <c:pt idx="2682">
                  <c:v>0.0</c:v>
                </c:pt>
                <c:pt idx="2683">
                  <c:v>0.0</c:v>
                </c:pt>
                <c:pt idx="2684">
                  <c:v>0.0</c:v>
                </c:pt>
                <c:pt idx="2685">
                  <c:v>0.0</c:v>
                </c:pt>
                <c:pt idx="2686">
                  <c:v>0.0</c:v>
                </c:pt>
                <c:pt idx="2687">
                  <c:v>0.0</c:v>
                </c:pt>
                <c:pt idx="2688">
                  <c:v>0.0</c:v>
                </c:pt>
                <c:pt idx="2689">
                  <c:v>0.0</c:v>
                </c:pt>
                <c:pt idx="2690">
                  <c:v>0.0</c:v>
                </c:pt>
                <c:pt idx="2691">
                  <c:v>0.0</c:v>
                </c:pt>
                <c:pt idx="2692">
                  <c:v>0.0</c:v>
                </c:pt>
                <c:pt idx="2693">
                  <c:v>0.0</c:v>
                </c:pt>
                <c:pt idx="2694">
                  <c:v>0.0</c:v>
                </c:pt>
                <c:pt idx="2695">
                  <c:v>0.0</c:v>
                </c:pt>
                <c:pt idx="2696">
                  <c:v>0.0</c:v>
                </c:pt>
                <c:pt idx="2697">
                  <c:v>0.0</c:v>
                </c:pt>
                <c:pt idx="2698">
                  <c:v>0.0</c:v>
                </c:pt>
                <c:pt idx="2699">
                  <c:v>0.0</c:v>
                </c:pt>
                <c:pt idx="2700">
                  <c:v>0.0</c:v>
                </c:pt>
                <c:pt idx="2701">
                  <c:v>0.0</c:v>
                </c:pt>
                <c:pt idx="2702">
                  <c:v>0.0</c:v>
                </c:pt>
                <c:pt idx="2703">
                  <c:v>0.0</c:v>
                </c:pt>
                <c:pt idx="2704">
                  <c:v>0.0</c:v>
                </c:pt>
                <c:pt idx="2705">
                  <c:v>0.0</c:v>
                </c:pt>
                <c:pt idx="2706">
                  <c:v>0.0</c:v>
                </c:pt>
                <c:pt idx="2707">
                  <c:v>0.0</c:v>
                </c:pt>
                <c:pt idx="2708">
                  <c:v>0.0</c:v>
                </c:pt>
                <c:pt idx="2709">
                  <c:v>0.0</c:v>
                </c:pt>
                <c:pt idx="2710">
                  <c:v>0.0</c:v>
                </c:pt>
                <c:pt idx="2711">
                  <c:v>0.0</c:v>
                </c:pt>
                <c:pt idx="2712">
                  <c:v>0.0</c:v>
                </c:pt>
                <c:pt idx="2713">
                  <c:v>0.0</c:v>
                </c:pt>
                <c:pt idx="2714">
                  <c:v>0.0</c:v>
                </c:pt>
                <c:pt idx="2715">
                  <c:v>0.0</c:v>
                </c:pt>
                <c:pt idx="2716">
                  <c:v>0.0</c:v>
                </c:pt>
                <c:pt idx="2717">
                  <c:v>0.0</c:v>
                </c:pt>
                <c:pt idx="2718">
                  <c:v>0.0</c:v>
                </c:pt>
                <c:pt idx="2719">
                  <c:v>0.0</c:v>
                </c:pt>
                <c:pt idx="2720">
                  <c:v>0.0</c:v>
                </c:pt>
                <c:pt idx="2721">
                  <c:v>0.0</c:v>
                </c:pt>
                <c:pt idx="2722">
                  <c:v>0.0</c:v>
                </c:pt>
                <c:pt idx="2723">
                  <c:v>0.0</c:v>
                </c:pt>
                <c:pt idx="2724">
                  <c:v>0.0</c:v>
                </c:pt>
                <c:pt idx="2725">
                  <c:v>0.0</c:v>
                </c:pt>
                <c:pt idx="2726">
                  <c:v>0.0</c:v>
                </c:pt>
                <c:pt idx="2727">
                  <c:v>0.0</c:v>
                </c:pt>
                <c:pt idx="2728">
                  <c:v>0.0</c:v>
                </c:pt>
                <c:pt idx="2729">
                  <c:v>0.0</c:v>
                </c:pt>
                <c:pt idx="2730">
                  <c:v>0.0</c:v>
                </c:pt>
                <c:pt idx="2731">
                  <c:v>0.0</c:v>
                </c:pt>
                <c:pt idx="2732">
                  <c:v>0.0</c:v>
                </c:pt>
                <c:pt idx="2733">
                  <c:v>0.0</c:v>
                </c:pt>
                <c:pt idx="2734">
                  <c:v>0.0</c:v>
                </c:pt>
                <c:pt idx="2735">
                  <c:v>0.0</c:v>
                </c:pt>
                <c:pt idx="2736">
                  <c:v>0.0</c:v>
                </c:pt>
                <c:pt idx="2737">
                  <c:v>0.0</c:v>
                </c:pt>
                <c:pt idx="2738">
                  <c:v>0.0</c:v>
                </c:pt>
                <c:pt idx="2739">
                  <c:v>0.0</c:v>
                </c:pt>
                <c:pt idx="2740">
                  <c:v>0.0</c:v>
                </c:pt>
                <c:pt idx="2741">
                  <c:v>0.0</c:v>
                </c:pt>
                <c:pt idx="2742">
                  <c:v>0.0</c:v>
                </c:pt>
                <c:pt idx="2743">
                  <c:v>0.0</c:v>
                </c:pt>
                <c:pt idx="2744">
                  <c:v>0.0</c:v>
                </c:pt>
                <c:pt idx="2745">
                  <c:v>0.0</c:v>
                </c:pt>
                <c:pt idx="2746">
                  <c:v>0.0</c:v>
                </c:pt>
                <c:pt idx="2747">
                  <c:v>0.0</c:v>
                </c:pt>
                <c:pt idx="2748">
                  <c:v>0.0</c:v>
                </c:pt>
                <c:pt idx="2749">
                  <c:v>0.0</c:v>
                </c:pt>
                <c:pt idx="2750">
                  <c:v>0.0</c:v>
                </c:pt>
                <c:pt idx="2751">
                  <c:v>0.0</c:v>
                </c:pt>
                <c:pt idx="2752">
                  <c:v>0.0</c:v>
                </c:pt>
                <c:pt idx="2753">
                  <c:v>0.0</c:v>
                </c:pt>
                <c:pt idx="2754">
                  <c:v>0.0</c:v>
                </c:pt>
                <c:pt idx="2755">
                  <c:v>0.0</c:v>
                </c:pt>
                <c:pt idx="2756">
                  <c:v>0.0</c:v>
                </c:pt>
                <c:pt idx="2757">
                  <c:v>0.0</c:v>
                </c:pt>
                <c:pt idx="2758">
                  <c:v>0.0</c:v>
                </c:pt>
                <c:pt idx="2759">
                  <c:v>0.0</c:v>
                </c:pt>
                <c:pt idx="2760">
                  <c:v>0.0</c:v>
                </c:pt>
                <c:pt idx="2761">
                  <c:v>0.0</c:v>
                </c:pt>
                <c:pt idx="2762">
                  <c:v>0.0</c:v>
                </c:pt>
                <c:pt idx="2763">
                  <c:v>0.0</c:v>
                </c:pt>
                <c:pt idx="2764">
                  <c:v>0.0</c:v>
                </c:pt>
                <c:pt idx="2765">
                  <c:v>0.0</c:v>
                </c:pt>
                <c:pt idx="2766">
                  <c:v>0.0</c:v>
                </c:pt>
                <c:pt idx="2767">
                  <c:v>0.0</c:v>
                </c:pt>
                <c:pt idx="2768">
                  <c:v>0.0</c:v>
                </c:pt>
                <c:pt idx="2769">
                  <c:v>0.0</c:v>
                </c:pt>
                <c:pt idx="2770">
                  <c:v>0.0</c:v>
                </c:pt>
                <c:pt idx="2771">
                  <c:v>0.0</c:v>
                </c:pt>
                <c:pt idx="2772">
                  <c:v>0.0</c:v>
                </c:pt>
                <c:pt idx="2773">
                  <c:v>0.0</c:v>
                </c:pt>
                <c:pt idx="2774">
                  <c:v>0.0</c:v>
                </c:pt>
                <c:pt idx="2775">
                  <c:v>0.0</c:v>
                </c:pt>
                <c:pt idx="2776">
                  <c:v>0.0</c:v>
                </c:pt>
                <c:pt idx="2777">
                  <c:v>0.0</c:v>
                </c:pt>
                <c:pt idx="2778">
                  <c:v>0.0</c:v>
                </c:pt>
                <c:pt idx="2779">
                  <c:v>0.0</c:v>
                </c:pt>
                <c:pt idx="2780">
                  <c:v>0.0</c:v>
                </c:pt>
                <c:pt idx="2781">
                  <c:v>0.0</c:v>
                </c:pt>
                <c:pt idx="2782">
                  <c:v>0.0</c:v>
                </c:pt>
                <c:pt idx="2783">
                  <c:v>0.0</c:v>
                </c:pt>
                <c:pt idx="2784">
                  <c:v>0.0</c:v>
                </c:pt>
                <c:pt idx="2785">
                  <c:v>0.0</c:v>
                </c:pt>
                <c:pt idx="2786">
                  <c:v>0.0</c:v>
                </c:pt>
                <c:pt idx="2787">
                  <c:v>0.0</c:v>
                </c:pt>
                <c:pt idx="2788">
                  <c:v>0.0</c:v>
                </c:pt>
                <c:pt idx="2789">
                  <c:v>0.0</c:v>
                </c:pt>
                <c:pt idx="2790">
                  <c:v>0.0</c:v>
                </c:pt>
                <c:pt idx="2791">
                  <c:v>0.0</c:v>
                </c:pt>
                <c:pt idx="2792">
                  <c:v>0.0</c:v>
                </c:pt>
                <c:pt idx="2793">
                  <c:v>0.0</c:v>
                </c:pt>
                <c:pt idx="2794">
                  <c:v>0.0</c:v>
                </c:pt>
                <c:pt idx="2795">
                  <c:v>0.0</c:v>
                </c:pt>
                <c:pt idx="2796">
                  <c:v>0.0</c:v>
                </c:pt>
                <c:pt idx="2797">
                  <c:v>0.0</c:v>
                </c:pt>
                <c:pt idx="2798">
                  <c:v>0.0</c:v>
                </c:pt>
                <c:pt idx="2799">
                  <c:v>0.0</c:v>
                </c:pt>
                <c:pt idx="2800">
                  <c:v>0.0</c:v>
                </c:pt>
                <c:pt idx="2801">
                  <c:v>0.0</c:v>
                </c:pt>
                <c:pt idx="2802">
                  <c:v>0.0</c:v>
                </c:pt>
                <c:pt idx="2803">
                  <c:v>0.0</c:v>
                </c:pt>
                <c:pt idx="2804">
                  <c:v>0.0</c:v>
                </c:pt>
                <c:pt idx="2805">
                  <c:v>0.0</c:v>
                </c:pt>
                <c:pt idx="2806">
                  <c:v>0.0</c:v>
                </c:pt>
                <c:pt idx="2807">
                  <c:v>0.0</c:v>
                </c:pt>
                <c:pt idx="2808">
                  <c:v>0.0</c:v>
                </c:pt>
                <c:pt idx="2809">
                  <c:v>0.0</c:v>
                </c:pt>
                <c:pt idx="2810">
                  <c:v>0.0</c:v>
                </c:pt>
                <c:pt idx="2811">
                  <c:v>0.0</c:v>
                </c:pt>
                <c:pt idx="2812">
                  <c:v>0.0</c:v>
                </c:pt>
                <c:pt idx="2813">
                  <c:v>0.0</c:v>
                </c:pt>
                <c:pt idx="2814">
                  <c:v>0.0</c:v>
                </c:pt>
                <c:pt idx="2815">
                  <c:v>0.0</c:v>
                </c:pt>
                <c:pt idx="2816">
                  <c:v>0.0</c:v>
                </c:pt>
                <c:pt idx="2817">
                  <c:v>0.0</c:v>
                </c:pt>
                <c:pt idx="2818">
                  <c:v>0.0</c:v>
                </c:pt>
                <c:pt idx="2819">
                  <c:v>0.0</c:v>
                </c:pt>
                <c:pt idx="2820">
                  <c:v>0.0</c:v>
                </c:pt>
                <c:pt idx="2821">
                  <c:v>0.0</c:v>
                </c:pt>
                <c:pt idx="2822">
                  <c:v>0.0</c:v>
                </c:pt>
                <c:pt idx="2823">
                  <c:v>0.0</c:v>
                </c:pt>
                <c:pt idx="2824">
                  <c:v>0.0</c:v>
                </c:pt>
                <c:pt idx="2825">
                  <c:v>0.0</c:v>
                </c:pt>
                <c:pt idx="2826">
                  <c:v>0.0</c:v>
                </c:pt>
                <c:pt idx="2827">
                  <c:v>0.0</c:v>
                </c:pt>
                <c:pt idx="2828">
                  <c:v>0.0</c:v>
                </c:pt>
                <c:pt idx="2829">
                  <c:v>0.0</c:v>
                </c:pt>
                <c:pt idx="2830">
                  <c:v>0.0</c:v>
                </c:pt>
                <c:pt idx="2831">
                  <c:v>0.0</c:v>
                </c:pt>
                <c:pt idx="2832">
                  <c:v>0.0</c:v>
                </c:pt>
                <c:pt idx="2833">
                  <c:v>0.0</c:v>
                </c:pt>
                <c:pt idx="2834">
                  <c:v>0.0</c:v>
                </c:pt>
                <c:pt idx="2835">
                  <c:v>0.0</c:v>
                </c:pt>
                <c:pt idx="2836">
                  <c:v>0.0</c:v>
                </c:pt>
                <c:pt idx="2837">
                  <c:v>0.0</c:v>
                </c:pt>
                <c:pt idx="2838">
                  <c:v>0.0</c:v>
                </c:pt>
                <c:pt idx="2839">
                  <c:v>0.0</c:v>
                </c:pt>
                <c:pt idx="2840">
                  <c:v>0.0</c:v>
                </c:pt>
                <c:pt idx="2841">
                  <c:v>0.0</c:v>
                </c:pt>
                <c:pt idx="2842">
                  <c:v>0.0</c:v>
                </c:pt>
                <c:pt idx="2843">
                  <c:v>0.0</c:v>
                </c:pt>
                <c:pt idx="2844">
                  <c:v>0.0</c:v>
                </c:pt>
                <c:pt idx="2845">
                  <c:v>0.0</c:v>
                </c:pt>
                <c:pt idx="2846">
                  <c:v>0.0</c:v>
                </c:pt>
                <c:pt idx="2847">
                  <c:v>0.0</c:v>
                </c:pt>
                <c:pt idx="2848">
                  <c:v>0.0</c:v>
                </c:pt>
                <c:pt idx="2849">
                  <c:v>0.0</c:v>
                </c:pt>
                <c:pt idx="2850">
                  <c:v>0.0</c:v>
                </c:pt>
                <c:pt idx="2851">
                  <c:v>0.0</c:v>
                </c:pt>
                <c:pt idx="2852">
                  <c:v>0.0</c:v>
                </c:pt>
                <c:pt idx="2853">
                  <c:v>0.0</c:v>
                </c:pt>
                <c:pt idx="2854">
                  <c:v>0.0</c:v>
                </c:pt>
                <c:pt idx="2855">
                  <c:v>0.0</c:v>
                </c:pt>
                <c:pt idx="2856">
                  <c:v>0.0</c:v>
                </c:pt>
                <c:pt idx="2857">
                  <c:v>0.0</c:v>
                </c:pt>
                <c:pt idx="2858">
                  <c:v>0.0</c:v>
                </c:pt>
                <c:pt idx="2859">
                  <c:v>0.0</c:v>
                </c:pt>
                <c:pt idx="2860">
                  <c:v>0.0</c:v>
                </c:pt>
                <c:pt idx="2861">
                  <c:v>0.0</c:v>
                </c:pt>
                <c:pt idx="2862">
                  <c:v>0.0</c:v>
                </c:pt>
                <c:pt idx="2863">
                  <c:v>0.0</c:v>
                </c:pt>
                <c:pt idx="2864">
                  <c:v>0.0</c:v>
                </c:pt>
                <c:pt idx="2865">
                  <c:v>0.0</c:v>
                </c:pt>
                <c:pt idx="2866">
                  <c:v>0.0</c:v>
                </c:pt>
                <c:pt idx="2867">
                  <c:v>0.0</c:v>
                </c:pt>
                <c:pt idx="2868">
                  <c:v>0.0</c:v>
                </c:pt>
                <c:pt idx="2869">
                  <c:v>0.0</c:v>
                </c:pt>
                <c:pt idx="2870">
                  <c:v>0.0</c:v>
                </c:pt>
                <c:pt idx="2871">
                  <c:v>0.0</c:v>
                </c:pt>
                <c:pt idx="2872">
                  <c:v>0.0</c:v>
                </c:pt>
                <c:pt idx="2873">
                  <c:v>0.0</c:v>
                </c:pt>
                <c:pt idx="2874">
                  <c:v>0.0</c:v>
                </c:pt>
                <c:pt idx="2875">
                  <c:v>0.0</c:v>
                </c:pt>
                <c:pt idx="2876">
                  <c:v>0.0</c:v>
                </c:pt>
                <c:pt idx="2877">
                  <c:v>0.0</c:v>
                </c:pt>
                <c:pt idx="2878">
                  <c:v>0.0</c:v>
                </c:pt>
                <c:pt idx="2879">
                  <c:v>0.0</c:v>
                </c:pt>
                <c:pt idx="2880">
                  <c:v>0.0</c:v>
                </c:pt>
                <c:pt idx="2881">
                  <c:v>0.0</c:v>
                </c:pt>
                <c:pt idx="2882">
                  <c:v>0.0</c:v>
                </c:pt>
                <c:pt idx="2883">
                  <c:v>0.0</c:v>
                </c:pt>
                <c:pt idx="2884">
                  <c:v>0.0</c:v>
                </c:pt>
                <c:pt idx="2885">
                  <c:v>0.0</c:v>
                </c:pt>
                <c:pt idx="2886">
                  <c:v>0.0</c:v>
                </c:pt>
                <c:pt idx="2887">
                  <c:v>0.0</c:v>
                </c:pt>
                <c:pt idx="2888">
                  <c:v>0.0</c:v>
                </c:pt>
                <c:pt idx="2889">
                  <c:v>0.0</c:v>
                </c:pt>
                <c:pt idx="2890">
                  <c:v>0.0</c:v>
                </c:pt>
                <c:pt idx="2891">
                  <c:v>0.0</c:v>
                </c:pt>
                <c:pt idx="2892">
                  <c:v>0.0</c:v>
                </c:pt>
                <c:pt idx="2893">
                  <c:v>0.0</c:v>
                </c:pt>
                <c:pt idx="2894">
                  <c:v>0.0</c:v>
                </c:pt>
                <c:pt idx="2895">
                  <c:v>0.0</c:v>
                </c:pt>
                <c:pt idx="2896">
                  <c:v>0.0</c:v>
                </c:pt>
                <c:pt idx="2897">
                  <c:v>0.0</c:v>
                </c:pt>
                <c:pt idx="2898">
                  <c:v>0.0</c:v>
                </c:pt>
                <c:pt idx="2899">
                  <c:v>0.0</c:v>
                </c:pt>
                <c:pt idx="2900">
                  <c:v>0.0</c:v>
                </c:pt>
                <c:pt idx="2901">
                  <c:v>0.0</c:v>
                </c:pt>
                <c:pt idx="2902">
                  <c:v>0.0</c:v>
                </c:pt>
                <c:pt idx="2903">
                  <c:v>0.0</c:v>
                </c:pt>
                <c:pt idx="2904">
                  <c:v>0.0</c:v>
                </c:pt>
                <c:pt idx="2905">
                  <c:v>0.0</c:v>
                </c:pt>
                <c:pt idx="2906">
                  <c:v>0.0</c:v>
                </c:pt>
                <c:pt idx="2907">
                  <c:v>0.0</c:v>
                </c:pt>
                <c:pt idx="2908">
                  <c:v>0.0</c:v>
                </c:pt>
                <c:pt idx="2909">
                  <c:v>0.0</c:v>
                </c:pt>
                <c:pt idx="2910">
                  <c:v>0.0</c:v>
                </c:pt>
                <c:pt idx="2911">
                  <c:v>0.0</c:v>
                </c:pt>
                <c:pt idx="2912">
                  <c:v>0.0</c:v>
                </c:pt>
                <c:pt idx="2913">
                  <c:v>0.0</c:v>
                </c:pt>
                <c:pt idx="2914">
                  <c:v>0.0</c:v>
                </c:pt>
                <c:pt idx="2915">
                  <c:v>0.0</c:v>
                </c:pt>
                <c:pt idx="2916">
                  <c:v>0.0</c:v>
                </c:pt>
                <c:pt idx="2917">
                  <c:v>0.0</c:v>
                </c:pt>
                <c:pt idx="2918">
                  <c:v>0.0</c:v>
                </c:pt>
                <c:pt idx="2919">
                  <c:v>0.0</c:v>
                </c:pt>
                <c:pt idx="2920">
                  <c:v>0.0</c:v>
                </c:pt>
                <c:pt idx="2921">
                  <c:v>0.0</c:v>
                </c:pt>
                <c:pt idx="2922">
                  <c:v>0.0</c:v>
                </c:pt>
                <c:pt idx="2923">
                  <c:v>0.0</c:v>
                </c:pt>
                <c:pt idx="2924">
                  <c:v>0.0</c:v>
                </c:pt>
                <c:pt idx="2925">
                  <c:v>0.0</c:v>
                </c:pt>
                <c:pt idx="2926">
                  <c:v>0.0</c:v>
                </c:pt>
                <c:pt idx="2927">
                  <c:v>0.0</c:v>
                </c:pt>
                <c:pt idx="2928">
                  <c:v>0.0</c:v>
                </c:pt>
                <c:pt idx="2929">
                  <c:v>0.0</c:v>
                </c:pt>
                <c:pt idx="2930">
                  <c:v>0.0</c:v>
                </c:pt>
                <c:pt idx="2931">
                  <c:v>0.0</c:v>
                </c:pt>
                <c:pt idx="2932">
                  <c:v>0.0</c:v>
                </c:pt>
                <c:pt idx="2933">
                  <c:v>0.0</c:v>
                </c:pt>
                <c:pt idx="2934">
                  <c:v>0.0</c:v>
                </c:pt>
                <c:pt idx="2935">
                  <c:v>0.0</c:v>
                </c:pt>
                <c:pt idx="2936">
                  <c:v>0.0</c:v>
                </c:pt>
                <c:pt idx="2937">
                  <c:v>0.0</c:v>
                </c:pt>
                <c:pt idx="2938">
                  <c:v>0.0</c:v>
                </c:pt>
                <c:pt idx="2939">
                  <c:v>0.0</c:v>
                </c:pt>
                <c:pt idx="2940">
                  <c:v>0.0</c:v>
                </c:pt>
                <c:pt idx="2941">
                  <c:v>0.0</c:v>
                </c:pt>
                <c:pt idx="2942">
                  <c:v>0.0</c:v>
                </c:pt>
                <c:pt idx="2943">
                  <c:v>0.0</c:v>
                </c:pt>
                <c:pt idx="2944">
                  <c:v>0.0</c:v>
                </c:pt>
                <c:pt idx="2945">
                  <c:v>0.0</c:v>
                </c:pt>
                <c:pt idx="2946">
                  <c:v>0.0</c:v>
                </c:pt>
                <c:pt idx="2947">
                  <c:v>0.0</c:v>
                </c:pt>
                <c:pt idx="2948">
                  <c:v>0.0</c:v>
                </c:pt>
                <c:pt idx="2949">
                  <c:v>0.0</c:v>
                </c:pt>
                <c:pt idx="2950">
                  <c:v>0.0</c:v>
                </c:pt>
                <c:pt idx="2951">
                  <c:v>0.0</c:v>
                </c:pt>
                <c:pt idx="2952">
                  <c:v>0.0</c:v>
                </c:pt>
                <c:pt idx="2953">
                  <c:v>0.0</c:v>
                </c:pt>
                <c:pt idx="2954">
                  <c:v>0.0</c:v>
                </c:pt>
                <c:pt idx="2955">
                  <c:v>0.0</c:v>
                </c:pt>
                <c:pt idx="2956">
                  <c:v>0.0</c:v>
                </c:pt>
                <c:pt idx="2957">
                  <c:v>0.0</c:v>
                </c:pt>
                <c:pt idx="2958">
                  <c:v>0.0</c:v>
                </c:pt>
                <c:pt idx="2959">
                  <c:v>0.0</c:v>
                </c:pt>
                <c:pt idx="2960">
                  <c:v>0.0</c:v>
                </c:pt>
                <c:pt idx="2961">
                  <c:v>0.0</c:v>
                </c:pt>
                <c:pt idx="2962">
                  <c:v>0.0</c:v>
                </c:pt>
                <c:pt idx="2963">
                  <c:v>0.0</c:v>
                </c:pt>
                <c:pt idx="2964">
                  <c:v>0.0</c:v>
                </c:pt>
                <c:pt idx="2965">
                  <c:v>0.0</c:v>
                </c:pt>
                <c:pt idx="2966">
                  <c:v>0.0</c:v>
                </c:pt>
                <c:pt idx="2967">
                  <c:v>0.0</c:v>
                </c:pt>
                <c:pt idx="2968">
                  <c:v>0.0</c:v>
                </c:pt>
                <c:pt idx="2969">
                  <c:v>0.0</c:v>
                </c:pt>
                <c:pt idx="2970">
                  <c:v>0.0</c:v>
                </c:pt>
                <c:pt idx="2971">
                  <c:v>0.0</c:v>
                </c:pt>
                <c:pt idx="2972">
                  <c:v>0.0</c:v>
                </c:pt>
                <c:pt idx="2973">
                  <c:v>0.0</c:v>
                </c:pt>
                <c:pt idx="2974">
                  <c:v>0.0</c:v>
                </c:pt>
                <c:pt idx="2975">
                  <c:v>0.0</c:v>
                </c:pt>
                <c:pt idx="2976">
                  <c:v>0.0</c:v>
                </c:pt>
                <c:pt idx="2977">
                  <c:v>0.0</c:v>
                </c:pt>
                <c:pt idx="2978">
                  <c:v>0.0</c:v>
                </c:pt>
                <c:pt idx="2979">
                  <c:v>0.0</c:v>
                </c:pt>
                <c:pt idx="2980">
                  <c:v>0.0</c:v>
                </c:pt>
                <c:pt idx="2981">
                  <c:v>0.0</c:v>
                </c:pt>
                <c:pt idx="2982">
                  <c:v>0.0</c:v>
                </c:pt>
                <c:pt idx="2983">
                  <c:v>0.0</c:v>
                </c:pt>
                <c:pt idx="2984">
                  <c:v>0.0</c:v>
                </c:pt>
                <c:pt idx="2985">
                  <c:v>0.0</c:v>
                </c:pt>
                <c:pt idx="2986">
                  <c:v>0.0</c:v>
                </c:pt>
                <c:pt idx="2987">
                  <c:v>0.0</c:v>
                </c:pt>
                <c:pt idx="2988">
                  <c:v>0.0</c:v>
                </c:pt>
                <c:pt idx="2989">
                  <c:v>0.0</c:v>
                </c:pt>
                <c:pt idx="2990">
                  <c:v>0.0</c:v>
                </c:pt>
                <c:pt idx="2991">
                  <c:v>0.0</c:v>
                </c:pt>
                <c:pt idx="2992">
                  <c:v>0.0</c:v>
                </c:pt>
                <c:pt idx="2993">
                  <c:v>0.0</c:v>
                </c:pt>
                <c:pt idx="2994">
                  <c:v>0.0</c:v>
                </c:pt>
                <c:pt idx="2995">
                  <c:v>0.0</c:v>
                </c:pt>
                <c:pt idx="2996">
                  <c:v>0.0</c:v>
                </c:pt>
                <c:pt idx="2997">
                  <c:v>0.0</c:v>
                </c:pt>
                <c:pt idx="2998">
                  <c:v>0.0</c:v>
                </c:pt>
                <c:pt idx="2999">
                  <c:v>0.0</c:v>
                </c:pt>
                <c:pt idx="3000">
                  <c:v>0.0</c:v>
                </c:pt>
                <c:pt idx="3001">
                  <c:v>0.0</c:v>
                </c:pt>
                <c:pt idx="3002">
                  <c:v>0.0</c:v>
                </c:pt>
                <c:pt idx="3003">
                  <c:v>0.0</c:v>
                </c:pt>
                <c:pt idx="3004">
                  <c:v>0.0</c:v>
                </c:pt>
                <c:pt idx="3005">
                  <c:v>0.0</c:v>
                </c:pt>
                <c:pt idx="3006">
                  <c:v>0.0</c:v>
                </c:pt>
                <c:pt idx="3007">
                  <c:v>0.0</c:v>
                </c:pt>
                <c:pt idx="3008">
                  <c:v>0.0</c:v>
                </c:pt>
                <c:pt idx="3009">
                  <c:v>0.0</c:v>
                </c:pt>
                <c:pt idx="3010">
                  <c:v>0.0</c:v>
                </c:pt>
                <c:pt idx="3011">
                  <c:v>0.0</c:v>
                </c:pt>
                <c:pt idx="3012">
                  <c:v>0.0</c:v>
                </c:pt>
                <c:pt idx="3013">
                  <c:v>0.0</c:v>
                </c:pt>
                <c:pt idx="3014">
                  <c:v>0.0</c:v>
                </c:pt>
                <c:pt idx="3015">
                  <c:v>0.0</c:v>
                </c:pt>
                <c:pt idx="3016">
                  <c:v>0.0</c:v>
                </c:pt>
                <c:pt idx="3017">
                  <c:v>0.0</c:v>
                </c:pt>
                <c:pt idx="3018">
                  <c:v>0.0</c:v>
                </c:pt>
                <c:pt idx="3019">
                  <c:v>0.0</c:v>
                </c:pt>
                <c:pt idx="3020">
                  <c:v>0.0</c:v>
                </c:pt>
                <c:pt idx="3021">
                  <c:v>0.0</c:v>
                </c:pt>
                <c:pt idx="3022">
                  <c:v>0.0</c:v>
                </c:pt>
                <c:pt idx="3023">
                  <c:v>0.0</c:v>
                </c:pt>
                <c:pt idx="3024">
                  <c:v>0.0</c:v>
                </c:pt>
                <c:pt idx="3025">
                  <c:v>0.0</c:v>
                </c:pt>
                <c:pt idx="3026">
                  <c:v>0.0</c:v>
                </c:pt>
                <c:pt idx="3027">
                  <c:v>0.0</c:v>
                </c:pt>
                <c:pt idx="3028">
                  <c:v>0.0</c:v>
                </c:pt>
                <c:pt idx="3029">
                  <c:v>0.0</c:v>
                </c:pt>
                <c:pt idx="3030">
                  <c:v>0.0</c:v>
                </c:pt>
                <c:pt idx="3031">
                  <c:v>0.0</c:v>
                </c:pt>
                <c:pt idx="3032">
                  <c:v>0.0</c:v>
                </c:pt>
                <c:pt idx="3033">
                  <c:v>0.0</c:v>
                </c:pt>
                <c:pt idx="3034">
                  <c:v>0.0</c:v>
                </c:pt>
                <c:pt idx="3035">
                  <c:v>0.0</c:v>
                </c:pt>
                <c:pt idx="3036">
                  <c:v>0.0</c:v>
                </c:pt>
                <c:pt idx="3037">
                  <c:v>0.0</c:v>
                </c:pt>
                <c:pt idx="3038">
                  <c:v>0.0</c:v>
                </c:pt>
                <c:pt idx="3039">
                  <c:v>0.0</c:v>
                </c:pt>
                <c:pt idx="3040">
                  <c:v>0.0</c:v>
                </c:pt>
                <c:pt idx="3041">
                  <c:v>0.0</c:v>
                </c:pt>
                <c:pt idx="3042">
                  <c:v>0.0</c:v>
                </c:pt>
                <c:pt idx="3043">
                  <c:v>0.0</c:v>
                </c:pt>
                <c:pt idx="3044">
                  <c:v>0.0</c:v>
                </c:pt>
                <c:pt idx="3045">
                  <c:v>0.0</c:v>
                </c:pt>
                <c:pt idx="3046">
                  <c:v>0.0</c:v>
                </c:pt>
                <c:pt idx="3047">
                  <c:v>0.0</c:v>
                </c:pt>
                <c:pt idx="3048">
                  <c:v>0.0</c:v>
                </c:pt>
                <c:pt idx="3049">
                  <c:v>0.0</c:v>
                </c:pt>
                <c:pt idx="3050">
                  <c:v>0.0</c:v>
                </c:pt>
                <c:pt idx="3051">
                  <c:v>0.0</c:v>
                </c:pt>
                <c:pt idx="3052">
                  <c:v>0.0</c:v>
                </c:pt>
                <c:pt idx="3053">
                  <c:v>0.0</c:v>
                </c:pt>
                <c:pt idx="3054">
                  <c:v>0.0</c:v>
                </c:pt>
                <c:pt idx="3055">
                  <c:v>0.0</c:v>
                </c:pt>
                <c:pt idx="3056">
                  <c:v>0.0</c:v>
                </c:pt>
                <c:pt idx="3057">
                  <c:v>0.0</c:v>
                </c:pt>
                <c:pt idx="3058">
                  <c:v>0.0</c:v>
                </c:pt>
                <c:pt idx="3059">
                  <c:v>0.0</c:v>
                </c:pt>
                <c:pt idx="3060">
                  <c:v>0.0</c:v>
                </c:pt>
                <c:pt idx="3061">
                  <c:v>0.0</c:v>
                </c:pt>
                <c:pt idx="3062">
                  <c:v>0.0</c:v>
                </c:pt>
                <c:pt idx="3063">
                  <c:v>0.0</c:v>
                </c:pt>
                <c:pt idx="3064">
                  <c:v>0.0</c:v>
                </c:pt>
                <c:pt idx="3065">
                  <c:v>0.0</c:v>
                </c:pt>
                <c:pt idx="3066">
                  <c:v>0.0</c:v>
                </c:pt>
                <c:pt idx="3067">
                  <c:v>0.0</c:v>
                </c:pt>
                <c:pt idx="3068">
                  <c:v>0.0</c:v>
                </c:pt>
                <c:pt idx="3069">
                  <c:v>0.0</c:v>
                </c:pt>
                <c:pt idx="3070">
                  <c:v>0.0</c:v>
                </c:pt>
                <c:pt idx="3071">
                  <c:v>0.0</c:v>
                </c:pt>
                <c:pt idx="3072">
                  <c:v>0.0</c:v>
                </c:pt>
                <c:pt idx="3073">
                  <c:v>0.0</c:v>
                </c:pt>
                <c:pt idx="3074">
                  <c:v>0.0</c:v>
                </c:pt>
                <c:pt idx="3075">
                  <c:v>0.0</c:v>
                </c:pt>
                <c:pt idx="3076">
                  <c:v>0.0</c:v>
                </c:pt>
                <c:pt idx="3077">
                  <c:v>0.0</c:v>
                </c:pt>
                <c:pt idx="3078">
                  <c:v>0.0</c:v>
                </c:pt>
                <c:pt idx="3079">
                  <c:v>0.0</c:v>
                </c:pt>
                <c:pt idx="3080">
                  <c:v>0.0</c:v>
                </c:pt>
                <c:pt idx="3081">
                  <c:v>0.0</c:v>
                </c:pt>
                <c:pt idx="3082">
                  <c:v>0.0</c:v>
                </c:pt>
                <c:pt idx="3083">
                  <c:v>0.0</c:v>
                </c:pt>
                <c:pt idx="3084">
                  <c:v>0.0</c:v>
                </c:pt>
                <c:pt idx="3085">
                  <c:v>0.0</c:v>
                </c:pt>
                <c:pt idx="3086">
                  <c:v>0.0</c:v>
                </c:pt>
                <c:pt idx="3087">
                  <c:v>0.0</c:v>
                </c:pt>
                <c:pt idx="3088">
                  <c:v>0.0</c:v>
                </c:pt>
                <c:pt idx="3089">
                  <c:v>0.0</c:v>
                </c:pt>
                <c:pt idx="3090">
                  <c:v>0.0</c:v>
                </c:pt>
                <c:pt idx="3091">
                  <c:v>0.0</c:v>
                </c:pt>
                <c:pt idx="3092">
                  <c:v>0.0</c:v>
                </c:pt>
                <c:pt idx="3093">
                  <c:v>0.0</c:v>
                </c:pt>
                <c:pt idx="3094">
                  <c:v>0.0</c:v>
                </c:pt>
                <c:pt idx="3095">
                  <c:v>0.0</c:v>
                </c:pt>
                <c:pt idx="3096">
                  <c:v>0.0</c:v>
                </c:pt>
                <c:pt idx="3097">
                  <c:v>0.0</c:v>
                </c:pt>
                <c:pt idx="3098">
                  <c:v>0.0</c:v>
                </c:pt>
                <c:pt idx="3099">
                  <c:v>0.0</c:v>
                </c:pt>
                <c:pt idx="3100">
                  <c:v>0.0</c:v>
                </c:pt>
                <c:pt idx="3101">
                  <c:v>0.0</c:v>
                </c:pt>
                <c:pt idx="3102">
                  <c:v>0.0</c:v>
                </c:pt>
                <c:pt idx="3103">
                  <c:v>0.0</c:v>
                </c:pt>
                <c:pt idx="3104">
                  <c:v>0.0</c:v>
                </c:pt>
                <c:pt idx="3105">
                  <c:v>0.0</c:v>
                </c:pt>
                <c:pt idx="3106">
                  <c:v>0.0</c:v>
                </c:pt>
                <c:pt idx="3107">
                  <c:v>0.0</c:v>
                </c:pt>
                <c:pt idx="3108">
                  <c:v>0.0</c:v>
                </c:pt>
                <c:pt idx="3109">
                  <c:v>0.0</c:v>
                </c:pt>
                <c:pt idx="3110">
                  <c:v>0.0</c:v>
                </c:pt>
                <c:pt idx="3111">
                  <c:v>0.0</c:v>
                </c:pt>
                <c:pt idx="3112">
                  <c:v>0.0</c:v>
                </c:pt>
                <c:pt idx="3113">
                  <c:v>0.0</c:v>
                </c:pt>
                <c:pt idx="3114">
                  <c:v>0.0</c:v>
                </c:pt>
                <c:pt idx="3115">
                  <c:v>0.0</c:v>
                </c:pt>
                <c:pt idx="3116">
                  <c:v>0.0</c:v>
                </c:pt>
                <c:pt idx="3117">
                  <c:v>0.0</c:v>
                </c:pt>
                <c:pt idx="3118">
                  <c:v>0.0</c:v>
                </c:pt>
                <c:pt idx="3119">
                  <c:v>0.0</c:v>
                </c:pt>
                <c:pt idx="3120">
                  <c:v>0.0</c:v>
                </c:pt>
                <c:pt idx="3121">
                  <c:v>0.0</c:v>
                </c:pt>
                <c:pt idx="3122">
                  <c:v>0.0</c:v>
                </c:pt>
                <c:pt idx="3123">
                  <c:v>0.0</c:v>
                </c:pt>
                <c:pt idx="3124">
                  <c:v>0.0</c:v>
                </c:pt>
                <c:pt idx="3125">
                  <c:v>0.0</c:v>
                </c:pt>
                <c:pt idx="3126">
                  <c:v>0.0</c:v>
                </c:pt>
                <c:pt idx="3127">
                  <c:v>0.0</c:v>
                </c:pt>
                <c:pt idx="3128">
                  <c:v>0.0</c:v>
                </c:pt>
                <c:pt idx="3129">
                  <c:v>0.0</c:v>
                </c:pt>
                <c:pt idx="3130">
                  <c:v>0.0</c:v>
                </c:pt>
                <c:pt idx="3131">
                  <c:v>0.0</c:v>
                </c:pt>
                <c:pt idx="3132">
                  <c:v>0.0</c:v>
                </c:pt>
                <c:pt idx="3133">
                  <c:v>0.0</c:v>
                </c:pt>
                <c:pt idx="3134">
                  <c:v>0.0</c:v>
                </c:pt>
                <c:pt idx="3135">
                  <c:v>0.0</c:v>
                </c:pt>
                <c:pt idx="3136">
                  <c:v>0.0</c:v>
                </c:pt>
                <c:pt idx="3137">
                  <c:v>0.0</c:v>
                </c:pt>
                <c:pt idx="3138">
                  <c:v>0.0</c:v>
                </c:pt>
                <c:pt idx="3139">
                  <c:v>0.0</c:v>
                </c:pt>
                <c:pt idx="3140">
                  <c:v>0.0</c:v>
                </c:pt>
                <c:pt idx="3141">
                  <c:v>0.0</c:v>
                </c:pt>
                <c:pt idx="3142">
                  <c:v>0.0</c:v>
                </c:pt>
                <c:pt idx="3143">
                  <c:v>0.0</c:v>
                </c:pt>
                <c:pt idx="3144">
                  <c:v>0.0</c:v>
                </c:pt>
                <c:pt idx="3145">
                  <c:v>0.0</c:v>
                </c:pt>
                <c:pt idx="3146">
                  <c:v>0.0</c:v>
                </c:pt>
                <c:pt idx="3147">
                  <c:v>0.0</c:v>
                </c:pt>
                <c:pt idx="3148">
                  <c:v>0.0</c:v>
                </c:pt>
                <c:pt idx="3149">
                  <c:v>0.0</c:v>
                </c:pt>
                <c:pt idx="3150">
                  <c:v>0.0</c:v>
                </c:pt>
                <c:pt idx="3151">
                  <c:v>0.0</c:v>
                </c:pt>
                <c:pt idx="3152">
                  <c:v>0.0</c:v>
                </c:pt>
                <c:pt idx="3153">
                  <c:v>0.0</c:v>
                </c:pt>
                <c:pt idx="3154">
                  <c:v>0.0</c:v>
                </c:pt>
                <c:pt idx="3155">
                  <c:v>0.0</c:v>
                </c:pt>
                <c:pt idx="3156">
                  <c:v>0.0</c:v>
                </c:pt>
                <c:pt idx="3157">
                  <c:v>0.0</c:v>
                </c:pt>
                <c:pt idx="3158">
                  <c:v>0.0</c:v>
                </c:pt>
                <c:pt idx="3159">
                  <c:v>0.0</c:v>
                </c:pt>
                <c:pt idx="3160">
                  <c:v>0.0</c:v>
                </c:pt>
                <c:pt idx="3161">
                  <c:v>0.0</c:v>
                </c:pt>
                <c:pt idx="3162">
                  <c:v>0.0</c:v>
                </c:pt>
                <c:pt idx="3163">
                  <c:v>0.0</c:v>
                </c:pt>
                <c:pt idx="3164">
                  <c:v>0.0</c:v>
                </c:pt>
                <c:pt idx="3165">
                  <c:v>0.0</c:v>
                </c:pt>
                <c:pt idx="3166">
                  <c:v>0.0</c:v>
                </c:pt>
                <c:pt idx="3167">
                  <c:v>0.0</c:v>
                </c:pt>
                <c:pt idx="3168">
                  <c:v>0.0</c:v>
                </c:pt>
                <c:pt idx="3169">
                  <c:v>0.0</c:v>
                </c:pt>
                <c:pt idx="3170">
                  <c:v>0.0</c:v>
                </c:pt>
                <c:pt idx="3171">
                  <c:v>0.0</c:v>
                </c:pt>
                <c:pt idx="3172">
                  <c:v>0.0</c:v>
                </c:pt>
                <c:pt idx="3173">
                  <c:v>0.0</c:v>
                </c:pt>
                <c:pt idx="3174">
                  <c:v>0.0</c:v>
                </c:pt>
                <c:pt idx="3175">
                  <c:v>0.0</c:v>
                </c:pt>
                <c:pt idx="3176">
                  <c:v>0.0</c:v>
                </c:pt>
                <c:pt idx="3177">
                  <c:v>0.0</c:v>
                </c:pt>
                <c:pt idx="3178">
                  <c:v>0.0</c:v>
                </c:pt>
                <c:pt idx="3179">
                  <c:v>0.0</c:v>
                </c:pt>
                <c:pt idx="3180">
                  <c:v>0.0</c:v>
                </c:pt>
                <c:pt idx="3181">
                  <c:v>0.0</c:v>
                </c:pt>
                <c:pt idx="3182">
                  <c:v>0.0</c:v>
                </c:pt>
                <c:pt idx="3183">
                  <c:v>0.0</c:v>
                </c:pt>
                <c:pt idx="3184">
                  <c:v>0.0</c:v>
                </c:pt>
                <c:pt idx="3185">
                  <c:v>0.0</c:v>
                </c:pt>
                <c:pt idx="3186">
                  <c:v>0.0</c:v>
                </c:pt>
                <c:pt idx="3187">
                  <c:v>0.0</c:v>
                </c:pt>
                <c:pt idx="3188">
                  <c:v>0.0</c:v>
                </c:pt>
                <c:pt idx="3189">
                  <c:v>0.0</c:v>
                </c:pt>
                <c:pt idx="3190">
                  <c:v>0.0</c:v>
                </c:pt>
                <c:pt idx="3191">
                  <c:v>0.0</c:v>
                </c:pt>
                <c:pt idx="3192">
                  <c:v>0.0</c:v>
                </c:pt>
                <c:pt idx="3193">
                  <c:v>0.0</c:v>
                </c:pt>
                <c:pt idx="3194">
                  <c:v>0.0</c:v>
                </c:pt>
                <c:pt idx="3195">
                  <c:v>0.0</c:v>
                </c:pt>
                <c:pt idx="3196">
                  <c:v>0.0</c:v>
                </c:pt>
                <c:pt idx="3197">
                  <c:v>0.0</c:v>
                </c:pt>
                <c:pt idx="3198">
                  <c:v>0.0</c:v>
                </c:pt>
                <c:pt idx="3199">
                  <c:v>0.0</c:v>
                </c:pt>
                <c:pt idx="3200">
                  <c:v>0.0</c:v>
                </c:pt>
                <c:pt idx="3201">
                  <c:v>0.0</c:v>
                </c:pt>
                <c:pt idx="3202">
                  <c:v>0.0</c:v>
                </c:pt>
                <c:pt idx="3203">
                  <c:v>0.0</c:v>
                </c:pt>
                <c:pt idx="3204">
                  <c:v>0.0</c:v>
                </c:pt>
                <c:pt idx="3205">
                  <c:v>0.0</c:v>
                </c:pt>
                <c:pt idx="3206">
                  <c:v>0.0</c:v>
                </c:pt>
                <c:pt idx="3207">
                  <c:v>0.0</c:v>
                </c:pt>
                <c:pt idx="3208">
                  <c:v>0.0</c:v>
                </c:pt>
                <c:pt idx="3209">
                  <c:v>0.0</c:v>
                </c:pt>
                <c:pt idx="3210">
                  <c:v>0.0</c:v>
                </c:pt>
                <c:pt idx="3211">
                  <c:v>0.0</c:v>
                </c:pt>
                <c:pt idx="3212">
                  <c:v>0.0</c:v>
                </c:pt>
                <c:pt idx="3213">
                  <c:v>0.0</c:v>
                </c:pt>
                <c:pt idx="3214">
                  <c:v>0.0</c:v>
                </c:pt>
                <c:pt idx="3215">
                  <c:v>0.0</c:v>
                </c:pt>
                <c:pt idx="3216">
                  <c:v>0.0</c:v>
                </c:pt>
                <c:pt idx="3217">
                  <c:v>0.0</c:v>
                </c:pt>
                <c:pt idx="3218">
                  <c:v>0.0</c:v>
                </c:pt>
                <c:pt idx="3219">
                  <c:v>0.0</c:v>
                </c:pt>
                <c:pt idx="3220">
                  <c:v>0.0</c:v>
                </c:pt>
                <c:pt idx="3221">
                  <c:v>0.0</c:v>
                </c:pt>
                <c:pt idx="3222">
                  <c:v>0.0</c:v>
                </c:pt>
                <c:pt idx="3223">
                  <c:v>0.0</c:v>
                </c:pt>
                <c:pt idx="3224">
                  <c:v>0.0</c:v>
                </c:pt>
                <c:pt idx="3225">
                  <c:v>0.0</c:v>
                </c:pt>
                <c:pt idx="3226">
                  <c:v>0.0</c:v>
                </c:pt>
                <c:pt idx="3227">
                  <c:v>0.0</c:v>
                </c:pt>
                <c:pt idx="3228">
                  <c:v>0.0</c:v>
                </c:pt>
                <c:pt idx="3229">
                  <c:v>0.0</c:v>
                </c:pt>
                <c:pt idx="3230">
                  <c:v>0.0</c:v>
                </c:pt>
                <c:pt idx="3231">
                  <c:v>0.0</c:v>
                </c:pt>
                <c:pt idx="3232">
                  <c:v>0.0</c:v>
                </c:pt>
                <c:pt idx="3233">
                  <c:v>0.0</c:v>
                </c:pt>
                <c:pt idx="3234">
                  <c:v>0.0</c:v>
                </c:pt>
                <c:pt idx="3235">
                  <c:v>0.0</c:v>
                </c:pt>
                <c:pt idx="3236">
                  <c:v>0.0</c:v>
                </c:pt>
                <c:pt idx="3237">
                  <c:v>0.0</c:v>
                </c:pt>
                <c:pt idx="3238">
                  <c:v>0.0</c:v>
                </c:pt>
                <c:pt idx="3239">
                  <c:v>0.0</c:v>
                </c:pt>
                <c:pt idx="3240">
                  <c:v>0.0</c:v>
                </c:pt>
                <c:pt idx="3241">
                  <c:v>0.0</c:v>
                </c:pt>
                <c:pt idx="3242">
                  <c:v>0.0</c:v>
                </c:pt>
                <c:pt idx="3243">
                  <c:v>0.0</c:v>
                </c:pt>
                <c:pt idx="3244">
                  <c:v>0.0</c:v>
                </c:pt>
                <c:pt idx="3245">
                  <c:v>0.0</c:v>
                </c:pt>
                <c:pt idx="3246">
                  <c:v>0.0</c:v>
                </c:pt>
                <c:pt idx="3247">
                  <c:v>0.0</c:v>
                </c:pt>
                <c:pt idx="3248">
                  <c:v>0.0</c:v>
                </c:pt>
                <c:pt idx="3249">
                  <c:v>0.0</c:v>
                </c:pt>
                <c:pt idx="3250">
                  <c:v>0.0</c:v>
                </c:pt>
                <c:pt idx="3251">
                  <c:v>0.0</c:v>
                </c:pt>
                <c:pt idx="3252">
                  <c:v>0.0</c:v>
                </c:pt>
                <c:pt idx="3253">
                  <c:v>0.0</c:v>
                </c:pt>
                <c:pt idx="3254">
                  <c:v>0.0</c:v>
                </c:pt>
                <c:pt idx="3255">
                  <c:v>0.0</c:v>
                </c:pt>
                <c:pt idx="3256">
                  <c:v>0.0</c:v>
                </c:pt>
                <c:pt idx="3257">
                  <c:v>0.0</c:v>
                </c:pt>
                <c:pt idx="3258">
                  <c:v>0.0</c:v>
                </c:pt>
                <c:pt idx="3259">
                  <c:v>0.0</c:v>
                </c:pt>
                <c:pt idx="3260">
                  <c:v>0.0</c:v>
                </c:pt>
                <c:pt idx="3261">
                  <c:v>0.0</c:v>
                </c:pt>
                <c:pt idx="3262">
                  <c:v>0.0</c:v>
                </c:pt>
                <c:pt idx="3263">
                  <c:v>0.0</c:v>
                </c:pt>
                <c:pt idx="3264">
                  <c:v>0.0</c:v>
                </c:pt>
                <c:pt idx="3265">
                  <c:v>0.0</c:v>
                </c:pt>
                <c:pt idx="3266">
                  <c:v>0.0</c:v>
                </c:pt>
                <c:pt idx="3267">
                  <c:v>0.0</c:v>
                </c:pt>
                <c:pt idx="3268">
                  <c:v>0.0</c:v>
                </c:pt>
                <c:pt idx="3269">
                  <c:v>0.0</c:v>
                </c:pt>
                <c:pt idx="3270">
                  <c:v>0.0</c:v>
                </c:pt>
                <c:pt idx="3271">
                  <c:v>0.0</c:v>
                </c:pt>
                <c:pt idx="3272">
                  <c:v>0.0</c:v>
                </c:pt>
                <c:pt idx="3273">
                  <c:v>0.0</c:v>
                </c:pt>
                <c:pt idx="3274">
                  <c:v>0.0</c:v>
                </c:pt>
                <c:pt idx="3275">
                  <c:v>0.0</c:v>
                </c:pt>
                <c:pt idx="3276">
                  <c:v>0.0</c:v>
                </c:pt>
                <c:pt idx="3277">
                  <c:v>0.0</c:v>
                </c:pt>
                <c:pt idx="3278">
                  <c:v>0.0</c:v>
                </c:pt>
                <c:pt idx="3279">
                  <c:v>0.0</c:v>
                </c:pt>
                <c:pt idx="3280">
                  <c:v>0.0</c:v>
                </c:pt>
                <c:pt idx="3281">
                  <c:v>0.0</c:v>
                </c:pt>
                <c:pt idx="3282">
                  <c:v>0.0</c:v>
                </c:pt>
                <c:pt idx="3283">
                  <c:v>0.0</c:v>
                </c:pt>
                <c:pt idx="3284">
                  <c:v>0.0</c:v>
                </c:pt>
                <c:pt idx="3285">
                  <c:v>0.0</c:v>
                </c:pt>
                <c:pt idx="3286">
                  <c:v>0.0</c:v>
                </c:pt>
                <c:pt idx="3287">
                  <c:v>0.0</c:v>
                </c:pt>
                <c:pt idx="3288">
                  <c:v>0.0</c:v>
                </c:pt>
                <c:pt idx="3289">
                  <c:v>0.0</c:v>
                </c:pt>
                <c:pt idx="3290">
                  <c:v>0.0</c:v>
                </c:pt>
                <c:pt idx="3291">
                  <c:v>0.0</c:v>
                </c:pt>
                <c:pt idx="3292">
                  <c:v>0.0</c:v>
                </c:pt>
                <c:pt idx="3293">
                  <c:v>0.0</c:v>
                </c:pt>
                <c:pt idx="3294">
                  <c:v>0.0</c:v>
                </c:pt>
                <c:pt idx="3295">
                  <c:v>0.0</c:v>
                </c:pt>
                <c:pt idx="3296">
                  <c:v>0.0</c:v>
                </c:pt>
                <c:pt idx="3297">
                  <c:v>0.0</c:v>
                </c:pt>
                <c:pt idx="3298">
                  <c:v>0.0</c:v>
                </c:pt>
                <c:pt idx="3299">
                  <c:v>0.0</c:v>
                </c:pt>
                <c:pt idx="3300">
                  <c:v>0.0</c:v>
                </c:pt>
                <c:pt idx="3301">
                  <c:v>0.0</c:v>
                </c:pt>
                <c:pt idx="3302">
                  <c:v>0.0</c:v>
                </c:pt>
                <c:pt idx="3303">
                  <c:v>0.0</c:v>
                </c:pt>
                <c:pt idx="3304">
                  <c:v>0.0</c:v>
                </c:pt>
                <c:pt idx="3305">
                  <c:v>0.0</c:v>
                </c:pt>
                <c:pt idx="3306">
                  <c:v>0.0</c:v>
                </c:pt>
                <c:pt idx="3307">
                  <c:v>0.0</c:v>
                </c:pt>
                <c:pt idx="3308">
                  <c:v>0.0</c:v>
                </c:pt>
                <c:pt idx="3309">
                  <c:v>0.0</c:v>
                </c:pt>
                <c:pt idx="3310">
                  <c:v>0.0</c:v>
                </c:pt>
                <c:pt idx="3311">
                  <c:v>0.0</c:v>
                </c:pt>
                <c:pt idx="3312">
                  <c:v>0.0</c:v>
                </c:pt>
                <c:pt idx="3313">
                  <c:v>0.0</c:v>
                </c:pt>
                <c:pt idx="3314">
                  <c:v>0.0</c:v>
                </c:pt>
                <c:pt idx="3315">
                  <c:v>0.0</c:v>
                </c:pt>
                <c:pt idx="3316">
                  <c:v>0.0</c:v>
                </c:pt>
                <c:pt idx="3317">
                  <c:v>0.0</c:v>
                </c:pt>
                <c:pt idx="3318">
                  <c:v>0.0</c:v>
                </c:pt>
                <c:pt idx="3319">
                  <c:v>0.0</c:v>
                </c:pt>
                <c:pt idx="3320">
                  <c:v>0.0</c:v>
                </c:pt>
                <c:pt idx="3321">
                  <c:v>0.0</c:v>
                </c:pt>
                <c:pt idx="3322">
                  <c:v>0.0</c:v>
                </c:pt>
                <c:pt idx="3323">
                  <c:v>0.0</c:v>
                </c:pt>
                <c:pt idx="3324">
                  <c:v>0.0</c:v>
                </c:pt>
                <c:pt idx="3325">
                  <c:v>0.0</c:v>
                </c:pt>
                <c:pt idx="3326">
                  <c:v>0.0</c:v>
                </c:pt>
                <c:pt idx="3327">
                  <c:v>0.0</c:v>
                </c:pt>
                <c:pt idx="3328">
                  <c:v>0.0</c:v>
                </c:pt>
                <c:pt idx="3329">
                  <c:v>0.0</c:v>
                </c:pt>
                <c:pt idx="3330">
                  <c:v>0.0</c:v>
                </c:pt>
                <c:pt idx="3331">
                  <c:v>0.0</c:v>
                </c:pt>
                <c:pt idx="3332">
                  <c:v>0.0</c:v>
                </c:pt>
                <c:pt idx="3333">
                  <c:v>0.0</c:v>
                </c:pt>
                <c:pt idx="3334">
                  <c:v>0.0</c:v>
                </c:pt>
                <c:pt idx="3335">
                  <c:v>0.0</c:v>
                </c:pt>
                <c:pt idx="3336">
                  <c:v>0.0</c:v>
                </c:pt>
                <c:pt idx="3337">
                  <c:v>0.0</c:v>
                </c:pt>
                <c:pt idx="3338">
                  <c:v>0.0</c:v>
                </c:pt>
                <c:pt idx="3339">
                  <c:v>0.0</c:v>
                </c:pt>
                <c:pt idx="3340">
                  <c:v>0.0</c:v>
                </c:pt>
                <c:pt idx="3341">
                  <c:v>0.0</c:v>
                </c:pt>
                <c:pt idx="3342">
                  <c:v>0.0</c:v>
                </c:pt>
                <c:pt idx="3343">
                  <c:v>0.0</c:v>
                </c:pt>
                <c:pt idx="3344">
                  <c:v>0.0</c:v>
                </c:pt>
                <c:pt idx="3345">
                  <c:v>0.0</c:v>
                </c:pt>
                <c:pt idx="3346">
                  <c:v>0.0</c:v>
                </c:pt>
                <c:pt idx="3347">
                  <c:v>0.0</c:v>
                </c:pt>
                <c:pt idx="3348">
                  <c:v>0.0</c:v>
                </c:pt>
                <c:pt idx="3349">
                  <c:v>0.0</c:v>
                </c:pt>
                <c:pt idx="3350">
                  <c:v>0.0</c:v>
                </c:pt>
                <c:pt idx="3351">
                  <c:v>0.0</c:v>
                </c:pt>
                <c:pt idx="3352">
                  <c:v>0.0</c:v>
                </c:pt>
                <c:pt idx="3353">
                  <c:v>0.0</c:v>
                </c:pt>
                <c:pt idx="3354">
                  <c:v>0.0</c:v>
                </c:pt>
                <c:pt idx="3355">
                  <c:v>0.0</c:v>
                </c:pt>
                <c:pt idx="3356">
                  <c:v>0.0</c:v>
                </c:pt>
                <c:pt idx="3357">
                  <c:v>0.0</c:v>
                </c:pt>
                <c:pt idx="3358">
                  <c:v>0.0</c:v>
                </c:pt>
                <c:pt idx="3359">
                  <c:v>0.0</c:v>
                </c:pt>
                <c:pt idx="3360">
                  <c:v>0.0</c:v>
                </c:pt>
                <c:pt idx="3361">
                  <c:v>0.0</c:v>
                </c:pt>
                <c:pt idx="3362">
                  <c:v>0.0</c:v>
                </c:pt>
                <c:pt idx="3363">
                  <c:v>0.0</c:v>
                </c:pt>
                <c:pt idx="3364">
                  <c:v>0.0</c:v>
                </c:pt>
                <c:pt idx="3365">
                  <c:v>0.0</c:v>
                </c:pt>
                <c:pt idx="3366">
                  <c:v>0.0</c:v>
                </c:pt>
                <c:pt idx="3367">
                  <c:v>0.0</c:v>
                </c:pt>
                <c:pt idx="3368">
                  <c:v>0.0</c:v>
                </c:pt>
                <c:pt idx="3369">
                  <c:v>0.0</c:v>
                </c:pt>
                <c:pt idx="3370">
                  <c:v>0.0</c:v>
                </c:pt>
                <c:pt idx="3371">
                  <c:v>0.0</c:v>
                </c:pt>
                <c:pt idx="3372">
                  <c:v>0.0</c:v>
                </c:pt>
                <c:pt idx="3373">
                  <c:v>0.0</c:v>
                </c:pt>
                <c:pt idx="3374">
                  <c:v>0.0</c:v>
                </c:pt>
                <c:pt idx="3375">
                  <c:v>0.0</c:v>
                </c:pt>
                <c:pt idx="3376">
                  <c:v>0.0</c:v>
                </c:pt>
                <c:pt idx="3377">
                  <c:v>0.0</c:v>
                </c:pt>
                <c:pt idx="3378">
                  <c:v>0.0</c:v>
                </c:pt>
                <c:pt idx="3379">
                  <c:v>0.0</c:v>
                </c:pt>
                <c:pt idx="3380">
                  <c:v>0.0</c:v>
                </c:pt>
                <c:pt idx="3381">
                  <c:v>0.0</c:v>
                </c:pt>
                <c:pt idx="3382">
                  <c:v>0.0</c:v>
                </c:pt>
                <c:pt idx="3383">
                  <c:v>0.0</c:v>
                </c:pt>
                <c:pt idx="3384">
                  <c:v>0.0</c:v>
                </c:pt>
                <c:pt idx="3385">
                  <c:v>0.0</c:v>
                </c:pt>
                <c:pt idx="3386">
                  <c:v>0.0</c:v>
                </c:pt>
                <c:pt idx="3387">
                  <c:v>0.0</c:v>
                </c:pt>
                <c:pt idx="3388">
                  <c:v>0.0</c:v>
                </c:pt>
                <c:pt idx="3389">
                  <c:v>0.0</c:v>
                </c:pt>
                <c:pt idx="3390">
                  <c:v>0.0</c:v>
                </c:pt>
                <c:pt idx="3391">
                  <c:v>0.0</c:v>
                </c:pt>
                <c:pt idx="3392">
                  <c:v>0.0</c:v>
                </c:pt>
                <c:pt idx="3393">
                  <c:v>0.0</c:v>
                </c:pt>
                <c:pt idx="3394">
                  <c:v>0.0</c:v>
                </c:pt>
                <c:pt idx="3395">
                  <c:v>0.0</c:v>
                </c:pt>
                <c:pt idx="3396">
                  <c:v>0.0</c:v>
                </c:pt>
                <c:pt idx="3397">
                  <c:v>0.0</c:v>
                </c:pt>
                <c:pt idx="3398">
                  <c:v>0.0</c:v>
                </c:pt>
                <c:pt idx="3399">
                  <c:v>0.0</c:v>
                </c:pt>
                <c:pt idx="3400">
                  <c:v>0.0</c:v>
                </c:pt>
                <c:pt idx="3401">
                  <c:v>0.0</c:v>
                </c:pt>
                <c:pt idx="3402">
                  <c:v>0.0</c:v>
                </c:pt>
                <c:pt idx="3403">
                  <c:v>0.0</c:v>
                </c:pt>
                <c:pt idx="3404">
                  <c:v>0.0</c:v>
                </c:pt>
                <c:pt idx="3405">
                  <c:v>0.0</c:v>
                </c:pt>
                <c:pt idx="3406">
                  <c:v>0.0</c:v>
                </c:pt>
                <c:pt idx="3407">
                  <c:v>0.0</c:v>
                </c:pt>
                <c:pt idx="3408">
                  <c:v>0.0</c:v>
                </c:pt>
                <c:pt idx="3409">
                  <c:v>0.0</c:v>
                </c:pt>
                <c:pt idx="3410">
                  <c:v>0.0</c:v>
                </c:pt>
                <c:pt idx="3411">
                  <c:v>0.0</c:v>
                </c:pt>
                <c:pt idx="3412">
                  <c:v>0.0</c:v>
                </c:pt>
                <c:pt idx="3413">
                  <c:v>0.0</c:v>
                </c:pt>
                <c:pt idx="3414">
                  <c:v>0.0</c:v>
                </c:pt>
                <c:pt idx="3415">
                  <c:v>0.0</c:v>
                </c:pt>
                <c:pt idx="3416">
                  <c:v>0.0</c:v>
                </c:pt>
                <c:pt idx="3417">
                  <c:v>0.0</c:v>
                </c:pt>
                <c:pt idx="3418">
                  <c:v>0.0</c:v>
                </c:pt>
                <c:pt idx="3419">
                  <c:v>0.0</c:v>
                </c:pt>
                <c:pt idx="3420">
                  <c:v>0.0</c:v>
                </c:pt>
                <c:pt idx="3421">
                  <c:v>0.0</c:v>
                </c:pt>
                <c:pt idx="3422">
                  <c:v>0.0</c:v>
                </c:pt>
                <c:pt idx="3423">
                  <c:v>0.0</c:v>
                </c:pt>
                <c:pt idx="3424">
                  <c:v>0.0</c:v>
                </c:pt>
                <c:pt idx="3425">
                  <c:v>0.0</c:v>
                </c:pt>
                <c:pt idx="3426">
                  <c:v>0.0</c:v>
                </c:pt>
                <c:pt idx="3427">
                  <c:v>0.0</c:v>
                </c:pt>
                <c:pt idx="3428">
                  <c:v>0.0</c:v>
                </c:pt>
                <c:pt idx="3429">
                  <c:v>0.0</c:v>
                </c:pt>
                <c:pt idx="3430">
                  <c:v>0.0</c:v>
                </c:pt>
                <c:pt idx="3431">
                  <c:v>0.0</c:v>
                </c:pt>
                <c:pt idx="3432">
                  <c:v>0.0</c:v>
                </c:pt>
                <c:pt idx="3433">
                  <c:v>0.0</c:v>
                </c:pt>
                <c:pt idx="3434">
                  <c:v>0.0</c:v>
                </c:pt>
                <c:pt idx="3435">
                  <c:v>0.0</c:v>
                </c:pt>
                <c:pt idx="3436">
                  <c:v>0.0</c:v>
                </c:pt>
                <c:pt idx="3437">
                  <c:v>0.0</c:v>
                </c:pt>
                <c:pt idx="3438">
                  <c:v>0.0</c:v>
                </c:pt>
                <c:pt idx="3439">
                  <c:v>0.0</c:v>
                </c:pt>
                <c:pt idx="3440">
                  <c:v>0.0</c:v>
                </c:pt>
                <c:pt idx="3441">
                  <c:v>0.0</c:v>
                </c:pt>
                <c:pt idx="3442">
                  <c:v>0.0</c:v>
                </c:pt>
                <c:pt idx="3443">
                  <c:v>0.0</c:v>
                </c:pt>
                <c:pt idx="3444">
                  <c:v>0.0</c:v>
                </c:pt>
                <c:pt idx="3445">
                  <c:v>0.0</c:v>
                </c:pt>
                <c:pt idx="3446">
                  <c:v>0.0</c:v>
                </c:pt>
                <c:pt idx="3447">
                  <c:v>0.0</c:v>
                </c:pt>
                <c:pt idx="3448">
                  <c:v>0.0</c:v>
                </c:pt>
                <c:pt idx="3449">
                  <c:v>0.0</c:v>
                </c:pt>
                <c:pt idx="3450">
                  <c:v>0.0</c:v>
                </c:pt>
                <c:pt idx="3451">
                  <c:v>0.0</c:v>
                </c:pt>
                <c:pt idx="3452">
                  <c:v>0.0</c:v>
                </c:pt>
                <c:pt idx="3453">
                  <c:v>0.0</c:v>
                </c:pt>
                <c:pt idx="3454">
                  <c:v>0.0</c:v>
                </c:pt>
                <c:pt idx="3455">
                  <c:v>0.0</c:v>
                </c:pt>
                <c:pt idx="3456">
                  <c:v>0.0</c:v>
                </c:pt>
                <c:pt idx="3457">
                  <c:v>0.0</c:v>
                </c:pt>
                <c:pt idx="3458">
                  <c:v>0.0</c:v>
                </c:pt>
                <c:pt idx="3459">
                  <c:v>0.0</c:v>
                </c:pt>
                <c:pt idx="3460">
                  <c:v>0.0</c:v>
                </c:pt>
                <c:pt idx="3461">
                  <c:v>0.0</c:v>
                </c:pt>
                <c:pt idx="3462">
                  <c:v>0.0</c:v>
                </c:pt>
                <c:pt idx="3463">
                  <c:v>0.0</c:v>
                </c:pt>
                <c:pt idx="3464">
                  <c:v>0.0</c:v>
                </c:pt>
                <c:pt idx="3465">
                  <c:v>0.0</c:v>
                </c:pt>
                <c:pt idx="3466">
                  <c:v>0.0</c:v>
                </c:pt>
                <c:pt idx="3467">
                  <c:v>0.0</c:v>
                </c:pt>
                <c:pt idx="3468">
                  <c:v>0.0</c:v>
                </c:pt>
                <c:pt idx="3469">
                  <c:v>0.0</c:v>
                </c:pt>
                <c:pt idx="3470">
                  <c:v>0.0</c:v>
                </c:pt>
                <c:pt idx="3471">
                  <c:v>0.0</c:v>
                </c:pt>
                <c:pt idx="3472">
                  <c:v>0.0</c:v>
                </c:pt>
                <c:pt idx="3473">
                  <c:v>0.0</c:v>
                </c:pt>
                <c:pt idx="3474">
                  <c:v>0.0</c:v>
                </c:pt>
                <c:pt idx="3475">
                  <c:v>0.0</c:v>
                </c:pt>
                <c:pt idx="3476">
                  <c:v>0.0</c:v>
                </c:pt>
                <c:pt idx="3477">
                  <c:v>0.0</c:v>
                </c:pt>
                <c:pt idx="3478">
                  <c:v>0.0</c:v>
                </c:pt>
                <c:pt idx="3479">
                  <c:v>0.0</c:v>
                </c:pt>
                <c:pt idx="3480">
                  <c:v>0.0</c:v>
                </c:pt>
                <c:pt idx="3481">
                  <c:v>0.0</c:v>
                </c:pt>
                <c:pt idx="3482">
                  <c:v>0.0</c:v>
                </c:pt>
                <c:pt idx="3483">
                  <c:v>0.0</c:v>
                </c:pt>
                <c:pt idx="3484">
                  <c:v>0.0</c:v>
                </c:pt>
                <c:pt idx="3485">
                  <c:v>0.0</c:v>
                </c:pt>
                <c:pt idx="3486">
                  <c:v>0.0</c:v>
                </c:pt>
                <c:pt idx="3487">
                  <c:v>0.0</c:v>
                </c:pt>
                <c:pt idx="3488">
                  <c:v>0.0</c:v>
                </c:pt>
                <c:pt idx="3489">
                  <c:v>0.0</c:v>
                </c:pt>
                <c:pt idx="3490">
                  <c:v>0.0</c:v>
                </c:pt>
                <c:pt idx="3491">
                  <c:v>0.0</c:v>
                </c:pt>
                <c:pt idx="3492">
                  <c:v>0.0</c:v>
                </c:pt>
                <c:pt idx="3493">
                  <c:v>0.0</c:v>
                </c:pt>
                <c:pt idx="3494">
                  <c:v>0.0</c:v>
                </c:pt>
                <c:pt idx="3495">
                  <c:v>0.0</c:v>
                </c:pt>
                <c:pt idx="3496">
                  <c:v>0.0</c:v>
                </c:pt>
                <c:pt idx="3497">
                  <c:v>0.0</c:v>
                </c:pt>
                <c:pt idx="3498">
                  <c:v>0.0</c:v>
                </c:pt>
                <c:pt idx="3499">
                  <c:v>0.0</c:v>
                </c:pt>
                <c:pt idx="3500">
                  <c:v>0.0</c:v>
                </c:pt>
                <c:pt idx="3501">
                  <c:v>0.0</c:v>
                </c:pt>
                <c:pt idx="3502">
                  <c:v>0.0</c:v>
                </c:pt>
                <c:pt idx="3503">
                  <c:v>0.0</c:v>
                </c:pt>
                <c:pt idx="3504">
                  <c:v>0.0</c:v>
                </c:pt>
                <c:pt idx="3505">
                  <c:v>0.0</c:v>
                </c:pt>
                <c:pt idx="3506">
                  <c:v>0.0</c:v>
                </c:pt>
                <c:pt idx="3507">
                  <c:v>0.0</c:v>
                </c:pt>
                <c:pt idx="3508">
                  <c:v>0.0</c:v>
                </c:pt>
                <c:pt idx="3509">
                  <c:v>0.0</c:v>
                </c:pt>
                <c:pt idx="3510">
                  <c:v>0.0</c:v>
                </c:pt>
                <c:pt idx="3511">
                  <c:v>0.0</c:v>
                </c:pt>
                <c:pt idx="3512">
                  <c:v>0.0</c:v>
                </c:pt>
                <c:pt idx="3513">
                  <c:v>0.0</c:v>
                </c:pt>
                <c:pt idx="3514">
                  <c:v>0.0</c:v>
                </c:pt>
                <c:pt idx="3515">
                  <c:v>0.0</c:v>
                </c:pt>
                <c:pt idx="3516">
                  <c:v>0.0</c:v>
                </c:pt>
                <c:pt idx="3517">
                  <c:v>0.0</c:v>
                </c:pt>
                <c:pt idx="3518">
                  <c:v>0.0</c:v>
                </c:pt>
                <c:pt idx="3519">
                  <c:v>0.0</c:v>
                </c:pt>
                <c:pt idx="3520">
                  <c:v>0.0</c:v>
                </c:pt>
                <c:pt idx="3521">
                  <c:v>0.0</c:v>
                </c:pt>
                <c:pt idx="3522">
                  <c:v>0.0</c:v>
                </c:pt>
                <c:pt idx="3523">
                  <c:v>0.0</c:v>
                </c:pt>
                <c:pt idx="3524">
                  <c:v>0.0</c:v>
                </c:pt>
                <c:pt idx="3525">
                  <c:v>0.0</c:v>
                </c:pt>
                <c:pt idx="3526">
                  <c:v>0.0</c:v>
                </c:pt>
                <c:pt idx="3527">
                  <c:v>0.0</c:v>
                </c:pt>
                <c:pt idx="3528">
                  <c:v>0.0</c:v>
                </c:pt>
                <c:pt idx="3529">
                  <c:v>0.0</c:v>
                </c:pt>
                <c:pt idx="3530">
                  <c:v>0.0</c:v>
                </c:pt>
                <c:pt idx="3531">
                  <c:v>0.0</c:v>
                </c:pt>
                <c:pt idx="3532">
                  <c:v>0.0</c:v>
                </c:pt>
                <c:pt idx="3533">
                  <c:v>0.0</c:v>
                </c:pt>
                <c:pt idx="3534">
                  <c:v>0.0</c:v>
                </c:pt>
                <c:pt idx="3535">
                  <c:v>0.0</c:v>
                </c:pt>
                <c:pt idx="3536">
                  <c:v>0.0</c:v>
                </c:pt>
                <c:pt idx="3537">
                  <c:v>0.0</c:v>
                </c:pt>
                <c:pt idx="3538">
                  <c:v>0.0</c:v>
                </c:pt>
                <c:pt idx="3539">
                  <c:v>0.0</c:v>
                </c:pt>
                <c:pt idx="3540">
                  <c:v>0.0</c:v>
                </c:pt>
                <c:pt idx="3541">
                  <c:v>0.0</c:v>
                </c:pt>
                <c:pt idx="3542">
                  <c:v>0.0</c:v>
                </c:pt>
                <c:pt idx="3543">
                  <c:v>0.0</c:v>
                </c:pt>
                <c:pt idx="3544">
                  <c:v>0.0</c:v>
                </c:pt>
                <c:pt idx="3545">
                  <c:v>0.0</c:v>
                </c:pt>
                <c:pt idx="3546">
                  <c:v>0.0</c:v>
                </c:pt>
                <c:pt idx="3547">
                  <c:v>0.0</c:v>
                </c:pt>
                <c:pt idx="3548">
                  <c:v>0.0</c:v>
                </c:pt>
                <c:pt idx="3549">
                  <c:v>0.0</c:v>
                </c:pt>
                <c:pt idx="3550">
                  <c:v>0.0</c:v>
                </c:pt>
                <c:pt idx="3551">
                  <c:v>0.0</c:v>
                </c:pt>
                <c:pt idx="3552">
                  <c:v>0.0</c:v>
                </c:pt>
                <c:pt idx="3553">
                  <c:v>0.0</c:v>
                </c:pt>
                <c:pt idx="3554">
                  <c:v>0.0</c:v>
                </c:pt>
                <c:pt idx="3555">
                  <c:v>0.0</c:v>
                </c:pt>
                <c:pt idx="3556">
                  <c:v>0.0</c:v>
                </c:pt>
                <c:pt idx="3557">
                  <c:v>0.0</c:v>
                </c:pt>
                <c:pt idx="3558">
                  <c:v>0.0</c:v>
                </c:pt>
                <c:pt idx="3559">
                  <c:v>0.0</c:v>
                </c:pt>
                <c:pt idx="3560">
                  <c:v>0.0</c:v>
                </c:pt>
                <c:pt idx="3561">
                  <c:v>0.0</c:v>
                </c:pt>
                <c:pt idx="3562">
                  <c:v>0.0</c:v>
                </c:pt>
                <c:pt idx="3563">
                  <c:v>0.0</c:v>
                </c:pt>
                <c:pt idx="3564">
                  <c:v>0.0</c:v>
                </c:pt>
                <c:pt idx="3565">
                  <c:v>0.0</c:v>
                </c:pt>
                <c:pt idx="3566">
                  <c:v>0.0</c:v>
                </c:pt>
                <c:pt idx="3567">
                  <c:v>0.0</c:v>
                </c:pt>
                <c:pt idx="3568">
                  <c:v>0.0</c:v>
                </c:pt>
                <c:pt idx="3569">
                  <c:v>0.0</c:v>
                </c:pt>
                <c:pt idx="3570">
                  <c:v>0.0</c:v>
                </c:pt>
                <c:pt idx="3571">
                  <c:v>0.0</c:v>
                </c:pt>
                <c:pt idx="3572">
                  <c:v>0.0</c:v>
                </c:pt>
                <c:pt idx="3573">
                  <c:v>0.0</c:v>
                </c:pt>
                <c:pt idx="3574">
                  <c:v>0.0</c:v>
                </c:pt>
                <c:pt idx="3575">
                  <c:v>0.0</c:v>
                </c:pt>
                <c:pt idx="3576">
                  <c:v>0.0</c:v>
                </c:pt>
                <c:pt idx="3577">
                  <c:v>0.0</c:v>
                </c:pt>
                <c:pt idx="3578">
                  <c:v>0.0</c:v>
                </c:pt>
                <c:pt idx="3579">
                  <c:v>0.0</c:v>
                </c:pt>
                <c:pt idx="3580">
                  <c:v>0.0</c:v>
                </c:pt>
                <c:pt idx="3581">
                  <c:v>0.0</c:v>
                </c:pt>
                <c:pt idx="3582">
                  <c:v>0.0</c:v>
                </c:pt>
                <c:pt idx="3583">
                  <c:v>0.0</c:v>
                </c:pt>
                <c:pt idx="3584">
                  <c:v>0.0</c:v>
                </c:pt>
                <c:pt idx="3585">
                  <c:v>0.0</c:v>
                </c:pt>
                <c:pt idx="3586">
                  <c:v>0.0</c:v>
                </c:pt>
                <c:pt idx="3587">
                  <c:v>0.0</c:v>
                </c:pt>
                <c:pt idx="3588">
                  <c:v>0.0</c:v>
                </c:pt>
                <c:pt idx="3589">
                  <c:v>0.0</c:v>
                </c:pt>
                <c:pt idx="3590">
                  <c:v>0.0</c:v>
                </c:pt>
                <c:pt idx="3591">
                  <c:v>0.0</c:v>
                </c:pt>
                <c:pt idx="3592">
                  <c:v>0.0</c:v>
                </c:pt>
                <c:pt idx="3593">
                  <c:v>0.0</c:v>
                </c:pt>
                <c:pt idx="3594">
                  <c:v>0.0</c:v>
                </c:pt>
                <c:pt idx="3595">
                  <c:v>0.0</c:v>
                </c:pt>
                <c:pt idx="3596">
                  <c:v>0.0</c:v>
                </c:pt>
                <c:pt idx="3597">
                  <c:v>0.0</c:v>
                </c:pt>
                <c:pt idx="3598">
                  <c:v>0.0</c:v>
                </c:pt>
                <c:pt idx="3599">
                  <c:v>0.0</c:v>
                </c:pt>
                <c:pt idx="3600">
                  <c:v>0.0</c:v>
                </c:pt>
                <c:pt idx="3601">
                  <c:v>0.0</c:v>
                </c:pt>
                <c:pt idx="3602">
                  <c:v>0.0</c:v>
                </c:pt>
                <c:pt idx="3603">
                  <c:v>0.0</c:v>
                </c:pt>
                <c:pt idx="3604">
                  <c:v>0.0</c:v>
                </c:pt>
                <c:pt idx="3605">
                  <c:v>0.0</c:v>
                </c:pt>
                <c:pt idx="3606">
                  <c:v>0.0</c:v>
                </c:pt>
                <c:pt idx="3607">
                  <c:v>0.0</c:v>
                </c:pt>
                <c:pt idx="3608">
                  <c:v>0.0</c:v>
                </c:pt>
                <c:pt idx="3609">
                  <c:v>0.0</c:v>
                </c:pt>
                <c:pt idx="3610">
                  <c:v>0.0</c:v>
                </c:pt>
                <c:pt idx="3611">
                  <c:v>0.0</c:v>
                </c:pt>
                <c:pt idx="3612">
                  <c:v>0.0</c:v>
                </c:pt>
                <c:pt idx="3613">
                  <c:v>0.0</c:v>
                </c:pt>
                <c:pt idx="3614">
                  <c:v>0.0</c:v>
                </c:pt>
                <c:pt idx="3615">
                  <c:v>0.0</c:v>
                </c:pt>
                <c:pt idx="3616">
                  <c:v>0.0</c:v>
                </c:pt>
                <c:pt idx="3617">
                  <c:v>0.0</c:v>
                </c:pt>
                <c:pt idx="3618">
                  <c:v>0.0</c:v>
                </c:pt>
                <c:pt idx="3619">
                  <c:v>0.0</c:v>
                </c:pt>
                <c:pt idx="3620">
                  <c:v>0.0</c:v>
                </c:pt>
                <c:pt idx="3621">
                  <c:v>0.0</c:v>
                </c:pt>
                <c:pt idx="3622">
                  <c:v>0.0</c:v>
                </c:pt>
                <c:pt idx="3623">
                  <c:v>0.0</c:v>
                </c:pt>
                <c:pt idx="3624">
                  <c:v>0.0</c:v>
                </c:pt>
                <c:pt idx="3625">
                  <c:v>0.0</c:v>
                </c:pt>
                <c:pt idx="3626">
                  <c:v>0.0</c:v>
                </c:pt>
                <c:pt idx="3627">
                  <c:v>0.0</c:v>
                </c:pt>
                <c:pt idx="3628">
                  <c:v>0.0</c:v>
                </c:pt>
                <c:pt idx="3629">
                  <c:v>0.0</c:v>
                </c:pt>
                <c:pt idx="3630">
                  <c:v>0.0</c:v>
                </c:pt>
                <c:pt idx="3631">
                  <c:v>0.0</c:v>
                </c:pt>
                <c:pt idx="3632">
                  <c:v>0.0</c:v>
                </c:pt>
                <c:pt idx="3633">
                  <c:v>0.0</c:v>
                </c:pt>
                <c:pt idx="3634">
                  <c:v>0.0</c:v>
                </c:pt>
                <c:pt idx="3635">
                  <c:v>0.0</c:v>
                </c:pt>
                <c:pt idx="3636">
                  <c:v>0.0</c:v>
                </c:pt>
                <c:pt idx="3637">
                  <c:v>0.0</c:v>
                </c:pt>
                <c:pt idx="3638">
                  <c:v>0.0</c:v>
                </c:pt>
                <c:pt idx="3639">
                  <c:v>0.0</c:v>
                </c:pt>
                <c:pt idx="3640">
                  <c:v>0.0</c:v>
                </c:pt>
                <c:pt idx="3641">
                  <c:v>0.0</c:v>
                </c:pt>
                <c:pt idx="3642">
                  <c:v>0.0</c:v>
                </c:pt>
                <c:pt idx="3643">
                  <c:v>0.0</c:v>
                </c:pt>
                <c:pt idx="3644">
                  <c:v>0.0</c:v>
                </c:pt>
                <c:pt idx="3645">
                  <c:v>0.0</c:v>
                </c:pt>
                <c:pt idx="3646">
                  <c:v>0.0</c:v>
                </c:pt>
                <c:pt idx="3647">
                  <c:v>0.0</c:v>
                </c:pt>
                <c:pt idx="3648">
                  <c:v>0.0</c:v>
                </c:pt>
                <c:pt idx="3649">
                  <c:v>0.0</c:v>
                </c:pt>
                <c:pt idx="3650">
                  <c:v>0.0</c:v>
                </c:pt>
                <c:pt idx="3651">
                  <c:v>0.0</c:v>
                </c:pt>
                <c:pt idx="3652">
                  <c:v>0.0</c:v>
                </c:pt>
                <c:pt idx="3653">
                  <c:v>0.0</c:v>
                </c:pt>
                <c:pt idx="3654">
                  <c:v>0.0</c:v>
                </c:pt>
                <c:pt idx="3655">
                  <c:v>0.0</c:v>
                </c:pt>
                <c:pt idx="3656">
                  <c:v>0.0</c:v>
                </c:pt>
                <c:pt idx="3657">
                  <c:v>0.0</c:v>
                </c:pt>
                <c:pt idx="3658">
                  <c:v>0.0</c:v>
                </c:pt>
                <c:pt idx="3659">
                  <c:v>0.0</c:v>
                </c:pt>
                <c:pt idx="3660">
                  <c:v>0.0</c:v>
                </c:pt>
                <c:pt idx="3661">
                  <c:v>0.0</c:v>
                </c:pt>
                <c:pt idx="3662">
                  <c:v>0.0</c:v>
                </c:pt>
                <c:pt idx="3663">
                  <c:v>0.0</c:v>
                </c:pt>
                <c:pt idx="3664">
                  <c:v>0.0</c:v>
                </c:pt>
                <c:pt idx="3665">
                  <c:v>0.0</c:v>
                </c:pt>
                <c:pt idx="3666">
                  <c:v>0.0</c:v>
                </c:pt>
                <c:pt idx="3667">
                  <c:v>0.0</c:v>
                </c:pt>
                <c:pt idx="3668">
                  <c:v>0.0</c:v>
                </c:pt>
                <c:pt idx="3669">
                  <c:v>0.0</c:v>
                </c:pt>
                <c:pt idx="3670">
                  <c:v>0.0</c:v>
                </c:pt>
                <c:pt idx="3671">
                  <c:v>1.0</c:v>
                </c:pt>
                <c:pt idx="3672">
                  <c:v>0.0</c:v>
                </c:pt>
                <c:pt idx="3673">
                  <c:v>0.0</c:v>
                </c:pt>
                <c:pt idx="3674">
                  <c:v>0.0</c:v>
                </c:pt>
                <c:pt idx="3675">
                  <c:v>0.0</c:v>
                </c:pt>
                <c:pt idx="3676">
                  <c:v>0.0</c:v>
                </c:pt>
                <c:pt idx="3677">
                  <c:v>0.0</c:v>
                </c:pt>
                <c:pt idx="3678">
                  <c:v>0.0</c:v>
                </c:pt>
                <c:pt idx="3679">
                  <c:v>0.0</c:v>
                </c:pt>
                <c:pt idx="3680">
                  <c:v>0.0</c:v>
                </c:pt>
                <c:pt idx="3681">
                  <c:v>0.0</c:v>
                </c:pt>
                <c:pt idx="3682">
                  <c:v>0.0</c:v>
                </c:pt>
                <c:pt idx="3683">
                  <c:v>0.0</c:v>
                </c:pt>
                <c:pt idx="3684">
                  <c:v>0.0</c:v>
                </c:pt>
                <c:pt idx="3685">
                  <c:v>0.0</c:v>
                </c:pt>
                <c:pt idx="3686">
                  <c:v>0.0</c:v>
                </c:pt>
                <c:pt idx="3687">
                  <c:v>0.0</c:v>
                </c:pt>
                <c:pt idx="3688">
                  <c:v>0.0</c:v>
                </c:pt>
                <c:pt idx="3689">
                  <c:v>0.0</c:v>
                </c:pt>
                <c:pt idx="3690">
                  <c:v>0.0</c:v>
                </c:pt>
                <c:pt idx="3691">
                  <c:v>0.0</c:v>
                </c:pt>
                <c:pt idx="3692">
                  <c:v>0.0</c:v>
                </c:pt>
                <c:pt idx="3693">
                  <c:v>0.0</c:v>
                </c:pt>
                <c:pt idx="3694">
                  <c:v>0.0</c:v>
                </c:pt>
                <c:pt idx="3695">
                  <c:v>0.0</c:v>
                </c:pt>
                <c:pt idx="3696">
                  <c:v>0.0</c:v>
                </c:pt>
                <c:pt idx="3697">
                  <c:v>0.0</c:v>
                </c:pt>
                <c:pt idx="3698">
                  <c:v>0.0</c:v>
                </c:pt>
                <c:pt idx="3699">
                  <c:v>0.0</c:v>
                </c:pt>
                <c:pt idx="3700">
                  <c:v>0.0</c:v>
                </c:pt>
                <c:pt idx="3701">
                  <c:v>0.0</c:v>
                </c:pt>
                <c:pt idx="3702">
                  <c:v>0.0</c:v>
                </c:pt>
                <c:pt idx="3703">
                  <c:v>0.0</c:v>
                </c:pt>
                <c:pt idx="3704">
                  <c:v>0.0</c:v>
                </c:pt>
                <c:pt idx="3705">
                  <c:v>0.0</c:v>
                </c:pt>
                <c:pt idx="3706">
                  <c:v>0.0</c:v>
                </c:pt>
                <c:pt idx="3707">
                  <c:v>0.0</c:v>
                </c:pt>
                <c:pt idx="3708">
                  <c:v>0.0</c:v>
                </c:pt>
                <c:pt idx="3709">
                  <c:v>0.0</c:v>
                </c:pt>
                <c:pt idx="3710">
                  <c:v>0.0</c:v>
                </c:pt>
                <c:pt idx="3711">
                  <c:v>0.0</c:v>
                </c:pt>
                <c:pt idx="3712">
                  <c:v>0.0</c:v>
                </c:pt>
                <c:pt idx="3713">
                  <c:v>0.0</c:v>
                </c:pt>
                <c:pt idx="3714">
                  <c:v>0.0</c:v>
                </c:pt>
                <c:pt idx="3715">
                  <c:v>0.0</c:v>
                </c:pt>
                <c:pt idx="3716">
                  <c:v>0.0</c:v>
                </c:pt>
                <c:pt idx="3717">
                  <c:v>0.0</c:v>
                </c:pt>
                <c:pt idx="3718">
                  <c:v>0.0</c:v>
                </c:pt>
                <c:pt idx="3719">
                  <c:v>0.0</c:v>
                </c:pt>
                <c:pt idx="3720">
                  <c:v>0.0</c:v>
                </c:pt>
                <c:pt idx="3721">
                  <c:v>0.0</c:v>
                </c:pt>
                <c:pt idx="3722">
                  <c:v>0.0</c:v>
                </c:pt>
                <c:pt idx="3723">
                  <c:v>0.0</c:v>
                </c:pt>
                <c:pt idx="3724">
                  <c:v>0.0</c:v>
                </c:pt>
                <c:pt idx="3725">
                  <c:v>0.0</c:v>
                </c:pt>
                <c:pt idx="3726">
                  <c:v>0.0</c:v>
                </c:pt>
                <c:pt idx="3727">
                  <c:v>0.0</c:v>
                </c:pt>
                <c:pt idx="3728">
                  <c:v>0.0</c:v>
                </c:pt>
                <c:pt idx="3729">
                  <c:v>0.0</c:v>
                </c:pt>
                <c:pt idx="3730">
                  <c:v>0.0</c:v>
                </c:pt>
                <c:pt idx="3731">
                  <c:v>0.0</c:v>
                </c:pt>
                <c:pt idx="3732">
                  <c:v>0.0</c:v>
                </c:pt>
                <c:pt idx="3733">
                  <c:v>0.0</c:v>
                </c:pt>
                <c:pt idx="3734">
                  <c:v>0.0</c:v>
                </c:pt>
                <c:pt idx="3735">
                  <c:v>0.0</c:v>
                </c:pt>
                <c:pt idx="3736">
                  <c:v>0.0</c:v>
                </c:pt>
                <c:pt idx="3737">
                  <c:v>0.0</c:v>
                </c:pt>
                <c:pt idx="3738">
                  <c:v>0.0</c:v>
                </c:pt>
                <c:pt idx="3739">
                  <c:v>0.0</c:v>
                </c:pt>
                <c:pt idx="3740">
                  <c:v>0.0</c:v>
                </c:pt>
                <c:pt idx="3741">
                  <c:v>0.0</c:v>
                </c:pt>
                <c:pt idx="3742">
                  <c:v>0.0</c:v>
                </c:pt>
                <c:pt idx="3743">
                  <c:v>0.0</c:v>
                </c:pt>
                <c:pt idx="3744">
                  <c:v>0.0</c:v>
                </c:pt>
                <c:pt idx="3745">
                  <c:v>0.0</c:v>
                </c:pt>
                <c:pt idx="3746">
                  <c:v>0.0</c:v>
                </c:pt>
                <c:pt idx="3747">
                  <c:v>0.0</c:v>
                </c:pt>
                <c:pt idx="3748">
                  <c:v>0.0</c:v>
                </c:pt>
                <c:pt idx="3749">
                  <c:v>0.0</c:v>
                </c:pt>
                <c:pt idx="3750">
                  <c:v>0.0</c:v>
                </c:pt>
                <c:pt idx="3751">
                  <c:v>0.0</c:v>
                </c:pt>
                <c:pt idx="3752">
                  <c:v>0.0</c:v>
                </c:pt>
                <c:pt idx="3753">
                  <c:v>0.0</c:v>
                </c:pt>
                <c:pt idx="3754">
                  <c:v>0.0</c:v>
                </c:pt>
                <c:pt idx="3755">
                  <c:v>0.0</c:v>
                </c:pt>
                <c:pt idx="3756">
                  <c:v>0.0</c:v>
                </c:pt>
                <c:pt idx="3757">
                  <c:v>0.0</c:v>
                </c:pt>
                <c:pt idx="3758">
                  <c:v>0.0</c:v>
                </c:pt>
                <c:pt idx="3759">
                  <c:v>0.0</c:v>
                </c:pt>
                <c:pt idx="3760">
                  <c:v>0.0</c:v>
                </c:pt>
                <c:pt idx="3761">
                  <c:v>0.0</c:v>
                </c:pt>
                <c:pt idx="3762">
                  <c:v>0.0</c:v>
                </c:pt>
                <c:pt idx="3763">
                  <c:v>0.0</c:v>
                </c:pt>
                <c:pt idx="3764">
                  <c:v>0.0</c:v>
                </c:pt>
                <c:pt idx="3765">
                  <c:v>0.0</c:v>
                </c:pt>
                <c:pt idx="3766">
                  <c:v>0.0</c:v>
                </c:pt>
                <c:pt idx="3767">
                  <c:v>0.0</c:v>
                </c:pt>
                <c:pt idx="3768">
                  <c:v>0.0</c:v>
                </c:pt>
                <c:pt idx="3769">
                  <c:v>0.0</c:v>
                </c:pt>
                <c:pt idx="3770">
                  <c:v>0.0</c:v>
                </c:pt>
                <c:pt idx="3771">
                  <c:v>0.0</c:v>
                </c:pt>
                <c:pt idx="3772">
                  <c:v>0.0</c:v>
                </c:pt>
                <c:pt idx="3773">
                  <c:v>0.0</c:v>
                </c:pt>
                <c:pt idx="3774">
                  <c:v>0.0</c:v>
                </c:pt>
                <c:pt idx="3775">
                  <c:v>0.0</c:v>
                </c:pt>
                <c:pt idx="3776">
                  <c:v>0.0</c:v>
                </c:pt>
                <c:pt idx="3777">
                  <c:v>0.0</c:v>
                </c:pt>
                <c:pt idx="3778">
                  <c:v>0.0</c:v>
                </c:pt>
                <c:pt idx="3779">
                  <c:v>0.0</c:v>
                </c:pt>
                <c:pt idx="3780">
                  <c:v>0.0</c:v>
                </c:pt>
                <c:pt idx="3781">
                  <c:v>0.0</c:v>
                </c:pt>
                <c:pt idx="3782">
                  <c:v>0.0</c:v>
                </c:pt>
                <c:pt idx="3783">
                  <c:v>0.0</c:v>
                </c:pt>
                <c:pt idx="3784">
                  <c:v>0.0</c:v>
                </c:pt>
                <c:pt idx="3785">
                  <c:v>0.0</c:v>
                </c:pt>
                <c:pt idx="3786">
                  <c:v>0.0</c:v>
                </c:pt>
                <c:pt idx="3787">
                  <c:v>0.0</c:v>
                </c:pt>
                <c:pt idx="3788">
                  <c:v>0.0</c:v>
                </c:pt>
                <c:pt idx="3789">
                  <c:v>0.0</c:v>
                </c:pt>
                <c:pt idx="3790">
                  <c:v>0.0</c:v>
                </c:pt>
                <c:pt idx="3791">
                  <c:v>0.0</c:v>
                </c:pt>
                <c:pt idx="3792">
                  <c:v>0.0</c:v>
                </c:pt>
                <c:pt idx="3793">
                  <c:v>0.0</c:v>
                </c:pt>
                <c:pt idx="3794">
                  <c:v>0.0</c:v>
                </c:pt>
                <c:pt idx="3795">
                  <c:v>0.0</c:v>
                </c:pt>
                <c:pt idx="3796">
                  <c:v>0.0</c:v>
                </c:pt>
                <c:pt idx="3797">
                  <c:v>0.0</c:v>
                </c:pt>
                <c:pt idx="3798">
                  <c:v>0.0</c:v>
                </c:pt>
                <c:pt idx="3799">
                  <c:v>0.0</c:v>
                </c:pt>
                <c:pt idx="3800">
                  <c:v>0.0</c:v>
                </c:pt>
                <c:pt idx="3801">
                  <c:v>0.0</c:v>
                </c:pt>
                <c:pt idx="3802">
                  <c:v>0.0</c:v>
                </c:pt>
                <c:pt idx="3803">
                  <c:v>0.0</c:v>
                </c:pt>
                <c:pt idx="3804">
                  <c:v>0.0</c:v>
                </c:pt>
                <c:pt idx="3805">
                  <c:v>0.0</c:v>
                </c:pt>
                <c:pt idx="3806">
                  <c:v>0.0</c:v>
                </c:pt>
                <c:pt idx="3807">
                  <c:v>0.0</c:v>
                </c:pt>
                <c:pt idx="3808">
                  <c:v>0.0</c:v>
                </c:pt>
                <c:pt idx="3809">
                  <c:v>0.0</c:v>
                </c:pt>
                <c:pt idx="3810">
                  <c:v>0.0</c:v>
                </c:pt>
                <c:pt idx="3811">
                  <c:v>0.0</c:v>
                </c:pt>
                <c:pt idx="3812">
                  <c:v>0.0</c:v>
                </c:pt>
                <c:pt idx="3813">
                  <c:v>0.0</c:v>
                </c:pt>
                <c:pt idx="3814">
                  <c:v>0.0</c:v>
                </c:pt>
                <c:pt idx="3815">
                  <c:v>0.0</c:v>
                </c:pt>
                <c:pt idx="3816">
                  <c:v>0.0</c:v>
                </c:pt>
                <c:pt idx="3817">
                  <c:v>0.0</c:v>
                </c:pt>
                <c:pt idx="3818">
                  <c:v>0.0</c:v>
                </c:pt>
                <c:pt idx="3819">
                  <c:v>0.0</c:v>
                </c:pt>
                <c:pt idx="3820">
                  <c:v>0.0</c:v>
                </c:pt>
                <c:pt idx="3821">
                  <c:v>0.0</c:v>
                </c:pt>
                <c:pt idx="3822">
                  <c:v>0.0</c:v>
                </c:pt>
                <c:pt idx="3823">
                  <c:v>0.0</c:v>
                </c:pt>
                <c:pt idx="3824">
                  <c:v>0.0</c:v>
                </c:pt>
                <c:pt idx="3825">
                  <c:v>0.0</c:v>
                </c:pt>
                <c:pt idx="3826">
                  <c:v>0.0</c:v>
                </c:pt>
                <c:pt idx="3827">
                  <c:v>0.0</c:v>
                </c:pt>
                <c:pt idx="3828">
                  <c:v>0.0</c:v>
                </c:pt>
                <c:pt idx="3829">
                  <c:v>0.0</c:v>
                </c:pt>
                <c:pt idx="3830">
                  <c:v>0.0</c:v>
                </c:pt>
                <c:pt idx="3831">
                  <c:v>0.0</c:v>
                </c:pt>
                <c:pt idx="3832">
                  <c:v>0.0</c:v>
                </c:pt>
                <c:pt idx="3833">
                  <c:v>0.0</c:v>
                </c:pt>
                <c:pt idx="3834">
                  <c:v>0.0</c:v>
                </c:pt>
                <c:pt idx="3835">
                  <c:v>0.0</c:v>
                </c:pt>
                <c:pt idx="3836">
                  <c:v>0.0</c:v>
                </c:pt>
                <c:pt idx="3837">
                  <c:v>0.0</c:v>
                </c:pt>
                <c:pt idx="3838">
                  <c:v>0.0</c:v>
                </c:pt>
                <c:pt idx="3839">
                  <c:v>0.0</c:v>
                </c:pt>
                <c:pt idx="3840">
                  <c:v>0.0</c:v>
                </c:pt>
                <c:pt idx="3841">
                  <c:v>0.0</c:v>
                </c:pt>
                <c:pt idx="3842">
                  <c:v>0.0</c:v>
                </c:pt>
                <c:pt idx="3843">
                  <c:v>0.0</c:v>
                </c:pt>
                <c:pt idx="3844">
                  <c:v>0.0</c:v>
                </c:pt>
                <c:pt idx="3845">
                  <c:v>0.0</c:v>
                </c:pt>
                <c:pt idx="3846">
                  <c:v>0.0</c:v>
                </c:pt>
                <c:pt idx="3847">
                  <c:v>0.0</c:v>
                </c:pt>
                <c:pt idx="3848">
                  <c:v>0.0</c:v>
                </c:pt>
                <c:pt idx="3849">
                  <c:v>0.0</c:v>
                </c:pt>
                <c:pt idx="3850">
                  <c:v>0.0</c:v>
                </c:pt>
                <c:pt idx="3851">
                  <c:v>0.0</c:v>
                </c:pt>
                <c:pt idx="3852">
                  <c:v>0.0</c:v>
                </c:pt>
                <c:pt idx="3853">
                  <c:v>0.0</c:v>
                </c:pt>
                <c:pt idx="3854">
                  <c:v>0.0</c:v>
                </c:pt>
                <c:pt idx="3855">
                  <c:v>0.0</c:v>
                </c:pt>
                <c:pt idx="3856">
                  <c:v>0.0</c:v>
                </c:pt>
                <c:pt idx="3857">
                  <c:v>0.0</c:v>
                </c:pt>
                <c:pt idx="3858">
                  <c:v>0.0</c:v>
                </c:pt>
                <c:pt idx="3859">
                  <c:v>0.0</c:v>
                </c:pt>
                <c:pt idx="3860">
                  <c:v>0.0</c:v>
                </c:pt>
                <c:pt idx="3861">
                  <c:v>0.0</c:v>
                </c:pt>
                <c:pt idx="3862">
                  <c:v>0.0</c:v>
                </c:pt>
                <c:pt idx="3863">
                  <c:v>0.0</c:v>
                </c:pt>
                <c:pt idx="3864">
                  <c:v>0.0</c:v>
                </c:pt>
                <c:pt idx="3865">
                  <c:v>0.0</c:v>
                </c:pt>
                <c:pt idx="3866">
                  <c:v>0.0</c:v>
                </c:pt>
                <c:pt idx="3867">
                  <c:v>0.0</c:v>
                </c:pt>
                <c:pt idx="3868">
                  <c:v>0.0</c:v>
                </c:pt>
                <c:pt idx="3869">
                  <c:v>0.0</c:v>
                </c:pt>
                <c:pt idx="3870">
                  <c:v>0.0</c:v>
                </c:pt>
                <c:pt idx="3871">
                  <c:v>0.0</c:v>
                </c:pt>
                <c:pt idx="3872">
                  <c:v>0.0</c:v>
                </c:pt>
                <c:pt idx="3873">
                  <c:v>0.0</c:v>
                </c:pt>
                <c:pt idx="3874">
                  <c:v>0.0</c:v>
                </c:pt>
                <c:pt idx="3875">
                  <c:v>0.0</c:v>
                </c:pt>
                <c:pt idx="3876">
                  <c:v>0.0</c:v>
                </c:pt>
                <c:pt idx="3877">
                  <c:v>0.0</c:v>
                </c:pt>
                <c:pt idx="3878">
                  <c:v>0.0</c:v>
                </c:pt>
                <c:pt idx="3879">
                  <c:v>0.0</c:v>
                </c:pt>
                <c:pt idx="3880">
                  <c:v>0.0</c:v>
                </c:pt>
                <c:pt idx="3881">
                  <c:v>0.0</c:v>
                </c:pt>
                <c:pt idx="3882">
                  <c:v>0.0</c:v>
                </c:pt>
                <c:pt idx="3883">
                  <c:v>0.0</c:v>
                </c:pt>
                <c:pt idx="3884">
                  <c:v>0.0</c:v>
                </c:pt>
                <c:pt idx="3885">
                  <c:v>0.0</c:v>
                </c:pt>
                <c:pt idx="3886">
                  <c:v>0.0</c:v>
                </c:pt>
                <c:pt idx="3887">
                  <c:v>0.0</c:v>
                </c:pt>
                <c:pt idx="3888">
                  <c:v>0.0</c:v>
                </c:pt>
                <c:pt idx="3889">
                  <c:v>0.0</c:v>
                </c:pt>
                <c:pt idx="3890">
                  <c:v>0.0</c:v>
                </c:pt>
                <c:pt idx="3891">
                  <c:v>0.0</c:v>
                </c:pt>
                <c:pt idx="3892">
                  <c:v>0.0</c:v>
                </c:pt>
                <c:pt idx="3893">
                  <c:v>0.0</c:v>
                </c:pt>
                <c:pt idx="3894">
                  <c:v>0.0</c:v>
                </c:pt>
                <c:pt idx="3895">
                  <c:v>0.0</c:v>
                </c:pt>
                <c:pt idx="3896">
                  <c:v>0.0</c:v>
                </c:pt>
                <c:pt idx="3897">
                  <c:v>0.0</c:v>
                </c:pt>
                <c:pt idx="3898">
                  <c:v>0.0</c:v>
                </c:pt>
                <c:pt idx="3899">
                  <c:v>0.0</c:v>
                </c:pt>
                <c:pt idx="3900">
                  <c:v>0.0</c:v>
                </c:pt>
                <c:pt idx="3901">
                  <c:v>0.0</c:v>
                </c:pt>
                <c:pt idx="3902">
                  <c:v>0.0</c:v>
                </c:pt>
                <c:pt idx="3903">
                  <c:v>0.0</c:v>
                </c:pt>
                <c:pt idx="3904">
                  <c:v>0.0</c:v>
                </c:pt>
                <c:pt idx="3905">
                  <c:v>0.0</c:v>
                </c:pt>
                <c:pt idx="3906">
                  <c:v>0.0</c:v>
                </c:pt>
                <c:pt idx="3907">
                  <c:v>0.0</c:v>
                </c:pt>
                <c:pt idx="3908">
                  <c:v>0.0</c:v>
                </c:pt>
                <c:pt idx="3909">
                  <c:v>0.0</c:v>
                </c:pt>
                <c:pt idx="3910">
                  <c:v>0.0</c:v>
                </c:pt>
                <c:pt idx="3911">
                  <c:v>0.0</c:v>
                </c:pt>
                <c:pt idx="3912">
                  <c:v>0.0</c:v>
                </c:pt>
                <c:pt idx="3913">
                  <c:v>0.0</c:v>
                </c:pt>
                <c:pt idx="3914">
                  <c:v>0.0</c:v>
                </c:pt>
                <c:pt idx="3915">
                  <c:v>0.0</c:v>
                </c:pt>
                <c:pt idx="3916">
                  <c:v>0.0</c:v>
                </c:pt>
                <c:pt idx="3917">
                  <c:v>0.0</c:v>
                </c:pt>
                <c:pt idx="3918">
                  <c:v>0.0</c:v>
                </c:pt>
                <c:pt idx="3919">
                  <c:v>0.0</c:v>
                </c:pt>
                <c:pt idx="3920">
                  <c:v>0.0</c:v>
                </c:pt>
                <c:pt idx="3921">
                  <c:v>0.0</c:v>
                </c:pt>
                <c:pt idx="3922">
                  <c:v>0.0</c:v>
                </c:pt>
                <c:pt idx="3923">
                  <c:v>0.0</c:v>
                </c:pt>
                <c:pt idx="3924">
                  <c:v>0.0</c:v>
                </c:pt>
                <c:pt idx="3925">
                  <c:v>0.0</c:v>
                </c:pt>
                <c:pt idx="3926">
                  <c:v>0.0</c:v>
                </c:pt>
                <c:pt idx="3927">
                  <c:v>0.0</c:v>
                </c:pt>
                <c:pt idx="3928">
                  <c:v>0.0</c:v>
                </c:pt>
                <c:pt idx="3929">
                  <c:v>0.0</c:v>
                </c:pt>
                <c:pt idx="3930">
                  <c:v>0.0</c:v>
                </c:pt>
                <c:pt idx="3931">
                  <c:v>0.0</c:v>
                </c:pt>
                <c:pt idx="3932">
                  <c:v>0.0</c:v>
                </c:pt>
                <c:pt idx="3933">
                  <c:v>0.0</c:v>
                </c:pt>
                <c:pt idx="3934">
                  <c:v>0.0</c:v>
                </c:pt>
                <c:pt idx="3935">
                  <c:v>0.0</c:v>
                </c:pt>
                <c:pt idx="3936">
                  <c:v>0.0</c:v>
                </c:pt>
                <c:pt idx="3937">
                  <c:v>0.0</c:v>
                </c:pt>
                <c:pt idx="3938">
                  <c:v>0.0</c:v>
                </c:pt>
                <c:pt idx="3939">
                  <c:v>0.0</c:v>
                </c:pt>
                <c:pt idx="3940">
                  <c:v>0.0</c:v>
                </c:pt>
                <c:pt idx="3941">
                  <c:v>0.0</c:v>
                </c:pt>
                <c:pt idx="3942">
                  <c:v>0.0</c:v>
                </c:pt>
                <c:pt idx="3943">
                  <c:v>0.0</c:v>
                </c:pt>
                <c:pt idx="3944">
                  <c:v>0.0</c:v>
                </c:pt>
                <c:pt idx="3945">
                  <c:v>0.0</c:v>
                </c:pt>
                <c:pt idx="3946">
                  <c:v>0.0</c:v>
                </c:pt>
                <c:pt idx="3947">
                  <c:v>0.0</c:v>
                </c:pt>
                <c:pt idx="3948">
                  <c:v>0.0</c:v>
                </c:pt>
                <c:pt idx="3949">
                  <c:v>0.0</c:v>
                </c:pt>
                <c:pt idx="3950">
                  <c:v>0.0</c:v>
                </c:pt>
                <c:pt idx="3951">
                  <c:v>0.0</c:v>
                </c:pt>
                <c:pt idx="3952">
                  <c:v>0.0</c:v>
                </c:pt>
                <c:pt idx="3953">
                  <c:v>0.0</c:v>
                </c:pt>
                <c:pt idx="3954">
                  <c:v>0.0</c:v>
                </c:pt>
                <c:pt idx="3955">
                  <c:v>0.0</c:v>
                </c:pt>
                <c:pt idx="3956">
                  <c:v>0.0</c:v>
                </c:pt>
                <c:pt idx="3957">
                  <c:v>0.0</c:v>
                </c:pt>
                <c:pt idx="3958">
                  <c:v>0.0</c:v>
                </c:pt>
                <c:pt idx="3959">
                  <c:v>0.0</c:v>
                </c:pt>
                <c:pt idx="3960">
                  <c:v>0.0</c:v>
                </c:pt>
                <c:pt idx="3961">
                  <c:v>0.0</c:v>
                </c:pt>
                <c:pt idx="3962">
                  <c:v>0.0</c:v>
                </c:pt>
                <c:pt idx="3963">
                  <c:v>0.0</c:v>
                </c:pt>
                <c:pt idx="3964">
                  <c:v>0.0</c:v>
                </c:pt>
                <c:pt idx="3965">
                  <c:v>0.0</c:v>
                </c:pt>
                <c:pt idx="3966">
                  <c:v>0.0</c:v>
                </c:pt>
                <c:pt idx="3967">
                  <c:v>0.0</c:v>
                </c:pt>
                <c:pt idx="3968">
                  <c:v>0.0</c:v>
                </c:pt>
                <c:pt idx="3969">
                  <c:v>0.0</c:v>
                </c:pt>
                <c:pt idx="3970">
                  <c:v>0.0</c:v>
                </c:pt>
                <c:pt idx="3971">
                  <c:v>0.0</c:v>
                </c:pt>
                <c:pt idx="3972">
                  <c:v>0.0</c:v>
                </c:pt>
                <c:pt idx="3973">
                  <c:v>0.0</c:v>
                </c:pt>
                <c:pt idx="3974">
                  <c:v>0.0</c:v>
                </c:pt>
                <c:pt idx="3975">
                  <c:v>0.0</c:v>
                </c:pt>
                <c:pt idx="3976">
                  <c:v>0.0</c:v>
                </c:pt>
                <c:pt idx="3977">
                  <c:v>0.0</c:v>
                </c:pt>
                <c:pt idx="3978">
                  <c:v>0.0</c:v>
                </c:pt>
                <c:pt idx="3979">
                  <c:v>0.0</c:v>
                </c:pt>
                <c:pt idx="3980">
                  <c:v>0.0</c:v>
                </c:pt>
                <c:pt idx="3981">
                  <c:v>0.0</c:v>
                </c:pt>
                <c:pt idx="3982">
                  <c:v>0.0</c:v>
                </c:pt>
                <c:pt idx="3983">
                  <c:v>0.0</c:v>
                </c:pt>
                <c:pt idx="3984">
                  <c:v>0.0</c:v>
                </c:pt>
                <c:pt idx="3985">
                  <c:v>0.0</c:v>
                </c:pt>
                <c:pt idx="3986">
                  <c:v>0.0</c:v>
                </c:pt>
                <c:pt idx="3987">
                  <c:v>0.0</c:v>
                </c:pt>
                <c:pt idx="3988">
                  <c:v>0.0</c:v>
                </c:pt>
                <c:pt idx="3989">
                  <c:v>0.0</c:v>
                </c:pt>
                <c:pt idx="3990">
                  <c:v>0.0</c:v>
                </c:pt>
                <c:pt idx="3991">
                  <c:v>0.0</c:v>
                </c:pt>
                <c:pt idx="3992">
                  <c:v>0.0</c:v>
                </c:pt>
                <c:pt idx="3993">
                  <c:v>0.0</c:v>
                </c:pt>
                <c:pt idx="3994">
                  <c:v>0.0</c:v>
                </c:pt>
                <c:pt idx="3995">
                  <c:v>0.0</c:v>
                </c:pt>
                <c:pt idx="3996">
                  <c:v>0.0</c:v>
                </c:pt>
                <c:pt idx="3997">
                  <c:v>0.0</c:v>
                </c:pt>
                <c:pt idx="3998">
                  <c:v>0.0</c:v>
                </c:pt>
                <c:pt idx="3999">
                  <c:v>0.0</c:v>
                </c:pt>
                <c:pt idx="4000">
                  <c:v>0.0</c:v>
                </c:pt>
                <c:pt idx="4001">
                  <c:v>0.0</c:v>
                </c:pt>
                <c:pt idx="4002">
                  <c:v>0.0</c:v>
                </c:pt>
                <c:pt idx="4003">
                  <c:v>0.0</c:v>
                </c:pt>
                <c:pt idx="4004">
                  <c:v>0.0</c:v>
                </c:pt>
                <c:pt idx="4005">
                  <c:v>0.0</c:v>
                </c:pt>
                <c:pt idx="4006">
                  <c:v>0.0</c:v>
                </c:pt>
                <c:pt idx="4007">
                  <c:v>0.0</c:v>
                </c:pt>
                <c:pt idx="4008">
                  <c:v>0.0</c:v>
                </c:pt>
                <c:pt idx="4009">
                  <c:v>0.0</c:v>
                </c:pt>
                <c:pt idx="4010">
                  <c:v>0.0</c:v>
                </c:pt>
                <c:pt idx="4011">
                  <c:v>0.0</c:v>
                </c:pt>
                <c:pt idx="4012">
                  <c:v>0.0</c:v>
                </c:pt>
                <c:pt idx="4013">
                  <c:v>0.0</c:v>
                </c:pt>
                <c:pt idx="4014">
                  <c:v>0.0</c:v>
                </c:pt>
                <c:pt idx="4015">
                  <c:v>0.0</c:v>
                </c:pt>
                <c:pt idx="4016">
                  <c:v>0.0</c:v>
                </c:pt>
                <c:pt idx="4017">
                  <c:v>0.0</c:v>
                </c:pt>
                <c:pt idx="4018">
                  <c:v>0.0</c:v>
                </c:pt>
                <c:pt idx="4019">
                  <c:v>0.0</c:v>
                </c:pt>
                <c:pt idx="4020">
                  <c:v>0.0</c:v>
                </c:pt>
                <c:pt idx="4021">
                  <c:v>0.0</c:v>
                </c:pt>
                <c:pt idx="4022">
                  <c:v>0.0</c:v>
                </c:pt>
                <c:pt idx="4023">
                  <c:v>0.0</c:v>
                </c:pt>
                <c:pt idx="4024">
                  <c:v>0.0</c:v>
                </c:pt>
                <c:pt idx="4025">
                  <c:v>0.0</c:v>
                </c:pt>
                <c:pt idx="4026">
                  <c:v>0.0</c:v>
                </c:pt>
                <c:pt idx="4027">
                  <c:v>0.0</c:v>
                </c:pt>
                <c:pt idx="4028">
                  <c:v>0.0</c:v>
                </c:pt>
                <c:pt idx="4029">
                  <c:v>0.0</c:v>
                </c:pt>
                <c:pt idx="4030">
                  <c:v>0.0</c:v>
                </c:pt>
                <c:pt idx="4031">
                  <c:v>0.0</c:v>
                </c:pt>
                <c:pt idx="4032">
                  <c:v>0.0</c:v>
                </c:pt>
                <c:pt idx="4033">
                  <c:v>0.0</c:v>
                </c:pt>
                <c:pt idx="4034">
                  <c:v>0.0</c:v>
                </c:pt>
                <c:pt idx="4035">
                  <c:v>0.0</c:v>
                </c:pt>
                <c:pt idx="4036">
                  <c:v>0.0</c:v>
                </c:pt>
                <c:pt idx="4037">
                  <c:v>0.0</c:v>
                </c:pt>
                <c:pt idx="4038">
                  <c:v>0.0</c:v>
                </c:pt>
                <c:pt idx="4039">
                  <c:v>0.0</c:v>
                </c:pt>
                <c:pt idx="4040">
                  <c:v>0.0</c:v>
                </c:pt>
                <c:pt idx="4041">
                  <c:v>0.0</c:v>
                </c:pt>
                <c:pt idx="4042">
                  <c:v>0.0</c:v>
                </c:pt>
                <c:pt idx="4043">
                  <c:v>0.0</c:v>
                </c:pt>
                <c:pt idx="4044">
                  <c:v>0.0</c:v>
                </c:pt>
                <c:pt idx="4045">
                  <c:v>0.0</c:v>
                </c:pt>
                <c:pt idx="4046">
                  <c:v>0.0</c:v>
                </c:pt>
                <c:pt idx="4047">
                  <c:v>0.0</c:v>
                </c:pt>
                <c:pt idx="4048">
                  <c:v>0.0</c:v>
                </c:pt>
                <c:pt idx="4049">
                  <c:v>0.0</c:v>
                </c:pt>
                <c:pt idx="4050">
                  <c:v>0.0</c:v>
                </c:pt>
                <c:pt idx="4051">
                  <c:v>0.0</c:v>
                </c:pt>
                <c:pt idx="4052">
                  <c:v>0.0</c:v>
                </c:pt>
                <c:pt idx="4053">
                  <c:v>0.0</c:v>
                </c:pt>
                <c:pt idx="4054">
                  <c:v>0.0</c:v>
                </c:pt>
                <c:pt idx="4055">
                  <c:v>0.0</c:v>
                </c:pt>
                <c:pt idx="4056">
                  <c:v>0.0</c:v>
                </c:pt>
                <c:pt idx="4057">
                  <c:v>0.0</c:v>
                </c:pt>
                <c:pt idx="4058">
                  <c:v>0.0</c:v>
                </c:pt>
                <c:pt idx="4059">
                  <c:v>0.0</c:v>
                </c:pt>
                <c:pt idx="4060">
                  <c:v>0.0</c:v>
                </c:pt>
                <c:pt idx="4061">
                  <c:v>0.0</c:v>
                </c:pt>
                <c:pt idx="4062">
                  <c:v>0.0</c:v>
                </c:pt>
                <c:pt idx="4063">
                  <c:v>0.0</c:v>
                </c:pt>
                <c:pt idx="4064">
                  <c:v>0.0</c:v>
                </c:pt>
                <c:pt idx="4065">
                  <c:v>0.0</c:v>
                </c:pt>
                <c:pt idx="4066">
                  <c:v>0.0</c:v>
                </c:pt>
                <c:pt idx="4067">
                  <c:v>0.0</c:v>
                </c:pt>
                <c:pt idx="4068">
                  <c:v>0.0</c:v>
                </c:pt>
                <c:pt idx="4069">
                  <c:v>0.0</c:v>
                </c:pt>
                <c:pt idx="4070">
                  <c:v>0.0</c:v>
                </c:pt>
                <c:pt idx="4071">
                  <c:v>0.0</c:v>
                </c:pt>
                <c:pt idx="4072">
                  <c:v>0.0</c:v>
                </c:pt>
                <c:pt idx="4073">
                  <c:v>0.0</c:v>
                </c:pt>
                <c:pt idx="4074">
                  <c:v>0.0</c:v>
                </c:pt>
                <c:pt idx="4075">
                  <c:v>0.0</c:v>
                </c:pt>
                <c:pt idx="4076">
                  <c:v>0.0</c:v>
                </c:pt>
                <c:pt idx="4077">
                  <c:v>0.0</c:v>
                </c:pt>
                <c:pt idx="4078">
                  <c:v>0.0</c:v>
                </c:pt>
                <c:pt idx="4079">
                  <c:v>0.0</c:v>
                </c:pt>
                <c:pt idx="4080">
                  <c:v>0.0</c:v>
                </c:pt>
                <c:pt idx="4081">
                  <c:v>0.0</c:v>
                </c:pt>
                <c:pt idx="4082">
                  <c:v>0.0</c:v>
                </c:pt>
                <c:pt idx="4083">
                  <c:v>0.0</c:v>
                </c:pt>
                <c:pt idx="4084">
                  <c:v>0.0</c:v>
                </c:pt>
                <c:pt idx="4085">
                  <c:v>0.0</c:v>
                </c:pt>
                <c:pt idx="4086">
                  <c:v>0.0</c:v>
                </c:pt>
                <c:pt idx="4087">
                  <c:v>0.0</c:v>
                </c:pt>
                <c:pt idx="4088">
                  <c:v>0.0</c:v>
                </c:pt>
                <c:pt idx="4089">
                  <c:v>0.0</c:v>
                </c:pt>
                <c:pt idx="4090">
                  <c:v>0.0</c:v>
                </c:pt>
                <c:pt idx="4091">
                  <c:v>0.0</c:v>
                </c:pt>
                <c:pt idx="4092">
                  <c:v>0.0</c:v>
                </c:pt>
                <c:pt idx="4093">
                  <c:v>0.0</c:v>
                </c:pt>
                <c:pt idx="4094">
                  <c:v>0.0</c:v>
                </c:pt>
                <c:pt idx="4095">
                  <c:v>0.0</c:v>
                </c:pt>
                <c:pt idx="4096">
                  <c:v>0.0</c:v>
                </c:pt>
                <c:pt idx="4097">
                  <c:v>0.0</c:v>
                </c:pt>
                <c:pt idx="4098">
                  <c:v>0.0</c:v>
                </c:pt>
                <c:pt idx="4099">
                  <c:v>0.0</c:v>
                </c:pt>
                <c:pt idx="4100">
                  <c:v>0.0</c:v>
                </c:pt>
                <c:pt idx="4101">
                  <c:v>0.0</c:v>
                </c:pt>
                <c:pt idx="4102">
                  <c:v>0.0</c:v>
                </c:pt>
                <c:pt idx="4103">
                  <c:v>0.0</c:v>
                </c:pt>
                <c:pt idx="4104">
                  <c:v>0.0</c:v>
                </c:pt>
                <c:pt idx="4105">
                  <c:v>0.0</c:v>
                </c:pt>
                <c:pt idx="4106">
                  <c:v>0.0</c:v>
                </c:pt>
                <c:pt idx="4107">
                  <c:v>0.0</c:v>
                </c:pt>
                <c:pt idx="4108">
                  <c:v>0.0</c:v>
                </c:pt>
                <c:pt idx="4109">
                  <c:v>0.0</c:v>
                </c:pt>
                <c:pt idx="4110">
                  <c:v>0.0</c:v>
                </c:pt>
                <c:pt idx="4111">
                  <c:v>0.0</c:v>
                </c:pt>
                <c:pt idx="4112">
                  <c:v>0.0</c:v>
                </c:pt>
                <c:pt idx="4113">
                  <c:v>0.0</c:v>
                </c:pt>
                <c:pt idx="4114">
                  <c:v>0.0</c:v>
                </c:pt>
                <c:pt idx="4115">
                  <c:v>0.0</c:v>
                </c:pt>
                <c:pt idx="4116">
                  <c:v>0.0</c:v>
                </c:pt>
                <c:pt idx="4117">
                  <c:v>0.0</c:v>
                </c:pt>
                <c:pt idx="4118">
                  <c:v>0.0</c:v>
                </c:pt>
                <c:pt idx="4119">
                  <c:v>0.0</c:v>
                </c:pt>
                <c:pt idx="4120">
                  <c:v>0.0</c:v>
                </c:pt>
                <c:pt idx="4121">
                  <c:v>0.0</c:v>
                </c:pt>
                <c:pt idx="4122">
                  <c:v>0.0</c:v>
                </c:pt>
                <c:pt idx="4123">
                  <c:v>0.0</c:v>
                </c:pt>
                <c:pt idx="4124">
                  <c:v>0.0</c:v>
                </c:pt>
                <c:pt idx="4125">
                  <c:v>0.0</c:v>
                </c:pt>
                <c:pt idx="4126">
                  <c:v>0.0</c:v>
                </c:pt>
                <c:pt idx="4127">
                  <c:v>0.0</c:v>
                </c:pt>
                <c:pt idx="4128">
                  <c:v>0.0</c:v>
                </c:pt>
                <c:pt idx="4129">
                  <c:v>0.0</c:v>
                </c:pt>
                <c:pt idx="4130">
                  <c:v>0.0</c:v>
                </c:pt>
                <c:pt idx="4131">
                  <c:v>0.0</c:v>
                </c:pt>
                <c:pt idx="4132">
                  <c:v>0.0</c:v>
                </c:pt>
                <c:pt idx="4133">
                  <c:v>0.0</c:v>
                </c:pt>
                <c:pt idx="4134">
                  <c:v>0.0</c:v>
                </c:pt>
                <c:pt idx="4135">
                  <c:v>0.0</c:v>
                </c:pt>
                <c:pt idx="4136">
                  <c:v>0.0</c:v>
                </c:pt>
                <c:pt idx="4137">
                  <c:v>0.0</c:v>
                </c:pt>
                <c:pt idx="4138">
                  <c:v>0.0</c:v>
                </c:pt>
                <c:pt idx="4139">
                  <c:v>0.0</c:v>
                </c:pt>
                <c:pt idx="4140">
                  <c:v>0.0</c:v>
                </c:pt>
                <c:pt idx="4141">
                  <c:v>0.0</c:v>
                </c:pt>
                <c:pt idx="4142">
                  <c:v>0.0</c:v>
                </c:pt>
                <c:pt idx="4143">
                  <c:v>0.0</c:v>
                </c:pt>
                <c:pt idx="4144">
                  <c:v>0.0</c:v>
                </c:pt>
                <c:pt idx="4145">
                  <c:v>0.0</c:v>
                </c:pt>
                <c:pt idx="4146">
                  <c:v>0.0</c:v>
                </c:pt>
                <c:pt idx="4147">
                  <c:v>0.0</c:v>
                </c:pt>
                <c:pt idx="4148">
                  <c:v>0.0</c:v>
                </c:pt>
                <c:pt idx="4149">
                  <c:v>0.0</c:v>
                </c:pt>
                <c:pt idx="4150">
                  <c:v>0.0</c:v>
                </c:pt>
                <c:pt idx="4151">
                  <c:v>0.0</c:v>
                </c:pt>
                <c:pt idx="4152">
                  <c:v>0.0</c:v>
                </c:pt>
                <c:pt idx="4153">
                  <c:v>0.0</c:v>
                </c:pt>
                <c:pt idx="4154">
                  <c:v>0.0</c:v>
                </c:pt>
                <c:pt idx="4155">
                  <c:v>0.0</c:v>
                </c:pt>
                <c:pt idx="4156">
                  <c:v>0.0</c:v>
                </c:pt>
                <c:pt idx="4157">
                  <c:v>0.0</c:v>
                </c:pt>
                <c:pt idx="4158">
                  <c:v>0.0</c:v>
                </c:pt>
                <c:pt idx="4159">
                  <c:v>0.0</c:v>
                </c:pt>
                <c:pt idx="4160">
                  <c:v>0.0</c:v>
                </c:pt>
                <c:pt idx="4161">
                  <c:v>0.0</c:v>
                </c:pt>
                <c:pt idx="4162">
                  <c:v>0.0</c:v>
                </c:pt>
                <c:pt idx="4163">
                  <c:v>0.0</c:v>
                </c:pt>
                <c:pt idx="4164">
                  <c:v>0.0</c:v>
                </c:pt>
                <c:pt idx="4165">
                  <c:v>0.0</c:v>
                </c:pt>
                <c:pt idx="4166">
                  <c:v>0.0</c:v>
                </c:pt>
                <c:pt idx="4167">
                  <c:v>0.0</c:v>
                </c:pt>
                <c:pt idx="4168">
                  <c:v>0.0</c:v>
                </c:pt>
                <c:pt idx="4169">
                  <c:v>0.0</c:v>
                </c:pt>
                <c:pt idx="4170">
                  <c:v>0.0</c:v>
                </c:pt>
                <c:pt idx="4171">
                  <c:v>0.0</c:v>
                </c:pt>
                <c:pt idx="4172">
                  <c:v>0.0</c:v>
                </c:pt>
                <c:pt idx="4173">
                  <c:v>0.0</c:v>
                </c:pt>
                <c:pt idx="4174">
                  <c:v>0.0</c:v>
                </c:pt>
                <c:pt idx="4175">
                  <c:v>0.0</c:v>
                </c:pt>
                <c:pt idx="4176">
                  <c:v>0.0</c:v>
                </c:pt>
                <c:pt idx="4177">
                  <c:v>0.0</c:v>
                </c:pt>
                <c:pt idx="4178">
                  <c:v>0.0</c:v>
                </c:pt>
                <c:pt idx="4179">
                  <c:v>0.0</c:v>
                </c:pt>
                <c:pt idx="4180">
                  <c:v>0.0</c:v>
                </c:pt>
                <c:pt idx="4181">
                  <c:v>0.0</c:v>
                </c:pt>
                <c:pt idx="4182">
                  <c:v>0.0</c:v>
                </c:pt>
                <c:pt idx="4183">
                  <c:v>0.0</c:v>
                </c:pt>
                <c:pt idx="4184">
                  <c:v>1.0</c:v>
                </c:pt>
                <c:pt idx="4185">
                  <c:v>0.0</c:v>
                </c:pt>
                <c:pt idx="4186">
                  <c:v>0.0</c:v>
                </c:pt>
                <c:pt idx="4187">
                  <c:v>0.0</c:v>
                </c:pt>
                <c:pt idx="4188">
                  <c:v>0.0</c:v>
                </c:pt>
                <c:pt idx="4189">
                  <c:v>0.0</c:v>
                </c:pt>
                <c:pt idx="4190">
                  <c:v>0.0</c:v>
                </c:pt>
                <c:pt idx="4191">
                  <c:v>0.0</c:v>
                </c:pt>
                <c:pt idx="4192">
                  <c:v>0.0</c:v>
                </c:pt>
                <c:pt idx="4193">
                  <c:v>0.0</c:v>
                </c:pt>
                <c:pt idx="4194">
                  <c:v>0.0</c:v>
                </c:pt>
                <c:pt idx="4195">
                  <c:v>0.0</c:v>
                </c:pt>
                <c:pt idx="4196">
                  <c:v>0.0</c:v>
                </c:pt>
                <c:pt idx="4197">
                  <c:v>0.0</c:v>
                </c:pt>
                <c:pt idx="4198">
                  <c:v>0.0</c:v>
                </c:pt>
                <c:pt idx="4199">
                  <c:v>0.0</c:v>
                </c:pt>
                <c:pt idx="4200">
                  <c:v>0.0</c:v>
                </c:pt>
                <c:pt idx="4201">
                  <c:v>0.0</c:v>
                </c:pt>
                <c:pt idx="4202">
                  <c:v>0.0</c:v>
                </c:pt>
                <c:pt idx="4203">
                  <c:v>0.0</c:v>
                </c:pt>
                <c:pt idx="4204">
                  <c:v>0.0</c:v>
                </c:pt>
                <c:pt idx="4205">
                  <c:v>0.0</c:v>
                </c:pt>
                <c:pt idx="4206">
                  <c:v>0.0</c:v>
                </c:pt>
                <c:pt idx="4207">
                  <c:v>0.0</c:v>
                </c:pt>
                <c:pt idx="4208">
                  <c:v>0.0</c:v>
                </c:pt>
                <c:pt idx="4209">
                  <c:v>0.0</c:v>
                </c:pt>
                <c:pt idx="4210">
                  <c:v>0.0</c:v>
                </c:pt>
                <c:pt idx="4211">
                  <c:v>0.0</c:v>
                </c:pt>
                <c:pt idx="4212">
                  <c:v>0.0</c:v>
                </c:pt>
                <c:pt idx="4213">
                  <c:v>0.0</c:v>
                </c:pt>
                <c:pt idx="4214">
                  <c:v>0.0</c:v>
                </c:pt>
                <c:pt idx="4215">
                  <c:v>0.0</c:v>
                </c:pt>
                <c:pt idx="4216">
                  <c:v>0.0</c:v>
                </c:pt>
                <c:pt idx="4217">
                  <c:v>0.0</c:v>
                </c:pt>
                <c:pt idx="4218">
                  <c:v>0.0</c:v>
                </c:pt>
                <c:pt idx="4219">
                  <c:v>0.0</c:v>
                </c:pt>
                <c:pt idx="4220">
                  <c:v>0.0</c:v>
                </c:pt>
                <c:pt idx="4221">
                  <c:v>0.0</c:v>
                </c:pt>
                <c:pt idx="4222">
                  <c:v>0.0</c:v>
                </c:pt>
                <c:pt idx="4223">
                  <c:v>0.0</c:v>
                </c:pt>
                <c:pt idx="4224">
                  <c:v>0.0</c:v>
                </c:pt>
                <c:pt idx="4225">
                  <c:v>0.0</c:v>
                </c:pt>
                <c:pt idx="4226">
                  <c:v>0.0</c:v>
                </c:pt>
                <c:pt idx="4227">
                  <c:v>0.0</c:v>
                </c:pt>
                <c:pt idx="4228">
                  <c:v>0.0</c:v>
                </c:pt>
                <c:pt idx="4229">
                  <c:v>0.0</c:v>
                </c:pt>
                <c:pt idx="4230">
                  <c:v>0.0</c:v>
                </c:pt>
                <c:pt idx="4231">
                  <c:v>0.0</c:v>
                </c:pt>
                <c:pt idx="4232">
                  <c:v>0.0</c:v>
                </c:pt>
                <c:pt idx="4233">
                  <c:v>0.0</c:v>
                </c:pt>
                <c:pt idx="4234">
                  <c:v>0.0</c:v>
                </c:pt>
                <c:pt idx="4235">
                  <c:v>0.0</c:v>
                </c:pt>
                <c:pt idx="4236">
                  <c:v>0.0</c:v>
                </c:pt>
                <c:pt idx="4237">
                  <c:v>0.0</c:v>
                </c:pt>
                <c:pt idx="4238">
                  <c:v>0.0</c:v>
                </c:pt>
                <c:pt idx="4239">
                  <c:v>0.0</c:v>
                </c:pt>
                <c:pt idx="4240">
                  <c:v>0.0</c:v>
                </c:pt>
                <c:pt idx="4241">
                  <c:v>0.0</c:v>
                </c:pt>
                <c:pt idx="4242">
                  <c:v>0.0</c:v>
                </c:pt>
                <c:pt idx="4243">
                  <c:v>0.0</c:v>
                </c:pt>
                <c:pt idx="4244">
                  <c:v>0.0</c:v>
                </c:pt>
                <c:pt idx="4245">
                  <c:v>0.0</c:v>
                </c:pt>
                <c:pt idx="4246">
                  <c:v>0.0</c:v>
                </c:pt>
                <c:pt idx="4247">
                  <c:v>0.0</c:v>
                </c:pt>
                <c:pt idx="4248">
                  <c:v>0.0</c:v>
                </c:pt>
                <c:pt idx="4249">
                  <c:v>0.0</c:v>
                </c:pt>
                <c:pt idx="4250">
                  <c:v>0.0</c:v>
                </c:pt>
                <c:pt idx="4251">
                  <c:v>0.0</c:v>
                </c:pt>
                <c:pt idx="4252">
                  <c:v>0.0</c:v>
                </c:pt>
                <c:pt idx="4253">
                  <c:v>0.0</c:v>
                </c:pt>
                <c:pt idx="4254">
                  <c:v>0.0</c:v>
                </c:pt>
                <c:pt idx="4255">
                  <c:v>0.0</c:v>
                </c:pt>
                <c:pt idx="4256">
                  <c:v>0.0</c:v>
                </c:pt>
                <c:pt idx="4257">
                  <c:v>0.0</c:v>
                </c:pt>
                <c:pt idx="4258">
                  <c:v>0.0</c:v>
                </c:pt>
                <c:pt idx="4259">
                  <c:v>0.0</c:v>
                </c:pt>
                <c:pt idx="4260">
                  <c:v>0.0</c:v>
                </c:pt>
                <c:pt idx="4261">
                  <c:v>0.0</c:v>
                </c:pt>
                <c:pt idx="4262">
                  <c:v>0.0</c:v>
                </c:pt>
                <c:pt idx="4263">
                  <c:v>0.0</c:v>
                </c:pt>
                <c:pt idx="4264">
                  <c:v>0.0</c:v>
                </c:pt>
                <c:pt idx="4265">
                  <c:v>0.0</c:v>
                </c:pt>
                <c:pt idx="4266">
                  <c:v>0.0</c:v>
                </c:pt>
                <c:pt idx="4267">
                  <c:v>0.0</c:v>
                </c:pt>
                <c:pt idx="4268">
                  <c:v>0.0</c:v>
                </c:pt>
                <c:pt idx="4269">
                  <c:v>0.0</c:v>
                </c:pt>
                <c:pt idx="4270">
                  <c:v>0.0</c:v>
                </c:pt>
                <c:pt idx="4271">
                  <c:v>0.0</c:v>
                </c:pt>
                <c:pt idx="4272">
                  <c:v>0.0</c:v>
                </c:pt>
                <c:pt idx="4273">
                  <c:v>0.0</c:v>
                </c:pt>
                <c:pt idx="4274">
                  <c:v>0.0</c:v>
                </c:pt>
                <c:pt idx="4275">
                  <c:v>0.0</c:v>
                </c:pt>
                <c:pt idx="4276">
                  <c:v>0.0</c:v>
                </c:pt>
                <c:pt idx="4277">
                  <c:v>0.0</c:v>
                </c:pt>
                <c:pt idx="4278">
                  <c:v>0.0</c:v>
                </c:pt>
                <c:pt idx="4279">
                  <c:v>0.0</c:v>
                </c:pt>
                <c:pt idx="4280">
                  <c:v>0.0</c:v>
                </c:pt>
                <c:pt idx="4281">
                  <c:v>0.0</c:v>
                </c:pt>
                <c:pt idx="4282">
                  <c:v>0.0</c:v>
                </c:pt>
                <c:pt idx="4283">
                  <c:v>0.0</c:v>
                </c:pt>
                <c:pt idx="4284">
                  <c:v>0.0</c:v>
                </c:pt>
                <c:pt idx="4285">
                  <c:v>0.0</c:v>
                </c:pt>
                <c:pt idx="4286">
                  <c:v>0.0</c:v>
                </c:pt>
                <c:pt idx="4287">
                  <c:v>0.0</c:v>
                </c:pt>
                <c:pt idx="4288">
                  <c:v>0.0</c:v>
                </c:pt>
                <c:pt idx="4289">
                  <c:v>0.0</c:v>
                </c:pt>
                <c:pt idx="4290">
                  <c:v>0.0</c:v>
                </c:pt>
                <c:pt idx="4291">
                  <c:v>0.0</c:v>
                </c:pt>
                <c:pt idx="4292">
                  <c:v>0.0</c:v>
                </c:pt>
                <c:pt idx="4293">
                  <c:v>0.0</c:v>
                </c:pt>
                <c:pt idx="4294">
                  <c:v>0.0</c:v>
                </c:pt>
                <c:pt idx="4295">
                  <c:v>0.0</c:v>
                </c:pt>
                <c:pt idx="4296">
                  <c:v>0.0</c:v>
                </c:pt>
                <c:pt idx="4297">
                  <c:v>0.0</c:v>
                </c:pt>
                <c:pt idx="4298">
                  <c:v>0.0</c:v>
                </c:pt>
                <c:pt idx="4299">
                  <c:v>0.0</c:v>
                </c:pt>
                <c:pt idx="4300">
                  <c:v>0.0</c:v>
                </c:pt>
                <c:pt idx="4301">
                  <c:v>0.0</c:v>
                </c:pt>
                <c:pt idx="4302">
                  <c:v>0.0</c:v>
                </c:pt>
                <c:pt idx="4303">
                  <c:v>0.0</c:v>
                </c:pt>
                <c:pt idx="4304">
                  <c:v>0.0</c:v>
                </c:pt>
                <c:pt idx="4305">
                  <c:v>0.0</c:v>
                </c:pt>
                <c:pt idx="4306">
                  <c:v>0.0</c:v>
                </c:pt>
                <c:pt idx="4307">
                  <c:v>0.0</c:v>
                </c:pt>
                <c:pt idx="4308">
                  <c:v>0.0</c:v>
                </c:pt>
                <c:pt idx="4309">
                  <c:v>0.0</c:v>
                </c:pt>
                <c:pt idx="4310">
                  <c:v>0.0</c:v>
                </c:pt>
                <c:pt idx="4311">
                  <c:v>0.0</c:v>
                </c:pt>
                <c:pt idx="4312">
                  <c:v>0.0</c:v>
                </c:pt>
                <c:pt idx="4313">
                  <c:v>0.0</c:v>
                </c:pt>
                <c:pt idx="4314">
                  <c:v>0.0</c:v>
                </c:pt>
                <c:pt idx="4315">
                  <c:v>0.0</c:v>
                </c:pt>
                <c:pt idx="4316">
                  <c:v>0.0</c:v>
                </c:pt>
                <c:pt idx="4317">
                  <c:v>0.0</c:v>
                </c:pt>
                <c:pt idx="4318">
                  <c:v>0.0</c:v>
                </c:pt>
                <c:pt idx="4319">
                  <c:v>0.0</c:v>
                </c:pt>
                <c:pt idx="4320">
                  <c:v>0.0</c:v>
                </c:pt>
                <c:pt idx="4321">
                  <c:v>0.0</c:v>
                </c:pt>
                <c:pt idx="4322">
                  <c:v>0.0</c:v>
                </c:pt>
                <c:pt idx="4323">
                  <c:v>0.0</c:v>
                </c:pt>
                <c:pt idx="4324">
                  <c:v>0.0</c:v>
                </c:pt>
                <c:pt idx="4325">
                  <c:v>0.0</c:v>
                </c:pt>
                <c:pt idx="4326">
                  <c:v>0.0</c:v>
                </c:pt>
                <c:pt idx="4327">
                  <c:v>0.0</c:v>
                </c:pt>
                <c:pt idx="4328">
                  <c:v>0.0</c:v>
                </c:pt>
                <c:pt idx="4329">
                  <c:v>0.0</c:v>
                </c:pt>
                <c:pt idx="4330">
                  <c:v>0.0</c:v>
                </c:pt>
                <c:pt idx="4331">
                  <c:v>0.0</c:v>
                </c:pt>
                <c:pt idx="4332">
                  <c:v>0.0</c:v>
                </c:pt>
                <c:pt idx="4333">
                  <c:v>0.0</c:v>
                </c:pt>
                <c:pt idx="4334">
                  <c:v>0.0</c:v>
                </c:pt>
                <c:pt idx="4335">
                  <c:v>0.0</c:v>
                </c:pt>
                <c:pt idx="4336">
                  <c:v>0.0</c:v>
                </c:pt>
                <c:pt idx="4337">
                  <c:v>0.0</c:v>
                </c:pt>
                <c:pt idx="4338">
                  <c:v>0.0</c:v>
                </c:pt>
                <c:pt idx="4339">
                  <c:v>0.0</c:v>
                </c:pt>
                <c:pt idx="4340">
                  <c:v>0.0</c:v>
                </c:pt>
                <c:pt idx="4341">
                  <c:v>0.0</c:v>
                </c:pt>
                <c:pt idx="4342">
                  <c:v>0.0</c:v>
                </c:pt>
                <c:pt idx="4343">
                  <c:v>0.0</c:v>
                </c:pt>
                <c:pt idx="4344">
                  <c:v>0.0</c:v>
                </c:pt>
                <c:pt idx="4345">
                  <c:v>0.0</c:v>
                </c:pt>
                <c:pt idx="4346">
                  <c:v>0.0</c:v>
                </c:pt>
                <c:pt idx="4347">
                  <c:v>0.0</c:v>
                </c:pt>
                <c:pt idx="4348">
                  <c:v>0.0</c:v>
                </c:pt>
                <c:pt idx="4349">
                  <c:v>0.0</c:v>
                </c:pt>
                <c:pt idx="4350">
                  <c:v>0.0</c:v>
                </c:pt>
                <c:pt idx="4351">
                  <c:v>0.0</c:v>
                </c:pt>
                <c:pt idx="4352">
                  <c:v>0.0</c:v>
                </c:pt>
                <c:pt idx="4353">
                  <c:v>0.0</c:v>
                </c:pt>
                <c:pt idx="4354">
                  <c:v>0.0</c:v>
                </c:pt>
                <c:pt idx="4355">
                  <c:v>0.0</c:v>
                </c:pt>
                <c:pt idx="4356">
                  <c:v>0.0</c:v>
                </c:pt>
                <c:pt idx="4357">
                  <c:v>0.0</c:v>
                </c:pt>
                <c:pt idx="4358">
                  <c:v>0.0</c:v>
                </c:pt>
                <c:pt idx="4359">
                  <c:v>0.0</c:v>
                </c:pt>
                <c:pt idx="4360">
                  <c:v>0.0</c:v>
                </c:pt>
                <c:pt idx="4361">
                  <c:v>0.0</c:v>
                </c:pt>
                <c:pt idx="4362">
                  <c:v>0.0</c:v>
                </c:pt>
                <c:pt idx="4363">
                  <c:v>0.0</c:v>
                </c:pt>
                <c:pt idx="4364">
                  <c:v>0.0</c:v>
                </c:pt>
                <c:pt idx="4365">
                  <c:v>0.0</c:v>
                </c:pt>
                <c:pt idx="4366">
                  <c:v>0.0</c:v>
                </c:pt>
                <c:pt idx="4367">
                  <c:v>0.0</c:v>
                </c:pt>
                <c:pt idx="4368">
                  <c:v>0.0</c:v>
                </c:pt>
                <c:pt idx="4369">
                  <c:v>0.0</c:v>
                </c:pt>
                <c:pt idx="4370">
                  <c:v>0.0</c:v>
                </c:pt>
                <c:pt idx="4371">
                  <c:v>0.0</c:v>
                </c:pt>
                <c:pt idx="4372">
                  <c:v>0.0</c:v>
                </c:pt>
                <c:pt idx="4373">
                  <c:v>0.0</c:v>
                </c:pt>
                <c:pt idx="4374">
                  <c:v>0.0</c:v>
                </c:pt>
                <c:pt idx="4375">
                  <c:v>0.0</c:v>
                </c:pt>
                <c:pt idx="4376">
                  <c:v>0.0</c:v>
                </c:pt>
                <c:pt idx="4377">
                  <c:v>0.0</c:v>
                </c:pt>
                <c:pt idx="4378">
                  <c:v>0.0</c:v>
                </c:pt>
                <c:pt idx="4379">
                  <c:v>0.0</c:v>
                </c:pt>
                <c:pt idx="4380">
                  <c:v>0.0</c:v>
                </c:pt>
                <c:pt idx="4381">
                  <c:v>0.0</c:v>
                </c:pt>
                <c:pt idx="4382">
                  <c:v>0.0</c:v>
                </c:pt>
                <c:pt idx="4383">
                  <c:v>0.0</c:v>
                </c:pt>
                <c:pt idx="4384">
                  <c:v>0.0</c:v>
                </c:pt>
                <c:pt idx="4385">
                  <c:v>0.0</c:v>
                </c:pt>
                <c:pt idx="4386">
                  <c:v>0.0</c:v>
                </c:pt>
                <c:pt idx="4387">
                  <c:v>0.0</c:v>
                </c:pt>
                <c:pt idx="4388">
                  <c:v>0.0</c:v>
                </c:pt>
                <c:pt idx="4389">
                  <c:v>0.0</c:v>
                </c:pt>
                <c:pt idx="4390">
                  <c:v>0.0</c:v>
                </c:pt>
                <c:pt idx="4391">
                  <c:v>0.0</c:v>
                </c:pt>
                <c:pt idx="4392">
                  <c:v>0.0</c:v>
                </c:pt>
                <c:pt idx="4393">
                  <c:v>0.0</c:v>
                </c:pt>
                <c:pt idx="4394">
                  <c:v>0.0</c:v>
                </c:pt>
                <c:pt idx="4395">
                  <c:v>0.0</c:v>
                </c:pt>
                <c:pt idx="4396">
                  <c:v>0.0</c:v>
                </c:pt>
                <c:pt idx="4397">
                  <c:v>0.0</c:v>
                </c:pt>
                <c:pt idx="4398">
                  <c:v>0.0</c:v>
                </c:pt>
                <c:pt idx="4399">
                  <c:v>0.0</c:v>
                </c:pt>
                <c:pt idx="4400">
                  <c:v>0.0</c:v>
                </c:pt>
                <c:pt idx="4401">
                  <c:v>0.0</c:v>
                </c:pt>
                <c:pt idx="4402">
                  <c:v>0.0</c:v>
                </c:pt>
                <c:pt idx="4403">
                  <c:v>0.0</c:v>
                </c:pt>
                <c:pt idx="4404">
                  <c:v>0.0</c:v>
                </c:pt>
                <c:pt idx="4405">
                  <c:v>0.0</c:v>
                </c:pt>
                <c:pt idx="4406">
                  <c:v>0.0</c:v>
                </c:pt>
                <c:pt idx="4407">
                  <c:v>0.0</c:v>
                </c:pt>
                <c:pt idx="4408">
                  <c:v>0.0</c:v>
                </c:pt>
                <c:pt idx="4409">
                  <c:v>0.0</c:v>
                </c:pt>
                <c:pt idx="4410">
                  <c:v>0.0</c:v>
                </c:pt>
                <c:pt idx="4411">
                  <c:v>0.0</c:v>
                </c:pt>
                <c:pt idx="4412">
                  <c:v>0.0</c:v>
                </c:pt>
                <c:pt idx="4413">
                  <c:v>0.0</c:v>
                </c:pt>
                <c:pt idx="4414">
                  <c:v>0.0</c:v>
                </c:pt>
                <c:pt idx="4415">
                  <c:v>0.0</c:v>
                </c:pt>
                <c:pt idx="4416">
                  <c:v>0.0</c:v>
                </c:pt>
                <c:pt idx="4417">
                  <c:v>0.0</c:v>
                </c:pt>
                <c:pt idx="4418">
                  <c:v>0.0</c:v>
                </c:pt>
                <c:pt idx="4419">
                  <c:v>0.0</c:v>
                </c:pt>
                <c:pt idx="4420">
                  <c:v>0.0</c:v>
                </c:pt>
                <c:pt idx="4421">
                  <c:v>0.0</c:v>
                </c:pt>
                <c:pt idx="4422">
                  <c:v>0.0</c:v>
                </c:pt>
                <c:pt idx="4423">
                  <c:v>0.0</c:v>
                </c:pt>
                <c:pt idx="4424">
                  <c:v>0.0</c:v>
                </c:pt>
                <c:pt idx="4425">
                  <c:v>0.0</c:v>
                </c:pt>
                <c:pt idx="4426">
                  <c:v>0.0</c:v>
                </c:pt>
                <c:pt idx="4427">
                  <c:v>0.0</c:v>
                </c:pt>
                <c:pt idx="4428">
                  <c:v>0.0</c:v>
                </c:pt>
                <c:pt idx="4429">
                  <c:v>0.0</c:v>
                </c:pt>
                <c:pt idx="4430">
                  <c:v>0.0</c:v>
                </c:pt>
                <c:pt idx="4431">
                  <c:v>0.0</c:v>
                </c:pt>
                <c:pt idx="4432">
                  <c:v>0.0</c:v>
                </c:pt>
                <c:pt idx="4433">
                  <c:v>0.0</c:v>
                </c:pt>
                <c:pt idx="4434">
                  <c:v>0.0</c:v>
                </c:pt>
                <c:pt idx="4435">
                  <c:v>0.0</c:v>
                </c:pt>
                <c:pt idx="4436">
                  <c:v>0.0</c:v>
                </c:pt>
                <c:pt idx="4437">
                  <c:v>0.0</c:v>
                </c:pt>
                <c:pt idx="4438">
                  <c:v>0.0</c:v>
                </c:pt>
                <c:pt idx="4439">
                  <c:v>0.0</c:v>
                </c:pt>
                <c:pt idx="4440">
                  <c:v>0.0</c:v>
                </c:pt>
                <c:pt idx="4441">
                  <c:v>0.0</c:v>
                </c:pt>
                <c:pt idx="4442">
                  <c:v>0.0</c:v>
                </c:pt>
                <c:pt idx="4443">
                  <c:v>0.0</c:v>
                </c:pt>
                <c:pt idx="4444">
                  <c:v>0.0</c:v>
                </c:pt>
                <c:pt idx="4445">
                  <c:v>0.0</c:v>
                </c:pt>
                <c:pt idx="4446">
                  <c:v>0.0</c:v>
                </c:pt>
                <c:pt idx="4447">
                  <c:v>0.0</c:v>
                </c:pt>
                <c:pt idx="4448">
                  <c:v>0.0</c:v>
                </c:pt>
                <c:pt idx="4449">
                  <c:v>0.0</c:v>
                </c:pt>
                <c:pt idx="4450">
                  <c:v>0.0</c:v>
                </c:pt>
                <c:pt idx="4451">
                  <c:v>0.0</c:v>
                </c:pt>
                <c:pt idx="4452">
                  <c:v>0.0</c:v>
                </c:pt>
                <c:pt idx="4453">
                  <c:v>0.0</c:v>
                </c:pt>
                <c:pt idx="4454">
                  <c:v>0.0</c:v>
                </c:pt>
                <c:pt idx="4455">
                  <c:v>0.0</c:v>
                </c:pt>
                <c:pt idx="4456">
                  <c:v>0.0</c:v>
                </c:pt>
                <c:pt idx="4457">
                  <c:v>0.0</c:v>
                </c:pt>
                <c:pt idx="4458">
                  <c:v>0.0</c:v>
                </c:pt>
                <c:pt idx="4459">
                  <c:v>0.0</c:v>
                </c:pt>
                <c:pt idx="4460">
                  <c:v>0.0</c:v>
                </c:pt>
                <c:pt idx="4461">
                  <c:v>0.0</c:v>
                </c:pt>
                <c:pt idx="4462">
                  <c:v>0.0</c:v>
                </c:pt>
                <c:pt idx="4463">
                  <c:v>0.0</c:v>
                </c:pt>
                <c:pt idx="4464">
                  <c:v>0.0</c:v>
                </c:pt>
                <c:pt idx="4465">
                  <c:v>0.0</c:v>
                </c:pt>
                <c:pt idx="4466">
                  <c:v>0.0</c:v>
                </c:pt>
                <c:pt idx="4467">
                  <c:v>0.0</c:v>
                </c:pt>
                <c:pt idx="4468">
                  <c:v>0.0</c:v>
                </c:pt>
                <c:pt idx="4469">
                  <c:v>0.0</c:v>
                </c:pt>
                <c:pt idx="4470">
                  <c:v>0.0</c:v>
                </c:pt>
                <c:pt idx="4471">
                  <c:v>0.0</c:v>
                </c:pt>
                <c:pt idx="4472">
                  <c:v>0.0</c:v>
                </c:pt>
                <c:pt idx="4473">
                  <c:v>0.0</c:v>
                </c:pt>
                <c:pt idx="4474">
                  <c:v>0.0</c:v>
                </c:pt>
                <c:pt idx="4475">
                  <c:v>0.0</c:v>
                </c:pt>
                <c:pt idx="4476">
                  <c:v>0.0</c:v>
                </c:pt>
                <c:pt idx="4477">
                  <c:v>0.0</c:v>
                </c:pt>
                <c:pt idx="4478">
                  <c:v>0.0</c:v>
                </c:pt>
                <c:pt idx="4479">
                  <c:v>0.0</c:v>
                </c:pt>
                <c:pt idx="4480">
                  <c:v>0.0</c:v>
                </c:pt>
                <c:pt idx="4481">
                  <c:v>0.0</c:v>
                </c:pt>
                <c:pt idx="4482">
                  <c:v>0.0</c:v>
                </c:pt>
                <c:pt idx="4483">
                  <c:v>0.0</c:v>
                </c:pt>
                <c:pt idx="4484">
                  <c:v>0.0</c:v>
                </c:pt>
                <c:pt idx="4485">
                  <c:v>0.0</c:v>
                </c:pt>
                <c:pt idx="4486">
                  <c:v>0.0</c:v>
                </c:pt>
                <c:pt idx="4487">
                  <c:v>0.0</c:v>
                </c:pt>
                <c:pt idx="4488">
                  <c:v>0.0</c:v>
                </c:pt>
                <c:pt idx="4489">
                  <c:v>0.0</c:v>
                </c:pt>
                <c:pt idx="4490">
                  <c:v>0.0</c:v>
                </c:pt>
                <c:pt idx="4491">
                  <c:v>0.0</c:v>
                </c:pt>
                <c:pt idx="4492">
                  <c:v>0.0</c:v>
                </c:pt>
                <c:pt idx="4493">
                  <c:v>0.0</c:v>
                </c:pt>
                <c:pt idx="4494">
                  <c:v>0.0</c:v>
                </c:pt>
                <c:pt idx="4495">
                  <c:v>0.0</c:v>
                </c:pt>
                <c:pt idx="4496">
                  <c:v>0.0</c:v>
                </c:pt>
                <c:pt idx="4497">
                  <c:v>0.0</c:v>
                </c:pt>
                <c:pt idx="4498">
                  <c:v>0.0</c:v>
                </c:pt>
                <c:pt idx="4499">
                  <c:v>0.0</c:v>
                </c:pt>
                <c:pt idx="4500">
                  <c:v>0.0</c:v>
                </c:pt>
                <c:pt idx="4501">
                  <c:v>0.0</c:v>
                </c:pt>
                <c:pt idx="4502">
                  <c:v>0.0</c:v>
                </c:pt>
                <c:pt idx="4503">
                  <c:v>0.0</c:v>
                </c:pt>
                <c:pt idx="4504">
                  <c:v>0.0</c:v>
                </c:pt>
                <c:pt idx="4505">
                  <c:v>0.0</c:v>
                </c:pt>
                <c:pt idx="4506">
                  <c:v>0.0</c:v>
                </c:pt>
                <c:pt idx="4507">
                  <c:v>0.0</c:v>
                </c:pt>
                <c:pt idx="4508">
                  <c:v>0.0</c:v>
                </c:pt>
                <c:pt idx="4509">
                  <c:v>0.0</c:v>
                </c:pt>
                <c:pt idx="4510">
                  <c:v>0.0</c:v>
                </c:pt>
                <c:pt idx="4511">
                  <c:v>0.0</c:v>
                </c:pt>
                <c:pt idx="4512">
                  <c:v>0.0</c:v>
                </c:pt>
                <c:pt idx="4513">
                  <c:v>0.0</c:v>
                </c:pt>
                <c:pt idx="4514">
                  <c:v>0.0</c:v>
                </c:pt>
                <c:pt idx="4515">
                  <c:v>0.0</c:v>
                </c:pt>
                <c:pt idx="4516">
                  <c:v>0.0</c:v>
                </c:pt>
                <c:pt idx="4517">
                  <c:v>0.0</c:v>
                </c:pt>
                <c:pt idx="4518">
                  <c:v>0.0</c:v>
                </c:pt>
                <c:pt idx="4519">
                  <c:v>0.0</c:v>
                </c:pt>
                <c:pt idx="4520">
                  <c:v>0.0</c:v>
                </c:pt>
                <c:pt idx="4521">
                  <c:v>0.0</c:v>
                </c:pt>
                <c:pt idx="4522">
                  <c:v>0.0</c:v>
                </c:pt>
                <c:pt idx="4523">
                  <c:v>0.0</c:v>
                </c:pt>
                <c:pt idx="4524">
                  <c:v>0.0</c:v>
                </c:pt>
                <c:pt idx="4525">
                  <c:v>0.0</c:v>
                </c:pt>
                <c:pt idx="4526">
                  <c:v>0.0</c:v>
                </c:pt>
                <c:pt idx="4527">
                  <c:v>0.0</c:v>
                </c:pt>
                <c:pt idx="4528">
                  <c:v>0.0</c:v>
                </c:pt>
                <c:pt idx="4529">
                  <c:v>0.0</c:v>
                </c:pt>
                <c:pt idx="4530">
                  <c:v>0.0</c:v>
                </c:pt>
                <c:pt idx="4531">
                  <c:v>0.0</c:v>
                </c:pt>
                <c:pt idx="4532">
                  <c:v>0.0</c:v>
                </c:pt>
                <c:pt idx="4533">
                  <c:v>0.0</c:v>
                </c:pt>
                <c:pt idx="4534">
                  <c:v>0.0</c:v>
                </c:pt>
                <c:pt idx="4535">
                  <c:v>0.0</c:v>
                </c:pt>
                <c:pt idx="4536">
                  <c:v>0.0</c:v>
                </c:pt>
                <c:pt idx="4537">
                  <c:v>0.0</c:v>
                </c:pt>
                <c:pt idx="4538">
                  <c:v>0.0</c:v>
                </c:pt>
                <c:pt idx="4539">
                  <c:v>0.0</c:v>
                </c:pt>
                <c:pt idx="4540">
                  <c:v>0.0</c:v>
                </c:pt>
                <c:pt idx="4541">
                  <c:v>0.0</c:v>
                </c:pt>
                <c:pt idx="4542">
                  <c:v>0.0</c:v>
                </c:pt>
                <c:pt idx="4543">
                  <c:v>0.0</c:v>
                </c:pt>
                <c:pt idx="4544">
                  <c:v>0.0</c:v>
                </c:pt>
                <c:pt idx="4545">
                  <c:v>0.0</c:v>
                </c:pt>
                <c:pt idx="4546">
                  <c:v>0.0</c:v>
                </c:pt>
                <c:pt idx="4547">
                  <c:v>0.0</c:v>
                </c:pt>
                <c:pt idx="4548">
                  <c:v>0.0</c:v>
                </c:pt>
                <c:pt idx="4549">
                  <c:v>0.0</c:v>
                </c:pt>
                <c:pt idx="4550">
                  <c:v>0.0</c:v>
                </c:pt>
                <c:pt idx="4551">
                  <c:v>0.0</c:v>
                </c:pt>
                <c:pt idx="4552">
                  <c:v>0.0</c:v>
                </c:pt>
                <c:pt idx="4553">
                  <c:v>0.0</c:v>
                </c:pt>
                <c:pt idx="4554">
                  <c:v>0.0</c:v>
                </c:pt>
                <c:pt idx="4555">
                  <c:v>0.0</c:v>
                </c:pt>
                <c:pt idx="4556">
                  <c:v>0.0</c:v>
                </c:pt>
                <c:pt idx="4557">
                  <c:v>0.0</c:v>
                </c:pt>
                <c:pt idx="4558">
                  <c:v>0.0</c:v>
                </c:pt>
                <c:pt idx="4559">
                  <c:v>0.0</c:v>
                </c:pt>
                <c:pt idx="4560">
                  <c:v>0.0</c:v>
                </c:pt>
                <c:pt idx="4561">
                  <c:v>0.0</c:v>
                </c:pt>
                <c:pt idx="4562">
                  <c:v>0.0</c:v>
                </c:pt>
                <c:pt idx="4563">
                  <c:v>0.0</c:v>
                </c:pt>
                <c:pt idx="4564">
                  <c:v>0.0</c:v>
                </c:pt>
                <c:pt idx="4565">
                  <c:v>0.0</c:v>
                </c:pt>
                <c:pt idx="4566">
                  <c:v>0.0</c:v>
                </c:pt>
                <c:pt idx="4567">
                  <c:v>0.0</c:v>
                </c:pt>
                <c:pt idx="4568">
                  <c:v>0.0</c:v>
                </c:pt>
                <c:pt idx="4569">
                  <c:v>0.0</c:v>
                </c:pt>
                <c:pt idx="4570">
                  <c:v>0.0</c:v>
                </c:pt>
                <c:pt idx="4571">
                  <c:v>0.0</c:v>
                </c:pt>
                <c:pt idx="4572">
                  <c:v>0.0</c:v>
                </c:pt>
                <c:pt idx="4573">
                  <c:v>0.0</c:v>
                </c:pt>
                <c:pt idx="4574">
                  <c:v>0.0</c:v>
                </c:pt>
                <c:pt idx="4575">
                  <c:v>0.0</c:v>
                </c:pt>
                <c:pt idx="4576">
                  <c:v>0.0</c:v>
                </c:pt>
                <c:pt idx="4577">
                  <c:v>0.0</c:v>
                </c:pt>
                <c:pt idx="4578">
                  <c:v>0.0</c:v>
                </c:pt>
                <c:pt idx="4579">
                  <c:v>0.0</c:v>
                </c:pt>
                <c:pt idx="4580">
                  <c:v>0.0</c:v>
                </c:pt>
                <c:pt idx="4581">
                  <c:v>0.0</c:v>
                </c:pt>
                <c:pt idx="4582">
                  <c:v>0.0</c:v>
                </c:pt>
                <c:pt idx="4583">
                  <c:v>0.0</c:v>
                </c:pt>
                <c:pt idx="4584">
                  <c:v>0.0</c:v>
                </c:pt>
                <c:pt idx="4585">
                  <c:v>0.0</c:v>
                </c:pt>
                <c:pt idx="4586">
                  <c:v>0.0</c:v>
                </c:pt>
                <c:pt idx="4587">
                  <c:v>0.0</c:v>
                </c:pt>
                <c:pt idx="4588">
                  <c:v>0.0</c:v>
                </c:pt>
                <c:pt idx="4589">
                  <c:v>0.0</c:v>
                </c:pt>
                <c:pt idx="4590">
                  <c:v>0.0</c:v>
                </c:pt>
                <c:pt idx="4591">
                  <c:v>0.0</c:v>
                </c:pt>
                <c:pt idx="4592">
                  <c:v>0.0</c:v>
                </c:pt>
                <c:pt idx="4593">
                  <c:v>0.0</c:v>
                </c:pt>
                <c:pt idx="4594">
                  <c:v>0.0</c:v>
                </c:pt>
                <c:pt idx="4595">
                  <c:v>0.0</c:v>
                </c:pt>
                <c:pt idx="4596">
                  <c:v>0.0</c:v>
                </c:pt>
                <c:pt idx="4597">
                  <c:v>0.0</c:v>
                </c:pt>
                <c:pt idx="4598">
                  <c:v>0.0</c:v>
                </c:pt>
                <c:pt idx="4599">
                  <c:v>0.0</c:v>
                </c:pt>
                <c:pt idx="4600">
                  <c:v>0.0</c:v>
                </c:pt>
                <c:pt idx="4601">
                  <c:v>0.0</c:v>
                </c:pt>
                <c:pt idx="4602">
                  <c:v>0.0</c:v>
                </c:pt>
                <c:pt idx="4603">
                  <c:v>0.0</c:v>
                </c:pt>
                <c:pt idx="4604">
                  <c:v>0.0</c:v>
                </c:pt>
                <c:pt idx="4605">
                  <c:v>0.0</c:v>
                </c:pt>
                <c:pt idx="4606">
                  <c:v>0.0</c:v>
                </c:pt>
                <c:pt idx="4607">
                  <c:v>0.0</c:v>
                </c:pt>
                <c:pt idx="4608">
                  <c:v>0.0</c:v>
                </c:pt>
                <c:pt idx="4609">
                  <c:v>0.0</c:v>
                </c:pt>
                <c:pt idx="4610">
                  <c:v>0.0</c:v>
                </c:pt>
                <c:pt idx="4611">
                  <c:v>0.0</c:v>
                </c:pt>
                <c:pt idx="4612">
                  <c:v>0.0</c:v>
                </c:pt>
                <c:pt idx="4613">
                  <c:v>0.0</c:v>
                </c:pt>
                <c:pt idx="4614">
                  <c:v>0.0</c:v>
                </c:pt>
                <c:pt idx="4615">
                  <c:v>0.0</c:v>
                </c:pt>
                <c:pt idx="4616">
                  <c:v>0.0</c:v>
                </c:pt>
                <c:pt idx="4617">
                  <c:v>0.0</c:v>
                </c:pt>
                <c:pt idx="4618">
                  <c:v>0.0</c:v>
                </c:pt>
                <c:pt idx="4619">
                  <c:v>0.0</c:v>
                </c:pt>
                <c:pt idx="4620">
                  <c:v>0.0</c:v>
                </c:pt>
                <c:pt idx="4621">
                  <c:v>0.0</c:v>
                </c:pt>
                <c:pt idx="4622">
                  <c:v>0.0</c:v>
                </c:pt>
                <c:pt idx="4623">
                  <c:v>0.0</c:v>
                </c:pt>
                <c:pt idx="4624">
                  <c:v>0.0</c:v>
                </c:pt>
                <c:pt idx="4625">
                  <c:v>0.0</c:v>
                </c:pt>
                <c:pt idx="4626">
                  <c:v>0.0</c:v>
                </c:pt>
                <c:pt idx="4627">
                  <c:v>0.0</c:v>
                </c:pt>
                <c:pt idx="4628">
                  <c:v>0.0</c:v>
                </c:pt>
                <c:pt idx="4629">
                  <c:v>0.0</c:v>
                </c:pt>
                <c:pt idx="4630">
                  <c:v>0.0</c:v>
                </c:pt>
                <c:pt idx="4631">
                  <c:v>0.0</c:v>
                </c:pt>
                <c:pt idx="4632">
                  <c:v>0.0</c:v>
                </c:pt>
                <c:pt idx="4633">
                  <c:v>0.0</c:v>
                </c:pt>
                <c:pt idx="4634">
                  <c:v>0.0</c:v>
                </c:pt>
                <c:pt idx="4635">
                  <c:v>0.0</c:v>
                </c:pt>
                <c:pt idx="4636">
                  <c:v>0.0</c:v>
                </c:pt>
                <c:pt idx="4637">
                  <c:v>0.0</c:v>
                </c:pt>
                <c:pt idx="4638">
                  <c:v>0.0</c:v>
                </c:pt>
                <c:pt idx="4639">
                  <c:v>0.0</c:v>
                </c:pt>
                <c:pt idx="4640">
                  <c:v>0.0</c:v>
                </c:pt>
                <c:pt idx="4641">
                  <c:v>0.0</c:v>
                </c:pt>
                <c:pt idx="4642">
                  <c:v>0.0</c:v>
                </c:pt>
                <c:pt idx="4643">
                  <c:v>0.0</c:v>
                </c:pt>
                <c:pt idx="4644">
                  <c:v>0.0</c:v>
                </c:pt>
                <c:pt idx="4645">
                  <c:v>0.0</c:v>
                </c:pt>
                <c:pt idx="4646">
                  <c:v>0.0</c:v>
                </c:pt>
                <c:pt idx="4647">
                  <c:v>0.0</c:v>
                </c:pt>
                <c:pt idx="4648">
                  <c:v>0.0</c:v>
                </c:pt>
                <c:pt idx="4649">
                  <c:v>0.0</c:v>
                </c:pt>
                <c:pt idx="4650">
                  <c:v>0.0</c:v>
                </c:pt>
                <c:pt idx="4651">
                  <c:v>0.0</c:v>
                </c:pt>
                <c:pt idx="4652">
                  <c:v>0.0</c:v>
                </c:pt>
                <c:pt idx="4653">
                  <c:v>0.0</c:v>
                </c:pt>
                <c:pt idx="4654">
                  <c:v>0.0</c:v>
                </c:pt>
                <c:pt idx="4655">
                  <c:v>0.0</c:v>
                </c:pt>
                <c:pt idx="4656">
                  <c:v>0.0</c:v>
                </c:pt>
                <c:pt idx="4657">
                  <c:v>0.0</c:v>
                </c:pt>
                <c:pt idx="4658">
                  <c:v>0.0</c:v>
                </c:pt>
                <c:pt idx="4659">
                  <c:v>0.0</c:v>
                </c:pt>
                <c:pt idx="4660">
                  <c:v>0.0</c:v>
                </c:pt>
                <c:pt idx="4661">
                  <c:v>0.0</c:v>
                </c:pt>
                <c:pt idx="4662">
                  <c:v>0.0</c:v>
                </c:pt>
                <c:pt idx="4663">
                  <c:v>0.0</c:v>
                </c:pt>
                <c:pt idx="4664">
                  <c:v>0.0</c:v>
                </c:pt>
                <c:pt idx="4665">
                  <c:v>0.0</c:v>
                </c:pt>
                <c:pt idx="4666">
                  <c:v>0.0</c:v>
                </c:pt>
                <c:pt idx="4667">
                  <c:v>0.0</c:v>
                </c:pt>
                <c:pt idx="4668">
                  <c:v>0.0</c:v>
                </c:pt>
                <c:pt idx="4669">
                  <c:v>0.0</c:v>
                </c:pt>
                <c:pt idx="4670">
                  <c:v>0.0</c:v>
                </c:pt>
                <c:pt idx="4671">
                  <c:v>0.0</c:v>
                </c:pt>
                <c:pt idx="4672">
                  <c:v>0.0</c:v>
                </c:pt>
                <c:pt idx="4673">
                  <c:v>0.0</c:v>
                </c:pt>
                <c:pt idx="4674">
                  <c:v>0.0</c:v>
                </c:pt>
                <c:pt idx="4675">
                  <c:v>0.0</c:v>
                </c:pt>
                <c:pt idx="4676">
                  <c:v>0.0</c:v>
                </c:pt>
                <c:pt idx="4677">
                  <c:v>0.0</c:v>
                </c:pt>
                <c:pt idx="4678">
                  <c:v>0.0</c:v>
                </c:pt>
                <c:pt idx="4679">
                  <c:v>0.0</c:v>
                </c:pt>
                <c:pt idx="4680">
                  <c:v>0.0</c:v>
                </c:pt>
                <c:pt idx="4681">
                  <c:v>0.0</c:v>
                </c:pt>
                <c:pt idx="4682">
                  <c:v>0.0</c:v>
                </c:pt>
                <c:pt idx="4683">
                  <c:v>0.0</c:v>
                </c:pt>
                <c:pt idx="4684">
                  <c:v>0.0</c:v>
                </c:pt>
                <c:pt idx="4685">
                  <c:v>0.0</c:v>
                </c:pt>
                <c:pt idx="4686">
                  <c:v>0.0</c:v>
                </c:pt>
                <c:pt idx="4687">
                  <c:v>0.0</c:v>
                </c:pt>
                <c:pt idx="4688">
                  <c:v>0.0</c:v>
                </c:pt>
                <c:pt idx="4689">
                  <c:v>0.0</c:v>
                </c:pt>
                <c:pt idx="4690">
                  <c:v>0.0</c:v>
                </c:pt>
                <c:pt idx="4691">
                  <c:v>0.0</c:v>
                </c:pt>
                <c:pt idx="4692">
                  <c:v>0.0</c:v>
                </c:pt>
                <c:pt idx="4693">
                  <c:v>0.0</c:v>
                </c:pt>
                <c:pt idx="4694">
                  <c:v>0.0</c:v>
                </c:pt>
                <c:pt idx="4695">
                  <c:v>0.0</c:v>
                </c:pt>
                <c:pt idx="4696">
                  <c:v>0.0</c:v>
                </c:pt>
                <c:pt idx="4697">
                  <c:v>0.0</c:v>
                </c:pt>
                <c:pt idx="4698">
                  <c:v>0.0</c:v>
                </c:pt>
                <c:pt idx="4699">
                  <c:v>0.0</c:v>
                </c:pt>
                <c:pt idx="4700">
                  <c:v>0.0</c:v>
                </c:pt>
                <c:pt idx="4701">
                  <c:v>0.0</c:v>
                </c:pt>
                <c:pt idx="4702">
                  <c:v>0.0</c:v>
                </c:pt>
                <c:pt idx="4703">
                  <c:v>0.0</c:v>
                </c:pt>
                <c:pt idx="4704">
                  <c:v>0.0</c:v>
                </c:pt>
                <c:pt idx="4705">
                  <c:v>0.0</c:v>
                </c:pt>
                <c:pt idx="4706">
                  <c:v>0.0</c:v>
                </c:pt>
                <c:pt idx="4707">
                  <c:v>0.0</c:v>
                </c:pt>
                <c:pt idx="4708">
                  <c:v>0.0</c:v>
                </c:pt>
                <c:pt idx="4709">
                  <c:v>0.0</c:v>
                </c:pt>
                <c:pt idx="4710">
                  <c:v>0.0</c:v>
                </c:pt>
                <c:pt idx="4711">
                  <c:v>0.0</c:v>
                </c:pt>
                <c:pt idx="4712">
                  <c:v>0.0</c:v>
                </c:pt>
                <c:pt idx="4713">
                  <c:v>0.0</c:v>
                </c:pt>
                <c:pt idx="4714">
                  <c:v>0.0</c:v>
                </c:pt>
                <c:pt idx="4715">
                  <c:v>0.0</c:v>
                </c:pt>
                <c:pt idx="4716">
                  <c:v>0.0</c:v>
                </c:pt>
                <c:pt idx="4717">
                  <c:v>0.0</c:v>
                </c:pt>
                <c:pt idx="4718">
                  <c:v>0.0</c:v>
                </c:pt>
                <c:pt idx="4719">
                  <c:v>0.0</c:v>
                </c:pt>
                <c:pt idx="4720">
                  <c:v>0.0</c:v>
                </c:pt>
                <c:pt idx="4721">
                  <c:v>0.0</c:v>
                </c:pt>
                <c:pt idx="4722">
                  <c:v>0.0</c:v>
                </c:pt>
                <c:pt idx="4723">
                  <c:v>0.0</c:v>
                </c:pt>
                <c:pt idx="4724">
                  <c:v>0.0</c:v>
                </c:pt>
                <c:pt idx="4725">
                  <c:v>0.0</c:v>
                </c:pt>
                <c:pt idx="4726">
                  <c:v>0.0</c:v>
                </c:pt>
                <c:pt idx="4727">
                  <c:v>0.0</c:v>
                </c:pt>
                <c:pt idx="4728">
                  <c:v>0.0</c:v>
                </c:pt>
                <c:pt idx="4729">
                  <c:v>0.0</c:v>
                </c:pt>
                <c:pt idx="4730">
                  <c:v>0.0</c:v>
                </c:pt>
                <c:pt idx="4731">
                  <c:v>0.0</c:v>
                </c:pt>
                <c:pt idx="4732">
                  <c:v>0.0</c:v>
                </c:pt>
                <c:pt idx="4733">
                  <c:v>0.0</c:v>
                </c:pt>
                <c:pt idx="4734">
                  <c:v>0.0</c:v>
                </c:pt>
                <c:pt idx="4735">
                  <c:v>0.0</c:v>
                </c:pt>
                <c:pt idx="4736">
                  <c:v>0.0</c:v>
                </c:pt>
                <c:pt idx="4737">
                  <c:v>0.0</c:v>
                </c:pt>
                <c:pt idx="4738">
                  <c:v>0.0</c:v>
                </c:pt>
                <c:pt idx="4739">
                  <c:v>0.0</c:v>
                </c:pt>
                <c:pt idx="4740">
                  <c:v>0.0</c:v>
                </c:pt>
                <c:pt idx="4741">
                  <c:v>0.0</c:v>
                </c:pt>
                <c:pt idx="4742">
                  <c:v>0.0</c:v>
                </c:pt>
                <c:pt idx="4743">
                  <c:v>0.0</c:v>
                </c:pt>
                <c:pt idx="4744">
                  <c:v>0.0</c:v>
                </c:pt>
                <c:pt idx="4745">
                  <c:v>0.0</c:v>
                </c:pt>
                <c:pt idx="4746">
                  <c:v>0.0</c:v>
                </c:pt>
                <c:pt idx="4747">
                  <c:v>0.0</c:v>
                </c:pt>
                <c:pt idx="4748">
                  <c:v>0.0</c:v>
                </c:pt>
                <c:pt idx="4749">
                  <c:v>0.0</c:v>
                </c:pt>
                <c:pt idx="4750">
                  <c:v>0.0</c:v>
                </c:pt>
                <c:pt idx="4751">
                  <c:v>0.0</c:v>
                </c:pt>
                <c:pt idx="4752">
                  <c:v>0.0</c:v>
                </c:pt>
                <c:pt idx="4753">
                  <c:v>0.0</c:v>
                </c:pt>
                <c:pt idx="4754">
                  <c:v>0.0</c:v>
                </c:pt>
                <c:pt idx="4755">
                  <c:v>0.0</c:v>
                </c:pt>
                <c:pt idx="4756">
                  <c:v>0.0</c:v>
                </c:pt>
                <c:pt idx="4757">
                  <c:v>0.0</c:v>
                </c:pt>
                <c:pt idx="4758">
                  <c:v>0.0</c:v>
                </c:pt>
                <c:pt idx="4759">
                  <c:v>0.0</c:v>
                </c:pt>
                <c:pt idx="4760">
                  <c:v>0.0</c:v>
                </c:pt>
                <c:pt idx="4761">
                  <c:v>0.0</c:v>
                </c:pt>
                <c:pt idx="4762">
                  <c:v>0.0</c:v>
                </c:pt>
                <c:pt idx="4763">
                  <c:v>0.0</c:v>
                </c:pt>
                <c:pt idx="4764">
                  <c:v>0.0</c:v>
                </c:pt>
                <c:pt idx="4765">
                  <c:v>0.0</c:v>
                </c:pt>
                <c:pt idx="4766">
                  <c:v>0.0</c:v>
                </c:pt>
                <c:pt idx="4767">
                  <c:v>0.0</c:v>
                </c:pt>
                <c:pt idx="4768">
                  <c:v>0.0</c:v>
                </c:pt>
                <c:pt idx="4769">
                  <c:v>0.0</c:v>
                </c:pt>
                <c:pt idx="4770">
                  <c:v>0.0</c:v>
                </c:pt>
                <c:pt idx="4771">
                  <c:v>0.0</c:v>
                </c:pt>
                <c:pt idx="4772">
                  <c:v>0.0</c:v>
                </c:pt>
                <c:pt idx="4773">
                  <c:v>0.0</c:v>
                </c:pt>
                <c:pt idx="4774">
                  <c:v>0.0</c:v>
                </c:pt>
                <c:pt idx="4775">
                  <c:v>0.0</c:v>
                </c:pt>
                <c:pt idx="4776">
                  <c:v>0.0</c:v>
                </c:pt>
                <c:pt idx="4777">
                  <c:v>0.0</c:v>
                </c:pt>
                <c:pt idx="4778">
                  <c:v>0.0</c:v>
                </c:pt>
                <c:pt idx="4779">
                  <c:v>0.0</c:v>
                </c:pt>
                <c:pt idx="4780">
                  <c:v>0.0</c:v>
                </c:pt>
                <c:pt idx="4781">
                  <c:v>0.0</c:v>
                </c:pt>
                <c:pt idx="4782">
                  <c:v>0.0</c:v>
                </c:pt>
                <c:pt idx="4783">
                  <c:v>0.0</c:v>
                </c:pt>
                <c:pt idx="4784">
                  <c:v>0.0</c:v>
                </c:pt>
                <c:pt idx="4785">
                  <c:v>0.0</c:v>
                </c:pt>
                <c:pt idx="4786">
                  <c:v>0.0</c:v>
                </c:pt>
                <c:pt idx="4787">
                  <c:v>0.0</c:v>
                </c:pt>
                <c:pt idx="4788">
                  <c:v>0.0</c:v>
                </c:pt>
                <c:pt idx="4789">
                  <c:v>0.0</c:v>
                </c:pt>
                <c:pt idx="4790">
                  <c:v>0.0</c:v>
                </c:pt>
                <c:pt idx="4791">
                  <c:v>0.0</c:v>
                </c:pt>
                <c:pt idx="4792">
                  <c:v>0.0</c:v>
                </c:pt>
                <c:pt idx="4793">
                  <c:v>0.0</c:v>
                </c:pt>
                <c:pt idx="4794">
                  <c:v>0.0</c:v>
                </c:pt>
                <c:pt idx="4795">
                  <c:v>0.0</c:v>
                </c:pt>
                <c:pt idx="4796">
                  <c:v>0.0</c:v>
                </c:pt>
                <c:pt idx="4797">
                  <c:v>0.0</c:v>
                </c:pt>
                <c:pt idx="4798">
                  <c:v>0.0</c:v>
                </c:pt>
                <c:pt idx="4799">
                  <c:v>0.0</c:v>
                </c:pt>
                <c:pt idx="4800">
                  <c:v>0.0</c:v>
                </c:pt>
                <c:pt idx="4801">
                  <c:v>0.0</c:v>
                </c:pt>
                <c:pt idx="4802">
                  <c:v>0.0</c:v>
                </c:pt>
                <c:pt idx="4803">
                  <c:v>0.0</c:v>
                </c:pt>
                <c:pt idx="4804">
                  <c:v>0.0</c:v>
                </c:pt>
                <c:pt idx="4805">
                  <c:v>0.0</c:v>
                </c:pt>
                <c:pt idx="4806">
                  <c:v>0.0</c:v>
                </c:pt>
                <c:pt idx="4807">
                  <c:v>0.0</c:v>
                </c:pt>
                <c:pt idx="4808">
                  <c:v>0.0</c:v>
                </c:pt>
                <c:pt idx="4809">
                  <c:v>0.0</c:v>
                </c:pt>
                <c:pt idx="4810">
                  <c:v>0.0</c:v>
                </c:pt>
                <c:pt idx="4811">
                  <c:v>0.0</c:v>
                </c:pt>
                <c:pt idx="4812">
                  <c:v>0.0</c:v>
                </c:pt>
                <c:pt idx="4813">
                  <c:v>0.0</c:v>
                </c:pt>
                <c:pt idx="4814">
                  <c:v>0.0</c:v>
                </c:pt>
                <c:pt idx="4815">
                  <c:v>0.0</c:v>
                </c:pt>
                <c:pt idx="4816">
                  <c:v>0.0</c:v>
                </c:pt>
                <c:pt idx="4817">
                  <c:v>0.0</c:v>
                </c:pt>
                <c:pt idx="4818">
                  <c:v>0.0</c:v>
                </c:pt>
                <c:pt idx="4819">
                  <c:v>0.0</c:v>
                </c:pt>
                <c:pt idx="4820">
                  <c:v>0.0</c:v>
                </c:pt>
                <c:pt idx="4821">
                  <c:v>0.0</c:v>
                </c:pt>
                <c:pt idx="4822">
                  <c:v>0.0</c:v>
                </c:pt>
                <c:pt idx="4823">
                  <c:v>0.0</c:v>
                </c:pt>
                <c:pt idx="4824">
                  <c:v>0.0</c:v>
                </c:pt>
                <c:pt idx="4825">
                  <c:v>0.0</c:v>
                </c:pt>
                <c:pt idx="4826">
                  <c:v>0.0</c:v>
                </c:pt>
                <c:pt idx="4827">
                  <c:v>0.0</c:v>
                </c:pt>
                <c:pt idx="4828">
                  <c:v>0.0</c:v>
                </c:pt>
                <c:pt idx="4829">
                  <c:v>0.0</c:v>
                </c:pt>
                <c:pt idx="4830">
                  <c:v>0.0</c:v>
                </c:pt>
                <c:pt idx="4831">
                  <c:v>0.0</c:v>
                </c:pt>
                <c:pt idx="4832">
                  <c:v>0.0</c:v>
                </c:pt>
                <c:pt idx="4833">
                  <c:v>0.0</c:v>
                </c:pt>
                <c:pt idx="4834">
                  <c:v>0.0</c:v>
                </c:pt>
                <c:pt idx="4835">
                  <c:v>0.0</c:v>
                </c:pt>
                <c:pt idx="4836">
                  <c:v>0.0</c:v>
                </c:pt>
                <c:pt idx="4837">
                  <c:v>0.0</c:v>
                </c:pt>
                <c:pt idx="4838">
                  <c:v>0.0</c:v>
                </c:pt>
                <c:pt idx="4839">
                  <c:v>0.0</c:v>
                </c:pt>
                <c:pt idx="4840">
                  <c:v>0.0</c:v>
                </c:pt>
                <c:pt idx="4841">
                  <c:v>0.0</c:v>
                </c:pt>
                <c:pt idx="4842">
                  <c:v>0.0</c:v>
                </c:pt>
                <c:pt idx="4843">
                  <c:v>0.0</c:v>
                </c:pt>
                <c:pt idx="4844">
                  <c:v>0.0</c:v>
                </c:pt>
                <c:pt idx="4845">
                  <c:v>0.0</c:v>
                </c:pt>
                <c:pt idx="4846">
                  <c:v>0.0</c:v>
                </c:pt>
                <c:pt idx="4847">
                  <c:v>0.0</c:v>
                </c:pt>
                <c:pt idx="4848">
                  <c:v>0.0</c:v>
                </c:pt>
                <c:pt idx="4849">
                  <c:v>0.0</c:v>
                </c:pt>
                <c:pt idx="4850">
                  <c:v>0.0</c:v>
                </c:pt>
                <c:pt idx="4851">
                  <c:v>0.0</c:v>
                </c:pt>
                <c:pt idx="4852">
                  <c:v>0.0</c:v>
                </c:pt>
                <c:pt idx="4853">
                  <c:v>0.0</c:v>
                </c:pt>
                <c:pt idx="4854">
                  <c:v>0.0</c:v>
                </c:pt>
                <c:pt idx="4855">
                  <c:v>0.0</c:v>
                </c:pt>
                <c:pt idx="4856">
                  <c:v>0.0</c:v>
                </c:pt>
                <c:pt idx="4857">
                  <c:v>0.0</c:v>
                </c:pt>
                <c:pt idx="4858">
                  <c:v>0.0</c:v>
                </c:pt>
                <c:pt idx="4859">
                  <c:v>0.0</c:v>
                </c:pt>
                <c:pt idx="4860">
                  <c:v>0.0</c:v>
                </c:pt>
                <c:pt idx="4861">
                  <c:v>0.0</c:v>
                </c:pt>
                <c:pt idx="4862">
                  <c:v>0.0</c:v>
                </c:pt>
                <c:pt idx="4863">
                  <c:v>0.0</c:v>
                </c:pt>
                <c:pt idx="4864">
                  <c:v>0.0</c:v>
                </c:pt>
                <c:pt idx="4865">
                  <c:v>0.0</c:v>
                </c:pt>
                <c:pt idx="4866">
                  <c:v>0.0</c:v>
                </c:pt>
                <c:pt idx="4867">
                  <c:v>0.0</c:v>
                </c:pt>
                <c:pt idx="4868">
                  <c:v>0.0</c:v>
                </c:pt>
                <c:pt idx="4869">
                  <c:v>0.0</c:v>
                </c:pt>
                <c:pt idx="4870">
                  <c:v>0.0</c:v>
                </c:pt>
                <c:pt idx="4871">
                  <c:v>0.0</c:v>
                </c:pt>
                <c:pt idx="4872">
                  <c:v>0.0</c:v>
                </c:pt>
                <c:pt idx="4873">
                  <c:v>0.0</c:v>
                </c:pt>
                <c:pt idx="4874">
                  <c:v>0.0</c:v>
                </c:pt>
                <c:pt idx="4875">
                  <c:v>0.0</c:v>
                </c:pt>
                <c:pt idx="4876">
                  <c:v>0.0</c:v>
                </c:pt>
                <c:pt idx="4877">
                  <c:v>0.0</c:v>
                </c:pt>
                <c:pt idx="4878">
                  <c:v>0.0</c:v>
                </c:pt>
                <c:pt idx="4879">
                  <c:v>0.0</c:v>
                </c:pt>
                <c:pt idx="4880">
                  <c:v>0.0</c:v>
                </c:pt>
                <c:pt idx="4881">
                  <c:v>0.0</c:v>
                </c:pt>
                <c:pt idx="4882">
                  <c:v>0.0</c:v>
                </c:pt>
                <c:pt idx="4883">
                  <c:v>0.0</c:v>
                </c:pt>
                <c:pt idx="4884">
                  <c:v>0.0</c:v>
                </c:pt>
                <c:pt idx="4885">
                  <c:v>0.0</c:v>
                </c:pt>
                <c:pt idx="4886">
                  <c:v>0.0</c:v>
                </c:pt>
                <c:pt idx="4887">
                  <c:v>0.0</c:v>
                </c:pt>
                <c:pt idx="4888">
                  <c:v>0.0</c:v>
                </c:pt>
                <c:pt idx="4889">
                  <c:v>0.0</c:v>
                </c:pt>
                <c:pt idx="4890">
                  <c:v>0.0</c:v>
                </c:pt>
                <c:pt idx="4891">
                  <c:v>0.0</c:v>
                </c:pt>
                <c:pt idx="4892">
                  <c:v>0.0</c:v>
                </c:pt>
                <c:pt idx="4893">
                  <c:v>0.0</c:v>
                </c:pt>
                <c:pt idx="4894">
                  <c:v>0.0</c:v>
                </c:pt>
                <c:pt idx="4895">
                  <c:v>0.0</c:v>
                </c:pt>
                <c:pt idx="4896">
                  <c:v>0.0</c:v>
                </c:pt>
                <c:pt idx="4897">
                  <c:v>0.0</c:v>
                </c:pt>
                <c:pt idx="4898">
                  <c:v>0.0</c:v>
                </c:pt>
                <c:pt idx="4899">
                  <c:v>0.0</c:v>
                </c:pt>
                <c:pt idx="4900">
                  <c:v>0.0</c:v>
                </c:pt>
                <c:pt idx="4901">
                  <c:v>0.0</c:v>
                </c:pt>
                <c:pt idx="4902">
                  <c:v>0.0</c:v>
                </c:pt>
                <c:pt idx="4903">
                  <c:v>0.0</c:v>
                </c:pt>
                <c:pt idx="4904">
                  <c:v>0.0</c:v>
                </c:pt>
                <c:pt idx="4905">
                  <c:v>0.0</c:v>
                </c:pt>
                <c:pt idx="4906">
                  <c:v>0.0</c:v>
                </c:pt>
                <c:pt idx="4907">
                  <c:v>0.0</c:v>
                </c:pt>
                <c:pt idx="4908">
                  <c:v>0.0</c:v>
                </c:pt>
                <c:pt idx="4909">
                  <c:v>0.0</c:v>
                </c:pt>
                <c:pt idx="4910">
                  <c:v>0.0</c:v>
                </c:pt>
                <c:pt idx="4911">
                  <c:v>0.0</c:v>
                </c:pt>
                <c:pt idx="4912">
                  <c:v>0.0</c:v>
                </c:pt>
                <c:pt idx="4913">
                  <c:v>0.0</c:v>
                </c:pt>
                <c:pt idx="4914">
                  <c:v>0.0</c:v>
                </c:pt>
                <c:pt idx="4915">
                  <c:v>0.0</c:v>
                </c:pt>
                <c:pt idx="4916">
                  <c:v>0.0</c:v>
                </c:pt>
                <c:pt idx="4917">
                  <c:v>0.0</c:v>
                </c:pt>
                <c:pt idx="4918">
                  <c:v>0.0</c:v>
                </c:pt>
                <c:pt idx="4919">
                  <c:v>0.0</c:v>
                </c:pt>
                <c:pt idx="4920">
                  <c:v>0.0</c:v>
                </c:pt>
                <c:pt idx="4921">
                  <c:v>0.0</c:v>
                </c:pt>
                <c:pt idx="4922">
                  <c:v>0.0</c:v>
                </c:pt>
                <c:pt idx="4923">
                  <c:v>0.0</c:v>
                </c:pt>
                <c:pt idx="4924">
                  <c:v>0.0</c:v>
                </c:pt>
                <c:pt idx="4925">
                  <c:v>0.0</c:v>
                </c:pt>
                <c:pt idx="4926">
                  <c:v>0.0</c:v>
                </c:pt>
                <c:pt idx="4927">
                  <c:v>0.0</c:v>
                </c:pt>
                <c:pt idx="4928">
                  <c:v>0.0</c:v>
                </c:pt>
                <c:pt idx="4929">
                  <c:v>0.0</c:v>
                </c:pt>
                <c:pt idx="4930">
                  <c:v>0.0</c:v>
                </c:pt>
                <c:pt idx="4931">
                  <c:v>0.0</c:v>
                </c:pt>
                <c:pt idx="4932">
                  <c:v>0.0</c:v>
                </c:pt>
                <c:pt idx="4933">
                  <c:v>0.0</c:v>
                </c:pt>
                <c:pt idx="4934">
                  <c:v>0.0</c:v>
                </c:pt>
                <c:pt idx="4935">
                  <c:v>0.0</c:v>
                </c:pt>
                <c:pt idx="4936">
                  <c:v>0.0</c:v>
                </c:pt>
                <c:pt idx="4937">
                  <c:v>0.0</c:v>
                </c:pt>
                <c:pt idx="4938">
                  <c:v>0.0</c:v>
                </c:pt>
                <c:pt idx="4939">
                  <c:v>0.0</c:v>
                </c:pt>
                <c:pt idx="4940">
                  <c:v>0.0</c:v>
                </c:pt>
                <c:pt idx="4941">
                  <c:v>0.0</c:v>
                </c:pt>
                <c:pt idx="4942">
                  <c:v>0.0</c:v>
                </c:pt>
                <c:pt idx="4943">
                  <c:v>0.0</c:v>
                </c:pt>
                <c:pt idx="4944">
                  <c:v>0.0</c:v>
                </c:pt>
                <c:pt idx="4945">
                  <c:v>0.0</c:v>
                </c:pt>
                <c:pt idx="4946">
                  <c:v>0.0</c:v>
                </c:pt>
                <c:pt idx="4947">
                  <c:v>0.0</c:v>
                </c:pt>
                <c:pt idx="4948">
                  <c:v>0.0</c:v>
                </c:pt>
                <c:pt idx="4949">
                  <c:v>0.0</c:v>
                </c:pt>
                <c:pt idx="4950">
                  <c:v>0.0</c:v>
                </c:pt>
                <c:pt idx="4951">
                  <c:v>0.0</c:v>
                </c:pt>
                <c:pt idx="4952">
                  <c:v>0.0</c:v>
                </c:pt>
                <c:pt idx="4953">
                  <c:v>0.0</c:v>
                </c:pt>
                <c:pt idx="4954">
                  <c:v>0.0</c:v>
                </c:pt>
                <c:pt idx="4955">
                  <c:v>0.0</c:v>
                </c:pt>
                <c:pt idx="4956">
                  <c:v>0.0</c:v>
                </c:pt>
                <c:pt idx="4957">
                  <c:v>0.0</c:v>
                </c:pt>
                <c:pt idx="4958">
                  <c:v>0.0</c:v>
                </c:pt>
                <c:pt idx="4959">
                  <c:v>0.0</c:v>
                </c:pt>
                <c:pt idx="4960">
                  <c:v>0.0</c:v>
                </c:pt>
                <c:pt idx="4961">
                  <c:v>0.0</c:v>
                </c:pt>
                <c:pt idx="4962">
                  <c:v>0.0</c:v>
                </c:pt>
                <c:pt idx="4963">
                  <c:v>0.0</c:v>
                </c:pt>
                <c:pt idx="4964">
                  <c:v>0.0</c:v>
                </c:pt>
                <c:pt idx="4965">
                  <c:v>0.0</c:v>
                </c:pt>
                <c:pt idx="4966">
                  <c:v>0.0</c:v>
                </c:pt>
                <c:pt idx="4967">
                  <c:v>0.0</c:v>
                </c:pt>
                <c:pt idx="4968">
                  <c:v>0.0</c:v>
                </c:pt>
                <c:pt idx="4969">
                  <c:v>0.0</c:v>
                </c:pt>
                <c:pt idx="4970">
                  <c:v>0.0</c:v>
                </c:pt>
                <c:pt idx="4971">
                  <c:v>0.0</c:v>
                </c:pt>
                <c:pt idx="4972">
                  <c:v>0.0</c:v>
                </c:pt>
              </c:numCache>
            </c:numRef>
          </c:yVal>
          <c:smooth val="0"/>
        </c:ser>
        <c:ser>
          <c:idx val="23"/>
          <c:order val="10"/>
          <c:tx>
            <c:strRef>
              <c:f>'judgments-2012JUN14.time-series'!$Y$1</c:f>
              <c:strCache>
                <c:ptCount val="1"/>
                <c:pt idx="0">
                  <c:v>Paul_Graham_(computer_programmer)</c:v>
                </c:pt>
              </c:strCache>
            </c:strRef>
          </c:tx>
          <c:spPr>
            <a:ln w="47625">
              <a:noFill/>
            </a:ln>
          </c:spPr>
          <c:xVal>
            <c:strRef>
              <c:f>'[judgments-2012JUN14.time-series-F.xlsx]judgments-2012JUN14.time-series'!$A$2:$A$4974</c:f>
              <c:strCache>
                <c:ptCount val="4973"/>
                <c:pt idx="0">
                  <c:v>2011-10-07-14</c:v>
                </c:pt>
                <c:pt idx="1">
                  <c:v>2011-10-07-15</c:v>
                </c:pt>
                <c:pt idx="2">
                  <c:v>2011-10-07-16</c:v>
                </c:pt>
                <c:pt idx="3">
                  <c:v>2011-10-07-17</c:v>
                </c:pt>
                <c:pt idx="4">
                  <c:v>2011-10-07-18</c:v>
                </c:pt>
                <c:pt idx="5">
                  <c:v>2011-10-07-19</c:v>
                </c:pt>
                <c:pt idx="6">
                  <c:v>2011-10-07-20</c:v>
                </c:pt>
                <c:pt idx="7">
                  <c:v>2011-10-07-21</c:v>
                </c:pt>
                <c:pt idx="8">
                  <c:v>2011-10-07-22</c:v>
                </c:pt>
                <c:pt idx="9">
                  <c:v>2011-10-07-23</c:v>
                </c:pt>
                <c:pt idx="10">
                  <c:v>2011-10-08-00</c:v>
                </c:pt>
                <c:pt idx="11">
                  <c:v>2011-10-08-01</c:v>
                </c:pt>
                <c:pt idx="12">
                  <c:v>2011-10-08-02</c:v>
                </c:pt>
                <c:pt idx="13">
                  <c:v>2011-10-08-03</c:v>
                </c:pt>
                <c:pt idx="14">
                  <c:v>2011-10-08-04</c:v>
                </c:pt>
                <c:pt idx="15">
                  <c:v>2011-10-08-05</c:v>
                </c:pt>
                <c:pt idx="16">
                  <c:v>2011-10-08-06</c:v>
                </c:pt>
                <c:pt idx="17">
                  <c:v>2011-10-08-07</c:v>
                </c:pt>
                <c:pt idx="18">
                  <c:v>2011-10-08-08</c:v>
                </c:pt>
                <c:pt idx="19">
                  <c:v>2011-10-08-09</c:v>
                </c:pt>
                <c:pt idx="20">
                  <c:v>2011-10-08-10</c:v>
                </c:pt>
                <c:pt idx="21">
                  <c:v>2011-10-08-11</c:v>
                </c:pt>
                <c:pt idx="22">
                  <c:v>2011-10-08-12</c:v>
                </c:pt>
                <c:pt idx="23">
                  <c:v>2011-10-08-13</c:v>
                </c:pt>
                <c:pt idx="24">
                  <c:v>2011-10-08-14</c:v>
                </c:pt>
                <c:pt idx="25">
                  <c:v>2011-10-08-15</c:v>
                </c:pt>
                <c:pt idx="26">
                  <c:v>2011-10-08-16</c:v>
                </c:pt>
                <c:pt idx="27">
                  <c:v>2011-10-08-17</c:v>
                </c:pt>
                <c:pt idx="28">
                  <c:v>2011-10-08-18</c:v>
                </c:pt>
                <c:pt idx="29">
                  <c:v>2011-10-08-19</c:v>
                </c:pt>
                <c:pt idx="30">
                  <c:v>2011-10-08-20</c:v>
                </c:pt>
                <c:pt idx="31">
                  <c:v>2011-10-08-21</c:v>
                </c:pt>
                <c:pt idx="32">
                  <c:v>2011-10-08-22</c:v>
                </c:pt>
                <c:pt idx="33">
                  <c:v>2011-10-08-23</c:v>
                </c:pt>
                <c:pt idx="34">
                  <c:v>2011-10-09-00</c:v>
                </c:pt>
                <c:pt idx="35">
                  <c:v>2011-10-09-01</c:v>
                </c:pt>
                <c:pt idx="36">
                  <c:v>2011-10-09-02</c:v>
                </c:pt>
                <c:pt idx="37">
                  <c:v>2011-10-09-03</c:v>
                </c:pt>
                <c:pt idx="38">
                  <c:v>2011-10-09-04</c:v>
                </c:pt>
                <c:pt idx="39">
                  <c:v>2011-10-09-05</c:v>
                </c:pt>
                <c:pt idx="40">
                  <c:v>2011-10-09-06</c:v>
                </c:pt>
                <c:pt idx="41">
                  <c:v>2011-10-09-07</c:v>
                </c:pt>
                <c:pt idx="42">
                  <c:v>2011-10-09-08</c:v>
                </c:pt>
                <c:pt idx="43">
                  <c:v>2011-10-09-09</c:v>
                </c:pt>
                <c:pt idx="44">
                  <c:v>2011-10-09-10</c:v>
                </c:pt>
                <c:pt idx="45">
                  <c:v>2011-10-09-11</c:v>
                </c:pt>
                <c:pt idx="46">
                  <c:v>2011-10-09-12</c:v>
                </c:pt>
                <c:pt idx="47">
                  <c:v>2011-10-09-13</c:v>
                </c:pt>
                <c:pt idx="48">
                  <c:v>2011-10-09-14</c:v>
                </c:pt>
                <c:pt idx="49">
                  <c:v>2011-10-09-15</c:v>
                </c:pt>
                <c:pt idx="50">
                  <c:v>2011-10-09-16</c:v>
                </c:pt>
                <c:pt idx="51">
                  <c:v>2011-10-09-17</c:v>
                </c:pt>
                <c:pt idx="52">
                  <c:v>2011-10-09-18</c:v>
                </c:pt>
                <c:pt idx="53">
                  <c:v>2011-10-09-19</c:v>
                </c:pt>
                <c:pt idx="54">
                  <c:v>2011-10-09-20</c:v>
                </c:pt>
                <c:pt idx="55">
                  <c:v>2011-10-09-21</c:v>
                </c:pt>
                <c:pt idx="56">
                  <c:v>2011-10-09-22</c:v>
                </c:pt>
                <c:pt idx="57">
                  <c:v>2011-10-09-23</c:v>
                </c:pt>
                <c:pt idx="58">
                  <c:v>2011-10-10-00</c:v>
                </c:pt>
                <c:pt idx="59">
                  <c:v>2011-10-10-01</c:v>
                </c:pt>
                <c:pt idx="60">
                  <c:v>2011-10-10-02</c:v>
                </c:pt>
                <c:pt idx="61">
                  <c:v>2011-10-10-03</c:v>
                </c:pt>
                <c:pt idx="62">
                  <c:v>2011-10-10-04</c:v>
                </c:pt>
                <c:pt idx="63">
                  <c:v>2011-10-10-05</c:v>
                </c:pt>
                <c:pt idx="64">
                  <c:v>2011-10-10-06</c:v>
                </c:pt>
                <c:pt idx="65">
                  <c:v>2011-10-10-07</c:v>
                </c:pt>
                <c:pt idx="66">
                  <c:v>2011-10-10-08</c:v>
                </c:pt>
                <c:pt idx="67">
                  <c:v>2011-10-10-09</c:v>
                </c:pt>
                <c:pt idx="68">
                  <c:v>2011-10-10-10</c:v>
                </c:pt>
                <c:pt idx="69">
                  <c:v>2011-10-10-11</c:v>
                </c:pt>
                <c:pt idx="70">
                  <c:v>2011-10-10-12</c:v>
                </c:pt>
                <c:pt idx="71">
                  <c:v>2011-10-10-13</c:v>
                </c:pt>
                <c:pt idx="72">
                  <c:v>2011-10-10-14</c:v>
                </c:pt>
                <c:pt idx="73">
                  <c:v>2011-10-10-15</c:v>
                </c:pt>
                <c:pt idx="74">
                  <c:v>2011-10-10-16</c:v>
                </c:pt>
                <c:pt idx="75">
                  <c:v>2011-10-10-17</c:v>
                </c:pt>
                <c:pt idx="76">
                  <c:v>2011-10-10-18</c:v>
                </c:pt>
                <c:pt idx="77">
                  <c:v>2011-10-10-19</c:v>
                </c:pt>
                <c:pt idx="78">
                  <c:v>2011-10-10-20</c:v>
                </c:pt>
                <c:pt idx="79">
                  <c:v>2011-10-10-21</c:v>
                </c:pt>
                <c:pt idx="80">
                  <c:v>2011-10-10-22</c:v>
                </c:pt>
                <c:pt idx="81">
                  <c:v>2011-10-10-23</c:v>
                </c:pt>
                <c:pt idx="82">
                  <c:v>2011-10-11-00</c:v>
                </c:pt>
                <c:pt idx="83">
                  <c:v>2011-10-11-01</c:v>
                </c:pt>
                <c:pt idx="84">
                  <c:v>2011-10-11-02</c:v>
                </c:pt>
                <c:pt idx="85">
                  <c:v>2011-10-11-03</c:v>
                </c:pt>
                <c:pt idx="86">
                  <c:v>2011-10-11-04</c:v>
                </c:pt>
                <c:pt idx="87">
                  <c:v>2011-10-11-05</c:v>
                </c:pt>
                <c:pt idx="88">
                  <c:v>2011-10-11-06</c:v>
                </c:pt>
                <c:pt idx="89">
                  <c:v>2011-10-11-07</c:v>
                </c:pt>
                <c:pt idx="90">
                  <c:v>2011-10-11-08</c:v>
                </c:pt>
                <c:pt idx="91">
                  <c:v>2011-10-11-09</c:v>
                </c:pt>
                <c:pt idx="92">
                  <c:v>2011-10-11-10</c:v>
                </c:pt>
                <c:pt idx="93">
                  <c:v>2011-10-11-11</c:v>
                </c:pt>
                <c:pt idx="94">
                  <c:v>2011-10-11-12</c:v>
                </c:pt>
                <c:pt idx="95">
                  <c:v>2011-10-11-13</c:v>
                </c:pt>
                <c:pt idx="96">
                  <c:v>2011-10-11-14</c:v>
                </c:pt>
                <c:pt idx="97">
                  <c:v>2011-10-11-15</c:v>
                </c:pt>
                <c:pt idx="98">
                  <c:v>2011-10-11-16</c:v>
                </c:pt>
                <c:pt idx="99">
                  <c:v>2011-10-11-17</c:v>
                </c:pt>
                <c:pt idx="100">
                  <c:v>2011-10-11-18</c:v>
                </c:pt>
                <c:pt idx="101">
                  <c:v>2011-10-11-19</c:v>
                </c:pt>
                <c:pt idx="102">
                  <c:v>2011-10-11-20</c:v>
                </c:pt>
                <c:pt idx="103">
                  <c:v>2011-10-11-21</c:v>
                </c:pt>
                <c:pt idx="104">
                  <c:v>2011-10-11-22</c:v>
                </c:pt>
                <c:pt idx="105">
                  <c:v>2011-10-11-23</c:v>
                </c:pt>
                <c:pt idx="106">
                  <c:v>2011-10-12-00</c:v>
                </c:pt>
                <c:pt idx="107">
                  <c:v>2011-10-12-01</c:v>
                </c:pt>
                <c:pt idx="108">
                  <c:v>2011-10-12-02</c:v>
                </c:pt>
                <c:pt idx="109">
                  <c:v>2011-10-12-03</c:v>
                </c:pt>
                <c:pt idx="110">
                  <c:v>2011-10-12-04</c:v>
                </c:pt>
                <c:pt idx="111">
                  <c:v>2011-10-12-05</c:v>
                </c:pt>
                <c:pt idx="112">
                  <c:v>2011-10-12-06</c:v>
                </c:pt>
                <c:pt idx="113">
                  <c:v>2011-10-12-07</c:v>
                </c:pt>
                <c:pt idx="114">
                  <c:v>2011-10-12-08</c:v>
                </c:pt>
                <c:pt idx="115">
                  <c:v>2011-10-12-09</c:v>
                </c:pt>
                <c:pt idx="116">
                  <c:v>2011-10-12-10</c:v>
                </c:pt>
                <c:pt idx="117">
                  <c:v>2011-10-12-11</c:v>
                </c:pt>
                <c:pt idx="118">
                  <c:v>2011-10-12-12</c:v>
                </c:pt>
                <c:pt idx="119">
                  <c:v>2011-10-12-13</c:v>
                </c:pt>
                <c:pt idx="120">
                  <c:v>2011-10-12-14</c:v>
                </c:pt>
                <c:pt idx="121">
                  <c:v>2011-10-12-15</c:v>
                </c:pt>
                <c:pt idx="122">
                  <c:v>2011-10-12-16</c:v>
                </c:pt>
                <c:pt idx="123">
                  <c:v>2011-10-12-17</c:v>
                </c:pt>
                <c:pt idx="124">
                  <c:v>2011-10-12-18</c:v>
                </c:pt>
                <c:pt idx="125">
                  <c:v>2011-10-12-19</c:v>
                </c:pt>
                <c:pt idx="126">
                  <c:v>2011-10-12-20</c:v>
                </c:pt>
                <c:pt idx="127">
                  <c:v>2011-10-12-21</c:v>
                </c:pt>
                <c:pt idx="128">
                  <c:v>2011-10-12-22</c:v>
                </c:pt>
                <c:pt idx="129">
                  <c:v>2011-10-12-23</c:v>
                </c:pt>
                <c:pt idx="130">
                  <c:v>2011-10-13-00</c:v>
                </c:pt>
                <c:pt idx="131">
                  <c:v>2011-10-13-01</c:v>
                </c:pt>
                <c:pt idx="132">
                  <c:v>2011-10-13-02</c:v>
                </c:pt>
                <c:pt idx="133">
                  <c:v>2011-10-13-03</c:v>
                </c:pt>
                <c:pt idx="134">
                  <c:v>2011-10-13-04</c:v>
                </c:pt>
                <c:pt idx="135">
                  <c:v>2011-10-13-05</c:v>
                </c:pt>
                <c:pt idx="136">
                  <c:v>2011-10-13-06</c:v>
                </c:pt>
                <c:pt idx="137">
                  <c:v>2011-10-13-07</c:v>
                </c:pt>
                <c:pt idx="138">
                  <c:v>2011-10-13-08</c:v>
                </c:pt>
                <c:pt idx="139">
                  <c:v>2011-10-13-09</c:v>
                </c:pt>
                <c:pt idx="140">
                  <c:v>2011-10-13-10</c:v>
                </c:pt>
                <c:pt idx="141">
                  <c:v>2011-10-13-11</c:v>
                </c:pt>
                <c:pt idx="142">
                  <c:v>2011-10-13-12</c:v>
                </c:pt>
                <c:pt idx="143">
                  <c:v>2011-10-13-13</c:v>
                </c:pt>
                <c:pt idx="144">
                  <c:v>2011-10-13-14</c:v>
                </c:pt>
                <c:pt idx="145">
                  <c:v>2011-10-13-15</c:v>
                </c:pt>
                <c:pt idx="146">
                  <c:v>2011-10-13-16</c:v>
                </c:pt>
                <c:pt idx="147">
                  <c:v>2011-10-13-17</c:v>
                </c:pt>
                <c:pt idx="148">
                  <c:v>2011-10-13-18</c:v>
                </c:pt>
                <c:pt idx="149">
                  <c:v>2011-10-13-19</c:v>
                </c:pt>
                <c:pt idx="150">
                  <c:v>2011-10-13-20</c:v>
                </c:pt>
                <c:pt idx="151">
                  <c:v>2011-10-13-21</c:v>
                </c:pt>
                <c:pt idx="152">
                  <c:v>2011-10-13-22</c:v>
                </c:pt>
                <c:pt idx="153">
                  <c:v>2011-10-13-23</c:v>
                </c:pt>
                <c:pt idx="154">
                  <c:v>2011-10-14-00</c:v>
                </c:pt>
                <c:pt idx="155">
                  <c:v>2011-10-14-01</c:v>
                </c:pt>
                <c:pt idx="156">
                  <c:v>2011-10-14-02</c:v>
                </c:pt>
                <c:pt idx="157">
                  <c:v>2011-10-14-03</c:v>
                </c:pt>
                <c:pt idx="158">
                  <c:v>2011-10-14-04</c:v>
                </c:pt>
                <c:pt idx="159">
                  <c:v>2011-10-14-05</c:v>
                </c:pt>
                <c:pt idx="160">
                  <c:v>2011-10-14-06</c:v>
                </c:pt>
                <c:pt idx="161">
                  <c:v>2011-10-14-07</c:v>
                </c:pt>
                <c:pt idx="162">
                  <c:v>2011-10-14-08</c:v>
                </c:pt>
                <c:pt idx="163">
                  <c:v>2011-10-14-09</c:v>
                </c:pt>
                <c:pt idx="164">
                  <c:v>2011-10-14-10</c:v>
                </c:pt>
                <c:pt idx="165">
                  <c:v>2011-10-14-11</c:v>
                </c:pt>
                <c:pt idx="166">
                  <c:v>2011-10-14-12</c:v>
                </c:pt>
                <c:pt idx="167">
                  <c:v>2011-10-14-13</c:v>
                </c:pt>
                <c:pt idx="168">
                  <c:v>2011-10-14-14</c:v>
                </c:pt>
                <c:pt idx="169">
                  <c:v>2011-10-14-15</c:v>
                </c:pt>
                <c:pt idx="170">
                  <c:v>2011-10-14-16</c:v>
                </c:pt>
                <c:pt idx="171">
                  <c:v>2011-10-14-17</c:v>
                </c:pt>
                <c:pt idx="172">
                  <c:v>2011-10-14-18</c:v>
                </c:pt>
                <c:pt idx="173">
                  <c:v>2011-10-14-19</c:v>
                </c:pt>
                <c:pt idx="174">
                  <c:v>2011-10-14-20</c:v>
                </c:pt>
                <c:pt idx="175">
                  <c:v>2011-10-14-21</c:v>
                </c:pt>
                <c:pt idx="176">
                  <c:v>2011-10-14-22</c:v>
                </c:pt>
                <c:pt idx="177">
                  <c:v>2011-10-14-23</c:v>
                </c:pt>
                <c:pt idx="178">
                  <c:v>2011-10-15-00</c:v>
                </c:pt>
                <c:pt idx="179">
                  <c:v>2011-10-15-01</c:v>
                </c:pt>
                <c:pt idx="180">
                  <c:v>2011-10-15-02</c:v>
                </c:pt>
                <c:pt idx="181">
                  <c:v>2011-10-15-03</c:v>
                </c:pt>
                <c:pt idx="182">
                  <c:v>2011-10-15-04</c:v>
                </c:pt>
                <c:pt idx="183">
                  <c:v>2011-10-15-05</c:v>
                </c:pt>
                <c:pt idx="184">
                  <c:v>2011-10-15-06</c:v>
                </c:pt>
                <c:pt idx="185">
                  <c:v>2011-10-15-07</c:v>
                </c:pt>
                <c:pt idx="186">
                  <c:v>2011-10-15-08</c:v>
                </c:pt>
                <c:pt idx="187">
                  <c:v>2011-10-15-09</c:v>
                </c:pt>
                <c:pt idx="188">
                  <c:v>2011-10-15-10</c:v>
                </c:pt>
                <c:pt idx="189">
                  <c:v>2011-10-15-11</c:v>
                </c:pt>
                <c:pt idx="190">
                  <c:v>2011-10-15-12</c:v>
                </c:pt>
                <c:pt idx="191">
                  <c:v>2011-10-15-13</c:v>
                </c:pt>
                <c:pt idx="192">
                  <c:v>2011-10-15-14</c:v>
                </c:pt>
                <c:pt idx="193">
                  <c:v>2011-10-15-15</c:v>
                </c:pt>
                <c:pt idx="194">
                  <c:v>2011-10-15-16</c:v>
                </c:pt>
                <c:pt idx="195">
                  <c:v>2011-10-15-17</c:v>
                </c:pt>
                <c:pt idx="196">
                  <c:v>2011-10-15-18</c:v>
                </c:pt>
                <c:pt idx="197">
                  <c:v>2011-10-15-19</c:v>
                </c:pt>
                <c:pt idx="198">
                  <c:v>2011-10-15-20</c:v>
                </c:pt>
                <c:pt idx="199">
                  <c:v>2011-10-15-21</c:v>
                </c:pt>
                <c:pt idx="200">
                  <c:v>2011-10-15-22</c:v>
                </c:pt>
                <c:pt idx="201">
                  <c:v>2011-10-15-23</c:v>
                </c:pt>
                <c:pt idx="202">
                  <c:v>2011-10-16-00</c:v>
                </c:pt>
                <c:pt idx="203">
                  <c:v>2011-10-16-01</c:v>
                </c:pt>
                <c:pt idx="204">
                  <c:v>2011-10-16-02</c:v>
                </c:pt>
                <c:pt idx="205">
                  <c:v>2011-10-16-03</c:v>
                </c:pt>
                <c:pt idx="206">
                  <c:v>2011-10-16-04</c:v>
                </c:pt>
                <c:pt idx="207">
                  <c:v>2011-10-16-05</c:v>
                </c:pt>
                <c:pt idx="208">
                  <c:v>2011-10-16-06</c:v>
                </c:pt>
                <c:pt idx="209">
                  <c:v>2011-10-16-07</c:v>
                </c:pt>
                <c:pt idx="210">
                  <c:v>2011-10-16-08</c:v>
                </c:pt>
                <c:pt idx="211">
                  <c:v>2011-10-16-09</c:v>
                </c:pt>
                <c:pt idx="212">
                  <c:v>2011-10-16-10</c:v>
                </c:pt>
                <c:pt idx="213">
                  <c:v>2011-10-16-11</c:v>
                </c:pt>
                <c:pt idx="214">
                  <c:v>2011-10-16-12</c:v>
                </c:pt>
                <c:pt idx="215">
                  <c:v>2011-10-16-13</c:v>
                </c:pt>
                <c:pt idx="216">
                  <c:v>2011-10-16-14</c:v>
                </c:pt>
                <c:pt idx="217">
                  <c:v>2011-10-16-15</c:v>
                </c:pt>
                <c:pt idx="218">
                  <c:v>2011-10-16-16</c:v>
                </c:pt>
                <c:pt idx="219">
                  <c:v>2011-10-16-17</c:v>
                </c:pt>
                <c:pt idx="220">
                  <c:v>2011-10-16-18</c:v>
                </c:pt>
                <c:pt idx="221">
                  <c:v>2011-10-16-19</c:v>
                </c:pt>
                <c:pt idx="222">
                  <c:v>2011-10-16-20</c:v>
                </c:pt>
                <c:pt idx="223">
                  <c:v>2011-10-16-21</c:v>
                </c:pt>
                <c:pt idx="224">
                  <c:v>2011-10-16-22</c:v>
                </c:pt>
                <c:pt idx="225">
                  <c:v>2011-10-16-23</c:v>
                </c:pt>
                <c:pt idx="226">
                  <c:v>2011-10-17-00</c:v>
                </c:pt>
                <c:pt idx="227">
                  <c:v>2011-10-17-01</c:v>
                </c:pt>
                <c:pt idx="228">
                  <c:v>2011-10-17-02</c:v>
                </c:pt>
                <c:pt idx="229">
                  <c:v>2011-10-17-03</c:v>
                </c:pt>
                <c:pt idx="230">
                  <c:v>2011-10-17-04</c:v>
                </c:pt>
                <c:pt idx="231">
                  <c:v>2011-10-17-05</c:v>
                </c:pt>
                <c:pt idx="232">
                  <c:v>2011-10-17-06</c:v>
                </c:pt>
                <c:pt idx="233">
                  <c:v>2011-10-17-07</c:v>
                </c:pt>
                <c:pt idx="234">
                  <c:v>2011-10-17-08</c:v>
                </c:pt>
                <c:pt idx="235">
                  <c:v>2011-10-17-09</c:v>
                </c:pt>
                <c:pt idx="236">
                  <c:v>2011-10-17-10</c:v>
                </c:pt>
                <c:pt idx="237">
                  <c:v>2011-10-17-11</c:v>
                </c:pt>
                <c:pt idx="238">
                  <c:v>2011-10-17-12</c:v>
                </c:pt>
                <c:pt idx="239">
                  <c:v>2011-10-17-13</c:v>
                </c:pt>
                <c:pt idx="240">
                  <c:v>2011-10-17-14</c:v>
                </c:pt>
                <c:pt idx="241">
                  <c:v>2011-10-17-15</c:v>
                </c:pt>
                <c:pt idx="242">
                  <c:v>2011-10-17-16</c:v>
                </c:pt>
                <c:pt idx="243">
                  <c:v>2011-10-17-17</c:v>
                </c:pt>
                <c:pt idx="244">
                  <c:v>2011-10-17-18</c:v>
                </c:pt>
                <c:pt idx="245">
                  <c:v>2011-10-17-19</c:v>
                </c:pt>
                <c:pt idx="246">
                  <c:v>2011-10-17-20</c:v>
                </c:pt>
                <c:pt idx="247">
                  <c:v>2011-10-17-21</c:v>
                </c:pt>
                <c:pt idx="248">
                  <c:v>2011-10-17-22</c:v>
                </c:pt>
                <c:pt idx="249">
                  <c:v>2011-10-17-23</c:v>
                </c:pt>
                <c:pt idx="250">
                  <c:v>2011-10-18-00</c:v>
                </c:pt>
                <c:pt idx="251">
                  <c:v>2011-10-18-01</c:v>
                </c:pt>
                <c:pt idx="252">
                  <c:v>2011-10-18-02</c:v>
                </c:pt>
                <c:pt idx="253">
                  <c:v>2011-10-18-03</c:v>
                </c:pt>
                <c:pt idx="254">
                  <c:v>2011-10-18-04</c:v>
                </c:pt>
                <c:pt idx="255">
                  <c:v>2011-10-18-05</c:v>
                </c:pt>
                <c:pt idx="256">
                  <c:v>2011-10-18-06</c:v>
                </c:pt>
                <c:pt idx="257">
                  <c:v>2011-10-18-07</c:v>
                </c:pt>
                <c:pt idx="258">
                  <c:v>2011-10-18-08</c:v>
                </c:pt>
                <c:pt idx="259">
                  <c:v>2011-10-18-09</c:v>
                </c:pt>
                <c:pt idx="260">
                  <c:v>2011-10-18-10</c:v>
                </c:pt>
                <c:pt idx="261">
                  <c:v>2011-10-18-11</c:v>
                </c:pt>
                <c:pt idx="262">
                  <c:v>2011-10-18-12</c:v>
                </c:pt>
                <c:pt idx="263">
                  <c:v>2011-10-18-13</c:v>
                </c:pt>
                <c:pt idx="264">
                  <c:v>2011-10-18-14</c:v>
                </c:pt>
                <c:pt idx="265">
                  <c:v>2011-10-18-15</c:v>
                </c:pt>
                <c:pt idx="266">
                  <c:v>2011-10-18-16</c:v>
                </c:pt>
                <c:pt idx="267">
                  <c:v>2011-10-18-17</c:v>
                </c:pt>
                <c:pt idx="268">
                  <c:v>2011-10-18-18</c:v>
                </c:pt>
                <c:pt idx="269">
                  <c:v>2011-10-18-19</c:v>
                </c:pt>
                <c:pt idx="270">
                  <c:v>2011-10-18-20</c:v>
                </c:pt>
                <c:pt idx="271">
                  <c:v>2011-10-18-21</c:v>
                </c:pt>
                <c:pt idx="272">
                  <c:v>2011-10-18-22</c:v>
                </c:pt>
                <c:pt idx="273">
                  <c:v>2011-10-18-23</c:v>
                </c:pt>
                <c:pt idx="274">
                  <c:v>2011-10-19-00</c:v>
                </c:pt>
                <c:pt idx="275">
                  <c:v>2011-10-19-01</c:v>
                </c:pt>
                <c:pt idx="276">
                  <c:v>2011-10-19-02</c:v>
                </c:pt>
                <c:pt idx="277">
                  <c:v>2011-10-19-03</c:v>
                </c:pt>
                <c:pt idx="278">
                  <c:v>2011-10-19-04</c:v>
                </c:pt>
                <c:pt idx="279">
                  <c:v>2011-10-19-05</c:v>
                </c:pt>
                <c:pt idx="280">
                  <c:v>2011-10-19-06</c:v>
                </c:pt>
                <c:pt idx="281">
                  <c:v>2011-10-19-07</c:v>
                </c:pt>
                <c:pt idx="282">
                  <c:v>2011-10-19-08</c:v>
                </c:pt>
                <c:pt idx="283">
                  <c:v>2011-10-19-09</c:v>
                </c:pt>
                <c:pt idx="284">
                  <c:v>2011-10-19-10</c:v>
                </c:pt>
                <c:pt idx="285">
                  <c:v>2011-10-19-11</c:v>
                </c:pt>
                <c:pt idx="286">
                  <c:v>2011-10-19-12</c:v>
                </c:pt>
                <c:pt idx="287">
                  <c:v>2011-10-19-13</c:v>
                </c:pt>
                <c:pt idx="288">
                  <c:v>2011-10-19-14</c:v>
                </c:pt>
                <c:pt idx="289">
                  <c:v>2011-10-19-15</c:v>
                </c:pt>
                <c:pt idx="290">
                  <c:v>2011-10-19-16</c:v>
                </c:pt>
                <c:pt idx="291">
                  <c:v>2011-10-19-17</c:v>
                </c:pt>
                <c:pt idx="292">
                  <c:v>2011-10-19-18</c:v>
                </c:pt>
                <c:pt idx="293">
                  <c:v>2011-10-19-19</c:v>
                </c:pt>
                <c:pt idx="294">
                  <c:v>2011-10-19-20</c:v>
                </c:pt>
                <c:pt idx="295">
                  <c:v>2011-10-19-21</c:v>
                </c:pt>
                <c:pt idx="296">
                  <c:v>2011-10-19-22</c:v>
                </c:pt>
                <c:pt idx="297">
                  <c:v>2011-10-19-23</c:v>
                </c:pt>
                <c:pt idx="298">
                  <c:v>2011-10-20-00</c:v>
                </c:pt>
                <c:pt idx="299">
                  <c:v>2011-10-20-01</c:v>
                </c:pt>
                <c:pt idx="300">
                  <c:v>2011-10-20-02</c:v>
                </c:pt>
                <c:pt idx="301">
                  <c:v>2011-10-20-03</c:v>
                </c:pt>
                <c:pt idx="302">
                  <c:v>2011-10-20-04</c:v>
                </c:pt>
                <c:pt idx="303">
                  <c:v>2011-10-20-05</c:v>
                </c:pt>
                <c:pt idx="304">
                  <c:v>2011-10-20-06</c:v>
                </c:pt>
                <c:pt idx="305">
                  <c:v>2011-10-20-07</c:v>
                </c:pt>
                <c:pt idx="306">
                  <c:v>2011-10-20-08</c:v>
                </c:pt>
                <c:pt idx="307">
                  <c:v>2011-10-20-09</c:v>
                </c:pt>
                <c:pt idx="308">
                  <c:v>2011-10-20-10</c:v>
                </c:pt>
                <c:pt idx="309">
                  <c:v>2011-10-20-11</c:v>
                </c:pt>
                <c:pt idx="310">
                  <c:v>2011-10-20-12</c:v>
                </c:pt>
                <c:pt idx="311">
                  <c:v>2011-10-20-13</c:v>
                </c:pt>
                <c:pt idx="312">
                  <c:v>2011-10-20-14</c:v>
                </c:pt>
                <c:pt idx="313">
                  <c:v>2011-10-20-15</c:v>
                </c:pt>
                <c:pt idx="314">
                  <c:v>2011-10-20-16</c:v>
                </c:pt>
                <c:pt idx="315">
                  <c:v>2011-10-20-17</c:v>
                </c:pt>
                <c:pt idx="316">
                  <c:v>2011-10-20-18</c:v>
                </c:pt>
                <c:pt idx="317">
                  <c:v>2011-10-20-19</c:v>
                </c:pt>
                <c:pt idx="318">
                  <c:v>2011-10-20-20</c:v>
                </c:pt>
                <c:pt idx="319">
                  <c:v>2011-10-20-21</c:v>
                </c:pt>
                <c:pt idx="320">
                  <c:v>2011-10-20-22</c:v>
                </c:pt>
                <c:pt idx="321">
                  <c:v>2011-10-20-23</c:v>
                </c:pt>
                <c:pt idx="322">
                  <c:v>2011-10-21-00</c:v>
                </c:pt>
                <c:pt idx="323">
                  <c:v>2011-10-21-01</c:v>
                </c:pt>
                <c:pt idx="324">
                  <c:v>2011-10-21-02</c:v>
                </c:pt>
                <c:pt idx="325">
                  <c:v>2011-10-21-03</c:v>
                </c:pt>
                <c:pt idx="326">
                  <c:v>2011-10-21-04</c:v>
                </c:pt>
                <c:pt idx="327">
                  <c:v>2011-10-21-05</c:v>
                </c:pt>
                <c:pt idx="328">
                  <c:v>2011-10-21-06</c:v>
                </c:pt>
                <c:pt idx="329">
                  <c:v>2011-10-21-07</c:v>
                </c:pt>
                <c:pt idx="330">
                  <c:v>2011-10-21-08</c:v>
                </c:pt>
                <c:pt idx="331">
                  <c:v>2011-10-21-09</c:v>
                </c:pt>
                <c:pt idx="332">
                  <c:v>2011-10-21-10</c:v>
                </c:pt>
                <c:pt idx="333">
                  <c:v>2011-10-21-11</c:v>
                </c:pt>
                <c:pt idx="334">
                  <c:v>2011-10-21-12</c:v>
                </c:pt>
                <c:pt idx="335">
                  <c:v>2011-10-21-13</c:v>
                </c:pt>
                <c:pt idx="336">
                  <c:v>2011-10-21-14</c:v>
                </c:pt>
                <c:pt idx="337">
                  <c:v>2011-10-21-15</c:v>
                </c:pt>
                <c:pt idx="338">
                  <c:v>2011-10-21-16</c:v>
                </c:pt>
                <c:pt idx="339">
                  <c:v>2011-10-21-17</c:v>
                </c:pt>
                <c:pt idx="340">
                  <c:v>2011-10-21-18</c:v>
                </c:pt>
                <c:pt idx="341">
                  <c:v>2011-10-21-19</c:v>
                </c:pt>
                <c:pt idx="342">
                  <c:v>2011-10-21-20</c:v>
                </c:pt>
                <c:pt idx="343">
                  <c:v>2011-10-21-21</c:v>
                </c:pt>
                <c:pt idx="344">
                  <c:v>2011-10-21-22</c:v>
                </c:pt>
                <c:pt idx="345">
                  <c:v>2011-10-21-23</c:v>
                </c:pt>
                <c:pt idx="346">
                  <c:v>2011-10-22-00</c:v>
                </c:pt>
                <c:pt idx="347">
                  <c:v>2011-10-22-01</c:v>
                </c:pt>
                <c:pt idx="348">
                  <c:v>2011-10-22-02</c:v>
                </c:pt>
                <c:pt idx="349">
                  <c:v>2011-10-22-03</c:v>
                </c:pt>
                <c:pt idx="350">
                  <c:v>2011-10-22-04</c:v>
                </c:pt>
                <c:pt idx="351">
                  <c:v>2011-10-22-05</c:v>
                </c:pt>
                <c:pt idx="352">
                  <c:v>2011-10-22-06</c:v>
                </c:pt>
                <c:pt idx="353">
                  <c:v>2011-10-22-07</c:v>
                </c:pt>
                <c:pt idx="354">
                  <c:v>2011-10-22-08</c:v>
                </c:pt>
                <c:pt idx="355">
                  <c:v>2011-10-22-09</c:v>
                </c:pt>
                <c:pt idx="356">
                  <c:v>2011-10-22-10</c:v>
                </c:pt>
                <c:pt idx="357">
                  <c:v>2011-10-22-11</c:v>
                </c:pt>
                <c:pt idx="358">
                  <c:v>2011-10-22-12</c:v>
                </c:pt>
                <c:pt idx="359">
                  <c:v>2011-10-22-13</c:v>
                </c:pt>
                <c:pt idx="360">
                  <c:v>2011-10-22-14</c:v>
                </c:pt>
                <c:pt idx="361">
                  <c:v>2011-10-22-15</c:v>
                </c:pt>
                <c:pt idx="362">
                  <c:v>2011-10-22-16</c:v>
                </c:pt>
                <c:pt idx="363">
                  <c:v>2011-10-22-17</c:v>
                </c:pt>
                <c:pt idx="364">
                  <c:v>2011-10-22-19</c:v>
                </c:pt>
                <c:pt idx="365">
                  <c:v>2011-10-22-20</c:v>
                </c:pt>
                <c:pt idx="366">
                  <c:v>2011-10-22-21</c:v>
                </c:pt>
                <c:pt idx="367">
                  <c:v>2011-10-22-22</c:v>
                </c:pt>
                <c:pt idx="368">
                  <c:v>2011-10-22-23</c:v>
                </c:pt>
                <c:pt idx="369">
                  <c:v>2011-10-23-00</c:v>
                </c:pt>
                <c:pt idx="370">
                  <c:v>2011-10-23-01</c:v>
                </c:pt>
                <c:pt idx="371">
                  <c:v>2011-10-23-02</c:v>
                </c:pt>
                <c:pt idx="372">
                  <c:v>2011-10-23-03</c:v>
                </c:pt>
                <c:pt idx="373">
                  <c:v>2011-10-23-04</c:v>
                </c:pt>
                <c:pt idx="374">
                  <c:v>2011-10-23-05</c:v>
                </c:pt>
                <c:pt idx="375">
                  <c:v>2011-10-23-06</c:v>
                </c:pt>
                <c:pt idx="376">
                  <c:v>2011-10-23-07</c:v>
                </c:pt>
                <c:pt idx="377">
                  <c:v>2011-10-23-08</c:v>
                </c:pt>
                <c:pt idx="378">
                  <c:v>2011-10-23-09</c:v>
                </c:pt>
                <c:pt idx="379">
                  <c:v>2011-10-23-10</c:v>
                </c:pt>
                <c:pt idx="380">
                  <c:v>2011-10-23-11</c:v>
                </c:pt>
                <c:pt idx="381">
                  <c:v>2011-10-23-12</c:v>
                </c:pt>
                <c:pt idx="382">
                  <c:v>2011-10-23-13</c:v>
                </c:pt>
                <c:pt idx="383">
                  <c:v>2011-10-23-14</c:v>
                </c:pt>
                <c:pt idx="384">
                  <c:v>2011-10-23-15</c:v>
                </c:pt>
                <c:pt idx="385">
                  <c:v>2011-10-23-16</c:v>
                </c:pt>
                <c:pt idx="386">
                  <c:v>2011-10-23-17</c:v>
                </c:pt>
                <c:pt idx="387">
                  <c:v>2011-10-23-18</c:v>
                </c:pt>
                <c:pt idx="388">
                  <c:v>2011-10-23-19</c:v>
                </c:pt>
                <c:pt idx="389">
                  <c:v>2011-10-23-20</c:v>
                </c:pt>
                <c:pt idx="390">
                  <c:v>2011-10-23-21</c:v>
                </c:pt>
                <c:pt idx="391">
                  <c:v>2011-10-23-22</c:v>
                </c:pt>
                <c:pt idx="392">
                  <c:v>2011-10-23-23</c:v>
                </c:pt>
                <c:pt idx="393">
                  <c:v>2011-10-24-00</c:v>
                </c:pt>
                <c:pt idx="394">
                  <c:v>2011-10-24-01</c:v>
                </c:pt>
                <c:pt idx="395">
                  <c:v>2011-10-24-02</c:v>
                </c:pt>
                <c:pt idx="396">
                  <c:v>2011-10-24-03</c:v>
                </c:pt>
                <c:pt idx="397">
                  <c:v>2011-10-24-04</c:v>
                </c:pt>
                <c:pt idx="398">
                  <c:v>2011-10-24-05</c:v>
                </c:pt>
                <c:pt idx="399">
                  <c:v>2011-10-24-06</c:v>
                </c:pt>
                <c:pt idx="400">
                  <c:v>2011-10-24-07</c:v>
                </c:pt>
                <c:pt idx="401">
                  <c:v>2011-10-24-08</c:v>
                </c:pt>
                <c:pt idx="402">
                  <c:v>2011-10-24-09</c:v>
                </c:pt>
                <c:pt idx="403">
                  <c:v>2011-10-24-10</c:v>
                </c:pt>
                <c:pt idx="404">
                  <c:v>2011-10-24-11</c:v>
                </c:pt>
                <c:pt idx="405">
                  <c:v>2011-10-24-12</c:v>
                </c:pt>
                <c:pt idx="406">
                  <c:v>2011-10-24-13</c:v>
                </c:pt>
                <c:pt idx="407">
                  <c:v>2011-10-24-14</c:v>
                </c:pt>
                <c:pt idx="408">
                  <c:v>2011-10-24-15</c:v>
                </c:pt>
                <c:pt idx="409">
                  <c:v>2011-10-24-16</c:v>
                </c:pt>
                <c:pt idx="410">
                  <c:v>2011-10-24-17</c:v>
                </c:pt>
                <c:pt idx="411">
                  <c:v>2011-10-24-18</c:v>
                </c:pt>
                <c:pt idx="412">
                  <c:v>2011-10-24-19</c:v>
                </c:pt>
                <c:pt idx="413">
                  <c:v>2011-10-24-20</c:v>
                </c:pt>
                <c:pt idx="414">
                  <c:v>2011-10-24-21</c:v>
                </c:pt>
                <c:pt idx="415">
                  <c:v>2011-10-24-22</c:v>
                </c:pt>
                <c:pt idx="416">
                  <c:v>2011-10-24-23</c:v>
                </c:pt>
                <c:pt idx="417">
                  <c:v>2011-10-25-00</c:v>
                </c:pt>
                <c:pt idx="418">
                  <c:v>2011-10-25-01</c:v>
                </c:pt>
                <c:pt idx="419">
                  <c:v>2011-10-25-02</c:v>
                </c:pt>
                <c:pt idx="420">
                  <c:v>2011-10-25-03</c:v>
                </c:pt>
                <c:pt idx="421">
                  <c:v>2011-10-25-04</c:v>
                </c:pt>
                <c:pt idx="422">
                  <c:v>2011-10-25-05</c:v>
                </c:pt>
                <c:pt idx="423">
                  <c:v>2011-10-25-06</c:v>
                </c:pt>
                <c:pt idx="424">
                  <c:v>2011-10-25-07</c:v>
                </c:pt>
                <c:pt idx="425">
                  <c:v>2011-10-25-08</c:v>
                </c:pt>
                <c:pt idx="426">
                  <c:v>2011-10-25-09</c:v>
                </c:pt>
                <c:pt idx="427">
                  <c:v>2011-10-25-10</c:v>
                </c:pt>
                <c:pt idx="428">
                  <c:v>2011-10-25-11</c:v>
                </c:pt>
                <c:pt idx="429">
                  <c:v>2011-10-25-12</c:v>
                </c:pt>
                <c:pt idx="430">
                  <c:v>2011-10-25-13</c:v>
                </c:pt>
                <c:pt idx="431">
                  <c:v>2011-10-25-14</c:v>
                </c:pt>
                <c:pt idx="432">
                  <c:v>2011-10-25-15</c:v>
                </c:pt>
                <c:pt idx="433">
                  <c:v>2011-10-25-16</c:v>
                </c:pt>
                <c:pt idx="434">
                  <c:v>2011-10-25-17</c:v>
                </c:pt>
                <c:pt idx="435">
                  <c:v>2011-10-25-18</c:v>
                </c:pt>
                <c:pt idx="436">
                  <c:v>2011-10-25-19</c:v>
                </c:pt>
                <c:pt idx="437">
                  <c:v>2011-10-25-20</c:v>
                </c:pt>
                <c:pt idx="438">
                  <c:v>2011-10-25-21</c:v>
                </c:pt>
                <c:pt idx="439">
                  <c:v>2011-10-25-22</c:v>
                </c:pt>
                <c:pt idx="440">
                  <c:v>2011-10-25-23</c:v>
                </c:pt>
                <c:pt idx="441">
                  <c:v>2011-10-26-00</c:v>
                </c:pt>
                <c:pt idx="442">
                  <c:v>2011-10-26-01</c:v>
                </c:pt>
                <c:pt idx="443">
                  <c:v>2011-10-26-02</c:v>
                </c:pt>
                <c:pt idx="444">
                  <c:v>2011-10-26-03</c:v>
                </c:pt>
                <c:pt idx="445">
                  <c:v>2011-10-26-04</c:v>
                </c:pt>
                <c:pt idx="446">
                  <c:v>2011-10-26-05</c:v>
                </c:pt>
                <c:pt idx="447">
                  <c:v>2011-10-26-06</c:v>
                </c:pt>
                <c:pt idx="448">
                  <c:v>2011-10-26-07</c:v>
                </c:pt>
                <c:pt idx="449">
                  <c:v>2011-10-26-08</c:v>
                </c:pt>
                <c:pt idx="450">
                  <c:v>2011-10-26-09</c:v>
                </c:pt>
                <c:pt idx="451">
                  <c:v>2011-10-26-10</c:v>
                </c:pt>
                <c:pt idx="452">
                  <c:v>2011-10-26-11</c:v>
                </c:pt>
                <c:pt idx="453">
                  <c:v>2011-10-26-12</c:v>
                </c:pt>
                <c:pt idx="454">
                  <c:v>2011-10-26-13</c:v>
                </c:pt>
                <c:pt idx="455">
                  <c:v>2011-10-26-14</c:v>
                </c:pt>
                <c:pt idx="456">
                  <c:v>2011-10-26-15</c:v>
                </c:pt>
                <c:pt idx="457">
                  <c:v>2011-10-26-16</c:v>
                </c:pt>
                <c:pt idx="458">
                  <c:v>2011-10-26-17</c:v>
                </c:pt>
                <c:pt idx="459">
                  <c:v>2011-10-26-18</c:v>
                </c:pt>
                <c:pt idx="460">
                  <c:v>2011-10-26-19</c:v>
                </c:pt>
                <c:pt idx="461">
                  <c:v>2011-10-26-20</c:v>
                </c:pt>
                <c:pt idx="462">
                  <c:v>2011-10-26-21</c:v>
                </c:pt>
                <c:pt idx="463">
                  <c:v>2011-10-26-22</c:v>
                </c:pt>
                <c:pt idx="464">
                  <c:v>2011-10-26-23</c:v>
                </c:pt>
                <c:pt idx="465">
                  <c:v>2011-10-27-00</c:v>
                </c:pt>
                <c:pt idx="466">
                  <c:v>2011-10-27-01</c:v>
                </c:pt>
                <c:pt idx="467">
                  <c:v>2011-10-27-02</c:v>
                </c:pt>
                <c:pt idx="468">
                  <c:v>2011-10-27-03</c:v>
                </c:pt>
                <c:pt idx="469">
                  <c:v>2011-10-27-04</c:v>
                </c:pt>
                <c:pt idx="470">
                  <c:v>2011-10-27-05</c:v>
                </c:pt>
                <c:pt idx="471">
                  <c:v>2011-10-27-06</c:v>
                </c:pt>
                <c:pt idx="472">
                  <c:v>2011-10-27-07</c:v>
                </c:pt>
                <c:pt idx="473">
                  <c:v>2011-10-27-08</c:v>
                </c:pt>
                <c:pt idx="474">
                  <c:v>2011-10-27-09</c:v>
                </c:pt>
                <c:pt idx="475">
                  <c:v>2011-10-27-10</c:v>
                </c:pt>
                <c:pt idx="476">
                  <c:v>2011-10-27-11</c:v>
                </c:pt>
                <c:pt idx="477">
                  <c:v>2011-10-27-12</c:v>
                </c:pt>
                <c:pt idx="478">
                  <c:v>2011-10-27-13</c:v>
                </c:pt>
                <c:pt idx="479">
                  <c:v>2011-10-27-14</c:v>
                </c:pt>
                <c:pt idx="480">
                  <c:v>2011-10-27-15</c:v>
                </c:pt>
                <c:pt idx="481">
                  <c:v>2011-10-27-16</c:v>
                </c:pt>
                <c:pt idx="482">
                  <c:v>2011-10-27-17</c:v>
                </c:pt>
                <c:pt idx="483">
                  <c:v>2011-10-27-18</c:v>
                </c:pt>
                <c:pt idx="484">
                  <c:v>2011-10-27-19</c:v>
                </c:pt>
                <c:pt idx="485">
                  <c:v>2011-10-27-20</c:v>
                </c:pt>
                <c:pt idx="486">
                  <c:v>2011-10-27-21</c:v>
                </c:pt>
                <c:pt idx="487">
                  <c:v>2011-10-27-22</c:v>
                </c:pt>
                <c:pt idx="488">
                  <c:v>2011-10-27-23</c:v>
                </c:pt>
                <c:pt idx="489">
                  <c:v>2011-10-28-00</c:v>
                </c:pt>
                <c:pt idx="490">
                  <c:v>2011-10-28-01</c:v>
                </c:pt>
                <c:pt idx="491">
                  <c:v>2011-10-28-02</c:v>
                </c:pt>
                <c:pt idx="492">
                  <c:v>2011-10-28-03</c:v>
                </c:pt>
                <c:pt idx="493">
                  <c:v>2011-10-28-04</c:v>
                </c:pt>
                <c:pt idx="494">
                  <c:v>2011-10-28-05</c:v>
                </c:pt>
                <c:pt idx="495">
                  <c:v>2011-10-28-06</c:v>
                </c:pt>
                <c:pt idx="496">
                  <c:v>2011-10-28-07</c:v>
                </c:pt>
                <c:pt idx="497">
                  <c:v>2011-10-28-08</c:v>
                </c:pt>
                <c:pt idx="498">
                  <c:v>2011-10-28-09</c:v>
                </c:pt>
                <c:pt idx="499">
                  <c:v>2011-10-28-10</c:v>
                </c:pt>
                <c:pt idx="500">
                  <c:v>2011-10-28-11</c:v>
                </c:pt>
                <c:pt idx="501">
                  <c:v>2011-10-28-12</c:v>
                </c:pt>
                <c:pt idx="502">
                  <c:v>2011-10-28-13</c:v>
                </c:pt>
                <c:pt idx="503">
                  <c:v>2011-10-28-14</c:v>
                </c:pt>
                <c:pt idx="504">
                  <c:v>2011-10-28-15</c:v>
                </c:pt>
                <c:pt idx="505">
                  <c:v>2011-10-28-16</c:v>
                </c:pt>
                <c:pt idx="506">
                  <c:v>2011-10-28-17</c:v>
                </c:pt>
                <c:pt idx="507">
                  <c:v>2011-10-28-18</c:v>
                </c:pt>
                <c:pt idx="508">
                  <c:v>2011-10-28-19</c:v>
                </c:pt>
                <c:pt idx="509">
                  <c:v>2011-10-28-20</c:v>
                </c:pt>
                <c:pt idx="510">
                  <c:v>2011-10-28-21</c:v>
                </c:pt>
                <c:pt idx="511">
                  <c:v>2011-10-28-22</c:v>
                </c:pt>
                <c:pt idx="512">
                  <c:v>2011-10-28-23</c:v>
                </c:pt>
                <c:pt idx="513">
                  <c:v>2011-10-29-00</c:v>
                </c:pt>
                <c:pt idx="514">
                  <c:v>2011-10-29-01</c:v>
                </c:pt>
                <c:pt idx="515">
                  <c:v>2011-10-29-02</c:v>
                </c:pt>
                <c:pt idx="516">
                  <c:v>2011-10-29-03</c:v>
                </c:pt>
                <c:pt idx="517">
                  <c:v>2011-10-29-04</c:v>
                </c:pt>
                <c:pt idx="518">
                  <c:v>2011-10-29-05</c:v>
                </c:pt>
                <c:pt idx="519">
                  <c:v>2011-10-29-06</c:v>
                </c:pt>
                <c:pt idx="520">
                  <c:v>2011-10-29-07</c:v>
                </c:pt>
                <c:pt idx="521">
                  <c:v>2011-10-29-08</c:v>
                </c:pt>
                <c:pt idx="522">
                  <c:v>2011-10-29-09</c:v>
                </c:pt>
                <c:pt idx="523">
                  <c:v>2011-10-29-10</c:v>
                </c:pt>
                <c:pt idx="524">
                  <c:v>2011-10-29-11</c:v>
                </c:pt>
                <c:pt idx="525">
                  <c:v>2011-10-29-17</c:v>
                </c:pt>
                <c:pt idx="526">
                  <c:v>2011-10-29-18</c:v>
                </c:pt>
                <c:pt idx="527">
                  <c:v>2011-10-29-19</c:v>
                </c:pt>
                <c:pt idx="528">
                  <c:v>2011-10-29-20</c:v>
                </c:pt>
                <c:pt idx="529">
                  <c:v>2011-10-29-21</c:v>
                </c:pt>
                <c:pt idx="530">
                  <c:v>2011-10-29-22</c:v>
                </c:pt>
                <c:pt idx="531">
                  <c:v>2011-10-29-23</c:v>
                </c:pt>
                <c:pt idx="532">
                  <c:v>2011-10-30-00</c:v>
                </c:pt>
                <c:pt idx="533">
                  <c:v>2011-10-30-01</c:v>
                </c:pt>
                <c:pt idx="534">
                  <c:v>2011-10-30-02</c:v>
                </c:pt>
                <c:pt idx="535">
                  <c:v>2011-10-30-03</c:v>
                </c:pt>
                <c:pt idx="536">
                  <c:v>2011-10-30-04</c:v>
                </c:pt>
                <c:pt idx="537">
                  <c:v>2011-10-30-05</c:v>
                </c:pt>
                <c:pt idx="538">
                  <c:v>2011-10-30-06</c:v>
                </c:pt>
                <c:pt idx="539">
                  <c:v>2011-10-30-07</c:v>
                </c:pt>
                <c:pt idx="540">
                  <c:v>2011-10-30-08</c:v>
                </c:pt>
                <c:pt idx="541">
                  <c:v>2011-10-30-09</c:v>
                </c:pt>
                <c:pt idx="542">
                  <c:v>2011-10-30-10</c:v>
                </c:pt>
                <c:pt idx="543">
                  <c:v>2011-10-30-11</c:v>
                </c:pt>
                <c:pt idx="544">
                  <c:v>2011-10-30-12</c:v>
                </c:pt>
                <c:pt idx="545">
                  <c:v>2011-10-30-13</c:v>
                </c:pt>
                <c:pt idx="546">
                  <c:v>2011-10-30-14</c:v>
                </c:pt>
                <c:pt idx="547">
                  <c:v>2011-10-30-15</c:v>
                </c:pt>
                <c:pt idx="548">
                  <c:v>2011-10-30-16</c:v>
                </c:pt>
                <c:pt idx="549">
                  <c:v>2011-10-30-17</c:v>
                </c:pt>
                <c:pt idx="550">
                  <c:v>2011-10-30-18</c:v>
                </c:pt>
                <c:pt idx="551">
                  <c:v>2011-10-30-19</c:v>
                </c:pt>
                <c:pt idx="552">
                  <c:v>2011-10-30-20</c:v>
                </c:pt>
                <c:pt idx="553">
                  <c:v>2011-10-30-21</c:v>
                </c:pt>
                <c:pt idx="554">
                  <c:v>2011-10-30-22</c:v>
                </c:pt>
                <c:pt idx="555">
                  <c:v>2011-10-30-23</c:v>
                </c:pt>
                <c:pt idx="556">
                  <c:v>2011-10-31-00</c:v>
                </c:pt>
                <c:pt idx="557">
                  <c:v>2011-10-31-01</c:v>
                </c:pt>
                <c:pt idx="558">
                  <c:v>2011-10-31-02</c:v>
                </c:pt>
                <c:pt idx="559">
                  <c:v>2011-10-31-03</c:v>
                </c:pt>
                <c:pt idx="560">
                  <c:v>2011-10-31-04</c:v>
                </c:pt>
                <c:pt idx="561">
                  <c:v>2011-10-31-05</c:v>
                </c:pt>
                <c:pt idx="562">
                  <c:v>2011-10-31-06</c:v>
                </c:pt>
                <c:pt idx="563">
                  <c:v>2011-10-31-07</c:v>
                </c:pt>
                <c:pt idx="564">
                  <c:v>2011-10-31-08</c:v>
                </c:pt>
                <c:pt idx="565">
                  <c:v>2011-10-31-09</c:v>
                </c:pt>
                <c:pt idx="566">
                  <c:v>2011-10-31-10</c:v>
                </c:pt>
                <c:pt idx="567">
                  <c:v>2011-10-31-11</c:v>
                </c:pt>
                <c:pt idx="568">
                  <c:v>2011-10-31-12</c:v>
                </c:pt>
                <c:pt idx="569">
                  <c:v>2011-10-31-13</c:v>
                </c:pt>
                <c:pt idx="570">
                  <c:v>2011-10-31-14</c:v>
                </c:pt>
                <c:pt idx="571">
                  <c:v>2011-10-31-15</c:v>
                </c:pt>
                <c:pt idx="572">
                  <c:v>2011-10-31-16</c:v>
                </c:pt>
                <c:pt idx="573">
                  <c:v>2011-10-31-17</c:v>
                </c:pt>
                <c:pt idx="574">
                  <c:v>2011-10-31-18</c:v>
                </c:pt>
                <c:pt idx="575">
                  <c:v>2011-10-31-19</c:v>
                </c:pt>
                <c:pt idx="576">
                  <c:v>2011-10-31-20</c:v>
                </c:pt>
                <c:pt idx="577">
                  <c:v>2011-10-31-21</c:v>
                </c:pt>
                <c:pt idx="578">
                  <c:v>2011-10-31-22</c:v>
                </c:pt>
                <c:pt idx="579">
                  <c:v>2011-10-31-23</c:v>
                </c:pt>
                <c:pt idx="580">
                  <c:v>2011-11-01-00</c:v>
                </c:pt>
                <c:pt idx="581">
                  <c:v>2011-11-01-01</c:v>
                </c:pt>
                <c:pt idx="582">
                  <c:v>2011-11-01-02</c:v>
                </c:pt>
                <c:pt idx="583">
                  <c:v>2011-11-01-03</c:v>
                </c:pt>
                <c:pt idx="584">
                  <c:v>2011-11-01-04</c:v>
                </c:pt>
                <c:pt idx="585">
                  <c:v>2011-11-01-05</c:v>
                </c:pt>
                <c:pt idx="586">
                  <c:v>2011-11-01-06</c:v>
                </c:pt>
                <c:pt idx="587">
                  <c:v>2011-11-01-07</c:v>
                </c:pt>
                <c:pt idx="588">
                  <c:v>2011-11-01-08</c:v>
                </c:pt>
                <c:pt idx="589">
                  <c:v>2011-11-01-09</c:v>
                </c:pt>
                <c:pt idx="590">
                  <c:v>2011-11-01-10</c:v>
                </c:pt>
                <c:pt idx="591">
                  <c:v>2011-11-01-11</c:v>
                </c:pt>
                <c:pt idx="592">
                  <c:v>2011-11-01-12</c:v>
                </c:pt>
                <c:pt idx="593">
                  <c:v>2011-11-01-13</c:v>
                </c:pt>
                <c:pt idx="594">
                  <c:v>2011-11-01-14</c:v>
                </c:pt>
                <c:pt idx="595">
                  <c:v>2011-11-01-15</c:v>
                </c:pt>
                <c:pt idx="596">
                  <c:v>2011-11-01-16</c:v>
                </c:pt>
                <c:pt idx="597">
                  <c:v>2011-11-01-17</c:v>
                </c:pt>
                <c:pt idx="598">
                  <c:v>2011-11-01-18</c:v>
                </c:pt>
                <c:pt idx="599">
                  <c:v>2011-11-01-19</c:v>
                </c:pt>
                <c:pt idx="600">
                  <c:v>2011-11-01-20</c:v>
                </c:pt>
                <c:pt idx="601">
                  <c:v>2011-11-01-21</c:v>
                </c:pt>
                <c:pt idx="602">
                  <c:v>2011-11-01-22</c:v>
                </c:pt>
                <c:pt idx="603">
                  <c:v>2011-11-01-23</c:v>
                </c:pt>
                <c:pt idx="604">
                  <c:v>2011-11-02-00</c:v>
                </c:pt>
                <c:pt idx="605">
                  <c:v>2011-11-02-01</c:v>
                </c:pt>
                <c:pt idx="606">
                  <c:v>2011-11-02-02</c:v>
                </c:pt>
                <c:pt idx="607">
                  <c:v>2011-11-02-03</c:v>
                </c:pt>
                <c:pt idx="608">
                  <c:v>2011-11-02-04</c:v>
                </c:pt>
                <c:pt idx="609">
                  <c:v>2011-11-02-05</c:v>
                </c:pt>
                <c:pt idx="610">
                  <c:v>2011-11-02-06</c:v>
                </c:pt>
                <c:pt idx="611">
                  <c:v>2011-11-02-07</c:v>
                </c:pt>
                <c:pt idx="612">
                  <c:v>2011-11-02-08</c:v>
                </c:pt>
                <c:pt idx="613">
                  <c:v>2011-11-02-09</c:v>
                </c:pt>
                <c:pt idx="614">
                  <c:v>2011-11-02-10</c:v>
                </c:pt>
                <c:pt idx="615">
                  <c:v>2011-11-02-11</c:v>
                </c:pt>
                <c:pt idx="616">
                  <c:v>2011-11-02-12</c:v>
                </c:pt>
                <c:pt idx="617">
                  <c:v>2011-11-02-13</c:v>
                </c:pt>
                <c:pt idx="618">
                  <c:v>2011-11-02-14</c:v>
                </c:pt>
                <c:pt idx="619">
                  <c:v>2011-11-02-15</c:v>
                </c:pt>
                <c:pt idx="620">
                  <c:v>2011-11-02-16</c:v>
                </c:pt>
                <c:pt idx="621">
                  <c:v>2011-11-02-17</c:v>
                </c:pt>
                <c:pt idx="622">
                  <c:v>2011-11-02-18</c:v>
                </c:pt>
                <c:pt idx="623">
                  <c:v>2011-11-02-19</c:v>
                </c:pt>
                <c:pt idx="624">
                  <c:v>2011-11-02-20</c:v>
                </c:pt>
                <c:pt idx="625">
                  <c:v>2011-11-02-21</c:v>
                </c:pt>
                <c:pt idx="626">
                  <c:v>2011-11-02-22</c:v>
                </c:pt>
                <c:pt idx="627">
                  <c:v>2011-11-02-23</c:v>
                </c:pt>
                <c:pt idx="628">
                  <c:v>2011-11-03-00</c:v>
                </c:pt>
                <c:pt idx="629">
                  <c:v>2011-11-03-01</c:v>
                </c:pt>
                <c:pt idx="630">
                  <c:v>2011-11-03-02</c:v>
                </c:pt>
                <c:pt idx="631">
                  <c:v>2011-11-03-03</c:v>
                </c:pt>
                <c:pt idx="632">
                  <c:v>2011-11-03-04</c:v>
                </c:pt>
                <c:pt idx="633">
                  <c:v>2011-11-03-05</c:v>
                </c:pt>
                <c:pt idx="634">
                  <c:v>2011-11-03-06</c:v>
                </c:pt>
                <c:pt idx="635">
                  <c:v>2011-11-03-07</c:v>
                </c:pt>
                <c:pt idx="636">
                  <c:v>2011-11-03-08</c:v>
                </c:pt>
                <c:pt idx="637">
                  <c:v>2011-11-03-09</c:v>
                </c:pt>
                <c:pt idx="638">
                  <c:v>2011-11-03-10</c:v>
                </c:pt>
                <c:pt idx="639">
                  <c:v>2011-11-03-11</c:v>
                </c:pt>
                <c:pt idx="640">
                  <c:v>2011-11-03-12</c:v>
                </c:pt>
                <c:pt idx="641">
                  <c:v>2011-11-03-13</c:v>
                </c:pt>
                <c:pt idx="642">
                  <c:v>2011-11-03-14</c:v>
                </c:pt>
                <c:pt idx="643">
                  <c:v>2011-11-03-15</c:v>
                </c:pt>
                <c:pt idx="644">
                  <c:v>2011-11-03-16</c:v>
                </c:pt>
                <c:pt idx="645">
                  <c:v>2011-11-03-17</c:v>
                </c:pt>
                <c:pt idx="646">
                  <c:v>2011-11-03-18</c:v>
                </c:pt>
                <c:pt idx="647">
                  <c:v>2011-11-03-19</c:v>
                </c:pt>
                <c:pt idx="648">
                  <c:v>2011-11-03-20</c:v>
                </c:pt>
                <c:pt idx="649">
                  <c:v>2011-11-03-21</c:v>
                </c:pt>
                <c:pt idx="650">
                  <c:v>2011-11-03-22</c:v>
                </c:pt>
                <c:pt idx="651">
                  <c:v>2011-11-03-23</c:v>
                </c:pt>
                <c:pt idx="652">
                  <c:v>2011-11-04-00</c:v>
                </c:pt>
                <c:pt idx="653">
                  <c:v>2011-11-04-01</c:v>
                </c:pt>
                <c:pt idx="654">
                  <c:v>2011-11-04-02</c:v>
                </c:pt>
                <c:pt idx="655">
                  <c:v>2011-11-04-03</c:v>
                </c:pt>
                <c:pt idx="656">
                  <c:v>2011-11-04-04</c:v>
                </c:pt>
                <c:pt idx="657">
                  <c:v>2011-11-04-05</c:v>
                </c:pt>
                <c:pt idx="658">
                  <c:v>2011-11-04-06</c:v>
                </c:pt>
                <c:pt idx="659">
                  <c:v>2011-11-04-07</c:v>
                </c:pt>
                <c:pt idx="660">
                  <c:v>2011-11-04-08</c:v>
                </c:pt>
                <c:pt idx="661">
                  <c:v>2011-11-04-09</c:v>
                </c:pt>
                <c:pt idx="662">
                  <c:v>2011-11-04-10</c:v>
                </c:pt>
                <c:pt idx="663">
                  <c:v>2011-11-04-11</c:v>
                </c:pt>
                <c:pt idx="664">
                  <c:v>2011-11-04-12</c:v>
                </c:pt>
                <c:pt idx="665">
                  <c:v>2011-11-04-13</c:v>
                </c:pt>
                <c:pt idx="666">
                  <c:v>2011-11-04-14</c:v>
                </c:pt>
                <c:pt idx="667">
                  <c:v>2011-11-04-15</c:v>
                </c:pt>
                <c:pt idx="668">
                  <c:v>2011-11-04-16</c:v>
                </c:pt>
                <c:pt idx="669">
                  <c:v>2011-11-04-17</c:v>
                </c:pt>
                <c:pt idx="670">
                  <c:v>2011-11-04-18</c:v>
                </c:pt>
                <c:pt idx="671">
                  <c:v>2011-11-04-19</c:v>
                </c:pt>
                <c:pt idx="672">
                  <c:v>2011-11-04-20</c:v>
                </c:pt>
                <c:pt idx="673">
                  <c:v>2011-11-04-21</c:v>
                </c:pt>
                <c:pt idx="674">
                  <c:v>2011-11-04-22</c:v>
                </c:pt>
                <c:pt idx="675">
                  <c:v>2011-11-04-23</c:v>
                </c:pt>
                <c:pt idx="676">
                  <c:v>2011-11-05-00</c:v>
                </c:pt>
                <c:pt idx="677">
                  <c:v>2011-11-05-01</c:v>
                </c:pt>
                <c:pt idx="678">
                  <c:v>2011-11-05-02</c:v>
                </c:pt>
                <c:pt idx="679">
                  <c:v>2011-11-05-03</c:v>
                </c:pt>
                <c:pt idx="680">
                  <c:v>2011-11-05-04</c:v>
                </c:pt>
                <c:pt idx="681">
                  <c:v>2011-11-05-05</c:v>
                </c:pt>
                <c:pt idx="682">
                  <c:v>2011-11-05-06</c:v>
                </c:pt>
                <c:pt idx="683">
                  <c:v>2011-11-05-07</c:v>
                </c:pt>
                <c:pt idx="684">
                  <c:v>2011-11-05-08</c:v>
                </c:pt>
                <c:pt idx="685">
                  <c:v>2011-11-05-09</c:v>
                </c:pt>
                <c:pt idx="686">
                  <c:v>2011-11-05-10</c:v>
                </c:pt>
                <c:pt idx="687">
                  <c:v>2011-11-05-11</c:v>
                </c:pt>
                <c:pt idx="688">
                  <c:v>2011-11-05-12</c:v>
                </c:pt>
                <c:pt idx="689">
                  <c:v>2011-11-05-13</c:v>
                </c:pt>
                <c:pt idx="690">
                  <c:v>2011-11-05-14</c:v>
                </c:pt>
                <c:pt idx="691">
                  <c:v>2011-11-05-15</c:v>
                </c:pt>
                <c:pt idx="692">
                  <c:v>2011-11-05-16</c:v>
                </c:pt>
                <c:pt idx="693">
                  <c:v>2011-11-05-17</c:v>
                </c:pt>
                <c:pt idx="694">
                  <c:v>2011-11-05-18</c:v>
                </c:pt>
                <c:pt idx="695">
                  <c:v>2011-11-05-19</c:v>
                </c:pt>
                <c:pt idx="696">
                  <c:v>2011-11-05-20</c:v>
                </c:pt>
                <c:pt idx="697">
                  <c:v>2011-11-05-21</c:v>
                </c:pt>
                <c:pt idx="698">
                  <c:v>2011-11-05-22</c:v>
                </c:pt>
                <c:pt idx="699">
                  <c:v>2011-11-05-23</c:v>
                </c:pt>
                <c:pt idx="700">
                  <c:v>2011-11-06-00</c:v>
                </c:pt>
                <c:pt idx="701">
                  <c:v>2011-11-06-01</c:v>
                </c:pt>
                <c:pt idx="702">
                  <c:v>2011-11-06-02</c:v>
                </c:pt>
                <c:pt idx="703">
                  <c:v>2011-11-06-03</c:v>
                </c:pt>
                <c:pt idx="704">
                  <c:v>2011-11-06-04</c:v>
                </c:pt>
                <c:pt idx="705">
                  <c:v>2011-11-06-05</c:v>
                </c:pt>
                <c:pt idx="706">
                  <c:v>2011-11-06-06</c:v>
                </c:pt>
                <c:pt idx="707">
                  <c:v>2011-11-06-07</c:v>
                </c:pt>
                <c:pt idx="708">
                  <c:v>2011-11-06-08</c:v>
                </c:pt>
                <c:pt idx="709">
                  <c:v>2011-11-06-09</c:v>
                </c:pt>
                <c:pt idx="710">
                  <c:v>2011-11-06-10</c:v>
                </c:pt>
                <c:pt idx="711">
                  <c:v>2011-11-06-11</c:v>
                </c:pt>
                <c:pt idx="712">
                  <c:v>2011-11-06-12</c:v>
                </c:pt>
                <c:pt idx="713">
                  <c:v>2011-11-06-13</c:v>
                </c:pt>
                <c:pt idx="714">
                  <c:v>2011-11-06-14</c:v>
                </c:pt>
                <c:pt idx="715">
                  <c:v>2011-11-06-15</c:v>
                </c:pt>
                <c:pt idx="716">
                  <c:v>2011-11-06-16</c:v>
                </c:pt>
                <c:pt idx="717">
                  <c:v>2011-11-06-17</c:v>
                </c:pt>
                <c:pt idx="718">
                  <c:v>2011-11-06-18</c:v>
                </c:pt>
                <c:pt idx="719">
                  <c:v>2011-11-06-19</c:v>
                </c:pt>
                <c:pt idx="720">
                  <c:v>2011-11-06-20</c:v>
                </c:pt>
                <c:pt idx="721">
                  <c:v>2011-11-06-21</c:v>
                </c:pt>
                <c:pt idx="722">
                  <c:v>2011-11-06-22</c:v>
                </c:pt>
                <c:pt idx="723">
                  <c:v>2011-11-06-23</c:v>
                </c:pt>
                <c:pt idx="724">
                  <c:v>2011-11-07-00</c:v>
                </c:pt>
                <c:pt idx="725">
                  <c:v>2011-11-07-01</c:v>
                </c:pt>
                <c:pt idx="726">
                  <c:v>2011-11-07-02</c:v>
                </c:pt>
                <c:pt idx="727">
                  <c:v>2011-11-07-03</c:v>
                </c:pt>
                <c:pt idx="728">
                  <c:v>2011-11-07-04</c:v>
                </c:pt>
                <c:pt idx="729">
                  <c:v>2011-11-07-05</c:v>
                </c:pt>
                <c:pt idx="730">
                  <c:v>2011-11-07-06</c:v>
                </c:pt>
                <c:pt idx="731">
                  <c:v>2011-11-07-07</c:v>
                </c:pt>
                <c:pt idx="732">
                  <c:v>2011-11-07-08</c:v>
                </c:pt>
                <c:pt idx="733">
                  <c:v>2011-11-07-09</c:v>
                </c:pt>
                <c:pt idx="734">
                  <c:v>2011-11-07-10</c:v>
                </c:pt>
                <c:pt idx="735">
                  <c:v>2011-11-07-11</c:v>
                </c:pt>
                <c:pt idx="736">
                  <c:v>2011-11-07-12</c:v>
                </c:pt>
                <c:pt idx="737">
                  <c:v>2011-11-07-13</c:v>
                </c:pt>
                <c:pt idx="738">
                  <c:v>2011-11-07-14</c:v>
                </c:pt>
                <c:pt idx="739">
                  <c:v>2011-11-07-15</c:v>
                </c:pt>
                <c:pt idx="740">
                  <c:v>2011-11-07-16</c:v>
                </c:pt>
                <c:pt idx="741">
                  <c:v>2011-11-07-17</c:v>
                </c:pt>
                <c:pt idx="742">
                  <c:v>2011-11-07-18</c:v>
                </c:pt>
                <c:pt idx="743">
                  <c:v>2011-11-07-19</c:v>
                </c:pt>
                <c:pt idx="744">
                  <c:v>2011-11-07-20</c:v>
                </c:pt>
                <c:pt idx="745">
                  <c:v>2011-11-07-21</c:v>
                </c:pt>
                <c:pt idx="746">
                  <c:v>2011-11-07-22</c:v>
                </c:pt>
                <c:pt idx="747">
                  <c:v>2011-11-07-23</c:v>
                </c:pt>
                <c:pt idx="748">
                  <c:v>2011-11-08-00</c:v>
                </c:pt>
                <c:pt idx="749">
                  <c:v>2011-11-08-01</c:v>
                </c:pt>
                <c:pt idx="750">
                  <c:v>2011-11-08-02</c:v>
                </c:pt>
                <c:pt idx="751">
                  <c:v>2011-11-08-03</c:v>
                </c:pt>
                <c:pt idx="752">
                  <c:v>2011-11-08-04</c:v>
                </c:pt>
                <c:pt idx="753">
                  <c:v>2011-11-08-05</c:v>
                </c:pt>
                <c:pt idx="754">
                  <c:v>2011-11-08-06</c:v>
                </c:pt>
                <c:pt idx="755">
                  <c:v>2011-11-08-07</c:v>
                </c:pt>
                <c:pt idx="756">
                  <c:v>2011-11-08-08</c:v>
                </c:pt>
                <c:pt idx="757">
                  <c:v>2011-11-08-09</c:v>
                </c:pt>
                <c:pt idx="758">
                  <c:v>2011-11-08-10</c:v>
                </c:pt>
                <c:pt idx="759">
                  <c:v>2011-11-08-11</c:v>
                </c:pt>
                <c:pt idx="760">
                  <c:v>2011-11-08-12</c:v>
                </c:pt>
                <c:pt idx="761">
                  <c:v>2011-11-08-13</c:v>
                </c:pt>
                <c:pt idx="762">
                  <c:v>2011-11-08-14</c:v>
                </c:pt>
                <c:pt idx="763">
                  <c:v>2011-11-08-15</c:v>
                </c:pt>
                <c:pt idx="764">
                  <c:v>2011-11-08-16</c:v>
                </c:pt>
                <c:pt idx="765">
                  <c:v>2011-11-08-17</c:v>
                </c:pt>
                <c:pt idx="766">
                  <c:v>2011-11-08-18</c:v>
                </c:pt>
                <c:pt idx="767">
                  <c:v>2011-11-08-19</c:v>
                </c:pt>
                <c:pt idx="768">
                  <c:v>2011-11-08-20</c:v>
                </c:pt>
                <c:pt idx="769">
                  <c:v>2011-11-08-21</c:v>
                </c:pt>
                <c:pt idx="770">
                  <c:v>2011-11-08-22</c:v>
                </c:pt>
                <c:pt idx="771">
                  <c:v>2011-11-08-23</c:v>
                </c:pt>
                <c:pt idx="772">
                  <c:v>2011-11-09-00</c:v>
                </c:pt>
                <c:pt idx="773">
                  <c:v>2011-11-09-01</c:v>
                </c:pt>
                <c:pt idx="774">
                  <c:v>2011-11-09-02</c:v>
                </c:pt>
                <c:pt idx="775">
                  <c:v>2011-11-09-03</c:v>
                </c:pt>
                <c:pt idx="776">
                  <c:v>2011-11-09-04</c:v>
                </c:pt>
                <c:pt idx="777">
                  <c:v>2011-11-09-05</c:v>
                </c:pt>
                <c:pt idx="778">
                  <c:v>2011-11-09-06</c:v>
                </c:pt>
                <c:pt idx="779">
                  <c:v>2011-11-09-07</c:v>
                </c:pt>
                <c:pt idx="780">
                  <c:v>2011-11-09-08</c:v>
                </c:pt>
                <c:pt idx="781">
                  <c:v>2011-11-09-09</c:v>
                </c:pt>
                <c:pt idx="782">
                  <c:v>2011-11-09-10</c:v>
                </c:pt>
                <c:pt idx="783">
                  <c:v>2011-11-09-11</c:v>
                </c:pt>
                <c:pt idx="784">
                  <c:v>2011-11-09-12</c:v>
                </c:pt>
                <c:pt idx="785">
                  <c:v>2011-11-09-13</c:v>
                </c:pt>
                <c:pt idx="786">
                  <c:v>2011-11-09-14</c:v>
                </c:pt>
                <c:pt idx="787">
                  <c:v>2011-11-09-15</c:v>
                </c:pt>
                <c:pt idx="788">
                  <c:v>2011-11-09-16</c:v>
                </c:pt>
                <c:pt idx="789">
                  <c:v>2011-11-09-17</c:v>
                </c:pt>
                <c:pt idx="790">
                  <c:v>2011-11-09-18</c:v>
                </c:pt>
                <c:pt idx="791">
                  <c:v>2011-11-09-19</c:v>
                </c:pt>
                <c:pt idx="792">
                  <c:v>2011-11-09-20</c:v>
                </c:pt>
                <c:pt idx="793">
                  <c:v>2011-11-09-21</c:v>
                </c:pt>
                <c:pt idx="794">
                  <c:v>2011-11-09-22</c:v>
                </c:pt>
                <c:pt idx="795">
                  <c:v>2011-11-09-23</c:v>
                </c:pt>
                <c:pt idx="796">
                  <c:v>2011-11-10-00</c:v>
                </c:pt>
                <c:pt idx="797">
                  <c:v>2011-11-10-01</c:v>
                </c:pt>
                <c:pt idx="798">
                  <c:v>2011-11-10-02</c:v>
                </c:pt>
                <c:pt idx="799">
                  <c:v>2011-11-10-03</c:v>
                </c:pt>
                <c:pt idx="800">
                  <c:v>2011-11-10-04</c:v>
                </c:pt>
                <c:pt idx="801">
                  <c:v>2011-11-10-05</c:v>
                </c:pt>
                <c:pt idx="802">
                  <c:v>2011-11-10-06</c:v>
                </c:pt>
                <c:pt idx="803">
                  <c:v>2011-11-10-07</c:v>
                </c:pt>
                <c:pt idx="804">
                  <c:v>2011-11-10-08</c:v>
                </c:pt>
                <c:pt idx="805">
                  <c:v>2011-11-10-09</c:v>
                </c:pt>
                <c:pt idx="806">
                  <c:v>2011-11-10-10</c:v>
                </c:pt>
                <c:pt idx="807">
                  <c:v>2011-11-10-11</c:v>
                </c:pt>
                <c:pt idx="808">
                  <c:v>2011-11-10-12</c:v>
                </c:pt>
                <c:pt idx="809">
                  <c:v>2011-11-10-13</c:v>
                </c:pt>
                <c:pt idx="810">
                  <c:v>2011-11-10-14</c:v>
                </c:pt>
                <c:pt idx="811">
                  <c:v>2011-11-10-15</c:v>
                </c:pt>
                <c:pt idx="812">
                  <c:v>2011-11-10-16</c:v>
                </c:pt>
                <c:pt idx="813">
                  <c:v>2011-11-10-17</c:v>
                </c:pt>
                <c:pt idx="814">
                  <c:v>2011-11-10-18</c:v>
                </c:pt>
                <c:pt idx="815">
                  <c:v>2011-11-10-19</c:v>
                </c:pt>
                <c:pt idx="816">
                  <c:v>2011-11-10-20</c:v>
                </c:pt>
                <c:pt idx="817">
                  <c:v>2011-11-10-21</c:v>
                </c:pt>
                <c:pt idx="818">
                  <c:v>2011-11-10-22</c:v>
                </c:pt>
                <c:pt idx="819">
                  <c:v>2011-11-10-23</c:v>
                </c:pt>
                <c:pt idx="820">
                  <c:v>2011-11-11-00</c:v>
                </c:pt>
                <c:pt idx="821">
                  <c:v>2011-11-11-01</c:v>
                </c:pt>
                <c:pt idx="822">
                  <c:v>2011-11-11-02</c:v>
                </c:pt>
                <c:pt idx="823">
                  <c:v>2011-11-11-03</c:v>
                </c:pt>
                <c:pt idx="824">
                  <c:v>2011-11-11-04</c:v>
                </c:pt>
                <c:pt idx="825">
                  <c:v>2011-11-11-05</c:v>
                </c:pt>
                <c:pt idx="826">
                  <c:v>2011-11-11-06</c:v>
                </c:pt>
                <c:pt idx="827">
                  <c:v>2011-11-11-07</c:v>
                </c:pt>
                <c:pt idx="828">
                  <c:v>2011-11-11-08</c:v>
                </c:pt>
                <c:pt idx="829">
                  <c:v>2011-11-11-09</c:v>
                </c:pt>
                <c:pt idx="830">
                  <c:v>2011-11-11-10</c:v>
                </c:pt>
                <c:pt idx="831">
                  <c:v>2011-11-11-11</c:v>
                </c:pt>
                <c:pt idx="832">
                  <c:v>2011-11-11-12</c:v>
                </c:pt>
                <c:pt idx="833">
                  <c:v>2011-11-11-13</c:v>
                </c:pt>
                <c:pt idx="834">
                  <c:v>2011-11-11-14</c:v>
                </c:pt>
                <c:pt idx="835">
                  <c:v>2011-11-11-15</c:v>
                </c:pt>
                <c:pt idx="836">
                  <c:v>2011-11-11-16</c:v>
                </c:pt>
                <c:pt idx="837">
                  <c:v>2011-11-11-17</c:v>
                </c:pt>
                <c:pt idx="838">
                  <c:v>2011-11-11-18</c:v>
                </c:pt>
                <c:pt idx="839">
                  <c:v>2011-11-11-19</c:v>
                </c:pt>
                <c:pt idx="840">
                  <c:v>2011-11-11-20</c:v>
                </c:pt>
                <c:pt idx="841">
                  <c:v>2011-11-11-21</c:v>
                </c:pt>
                <c:pt idx="842">
                  <c:v>2011-11-11-22</c:v>
                </c:pt>
                <c:pt idx="843">
                  <c:v>2011-11-11-23</c:v>
                </c:pt>
                <c:pt idx="844">
                  <c:v>2011-11-12-00</c:v>
                </c:pt>
                <c:pt idx="845">
                  <c:v>2011-11-12-01</c:v>
                </c:pt>
                <c:pt idx="846">
                  <c:v>2011-11-12-02</c:v>
                </c:pt>
                <c:pt idx="847">
                  <c:v>2011-11-12-03</c:v>
                </c:pt>
                <c:pt idx="848">
                  <c:v>2011-11-12-04</c:v>
                </c:pt>
                <c:pt idx="849">
                  <c:v>2011-11-12-05</c:v>
                </c:pt>
                <c:pt idx="850">
                  <c:v>2011-11-12-06</c:v>
                </c:pt>
                <c:pt idx="851">
                  <c:v>2011-11-12-07</c:v>
                </c:pt>
                <c:pt idx="852">
                  <c:v>2011-11-12-08</c:v>
                </c:pt>
                <c:pt idx="853">
                  <c:v>2011-11-12-09</c:v>
                </c:pt>
                <c:pt idx="854">
                  <c:v>2011-11-12-10</c:v>
                </c:pt>
                <c:pt idx="855">
                  <c:v>2011-11-12-11</c:v>
                </c:pt>
                <c:pt idx="856">
                  <c:v>2011-11-12-12</c:v>
                </c:pt>
                <c:pt idx="857">
                  <c:v>2011-11-12-13</c:v>
                </c:pt>
                <c:pt idx="858">
                  <c:v>2011-11-12-14</c:v>
                </c:pt>
                <c:pt idx="859">
                  <c:v>2011-11-12-15</c:v>
                </c:pt>
                <c:pt idx="860">
                  <c:v>2011-11-12-16</c:v>
                </c:pt>
                <c:pt idx="861">
                  <c:v>2011-11-12-17</c:v>
                </c:pt>
                <c:pt idx="862">
                  <c:v>2011-11-12-18</c:v>
                </c:pt>
                <c:pt idx="863">
                  <c:v>2011-11-12-19</c:v>
                </c:pt>
                <c:pt idx="864">
                  <c:v>2011-11-12-20</c:v>
                </c:pt>
                <c:pt idx="865">
                  <c:v>2011-11-12-21</c:v>
                </c:pt>
                <c:pt idx="866">
                  <c:v>2011-11-12-22</c:v>
                </c:pt>
                <c:pt idx="867">
                  <c:v>2011-11-12-23</c:v>
                </c:pt>
                <c:pt idx="868">
                  <c:v>2011-11-13-00</c:v>
                </c:pt>
                <c:pt idx="869">
                  <c:v>2011-11-13-01</c:v>
                </c:pt>
                <c:pt idx="870">
                  <c:v>2011-11-13-02</c:v>
                </c:pt>
                <c:pt idx="871">
                  <c:v>2011-11-13-03</c:v>
                </c:pt>
                <c:pt idx="872">
                  <c:v>2011-11-13-04</c:v>
                </c:pt>
                <c:pt idx="873">
                  <c:v>2011-11-13-05</c:v>
                </c:pt>
                <c:pt idx="874">
                  <c:v>2011-11-13-06</c:v>
                </c:pt>
                <c:pt idx="875">
                  <c:v>2011-11-13-07</c:v>
                </c:pt>
                <c:pt idx="876">
                  <c:v>2011-11-13-08</c:v>
                </c:pt>
                <c:pt idx="877">
                  <c:v>2011-11-13-09</c:v>
                </c:pt>
                <c:pt idx="878">
                  <c:v>2011-11-13-10</c:v>
                </c:pt>
                <c:pt idx="879">
                  <c:v>2011-11-13-11</c:v>
                </c:pt>
                <c:pt idx="880">
                  <c:v>2011-11-13-12</c:v>
                </c:pt>
                <c:pt idx="881">
                  <c:v>2011-11-13-13</c:v>
                </c:pt>
                <c:pt idx="882">
                  <c:v>2011-11-13-14</c:v>
                </c:pt>
                <c:pt idx="883">
                  <c:v>2011-11-13-15</c:v>
                </c:pt>
                <c:pt idx="884">
                  <c:v>2011-11-13-16</c:v>
                </c:pt>
                <c:pt idx="885">
                  <c:v>2011-11-13-17</c:v>
                </c:pt>
                <c:pt idx="886">
                  <c:v>2011-11-13-18</c:v>
                </c:pt>
                <c:pt idx="887">
                  <c:v>2011-11-13-19</c:v>
                </c:pt>
                <c:pt idx="888">
                  <c:v>2011-11-13-20</c:v>
                </c:pt>
                <c:pt idx="889">
                  <c:v>2011-11-13-21</c:v>
                </c:pt>
                <c:pt idx="890">
                  <c:v>2011-11-13-22</c:v>
                </c:pt>
                <c:pt idx="891">
                  <c:v>2011-11-13-23</c:v>
                </c:pt>
                <c:pt idx="892">
                  <c:v>2011-11-14-00</c:v>
                </c:pt>
                <c:pt idx="893">
                  <c:v>2011-11-14-01</c:v>
                </c:pt>
                <c:pt idx="894">
                  <c:v>2011-11-14-02</c:v>
                </c:pt>
                <c:pt idx="895">
                  <c:v>2011-11-14-03</c:v>
                </c:pt>
                <c:pt idx="896">
                  <c:v>2011-11-14-04</c:v>
                </c:pt>
                <c:pt idx="897">
                  <c:v>2011-11-14-05</c:v>
                </c:pt>
                <c:pt idx="898">
                  <c:v>2011-11-14-06</c:v>
                </c:pt>
                <c:pt idx="899">
                  <c:v>2011-11-14-07</c:v>
                </c:pt>
                <c:pt idx="900">
                  <c:v>2011-11-14-08</c:v>
                </c:pt>
                <c:pt idx="901">
                  <c:v>2011-11-14-09</c:v>
                </c:pt>
                <c:pt idx="902">
                  <c:v>2011-11-14-10</c:v>
                </c:pt>
                <c:pt idx="903">
                  <c:v>2011-11-14-11</c:v>
                </c:pt>
                <c:pt idx="904">
                  <c:v>2011-11-14-12</c:v>
                </c:pt>
                <c:pt idx="905">
                  <c:v>2011-11-14-13</c:v>
                </c:pt>
                <c:pt idx="906">
                  <c:v>2011-11-14-14</c:v>
                </c:pt>
                <c:pt idx="907">
                  <c:v>2011-11-14-15</c:v>
                </c:pt>
                <c:pt idx="908">
                  <c:v>2011-11-14-16</c:v>
                </c:pt>
                <c:pt idx="909">
                  <c:v>2011-11-14-17</c:v>
                </c:pt>
                <c:pt idx="910">
                  <c:v>2011-11-14-18</c:v>
                </c:pt>
                <c:pt idx="911">
                  <c:v>2011-11-14-19</c:v>
                </c:pt>
                <c:pt idx="912">
                  <c:v>2011-11-14-20</c:v>
                </c:pt>
                <c:pt idx="913">
                  <c:v>2011-11-14-21</c:v>
                </c:pt>
                <c:pt idx="914">
                  <c:v>2011-11-14-22</c:v>
                </c:pt>
                <c:pt idx="915">
                  <c:v>2011-11-14-23</c:v>
                </c:pt>
                <c:pt idx="916">
                  <c:v>2011-11-15-00</c:v>
                </c:pt>
                <c:pt idx="917">
                  <c:v>2011-11-15-01</c:v>
                </c:pt>
                <c:pt idx="918">
                  <c:v>2011-11-15-02</c:v>
                </c:pt>
                <c:pt idx="919">
                  <c:v>2011-11-15-03</c:v>
                </c:pt>
                <c:pt idx="920">
                  <c:v>2011-11-15-04</c:v>
                </c:pt>
                <c:pt idx="921">
                  <c:v>2011-11-15-05</c:v>
                </c:pt>
                <c:pt idx="922">
                  <c:v>2011-11-15-06</c:v>
                </c:pt>
                <c:pt idx="923">
                  <c:v>2011-11-15-07</c:v>
                </c:pt>
                <c:pt idx="924">
                  <c:v>2011-11-15-08</c:v>
                </c:pt>
                <c:pt idx="925">
                  <c:v>2011-11-15-09</c:v>
                </c:pt>
                <c:pt idx="926">
                  <c:v>2011-11-15-10</c:v>
                </c:pt>
                <c:pt idx="927">
                  <c:v>2011-11-15-11</c:v>
                </c:pt>
                <c:pt idx="928">
                  <c:v>2011-11-15-12</c:v>
                </c:pt>
                <c:pt idx="929">
                  <c:v>2011-11-15-13</c:v>
                </c:pt>
                <c:pt idx="930">
                  <c:v>2011-11-15-14</c:v>
                </c:pt>
                <c:pt idx="931">
                  <c:v>2011-11-15-15</c:v>
                </c:pt>
                <c:pt idx="932">
                  <c:v>2011-11-15-16</c:v>
                </c:pt>
                <c:pt idx="933">
                  <c:v>2011-11-15-17</c:v>
                </c:pt>
                <c:pt idx="934">
                  <c:v>2011-11-15-18</c:v>
                </c:pt>
                <c:pt idx="935">
                  <c:v>2011-11-15-19</c:v>
                </c:pt>
                <c:pt idx="936">
                  <c:v>2011-11-15-20</c:v>
                </c:pt>
                <c:pt idx="937">
                  <c:v>2011-11-15-21</c:v>
                </c:pt>
                <c:pt idx="938">
                  <c:v>2011-11-15-22</c:v>
                </c:pt>
                <c:pt idx="939">
                  <c:v>2011-11-15-23</c:v>
                </c:pt>
                <c:pt idx="940">
                  <c:v>2011-11-16-00</c:v>
                </c:pt>
                <c:pt idx="941">
                  <c:v>2011-11-16-01</c:v>
                </c:pt>
                <c:pt idx="942">
                  <c:v>2011-11-16-02</c:v>
                </c:pt>
                <c:pt idx="943">
                  <c:v>2011-11-16-03</c:v>
                </c:pt>
                <c:pt idx="944">
                  <c:v>2011-11-16-04</c:v>
                </c:pt>
                <c:pt idx="945">
                  <c:v>2011-11-16-05</c:v>
                </c:pt>
                <c:pt idx="946">
                  <c:v>2011-11-16-06</c:v>
                </c:pt>
                <c:pt idx="947">
                  <c:v>2011-11-16-07</c:v>
                </c:pt>
                <c:pt idx="948">
                  <c:v>2011-11-16-08</c:v>
                </c:pt>
                <c:pt idx="949">
                  <c:v>2011-11-16-09</c:v>
                </c:pt>
                <c:pt idx="950">
                  <c:v>2011-11-16-10</c:v>
                </c:pt>
                <c:pt idx="951">
                  <c:v>2011-11-16-11</c:v>
                </c:pt>
                <c:pt idx="952">
                  <c:v>2011-11-16-12</c:v>
                </c:pt>
                <c:pt idx="953">
                  <c:v>2011-11-16-13</c:v>
                </c:pt>
                <c:pt idx="954">
                  <c:v>2011-11-16-14</c:v>
                </c:pt>
                <c:pt idx="955">
                  <c:v>2011-11-16-15</c:v>
                </c:pt>
                <c:pt idx="956">
                  <c:v>2011-11-16-16</c:v>
                </c:pt>
                <c:pt idx="957">
                  <c:v>2011-11-16-17</c:v>
                </c:pt>
                <c:pt idx="958">
                  <c:v>2011-11-16-18</c:v>
                </c:pt>
                <c:pt idx="959">
                  <c:v>2011-11-16-19</c:v>
                </c:pt>
                <c:pt idx="960">
                  <c:v>2011-11-16-20</c:v>
                </c:pt>
                <c:pt idx="961">
                  <c:v>2011-11-16-21</c:v>
                </c:pt>
                <c:pt idx="962">
                  <c:v>2011-11-16-22</c:v>
                </c:pt>
                <c:pt idx="963">
                  <c:v>2011-11-16-23</c:v>
                </c:pt>
                <c:pt idx="964">
                  <c:v>2011-11-17-00</c:v>
                </c:pt>
                <c:pt idx="965">
                  <c:v>2011-11-17-01</c:v>
                </c:pt>
                <c:pt idx="966">
                  <c:v>2011-11-17-02</c:v>
                </c:pt>
                <c:pt idx="967">
                  <c:v>2011-11-17-03</c:v>
                </c:pt>
                <c:pt idx="968">
                  <c:v>2011-11-17-04</c:v>
                </c:pt>
                <c:pt idx="969">
                  <c:v>2011-11-17-05</c:v>
                </c:pt>
                <c:pt idx="970">
                  <c:v>2011-11-17-06</c:v>
                </c:pt>
                <c:pt idx="971">
                  <c:v>2011-11-17-07</c:v>
                </c:pt>
                <c:pt idx="972">
                  <c:v>2011-11-17-08</c:v>
                </c:pt>
                <c:pt idx="973">
                  <c:v>2011-11-17-09</c:v>
                </c:pt>
                <c:pt idx="974">
                  <c:v>2011-11-17-10</c:v>
                </c:pt>
                <c:pt idx="975">
                  <c:v>2011-11-17-11</c:v>
                </c:pt>
                <c:pt idx="976">
                  <c:v>2011-11-17-12</c:v>
                </c:pt>
                <c:pt idx="977">
                  <c:v>2011-11-17-13</c:v>
                </c:pt>
                <c:pt idx="978">
                  <c:v>2011-11-17-14</c:v>
                </c:pt>
                <c:pt idx="979">
                  <c:v>2011-11-17-15</c:v>
                </c:pt>
                <c:pt idx="980">
                  <c:v>2011-11-17-16</c:v>
                </c:pt>
                <c:pt idx="981">
                  <c:v>2011-11-17-17</c:v>
                </c:pt>
                <c:pt idx="982">
                  <c:v>2011-11-17-18</c:v>
                </c:pt>
                <c:pt idx="983">
                  <c:v>2011-11-17-19</c:v>
                </c:pt>
                <c:pt idx="984">
                  <c:v>2011-11-17-20</c:v>
                </c:pt>
                <c:pt idx="985">
                  <c:v>2011-11-17-21</c:v>
                </c:pt>
                <c:pt idx="986">
                  <c:v>2011-11-17-22</c:v>
                </c:pt>
                <c:pt idx="987">
                  <c:v>2011-11-17-23</c:v>
                </c:pt>
                <c:pt idx="988">
                  <c:v>2011-11-18-00</c:v>
                </c:pt>
                <c:pt idx="989">
                  <c:v>2011-11-18-01</c:v>
                </c:pt>
                <c:pt idx="990">
                  <c:v>2011-11-18-02</c:v>
                </c:pt>
                <c:pt idx="991">
                  <c:v>2011-11-18-03</c:v>
                </c:pt>
                <c:pt idx="992">
                  <c:v>2011-11-18-04</c:v>
                </c:pt>
                <c:pt idx="993">
                  <c:v>2011-11-18-05</c:v>
                </c:pt>
                <c:pt idx="994">
                  <c:v>2011-11-18-06</c:v>
                </c:pt>
                <c:pt idx="995">
                  <c:v>2011-11-18-07</c:v>
                </c:pt>
                <c:pt idx="996">
                  <c:v>2011-11-18-08</c:v>
                </c:pt>
                <c:pt idx="997">
                  <c:v>2011-11-18-09</c:v>
                </c:pt>
                <c:pt idx="998">
                  <c:v>2011-11-18-10</c:v>
                </c:pt>
                <c:pt idx="999">
                  <c:v>2011-11-18-11</c:v>
                </c:pt>
                <c:pt idx="1000">
                  <c:v>2011-11-18-12</c:v>
                </c:pt>
                <c:pt idx="1001">
                  <c:v>2011-11-18-13</c:v>
                </c:pt>
                <c:pt idx="1002">
                  <c:v>2011-11-18-14</c:v>
                </c:pt>
                <c:pt idx="1003">
                  <c:v>2011-11-18-15</c:v>
                </c:pt>
                <c:pt idx="1004">
                  <c:v>2011-11-18-16</c:v>
                </c:pt>
                <c:pt idx="1005">
                  <c:v>2011-11-18-17</c:v>
                </c:pt>
                <c:pt idx="1006">
                  <c:v>2011-11-18-18</c:v>
                </c:pt>
                <c:pt idx="1007">
                  <c:v>2011-11-18-19</c:v>
                </c:pt>
                <c:pt idx="1008">
                  <c:v>2011-11-18-20</c:v>
                </c:pt>
                <c:pt idx="1009">
                  <c:v>2011-11-18-21</c:v>
                </c:pt>
                <c:pt idx="1010">
                  <c:v>2011-11-18-22</c:v>
                </c:pt>
                <c:pt idx="1011">
                  <c:v>2011-11-18-23</c:v>
                </c:pt>
                <c:pt idx="1012">
                  <c:v>2011-11-19-00</c:v>
                </c:pt>
                <c:pt idx="1013">
                  <c:v>2011-11-19-01</c:v>
                </c:pt>
                <c:pt idx="1014">
                  <c:v>2011-11-19-02</c:v>
                </c:pt>
                <c:pt idx="1015">
                  <c:v>2011-11-19-03</c:v>
                </c:pt>
                <c:pt idx="1016">
                  <c:v>2011-11-19-04</c:v>
                </c:pt>
                <c:pt idx="1017">
                  <c:v>2011-11-19-05</c:v>
                </c:pt>
                <c:pt idx="1018">
                  <c:v>2011-11-19-06</c:v>
                </c:pt>
                <c:pt idx="1019">
                  <c:v>2011-11-19-07</c:v>
                </c:pt>
                <c:pt idx="1020">
                  <c:v>2011-11-19-08</c:v>
                </c:pt>
                <c:pt idx="1021">
                  <c:v>2011-11-19-09</c:v>
                </c:pt>
                <c:pt idx="1022">
                  <c:v>2011-11-19-10</c:v>
                </c:pt>
                <c:pt idx="1023">
                  <c:v>2011-11-19-11</c:v>
                </c:pt>
                <c:pt idx="1024">
                  <c:v>2011-11-19-12</c:v>
                </c:pt>
                <c:pt idx="1025">
                  <c:v>2011-11-19-13</c:v>
                </c:pt>
                <c:pt idx="1026">
                  <c:v>2011-11-19-14</c:v>
                </c:pt>
                <c:pt idx="1027">
                  <c:v>2011-11-19-15</c:v>
                </c:pt>
                <c:pt idx="1028">
                  <c:v>2011-11-19-16</c:v>
                </c:pt>
                <c:pt idx="1029">
                  <c:v>2011-11-19-17</c:v>
                </c:pt>
                <c:pt idx="1030">
                  <c:v>2011-11-19-18</c:v>
                </c:pt>
                <c:pt idx="1031">
                  <c:v>2011-11-19-19</c:v>
                </c:pt>
                <c:pt idx="1032">
                  <c:v>2011-11-19-20</c:v>
                </c:pt>
                <c:pt idx="1033">
                  <c:v>2011-11-19-21</c:v>
                </c:pt>
                <c:pt idx="1034">
                  <c:v>2011-11-19-22</c:v>
                </c:pt>
                <c:pt idx="1035">
                  <c:v>2011-11-19-23</c:v>
                </c:pt>
                <c:pt idx="1036">
                  <c:v>2011-11-20-00</c:v>
                </c:pt>
                <c:pt idx="1037">
                  <c:v>2011-11-20-01</c:v>
                </c:pt>
                <c:pt idx="1038">
                  <c:v>2011-11-20-02</c:v>
                </c:pt>
                <c:pt idx="1039">
                  <c:v>2011-11-20-03</c:v>
                </c:pt>
                <c:pt idx="1040">
                  <c:v>2011-11-20-04</c:v>
                </c:pt>
                <c:pt idx="1041">
                  <c:v>2011-11-20-05</c:v>
                </c:pt>
                <c:pt idx="1042">
                  <c:v>2011-11-20-06</c:v>
                </c:pt>
                <c:pt idx="1043">
                  <c:v>2011-11-20-07</c:v>
                </c:pt>
                <c:pt idx="1044">
                  <c:v>2011-11-20-08</c:v>
                </c:pt>
                <c:pt idx="1045">
                  <c:v>2011-11-20-09</c:v>
                </c:pt>
                <c:pt idx="1046">
                  <c:v>2011-11-20-10</c:v>
                </c:pt>
                <c:pt idx="1047">
                  <c:v>2011-11-20-11</c:v>
                </c:pt>
                <c:pt idx="1048">
                  <c:v>2011-11-20-12</c:v>
                </c:pt>
                <c:pt idx="1049">
                  <c:v>2011-11-20-13</c:v>
                </c:pt>
                <c:pt idx="1050">
                  <c:v>2011-11-20-14</c:v>
                </c:pt>
                <c:pt idx="1051">
                  <c:v>2011-11-20-15</c:v>
                </c:pt>
                <c:pt idx="1052">
                  <c:v>2011-11-20-16</c:v>
                </c:pt>
                <c:pt idx="1053">
                  <c:v>2011-11-20-17</c:v>
                </c:pt>
                <c:pt idx="1054">
                  <c:v>2011-11-20-18</c:v>
                </c:pt>
                <c:pt idx="1055">
                  <c:v>2011-11-20-19</c:v>
                </c:pt>
                <c:pt idx="1056">
                  <c:v>2011-11-20-20</c:v>
                </c:pt>
                <c:pt idx="1057">
                  <c:v>2011-11-20-21</c:v>
                </c:pt>
                <c:pt idx="1058">
                  <c:v>2011-11-20-22</c:v>
                </c:pt>
                <c:pt idx="1059">
                  <c:v>2011-11-20-23</c:v>
                </c:pt>
                <c:pt idx="1060">
                  <c:v>2011-11-21-00</c:v>
                </c:pt>
                <c:pt idx="1061">
                  <c:v>2011-11-21-01</c:v>
                </c:pt>
                <c:pt idx="1062">
                  <c:v>2011-11-21-02</c:v>
                </c:pt>
                <c:pt idx="1063">
                  <c:v>2011-11-21-03</c:v>
                </c:pt>
                <c:pt idx="1064">
                  <c:v>2011-11-21-04</c:v>
                </c:pt>
                <c:pt idx="1065">
                  <c:v>2011-11-21-05</c:v>
                </c:pt>
                <c:pt idx="1066">
                  <c:v>2011-11-21-06</c:v>
                </c:pt>
                <c:pt idx="1067">
                  <c:v>2011-11-21-07</c:v>
                </c:pt>
                <c:pt idx="1068">
                  <c:v>2011-11-21-08</c:v>
                </c:pt>
                <c:pt idx="1069">
                  <c:v>2011-11-21-09</c:v>
                </c:pt>
                <c:pt idx="1070">
                  <c:v>2011-11-21-10</c:v>
                </c:pt>
                <c:pt idx="1071">
                  <c:v>2011-11-21-11</c:v>
                </c:pt>
                <c:pt idx="1072">
                  <c:v>2011-11-21-12</c:v>
                </c:pt>
                <c:pt idx="1073">
                  <c:v>2011-11-21-13</c:v>
                </c:pt>
                <c:pt idx="1074">
                  <c:v>2011-11-21-14</c:v>
                </c:pt>
                <c:pt idx="1075">
                  <c:v>2011-11-21-15</c:v>
                </c:pt>
                <c:pt idx="1076">
                  <c:v>2011-11-21-16</c:v>
                </c:pt>
                <c:pt idx="1077">
                  <c:v>2011-11-21-17</c:v>
                </c:pt>
                <c:pt idx="1078">
                  <c:v>2011-11-21-18</c:v>
                </c:pt>
                <c:pt idx="1079">
                  <c:v>2011-11-21-19</c:v>
                </c:pt>
                <c:pt idx="1080">
                  <c:v>2011-11-21-20</c:v>
                </c:pt>
                <c:pt idx="1081">
                  <c:v>2011-11-21-21</c:v>
                </c:pt>
                <c:pt idx="1082">
                  <c:v>2011-11-21-22</c:v>
                </c:pt>
                <c:pt idx="1083">
                  <c:v>2011-11-21-23</c:v>
                </c:pt>
                <c:pt idx="1084">
                  <c:v>2011-11-22-00</c:v>
                </c:pt>
                <c:pt idx="1085">
                  <c:v>2011-11-22-01</c:v>
                </c:pt>
                <c:pt idx="1086">
                  <c:v>2011-11-22-02</c:v>
                </c:pt>
                <c:pt idx="1087">
                  <c:v>2011-11-22-03</c:v>
                </c:pt>
                <c:pt idx="1088">
                  <c:v>2011-11-22-04</c:v>
                </c:pt>
                <c:pt idx="1089">
                  <c:v>2011-11-22-05</c:v>
                </c:pt>
                <c:pt idx="1090">
                  <c:v>2011-11-22-06</c:v>
                </c:pt>
                <c:pt idx="1091">
                  <c:v>2011-11-22-07</c:v>
                </c:pt>
                <c:pt idx="1092">
                  <c:v>2011-11-22-08</c:v>
                </c:pt>
                <c:pt idx="1093">
                  <c:v>2011-11-22-09</c:v>
                </c:pt>
                <c:pt idx="1094">
                  <c:v>2011-11-22-10</c:v>
                </c:pt>
                <c:pt idx="1095">
                  <c:v>2011-11-22-11</c:v>
                </c:pt>
                <c:pt idx="1096">
                  <c:v>2011-11-22-12</c:v>
                </c:pt>
                <c:pt idx="1097">
                  <c:v>2011-11-22-13</c:v>
                </c:pt>
                <c:pt idx="1098">
                  <c:v>2011-11-22-14</c:v>
                </c:pt>
                <c:pt idx="1099">
                  <c:v>2011-11-22-15</c:v>
                </c:pt>
                <c:pt idx="1100">
                  <c:v>2011-11-22-16</c:v>
                </c:pt>
                <c:pt idx="1101">
                  <c:v>2011-11-22-17</c:v>
                </c:pt>
                <c:pt idx="1102">
                  <c:v>2011-11-22-18</c:v>
                </c:pt>
                <c:pt idx="1103">
                  <c:v>2011-11-22-19</c:v>
                </c:pt>
                <c:pt idx="1104">
                  <c:v>2011-11-22-20</c:v>
                </c:pt>
                <c:pt idx="1105">
                  <c:v>2011-11-22-21</c:v>
                </c:pt>
                <c:pt idx="1106">
                  <c:v>2011-11-22-22</c:v>
                </c:pt>
                <c:pt idx="1107">
                  <c:v>2011-11-22-23</c:v>
                </c:pt>
                <c:pt idx="1108">
                  <c:v>2011-11-23-00</c:v>
                </c:pt>
                <c:pt idx="1109">
                  <c:v>2011-11-23-01</c:v>
                </c:pt>
                <c:pt idx="1110">
                  <c:v>2011-11-23-02</c:v>
                </c:pt>
                <c:pt idx="1111">
                  <c:v>2011-11-23-03</c:v>
                </c:pt>
                <c:pt idx="1112">
                  <c:v>2011-11-23-04</c:v>
                </c:pt>
                <c:pt idx="1113">
                  <c:v>2011-11-23-05</c:v>
                </c:pt>
                <c:pt idx="1114">
                  <c:v>2011-11-23-06</c:v>
                </c:pt>
                <c:pt idx="1115">
                  <c:v>2011-11-23-07</c:v>
                </c:pt>
                <c:pt idx="1116">
                  <c:v>2011-11-23-08</c:v>
                </c:pt>
                <c:pt idx="1117">
                  <c:v>2011-11-23-09</c:v>
                </c:pt>
                <c:pt idx="1118">
                  <c:v>2011-11-23-10</c:v>
                </c:pt>
                <c:pt idx="1119">
                  <c:v>2011-11-23-11</c:v>
                </c:pt>
                <c:pt idx="1120">
                  <c:v>2011-11-23-12</c:v>
                </c:pt>
                <c:pt idx="1121">
                  <c:v>2011-11-23-13</c:v>
                </c:pt>
                <c:pt idx="1122">
                  <c:v>2011-11-23-14</c:v>
                </c:pt>
                <c:pt idx="1123">
                  <c:v>2011-11-23-15</c:v>
                </c:pt>
                <c:pt idx="1124">
                  <c:v>2011-11-23-16</c:v>
                </c:pt>
                <c:pt idx="1125">
                  <c:v>2011-11-23-17</c:v>
                </c:pt>
                <c:pt idx="1126">
                  <c:v>2011-11-23-18</c:v>
                </c:pt>
                <c:pt idx="1127">
                  <c:v>2011-11-23-19</c:v>
                </c:pt>
                <c:pt idx="1128">
                  <c:v>2011-11-23-20</c:v>
                </c:pt>
                <c:pt idx="1129">
                  <c:v>2011-11-23-21</c:v>
                </c:pt>
                <c:pt idx="1130">
                  <c:v>2011-11-23-22</c:v>
                </c:pt>
                <c:pt idx="1131">
                  <c:v>2011-11-23-23</c:v>
                </c:pt>
                <c:pt idx="1132">
                  <c:v>2011-11-24-00</c:v>
                </c:pt>
                <c:pt idx="1133">
                  <c:v>2011-11-24-01</c:v>
                </c:pt>
                <c:pt idx="1134">
                  <c:v>2011-11-24-02</c:v>
                </c:pt>
                <c:pt idx="1135">
                  <c:v>2011-11-24-03</c:v>
                </c:pt>
                <c:pt idx="1136">
                  <c:v>2011-11-24-04</c:v>
                </c:pt>
                <c:pt idx="1137">
                  <c:v>2011-11-24-05</c:v>
                </c:pt>
                <c:pt idx="1138">
                  <c:v>2011-11-24-06</c:v>
                </c:pt>
                <c:pt idx="1139">
                  <c:v>2011-11-24-07</c:v>
                </c:pt>
                <c:pt idx="1140">
                  <c:v>2011-11-24-08</c:v>
                </c:pt>
                <c:pt idx="1141">
                  <c:v>2011-11-24-09</c:v>
                </c:pt>
                <c:pt idx="1142">
                  <c:v>2011-11-24-10</c:v>
                </c:pt>
                <c:pt idx="1143">
                  <c:v>2011-11-24-11</c:v>
                </c:pt>
                <c:pt idx="1144">
                  <c:v>2011-11-24-12</c:v>
                </c:pt>
                <c:pt idx="1145">
                  <c:v>2011-11-24-13</c:v>
                </c:pt>
                <c:pt idx="1146">
                  <c:v>2011-11-24-14</c:v>
                </c:pt>
                <c:pt idx="1147">
                  <c:v>2011-11-24-15</c:v>
                </c:pt>
                <c:pt idx="1148">
                  <c:v>2011-11-24-16</c:v>
                </c:pt>
                <c:pt idx="1149">
                  <c:v>2011-11-24-17</c:v>
                </c:pt>
                <c:pt idx="1150">
                  <c:v>2011-11-24-18</c:v>
                </c:pt>
                <c:pt idx="1151">
                  <c:v>2011-11-24-19</c:v>
                </c:pt>
                <c:pt idx="1152">
                  <c:v>2011-11-24-20</c:v>
                </c:pt>
                <c:pt idx="1153">
                  <c:v>2011-11-24-21</c:v>
                </c:pt>
                <c:pt idx="1154">
                  <c:v>2011-11-24-22</c:v>
                </c:pt>
                <c:pt idx="1155">
                  <c:v>2011-11-24-23</c:v>
                </c:pt>
                <c:pt idx="1156">
                  <c:v>2011-11-25-00</c:v>
                </c:pt>
                <c:pt idx="1157">
                  <c:v>2011-11-25-01</c:v>
                </c:pt>
                <c:pt idx="1158">
                  <c:v>2011-11-25-02</c:v>
                </c:pt>
                <c:pt idx="1159">
                  <c:v>2011-11-25-03</c:v>
                </c:pt>
                <c:pt idx="1160">
                  <c:v>2011-11-25-04</c:v>
                </c:pt>
                <c:pt idx="1161">
                  <c:v>2011-11-25-05</c:v>
                </c:pt>
                <c:pt idx="1162">
                  <c:v>2011-11-25-06</c:v>
                </c:pt>
                <c:pt idx="1163">
                  <c:v>2011-11-25-07</c:v>
                </c:pt>
                <c:pt idx="1164">
                  <c:v>2011-11-25-08</c:v>
                </c:pt>
                <c:pt idx="1165">
                  <c:v>2011-11-25-09</c:v>
                </c:pt>
                <c:pt idx="1166">
                  <c:v>2011-11-25-10</c:v>
                </c:pt>
                <c:pt idx="1167">
                  <c:v>2011-11-25-11</c:v>
                </c:pt>
                <c:pt idx="1168">
                  <c:v>2011-11-25-12</c:v>
                </c:pt>
                <c:pt idx="1169">
                  <c:v>2011-11-25-13</c:v>
                </c:pt>
                <c:pt idx="1170">
                  <c:v>2011-11-25-14</c:v>
                </c:pt>
                <c:pt idx="1171">
                  <c:v>2011-11-25-15</c:v>
                </c:pt>
                <c:pt idx="1172">
                  <c:v>2011-11-25-16</c:v>
                </c:pt>
                <c:pt idx="1173">
                  <c:v>2011-11-25-17</c:v>
                </c:pt>
                <c:pt idx="1174">
                  <c:v>2011-11-25-18</c:v>
                </c:pt>
                <c:pt idx="1175">
                  <c:v>2011-11-25-19</c:v>
                </c:pt>
                <c:pt idx="1176">
                  <c:v>2011-11-25-20</c:v>
                </c:pt>
                <c:pt idx="1177">
                  <c:v>2011-11-25-21</c:v>
                </c:pt>
                <c:pt idx="1178">
                  <c:v>2011-11-25-22</c:v>
                </c:pt>
                <c:pt idx="1179">
                  <c:v>2011-11-25-23</c:v>
                </c:pt>
                <c:pt idx="1180">
                  <c:v>2011-11-26-00</c:v>
                </c:pt>
                <c:pt idx="1181">
                  <c:v>2011-11-26-01</c:v>
                </c:pt>
                <c:pt idx="1182">
                  <c:v>2011-11-26-02</c:v>
                </c:pt>
                <c:pt idx="1183">
                  <c:v>2011-11-26-03</c:v>
                </c:pt>
                <c:pt idx="1184">
                  <c:v>2011-11-26-04</c:v>
                </c:pt>
                <c:pt idx="1185">
                  <c:v>2011-11-26-05</c:v>
                </c:pt>
                <c:pt idx="1186">
                  <c:v>2011-11-26-06</c:v>
                </c:pt>
                <c:pt idx="1187">
                  <c:v>2011-11-26-07</c:v>
                </c:pt>
                <c:pt idx="1188">
                  <c:v>2011-11-26-08</c:v>
                </c:pt>
                <c:pt idx="1189">
                  <c:v>2011-11-26-09</c:v>
                </c:pt>
                <c:pt idx="1190">
                  <c:v>2011-11-26-10</c:v>
                </c:pt>
                <c:pt idx="1191">
                  <c:v>2011-11-26-11</c:v>
                </c:pt>
                <c:pt idx="1192">
                  <c:v>2011-11-26-12</c:v>
                </c:pt>
                <c:pt idx="1193">
                  <c:v>2011-11-26-13</c:v>
                </c:pt>
                <c:pt idx="1194">
                  <c:v>2011-11-26-14</c:v>
                </c:pt>
                <c:pt idx="1195">
                  <c:v>2011-11-26-15</c:v>
                </c:pt>
                <c:pt idx="1196">
                  <c:v>2011-11-26-16</c:v>
                </c:pt>
                <c:pt idx="1197">
                  <c:v>2011-11-26-17</c:v>
                </c:pt>
                <c:pt idx="1198">
                  <c:v>2011-11-26-18</c:v>
                </c:pt>
                <c:pt idx="1199">
                  <c:v>2011-11-26-19</c:v>
                </c:pt>
                <c:pt idx="1200">
                  <c:v>2011-11-26-20</c:v>
                </c:pt>
                <c:pt idx="1201">
                  <c:v>2011-11-26-21</c:v>
                </c:pt>
                <c:pt idx="1202">
                  <c:v>2011-11-26-22</c:v>
                </c:pt>
                <c:pt idx="1203">
                  <c:v>2011-11-26-23</c:v>
                </c:pt>
                <c:pt idx="1204">
                  <c:v>2011-11-27-00</c:v>
                </c:pt>
                <c:pt idx="1205">
                  <c:v>2011-11-27-01</c:v>
                </c:pt>
                <c:pt idx="1206">
                  <c:v>2011-11-27-02</c:v>
                </c:pt>
                <c:pt idx="1207">
                  <c:v>2011-11-27-03</c:v>
                </c:pt>
                <c:pt idx="1208">
                  <c:v>2011-11-27-04</c:v>
                </c:pt>
                <c:pt idx="1209">
                  <c:v>2011-11-27-05</c:v>
                </c:pt>
                <c:pt idx="1210">
                  <c:v>2011-11-27-06</c:v>
                </c:pt>
                <c:pt idx="1211">
                  <c:v>2011-11-27-07</c:v>
                </c:pt>
                <c:pt idx="1212">
                  <c:v>2011-11-27-08</c:v>
                </c:pt>
                <c:pt idx="1213">
                  <c:v>2011-11-27-09</c:v>
                </c:pt>
                <c:pt idx="1214">
                  <c:v>2011-11-27-10</c:v>
                </c:pt>
                <c:pt idx="1215">
                  <c:v>2011-11-27-11</c:v>
                </c:pt>
                <c:pt idx="1216">
                  <c:v>2011-11-27-12</c:v>
                </c:pt>
                <c:pt idx="1217">
                  <c:v>2011-11-27-13</c:v>
                </c:pt>
                <c:pt idx="1218">
                  <c:v>2011-11-27-14</c:v>
                </c:pt>
                <c:pt idx="1219">
                  <c:v>2011-11-27-15</c:v>
                </c:pt>
                <c:pt idx="1220">
                  <c:v>2011-11-27-16</c:v>
                </c:pt>
                <c:pt idx="1221">
                  <c:v>2011-11-27-17</c:v>
                </c:pt>
                <c:pt idx="1222">
                  <c:v>2011-11-27-18</c:v>
                </c:pt>
                <c:pt idx="1223">
                  <c:v>2011-11-27-19</c:v>
                </c:pt>
                <c:pt idx="1224">
                  <c:v>2011-11-27-20</c:v>
                </c:pt>
                <c:pt idx="1225">
                  <c:v>2011-11-27-21</c:v>
                </c:pt>
                <c:pt idx="1226">
                  <c:v>2011-11-27-22</c:v>
                </c:pt>
                <c:pt idx="1227">
                  <c:v>2011-11-27-23</c:v>
                </c:pt>
                <c:pt idx="1228">
                  <c:v>2011-11-28-00</c:v>
                </c:pt>
                <c:pt idx="1229">
                  <c:v>2011-11-28-01</c:v>
                </c:pt>
                <c:pt idx="1230">
                  <c:v>2011-11-28-02</c:v>
                </c:pt>
                <c:pt idx="1231">
                  <c:v>2011-11-28-03</c:v>
                </c:pt>
                <c:pt idx="1232">
                  <c:v>2011-11-28-04</c:v>
                </c:pt>
                <c:pt idx="1233">
                  <c:v>2011-11-28-05</c:v>
                </c:pt>
                <c:pt idx="1234">
                  <c:v>2011-11-28-06</c:v>
                </c:pt>
                <c:pt idx="1235">
                  <c:v>2011-11-28-07</c:v>
                </c:pt>
                <c:pt idx="1236">
                  <c:v>2011-11-28-08</c:v>
                </c:pt>
                <c:pt idx="1237">
                  <c:v>2011-11-28-09</c:v>
                </c:pt>
                <c:pt idx="1238">
                  <c:v>2011-11-28-10</c:v>
                </c:pt>
                <c:pt idx="1239">
                  <c:v>2011-11-28-11</c:v>
                </c:pt>
                <c:pt idx="1240">
                  <c:v>2011-11-28-12</c:v>
                </c:pt>
                <c:pt idx="1241">
                  <c:v>2011-11-28-13</c:v>
                </c:pt>
                <c:pt idx="1242">
                  <c:v>2011-11-28-14</c:v>
                </c:pt>
                <c:pt idx="1243">
                  <c:v>2011-11-28-15</c:v>
                </c:pt>
                <c:pt idx="1244">
                  <c:v>2011-11-28-16</c:v>
                </c:pt>
                <c:pt idx="1245">
                  <c:v>2011-11-28-17</c:v>
                </c:pt>
                <c:pt idx="1246">
                  <c:v>2011-11-28-18</c:v>
                </c:pt>
                <c:pt idx="1247">
                  <c:v>2011-11-28-19</c:v>
                </c:pt>
                <c:pt idx="1248">
                  <c:v>2011-11-28-20</c:v>
                </c:pt>
                <c:pt idx="1249">
                  <c:v>2011-11-28-21</c:v>
                </c:pt>
                <c:pt idx="1250">
                  <c:v>2011-11-28-22</c:v>
                </c:pt>
                <c:pt idx="1251">
                  <c:v>2011-11-28-23</c:v>
                </c:pt>
                <c:pt idx="1252">
                  <c:v>2011-11-29-00</c:v>
                </c:pt>
                <c:pt idx="1253">
                  <c:v>2011-11-29-01</c:v>
                </c:pt>
                <c:pt idx="1254">
                  <c:v>2011-11-29-02</c:v>
                </c:pt>
                <c:pt idx="1255">
                  <c:v>2011-11-29-03</c:v>
                </c:pt>
                <c:pt idx="1256">
                  <c:v>2011-11-29-04</c:v>
                </c:pt>
                <c:pt idx="1257">
                  <c:v>2011-11-29-05</c:v>
                </c:pt>
                <c:pt idx="1258">
                  <c:v>2011-11-29-06</c:v>
                </c:pt>
                <c:pt idx="1259">
                  <c:v>2011-11-29-07</c:v>
                </c:pt>
                <c:pt idx="1260">
                  <c:v>2011-11-29-08</c:v>
                </c:pt>
                <c:pt idx="1261">
                  <c:v>2011-11-29-09</c:v>
                </c:pt>
                <c:pt idx="1262">
                  <c:v>2011-11-29-10</c:v>
                </c:pt>
                <c:pt idx="1263">
                  <c:v>2011-11-29-11</c:v>
                </c:pt>
                <c:pt idx="1264">
                  <c:v>2011-11-29-12</c:v>
                </c:pt>
                <c:pt idx="1265">
                  <c:v>2011-11-29-13</c:v>
                </c:pt>
                <c:pt idx="1266">
                  <c:v>2011-11-29-14</c:v>
                </c:pt>
                <c:pt idx="1267">
                  <c:v>2011-11-29-15</c:v>
                </c:pt>
                <c:pt idx="1268">
                  <c:v>2011-11-29-16</c:v>
                </c:pt>
                <c:pt idx="1269">
                  <c:v>2011-11-29-17</c:v>
                </c:pt>
                <c:pt idx="1270">
                  <c:v>2011-11-29-18</c:v>
                </c:pt>
                <c:pt idx="1271">
                  <c:v>2011-11-29-19</c:v>
                </c:pt>
                <c:pt idx="1272">
                  <c:v>2011-11-29-20</c:v>
                </c:pt>
                <c:pt idx="1273">
                  <c:v>2011-11-29-21</c:v>
                </c:pt>
                <c:pt idx="1274">
                  <c:v>2011-11-29-22</c:v>
                </c:pt>
                <c:pt idx="1275">
                  <c:v>2011-11-29-23</c:v>
                </c:pt>
                <c:pt idx="1276">
                  <c:v>2011-11-30-00</c:v>
                </c:pt>
                <c:pt idx="1277">
                  <c:v>2011-11-30-01</c:v>
                </c:pt>
                <c:pt idx="1278">
                  <c:v>2011-11-30-02</c:v>
                </c:pt>
                <c:pt idx="1279">
                  <c:v>2011-11-30-03</c:v>
                </c:pt>
                <c:pt idx="1280">
                  <c:v>2011-11-30-04</c:v>
                </c:pt>
                <c:pt idx="1281">
                  <c:v>2011-11-30-05</c:v>
                </c:pt>
                <c:pt idx="1282">
                  <c:v>2011-11-30-06</c:v>
                </c:pt>
                <c:pt idx="1283">
                  <c:v>2011-11-30-07</c:v>
                </c:pt>
                <c:pt idx="1284">
                  <c:v>2011-11-30-08</c:v>
                </c:pt>
                <c:pt idx="1285">
                  <c:v>2011-11-30-09</c:v>
                </c:pt>
                <c:pt idx="1286">
                  <c:v>2011-11-30-10</c:v>
                </c:pt>
                <c:pt idx="1287">
                  <c:v>2011-11-30-11</c:v>
                </c:pt>
                <c:pt idx="1288">
                  <c:v>2011-11-30-12</c:v>
                </c:pt>
                <c:pt idx="1289">
                  <c:v>2011-11-30-13</c:v>
                </c:pt>
                <c:pt idx="1290">
                  <c:v>2011-11-30-14</c:v>
                </c:pt>
                <c:pt idx="1291">
                  <c:v>2011-11-30-15</c:v>
                </c:pt>
                <c:pt idx="1292">
                  <c:v>2011-11-30-16</c:v>
                </c:pt>
                <c:pt idx="1293">
                  <c:v>2011-11-30-17</c:v>
                </c:pt>
                <c:pt idx="1294">
                  <c:v>2011-11-30-18</c:v>
                </c:pt>
                <c:pt idx="1295">
                  <c:v>2011-11-30-19</c:v>
                </c:pt>
                <c:pt idx="1296">
                  <c:v>2011-11-30-20</c:v>
                </c:pt>
                <c:pt idx="1297">
                  <c:v>2011-11-30-21</c:v>
                </c:pt>
                <c:pt idx="1298">
                  <c:v>2011-11-30-22</c:v>
                </c:pt>
                <c:pt idx="1299">
                  <c:v>2011-11-30-23</c:v>
                </c:pt>
                <c:pt idx="1300">
                  <c:v>2011-12-01-00</c:v>
                </c:pt>
                <c:pt idx="1301">
                  <c:v>2011-12-01-01</c:v>
                </c:pt>
                <c:pt idx="1302">
                  <c:v>2011-12-01-02</c:v>
                </c:pt>
                <c:pt idx="1303">
                  <c:v>2011-12-01-03</c:v>
                </c:pt>
                <c:pt idx="1304">
                  <c:v>2011-12-01-04</c:v>
                </c:pt>
                <c:pt idx="1305">
                  <c:v>2011-12-01-05</c:v>
                </c:pt>
                <c:pt idx="1306">
                  <c:v>2011-12-01-06</c:v>
                </c:pt>
                <c:pt idx="1307">
                  <c:v>2011-12-01-07</c:v>
                </c:pt>
                <c:pt idx="1308">
                  <c:v>2011-12-01-08</c:v>
                </c:pt>
                <c:pt idx="1309">
                  <c:v>2011-12-01-09</c:v>
                </c:pt>
                <c:pt idx="1310">
                  <c:v>2011-12-01-10</c:v>
                </c:pt>
                <c:pt idx="1311">
                  <c:v>2011-12-01-11</c:v>
                </c:pt>
                <c:pt idx="1312">
                  <c:v>2011-12-01-12</c:v>
                </c:pt>
                <c:pt idx="1313">
                  <c:v>2011-12-01-13</c:v>
                </c:pt>
                <c:pt idx="1314">
                  <c:v>2011-12-01-14</c:v>
                </c:pt>
                <c:pt idx="1315">
                  <c:v>2011-12-01-15</c:v>
                </c:pt>
                <c:pt idx="1316">
                  <c:v>2011-12-01-16</c:v>
                </c:pt>
                <c:pt idx="1317">
                  <c:v>2011-12-01-17</c:v>
                </c:pt>
                <c:pt idx="1318">
                  <c:v>2011-12-01-18</c:v>
                </c:pt>
                <c:pt idx="1319">
                  <c:v>2011-12-01-19</c:v>
                </c:pt>
                <c:pt idx="1320">
                  <c:v>2011-12-01-20</c:v>
                </c:pt>
                <c:pt idx="1321">
                  <c:v>2011-12-01-21</c:v>
                </c:pt>
                <c:pt idx="1322">
                  <c:v>2011-12-01-22</c:v>
                </c:pt>
                <c:pt idx="1323">
                  <c:v>2011-12-01-23</c:v>
                </c:pt>
                <c:pt idx="1324">
                  <c:v>2011-12-02-00</c:v>
                </c:pt>
                <c:pt idx="1325">
                  <c:v>2011-12-02-01</c:v>
                </c:pt>
                <c:pt idx="1326">
                  <c:v>2011-12-02-02</c:v>
                </c:pt>
                <c:pt idx="1327">
                  <c:v>2011-12-02-03</c:v>
                </c:pt>
                <c:pt idx="1328">
                  <c:v>2011-12-02-04</c:v>
                </c:pt>
                <c:pt idx="1329">
                  <c:v>2011-12-02-05</c:v>
                </c:pt>
                <c:pt idx="1330">
                  <c:v>2011-12-02-06</c:v>
                </c:pt>
                <c:pt idx="1331">
                  <c:v>2011-12-02-07</c:v>
                </c:pt>
                <c:pt idx="1332">
                  <c:v>2011-12-02-08</c:v>
                </c:pt>
                <c:pt idx="1333">
                  <c:v>2011-12-02-09</c:v>
                </c:pt>
                <c:pt idx="1334">
                  <c:v>2011-12-02-10</c:v>
                </c:pt>
                <c:pt idx="1335">
                  <c:v>2011-12-02-11</c:v>
                </c:pt>
                <c:pt idx="1336">
                  <c:v>2011-12-02-12</c:v>
                </c:pt>
                <c:pt idx="1337">
                  <c:v>2011-12-02-13</c:v>
                </c:pt>
                <c:pt idx="1338">
                  <c:v>2011-12-02-14</c:v>
                </c:pt>
                <c:pt idx="1339">
                  <c:v>2011-12-02-15</c:v>
                </c:pt>
                <c:pt idx="1340">
                  <c:v>2011-12-02-16</c:v>
                </c:pt>
                <c:pt idx="1341">
                  <c:v>2011-12-02-17</c:v>
                </c:pt>
                <c:pt idx="1342">
                  <c:v>2011-12-02-18</c:v>
                </c:pt>
                <c:pt idx="1343">
                  <c:v>2011-12-02-19</c:v>
                </c:pt>
                <c:pt idx="1344">
                  <c:v>2011-12-02-20</c:v>
                </c:pt>
                <c:pt idx="1345">
                  <c:v>2011-12-02-21</c:v>
                </c:pt>
                <c:pt idx="1346">
                  <c:v>2011-12-02-22</c:v>
                </c:pt>
                <c:pt idx="1347">
                  <c:v>2011-12-02-23</c:v>
                </c:pt>
                <c:pt idx="1348">
                  <c:v>2011-12-03-00</c:v>
                </c:pt>
                <c:pt idx="1349">
                  <c:v>2011-12-03-01</c:v>
                </c:pt>
                <c:pt idx="1350">
                  <c:v>2011-12-03-02</c:v>
                </c:pt>
                <c:pt idx="1351">
                  <c:v>2011-12-03-03</c:v>
                </c:pt>
                <c:pt idx="1352">
                  <c:v>2011-12-03-04</c:v>
                </c:pt>
                <c:pt idx="1353">
                  <c:v>2011-12-03-05</c:v>
                </c:pt>
                <c:pt idx="1354">
                  <c:v>2011-12-03-06</c:v>
                </c:pt>
                <c:pt idx="1355">
                  <c:v>2011-12-03-07</c:v>
                </c:pt>
                <c:pt idx="1356">
                  <c:v>2011-12-03-08</c:v>
                </c:pt>
                <c:pt idx="1357">
                  <c:v>2011-12-03-09</c:v>
                </c:pt>
                <c:pt idx="1358">
                  <c:v>2011-12-03-10</c:v>
                </c:pt>
                <c:pt idx="1359">
                  <c:v>2011-12-03-11</c:v>
                </c:pt>
                <c:pt idx="1360">
                  <c:v>2011-12-03-12</c:v>
                </c:pt>
                <c:pt idx="1361">
                  <c:v>2011-12-03-13</c:v>
                </c:pt>
                <c:pt idx="1362">
                  <c:v>2011-12-03-14</c:v>
                </c:pt>
                <c:pt idx="1363">
                  <c:v>2011-12-03-15</c:v>
                </c:pt>
                <c:pt idx="1364">
                  <c:v>2011-12-03-16</c:v>
                </c:pt>
                <c:pt idx="1365">
                  <c:v>2011-12-03-17</c:v>
                </c:pt>
                <c:pt idx="1366">
                  <c:v>2011-12-03-18</c:v>
                </c:pt>
                <c:pt idx="1367">
                  <c:v>2011-12-03-19</c:v>
                </c:pt>
                <c:pt idx="1368">
                  <c:v>2011-12-03-20</c:v>
                </c:pt>
                <c:pt idx="1369">
                  <c:v>2011-12-03-21</c:v>
                </c:pt>
                <c:pt idx="1370">
                  <c:v>2011-12-03-22</c:v>
                </c:pt>
                <c:pt idx="1371">
                  <c:v>2011-12-03-23</c:v>
                </c:pt>
                <c:pt idx="1372">
                  <c:v>2011-12-04-00</c:v>
                </c:pt>
                <c:pt idx="1373">
                  <c:v>2011-12-04-01</c:v>
                </c:pt>
                <c:pt idx="1374">
                  <c:v>2011-12-04-02</c:v>
                </c:pt>
                <c:pt idx="1375">
                  <c:v>2011-12-04-03</c:v>
                </c:pt>
                <c:pt idx="1376">
                  <c:v>2011-12-04-04</c:v>
                </c:pt>
                <c:pt idx="1377">
                  <c:v>2011-12-04-05</c:v>
                </c:pt>
                <c:pt idx="1378">
                  <c:v>2011-12-04-06</c:v>
                </c:pt>
                <c:pt idx="1379">
                  <c:v>2011-12-04-07</c:v>
                </c:pt>
                <c:pt idx="1380">
                  <c:v>2011-12-04-08</c:v>
                </c:pt>
                <c:pt idx="1381">
                  <c:v>2011-12-04-09</c:v>
                </c:pt>
                <c:pt idx="1382">
                  <c:v>2011-12-04-10</c:v>
                </c:pt>
                <c:pt idx="1383">
                  <c:v>2011-12-04-11</c:v>
                </c:pt>
                <c:pt idx="1384">
                  <c:v>2011-12-04-12</c:v>
                </c:pt>
                <c:pt idx="1385">
                  <c:v>2011-12-04-13</c:v>
                </c:pt>
                <c:pt idx="1386">
                  <c:v>2011-12-04-14</c:v>
                </c:pt>
                <c:pt idx="1387">
                  <c:v>2011-12-04-15</c:v>
                </c:pt>
                <c:pt idx="1388">
                  <c:v>2011-12-04-16</c:v>
                </c:pt>
                <c:pt idx="1389">
                  <c:v>2011-12-04-17</c:v>
                </c:pt>
                <c:pt idx="1390">
                  <c:v>2011-12-04-18</c:v>
                </c:pt>
                <c:pt idx="1391">
                  <c:v>2011-12-04-19</c:v>
                </c:pt>
                <c:pt idx="1392">
                  <c:v>2011-12-04-20</c:v>
                </c:pt>
                <c:pt idx="1393">
                  <c:v>2011-12-04-21</c:v>
                </c:pt>
                <c:pt idx="1394">
                  <c:v>2011-12-04-22</c:v>
                </c:pt>
                <c:pt idx="1395">
                  <c:v>2011-12-04-23</c:v>
                </c:pt>
                <c:pt idx="1396">
                  <c:v>2011-12-05-00</c:v>
                </c:pt>
                <c:pt idx="1397">
                  <c:v>2011-12-05-01</c:v>
                </c:pt>
                <c:pt idx="1398">
                  <c:v>2011-12-05-02</c:v>
                </c:pt>
                <c:pt idx="1399">
                  <c:v>2011-12-05-03</c:v>
                </c:pt>
                <c:pt idx="1400">
                  <c:v>2011-12-05-04</c:v>
                </c:pt>
                <c:pt idx="1401">
                  <c:v>2011-12-05-05</c:v>
                </c:pt>
                <c:pt idx="1402">
                  <c:v>2011-12-05-06</c:v>
                </c:pt>
                <c:pt idx="1403">
                  <c:v>2011-12-05-07</c:v>
                </c:pt>
                <c:pt idx="1404">
                  <c:v>2011-12-05-08</c:v>
                </c:pt>
                <c:pt idx="1405">
                  <c:v>2011-12-05-09</c:v>
                </c:pt>
                <c:pt idx="1406">
                  <c:v>2011-12-05-10</c:v>
                </c:pt>
                <c:pt idx="1407">
                  <c:v>2011-12-05-11</c:v>
                </c:pt>
                <c:pt idx="1408">
                  <c:v>2011-12-05-12</c:v>
                </c:pt>
                <c:pt idx="1409">
                  <c:v>2011-12-05-13</c:v>
                </c:pt>
                <c:pt idx="1410">
                  <c:v>2011-12-05-14</c:v>
                </c:pt>
                <c:pt idx="1411">
                  <c:v>2011-12-05-15</c:v>
                </c:pt>
                <c:pt idx="1412">
                  <c:v>2011-12-05-16</c:v>
                </c:pt>
                <c:pt idx="1413">
                  <c:v>2011-12-05-17</c:v>
                </c:pt>
                <c:pt idx="1414">
                  <c:v>2011-12-05-18</c:v>
                </c:pt>
                <c:pt idx="1415">
                  <c:v>2011-12-05-19</c:v>
                </c:pt>
                <c:pt idx="1416">
                  <c:v>2011-12-05-20</c:v>
                </c:pt>
                <c:pt idx="1417">
                  <c:v>2011-12-05-21</c:v>
                </c:pt>
                <c:pt idx="1418">
                  <c:v>2011-12-05-22</c:v>
                </c:pt>
                <c:pt idx="1419">
                  <c:v>2011-12-05-23</c:v>
                </c:pt>
                <c:pt idx="1420">
                  <c:v>2011-12-06-00</c:v>
                </c:pt>
                <c:pt idx="1421">
                  <c:v>2011-12-06-01</c:v>
                </c:pt>
                <c:pt idx="1422">
                  <c:v>2011-12-06-02</c:v>
                </c:pt>
                <c:pt idx="1423">
                  <c:v>2011-12-06-03</c:v>
                </c:pt>
                <c:pt idx="1424">
                  <c:v>2011-12-06-04</c:v>
                </c:pt>
                <c:pt idx="1425">
                  <c:v>2011-12-06-05</c:v>
                </c:pt>
                <c:pt idx="1426">
                  <c:v>2011-12-06-06</c:v>
                </c:pt>
                <c:pt idx="1427">
                  <c:v>2011-12-06-07</c:v>
                </c:pt>
                <c:pt idx="1428">
                  <c:v>2011-12-06-08</c:v>
                </c:pt>
                <c:pt idx="1429">
                  <c:v>2011-12-06-09</c:v>
                </c:pt>
                <c:pt idx="1430">
                  <c:v>2011-12-06-10</c:v>
                </c:pt>
                <c:pt idx="1431">
                  <c:v>2011-12-06-11</c:v>
                </c:pt>
                <c:pt idx="1432">
                  <c:v>2011-12-06-12</c:v>
                </c:pt>
                <c:pt idx="1433">
                  <c:v>2011-12-06-13</c:v>
                </c:pt>
                <c:pt idx="1434">
                  <c:v>2011-12-06-14</c:v>
                </c:pt>
                <c:pt idx="1435">
                  <c:v>2011-12-06-15</c:v>
                </c:pt>
                <c:pt idx="1436">
                  <c:v>2011-12-06-16</c:v>
                </c:pt>
                <c:pt idx="1437">
                  <c:v>2011-12-06-17</c:v>
                </c:pt>
                <c:pt idx="1438">
                  <c:v>2011-12-06-18</c:v>
                </c:pt>
                <c:pt idx="1439">
                  <c:v>2011-12-06-19</c:v>
                </c:pt>
                <c:pt idx="1440">
                  <c:v>2011-12-06-20</c:v>
                </c:pt>
                <c:pt idx="1441">
                  <c:v>2011-12-06-21</c:v>
                </c:pt>
                <c:pt idx="1442">
                  <c:v>2011-12-06-22</c:v>
                </c:pt>
                <c:pt idx="1443">
                  <c:v>2011-12-06-23</c:v>
                </c:pt>
                <c:pt idx="1444">
                  <c:v>2011-12-07-00</c:v>
                </c:pt>
                <c:pt idx="1445">
                  <c:v>2011-12-07-01</c:v>
                </c:pt>
                <c:pt idx="1446">
                  <c:v>2011-12-07-02</c:v>
                </c:pt>
                <c:pt idx="1447">
                  <c:v>2011-12-07-03</c:v>
                </c:pt>
                <c:pt idx="1448">
                  <c:v>2011-12-07-04</c:v>
                </c:pt>
                <c:pt idx="1449">
                  <c:v>2011-12-07-05</c:v>
                </c:pt>
                <c:pt idx="1450">
                  <c:v>2011-12-07-06</c:v>
                </c:pt>
                <c:pt idx="1451">
                  <c:v>2011-12-07-07</c:v>
                </c:pt>
                <c:pt idx="1452">
                  <c:v>2011-12-07-08</c:v>
                </c:pt>
                <c:pt idx="1453">
                  <c:v>2011-12-07-09</c:v>
                </c:pt>
                <c:pt idx="1454">
                  <c:v>2011-12-07-10</c:v>
                </c:pt>
                <c:pt idx="1455">
                  <c:v>2011-12-07-11</c:v>
                </c:pt>
                <c:pt idx="1456">
                  <c:v>2011-12-07-12</c:v>
                </c:pt>
                <c:pt idx="1457">
                  <c:v>2011-12-07-13</c:v>
                </c:pt>
                <c:pt idx="1458">
                  <c:v>2011-12-07-14</c:v>
                </c:pt>
                <c:pt idx="1459">
                  <c:v>2011-12-07-15</c:v>
                </c:pt>
                <c:pt idx="1460">
                  <c:v>2011-12-07-16</c:v>
                </c:pt>
                <c:pt idx="1461">
                  <c:v>2011-12-07-17</c:v>
                </c:pt>
                <c:pt idx="1462">
                  <c:v>2011-12-07-18</c:v>
                </c:pt>
                <c:pt idx="1463">
                  <c:v>2011-12-07-19</c:v>
                </c:pt>
                <c:pt idx="1464">
                  <c:v>2011-12-07-20</c:v>
                </c:pt>
                <c:pt idx="1465">
                  <c:v>2011-12-07-21</c:v>
                </c:pt>
                <c:pt idx="1466">
                  <c:v>2011-12-07-22</c:v>
                </c:pt>
                <c:pt idx="1467">
                  <c:v>2011-12-07-23</c:v>
                </c:pt>
                <c:pt idx="1468">
                  <c:v>2011-12-08-00</c:v>
                </c:pt>
                <c:pt idx="1469">
                  <c:v>2011-12-08-01</c:v>
                </c:pt>
                <c:pt idx="1470">
                  <c:v>2011-12-08-02</c:v>
                </c:pt>
                <c:pt idx="1471">
                  <c:v>2011-12-08-03</c:v>
                </c:pt>
                <c:pt idx="1472">
                  <c:v>2011-12-08-04</c:v>
                </c:pt>
                <c:pt idx="1473">
                  <c:v>2011-12-08-05</c:v>
                </c:pt>
                <c:pt idx="1474">
                  <c:v>2011-12-08-06</c:v>
                </c:pt>
                <c:pt idx="1475">
                  <c:v>2011-12-08-07</c:v>
                </c:pt>
                <c:pt idx="1476">
                  <c:v>2011-12-08-08</c:v>
                </c:pt>
                <c:pt idx="1477">
                  <c:v>2011-12-08-09</c:v>
                </c:pt>
                <c:pt idx="1478">
                  <c:v>2011-12-08-10</c:v>
                </c:pt>
                <c:pt idx="1479">
                  <c:v>2011-12-08-11</c:v>
                </c:pt>
                <c:pt idx="1480">
                  <c:v>2011-12-08-12</c:v>
                </c:pt>
                <c:pt idx="1481">
                  <c:v>2011-12-08-13</c:v>
                </c:pt>
                <c:pt idx="1482">
                  <c:v>2011-12-08-14</c:v>
                </c:pt>
                <c:pt idx="1483">
                  <c:v>2011-12-08-15</c:v>
                </c:pt>
                <c:pt idx="1484">
                  <c:v>2011-12-08-16</c:v>
                </c:pt>
                <c:pt idx="1485">
                  <c:v>2011-12-08-17</c:v>
                </c:pt>
                <c:pt idx="1486">
                  <c:v>2011-12-08-18</c:v>
                </c:pt>
                <c:pt idx="1487">
                  <c:v>2011-12-08-19</c:v>
                </c:pt>
                <c:pt idx="1488">
                  <c:v>2011-12-08-20</c:v>
                </c:pt>
                <c:pt idx="1489">
                  <c:v>2011-12-08-21</c:v>
                </c:pt>
                <c:pt idx="1490">
                  <c:v>2011-12-08-22</c:v>
                </c:pt>
                <c:pt idx="1491">
                  <c:v>2011-12-08-23</c:v>
                </c:pt>
                <c:pt idx="1492">
                  <c:v>2011-12-09-00</c:v>
                </c:pt>
                <c:pt idx="1493">
                  <c:v>2011-12-09-01</c:v>
                </c:pt>
                <c:pt idx="1494">
                  <c:v>2011-12-09-02</c:v>
                </c:pt>
                <c:pt idx="1495">
                  <c:v>2011-12-09-03</c:v>
                </c:pt>
                <c:pt idx="1496">
                  <c:v>2011-12-09-04</c:v>
                </c:pt>
                <c:pt idx="1497">
                  <c:v>2011-12-09-05</c:v>
                </c:pt>
                <c:pt idx="1498">
                  <c:v>2011-12-09-06</c:v>
                </c:pt>
                <c:pt idx="1499">
                  <c:v>2011-12-09-07</c:v>
                </c:pt>
                <c:pt idx="1500">
                  <c:v>2011-12-09-08</c:v>
                </c:pt>
                <c:pt idx="1501">
                  <c:v>2011-12-09-09</c:v>
                </c:pt>
                <c:pt idx="1502">
                  <c:v>2011-12-09-10</c:v>
                </c:pt>
                <c:pt idx="1503">
                  <c:v>2011-12-09-11</c:v>
                </c:pt>
                <c:pt idx="1504">
                  <c:v>2011-12-09-12</c:v>
                </c:pt>
                <c:pt idx="1505">
                  <c:v>2011-12-09-13</c:v>
                </c:pt>
                <c:pt idx="1506">
                  <c:v>2011-12-09-14</c:v>
                </c:pt>
                <c:pt idx="1507">
                  <c:v>2011-12-09-15</c:v>
                </c:pt>
                <c:pt idx="1508">
                  <c:v>2011-12-09-16</c:v>
                </c:pt>
                <c:pt idx="1509">
                  <c:v>2011-12-09-17</c:v>
                </c:pt>
                <c:pt idx="1510">
                  <c:v>2011-12-09-18</c:v>
                </c:pt>
                <c:pt idx="1511">
                  <c:v>2011-12-09-19</c:v>
                </c:pt>
                <c:pt idx="1512">
                  <c:v>2011-12-09-20</c:v>
                </c:pt>
                <c:pt idx="1513">
                  <c:v>2011-12-09-21</c:v>
                </c:pt>
                <c:pt idx="1514">
                  <c:v>2011-12-09-22</c:v>
                </c:pt>
                <c:pt idx="1515">
                  <c:v>2011-12-09-23</c:v>
                </c:pt>
                <c:pt idx="1516">
                  <c:v>2011-12-10-00</c:v>
                </c:pt>
                <c:pt idx="1517">
                  <c:v>2011-12-10-01</c:v>
                </c:pt>
                <c:pt idx="1518">
                  <c:v>2011-12-10-02</c:v>
                </c:pt>
                <c:pt idx="1519">
                  <c:v>2011-12-10-03</c:v>
                </c:pt>
                <c:pt idx="1520">
                  <c:v>2011-12-10-04</c:v>
                </c:pt>
                <c:pt idx="1521">
                  <c:v>2011-12-10-05</c:v>
                </c:pt>
                <c:pt idx="1522">
                  <c:v>2011-12-10-06</c:v>
                </c:pt>
                <c:pt idx="1523">
                  <c:v>2011-12-10-07</c:v>
                </c:pt>
                <c:pt idx="1524">
                  <c:v>2011-12-10-08</c:v>
                </c:pt>
                <c:pt idx="1525">
                  <c:v>2011-12-10-09</c:v>
                </c:pt>
                <c:pt idx="1526">
                  <c:v>2011-12-10-10</c:v>
                </c:pt>
                <c:pt idx="1527">
                  <c:v>2011-12-10-11</c:v>
                </c:pt>
                <c:pt idx="1528">
                  <c:v>2011-12-10-12</c:v>
                </c:pt>
                <c:pt idx="1529">
                  <c:v>2011-12-10-13</c:v>
                </c:pt>
                <c:pt idx="1530">
                  <c:v>2011-12-10-14</c:v>
                </c:pt>
                <c:pt idx="1531">
                  <c:v>2011-12-10-15</c:v>
                </c:pt>
                <c:pt idx="1532">
                  <c:v>2011-12-10-16</c:v>
                </c:pt>
                <c:pt idx="1533">
                  <c:v>2011-12-10-17</c:v>
                </c:pt>
                <c:pt idx="1534">
                  <c:v>2011-12-10-18</c:v>
                </c:pt>
                <c:pt idx="1535">
                  <c:v>2011-12-10-19</c:v>
                </c:pt>
                <c:pt idx="1536">
                  <c:v>2011-12-10-20</c:v>
                </c:pt>
                <c:pt idx="1537">
                  <c:v>2011-12-10-21</c:v>
                </c:pt>
                <c:pt idx="1538">
                  <c:v>2011-12-10-22</c:v>
                </c:pt>
                <c:pt idx="1539">
                  <c:v>2011-12-10-23</c:v>
                </c:pt>
                <c:pt idx="1540">
                  <c:v>2011-12-11-00</c:v>
                </c:pt>
                <c:pt idx="1541">
                  <c:v>2011-12-11-01</c:v>
                </c:pt>
                <c:pt idx="1542">
                  <c:v>2011-12-11-02</c:v>
                </c:pt>
                <c:pt idx="1543">
                  <c:v>2011-12-11-03</c:v>
                </c:pt>
                <c:pt idx="1544">
                  <c:v>2011-12-11-04</c:v>
                </c:pt>
                <c:pt idx="1545">
                  <c:v>2011-12-11-05</c:v>
                </c:pt>
                <c:pt idx="1546">
                  <c:v>2011-12-11-06</c:v>
                </c:pt>
                <c:pt idx="1547">
                  <c:v>2011-12-11-07</c:v>
                </c:pt>
                <c:pt idx="1548">
                  <c:v>2011-12-11-08</c:v>
                </c:pt>
                <c:pt idx="1549">
                  <c:v>2011-12-11-09</c:v>
                </c:pt>
                <c:pt idx="1550">
                  <c:v>2011-12-11-10</c:v>
                </c:pt>
                <c:pt idx="1551">
                  <c:v>2011-12-11-11</c:v>
                </c:pt>
                <c:pt idx="1552">
                  <c:v>2011-12-11-12</c:v>
                </c:pt>
                <c:pt idx="1553">
                  <c:v>2011-12-11-13</c:v>
                </c:pt>
                <c:pt idx="1554">
                  <c:v>2011-12-11-14</c:v>
                </c:pt>
                <c:pt idx="1555">
                  <c:v>2011-12-11-15</c:v>
                </c:pt>
                <c:pt idx="1556">
                  <c:v>2011-12-11-16</c:v>
                </c:pt>
                <c:pt idx="1557">
                  <c:v>2011-12-11-17</c:v>
                </c:pt>
                <c:pt idx="1558">
                  <c:v>2011-12-11-18</c:v>
                </c:pt>
                <c:pt idx="1559">
                  <c:v>2011-12-11-19</c:v>
                </c:pt>
                <c:pt idx="1560">
                  <c:v>2011-12-11-20</c:v>
                </c:pt>
                <c:pt idx="1561">
                  <c:v>2011-12-11-21</c:v>
                </c:pt>
                <c:pt idx="1562">
                  <c:v>2011-12-11-22</c:v>
                </c:pt>
                <c:pt idx="1563">
                  <c:v>2011-12-11-23</c:v>
                </c:pt>
                <c:pt idx="1564">
                  <c:v>2011-12-12-00</c:v>
                </c:pt>
                <c:pt idx="1565">
                  <c:v>2011-12-12-01</c:v>
                </c:pt>
                <c:pt idx="1566">
                  <c:v>2011-12-12-02</c:v>
                </c:pt>
                <c:pt idx="1567">
                  <c:v>2011-12-12-03</c:v>
                </c:pt>
                <c:pt idx="1568">
                  <c:v>2011-12-12-04</c:v>
                </c:pt>
                <c:pt idx="1569">
                  <c:v>2011-12-12-05</c:v>
                </c:pt>
                <c:pt idx="1570">
                  <c:v>2011-12-12-06</c:v>
                </c:pt>
                <c:pt idx="1571">
                  <c:v>2011-12-12-07</c:v>
                </c:pt>
                <c:pt idx="1572">
                  <c:v>2011-12-12-08</c:v>
                </c:pt>
                <c:pt idx="1573">
                  <c:v>2011-12-12-09</c:v>
                </c:pt>
                <c:pt idx="1574">
                  <c:v>2011-12-12-10</c:v>
                </c:pt>
                <c:pt idx="1575">
                  <c:v>2011-12-12-11</c:v>
                </c:pt>
                <c:pt idx="1576">
                  <c:v>2011-12-12-12</c:v>
                </c:pt>
                <c:pt idx="1577">
                  <c:v>2011-12-12-13</c:v>
                </c:pt>
                <c:pt idx="1578">
                  <c:v>2011-12-12-14</c:v>
                </c:pt>
                <c:pt idx="1579">
                  <c:v>2011-12-12-15</c:v>
                </c:pt>
                <c:pt idx="1580">
                  <c:v>2011-12-12-16</c:v>
                </c:pt>
                <c:pt idx="1581">
                  <c:v>2011-12-12-17</c:v>
                </c:pt>
                <c:pt idx="1582">
                  <c:v>2011-12-12-18</c:v>
                </c:pt>
                <c:pt idx="1583">
                  <c:v>2011-12-12-19</c:v>
                </c:pt>
                <c:pt idx="1584">
                  <c:v>2011-12-12-20</c:v>
                </c:pt>
                <c:pt idx="1585">
                  <c:v>2011-12-12-21</c:v>
                </c:pt>
                <c:pt idx="1586">
                  <c:v>2011-12-12-22</c:v>
                </c:pt>
                <c:pt idx="1587">
                  <c:v>2011-12-12-23</c:v>
                </c:pt>
                <c:pt idx="1588">
                  <c:v>2011-12-13-00</c:v>
                </c:pt>
                <c:pt idx="1589">
                  <c:v>2011-12-13-01</c:v>
                </c:pt>
                <c:pt idx="1590">
                  <c:v>2011-12-13-02</c:v>
                </c:pt>
                <c:pt idx="1591">
                  <c:v>2011-12-13-03</c:v>
                </c:pt>
                <c:pt idx="1592">
                  <c:v>2011-12-13-04</c:v>
                </c:pt>
                <c:pt idx="1593">
                  <c:v>2011-12-13-05</c:v>
                </c:pt>
                <c:pt idx="1594">
                  <c:v>2011-12-13-06</c:v>
                </c:pt>
                <c:pt idx="1595">
                  <c:v>2011-12-13-07</c:v>
                </c:pt>
                <c:pt idx="1596">
                  <c:v>2011-12-13-08</c:v>
                </c:pt>
                <c:pt idx="1597">
                  <c:v>2011-12-13-09</c:v>
                </c:pt>
                <c:pt idx="1598">
                  <c:v>2011-12-13-10</c:v>
                </c:pt>
                <c:pt idx="1599">
                  <c:v>2011-12-13-11</c:v>
                </c:pt>
                <c:pt idx="1600">
                  <c:v>2011-12-13-12</c:v>
                </c:pt>
                <c:pt idx="1601">
                  <c:v>2011-12-13-13</c:v>
                </c:pt>
                <c:pt idx="1602">
                  <c:v>2011-12-13-14</c:v>
                </c:pt>
                <c:pt idx="1603">
                  <c:v>2011-12-13-15</c:v>
                </c:pt>
                <c:pt idx="1604">
                  <c:v>2011-12-13-16</c:v>
                </c:pt>
                <c:pt idx="1605">
                  <c:v>2011-12-13-17</c:v>
                </c:pt>
                <c:pt idx="1606">
                  <c:v>2011-12-13-18</c:v>
                </c:pt>
                <c:pt idx="1607">
                  <c:v>2011-12-13-19</c:v>
                </c:pt>
                <c:pt idx="1608">
                  <c:v>2011-12-13-20</c:v>
                </c:pt>
                <c:pt idx="1609">
                  <c:v>2011-12-13-21</c:v>
                </c:pt>
                <c:pt idx="1610">
                  <c:v>2011-12-13-22</c:v>
                </c:pt>
                <c:pt idx="1611">
                  <c:v>2011-12-13-23</c:v>
                </c:pt>
                <c:pt idx="1612">
                  <c:v>2011-12-14-00</c:v>
                </c:pt>
                <c:pt idx="1613">
                  <c:v>2011-12-14-01</c:v>
                </c:pt>
                <c:pt idx="1614">
                  <c:v>2011-12-14-02</c:v>
                </c:pt>
                <c:pt idx="1615">
                  <c:v>2011-12-14-03</c:v>
                </c:pt>
                <c:pt idx="1616">
                  <c:v>2011-12-14-04</c:v>
                </c:pt>
                <c:pt idx="1617">
                  <c:v>2011-12-14-05</c:v>
                </c:pt>
                <c:pt idx="1618">
                  <c:v>2011-12-14-06</c:v>
                </c:pt>
                <c:pt idx="1619">
                  <c:v>2011-12-14-07</c:v>
                </c:pt>
                <c:pt idx="1620">
                  <c:v>2011-12-14-08</c:v>
                </c:pt>
                <c:pt idx="1621">
                  <c:v>2011-12-14-09</c:v>
                </c:pt>
                <c:pt idx="1622">
                  <c:v>2011-12-14-10</c:v>
                </c:pt>
                <c:pt idx="1623">
                  <c:v>2011-12-14-11</c:v>
                </c:pt>
                <c:pt idx="1624">
                  <c:v>2011-12-14-12</c:v>
                </c:pt>
                <c:pt idx="1625">
                  <c:v>2011-12-14-13</c:v>
                </c:pt>
                <c:pt idx="1626">
                  <c:v>2011-12-14-14</c:v>
                </c:pt>
                <c:pt idx="1627">
                  <c:v>2011-12-14-15</c:v>
                </c:pt>
                <c:pt idx="1628">
                  <c:v>2011-12-14-16</c:v>
                </c:pt>
                <c:pt idx="1629">
                  <c:v>2011-12-14-17</c:v>
                </c:pt>
                <c:pt idx="1630">
                  <c:v>2011-12-14-18</c:v>
                </c:pt>
                <c:pt idx="1631">
                  <c:v>2011-12-14-19</c:v>
                </c:pt>
                <c:pt idx="1632">
                  <c:v>2011-12-14-20</c:v>
                </c:pt>
                <c:pt idx="1633">
                  <c:v>2011-12-14-21</c:v>
                </c:pt>
                <c:pt idx="1634">
                  <c:v>2011-12-14-22</c:v>
                </c:pt>
                <c:pt idx="1635">
                  <c:v>2011-12-14-23</c:v>
                </c:pt>
                <c:pt idx="1636">
                  <c:v>2011-12-15-00</c:v>
                </c:pt>
                <c:pt idx="1637">
                  <c:v>2011-12-15-01</c:v>
                </c:pt>
                <c:pt idx="1638">
                  <c:v>2011-12-15-02</c:v>
                </c:pt>
                <c:pt idx="1639">
                  <c:v>2011-12-15-03</c:v>
                </c:pt>
                <c:pt idx="1640">
                  <c:v>2011-12-15-04</c:v>
                </c:pt>
                <c:pt idx="1641">
                  <c:v>2011-12-15-05</c:v>
                </c:pt>
                <c:pt idx="1642">
                  <c:v>2011-12-15-06</c:v>
                </c:pt>
                <c:pt idx="1643">
                  <c:v>2011-12-15-07</c:v>
                </c:pt>
                <c:pt idx="1644">
                  <c:v>2011-12-15-08</c:v>
                </c:pt>
                <c:pt idx="1645">
                  <c:v>2011-12-15-09</c:v>
                </c:pt>
                <c:pt idx="1646">
                  <c:v>2011-12-15-10</c:v>
                </c:pt>
                <c:pt idx="1647">
                  <c:v>2011-12-15-11</c:v>
                </c:pt>
                <c:pt idx="1648">
                  <c:v>2011-12-15-12</c:v>
                </c:pt>
                <c:pt idx="1649">
                  <c:v>2011-12-15-13</c:v>
                </c:pt>
                <c:pt idx="1650">
                  <c:v>2011-12-15-14</c:v>
                </c:pt>
                <c:pt idx="1651">
                  <c:v>2011-12-15-15</c:v>
                </c:pt>
                <c:pt idx="1652">
                  <c:v>2011-12-15-16</c:v>
                </c:pt>
                <c:pt idx="1653">
                  <c:v>2011-12-15-17</c:v>
                </c:pt>
                <c:pt idx="1654">
                  <c:v>2011-12-15-18</c:v>
                </c:pt>
                <c:pt idx="1655">
                  <c:v>2011-12-15-19</c:v>
                </c:pt>
                <c:pt idx="1656">
                  <c:v>2011-12-15-20</c:v>
                </c:pt>
                <c:pt idx="1657">
                  <c:v>2011-12-15-21</c:v>
                </c:pt>
                <c:pt idx="1658">
                  <c:v>2011-12-15-22</c:v>
                </c:pt>
                <c:pt idx="1659">
                  <c:v>2011-12-15-23</c:v>
                </c:pt>
                <c:pt idx="1660">
                  <c:v>2011-12-16-00</c:v>
                </c:pt>
                <c:pt idx="1661">
                  <c:v>2011-12-16-01</c:v>
                </c:pt>
                <c:pt idx="1662">
                  <c:v>2011-12-16-02</c:v>
                </c:pt>
                <c:pt idx="1663">
                  <c:v>2011-12-16-03</c:v>
                </c:pt>
                <c:pt idx="1664">
                  <c:v>2011-12-16-04</c:v>
                </c:pt>
                <c:pt idx="1665">
                  <c:v>2011-12-16-05</c:v>
                </c:pt>
                <c:pt idx="1666">
                  <c:v>2011-12-16-06</c:v>
                </c:pt>
                <c:pt idx="1667">
                  <c:v>2011-12-16-07</c:v>
                </c:pt>
                <c:pt idx="1668">
                  <c:v>2011-12-16-08</c:v>
                </c:pt>
                <c:pt idx="1669">
                  <c:v>2011-12-16-09</c:v>
                </c:pt>
                <c:pt idx="1670">
                  <c:v>2011-12-16-10</c:v>
                </c:pt>
                <c:pt idx="1671">
                  <c:v>2011-12-16-11</c:v>
                </c:pt>
                <c:pt idx="1672">
                  <c:v>2011-12-16-12</c:v>
                </c:pt>
                <c:pt idx="1673">
                  <c:v>2011-12-16-13</c:v>
                </c:pt>
                <c:pt idx="1674">
                  <c:v>2011-12-16-14</c:v>
                </c:pt>
                <c:pt idx="1675">
                  <c:v>2011-12-16-15</c:v>
                </c:pt>
                <c:pt idx="1676">
                  <c:v>2011-12-16-16</c:v>
                </c:pt>
                <c:pt idx="1677">
                  <c:v>2011-12-16-17</c:v>
                </c:pt>
                <c:pt idx="1678">
                  <c:v>2011-12-16-18</c:v>
                </c:pt>
                <c:pt idx="1679">
                  <c:v>2011-12-16-19</c:v>
                </c:pt>
                <c:pt idx="1680">
                  <c:v>2011-12-16-20</c:v>
                </c:pt>
                <c:pt idx="1681">
                  <c:v>2011-12-16-21</c:v>
                </c:pt>
                <c:pt idx="1682">
                  <c:v>2011-12-16-22</c:v>
                </c:pt>
                <c:pt idx="1683">
                  <c:v>2011-12-16-23</c:v>
                </c:pt>
                <c:pt idx="1684">
                  <c:v>2011-12-17-00</c:v>
                </c:pt>
                <c:pt idx="1685">
                  <c:v>2011-12-17-01</c:v>
                </c:pt>
                <c:pt idx="1686">
                  <c:v>2011-12-17-02</c:v>
                </c:pt>
                <c:pt idx="1687">
                  <c:v>2011-12-17-03</c:v>
                </c:pt>
                <c:pt idx="1688">
                  <c:v>2011-12-17-04</c:v>
                </c:pt>
                <c:pt idx="1689">
                  <c:v>2011-12-17-05</c:v>
                </c:pt>
                <c:pt idx="1690">
                  <c:v>2011-12-17-06</c:v>
                </c:pt>
                <c:pt idx="1691">
                  <c:v>2011-12-17-07</c:v>
                </c:pt>
                <c:pt idx="1692">
                  <c:v>2011-12-17-08</c:v>
                </c:pt>
                <c:pt idx="1693">
                  <c:v>2011-12-17-09</c:v>
                </c:pt>
                <c:pt idx="1694">
                  <c:v>2011-12-17-10</c:v>
                </c:pt>
                <c:pt idx="1695">
                  <c:v>2011-12-17-11</c:v>
                </c:pt>
                <c:pt idx="1696">
                  <c:v>2011-12-17-12</c:v>
                </c:pt>
                <c:pt idx="1697">
                  <c:v>2011-12-17-13</c:v>
                </c:pt>
                <c:pt idx="1698">
                  <c:v>2011-12-17-14</c:v>
                </c:pt>
                <c:pt idx="1699">
                  <c:v>2011-12-17-15</c:v>
                </c:pt>
                <c:pt idx="1700">
                  <c:v>2011-12-17-16</c:v>
                </c:pt>
                <c:pt idx="1701">
                  <c:v>2011-12-17-17</c:v>
                </c:pt>
                <c:pt idx="1702">
                  <c:v>2011-12-17-18</c:v>
                </c:pt>
                <c:pt idx="1703">
                  <c:v>2011-12-17-19</c:v>
                </c:pt>
                <c:pt idx="1704">
                  <c:v>2011-12-17-20</c:v>
                </c:pt>
                <c:pt idx="1705">
                  <c:v>2011-12-17-21</c:v>
                </c:pt>
                <c:pt idx="1706">
                  <c:v>2011-12-17-22</c:v>
                </c:pt>
                <c:pt idx="1707">
                  <c:v>2011-12-17-23</c:v>
                </c:pt>
                <c:pt idx="1708">
                  <c:v>2011-12-18-00</c:v>
                </c:pt>
                <c:pt idx="1709">
                  <c:v>2011-12-18-01</c:v>
                </c:pt>
                <c:pt idx="1710">
                  <c:v>2011-12-18-02</c:v>
                </c:pt>
                <c:pt idx="1711">
                  <c:v>2011-12-18-03</c:v>
                </c:pt>
                <c:pt idx="1712">
                  <c:v>2011-12-18-04</c:v>
                </c:pt>
                <c:pt idx="1713">
                  <c:v>2011-12-18-05</c:v>
                </c:pt>
                <c:pt idx="1714">
                  <c:v>2011-12-18-06</c:v>
                </c:pt>
                <c:pt idx="1715">
                  <c:v>2011-12-18-07</c:v>
                </c:pt>
                <c:pt idx="1716">
                  <c:v>2011-12-18-08</c:v>
                </c:pt>
                <c:pt idx="1717">
                  <c:v>2011-12-18-09</c:v>
                </c:pt>
                <c:pt idx="1718">
                  <c:v>2011-12-18-10</c:v>
                </c:pt>
                <c:pt idx="1719">
                  <c:v>2011-12-18-11</c:v>
                </c:pt>
                <c:pt idx="1720">
                  <c:v>2011-12-18-12</c:v>
                </c:pt>
                <c:pt idx="1721">
                  <c:v>2011-12-18-13</c:v>
                </c:pt>
                <c:pt idx="1722">
                  <c:v>2011-12-18-14</c:v>
                </c:pt>
                <c:pt idx="1723">
                  <c:v>2011-12-18-15</c:v>
                </c:pt>
                <c:pt idx="1724">
                  <c:v>2011-12-18-16</c:v>
                </c:pt>
                <c:pt idx="1725">
                  <c:v>2011-12-18-17</c:v>
                </c:pt>
                <c:pt idx="1726">
                  <c:v>2011-12-18-18</c:v>
                </c:pt>
                <c:pt idx="1727">
                  <c:v>2011-12-18-19</c:v>
                </c:pt>
                <c:pt idx="1728">
                  <c:v>2011-12-18-20</c:v>
                </c:pt>
                <c:pt idx="1729">
                  <c:v>2011-12-18-21</c:v>
                </c:pt>
                <c:pt idx="1730">
                  <c:v>2011-12-18-22</c:v>
                </c:pt>
                <c:pt idx="1731">
                  <c:v>2011-12-18-23</c:v>
                </c:pt>
                <c:pt idx="1732">
                  <c:v>2011-12-19-00</c:v>
                </c:pt>
                <c:pt idx="1733">
                  <c:v>2011-12-19-01</c:v>
                </c:pt>
                <c:pt idx="1734">
                  <c:v>2011-12-19-02</c:v>
                </c:pt>
                <c:pt idx="1735">
                  <c:v>2011-12-19-03</c:v>
                </c:pt>
                <c:pt idx="1736">
                  <c:v>2011-12-19-04</c:v>
                </c:pt>
                <c:pt idx="1737">
                  <c:v>2011-12-19-05</c:v>
                </c:pt>
                <c:pt idx="1738">
                  <c:v>2011-12-19-06</c:v>
                </c:pt>
                <c:pt idx="1739">
                  <c:v>2011-12-19-07</c:v>
                </c:pt>
                <c:pt idx="1740">
                  <c:v>2011-12-19-08</c:v>
                </c:pt>
                <c:pt idx="1741">
                  <c:v>2011-12-19-09</c:v>
                </c:pt>
                <c:pt idx="1742">
                  <c:v>2011-12-19-10</c:v>
                </c:pt>
                <c:pt idx="1743">
                  <c:v>2011-12-19-11</c:v>
                </c:pt>
                <c:pt idx="1744">
                  <c:v>2011-12-19-12</c:v>
                </c:pt>
                <c:pt idx="1745">
                  <c:v>2011-12-19-13</c:v>
                </c:pt>
                <c:pt idx="1746">
                  <c:v>2011-12-19-14</c:v>
                </c:pt>
                <c:pt idx="1747">
                  <c:v>2011-12-19-15</c:v>
                </c:pt>
                <c:pt idx="1748">
                  <c:v>2011-12-19-16</c:v>
                </c:pt>
                <c:pt idx="1749">
                  <c:v>2011-12-19-17</c:v>
                </c:pt>
                <c:pt idx="1750">
                  <c:v>2011-12-19-18</c:v>
                </c:pt>
                <c:pt idx="1751">
                  <c:v>2011-12-19-19</c:v>
                </c:pt>
                <c:pt idx="1752">
                  <c:v>2011-12-19-20</c:v>
                </c:pt>
                <c:pt idx="1753">
                  <c:v>2011-12-19-21</c:v>
                </c:pt>
                <c:pt idx="1754">
                  <c:v>2011-12-19-22</c:v>
                </c:pt>
                <c:pt idx="1755">
                  <c:v>2011-12-19-23</c:v>
                </c:pt>
                <c:pt idx="1756">
                  <c:v>2011-12-20-00</c:v>
                </c:pt>
                <c:pt idx="1757">
                  <c:v>2011-12-20-01</c:v>
                </c:pt>
                <c:pt idx="1758">
                  <c:v>2011-12-20-02</c:v>
                </c:pt>
                <c:pt idx="1759">
                  <c:v>2011-12-20-03</c:v>
                </c:pt>
                <c:pt idx="1760">
                  <c:v>2011-12-20-04</c:v>
                </c:pt>
                <c:pt idx="1761">
                  <c:v>2011-12-20-05</c:v>
                </c:pt>
                <c:pt idx="1762">
                  <c:v>2011-12-20-06</c:v>
                </c:pt>
                <c:pt idx="1763">
                  <c:v>2011-12-20-07</c:v>
                </c:pt>
                <c:pt idx="1764">
                  <c:v>2011-12-20-08</c:v>
                </c:pt>
                <c:pt idx="1765">
                  <c:v>2011-12-20-09</c:v>
                </c:pt>
                <c:pt idx="1766">
                  <c:v>2011-12-20-10</c:v>
                </c:pt>
                <c:pt idx="1767">
                  <c:v>2011-12-20-11</c:v>
                </c:pt>
                <c:pt idx="1768">
                  <c:v>2011-12-20-12</c:v>
                </c:pt>
                <c:pt idx="1769">
                  <c:v>2011-12-20-13</c:v>
                </c:pt>
                <c:pt idx="1770">
                  <c:v>2011-12-20-14</c:v>
                </c:pt>
                <c:pt idx="1771">
                  <c:v>2011-12-20-15</c:v>
                </c:pt>
                <c:pt idx="1772">
                  <c:v>2011-12-20-16</c:v>
                </c:pt>
                <c:pt idx="1773">
                  <c:v>2011-12-20-17</c:v>
                </c:pt>
                <c:pt idx="1774">
                  <c:v>2011-12-20-18</c:v>
                </c:pt>
                <c:pt idx="1775">
                  <c:v>2011-12-20-19</c:v>
                </c:pt>
                <c:pt idx="1776">
                  <c:v>2011-12-20-20</c:v>
                </c:pt>
                <c:pt idx="1777">
                  <c:v>2011-12-20-21</c:v>
                </c:pt>
                <c:pt idx="1778">
                  <c:v>2011-12-20-22</c:v>
                </c:pt>
                <c:pt idx="1779">
                  <c:v>2011-12-20-23</c:v>
                </c:pt>
                <c:pt idx="1780">
                  <c:v>2011-12-21-00</c:v>
                </c:pt>
                <c:pt idx="1781">
                  <c:v>2011-12-21-01</c:v>
                </c:pt>
                <c:pt idx="1782">
                  <c:v>2011-12-21-02</c:v>
                </c:pt>
                <c:pt idx="1783">
                  <c:v>2011-12-21-03</c:v>
                </c:pt>
                <c:pt idx="1784">
                  <c:v>2011-12-21-04</c:v>
                </c:pt>
                <c:pt idx="1785">
                  <c:v>2011-12-21-05</c:v>
                </c:pt>
                <c:pt idx="1786">
                  <c:v>2011-12-21-06</c:v>
                </c:pt>
                <c:pt idx="1787">
                  <c:v>2011-12-21-07</c:v>
                </c:pt>
                <c:pt idx="1788">
                  <c:v>2011-12-21-08</c:v>
                </c:pt>
                <c:pt idx="1789">
                  <c:v>2011-12-21-09</c:v>
                </c:pt>
                <c:pt idx="1790">
                  <c:v>2011-12-21-10</c:v>
                </c:pt>
                <c:pt idx="1791">
                  <c:v>2011-12-21-11</c:v>
                </c:pt>
                <c:pt idx="1792">
                  <c:v>2011-12-21-12</c:v>
                </c:pt>
                <c:pt idx="1793">
                  <c:v>2011-12-21-13</c:v>
                </c:pt>
                <c:pt idx="1794">
                  <c:v>2011-12-21-14</c:v>
                </c:pt>
                <c:pt idx="1795">
                  <c:v>2011-12-21-15</c:v>
                </c:pt>
                <c:pt idx="1796">
                  <c:v>2011-12-21-16</c:v>
                </c:pt>
                <c:pt idx="1797">
                  <c:v>2011-12-21-17</c:v>
                </c:pt>
                <c:pt idx="1798">
                  <c:v>2011-12-21-18</c:v>
                </c:pt>
                <c:pt idx="1799">
                  <c:v>2011-12-21-19</c:v>
                </c:pt>
                <c:pt idx="1800">
                  <c:v>2011-12-21-20</c:v>
                </c:pt>
                <c:pt idx="1801">
                  <c:v>2011-12-21-21</c:v>
                </c:pt>
                <c:pt idx="1802">
                  <c:v>2011-12-21-22</c:v>
                </c:pt>
                <c:pt idx="1803">
                  <c:v>2011-12-21-23</c:v>
                </c:pt>
                <c:pt idx="1804">
                  <c:v>2011-12-22-00</c:v>
                </c:pt>
                <c:pt idx="1805">
                  <c:v>2011-12-22-01</c:v>
                </c:pt>
                <c:pt idx="1806">
                  <c:v>2011-12-22-02</c:v>
                </c:pt>
                <c:pt idx="1807">
                  <c:v>2011-12-22-03</c:v>
                </c:pt>
                <c:pt idx="1808">
                  <c:v>2011-12-22-04</c:v>
                </c:pt>
                <c:pt idx="1809">
                  <c:v>2011-12-22-05</c:v>
                </c:pt>
                <c:pt idx="1810">
                  <c:v>2011-12-22-06</c:v>
                </c:pt>
                <c:pt idx="1811">
                  <c:v>2011-12-22-07</c:v>
                </c:pt>
                <c:pt idx="1812">
                  <c:v>2011-12-22-08</c:v>
                </c:pt>
                <c:pt idx="1813">
                  <c:v>2011-12-22-09</c:v>
                </c:pt>
                <c:pt idx="1814">
                  <c:v>2011-12-22-10</c:v>
                </c:pt>
                <c:pt idx="1815">
                  <c:v>2011-12-22-11</c:v>
                </c:pt>
                <c:pt idx="1816">
                  <c:v>2011-12-22-12</c:v>
                </c:pt>
                <c:pt idx="1817">
                  <c:v>2011-12-22-13</c:v>
                </c:pt>
                <c:pt idx="1818">
                  <c:v>2011-12-22-14</c:v>
                </c:pt>
                <c:pt idx="1819">
                  <c:v>2011-12-22-15</c:v>
                </c:pt>
                <c:pt idx="1820">
                  <c:v>2011-12-22-16</c:v>
                </c:pt>
                <c:pt idx="1821">
                  <c:v>2011-12-22-17</c:v>
                </c:pt>
                <c:pt idx="1822">
                  <c:v>2011-12-22-18</c:v>
                </c:pt>
                <c:pt idx="1823">
                  <c:v>2011-12-22-19</c:v>
                </c:pt>
                <c:pt idx="1824">
                  <c:v>2011-12-22-20</c:v>
                </c:pt>
                <c:pt idx="1825">
                  <c:v>2011-12-22-21</c:v>
                </c:pt>
                <c:pt idx="1826">
                  <c:v>2011-12-22-22</c:v>
                </c:pt>
                <c:pt idx="1827">
                  <c:v>2011-12-22-23</c:v>
                </c:pt>
                <c:pt idx="1828">
                  <c:v>2011-12-23-00</c:v>
                </c:pt>
                <c:pt idx="1829">
                  <c:v>2011-12-23-01</c:v>
                </c:pt>
                <c:pt idx="1830">
                  <c:v>2011-12-23-02</c:v>
                </c:pt>
                <c:pt idx="1831">
                  <c:v>2011-12-23-03</c:v>
                </c:pt>
                <c:pt idx="1832">
                  <c:v>2011-12-23-04</c:v>
                </c:pt>
                <c:pt idx="1833">
                  <c:v>2011-12-23-05</c:v>
                </c:pt>
                <c:pt idx="1834">
                  <c:v>2011-12-23-06</c:v>
                </c:pt>
                <c:pt idx="1835">
                  <c:v>2011-12-23-07</c:v>
                </c:pt>
                <c:pt idx="1836">
                  <c:v>2011-12-23-08</c:v>
                </c:pt>
                <c:pt idx="1837">
                  <c:v>2011-12-23-09</c:v>
                </c:pt>
                <c:pt idx="1838">
                  <c:v>2011-12-23-10</c:v>
                </c:pt>
                <c:pt idx="1839">
                  <c:v>2011-12-23-11</c:v>
                </c:pt>
                <c:pt idx="1840">
                  <c:v>2011-12-23-12</c:v>
                </c:pt>
                <c:pt idx="1841">
                  <c:v>2011-12-23-13</c:v>
                </c:pt>
                <c:pt idx="1842">
                  <c:v>2011-12-23-14</c:v>
                </c:pt>
                <c:pt idx="1843">
                  <c:v>2011-12-23-15</c:v>
                </c:pt>
                <c:pt idx="1844">
                  <c:v>2011-12-23-16</c:v>
                </c:pt>
                <c:pt idx="1845">
                  <c:v>2011-12-23-17</c:v>
                </c:pt>
                <c:pt idx="1846">
                  <c:v>2011-12-23-18</c:v>
                </c:pt>
                <c:pt idx="1847">
                  <c:v>2011-12-23-19</c:v>
                </c:pt>
                <c:pt idx="1848">
                  <c:v>2011-12-23-20</c:v>
                </c:pt>
                <c:pt idx="1849">
                  <c:v>2011-12-23-21</c:v>
                </c:pt>
                <c:pt idx="1850">
                  <c:v>2011-12-23-22</c:v>
                </c:pt>
                <c:pt idx="1851">
                  <c:v>2011-12-23-23</c:v>
                </c:pt>
                <c:pt idx="1852">
                  <c:v>2011-12-24-00</c:v>
                </c:pt>
                <c:pt idx="1853">
                  <c:v>2011-12-24-01</c:v>
                </c:pt>
                <c:pt idx="1854">
                  <c:v>2011-12-24-02</c:v>
                </c:pt>
                <c:pt idx="1855">
                  <c:v>2011-12-24-03</c:v>
                </c:pt>
                <c:pt idx="1856">
                  <c:v>2011-12-24-04</c:v>
                </c:pt>
                <c:pt idx="1857">
                  <c:v>2011-12-24-05</c:v>
                </c:pt>
                <c:pt idx="1858">
                  <c:v>2011-12-24-06</c:v>
                </c:pt>
                <c:pt idx="1859">
                  <c:v>2011-12-24-07</c:v>
                </c:pt>
                <c:pt idx="1860">
                  <c:v>2011-12-24-08</c:v>
                </c:pt>
                <c:pt idx="1861">
                  <c:v>2011-12-24-09</c:v>
                </c:pt>
                <c:pt idx="1862">
                  <c:v>2011-12-24-10</c:v>
                </c:pt>
                <c:pt idx="1863">
                  <c:v>2011-12-24-11</c:v>
                </c:pt>
                <c:pt idx="1864">
                  <c:v>2011-12-24-12</c:v>
                </c:pt>
                <c:pt idx="1865">
                  <c:v>2011-12-24-13</c:v>
                </c:pt>
                <c:pt idx="1866">
                  <c:v>2011-12-24-14</c:v>
                </c:pt>
                <c:pt idx="1867">
                  <c:v>2011-12-24-15</c:v>
                </c:pt>
                <c:pt idx="1868">
                  <c:v>2011-12-24-16</c:v>
                </c:pt>
                <c:pt idx="1869">
                  <c:v>2011-12-24-17</c:v>
                </c:pt>
                <c:pt idx="1870">
                  <c:v>2011-12-24-18</c:v>
                </c:pt>
                <c:pt idx="1871">
                  <c:v>2011-12-24-19</c:v>
                </c:pt>
                <c:pt idx="1872">
                  <c:v>2011-12-24-20</c:v>
                </c:pt>
                <c:pt idx="1873">
                  <c:v>2011-12-24-21</c:v>
                </c:pt>
                <c:pt idx="1874">
                  <c:v>2011-12-24-22</c:v>
                </c:pt>
                <c:pt idx="1875">
                  <c:v>2011-12-24-23</c:v>
                </c:pt>
                <c:pt idx="1876">
                  <c:v>2011-12-25-00</c:v>
                </c:pt>
                <c:pt idx="1877">
                  <c:v>2011-12-25-01</c:v>
                </c:pt>
                <c:pt idx="1878">
                  <c:v>2011-12-25-02</c:v>
                </c:pt>
                <c:pt idx="1879">
                  <c:v>2011-12-25-03</c:v>
                </c:pt>
                <c:pt idx="1880">
                  <c:v>2011-12-25-04</c:v>
                </c:pt>
                <c:pt idx="1881">
                  <c:v>2011-12-25-05</c:v>
                </c:pt>
                <c:pt idx="1882">
                  <c:v>2011-12-25-06</c:v>
                </c:pt>
                <c:pt idx="1883">
                  <c:v>2011-12-25-07</c:v>
                </c:pt>
                <c:pt idx="1884">
                  <c:v>2011-12-25-08</c:v>
                </c:pt>
                <c:pt idx="1885">
                  <c:v>2011-12-25-09</c:v>
                </c:pt>
                <c:pt idx="1886">
                  <c:v>2011-12-25-10</c:v>
                </c:pt>
                <c:pt idx="1887">
                  <c:v>2011-12-25-11</c:v>
                </c:pt>
                <c:pt idx="1888">
                  <c:v>2011-12-25-12</c:v>
                </c:pt>
                <c:pt idx="1889">
                  <c:v>2011-12-25-13</c:v>
                </c:pt>
                <c:pt idx="1890">
                  <c:v>2011-12-25-14</c:v>
                </c:pt>
                <c:pt idx="1891">
                  <c:v>2011-12-25-15</c:v>
                </c:pt>
                <c:pt idx="1892">
                  <c:v>2011-12-25-16</c:v>
                </c:pt>
                <c:pt idx="1893">
                  <c:v>2011-12-25-17</c:v>
                </c:pt>
                <c:pt idx="1894">
                  <c:v>2011-12-25-18</c:v>
                </c:pt>
                <c:pt idx="1895">
                  <c:v>2011-12-25-19</c:v>
                </c:pt>
                <c:pt idx="1896">
                  <c:v>2011-12-25-20</c:v>
                </c:pt>
                <c:pt idx="1897">
                  <c:v>2011-12-25-21</c:v>
                </c:pt>
                <c:pt idx="1898">
                  <c:v>2011-12-25-22</c:v>
                </c:pt>
                <c:pt idx="1899">
                  <c:v>2011-12-25-23</c:v>
                </c:pt>
                <c:pt idx="1900">
                  <c:v>2011-12-26-00</c:v>
                </c:pt>
                <c:pt idx="1901">
                  <c:v>2011-12-26-01</c:v>
                </c:pt>
                <c:pt idx="1902">
                  <c:v>2011-12-26-02</c:v>
                </c:pt>
                <c:pt idx="1903">
                  <c:v>2011-12-26-03</c:v>
                </c:pt>
                <c:pt idx="1904">
                  <c:v>2011-12-26-04</c:v>
                </c:pt>
                <c:pt idx="1905">
                  <c:v>2011-12-26-05</c:v>
                </c:pt>
                <c:pt idx="1906">
                  <c:v>2011-12-26-06</c:v>
                </c:pt>
                <c:pt idx="1907">
                  <c:v>2011-12-26-07</c:v>
                </c:pt>
                <c:pt idx="1908">
                  <c:v>2011-12-26-08</c:v>
                </c:pt>
                <c:pt idx="1909">
                  <c:v>2011-12-26-09</c:v>
                </c:pt>
                <c:pt idx="1910">
                  <c:v>2011-12-26-10</c:v>
                </c:pt>
                <c:pt idx="1911">
                  <c:v>2011-12-26-11</c:v>
                </c:pt>
                <c:pt idx="1912">
                  <c:v>2011-12-26-12</c:v>
                </c:pt>
                <c:pt idx="1913">
                  <c:v>2011-12-26-13</c:v>
                </c:pt>
                <c:pt idx="1914">
                  <c:v>2011-12-26-14</c:v>
                </c:pt>
                <c:pt idx="1915">
                  <c:v>2011-12-26-15</c:v>
                </c:pt>
                <c:pt idx="1916">
                  <c:v>2011-12-26-16</c:v>
                </c:pt>
                <c:pt idx="1917">
                  <c:v>2011-12-26-17</c:v>
                </c:pt>
                <c:pt idx="1918">
                  <c:v>2011-12-26-18</c:v>
                </c:pt>
                <c:pt idx="1919">
                  <c:v>2011-12-26-19</c:v>
                </c:pt>
                <c:pt idx="1920">
                  <c:v>2011-12-26-20</c:v>
                </c:pt>
                <c:pt idx="1921">
                  <c:v>2011-12-26-21</c:v>
                </c:pt>
                <c:pt idx="1922">
                  <c:v>2011-12-26-22</c:v>
                </c:pt>
                <c:pt idx="1923">
                  <c:v>2011-12-26-23</c:v>
                </c:pt>
                <c:pt idx="1924">
                  <c:v>2011-12-27-00</c:v>
                </c:pt>
                <c:pt idx="1925">
                  <c:v>2011-12-27-01</c:v>
                </c:pt>
                <c:pt idx="1926">
                  <c:v>2011-12-27-02</c:v>
                </c:pt>
                <c:pt idx="1927">
                  <c:v>2011-12-27-03</c:v>
                </c:pt>
                <c:pt idx="1928">
                  <c:v>2011-12-27-04</c:v>
                </c:pt>
                <c:pt idx="1929">
                  <c:v>2011-12-27-05</c:v>
                </c:pt>
                <c:pt idx="1930">
                  <c:v>2011-12-27-06</c:v>
                </c:pt>
                <c:pt idx="1931">
                  <c:v>2011-12-27-07</c:v>
                </c:pt>
                <c:pt idx="1932">
                  <c:v>2011-12-27-08</c:v>
                </c:pt>
                <c:pt idx="1933">
                  <c:v>2011-12-27-09</c:v>
                </c:pt>
                <c:pt idx="1934">
                  <c:v>2011-12-27-10</c:v>
                </c:pt>
                <c:pt idx="1935">
                  <c:v>2011-12-27-11</c:v>
                </c:pt>
                <c:pt idx="1936">
                  <c:v>2011-12-27-12</c:v>
                </c:pt>
                <c:pt idx="1937">
                  <c:v>2011-12-27-13</c:v>
                </c:pt>
                <c:pt idx="1938">
                  <c:v>2011-12-27-14</c:v>
                </c:pt>
                <c:pt idx="1939">
                  <c:v>2011-12-27-15</c:v>
                </c:pt>
                <c:pt idx="1940">
                  <c:v>2011-12-27-16</c:v>
                </c:pt>
                <c:pt idx="1941">
                  <c:v>2011-12-27-17</c:v>
                </c:pt>
                <c:pt idx="1942">
                  <c:v>2011-12-27-18</c:v>
                </c:pt>
                <c:pt idx="1943">
                  <c:v>2011-12-27-19</c:v>
                </c:pt>
                <c:pt idx="1944">
                  <c:v>2011-12-27-20</c:v>
                </c:pt>
                <c:pt idx="1945">
                  <c:v>2011-12-27-21</c:v>
                </c:pt>
                <c:pt idx="1946">
                  <c:v>2011-12-27-22</c:v>
                </c:pt>
                <c:pt idx="1947">
                  <c:v>2011-12-27-23</c:v>
                </c:pt>
                <c:pt idx="1948">
                  <c:v>2011-12-28-00</c:v>
                </c:pt>
                <c:pt idx="1949">
                  <c:v>2011-12-28-01</c:v>
                </c:pt>
                <c:pt idx="1950">
                  <c:v>2011-12-28-02</c:v>
                </c:pt>
                <c:pt idx="1951">
                  <c:v>2011-12-28-03</c:v>
                </c:pt>
                <c:pt idx="1952">
                  <c:v>2011-12-28-04</c:v>
                </c:pt>
                <c:pt idx="1953">
                  <c:v>2011-12-28-05</c:v>
                </c:pt>
                <c:pt idx="1954">
                  <c:v>2011-12-28-06</c:v>
                </c:pt>
                <c:pt idx="1955">
                  <c:v>2011-12-28-07</c:v>
                </c:pt>
                <c:pt idx="1956">
                  <c:v>2011-12-28-08</c:v>
                </c:pt>
                <c:pt idx="1957">
                  <c:v>2011-12-28-09</c:v>
                </c:pt>
                <c:pt idx="1958">
                  <c:v>2011-12-28-10</c:v>
                </c:pt>
                <c:pt idx="1959">
                  <c:v>2011-12-28-11</c:v>
                </c:pt>
                <c:pt idx="1960">
                  <c:v>2011-12-28-12</c:v>
                </c:pt>
                <c:pt idx="1961">
                  <c:v>2011-12-28-13</c:v>
                </c:pt>
                <c:pt idx="1962">
                  <c:v>2011-12-28-14</c:v>
                </c:pt>
                <c:pt idx="1963">
                  <c:v>2011-12-28-15</c:v>
                </c:pt>
                <c:pt idx="1964">
                  <c:v>2011-12-28-16</c:v>
                </c:pt>
                <c:pt idx="1965">
                  <c:v>2011-12-28-17</c:v>
                </c:pt>
                <c:pt idx="1966">
                  <c:v>2011-12-28-18</c:v>
                </c:pt>
                <c:pt idx="1967">
                  <c:v>2011-12-28-19</c:v>
                </c:pt>
                <c:pt idx="1968">
                  <c:v>2011-12-28-20</c:v>
                </c:pt>
                <c:pt idx="1969">
                  <c:v>2011-12-28-21</c:v>
                </c:pt>
                <c:pt idx="1970">
                  <c:v>2011-12-28-22</c:v>
                </c:pt>
                <c:pt idx="1971">
                  <c:v>2011-12-28-23</c:v>
                </c:pt>
                <c:pt idx="1972">
                  <c:v>2011-12-29-00</c:v>
                </c:pt>
                <c:pt idx="1973">
                  <c:v>2011-12-29-01</c:v>
                </c:pt>
                <c:pt idx="1974">
                  <c:v>2011-12-29-02</c:v>
                </c:pt>
                <c:pt idx="1975">
                  <c:v>2011-12-29-03</c:v>
                </c:pt>
                <c:pt idx="1976">
                  <c:v>2011-12-29-04</c:v>
                </c:pt>
                <c:pt idx="1977">
                  <c:v>2011-12-29-05</c:v>
                </c:pt>
                <c:pt idx="1978">
                  <c:v>2011-12-29-06</c:v>
                </c:pt>
                <c:pt idx="1979">
                  <c:v>2011-12-29-07</c:v>
                </c:pt>
                <c:pt idx="1980">
                  <c:v>2011-12-29-08</c:v>
                </c:pt>
                <c:pt idx="1981">
                  <c:v>2011-12-29-09</c:v>
                </c:pt>
                <c:pt idx="1982">
                  <c:v>2011-12-29-10</c:v>
                </c:pt>
                <c:pt idx="1983">
                  <c:v>2011-12-29-11</c:v>
                </c:pt>
                <c:pt idx="1984">
                  <c:v>2011-12-29-12</c:v>
                </c:pt>
                <c:pt idx="1985">
                  <c:v>2011-12-29-13</c:v>
                </c:pt>
                <c:pt idx="1986">
                  <c:v>2011-12-29-14</c:v>
                </c:pt>
                <c:pt idx="1987">
                  <c:v>2011-12-29-15</c:v>
                </c:pt>
                <c:pt idx="1988">
                  <c:v>2011-12-29-16</c:v>
                </c:pt>
                <c:pt idx="1989">
                  <c:v>2011-12-29-17</c:v>
                </c:pt>
                <c:pt idx="1990">
                  <c:v>2011-12-29-18</c:v>
                </c:pt>
                <c:pt idx="1991">
                  <c:v>2011-12-29-19</c:v>
                </c:pt>
                <c:pt idx="1992">
                  <c:v>2011-12-29-20</c:v>
                </c:pt>
                <c:pt idx="1993">
                  <c:v>2011-12-29-21</c:v>
                </c:pt>
                <c:pt idx="1994">
                  <c:v>2011-12-29-22</c:v>
                </c:pt>
                <c:pt idx="1995">
                  <c:v>2011-12-29-23</c:v>
                </c:pt>
                <c:pt idx="1996">
                  <c:v>2011-12-30-00</c:v>
                </c:pt>
                <c:pt idx="1997">
                  <c:v>2011-12-30-01</c:v>
                </c:pt>
                <c:pt idx="1998">
                  <c:v>2011-12-30-02</c:v>
                </c:pt>
                <c:pt idx="1999">
                  <c:v>2011-12-30-03</c:v>
                </c:pt>
                <c:pt idx="2000">
                  <c:v>2011-12-30-04</c:v>
                </c:pt>
                <c:pt idx="2001">
                  <c:v>2011-12-30-05</c:v>
                </c:pt>
                <c:pt idx="2002">
                  <c:v>2011-12-30-06</c:v>
                </c:pt>
                <c:pt idx="2003">
                  <c:v>2011-12-30-07</c:v>
                </c:pt>
                <c:pt idx="2004">
                  <c:v>2011-12-30-08</c:v>
                </c:pt>
                <c:pt idx="2005">
                  <c:v>2011-12-30-09</c:v>
                </c:pt>
                <c:pt idx="2006">
                  <c:v>2011-12-30-10</c:v>
                </c:pt>
                <c:pt idx="2007">
                  <c:v>2011-12-30-11</c:v>
                </c:pt>
                <c:pt idx="2008">
                  <c:v>2011-12-30-12</c:v>
                </c:pt>
                <c:pt idx="2009">
                  <c:v>2011-12-30-13</c:v>
                </c:pt>
                <c:pt idx="2010">
                  <c:v>2011-12-30-14</c:v>
                </c:pt>
                <c:pt idx="2011">
                  <c:v>2011-12-30-15</c:v>
                </c:pt>
                <c:pt idx="2012">
                  <c:v>2011-12-30-16</c:v>
                </c:pt>
                <c:pt idx="2013">
                  <c:v>2011-12-30-17</c:v>
                </c:pt>
                <c:pt idx="2014">
                  <c:v>2011-12-30-18</c:v>
                </c:pt>
                <c:pt idx="2015">
                  <c:v>2011-12-30-19</c:v>
                </c:pt>
                <c:pt idx="2016">
                  <c:v>2011-12-30-20</c:v>
                </c:pt>
                <c:pt idx="2017">
                  <c:v>2011-12-30-21</c:v>
                </c:pt>
                <c:pt idx="2018">
                  <c:v>2011-12-30-22</c:v>
                </c:pt>
                <c:pt idx="2019">
                  <c:v>2011-12-30-23</c:v>
                </c:pt>
                <c:pt idx="2020">
                  <c:v>2011-12-31-00</c:v>
                </c:pt>
                <c:pt idx="2021">
                  <c:v>2011-12-31-01</c:v>
                </c:pt>
                <c:pt idx="2022">
                  <c:v>2011-12-31-02</c:v>
                </c:pt>
                <c:pt idx="2023">
                  <c:v>2011-12-31-03</c:v>
                </c:pt>
                <c:pt idx="2024">
                  <c:v>2011-12-31-04</c:v>
                </c:pt>
                <c:pt idx="2025">
                  <c:v>2011-12-31-05</c:v>
                </c:pt>
                <c:pt idx="2026">
                  <c:v>2011-12-31-06</c:v>
                </c:pt>
                <c:pt idx="2027">
                  <c:v>2011-12-31-07</c:v>
                </c:pt>
                <c:pt idx="2028">
                  <c:v>2011-12-31-08</c:v>
                </c:pt>
                <c:pt idx="2029">
                  <c:v>2011-12-31-09</c:v>
                </c:pt>
                <c:pt idx="2030">
                  <c:v>2011-12-31-10</c:v>
                </c:pt>
                <c:pt idx="2031">
                  <c:v>2011-12-31-11</c:v>
                </c:pt>
                <c:pt idx="2032">
                  <c:v>2011-12-31-12</c:v>
                </c:pt>
                <c:pt idx="2033">
                  <c:v>2011-12-31-13</c:v>
                </c:pt>
                <c:pt idx="2034">
                  <c:v>2011-12-31-14</c:v>
                </c:pt>
                <c:pt idx="2035">
                  <c:v>2011-12-31-15</c:v>
                </c:pt>
                <c:pt idx="2036">
                  <c:v>2011-12-31-16</c:v>
                </c:pt>
                <c:pt idx="2037">
                  <c:v>2011-12-31-17</c:v>
                </c:pt>
                <c:pt idx="2038">
                  <c:v>2011-12-31-18</c:v>
                </c:pt>
                <c:pt idx="2039">
                  <c:v>2011-12-31-19</c:v>
                </c:pt>
                <c:pt idx="2040">
                  <c:v>2011-12-31-20</c:v>
                </c:pt>
                <c:pt idx="2041">
                  <c:v>2011-12-31-21</c:v>
                </c:pt>
                <c:pt idx="2042">
                  <c:v>2011-12-31-22</c:v>
                </c:pt>
                <c:pt idx="2043">
                  <c:v>2011-12-31-23</c:v>
                </c:pt>
                <c:pt idx="2044">
                  <c:v>2012-01-01-00</c:v>
                </c:pt>
                <c:pt idx="2045">
                  <c:v>2012-01-01-01</c:v>
                </c:pt>
                <c:pt idx="2046">
                  <c:v>2012-01-01-02</c:v>
                </c:pt>
                <c:pt idx="2047">
                  <c:v>2012-01-01-03</c:v>
                </c:pt>
                <c:pt idx="2048">
                  <c:v>2012-01-01-04</c:v>
                </c:pt>
                <c:pt idx="2049">
                  <c:v>2012-01-01-05</c:v>
                </c:pt>
                <c:pt idx="2050">
                  <c:v>2012-01-01-06</c:v>
                </c:pt>
                <c:pt idx="2051">
                  <c:v>2012-01-01-07</c:v>
                </c:pt>
                <c:pt idx="2052">
                  <c:v>2012-01-01-08</c:v>
                </c:pt>
                <c:pt idx="2053">
                  <c:v>2012-01-01-09</c:v>
                </c:pt>
                <c:pt idx="2054">
                  <c:v>2012-01-01-10</c:v>
                </c:pt>
                <c:pt idx="2055">
                  <c:v>2012-01-01-11</c:v>
                </c:pt>
                <c:pt idx="2056">
                  <c:v>2012-01-01-12</c:v>
                </c:pt>
                <c:pt idx="2057">
                  <c:v>2012-01-01-13</c:v>
                </c:pt>
                <c:pt idx="2058">
                  <c:v>2012-01-01-14</c:v>
                </c:pt>
                <c:pt idx="2059">
                  <c:v>2012-01-01-15</c:v>
                </c:pt>
                <c:pt idx="2060">
                  <c:v>2012-01-01-16</c:v>
                </c:pt>
                <c:pt idx="2061">
                  <c:v>2012-01-01-17</c:v>
                </c:pt>
                <c:pt idx="2062">
                  <c:v>2012-01-01-18</c:v>
                </c:pt>
                <c:pt idx="2063">
                  <c:v>2012-01-01-19</c:v>
                </c:pt>
                <c:pt idx="2064">
                  <c:v>2012-01-01-20</c:v>
                </c:pt>
                <c:pt idx="2065">
                  <c:v>2012-01-01-21</c:v>
                </c:pt>
                <c:pt idx="2066">
                  <c:v>2012-01-01-22</c:v>
                </c:pt>
                <c:pt idx="2067">
                  <c:v>2012-01-01-23</c:v>
                </c:pt>
                <c:pt idx="2068">
                  <c:v>2012-01-02-00</c:v>
                </c:pt>
                <c:pt idx="2069">
                  <c:v>2012-01-02-01</c:v>
                </c:pt>
                <c:pt idx="2070">
                  <c:v>2012-01-02-02</c:v>
                </c:pt>
                <c:pt idx="2071">
                  <c:v>2012-01-02-03</c:v>
                </c:pt>
                <c:pt idx="2072">
                  <c:v>2012-01-02-04</c:v>
                </c:pt>
                <c:pt idx="2073">
                  <c:v>2012-01-02-05</c:v>
                </c:pt>
                <c:pt idx="2074">
                  <c:v>2012-01-02-06</c:v>
                </c:pt>
                <c:pt idx="2075">
                  <c:v>2012-01-02-07</c:v>
                </c:pt>
                <c:pt idx="2076">
                  <c:v>2012-01-02-08</c:v>
                </c:pt>
                <c:pt idx="2077">
                  <c:v>2012-01-02-09</c:v>
                </c:pt>
                <c:pt idx="2078">
                  <c:v>2012-01-02-10</c:v>
                </c:pt>
                <c:pt idx="2079">
                  <c:v>2012-01-02-11</c:v>
                </c:pt>
                <c:pt idx="2080">
                  <c:v>2012-01-02-12</c:v>
                </c:pt>
                <c:pt idx="2081">
                  <c:v>2012-01-02-13</c:v>
                </c:pt>
                <c:pt idx="2082">
                  <c:v>2012-01-02-14</c:v>
                </c:pt>
                <c:pt idx="2083">
                  <c:v>2012-01-02-15</c:v>
                </c:pt>
                <c:pt idx="2084">
                  <c:v>2012-01-02-16</c:v>
                </c:pt>
                <c:pt idx="2085">
                  <c:v>2012-01-02-17</c:v>
                </c:pt>
                <c:pt idx="2086">
                  <c:v>2012-01-02-18</c:v>
                </c:pt>
                <c:pt idx="2087">
                  <c:v>2012-01-02-19</c:v>
                </c:pt>
                <c:pt idx="2088">
                  <c:v>2012-01-02-20</c:v>
                </c:pt>
                <c:pt idx="2089">
                  <c:v>2012-01-02-21</c:v>
                </c:pt>
                <c:pt idx="2090">
                  <c:v>2012-01-02-22</c:v>
                </c:pt>
                <c:pt idx="2091">
                  <c:v>2012-01-02-23</c:v>
                </c:pt>
                <c:pt idx="2092">
                  <c:v>2012-01-03-00</c:v>
                </c:pt>
                <c:pt idx="2093">
                  <c:v>2012-01-03-01</c:v>
                </c:pt>
                <c:pt idx="2094">
                  <c:v>2012-01-03-02</c:v>
                </c:pt>
                <c:pt idx="2095">
                  <c:v>2012-01-03-03</c:v>
                </c:pt>
                <c:pt idx="2096">
                  <c:v>2012-01-03-04</c:v>
                </c:pt>
                <c:pt idx="2097">
                  <c:v>2012-01-03-05</c:v>
                </c:pt>
                <c:pt idx="2098">
                  <c:v>2012-01-03-06</c:v>
                </c:pt>
                <c:pt idx="2099">
                  <c:v>2012-01-03-07</c:v>
                </c:pt>
                <c:pt idx="2100">
                  <c:v>2012-01-03-08</c:v>
                </c:pt>
                <c:pt idx="2101">
                  <c:v>2012-01-03-09</c:v>
                </c:pt>
                <c:pt idx="2102">
                  <c:v>2012-01-03-10</c:v>
                </c:pt>
                <c:pt idx="2103">
                  <c:v>2012-01-03-11</c:v>
                </c:pt>
                <c:pt idx="2104">
                  <c:v>2012-01-03-12</c:v>
                </c:pt>
                <c:pt idx="2105">
                  <c:v>2012-01-03-13</c:v>
                </c:pt>
                <c:pt idx="2106">
                  <c:v>2012-01-03-14</c:v>
                </c:pt>
                <c:pt idx="2107">
                  <c:v>2012-01-03-15</c:v>
                </c:pt>
                <c:pt idx="2108">
                  <c:v>2012-01-03-16</c:v>
                </c:pt>
                <c:pt idx="2109">
                  <c:v>2012-01-03-17</c:v>
                </c:pt>
                <c:pt idx="2110">
                  <c:v>2012-01-03-18</c:v>
                </c:pt>
                <c:pt idx="2111">
                  <c:v>2012-01-03-19</c:v>
                </c:pt>
                <c:pt idx="2112">
                  <c:v>2012-01-03-20</c:v>
                </c:pt>
                <c:pt idx="2113">
                  <c:v>2012-01-03-21</c:v>
                </c:pt>
                <c:pt idx="2114">
                  <c:v>2012-01-03-22</c:v>
                </c:pt>
                <c:pt idx="2115">
                  <c:v>2012-01-03-23</c:v>
                </c:pt>
                <c:pt idx="2116">
                  <c:v>2012-01-04-00</c:v>
                </c:pt>
                <c:pt idx="2117">
                  <c:v>2012-01-04-01</c:v>
                </c:pt>
                <c:pt idx="2118">
                  <c:v>2012-01-04-02</c:v>
                </c:pt>
                <c:pt idx="2119">
                  <c:v>2012-01-04-03</c:v>
                </c:pt>
                <c:pt idx="2120">
                  <c:v>2012-01-04-04</c:v>
                </c:pt>
                <c:pt idx="2121">
                  <c:v>2012-01-04-05</c:v>
                </c:pt>
                <c:pt idx="2122">
                  <c:v>2012-01-04-06</c:v>
                </c:pt>
                <c:pt idx="2123">
                  <c:v>2012-01-04-07</c:v>
                </c:pt>
                <c:pt idx="2124">
                  <c:v>2012-01-04-08</c:v>
                </c:pt>
                <c:pt idx="2125">
                  <c:v>2012-01-04-09</c:v>
                </c:pt>
                <c:pt idx="2126">
                  <c:v>2012-01-04-10</c:v>
                </c:pt>
                <c:pt idx="2127">
                  <c:v>2012-01-04-11</c:v>
                </c:pt>
                <c:pt idx="2128">
                  <c:v>2012-01-04-12</c:v>
                </c:pt>
                <c:pt idx="2129">
                  <c:v>2012-01-04-13</c:v>
                </c:pt>
                <c:pt idx="2130">
                  <c:v>2012-01-04-14</c:v>
                </c:pt>
                <c:pt idx="2131">
                  <c:v>2012-01-04-15</c:v>
                </c:pt>
                <c:pt idx="2132">
                  <c:v>2012-01-04-16</c:v>
                </c:pt>
                <c:pt idx="2133">
                  <c:v>2012-01-04-17</c:v>
                </c:pt>
                <c:pt idx="2134">
                  <c:v>2012-01-04-18</c:v>
                </c:pt>
                <c:pt idx="2135">
                  <c:v>2012-01-04-19</c:v>
                </c:pt>
                <c:pt idx="2136">
                  <c:v>2012-01-04-20</c:v>
                </c:pt>
                <c:pt idx="2137">
                  <c:v>2012-01-04-21</c:v>
                </c:pt>
                <c:pt idx="2138">
                  <c:v>2012-01-04-22</c:v>
                </c:pt>
                <c:pt idx="2139">
                  <c:v>2012-01-04-23</c:v>
                </c:pt>
                <c:pt idx="2140">
                  <c:v>2012-01-05-00</c:v>
                </c:pt>
                <c:pt idx="2141">
                  <c:v>2012-01-05-01</c:v>
                </c:pt>
                <c:pt idx="2142">
                  <c:v>2012-01-05-02</c:v>
                </c:pt>
                <c:pt idx="2143">
                  <c:v>2012-01-05-03</c:v>
                </c:pt>
                <c:pt idx="2144">
                  <c:v>2012-01-05-04</c:v>
                </c:pt>
                <c:pt idx="2145">
                  <c:v>2012-01-05-05</c:v>
                </c:pt>
                <c:pt idx="2146">
                  <c:v>2012-01-05-06</c:v>
                </c:pt>
                <c:pt idx="2147">
                  <c:v>2012-01-05-07</c:v>
                </c:pt>
                <c:pt idx="2148">
                  <c:v>2012-01-05-08</c:v>
                </c:pt>
                <c:pt idx="2149">
                  <c:v>2012-01-05-09</c:v>
                </c:pt>
                <c:pt idx="2150">
                  <c:v>2012-01-05-10</c:v>
                </c:pt>
                <c:pt idx="2151">
                  <c:v>2012-01-05-11</c:v>
                </c:pt>
                <c:pt idx="2152">
                  <c:v>2012-01-05-12</c:v>
                </c:pt>
                <c:pt idx="2153">
                  <c:v>2012-01-05-13</c:v>
                </c:pt>
                <c:pt idx="2154">
                  <c:v>2012-01-05-14</c:v>
                </c:pt>
                <c:pt idx="2155">
                  <c:v>2012-01-05-15</c:v>
                </c:pt>
                <c:pt idx="2156">
                  <c:v>2012-01-05-16</c:v>
                </c:pt>
                <c:pt idx="2157">
                  <c:v>2012-01-05-17</c:v>
                </c:pt>
                <c:pt idx="2158">
                  <c:v>2012-01-05-18</c:v>
                </c:pt>
                <c:pt idx="2159">
                  <c:v>2012-01-05-19</c:v>
                </c:pt>
                <c:pt idx="2160">
                  <c:v>2012-01-05-20</c:v>
                </c:pt>
                <c:pt idx="2161">
                  <c:v>2012-01-05-21</c:v>
                </c:pt>
                <c:pt idx="2162">
                  <c:v>2012-01-05-22</c:v>
                </c:pt>
                <c:pt idx="2163">
                  <c:v>2012-01-05-23</c:v>
                </c:pt>
                <c:pt idx="2164">
                  <c:v>2012-01-06-00</c:v>
                </c:pt>
                <c:pt idx="2165">
                  <c:v>2012-01-06-01</c:v>
                </c:pt>
                <c:pt idx="2166">
                  <c:v>2012-01-06-02</c:v>
                </c:pt>
                <c:pt idx="2167">
                  <c:v>2012-01-06-03</c:v>
                </c:pt>
                <c:pt idx="2168">
                  <c:v>2012-01-06-04</c:v>
                </c:pt>
                <c:pt idx="2169">
                  <c:v>2012-01-06-05</c:v>
                </c:pt>
                <c:pt idx="2170">
                  <c:v>2012-01-06-06</c:v>
                </c:pt>
                <c:pt idx="2171">
                  <c:v>2012-01-06-07</c:v>
                </c:pt>
                <c:pt idx="2172">
                  <c:v>2012-01-06-08</c:v>
                </c:pt>
                <c:pt idx="2173">
                  <c:v>2012-01-06-09</c:v>
                </c:pt>
                <c:pt idx="2174">
                  <c:v>2012-01-06-10</c:v>
                </c:pt>
                <c:pt idx="2175">
                  <c:v>2012-01-06-11</c:v>
                </c:pt>
                <c:pt idx="2176">
                  <c:v>2012-01-06-12</c:v>
                </c:pt>
                <c:pt idx="2177">
                  <c:v>2012-01-06-13</c:v>
                </c:pt>
                <c:pt idx="2178">
                  <c:v>2012-01-06-14</c:v>
                </c:pt>
                <c:pt idx="2179">
                  <c:v>2012-01-06-15</c:v>
                </c:pt>
                <c:pt idx="2180">
                  <c:v>2012-01-06-16</c:v>
                </c:pt>
                <c:pt idx="2181">
                  <c:v>2012-01-06-17</c:v>
                </c:pt>
                <c:pt idx="2182">
                  <c:v>2012-01-06-18</c:v>
                </c:pt>
                <c:pt idx="2183">
                  <c:v>2012-01-06-19</c:v>
                </c:pt>
                <c:pt idx="2184">
                  <c:v>2012-01-06-20</c:v>
                </c:pt>
                <c:pt idx="2185">
                  <c:v>2012-01-06-21</c:v>
                </c:pt>
                <c:pt idx="2186">
                  <c:v>2012-01-06-22</c:v>
                </c:pt>
                <c:pt idx="2187">
                  <c:v>2012-01-06-23</c:v>
                </c:pt>
                <c:pt idx="2188">
                  <c:v>2012-01-07-00</c:v>
                </c:pt>
                <c:pt idx="2189">
                  <c:v>2012-01-07-01</c:v>
                </c:pt>
                <c:pt idx="2190">
                  <c:v>2012-01-07-02</c:v>
                </c:pt>
                <c:pt idx="2191">
                  <c:v>2012-01-07-03</c:v>
                </c:pt>
                <c:pt idx="2192">
                  <c:v>2012-01-07-04</c:v>
                </c:pt>
                <c:pt idx="2193">
                  <c:v>2012-01-07-05</c:v>
                </c:pt>
                <c:pt idx="2194">
                  <c:v>2012-01-07-06</c:v>
                </c:pt>
                <c:pt idx="2195">
                  <c:v>2012-01-07-07</c:v>
                </c:pt>
                <c:pt idx="2196">
                  <c:v>2012-01-07-08</c:v>
                </c:pt>
                <c:pt idx="2197">
                  <c:v>2012-01-07-09</c:v>
                </c:pt>
                <c:pt idx="2198">
                  <c:v>2012-01-07-10</c:v>
                </c:pt>
                <c:pt idx="2199">
                  <c:v>2012-01-07-11</c:v>
                </c:pt>
                <c:pt idx="2200">
                  <c:v>2012-01-07-12</c:v>
                </c:pt>
                <c:pt idx="2201">
                  <c:v>2012-01-07-13</c:v>
                </c:pt>
                <c:pt idx="2202">
                  <c:v>2012-01-07-14</c:v>
                </c:pt>
                <c:pt idx="2203">
                  <c:v>2012-01-07-15</c:v>
                </c:pt>
                <c:pt idx="2204">
                  <c:v>2012-01-07-16</c:v>
                </c:pt>
                <c:pt idx="2205">
                  <c:v>2012-01-07-17</c:v>
                </c:pt>
                <c:pt idx="2206">
                  <c:v>2012-01-07-18</c:v>
                </c:pt>
                <c:pt idx="2207">
                  <c:v>2012-01-07-19</c:v>
                </c:pt>
                <c:pt idx="2208">
                  <c:v>2012-01-07-20</c:v>
                </c:pt>
                <c:pt idx="2209">
                  <c:v>2012-01-07-21</c:v>
                </c:pt>
                <c:pt idx="2210">
                  <c:v>2012-01-07-22</c:v>
                </c:pt>
                <c:pt idx="2211">
                  <c:v>2012-01-07-23</c:v>
                </c:pt>
                <c:pt idx="2212">
                  <c:v>2012-01-08-00</c:v>
                </c:pt>
                <c:pt idx="2213">
                  <c:v>2012-01-08-01</c:v>
                </c:pt>
                <c:pt idx="2214">
                  <c:v>2012-01-08-02</c:v>
                </c:pt>
                <c:pt idx="2215">
                  <c:v>2012-01-08-03</c:v>
                </c:pt>
                <c:pt idx="2216">
                  <c:v>2012-01-08-04</c:v>
                </c:pt>
                <c:pt idx="2217">
                  <c:v>2012-01-08-05</c:v>
                </c:pt>
                <c:pt idx="2218">
                  <c:v>2012-01-08-06</c:v>
                </c:pt>
                <c:pt idx="2219">
                  <c:v>2012-01-08-07</c:v>
                </c:pt>
                <c:pt idx="2220">
                  <c:v>2012-01-08-08</c:v>
                </c:pt>
                <c:pt idx="2221">
                  <c:v>2012-01-08-09</c:v>
                </c:pt>
                <c:pt idx="2222">
                  <c:v>2012-01-08-10</c:v>
                </c:pt>
                <c:pt idx="2223">
                  <c:v>2012-01-08-11</c:v>
                </c:pt>
                <c:pt idx="2224">
                  <c:v>2012-01-08-12</c:v>
                </c:pt>
                <c:pt idx="2225">
                  <c:v>2012-01-08-13</c:v>
                </c:pt>
                <c:pt idx="2226">
                  <c:v>2012-01-08-14</c:v>
                </c:pt>
                <c:pt idx="2227">
                  <c:v>2012-01-08-15</c:v>
                </c:pt>
                <c:pt idx="2228">
                  <c:v>2012-01-08-16</c:v>
                </c:pt>
                <c:pt idx="2229">
                  <c:v>2012-01-08-17</c:v>
                </c:pt>
                <c:pt idx="2230">
                  <c:v>2012-01-08-18</c:v>
                </c:pt>
                <c:pt idx="2231">
                  <c:v>2012-01-08-19</c:v>
                </c:pt>
                <c:pt idx="2232">
                  <c:v>2012-01-08-20</c:v>
                </c:pt>
                <c:pt idx="2233">
                  <c:v>2012-01-08-21</c:v>
                </c:pt>
                <c:pt idx="2234">
                  <c:v>2012-01-08-22</c:v>
                </c:pt>
                <c:pt idx="2235">
                  <c:v>2012-01-08-23</c:v>
                </c:pt>
                <c:pt idx="2236">
                  <c:v>2012-01-09-00</c:v>
                </c:pt>
                <c:pt idx="2237">
                  <c:v>2012-01-09-01</c:v>
                </c:pt>
                <c:pt idx="2238">
                  <c:v>2012-01-09-02</c:v>
                </c:pt>
                <c:pt idx="2239">
                  <c:v>2012-01-09-03</c:v>
                </c:pt>
                <c:pt idx="2240">
                  <c:v>2012-01-09-04</c:v>
                </c:pt>
                <c:pt idx="2241">
                  <c:v>2012-01-09-05</c:v>
                </c:pt>
                <c:pt idx="2242">
                  <c:v>2012-01-09-06</c:v>
                </c:pt>
                <c:pt idx="2243">
                  <c:v>2012-01-09-07</c:v>
                </c:pt>
                <c:pt idx="2244">
                  <c:v>2012-01-09-08</c:v>
                </c:pt>
                <c:pt idx="2245">
                  <c:v>2012-01-09-09</c:v>
                </c:pt>
                <c:pt idx="2246">
                  <c:v>2012-01-09-10</c:v>
                </c:pt>
                <c:pt idx="2247">
                  <c:v>2012-01-09-11</c:v>
                </c:pt>
                <c:pt idx="2248">
                  <c:v>2012-01-09-12</c:v>
                </c:pt>
                <c:pt idx="2249">
                  <c:v>2012-01-09-13</c:v>
                </c:pt>
                <c:pt idx="2250">
                  <c:v>2012-01-09-14</c:v>
                </c:pt>
                <c:pt idx="2251">
                  <c:v>2012-01-09-15</c:v>
                </c:pt>
                <c:pt idx="2252">
                  <c:v>2012-01-09-16</c:v>
                </c:pt>
                <c:pt idx="2253">
                  <c:v>2012-01-09-17</c:v>
                </c:pt>
                <c:pt idx="2254">
                  <c:v>2012-01-09-18</c:v>
                </c:pt>
                <c:pt idx="2255">
                  <c:v>2012-01-09-19</c:v>
                </c:pt>
                <c:pt idx="2256">
                  <c:v>2012-01-09-20</c:v>
                </c:pt>
                <c:pt idx="2257">
                  <c:v>2012-01-09-21</c:v>
                </c:pt>
                <c:pt idx="2258">
                  <c:v>2012-01-09-22</c:v>
                </c:pt>
                <c:pt idx="2259">
                  <c:v>2012-01-09-23</c:v>
                </c:pt>
                <c:pt idx="2260">
                  <c:v>2012-01-10-00</c:v>
                </c:pt>
                <c:pt idx="2261">
                  <c:v>2012-01-10-01</c:v>
                </c:pt>
                <c:pt idx="2262">
                  <c:v>2012-01-10-02</c:v>
                </c:pt>
                <c:pt idx="2263">
                  <c:v>2012-01-10-03</c:v>
                </c:pt>
                <c:pt idx="2264">
                  <c:v>2012-01-10-04</c:v>
                </c:pt>
                <c:pt idx="2265">
                  <c:v>2012-01-10-05</c:v>
                </c:pt>
                <c:pt idx="2266">
                  <c:v>2012-01-10-06</c:v>
                </c:pt>
                <c:pt idx="2267">
                  <c:v>2012-01-10-07</c:v>
                </c:pt>
                <c:pt idx="2268">
                  <c:v>2012-01-10-08</c:v>
                </c:pt>
                <c:pt idx="2269">
                  <c:v>2012-01-10-09</c:v>
                </c:pt>
                <c:pt idx="2270">
                  <c:v>2012-01-10-10</c:v>
                </c:pt>
                <c:pt idx="2271">
                  <c:v>2012-01-10-11</c:v>
                </c:pt>
                <c:pt idx="2272">
                  <c:v>2012-01-10-12</c:v>
                </c:pt>
                <c:pt idx="2273">
                  <c:v>2012-01-10-13</c:v>
                </c:pt>
                <c:pt idx="2274">
                  <c:v>2012-01-10-14</c:v>
                </c:pt>
                <c:pt idx="2275">
                  <c:v>2012-01-10-15</c:v>
                </c:pt>
                <c:pt idx="2276">
                  <c:v>2012-01-10-16</c:v>
                </c:pt>
                <c:pt idx="2277">
                  <c:v>2012-01-10-17</c:v>
                </c:pt>
                <c:pt idx="2278">
                  <c:v>2012-01-10-18</c:v>
                </c:pt>
                <c:pt idx="2279">
                  <c:v>2012-01-10-19</c:v>
                </c:pt>
                <c:pt idx="2280">
                  <c:v>2012-01-10-20</c:v>
                </c:pt>
                <c:pt idx="2281">
                  <c:v>2012-01-10-21</c:v>
                </c:pt>
                <c:pt idx="2282">
                  <c:v>2012-01-10-22</c:v>
                </c:pt>
                <c:pt idx="2283">
                  <c:v>2012-01-10-23</c:v>
                </c:pt>
                <c:pt idx="2284">
                  <c:v>2012-01-11-00</c:v>
                </c:pt>
                <c:pt idx="2285">
                  <c:v>2012-01-11-01</c:v>
                </c:pt>
                <c:pt idx="2286">
                  <c:v>2012-01-11-02</c:v>
                </c:pt>
                <c:pt idx="2287">
                  <c:v>2012-01-11-03</c:v>
                </c:pt>
                <c:pt idx="2288">
                  <c:v>2012-01-11-04</c:v>
                </c:pt>
                <c:pt idx="2289">
                  <c:v>2012-01-11-05</c:v>
                </c:pt>
                <c:pt idx="2290">
                  <c:v>2012-01-11-06</c:v>
                </c:pt>
                <c:pt idx="2291">
                  <c:v>2012-01-11-07</c:v>
                </c:pt>
                <c:pt idx="2292">
                  <c:v>2012-01-11-08</c:v>
                </c:pt>
                <c:pt idx="2293">
                  <c:v>2012-01-11-09</c:v>
                </c:pt>
                <c:pt idx="2294">
                  <c:v>2012-01-11-10</c:v>
                </c:pt>
                <c:pt idx="2295">
                  <c:v>2012-01-11-11</c:v>
                </c:pt>
                <c:pt idx="2296">
                  <c:v>2012-01-11-12</c:v>
                </c:pt>
                <c:pt idx="2297">
                  <c:v>2012-01-11-13</c:v>
                </c:pt>
                <c:pt idx="2298">
                  <c:v>2012-01-11-14</c:v>
                </c:pt>
                <c:pt idx="2299">
                  <c:v>2012-01-11-15</c:v>
                </c:pt>
                <c:pt idx="2300">
                  <c:v>2012-01-11-16</c:v>
                </c:pt>
                <c:pt idx="2301">
                  <c:v>2012-01-11-17</c:v>
                </c:pt>
                <c:pt idx="2302">
                  <c:v>2012-01-11-18</c:v>
                </c:pt>
                <c:pt idx="2303">
                  <c:v>2012-01-11-19</c:v>
                </c:pt>
                <c:pt idx="2304">
                  <c:v>2012-01-11-20</c:v>
                </c:pt>
                <c:pt idx="2305">
                  <c:v>2012-01-11-21</c:v>
                </c:pt>
                <c:pt idx="2306">
                  <c:v>2012-01-11-22</c:v>
                </c:pt>
                <c:pt idx="2307">
                  <c:v>2012-01-11-23</c:v>
                </c:pt>
                <c:pt idx="2308">
                  <c:v>2012-01-12-00</c:v>
                </c:pt>
                <c:pt idx="2309">
                  <c:v>2012-01-12-01</c:v>
                </c:pt>
                <c:pt idx="2310">
                  <c:v>2012-01-12-02</c:v>
                </c:pt>
                <c:pt idx="2311">
                  <c:v>2012-01-12-03</c:v>
                </c:pt>
                <c:pt idx="2312">
                  <c:v>2012-01-12-04</c:v>
                </c:pt>
                <c:pt idx="2313">
                  <c:v>2012-01-12-05</c:v>
                </c:pt>
                <c:pt idx="2314">
                  <c:v>2012-01-12-06</c:v>
                </c:pt>
                <c:pt idx="2315">
                  <c:v>2012-01-12-07</c:v>
                </c:pt>
                <c:pt idx="2316">
                  <c:v>2012-01-12-08</c:v>
                </c:pt>
                <c:pt idx="2317">
                  <c:v>2012-01-12-09</c:v>
                </c:pt>
                <c:pt idx="2318">
                  <c:v>2012-01-12-10</c:v>
                </c:pt>
                <c:pt idx="2319">
                  <c:v>2012-01-12-11</c:v>
                </c:pt>
                <c:pt idx="2320">
                  <c:v>2012-01-12-12</c:v>
                </c:pt>
                <c:pt idx="2321">
                  <c:v>2012-01-12-13</c:v>
                </c:pt>
                <c:pt idx="2322">
                  <c:v>2012-01-12-14</c:v>
                </c:pt>
                <c:pt idx="2323">
                  <c:v>2012-01-12-15</c:v>
                </c:pt>
                <c:pt idx="2324">
                  <c:v>2012-01-12-16</c:v>
                </c:pt>
                <c:pt idx="2325">
                  <c:v>2012-01-12-17</c:v>
                </c:pt>
                <c:pt idx="2326">
                  <c:v>2012-01-12-18</c:v>
                </c:pt>
                <c:pt idx="2327">
                  <c:v>2012-01-12-19</c:v>
                </c:pt>
                <c:pt idx="2328">
                  <c:v>2012-01-12-20</c:v>
                </c:pt>
                <c:pt idx="2329">
                  <c:v>2012-01-12-21</c:v>
                </c:pt>
                <c:pt idx="2330">
                  <c:v>2012-01-12-22</c:v>
                </c:pt>
                <c:pt idx="2331">
                  <c:v>2012-01-12-23</c:v>
                </c:pt>
                <c:pt idx="2332">
                  <c:v>2012-01-13-00</c:v>
                </c:pt>
                <c:pt idx="2333">
                  <c:v>2012-01-13-01</c:v>
                </c:pt>
                <c:pt idx="2334">
                  <c:v>2012-01-13-02</c:v>
                </c:pt>
                <c:pt idx="2335">
                  <c:v>2012-01-13-03</c:v>
                </c:pt>
                <c:pt idx="2336">
                  <c:v>2012-01-13-04</c:v>
                </c:pt>
                <c:pt idx="2337">
                  <c:v>2012-01-13-05</c:v>
                </c:pt>
                <c:pt idx="2338">
                  <c:v>2012-01-13-06</c:v>
                </c:pt>
                <c:pt idx="2339">
                  <c:v>2012-01-13-07</c:v>
                </c:pt>
                <c:pt idx="2340">
                  <c:v>2012-01-13-08</c:v>
                </c:pt>
                <c:pt idx="2341">
                  <c:v>2012-01-13-09</c:v>
                </c:pt>
                <c:pt idx="2342">
                  <c:v>2012-01-13-10</c:v>
                </c:pt>
                <c:pt idx="2343">
                  <c:v>2012-01-13-11</c:v>
                </c:pt>
                <c:pt idx="2344">
                  <c:v>2012-01-13-12</c:v>
                </c:pt>
                <c:pt idx="2345">
                  <c:v>2012-01-13-13</c:v>
                </c:pt>
                <c:pt idx="2346">
                  <c:v>2012-01-13-14</c:v>
                </c:pt>
                <c:pt idx="2347">
                  <c:v>2012-01-13-15</c:v>
                </c:pt>
                <c:pt idx="2348">
                  <c:v>2012-01-13-16</c:v>
                </c:pt>
                <c:pt idx="2349">
                  <c:v>2012-01-13-17</c:v>
                </c:pt>
                <c:pt idx="2350">
                  <c:v>2012-01-13-18</c:v>
                </c:pt>
                <c:pt idx="2351">
                  <c:v>2012-01-13-19</c:v>
                </c:pt>
                <c:pt idx="2352">
                  <c:v>2012-01-13-20</c:v>
                </c:pt>
                <c:pt idx="2353">
                  <c:v>2012-01-13-21</c:v>
                </c:pt>
                <c:pt idx="2354">
                  <c:v>2012-01-13-22</c:v>
                </c:pt>
                <c:pt idx="2355">
                  <c:v>2012-01-13-23</c:v>
                </c:pt>
                <c:pt idx="2356">
                  <c:v>2012-01-14-00</c:v>
                </c:pt>
                <c:pt idx="2357">
                  <c:v>2012-01-14-01</c:v>
                </c:pt>
                <c:pt idx="2358">
                  <c:v>2012-01-14-02</c:v>
                </c:pt>
                <c:pt idx="2359">
                  <c:v>2012-01-14-03</c:v>
                </c:pt>
                <c:pt idx="2360">
                  <c:v>2012-01-14-04</c:v>
                </c:pt>
                <c:pt idx="2361">
                  <c:v>2012-01-14-05</c:v>
                </c:pt>
                <c:pt idx="2362">
                  <c:v>2012-01-14-06</c:v>
                </c:pt>
                <c:pt idx="2363">
                  <c:v>2012-01-14-07</c:v>
                </c:pt>
                <c:pt idx="2364">
                  <c:v>2012-01-14-08</c:v>
                </c:pt>
                <c:pt idx="2365">
                  <c:v>2012-01-14-09</c:v>
                </c:pt>
                <c:pt idx="2366">
                  <c:v>2012-01-14-10</c:v>
                </c:pt>
                <c:pt idx="2367">
                  <c:v>2012-01-14-11</c:v>
                </c:pt>
                <c:pt idx="2368">
                  <c:v>2012-01-14-12</c:v>
                </c:pt>
                <c:pt idx="2369">
                  <c:v>2012-01-14-13</c:v>
                </c:pt>
                <c:pt idx="2370">
                  <c:v>2012-01-14-14</c:v>
                </c:pt>
                <c:pt idx="2371">
                  <c:v>2012-01-14-15</c:v>
                </c:pt>
                <c:pt idx="2372">
                  <c:v>2012-01-14-16</c:v>
                </c:pt>
                <c:pt idx="2373">
                  <c:v>2012-01-14-17</c:v>
                </c:pt>
                <c:pt idx="2374">
                  <c:v>2012-01-14-18</c:v>
                </c:pt>
                <c:pt idx="2375">
                  <c:v>2012-01-14-19</c:v>
                </c:pt>
                <c:pt idx="2376">
                  <c:v>2012-01-14-20</c:v>
                </c:pt>
                <c:pt idx="2377">
                  <c:v>2012-01-14-21</c:v>
                </c:pt>
                <c:pt idx="2378">
                  <c:v>2012-01-14-22</c:v>
                </c:pt>
                <c:pt idx="2379">
                  <c:v>2012-01-14-23</c:v>
                </c:pt>
                <c:pt idx="2380">
                  <c:v>2012-01-15-00</c:v>
                </c:pt>
                <c:pt idx="2381">
                  <c:v>2012-01-15-01</c:v>
                </c:pt>
                <c:pt idx="2382">
                  <c:v>2012-01-15-02</c:v>
                </c:pt>
                <c:pt idx="2383">
                  <c:v>2012-01-15-03</c:v>
                </c:pt>
                <c:pt idx="2384">
                  <c:v>2012-01-15-04</c:v>
                </c:pt>
                <c:pt idx="2385">
                  <c:v>2012-01-15-05</c:v>
                </c:pt>
                <c:pt idx="2386">
                  <c:v>2012-01-15-06</c:v>
                </c:pt>
                <c:pt idx="2387">
                  <c:v>2012-01-15-07</c:v>
                </c:pt>
                <c:pt idx="2388">
                  <c:v>2012-01-15-08</c:v>
                </c:pt>
                <c:pt idx="2389">
                  <c:v>2012-01-15-09</c:v>
                </c:pt>
                <c:pt idx="2390">
                  <c:v>2012-01-15-10</c:v>
                </c:pt>
                <c:pt idx="2391">
                  <c:v>2012-01-15-11</c:v>
                </c:pt>
                <c:pt idx="2392">
                  <c:v>2012-01-15-12</c:v>
                </c:pt>
                <c:pt idx="2393">
                  <c:v>2012-01-15-13</c:v>
                </c:pt>
                <c:pt idx="2394">
                  <c:v>2012-01-15-14</c:v>
                </c:pt>
                <c:pt idx="2395">
                  <c:v>2012-01-15-15</c:v>
                </c:pt>
                <c:pt idx="2396">
                  <c:v>2012-01-15-16</c:v>
                </c:pt>
                <c:pt idx="2397">
                  <c:v>2012-01-15-17</c:v>
                </c:pt>
                <c:pt idx="2398">
                  <c:v>2012-01-15-18</c:v>
                </c:pt>
                <c:pt idx="2399">
                  <c:v>2012-01-15-19</c:v>
                </c:pt>
                <c:pt idx="2400">
                  <c:v>2012-01-15-20</c:v>
                </c:pt>
                <c:pt idx="2401">
                  <c:v>2012-01-15-21</c:v>
                </c:pt>
                <c:pt idx="2402">
                  <c:v>2012-01-15-22</c:v>
                </c:pt>
                <c:pt idx="2403">
                  <c:v>2012-01-15-23</c:v>
                </c:pt>
                <c:pt idx="2404">
                  <c:v>2012-01-16-00</c:v>
                </c:pt>
                <c:pt idx="2405">
                  <c:v>2012-01-16-01</c:v>
                </c:pt>
                <c:pt idx="2406">
                  <c:v>2012-01-16-02</c:v>
                </c:pt>
                <c:pt idx="2407">
                  <c:v>2012-01-16-03</c:v>
                </c:pt>
                <c:pt idx="2408">
                  <c:v>2012-01-16-04</c:v>
                </c:pt>
                <c:pt idx="2409">
                  <c:v>2012-01-16-05</c:v>
                </c:pt>
                <c:pt idx="2410">
                  <c:v>2012-01-16-06</c:v>
                </c:pt>
                <c:pt idx="2411">
                  <c:v>2012-01-16-07</c:v>
                </c:pt>
                <c:pt idx="2412">
                  <c:v>2012-01-16-08</c:v>
                </c:pt>
                <c:pt idx="2413">
                  <c:v>2012-01-16-09</c:v>
                </c:pt>
                <c:pt idx="2414">
                  <c:v>2012-01-16-10</c:v>
                </c:pt>
                <c:pt idx="2415">
                  <c:v>2012-01-16-11</c:v>
                </c:pt>
                <c:pt idx="2416">
                  <c:v>2012-01-16-12</c:v>
                </c:pt>
                <c:pt idx="2417">
                  <c:v>2012-01-16-13</c:v>
                </c:pt>
                <c:pt idx="2418">
                  <c:v>2012-01-16-14</c:v>
                </c:pt>
                <c:pt idx="2419">
                  <c:v>2012-01-16-15</c:v>
                </c:pt>
                <c:pt idx="2420">
                  <c:v>2012-01-16-16</c:v>
                </c:pt>
                <c:pt idx="2421">
                  <c:v>2012-01-16-17</c:v>
                </c:pt>
                <c:pt idx="2422">
                  <c:v>2012-01-16-18</c:v>
                </c:pt>
                <c:pt idx="2423">
                  <c:v>2012-01-16-19</c:v>
                </c:pt>
                <c:pt idx="2424">
                  <c:v>2012-01-16-20</c:v>
                </c:pt>
                <c:pt idx="2425">
                  <c:v>2012-01-16-21</c:v>
                </c:pt>
                <c:pt idx="2426">
                  <c:v>2012-01-16-22</c:v>
                </c:pt>
                <c:pt idx="2427">
                  <c:v>2012-01-16-23</c:v>
                </c:pt>
                <c:pt idx="2428">
                  <c:v>2012-01-17-00</c:v>
                </c:pt>
                <c:pt idx="2429">
                  <c:v>2012-01-17-01</c:v>
                </c:pt>
                <c:pt idx="2430">
                  <c:v>2012-01-17-02</c:v>
                </c:pt>
                <c:pt idx="2431">
                  <c:v>2012-01-17-03</c:v>
                </c:pt>
                <c:pt idx="2432">
                  <c:v>2012-01-17-04</c:v>
                </c:pt>
                <c:pt idx="2433">
                  <c:v>2012-01-17-05</c:v>
                </c:pt>
                <c:pt idx="2434">
                  <c:v>2012-01-17-06</c:v>
                </c:pt>
                <c:pt idx="2435">
                  <c:v>2012-01-17-07</c:v>
                </c:pt>
                <c:pt idx="2436">
                  <c:v>2012-01-17-08</c:v>
                </c:pt>
                <c:pt idx="2437">
                  <c:v>2012-01-17-09</c:v>
                </c:pt>
                <c:pt idx="2438">
                  <c:v>2012-01-17-10</c:v>
                </c:pt>
                <c:pt idx="2439">
                  <c:v>2012-01-17-11</c:v>
                </c:pt>
                <c:pt idx="2440">
                  <c:v>2012-01-17-12</c:v>
                </c:pt>
                <c:pt idx="2441">
                  <c:v>2012-01-17-13</c:v>
                </c:pt>
                <c:pt idx="2442">
                  <c:v>2012-01-17-14</c:v>
                </c:pt>
                <c:pt idx="2443">
                  <c:v>2012-01-17-15</c:v>
                </c:pt>
                <c:pt idx="2444">
                  <c:v>2012-01-17-16</c:v>
                </c:pt>
                <c:pt idx="2445">
                  <c:v>2012-01-17-17</c:v>
                </c:pt>
                <c:pt idx="2446">
                  <c:v>2012-01-17-18</c:v>
                </c:pt>
                <c:pt idx="2447">
                  <c:v>2012-01-17-19</c:v>
                </c:pt>
                <c:pt idx="2448">
                  <c:v>2012-01-17-20</c:v>
                </c:pt>
                <c:pt idx="2449">
                  <c:v>2012-01-17-21</c:v>
                </c:pt>
                <c:pt idx="2450">
                  <c:v>2012-01-17-22</c:v>
                </c:pt>
                <c:pt idx="2451">
                  <c:v>2012-01-17-23</c:v>
                </c:pt>
                <c:pt idx="2452">
                  <c:v>2012-01-18-00</c:v>
                </c:pt>
                <c:pt idx="2453">
                  <c:v>2012-01-18-01</c:v>
                </c:pt>
                <c:pt idx="2454">
                  <c:v>2012-01-18-02</c:v>
                </c:pt>
                <c:pt idx="2455">
                  <c:v>2012-01-18-03</c:v>
                </c:pt>
                <c:pt idx="2456">
                  <c:v>2012-01-18-04</c:v>
                </c:pt>
                <c:pt idx="2457">
                  <c:v>2012-01-18-05</c:v>
                </c:pt>
                <c:pt idx="2458">
                  <c:v>2012-01-18-06</c:v>
                </c:pt>
                <c:pt idx="2459">
                  <c:v>2012-01-18-07</c:v>
                </c:pt>
                <c:pt idx="2460">
                  <c:v>2012-01-18-08</c:v>
                </c:pt>
                <c:pt idx="2461">
                  <c:v>2012-01-18-09</c:v>
                </c:pt>
                <c:pt idx="2462">
                  <c:v>2012-01-18-10</c:v>
                </c:pt>
                <c:pt idx="2463">
                  <c:v>2012-01-18-11</c:v>
                </c:pt>
                <c:pt idx="2464">
                  <c:v>2012-01-18-12</c:v>
                </c:pt>
                <c:pt idx="2465">
                  <c:v>2012-01-18-13</c:v>
                </c:pt>
                <c:pt idx="2466">
                  <c:v>2012-01-18-14</c:v>
                </c:pt>
                <c:pt idx="2467">
                  <c:v>2012-01-18-15</c:v>
                </c:pt>
                <c:pt idx="2468">
                  <c:v>2012-01-18-16</c:v>
                </c:pt>
                <c:pt idx="2469">
                  <c:v>2012-01-18-17</c:v>
                </c:pt>
                <c:pt idx="2470">
                  <c:v>2012-01-18-18</c:v>
                </c:pt>
                <c:pt idx="2471">
                  <c:v>2012-01-18-19</c:v>
                </c:pt>
                <c:pt idx="2472">
                  <c:v>2012-01-18-20</c:v>
                </c:pt>
                <c:pt idx="2473">
                  <c:v>2012-01-18-21</c:v>
                </c:pt>
                <c:pt idx="2474">
                  <c:v>2012-01-18-22</c:v>
                </c:pt>
                <c:pt idx="2475">
                  <c:v>2012-01-18-23</c:v>
                </c:pt>
                <c:pt idx="2476">
                  <c:v>2012-01-19-00</c:v>
                </c:pt>
                <c:pt idx="2477">
                  <c:v>2012-01-19-01</c:v>
                </c:pt>
                <c:pt idx="2478">
                  <c:v>2012-01-19-02</c:v>
                </c:pt>
                <c:pt idx="2479">
                  <c:v>2012-01-19-03</c:v>
                </c:pt>
                <c:pt idx="2480">
                  <c:v>2012-01-19-04</c:v>
                </c:pt>
                <c:pt idx="2481">
                  <c:v>2012-01-19-05</c:v>
                </c:pt>
                <c:pt idx="2482">
                  <c:v>2012-01-19-06</c:v>
                </c:pt>
                <c:pt idx="2483">
                  <c:v>2012-01-19-07</c:v>
                </c:pt>
                <c:pt idx="2484">
                  <c:v>2012-01-19-08</c:v>
                </c:pt>
                <c:pt idx="2485">
                  <c:v>2012-01-19-09</c:v>
                </c:pt>
                <c:pt idx="2486">
                  <c:v>2012-01-19-10</c:v>
                </c:pt>
                <c:pt idx="2487">
                  <c:v>2012-01-19-11</c:v>
                </c:pt>
                <c:pt idx="2488">
                  <c:v>2012-01-19-12</c:v>
                </c:pt>
                <c:pt idx="2489">
                  <c:v>2012-01-19-13</c:v>
                </c:pt>
                <c:pt idx="2490">
                  <c:v>2012-01-19-14</c:v>
                </c:pt>
                <c:pt idx="2491">
                  <c:v>2012-01-19-15</c:v>
                </c:pt>
                <c:pt idx="2492">
                  <c:v>2012-01-19-16</c:v>
                </c:pt>
                <c:pt idx="2493">
                  <c:v>2012-01-19-17</c:v>
                </c:pt>
                <c:pt idx="2494">
                  <c:v>2012-01-19-18</c:v>
                </c:pt>
                <c:pt idx="2495">
                  <c:v>2012-01-19-19</c:v>
                </c:pt>
                <c:pt idx="2496">
                  <c:v>2012-01-19-20</c:v>
                </c:pt>
                <c:pt idx="2497">
                  <c:v>2012-01-19-21</c:v>
                </c:pt>
                <c:pt idx="2498">
                  <c:v>2012-01-19-22</c:v>
                </c:pt>
                <c:pt idx="2499">
                  <c:v>2012-01-19-23</c:v>
                </c:pt>
                <c:pt idx="2500">
                  <c:v>2012-01-20-00</c:v>
                </c:pt>
                <c:pt idx="2501">
                  <c:v>2012-01-20-01</c:v>
                </c:pt>
                <c:pt idx="2502">
                  <c:v>2012-01-20-02</c:v>
                </c:pt>
                <c:pt idx="2503">
                  <c:v>2012-01-20-03</c:v>
                </c:pt>
                <c:pt idx="2504">
                  <c:v>2012-01-20-04</c:v>
                </c:pt>
                <c:pt idx="2505">
                  <c:v>2012-01-20-05</c:v>
                </c:pt>
                <c:pt idx="2506">
                  <c:v>2012-01-20-06</c:v>
                </c:pt>
                <c:pt idx="2507">
                  <c:v>2012-01-20-07</c:v>
                </c:pt>
                <c:pt idx="2508">
                  <c:v>2012-01-20-08</c:v>
                </c:pt>
                <c:pt idx="2509">
                  <c:v>2012-01-20-09</c:v>
                </c:pt>
                <c:pt idx="2510">
                  <c:v>2012-01-20-10</c:v>
                </c:pt>
                <c:pt idx="2511">
                  <c:v>2012-01-20-11</c:v>
                </c:pt>
                <c:pt idx="2512">
                  <c:v>2012-01-20-12</c:v>
                </c:pt>
                <c:pt idx="2513">
                  <c:v>2012-01-20-13</c:v>
                </c:pt>
                <c:pt idx="2514">
                  <c:v>2012-01-20-14</c:v>
                </c:pt>
                <c:pt idx="2515">
                  <c:v>2012-01-20-15</c:v>
                </c:pt>
                <c:pt idx="2516">
                  <c:v>2012-01-20-16</c:v>
                </c:pt>
                <c:pt idx="2517">
                  <c:v>2012-01-20-17</c:v>
                </c:pt>
                <c:pt idx="2518">
                  <c:v>2012-01-20-18</c:v>
                </c:pt>
                <c:pt idx="2519">
                  <c:v>2012-01-20-19</c:v>
                </c:pt>
                <c:pt idx="2520">
                  <c:v>2012-01-20-20</c:v>
                </c:pt>
                <c:pt idx="2521">
                  <c:v>2012-01-20-21</c:v>
                </c:pt>
                <c:pt idx="2522">
                  <c:v>2012-01-20-22</c:v>
                </c:pt>
                <c:pt idx="2523">
                  <c:v>2012-01-20-23</c:v>
                </c:pt>
                <c:pt idx="2524">
                  <c:v>2012-01-21-00</c:v>
                </c:pt>
                <c:pt idx="2525">
                  <c:v>2012-01-21-01</c:v>
                </c:pt>
                <c:pt idx="2526">
                  <c:v>2012-01-21-02</c:v>
                </c:pt>
                <c:pt idx="2527">
                  <c:v>2012-01-21-03</c:v>
                </c:pt>
                <c:pt idx="2528">
                  <c:v>2012-01-21-04</c:v>
                </c:pt>
                <c:pt idx="2529">
                  <c:v>2012-01-21-05</c:v>
                </c:pt>
                <c:pt idx="2530">
                  <c:v>2012-01-21-06</c:v>
                </c:pt>
                <c:pt idx="2531">
                  <c:v>2012-01-21-07</c:v>
                </c:pt>
                <c:pt idx="2532">
                  <c:v>2012-01-21-08</c:v>
                </c:pt>
                <c:pt idx="2533">
                  <c:v>2012-01-21-09</c:v>
                </c:pt>
                <c:pt idx="2534">
                  <c:v>2012-01-21-10</c:v>
                </c:pt>
                <c:pt idx="2535">
                  <c:v>2012-01-21-11</c:v>
                </c:pt>
                <c:pt idx="2536">
                  <c:v>2012-01-21-12</c:v>
                </c:pt>
                <c:pt idx="2537">
                  <c:v>2012-01-21-13</c:v>
                </c:pt>
                <c:pt idx="2538">
                  <c:v>2012-01-21-14</c:v>
                </c:pt>
                <c:pt idx="2539">
                  <c:v>2012-01-21-15</c:v>
                </c:pt>
                <c:pt idx="2540">
                  <c:v>2012-01-21-16</c:v>
                </c:pt>
                <c:pt idx="2541">
                  <c:v>2012-01-21-17</c:v>
                </c:pt>
                <c:pt idx="2542">
                  <c:v>2012-01-21-18</c:v>
                </c:pt>
                <c:pt idx="2543">
                  <c:v>2012-01-21-19</c:v>
                </c:pt>
                <c:pt idx="2544">
                  <c:v>2012-01-21-20</c:v>
                </c:pt>
                <c:pt idx="2545">
                  <c:v>2012-01-21-21</c:v>
                </c:pt>
                <c:pt idx="2546">
                  <c:v>2012-01-21-22</c:v>
                </c:pt>
                <c:pt idx="2547">
                  <c:v>2012-01-21-23</c:v>
                </c:pt>
                <c:pt idx="2548">
                  <c:v>2012-01-22-00</c:v>
                </c:pt>
                <c:pt idx="2549">
                  <c:v>2012-01-22-01</c:v>
                </c:pt>
                <c:pt idx="2550">
                  <c:v>2012-01-22-02</c:v>
                </c:pt>
                <c:pt idx="2551">
                  <c:v>2012-01-22-03</c:v>
                </c:pt>
                <c:pt idx="2552">
                  <c:v>2012-01-22-04</c:v>
                </c:pt>
                <c:pt idx="2553">
                  <c:v>2012-01-22-05</c:v>
                </c:pt>
                <c:pt idx="2554">
                  <c:v>2012-01-22-06</c:v>
                </c:pt>
                <c:pt idx="2555">
                  <c:v>2012-01-22-07</c:v>
                </c:pt>
                <c:pt idx="2556">
                  <c:v>2012-01-22-08</c:v>
                </c:pt>
                <c:pt idx="2557">
                  <c:v>2012-01-22-09</c:v>
                </c:pt>
                <c:pt idx="2558">
                  <c:v>2012-01-22-10</c:v>
                </c:pt>
                <c:pt idx="2559">
                  <c:v>2012-01-22-11</c:v>
                </c:pt>
                <c:pt idx="2560">
                  <c:v>2012-01-22-12</c:v>
                </c:pt>
                <c:pt idx="2561">
                  <c:v>2012-01-22-13</c:v>
                </c:pt>
                <c:pt idx="2562">
                  <c:v>2012-01-22-14</c:v>
                </c:pt>
                <c:pt idx="2563">
                  <c:v>2012-01-22-15</c:v>
                </c:pt>
                <c:pt idx="2564">
                  <c:v>2012-01-22-16</c:v>
                </c:pt>
                <c:pt idx="2565">
                  <c:v>2012-01-22-17</c:v>
                </c:pt>
                <c:pt idx="2566">
                  <c:v>2012-01-22-18</c:v>
                </c:pt>
                <c:pt idx="2567">
                  <c:v>2012-01-22-19</c:v>
                </c:pt>
                <c:pt idx="2568">
                  <c:v>2012-01-22-20</c:v>
                </c:pt>
                <c:pt idx="2569">
                  <c:v>2012-01-22-21</c:v>
                </c:pt>
                <c:pt idx="2570">
                  <c:v>2012-01-22-22</c:v>
                </c:pt>
                <c:pt idx="2571">
                  <c:v>2012-01-22-23</c:v>
                </c:pt>
                <c:pt idx="2572">
                  <c:v>2012-01-23-00</c:v>
                </c:pt>
                <c:pt idx="2573">
                  <c:v>2012-01-23-01</c:v>
                </c:pt>
                <c:pt idx="2574">
                  <c:v>2012-01-23-02</c:v>
                </c:pt>
                <c:pt idx="2575">
                  <c:v>2012-01-23-03</c:v>
                </c:pt>
                <c:pt idx="2576">
                  <c:v>2012-01-23-04</c:v>
                </c:pt>
                <c:pt idx="2577">
                  <c:v>2012-01-23-05</c:v>
                </c:pt>
                <c:pt idx="2578">
                  <c:v>2012-01-23-06</c:v>
                </c:pt>
                <c:pt idx="2579">
                  <c:v>2012-01-23-07</c:v>
                </c:pt>
                <c:pt idx="2580">
                  <c:v>2012-01-23-08</c:v>
                </c:pt>
                <c:pt idx="2581">
                  <c:v>2012-01-23-09</c:v>
                </c:pt>
                <c:pt idx="2582">
                  <c:v>2012-01-23-10</c:v>
                </c:pt>
                <c:pt idx="2583">
                  <c:v>2012-01-23-11</c:v>
                </c:pt>
                <c:pt idx="2584">
                  <c:v>2012-01-23-12</c:v>
                </c:pt>
                <c:pt idx="2585">
                  <c:v>2012-01-23-13</c:v>
                </c:pt>
                <c:pt idx="2586">
                  <c:v>2012-01-23-14</c:v>
                </c:pt>
                <c:pt idx="2587">
                  <c:v>2012-01-23-15</c:v>
                </c:pt>
                <c:pt idx="2588">
                  <c:v>2012-01-23-16</c:v>
                </c:pt>
                <c:pt idx="2589">
                  <c:v>2012-01-23-17</c:v>
                </c:pt>
                <c:pt idx="2590">
                  <c:v>2012-01-23-18</c:v>
                </c:pt>
                <c:pt idx="2591">
                  <c:v>2012-01-23-19</c:v>
                </c:pt>
                <c:pt idx="2592">
                  <c:v>2012-01-23-20</c:v>
                </c:pt>
                <c:pt idx="2593">
                  <c:v>2012-01-23-21</c:v>
                </c:pt>
                <c:pt idx="2594">
                  <c:v>2012-01-23-22</c:v>
                </c:pt>
                <c:pt idx="2595">
                  <c:v>2012-01-23-23</c:v>
                </c:pt>
                <c:pt idx="2596">
                  <c:v>2012-01-24-00</c:v>
                </c:pt>
                <c:pt idx="2597">
                  <c:v>2012-01-24-01</c:v>
                </c:pt>
                <c:pt idx="2598">
                  <c:v>2012-01-24-02</c:v>
                </c:pt>
                <c:pt idx="2599">
                  <c:v>2012-01-24-03</c:v>
                </c:pt>
                <c:pt idx="2600">
                  <c:v>2012-01-24-04</c:v>
                </c:pt>
                <c:pt idx="2601">
                  <c:v>2012-01-24-05</c:v>
                </c:pt>
                <c:pt idx="2602">
                  <c:v>2012-01-24-06</c:v>
                </c:pt>
                <c:pt idx="2603">
                  <c:v>2012-01-24-07</c:v>
                </c:pt>
                <c:pt idx="2604">
                  <c:v>2012-01-24-08</c:v>
                </c:pt>
                <c:pt idx="2605">
                  <c:v>2012-01-24-09</c:v>
                </c:pt>
                <c:pt idx="2606">
                  <c:v>2012-01-24-10</c:v>
                </c:pt>
                <c:pt idx="2607">
                  <c:v>2012-01-24-11</c:v>
                </c:pt>
                <c:pt idx="2608">
                  <c:v>2012-01-24-12</c:v>
                </c:pt>
                <c:pt idx="2609">
                  <c:v>2012-01-24-13</c:v>
                </c:pt>
                <c:pt idx="2610">
                  <c:v>2012-01-24-14</c:v>
                </c:pt>
                <c:pt idx="2611">
                  <c:v>2012-01-24-15</c:v>
                </c:pt>
                <c:pt idx="2612">
                  <c:v>2012-01-24-16</c:v>
                </c:pt>
                <c:pt idx="2613">
                  <c:v>2012-01-24-17</c:v>
                </c:pt>
                <c:pt idx="2614">
                  <c:v>2012-01-24-18</c:v>
                </c:pt>
                <c:pt idx="2615">
                  <c:v>2012-01-24-19</c:v>
                </c:pt>
                <c:pt idx="2616">
                  <c:v>2012-01-24-20</c:v>
                </c:pt>
                <c:pt idx="2617">
                  <c:v>2012-01-24-21</c:v>
                </c:pt>
                <c:pt idx="2618">
                  <c:v>2012-01-24-22</c:v>
                </c:pt>
                <c:pt idx="2619">
                  <c:v>2012-01-24-23</c:v>
                </c:pt>
                <c:pt idx="2620">
                  <c:v>2012-01-25-00</c:v>
                </c:pt>
                <c:pt idx="2621">
                  <c:v>2012-01-25-01</c:v>
                </c:pt>
                <c:pt idx="2622">
                  <c:v>2012-01-25-02</c:v>
                </c:pt>
                <c:pt idx="2623">
                  <c:v>2012-01-25-03</c:v>
                </c:pt>
                <c:pt idx="2624">
                  <c:v>2012-01-25-04</c:v>
                </c:pt>
                <c:pt idx="2625">
                  <c:v>2012-01-25-05</c:v>
                </c:pt>
                <c:pt idx="2626">
                  <c:v>2012-01-25-06</c:v>
                </c:pt>
                <c:pt idx="2627">
                  <c:v>2012-01-25-07</c:v>
                </c:pt>
                <c:pt idx="2628">
                  <c:v>2012-01-25-08</c:v>
                </c:pt>
                <c:pt idx="2629">
                  <c:v>2012-01-25-09</c:v>
                </c:pt>
                <c:pt idx="2630">
                  <c:v>2012-01-25-10</c:v>
                </c:pt>
                <c:pt idx="2631">
                  <c:v>2012-01-25-11</c:v>
                </c:pt>
                <c:pt idx="2632">
                  <c:v>2012-01-25-12</c:v>
                </c:pt>
                <c:pt idx="2633">
                  <c:v>2012-01-25-13</c:v>
                </c:pt>
                <c:pt idx="2634">
                  <c:v>2012-01-25-14</c:v>
                </c:pt>
                <c:pt idx="2635">
                  <c:v>2012-01-25-15</c:v>
                </c:pt>
                <c:pt idx="2636">
                  <c:v>2012-01-25-16</c:v>
                </c:pt>
                <c:pt idx="2637">
                  <c:v>2012-01-25-17</c:v>
                </c:pt>
                <c:pt idx="2638">
                  <c:v>2012-01-25-18</c:v>
                </c:pt>
                <c:pt idx="2639">
                  <c:v>2012-01-25-19</c:v>
                </c:pt>
                <c:pt idx="2640">
                  <c:v>2012-01-25-20</c:v>
                </c:pt>
                <c:pt idx="2641">
                  <c:v>2012-01-25-21</c:v>
                </c:pt>
                <c:pt idx="2642">
                  <c:v>2012-01-25-22</c:v>
                </c:pt>
                <c:pt idx="2643">
                  <c:v>2012-01-25-23</c:v>
                </c:pt>
                <c:pt idx="2644">
                  <c:v>2012-01-26-00</c:v>
                </c:pt>
                <c:pt idx="2645">
                  <c:v>2012-01-26-01</c:v>
                </c:pt>
                <c:pt idx="2646">
                  <c:v>2012-01-26-02</c:v>
                </c:pt>
                <c:pt idx="2647">
                  <c:v>2012-01-26-03</c:v>
                </c:pt>
                <c:pt idx="2648">
                  <c:v>2012-01-26-04</c:v>
                </c:pt>
                <c:pt idx="2649">
                  <c:v>2012-01-26-05</c:v>
                </c:pt>
                <c:pt idx="2650">
                  <c:v>2012-01-26-06</c:v>
                </c:pt>
                <c:pt idx="2651">
                  <c:v>2012-01-26-07</c:v>
                </c:pt>
                <c:pt idx="2652">
                  <c:v>2012-01-26-08</c:v>
                </c:pt>
                <c:pt idx="2653">
                  <c:v>2012-01-26-09</c:v>
                </c:pt>
                <c:pt idx="2654">
                  <c:v>2012-01-26-10</c:v>
                </c:pt>
                <c:pt idx="2655">
                  <c:v>2012-01-26-11</c:v>
                </c:pt>
                <c:pt idx="2656">
                  <c:v>2012-01-26-12</c:v>
                </c:pt>
                <c:pt idx="2657">
                  <c:v>2012-01-26-13</c:v>
                </c:pt>
                <c:pt idx="2658">
                  <c:v>2012-01-26-14</c:v>
                </c:pt>
                <c:pt idx="2659">
                  <c:v>2012-01-26-15</c:v>
                </c:pt>
                <c:pt idx="2660">
                  <c:v>2012-01-26-16</c:v>
                </c:pt>
                <c:pt idx="2661">
                  <c:v>2012-01-26-17</c:v>
                </c:pt>
                <c:pt idx="2662">
                  <c:v>2012-01-26-18</c:v>
                </c:pt>
                <c:pt idx="2663">
                  <c:v>2012-01-26-19</c:v>
                </c:pt>
                <c:pt idx="2664">
                  <c:v>2012-01-26-20</c:v>
                </c:pt>
                <c:pt idx="2665">
                  <c:v>2012-01-26-21</c:v>
                </c:pt>
                <c:pt idx="2666">
                  <c:v>2012-01-26-22</c:v>
                </c:pt>
                <c:pt idx="2667">
                  <c:v>2012-01-26-23</c:v>
                </c:pt>
                <c:pt idx="2668">
                  <c:v>2012-01-27-00</c:v>
                </c:pt>
                <c:pt idx="2669">
                  <c:v>2012-01-27-01</c:v>
                </c:pt>
                <c:pt idx="2670">
                  <c:v>2012-01-27-02</c:v>
                </c:pt>
                <c:pt idx="2671">
                  <c:v>2012-01-27-03</c:v>
                </c:pt>
                <c:pt idx="2672">
                  <c:v>2012-01-27-04</c:v>
                </c:pt>
                <c:pt idx="2673">
                  <c:v>2012-01-27-05</c:v>
                </c:pt>
                <c:pt idx="2674">
                  <c:v>2012-01-27-06</c:v>
                </c:pt>
                <c:pt idx="2675">
                  <c:v>2012-01-27-07</c:v>
                </c:pt>
                <c:pt idx="2676">
                  <c:v>2012-01-27-08</c:v>
                </c:pt>
                <c:pt idx="2677">
                  <c:v>2012-01-27-09</c:v>
                </c:pt>
                <c:pt idx="2678">
                  <c:v>2012-01-27-10</c:v>
                </c:pt>
                <c:pt idx="2679">
                  <c:v>2012-01-27-11</c:v>
                </c:pt>
                <c:pt idx="2680">
                  <c:v>2012-01-27-12</c:v>
                </c:pt>
                <c:pt idx="2681">
                  <c:v>2012-01-27-13</c:v>
                </c:pt>
                <c:pt idx="2682">
                  <c:v>2012-01-27-14</c:v>
                </c:pt>
                <c:pt idx="2683">
                  <c:v>2012-01-27-15</c:v>
                </c:pt>
                <c:pt idx="2684">
                  <c:v>2012-01-27-16</c:v>
                </c:pt>
                <c:pt idx="2685">
                  <c:v>2012-01-27-17</c:v>
                </c:pt>
                <c:pt idx="2686">
                  <c:v>2012-01-27-18</c:v>
                </c:pt>
                <c:pt idx="2687">
                  <c:v>2012-01-27-19</c:v>
                </c:pt>
                <c:pt idx="2688">
                  <c:v>2012-01-27-20</c:v>
                </c:pt>
                <c:pt idx="2689">
                  <c:v>2012-01-27-21</c:v>
                </c:pt>
                <c:pt idx="2690">
                  <c:v>2012-01-27-22</c:v>
                </c:pt>
                <c:pt idx="2691">
                  <c:v>2012-01-27-23</c:v>
                </c:pt>
                <c:pt idx="2692">
                  <c:v>2012-01-28-00</c:v>
                </c:pt>
                <c:pt idx="2693">
                  <c:v>2012-01-28-01</c:v>
                </c:pt>
                <c:pt idx="2694">
                  <c:v>2012-01-28-02</c:v>
                </c:pt>
                <c:pt idx="2695">
                  <c:v>2012-01-28-03</c:v>
                </c:pt>
                <c:pt idx="2696">
                  <c:v>2012-01-28-04</c:v>
                </c:pt>
                <c:pt idx="2697">
                  <c:v>2012-01-28-05</c:v>
                </c:pt>
                <c:pt idx="2698">
                  <c:v>2012-01-28-06</c:v>
                </c:pt>
                <c:pt idx="2699">
                  <c:v>2012-01-28-07</c:v>
                </c:pt>
                <c:pt idx="2700">
                  <c:v>2012-01-28-08</c:v>
                </c:pt>
                <c:pt idx="2701">
                  <c:v>2012-01-28-09</c:v>
                </c:pt>
                <c:pt idx="2702">
                  <c:v>2012-01-28-10</c:v>
                </c:pt>
                <c:pt idx="2703">
                  <c:v>2012-01-28-11</c:v>
                </c:pt>
                <c:pt idx="2704">
                  <c:v>2012-01-28-12</c:v>
                </c:pt>
                <c:pt idx="2705">
                  <c:v>2012-01-28-13</c:v>
                </c:pt>
                <c:pt idx="2706">
                  <c:v>2012-01-28-14</c:v>
                </c:pt>
                <c:pt idx="2707">
                  <c:v>2012-01-28-15</c:v>
                </c:pt>
                <c:pt idx="2708">
                  <c:v>2012-01-28-16</c:v>
                </c:pt>
                <c:pt idx="2709">
                  <c:v>2012-01-28-17</c:v>
                </c:pt>
                <c:pt idx="2710">
                  <c:v>2012-01-28-18</c:v>
                </c:pt>
                <c:pt idx="2711">
                  <c:v>2012-01-28-19</c:v>
                </c:pt>
                <c:pt idx="2712">
                  <c:v>2012-01-28-20</c:v>
                </c:pt>
                <c:pt idx="2713">
                  <c:v>2012-01-28-21</c:v>
                </c:pt>
                <c:pt idx="2714">
                  <c:v>2012-01-28-22</c:v>
                </c:pt>
                <c:pt idx="2715">
                  <c:v>2012-01-28-23</c:v>
                </c:pt>
                <c:pt idx="2716">
                  <c:v>2012-01-29-00</c:v>
                </c:pt>
                <c:pt idx="2717">
                  <c:v>2012-01-29-01</c:v>
                </c:pt>
                <c:pt idx="2718">
                  <c:v>2012-01-29-02</c:v>
                </c:pt>
                <c:pt idx="2719">
                  <c:v>2012-01-29-03</c:v>
                </c:pt>
                <c:pt idx="2720">
                  <c:v>2012-01-29-04</c:v>
                </c:pt>
                <c:pt idx="2721">
                  <c:v>2012-01-29-05</c:v>
                </c:pt>
                <c:pt idx="2722">
                  <c:v>2012-01-29-06</c:v>
                </c:pt>
                <c:pt idx="2723">
                  <c:v>2012-01-29-07</c:v>
                </c:pt>
                <c:pt idx="2724">
                  <c:v>2012-01-29-08</c:v>
                </c:pt>
                <c:pt idx="2725">
                  <c:v>2012-01-29-09</c:v>
                </c:pt>
                <c:pt idx="2726">
                  <c:v>2012-01-29-10</c:v>
                </c:pt>
                <c:pt idx="2727">
                  <c:v>2012-01-29-11</c:v>
                </c:pt>
                <c:pt idx="2728">
                  <c:v>2012-01-29-12</c:v>
                </c:pt>
                <c:pt idx="2729">
                  <c:v>2012-01-29-13</c:v>
                </c:pt>
                <c:pt idx="2730">
                  <c:v>2012-01-29-14</c:v>
                </c:pt>
                <c:pt idx="2731">
                  <c:v>2012-01-29-15</c:v>
                </c:pt>
                <c:pt idx="2732">
                  <c:v>2012-01-29-16</c:v>
                </c:pt>
                <c:pt idx="2733">
                  <c:v>2012-01-29-17</c:v>
                </c:pt>
                <c:pt idx="2734">
                  <c:v>2012-01-29-18</c:v>
                </c:pt>
                <c:pt idx="2735">
                  <c:v>2012-01-29-19</c:v>
                </c:pt>
                <c:pt idx="2736">
                  <c:v>2012-01-29-20</c:v>
                </c:pt>
                <c:pt idx="2737">
                  <c:v>2012-01-29-21</c:v>
                </c:pt>
                <c:pt idx="2738">
                  <c:v>2012-01-29-22</c:v>
                </c:pt>
                <c:pt idx="2739">
                  <c:v>2012-01-29-23</c:v>
                </c:pt>
                <c:pt idx="2740">
                  <c:v>2012-01-30-00</c:v>
                </c:pt>
                <c:pt idx="2741">
                  <c:v>2012-01-30-01</c:v>
                </c:pt>
                <c:pt idx="2742">
                  <c:v>2012-01-30-02</c:v>
                </c:pt>
                <c:pt idx="2743">
                  <c:v>2012-01-30-03</c:v>
                </c:pt>
                <c:pt idx="2744">
                  <c:v>2012-01-30-04</c:v>
                </c:pt>
                <c:pt idx="2745">
                  <c:v>2012-01-30-05</c:v>
                </c:pt>
                <c:pt idx="2746">
                  <c:v>2012-01-30-06</c:v>
                </c:pt>
                <c:pt idx="2747">
                  <c:v>2012-01-30-07</c:v>
                </c:pt>
                <c:pt idx="2748">
                  <c:v>2012-01-30-08</c:v>
                </c:pt>
                <c:pt idx="2749">
                  <c:v>2012-01-30-09</c:v>
                </c:pt>
                <c:pt idx="2750">
                  <c:v>2012-01-30-10</c:v>
                </c:pt>
                <c:pt idx="2751">
                  <c:v>2012-01-30-11</c:v>
                </c:pt>
                <c:pt idx="2752">
                  <c:v>2012-01-30-12</c:v>
                </c:pt>
                <c:pt idx="2753">
                  <c:v>2012-01-30-13</c:v>
                </c:pt>
                <c:pt idx="2754">
                  <c:v>2012-01-30-14</c:v>
                </c:pt>
                <c:pt idx="2755">
                  <c:v>2012-01-30-15</c:v>
                </c:pt>
                <c:pt idx="2756">
                  <c:v>2012-01-30-16</c:v>
                </c:pt>
                <c:pt idx="2757">
                  <c:v>2012-01-30-17</c:v>
                </c:pt>
                <c:pt idx="2758">
                  <c:v>2012-01-30-18</c:v>
                </c:pt>
                <c:pt idx="2759">
                  <c:v>2012-01-30-19</c:v>
                </c:pt>
                <c:pt idx="2760">
                  <c:v>2012-01-30-20</c:v>
                </c:pt>
                <c:pt idx="2761">
                  <c:v>2012-01-30-21</c:v>
                </c:pt>
                <c:pt idx="2762">
                  <c:v>2012-01-30-22</c:v>
                </c:pt>
                <c:pt idx="2763">
                  <c:v>2012-01-30-23</c:v>
                </c:pt>
                <c:pt idx="2764">
                  <c:v>2012-01-31-00</c:v>
                </c:pt>
                <c:pt idx="2765">
                  <c:v>2012-01-31-01</c:v>
                </c:pt>
                <c:pt idx="2766">
                  <c:v>2012-01-31-02</c:v>
                </c:pt>
                <c:pt idx="2767">
                  <c:v>2012-01-31-03</c:v>
                </c:pt>
                <c:pt idx="2768">
                  <c:v>2012-01-31-04</c:v>
                </c:pt>
                <c:pt idx="2769">
                  <c:v>2012-01-31-05</c:v>
                </c:pt>
                <c:pt idx="2770">
                  <c:v>2012-01-31-06</c:v>
                </c:pt>
                <c:pt idx="2771">
                  <c:v>2012-01-31-07</c:v>
                </c:pt>
                <c:pt idx="2772">
                  <c:v>2012-01-31-08</c:v>
                </c:pt>
                <c:pt idx="2773">
                  <c:v>2012-01-31-09</c:v>
                </c:pt>
                <c:pt idx="2774">
                  <c:v>2012-01-31-10</c:v>
                </c:pt>
                <c:pt idx="2775">
                  <c:v>2012-01-31-11</c:v>
                </c:pt>
                <c:pt idx="2776">
                  <c:v>2012-01-31-12</c:v>
                </c:pt>
                <c:pt idx="2777">
                  <c:v>2012-01-31-13</c:v>
                </c:pt>
                <c:pt idx="2778">
                  <c:v>2012-01-31-14</c:v>
                </c:pt>
                <c:pt idx="2779">
                  <c:v>2012-01-31-15</c:v>
                </c:pt>
                <c:pt idx="2780">
                  <c:v>2012-01-31-16</c:v>
                </c:pt>
                <c:pt idx="2781">
                  <c:v>2012-01-31-17</c:v>
                </c:pt>
                <c:pt idx="2782">
                  <c:v>2012-01-31-18</c:v>
                </c:pt>
                <c:pt idx="2783">
                  <c:v>2012-01-31-19</c:v>
                </c:pt>
                <c:pt idx="2784">
                  <c:v>2012-01-31-20</c:v>
                </c:pt>
                <c:pt idx="2785">
                  <c:v>2012-01-31-21</c:v>
                </c:pt>
                <c:pt idx="2786">
                  <c:v>2012-01-31-22</c:v>
                </c:pt>
                <c:pt idx="2787">
                  <c:v>2012-01-31-23</c:v>
                </c:pt>
                <c:pt idx="2788">
                  <c:v>2012-02-01-00</c:v>
                </c:pt>
                <c:pt idx="2789">
                  <c:v>2012-02-01-01</c:v>
                </c:pt>
                <c:pt idx="2790">
                  <c:v>2012-02-01-02</c:v>
                </c:pt>
                <c:pt idx="2791">
                  <c:v>2012-02-01-03</c:v>
                </c:pt>
                <c:pt idx="2792">
                  <c:v>2012-02-01-04</c:v>
                </c:pt>
                <c:pt idx="2793">
                  <c:v>2012-02-01-05</c:v>
                </c:pt>
                <c:pt idx="2794">
                  <c:v>2012-02-01-06</c:v>
                </c:pt>
                <c:pt idx="2795">
                  <c:v>2012-02-01-07</c:v>
                </c:pt>
                <c:pt idx="2796">
                  <c:v>2012-02-01-08</c:v>
                </c:pt>
                <c:pt idx="2797">
                  <c:v>2012-02-01-09</c:v>
                </c:pt>
                <c:pt idx="2798">
                  <c:v>2012-02-01-10</c:v>
                </c:pt>
                <c:pt idx="2799">
                  <c:v>2012-02-01-11</c:v>
                </c:pt>
                <c:pt idx="2800">
                  <c:v>2012-02-01-12</c:v>
                </c:pt>
                <c:pt idx="2801">
                  <c:v>2012-02-01-13</c:v>
                </c:pt>
                <c:pt idx="2802">
                  <c:v>2012-02-01-14</c:v>
                </c:pt>
                <c:pt idx="2803">
                  <c:v>2012-02-01-15</c:v>
                </c:pt>
                <c:pt idx="2804">
                  <c:v>2012-02-01-16</c:v>
                </c:pt>
                <c:pt idx="2805">
                  <c:v>2012-02-01-17</c:v>
                </c:pt>
                <c:pt idx="2806">
                  <c:v>2012-02-01-18</c:v>
                </c:pt>
                <c:pt idx="2807">
                  <c:v>2012-02-01-19</c:v>
                </c:pt>
                <c:pt idx="2808">
                  <c:v>2012-02-01-20</c:v>
                </c:pt>
                <c:pt idx="2809">
                  <c:v>2012-02-01-21</c:v>
                </c:pt>
                <c:pt idx="2810">
                  <c:v>2012-02-01-22</c:v>
                </c:pt>
                <c:pt idx="2811">
                  <c:v>2012-02-01-23</c:v>
                </c:pt>
                <c:pt idx="2812">
                  <c:v>2012-02-02-00</c:v>
                </c:pt>
                <c:pt idx="2813">
                  <c:v>2012-02-02-01</c:v>
                </c:pt>
                <c:pt idx="2814">
                  <c:v>2012-02-02-02</c:v>
                </c:pt>
                <c:pt idx="2815">
                  <c:v>2012-02-02-03</c:v>
                </c:pt>
                <c:pt idx="2816">
                  <c:v>2012-02-02-04</c:v>
                </c:pt>
                <c:pt idx="2817">
                  <c:v>2012-02-02-05</c:v>
                </c:pt>
                <c:pt idx="2818">
                  <c:v>2012-02-02-06</c:v>
                </c:pt>
                <c:pt idx="2819">
                  <c:v>2012-02-02-07</c:v>
                </c:pt>
                <c:pt idx="2820">
                  <c:v>2012-02-02-08</c:v>
                </c:pt>
                <c:pt idx="2821">
                  <c:v>2012-02-02-09</c:v>
                </c:pt>
                <c:pt idx="2822">
                  <c:v>2012-02-02-10</c:v>
                </c:pt>
                <c:pt idx="2823">
                  <c:v>2012-02-02-11</c:v>
                </c:pt>
                <c:pt idx="2824">
                  <c:v>2012-02-02-12</c:v>
                </c:pt>
                <c:pt idx="2825">
                  <c:v>2012-02-02-13</c:v>
                </c:pt>
                <c:pt idx="2826">
                  <c:v>2012-02-02-14</c:v>
                </c:pt>
                <c:pt idx="2827">
                  <c:v>2012-02-02-15</c:v>
                </c:pt>
                <c:pt idx="2828">
                  <c:v>2012-02-02-16</c:v>
                </c:pt>
                <c:pt idx="2829">
                  <c:v>2012-02-02-17</c:v>
                </c:pt>
                <c:pt idx="2830">
                  <c:v>2012-02-02-18</c:v>
                </c:pt>
                <c:pt idx="2831">
                  <c:v>2012-02-02-19</c:v>
                </c:pt>
                <c:pt idx="2832">
                  <c:v>2012-02-02-20</c:v>
                </c:pt>
                <c:pt idx="2833">
                  <c:v>2012-02-02-21</c:v>
                </c:pt>
                <c:pt idx="2834">
                  <c:v>2012-02-02-22</c:v>
                </c:pt>
                <c:pt idx="2835">
                  <c:v>2012-02-02-23</c:v>
                </c:pt>
                <c:pt idx="2836">
                  <c:v>2012-02-03-00</c:v>
                </c:pt>
                <c:pt idx="2837">
                  <c:v>2012-02-03-01</c:v>
                </c:pt>
                <c:pt idx="2838">
                  <c:v>2012-02-03-02</c:v>
                </c:pt>
                <c:pt idx="2839">
                  <c:v>2012-02-03-03</c:v>
                </c:pt>
                <c:pt idx="2840">
                  <c:v>2012-02-03-04</c:v>
                </c:pt>
                <c:pt idx="2841">
                  <c:v>2012-02-03-05</c:v>
                </c:pt>
                <c:pt idx="2842">
                  <c:v>2012-02-03-06</c:v>
                </c:pt>
                <c:pt idx="2843">
                  <c:v>2012-02-03-07</c:v>
                </c:pt>
                <c:pt idx="2844">
                  <c:v>2012-02-03-08</c:v>
                </c:pt>
                <c:pt idx="2845">
                  <c:v>2012-02-03-09</c:v>
                </c:pt>
                <c:pt idx="2846">
                  <c:v>2012-02-03-10</c:v>
                </c:pt>
                <c:pt idx="2847">
                  <c:v>2012-02-03-11</c:v>
                </c:pt>
                <c:pt idx="2848">
                  <c:v>2012-02-03-12</c:v>
                </c:pt>
                <c:pt idx="2849">
                  <c:v>2012-02-03-13</c:v>
                </c:pt>
                <c:pt idx="2850">
                  <c:v>2012-02-03-14</c:v>
                </c:pt>
                <c:pt idx="2851">
                  <c:v>2012-02-03-15</c:v>
                </c:pt>
                <c:pt idx="2852">
                  <c:v>2012-02-03-16</c:v>
                </c:pt>
                <c:pt idx="2853">
                  <c:v>2012-02-03-17</c:v>
                </c:pt>
                <c:pt idx="2854">
                  <c:v>2012-02-03-18</c:v>
                </c:pt>
                <c:pt idx="2855">
                  <c:v>2012-02-03-19</c:v>
                </c:pt>
                <c:pt idx="2856">
                  <c:v>2012-02-03-20</c:v>
                </c:pt>
                <c:pt idx="2857">
                  <c:v>2012-02-03-21</c:v>
                </c:pt>
                <c:pt idx="2858">
                  <c:v>2012-02-03-22</c:v>
                </c:pt>
                <c:pt idx="2859">
                  <c:v>2012-02-03-23</c:v>
                </c:pt>
                <c:pt idx="2860">
                  <c:v>2012-02-04-00</c:v>
                </c:pt>
                <c:pt idx="2861">
                  <c:v>2012-02-04-01</c:v>
                </c:pt>
                <c:pt idx="2862">
                  <c:v>2012-02-04-02</c:v>
                </c:pt>
                <c:pt idx="2863">
                  <c:v>2012-02-04-03</c:v>
                </c:pt>
                <c:pt idx="2864">
                  <c:v>2012-02-04-04</c:v>
                </c:pt>
                <c:pt idx="2865">
                  <c:v>2012-02-04-05</c:v>
                </c:pt>
                <c:pt idx="2866">
                  <c:v>2012-02-04-06</c:v>
                </c:pt>
                <c:pt idx="2867">
                  <c:v>2012-02-04-07</c:v>
                </c:pt>
                <c:pt idx="2868">
                  <c:v>2012-02-04-08</c:v>
                </c:pt>
                <c:pt idx="2869">
                  <c:v>2012-02-04-09</c:v>
                </c:pt>
                <c:pt idx="2870">
                  <c:v>2012-02-04-10</c:v>
                </c:pt>
                <c:pt idx="2871">
                  <c:v>2012-02-04-11</c:v>
                </c:pt>
                <c:pt idx="2872">
                  <c:v>2012-02-04-12</c:v>
                </c:pt>
                <c:pt idx="2873">
                  <c:v>2012-02-04-13</c:v>
                </c:pt>
                <c:pt idx="2874">
                  <c:v>2012-02-04-14</c:v>
                </c:pt>
                <c:pt idx="2875">
                  <c:v>2012-02-04-15</c:v>
                </c:pt>
                <c:pt idx="2876">
                  <c:v>2012-02-04-16</c:v>
                </c:pt>
                <c:pt idx="2877">
                  <c:v>2012-02-04-17</c:v>
                </c:pt>
                <c:pt idx="2878">
                  <c:v>2012-02-04-18</c:v>
                </c:pt>
                <c:pt idx="2879">
                  <c:v>2012-02-04-19</c:v>
                </c:pt>
                <c:pt idx="2880">
                  <c:v>2012-02-04-20</c:v>
                </c:pt>
                <c:pt idx="2881">
                  <c:v>2012-02-04-21</c:v>
                </c:pt>
                <c:pt idx="2882">
                  <c:v>2012-02-04-22</c:v>
                </c:pt>
                <c:pt idx="2883">
                  <c:v>2012-02-04-23</c:v>
                </c:pt>
                <c:pt idx="2884">
                  <c:v>2012-02-05-00</c:v>
                </c:pt>
                <c:pt idx="2885">
                  <c:v>2012-02-05-01</c:v>
                </c:pt>
                <c:pt idx="2886">
                  <c:v>2012-02-05-02</c:v>
                </c:pt>
                <c:pt idx="2887">
                  <c:v>2012-02-05-03</c:v>
                </c:pt>
                <c:pt idx="2888">
                  <c:v>2012-02-05-04</c:v>
                </c:pt>
                <c:pt idx="2889">
                  <c:v>2012-02-05-05</c:v>
                </c:pt>
                <c:pt idx="2890">
                  <c:v>2012-02-05-06</c:v>
                </c:pt>
                <c:pt idx="2891">
                  <c:v>2012-02-05-07</c:v>
                </c:pt>
                <c:pt idx="2892">
                  <c:v>2012-02-05-08</c:v>
                </c:pt>
                <c:pt idx="2893">
                  <c:v>2012-02-05-09</c:v>
                </c:pt>
                <c:pt idx="2894">
                  <c:v>2012-02-05-10</c:v>
                </c:pt>
                <c:pt idx="2895">
                  <c:v>2012-02-05-11</c:v>
                </c:pt>
                <c:pt idx="2896">
                  <c:v>2012-02-05-12</c:v>
                </c:pt>
                <c:pt idx="2897">
                  <c:v>2012-02-05-13</c:v>
                </c:pt>
                <c:pt idx="2898">
                  <c:v>2012-02-05-14</c:v>
                </c:pt>
                <c:pt idx="2899">
                  <c:v>2012-02-05-15</c:v>
                </c:pt>
                <c:pt idx="2900">
                  <c:v>2012-02-05-16</c:v>
                </c:pt>
                <c:pt idx="2901">
                  <c:v>2012-02-05-17</c:v>
                </c:pt>
                <c:pt idx="2902">
                  <c:v>2012-02-05-18</c:v>
                </c:pt>
                <c:pt idx="2903">
                  <c:v>2012-02-05-19</c:v>
                </c:pt>
                <c:pt idx="2904">
                  <c:v>2012-02-05-20</c:v>
                </c:pt>
                <c:pt idx="2905">
                  <c:v>2012-02-05-21</c:v>
                </c:pt>
                <c:pt idx="2906">
                  <c:v>2012-02-05-22</c:v>
                </c:pt>
                <c:pt idx="2907">
                  <c:v>2012-02-05-23</c:v>
                </c:pt>
                <c:pt idx="2908">
                  <c:v>2012-02-06-00</c:v>
                </c:pt>
                <c:pt idx="2909">
                  <c:v>2012-02-06-01</c:v>
                </c:pt>
                <c:pt idx="2910">
                  <c:v>2012-02-06-02</c:v>
                </c:pt>
                <c:pt idx="2911">
                  <c:v>2012-02-06-03</c:v>
                </c:pt>
                <c:pt idx="2912">
                  <c:v>2012-02-06-04</c:v>
                </c:pt>
                <c:pt idx="2913">
                  <c:v>2012-02-06-05</c:v>
                </c:pt>
                <c:pt idx="2914">
                  <c:v>2012-02-06-06</c:v>
                </c:pt>
                <c:pt idx="2915">
                  <c:v>2012-02-06-07</c:v>
                </c:pt>
                <c:pt idx="2916">
                  <c:v>2012-02-06-08</c:v>
                </c:pt>
                <c:pt idx="2917">
                  <c:v>2012-02-06-09</c:v>
                </c:pt>
                <c:pt idx="2918">
                  <c:v>2012-02-06-10</c:v>
                </c:pt>
                <c:pt idx="2919">
                  <c:v>2012-02-06-11</c:v>
                </c:pt>
                <c:pt idx="2920">
                  <c:v>2012-02-06-12</c:v>
                </c:pt>
                <c:pt idx="2921">
                  <c:v>2012-02-06-13</c:v>
                </c:pt>
                <c:pt idx="2922">
                  <c:v>2012-02-06-14</c:v>
                </c:pt>
                <c:pt idx="2923">
                  <c:v>2012-02-06-15</c:v>
                </c:pt>
                <c:pt idx="2924">
                  <c:v>2012-02-06-16</c:v>
                </c:pt>
                <c:pt idx="2925">
                  <c:v>2012-02-06-17</c:v>
                </c:pt>
                <c:pt idx="2926">
                  <c:v>2012-02-06-18</c:v>
                </c:pt>
                <c:pt idx="2927">
                  <c:v>2012-02-06-19</c:v>
                </c:pt>
                <c:pt idx="2928">
                  <c:v>2012-02-06-20</c:v>
                </c:pt>
                <c:pt idx="2929">
                  <c:v>2012-02-06-21</c:v>
                </c:pt>
                <c:pt idx="2930">
                  <c:v>2012-02-06-22</c:v>
                </c:pt>
                <c:pt idx="2931">
                  <c:v>2012-02-06-23</c:v>
                </c:pt>
                <c:pt idx="2932">
                  <c:v>2012-02-07-00</c:v>
                </c:pt>
                <c:pt idx="2933">
                  <c:v>2012-02-07-01</c:v>
                </c:pt>
                <c:pt idx="2934">
                  <c:v>2012-02-07-02</c:v>
                </c:pt>
                <c:pt idx="2935">
                  <c:v>2012-02-07-03</c:v>
                </c:pt>
                <c:pt idx="2936">
                  <c:v>2012-02-07-04</c:v>
                </c:pt>
                <c:pt idx="2937">
                  <c:v>2012-02-07-05</c:v>
                </c:pt>
                <c:pt idx="2938">
                  <c:v>2012-02-07-06</c:v>
                </c:pt>
                <c:pt idx="2939">
                  <c:v>2012-02-07-07</c:v>
                </c:pt>
                <c:pt idx="2940">
                  <c:v>2012-02-07-08</c:v>
                </c:pt>
                <c:pt idx="2941">
                  <c:v>2012-02-07-09</c:v>
                </c:pt>
                <c:pt idx="2942">
                  <c:v>2012-02-07-10</c:v>
                </c:pt>
                <c:pt idx="2943">
                  <c:v>2012-02-07-11</c:v>
                </c:pt>
                <c:pt idx="2944">
                  <c:v>2012-02-07-12</c:v>
                </c:pt>
                <c:pt idx="2945">
                  <c:v>2012-02-07-13</c:v>
                </c:pt>
                <c:pt idx="2946">
                  <c:v>2012-02-07-14</c:v>
                </c:pt>
                <c:pt idx="2947">
                  <c:v>2012-02-07-15</c:v>
                </c:pt>
                <c:pt idx="2948">
                  <c:v>2012-02-07-16</c:v>
                </c:pt>
                <c:pt idx="2949">
                  <c:v>2012-02-07-17</c:v>
                </c:pt>
                <c:pt idx="2950">
                  <c:v>2012-02-07-18</c:v>
                </c:pt>
                <c:pt idx="2951">
                  <c:v>2012-02-07-19</c:v>
                </c:pt>
                <c:pt idx="2952">
                  <c:v>2012-02-07-20</c:v>
                </c:pt>
                <c:pt idx="2953">
                  <c:v>2012-02-07-21</c:v>
                </c:pt>
                <c:pt idx="2954">
                  <c:v>2012-02-07-22</c:v>
                </c:pt>
                <c:pt idx="2955">
                  <c:v>2012-02-07-23</c:v>
                </c:pt>
                <c:pt idx="2956">
                  <c:v>2012-02-08-00</c:v>
                </c:pt>
                <c:pt idx="2957">
                  <c:v>2012-02-08-01</c:v>
                </c:pt>
                <c:pt idx="2958">
                  <c:v>2012-02-08-02</c:v>
                </c:pt>
                <c:pt idx="2959">
                  <c:v>2012-02-08-03</c:v>
                </c:pt>
                <c:pt idx="2960">
                  <c:v>2012-02-08-04</c:v>
                </c:pt>
                <c:pt idx="2961">
                  <c:v>2012-02-08-05</c:v>
                </c:pt>
                <c:pt idx="2962">
                  <c:v>2012-02-08-06</c:v>
                </c:pt>
                <c:pt idx="2963">
                  <c:v>2012-02-08-07</c:v>
                </c:pt>
                <c:pt idx="2964">
                  <c:v>2012-02-08-08</c:v>
                </c:pt>
                <c:pt idx="2965">
                  <c:v>2012-02-08-09</c:v>
                </c:pt>
                <c:pt idx="2966">
                  <c:v>2012-02-08-10</c:v>
                </c:pt>
                <c:pt idx="2967">
                  <c:v>2012-02-08-11</c:v>
                </c:pt>
                <c:pt idx="2968">
                  <c:v>2012-02-08-12</c:v>
                </c:pt>
                <c:pt idx="2969">
                  <c:v>2012-02-08-13</c:v>
                </c:pt>
                <c:pt idx="2970">
                  <c:v>2012-02-08-14</c:v>
                </c:pt>
                <c:pt idx="2971">
                  <c:v>2012-02-08-15</c:v>
                </c:pt>
                <c:pt idx="2972">
                  <c:v>2012-02-08-16</c:v>
                </c:pt>
                <c:pt idx="2973">
                  <c:v>2012-02-08-17</c:v>
                </c:pt>
                <c:pt idx="2974">
                  <c:v>2012-02-08-18</c:v>
                </c:pt>
                <c:pt idx="2975">
                  <c:v>2012-02-08-19</c:v>
                </c:pt>
                <c:pt idx="2976">
                  <c:v>2012-02-08-20</c:v>
                </c:pt>
                <c:pt idx="2977">
                  <c:v>2012-02-08-21</c:v>
                </c:pt>
                <c:pt idx="2978">
                  <c:v>2012-02-08-22</c:v>
                </c:pt>
                <c:pt idx="2979">
                  <c:v>2012-02-08-23</c:v>
                </c:pt>
                <c:pt idx="2980">
                  <c:v>2012-02-09-00</c:v>
                </c:pt>
                <c:pt idx="2981">
                  <c:v>2012-02-09-01</c:v>
                </c:pt>
                <c:pt idx="2982">
                  <c:v>2012-02-09-02</c:v>
                </c:pt>
                <c:pt idx="2983">
                  <c:v>2012-02-09-03</c:v>
                </c:pt>
                <c:pt idx="2984">
                  <c:v>2012-02-09-04</c:v>
                </c:pt>
                <c:pt idx="2985">
                  <c:v>2012-02-09-05</c:v>
                </c:pt>
                <c:pt idx="2986">
                  <c:v>2012-02-09-06</c:v>
                </c:pt>
                <c:pt idx="2987">
                  <c:v>2012-02-09-07</c:v>
                </c:pt>
                <c:pt idx="2988">
                  <c:v>2012-02-09-08</c:v>
                </c:pt>
                <c:pt idx="2989">
                  <c:v>2012-02-09-09</c:v>
                </c:pt>
                <c:pt idx="2990">
                  <c:v>2012-02-09-10</c:v>
                </c:pt>
                <c:pt idx="2991">
                  <c:v>2012-02-09-11</c:v>
                </c:pt>
                <c:pt idx="2992">
                  <c:v>2012-02-09-12</c:v>
                </c:pt>
                <c:pt idx="2993">
                  <c:v>2012-02-09-13</c:v>
                </c:pt>
                <c:pt idx="2994">
                  <c:v>2012-02-09-14</c:v>
                </c:pt>
                <c:pt idx="2995">
                  <c:v>2012-02-09-15</c:v>
                </c:pt>
                <c:pt idx="2996">
                  <c:v>2012-02-09-16</c:v>
                </c:pt>
                <c:pt idx="2997">
                  <c:v>2012-02-09-17</c:v>
                </c:pt>
                <c:pt idx="2998">
                  <c:v>2012-02-09-18</c:v>
                </c:pt>
                <c:pt idx="2999">
                  <c:v>2012-02-09-19</c:v>
                </c:pt>
                <c:pt idx="3000">
                  <c:v>2012-02-09-20</c:v>
                </c:pt>
                <c:pt idx="3001">
                  <c:v>2012-02-09-21</c:v>
                </c:pt>
                <c:pt idx="3002">
                  <c:v>2012-02-09-22</c:v>
                </c:pt>
                <c:pt idx="3003">
                  <c:v>2012-02-09-23</c:v>
                </c:pt>
                <c:pt idx="3004">
                  <c:v>2012-02-10-00</c:v>
                </c:pt>
                <c:pt idx="3005">
                  <c:v>2012-02-10-01</c:v>
                </c:pt>
                <c:pt idx="3006">
                  <c:v>2012-02-10-02</c:v>
                </c:pt>
                <c:pt idx="3007">
                  <c:v>2012-02-10-03</c:v>
                </c:pt>
                <c:pt idx="3008">
                  <c:v>2012-02-10-04</c:v>
                </c:pt>
                <c:pt idx="3009">
                  <c:v>2012-02-10-05</c:v>
                </c:pt>
                <c:pt idx="3010">
                  <c:v>2012-02-10-06</c:v>
                </c:pt>
                <c:pt idx="3011">
                  <c:v>2012-02-10-07</c:v>
                </c:pt>
                <c:pt idx="3012">
                  <c:v>2012-02-10-08</c:v>
                </c:pt>
                <c:pt idx="3013">
                  <c:v>2012-02-10-09</c:v>
                </c:pt>
                <c:pt idx="3014">
                  <c:v>2012-02-10-10</c:v>
                </c:pt>
                <c:pt idx="3015">
                  <c:v>2012-02-10-11</c:v>
                </c:pt>
                <c:pt idx="3016">
                  <c:v>2012-02-10-12</c:v>
                </c:pt>
                <c:pt idx="3017">
                  <c:v>2012-02-10-13</c:v>
                </c:pt>
                <c:pt idx="3018">
                  <c:v>2012-02-10-14</c:v>
                </c:pt>
                <c:pt idx="3019">
                  <c:v>2012-02-10-15</c:v>
                </c:pt>
                <c:pt idx="3020">
                  <c:v>2012-02-10-16</c:v>
                </c:pt>
                <c:pt idx="3021">
                  <c:v>2012-02-10-17</c:v>
                </c:pt>
                <c:pt idx="3022">
                  <c:v>2012-02-10-18</c:v>
                </c:pt>
                <c:pt idx="3023">
                  <c:v>2012-02-10-19</c:v>
                </c:pt>
                <c:pt idx="3024">
                  <c:v>2012-02-10-20</c:v>
                </c:pt>
                <c:pt idx="3025">
                  <c:v>2012-02-10-21</c:v>
                </c:pt>
                <c:pt idx="3026">
                  <c:v>2012-02-10-22</c:v>
                </c:pt>
                <c:pt idx="3027">
                  <c:v>2012-02-10-23</c:v>
                </c:pt>
                <c:pt idx="3028">
                  <c:v>2012-02-11-00</c:v>
                </c:pt>
                <c:pt idx="3029">
                  <c:v>2012-02-11-01</c:v>
                </c:pt>
                <c:pt idx="3030">
                  <c:v>2012-02-11-02</c:v>
                </c:pt>
                <c:pt idx="3031">
                  <c:v>2012-02-11-03</c:v>
                </c:pt>
                <c:pt idx="3032">
                  <c:v>2012-02-11-04</c:v>
                </c:pt>
                <c:pt idx="3033">
                  <c:v>2012-02-11-05</c:v>
                </c:pt>
                <c:pt idx="3034">
                  <c:v>2012-02-11-06</c:v>
                </c:pt>
                <c:pt idx="3035">
                  <c:v>2012-02-11-07</c:v>
                </c:pt>
                <c:pt idx="3036">
                  <c:v>2012-02-11-08</c:v>
                </c:pt>
                <c:pt idx="3037">
                  <c:v>2012-02-11-09</c:v>
                </c:pt>
                <c:pt idx="3038">
                  <c:v>2012-02-11-10</c:v>
                </c:pt>
                <c:pt idx="3039">
                  <c:v>2012-02-11-11</c:v>
                </c:pt>
                <c:pt idx="3040">
                  <c:v>2012-02-11-12</c:v>
                </c:pt>
                <c:pt idx="3041">
                  <c:v>2012-02-11-13</c:v>
                </c:pt>
                <c:pt idx="3042">
                  <c:v>2012-02-11-14</c:v>
                </c:pt>
                <c:pt idx="3043">
                  <c:v>2012-02-11-15</c:v>
                </c:pt>
                <c:pt idx="3044">
                  <c:v>2012-02-11-16</c:v>
                </c:pt>
                <c:pt idx="3045">
                  <c:v>2012-02-11-17</c:v>
                </c:pt>
                <c:pt idx="3046">
                  <c:v>2012-02-11-18</c:v>
                </c:pt>
                <c:pt idx="3047">
                  <c:v>2012-02-11-19</c:v>
                </c:pt>
                <c:pt idx="3048">
                  <c:v>2012-02-11-20</c:v>
                </c:pt>
                <c:pt idx="3049">
                  <c:v>2012-02-11-21</c:v>
                </c:pt>
                <c:pt idx="3050">
                  <c:v>2012-02-11-22</c:v>
                </c:pt>
                <c:pt idx="3051">
                  <c:v>2012-02-11-23</c:v>
                </c:pt>
                <c:pt idx="3052">
                  <c:v>2012-02-12-00</c:v>
                </c:pt>
                <c:pt idx="3053">
                  <c:v>2012-02-12-01</c:v>
                </c:pt>
                <c:pt idx="3054">
                  <c:v>2012-02-12-02</c:v>
                </c:pt>
                <c:pt idx="3055">
                  <c:v>2012-02-12-03</c:v>
                </c:pt>
                <c:pt idx="3056">
                  <c:v>2012-02-12-04</c:v>
                </c:pt>
                <c:pt idx="3057">
                  <c:v>2012-02-12-05</c:v>
                </c:pt>
                <c:pt idx="3058">
                  <c:v>2012-02-12-06</c:v>
                </c:pt>
                <c:pt idx="3059">
                  <c:v>2012-02-12-07</c:v>
                </c:pt>
                <c:pt idx="3060">
                  <c:v>2012-02-12-08</c:v>
                </c:pt>
                <c:pt idx="3061">
                  <c:v>2012-02-12-09</c:v>
                </c:pt>
                <c:pt idx="3062">
                  <c:v>2012-02-12-10</c:v>
                </c:pt>
                <c:pt idx="3063">
                  <c:v>2012-02-12-11</c:v>
                </c:pt>
                <c:pt idx="3064">
                  <c:v>2012-02-12-12</c:v>
                </c:pt>
                <c:pt idx="3065">
                  <c:v>2012-02-12-13</c:v>
                </c:pt>
                <c:pt idx="3066">
                  <c:v>2012-02-12-14</c:v>
                </c:pt>
                <c:pt idx="3067">
                  <c:v>2012-02-12-15</c:v>
                </c:pt>
                <c:pt idx="3068">
                  <c:v>2012-02-12-16</c:v>
                </c:pt>
                <c:pt idx="3069">
                  <c:v>2012-02-12-17</c:v>
                </c:pt>
                <c:pt idx="3070">
                  <c:v>2012-02-12-18</c:v>
                </c:pt>
                <c:pt idx="3071">
                  <c:v>2012-02-12-19</c:v>
                </c:pt>
                <c:pt idx="3072">
                  <c:v>2012-02-12-20</c:v>
                </c:pt>
                <c:pt idx="3073">
                  <c:v>2012-02-12-21</c:v>
                </c:pt>
                <c:pt idx="3074">
                  <c:v>2012-02-12-22</c:v>
                </c:pt>
                <c:pt idx="3075">
                  <c:v>2012-02-12-23</c:v>
                </c:pt>
                <c:pt idx="3076">
                  <c:v>2012-02-13-00</c:v>
                </c:pt>
                <c:pt idx="3077">
                  <c:v>2012-02-13-01</c:v>
                </c:pt>
                <c:pt idx="3078">
                  <c:v>2012-02-13-02</c:v>
                </c:pt>
                <c:pt idx="3079">
                  <c:v>2012-02-13-03</c:v>
                </c:pt>
                <c:pt idx="3080">
                  <c:v>2012-02-13-04</c:v>
                </c:pt>
                <c:pt idx="3081">
                  <c:v>2012-02-13-05</c:v>
                </c:pt>
                <c:pt idx="3082">
                  <c:v>2012-02-13-06</c:v>
                </c:pt>
                <c:pt idx="3083">
                  <c:v>2012-02-13-07</c:v>
                </c:pt>
                <c:pt idx="3084">
                  <c:v>2012-02-13-08</c:v>
                </c:pt>
                <c:pt idx="3085">
                  <c:v>2012-02-13-09</c:v>
                </c:pt>
                <c:pt idx="3086">
                  <c:v>2012-02-13-10</c:v>
                </c:pt>
                <c:pt idx="3087">
                  <c:v>2012-02-13-11</c:v>
                </c:pt>
                <c:pt idx="3088">
                  <c:v>2012-02-13-12</c:v>
                </c:pt>
                <c:pt idx="3089">
                  <c:v>2012-02-13-13</c:v>
                </c:pt>
                <c:pt idx="3090">
                  <c:v>2012-02-13-14</c:v>
                </c:pt>
                <c:pt idx="3091">
                  <c:v>2012-02-13-15</c:v>
                </c:pt>
                <c:pt idx="3092">
                  <c:v>2012-02-13-16</c:v>
                </c:pt>
                <c:pt idx="3093">
                  <c:v>2012-02-13-17</c:v>
                </c:pt>
                <c:pt idx="3094">
                  <c:v>2012-02-13-18</c:v>
                </c:pt>
                <c:pt idx="3095">
                  <c:v>2012-02-13-19</c:v>
                </c:pt>
                <c:pt idx="3096">
                  <c:v>2012-02-13-20</c:v>
                </c:pt>
                <c:pt idx="3097">
                  <c:v>2012-02-13-21</c:v>
                </c:pt>
                <c:pt idx="3098">
                  <c:v>2012-02-13-22</c:v>
                </c:pt>
                <c:pt idx="3099">
                  <c:v>2012-02-13-23</c:v>
                </c:pt>
                <c:pt idx="3100">
                  <c:v>2012-02-14-00</c:v>
                </c:pt>
                <c:pt idx="3101">
                  <c:v>2012-02-14-01</c:v>
                </c:pt>
                <c:pt idx="3102">
                  <c:v>2012-02-14-02</c:v>
                </c:pt>
                <c:pt idx="3103">
                  <c:v>2012-02-14-03</c:v>
                </c:pt>
                <c:pt idx="3104">
                  <c:v>2012-02-14-04</c:v>
                </c:pt>
                <c:pt idx="3105">
                  <c:v>2012-02-14-05</c:v>
                </c:pt>
                <c:pt idx="3106">
                  <c:v>2012-02-14-06</c:v>
                </c:pt>
                <c:pt idx="3107">
                  <c:v>2012-02-14-07</c:v>
                </c:pt>
                <c:pt idx="3108">
                  <c:v>2012-02-14-08</c:v>
                </c:pt>
                <c:pt idx="3109">
                  <c:v>2012-02-14-09</c:v>
                </c:pt>
                <c:pt idx="3110">
                  <c:v>2012-02-14-10</c:v>
                </c:pt>
                <c:pt idx="3111">
                  <c:v>2012-02-14-11</c:v>
                </c:pt>
                <c:pt idx="3112">
                  <c:v>2012-02-14-12</c:v>
                </c:pt>
                <c:pt idx="3113">
                  <c:v>2012-02-14-13</c:v>
                </c:pt>
                <c:pt idx="3114">
                  <c:v>2012-02-14-14</c:v>
                </c:pt>
                <c:pt idx="3115">
                  <c:v>2012-02-14-15</c:v>
                </c:pt>
                <c:pt idx="3116">
                  <c:v>2012-02-14-16</c:v>
                </c:pt>
                <c:pt idx="3117">
                  <c:v>2012-02-14-17</c:v>
                </c:pt>
                <c:pt idx="3118">
                  <c:v>2012-02-14-18</c:v>
                </c:pt>
                <c:pt idx="3119">
                  <c:v>2012-02-14-19</c:v>
                </c:pt>
                <c:pt idx="3120">
                  <c:v>2012-02-14-20</c:v>
                </c:pt>
                <c:pt idx="3121">
                  <c:v>2012-02-14-21</c:v>
                </c:pt>
                <c:pt idx="3122">
                  <c:v>2012-02-14-22</c:v>
                </c:pt>
                <c:pt idx="3123">
                  <c:v>2012-02-14-23</c:v>
                </c:pt>
                <c:pt idx="3124">
                  <c:v>2012-02-15-00</c:v>
                </c:pt>
                <c:pt idx="3125">
                  <c:v>2012-02-15-01</c:v>
                </c:pt>
                <c:pt idx="3126">
                  <c:v>2012-02-15-02</c:v>
                </c:pt>
                <c:pt idx="3127">
                  <c:v>2012-02-15-03</c:v>
                </c:pt>
                <c:pt idx="3128">
                  <c:v>2012-02-15-04</c:v>
                </c:pt>
                <c:pt idx="3129">
                  <c:v>2012-02-15-05</c:v>
                </c:pt>
                <c:pt idx="3130">
                  <c:v>2012-02-15-06</c:v>
                </c:pt>
                <c:pt idx="3131">
                  <c:v>2012-02-15-07</c:v>
                </c:pt>
                <c:pt idx="3132">
                  <c:v>2012-02-15-08</c:v>
                </c:pt>
                <c:pt idx="3133">
                  <c:v>2012-02-15-09</c:v>
                </c:pt>
                <c:pt idx="3134">
                  <c:v>2012-02-15-10</c:v>
                </c:pt>
                <c:pt idx="3135">
                  <c:v>2012-02-15-11</c:v>
                </c:pt>
                <c:pt idx="3136">
                  <c:v>2012-02-15-12</c:v>
                </c:pt>
                <c:pt idx="3137">
                  <c:v>2012-02-15-13</c:v>
                </c:pt>
                <c:pt idx="3138">
                  <c:v>2012-02-15-14</c:v>
                </c:pt>
                <c:pt idx="3139">
                  <c:v>2012-02-15-15</c:v>
                </c:pt>
                <c:pt idx="3140">
                  <c:v>2012-02-15-16</c:v>
                </c:pt>
                <c:pt idx="3141">
                  <c:v>2012-02-15-17</c:v>
                </c:pt>
                <c:pt idx="3142">
                  <c:v>2012-02-15-18</c:v>
                </c:pt>
                <c:pt idx="3143">
                  <c:v>2012-02-15-19</c:v>
                </c:pt>
                <c:pt idx="3144">
                  <c:v>2012-02-15-20</c:v>
                </c:pt>
                <c:pt idx="3145">
                  <c:v>2012-02-15-21</c:v>
                </c:pt>
                <c:pt idx="3146">
                  <c:v>2012-02-15-22</c:v>
                </c:pt>
                <c:pt idx="3147">
                  <c:v>2012-02-15-23</c:v>
                </c:pt>
                <c:pt idx="3148">
                  <c:v>2012-02-16-00</c:v>
                </c:pt>
                <c:pt idx="3149">
                  <c:v>2012-02-16-01</c:v>
                </c:pt>
                <c:pt idx="3150">
                  <c:v>2012-02-16-02</c:v>
                </c:pt>
                <c:pt idx="3151">
                  <c:v>2012-02-16-03</c:v>
                </c:pt>
                <c:pt idx="3152">
                  <c:v>2012-02-16-04</c:v>
                </c:pt>
                <c:pt idx="3153">
                  <c:v>2012-02-16-05</c:v>
                </c:pt>
                <c:pt idx="3154">
                  <c:v>2012-02-16-06</c:v>
                </c:pt>
                <c:pt idx="3155">
                  <c:v>2012-02-16-07</c:v>
                </c:pt>
                <c:pt idx="3156">
                  <c:v>2012-02-16-08</c:v>
                </c:pt>
                <c:pt idx="3157">
                  <c:v>2012-02-16-09</c:v>
                </c:pt>
                <c:pt idx="3158">
                  <c:v>2012-02-16-10</c:v>
                </c:pt>
                <c:pt idx="3159">
                  <c:v>2012-02-16-11</c:v>
                </c:pt>
                <c:pt idx="3160">
                  <c:v>2012-02-16-12</c:v>
                </c:pt>
                <c:pt idx="3161">
                  <c:v>2012-02-16-13</c:v>
                </c:pt>
                <c:pt idx="3162">
                  <c:v>2012-02-16-14</c:v>
                </c:pt>
                <c:pt idx="3163">
                  <c:v>2012-02-16-15</c:v>
                </c:pt>
                <c:pt idx="3164">
                  <c:v>2012-02-16-16</c:v>
                </c:pt>
                <c:pt idx="3165">
                  <c:v>2012-02-16-17</c:v>
                </c:pt>
                <c:pt idx="3166">
                  <c:v>2012-02-16-18</c:v>
                </c:pt>
                <c:pt idx="3167">
                  <c:v>2012-02-16-19</c:v>
                </c:pt>
                <c:pt idx="3168">
                  <c:v>2012-02-16-20</c:v>
                </c:pt>
                <c:pt idx="3169">
                  <c:v>2012-02-16-21</c:v>
                </c:pt>
                <c:pt idx="3170">
                  <c:v>2012-02-16-22</c:v>
                </c:pt>
                <c:pt idx="3171">
                  <c:v>2012-02-16-23</c:v>
                </c:pt>
                <c:pt idx="3172">
                  <c:v>2012-02-17-00</c:v>
                </c:pt>
                <c:pt idx="3173">
                  <c:v>2012-02-17-01</c:v>
                </c:pt>
                <c:pt idx="3174">
                  <c:v>2012-02-17-02</c:v>
                </c:pt>
                <c:pt idx="3175">
                  <c:v>2012-02-17-03</c:v>
                </c:pt>
                <c:pt idx="3176">
                  <c:v>2012-02-17-04</c:v>
                </c:pt>
                <c:pt idx="3177">
                  <c:v>2012-02-17-05</c:v>
                </c:pt>
                <c:pt idx="3178">
                  <c:v>2012-02-17-06</c:v>
                </c:pt>
                <c:pt idx="3179">
                  <c:v>2012-02-17-07</c:v>
                </c:pt>
                <c:pt idx="3180">
                  <c:v>2012-02-17-08</c:v>
                </c:pt>
                <c:pt idx="3181">
                  <c:v>2012-02-17-09</c:v>
                </c:pt>
                <c:pt idx="3182">
                  <c:v>2012-02-17-10</c:v>
                </c:pt>
                <c:pt idx="3183">
                  <c:v>2012-02-17-11</c:v>
                </c:pt>
                <c:pt idx="3184">
                  <c:v>2012-02-17-12</c:v>
                </c:pt>
                <c:pt idx="3185">
                  <c:v>2012-02-17-13</c:v>
                </c:pt>
                <c:pt idx="3186">
                  <c:v>2012-02-17-14</c:v>
                </c:pt>
                <c:pt idx="3187">
                  <c:v>2012-02-17-15</c:v>
                </c:pt>
                <c:pt idx="3188">
                  <c:v>2012-02-17-16</c:v>
                </c:pt>
                <c:pt idx="3189">
                  <c:v>2012-02-17-17</c:v>
                </c:pt>
                <c:pt idx="3190">
                  <c:v>2012-02-17-18</c:v>
                </c:pt>
                <c:pt idx="3191">
                  <c:v>2012-02-17-19</c:v>
                </c:pt>
                <c:pt idx="3192">
                  <c:v>2012-02-17-20</c:v>
                </c:pt>
                <c:pt idx="3193">
                  <c:v>2012-02-17-21</c:v>
                </c:pt>
                <c:pt idx="3194">
                  <c:v>2012-02-17-22</c:v>
                </c:pt>
                <c:pt idx="3195">
                  <c:v>2012-02-17-23</c:v>
                </c:pt>
                <c:pt idx="3196">
                  <c:v>2012-02-18-00</c:v>
                </c:pt>
                <c:pt idx="3197">
                  <c:v>2012-02-18-01</c:v>
                </c:pt>
                <c:pt idx="3198">
                  <c:v>2012-02-18-02</c:v>
                </c:pt>
                <c:pt idx="3199">
                  <c:v>2012-02-18-03</c:v>
                </c:pt>
                <c:pt idx="3200">
                  <c:v>2012-02-18-04</c:v>
                </c:pt>
                <c:pt idx="3201">
                  <c:v>2012-02-18-05</c:v>
                </c:pt>
                <c:pt idx="3202">
                  <c:v>2012-02-18-06</c:v>
                </c:pt>
                <c:pt idx="3203">
                  <c:v>2012-02-18-07</c:v>
                </c:pt>
                <c:pt idx="3204">
                  <c:v>2012-02-18-08</c:v>
                </c:pt>
                <c:pt idx="3205">
                  <c:v>2012-02-18-09</c:v>
                </c:pt>
                <c:pt idx="3206">
                  <c:v>2012-02-18-10</c:v>
                </c:pt>
                <c:pt idx="3207">
                  <c:v>2012-02-18-11</c:v>
                </c:pt>
                <c:pt idx="3208">
                  <c:v>2012-02-18-12</c:v>
                </c:pt>
                <c:pt idx="3209">
                  <c:v>2012-02-18-13</c:v>
                </c:pt>
                <c:pt idx="3210">
                  <c:v>2012-02-18-14</c:v>
                </c:pt>
                <c:pt idx="3211">
                  <c:v>2012-02-18-15</c:v>
                </c:pt>
                <c:pt idx="3212">
                  <c:v>2012-02-18-16</c:v>
                </c:pt>
                <c:pt idx="3213">
                  <c:v>2012-02-18-17</c:v>
                </c:pt>
                <c:pt idx="3214">
                  <c:v>2012-02-18-18</c:v>
                </c:pt>
                <c:pt idx="3215">
                  <c:v>2012-02-18-19</c:v>
                </c:pt>
                <c:pt idx="3216">
                  <c:v>2012-02-18-20</c:v>
                </c:pt>
                <c:pt idx="3217">
                  <c:v>2012-02-18-21</c:v>
                </c:pt>
                <c:pt idx="3218">
                  <c:v>2012-02-18-22</c:v>
                </c:pt>
                <c:pt idx="3219">
                  <c:v>2012-02-18-23</c:v>
                </c:pt>
                <c:pt idx="3220">
                  <c:v>2012-02-19-00</c:v>
                </c:pt>
                <c:pt idx="3221">
                  <c:v>2012-02-19-01</c:v>
                </c:pt>
                <c:pt idx="3222">
                  <c:v>2012-02-19-02</c:v>
                </c:pt>
                <c:pt idx="3223">
                  <c:v>2012-02-19-03</c:v>
                </c:pt>
                <c:pt idx="3224">
                  <c:v>2012-02-19-04</c:v>
                </c:pt>
                <c:pt idx="3225">
                  <c:v>2012-02-19-05</c:v>
                </c:pt>
                <c:pt idx="3226">
                  <c:v>2012-02-19-06</c:v>
                </c:pt>
                <c:pt idx="3227">
                  <c:v>2012-02-19-07</c:v>
                </c:pt>
                <c:pt idx="3228">
                  <c:v>2012-02-19-08</c:v>
                </c:pt>
                <c:pt idx="3229">
                  <c:v>2012-02-19-09</c:v>
                </c:pt>
                <c:pt idx="3230">
                  <c:v>2012-02-19-10</c:v>
                </c:pt>
                <c:pt idx="3231">
                  <c:v>2012-02-19-11</c:v>
                </c:pt>
                <c:pt idx="3232">
                  <c:v>2012-02-19-12</c:v>
                </c:pt>
                <c:pt idx="3233">
                  <c:v>2012-02-19-13</c:v>
                </c:pt>
                <c:pt idx="3234">
                  <c:v>2012-02-19-14</c:v>
                </c:pt>
                <c:pt idx="3235">
                  <c:v>2012-02-19-15</c:v>
                </c:pt>
                <c:pt idx="3236">
                  <c:v>2012-02-19-16</c:v>
                </c:pt>
                <c:pt idx="3237">
                  <c:v>2012-02-19-17</c:v>
                </c:pt>
                <c:pt idx="3238">
                  <c:v>2012-02-19-18</c:v>
                </c:pt>
                <c:pt idx="3239">
                  <c:v>2012-02-19-19</c:v>
                </c:pt>
                <c:pt idx="3240">
                  <c:v>2012-02-19-20</c:v>
                </c:pt>
                <c:pt idx="3241">
                  <c:v>2012-02-19-21</c:v>
                </c:pt>
                <c:pt idx="3242">
                  <c:v>2012-02-19-22</c:v>
                </c:pt>
                <c:pt idx="3243">
                  <c:v>2012-02-19-23</c:v>
                </c:pt>
                <c:pt idx="3244">
                  <c:v>2012-02-20-00</c:v>
                </c:pt>
                <c:pt idx="3245">
                  <c:v>2012-02-20-01</c:v>
                </c:pt>
                <c:pt idx="3246">
                  <c:v>2012-02-20-02</c:v>
                </c:pt>
                <c:pt idx="3247">
                  <c:v>2012-02-20-03</c:v>
                </c:pt>
                <c:pt idx="3248">
                  <c:v>2012-02-20-04</c:v>
                </c:pt>
                <c:pt idx="3249">
                  <c:v>2012-02-20-05</c:v>
                </c:pt>
                <c:pt idx="3250">
                  <c:v>2012-02-20-06</c:v>
                </c:pt>
                <c:pt idx="3251">
                  <c:v>2012-02-20-07</c:v>
                </c:pt>
                <c:pt idx="3252">
                  <c:v>2012-02-20-08</c:v>
                </c:pt>
                <c:pt idx="3253">
                  <c:v>2012-02-20-09</c:v>
                </c:pt>
                <c:pt idx="3254">
                  <c:v>2012-02-20-10</c:v>
                </c:pt>
                <c:pt idx="3255">
                  <c:v>2012-02-20-11</c:v>
                </c:pt>
                <c:pt idx="3256">
                  <c:v>2012-02-20-12</c:v>
                </c:pt>
                <c:pt idx="3257">
                  <c:v>2012-02-20-13</c:v>
                </c:pt>
                <c:pt idx="3258">
                  <c:v>2012-02-20-14</c:v>
                </c:pt>
                <c:pt idx="3259">
                  <c:v>2012-02-20-15</c:v>
                </c:pt>
                <c:pt idx="3260">
                  <c:v>2012-02-20-16</c:v>
                </c:pt>
                <c:pt idx="3261">
                  <c:v>2012-02-20-17</c:v>
                </c:pt>
                <c:pt idx="3262">
                  <c:v>2012-02-20-18</c:v>
                </c:pt>
                <c:pt idx="3263">
                  <c:v>2012-02-20-19</c:v>
                </c:pt>
                <c:pt idx="3264">
                  <c:v>2012-02-20-20</c:v>
                </c:pt>
                <c:pt idx="3265">
                  <c:v>2012-02-20-21</c:v>
                </c:pt>
                <c:pt idx="3266">
                  <c:v>2012-02-20-22</c:v>
                </c:pt>
                <c:pt idx="3267">
                  <c:v>2012-02-20-23</c:v>
                </c:pt>
                <c:pt idx="3268">
                  <c:v>2012-02-21-00</c:v>
                </c:pt>
                <c:pt idx="3269">
                  <c:v>2012-02-21-01</c:v>
                </c:pt>
                <c:pt idx="3270">
                  <c:v>2012-02-21-02</c:v>
                </c:pt>
                <c:pt idx="3271">
                  <c:v>2012-02-21-03</c:v>
                </c:pt>
                <c:pt idx="3272">
                  <c:v>2012-02-21-04</c:v>
                </c:pt>
                <c:pt idx="3273">
                  <c:v>2012-02-21-05</c:v>
                </c:pt>
                <c:pt idx="3274">
                  <c:v>2012-02-21-06</c:v>
                </c:pt>
                <c:pt idx="3275">
                  <c:v>2012-02-21-07</c:v>
                </c:pt>
                <c:pt idx="3276">
                  <c:v>2012-02-21-08</c:v>
                </c:pt>
                <c:pt idx="3277">
                  <c:v>2012-02-21-09</c:v>
                </c:pt>
                <c:pt idx="3278">
                  <c:v>2012-02-21-10</c:v>
                </c:pt>
                <c:pt idx="3279">
                  <c:v>2012-02-21-11</c:v>
                </c:pt>
                <c:pt idx="3280">
                  <c:v>2012-02-21-12</c:v>
                </c:pt>
                <c:pt idx="3281">
                  <c:v>2012-02-21-13</c:v>
                </c:pt>
                <c:pt idx="3282">
                  <c:v>2012-02-21-14</c:v>
                </c:pt>
                <c:pt idx="3283">
                  <c:v>2012-02-21-15</c:v>
                </c:pt>
                <c:pt idx="3284">
                  <c:v>2012-02-21-16</c:v>
                </c:pt>
                <c:pt idx="3285">
                  <c:v>2012-02-21-17</c:v>
                </c:pt>
                <c:pt idx="3286">
                  <c:v>2012-02-21-18</c:v>
                </c:pt>
                <c:pt idx="3287">
                  <c:v>2012-02-21-19</c:v>
                </c:pt>
                <c:pt idx="3288">
                  <c:v>2012-02-21-20</c:v>
                </c:pt>
                <c:pt idx="3289">
                  <c:v>2012-02-21-21</c:v>
                </c:pt>
                <c:pt idx="3290">
                  <c:v>2012-02-21-22</c:v>
                </c:pt>
                <c:pt idx="3291">
                  <c:v>2012-02-21-23</c:v>
                </c:pt>
                <c:pt idx="3292">
                  <c:v>2012-02-22-00</c:v>
                </c:pt>
                <c:pt idx="3293">
                  <c:v>2012-02-22-01</c:v>
                </c:pt>
                <c:pt idx="3294">
                  <c:v>2012-02-22-02</c:v>
                </c:pt>
                <c:pt idx="3295">
                  <c:v>2012-02-22-03</c:v>
                </c:pt>
                <c:pt idx="3296">
                  <c:v>2012-02-22-04</c:v>
                </c:pt>
                <c:pt idx="3297">
                  <c:v>2012-02-22-05</c:v>
                </c:pt>
                <c:pt idx="3298">
                  <c:v>2012-02-22-06</c:v>
                </c:pt>
                <c:pt idx="3299">
                  <c:v>2012-02-22-07</c:v>
                </c:pt>
                <c:pt idx="3300">
                  <c:v>2012-02-22-08</c:v>
                </c:pt>
                <c:pt idx="3301">
                  <c:v>2012-02-22-09</c:v>
                </c:pt>
                <c:pt idx="3302">
                  <c:v>2012-02-22-10</c:v>
                </c:pt>
                <c:pt idx="3303">
                  <c:v>2012-02-22-11</c:v>
                </c:pt>
                <c:pt idx="3304">
                  <c:v>2012-02-22-12</c:v>
                </c:pt>
                <c:pt idx="3305">
                  <c:v>2012-02-22-13</c:v>
                </c:pt>
                <c:pt idx="3306">
                  <c:v>2012-02-22-14</c:v>
                </c:pt>
                <c:pt idx="3307">
                  <c:v>2012-02-22-15</c:v>
                </c:pt>
                <c:pt idx="3308">
                  <c:v>2012-02-22-16</c:v>
                </c:pt>
                <c:pt idx="3309">
                  <c:v>2012-02-22-17</c:v>
                </c:pt>
                <c:pt idx="3310">
                  <c:v>2012-02-22-18</c:v>
                </c:pt>
                <c:pt idx="3311">
                  <c:v>2012-02-22-19</c:v>
                </c:pt>
                <c:pt idx="3312">
                  <c:v>2012-02-22-20</c:v>
                </c:pt>
                <c:pt idx="3313">
                  <c:v>2012-02-22-21</c:v>
                </c:pt>
                <c:pt idx="3314">
                  <c:v>2012-02-22-22</c:v>
                </c:pt>
                <c:pt idx="3315">
                  <c:v>2012-02-22-23</c:v>
                </c:pt>
                <c:pt idx="3316">
                  <c:v>2012-02-23-00</c:v>
                </c:pt>
                <c:pt idx="3317">
                  <c:v>2012-02-23-01</c:v>
                </c:pt>
                <c:pt idx="3318">
                  <c:v>2012-02-23-02</c:v>
                </c:pt>
                <c:pt idx="3319">
                  <c:v>2012-02-23-03</c:v>
                </c:pt>
                <c:pt idx="3320">
                  <c:v>2012-02-23-04</c:v>
                </c:pt>
                <c:pt idx="3321">
                  <c:v>2012-02-23-05</c:v>
                </c:pt>
                <c:pt idx="3322">
                  <c:v>2012-02-23-06</c:v>
                </c:pt>
                <c:pt idx="3323">
                  <c:v>2012-02-23-07</c:v>
                </c:pt>
                <c:pt idx="3324">
                  <c:v>2012-02-23-08</c:v>
                </c:pt>
                <c:pt idx="3325">
                  <c:v>2012-02-23-09</c:v>
                </c:pt>
                <c:pt idx="3326">
                  <c:v>2012-02-23-10</c:v>
                </c:pt>
                <c:pt idx="3327">
                  <c:v>2012-02-23-11</c:v>
                </c:pt>
                <c:pt idx="3328">
                  <c:v>2012-02-23-12</c:v>
                </c:pt>
                <c:pt idx="3329">
                  <c:v>2012-02-23-13</c:v>
                </c:pt>
                <c:pt idx="3330">
                  <c:v>2012-02-23-14</c:v>
                </c:pt>
                <c:pt idx="3331">
                  <c:v>2012-02-23-15</c:v>
                </c:pt>
                <c:pt idx="3332">
                  <c:v>2012-02-23-16</c:v>
                </c:pt>
                <c:pt idx="3333">
                  <c:v>2012-02-23-17</c:v>
                </c:pt>
                <c:pt idx="3334">
                  <c:v>2012-02-23-18</c:v>
                </c:pt>
                <c:pt idx="3335">
                  <c:v>2012-02-23-19</c:v>
                </c:pt>
                <c:pt idx="3336">
                  <c:v>2012-02-23-20</c:v>
                </c:pt>
                <c:pt idx="3337">
                  <c:v>2012-02-23-21</c:v>
                </c:pt>
                <c:pt idx="3338">
                  <c:v>2012-02-23-22</c:v>
                </c:pt>
                <c:pt idx="3339">
                  <c:v>2012-02-23-23</c:v>
                </c:pt>
                <c:pt idx="3340">
                  <c:v>2012-02-24-00</c:v>
                </c:pt>
                <c:pt idx="3341">
                  <c:v>2012-02-24-01</c:v>
                </c:pt>
                <c:pt idx="3342">
                  <c:v>2012-02-24-02</c:v>
                </c:pt>
                <c:pt idx="3343">
                  <c:v>2012-02-24-03</c:v>
                </c:pt>
                <c:pt idx="3344">
                  <c:v>2012-02-24-04</c:v>
                </c:pt>
                <c:pt idx="3345">
                  <c:v>2012-02-24-05</c:v>
                </c:pt>
                <c:pt idx="3346">
                  <c:v>2012-02-24-06</c:v>
                </c:pt>
                <c:pt idx="3347">
                  <c:v>2012-02-24-07</c:v>
                </c:pt>
                <c:pt idx="3348">
                  <c:v>2012-02-24-08</c:v>
                </c:pt>
                <c:pt idx="3349">
                  <c:v>2012-02-24-09</c:v>
                </c:pt>
                <c:pt idx="3350">
                  <c:v>2012-02-24-10</c:v>
                </c:pt>
                <c:pt idx="3351">
                  <c:v>2012-02-24-11</c:v>
                </c:pt>
                <c:pt idx="3352">
                  <c:v>2012-02-24-12</c:v>
                </c:pt>
                <c:pt idx="3353">
                  <c:v>2012-02-24-13</c:v>
                </c:pt>
                <c:pt idx="3354">
                  <c:v>2012-02-24-14</c:v>
                </c:pt>
                <c:pt idx="3355">
                  <c:v>2012-02-24-15</c:v>
                </c:pt>
                <c:pt idx="3356">
                  <c:v>2012-02-24-16</c:v>
                </c:pt>
                <c:pt idx="3357">
                  <c:v>2012-02-24-17</c:v>
                </c:pt>
                <c:pt idx="3358">
                  <c:v>2012-02-24-18</c:v>
                </c:pt>
                <c:pt idx="3359">
                  <c:v>2012-02-24-19</c:v>
                </c:pt>
                <c:pt idx="3360">
                  <c:v>2012-02-24-20</c:v>
                </c:pt>
                <c:pt idx="3361">
                  <c:v>2012-02-24-21</c:v>
                </c:pt>
                <c:pt idx="3362">
                  <c:v>2012-02-24-22</c:v>
                </c:pt>
                <c:pt idx="3363">
                  <c:v>2012-02-24-23</c:v>
                </c:pt>
                <c:pt idx="3364">
                  <c:v>2012-02-25-00</c:v>
                </c:pt>
                <c:pt idx="3365">
                  <c:v>2012-02-25-01</c:v>
                </c:pt>
                <c:pt idx="3366">
                  <c:v>2012-02-25-02</c:v>
                </c:pt>
                <c:pt idx="3367">
                  <c:v>2012-02-25-03</c:v>
                </c:pt>
                <c:pt idx="3368">
                  <c:v>2012-02-25-04</c:v>
                </c:pt>
                <c:pt idx="3369">
                  <c:v>2012-02-25-05</c:v>
                </c:pt>
                <c:pt idx="3370">
                  <c:v>2012-02-25-06</c:v>
                </c:pt>
                <c:pt idx="3371">
                  <c:v>2012-02-25-07</c:v>
                </c:pt>
                <c:pt idx="3372">
                  <c:v>2012-02-25-08</c:v>
                </c:pt>
                <c:pt idx="3373">
                  <c:v>2012-02-25-09</c:v>
                </c:pt>
                <c:pt idx="3374">
                  <c:v>2012-02-25-10</c:v>
                </c:pt>
                <c:pt idx="3375">
                  <c:v>2012-02-25-11</c:v>
                </c:pt>
                <c:pt idx="3376">
                  <c:v>2012-02-25-12</c:v>
                </c:pt>
                <c:pt idx="3377">
                  <c:v>2012-02-25-13</c:v>
                </c:pt>
                <c:pt idx="3378">
                  <c:v>2012-02-25-14</c:v>
                </c:pt>
                <c:pt idx="3379">
                  <c:v>2012-02-25-15</c:v>
                </c:pt>
                <c:pt idx="3380">
                  <c:v>2012-02-25-16</c:v>
                </c:pt>
                <c:pt idx="3381">
                  <c:v>2012-02-25-17</c:v>
                </c:pt>
                <c:pt idx="3382">
                  <c:v>2012-02-25-18</c:v>
                </c:pt>
                <c:pt idx="3383">
                  <c:v>2012-02-25-19</c:v>
                </c:pt>
                <c:pt idx="3384">
                  <c:v>2012-02-25-20</c:v>
                </c:pt>
                <c:pt idx="3385">
                  <c:v>2012-02-25-21</c:v>
                </c:pt>
                <c:pt idx="3386">
                  <c:v>2012-02-25-22</c:v>
                </c:pt>
                <c:pt idx="3387">
                  <c:v>2012-02-25-23</c:v>
                </c:pt>
                <c:pt idx="3388">
                  <c:v>2012-02-26-00</c:v>
                </c:pt>
                <c:pt idx="3389">
                  <c:v>2012-02-26-01</c:v>
                </c:pt>
                <c:pt idx="3390">
                  <c:v>2012-02-26-02</c:v>
                </c:pt>
                <c:pt idx="3391">
                  <c:v>2012-02-26-03</c:v>
                </c:pt>
                <c:pt idx="3392">
                  <c:v>2012-02-26-04</c:v>
                </c:pt>
                <c:pt idx="3393">
                  <c:v>2012-02-26-05</c:v>
                </c:pt>
                <c:pt idx="3394">
                  <c:v>2012-02-26-06</c:v>
                </c:pt>
                <c:pt idx="3395">
                  <c:v>2012-02-26-07</c:v>
                </c:pt>
                <c:pt idx="3396">
                  <c:v>2012-02-26-08</c:v>
                </c:pt>
                <c:pt idx="3397">
                  <c:v>2012-02-26-09</c:v>
                </c:pt>
                <c:pt idx="3398">
                  <c:v>2012-02-26-10</c:v>
                </c:pt>
                <c:pt idx="3399">
                  <c:v>2012-02-26-11</c:v>
                </c:pt>
                <c:pt idx="3400">
                  <c:v>2012-02-26-12</c:v>
                </c:pt>
                <c:pt idx="3401">
                  <c:v>2012-02-26-13</c:v>
                </c:pt>
                <c:pt idx="3402">
                  <c:v>2012-02-26-14</c:v>
                </c:pt>
                <c:pt idx="3403">
                  <c:v>2012-02-26-15</c:v>
                </c:pt>
                <c:pt idx="3404">
                  <c:v>2012-02-26-16</c:v>
                </c:pt>
                <c:pt idx="3405">
                  <c:v>2012-02-26-17</c:v>
                </c:pt>
                <c:pt idx="3406">
                  <c:v>2012-02-26-18</c:v>
                </c:pt>
                <c:pt idx="3407">
                  <c:v>2012-02-26-19</c:v>
                </c:pt>
                <c:pt idx="3408">
                  <c:v>2012-02-26-20</c:v>
                </c:pt>
                <c:pt idx="3409">
                  <c:v>2012-02-26-21</c:v>
                </c:pt>
                <c:pt idx="3410">
                  <c:v>2012-02-26-22</c:v>
                </c:pt>
                <c:pt idx="3411">
                  <c:v>2012-02-26-23</c:v>
                </c:pt>
                <c:pt idx="3412">
                  <c:v>2012-02-27-00</c:v>
                </c:pt>
                <c:pt idx="3413">
                  <c:v>2012-02-27-01</c:v>
                </c:pt>
                <c:pt idx="3414">
                  <c:v>2012-02-27-02</c:v>
                </c:pt>
                <c:pt idx="3415">
                  <c:v>2012-02-27-03</c:v>
                </c:pt>
                <c:pt idx="3416">
                  <c:v>2012-02-27-04</c:v>
                </c:pt>
                <c:pt idx="3417">
                  <c:v>2012-02-27-05</c:v>
                </c:pt>
                <c:pt idx="3418">
                  <c:v>2012-02-27-06</c:v>
                </c:pt>
                <c:pt idx="3419">
                  <c:v>2012-02-27-07</c:v>
                </c:pt>
                <c:pt idx="3420">
                  <c:v>2012-02-27-08</c:v>
                </c:pt>
                <c:pt idx="3421">
                  <c:v>2012-02-27-09</c:v>
                </c:pt>
                <c:pt idx="3422">
                  <c:v>2012-02-27-10</c:v>
                </c:pt>
                <c:pt idx="3423">
                  <c:v>2012-02-27-11</c:v>
                </c:pt>
                <c:pt idx="3424">
                  <c:v>2012-02-27-12</c:v>
                </c:pt>
                <c:pt idx="3425">
                  <c:v>2012-02-27-13</c:v>
                </c:pt>
                <c:pt idx="3426">
                  <c:v>2012-02-27-14</c:v>
                </c:pt>
                <c:pt idx="3427">
                  <c:v>2012-02-27-15</c:v>
                </c:pt>
                <c:pt idx="3428">
                  <c:v>2012-02-27-16</c:v>
                </c:pt>
                <c:pt idx="3429">
                  <c:v>2012-02-27-17</c:v>
                </c:pt>
                <c:pt idx="3430">
                  <c:v>2012-02-27-18</c:v>
                </c:pt>
                <c:pt idx="3431">
                  <c:v>2012-02-27-19</c:v>
                </c:pt>
                <c:pt idx="3432">
                  <c:v>2012-02-27-20</c:v>
                </c:pt>
                <c:pt idx="3433">
                  <c:v>2012-02-27-21</c:v>
                </c:pt>
                <c:pt idx="3434">
                  <c:v>2012-02-27-22</c:v>
                </c:pt>
                <c:pt idx="3435">
                  <c:v>2012-02-27-23</c:v>
                </c:pt>
                <c:pt idx="3436">
                  <c:v>2012-02-28-00</c:v>
                </c:pt>
                <c:pt idx="3437">
                  <c:v>2012-02-28-01</c:v>
                </c:pt>
                <c:pt idx="3438">
                  <c:v>2012-02-28-02</c:v>
                </c:pt>
                <c:pt idx="3439">
                  <c:v>2012-02-28-03</c:v>
                </c:pt>
                <c:pt idx="3440">
                  <c:v>2012-02-28-04</c:v>
                </c:pt>
                <c:pt idx="3441">
                  <c:v>2012-02-28-05</c:v>
                </c:pt>
                <c:pt idx="3442">
                  <c:v>2012-02-28-06</c:v>
                </c:pt>
                <c:pt idx="3443">
                  <c:v>2012-02-28-07</c:v>
                </c:pt>
                <c:pt idx="3444">
                  <c:v>2012-02-28-08</c:v>
                </c:pt>
                <c:pt idx="3445">
                  <c:v>2012-02-28-09</c:v>
                </c:pt>
                <c:pt idx="3446">
                  <c:v>2012-02-28-10</c:v>
                </c:pt>
                <c:pt idx="3447">
                  <c:v>2012-02-28-11</c:v>
                </c:pt>
                <c:pt idx="3448">
                  <c:v>2012-02-28-12</c:v>
                </c:pt>
                <c:pt idx="3449">
                  <c:v>2012-02-28-13</c:v>
                </c:pt>
                <c:pt idx="3450">
                  <c:v>2012-02-28-14</c:v>
                </c:pt>
                <c:pt idx="3451">
                  <c:v>2012-02-28-15</c:v>
                </c:pt>
                <c:pt idx="3452">
                  <c:v>2012-02-28-16</c:v>
                </c:pt>
                <c:pt idx="3453">
                  <c:v>2012-02-28-17</c:v>
                </c:pt>
                <c:pt idx="3454">
                  <c:v>2012-02-28-18</c:v>
                </c:pt>
                <c:pt idx="3455">
                  <c:v>2012-02-28-19</c:v>
                </c:pt>
                <c:pt idx="3456">
                  <c:v>2012-02-28-20</c:v>
                </c:pt>
                <c:pt idx="3457">
                  <c:v>2012-02-28-21</c:v>
                </c:pt>
                <c:pt idx="3458">
                  <c:v>2012-02-28-22</c:v>
                </c:pt>
                <c:pt idx="3459">
                  <c:v>2012-02-28-23</c:v>
                </c:pt>
                <c:pt idx="3460">
                  <c:v>2012-02-29-00</c:v>
                </c:pt>
                <c:pt idx="3461">
                  <c:v>2012-02-29-01</c:v>
                </c:pt>
                <c:pt idx="3462">
                  <c:v>2012-02-29-02</c:v>
                </c:pt>
                <c:pt idx="3463">
                  <c:v>2012-02-29-03</c:v>
                </c:pt>
                <c:pt idx="3464">
                  <c:v>2012-02-29-04</c:v>
                </c:pt>
                <c:pt idx="3465">
                  <c:v>2012-02-29-05</c:v>
                </c:pt>
                <c:pt idx="3466">
                  <c:v>2012-02-29-06</c:v>
                </c:pt>
                <c:pt idx="3467">
                  <c:v>2012-02-29-07</c:v>
                </c:pt>
                <c:pt idx="3468">
                  <c:v>2012-02-29-08</c:v>
                </c:pt>
                <c:pt idx="3469">
                  <c:v>2012-02-29-09</c:v>
                </c:pt>
                <c:pt idx="3470">
                  <c:v>2012-02-29-10</c:v>
                </c:pt>
                <c:pt idx="3471">
                  <c:v>2012-02-29-11</c:v>
                </c:pt>
                <c:pt idx="3472">
                  <c:v>2012-02-29-12</c:v>
                </c:pt>
                <c:pt idx="3473">
                  <c:v>2012-02-29-13</c:v>
                </c:pt>
                <c:pt idx="3474">
                  <c:v>2012-02-29-14</c:v>
                </c:pt>
                <c:pt idx="3475">
                  <c:v>2012-02-29-15</c:v>
                </c:pt>
                <c:pt idx="3476">
                  <c:v>2012-02-29-16</c:v>
                </c:pt>
                <c:pt idx="3477">
                  <c:v>2012-02-29-17</c:v>
                </c:pt>
                <c:pt idx="3478">
                  <c:v>2012-02-29-18</c:v>
                </c:pt>
                <c:pt idx="3479">
                  <c:v>2012-02-29-19</c:v>
                </c:pt>
                <c:pt idx="3480">
                  <c:v>2012-02-29-20</c:v>
                </c:pt>
                <c:pt idx="3481">
                  <c:v>2012-02-29-21</c:v>
                </c:pt>
                <c:pt idx="3482">
                  <c:v>2012-02-29-22</c:v>
                </c:pt>
                <c:pt idx="3483">
                  <c:v>2012-02-29-23</c:v>
                </c:pt>
                <c:pt idx="3484">
                  <c:v>2012-03-01-00</c:v>
                </c:pt>
                <c:pt idx="3485">
                  <c:v>2012-03-01-01</c:v>
                </c:pt>
                <c:pt idx="3486">
                  <c:v>2012-03-01-02</c:v>
                </c:pt>
                <c:pt idx="3487">
                  <c:v>2012-03-01-03</c:v>
                </c:pt>
                <c:pt idx="3488">
                  <c:v>2012-03-01-04</c:v>
                </c:pt>
                <c:pt idx="3489">
                  <c:v>2012-03-01-05</c:v>
                </c:pt>
                <c:pt idx="3490">
                  <c:v>2012-03-01-06</c:v>
                </c:pt>
                <c:pt idx="3491">
                  <c:v>2012-03-01-07</c:v>
                </c:pt>
                <c:pt idx="3492">
                  <c:v>2012-03-01-08</c:v>
                </c:pt>
                <c:pt idx="3493">
                  <c:v>2012-03-01-09</c:v>
                </c:pt>
                <c:pt idx="3494">
                  <c:v>2012-03-01-10</c:v>
                </c:pt>
                <c:pt idx="3495">
                  <c:v>2012-03-01-11</c:v>
                </c:pt>
                <c:pt idx="3496">
                  <c:v>2012-03-01-12</c:v>
                </c:pt>
                <c:pt idx="3497">
                  <c:v>2012-03-01-13</c:v>
                </c:pt>
                <c:pt idx="3498">
                  <c:v>2012-03-01-14</c:v>
                </c:pt>
                <c:pt idx="3499">
                  <c:v>2012-03-01-15</c:v>
                </c:pt>
                <c:pt idx="3500">
                  <c:v>2012-03-01-16</c:v>
                </c:pt>
                <c:pt idx="3501">
                  <c:v>2012-03-01-17</c:v>
                </c:pt>
                <c:pt idx="3502">
                  <c:v>2012-03-01-18</c:v>
                </c:pt>
                <c:pt idx="3503">
                  <c:v>2012-03-01-19</c:v>
                </c:pt>
                <c:pt idx="3504">
                  <c:v>2012-03-01-20</c:v>
                </c:pt>
                <c:pt idx="3505">
                  <c:v>2012-03-01-21</c:v>
                </c:pt>
                <c:pt idx="3506">
                  <c:v>2012-03-01-22</c:v>
                </c:pt>
                <c:pt idx="3507">
                  <c:v>2012-03-01-23</c:v>
                </c:pt>
                <c:pt idx="3508">
                  <c:v>2012-03-02-00</c:v>
                </c:pt>
                <c:pt idx="3509">
                  <c:v>2012-03-02-01</c:v>
                </c:pt>
                <c:pt idx="3510">
                  <c:v>2012-03-02-02</c:v>
                </c:pt>
                <c:pt idx="3511">
                  <c:v>2012-03-02-03</c:v>
                </c:pt>
                <c:pt idx="3512">
                  <c:v>2012-03-02-04</c:v>
                </c:pt>
                <c:pt idx="3513">
                  <c:v>2012-03-02-05</c:v>
                </c:pt>
                <c:pt idx="3514">
                  <c:v>2012-03-02-06</c:v>
                </c:pt>
                <c:pt idx="3515">
                  <c:v>2012-03-02-07</c:v>
                </c:pt>
                <c:pt idx="3516">
                  <c:v>2012-03-02-08</c:v>
                </c:pt>
                <c:pt idx="3517">
                  <c:v>2012-03-02-09</c:v>
                </c:pt>
                <c:pt idx="3518">
                  <c:v>2012-03-02-10</c:v>
                </c:pt>
                <c:pt idx="3519">
                  <c:v>2012-03-02-11</c:v>
                </c:pt>
                <c:pt idx="3520">
                  <c:v>2012-03-02-12</c:v>
                </c:pt>
                <c:pt idx="3521">
                  <c:v>2012-03-02-13</c:v>
                </c:pt>
                <c:pt idx="3522">
                  <c:v>2012-03-02-14</c:v>
                </c:pt>
                <c:pt idx="3523">
                  <c:v>2012-03-02-15</c:v>
                </c:pt>
                <c:pt idx="3524">
                  <c:v>2012-03-02-16</c:v>
                </c:pt>
                <c:pt idx="3525">
                  <c:v>2012-03-02-17</c:v>
                </c:pt>
                <c:pt idx="3526">
                  <c:v>2012-03-02-18</c:v>
                </c:pt>
                <c:pt idx="3527">
                  <c:v>2012-03-02-19</c:v>
                </c:pt>
                <c:pt idx="3528">
                  <c:v>2012-03-02-20</c:v>
                </c:pt>
                <c:pt idx="3529">
                  <c:v>2012-03-02-21</c:v>
                </c:pt>
                <c:pt idx="3530">
                  <c:v>2012-03-02-22</c:v>
                </c:pt>
                <c:pt idx="3531">
                  <c:v>2012-03-02-23</c:v>
                </c:pt>
                <c:pt idx="3532">
                  <c:v>2012-03-03-00</c:v>
                </c:pt>
                <c:pt idx="3533">
                  <c:v>2012-03-03-01</c:v>
                </c:pt>
                <c:pt idx="3534">
                  <c:v>2012-03-03-02</c:v>
                </c:pt>
                <c:pt idx="3535">
                  <c:v>2012-03-03-03</c:v>
                </c:pt>
                <c:pt idx="3536">
                  <c:v>2012-03-03-04</c:v>
                </c:pt>
                <c:pt idx="3537">
                  <c:v>2012-03-03-05</c:v>
                </c:pt>
                <c:pt idx="3538">
                  <c:v>2012-03-03-06</c:v>
                </c:pt>
                <c:pt idx="3539">
                  <c:v>2012-03-03-07</c:v>
                </c:pt>
                <c:pt idx="3540">
                  <c:v>2012-03-03-08</c:v>
                </c:pt>
                <c:pt idx="3541">
                  <c:v>2012-03-03-09</c:v>
                </c:pt>
                <c:pt idx="3542">
                  <c:v>2012-03-03-10</c:v>
                </c:pt>
                <c:pt idx="3543">
                  <c:v>2012-03-03-11</c:v>
                </c:pt>
                <c:pt idx="3544">
                  <c:v>2012-03-03-12</c:v>
                </c:pt>
                <c:pt idx="3545">
                  <c:v>2012-03-03-13</c:v>
                </c:pt>
                <c:pt idx="3546">
                  <c:v>2012-03-03-14</c:v>
                </c:pt>
                <c:pt idx="3547">
                  <c:v>2012-03-03-15</c:v>
                </c:pt>
                <c:pt idx="3548">
                  <c:v>2012-03-03-16</c:v>
                </c:pt>
                <c:pt idx="3549">
                  <c:v>2012-03-03-17</c:v>
                </c:pt>
                <c:pt idx="3550">
                  <c:v>2012-03-03-18</c:v>
                </c:pt>
                <c:pt idx="3551">
                  <c:v>2012-03-03-19</c:v>
                </c:pt>
                <c:pt idx="3552">
                  <c:v>2012-03-03-20</c:v>
                </c:pt>
                <c:pt idx="3553">
                  <c:v>2012-03-03-21</c:v>
                </c:pt>
                <c:pt idx="3554">
                  <c:v>2012-03-03-22</c:v>
                </c:pt>
                <c:pt idx="3555">
                  <c:v>2012-03-03-23</c:v>
                </c:pt>
                <c:pt idx="3556">
                  <c:v>2012-03-04-00</c:v>
                </c:pt>
                <c:pt idx="3557">
                  <c:v>2012-03-04-01</c:v>
                </c:pt>
                <c:pt idx="3558">
                  <c:v>2012-03-04-02</c:v>
                </c:pt>
                <c:pt idx="3559">
                  <c:v>2012-03-04-03</c:v>
                </c:pt>
                <c:pt idx="3560">
                  <c:v>2012-03-04-04</c:v>
                </c:pt>
                <c:pt idx="3561">
                  <c:v>2012-03-04-05</c:v>
                </c:pt>
                <c:pt idx="3562">
                  <c:v>2012-03-04-06</c:v>
                </c:pt>
                <c:pt idx="3563">
                  <c:v>2012-03-04-07</c:v>
                </c:pt>
                <c:pt idx="3564">
                  <c:v>2012-03-04-08</c:v>
                </c:pt>
                <c:pt idx="3565">
                  <c:v>2012-03-04-09</c:v>
                </c:pt>
                <c:pt idx="3566">
                  <c:v>2012-03-04-10</c:v>
                </c:pt>
                <c:pt idx="3567">
                  <c:v>2012-03-04-11</c:v>
                </c:pt>
                <c:pt idx="3568">
                  <c:v>2012-03-04-12</c:v>
                </c:pt>
                <c:pt idx="3569">
                  <c:v>2012-03-04-13</c:v>
                </c:pt>
                <c:pt idx="3570">
                  <c:v>2012-03-04-14</c:v>
                </c:pt>
                <c:pt idx="3571">
                  <c:v>2012-03-04-15</c:v>
                </c:pt>
                <c:pt idx="3572">
                  <c:v>2012-03-04-16</c:v>
                </c:pt>
                <c:pt idx="3573">
                  <c:v>2012-03-04-17</c:v>
                </c:pt>
                <c:pt idx="3574">
                  <c:v>2012-03-04-18</c:v>
                </c:pt>
                <c:pt idx="3575">
                  <c:v>2012-03-04-19</c:v>
                </c:pt>
                <c:pt idx="3576">
                  <c:v>2012-03-04-20</c:v>
                </c:pt>
                <c:pt idx="3577">
                  <c:v>2012-03-04-21</c:v>
                </c:pt>
                <c:pt idx="3578">
                  <c:v>2012-03-04-22</c:v>
                </c:pt>
                <c:pt idx="3579">
                  <c:v>2012-03-04-23</c:v>
                </c:pt>
                <c:pt idx="3580">
                  <c:v>2012-03-05-00</c:v>
                </c:pt>
                <c:pt idx="3581">
                  <c:v>2012-03-05-01</c:v>
                </c:pt>
                <c:pt idx="3582">
                  <c:v>2012-03-05-02</c:v>
                </c:pt>
                <c:pt idx="3583">
                  <c:v>2012-03-05-03</c:v>
                </c:pt>
                <c:pt idx="3584">
                  <c:v>2012-03-05-04</c:v>
                </c:pt>
                <c:pt idx="3585">
                  <c:v>2012-03-05-05</c:v>
                </c:pt>
                <c:pt idx="3586">
                  <c:v>2012-03-05-06</c:v>
                </c:pt>
                <c:pt idx="3587">
                  <c:v>2012-03-05-07</c:v>
                </c:pt>
                <c:pt idx="3588">
                  <c:v>2012-03-05-08</c:v>
                </c:pt>
                <c:pt idx="3589">
                  <c:v>2012-03-05-09</c:v>
                </c:pt>
                <c:pt idx="3590">
                  <c:v>2012-03-05-10</c:v>
                </c:pt>
                <c:pt idx="3591">
                  <c:v>2012-03-05-11</c:v>
                </c:pt>
                <c:pt idx="3592">
                  <c:v>2012-03-05-12</c:v>
                </c:pt>
                <c:pt idx="3593">
                  <c:v>2012-03-05-13</c:v>
                </c:pt>
                <c:pt idx="3594">
                  <c:v>2012-03-05-14</c:v>
                </c:pt>
                <c:pt idx="3595">
                  <c:v>2012-03-05-15</c:v>
                </c:pt>
                <c:pt idx="3596">
                  <c:v>2012-03-05-16</c:v>
                </c:pt>
                <c:pt idx="3597">
                  <c:v>2012-03-05-17</c:v>
                </c:pt>
                <c:pt idx="3598">
                  <c:v>2012-03-05-18</c:v>
                </c:pt>
                <c:pt idx="3599">
                  <c:v>2012-03-05-19</c:v>
                </c:pt>
                <c:pt idx="3600">
                  <c:v>2012-03-05-20</c:v>
                </c:pt>
                <c:pt idx="3601">
                  <c:v>2012-03-05-21</c:v>
                </c:pt>
                <c:pt idx="3602">
                  <c:v>2012-03-05-22</c:v>
                </c:pt>
                <c:pt idx="3603">
                  <c:v>2012-03-05-23</c:v>
                </c:pt>
                <c:pt idx="3604">
                  <c:v>2012-03-06-00</c:v>
                </c:pt>
                <c:pt idx="3605">
                  <c:v>2012-03-06-01</c:v>
                </c:pt>
                <c:pt idx="3606">
                  <c:v>2012-03-06-02</c:v>
                </c:pt>
                <c:pt idx="3607">
                  <c:v>2012-03-06-03</c:v>
                </c:pt>
                <c:pt idx="3608">
                  <c:v>2012-03-06-04</c:v>
                </c:pt>
                <c:pt idx="3609">
                  <c:v>2012-03-06-05</c:v>
                </c:pt>
                <c:pt idx="3610">
                  <c:v>2012-03-06-06</c:v>
                </c:pt>
                <c:pt idx="3611">
                  <c:v>2012-03-06-07</c:v>
                </c:pt>
                <c:pt idx="3612">
                  <c:v>2012-03-06-08</c:v>
                </c:pt>
                <c:pt idx="3613">
                  <c:v>2012-03-06-09</c:v>
                </c:pt>
                <c:pt idx="3614">
                  <c:v>2012-03-06-10</c:v>
                </c:pt>
                <c:pt idx="3615">
                  <c:v>2012-03-06-11</c:v>
                </c:pt>
                <c:pt idx="3616">
                  <c:v>2012-03-06-12</c:v>
                </c:pt>
                <c:pt idx="3617">
                  <c:v>2012-03-06-13</c:v>
                </c:pt>
                <c:pt idx="3618">
                  <c:v>2012-03-06-14</c:v>
                </c:pt>
                <c:pt idx="3619">
                  <c:v>2012-03-06-15</c:v>
                </c:pt>
                <c:pt idx="3620">
                  <c:v>2012-03-06-16</c:v>
                </c:pt>
                <c:pt idx="3621">
                  <c:v>2012-03-06-17</c:v>
                </c:pt>
                <c:pt idx="3622">
                  <c:v>2012-03-06-18</c:v>
                </c:pt>
                <c:pt idx="3623">
                  <c:v>2012-03-06-19</c:v>
                </c:pt>
                <c:pt idx="3624">
                  <c:v>2012-03-06-20</c:v>
                </c:pt>
                <c:pt idx="3625">
                  <c:v>2012-03-06-21</c:v>
                </c:pt>
                <c:pt idx="3626">
                  <c:v>2012-03-06-22</c:v>
                </c:pt>
                <c:pt idx="3627">
                  <c:v>2012-03-06-23</c:v>
                </c:pt>
                <c:pt idx="3628">
                  <c:v>2012-03-07-00</c:v>
                </c:pt>
                <c:pt idx="3629">
                  <c:v>2012-03-07-01</c:v>
                </c:pt>
                <c:pt idx="3630">
                  <c:v>2012-03-07-02</c:v>
                </c:pt>
                <c:pt idx="3631">
                  <c:v>2012-03-07-03</c:v>
                </c:pt>
                <c:pt idx="3632">
                  <c:v>2012-03-07-04</c:v>
                </c:pt>
                <c:pt idx="3633">
                  <c:v>2012-03-07-05</c:v>
                </c:pt>
                <c:pt idx="3634">
                  <c:v>2012-03-07-06</c:v>
                </c:pt>
                <c:pt idx="3635">
                  <c:v>2012-03-07-07</c:v>
                </c:pt>
                <c:pt idx="3636">
                  <c:v>2012-03-07-08</c:v>
                </c:pt>
                <c:pt idx="3637">
                  <c:v>2012-03-07-09</c:v>
                </c:pt>
                <c:pt idx="3638">
                  <c:v>2012-03-07-10</c:v>
                </c:pt>
                <c:pt idx="3639">
                  <c:v>2012-03-07-11</c:v>
                </c:pt>
                <c:pt idx="3640">
                  <c:v>2012-03-07-12</c:v>
                </c:pt>
                <c:pt idx="3641">
                  <c:v>2012-03-07-13</c:v>
                </c:pt>
                <c:pt idx="3642">
                  <c:v>2012-03-07-14</c:v>
                </c:pt>
                <c:pt idx="3643">
                  <c:v>2012-03-07-15</c:v>
                </c:pt>
                <c:pt idx="3644">
                  <c:v>2012-03-07-16</c:v>
                </c:pt>
                <c:pt idx="3645">
                  <c:v>2012-03-07-17</c:v>
                </c:pt>
                <c:pt idx="3646">
                  <c:v>2012-03-07-18</c:v>
                </c:pt>
                <c:pt idx="3647">
                  <c:v>2012-03-07-19</c:v>
                </c:pt>
                <c:pt idx="3648">
                  <c:v>2012-03-07-20</c:v>
                </c:pt>
                <c:pt idx="3649">
                  <c:v>2012-03-07-21</c:v>
                </c:pt>
                <c:pt idx="3650">
                  <c:v>2012-03-07-22</c:v>
                </c:pt>
                <c:pt idx="3651">
                  <c:v>2012-03-07-23</c:v>
                </c:pt>
                <c:pt idx="3652">
                  <c:v>2012-03-08-00</c:v>
                </c:pt>
                <c:pt idx="3653">
                  <c:v>2012-03-08-01</c:v>
                </c:pt>
                <c:pt idx="3654">
                  <c:v>2012-03-08-02</c:v>
                </c:pt>
                <c:pt idx="3655">
                  <c:v>2012-03-08-03</c:v>
                </c:pt>
                <c:pt idx="3656">
                  <c:v>2012-03-08-04</c:v>
                </c:pt>
                <c:pt idx="3657">
                  <c:v>2012-03-08-05</c:v>
                </c:pt>
                <c:pt idx="3658">
                  <c:v>2012-03-08-06</c:v>
                </c:pt>
                <c:pt idx="3659">
                  <c:v>2012-03-08-07</c:v>
                </c:pt>
                <c:pt idx="3660">
                  <c:v>2012-03-08-08</c:v>
                </c:pt>
                <c:pt idx="3661">
                  <c:v>2012-03-08-09</c:v>
                </c:pt>
                <c:pt idx="3662">
                  <c:v>2012-03-08-10</c:v>
                </c:pt>
                <c:pt idx="3663">
                  <c:v>2012-03-08-11</c:v>
                </c:pt>
                <c:pt idx="3664">
                  <c:v>2012-03-08-12</c:v>
                </c:pt>
                <c:pt idx="3665">
                  <c:v>2012-03-08-13</c:v>
                </c:pt>
                <c:pt idx="3666">
                  <c:v>2012-03-08-14</c:v>
                </c:pt>
                <c:pt idx="3667">
                  <c:v>2012-03-08-15</c:v>
                </c:pt>
                <c:pt idx="3668">
                  <c:v>2012-03-08-16</c:v>
                </c:pt>
                <c:pt idx="3669">
                  <c:v>2012-03-08-17</c:v>
                </c:pt>
                <c:pt idx="3670">
                  <c:v>2012-03-08-18</c:v>
                </c:pt>
                <c:pt idx="3671">
                  <c:v>2012-03-08-19</c:v>
                </c:pt>
                <c:pt idx="3672">
                  <c:v>2012-03-08-20</c:v>
                </c:pt>
                <c:pt idx="3673">
                  <c:v>2012-03-08-21</c:v>
                </c:pt>
                <c:pt idx="3674">
                  <c:v>2012-03-08-22</c:v>
                </c:pt>
                <c:pt idx="3675">
                  <c:v>2012-03-08-23</c:v>
                </c:pt>
                <c:pt idx="3676">
                  <c:v>2012-03-09-00</c:v>
                </c:pt>
                <c:pt idx="3677">
                  <c:v>2012-03-09-01</c:v>
                </c:pt>
                <c:pt idx="3678">
                  <c:v>2012-03-09-02</c:v>
                </c:pt>
                <c:pt idx="3679">
                  <c:v>2012-03-09-03</c:v>
                </c:pt>
                <c:pt idx="3680">
                  <c:v>2012-03-09-04</c:v>
                </c:pt>
                <c:pt idx="3681">
                  <c:v>2012-03-09-05</c:v>
                </c:pt>
                <c:pt idx="3682">
                  <c:v>2012-03-09-06</c:v>
                </c:pt>
                <c:pt idx="3683">
                  <c:v>2012-03-09-07</c:v>
                </c:pt>
                <c:pt idx="3684">
                  <c:v>2012-03-09-08</c:v>
                </c:pt>
                <c:pt idx="3685">
                  <c:v>2012-03-09-09</c:v>
                </c:pt>
                <c:pt idx="3686">
                  <c:v>2012-03-09-10</c:v>
                </c:pt>
                <c:pt idx="3687">
                  <c:v>2012-03-09-11</c:v>
                </c:pt>
                <c:pt idx="3688">
                  <c:v>2012-03-09-12</c:v>
                </c:pt>
                <c:pt idx="3689">
                  <c:v>2012-03-09-13</c:v>
                </c:pt>
                <c:pt idx="3690">
                  <c:v>2012-03-09-14</c:v>
                </c:pt>
                <c:pt idx="3691">
                  <c:v>2012-03-09-15</c:v>
                </c:pt>
                <c:pt idx="3692">
                  <c:v>2012-03-09-16</c:v>
                </c:pt>
                <c:pt idx="3693">
                  <c:v>2012-03-09-17</c:v>
                </c:pt>
                <c:pt idx="3694">
                  <c:v>2012-03-09-18</c:v>
                </c:pt>
                <c:pt idx="3695">
                  <c:v>2012-03-09-19</c:v>
                </c:pt>
                <c:pt idx="3696">
                  <c:v>2012-03-09-20</c:v>
                </c:pt>
                <c:pt idx="3697">
                  <c:v>2012-03-09-21</c:v>
                </c:pt>
                <c:pt idx="3698">
                  <c:v>2012-03-09-22</c:v>
                </c:pt>
                <c:pt idx="3699">
                  <c:v>2012-03-09-23</c:v>
                </c:pt>
                <c:pt idx="3700">
                  <c:v>2012-03-10-00</c:v>
                </c:pt>
                <c:pt idx="3701">
                  <c:v>2012-03-10-01</c:v>
                </c:pt>
                <c:pt idx="3702">
                  <c:v>2012-03-10-02</c:v>
                </c:pt>
                <c:pt idx="3703">
                  <c:v>2012-03-10-03</c:v>
                </c:pt>
                <c:pt idx="3704">
                  <c:v>2012-03-10-04</c:v>
                </c:pt>
                <c:pt idx="3705">
                  <c:v>2012-03-10-05</c:v>
                </c:pt>
                <c:pt idx="3706">
                  <c:v>2012-03-10-06</c:v>
                </c:pt>
                <c:pt idx="3707">
                  <c:v>2012-03-10-07</c:v>
                </c:pt>
                <c:pt idx="3708">
                  <c:v>2012-03-10-08</c:v>
                </c:pt>
                <c:pt idx="3709">
                  <c:v>2012-03-10-09</c:v>
                </c:pt>
                <c:pt idx="3710">
                  <c:v>2012-03-10-10</c:v>
                </c:pt>
                <c:pt idx="3711">
                  <c:v>2012-03-10-11</c:v>
                </c:pt>
                <c:pt idx="3712">
                  <c:v>2012-03-10-12</c:v>
                </c:pt>
                <c:pt idx="3713">
                  <c:v>2012-03-10-13</c:v>
                </c:pt>
                <c:pt idx="3714">
                  <c:v>2012-03-10-14</c:v>
                </c:pt>
                <c:pt idx="3715">
                  <c:v>2012-03-10-15</c:v>
                </c:pt>
                <c:pt idx="3716">
                  <c:v>2012-03-10-16</c:v>
                </c:pt>
                <c:pt idx="3717">
                  <c:v>2012-03-10-17</c:v>
                </c:pt>
                <c:pt idx="3718">
                  <c:v>2012-03-10-18</c:v>
                </c:pt>
                <c:pt idx="3719">
                  <c:v>2012-03-10-19</c:v>
                </c:pt>
                <c:pt idx="3720">
                  <c:v>2012-03-10-20</c:v>
                </c:pt>
                <c:pt idx="3721">
                  <c:v>2012-03-10-21</c:v>
                </c:pt>
                <c:pt idx="3722">
                  <c:v>2012-03-10-22</c:v>
                </c:pt>
                <c:pt idx="3723">
                  <c:v>2012-03-10-23</c:v>
                </c:pt>
                <c:pt idx="3724">
                  <c:v>2012-03-11-00</c:v>
                </c:pt>
                <c:pt idx="3725">
                  <c:v>2012-03-11-01</c:v>
                </c:pt>
                <c:pt idx="3726">
                  <c:v>2012-03-11-02</c:v>
                </c:pt>
                <c:pt idx="3727">
                  <c:v>2012-03-11-03</c:v>
                </c:pt>
                <c:pt idx="3728">
                  <c:v>2012-03-11-04</c:v>
                </c:pt>
                <c:pt idx="3729">
                  <c:v>2012-03-11-05</c:v>
                </c:pt>
                <c:pt idx="3730">
                  <c:v>2012-03-11-06</c:v>
                </c:pt>
                <c:pt idx="3731">
                  <c:v>2012-03-11-07</c:v>
                </c:pt>
                <c:pt idx="3732">
                  <c:v>2012-03-11-08</c:v>
                </c:pt>
                <c:pt idx="3733">
                  <c:v>2012-03-11-09</c:v>
                </c:pt>
                <c:pt idx="3734">
                  <c:v>2012-03-11-10</c:v>
                </c:pt>
                <c:pt idx="3735">
                  <c:v>2012-03-11-11</c:v>
                </c:pt>
                <c:pt idx="3736">
                  <c:v>2012-03-11-12</c:v>
                </c:pt>
                <c:pt idx="3737">
                  <c:v>2012-03-11-13</c:v>
                </c:pt>
                <c:pt idx="3738">
                  <c:v>2012-03-11-14</c:v>
                </c:pt>
                <c:pt idx="3739">
                  <c:v>2012-03-11-15</c:v>
                </c:pt>
                <c:pt idx="3740">
                  <c:v>2012-03-11-16</c:v>
                </c:pt>
                <c:pt idx="3741">
                  <c:v>2012-03-11-17</c:v>
                </c:pt>
                <c:pt idx="3742">
                  <c:v>2012-03-11-18</c:v>
                </c:pt>
                <c:pt idx="3743">
                  <c:v>2012-03-11-19</c:v>
                </c:pt>
                <c:pt idx="3744">
                  <c:v>2012-03-11-20</c:v>
                </c:pt>
                <c:pt idx="3745">
                  <c:v>2012-03-11-21</c:v>
                </c:pt>
                <c:pt idx="3746">
                  <c:v>2012-03-11-22</c:v>
                </c:pt>
                <c:pt idx="3747">
                  <c:v>2012-03-11-23</c:v>
                </c:pt>
                <c:pt idx="3748">
                  <c:v>2012-03-12-00</c:v>
                </c:pt>
                <c:pt idx="3749">
                  <c:v>2012-03-12-01</c:v>
                </c:pt>
                <c:pt idx="3750">
                  <c:v>2012-03-12-02</c:v>
                </c:pt>
                <c:pt idx="3751">
                  <c:v>2012-03-12-03</c:v>
                </c:pt>
                <c:pt idx="3752">
                  <c:v>2012-03-12-04</c:v>
                </c:pt>
                <c:pt idx="3753">
                  <c:v>2012-03-12-05</c:v>
                </c:pt>
                <c:pt idx="3754">
                  <c:v>2012-03-12-06</c:v>
                </c:pt>
                <c:pt idx="3755">
                  <c:v>2012-03-12-07</c:v>
                </c:pt>
                <c:pt idx="3756">
                  <c:v>2012-03-12-08</c:v>
                </c:pt>
                <c:pt idx="3757">
                  <c:v>2012-03-12-09</c:v>
                </c:pt>
                <c:pt idx="3758">
                  <c:v>2012-03-12-10</c:v>
                </c:pt>
                <c:pt idx="3759">
                  <c:v>2012-03-12-11</c:v>
                </c:pt>
                <c:pt idx="3760">
                  <c:v>2012-03-12-12</c:v>
                </c:pt>
                <c:pt idx="3761">
                  <c:v>2012-03-12-13</c:v>
                </c:pt>
                <c:pt idx="3762">
                  <c:v>2012-03-12-14</c:v>
                </c:pt>
                <c:pt idx="3763">
                  <c:v>2012-03-12-15</c:v>
                </c:pt>
                <c:pt idx="3764">
                  <c:v>2012-03-12-16</c:v>
                </c:pt>
                <c:pt idx="3765">
                  <c:v>2012-03-12-17</c:v>
                </c:pt>
                <c:pt idx="3766">
                  <c:v>2012-03-12-18</c:v>
                </c:pt>
                <c:pt idx="3767">
                  <c:v>2012-03-12-19</c:v>
                </c:pt>
                <c:pt idx="3768">
                  <c:v>2012-03-12-20</c:v>
                </c:pt>
                <c:pt idx="3769">
                  <c:v>2012-03-12-21</c:v>
                </c:pt>
                <c:pt idx="3770">
                  <c:v>2012-03-12-22</c:v>
                </c:pt>
                <c:pt idx="3771">
                  <c:v>2012-03-12-23</c:v>
                </c:pt>
                <c:pt idx="3772">
                  <c:v>2012-03-13-00</c:v>
                </c:pt>
                <c:pt idx="3773">
                  <c:v>2012-03-13-01</c:v>
                </c:pt>
                <c:pt idx="3774">
                  <c:v>2012-03-13-02</c:v>
                </c:pt>
                <c:pt idx="3775">
                  <c:v>2012-03-13-03</c:v>
                </c:pt>
                <c:pt idx="3776">
                  <c:v>2012-03-13-04</c:v>
                </c:pt>
                <c:pt idx="3777">
                  <c:v>2012-03-13-05</c:v>
                </c:pt>
                <c:pt idx="3778">
                  <c:v>2012-03-13-06</c:v>
                </c:pt>
                <c:pt idx="3779">
                  <c:v>2012-03-13-07</c:v>
                </c:pt>
                <c:pt idx="3780">
                  <c:v>2012-03-13-08</c:v>
                </c:pt>
                <c:pt idx="3781">
                  <c:v>2012-03-13-09</c:v>
                </c:pt>
                <c:pt idx="3782">
                  <c:v>2012-03-13-10</c:v>
                </c:pt>
                <c:pt idx="3783">
                  <c:v>2012-03-13-11</c:v>
                </c:pt>
                <c:pt idx="3784">
                  <c:v>2012-03-13-12</c:v>
                </c:pt>
                <c:pt idx="3785">
                  <c:v>2012-03-13-13</c:v>
                </c:pt>
                <c:pt idx="3786">
                  <c:v>2012-03-13-14</c:v>
                </c:pt>
                <c:pt idx="3787">
                  <c:v>2012-03-13-15</c:v>
                </c:pt>
                <c:pt idx="3788">
                  <c:v>2012-03-13-16</c:v>
                </c:pt>
                <c:pt idx="3789">
                  <c:v>2012-03-13-17</c:v>
                </c:pt>
                <c:pt idx="3790">
                  <c:v>2012-03-13-18</c:v>
                </c:pt>
                <c:pt idx="3791">
                  <c:v>2012-03-13-19</c:v>
                </c:pt>
                <c:pt idx="3792">
                  <c:v>2012-03-13-20</c:v>
                </c:pt>
                <c:pt idx="3793">
                  <c:v>2012-03-13-21</c:v>
                </c:pt>
                <c:pt idx="3794">
                  <c:v>2012-03-13-22</c:v>
                </c:pt>
                <c:pt idx="3795">
                  <c:v>2012-03-13-23</c:v>
                </c:pt>
                <c:pt idx="3796">
                  <c:v>2012-03-14-00</c:v>
                </c:pt>
                <c:pt idx="3797">
                  <c:v>2012-03-14-01</c:v>
                </c:pt>
                <c:pt idx="3798">
                  <c:v>2012-03-14-02</c:v>
                </c:pt>
                <c:pt idx="3799">
                  <c:v>2012-03-14-03</c:v>
                </c:pt>
                <c:pt idx="3800">
                  <c:v>2012-03-14-04</c:v>
                </c:pt>
                <c:pt idx="3801">
                  <c:v>2012-03-14-05</c:v>
                </c:pt>
                <c:pt idx="3802">
                  <c:v>2012-03-14-06</c:v>
                </c:pt>
                <c:pt idx="3803">
                  <c:v>2012-03-14-07</c:v>
                </c:pt>
                <c:pt idx="3804">
                  <c:v>2012-03-14-08</c:v>
                </c:pt>
                <c:pt idx="3805">
                  <c:v>2012-03-14-09</c:v>
                </c:pt>
                <c:pt idx="3806">
                  <c:v>2012-03-14-10</c:v>
                </c:pt>
                <c:pt idx="3807">
                  <c:v>2012-03-14-11</c:v>
                </c:pt>
                <c:pt idx="3808">
                  <c:v>2012-03-14-12</c:v>
                </c:pt>
                <c:pt idx="3809">
                  <c:v>2012-03-14-13</c:v>
                </c:pt>
                <c:pt idx="3810">
                  <c:v>2012-03-14-14</c:v>
                </c:pt>
                <c:pt idx="3811">
                  <c:v>2012-03-14-15</c:v>
                </c:pt>
                <c:pt idx="3812">
                  <c:v>2012-03-14-16</c:v>
                </c:pt>
                <c:pt idx="3813">
                  <c:v>2012-03-14-17</c:v>
                </c:pt>
                <c:pt idx="3814">
                  <c:v>2012-03-14-18</c:v>
                </c:pt>
                <c:pt idx="3815">
                  <c:v>2012-03-14-19</c:v>
                </c:pt>
                <c:pt idx="3816">
                  <c:v>2012-03-14-20</c:v>
                </c:pt>
                <c:pt idx="3817">
                  <c:v>2012-03-14-21</c:v>
                </c:pt>
                <c:pt idx="3818">
                  <c:v>2012-03-14-22</c:v>
                </c:pt>
                <c:pt idx="3819">
                  <c:v>2012-03-14-23</c:v>
                </c:pt>
                <c:pt idx="3820">
                  <c:v>2012-03-15-00</c:v>
                </c:pt>
                <c:pt idx="3821">
                  <c:v>2012-03-15-01</c:v>
                </c:pt>
                <c:pt idx="3822">
                  <c:v>2012-03-15-02</c:v>
                </c:pt>
                <c:pt idx="3823">
                  <c:v>2012-03-15-03</c:v>
                </c:pt>
                <c:pt idx="3824">
                  <c:v>2012-03-15-04</c:v>
                </c:pt>
                <c:pt idx="3825">
                  <c:v>2012-03-15-05</c:v>
                </c:pt>
                <c:pt idx="3826">
                  <c:v>2012-03-15-06</c:v>
                </c:pt>
                <c:pt idx="3827">
                  <c:v>2012-03-15-07</c:v>
                </c:pt>
                <c:pt idx="3828">
                  <c:v>2012-03-15-08</c:v>
                </c:pt>
                <c:pt idx="3829">
                  <c:v>2012-03-15-09</c:v>
                </c:pt>
                <c:pt idx="3830">
                  <c:v>2012-03-15-10</c:v>
                </c:pt>
                <c:pt idx="3831">
                  <c:v>2012-03-15-11</c:v>
                </c:pt>
                <c:pt idx="3832">
                  <c:v>2012-03-15-12</c:v>
                </c:pt>
                <c:pt idx="3833">
                  <c:v>2012-03-15-13</c:v>
                </c:pt>
                <c:pt idx="3834">
                  <c:v>2012-03-15-14</c:v>
                </c:pt>
                <c:pt idx="3835">
                  <c:v>2012-03-15-15</c:v>
                </c:pt>
                <c:pt idx="3836">
                  <c:v>2012-03-15-16</c:v>
                </c:pt>
                <c:pt idx="3837">
                  <c:v>2012-03-15-17</c:v>
                </c:pt>
                <c:pt idx="3838">
                  <c:v>2012-03-15-18</c:v>
                </c:pt>
                <c:pt idx="3839">
                  <c:v>2012-03-15-19</c:v>
                </c:pt>
                <c:pt idx="3840">
                  <c:v>2012-03-15-20</c:v>
                </c:pt>
                <c:pt idx="3841">
                  <c:v>2012-03-15-21</c:v>
                </c:pt>
                <c:pt idx="3842">
                  <c:v>2012-03-15-22</c:v>
                </c:pt>
                <c:pt idx="3843">
                  <c:v>2012-03-15-23</c:v>
                </c:pt>
                <c:pt idx="3844">
                  <c:v>2012-03-16-00</c:v>
                </c:pt>
                <c:pt idx="3845">
                  <c:v>2012-03-16-01</c:v>
                </c:pt>
                <c:pt idx="3846">
                  <c:v>2012-03-16-02</c:v>
                </c:pt>
                <c:pt idx="3847">
                  <c:v>2012-03-16-03</c:v>
                </c:pt>
                <c:pt idx="3848">
                  <c:v>2012-03-16-04</c:v>
                </c:pt>
                <c:pt idx="3849">
                  <c:v>2012-03-16-05</c:v>
                </c:pt>
                <c:pt idx="3850">
                  <c:v>2012-03-16-06</c:v>
                </c:pt>
                <c:pt idx="3851">
                  <c:v>2012-03-16-07</c:v>
                </c:pt>
                <c:pt idx="3852">
                  <c:v>2012-03-16-08</c:v>
                </c:pt>
                <c:pt idx="3853">
                  <c:v>2012-03-16-09</c:v>
                </c:pt>
                <c:pt idx="3854">
                  <c:v>2012-03-16-10</c:v>
                </c:pt>
                <c:pt idx="3855">
                  <c:v>2012-03-16-11</c:v>
                </c:pt>
                <c:pt idx="3856">
                  <c:v>2012-03-16-12</c:v>
                </c:pt>
                <c:pt idx="3857">
                  <c:v>2012-03-16-13</c:v>
                </c:pt>
                <c:pt idx="3858">
                  <c:v>2012-03-16-14</c:v>
                </c:pt>
                <c:pt idx="3859">
                  <c:v>2012-03-16-15</c:v>
                </c:pt>
                <c:pt idx="3860">
                  <c:v>2012-03-16-16</c:v>
                </c:pt>
                <c:pt idx="3861">
                  <c:v>2012-03-16-17</c:v>
                </c:pt>
                <c:pt idx="3862">
                  <c:v>2012-03-16-18</c:v>
                </c:pt>
                <c:pt idx="3863">
                  <c:v>2012-03-16-19</c:v>
                </c:pt>
                <c:pt idx="3864">
                  <c:v>2012-03-16-20</c:v>
                </c:pt>
                <c:pt idx="3865">
                  <c:v>2012-03-16-21</c:v>
                </c:pt>
                <c:pt idx="3866">
                  <c:v>2012-03-16-22</c:v>
                </c:pt>
                <c:pt idx="3867">
                  <c:v>2012-03-16-23</c:v>
                </c:pt>
                <c:pt idx="3868">
                  <c:v>2012-03-17-00</c:v>
                </c:pt>
                <c:pt idx="3869">
                  <c:v>2012-03-17-01</c:v>
                </c:pt>
                <c:pt idx="3870">
                  <c:v>2012-03-17-02</c:v>
                </c:pt>
                <c:pt idx="3871">
                  <c:v>2012-03-17-03</c:v>
                </c:pt>
                <c:pt idx="3872">
                  <c:v>2012-03-17-04</c:v>
                </c:pt>
                <c:pt idx="3873">
                  <c:v>2012-03-17-05</c:v>
                </c:pt>
                <c:pt idx="3874">
                  <c:v>2012-03-17-06</c:v>
                </c:pt>
                <c:pt idx="3875">
                  <c:v>2012-03-17-07</c:v>
                </c:pt>
                <c:pt idx="3876">
                  <c:v>2012-03-17-08</c:v>
                </c:pt>
                <c:pt idx="3877">
                  <c:v>2012-03-17-09</c:v>
                </c:pt>
                <c:pt idx="3878">
                  <c:v>2012-03-17-10</c:v>
                </c:pt>
                <c:pt idx="3879">
                  <c:v>2012-03-17-11</c:v>
                </c:pt>
                <c:pt idx="3880">
                  <c:v>2012-03-17-12</c:v>
                </c:pt>
                <c:pt idx="3881">
                  <c:v>2012-03-17-13</c:v>
                </c:pt>
                <c:pt idx="3882">
                  <c:v>2012-03-17-14</c:v>
                </c:pt>
                <c:pt idx="3883">
                  <c:v>2012-03-17-15</c:v>
                </c:pt>
                <c:pt idx="3884">
                  <c:v>2012-03-17-16</c:v>
                </c:pt>
                <c:pt idx="3885">
                  <c:v>2012-03-17-17</c:v>
                </c:pt>
                <c:pt idx="3886">
                  <c:v>2012-03-17-18</c:v>
                </c:pt>
                <c:pt idx="3887">
                  <c:v>2012-03-17-19</c:v>
                </c:pt>
                <c:pt idx="3888">
                  <c:v>2012-03-17-20</c:v>
                </c:pt>
                <c:pt idx="3889">
                  <c:v>2012-03-17-21</c:v>
                </c:pt>
                <c:pt idx="3890">
                  <c:v>2012-03-17-22</c:v>
                </c:pt>
                <c:pt idx="3891">
                  <c:v>2012-03-17-23</c:v>
                </c:pt>
                <c:pt idx="3892">
                  <c:v>2012-03-18-00</c:v>
                </c:pt>
                <c:pt idx="3893">
                  <c:v>2012-03-18-01</c:v>
                </c:pt>
                <c:pt idx="3894">
                  <c:v>2012-03-18-02</c:v>
                </c:pt>
                <c:pt idx="3895">
                  <c:v>2012-03-18-03</c:v>
                </c:pt>
                <c:pt idx="3896">
                  <c:v>2012-03-18-04</c:v>
                </c:pt>
                <c:pt idx="3897">
                  <c:v>2012-03-18-05</c:v>
                </c:pt>
                <c:pt idx="3898">
                  <c:v>2012-03-18-06</c:v>
                </c:pt>
                <c:pt idx="3899">
                  <c:v>2012-03-18-07</c:v>
                </c:pt>
                <c:pt idx="3900">
                  <c:v>2012-03-18-08</c:v>
                </c:pt>
                <c:pt idx="3901">
                  <c:v>2012-03-18-09</c:v>
                </c:pt>
                <c:pt idx="3902">
                  <c:v>2012-03-18-10</c:v>
                </c:pt>
                <c:pt idx="3903">
                  <c:v>2012-03-18-11</c:v>
                </c:pt>
                <c:pt idx="3904">
                  <c:v>2012-03-18-12</c:v>
                </c:pt>
                <c:pt idx="3905">
                  <c:v>2012-03-18-13</c:v>
                </c:pt>
                <c:pt idx="3906">
                  <c:v>2012-03-18-14</c:v>
                </c:pt>
                <c:pt idx="3907">
                  <c:v>2012-03-18-15</c:v>
                </c:pt>
                <c:pt idx="3908">
                  <c:v>2012-03-18-16</c:v>
                </c:pt>
                <c:pt idx="3909">
                  <c:v>2012-03-18-17</c:v>
                </c:pt>
                <c:pt idx="3910">
                  <c:v>2012-03-18-18</c:v>
                </c:pt>
                <c:pt idx="3911">
                  <c:v>2012-03-18-19</c:v>
                </c:pt>
                <c:pt idx="3912">
                  <c:v>2012-03-18-20</c:v>
                </c:pt>
                <c:pt idx="3913">
                  <c:v>2012-03-18-21</c:v>
                </c:pt>
                <c:pt idx="3914">
                  <c:v>2012-03-18-22</c:v>
                </c:pt>
                <c:pt idx="3915">
                  <c:v>2012-03-18-23</c:v>
                </c:pt>
                <c:pt idx="3916">
                  <c:v>2012-03-19-00</c:v>
                </c:pt>
                <c:pt idx="3917">
                  <c:v>2012-03-19-01</c:v>
                </c:pt>
                <c:pt idx="3918">
                  <c:v>2012-03-19-02</c:v>
                </c:pt>
                <c:pt idx="3919">
                  <c:v>2012-03-19-03</c:v>
                </c:pt>
                <c:pt idx="3920">
                  <c:v>2012-03-19-04</c:v>
                </c:pt>
                <c:pt idx="3921">
                  <c:v>2012-03-19-05</c:v>
                </c:pt>
                <c:pt idx="3922">
                  <c:v>2012-03-19-06</c:v>
                </c:pt>
                <c:pt idx="3923">
                  <c:v>2012-03-19-07</c:v>
                </c:pt>
                <c:pt idx="3924">
                  <c:v>2012-03-19-08</c:v>
                </c:pt>
                <c:pt idx="3925">
                  <c:v>2012-03-19-09</c:v>
                </c:pt>
                <c:pt idx="3926">
                  <c:v>2012-03-19-10</c:v>
                </c:pt>
                <c:pt idx="3927">
                  <c:v>2012-03-19-11</c:v>
                </c:pt>
                <c:pt idx="3928">
                  <c:v>2012-03-19-12</c:v>
                </c:pt>
                <c:pt idx="3929">
                  <c:v>2012-03-19-13</c:v>
                </c:pt>
                <c:pt idx="3930">
                  <c:v>2012-03-19-14</c:v>
                </c:pt>
                <c:pt idx="3931">
                  <c:v>2012-03-19-15</c:v>
                </c:pt>
                <c:pt idx="3932">
                  <c:v>2012-03-19-16</c:v>
                </c:pt>
                <c:pt idx="3933">
                  <c:v>2012-03-19-17</c:v>
                </c:pt>
                <c:pt idx="3934">
                  <c:v>2012-03-19-18</c:v>
                </c:pt>
                <c:pt idx="3935">
                  <c:v>2012-03-19-19</c:v>
                </c:pt>
                <c:pt idx="3936">
                  <c:v>2012-03-19-20</c:v>
                </c:pt>
                <c:pt idx="3937">
                  <c:v>2012-03-19-21</c:v>
                </c:pt>
                <c:pt idx="3938">
                  <c:v>2012-03-19-22</c:v>
                </c:pt>
                <c:pt idx="3939">
                  <c:v>2012-03-19-23</c:v>
                </c:pt>
                <c:pt idx="3940">
                  <c:v>2012-03-20-00</c:v>
                </c:pt>
                <c:pt idx="3941">
                  <c:v>2012-03-20-01</c:v>
                </c:pt>
                <c:pt idx="3942">
                  <c:v>2012-03-20-02</c:v>
                </c:pt>
                <c:pt idx="3943">
                  <c:v>2012-03-20-03</c:v>
                </c:pt>
                <c:pt idx="3944">
                  <c:v>2012-03-20-04</c:v>
                </c:pt>
                <c:pt idx="3945">
                  <c:v>2012-03-20-05</c:v>
                </c:pt>
                <c:pt idx="3946">
                  <c:v>2012-03-20-06</c:v>
                </c:pt>
                <c:pt idx="3947">
                  <c:v>2012-03-20-07</c:v>
                </c:pt>
                <c:pt idx="3948">
                  <c:v>2012-03-20-08</c:v>
                </c:pt>
                <c:pt idx="3949">
                  <c:v>2012-03-20-09</c:v>
                </c:pt>
                <c:pt idx="3950">
                  <c:v>2012-03-20-10</c:v>
                </c:pt>
                <c:pt idx="3951">
                  <c:v>2012-03-20-11</c:v>
                </c:pt>
                <c:pt idx="3952">
                  <c:v>2012-03-20-12</c:v>
                </c:pt>
                <c:pt idx="3953">
                  <c:v>2012-03-20-13</c:v>
                </c:pt>
                <c:pt idx="3954">
                  <c:v>2012-03-20-14</c:v>
                </c:pt>
                <c:pt idx="3955">
                  <c:v>2012-03-20-15</c:v>
                </c:pt>
                <c:pt idx="3956">
                  <c:v>2012-03-20-16</c:v>
                </c:pt>
                <c:pt idx="3957">
                  <c:v>2012-03-20-17</c:v>
                </c:pt>
                <c:pt idx="3958">
                  <c:v>2012-03-20-18</c:v>
                </c:pt>
                <c:pt idx="3959">
                  <c:v>2012-03-20-19</c:v>
                </c:pt>
                <c:pt idx="3960">
                  <c:v>2012-03-20-20</c:v>
                </c:pt>
                <c:pt idx="3961">
                  <c:v>2012-03-20-21</c:v>
                </c:pt>
                <c:pt idx="3962">
                  <c:v>2012-03-20-22</c:v>
                </c:pt>
                <c:pt idx="3963">
                  <c:v>2012-03-20-23</c:v>
                </c:pt>
                <c:pt idx="3964">
                  <c:v>2012-03-21-00</c:v>
                </c:pt>
                <c:pt idx="3965">
                  <c:v>2012-03-21-01</c:v>
                </c:pt>
                <c:pt idx="3966">
                  <c:v>2012-03-21-02</c:v>
                </c:pt>
                <c:pt idx="3967">
                  <c:v>2012-03-21-03</c:v>
                </c:pt>
                <c:pt idx="3968">
                  <c:v>2012-03-21-04</c:v>
                </c:pt>
                <c:pt idx="3969">
                  <c:v>2012-03-21-05</c:v>
                </c:pt>
                <c:pt idx="3970">
                  <c:v>2012-03-21-06</c:v>
                </c:pt>
                <c:pt idx="3971">
                  <c:v>2012-03-21-07</c:v>
                </c:pt>
                <c:pt idx="3972">
                  <c:v>2012-03-21-08</c:v>
                </c:pt>
                <c:pt idx="3973">
                  <c:v>2012-03-21-09</c:v>
                </c:pt>
                <c:pt idx="3974">
                  <c:v>2012-03-21-10</c:v>
                </c:pt>
                <c:pt idx="3975">
                  <c:v>2012-03-21-11</c:v>
                </c:pt>
                <c:pt idx="3976">
                  <c:v>2012-03-21-12</c:v>
                </c:pt>
                <c:pt idx="3977">
                  <c:v>2012-03-21-13</c:v>
                </c:pt>
                <c:pt idx="3978">
                  <c:v>2012-03-21-14</c:v>
                </c:pt>
                <c:pt idx="3979">
                  <c:v>2012-03-21-15</c:v>
                </c:pt>
                <c:pt idx="3980">
                  <c:v>2012-03-21-16</c:v>
                </c:pt>
                <c:pt idx="3981">
                  <c:v>2012-03-21-17</c:v>
                </c:pt>
                <c:pt idx="3982">
                  <c:v>2012-03-21-18</c:v>
                </c:pt>
                <c:pt idx="3983">
                  <c:v>2012-03-21-19</c:v>
                </c:pt>
                <c:pt idx="3984">
                  <c:v>2012-03-21-20</c:v>
                </c:pt>
                <c:pt idx="3985">
                  <c:v>2012-03-21-21</c:v>
                </c:pt>
                <c:pt idx="3986">
                  <c:v>2012-03-21-22</c:v>
                </c:pt>
                <c:pt idx="3987">
                  <c:v>2012-03-21-23</c:v>
                </c:pt>
                <c:pt idx="3988">
                  <c:v>2012-03-22-00</c:v>
                </c:pt>
                <c:pt idx="3989">
                  <c:v>2012-03-22-01</c:v>
                </c:pt>
                <c:pt idx="3990">
                  <c:v>2012-03-22-02</c:v>
                </c:pt>
                <c:pt idx="3991">
                  <c:v>2012-03-22-03</c:v>
                </c:pt>
                <c:pt idx="3992">
                  <c:v>2012-03-22-04</c:v>
                </c:pt>
                <c:pt idx="3993">
                  <c:v>2012-03-22-05</c:v>
                </c:pt>
                <c:pt idx="3994">
                  <c:v>2012-03-22-06</c:v>
                </c:pt>
                <c:pt idx="3995">
                  <c:v>2012-03-22-07</c:v>
                </c:pt>
                <c:pt idx="3996">
                  <c:v>2012-03-22-08</c:v>
                </c:pt>
                <c:pt idx="3997">
                  <c:v>2012-03-22-09</c:v>
                </c:pt>
                <c:pt idx="3998">
                  <c:v>2012-03-22-10</c:v>
                </c:pt>
                <c:pt idx="3999">
                  <c:v>2012-03-22-11</c:v>
                </c:pt>
                <c:pt idx="4000">
                  <c:v>2012-03-22-12</c:v>
                </c:pt>
                <c:pt idx="4001">
                  <c:v>2012-03-22-13</c:v>
                </c:pt>
                <c:pt idx="4002">
                  <c:v>2012-03-22-14</c:v>
                </c:pt>
                <c:pt idx="4003">
                  <c:v>2012-03-22-15</c:v>
                </c:pt>
                <c:pt idx="4004">
                  <c:v>2012-03-22-16</c:v>
                </c:pt>
                <c:pt idx="4005">
                  <c:v>2012-03-22-17</c:v>
                </c:pt>
                <c:pt idx="4006">
                  <c:v>2012-03-22-18</c:v>
                </c:pt>
                <c:pt idx="4007">
                  <c:v>2012-03-22-19</c:v>
                </c:pt>
                <c:pt idx="4008">
                  <c:v>2012-03-22-20</c:v>
                </c:pt>
                <c:pt idx="4009">
                  <c:v>2012-03-22-21</c:v>
                </c:pt>
                <c:pt idx="4010">
                  <c:v>2012-03-22-22</c:v>
                </c:pt>
                <c:pt idx="4011">
                  <c:v>2012-03-22-23</c:v>
                </c:pt>
                <c:pt idx="4012">
                  <c:v>2012-03-23-00</c:v>
                </c:pt>
                <c:pt idx="4013">
                  <c:v>2012-03-23-01</c:v>
                </c:pt>
                <c:pt idx="4014">
                  <c:v>2012-03-23-02</c:v>
                </c:pt>
                <c:pt idx="4015">
                  <c:v>2012-03-23-03</c:v>
                </c:pt>
                <c:pt idx="4016">
                  <c:v>2012-03-23-04</c:v>
                </c:pt>
                <c:pt idx="4017">
                  <c:v>2012-03-23-05</c:v>
                </c:pt>
                <c:pt idx="4018">
                  <c:v>2012-03-23-06</c:v>
                </c:pt>
                <c:pt idx="4019">
                  <c:v>2012-03-23-07</c:v>
                </c:pt>
                <c:pt idx="4020">
                  <c:v>2012-03-23-08</c:v>
                </c:pt>
                <c:pt idx="4021">
                  <c:v>2012-03-23-09</c:v>
                </c:pt>
                <c:pt idx="4022">
                  <c:v>2012-03-23-10</c:v>
                </c:pt>
                <c:pt idx="4023">
                  <c:v>2012-03-23-11</c:v>
                </c:pt>
                <c:pt idx="4024">
                  <c:v>2012-03-23-12</c:v>
                </c:pt>
                <c:pt idx="4025">
                  <c:v>2012-03-23-13</c:v>
                </c:pt>
                <c:pt idx="4026">
                  <c:v>2012-03-23-14</c:v>
                </c:pt>
                <c:pt idx="4027">
                  <c:v>2012-03-23-15</c:v>
                </c:pt>
                <c:pt idx="4028">
                  <c:v>2012-03-23-16</c:v>
                </c:pt>
                <c:pt idx="4029">
                  <c:v>2012-03-23-17</c:v>
                </c:pt>
                <c:pt idx="4030">
                  <c:v>2012-03-23-18</c:v>
                </c:pt>
                <c:pt idx="4031">
                  <c:v>2012-03-23-19</c:v>
                </c:pt>
                <c:pt idx="4032">
                  <c:v>2012-03-23-20</c:v>
                </c:pt>
                <c:pt idx="4033">
                  <c:v>2012-03-23-21</c:v>
                </c:pt>
                <c:pt idx="4034">
                  <c:v>2012-03-23-22</c:v>
                </c:pt>
                <c:pt idx="4035">
                  <c:v>2012-03-23-23</c:v>
                </c:pt>
                <c:pt idx="4036">
                  <c:v>2012-03-24-00</c:v>
                </c:pt>
                <c:pt idx="4037">
                  <c:v>2012-03-24-01</c:v>
                </c:pt>
                <c:pt idx="4038">
                  <c:v>2012-03-24-02</c:v>
                </c:pt>
                <c:pt idx="4039">
                  <c:v>2012-03-24-03</c:v>
                </c:pt>
                <c:pt idx="4040">
                  <c:v>2012-03-24-04</c:v>
                </c:pt>
                <c:pt idx="4041">
                  <c:v>2012-03-24-05</c:v>
                </c:pt>
                <c:pt idx="4042">
                  <c:v>2012-03-24-06</c:v>
                </c:pt>
                <c:pt idx="4043">
                  <c:v>2012-03-24-07</c:v>
                </c:pt>
                <c:pt idx="4044">
                  <c:v>2012-03-24-08</c:v>
                </c:pt>
                <c:pt idx="4045">
                  <c:v>2012-03-24-09</c:v>
                </c:pt>
                <c:pt idx="4046">
                  <c:v>2012-03-24-10</c:v>
                </c:pt>
                <c:pt idx="4047">
                  <c:v>2012-03-24-11</c:v>
                </c:pt>
                <c:pt idx="4048">
                  <c:v>2012-03-24-12</c:v>
                </c:pt>
                <c:pt idx="4049">
                  <c:v>2012-03-24-13</c:v>
                </c:pt>
                <c:pt idx="4050">
                  <c:v>2012-03-24-14</c:v>
                </c:pt>
                <c:pt idx="4051">
                  <c:v>2012-03-24-15</c:v>
                </c:pt>
                <c:pt idx="4052">
                  <c:v>2012-03-24-16</c:v>
                </c:pt>
                <c:pt idx="4053">
                  <c:v>2012-03-24-17</c:v>
                </c:pt>
                <c:pt idx="4054">
                  <c:v>2012-03-24-18</c:v>
                </c:pt>
                <c:pt idx="4055">
                  <c:v>2012-03-24-19</c:v>
                </c:pt>
                <c:pt idx="4056">
                  <c:v>2012-03-24-20</c:v>
                </c:pt>
                <c:pt idx="4057">
                  <c:v>2012-03-24-21</c:v>
                </c:pt>
                <c:pt idx="4058">
                  <c:v>2012-03-24-22</c:v>
                </c:pt>
                <c:pt idx="4059">
                  <c:v>2012-03-24-23</c:v>
                </c:pt>
                <c:pt idx="4060">
                  <c:v>2012-03-25-00</c:v>
                </c:pt>
                <c:pt idx="4061">
                  <c:v>2012-03-25-01</c:v>
                </c:pt>
                <c:pt idx="4062">
                  <c:v>2012-03-25-02</c:v>
                </c:pt>
                <c:pt idx="4063">
                  <c:v>2012-03-25-03</c:v>
                </c:pt>
                <c:pt idx="4064">
                  <c:v>2012-03-25-04</c:v>
                </c:pt>
                <c:pt idx="4065">
                  <c:v>2012-03-25-05</c:v>
                </c:pt>
                <c:pt idx="4066">
                  <c:v>2012-03-25-06</c:v>
                </c:pt>
                <c:pt idx="4067">
                  <c:v>2012-03-25-07</c:v>
                </c:pt>
                <c:pt idx="4068">
                  <c:v>2012-03-25-08</c:v>
                </c:pt>
                <c:pt idx="4069">
                  <c:v>2012-03-25-09</c:v>
                </c:pt>
                <c:pt idx="4070">
                  <c:v>2012-03-25-10</c:v>
                </c:pt>
                <c:pt idx="4071">
                  <c:v>2012-03-25-11</c:v>
                </c:pt>
                <c:pt idx="4072">
                  <c:v>2012-03-25-12</c:v>
                </c:pt>
                <c:pt idx="4073">
                  <c:v>2012-03-25-13</c:v>
                </c:pt>
                <c:pt idx="4074">
                  <c:v>2012-03-25-14</c:v>
                </c:pt>
                <c:pt idx="4075">
                  <c:v>2012-03-25-15</c:v>
                </c:pt>
                <c:pt idx="4076">
                  <c:v>2012-03-25-16</c:v>
                </c:pt>
                <c:pt idx="4077">
                  <c:v>2012-03-25-17</c:v>
                </c:pt>
                <c:pt idx="4078">
                  <c:v>2012-03-25-18</c:v>
                </c:pt>
                <c:pt idx="4079">
                  <c:v>2012-03-25-19</c:v>
                </c:pt>
                <c:pt idx="4080">
                  <c:v>2012-03-25-20</c:v>
                </c:pt>
                <c:pt idx="4081">
                  <c:v>2012-03-25-21</c:v>
                </c:pt>
                <c:pt idx="4082">
                  <c:v>2012-03-25-22</c:v>
                </c:pt>
                <c:pt idx="4083">
                  <c:v>2012-03-25-23</c:v>
                </c:pt>
                <c:pt idx="4084">
                  <c:v>2012-03-26-00</c:v>
                </c:pt>
                <c:pt idx="4085">
                  <c:v>2012-03-26-01</c:v>
                </c:pt>
                <c:pt idx="4086">
                  <c:v>2012-03-26-02</c:v>
                </c:pt>
                <c:pt idx="4087">
                  <c:v>2012-03-26-03</c:v>
                </c:pt>
                <c:pt idx="4088">
                  <c:v>2012-03-26-04</c:v>
                </c:pt>
                <c:pt idx="4089">
                  <c:v>2012-03-26-05</c:v>
                </c:pt>
                <c:pt idx="4090">
                  <c:v>2012-03-26-06</c:v>
                </c:pt>
                <c:pt idx="4091">
                  <c:v>2012-03-26-07</c:v>
                </c:pt>
                <c:pt idx="4092">
                  <c:v>2012-03-26-08</c:v>
                </c:pt>
                <c:pt idx="4093">
                  <c:v>2012-03-26-09</c:v>
                </c:pt>
                <c:pt idx="4094">
                  <c:v>2012-03-26-10</c:v>
                </c:pt>
                <c:pt idx="4095">
                  <c:v>2012-03-26-11</c:v>
                </c:pt>
                <c:pt idx="4096">
                  <c:v>2012-03-26-12</c:v>
                </c:pt>
                <c:pt idx="4097">
                  <c:v>2012-03-26-13</c:v>
                </c:pt>
                <c:pt idx="4098">
                  <c:v>2012-03-26-14</c:v>
                </c:pt>
                <c:pt idx="4099">
                  <c:v>2012-03-26-15</c:v>
                </c:pt>
                <c:pt idx="4100">
                  <c:v>2012-03-26-16</c:v>
                </c:pt>
                <c:pt idx="4101">
                  <c:v>2012-03-26-17</c:v>
                </c:pt>
                <c:pt idx="4102">
                  <c:v>2012-03-26-18</c:v>
                </c:pt>
                <c:pt idx="4103">
                  <c:v>2012-03-26-19</c:v>
                </c:pt>
                <c:pt idx="4104">
                  <c:v>2012-03-26-20</c:v>
                </c:pt>
                <c:pt idx="4105">
                  <c:v>2012-03-26-21</c:v>
                </c:pt>
                <c:pt idx="4106">
                  <c:v>2012-03-26-22</c:v>
                </c:pt>
                <c:pt idx="4107">
                  <c:v>2012-03-26-23</c:v>
                </c:pt>
                <c:pt idx="4108">
                  <c:v>2012-03-27-00</c:v>
                </c:pt>
                <c:pt idx="4109">
                  <c:v>2012-03-27-01</c:v>
                </c:pt>
                <c:pt idx="4110">
                  <c:v>2012-03-27-02</c:v>
                </c:pt>
                <c:pt idx="4111">
                  <c:v>2012-03-27-03</c:v>
                </c:pt>
                <c:pt idx="4112">
                  <c:v>2012-03-27-04</c:v>
                </c:pt>
                <c:pt idx="4113">
                  <c:v>2012-03-27-05</c:v>
                </c:pt>
                <c:pt idx="4114">
                  <c:v>2012-03-27-06</c:v>
                </c:pt>
                <c:pt idx="4115">
                  <c:v>2012-03-27-07</c:v>
                </c:pt>
                <c:pt idx="4116">
                  <c:v>2012-03-27-08</c:v>
                </c:pt>
                <c:pt idx="4117">
                  <c:v>2012-03-27-09</c:v>
                </c:pt>
                <c:pt idx="4118">
                  <c:v>2012-03-27-10</c:v>
                </c:pt>
                <c:pt idx="4119">
                  <c:v>2012-03-27-11</c:v>
                </c:pt>
                <c:pt idx="4120">
                  <c:v>2012-03-27-12</c:v>
                </c:pt>
                <c:pt idx="4121">
                  <c:v>2012-03-27-13</c:v>
                </c:pt>
                <c:pt idx="4122">
                  <c:v>2012-03-27-14</c:v>
                </c:pt>
                <c:pt idx="4123">
                  <c:v>2012-03-27-15</c:v>
                </c:pt>
                <c:pt idx="4124">
                  <c:v>2012-03-27-16</c:v>
                </c:pt>
                <c:pt idx="4125">
                  <c:v>2012-03-27-17</c:v>
                </c:pt>
                <c:pt idx="4126">
                  <c:v>2012-03-27-18</c:v>
                </c:pt>
                <c:pt idx="4127">
                  <c:v>2012-03-27-19</c:v>
                </c:pt>
                <c:pt idx="4128">
                  <c:v>2012-03-27-20</c:v>
                </c:pt>
                <c:pt idx="4129">
                  <c:v>2012-03-27-21</c:v>
                </c:pt>
                <c:pt idx="4130">
                  <c:v>2012-03-27-22</c:v>
                </c:pt>
                <c:pt idx="4131">
                  <c:v>2012-03-27-23</c:v>
                </c:pt>
                <c:pt idx="4132">
                  <c:v>2012-03-28-00</c:v>
                </c:pt>
                <c:pt idx="4133">
                  <c:v>2012-03-28-01</c:v>
                </c:pt>
                <c:pt idx="4134">
                  <c:v>2012-03-28-02</c:v>
                </c:pt>
                <c:pt idx="4135">
                  <c:v>2012-03-28-03</c:v>
                </c:pt>
                <c:pt idx="4136">
                  <c:v>2012-03-28-04</c:v>
                </c:pt>
                <c:pt idx="4137">
                  <c:v>2012-03-28-05</c:v>
                </c:pt>
                <c:pt idx="4138">
                  <c:v>2012-03-28-06</c:v>
                </c:pt>
                <c:pt idx="4139">
                  <c:v>2012-03-28-07</c:v>
                </c:pt>
                <c:pt idx="4140">
                  <c:v>2012-03-28-08</c:v>
                </c:pt>
                <c:pt idx="4141">
                  <c:v>2012-03-28-09</c:v>
                </c:pt>
                <c:pt idx="4142">
                  <c:v>2012-03-28-10</c:v>
                </c:pt>
                <c:pt idx="4143">
                  <c:v>2012-03-28-11</c:v>
                </c:pt>
                <c:pt idx="4144">
                  <c:v>2012-03-28-12</c:v>
                </c:pt>
                <c:pt idx="4145">
                  <c:v>2012-03-28-13</c:v>
                </c:pt>
                <c:pt idx="4146">
                  <c:v>2012-03-28-14</c:v>
                </c:pt>
                <c:pt idx="4147">
                  <c:v>2012-03-28-15</c:v>
                </c:pt>
                <c:pt idx="4148">
                  <c:v>2012-03-28-16</c:v>
                </c:pt>
                <c:pt idx="4149">
                  <c:v>2012-03-28-17</c:v>
                </c:pt>
                <c:pt idx="4150">
                  <c:v>2012-03-28-18</c:v>
                </c:pt>
                <c:pt idx="4151">
                  <c:v>2012-03-28-19</c:v>
                </c:pt>
                <c:pt idx="4152">
                  <c:v>2012-03-28-20</c:v>
                </c:pt>
                <c:pt idx="4153">
                  <c:v>2012-03-28-21</c:v>
                </c:pt>
                <c:pt idx="4154">
                  <c:v>2012-03-28-22</c:v>
                </c:pt>
                <c:pt idx="4155">
                  <c:v>2012-03-28-23</c:v>
                </c:pt>
                <c:pt idx="4156">
                  <c:v>2012-03-29-00</c:v>
                </c:pt>
                <c:pt idx="4157">
                  <c:v>2012-03-29-01</c:v>
                </c:pt>
                <c:pt idx="4158">
                  <c:v>2012-03-29-02</c:v>
                </c:pt>
                <c:pt idx="4159">
                  <c:v>2012-03-29-03</c:v>
                </c:pt>
                <c:pt idx="4160">
                  <c:v>2012-03-29-04</c:v>
                </c:pt>
                <c:pt idx="4161">
                  <c:v>2012-03-29-05</c:v>
                </c:pt>
                <c:pt idx="4162">
                  <c:v>2012-03-29-06</c:v>
                </c:pt>
                <c:pt idx="4163">
                  <c:v>2012-03-29-07</c:v>
                </c:pt>
                <c:pt idx="4164">
                  <c:v>2012-03-29-08</c:v>
                </c:pt>
                <c:pt idx="4165">
                  <c:v>2012-03-29-09</c:v>
                </c:pt>
                <c:pt idx="4166">
                  <c:v>2012-03-29-10</c:v>
                </c:pt>
                <c:pt idx="4167">
                  <c:v>2012-03-29-11</c:v>
                </c:pt>
                <c:pt idx="4168">
                  <c:v>2012-03-29-12</c:v>
                </c:pt>
                <c:pt idx="4169">
                  <c:v>2012-03-29-13</c:v>
                </c:pt>
                <c:pt idx="4170">
                  <c:v>2012-03-29-14</c:v>
                </c:pt>
                <c:pt idx="4171">
                  <c:v>2012-03-29-15</c:v>
                </c:pt>
                <c:pt idx="4172">
                  <c:v>2012-03-29-16</c:v>
                </c:pt>
                <c:pt idx="4173">
                  <c:v>2012-03-29-17</c:v>
                </c:pt>
                <c:pt idx="4174">
                  <c:v>2012-03-29-18</c:v>
                </c:pt>
                <c:pt idx="4175">
                  <c:v>2012-03-29-19</c:v>
                </c:pt>
                <c:pt idx="4176">
                  <c:v>2012-03-29-20</c:v>
                </c:pt>
                <c:pt idx="4177">
                  <c:v>2012-03-29-21</c:v>
                </c:pt>
                <c:pt idx="4178">
                  <c:v>2012-03-29-22</c:v>
                </c:pt>
                <c:pt idx="4179">
                  <c:v>2012-03-29-23</c:v>
                </c:pt>
                <c:pt idx="4180">
                  <c:v>2012-03-30-00</c:v>
                </c:pt>
                <c:pt idx="4181">
                  <c:v>2012-03-30-01</c:v>
                </c:pt>
                <c:pt idx="4182">
                  <c:v>2012-03-30-02</c:v>
                </c:pt>
                <c:pt idx="4183">
                  <c:v>2012-03-30-03</c:v>
                </c:pt>
                <c:pt idx="4184">
                  <c:v>2012-03-30-04</c:v>
                </c:pt>
                <c:pt idx="4185">
                  <c:v>2012-03-30-05</c:v>
                </c:pt>
                <c:pt idx="4186">
                  <c:v>2012-03-30-06</c:v>
                </c:pt>
                <c:pt idx="4187">
                  <c:v>2012-03-30-07</c:v>
                </c:pt>
                <c:pt idx="4188">
                  <c:v>2012-03-30-08</c:v>
                </c:pt>
                <c:pt idx="4189">
                  <c:v>2012-03-30-09</c:v>
                </c:pt>
                <c:pt idx="4190">
                  <c:v>2012-03-30-10</c:v>
                </c:pt>
                <c:pt idx="4191">
                  <c:v>2012-03-30-11</c:v>
                </c:pt>
                <c:pt idx="4192">
                  <c:v>2012-03-30-12</c:v>
                </c:pt>
                <c:pt idx="4193">
                  <c:v>2012-03-30-13</c:v>
                </c:pt>
                <c:pt idx="4194">
                  <c:v>2012-03-30-14</c:v>
                </c:pt>
                <c:pt idx="4195">
                  <c:v>2012-03-30-15</c:v>
                </c:pt>
                <c:pt idx="4196">
                  <c:v>2012-03-30-16</c:v>
                </c:pt>
                <c:pt idx="4197">
                  <c:v>2012-03-30-17</c:v>
                </c:pt>
                <c:pt idx="4198">
                  <c:v>2012-03-30-18</c:v>
                </c:pt>
                <c:pt idx="4199">
                  <c:v>2012-03-30-19</c:v>
                </c:pt>
                <c:pt idx="4200">
                  <c:v>2012-03-30-20</c:v>
                </c:pt>
                <c:pt idx="4201">
                  <c:v>2012-03-30-21</c:v>
                </c:pt>
                <c:pt idx="4202">
                  <c:v>2012-03-30-22</c:v>
                </c:pt>
                <c:pt idx="4203">
                  <c:v>2012-03-30-23</c:v>
                </c:pt>
                <c:pt idx="4204">
                  <c:v>2012-03-31-00</c:v>
                </c:pt>
                <c:pt idx="4205">
                  <c:v>2012-03-31-01</c:v>
                </c:pt>
                <c:pt idx="4206">
                  <c:v>2012-03-31-02</c:v>
                </c:pt>
                <c:pt idx="4207">
                  <c:v>2012-03-31-03</c:v>
                </c:pt>
                <c:pt idx="4208">
                  <c:v>2012-03-31-04</c:v>
                </c:pt>
                <c:pt idx="4209">
                  <c:v>2012-03-31-05</c:v>
                </c:pt>
                <c:pt idx="4210">
                  <c:v>2012-03-31-06</c:v>
                </c:pt>
                <c:pt idx="4211">
                  <c:v>2012-03-31-07</c:v>
                </c:pt>
                <c:pt idx="4212">
                  <c:v>2012-03-31-08</c:v>
                </c:pt>
                <c:pt idx="4213">
                  <c:v>2012-03-31-09</c:v>
                </c:pt>
                <c:pt idx="4214">
                  <c:v>2012-03-31-10</c:v>
                </c:pt>
                <c:pt idx="4215">
                  <c:v>2012-03-31-11</c:v>
                </c:pt>
                <c:pt idx="4216">
                  <c:v>2012-03-31-12</c:v>
                </c:pt>
                <c:pt idx="4217">
                  <c:v>2012-03-31-13</c:v>
                </c:pt>
                <c:pt idx="4218">
                  <c:v>2012-03-31-14</c:v>
                </c:pt>
                <c:pt idx="4219">
                  <c:v>2012-03-31-15</c:v>
                </c:pt>
                <c:pt idx="4220">
                  <c:v>2012-03-31-16</c:v>
                </c:pt>
                <c:pt idx="4221">
                  <c:v>2012-03-31-17</c:v>
                </c:pt>
                <c:pt idx="4222">
                  <c:v>2012-03-31-18</c:v>
                </c:pt>
                <c:pt idx="4223">
                  <c:v>2012-03-31-19</c:v>
                </c:pt>
                <c:pt idx="4224">
                  <c:v>2012-03-31-20</c:v>
                </c:pt>
                <c:pt idx="4225">
                  <c:v>2012-03-31-21</c:v>
                </c:pt>
                <c:pt idx="4226">
                  <c:v>2012-03-31-22</c:v>
                </c:pt>
                <c:pt idx="4227">
                  <c:v>2012-03-31-23</c:v>
                </c:pt>
                <c:pt idx="4228">
                  <c:v>2012-04-01-00</c:v>
                </c:pt>
                <c:pt idx="4229">
                  <c:v>2012-04-01-01</c:v>
                </c:pt>
                <c:pt idx="4230">
                  <c:v>2012-04-01-02</c:v>
                </c:pt>
                <c:pt idx="4231">
                  <c:v>2012-04-01-03</c:v>
                </c:pt>
                <c:pt idx="4232">
                  <c:v>2012-04-01-04</c:v>
                </c:pt>
                <c:pt idx="4233">
                  <c:v>2012-04-01-05</c:v>
                </c:pt>
                <c:pt idx="4234">
                  <c:v>2012-04-01-06</c:v>
                </c:pt>
                <c:pt idx="4235">
                  <c:v>2012-04-01-07</c:v>
                </c:pt>
                <c:pt idx="4236">
                  <c:v>2012-04-01-08</c:v>
                </c:pt>
                <c:pt idx="4237">
                  <c:v>2012-04-01-09</c:v>
                </c:pt>
                <c:pt idx="4238">
                  <c:v>2012-04-01-10</c:v>
                </c:pt>
                <c:pt idx="4239">
                  <c:v>2012-04-01-11</c:v>
                </c:pt>
                <c:pt idx="4240">
                  <c:v>2012-04-01-12</c:v>
                </c:pt>
                <c:pt idx="4241">
                  <c:v>2012-04-01-13</c:v>
                </c:pt>
                <c:pt idx="4242">
                  <c:v>2012-04-01-14</c:v>
                </c:pt>
                <c:pt idx="4243">
                  <c:v>2012-04-01-15</c:v>
                </c:pt>
                <c:pt idx="4244">
                  <c:v>2012-04-01-16</c:v>
                </c:pt>
                <c:pt idx="4245">
                  <c:v>2012-04-01-17</c:v>
                </c:pt>
                <c:pt idx="4246">
                  <c:v>2012-04-01-18</c:v>
                </c:pt>
                <c:pt idx="4247">
                  <c:v>2012-04-01-19</c:v>
                </c:pt>
                <c:pt idx="4248">
                  <c:v>2012-04-01-20</c:v>
                </c:pt>
                <c:pt idx="4249">
                  <c:v>2012-04-01-21</c:v>
                </c:pt>
                <c:pt idx="4250">
                  <c:v>2012-04-01-22</c:v>
                </c:pt>
                <c:pt idx="4251">
                  <c:v>2012-04-01-23</c:v>
                </c:pt>
                <c:pt idx="4252">
                  <c:v>2012-04-02-00</c:v>
                </c:pt>
                <c:pt idx="4253">
                  <c:v>2012-04-02-01</c:v>
                </c:pt>
                <c:pt idx="4254">
                  <c:v>2012-04-02-02</c:v>
                </c:pt>
                <c:pt idx="4255">
                  <c:v>2012-04-02-03</c:v>
                </c:pt>
                <c:pt idx="4256">
                  <c:v>2012-04-02-04</c:v>
                </c:pt>
                <c:pt idx="4257">
                  <c:v>2012-04-02-05</c:v>
                </c:pt>
                <c:pt idx="4258">
                  <c:v>2012-04-02-06</c:v>
                </c:pt>
                <c:pt idx="4259">
                  <c:v>2012-04-02-07</c:v>
                </c:pt>
                <c:pt idx="4260">
                  <c:v>2012-04-02-08</c:v>
                </c:pt>
                <c:pt idx="4261">
                  <c:v>2012-04-02-09</c:v>
                </c:pt>
                <c:pt idx="4262">
                  <c:v>2012-04-02-10</c:v>
                </c:pt>
                <c:pt idx="4263">
                  <c:v>2012-04-02-11</c:v>
                </c:pt>
                <c:pt idx="4264">
                  <c:v>2012-04-02-12</c:v>
                </c:pt>
                <c:pt idx="4265">
                  <c:v>2012-04-02-13</c:v>
                </c:pt>
                <c:pt idx="4266">
                  <c:v>2012-04-02-14</c:v>
                </c:pt>
                <c:pt idx="4267">
                  <c:v>2012-04-02-15</c:v>
                </c:pt>
                <c:pt idx="4268">
                  <c:v>2012-04-02-16</c:v>
                </c:pt>
                <c:pt idx="4269">
                  <c:v>2012-04-02-17</c:v>
                </c:pt>
                <c:pt idx="4270">
                  <c:v>2012-04-02-18</c:v>
                </c:pt>
                <c:pt idx="4271">
                  <c:v>2012-04-02-19</c:v>
                </c:pt>
                <c:pt idx="4272">
                  <c:v>2012-04-02-20</c:v>
                </c:pt>
                <c:pt idx="4273">
                  <c:v>2012-04-02-21</c:v>
                </c:pt>
                <c:pt idx="4274">
                  <c:v>2012-04-02-22</c:v>
                </c:pt>
                <c:pt idx="4275">
                  <c:v>2012-04-02-23</c:v>
                </c:pt>
                <c:pt idx="4276">
                  <c:v>2012-04-03-00</c:v>
                </c:pt>
                <c:pt idx="4277">
                  <c:v>2012-04-03-01</c:v>
                </c:pt>
                <c:pt idx="4278">
                  <c:v>2012-04-03-02</c:v>
                </c:pt>
                <c:pt idx="4279">
                  <c:v>2012-04-03-03</c:v>
                </c:pt>
                <c:pt idx="4280">
                  <c:v>2012-04-03-04</c:v>
                </c:pt>
                <c:pt idx="4281">
                  <c:v>2012-04-03-05</c:v>
                </c:pt>
                <c:pt idx="4282">
                  <c:v>2012-04-03-06</c:v>
                </c:pt>
                <c:pt idx="4283">
                  <c:v>2012-04-03-07</c:v>
                </c:pt>
                <c:pt idx="4284">
                  <c:v>2012-04-03-08</c:v>
                </c:pt>
                <c:pt idx="4285">
                  <c:v>2012-04-03-09</c:v>
                </c:pt>
                <c:pt idx="4286">
                  <c:v>2012-04-03-10</c:v>
                </c:pt>
                <c:pt idx="4287">
                  <c:v>2012-04-03-11</c:v>
                </c:pt>
                <c:pt idx="4288">
                  <c:v>2012-04-03-12</c:v>
                </c:pt>
                <c:pt idx="4289">
                  <c:v>2012-04-03-13</c:v>
                </c:pt>
                <c:pt idx="4290">
                  <c:v>2012-04-03-14</c:v>
                </c:pt>
                <c:pt idx="4291">
                  <c:v>2012-04-03-15</c:v>
                </c:pt>
                <c:pt idx="4292">
                  <c:v>2012-04-03-16</c:v>
                </c:pt>
                <c:pt idx="4293">
                  <c:v>2012-04-03-17</c:v>
                </c:pt>
                <c:pt idx="4294">
                  <c:v>2012-04-03-18</c:v>
                </c:pt>
                <c:pt idx="4295">
                  <c:v>2012-04-03-19</c:v>
                </c:pt>
                <c:pt idx="4296">
                  <c:v>2012-04-03-20</c:v>
                </c:pt>
                <c:pt idx="4297">
                  <c:v>2012-04-03-21</c:v>
                </c:pt>
                <c:pt idx="4298">
                  <c:v>2012-04-03-22</c:v>
                </c:pt>
                <c:pt idx="4299">
                  <c:v>2012-04-03-23</c:v>
                </c:pt>
                <c:pt idx="4300">
                  <c:v>2012-04-04-00</c:v>
                </c:pt>
                <c:pt idx="4301">
                  <c:v>2012-04-04-01</c:v>
                </c:pt>
                <c:pt idx="4302">
                  <c:v>2012-04-04-02</c:v>
                </c:pt>
                <c:pt idx="4303">
                  <c:v>2012-04-04-03</c:v>
                </c:pt>
                <c:pt idx="4304">
                  <c:v>2012-04-04-04</c:v>
                </c:pt>
                <c:pt idx="4305">
                  <c:v>2012-04-04-05</c:v>
                </c:pt>
                <c:pt idx="4306">
                  <c:v>2012-04-04-06</c:v>
                </c:pt>
                <c:pt idx="4307">
                  <c:v>2012-04-04-07</c:v>
                </c:pt>
                <c:pt idx="4308">
                  <c:v>2012-04-04-08</c:v>
                </c:pt>
                <c:pt idx="4309">
                  <c:v>2012-04-04-09</c:v>
                </c:pt>
                <c:pt idx="4310">
                  <c:v>2012-04-04-10</c:v>
                </c:pt>
                <c:pt idx="4311">
                  <c:v>2012-04-04-11</c:v>
                </c:pt>
                <c:pt idx="4312">
                  <c:v>2012-04-04-12</c:v>
                </c:pt>
                <c:pt idx="4313">
                  <c:v>2012-04-04-13</c:v>
                </c:pt>
                <c:pt idx="4314">
                  <c:v>2012-04-04-14</c:v>
                </c:pt>
                <c:pt idx="4315">
                  <c:v>2012-04-04-15</c:v>
                </c:pt>
                <c:pt idx="4316">
                  <c:v>2012-04-04-16</c:v>
                </c:pt>
                <c:pt idx="4317">
                  <c:v>2012-04-04-17</c:v>
                </c:pt>
                <c:pt idx="4318">
                  <c:v>2012-04-04-18</c:v>
                </c:pt>
                <c:pt idx="4319">
                  <c:v>2012-04-04-19</c:v>
                </c:pt>
                <c:pt idx="4320">
                  <c:v>2012-04-04-20</c:v>
                </c:pt>
                <c:pt idx="4321">
                  <c:v>2012-04-04-21</c:v>
                </c:pt>
                <c:pt idx="4322">
                  <c:v>2012-04-04-22</c:v>
                </c:pt>
                <c:pt idx="4323">
                  <c:v>2012-04-04-23</c:v>
                </c:pt>
                <c:pt idx="4324">
                  <c:v>2012-04-05-00</c:v>
                </c:pt>
                <c:pt idx="4325">
                  <c:v>2012-04-05-01</c:v>
                </c:pt>
                <c:pt idx="4326">
                  <c:v>2012-04-05-02</c:v>
                </c:pt>
                <c:pt idx="4327">
                  <c:v>2012-04-05-03</c:v>
                </c:pt>
                <c:pt idx="4328">
                  <c:v>2012-04-05-04</c:v>
                </c:pt>
                <c:pt idx="4329">
                  <c:v>2012-04-05-05</c:v>
                </c:pt>
                <c:pt idx="4330">
                  <c:v>2012-04-05-06</c:v>
                </c:pt>
                <c:pt idx="4331">
                  <c:v>2012-04-05-07</c:v>
                </c:pt>
                <c:pt idx="4332">
                  <c:v>2012-04-05-08</c:v>
                </c:pt>
                <c:pt idx="4333">
                  <c:v>2012-04-05-09</c:v>
                </c:pt>
                <c:pt idx="4334">
                  <c:v>2012-04-05-10</c:v>
                </c:pt>
                <c:pt idx="4335">
                  <c:v>2012-04-05-11</c:v>
                </c:pt>
                <c:pt idx="4336">
                  <c:v>2012-04-05-12</c:v>
                </c:pt>
                <c:pt idx="4337">
                  <c:v>2012-04-05-13</c:v>
                </c:pt>
                <c:pt idx="4338">
                  <c:v>2012-04-05-14</c:v>
                </c:pt>
                <c:pt idx="4339">
                  <c:v>2012-04-05-15</c:v>
                </c:pt>
                <c:pt idx="4340">
                  <c:v>2012-04-05-16</c:v>
                </c:pt>
                <c:pt idx="4341">
                  <c:v>2012-04-05-17</c:v>
                </c:pt>
                <c:pt idx="4342">
                  <c:v>2012-04-05-18</c:v>
                </c:pt>
                <c:pt idx="4343">
                  <c:v>2012-04-05-19</c:v>
                </c:pt>
                <c:pt idx="4344">
                  <c:v>2012-04-05-20</c:v>
                </c:pt>
                <c:pt idx="4345">
                  <c:v>2012-04-05-21</c:v>
                </c:pt>
                <c:pt idx="4346">
                  <c:v>2012-04-05-22</c:v>
                </c:pt>
                <c:pt idx="4347">
                  <c:v>2012-04-05-23</c:v>
                </c:pt>
                <c:pt idx="4348">
                  <c:v>2012-04-06-00</c:v>
                </c:pt>
                <c:pt idx="4349">
                  <c:v>2012-04-06-01</c:v>
                </c:pt>
                <c:pt idx="4350">
                  <c:v>2012-04-06-02</c:v>
                </c:pt>
                <c:pt idx="4351">
                  <c:v>2012-04-06-03</c:v>
                </c:pt>
                <c:pt idx="4352">
                  <c:v>2012-04-06-04</c:v>
                </c:pt>
                <c:pt idx="4353">
                  <c:v>2012-04-06-05</c:v>
                </c:pt>
                <c:pt idx="4354">
                  <c:v>2012-04-06-06</c:v>
                </c:pt>
                <c:pt idx="4355">
                  <c:v>2012-04-06-07</c:v>
                </c:pt>
                <c:pt idx="4356">
                  <c:v>2012-04-06-08</c:v>
                </c:pt>
                <c:pt idx="4357">
                  <c:v>2012-04-06-09</c:v>
                </c:pt>
                <c:pt idx="4358">
                  <c:v>2012-04-06-10</c:v>
                </c:pt>
                <c:pt idx="4359">
                  <c:v>2012-04-06-11</c:v>
                </c:pt>
                <c:pt idx="4360">
                  <c:v>2012-04-06-12</c:v>
                </c:pt>
                <c:pt idx="4361">
                  <c:v>2012-04-06-13</c:v>
                </c:pt>
                <c:pt idx="4362">
                  <c:v>2012-04-06-14</c:v>
                </c:pt>
                <c:pt idx="4363">
                  <c:v>2012-04-06-15</c:v>
                </c:pt>
                <c:pt idx="4364">
                  <c:v>2012-04-06-16</c:v>
                </c:pt>
                <c:pt idx="4365">
                  <c:v>2012-04-06-17</c:v>
                </c:pt>
                <c:pt idx="4366">
                  <c:v>2012-04-06-18</c:v>
                </c:pt>
                <c:pt idx="4367">
                  <c:v>2012-04-06-19</c:v>
                </c:pt>
                <c:pt idx="4368">
                  <c:v>2012-04-06-20</c:v>
                </c:pt>
                <c:pt idx="4369">
                  <c:v>2012-04-06-21</c:v>
                </c:pt>
                <c:pt idx="4370">
                  <c:v>2012-04-06-22</c:v>
                </c:pt>
                <c:pt idx="4371">
                  <c:v>2012-04-06-23</c:v>
                </c:pt>
                <c:pt idx="4372">
                  <c:v>2012-04-07-00</c:v>
                </c:pt>
                <c:pt idx="4373">
                  <c:v>2012-04-07-01</c:v>
                </c:pt>
                <c:pt idx="4374">
                  <c:v>2012-04-07-02</c:v>
                </c:pt>
                <c:pt idx="4375">
                  <c:v>2012-04-07-03</c:v>
                </c:pt>
                <c:pt idx="4376">
                  <c:v>2012-04-07-04</c:v>
                </c:pt>
                <c:pt idx="4377">
                  <c:v>2012-04-07-05</c:v>
                </c:pt>
                <c:pt idx="4378">
                  <c:v>2012-04-07-06</c:v>
                </c:pt>
                <c:pt idx="4379">
                  <c:v>2012-04-07-07</c:v>
                </c:pt>
                <c:pt idx="4380">
                  <c:v>2012-04-07-08</c:v>
                </c:pt>
                <c:pt idx="4381">
                  <c:v>2012-04-07-09</c:v>
                </c:pt>
                <c:pt idx="4382">
                  <c:v>2012-04-07-10</c:v>
                </c:pt>
                <c:pt idx="4383">
                  <c:v>2012-04-07-11</c:v>
                </c:pt>
                <c:pt idx="4384">
                  <c:v>2012-04-07-12</c:v>
                </c:pt>
                <c:pt idx="4385">
                  <c:v>2012-04-07-13</c:v>
                </c:pt>
                <c:pt idx="4386">
                  <c:v>2012-04-07-14</c:v>
                </c:pt>
                <c:pt idx="4387">
                  <c:v>2012-04-07-15</c:v>
                </c:pt>
                <c:pt idx="4388">
                  <c:v>2012-04-07-16</c:v>
                </c:pt>
                <c:pt idx="4389">
                  <c:v>2012-04-07-17</c:v>
                </c:pt>
                <c:pt idx="4390">
                  <c:v>2012-04-07-18</c:v>
                </c:pt>
                <c:pt idx="4391">
                  <c:v>2012-04-07-19</c:v>
                </c:pt>
                <c:pt idx="4392">
                  <c:v>2012-04-07-20</c:v>
                </c:pt>
                <c:pt idx="4393">
                  <c:v>2012-04-07-21</c:v>
                </c:pt>
                <c:pt idx="4394">
                  <c:v>2012-04-07-22</c:v>
                </c:pt>
                <c:pt idx="4395">
                  <c:v>2012-04-07-23</c:v>
                </c:pt>
                <c:pt idx="4396">
                  <c:v>2012-04-08-00</c:v>
                </c:pt>
                <c:pt idx="4397">
                  <c:v>2012-04-08-01</c:v>
                </c:pt>
                <c:pt idx="4398">
                  <c:v>2012-04-08-02</c:v>
                </c:pt>
                <c:pt idx="4399">
                  <c:v>2012-04-08-03</c:v>
                </c:pt>
                <c:pt idx="4400">
                  <c:v>2012-04-08-04</c:v>
                </c:pt>
                <c:pt idx="4401">
                  <c:v>2012-04-08-05</c:v>
                </c:pt>
                <c:pt idx="4402">
                  <c:v>2012-04-08-06</c:v>
                </c:pt>
                <c:pt idx="4403">
                  <c:v>2012-04-08-07</c:v>
                </c:pt>
                <c:pt idx="4404">
                  <c:v>2012-04-08-08</c:v>
                </c:pt>
                <c:pt idx="4405">
                  <c:v>2012-04-08-09</c:v>
                </c:pt>
                <c:pt idx="4406">
                  <c:v>2012-04-08-10</c:v>
                </c:pt>
                <c:pt idx="4407">
                  <c:v>2012-04-08-11</c:v>
                </c:pt>
                <c:pt idx="4408">
                  <c:v>2012-04-08-12</c:v>
                </c:pt>
                <c:pt idx="4409">
                  <c:v>2012-04-08-13</c:v>
                </c:pt>
                <c:pt idx="4410">
                  <c:v>2012-04-08-14</c:v>
                </c:pt>
                <c:pt idx="4411">
                  <c:v>2012-04-08-15</c:v>
                </c:pt>
                <c:pt idx="4412">
                  <c:v>2012-04-08-16</c:v>
                </c:pt>
                <c:pt idx="4413">
                  <c:v>2012-04-08-17</c:v>
                </c:pt>
                <c:pt idx="4414">
                  <c:v>2012-04-08-18</c:v>
                </c:pt>
                <c:pt idx="4415">
                  <c:v>2012-04-08-19</c:v>
                </c:pt>
                <c:pt idx="4416">
                  <c:v>2012-04-08-20</c:v>
                </c:pt>
                <c:pt idx="4417">
                  <c:v>2012-04-08-21</c:v>
                </c:pt>
                <c:pt idx="4418">
                  <c:v>2012-04-08-22</c:v>
                </c:pt>
                <c:pt idx="4419">
                  <c:v>2012-04-08-23</c:v>
                </c:pt>
                <c:pt idx="4420">
                  <c:v>2012-04-09-00</c:v>
                </c:pt>
                <c:pt idx="4421">
                  <c:v>2012-04-09-01</c:v>
                </c:pt>
                <c:pt idx="4422">
                  <c:v>2012-04-09-02</c:v>
                </c:pt>
                <c:pt idx="4423">
                  <c:v>2012-04-09-03</c:v>
                </c:pt>
                <c:pt idx="4424">
                  <c:v>2012-04-09-04</c:v>
                </c:pt>
                <c:pt idx="4425">
                  <c:v>2012-04-09-05</c:v>
                </c:pt>
                <c:pt idx="4426">
                  <c:v>2012-04-09-06</c:v>
                </c:pt>
                <c:pt idx="4427">
                  <c:v>2012-04-09-07</c:v>
                </c:pt>
                <c:pt idx="4428">
                  <c:v>2012-04-09-08</c:v>
                </c:pt>
                <c:pt idx="4429">
                  <c:v>2012-04-09-09</c:v>
                </c:pt>
                <c:pt idx="4430">
                  <c:v>2012-04-09-10</c:v>
                </c:pt>
                <c:pt idx="4431">
                  <c:v>2012-04-09-11</c:v>
                </c:pt>
                <c:pt idx="4432">
                  <c:v>2012-04-09-12</c:v>
                </c:pt>
                <c:pt idx="4433">
                  <c:v>2012-04-09-13</c:v>
                </c:pt>
                <c:pt idx="4434">
                  <c:v>2012-04-09-14</c:v>
                </c:pt>
                <c:pt idx="4435">
                  <c:v>2012-04-09-15</c:v>
                </c:pt>
                <c:pt idx="4436">
                  <c:v>2012-04-09-16</c:v>
                </c:pt>
                <c:pt idx="4437">
                  <c:v>2012-04-09-17</c:v>
                </c:pt>
                <c:pt idx="4438">
                  <c:v>2012-04-09-18</c:v>
                </c:pt>
                <c:pt idx="4439">
                  <c:v>2012-04-09-19</c:v>
                </c:pt>
                <c:pt idx="4440">
                  <c:v>2012-04-09-20</c:v>
                </c:pt>
                <c:pt idx="4441">
                  <c:v>2012-04-09-21</c:v>
                </c:pt>
                <c:pt idx="4442">
                  <c:v>2012-04-09-22</c:v>
                </c:pt>
                <c:pt idx="4443">
                  <c:v>2012-04-09-23</c:v>
                </c:pt>
                <c:pt idx="4444">
                  <c:v>2012-04-10-00</c:v>
                </c:pt>
                <c:pt idx="4445">
                  <c:v>2012-04-10-01</c:v>
                </c:pt>
                <c:pt idx="4446">
                  <c:v>2012-04-10-02</c:v>
                </c:pt>
                <c:pt idx="4447">
                  <c:v>2012-04-10-03</c:v>
                </c:pt>
                <c:pt idx="4448">
                  <c:v>2012-04-10-04</c:v>
                </c:pt>
                <c:pt idx="4449">
                  <c:v>2012-04-10-05</c:v>
                </c:pt>
                <c:pt idx="4450">
                  <c:v>2012-04-10-06</c:v>
                </c:pt>
                <c:pt idx="4451">
                  <c:v>2012-04-10-07</c:v>
                </c:pt>
                <c:pt idx="4452">
                  <c:v>2012-04-10-08</c:v>
                </c:pt>
                <c:pt idx="4453">
                  <c:v>2012-04-10-09</c:v>
                </c:pt>
                <c:pt idx="4454">
                  <c:v>2012-04-10-10</c:v>
                </c:pt>
                <c:pt idx="4455">
                  <c:v>2012-04-10-11</c:v>
                </c:pt>
                <c:pt idx="4456">
                  <c:v>2012-04-10-12</c:v>
                </c:pt>
                <c:pt idx="4457">
                  <c:v>2012-04-10-13</c:v>
                </c:pt>
                <c:pt idx="4458">
                  <c:v>2012-04-10-14</c:v>
                </c:pt>
                <c:pt idx="4459">
                  <c:v>2012-04-10-15</c:v>
                </c:pt>
                <c:pt idx="4460">
                  <c:v>2012-04-10-16</c:v>
                </c:pt>
                <c:pt idx="4461">
                  <c:v>2012-04-10-17</c:v>
                </c:pt>
                <c:pt idx="4462">
                  <c:v>2012-04-10-18</c:v>
                </c:pt>
                <c:pt idx="4463">
                  <c:v>2012-04-10-19</c:v>
                </c:pt>
                <c:pt idx="4464">
                  <c:v>2012-04-10-20</c:v>
                </c:pt>
                <c:pt idx="4465">
                  <c:v>2012-04-10-21</c:v>
                </c:pt>
                <c:pt idx="4466">
                  <c:v>2012-04-10-22</c:v>
                </c:pt>
                <c:pt idx="4467">
                  <c:v>2012-04-10-23</c:v>
                </c:pt>
                <c:pt idx="4468">
                  <c:v>2012-04-11-00</c:v>
                </c:pt>
                <c:pt idx="4469">
                  <c:v>2012-04-11-01</c:v>
                </c:pt>
                <c:pt idx="4470">
                  <c:v>2012-04-11-02</c:v>
                </c:pt>
                <c:pt idx="4471">
                  <c:v>2012-04-11-03</c:v>
                </c:pt>
                <c:pt idx="4472">
                  <c:v>2012-04-11-04</c:v>
                </c:pt>
                <c:pt idx="4473">
                  <c:v>2012-04-11-05</c:v>
                </c:pt>
                <c:pt idx="4474">
                  <c:v>2012-04-11-06</c:v>
                </c:pt>
                <c:pt idx="4475">
                  <c:v>2012-04-11-07</c:v>
                </c:pt>
                <c:pt idx="4476">
                  <c:v>2012-04-11-08</c:v>
                </c:pt>
                <c:pt idx="4477">
                  <c:v>2012-04-11-09</c:v>
                </c:pt>
                <c:pt idx="4478">
                  <c:v>2012-04-11-10</c:v>
                </c:pt>
                <c:pt idx="4479">
                  <c:v>2012-04-11-11</c:v>
                </c:pt>
                <c:pt idx="4480">
                  <c:v>2012-04-11-12</c:v>
                </c:pt>
                <c:pt idx="4481">
                  <c:v>2012-04-11-13</c:v>
                </c:pt>
                <c:pt idx="4482">
                  <c:v>2012-04-11-14</c:v>
                </c:pt>
                <c:pt idx="4483">
                  <c:v>2012-04-11-15</c:v>
                </c:pt>
                <c:pt idx="4484">
                  <c:v>2012-04-11-16</c:v>
                </c:pt>
                <c:pt idx="4485">
                  <c:v>2012-04-11-17</c:v>
                </c:pt>
                <c:pt idx="4486">
                  <c:v>2012-04-11-18</c:v>
                </c:pt>
                <c:pt idx="4487">
                  <c:v>2012-04-11-19</c:v>
                </c:pt>
                <c:pt idx="4488">
                  <c:v>2012-04-11-20</c:v>
                </c:pt>
                <c:pt idx="4489">
                  <c:v>2012-04-11-21</c:v>
                </c:pt>
                <c:pt idx="4490">
                  <c:v>2012-04-11-22</c:v>
                </c:pt>
                <c:pt idx="4491">
                  <c:v>2012-04-11-23</c:v>
                </c:pt>
                <c:pt idx="4492">
                  <c:v>2012-04-12-00</c:v>
                </c:pt>
                <c:pt idx="4493">
                  <c:v>2012-04-12-01</c:v>
                </c:pt>
                <c:pt idx="4494">
                  <c:v>2012-04-12-02</c:v>
                </c:pt>
                <c:pt idx="4495">
                  <c:v>2012-04-12-03</c:v>
                </c:pt>
                <c:pt idx="4496">
                  <c:v>2012-04-12-04</c:v>
                </c:pt>
                <c:pt idx="4497">
                  <c:v>2012-04-12-05</c:v>
                </c:pt>
                <c:pt idx="4498">
                  <c:v>2012-04-12-06</c:v>
                </c:pt>
                <c:pt idx="4499">
                  <c:v>2012-04-12-07</c:v>
                </c:pt>
                <c:pt idx="4500">
                  <c:v>2012-04-12-08</c:v>
                </c:pt>
                <c:pt idx="4501">
                  <c:v>2012-04-12-09</c:v>
                </c:pt>
                <c:pt idx="4502">
                  <c:v>2012-04-12-10</c:v>
                </c:pt>
                <c:pt idx="4503">
                  <c:v>2012-04-12-11</c:v>
                </c:pt>
                <c:pt idx="4504">
                  <c:v>2012-04-12-12</c:v>
                </c:pt>
                <c:pt idx="4505">
                  <c:v>2012-04-12-13</c:v>
                </c:pt>
                <c:pt idx="4506">
                  <c:v>2012-04-12-14</c:v>
                </c:pt>
                <c:pt idx="4507">
                  <c:v>2012-04-12-15</c:v>
                </c:pt>
                <c:pt idx="4508">
                  <c:v>2012-04-12-16</c:v>
                </c:pt>
                <c:pt idx="4509">
                  <c:v>2012-04-12-17</c:v>
                </c:pt>
                <c:pt idx="4510">
                  <c:v>2012-04-12-18</c:v>
                </c:pt>
                <c:pt idx="4511">
                  <c:v>2012-04-12-19</c:v>
                </c:pt>
                <c:pt idx="4512">
                  <c:v>2012-04-12-20</c:v>
                </c:pt>
                <c:pt idx="4513">
                  <c:v>2012-04-12-21</c:v>
                </c:pt>
                <c:pt idx="4514">
                  <c:v>2012-04-12-22</c:v>
                </c:pt>
                <c:pt idx="4515">
                  <c:v>2012-04-12-23</c:v>
                </c:pt>
                <c:pt idx="4516">
                  <c:v>2012-04-13-00</c:v>
                </c:pt>
                <c:pt idx="4517">
                  <c:v>2012-04-13-01</c:v>
                </c:pt>
                <c:pt idx="4518">
                  <c:v>2012-04-13-02</c:v>
                </c:pt>
                <c:pt idx="4519">
                  <c:v>2012-04-13-03</c:v>
                </c:pt>
                <c:pt idx="4520">
                  <c:v>2012-04-13-04</c:v>
                </c:pt>
                <c:pt idx="4521">
                  <c:v>2012-04-13-05</c:v>
                </c:pt>
                <c:pt idx="4522">
                  <c:v>2012-04-13-06</c:v>
                </c:pt>
                <c:pt idx="4523">
                  <c:v>2012-04-13-07</c:v>
                </c:pt>
                <c:pt idx="4524">
                  <c:v>2012-04-13-08</c:v>
                </c:pt>
                <c:pt idx="4525">
                  <c:v>2012-04-13-09</c:v>
                </c:pt>
                <c:pt idx="4526">
                  <c:v>2012-04-13-10</c:v>
                </c:pt>
                <c:pt idx="4527">
                  <c:v>2012-04-13-11</c:v>
                </c:pt>
                <c:pt idx="4528">
                  <c:v>2012-04-13-12</c:v>
                </c:pt>
                <c:pt idx="4529">
                  <c:v>2012-04-13-13</c:v>
                </c:pt>
                <c:pt idx="4530">
                  <c:v>2012-04-13-14</c:v>
                </c:pt>
                <c:pt idx="4531">
                  <c:v>2012-04-13-15</c:v>
                </c:pt>
                <c:pt idx="4532">
                  <c:v>2012-04-13-16</c:v>
                </c:pt>
                <c:pt idx="4533">
                  <c:v>2012-04-13-17</c:v>
                </c:pt>
                <c:pt idx="4534">
                  <c:v>2012-04-13-18</c:v>
                </c:pt>
                <c:pt idx="4535">
                  <c:v>2012-04-13-19</c:v>
                </c:pt>
                <c:pt idx="4536">
                  <c:v>2012-04-13-20</c:v>
                </c:pt>
                <c:pt idx="4537">
                  <c:v>2012-04-13-21</c:v>
                </c:pt>
                <c:pt idx="4538">
                  <c:v>2012-04-13-22</c:v>
                </c:pt>
                <c:pt idx="4539">
                  <c:v>2012-04-13-23</c:v>
                </c:pt>
                <c:pt idx="4540">
                  <c:v>2012-04-14-00</c:v>
                </c:pt>
                <c:pt idx="4541">
                  <c:v>2012-04-14-01</c:v>
                </c:pt>
                <c:pt idx="4542">
                  <c:v>2012-04-14-02</c:v>
                </c:pt>
                <c:pt idx="4543">
                  <c:v>2012-04-14-03</c:v>
                </c:pt>
                <c:pt idx="4544">
                  <c:v>2012-04-14-04</c:v>
                </c:pt>
                <c:pt idx="4545">
                  <c:v>2012-04-14-05</c:v>
                </c:pt>
                <c:pt idx="4546">
                  <c:v>2012-04-14-06</c:v>
                </c:pt>
                <c:pt idx="4547">
                  <c:v>2012-04-14-07</c:v>
                </c:pt>
                <c:pt idx="4548">
                  <c:v>2012-04-14-08</c:v>
                </c:pt>
                <c:pt idx="4549">
                  <c:v>2012-04-14-09</c:v>
                </c:pt>
                <c:pt idx="4550">
                  <c:v>2012-04-14-10</c:v>
                </c:pt>
                <c:pt idx="4551">
                  <c:v>2012-04-14-11</c:v>
                </c:pt>
                <c:pt idx="4552">
                  <c:v>2012-04-14-12</c:v>
                </c:pt>
                <c:pt idx="4553">
                  <c:v>2012-04-14-13</c:v>
                </c:pt>
                <c:pt idx="4554">
                  <c:v>2012-04-14-14</c:v>
                </c:pt>
                <c:pt idx="4555">
                  <c:v>2012-04-14-15</c:v>
                </c:pt>
                <c:pt idx="4556">
                  <c:v>2012-04-14-16</c:v>
                </c:pt>
                <c:pt idx="4557">
                  <c:v>2012-04-14-17</c:v>
                </c:pt>
                <c:pt idx="4558">
                  <c:v>2012-04-14-18</c:v>
                </c:pt>
                <c:pt idx="4559">
                  <c:v>2012-04-14-19</c:v>
                </c:pt>
                <c:pt idx="4560">
                  <c:v>2012-04-14-20</c:v>
                </c:pt>
                <c:pt idx="4561">
                  <c:v>2012-04-14-21</c:v>
                </c:pt>
                <c:pt idx="4562">
                  <c:v>2012-04-14-22</c:v>
                </c:pt>
                <c:pt idx="4563">
                  <c:v>2012-04-14-23</c:v>
                </c:pt>
                <c:pt idx="4564">
                  <c:v>2012-04-15-00</c:v>
                </c:pt>
                <c:pt idx="4565">
                  <c:v>2012-04-15-01</c:v>
                </c:pt>
                <c:pt idx="4566">
                  <c:v>2012-04-15-02</c:v>
                </c:pt>
                <c:pt idx="4567">
                  <c:v>2012-04-15-03</c:v>
                </c:pt>
                <c:pt idx="4568">
                  <c:v>2012-04-15-04</c:v>
                </c:pt>
                <c:pt idx="4569">
                  <c:v>2012-04-15-05</c:v>
                </c:pt>
                <c:pt idx="4570">
                  <c:v>2012-04-15-06</c:v>
                </c:pt>
                <c:pt idx="4571">
                  <c:v>2012-04-15-07</c:v>
                </c:pt>
                <c:pt idx="4572">
                  <c:v>2012-04-15-08</c:v>
                </c:pt>
                <c:pt idx="4573">
                  <c:v>2012-04-15-09</c:v>
                </c:pt>
                <c:pt idx="4574">
                  <c:v>2012-04-15-10</c:v>
                </c:pt>
                <c:pt idx="4575">
                  <c:v>2012-04-15-11</c:v>
                </c:pt>
                <c:pt idx="4576">
                  <c:v>2012-04-15-12</c:v>
                </c:pt>
                <c:pt idx="4577">
                  <c:v>2012-04-15-13</c:v>
                </c:pt>
                <c:pt idx="4578">
                  <c:v>2012-04-15-14</c:v>
                </c:pt>
                <c:pt idx="4579">
                  <c:v>2012-04-15-15</c:v>
                </c:pt>
                <c:pt idx="4580">
                  <c:v>2012-04-15-16</c:v>
                </c:pt>
                <c:pt idx="4581">
                  <c:v>2012-04-15-17</c:v>
                </c:pt>
                <c:pt idx="4582">
                  <c:v>2012-04-15-18</c:v>
                </c:pt>
                <c:pt idx="4583">
                  <c:v>2012-04-15-19</c:v>
                </c:pt>
                <c:pt idx="4584">
                  <c:v>2012-04-15-20</c:v>
                </c:pt>
                <c:pt idx="4585">
                  <c:v>2012-04-15-21</c:v>
                </c:pt>
                <c:pt idx="4586">
                  <c:v>2012-04-15-22</c:v>
                </c:pt>
                <c:pt idx="4587">
                  <c:v>2012-04-15-23</c:v>
                </c:pt>
                <c:pt idx="4588">
                  <c:v>2012-04-16-00</c:v>
                </c:pt>
                <c:pt idx="4589">
                  <c:v>2012-04-16-01</c:v>
                </c:pt>
                <c:pt idx="4590">
                  <c:v>2012-04-16-02</c:v>
                </c:pt>
                <c:pt idx="4591">
                  <c:v>2012-04-16-03</c:v>
                </c:pt>
                <c:pt idx="4592">
                  <c:v>2012-04-16-04</c:v>
                </c:pt>
                <c:pt idx="4593">
                  <c:v>2012-04-16-05</c:v>
                </c:pt>
                <c:pt idx="4594">
                  <c:v>2012-04-16-06</c:v>
                </c:pt>
                <c:pt idx="4595">
                  <c:v>2012-04-16-07</c:v>
                </c:pt>
                <c:pt idx="4596">
                  <c:v>2012-04-16-08</c:v>
                </c:pt>
                <c:pt idx="4597">
                  <c:v>2012-04-16-09</c:v>
                </c:pt>
                <c:pt idx="4598">
                  <c:v>2012-04-16-10</c:v>
                </c:pt>
                <c:pt idx="4599">
                  <c:v>2012-04-16-11</c:v>
                </c:pt>
                <c:pt idx="4600">
                  <c:v>2012-04-16-12</c:v>
                </c:pt>
                <c:pt idx="4601">
                  <c:v>2012-04-16-13</c:v>
                </c:pt>
                <c:pt idx="4602">
                  <c:v>2012-04-16-14</c:v>
                </c:pt>
                <c:pt idx="4603">
                  <c:v>2012-04-16-15</c:v>
                </c:pt>
                <c:pt idx="4604">
                  <c:v>2012-04-16-16</c:v>
                </c:pt>
                <c:pt idx="4605">
                  <c:v>2012-04-16-17</c:v>
                </c:pt>
                <c:pt idx="4606">
                  <c:v>2012-04-16-18</c:v>
                </c:pt>
                <c:pt idx="4607">
                  <c:v>2012-04-16-19</c:v>
                </c:pt>
                <c:pt idx="4608">
                  <c:v>2012-04-16-20</c:v>
                </c:pt>
                <c:pt idx="4609">
                  <c:v>2012-04-16-21</c:v>
                </c:pt>
                <c:pt idx="4610">
                  <c:v>2012-04-16-22</c:v>
                </c:pt>
                <c:pt idx="4611">
                  <c:v>2012-04-16-23</c:v>
                </c:pt>
                <c:pt idx="4612">
                  <c:v>2012-04-17-00</c:v>
                </c:pt>
                <c:pt idx="4613">
                  <c:v>2012-04-17-01</c:v>
                </c:pt>
                <c:pt idx="4614">
                  <c:v>2012-04-17-02</c:v>
                </c:pt>
                <c:pt idx="4615">
                  <c:v>2012-04-17-03</c:v>
                </c:pt>
                <c:pt idx="4616">
                  <c:v>2012-04-17-04</c:v>
                </c:pt>
                <c:pt idx="4617">
                  <c:v>2012-04-17-05</c:v>
                </c:pt>
                <c:pt idx="4618">
                  <c:v>2012-04-17-06</c:v>
                </c:pt>
                <c:pt idx="4619">
                  <c:v>2012-04-17-07</c:v>
                </c:pt>
                <c:pt idx="4620">
                  <c:v>2012-04-17-08</c:v>
                </c:pt>
                <c:pt idx="4621">
                  <c:v>2012-04-17-09</c:v>
                </c:pt>
                <c:pt idx="4622">
                  <c:v>2012-04-17-10</c:v>
                </c:pt>
                <c:pt idx="4623">
                  <c:v>2012-04-17-11</c:v>
                </c:pt>
                <c:pt idx="4624">
                  <c:v>2012-04-17-12</c:v>
                </c:pt>
                <c:pt idx="4625">
                  <c:v>2012-04-17-13</c:v>
                </c:pt>
                <c:pt idx="4626">
                  <c:v>2012-04-17-14</c:v>
                </c:pt>
                <c:pt idx="4627">
                  <c:v>2012-04-17-15</c:v>
                </c:pt>
                <c:pt idx="4628">
                  <c:v>2012-04-17-16</c:v>
                </c:pt>
                <c:pt idx="4629">
                  <c:v>2012-04-17-17</c:v>
                </c:pt>
                <c:pt idx="4630">
                  <c:v>2012-04-17-18</c:v>
                </c:pt>
                <c:pt idx="4631">
                  <c:v>2012-04-17-19</c:v>
                </c:pt>
                <c:pt idx="4632">
                  <c:v>2012-04-17-20</c:v>
                </c:pt>
                <c:pt idx="4633">
                  <c:v>2012-04-17-21</c:v>
                </c:pt>
                <c:pt idx="4634">
                  <c:v>2012-04-17-22</c:v>
                </c:pt>
                <c:pt idx="4635">
                  <c:v>2012-04-17-23</c:v>
                </c:pt>
                <c:pt idx="4636">
                  <c:v>2012-04-18-00</c:v>
                </c:pt>
                <c:pt idx="4637">
                  <c:v>2012-04-18-01</c:v>
                </c:pt>
                <c:pt idx="4638">
                  <c:v>2012-04-18-02</c:v>
                </c:pt>
                <c:pt idx="4639">
                  <c:v>2012-04-18-03</c:v>
                </c:pt>
                <c:pt idx="4640">
                  <c:v>2012-04-18-04</c:v>
                </c:pt>
                <c:pt idx="4641">
                  <c:v>2012-04-18-05</c:v>
                </c:pt>
                <c:pt idx="4642">
                  <c:v>2012-04-18-06</c:v>
                </c:pt>
                <c:pt idx="4643">
                  <c:v>2012-04-18-07</c:v>
                </c:pt>
                <c:pt idx="4644">
                  <c:v>2012-04-18-08</c:v>
                </c:pt>
                <c:pt idx="4645">
                  <c:v>2012-04-18-09</c:v>
                </c:pt>
                <c:pt idx="4646">
                  <c:v>2012-04-18-10</c:v>
                </c:pt>
                <c:pt idx="4647">
                  <c:v>2012-04-18-11</c:v>
                </c:pt>
                <c:pt idx="4648">
                  <c:v>2012-04-18-12</c:v>
                </c:pt>
                <c:pt idx="4649">
                  <c:v>2012-04-18-13</c:v>
                </c:pt>
                <c:pt idx="4650">
                  <c:v>2012-04-18-14</c:v>
                </c:pt>
                <c:pt idx="4651">
                  <c:v>2012-04-18-15</c:v>
                </c:pt>
                <c:pt idx="4652">
                  <c:v>2012-04-18-16</c:v>
                </c:pt>
                <c:pt idx="4653">
                  <c:v>2012-04-18-17</c:v>
                </c:pt>
                <c:pt idx="4654">
                  <c:v>2012-04-18-18</c:v>
                </c:pt>
                <c:pt idx="4655">
                  <c:v>2012-04-18-19</c:v>
                </c:pt>
                <c:pt idx="4656">
                  <c:v>2012-04-18-20</c:v>
                </c:pt>
                <c:pt idx="4657">
                  <c:v>2012-04-18-21</c:v>
                </c:pt>
                <c:pt idx="4658">
                  <c:v>2012-04-18-22</c:v>
                </c:pt>
                <c:pt idx="4659">
                  <c:v>2012-04-18-23</c:v>
                </c:pt>
                <c:pt idx="4660">
                  <c:v>2012-04-19-00</c:v>
                </c:pt>
                <c:pt idx="4661">
                  <c:v>2012-04-19-01</c:v>
                </c:pt>
                <c:pt idx="4662">
                  <c:v>2012-04-19-02</c:v>
                </c:pt>
                <c:pt idx="4663">
                  <c:v>2012-04-19-03</c:v>
                </c:pt>
                <c:pt idx="4664">
                  <c:v>2012-04-19-04</c:v>
                </c:pt>
                <c:pt idx="4665">
                  <c:v>2012-04-19-05</c:v>
                </c:pt>
                <c:pt idx="4666">
                  <c:v>2012-04-19-06</c:v>
                </c:pt>
                <c:pt idx="4667">
                  <c:v>2012-04-19-07</c:v>
                </c:pt>
                <c:pt idx="4668">
                  <c:v>2012-04-19-08</c:v>
                </c:pt>
                <c:pt idx="4669">
                  <c:v>2012-04-19-09</c:v>
                </c:pt>
                <c:pt idx="4670">
                  <c:v>2012-04-19-10</c:v>
                </c:pt>
                <c:pt idx="4671">
                  <c:v>2012-04-19-11</c:v>
                </c:pt>
                <c:pt idx="4672">
                  <c:v>2012-04-19-12</c:v>
                </c:pt>
                <c:pt idx="4673">
                  <c:v>2012-04-19-13</c:v>
                </c:pt>
                <c:pt idx="4674">
                  <c:v>2012-04-19-14</c:v>
                </c:pt>
                <c:pt idx="4675">
                  <c:v>2012-04-19-15</c:v>
                </c:pt>
                <c:pt idx="4676">
                  <c:v>2012-04-19-16</c:v>
                </c:pt>
                <c:pt idx="4677">
                  <c:v>2012-04-19-17</c:v>
                </c:pt>
                <c:pt idx="4678">
                  <c:v>2012-04-19-18</c:v>
                </c:pt>
                <c:pt idx="4679">
                  <c:v>2012-04-19-19</c:v>
                </c:pt>
                <c:pt idx="4680">
                  <c:v>2012-04-19-20</c:v>
                </c:pt>
                <c:pt idx="4681">
                  <c:v>2012-04-19-21</c:v>
                </c:pt>
                <c:pt idx="4682">
                  <c:v>2012-04-19-22</c:v>
                </c:pt>
                <c:pt idx="4683">
                  <c:v>2012-04-19-23</c:v>
                </c:pt>
                <c:pt idx="4684">
                  <c:v>2012-04-20-00</c:v>
                </c:pt>
                <c:pt idx="4685">
                  <c:v>2012-04-20-01</c:v>
                </c:pt>
                <c:pt idx="4686">
                  <c:v>2012-04-20-02</c:v>
                </c:pt>
                <c:pt idx="4687">
                  <c:v>2012-04-20-03</c:v>
                </c:pt>
                <c:pt idx="4688">
                  <c:v>2012-04-20-04</c:v>
                </c:pt>
                <c:pt idx="4689">
                  <c:v>2012-04-20-05</c:v>
                </c:pt>
                <c:pt idx="4690">
                  <c:v>2012-04-20-06</c:v>
                </c:pt>
                <c:pt idx="4691">
                  <c:v>2012-04-20-07</c:v>
                </c:pt>
                <c:pt idx="4692">
                  <c:v>2012-04-20-08</c:v>
                </c:pt>
                <c:pt idx="4693">
                  <c:v>2012-04-20-09</c:v>
                </c:pt>
                <c:pt idx="4694">
                  <c:v>2012-04-20-10</c:v>
                </c:pt>
                <c:pt idx="4695">
                  <c:v>2012-04-20-11</c:v>
                </c:pt>
                <c:pt idx="4696">
                  <c:v>2012-04-20-12</c:v>
                </c:pt>
                <c:pt idx="4697">
                  <c:v>2012-04-20-13</c:v>
                </c:pt>
                <c:pt idx="4698">
                  <c:v>2012-04-20-14</c:v>
                </c:pt>
                <c:pt idx="4699">
                  <c:v>2012-04-20-15</c:v>
                </c:pt>
                <c:pt idx="4700">
                  <c:v>2012-04-20-16</c:v>
                </c:pt>
                <c:pt idx="4701">
                  <c:v>2012-04-20-17</c:v>
                </c:pt>
                <c:pt idx="4702">
                  <c:v>2012-04-20-18</c:v>
                </c:pt>
                <c:pt idx="4703">
                  <c:v>2012-04-20-19</c:v>
                </c:pt>
                <c:pt idx="4704">
                  <c:v>2012-04-20-20</c:v>
                </c:pt>
                <c:pt idx="4705">
                  <c:v>2012-04-20-21</c:v>
                </c:pt>
                <c:pt idx="4706">
                  <c:v>2012-04-20-22</c:v>
                </c:pt>
                <c:pt idx="4707">
                  <c:v>2012-04-20-23</c:v>
                </c:pt>
                <c:pt idx="4708">
                  <c:v>2012-04-21-00</c:v>
                </c:pt>
                <c:pt idx="4709">
                  <c:v>2012-04-21-01</c:v>
                </c:pt>
                <c:pt idx="4710">
                  <c:v>2012-04-21-02</c:v>
                </c:pt>
                <c:pt idx="4711">
                  <c:v>2012-04-21-03</c:v>
                </c:pt>
                <c:pt idx="4712">
                  <c:v>2012-04-21-04</c:v>
                </c:pt>
                <c:pt idx="4713">
                  <c:v>2012-04-21-05</c:v>
                </c:pt>
                <c:pt idx="4714">
                  <c:v>2012-04-21-06</c:v>
                </c:pt>
                <c:pt idx="4715">
                  <c:v>2012-04-21-07</c:v>
                </c:pt>
                <c:pt idx="4716">
                  <c:v>2012-04-21-08</c:v>
                </c:pt>
                <c:pt idx="4717">
                  <c:v>2012-04-21-09</c:v>
                </c:pt>
                <c:pt idx="4718">
                  <c:v>2012-04-21-10</c:v>
                </c:pt>
                <c:pt idx="4719">
                  <c:v>2012-04-21-11</c:v>
                </c:pt>
                <c:pt idx="4720">
                  <c:v>2012-04-21-12</c:v>
                </c:pt>
                <c:pt idx="4721">
                  <c:v>2012-04-21-13</c:v>
                </c:pt>
                <c:pt idx="4722">
                  <c:v>2012-04-21-14</c:v>
                </c:pt>
                <c:pt idx="4723">
                  <c:v>2012-04-21-15</c:v>
                </c:pt>
                <c:pt idx="4724">
                  <c:v>2012-04-21-16</c:v>
                </c:pt>
                <c:pt idx="4725">
                  <c:v>2012-04-21-17</c:v>
                </c:pt>
                <c:pt idx="4726">
                  <c:v>2012-04-21-18</c:v>
                </c:pt>
                <c:pt idx="4727">
                  <c:v>2012-04-21-19</c:v>
                </c:pt>
                <c:pt idx="4728">
                  <c:v>2012-04-21-20</c:v>
                </c:pt>
                <c:pt idx="4729">
                  <c:v>2012-04-21-21</c:v>
                </c:pt>
                <c:pt idx="4730">
                  <c:v>2012-04-21-22</c:v>
                </c:pt>
                <c:pt idx="4731">
                  <c:v>2012-04-21-23</c:v>
                </c:pt>
                <c:pt idx="4732">
                  <c:v>2012-04-22-00</c:v>
                </c:pt>
                <c:pt idx="4733">
                  <c:v>2012-04-22-01</c:v>
                </c:pt>
                <c:pt idx="4734">
                  <c:v>2012-04-22-02</c:v>
                </c:pt>
                <c:pt idx="4735">
                  <c:v>2012-04-22-03</c:v>
                </c:pt>
                <c:pt idx="4736">
                  <c:v>2012-04-22-04</c:v>
                </c:pt>
                <c:pt idx="4737">
                  <c:v>2012-04-22-05</c:v>
                </c:pt>
                <c:pt idx="4738">
                  <c:v>2012-04-22-06</c:v>
                </c:pt>
                <c:pt idx="4739">
                  <c:v>2012-04-22-07</c:v>
                </c:pt>
                <c:pt idx="4740">
                  <c:v>2012-04-22-08</c:v>
                </c:pt>
                <c:pt idx="4741">
                  <c:v>2012-04-22-09</c:v>
                </c:pt>
                <c:pt idx="4742">
                  <c:v>2012-04-22-10</c:v>
                </c:pt>
                <c:pt idx="4743">
                  <c:v>2012-04-22-11</c:v>
                </c:pt>
                <c:pt idx="4744">
                  <c:v>2012-04-22-12</c:v>
                </c:pt>
                <c:pt idx="4745">
                  <c:v>2012-04-22-13</c:v>
                </c:pt>
                <c:pt idx="4746">
                  <c:v>2012-04-22-14</c:v>
                </c:pt>
                <c:pt idx="4747">
                  <c:v>2012-04-22-15</c:v>
                </c:pt>
                <c:pt idx="4748">
                  <c:v>2012-04-22-16</c:v>
                </c:pt>
                <c:pt idx="4749">
                  <c:v>2012-04-22-17</c:v>
                </c:pt>
                <c:pt idx="4750">
                  <c:v>2012-04-22-18</c:v>
                </c:pt>
                <c:pt idx="4751">
                  <c:v>2012-04-22-19</c:v>
                </c:pt>
                <c:pt idx="4752">
                  <c:v>2012-04-22-20</c:v>
                </c:pt>
                <c:pt idx="4753">
                  <c:v>2012-04-22-21</c:v>
                </c:pt>
                <c:pt idx="4754">
                  <c:v>2012-04-22-22</c:v>
                </c:pt>
                <c:pt idx="4755">
                  <c:v>2012-04-22-23</c:v>
                </c:pt>
                <c:pt idx="4756">
                  <c:v>2012-04-23-00</c:v>
                </c:pt>
                <c:pt idx="4757">
                  <c:v>2012-04-23-01</c:v>
                </c:pt>
                <c:pt idx="4758">
                  <c:v>2012-04-23-02</c:v>
                </c:pt>
                <c:pt idx="4759">
                  <c:v>2012-04-23-03</c:v>
                </c:pt>
                <c:pt idx="4760">
                  <c:v>2012-04-23-04</c:v>
                </c:pt>
                <c:pt idx="4761">
                  <c:v>2012-04-23-05</c:v>
                </c:pt>
                <c:pt idx="4762">
                  <c:v>2012-04-23-06</c:v>
                </c:pt>
                <c:pt idx="4763">
                  <c:v>2012-04-23-07</c:v>
                </c:pt>
                <c:pt idx="4764">
                  <c:v>2012-04-23-08</c:v>
                </c:pt>
                <c:pt idx="4765">
                  <c:v>2012-04-23-09</c:v>
                </c:pt>
                <c:pt idx="4766">
                  <c:v>2012-04-23-10</c:v>
                </c:pt>
                <c:pt idx="4767">
                  <c:v>2012-04-23-11</c:v>
                </c:pt>
                <c:pt idx="4768">
                  <c:v>2012-04-23-12</c:v>
                </c:pt>
                <c:pt idx="4769">
                  <c:v>2012-04-23-13</c:v>
                </c:pt>
                <c:pt idx="4770">
                  <c:v>2012-04-23-14</c:v>
                </c:pt>
                <c:pt idx="4771">
                  <c:v>2012-04-23-15</c:v>
                </c:pt>
                <c:pt idx="4772">
                  <c:v>2012-04-23-16</c:v>
                </c:pt>
                <c:pt idx="4773">
                  <c:v>2012-04-23-17</c:v>
                </c:pt>
                <c:pt idx="4774">
                  <c:v>2012-04-23-18</c:v>
                </c:pt>
                <c:pt idx="4775">
                  <c:v>2012-04-23-19</c:v>
                </c:pt>
                <c:pt idx="4776">
                  <c:v>2012-04-23-20</c:v>
                </c:pt>
                <c:pt idx="4777">
                  <c:v>2012-04-23-21</c:v>
                </c:pt>
                <c:pt idx="4778">
                  <c:v>2012-04-23-22</c:v>
                </c:pt>
                <c:pt idx="4779">
                  <c:v>2012-04-23-23</c:v>
                </c:pt>
                <c:pt idx="4780">
                  <c:v>2012-04-24-00</c:v>
                </c:pt>
                <c:pt idx="4781">
                  <c:v>2012-04-24-01</c:v>
                </c:pt>
                <c:pt idx="4782">
                  <c:v>2012-04-24-02</c:v>
                </c:pt>
                <c:pt idx="4783">
                  <c:v>2012-04-24-03</c:v>
                </c:pt>
                <c:pt idx="4784">
                  <c:v>2012-04-24-04</c:v>
                </c:pt>
                <c:pt idx="4785">
                  <c:v>2012-04-24-05</c:v>
                </c:pt>
                <c:pt idx="4786">
                  <c:v>2012-04-24-06</c:v>
                </c:pt>
                <c:pt idx="4787">
                  <c:v>2012-04-24-07</c:v>
                </c:pt>
                <c:pt idx="4788">
                  <c:v>2012-04-24-08</c:v>
                </c:pt>
                <c:pt idx="4789">
                  <c:v>2012-04-24-09</c:v>
                </c:pt>
                <c:pt idx="4790">
                  <c:v>2012-04-24-10</c:v>
                </c:pt>
                <c:pt idx="4791">
                  <c:v>2012-04-24-11</c:v>
                </c:pt>
                <c:pt idx="4792">
                  <c:v>2012-04-24-12</c:v>
                </c:pt>
                <c:pt idx="4793">
                  <c:v>2012-04-24-13</c:v>
                </c:pt>
                <c:pt idx="4794">
                  <c:v>2012-04-24-14</c:v>
                </c:pt>
                <c:pt idx="4795">
                  <c:v>2012-04-24-15</c:v>
                </c:pt>
                <c:pt idx="4796">
                  <c:v>2012-04-24-16</c:v>
                </c:pt>
                <c:pt idx="4797">
                  <c:v>2012-04-24-17</c:v>
                </c:pt>
                <c:pt idx="4798">
                  <c:v>2012-04-24-18</c:v>
                </c:pt>
                <c:pt idx="4799">
                  <c:v>2012-04-24-19</c:v>
                </c:pt>
                <c:pt idx="4800">
                  <c:v>2012-04-24-20</c:v>
                </c:pt>
                <c:pt idx="4801">
                  <c:v>2012-04-24-21</c:v>
                </c:pt>
                <c:pt idx="4802">
                  <c:v>2012-04-24-22</c:v>
                </c:pt>
                <c:pt idx="4803">
                  <c:v>2012-04-24-23</c:v>
                </c:pt>
                <c:pt idx="4804">
                  <c:v>2012-04-25-00</c:v>
                </c:pt>
                <c:pt idx="4805">
                  <c:v>2012-04-25-01</c:v>
                </c:pt>
                <c:pt idx="4806">
                  <c:v>2012-04-25-02</c:v>
                </c:pt>
                <c:pt idx="4807">
                  <c:v>2012-04-25-03</c:v>
                </c:pt>
                <c:pt idx="4808">
                  <c:v>2012-04-25-04</c:v>
                </c:pt>
                <c:pt idx="4809">
                  <c:v>2012-04-25-05</c:v>
                </c:pt>
                <c:pt idx="4810">
                  <c:v>2012-04-25-06</c:v>
                </c:pt>
                <c:pt idx="4811">
                  <c:v>2012-04-25-07</c:v>
                </c:pt>
                <c:pt idx="4812">
                  <c:v>2012-04-25-08</c:v>
                </c:pt>
                <c:pt idx="4813">
                  <c:v>2012-04-25-09</c:v>
                </c:pt>
                <c:pt idx="4814">
                  <c:v>2012-04-25-10</c:v>
                </c:pt>
                <c:pt idx="4815">
                  <c:v>2012-04-25-11</c:v>
                </c:pt>
                <c:pt idx="4816">
                  <c:v>2012-04-25-12</c:v>
                </c:pt>
                <c:pt idx="4817">
                  <c:v>2012-04-25-13</c:v>
                </c:pt>
                <c:pt idx="4818">
                  <c:v>2012-04-25-14</c:v>
                </c:pt>
                <c:pt idx="4819">
                  <c:v>2012-04-25-15</c:v>
                </c:pt>
                <c:pt idx="4820">
                  <c:v>2012-04-25-16</c:v>
                </c:pt>
                <c:pt idx="4821">
                  <c:v>2012-04-25-17</c:v>
                </c:pt>
                <c:pt idx="4822">
                  <c:v>2012-04-25-18</c:v>
                </c:pt>
                <c:pt idx="4823">
                  <c:v>2012-04-25-19</c:v>
                </c:pt>
                <c:pt idx="4824">
                  <c:v>2012-04-25-20</c:v>
                </c:pt>
                <c:pt idx="4825">
                  <c:v>2012-04-25-21</c:v>
                </c:pt>
                <c:pt idx="4826">
                  <c:v>2012-04-25-22</c:v>
                </c:pt>
                <c:pt idx="4827">
                  <c:v>2012-04-25-23</c:v>
                </c:pt>
                <c:pt idx="4828">
                  <c:v>2012-04-26-00</c:v>
                </c:pt>
                <c:pt idx="4829">
                  <c:v>2012-04-26-01</c:v>
                </c:pt>
                <c:pt idx="4830">
                  <c:v>2012-04-26-02</c:v>
                </c:pt>
                <c:pt idx="4831">
                  <c:v>2012-04-26-03</c:v>
                </c:pt>
                <c:pt idx="4832">
                  <c:v>2012-04-26-04</c:v>
                </c:pt>
                <c:pt idx="4833">
                  <c:v>2012-04-26-05</c:v>
                </c:pt>
                <c:pt idx="4834">
                  <c:v>2012-04-26-06</c:v>
                </c:pt>
                <c:pt idx="4835">
                  <c:v>2012-04-26-07</c:v>
                </c:pt>
                <c:pt idx="4836">
                  <c:v>2012-04-26-08</c:v>
                </c:pt>
                <c:pt idx="4837">
                  <c:v>2012-04-26-09</c:v>
                </c:pt>
                <c:pt idx="4838">
                  <c:v>2012-04-26-10</c:v>
                </c:pt>
                <c:pt idx="4839">
                  <c:v>2012-04-26-11</c:v>
                </c:pt>
                <c:pt idx="4840">
                  <c:v>2012-04-26-12</c:v>
                </c:pt>
                <c:pt idx="4841">
                  <c:v>2012-04-26-13</c:v>
                </c:pt>
                <c:pt idx="4842">
                  <c:v>2012-04-26-14</c:v>
                </c:pt>
                <c:pt idx="4843">
                  <c:v>2012-04-26-15</c:v>
                </c:pt>
                <c:pt idx="4844">
                  <c:v>2012-04-26-16</c:v>
                </c:pt>
                <c:pt idx="4845">
                  <c:v>2012-04-26-17</c:v>
                </c:pt>
                <c:pt idx="4846">
                  <c:v>2012-04-26-18</c:v>
                </c:pt>
                <c:pt idx="4847">
                  <c:v>2012-04-26-19</c:v>
                </c:pt>
                <c:pt idx="4848">
                  <c:v>2012-04-26-20</c:v>
                </c:pt>
                <c:pt idx="4849">
                  <c:v>2012-04-26-21</c:v>
                </c:pt>
                <c:pt idx="4850">
                  <c:v>2012-04-26-22</c:v>
                </c:pt>
                <c:pt idx="4851">
                  <c:v>2012-04-26-23</c:v>
                </c:pt>
                <c:pt idx="4852">
                  <c:v>2012-04-27-00</c:v>
                </c:pt>
                <c:pt idx="4853">
                  <c:v>2012-04-27-01</c:v>
                </c:pt>
                <c:pt idx="4854">
                  <c:v>2012-04-27-02</c:v>
                </c:pt>
                <c:pt idx="4855">
                  <c:v>2012-04-27-03</c:v>
                </c:pt>
                <c:pt idx="4856">
                  <c:v>2012-04-27-04</c:v>
                </c:pt>
                <c:pt idx="4857">
                  <c:v>2012-04-27-05</c:v>
                </c:pt>
                <c:pt idx="4858">
                  <c:v>2012-04-27-06</c:v>
                </c:pt>
                <c:pt idx="4859">
                  <c:v>2012-04-27-07</c:v>
                </c:pt>
                <c:pt idx="4860">
                  <c:v>2012-04-27-08</c:v>
                </c:pt>
                <c:pt idx="4861">
                  <c:v>2012-04-27-09</c:v>
                </c:pt>
                <c:pt idx="4862">
                  <c:v>2012-04-27-10</c:v>
                </c:pt>
                <c:pt idx="4863">
                  <c:v>2012-04-27-11</c:v>
                </c:pt>
                <c:pt idx="4864">
                  <c:v>2012-04-27-12</c:v>
                </c:pt>
                <c:pt idx="4865">
                  <c:v>2012-04-27-13</c:v>
                </c:pt>
                <c:pt idx="4866">
                  <c:v>2012-04-27-14</c:v>
                </c:pt>
                <c:pt idx="4867">
                  <c:v>2012-04-27-15</c:v>
                </c:pt>
                <c:pt idx="4868">
                  <c:v>2012-04-27-16</c:v>
                </c:pt>
                <c:pt idx="4869">
                  <c:v>2012-04-27-17</c:v>
                </c:pt>
                <c:pt idx="4870">
                  <c:v>2012-04-27-18</c:v>
                </c:pt>
                <c:pt idx="4871">
                  <c:v>2012-04-27-19</c:v>
                </c:pt>
                <c:pt idx="4872">
                  <c:v>2012-04-27-20</c:v>
                </c:pt>
                <c:pt idx="4873">
                  <c:v>2012-04-27-21</c:v>
                </c:pt>
                <c:pt idx="4874">
                  <c:v>2012-04-27-22</c:v>
                </c:pt>
                <c:pt idx="4875">
                  <c:v>2012-04-27-23</c:v>
                </c:pt>
                <c:pt idx="4876">
                  <c:v>2012-04-28-00</c:v>
                </c:pt>
                <c:pt idx="4877">
                  <c:v>2012-04-28-01</c:v>
                </c:pt>
                <c:pt idx="4878">
                  <c:v>2012-04-28-02</c:v>
                </c:pt>
                <c:pt idx="4879">
                  <c:v>2012-04-28-03</c:v>
                </c:pt>
                <c:pt idx="4880">
                  <c:v>2012-04-28-04</c:v>
                </c:pt>
                <c:pt idx="4881">
                  <c:v>2012-04-28-05</c:v>
                </c:pt>
                <c:pt idx="4882">
                  <c:v>2012-04-28-06</c:v>
                </c:pt>
                <c:pt idx="4883">
                  <c:v>2012-04-28-07</c:v>
                </c:pt>
                <c:pt idx="4884">
                  <c:v>2012-04-28-08</c:v>
                </c:pt>
                <c:pt idx="4885">
                  <c:v>2012-04-28-09</c:v>
                </c:pt>
                <c:pt idx="4886">
                  <c:v>2012-04-28-10</c:v>
                </c:pt>
                <c:pt idx="4887">
                  <c:v>2012-04-28-11</c:v>
                </c:pt>
                <c:pt idx="4888">
                  <c:v>2012-04-28-12</c:v>
                </c:pt>
                <c:pt idx="4889">
                  <c:v>2012-04-28-13</c:v>
                </c:pt>
                <c:pt idx="4890">
                  <c:v>2012-04-28-14</c:v>
                </c:pt>
                <c:pt idx="4891">
                  <c:v>2012-04-28-15</c:v>
                </c:pt>
                <c:pt idx="4892">
                  <c:v>2012-04-28-16</c:v>
                </c:pt>
                <c:pt idx="4893">
                  <c:v>2012-04-28-17</c:v>
                </c:pt>
                <c:pt idx="4894">
                  <c:v>2012-04-28-18</c:v>
                </c:pt>
                <c:pt idx="4895">
                  <c:v>2012-04-28-19</c:v>
                </c:pt>
                <c:pt idx="4896">
                  <c:v>2012-04-28-20</c:v>
                </c:pt>
                <c:pt idx="4897">
                  <c:v>2012-04-28-21</c:v>
                </c:pt>
                <c:pt idx="4898">
                  <c:v>2012-04-28-22</c:v>
                </c:pt>
                <c:pt idx="4899">
                  <c:v>2012-04-28-23</c:v>
                </c:pt>
                <c:pt idx="4900">
                  <c:v>2012-04-29-00</c:v>
                </c:pt>
                <c:pt idx="4901">
                  <c:v>2012-04-29-01</c:v>
                </c:pt>
                <c:pt idx="4902">
                  <c:v>2012-04-29-02</c:v>
                </c:pt>
                <c:pt idx="4903">
                  <c:v>2012-04-29-03</c:v>
                </c:pt>
                <c:pt idx="4904">
                  <c:v>2012-04-29-04</c:v>
                </c:pt>
                <c:pt idx="4905">
                  <c:v>2012-04-29-05</c:v>
                </c:pt>
                <c:pt idx="4906">
                  <c:v>2012-04-29-06</c:v>
                </c:pt>
                <c:pt idx="4907">
                  <c:v>2012-04-29-07</c:v>
                </c:pt>
                <c:pt idx="4908">
                  <c:v>2012-04-29-08</c:v>
                </c:pt>
                <c:pt idx="4909">
                  <c:v>2012-04-29-09</c:v>
                </c:pt>
                <c:pt idx="4910">
                  <c:v>2012-04-29-10</c:v>
                </c:pt>
                <c:pt idx="4911">
                  <c:v>2012-04-29-11</c:v>
                </c:pt>
                <c:pt idx="4912">
                  <c:v>2012-04-29-12</c:v>
                </c:pt>
                <c:pt idx="4913">
                  <c:v>2012-04-29-13</c:v>
                </c:pt>
                <c:pt idx="4914">
                  <c:v>2012-04-29-14</c:v>
                </c:pt>
                <c:pt idx="4915">
                  <c:v>2012-04-29-15</c:v>
                </c:pt>
                <c:pt idx="4916">
                  <c:v>2012-04-29-16</c:v>
                </c:pt>
                <c:pt idx="4917">
                  <c:v>2012-04-29-17</c:v>
                </c:pt>
                <c:pt idx="4918">
                  <c:v>2012-04-29-18</c:v>
                </c:pt>
                <c:pt idx="4919">
                  <c:v>2012-04-29-19</c:v>
                </c:pt>
                <c:pt idx="4920">
                  <c:v>2012-04-29-20</c:v>
                </c:pt>
                <c:pt idx="4921">
                  <c:v>2012-04-29-21</c:v>
                </c:pt>
                <c:pt idx="4922">
                  <c:v>2012-04-29-22</c:v>
                </c:pt>
                <c:pt idx="4923">
                  <c:v>2012-04-29-23</c:v>
                </c:pt>
                <c:pt idx="4924">
                  <c:v>2012-04-30-00</c:v>
                </c:pt>
                <c:pt idx="4925">
                  <c:v>2012-04-30-01</c:v>
                </c:pt>
                <c:pt idx="4926">
                  <c:v>2012-04-30-02</c:v>
                </c:pt>
                <c:pt idx="4927">
                  <c:v>2012-04-30-03</c:v>
                </c:pt>
                <c:pt idx="4928">
                  <c:v>2012-04-30-04</c:v>
                </c:pt>
                <c:pt idx="4929">
                  <c:v>2012-04-30-05</c:v>
                </c:pt>
                <c:pt idx="4930">
                  <c:v>2012-04-30-06</c:v>
                </c:pt>
                <c:pt idx="4931">
                  <c:v>2012-04-30-07</c:v>
                </c:pt>
                <c:pt idx="4932">
                  <c:v>2012-04-30-08</c:v>
                </c:pt>
                <c:pt idx="4933">
                  <c:v>2012-04-30-09</c:v>
                </c:pt>
                <c:pt idx="4934">
                  <c:v>2012-04-30-10</c:v>
                </c:pt>
                <c:pt idx="4935">
                  <c:v>2012-04-30-11</c:v>
                </c:pt>
                <c:pt idx="4936">
                  <c:v>2012-04-30-12</c:v>
                </c:pt>
                <c:pt idx="4937">
                  <c:v>2012-04-30-13</c:v>
                </c:pt>
                <c:pt idx="4938">
                  <c:v>2012-04-30-14</c:v>
                </c:pt>
                <c:pt idx="4939">
                  <c:v>2012-04-30-15</c:v>
                </c:pt>
                <c:pt idx="4940">
                  <c:v>2012-04-30-16</c:v>
                </c:pt>
                <c:pt idx="4941">
                  <c:v>2012-04-30-17</c:v>
                </c:pt>
                <c:pt idx="4942">
                  <c:v>2012-04-30-18</c:v>
                </c:pt>
                <c:pt idx="4943">
                  <c:v>2012-04-30-19</c:v>
                </c:pt>
                <c:pt idx="4944">
                  <c:v>2012-04-30-20</c:v>
                </c:pt>
                <c:pt idx="4945">
                  <c:v>2012-04-30-21</c:v>
                </c:pt>
                <c:pt idx="4946">
                  <c:v>2012-04-30-22</c:v>
                </c:pt>
                <c:pt idx="4947">
                  <c:v>2012-04-30-23</c:v>
                </c:pt>
                <c:pt idx="4948">
                  <c:v>2012-05-01-00</c:v>
                </c:pt>
                <c:pt idx="4949">
                  <c:v>2012-05-01-01</c:v>
                </c:pt>
                <c:pt idx="4950">
                  <c:v>2012-05-01-02</c:v>
                </c:pt>
                <c:pt idx="4951">
                  <c:v>2012-05-01-03</c:v>
                </c:pt>
                <c:pt idx="4952">
                  <c:v>2012-05-01-04</c:v>
                </c:pt>
                <c:pt idx="4953">
                  <c:v>2012-05-01-05</c:v>
                </c:pt>
                <c:pt idx="4954">
                  <c:v>2012-05-01-06</c:v>
                </c:pt>
                <c:pt idx="4955">
                  <c:v>2012-05-01-07</c:v>
                </c:pt>
                <c:pt idx="4956">
                  <c:v>2012-05-01-08</c:v>
                </c:pt>
                <c:pt idx="4957">
                  <c:v>2012-05-01-09</c:v>
                </c:pt>
                <c:pt idx="4958">
                  <c:v>2012-05-01-10</c:v>
                </c:pt>
                <c:pt idx="4959">
                  <c:v>2012-05-01-11</c:v>
                </c:pt>
                <c:pt idx="4960">
                  <c:v>2012-05-01-12</c:v>
                </c:pt>
                <c:pt idx="4961">
                  <c:v>2012-05-01-13</c:v>
                </c:pt>
                <c:pt idx="4962">
                  <c:v>2012-05-01-14</c:v>
                </c:pt>
                <c:pt idx="4963">
                  <c:v>2012-05-01-15</c:v>
                </c:pt>
                <c:pt idx="4964">
                  <c:v>2012-05-01-16</c:v>
                </c:pt>
                <c:pt idx="4965">
                  <c:v>2012-05-01-17</c:v>
                </c:pt>
                <c:pt idx="4966">
                  <c:v>2012-05-01-18</c:v>
                </c:pt>
                <c:pt idx="4967">
                  <c:v>2012-05-01-19</c:v>
                </c:pt>
                <c:pt idx="4968">
                  <c:v>2012-05-01-20</c:v>
                </c:pt>
                <c:pt idx="4969">
                  <c:v>2012-05-01-21</c:v>
                </c:pt>
                <c:pt idx="4970">
                  <c:v>2012-05-01-22</c:v>
                </c:pt>
                <c:pt idx="4971">
                  <c:v>2012-05-01-23</c:v>
                </c:pt>
                <c:pt idx="4972">
                  <c:v>2012-05-02-00</c:v>
                </c:pt>
              </c:strCache>
            </c:strRef>
          </c:xVal>
          <c:yVal>
            <c:numRef>
              <c:f>'[judgments-2012JUN14.time-series-F.xlsx]judgments-2012JUN14.time-series'!$Y$2:$Y$4974</c:f>
              <c:numCache>
                <c:formatCode>General</c:formatCode>
                <c:ptCount val="4973"/>
                <c:pt idx="0">
                  <c:v>0.0</c:v>
                </c:pt>
                <c:pt idx="1">
                  <c:v>0.0</c:v>
                </c:pt>
                <c:pt idx="2">
                  <c:v>0.0</c:v>
                </c:pt>
                <c:pt idx="3">
                  <c:v>0.0</c:v>
                </c:pt>
                <c:pt idx="4">
                  <c:v>0.0</c:v>
                </c:pt>
                <c:pt idx="5">
                  <c:v>0.0</c:v>
                </c:pt>
                <c:pt idx="6">
                  <c:v>0.0</c:v>
                </c:pt>
                <c:pt idx="7">
                  <c:v>0.0</c:v>
                </c:pt>
                <c:pt idx="8">
                  <c:v>0.0</c:v>
                </c:pt>
                <c:pt idx="9">
                  <c:v>0.0</c:v>
                </c:pt>
                <c:pt idx="10">
                  <c:v>0.0</c:v>
                </c:pt>
                <c:pt idx="11">
                  <c:v>0.0</c:v>
                </c:pt>
                <c:pt idx="12">
                  <c:v>0.0</c:v>
                </c:pt>
                <c:pt idx="13">
                  <c:v>0.0</c:v>
                </c:pt>
                <c:pt idx="14">
                  <c:v>0.0</c:v>
                </c:pt>
                <c:pt idx="15">
                  <c:v>0.0</c:v>
                </c:pt>
                <c:pt idx="16">
                  <c:v>0.0</c:v>
                </c:pt>
                <c:pt idx="17">
                  <c:v>0.0</c:v>
                </c:pt>
                <c:pt idx="18">
                  <c:v>0.0</c:v>
                </c:pt>
                <c:pt idx="19">
                  <c:v>0.0</c:v>
                </c:pt>
                <c:pt idx="20">
                  <c:v>0.0</c:v>
                </c:pt>
                <c:pt idx="21">
                  <c:v>0.0</c:v>
                </c:pt>
                <c:pt idx="22">
                  <c:v>0.0</c:v>
                </c:pt>
                <c:pt idx="23">
                  <c:v>0.0</c:v>
                </c:pt>
                <c:pt idx="24">
                  <c:v>0.0</c:v>
                </c:pt>
                <c:pt idx="25">
                  <c:v>0.0</c:v>
                </c:pt>
                <c:pt idx="26">
                  <c:v>0.0</c:v>
                </c:pt>
                <c:pt idx="27">
                  <c:v>0.0</c:v>
                </c:pt>
                <c:pt idx="28">
                  <c:v>0.0</c:v>
                </c:pt>
                <c:pt idx="29">
                  <c:v>0.0</c:v>
                </c:pt>
                <c:pt idx="30">
                  <c:v>0.0</c:v>
                </c:pt>
                <c:pt idx="31">
                  <c:v>0.0</c:v>
                </c:pt>
                <c:pt idx="32">
                  <c:v>0.0</c:v>
                </c:pt>
                <c:pt idx="33">
                  <c:v>0.0</c:v>
                </c:pt>
                <c:pt idx="34">
                  <c:v>0.0</c:v>
                </c:pt>
                <c:pt idx="35">
                  <c:v>0.0</c:v>
                </c:pt>
                <c:pt idx="36">
                  <c:v>0.0</c:v>
                </c:pt>
                <c:pt idx="37">
                  <c:v>0.0</c:v>
                </c:pt>
                <c:pt idx="38">
                  <c:v>0.0</c:v>
                </c:pt>
                <c:pt idx="39">
                  <c:v>0.0</c:v>
                </c:pt>
                <c:pt idx="40">
                  <c:v>0.0</c:v>
                </c:pt>
                <c:pt idx="41">
                  <c:v>0.0</c:v>
                </c:pt>
                <c:pt idx="42">
                  <c:v>0.0</c:v>
                </c:pt>
                <c:pt idx="43">
                  <c:v>0.0</c:v>
                </c:pt>
                <c:pt idx="44">
                  <c:v>0.0</c:v>
                </c:pt>
                <c:pt idx="45">
                  <c:v>0.0</c:v>
                </c:pt>
                <c:pt idx="46">
                  <c:v>0.0</c:v>
                </c:pt>
                <c:pt idx="47">
                  <c:v>0.0</c:v>
                </c:pt>
                <c:pt idx="48">
                  <c:v>0.0</c:v>
                </c:pt>
                <c:pt idx="49">
                  <c:v>0.0</c:v>
                </c:pt>
                <c:pt idx="50">
                  <c:v>0.0</c:v>
                </c:pt>
                <c:pt idx="51">
                  <c:v>0.0</c:v>
                </c:pt>
                <c:pt idx="52">
                  <c:v>0.0</c:v>
                </c:pt>
                <c:pt idx="53">
                  <c:v>0.0</c:v>
                </c:pt>
                <c:pt idx="54">
                  <c:v>0.0</c:v>
                </c:pt>
                <c:pt idx="55">
                  <c:v>0.0</c:v>
                </c:pt>
                <c:pt idx="56">
                  <c:v>0.0</c:v>
                </c:pt>
                <c:pt idx="57">
                  <c:v>0.0</c:v>
                </c:pt>
                <c:pt idx="58">
                  <c:v>0.0</c:v>
                </c:pt>
                <c:pt idx="59">
                  <c:v>0.0</c:v>
                </c:pt>
                <c:pt idx="60">
                  <c:v>0.0</c:v>
                </c:pt>
                <c:pt idx="61">
                  <c:v>0.0</c:v>
                </c:pt>
                <c:pt idx="62">
                  <c:v>0.0</c:v>
                </c:pt>
                <c:pt idx="63">
                  <c:v>0.0</c:v>
                </c:pt>
                <c:pt idx="64">
                  <c:v>0.0</c:v>
                </c:pt>
                <c:pt idx="65">
                  <c:v>0.0</c:v>
                </c:pt>
                <c:pt idx="66">
                  <c:v>0.0</c:v>
                </c:pt>
                <c:pt idx="67">
                  <c:v>0.0</c:v>
                </c:pt>
                <c:pt idx="68">
                  <c:v>0.0</c:v>
                </c:pt>
                <c:pt idx="69">
                  <c:v>0.0</c:v>
                </c:pt>
                <c:pt idx="70">
                  <c:v>0.0</c:v>
                </c:pt>
                <c:pt idx="71">
                  <c:v>0.0</c:v>
                </c:pt>
                <c:pt idx="72">
                  <c:v>0.0</c:v>
                </c:pt>
                <c:pt idx="73">
                  <c:v>0.0</c:v>
                </c:pt>
                <c:pt idx="74">
                  <c:v>0.0</c:v>
                </c:pt>
                <c:pt idx="75">
                  <c:v>0.0</c:v>
                </c:pt>
                <c:pt idx="76">
                  <c:v>0.0</c:v>
                </c:pt>
                <c:pt idx="77">
                  <c:v>0.0</c:v>
                </c:pt>
                <c:pt idx="78">
                  <c:v>0.0</c:v>
                </c:pt>
                <c:pt idx="79">
                  <c:v>0.0</c:v>
                </c:pt>
                <c:pt idx="80">
                  <c:v>0.0</c:v>
                </c:pt>
                <c:pt idx="81">
                  <c:v>0.0</c:v>
                </c:pt>
                <c:pt idx="82">
                  <c:v>0.0</c:v>
                </c:pt>
                <c:pt idx="83">
                  <c:v>0.0</c:v>
                </c:pt>
                <c:pt idx="84">
                  <c:v>0.0</c:v>
                </c:pt>
                <c:pt idx="85">
                  <c:v>0.0</c:v>
                </c:pt>
                <c:pt idx="86">
                  <c:v>0.0</c:v>
                </c:pt>
                <c:pt idx="87">
                  <c:v>0.0</c:v>
                </c:pt>
                <c:pt idx="88">
                  <c:v>0.0</c:v>
                </c:pt>
                <c:pt idx="89">
                  <c:v>0.0</c:v>
                </c:pt>
                <c:pt idx="90">
                  <c:v>0.0</c:v>
                </c:pt>
                <c:pt idx="91">
                  <c:v>0.0</c:v>
                </c:pt>
                <c:pt idx="92">
                  <c:v>0.0</c:v>
                </c:pt>
                <c:pt idx="93">
                  <c:v>0.0</c:v>
                </c:pt>
                <c:pt idx="94">
                  <c:v>0.0</c:v>
                </c:pt>
                <c:pt idx="95">
                  <c:v>0.0</c:v>
                </c:pt>
                <c:pt idx="96">
                  <c:v>0.0</c:v>
                </c:pt>
                <c:pt idx="97">
                  <c:v>0.0</c:v>
                </c:pt>
                <c:pt idx="98">
                  <c:v>0.0</c:v>
                </c:pt>
                <c:pt idx="99">
                  <c:v>0.0</c:v>
                </c:pt>
                <c:pt idx="100">
                  <c:v>0.0</c:v>
                </c:pt>
                <c:pt idx="101">
                  <c:v>0.0</c:v>
                </c:pt>
                <c:pt idx="102">
                  <c:v>0.0</c:v>
                </c:pt>
                <c:pt idx="103">
                  <c:v>0.0</c:v>
                </c:pt>
                <c:pt idx="104">
                  <c:v>0.0</c:v>
                </c:pt>
                <c:pt idx="105">
                  <c:v>0.0</c:v>
                </c:pt>
                <c:pt idx="106">
                  <c:v>0.0</c:v>
                </c:pt>
                <c:pt idx="107">
                  <c:v>0.0</c:v>
                </c:pt>
                <c:pt idx="108">
                  <c:v>0.0</c:v>
                </c:pt>
                <c:pt idx="109">
                  <c:v>0.0</c:v>
                </c:pt>
                <c:pt idx="110">
                  <c:v>0.0</c:v>
                </c:pt>
                <c:pt idx="111">
                  <c:v>0.0</c:v>
                </c:pt>
                <c:pt idx="112">
                  <c:v>0.0</c:v>
                </c:pt>
                <c:pt idx="113">
                  <c:v>0.0</c:v>
                </c:pt>
                <c:pt idx="114">
                  <c:v>0.0</c:v>
                </c:pt>
                <c:pt idx="115">
                  <c:v>0.0</c:v>
                </c:pt>
                <c:pt idx="116">
                  <c:v>0.0</c:v>
                </c:pt>
                <c:pt idx="117">
                  <c:v>0.0</c:v>
                </c:pt>
                <c:pt idx="118">
                  <c:v>0.0</c:v>
                </c:pt>
                <c:pt idx="119">
                  <c:v>0.0</c:v>
                </c:pt>
                <c:pt idx="120">
                  <c:v>0.0</c:v>
                </c:pt>
                <c:pt idx="121">
                  <c:v>0.0</c:v>
                </c:pt>
                <c:pt idx="122">
                  <c:v>0.0</c:v>
                </c:pt>
                <c:pt idx="123">
                  <c:v>0.0</c:v>
                </c:pt>
                <c:pt idx="124">
                  <c:v>0.0</c:v>
                </c:pt>
                <c:pt idx="125">
                  <c:v>0.0</c:v>
                </c:pt>
                <c:pt idx="126">
                  <c:v>0.0</c:v>
                </c:pt>
                <c:pt idx="127">
                  <c:v>0.0</c:v>
                </c:pt>
                <c:pt idx="128">
                  <c:v>0.0</c:v>
                </c:pt>
                <c:pt idx="129">
                  <c:v>0.0</c:v>
                </c:pt>
                <c:pt idx="130">
                  <c:v>0.0</c:v>
                </c:pt>
                <c:pt idx="131">
                  <c:v>0.0</c:v>
                </c:pt>
                <c:pt idx="132">
                  <c:v>0.0</c:v>
                </c:pt>
                <c:pt idx="133">
                  <c:v>0.0</c:v>
                </c:pt>
                <c:pt idx="134">
                  <c:v>0.0</c:v>
                </c:pt>
                <c:pt idx="135">
                  <c:v>0.0</c:v>
                </c:pt>
                <c:pt idx="136">
                  <c:v>0.0</c:v>
                </c:pt>
                <c:pt idx="137">
                  <c:v>0.0</c:v>
                </c:pt>
                <c:pt idx="138">
                  <c:v>0.0</c:v>
                </c:pt>
                <c:pt idx="139">
                  <c:v>0.0</c:v>
                </c:pt>
                <c:pt idx="140">
                  <c:v>0.0</c:v>
                </c:pt>
                <c:pt idx="141">
                  <c:v>0.0</c:v>
                </c:pt>
                <c:pt idx="142">
                  <c:v>0.0</c:v>
                </c:pt>
                <c:pt idx="143">
                  <c:v>0.0</c:v>
                </c:pt>
                <c:pt idx="144">
                  <c:v>0.0</c:v>
                </c:pt>
                <c:pt idx="145">
                  <c:v>0.0</c:v>
                </c:pt>
                <c:pt idx="146">
                  <c:v>0.0</c:v>
                </c:pt>
                <c:pt idx="147">
                  <c:v>0.0</c:v>
                </c:pt>
                <c:pt idx="148">
                  <c:v>0.0</c:v>
                </c:pt>
                <c:pt idx="149">
                  <c:v>0.0</c:v>
                </c:pt>
                <c:pt idx="150">
                  <c:v>0.0</c:v>
                </c:pt>
                <c:pt idx="151">
                  <c:v>0.0</c:v>
                </c:pt>
                <c:pt idx="152">
                  <c:v>0.0</c:v>
                </c:pt>
                <c:pt idx="153">
                  <c:v>0.0</c:v>
                </c:pt>
                <c:pt idx="154">
                  <c:v>0.0</c:v>
                </c:pt>
                <c:pt idx="155">
                  <c:v>0.0</c:v>
                </c:pt>
                <c:pt idx="156">
                  <c:v>0.0</c:v>
                </c:pt>
                <c:pt idx="157">
                  <c:v>0.0</c:v>
                </c:pt>
                <c:pt idx="158">
                  <c:v>0.0</c:v>
                </c:pt>
                <c:pt idx="159">
                  <c:v>0.0</c:v>
                </c:pt>
                <c:pt idx="160">
                  <c:v>0.0</c:v>
                </c:pt>
                <c:pt idx="161">
                  <c:v>0.0</c:v>
                </c:pt>
                <c:pt idx="162">
                  <c:v>0.0</c:v>
                </c:pt>
                <c:pt idx="163">
                  <c:v>0.0</c:v>
                </c:pt>
                <c:pt idx="164">
                  <c:v>0.0</c:v>
                </c:pt>
                <c:pt idx="165">
                  <c:v>0.0</c:v>
                </c:pt>
                <c:pt idx="166">
                  <c:v>0.0</c:v>
                </c:pt>
                <c:pt idx="167">
                  <c:v>0.0</c:v>
                </c:pt>
                <c:pt idx="168">
                  <c:v>0.0</c:v>
                </c:pt>
                <c:pt idx="169">
                  <c:v>0.0</c:v>
                </c:pt>
                <c:pt idx="170">
                  <c:v>0.0</c:v>
                </c:pt>
                <c:pt idx="171">
                  <c:v>0.0</c:v>
                </c:pt>
                <c:pt idx="172">
                  <c:v>0.0</c:v>
                </c:pt>
                <c:pt idx="173">
                  <c:v>0.0</c:v>
                </c:pt>
                <c:pt idx="174">
                  <c:v>0.0</c:v>
                </c:pt>
                <c:pt idx="175">
                  <c:v>0.0</c:v>
                </c:pt>
                <c:pt idx="176">
                  <c:v>0.0</c:v>
                </c:pt>
                <c:pt idx="177">
                  <c:v>0.0</c:v>
                </c:pt>
                <c:pt idx="178">
                  <c:v>0.0</c:v>
                </c:pt>
                <c:pt idx="179">
                  <c:v>0.0</c:v>
                </c:pt>
                <c:pt idx="180">
                  <c:v>0.0</c:v>
                </c:pt>
                <c:pt idx="181">
                  <c:v>0.0</c:v>
                </c:pt>
                <c:pt idx="182">
                  <c:v>0.0</c:v>
                </c:pt>
                <c:pt idx="183">
                  <c:v>0.0</c:v>
                </c:pt>
                <c:pt idx="184">
                  <c:v>0.0</c:v>
                </c:pt>
                <c:pt idx="185">
                  <c:v>0.0</c:v>
                </c:pt>
                <c:pt idx="186">
                  <c:v>0.0</c:v>
                </c:pt>
                <c:pt idx="187">
                  <c:v>0.0</c:v>
                </c:pt>
                <c:pt idx="188">
                  <c:v>0.0</c:v>
                </c:pt>
                <c:pt idx="189">
                  <c:v>0.0</c:v>
                </c:pt>
                <c:pt idx="190">
                  <c:v>0.0</c:v>
                </c:pt>
                <c:pt idx="191">
                  <c:v>0.0</c:v>
                </c:pt>
                <c:pt idx="192">
                  <c:v>0.0</c:v>
                </c:pt>
                <c:pt idx="193">
                  <c:v>0.0</c:v>
                </c:pt>
                <c:pt idx="194">
                  <c:v>0.0</c:v>
                </c:pt>
                <c:pt idx="195">
                  <c:v>0.0</c:v>
                </c:pt>
                <c:pt idx="196">
                  <c:v>0.0</c:v>
                </c:pt>
                <c:pt idx="197">
                  <c:v>0.0</c:v>
                </c:pt>
                <c:pt idx="198">
                  <c:v>0.0</c:v>
                </c:pt>
                <c:pt idx="199">
                  <c:v>0.0</c:v>
                </c:pt>
                <c:pt idx="200">
                  <c:v>0.0</c:v>
                </c:pt>
                <c:pt idx="201">
                  <c:v>0.0</c:v>
                </c:pt>
                <c:pt idx="202">
                  <c:v>0.0</c:v>
                </c:pt>
                <c:pt idx="203">
                  <c:v>0.0</c:v>
                </c:pt>
                <c:pt idx="204">
                  <c:v>0.0</c:v>
                </c:pt>
                <c:pt idx="205">
                  <c:v>0.0</c:v>
                </c:pt>
                <c:pt idx="206">
                  <c:v>0.0</c:v>
                </c:pt>
                <c:pt idx="207">
                  <c:v>0.0</c:v>
                </c:pt>
                <c:pt idx="208">
                  <c:v>0.0</c:v>
                </c:pt>
                <c:pt idx="209">
                  <c:v>0.0</c:v>
                </c:pt>
                <c:pt idx="210">
                  <c:v>0.0</c:v>
                </c:pt>
                <c:pt idx="211">
                  <c:v>0.0</c:v>
                </c:pt>
                <c:pt idx="212">
                  <c:v>0.0</c:v>
                </c:pt>
                <c:pt idx="213">
                  <c:v>0.0</c:v>
                </c:pt>
                <c:pt idx="214">
                  <c:v>0.0</c:v>
                </c:pt>
                <c:pt idx="215">
                  <c:v>0.0</c:v>
                </c:pt>
                <c:pt idx="216">
                  <c:v>0.0</c:v>
                </c:pt>
                <c:pt idx="217">
                  <c:v>0.0</c:v>
                </c:pt>
                <c:pt idx="218">
                  <c:v>0.0</c:v>
                </c:pt>
                <c:pt idx="219">
                  <c:v>0.0</c:v>
                </c:pt>
                <c:pt idx="220">
                  <c:v>0.0</c:v>
                </c:pt>
                <c:pt idx="221">
                  <c:v>0.0</c:v>
                </c:pt>
                <c:pt idx="222">
                  <c:v>0.0</c:v>
                </c:pt>
                <c:pt idx="223">
                  <c:v>0.0</c:v>
                </c:pt>
                <c:pt idx="224">
                  <c:v>0.0</c:v>
                </c:pt>
                <c:pt idx="225">
                  <c:v>0.0</c:v>
                </c:pt>
                <c:pt idx="226">
                  <c:v>0.0</c:v>
                </c:pt>
                <c:pt idx="227">
                  <c:v>0.0</c:v>
                </c:pt>
                <c:pt idx="228">
                  <c:v>0.0</c:v>
                </c:pt>
                <c:pt idx="229">
                  <c:v>0.0</c:v>
                </c:pt>
                <c:pt idx="230">
                  <c:v>0.0</c:v>
                </c:pt>
                <c:pt idx="231">
                  <c:v>0.0</c:v>
                </c:pt>
                <c:pt idx="232">
                  <c:v>0.0</c:v>
                </c:pt>
                <c:pt idx="233">
                  <c:v>0.0</c:v>
                </c:pt>
                <c:pt idx="234">
                  <c:v>0.0</c:v>
                </c:pt>
                <c:pt idx="235">
                  <c:v>0.0</c:v>
                </c:pt>
                <c:pt idx="236">
                  <c:v>0.0</c:v>
                </c:pt>
                <c:pt idx="237">
                  <c:v>0.0</c:v>
                </c:pt>
                <c:pt idx="238">
                  <c:v>0.0</c:v>
                </c:pt>
                <c:pt idx="239">
                  <c:v>0.0</c:v>
                </c:pt>
                <c:pt idx="240">
                  <c:v>0.0</c:v>
                </c:pt>
                <c:pt idx="241">
                  <c:v>0.0</c:v>
                </c:pt>
                <c:pt idx="242">
                  <c:v>0.0</c:v>
                </c:pt>
                <c:pt idx="243">
                  <c:v>0.0</c:v>
                </c:pt>
                <c:pt idx="244">
                  <c:v>0.0</c:v>
                </c:pt>
                <c:pt idx="245">
                  <c:v>0.0</c:v>
                </c:pt>
                <c:pt idx="246">
                  <c:v>0.0</c:v>
                </c:pt>
                <c:pt idx="247">
                  <c:v>0.0</c:v>
                </c:pt>
                <c:pt idx="248">
                  <c:v>0.0</c:v>
                </c:pt>
                <c:pt idx="249">
                  <c:v>0.0</c:v>
                </c:pt>
                <c:pt idx="250">
                  <c:v>0.0</c:v>
                </c:pt>
                <c:pt idx="251">
                  <c:v>0.0</c:v>
                </c:pt>
                <c:pt idx="252">
                  <c:v>0.0</c:v>
                </c:pt>
                <c:pt idx="253">
                  <c:v>0.0</c:v>
                </c:pt>
                <c:pt idx="254">
                  <c:v>0.0</c:v>
                </c:pt>
                <c:pt idx="255">
                  <c:v>0.0</c:v>
                </c:pt>
                <c:pt idx="256">
                  <c:v>0.0</c:v>
                </c:pt>
                <c:pt idx="257">
                  <c:v>0.0</c:v>
                </c:pt>
                <c:pt idx="258">
                  <c:v>0.0</c:v>
                </c:pt>
                <c:pt idx="259">
                  <c:v>0.0</c:v>
                </c:pt>
                <c:pt idx="260">
                  <c:v>0.0</c:v>
                </c:pt>
                <c:pt idx="261">
                  <c:v>0.0</c:v>
                </c:pt>
                <c:pt idx="262">
                  <c:v>0.0</c:v>
                </c:pt>
                <c:pt idx="263">
                  <c:v>0.0</c:v>
                </c:pt>
                <c:pt idx="264">
                  <c:v>0.0</c:v>
                </c:pt>
                <c:pt idx="265">
                  <c:v>0.0</c:v>
                </c:pt>
                <c:pt idx="266">
                  <c:v>0.0</c:v>
                </c:pt>
                <c:pt idx="267">
                  <c:v>0.0</c:v>
                </c:pt>
                <c:pt idx="268">
                  <c:v>0.0</c:v>
                </c:pt>
                <c:pt idx="269">
                  <c:v>0.0</c:v>
                </c:pt>
                <c:pt idx="270">
                  <c:v>0.0</c:v>
                </c:pt>
                <c:pt idx="271">
                  <c:v>0.0</c:v>
                </c:pt>
                <c:pt idx="272">
                  <c:v>0.0</c:v>
                </c:pt>
                <c:pt idx="273">
                  <c:v>0.0</c:v>
                </c:pt>
                <c:pt idx="274">
                  <c:v>0.0</c:v>
                </c:pt>
                <c:pt idx="275">
                  <c:v>0.0</c:v>
                </c:pt>
                <c:pt idx="276">
                  <c:v>0.0</c:v>
                </c:pt>
                <c:pt idx="277">
                  <c:v>0.0</c:v>
                </c:pt>
                <c:pt idx="278">
                  <c:v>0.0</c:v>
                </c:pt>
                <c:pt idx="279">
                  <c:v>0.0</c:v>
                </c:pt>
                <c:pt idx="280">
                  <c:v>0.0</c:v>
                </c:pt>
                <c:pt idx="281">
                  <c:v>0.0</c:v>
                </c:pt>
                <c:pt idx="282">
                  <c:v>0.0</c:v>
                </c:pt>
                <c:pt idx="283">
                  <c:v>0.0</c:v>
                </c:pt>
                <c:pt idx="284">
                  <c:v>0.0</c:v>
                </c:pt>
                <c:pt idx="285">
                  <c:v>0.0</c:v>
                </c:pt>
                <c:pt idx="286">
                  <c:v>0.0</c:v>
                </c:pt>
                <c:pt idx="287">
                  <c:v>0.0</c:v>
                </c:pt>
                <c:pt idx="288">
                  <c:v>0.0</c:v>
                </c:pt>
                <c:pt idx="289">
                  <c:v>0.0</c:v>
                </c:pt>
                <c:pt idx="290">
                  <c:v>0.0</c:v>
                </c:pt>
                <c:pt idx="291">
                  <c:v>0.0</c:v>
                </c:pt>
                <c:pt idx="292">
                  <c:v>0.0</c:v>
                </c:pt>
                <c:pt idx="293">
                  <c:v>0.0</c:v>
                </c:pt>
                <c:pt idx="294">
                  <c:v>0.0</c:v>
                </c:pt>
                <c:pt idx="295">
                  <c:v>0.0</c:v>
                </c:pt>
                <c:pt idx="296">
                  <c:v>0.0</c:v>
                </c:pt>
                <c:pt idx="297">
                  <c:v>0.0</c:v>
                </c:pt>
                <c:pt idx="298">
                  <c:v>0.0</c:v>
                </c:pt>
                <c:pt idx="299">
                  <c:v>0.0</c:v>
                </c:pt>
                <c:pt idx="300">
                  <c:v>0.0</c:v>
                </c:pt>
                <c:pt idx="301">
                  <c:v>0.0</c:v>
                </c:pt>
                <c:pt idx="302">
                  <c:v>0.0</c:v>
                </c:pt>
                <c:pt idx="303">
                  <c:v>0.0</c:v>
                </c:pt>
                <c:pt idx="304">
                  <c:v>0.0</c:v>
                </c:pt>
                <c:pt idx="305">
                  <c:v>0.0</c:v>
                </c:pt>
                <c:pt idx="306">
                  <c:v>0.0</c:v>
                </c:pt>
                <c:pt idx="307">
                  <c:v>0.0</c:v>
                </c:pt>
                <c:pt idx="308">
                  <c:v>0.0</c:v>
                </c:pt>
                <c:pt idx="309">
                  <c:v>0.0</c:v>
                </c:pt>
                <c:pt idx="310">
                  <c:v>0.0</c:v>
                </c:pt>
                <c:pt idx="311">
                  <c:v>0.0</c:v>
                </c:pt>
                <c:pt idx="312">
                  <c:v>0.0</c:v>
                </c:pt>
                <c:pt idx="313">
                  <c:v>0.0</c:v>
                </c:pt>
                <c:pt idx="314">
                  <c:v>0.0</c:v>
                </c:pt>
                <c:pt idx="315">
                  <c:v>0.0</c:v>
                </c:pt>
                <c:pt idx="316">
                  <c:v>0.0</c:v>
                </c:pt>
                <c:pt idx="317">
                  <c:v>0.0</c:v>
                </c:pt>
                <c:pt idx="318">
                  <c:v>0.0</c:v>
                </c:pt>
                <c:pt idx="319">
                  <c:v>0.0</c:v>
                </c:pt>
                <c:pt idx="320">
                  <c:v>0.0</c:v>
                </c:pt>
                <c:pt idx="321">
                  <c:v>0.0</c:v>
                </c:pt>
                <c:pt idx="322">
                  <c:v>0.0</c:v>
                </c:pt>
                <c:pt idx="323">
                  <c:v>0.0</c:v>
                </c:pt>
                <c:pt idx="324">
                  <c:v>0.0</c:v>
                </c:pt>
                <c:pt idx="325">
                  <c:v>0.0</c:v>
                </c:pt>
                <c:pt idx="326">
                  <c:v>0.0</c:v>
                </c:pt>
                <c:pt idx="327">
                  <c:v>0.0</c:v>
                </c:pt>
                <c:pt idx="328">
                  <c:v>0.0</c:v>
                </c:pt>
                <c:pt idx="329">
                  <c:v>0.0</c:v>
                </c:pt>
                <c:pt idx="330">
                  <c:v>0.0</c:v>
                </c:pt>
                <c:pt idx="331">
                  <c:v>0.0</c:v>
                </c:pt>
                <c:pt idx="332">
                  <c:v>0.0</c:v>
                </c:pt>
                <c:pt idx="333">
                  <c:v>0.0</c:v>
                </c:pt>
                <c:pt idx="334">
                  <c:v>0.0</c:v>
                </c:pt>
                <c:pt idx="335">
                  <c:v>0.0</c:v>
                </c:pt>
                <c:pt idx="336">
                  <c:v>0.0</c:v>
                </c:pt>
                <c:pt idx="337">
                  <c:v>0.0</c:v>
                </c:pt>
                <c:pt idx="338">
                  <c:v>0.0</c:v>
                </c:pt>
                <c:pt idx="339">
                  <c:v>0.0</c:v>
                </c:pt>
                <c:pt idx="340">
                  <c:v>0.0</c:v>
                </c:pt>
                <c:pt idx="341">
                  <c:v>0.0</c:v>
                </c:pt>
                <c:pt idx="342">
                  <c:v>0.0</c:v>
                </c:pt>
                <c:pt idx="343">
                  <c:v>0.0</c:v>
                </c:pt>
                <c:pt idx="344">
                  <c:v>0.0</c:v>
                </c:pt>
                <c:pt idx="345">
                  <c:v>0.0</c:v>
                </c:pt>
                <c:pt idx="346">
                  <c:v>0.0</c:v>
                </c:pt>
                <c:pt idx="347">
                  <c:v>0.0</c:v>
                </c:pt>
                <c:pt idx="348">
                  <c:v>0.0</c:v>
                </c:pt>
                <c:pt idx="349">
                  <c:v>0.0</c:v>
                </c:pt>
                <c:pt idx="350">
                  <c:v>0.0</c:v>
                </c:pt>
                <c:pt idx="351">
                  <c:v>0.0</c:v>
                </c:pt>
                <c:pt idx="352">
                  <c:v>0.0</c:v>
                </c:pt>
                <c:pt idx="353">
                  <c:v>0.0</c:v>
                </c:pt>
                <c:pt idx="354">
                  <c:v>0.0</c:v>
                </c:pt>
                <c:pt idx="355">
                  <c:v>0.0</c:v>
                </c:pt>
                <c:pt idx="356">
                  <c:v>0.0</c:v>
                </c:pt>
                <c:pt idx="357">
                  <c:v>0.0</c:v>
                </c:pt>
                <c:pt idx="358">
                  <c:v>0.0</c:v>
                </c:pt>
                <c:pt idx="359">
                  <c:v>0.0</c:v>
                </c:pt>
                <c:pt idx="360">
                  <c:v>0.0</c:v>
                </c:pt>
                <c:pt idx="361">
                  <c:v>0.0</c:v>
                </c:pt>
                <c:pt idx="362">
                  <c:v>0.0</c:v>
                </c:pt>
                <c:pt idx="363">
                  <c:v>0.0</c:v>
                </c:pt>
                <c:pt idx="364">
                  <c:v>0.0</c:v>
                </c:pt>
                <c:pt idx="365">
                  <c:v>0.0</c:v>
                </c:pt>
                <c:pt idx="366">
                  <c:v>0.0</c:v>
                </c:pt>
                <c:pt idx="367">
                  <c:v>0.0</c:v>
                </c:pt>
                <c:pt idx="368">
                  <c:v>0.0</c:v>
                </c:pt>
                <c:pt idx="369">
                  <c:v>0.0</c:v>
                </c:pt>
                <c:pt idx="370">
                  <c:v>0.0</c:v>
                </c:pt>
                <c:pt idx="371">
                  <c:v>0.0</c:v>
                </c:pt>
                <c:pt idx="372">
                  <c:v>0.0</c:v>
                </c:pt>
                <c:pt idx="373">
                  <c:v>0.0</c:v>
                </c:pt>
                <c:pt idx="374">
                  <c:v>0.0</c:v>
                </c:pt>
                <c:pt idx="375">
                  <c:v>0.0</c:v>
                </c:pt>
                <c:pt idx="376">
                  <c:v>0.0</c:v>
                </c:pt>
                <c:pt idx="377">
                  <c:v>0.0</c:v>
                </c:pt>
                <c:pt idx="378">
                  <c:v>0.0</c:v>
                </c:pt>
                <c:pt idx="379">
                  <c:v>0.0</c:v>
                </c:pt>
                <c:pt idx="380">
                  <c:v>0.0</c:v>
                </c:pt>
                <c:pt idx="381">
                  <c:v>0.0</c:v>
                </c:pt>
                <c:pt idx="382">
                  <c:v>0.0</c:v>
                </c:pt>
                <c:pt idx="383">
                  <c:v>0.0</c:v>
                </c:pt>
                <c:pt idx="384">
                  <c:v>0.0</c:v>
                </c:pt>
                <c:pt idx="385">
                  <c:v>0.0</c:v>
                </c:pt>
                <c:pt idx="386">
                  <c:v>0.0</c:v>
                </c:pt>
                <c:pt idx="387">
                  <c:v>0.0</c:v>
                </c:pt>
                <c:pt idx="388">
                  <c:v>0.0</c:v>
                </c:pt>
                <c:pt idx="389">
                  <c:v>0.0</c:v>
                </c:pt>
                <c:pt idx="390">
                  <c:v>0.0</c:v>
                </c:pt>
                <c:pt idx="391">
                  <c:v>0.0</c:v>
                </c:pt>
                <c:pt idx="392">
                  <c:v>0.0</c:v>
                </c:pt>
                <c:pt idx="393">
                  <c:v>0.0</c:v>
                </c:pt>
                <c:pt idx="394">
                  <c:v>0.0</c:v>
                </c:pt>
                <c:pt idx="395">
                  <c:v>0.0</c:v>
                </c:pt>
                <c:pt idx="396">
                  <c:v>0.0</c:v>
                </c:pt>
                <c:pt idx="397">
                  <c:v>0.0</c:v>
                </c:pt>
                <c:pt idx="398">
                  <c:v>0.0</c:v>
                </c:pt>
                <c:pt idx="399">
                  <c:v>0.0</c:v>
                </c:pt>
                <c:pt idx="400">
                  <c:v>0.0</c:v>
                </c:pt>
                <c:pt idx="401">
                  <c:v>0.0</c:v>
                </c:pt>
                <c:pt idx="402">
                  <c:v>0.0</c:v>
                </c:pt>
                <c:pt idx="403">
                  <c:v>0.0</c:v>
                </c:pt>
                <c:pt idx="404">
                  <c:v>0.0</c:v>
                </c:pt>
                <c:pt idx="405">
                  <c:v>0.0</c:v>
                </c:pt>
                <c:pt idx="406">
                  <c:v>0.0</c:v>
                </c:pt>
                <c:pt idx="407">
                  <c:v>0.0</c:v>
                </c:pt>
                <c:pt idx="408">
                  <c:v>0.0</c:v>
                </c:pt>
                <c:pt idx="409">
                  <c:v>0.0</c:v>
                </c:pt>
                <c:pt idx="410">
                  <c:v>0.0</c:v>
                </c:pt>
                <c:pt idx="411">
                  <c:v>0.0</c:v>
                </c:pt>
                <c:pt idx="412">
                  <c:v>0.0</c:v>
                </c:pt>
                <c:pt idx="413">
                  <c:v>0.0</c:v>
                </c:pt>
                <c:pt idx="414">
                  <c:v>0.0</c:v>
                </c:pt>
                <c:pt idx="415">
                  <c:v>0.0</c:v>
                </c:pt>
                <c:pt idx="416">
                  <c:v>0.0</c:v>
                </c:pt>
                <c:pt idx="417">
                  <c:v>0.0</c:v>
                </c:pt>
                <c:pt idx="418">
                  <c:v>0.0</c:v>
                </c:pt>
                <c:pt idx="419">
                  <c:v>0.0</c:v>
                </c:pt>
                <c:pt idx="420">
                  <c:v>0.0</c:v>
                </c:pt>
                <c:pt idx="421">
                  <c:v>0.0</c:v>
                </c:pt>
                <c:pt idx="422">
                  <c:v>0.0</c:v>
                </c:pt>
                <c:pt idx="423">
                  <c:v>0.0</c:v>
                </c:pt>
                <c:pt idx="424">
                  <c:v>0.0</c:v>
                </c:pt>
                <c:pt idx="425">
                  <c:v>0.0</c:v>
                </c:pt>
                <c:pt idx="426">
                  <c:v>0.0</c:v>
                </c:pt>
                <c:pt idx="427">
                  <c:v>0.0</c:v>
                </c:pt>
                <c:pt idx="428">
                  <c:v>0.0</c:v>
                </c:pt>
                <c:pt idx="429">
                  <c:v>0.0</c:v>
                </c:pt>
                <c:pt idx="430">
                  <c:v>0.0</c:v>
                </c:pt>
                <c:pt idx="431">
                  <c:v>0.0</c:v>
                </c:pt>
                <c:pt idx="432">
                  <c:v>0.0</c:v>
                </c:pt>
                <c:pt idx="433">
                  <c:v>0.0</c:v>
                </c:pt>
                <c:pt idx="434">
                  <c:v>0.0</c:v>
                </c:pt>
                <c:pt idx="435">
                  <c:v>0.0</c:v>
                </c:pt>
                <c:pt idx="436">
                  <c:v>0.0</c:v>
                </c:pt>
                <c:pt idx="437">
                  <c:v>0.0</c:v>
                </c:pt>
                <c:pt idx="438">
                  <c:v>0.0</c:v>
                </c:pt>
                <c:pt idx="439">
                  <c:v>0.0</c:v>
                </c:pt>
                <c:pt idx="440">
                  <c:v>0.0</c:v>
                </c:pt>
                <c:pt idx="441">
                  <c:v>0.0</c:v>
                </c:pt>
                <c:pt idx="442">
                  <c:v>0.0</c:v>
                </c:pt>
                <c:pt idx="443">
                  <c:v>0.0</c:v>
                </c:pt>
                <c:pt idx="444">
                  <c:v>0.0</c:v>
                </c:pt>
                <c:pt idx="445">
                  <c:v>0.0</c:v>
                </c:pt>
                <c:pt idx="446">
                  <c:v>0.0</c:v>
                </c:pt>
                <c:pt idx="447">
                  <c:v>0.0</c:v>
                </c:pt>
                <c:pt idx="448">
                  <c:v>0.0</c:v>
                </c:pt>
                <c:pt idx="449">
                  <c:v>0.0</c:v>
                </c:pt>
                <c:pt idx="450">
                  <c:v>0.0</c:v>
                </c:pt>
                <c:pt idx="451">
                  <c:v>0.0</c:v>
                </c:pt>
                <c:pt idx="452">
                  <c:v>0.0</c:v>
                </c:pt>
                <c:pt idx="453">
                  <c:v>0.0</c:v>
                </c:pt>
                <c:pt idx="454">
                  <c:v>0.0</c:v>
                </c:pt>
                <c:pt idx="455">
                  <c:v>0.0</c:v>
                </c:pt>
                <c:pt idx="456">
                  <c:v>0.0</c:v>
                </c:pt>
                <c:pt idx="457">
                  <c:v>0.0</c:v>
                </c:pt>
                <c:pt idx="458">
                  <c:v>0.0</c:v>
                </c:pt>
                <c:pt idx="459">
                  <c:v>0.0</c:v>
                </c:pt>
                <c:pt idx="460">
                  <c:v>0.0</c:v>
                </c:pt>
                <c:pt idx="461">
                  <c:v>0.0</c:v>
                </c:pt>
                <c:pt idx="462">
                  <c:v>0.0</c:v>
                </c:pt>
                <c:pt idx="463">
                  <c:v>0.0</c:v>
                </c:pt>
                <c:pt idx="464">
                  <c:v>0.0</c:v>
                </c:pt>
                <c:pt idx="465">
                  <c:v>0.0</c:v>
                </c:pt>
                <c:pt idx="466">
                  <c:v>0.0</c:v>
                </c:pt>
                <c:pt idx="467">
                  <c:v>0.0</c:v>
                </c:pt>
                <c:pt idx="468">
                  <c:v>0.0</c:v>
                </c:pt>
                <c:pt idx="469">
                  <c:v>0.0</c:v>
                </c:pt>
                <c:pt idx="470">
                  <c:v>0.0</c:v>
                </c:pt>
                <c:pt idx="471">
                  <c:v>0.0</c:v>
                </c:pt>
                <c:pt idx="472">
                  <c:v>0.0</c:v>
                </c:pt>
                <c:pt idx="473">
                  <c:v>0.0</c:v>
                </c:pt>
                <c:pt idx="474">
                  <c:v>0.0</c:v>
                </c:pt>
                <c:pt idx="475">
                  <c:v>0.0</c:v>
                </c:pt>
                <c:pt idx="476">
                  <c:v>0.0</c:v>
                </c:pt>
                <c:pt idx="477">
                  <c:v>0.0</c:v>
                </c:pt>
                <c:pt idx="478">
                  <c:v>0.0</c:v>
                </c:pt>
                <c:pt idx="479">
                  <c:v>0.0</c:v>
                </c:pt>
                <c:pt idx="480">
                  <c:v>0.0</c:v>
                </c:pt>
                <c:pt idx="481">
                  <c:v>0.0</c:v>
                </c:pt>
                <c:pt idx="482">
                  <c:v>0.0</c:v>
                </c:pt>
                <c:pt idx="483">
                  <c:v>0.0</c:v>
                </c:pt>
                <c:pt idx="484">
                  <c:v>0.0</c:v>
                </c:pt>
                <c:pt idx="485">
                  <c:v>0.0</c:v>
                </c:pt>
                <c:pt idx="486">
                  <c:v>0.0</c:v>
                </c:pt>
                <c:pt idx="487">
                  <c:v>0.0</c:v>
                </c:pt>
                <c:pt idx="488">
                  <c:v>0.0</c:v>
                </c:pt>
                <c:pt idx="489">
                  <c:v>0.0</c:v>
                </c:pt>
                <c:pt idx="490">
                  <c:v>0.0</c:v>
                </c:pt>
                <c:pt idx="491">
                  <c:v>0.0</c:v>
                </c:pt>
                <c:pt idx="492">
                  <c:v>0.0</c:v>
                </c:pt>
                <c:pt idx="493">
                  <c:v>0.0</c:v>
                </c:pt>
                <c:pt idx="494">
                  <c:v>0.0</c:v>
                </c:pt>
                <c:pt idx="495">
                  <c:v>0.0</c:v>
                </c:pt>
                <c:pt idx="496">
                  <c:v>0.0</c:v>
                </c:pt>
                <c:pt idx="497">
                  <c:v>0.0</c:v>
                </c:pt>
                <c:pt idx="498">
                  <c:v>0.0</c:v>
                </c:pt>
                <c:pt idx="499">
                  <c:v>0.0</c:v>
                </c:pt>
                <c:pt idx="500">
                  <c:v>0.0</c:v>
                </c:pt>
                <c:pt idx="501">
                  <c:v>0.0</c:v>
                </c:pt>
                <c:pt idx="502">
                  <c:v>0.0</c:v>
                </c:pt>
                <c:pt idx="503">
                  <c:v>0.0</c:v>
                </c:pt>
                <c:pt idx="504">
                  <c:v>0.0</c:v>
                </c:pt>
                <c:pt idx="505">
                  <c:v>0.0</c:v>
                </c:pt>
                <c:pt idx="506">
                  <c:v>0.0</c:v>
                </c:pt>
                <c:pt idx="507">
                  <c:v>0.0</c:v>
                </c:pt>
                <c:pt idx="508">
                  <c:v>0.0</c:v>
                </c:pt>
                <c:pt idx="509">
                  <c:v>0.0</c:v>
                </c:pt>
                <c:pt idx="510">
                  <c:v>0.0</c:v>
                </c:pt>
                <c:pt idx="511">
                  <c:v>0.0</c:v>
                </c:pt>
                <c:pt idx="512">
                  <c:v>0.0</c:v>
                </c:pt>
                <c:pt idx="513">
                  <c:v>0.0</c:v>
                </c:pt>
                <c:pt idx="514">
                  <c:v>0.0</c:v>
                </c:pt>
                <c:pt idx="515">
                  <c:v>0.0</c:v>
                </c:pt>
                <c:pt idx="516">
                  <c:v>0.0</c:v>
                </c:pt>
                <c:pt idx="517">
                  <c:v>0.0</c:v>
                </c:pt>
                <c:pt idx="518">
                  <c:v>0.0</c:v>
                </c:pt>
                <c:pt idx="519">
                  <c:v>0.0</c:v>
                </c:pt>
                <c:pt idx="520">
                  <c:v>0.0</c:v>
                </c:pt>
                <c:pt idx="521">
                  <c:v>0.0</c:v>
                </c:pt>
                <c:pt idx="522">
                  <c:v>0.0</c:v>
                </c:pt>
                <c:pt idx="523">
                  <c:v>0.0</c:v>
                </c:pt>
                <c:pt idx="524">
                  <c:v>0.0</c:v>
                </c:pt>
                <c:pt idx="525">
                  <c:v>0.0</c:v>
                </c:pt>
                <c:pt idx="526">
                  <c:v>0.0</c:v>
                </c:pt>
                <c:pt idx="527">
                  <c:v>0.0</c:v>
                </c:pt>
                <c:pt idx="528">
                  <c:v>0.0</c:v>
                </c:pt>
                <c:pt idx="529">
                  <c:v>0.0</c:v>
                </c:pt>
                <c:pt idx="530">
                  <c:v>0.0</c:v>
                </c:pt>
                <c:pt idx="531">
                  <c:v>0.0</c:v>
                </c:pt>
                <c:pt idx="532">
                  <c:v>0.0</c:v>
                </c:pt>
                <c:pt idx="533">
                  <c:v>0.0</c:v>
                </c:pt>
                <c:pt idx="534">
                  <c:v>0.0</c:v>
                </c:pt>
                <c:pt idx="535">
                  <c:v>0.0</c:v>
                </c:pt>
                <c:pt idx="536">
                  <c:v>0.0</c:v>
                </c:pt>
                <c:pt idx="537">
                  <c:v>0.0</c:v>
                </c:pt>
                <c:pt idx="538">
                  <c:v>0.0</c:v>
                </c:pt>
                <c:pt idx="539">
                  <c:v>0.0</c:v>
                </c:pt>
                <c:pt idx="540">
                  <c:v>0.0</c:v>
                </c:pt>
                <c:pt idx="541">
                  <c:v>0.0</c:v>
                </c:pt>
                <c:pt idx="542">
                  <c:v>0.0</c:v>
                </c:pt>
                <c:pt idx="543">
                  <c:v>0.0</c:v>
                </c:pt>
                <c:pt idx="544">
                  <c:v>0.0</c:v>
                </c:pt>
                <c:pt idx="545">
                  <c:v>0.0</c:v>
                </c:pt>
                <c:pt idx="546">
                  <c:v>0.0</c:v>
                </c:pt>
                <c:pt idx="547">
                  <c:v>0.0</c:v>
                </c:pt>
                <c:pt idx="548">
                  <c:v>0.0</c:v>
                </c:pt>
                <c:pt idx="549">
                  <c:v>0.0</c:v>
                </c:pt>
                <c:pt idx="550">
                  <c:v>0.0</c:v>
                </c:pt>
                <c:pt idx="551">
                  <c:v>0.0</c:v>
                </c:pt>
                <c:pt idx="552">
                  <c:v>0.0</c:v>
                </c:pt>
                <c:pt idx="553">
                  <c:v>0.0</c:v>
                </c:pt>
                <c:pt idx="554">
                  <c:v>0.0</c:v>
                </c:pt>
                <c:pt idx="555">
                  <c:v>0.0</c:v>
                </c:pt>
                <c:pt idx="556">
                  <c:v>0.0</c:v>
                </c:pt>
                <c:pt idx="557">
                  <c:v>0.0</c:v>
                </c:pt>
                <c:pt idx="558">
                  <c:v>0.0</c:v>
                </c:pt>
                <c:pt idx="559">
                  <c:v>0.0</c:v>
                </c:pt>
                <c:pt idx="560">
                  <c:v>0.0</c:v>
                </c:pt>
                <c:pt idx="561">
                  <c:v>0.0</c:v>
                </c:pt>
                <c:pt idx="562">
                  <c:v>0.0</c:v>
                </c:pt>
                <c:pt idx="563">
                  <c:v>0.0</c:v>
                </c:pt>
                <c:pt idx="564">
                  <c:v>0.0</c:v>
                </c:pt>
                <c:pt idx="565">
                  <c:v>0.0</c:v>
                </c:pt>
                <c:pt idx="566">
                  <c:v>0.0</c:v>
                </c:pt>
                <c:pt idx="567">
                  <c:v>0.0</c:v>
                </c:pt>
                <c:pt idx="568">
                  <c:v>0.0</c:v>
                </c:pt>
                <c:pt idx="569">
                  <c:v>0.0</c:v>
                </c:pt>
                <c:pt idx="570">
                  <c:v>0.0</c:v>
                </c:pt>
                <c:pt idx="571">
                  <c:v>0.0</c:v>
                </c:pt>
                <c:pt idx="572">
                  <c:v>0.0</c:v>
                </c:pt>
                <c:pt idx="573">
                  <c:v>0.0</c:v>
                </c:pt>
                <c:pt idx="574">
                  <c:v>0.0</c:v>
                </c:pt>
                <c:pt idx="575">
                  <c:v>0.0</c:v>
                </c:pt>
                <c:pt idx="576">
                  <c:v>0.0</c:v>
                </c:pt>
                <c:pt idx="577">
                  <c:v>0.0</c:v>
                </c:pt>
                <c:pt idx="578">
                  <c:v>0.0</c:v>
                </c:pt>
                <c:pt idx="579">
                  <c:v>0.0</c:v>
                </c:pt>
                <c:pt idx="580">
                  <c:v>0.0</c:v>
                </c:pt>
                <c:pt idx="581">
                  <c:v>0.0</c:v>
                </c:pt>
                <c:pt idx="582">
                  <c:v>0.0</c:v>
                </c:pt>
                <c:pt idx="583">
                  <c:v>0.0</c:v>
                </c:pt>
                <c:pt idx="584">
                  <c:v>0.0</c:v>
                </c:pt>
                <c:pt idx="585">
                  <c:v>0.0</c:v>
                </c:pt>
                <c:pt idx="586">
                  <c:v>0.0</c:v>
                </c:pt>
                <c:pt idx="587">
                  <c:v>0.0</c:v>
                </c:pt>
                <c:pt idx="588">
                  <c:v>0.0</c:v>
                </c:pt>
                <c:pt idx="589">
                  <c:v>0.0</c:v>
                </c:pt>
                <c:pt idx="590">
                  <c:v>0.0</c:v>
                </c:pt>
                <c:pt idx="591">
                  <c:v>0.0</c:v>
                </c:pt>
                <c:pt idx="592">
                  <c:v>0.0</c:v>
                </c:pt>
                <c:pt idx="593">
                  <c:v>0.0</c:v>
                </c:pt>
                <c:pt idx="594">
                  <c:v>0.0</c:v>
                </c:pt>
                <c:pt idx="595">
                  <c:v>0.0</c:v>
                </c:pt>
                <c:pt idx="596">
                  <c:v>0.0</c:v>
                </c:pt>
                <c:pt idx="597">
                  <c:v>0.0</c:v>
                </c:pt>
                <c:pt idx="598">
                  <c:v>0.0</c:v>
                </c:pt>
                <c:pt idx="599">
                  <c:v>0.0</c:v>
                </c:pt>
                <c:pt idx="600">
                  <c:v>0.0</c:v>
                </c:pt>
                <c:pt idx="601">
                  <c:v>0.0</c:v>
                </c:pt>
                <c:pt idx="602">
                  <c:v>0.0</c:v>
                </c:pt>
                <c:pt idx="603">
                  <c:v>0.0</c:v>
                </c:pt>
                <c:pt idx="604">
                  <c:v>0.0</c:v>
                </c:pt>
                <c:pt idx="605">
                  <c:v>0.0</c:v>
                </c:pt>
                <c:pt idx="606">
                  <c:v>0.0</c:v>
                </c:pt>
                <c:pt idx="607">
                  <c:v>0.0</c:v>
                </c:pt>
                <c:pt idx="608">
                  <c:v>0.0</c:v>
                </c:pt>
                <c:pt idx="609">
                  <c:v>0.0</c:v>
                </c:pt>
                <c:pt idx="610">
                  <c:v>0.0</c:v>
                </c:pt>
                <c:pt idx="611">
                  <c:v>0.0</c:v>
                </c:pt>
                <c:pt idx="612">
                  <c:v>0.0</c:v>
                </c:pt>
                <c:pt idx="613">
                  <c:v>0.0</c:v>
                </c:pt>
                <c:pt idx="614">
                  <c:v>0.0</c:v>
                </c:pt>
                <c:pt idx="615">
                  <c:v>0.0</c:v>
                </c:pt>
                <c:pt idx="616">
                  <c:v>0.0</c:v>
                </c:pt>
                <c:pt idx="617">
                  <c:v>0.0</c:v>
                </c:pt>
                <c:pt idx="618">
                  <c:v>0.0</c:v>
                </c:pt>
                <c:pt idx="619">
                  <c:v>0.0</c:v>
                </c:pt>
                <c:pt idx="620">
                  <c:v>0.0</c:v>
                </c:pt>
                <c:pt idx="621">
                  <c:v>0.0</c:v>
                </c:pt>
                <c:pt idx="622">
                  <c:v>0.0</c:v>
                </c:pt>
                <c:pt idx="623">
                  <c:v>0.0</c:v>
                </c:pt>
                <c:pt idx="624">
                  <c:v>0.0</c:v>
                </c:pt>
                <c:pt idx="625">
                  <c:v>0.0</c:v>
                </c:pt>
                <c:pt idx="626">
                  <c:v>0.0</c:v>
                </c:pt>
                <c:pt idx="627">
                  <c:v>0.0</c:v>
                </c:pt>
                <c:pt idx="628">
                  <c:v>0.0</c:v>
                </c:pt>
                <c:pt idx="629">
                  <c:v>0.0</c:v>
                </c:pt>
                <c:pt idx="630">
                  <c:v>0.0</c:v>
                </c:pt>
                <c:pt idx="631">
                  <c:v>0.0</c:v>
                </c:pt>
                <c:pt idx="632">
                  <c:v>0.0</c:v>
                </c:pt>
                <c:pt idx="633">
                  <c:v>0.0</c:v>
                </c:pt>
                <c:pt idx="634">
                  <c:v>0.0</c:v>
                </c:pt>
                <c:pt idx="635">
                  <c:v>0.0</c:v>
                </c:pt>
                <c:pt idx="636">
                  <c:v>0.0</c:v>
                </c:pt>
                <c:pt idx="637">
                  <c:v>0.0</c:v>
                </c:pt>
                <c:pt idx="638">
                  <c:v>0.0</c:v>
                </c:pt>
                <c:pt idx="639">
                  <c:v>0.0</c:v>
                </c:pt>
                <c:pt idx="640">
                  <c:v>0.0</c:v>
                </c:pt>
                <c:pt idx="641">
                  <c:v>0.0</c:v>
                </c:pt>
                <c:pt idx="642">
                  <c:v>0.0</c:v>
                </c:pt>
                <c:pt idx="643">
                  <c:v>0.0</c:v>
                </c:pt>
                <c:pt idx="644">
                  <c:v>0.0</c:v>
                </c:pt>
                <c:pt idx="645">
                  <c:v>0.0</c:v>
                </c:pt>
                <c:pt idx="646">
                  <c:v>0.0</c:v>
                </c:pt>
                <c:pt idx="647">
                  <c:v>0.0</c:v>
                </c:pt>
                <c:pt idx="648">
                  <c:v>0.0</c:v>
                </c:pt>
                <c:pt idx="649">
                  <c:v>0.0</c:v>
                </c:pt>
                <c:pt idx="650">
                  <c:v>0.0</c:v>
                </c:pt>
                <c:pt idx="651">
                  <c:v>0.0</c:v>
                </c:pt>
                <c:pt idx="652">
                  <c:v>0.0</c:v>
                </c:pt>
                <c:pt idx="653">
                  <c:v>0.0</c:v>
                </c:pt>
                <c:pt idx="654">
                  <c:v>0.0</c:v>
                </c:pt>
                <c:pt idx="655">
                  <c:v>0.0</c:v>
                </c:pt>
                <c:pt idx="656">
                  <c:v>0.0</c:v>
                </c:pt>
                <c:pt idx="657">
                  <c:v>0.0</c:v>
                </c:pt>
                <c:pt idx="658">
                  <c:v>0.0</c:v>
                </c:pt>
                <c:pt idx="659">
                  <c:v>0.0</c:v>
                </c:pt>
                <c:pt idx="660">
                  <c:v>0.0</c:v>
                </c:pt>
                <c:pt idx="661">
                  <c:v>0.0</c:v>
                </c:pt>
                <c:pt idx="662">
                  <c:v>0.0</c:v>
                </c:pt>
                <c:pt idx="663">
                  <c:v>0.0</c:v>
                </c:pt>
                <c:pt idx="664">
                  <c:v>0.0</c:v>
                </c:pt>
                <c:pt idx="665">
                  <c:v>0.0</c:v>
                </c:pt>
                <c:pt idx="666">
                  <c:v>0.0</c:v>
                </c:pt>
                <c:pt idx="667">
                  <c:v>0.0</c:v>
                </c:pt>
                <c:pt idx="668">
                  <c:v>0.0</c:v>
                </c:pt>
                <c:pt idx="669">
                  <c:v>0.0</c:v>
                </c:pt>
                <c:pt idx="670">
                  <c:v>0.0</c:v>
                </c:pt>
                <c:pt idx="671">
                  <c:v>0.0</c:v>
                </c:pt>
                <c:pt idx="672">
                  <c:v>0.0</c:v>
                </c:pt>
                <c:pt idx="673">
                  <c:v>0.0</c:v>
                </c:pt>
                <c:pt idx="674">
                  <c:v>0.0</c:v>
                </c:pt>
                <c:pt idx="675">
                  <c:v>0.0</c:v>
                </c:pt>
                <c:pt idx="676">
                  <c:v>0.0</c:v>
                </c:pt>
                <c:pt idx="677">
                  <c:v>0.0</c:v>
                </c:pt>
                <c:pt idx="678">
                  <c:v>0.0</c:v>
                </c:pt>
                <c:pt idx="679">
                  <c:v>0.0</c:v>
                </c:pt>
                <c:pt idx="680">
                  <c:v>0.0</c:v>
                </c:pt>
                <c:pt idx="681">
                  <c:v>0.0</c:v>
                </c:pt>
                <c:pt idx="682">
                  <c:v>0.0</c:v>
                </c:pt>
                <c:pt idx="683">
                  <c:v>0.0</c:v>
                </c:pt>
                <c:pt idx="684">
                  <c:v>0.0</c:v>
                </c:pt>
                <c:pt idx="685">
                  <c:v>0.0</c:v>
                </c:pt>
                <c:pt idx="686">
                  <c:v>0.0</c:v>
                </c:pt>
                <c:pt idx="687">
                  <c:v>0.0</c:v>
                </c:pt>
                <c:pt idx="688">
                  <c:v>0.0</c:v>
                </c:pt>
                <c:pt idx="689">
                  <c:v>0.0</c:v>
                </c:pt>
                <c:pt idx="690">
                  <c:v>0.0</c:v>
                </c:pt>
                <c:pt idx="691">
                  <c:v>0.0</c:v>
                </c:pt>
                <c:pt idx="692">
                  <c:v>0.0</c:v>
                </c:pt>
                <c:pt idx="693">
                  <c:v>0.0</c:v>
                </c:pt>
                <c:pt idx="694">
                  <c:v>0.0</c:v>
                </c:pt>
                <c:pt idx="695">
                  <c:v>0.0</c:v>
                </c:pt>
                <c:pt idx="696">
                  <c:v>0.0</c:v>
                </c:pt>
                <c:pt idx="697">
                  <c:v>0.0</c:v>
                </c:pt>
                <c:pt idx="698">
                  <c:v>0.0</c:v>
                </c:pt>
                <c:pt idx="699">
                  <c:v>0.0</c:v>
                </c:pt>
                <c:pt idx="700">
                  <c:v>0.0</c:v>
                </c:pt>
                <c:pt idx="701">
                  <c:v>0.0</c:v>
                </c:pt>
                <c:pt idx="702">
                  <c:v>0.0</c:v>
                </c:pt>
                <c:pt idx="703">
                  <c:v>0.0</c:v>
                </c:pt>
                <c:pt idx="704">
                  <c:v>0.0</c:v>
                </c:pt>
                <c:pt idx="705">
                  <c:v>0.0</c:v>
                </c:pt>
                <c:pt idx="706">
                  <c:v>0.0</c:v>
                </c:pt>
                <c:pt idx="707">
                  <c:v>0.0</c:v>
                </c:pt>
                <c:pt idx="708">
                  <c:v>0.0</c:v>
                </c:pt>
                <c:pt idx="709">
                  <c:v>0.0</c:v>
                </c:pt>
                <c:pt idx="710">
                  <c:v>0.0</c:v>
                </c:pt>
                <c:pt idx="711">
                  <c:v>0.0</c:v>
                </c:pt>
                <c:pt idx="712">
                  <c:v>0.0</c:v>
                </c:pt>
                <c:pt idx="713">
                  <c:v>0.0</c:v>
                </c:pt>
                <c:pt idx="714">
                  <c:v>0.0</c:v>
                </c:pt>
                <c:pt idx="715">
                  <c:v>0.0</c:v>
                </c:pt>
                <c:pt idx="716">
                  <c:v>0.0</c:v>
                </c:pt>
                <c:pt idx="717">
                  <c:v>0.0</c:v>
                </c:pt>
                <c:pt idx="718">
                  <c:v>0.0</c:v>
                </c:pt>
                <c:pt idx="719">
                  <c:v>0.0</c:v>
                </c:pt>
                <c:pt idx="720">
                  <c:v>0.0</c:v>
                </c:pt>
                <c:pt idx="721">
                  <c:v>0.0</c:v>
                </c:pt>
                <c:pt idx="722">
                  <c:v>0.0</c:v>
                </c:pt>
                <c:pt idx="723">
                  <c:v>0.0</c:v>
                </c:pt>
                <c:pt idx="724">
                  <c:v>0.0</c:v>
                </c:pt>
                <c:pt idx="725">
                  <c:v>0.0</c:v>
                </c:pt>
                <c:pt idx="726">
                  <c:v>0.0</c:v>
                </c:pt>
                <c:pt idx="727">
                  <c:v>0.0</c:v>
                </c:pt>
                <c:pt idx="728">
                  <c:v>0.0</c:v>
                </c:pt>
                <c:pt idx="729">
                  <c:v>0.0</c:v>
                </c:pt>
                <c:pt idx="730">
                  <c:v>0.0</c:v>
                </c:pt>
                <c:pt idx="731">
                  <c:v>0.0</c:v>
                </c:pt>
                <c:pt idx="732">
                  <c:v>0.0</c:v>
                </c:pt>
                <c:pt idx="733">
                  <c:v>0.0</c:v>
                </c:pt>
                <c:pt idx="734">
                  <c:v>0.0</c:v>
                </c:pt>
                <c:pt idx="735">
                  <c:v>0.0</c:v>
                </c:pt>
                <c:pt idx="736">
                  <c:v>0.0</c:v>
                </c:pt>
                <c:pt idx="737">
                  <c:v>0.0</c:v>
                </c:pt>
                <c:pt idx="738">
                  <c:v>0.0</c:v>
                </c:pt>
                <c:pt idx="739">
                  <c:v>0.0</c:v>
                </c:pt>
                <c:pt idx="740">
                  <c:v>0.0</c:v>
                </c:pt>
                <c:pt idx="741">
                  <c:v>0.0</c:v>
                </c:pt>
                <c:pt idx="742">
                  <c:v>0.0</c:v>
                </c:pt>
                <c:pt idx="743">
                  <c:v>0.0</c:v>
                </c:pt>
                <c:pt idx="744">
                  <c:v>0.0</c:v>
                </c:pt>
                <c:pt idx="745">
                  <c:v>0.0</c:v>
                </c:pt>
                <c:pt idx="746">
                  <c:v>0.0</c:v>
                </c:pt>
                <c:pt idx="747">
                  <c:v>0.0</c:v>
                </c:pt>
                <c:pt idx="748">
                  <c:v>0.0</c:v>
                </c:pt>
                <c:pt idx="749">
                  <c:v>0.0</c:v>
                </c:pt>
                <c:pt idx="750">
                  <c:v>0.0</c:v>
                </c:pt>
                <c:pt idx="751">
                  <c:v>0.0</c:v>
                </c:pt>
                <c:pt idx="752">
                  <c:v>0.0</c:v>
                </c:pt>
                <c:pt idx="753">
                  <c:v>0.0</c:v>
                </c:pt>
                <c:pt idx="754">
                  <c:v>0.0</c:v>
                </c:pt>
                <c:pt idx="755">
                  <c:v>0.0</c:v>
                </c:pt>
                <c:pt idx="756">
                  <c:v>0.0</c:v>
                </c:pt>
                <c:pt idx="757">
                  <c:v>0.0</c:v>
                </c:pt>
                <c:pt idx="758">
                  <c:v>0.0</c:v>
                </c:pt>
                <c:pt idx="759">
                  <c:v>0.0</c:v>
                </c:pt>
                <c:pt idx="760">
                  <c:v>0.0</c:v>
                </c:pt>
                <c:pt idx="761">
                  <c:v>0.0</c:v>
                </c:pt>
                <c:pt idx="762">
                  <c:v>0.0</c:v>
                </c:pt>
                <c:pt idx="763">
                  <c:v>0.0</c:v>
                </c:pt>
                <c:pt idx="764">
                  <c:v>0.0</c:v>
                </c:pt>
                <c:pt idx="765">
                  <c:v>0.0</c:v>
                </c:pt>
                <c:pt idx="766">
                  <c:v>0.0</c:v>
                </c:pt>
                <c:pt idx="767">
                  <c:v>0.0</c:v>
                </c:pt>
                <c:pt idx="768">
                  <c:v>0.0</c:v>
                </c:pt>
                <c:pt idx="769">
                  <c:v>0.0</c:v>
                </c:pt>
                <c:pt idx="770">
                  <c:v>0.0</c:v>
                </c:pt>
                <c:pt idx="771">
                  <c:v>0.0</c:v>
                </c:pt>
                <c:pt idx="772">
                  <c:v>0.0</c:v>
                </c:pt>
                <c:pt idx="773">
                  <c:v>0.0</c:v>
                </c:pt>
                <c:pt idx="774">
                  <c:v>0.0</c:v>
                </c:pt>
                <c:pt idx="775">
                  <c:v>0.0</c:v>
                </c:pt>
                <c:pt idx="776">
                  <c:v>0.0</c:v>
                </c:pt>
                <c:pt idx="777">
                  <c:v>0.0</c:v>
                </c:pt>
                <c:pt idx="778">
                  <c:v>0.0</c:v>
                </c:pt>
                <c:pt idx="779">
                  <c:v>0.0</c:v>
                </c:pt>
                <c:pt idx="780">
                  <c:v>0.0</c:v>
                </c:pt>
                <c:pt idx="781">
                  <c:v>0.0</c:v>
                </c:pt>
                <c:pt idx="782">
                  <c:v>0.0</c:v>
                </c:pt>
                <c:pt idx="783">
                  <c:v>0.0</c:v>
                </c:pt>
                <c:pt idx="784">
                  <c:v>0.0</c:v>
                </c:pt>
                <c:pt idx="785">
                  <c:v>0.0</c:v>
                </c:pt>
                <c:pt idx="786">
                  <c:v>0.0</c:v>
                </c:pt>
                <c:pt idx="787">
                  <c:v>0.0</c:v>
                </c:pt>
                <c:pt idx="788">
                  <c:v>0.0</c:v>
                </c:pt>
                <c:pt idx="789">
                  <c:v>0.0</c:v>
                </c:pt>
                <c:pt idx="790">
                  <c:v>0.0</c:v>
                </c:pt>
                <c:pt idx="791">
                  <c:v>0.0</c:v>
                </c:pt>
                <c:pt idx="792">
                  <c:v>0.0</c:v>
                </c:pt>
                <c:pt idx="793">
                  <c:v>0.0</c:v>
                </c:pt>
                <c:pt idx="794">
                  <c:v>0.0</c:v>
                </c:pt>
                <c:pt idx="795">
                  <c:v>0.0</c:v>
                </c:pt>
                <c:pt idx="796">
                  <c:v>0.0</c:v>
                </c:pt>
                <c:pt idx="797">
                  <c:v>0.0</c:v>
                </c:pt>
                <c:pt idx="798">
                  <c:v>0.0</c:v>
                </c:pt>
                <c:pt idx="799">
                  <c:v>0.0</c:v>
                </c:pt>
                <c:pt idx="800">
                  <c:v>0.0</c:v>
                </c:pt>
                <c:pt idx="801">
                  <c:v>0.0</c:v>
                </c:pt>
                <c:pt idx="802">
                  <c:v>0.0</c:v>
                </c:pt>
                <c:pt idx="803">
                  <c:v>0.0</c:v>
                </c:pt>
                <c:pt idx="804">
                  <c:v>0.0</c:v>
                </c:pt>
                <c:pt idx="805">
                  <c:v>0.0</c:v>
                </c:pt>
                <c:pt idx="806">
                  <c:v>0.0</c:v>
                </c:pt>
                <c:pt idx="807">
                  <c:v>0.0</c:v>
                </c:pt>
                <c:pt idx="808">
                  <c:v>0.0</c:v>
                </c:pt>
                <c:pt idx="809">
                  <c:v>0.0</c:v>
                </c:pt>
                <c:pt idx="810">
                  <c:v>0.0</c:v>
                </c:pt>
                <c:pt idx="811">
                  <c:v>0.0</c:v>
                </c:pt>
                <c:pt idx="812">
                  <c:v>0.0</c:v>
                </c:pt>
                <c:pt idx="813">
                  <c:v>0.0</c:v>
                </c:pt>
                <c:pt idx="814">
                  <c:v>0.0</c:v>
                </c:pt>
                <c:pt idx="815">
                  <c:v>0.0</c:v>
                </c:pt>
                <c:pt idx="816">
                  <c:v>0.0</c:v>
                </c:pt>
                <c:pt idx="817">
                  <c:v>0.0</c:v>
                </c:pt>
                <c:pt idx="818">
                  <c:v>0.0</c:v>
                </c:pt>
                <c:pt idx="819">
                  <c:v>0.0</c:v>
                </c:pt>
                <c:pt idx="820">
                  <c:v>1.0</c:v>
                </c:pt>
                <c:pt idx="821">
                  <c:v>0.0</c:v>
                </c:pt>
                <c:pt idx="822">
                  <c:v>0.0</c:v>
                </c:pt>
                <c:pt idx="823">
                  <c:v>0.0</c:v>
                </c:pt>
                <c:pt idx="824">
                  <c:v>0.0</c:v>
                </c:pt>
                <c:pt idx="825">
                  <c:v>0.0</c:v>
                </c:pt>
                <c:pt idx="826">
                  <c:v>0.0</c:v>
                </c:pt>
                <c:pt idx="827">
                  <c:v>0.0</c:v>
                </c:pt>
                <c:pt idx="828">
                  <c:v>0.0</c:v>
                </c:pt>
                <c:pt idx="829">
                  <c:v>0.0</c:v>
                </c:pt>
                <c:pt idx="830">
                  <c:v>0.0</c:v>
                </c:pt>
                <c:pt idx="831">
                  <c:v>0.0</c:v>
                </c:pt>
                <c:pt idx="832">
                  <c:v>0.0</c:v>
                </c:pt>
                <c:pt idx="833">
                  <c:v>0.0</c:v>
                </c:pt>
                <c:pt idx="834">
                  <c:v>0.0</c:v>
                </c:pt>
                <c:pt idx="835">
                  <c:v>0.0</c:v>
                </c:pt>
                <c:pt idx="836">
                  <c:v>0.0</c:v>
                </c:pt>
                <c:pt idx="837">
                  <c:v>0.0</c:v>
                </c:pt>
                <c:pt idx="838">
                  <c:v>0.0</c:v>
                </c:pt>
                <c:pt idx="839">
                  <c:v>0.0</c:v>
                </c:pt>
                <c:pt idx="840">
                  <c:v>0.0</c:v>
                </c:pt>
                <c:pt idx="841">
                  <c:v>0.0</c:v>
                </c:pt>
                <c:pt idx="842">
                  <c:v>0.0</c:v>
                </c:pt>
                <c:pt idx="843">
                  <c:v>0.0</c:v>
                </c:pt>
                <c:pt idx="844">
                  <c:v>0.0</c:v>
                </c:pt>
                <c:pt idx="845">
                  <c:v>0.0</c:v>
                </c:pt>
                <c:pt idx="846">
                  <c:v>0.0</c:v>
                </c:pt>
                <c:pt idx="847">
                  <c:v>0.0</c:v>
                </c:pt>
                <c:pt idx="848">
                  <c:v>0.0</c:v>
                </c:pt>
                <c:pt idx="849">
                  <c:v>0.0</c:v>
                </c:pt>
                <c:pt idx="850">
                  <c:v>0.0</c:v>
                </c:pt>
                <c:pt idx="851">
                  <c:v>0.0</c:v>
                </c:pt>
                <c:pt idx="852">
                  <c:v>0.0</c:v>
                </c:pt>
                <c:pt idx="853">
                  <c:v>0.0</c:v>
                </c:pt>
                <c:pt idx="854">
                  <c:v>0.0</c:v>
                </c:pt>
                <c:pt idx="855">
                  <c:v>0.0</c:v>
                </c:pt>
                <c:pt idx="856">
                  <c:v>0.0</c:v>
                </c:pt>
                <c:pt idx="857">
                  <c:v>0.0</c:v>
                </c:pt>
                <c:pt idx="858">
                  <c:v>0.0</c:v>
                </c:pt>
                <c:pt idx="859">
                  <c:v>0.0</c:v>
                </c:pt>
                <c:pt idx="860">
                  <c:v>0.0</c:v>
                </c:pt>
                <c:pt idx="861">
                  <c:v>0.0</c:v>
                </c:pt>
                <c:pt idx="862">
                  <c:v>0.0</c:v>
                </c:pt>
                <c:pt idx="863">
                  <c:v>0.0</c:v>
                </c:pt>
                <c:pt idx="864">
                  <c:v>0.0</c:v>
                </c:pt>
                <c:pt idx="865">
                  <c:v>0.0</c:v>
                </c:pt>
                <c:pt idx="866">
                  <c:v>0.0</c:v>
                </c:pt>
                <c:pt idx="867">
                  <c:v>0.0</c:v>
                </c:pt>
                <c:pt idx="868">
                  <c:v>0.0</c:v>
                </c:pt>
                <c:pt idx="869">
                  <c:v>0.0</c:v>
                </c:pt>
                <c:pt idx="870">
                  <c:v>0.0</c:v>
                </c:pt>
                <c:pt idx="871">
                  <c:v>0.0</c:v>
                </c:pt>
                <c:pt idx="872">
                  <c:v>0.0</c:v>
                </c:pt>
                <c:pt idx="873">
                  <c:v>0.0</c:v>
                </c:pt>
                <c:pt idx="874">
                  <c:v>0.0</c:v>
                </c:pt>
                <c:pt idx="875">
                  <c:v>0.0</c:v>
                </c:pt>
                <c:pt idx="876">
                  <c:v>0.0</c:v>
                </c:pt>
                <c:pt idx="877">
                  <c:v>0.0</c:v>
                </c:pt>
                <c:pt idx="878">
                  <c:v>0.0</c:v>
                </c:pt>
                <c:pt idx="879">
                  <c:v>0.0</c:v>
                </c:pt>
                <c:pt idx="880">
                  <c:v>0.0</c:v>
                </c:pt>
                <c:pt idx="881">
                  <c:v>0.0</c:v>
                </c:pt>
                <c:pt idx="882">
                  <c:v>0.0</c:v>
                </c:pt>
                <c:pt idx="883">
                  <c:v>0.0</c:v>
                </c:pt>
                <c:pt idx="884">
                  <c:v>0.0</c:v>
                </c:pt>
                <c:pt idx="885">
                  <c:v>0.0</c:v>
                </c:pt>
                <c:pt idx="886">
                  <c:v>0.0</c:v>
                </c:pt>
                <c:pt idx="887">
                  <c:v>0.0</c:v>
                </c:pt>
                <c:pt idx="888">
                  <c:v>0.0</c:v>
                </c:pt>
                <c:pt idx="889">
                  <c:v>0.0</c:v>
                </c:pt>
                <c:pt idx="890">
                  <c:v>0.0</c:v>
                </c:pt>
                <c:pt idx="891">
                  <c:v>0.0</c:v>
                </c:pt>
                <c:pt idx="892">
                  <c:v>0.0</c:v>
                </c:pt>
                <c:pt idx="893">
                  <c:v>0.0</c:v>
                </c:pt>
                <c:pt idx="894">
                  <c:v>0.0</c:v>
                </c:pt>
                <c:pt idx="895">
                  <c:v>0.0</c:v>
                </c:pt>
                <c:pt idx="896">
                  <c:v>0.0</c:v>
                </c:pt>
                <c:pt idx="897">
                  <c:v>0.0</c:v>
                </c:pt>
                <c:pt idx="898">
                  <c:v>0.0</c:v>
                </c:pt>
                <c:pt idx="899">
                  <c:v>0.0</c:v>
                </c:pt>
                <c:pt idx="900">
                  <c:v>0.0</c:v>
                </c:pt>
                <c:pt idx="901">
                  <c:v>0.0</c:v>
                </c:pt>
                <c:pt idx="902">
                  <c:v>0.0</c:v>
                </c:pt>
                <c:pt idx="903">
                  <c:v>0.0</c:v>
                </c:pt>
                <c:pt idx="904">
                  <c:v>0.0</c:v>
                </c:pt>
                <c:pt idx="905">
                  <c:v>0.0</c:v>
                </c:pt>
                <c:pt idx="906">
                  <c:v>0.0</c:v>
                </c:pt>
                <c:pt idx="907">
                  <c:v>0.0</c:v>
                </c:pt>
                <c:pt idx="908">
                  <c:v>0.0</c:v>
                </c:pt>
                <c:pt idx="909">
                  <c:v>0.0</c:v>
                </c:pt>
                <c:pt idx="910">
                  <c:v>0.0</c:v>
                </c:pt>
                <c:pt idx="911">
                  <c:v>0.0</c:v>
                </c:pt>
                <c:pt idx="912">
                  <c:v>0.0</c:v>
                </c:pt>
                <c:pt idx="913">
                  <c:v>0.0</c:v>
                </c:pt>
                <c:pt idx="914">
                  <c:v>0.0</c:v>
                </c:pt>
                <c:pt idx="915">
                  <c:v>0.0</c:v>
                </c:pt>
                <c:pt idx="916">
                  <c:v>0.0</c:v>
                </c:pt>
                <c:pt idx="917">
                  <c:v>0.0</c:v>
                </c:pt>
                <c:pt idx="918">
                  <c:v>0.0</c:v>
                </c:pt>
                <c:pt idx="919">
                  <c:v>0.0</c:v>
                </c:pt>
                <c:pt idx="920">
                  <c:v>0.0</c:v>
                </c:pt>
                <c:pt idx="921">
                  <c:v>0.0</c:v>
                </c:pt>
                <c:pt idx="922">
                  <c:v>0.0</c:v>
                </c:pt>
                <c:pt idx="923">
                  <c:v>0.0</c:v>
                </c:pt>
                <c:pt idx="924">
                  <c:v>0.0</c:v>
                </c:pt>
                <c:pt idx="925">
                  <c:v>0.0</c:v>
                </c:pt>
                <c:pt idx="926">
                  <c:v>0.0</c:v>
                </c:pt>
                <c:pt idx="927">
                  <c:v>0.0</c:v>
                </c:pt>
                <c:pt idx="928">
                  <c:v>0.0</c:v>
                </c:pt>
                <c:pt idx="929">
                  <c:v>0.0</c:v>
                </c:pt>
                <c:pt idx="930">
                  <c:v>0.0</c:v>
                </c:pt>
                <c:pt idx="931">
                  <c:v>0.0</c:v>
                </c:pt>
                <c:pt idx="932">
                  <c:v>0.0</c:v>
                </c:pt>
                <c:pt idx="933">
                  <c:v>0.0</c:v>
                </c:pt>
                <c:pt idx="934">
                  <c:v>0.0</c:v>
                </c:pt>
                <c:pt idx="935">
                  <c:v>0.0</c:v>
                </c:pt>
                <c:pt idx="936">
                  <c:v>0.0</c:v>
                </c:pt>
                <c:pt idx="937">
                  <c:v>0.0</c:v>
                </c:pt>
                <c:pt idx="938">
                  <c:v>0.0</c:v>
                </c:pt>
                <c:pt idx="939">
                  <c:v>0.0</c:v>
                </c:pt>
                <c:pt idx="940">
                  <c:v>0.0</c:v>
                </c:pt>
                <c:pt idx="941">
                  <c:v>0.0</c:v>
                </c:pt>
                <c:pt idx="942">
                  <c:v>0.0</c:v>
                </c:pt>
                <c:pt idx="943">
                  <c:v>0.0</c:v>
                </c:pt>
                <c:pt idx="944">
                  <c:v>0.0</c:v>
                </c:pt>
                <c:pt idx="945">
                  <c:v>0.0</c:v>
                </c:pt>
                <c:pt idx="946">
                  <c:v>0.0</c:v>
                </c:pt>
                <c:pt idx="947">
                  <c:v>0.0</c:v>
                </c:pt>
                <c:pt idx="948">
                  <c:v>0.0</c:v>
                </c:pt>
                <c:pt idx="949">
                  <c:v>0.0</c:v>
                </c:pt>
                <c:pt idx="950">
                  <c:v>0.0</c:v>
                </c:pt>
                <c:pt idx="951">
                  <c:v>0.0</c:v>
                </c:pt>
                <c:pt idx="952">
                  <c:v>0.0</c:v>
                </c:pt>
                <c:pt idx="953">
                  <c:v>0.0</c:v>
                </c:pt>
                <c:pt idx="954">
                  <c:v>0.0</c:v>
                </c:pt>
                <c:pt idx="955">
                  <c:v>0.0</c:v>
                </c:pt>
                <c:pt idx="956">
                  <c:v>0.0</c:v>
                </c:pt>
                <c:pt idx="957">
                  <c:v>0.0</c:v>
                </c:pt>
                <c:pt idx="958">
                  <c:v>0.0</c:v>
                </c:pt>
                <c:pt idx="959">
                  <c:v>0.0</c:v>
                </c:pt>
                <c:pt idx="960">
                  <c:v>0.0</c:v>
                </c:pt>
                <c:pt idx="961">
                  <c:v>0.0</c:v>
                </c:pt>
                <c:pt idx="962">
                  <c:v>0.0</c:v>
                </c:pt>
                <c:pt idx="963">
                  <c:v>0.0</c:v>
                </c:pt>
                <c:pt idx="964">
                  <c:v>0.0</c:v>
                </c:pt>
                <c:pt idx="965">
                  <c:v>0.0</c:v>
                </c:pt>
                <c:pt idx="966">
                  <c:v>0.0</c:v>
                </c:pt>
                <c:pt idx="967">
                  <c:v>0.0</c:v>
                </c:pt>
                <c:pt idx="968">
                  <c:v>0.0</c:v>
                </c:pt>
                <c:pt idx="969">
                  <c:v>0.0</c:v>
                </c:pt>
                <c:pt idx="970">
                  <c:v>0.0</c:v>
                </c:pt>
                <c:pt idx="971">
                  <c:v>0.0</c:v>
                </c:pt>
                <c:pt idx="972">
                  <c:v>0.0</c:v>
                </c:pt>
                <c:pt idx="973">
                  <c:v>0.0</c:v>
                </c:pt>
                <c:pt idx="974">
                  <c:v>0.0</c:v>
                </c:pt>
                <c:pt idx="975">
                  <c:v>0.0</c:v>
                </c:pt>
                <c:pt idx="976">
                  <c:v>0.0</c:v>
                </c:pt>
                <c:pt idx="977">
                  <c:v>0.0</c:v>
                </c:pt>
                <c:pt idx="978">
                  <c:v>0.0</c:v>
                </c:pt>
                <c:pt idx="979">
                  <c:v>0.0</c:v>
                </c:pt>
                <c:pt idx="980">
                  <c:v>0.0</c:v>
                </c:pt>
                <c:pt idx="981">
                  <c:v>0.0</c:v>
                </c:pt>
                <c:pt idx="982">
                  <c:v>0.0</c:v>
                </c:pt>
                <c:pt idx="983">
                  <c:v>0.0</c:v>
                </c:pt>
                <c:pt idx="984">
                  <c:v>0.0</c:v>
                </c:pt>
                <c:pt idx="985">
                  <c:v>0.0</c:v>
                </c:pt>
                <c:pt idx="986">
                  <c:v>0.0</c:v>
                </c:pt>
                <c:pt idx="987">
                  <c:v>0.0</c:v>
                </c:pt>
                <c:pt idx="988">
                  <c:v>0.0</c:v>
                </c:pt>
                <c:pt idx="989">
                  <c:v>0.0</c:v>
                </c:pt>
                <c:pt idx="990">
                  <c:v>0.0</c:v>
                </c:pt>
                <c:pt idx="991">
                  <c:v>0.0</c:v>
                </c:pt>
                <c:pt idx="992">
                  <c:v>0.0</c:v>
                </c:pt>
                <c:pt idx="993">
                  <c:v>0.0</c:v>
                </c:pt>
                <c:pt idx="994">
                  <c:v>0.0</c:v>
                </c:pt>
                <c:pt idx="995">
                  <c:v>0.0</c:v>
                </c:pt>
                <c:pt idx="996">
                  <c:v>0.0</c:v>
                </c:pt>
                <c:pt idx="997">
                  <c:v>0.0</c:v>
                </c:pt>
                <c:pt idx="998">
                  <c:v>0.0</c:v>
                </c:pt>
                <c:pt idx="999">
                  <c:v>0.0</c:v>
                </c:pt>
                <c:pt idx="1000">
                  <c:v>0.0</c:v>
                </c:pt>
                <c:pt idx="1001">
                  <c:v>0.0</c:v>
                </c:pt>
                <c:pt idx="1002">
                  <c:v>0.0</c:v>
                </c:pt>
                <c:pt idx="1003">
                  <c:v>0.0</c:v>
                </c:pt>
                <c:pt idx="1004">
                  <c:v>0.0</c:v>
                </c:pt>
                <c:pt idx="1005">
                  <c:v>0.0</c:v>
                </c:pt>
                <c:pt idx="1006">
                  <c:v>0.0</c:v>
                </c:pt>
                <c:pt idx="1007">
                  <c:v>0.0</c:v>
                </c:pt>
                <c:pt idx="1008">
                  <c:v>0.0</c:v>
                </c:pt>
                <c:pt idx="1009">
                  <c:v>0.0</c:v>
                </c:pt>
                <c:pt idx="1010">
                  <c:v>0.0</c:v>
                </c:pt>
                <c:pt idx="1011">
                  <c:v>0.0</c:v>
                </c:pt>
                <c:pt idx="1012">
                  <c:v>0.0</c:v>
                </c:pt>
                <c:pt idx="1013">
                  <c:v>0.0</c:v>
                </c:pt>
                <c:pt idx="1014">
                  <c:v>0.0</c:v>
                </c:pt>
                <c:pt idx="1015">
                  <c:v>0.0</c:v>
                </c:pt>
                <c:pt idx="1016">
                  <c:v>0.0</c:v>
                </c:pt>
                <c:pt idx="1017">
                  <c:v>0.0</c:v>
                </c:pt>
                <c:pt idx="1018">
                  <c:v>0.0</c:v>
                </c:pt>
                <c:pt idx="1019">
                  <c:v>0.0</c:v>
                </c:pt>
                <c:pt idx="1020">
                  <c:v>0.0</c:v>
                </c:pt>
                <c:pt idx="1021">
                  <c:v>0.0</c:v>
                </c:pt>
                <c:pt idx="1022">
                  <c:v>0.0</c:v>
                </c:pt>
                <c:pt idx="1023">
                  <c:v>0.0</c:v>
                </c:pt>
                <c:pt idx="1024">
                  <c:v>0.0</c:v>
                </c:pt>
                <c:pt idx="1025">
                  <c:v>0.0</c:v>
                </c:pt>
                <c:pt idx="1026">
                  <c:v>0.0</c:v>
                </c:pt>
                <c:pt idx="1027">
                  <c:v>0.0</c:v>
                </c:pt>
                <c:pt idx="1028">
                  <c:v>0.0</c:v>
                </c:pt>
                <c:pt idx="1029">
                  <c:v>0.0</c:v>
                </c:pt>
                <c:pt idx="1030">
                  <c:v>0.0</c:v>
                </c:pt>
                <c:pt idx="1031">
                  <c:v>0.0</c:v>
                </c:pt>
                <c:pt idx="1032">
                  <c:v>0.0</c:v>
                </c:pt>
                <c:pt idx="1033">
                  <c:v>0.0</c:v>
                </c:pt>
                <c:pt idx="1034">
                  <c:v>0.0</c:v>
                </c:pt>
                <c:pt idx="1035">
                  <c:v>0.0</c:v>
                </c:pt>
                <c:pt idx="1036">
                  <c:v>0.0</c:v>
                </c:pt>
                <c:pt idx="1037">
                  <c:v>0.0</c:v>
                </c:pt>
                <c:pt idx="1038">
                  <c:v>0.0</c:v>
                </c:pt>
                <c:pt idx="1039">
                  <c:v>0.0</c:v>
                </c:pt>
                <c:pt idx="1040">
                  <c:v>0.0</c:v>
                </c:pt>
                <c:pt idx="1041">
                  <c:v>0.0</c:v>
                </c:pt>
                <c:pt idx="1042">
                  <c:v>0.0</c:v>
                </c:pt>
                <c:pt idx="1043">
                  <c:v>0.0</c:v>
                </c:pt>
                <c:pt idx="1044">
                  <c:v>0.0</c:v>
                </c:pt>
                <c:pt idx="1045">
                  <c:v>0.0</c:v>
                </c:pt>
                <c:pt idx="1046">
                  <c:v>0.0</c:v>
                </c:pt>
                <c:pt idx="1047">
                  <c:v>0.0</c:v>
                </c:pt>
                <c:pt idx="1048">
                  <c:v>0.0</c:v>
                </c:pt>
                <c:pt idx="1049">
                  <c:v>0.0</c:v>
                </c:pt>
                <c:pt idx="1050">
                  <c:v>0.0</c:v>
                </c:pt>
                <c:pt idx="1051">
                  <c:v>0.0</c:v>
                </c:pt>
                <c:pt idx="1052">
                  <c:v>0.0</c:v>
                </c:pt>
                <c:pt idx="1053">
                  <c:v>0.0</c:v>
                </c:pt>
                <c:pt idx="1054">
                  <c:v>0.0</c:v>
                </c:pt>
                <c:pt idx="1055">
                  <c:v>0.0</c:v>
                </c:pt>
                <c:pt idx="1056">
                  <c:v>0.0</c:v>
                </c:pt>
                <c:pt idx="1057">
                  <c:v>0.0</c:v>
                </c:pt>
                <c:pt idx="1058">
                  <c:v>0.0</c:v>
                </c:pt>
                <c:pt idx="1059">
                  <c:v>0.0</c:v>
                </c:pt>
                <c:pt idx="1060">
                  <c:v>0.0</c:v>
                </c:pt>
                <c:pt idx="1061">
                  <c:v>0.0</c:v>
                </c:pt>
                <c:pt idx="1062">
                  <c:v>0.0</c:v>
                </c:pt>
                <c:pt idx="1063">
                  <c:v>0.0</c:v>
                </c:pt>
                <c:pt idx="1064">
                  <c:v>0.0</c:v>
                </c:pt>
                <c:pt idx="1065">
                  <c:v>0.0</c:v>
                </c:pt>
                <c:pt idx="1066">
                  <c:v>0.0</c:v>
                </c:pt>
                <c:pt idx="1067">
                  <c:v>0.0</c:v>
                </c:pt>
                <c:pt idx="1068">
                  <c:v>0.0</c:v>
                </c:pt>
                <c:pt idx="1069">
                  <c:v>0.0</c:v>
                </c:pt>
                <c:pt idx="1070">
                  <c:v>0.0</c:v>
                </c:pt>
                <c:pt idx="1071">
                  <c:v>0.0</c:v>
                </c:pt>
                <c:pt idx="1072">
                  <c:v>0.0</c:v>
                </c:pt>
                <c:pt idx="1073">
                  <c:v>0.0</c:v>
                </c:pt>
                <c:pt idx="1074">
                  <c:v>0.0</c:v>
                </c:pt>
                <c:pt idx="1075">
                  <c:v>0.0</c:v>
                </c:pt>
                <c:pt idx="1076">
                  <c:v>0.0</c:v>
                </c:pt>
                <c:pt idx="1077">
                  <c:v>0.0</c:v>
                </c:pt>
                <c:pt idx="1078">
                  <c:v>0.0</c:v>
                </c:pt>
                <c:pt idx="1079">
                  <c:v>0.0</c:v>
                </c:pt>
                <c:pt idx="1080">
                  <c:v>0.0</c:v>
                </c:pt>
                <c:pt idx="1081">
                  <c:v>0.0</c:v>
                </c:pt>
                <c:pt idx="1082">
                  <c:v>0.0</c:v>
                </c:pt>
                <c:pt idx="1083">
                  <c:v>0.0</c:v>
                </c:pt>
                <c:pt idx="1084">
                  <c:v>0.0</c:v>
                </c:pt>
                <c:pt idx="1085">
                  <c:v>0.0</c:v>
                </c:pt>
                <c:pt idx="1086">
                  <c:v>0.0</c:v>
                </c:pt>
                <c:pt idx="1087">
                  <c:v>0.0</c:v>
                </c:pt>
                <c:pt idx="1088">
                  <c:v>0.0</c:v>
                </c:pt>
                <c:pt idx="1089">
                  <c:v>0.0</c:v>
                </c:pt>
                <c:pt idx="1090">
                  <c:v>0.0</c:v>
                </c:pt>
                <c:pt idx="1091">
                  <c:v>0.0</c:v>
                </c:pt>
                <c:pt idx="1092">
                  <c:v>0.0</c:v>
                </c:pt>
                <c:pt idx="1093">
                  <c:v>0.0</c:v>
                </c:pt>
                <c:pt idx="1094">
                  <c:v>0.0</c:v>
                </c:pt>
                <c:pt idx="1095">
                  <c:v>0.0</c:v>
                </c:pt>
                <c:pt idx="1096">
                  <c:v>0.0</c:v>
                </c:pt>
                <c:pt idx="1097">
                  <c:v>0.0</c:v>
                </c:pt>
                <c:pt idx="1098">
                  <c:v>0.0</c:v>
                </c:pt>
                <c:pt idx="1099">
                  <c:v>0.0</c:v>
                </c:pt>
                <c:pt idx="1100">
                  <c:v>0.0</c:v>
                </c:pt>
                <c:pt idx="1101">
                  <c:v>0.0</c:v>
                </c:pt>
                <c:pt idx="1102">
                  <c:v>0.0</c:v>
                </c:pt>
                <c:pt idx="1103">
                  <c:v>0.0</c:v>
                </c:pt>
                <c:pt idx="1104">
                  <c:v>0.0</c:v>
                </c:pt>
                <c:pt idx="1105">
                  <c:v>0.0</c:v>
                </c:pt>
                <c:pt idx="1106">
                  <c:v>0.0</c:v>
                </c:pt>
                <c:pt idx="1107">
                  <c:v>0.0</c:v>
                </c:pt>
                <c:pt idx="1108">
                  <c:v>0.0</c:v>
                </c:pt>
                <c:pt idx="1109">
                  <c:v>0.0</c:v>
                </c:pt>
                <c:pt idx="1110">
                  <c:v>0.0</c:v>
                </c:pt>
                <c:pt idx="1111">
                  <c:v>0.0</c:v>
                </c:pt>
                <c:pt idx="1112">
                  <c:v>0.0</c:v>
                </c:pt>
                <c:pt idx="1113">
                  <c:v>0.0</c:v>
                </c:pt>
                <c:pt idx="1114">
                  <c:v>0.0</c:v>
                </c:pt>
                <c:pt idx="1115">
                  <c:v>0.0</c:v>
                </c:pt>
                <c:pt idx="1116">
                  <c:v>0.0</c:v>
                </c:pt>
                <c:pt idx="1117">
                  <c:v>0.0</c:v>
                </c:pt>
                <c:pt idx="1118">
                  <c:v>0.0</c:v>
                </c:pt>
                <c:pt idx="1119">
                  <c:v>0.0</c:v>
                </c:pt>
                <c:pt idx="1120">
                  <c:v>0.0</c:v>
                </c:pt>
                <c:pt idx="1121">
                  <c:v>0.0</c:v>
                </c:pt>
                <c:pt idx="1122">
                  <c:v>0.0</c:v>
                </c:pt>
                <c:pt idx="1123">
                  <c:v>0.0</c:v>
                </c:pt>
                <c:pt idx="1124">
                  <c:v>0.0</c:v>
                </c:pt>
                <c:pt idx="1125">
                  <c:v>0.0</c:v>
                </c:pt>
                <c:pt idx="1126">
                  <c:v>0.0</c:v>
                </c:pt>
                <c:pt idx="1127">
                  <c:v>0.0</c:v>
                </c:pt>
                <c:pt idx="1128">
                  <c:v>0.0</c:v>
                </c:pt>
                <c:pt idx="1129">
                  <c:v>0.0</c:v>
                </c:pt>
                <c:pt idx="1130">
                  <c:v>0.0</c:v>
                </c:pt>
                <c:pt idx="1131">
                  <c:v>0.0</c:v>
                </c:pt>
                <c:pt idx="1132">
                  <c:v>0.0</c:v>
                </c:pt>
                <c:pt idx="1133">
                  <c:v>0.0</c:v>
                </c:pt>
                <c:pt idx="1134">
                  <c:v>0.0</c:v>
                </c:pt>
                <c:pt idx="1135">
                  <c:v>0.0</c:v>
                </c:pt>
                <c:pt idx="1136">
                  <c:v>0.0</c:v>
                </c:pt>
                <c:pt idx="1137">
                  <c:v>0.0</c:v>
                </c:pt>
                <c:pt idx="1138">
                  <c:v>0.0</c:v>
                </c:pt>
                <c:pt idx="1139">
                  <c:v>0.0</c:v>
                </c:pt>
                <c:pt idx="1140">
                  <c:v>0.0</c:v>
                </c:pt>
                <c:pt idx="1141">
                  <c:v>0.0</c:v>
                </c:pt>
                <c:pt idx="1142">
                  <c:v>0.0</c:v>
                </c:pt>
                <c:pt idx="1143">
                  <c:v>0.0</c:v>
                </c:pt>
                <c:pt idx="1144">
                  <c:v>0.0</c:v>
                </c:pt>
                <c:pt idx="1145">
                  <c:v>0.0</c:v>
                </c:pt>
                <c:pt idx="1146">
                  <c:v>0.0</c:v>
                </c:pt>
                <c:pt idx="1147">
                  <c:v>0.0</c:v>
                </c:pt>
                <c:pt idx="1148">
                  <c:v>0.0</c:v>
                </c:pt>
                <c:pt idx="1149">
                  <c:v>0.0</c:v>
                </c:pt>
                <c:pt idx="1150">
                  <c:v>0.0</c:v>
                </c:pt>
                <c:pt idx="1151">
                  <c:v>0.0</c:v>
                </c:pt>
                <c:pt idx="1152">
                  <c:v>0.0</c:v>
                </c:pt>
                <c:pt idx="1153">
                  <c:v>0.0</c:v>
                </c:pt>
                <c:pt idx="1154">
                  <c:v>0.0</c:v>
                </c:pt>
                <c:pt idx="1155">
                  <c:v>0.0</c:v>
                </c:pt>
                <c:pt idx="1156">
                  <c:v>0.0</c:v>
                </c:pt>
                <c:pt idx="1157">
                  <c:v>0.0</c:v>
                </c:pt>
                <c:pt idx="1158">
                  <c:v>0.0</c:v>
                </c:pt>
                <c:pt idx="1159">
                  <c:v>0.0</c:v>
                </c:pt>
                <c:pt idx="1160">
                  <c:v>0.0</c:v>
                </c:pt>
                <c:pt idx="1161">
                  <c:v>0.0</c:v>
                </c:pt>
                <c:pt idx="1162">
                  <c:v>0.0</c:v>
                </c:pt>
                <c:pt idx="1163">
                  <c:v>0.0</c:v>
                </c:pt>
                <c:pt idx="1164">
                  <c:v>0.0</c:v>
                </c:pt>
                <c:pt idx="1165">
                  <c:v>0.0</c:v>
                </c:pt>
                <c:pt idx="1166">
                  <c:v>0.0</c:v>
                </c:pt>
                <c:pt idx="1167">
                  <c:v>0.0</c:v>
                </c:pt>
                <c:pt idx="1168">
                  <c:v>0.0</c:v>
                </c:pt>
                <c:pt idx="1169">
                  <c:v>0.0</c:v>
                </c:pt>
                <c:pt idx="1170">
                  <c:v>0.0</c:v>
                </c:pt>
                <c:pt idx="1171">
                  <c:v>0.0</c:v>
                </c:pt>
                <c:pt idx="1172">
                  <c:v>0.0</c:v>
                </c:pt>
                <c:pt idx="1173">
                  <c:v>0.0</c:v>
                </c:pt>
                <c:pt idx="1174">
                  <c:v>0.0</c:v>
                </c:pt>
                <c:pt idx="1175">
                  <c:v>0.0</c:v>
                </c:pt>
                <c:pt idx="1176">
                  <c:v>0.0</c:v>
                </c:pt>
                <c:pt idx="1177">
                  <c:v>0.0</c:v>
                </c:pt>
                <c:pt idx="1178">
                  <c:v>0.0</c:v>
                </c:pt>
                <c:pt idx="1179">
                  <c:v>0.0</c:v>
                </c:pt>
                <c:pt idx="1180">
                  <c:v>0.0</c:v>
                </c:pt>
                <c:pt idx="1181">
                  <c:v>0.0</c:v>
                </c:pt>
                <c:pt idx="1182">
                  <c:v>0.0</c:v>
                </c:pt>
                <c:pt idx="1183">
                  <c:v>0.0</c:v>
                </c:pt>
                <c:pt idx="1184">
                  <c:v>0.0</c:v>
                </c:pt>
                <c:pt idx="1185">
                  <c:v>0.0</c:v>
                </c:pt>
                <c:pt idx="1186">
                  <c:v>0.0</c:v>
                </c:pt>
                <c:pt idx="1187">
                  <c:v>0.0</c:v>
                </c:pt>
                <c:pt idx="1188">
                  <c:v>0.0</c:v>
                </c:pt>
                <c:pt idx="1189">
                  <c:v>0.0</c:v>
                </c:pt>
                <c:pt idx="1190">
                  <c:v>0.0</c:v>
                </c:pt>
                <c:pt idx="1191">
                  <c:v>0.0</c:v>
                </c:pt>
                <c:pt idx="1192">
                  <c:v>0.0</c:v>
                </c:pt>
                <c:pt idx="1193">
                  <c:v>0.0</c:v>
                </c:pt>
                <c:pt idx="1194">
                  <c:v>0.0</c:v>
                </c:pt>
                <c:pt idx="1195">
                  <c:v>0.0</c:v>
                </c:pt>
                <c:pt idx="1196">
                  <c:v>0.0</c:v>
                </c:pt>
                <c:pt idx="1197">
                  <c:v>0.0</c:v>
                </c:pt>
                <c:pt idx="1198">
                  <c:v>0.0</c:v>
                </c:pt>
                <c:pt idx="1199">
                  <c:v>0.0</c:v>
                </c:pt>
                <c:pt idx="1200">
                  <c:v>0.0</c:v>
                </c:pt>
                <c:pt idx="1201">
                  <c:v>0.0</c:v>
                </c:pt>
                <c:pt idx="1202">
                  <c:v>0.0</c:v>
                </c:pt>
                <c:pt idx="1203">
                  <c:v>0.0</c:v>
                </c:pt>
                <c:pt idx="1204">
                  <c:v>0.0</c:v>
                </c:pt>
                <c:pt idx="1205">
                  <c:v>0.0</c:v>
                </c:pt>
                <c:pt idx="1206">
                  <c:v>0.0</c:v>
                </c:pt>
                <c:pt idx="1207">
                  <c:v>0.0</c:v>
                </c:pt>
                <c:pt idx="1208">
                  <c:v>0.0</c:v>
                </c:pt>
                <c:pt idx="1209">
                  <c:v>0.0</c:v>
                </c:pt>
                <c:pt idx="1210">
                  <c:v>0.0</c:v>
                </c:pt>
                <c:pt idx="1211">
                  <c:v>0.0</c:v>
                </c:pt>
                <c:pt idx="1212">
                  <c:v>0.0</c:v>
                </c:pt>
                <c:pt idx="1213">
                  <c:v>0.0</c:v>
                </c:pt>
                <c:pt idx="1214">
                  <c:v>0.0</c:v>
                </c:pt>
                <c:pt idx="1215">
                  <c:v>0.0</c:v>
                </c:pt>
                <c:pt idx="1216">
                  <c:v>0.0</c:v>
                </c:pt>
                <c:pt idx="1217">
                  <c:v>0.0</c:v>
                </c:pt>
                <c:pt idx="1218">
                  <c:v>0.0</c:v>
                </c:pt>
                <c:pt idx="1219">
                  <c:v>0.0</c:v>
                </c:pt>
                <c:pt idx="1220">
                  <c:v>0.0</c:v>
                </c:pt>
                <c:pt idx="1221">
                  <c:v>0.0</c:v>
                </c:pt>
                <c:pt idx="1222">
                  <c:v>0.0</c:v>
                </c:pt>
                <c:pt idx="1223">
                  <c:v>0.0</c:v>
                </c:pt>
                <c:pt idx="1224">
                  <c:v>0.0</c:v>
                </c:pt>
                <c:pt idx="1225">
                  <c:v>0.0</c:v>
                </c:pt>
                <c:pt idx="1226">
                  <c:v>0.0</c:v>
                </c:pt>
                <c:pt idx="1227">
                  <c:v>0.0</c:v>
                </c:pt>
                <c:pt idx="1228">
                  <c:v>0.0</c:v>
                </c:pt>
                <c:pt idx="1229">
                  <c:v>0.0</c:v>
                </c:pt>
                <c:pt idx="1230">
                  <c:v>0.0</c:v>
                </c:pt>
                <c:pt idx="1231">
                  <c:v>0.0</c:v>
                </c:pt>
                <c:pt idx="1232">
                  <c:v>0.0</c:v>
                </c:pt>
                <c:pt idx="1233">
                  <c:v>0.0</c:v>
                </c:pt>
                <c:pt idx="1234">
                  <c:v>0.0</c:v>
                </c:pt>
                <c:pt idx="1235">
                  <c:v>0.0</c:v>
                </c:pt>
                <c:pt idx="1236">
                  <c:v>0.0</c:v>
                </c:pt>
                <c:pt idx="1237">
                  <c:v>0.0</c:v>
                </c:pt>
                <c:pt idx="1238">
                  <c:v>0.0</c:v>
                </c:pt>
                <c:pt idx="1239">
                  <c:v>0.0</c:v>
                </c:pt>
                <c:pt idx="1240">
                  <c:v>0.0</c:v>
                </c:pt>
                <c:pt idx="1241">
                  <c:v>0.0</c:v>
                </c:pt>
                <c:pt idx="1242">
                  <c:v>0.0</c:v>
                </c:pt>
                <c:pt idx="1243">
                  <c:v>0.0</c:v>
                </c:pt>
                <c:pt idx="1244">
                  <c:v>0.0</c:v>
                </c:pt>
                <c:pt idx="1245">
                  <c:v>0.0</c:v>
                </c:pt>
                <c:pt idx="1246">
                  <c:v>0.0</c:v>
                </c:pt>
                <c:pt idx="1247">
                  <c:v>0.0</c:v>
                </c:pt>
                <c:pt idx="1248">
                  <c:v>0.0</c:v>
                </c:pt>
                <c:pt idx="1249">
                  <c:v>0.0</c:v>
                </c:pt>
                <c:pt idx="1250">
                  <c:v>0.0</c:v>
                </c:pt>
                <c:pt idx="1251">
                  <c:v>0.0</c:v>
                </c:pt>
                <c:pt idx="1252">
                  <c:v>0.0</c:v>
                </c:pt>
                <c:pt idx="1253">
                  <c:v>0.0</c:v>
                </c:pt>
                <c:pt idx="1254">
                  <c:v>0.0</c:v>
                </c:pt>
                <c:pt idx="1255">
                  <c:v>0.0</c:v>
                </c:pt>
                <c:pt idx="1256">
                  <c:v>0.0</c:v>
                </c:pt>
                <c:pt idx="1257">
                  <c:v>0.0</c:v>
                </c:pt>
                <c:pt idx="1258">
                  <c:v>0.0</c:v>
                </c:pt>
                <c:pt idx="1259">
                  <c:v>0.0</c:v>
                </c:pt>
                <c:pt idx="1260">
                  <c:v>0.0</c:v>
                </c:pt>
                <c:pt idx="1261">
                  <c:v>0.0</c:v>
                </c:pt>
                <c:pt idx="1262">
                  <c:v>0.0</c:v>
                </c:pt>
                <c:pt idx="1263">
                  <c:v>0.0</c:v>
                </c:pt>
                <c:pt idx="1264">
                  <c:v>0.0</c:v>
                </c:pt>
                <c:pt idx="1265">
                  <c:v>0.0</c:v>
                </c:pt>
                <c:pt idx="1266">
                  <c:v>0.0</c:v>
                </c:pt>
                <c:pt idx="1267">
                  <c:v>0.0</c:v>
                </c:pt>
                <c:pt idx="1268">
                  <c:v>0.0</c:v>
                </c:pt>
                <c:pt idx="1269">
                  <c:v>0.0</c:v>
                </c:pt>
                <c:pt idx="1270">
                  <c:v>0.0</c:v>
                </c:pt>
                <c:pt idx="1271">
                  <c:v>0.0</c:v>
                </c:pt>
                <c:pt idx="1272">
                  <c:v>0.0</c:v>
                </c:pt>
                <c:pt idx="1273">
                  <c:v>0.0</c:v>
                </c:pt>
                <c:pt idx="1274">
                  <c:v>0.0</c:v>
                </c:pt>
                <c:pt idx="1275">
                  <c:v>0.0</c:v>
                </c:pt>
                <c:pt idx="1276">
                  <c:v>0.0</c:v>
                </c:pt>
                <c:pt idx="1277">
                  <c:v>0.0</c:v>
                </c:pt>
                <c:pt idx="1278">
                  <c:v>0.0</c:v>
                </c:pt>
                <c:pt idx="1279">
                  <c:v>0.0</c:v>
                </c:pt>
                <c:pt idx="1280">
                  <c:v>0.0</c:v>
                </c:pt>
                <c:pt idx="1281">
                  <c:v>0.0</c:v>
                </c:pt>
                <c:pt idx="1282">
                  <c:v>0.0</c:v>
                </c:pt>
                <c:pt idx="1283">
                  <c:v>0.0</c:v>
                </c:pt>
                <c:pt idx="1284">
                  <c:v>1.0</c:v>
                </c:pt>
                <c:pt idx="1285">
                  <c:v>0.0</c:v>
                </c:pt>
                <c:pt idx="1286">
                  <c:v>0.0</c:v>
                </c:pt>
                <c:pt idx="1287">
                  <c:v>0.0</c:v>
                </c:pt>
                <c:pt idx="1288">
                  <c:v>0.0</c:v>
                </c:pt>
                <c:pt idx="1289">
                  <c:v>0.0</c:v>
                </c:pt>
                <c:pt idx="1290">
                  <c:v>0.0</c:v>
                </c:pt>
                <c:pt idx="1291">
                  <c:v>0.0</c:v>
                </c:pt>
                <c:pt idx="1292">
                  <c:v>0.0</c:v>
                </c:pt>
                <c:pt idx="1293">
                  <c:v>0.0</c:v>
                </c:pt>
                <c:pt idx="1294">
                  <c:v>0.0</c:v>
                </c:pt>
                <c:pt idx="1295">
                  <c:v>0.0</c:v>
                </c:pt>
                <c:pt idx="1296">
                  <c:v>0.0</c:v>
                </c:pt>
                <c:pt idx="1297">
                  <c:v>0.0</c:v>
                </c:pt>
                <c:pt idx="1298">
                  <c:v>0.0</c:v>
                </c:pt>
                <c:pt idx="1299">
                  <c:v>0.0</c:v>
                </c:pt>
                <c:pt idx="1300">
                  <c:v>0.0</c:v>
                </c:pt>
                <c:pt idx="1301">
                  <c:v>0.0</c:v>
                </c:pt>
                <c:pt idx="1302">
                  <c:v>0.0</c:v>
                </c:pt>
                <c:pt idx="1303">
                  <c:v>0.0</c:v>
                </c:pt>
                <c:pt idx="1304">
                  <c:v>0.0</c:v>
                </c:pt>
                <c:pt idx="1305">
                  <c:v>0.0</c:v>
                </c:pt>
                <c:pt idx="1306">
                  <c:v>0.0</c:v>
                </c:pt>
                <c:pt idx="1307">
                  <c:v>0.0</c:v>
                </c:pt>
                <c:pt idx="1308">
                  <c:v>0.0</c:v>
                </c:pt>
                <c:pt idx="1309">
                  <c:v>0.0</c:v>
                </c:pt>
                <c:pt idx="1310">
                  <c:v>0.0</c:v>
                </c:pt>
                <c:pt idx="1311">
                  <c:v>0.0</c:v>
                </c:pt>
                <c:pt idx="1312">
                  <c:v>0.0</c:v>
                </c:pt>
                <c:pt idx="1313">
                  <c:v>0.0</c:v>
                </c:pt>
                <c:pt idx="1314">
                  <c:v>0.0</c:v>
                </c:pt>
                <c:pt idx="1315">
                  <c:v>0.0</c:v>
                </c:pt>
                <c:pt idx="1316">
                  <c:v>0.0</c:v>
                </c:pt>
                <c:pt idx="1317">
                  <c:v>0.0</c:v>
                </c:pt>
                <c:pt idx="1318">
                  <c:v>0.0</c:v>
                </c:pt>
                <c:pt idx="1319">
                  <c:v>0.0</c:v>
                </c:pt>
                <c:pt idx="1320">
                  <c:v>0.0</c:v>
                </c:pt>
                <c:pt idx="1321">
                  <c:v>0.0</c:v>
                </c:pt>
                <c:pt idx="1322">
                  <c:v>0.0</c:v>
                </c:pt>
                <c:pt idx="1323">
                  <c:v>0.0</c:v>
                </c:pt>
                <c:pt idx="1324">
                  <c:v>0.0</c:v>
                </c:pt>
                <c:pt idx="1325">
                  <c:v>0.0</c:v>
                </c:pt>
                <c:pt idx="1326">
                  <c:v>0.0</c:v>
                </c:pt>
                <c:pt idx="1327">
                  <c:v>0.0</c:v>
                </c:pt>
                <c:pt idx="1328">
                  <c:v>0.0</c:v>
                </c:pt>
                <c:pt idx="1329">
                  <c:v>0.0</c:v>
                </c:pt>
                <c:pt idx="1330">
                  <c:v>0.0</c:v>
                </c:pt>
                <c:pt idx="1331">
                  <c:v>0.0</c:v>
                </c:pt>
                <c:pt idx="1332">
                  <c:v>0.0</c:v>
                </c:pt>
                <c:pt idx="1333">
                  <c:v>0.0</c:v>
                </c:pt>
                <c:pt idx="1334">
                  <c:v>0.0</c:v>
                </c:pt>
                <c:pt idx="1335">
                  <c:v>0.0</c:v>
                </c:pt>
                <c:pt idx="1336">
                  <c:v>0.0</c:v>
                </c:pt>
                <c:pt idx="1337">
                  <c:v>0.0</c:v>
                </c:pt>
                <c:pt idx="1338">
                  <c:v>0.0</c:v>
                </c:pt>
                <c:pt idx="1339">
                  <c:v>0.0</c:v>
                </c:pt>
                <c:pt idx="1340">
                  <c:v>0.0</c:v>
                </c:pt>
                <c:pt idx="1341">
                  <c:v>0.0</c:v>
                </c:pt>
                <c:pt idx="1342">
                  <c:v>0.0</c:v>
                </c:pt>
                <c:pt idx="1343">
                  <c:v>0.0</c:v>
                </c:pt>
                <c:pt idx="1344">
                  <c:v>0.0</c:v>
                </c:pt>
                <c:pt idx="1345">
                  <c:v>0.0</c:v>
                </c:pt>
                <c:pt idx="1346">
                  <c:v>0.0</c:v>
                </c:pt>
                <c:pt idx="1347">
                  <c:v>0.0</c:v>
                </c:pt>
                <c:pt idx="1348">
                  <c:v>0.0</c:v>
                </c:pt>
                <c:pt idx="1349">
                  <c:v>0.0</c:v>
                </c:pt>
                <c:pt idx="1350">
                  <c:v>0.0</c:v>
                </c:pt>
                <c:pt idx="1351">
                  <c:v>0.0</c:v>
                </c:pt>
                <c:pt idx="1352">
                  <c:v>0.0</c:v>
                </c:pt>
                <c:pt idx="1353">
                  <c:v>0.0</c:v>
                </c:pt>
                <c:pt idx="1354">
                  <c:v>0.0</c:v>
                </c:pt>
                <c:pt idx="1355">
                  <c:v>0.0</c:v>
                </c:pt>
                <c:pt idx="1356">
                  <c:v>0.0</c:v>
                </c:pt>
                <c:pt idx="1357">
                  <c:v>0.0</c:v>
                </c:pt>
                <c:pt idx="1358">
                  <c:v>0.0</c:v>
                </c:pt>
                <c:pt idx="1359">
                  <c:v>0.0</c:v>
                </c:pt>
                <c:pt idx="1360">
                  <c:v>0.0</c:v>
                </c:pt>
                <c:pt idx="1361">
                  <c:v>0.0</c:v>
                </c:pt>
                <c:pt idx="1362">
                  <c:v>0.0</c:v>
                </c:pt>
                <c:pt idx="1363">
                  <c:v>0.0</c:v>
                </c:pt>
                <c:pt idx="1364">
                  <c:v>0.0</c:v>
                </c:pt>
                <c:pt idx="1365">
                  <c:v>0.0</c:v>
                </c:pt>
                <c:pt idx="1366">
                  <c:v>0.0</c:v>
                </c:pt>
                <c:pt idx="1367">
                  <c:v>0.0</c:v>
                </c:pt>
                <c:pt idx="1368">
                  <c:v>0.0</c:v>
                </c:pt>
                <c:pt idx="1369">
                  <c:v>0.0</c:v>
                </c:pt>
                <c:pt idx="1370">
                  <c:v>0.0</c:v>
                </c:pt>
                <c:pt idx="1371">
                  <c:v>0.0</c:v>
                </c:pt>
                <c:pt idx="1372">
                  <c:v>0.0</c:v>
                </c:pt>
                <c:pt idx="1373">
                  <c:v>0.0</c:v>
                </c:pt>
                <c:pt idx="1374">
                  <c:v>0.0</c:v>
                </c:pt>
                <c:pt idx="1375">
                  <c:v>0.0</c:v>
                </c:pt>
                <c:pt idx="1376">
                  <c:v>0.0</c:v>
                </c:pt>
                <c:pt idx="1377">
                  <c:v>0.0</c:v>
                </c:pt>
                <c:pt idx="1378">
                  <c:v>0.0</c:v>
                </c:pt>
                <c:pt idx="1379">
                  <c:v>0.0</c:v>
                </c:pt>
                <c:pt idx="1380">
                  <c:v>0.0</c:v>
                </c:pt>
                <c:pt idx="1381">
                  <c:v>0.0</c:v>
                </c:pt>
                <c:pt idx="1382">
                  <c:v>0.0</c:v>
                </c:pt>
                <c:pt idx="1383">
                  <c:v>0.0</c:v>
                </c:pt>
                <c:pt idx="1384">
                  <c:v>0.0</c:v>
                </c:pt>
                <c:pt idx="1385">
                  <c:v>0.0</c:v>
                </c:pt>
                <c:pt idx="1386">
                  <c:v>0.0</c:v>
                </c:pt>
                <c:pt idx="1387">
                  <c:v>0.0</c:v>
                </c:pt>
                <c:pt idx="1388">
                  <c:v>0.0</c:v>
                </c:pt>
                <c:pt idx="1389">
                  <c:v>0.0</c:v>
                </c:pt>
                <c:pt idx="1390">
                  <c:v>0.0</c:v>
                </c:pt>
                <c:pt idx="1391">
                  <c:v>0.0</c:v>
                </c:pt>
                <c:pt idx="1392">
                  <c:v>0.0</c:v>
                </c:pt>
                <c:pt idx="1393">
                  <c:v>0.0</c:v>
                </c:pt>
                <c:pt idx="1394">
                  <c:v>0.0</c:v>
                </c:pt>
                <c:pt idx="1395">
                  <c:v>0.0</c:v>
                </c:pt>
                <c:pt idx="1396">
                  <c:v>0.0</c:v>
                </c:pt>
                <c:pt idx="1397">
                  <c:v>0.0</c:v>
                </c:pt>
                <c:pt idx="1398">
                  <c:v>0.0</c:v>
                </c:pt>
                <c:pt idx="1399">
                  <c:v>0.0</c:v>
                </c:pt>
                <c:pt idx="1400">
                  <c:v>0.0</c:v>
                </c:pt>
                <c:pt idx="1401">
                  <c:v>0.0</c:v>
                </c:pt>
                <c:pt idx="1402">
                  <c:v>0.0</c:v>
                </c:pt>
                <c:pt idx="1403">
                  <c:v>0.0</c:v>
                </c:pt>
                <c:pt idx="1404">
                  <c:v>0.0</c:v>
                </c:pt>
                <c:pt idx="1405">
                  <c:v>0.0</c:v>
                </c:pt>
                <c:pt idx="1406">
                  <c:v>0.0</c:v>
                </c:pt>
                <c:pt idx="1407">
                  <c:v>0.0</c:v>
                </c:pt>
                <c:pt idx="1408">
                  <c:v>0.0</c:v>
                </c:pt>
                <c:pt idx="1409">
                  <c:v>0.0</c:v>
                </c:pt>
                <c:pt idx="1410">
                  <c:v>0.0</c:v>
                </c:pt>
                <c:pt idx="1411">
                  <c:v>0.0</c:v>
                </c:pt>
                <c:pt idx="1412">
                  <c:v>0.0</c:v>
                </c:pt>
                <c:pt idx="1413">
                  <c:v>0.0</c:v>
                </c:pt>
                <c:pt idx="1414">
                  <c:v>0.0</c:v>
                </c:pt>
                <c:pt idx="1415">
                  <c:v>0.0</c:v>
                </c:pt>
                <c:pt idx="1416">
                  <c:v>0.0</c:v>
                </c:pt>
                <c:pt idx="1417">
                  <c:v>0.0</c:v>
                </c:pt>
                <c:pt idx="1418">
                  <c:v>0.0</c:v>
                </c:pt>
                <c:pt idx="1419">
                  <c:v>0.0</c:v>
                </c:pt>
                <c:pt idx="1420">
                  <c:v>0.0</c:v>
                </c:pt>
                <c:pt idx="1421">
                  <c:v>0.0</c:v>
                </c:pt>
                <c:pt idx="1422">
                  <c:v>0.0</c:v>
                </c:pt>
                <c:pt idx="1423">
                  <c:v>0.0</c:v>
                </c:pt>
                <c:pt idx="1424">
                  <c:v>0.0</c:v>
                </c:pt>
                <c:pt idx="1425">
                  <c:v>0.0</c:v>
                </c:pt>
                <c:pt idx="1426">
                  <c:v>0.0</c:v>
                </c:pt>
                <c:pt idx="1427">
                  <c:v>0.0</c:v>
                </c:pt>
                <c:pt idx="1428">
                  <c:v>0.0</c:v>
                </c:pt>
                <c:pt idx="1429">
                  <c:v>0.0</c:v>
                </c:pt>
                <c:pt idx="1430">
                  <c:v>0.0</c:v>
                </c:pt>
                <c:pt idx="1431">
                  <c:v>0.0</c:v>
                </c:pt>
                <c:pt idx="1432">
                  <c:v>0.0</c:v>
                </c:pt>
                <c:pt idx="1433">
                  <c:v>0.0</c:v>
                </c:pt>
                <c:pt idx="1434">
                  <c:v>0.0</c:v>
                </c:pt>
                <c:pt idx="1435">
                  <c:v>0.0</c:v>
                </c:pt>
                <c:pt idx="1436">
                  <c:v>0.0</c:v>
                </c:pt>
                <c:pt idx="1437">
                  <c:v>0.0</c:v>
                </c:pt>
                <c:pt idx="1438">
                  <c:v>0.0</c:v>
                </c:pt>
                <c:pt idx="1439">
                  <c:v>0.0</c:v>
                </c:pt>
                <c:pt idx="1440">
                  <c:v>0.0</c:v>
                </c:pt>
                <c:pt idx="1441">
                  <c:v>0.0</c:v>
                </c:pt>
                <c:pt idx="1442">
                  <c:v>0.0</c:v>
                </c:pt>
                <c:pt idx="1443">
                  <c:v>0.0</c:v>
                </c:pt>
                <c:pt idx="1444">
                  <c:v>0.0</c:v>
                </c:pt>
                <c:pt idx="1445">
                  <c:v>0.0</c:v>
                </c:pt>
                <c:pt idx="1446">
                  <c:v>0.0</c:v>
                </c:pt>
                <c:pt idx="1447">
                  <c:v>0.0</c:v>
                </c:pt>
                <c:pt idx="1448">
                  <c:v>0.0</c:v>
                </c:pt>
                <c:pt idx="1449">
                  <c:v>0.0</c:v>
                </c:pt>
                <c:pt idx="1450">
                  <c:v>0.0</c:v>
                </c:pt>
                <c:pt idx="1451">
                  <c:v>0.0</c:v>
                </c:pt>
                <c:pt idx="1452">
                  <c:v>0.0</c:v>
                </c:pt>
                <c:pt idx="1453">
                  <c:v>0.0</c:v>
                </c:pt>
                <c:pt idx="1454">
                  <c:v>0.0</c:v>
                </c:pt>
                <c:pt idx="1455">
                  <c:v>0.0</c:v>
                </c:pt>
                <c:pt idx="1456">
                  <c:v>0.0</c:v>
                </c:pt>
                <c:pt idx="1457">
                  <c:v>0.0</c:v>
                </c:pt>
                <c:pt idx="1458">
                  <c:v>0.0</c:v>
                </c:pt>
                <c:pt idx="1459">
                  <c:v>0.0</c:v>
                </c:pt>
                <c:pt idx="1460">
                  <c:v>0.0</c:v>
                </c:pt>
                <c:pt idx="1461">
                  <c:v>0.0</c:v>
                </c:pt>
                <c:pt idx="1462">
                  <c:v>0.0</c:v>
                </c:pt>
                <c:pt idx="1463">
                  <c:v>0.0</c:v>
                </c:pt>
                <c:pt idx="1464">
                  <c:v>0.0</c:v>
                </c:pt>
                <c:pt idx="1465">
                  <c:v>0.0</c:v>
                </c:pt>
                <c:pt idx="1466">
                  <c:v>0.0</c:v>
                </c:pt>
                <c:pt idx="1467">
                  <c:v>0.0</c:v>
                </c:pt>
                <c:pt idx="1468">
                  <c:v>0.0</c:v>
                </c:pt>
                <c:pt idx="1469">
                  <c:v>0.0</c:v>
                </c:pt>
                <c:pt idx="1470">
                  <c:v>0.0</c:v>
                </c:pt>
                <c:pt idx="1471">
                  <c:v>0.0</c:v>
                </c:pt>
                <c:pt idx="1472">
                  <c:v>0.0</c:v>
                </c:pt>
                <c:pt idx="1473">
                  <c:v>0.0</c:v>
                </c:pt>
                <c:pt idx="1474">
                  <c:v>0.0</c:v>
                </c:pt>
                <c:pt idx="1475">
                  <c:v>0.0</c:v>
                </c:pt>
                <c:pt idx="1476">
                  <c:v>0.0</c:v>
                </c:pt>
                <c:pt idx="1477">
                  <c:v>0.0</c:v>
                </c:pt>
                <c:pt idx="1478">
                  <c:v>0.0</c:v>
                </c:pt>
                <c:pt idx="1479">
                  <c:v>0.0</c:v>
                </c:pt>
                <c:pt idx="1480">
                  <c:v>0.0</c:v>
                </c:pt>
                <c:pt idx="1481">
                  <c:v>0.0</c:v>
                </c:pt>
                <c:pt idx="1482">
                  <c:v>0.0</c:v>
                </c:pt>
                <c:pt idx="1483">
                  <c:v>0.0</c:v>
                </c:pt>
                <c:pt idx="1484">
                  <c:v>0.0</c:v>
                </c:pt>
                <c:pt idx="1485">
                  <c:v>0.0</c:v>
                </c:pt>
                <c:pt idx="1486">
                  <c:v>0.0</c:v>
                </c:pt>
                <c:pt idx="1487">
                  <c:v>0.0</c:v>
                </c:pt>
                <c:pt idx="1488">
                  <c:v>0.0</c:v>
                </c:pt>
                <c:pt idx="1489">
                  <c:v>0.0</c:v>
                </c:pt>
                <c:pt idx="1490">
                  <c:v>0.0</c:v>
                </c:pt>
                <c:pt idx="1491">
                  <c:v>0.0</c:v>
                </c:pt>
                <c:pt idx="1492">
                  <c:v>0.0</c:v>
                </c:pt>
                <c:pt idx="1493">
                  <c:v>0.0</c:v>
                </c:pt>
                <c:pt idx="1494">
                  <c:v>0.0</c:v>
                </c:pt>
                <c:pt idx="1495">
                  <c:v>0.0</c:v>
                </c:pt>
                <c:pt idx="1496">
                  <c:v>0.0</c:v>
                </c:pt>
                <c:pt idx="1497">
                  <c:v>0.0</c:v>
                </c:pt>
                <c:pt idx="1498">
                  <c:v>0.0</c:v>
                </c:pt>
                <c:pt idx="1499">
                  <c:v>0.0</c:v>
                </c:pt>
                <c:pt idx="1500">
                  <c:v>0.0</c:v>
                </c:pt>
                <c:pt idx="1501">
                  <c:v>0.0</c:v>
                </c:pt>
                <c:pt idx="1502">
                  <c:v>0.0</c:v>
                </c:pt>
                <c:pt idx="1503">
                  <c:v>0.0</c:v>
                </c:pt>
                <c:pt idx="1504">
                  <c:v>0.0</c:v>
                </c:pt>
                <c:pt idx="1505">
                  <c:v>0.0</c:v>
                </c:pt>
                <c:pt idx="1506">
                  <c:v>0.0</c:v>
                </c:pt>
                <c:pt idx="1507">
                  <c:v>0.0</c:v>
                </c:pt>
                <c:pt idx="1508">
                  <c:v>0.0</c:v>
                </c:pt>
                <c:pt idx="1509">
                  <c:v>0.0</c:v>
                </c:pt>
                <c:pt idx="1510">
                  <c:v>0.0</c:v>
                </c:pt>
                <c:pt idx="1511">
                  <c:v>0.0</c:v>
                </c:pt>
                <c:pt idx="1512">
                  <c:v>0.0</c:v>
                </c:pt>
                <c:pt idx="1513">
                  <c:v>0.0</c:v>
                </c:pt>
                <c:pt idx="1514">
                  <c:v>0.0</c:v>
                </c:pt>
                <c:pt idx="1515">
                  <c:v>0.0</c:v>
                </c:pt>
                <c:pt idx="1516">
                  <c:v>0.0</c:v>
                </c:pt>
                <c:pt idx="1517">
                  <c:v>0.0</c:v>
                </c:pt>
                <c:pt idx="1518">
                  <c:v>0.0</c:v>
                </c:pt>
                <c:pt idx="1519">
                  <c:v>0.0</c:v>
                </c:pt>
                <c:pt idx="1520">
                  <c:v>0.0</c:v>
                </c:pt>
                <c:pt idx="1521">
                  <c:v>0.0</c:v>
                </c:pt>
                <c:pt idx="1522">
                  <c:v>0.0</c:v>
                </c:pt>
                <c:pt idx="1523">
                  <c:v>0.0</c:v>
                </c:pt>
                <c:pt idx="1524">
                  <c:v>0.0</c:v>
                </c:pt>
                <c:pt idx="1525">
                  <c:v>0.0</c:v>
                </c:pt>
                <c:pt idx="1526">
                  <c:v>0.0</c:v>
                </c:pt>
                <c:pt idx="1527">
                  <c:v>0.0</c:v>
                </c:pt>
                <c:pt idx="1528">
                  <c:v>0.0</c:v>
                </c:pt>
                <c:pt idx="1529">
                  <c:v>0.0</c:v>
                </c:pt>
                <c:pt idx="1530">
                  <c:v>0.0</c:v>
                </c:pt>
                <c:pt idx="1531">
                  <c:v>0.0</c:v>
                </c:pt>
                <c:pt idx="1532">
                  <c:v>0.0</c:v>
                </c:pt>
                <c:pt idx="1533">
                  <c:v>0.0</c:v>
                </c:pt>
                <c:pt idx="1534">
                  <c:v>0.0</c:v>
                </c:pt>
                <c:pt idx="1535">
                  <c:v>0.0</c:v>
                </c:pt>
                <c:pt idx="1536">
                  <c:v>0.0</c:v>
                </c:pt>
                <c:pt idx="1537">
                  <c:v>0.0</c:v>
                </c:pt>
                <c:pt idx="1538">
                  <c:v>0.0</c:v>
                </c:pt>
                <c:pt idx="1539">
                  <c:v>0.0</c:v>
                </c:pt>
                <c:pt idx="1540">
                  <c:v>0.0</c:v>
                </c:pt>
                <c:pt idx="1541">
                  <c:v>0.0</c:v>
                </c:pt>
                <c:pt idx="1542">
                  <c:v>0.0</c:v>
                </c:pt>
                <c:pt idx="1543">
                  <c:v>0.0</c:v>
                </c:pt>
                <c:pt idx="1544">
                  <c:v>0.0</c:v>
                </c:pt>
                <c:pt idx="1545">
                  <c:v>0.0</c:v>
                </c:pt>
                <c:pt idx="1546">
                  <c:v>0.0</c:v>
                </c:pt>
                <c:pt idx="1547">
                  <c:v>0.0</c:v>
                </c:pt>
                <c:pt idx="1548">
                  <c:v>0.0</c:v>
                </c:pt>
                <c:pt idx="1549">
                  <c:v>0.0</c:v>
                </c:pt>
                <c:pt idx="1550">
                  <c:v>0.0</c:v>
                </c:pt>
                <c:pt idx="1551">
                  <c:v>0.0</c:v>
                </c:pt>
                <c:pt idx="1552">
                  <c:v>0.0</c:v>
                </c:pt>
                <c:pt idx="1553">
                  <c:v>0.0</c:v>
                </c:pt>
                <c:pt idx="1554">
                  <c:v>0.0</c:v>
                </c:pt>
                <c:pt idx="1555">
                  <c:v>0.0</c:v>
                </c:pt>
                <c:pt idx="1556">
                  <c:v>0.0</c:v>
                </c:pt>
                <c:pt idx="1557">
                  <c:v>0.0</c:v>
                </c:pt>
                <c:pt idx="1558">
                  <c:v>0.0</c:v>
                </c:pt>
                <c:pt idx="1559">
                  <c:v>0.0</c:v>
                </c:pt>
                <c:pt idx="1560">
                  <c:v>0.0</c:v>
                </c:pt>
                <c:pt idx="1561">
                  <c:v>0.0</c:v>
                </c:pt>
                <c:pt idx="1562">
                  <c:v>0.0</c:v>
                </c:pt>
                <c:pt idx="1563">
                  <c:v>0.0</c:v>
                </c:pt>
                <c:pt idx="1564">
                  <c:v>0.0</c:v>
                </c:pt>
                <c:pt idx="1565">
                  <c:v>0.0</c:v>
                </c:pt>
                <c:pt idx="1566">
                  <c:v>0.0</c:v>
                </c:pt>
                <c:pt idx="1567">
                  <c:v>0.0</c:v>
                </c:pt>
                <c:pt idx="1568">
                  <c:v>0.0</c:v>
                </c:pt>
                <c:pt idx="1569">
                  <c:v>0.0</c:v>
                </c:pt>
                <c:pt idx="1570">
                  <c:v>0.0</c:v>
                </c:pt>
                <c:pt idx="1571">
                  <c:v>0.0</c:v>
                </c:pt>
                <c:pt idx="1572">
                  <c:v>0.0</c:v>
                </c:pt>
                <c:pt idx="1573">
                  <c:v>0.0</c:v>
                </c:pt>
                <c:pt idx="1574">
                  <c:v>0.0</c:v>
                </c:pt>
                <c:pt idx="1575">
                  <c:v>0.0</c:v>
                </c:pt>
                <c:pt idx="1576">
                  <c:v>0.0</c:v>
                </c:pt>
                <c:pt idx="1577">
                  <c:v>0.0</c:v>
                </c:pt>
                <c:pt idx="1578">
                  <c:v>0.0</c:v>
                </c:pt>
                <c:pt idx="1579">
                  <c:v>0.0</c:v>
                </c:pt>
                <c:pt idx="1580">
                  <c:v>0.0</c:v>
                </c:pt>
                <c:pt idx="1581">
                  <c:v>0.0</c:v>
                </c:pt>
                <c:pt idx="1582">
                  <c:v>0.0</c:v>
                </c:pt>
                <c:pt idx="1583">
                  <c:v>0.0</c:v>
                </c:pt>
                <c:pt idx="1584">
                  <c:v>0.0</c:v>
                </c:pt>
                <c:pt idx="1585">
                  <c:v>0.0</c:v>
                </c:pt>
                <c:pt idx="1586">
                  <c:v>0.0</c:v>
                </c:pt>
                <c:pt idx="1587">
                  <c:v>0.0</c:v>
                </c:pt>
                <c:pt idx="1588">
                  <c:v>0.0</c:v>
                </c:pt>
                <c:pt idx="1589">
                  <c:v>0.0</c:v>
                </c:pt>
                <c:pt idx="1590">
                  <c:v>0.0</c:v>
                </c:pt>
                <c:pt idx="1591">
                  <c:v>0.0</c:v>
                </c:pt>
                <c:pt idx="1592">
                  <c:v>0.0</c:v>
                </c:pt>
                <c:pt idx="1593">
                  <c:v>0.0</c:v>
                </c:pt>
                <c:pt idx="1594">
                  <c:v>0.0</c:v>
                </c:pt>
                <c:pt idx="1595">
                  <c:v>0.0</c:v>
                </c:pt>
                <c:pt idx="1596">
                  <c:v>0.0</c:v>
                </c:pt>
                <c:pt idx="1597">
                  <c:v>0.0</c:v>
                </c:pt>
                <c:pt idx="1598">
                  <c:v>0.0</c:v>
                </c:pt>
                <c:pt idx="1599">
                  <c:v>0.0</c:v>
                </c:pt>
                <c:pt idx="1600">
                  <c:v>0.0</c:v>
                </c:pt>
                <c:pt idx="1601">
                  <c:v>0.0</c:v>
                </c:pt>
                <c:pt idx="1602">
                  <c:v>0.0</c:v>
                </c:pt>
                <c:pt idx="1603">
                  <c:v>0.0</c:v>
                </c:pt>
                <c:pt idx="1604">
                  <c:v>0.0</c:v>
                </c:pt>
                <c:pt idx="1605">
                  <c:v>0.0</c:v>
                </c:pt>
                <c:pt idx="1606">
                  <c:v>0.0</c:v>
                </c:pt>
                <c:pt idx="1607">
                  <c:v>0.0</c:v>
                </c:pt>
                <c:pt idx="1608">
                  <c:v>0.0</c:v>
                </c:pt>
                <c:pt idx="1609">
                  <c:v>0.0</c:v>
                </c:pt>
                <c:pt idx="1610">
                  <c:v>0.0</c:v>
                </c:pt>
                <c:pt idx="1611">
                  <c:v>0.0</c:v>
                </c:pt>
                <c:pt idx="1612">
                  <c:v>0.0</c:v>
                </c:pt>
                <c:pt idx="1613">
                  <c:v>0.0</c:v>
                </c:pt>
                <c:pt idx="1614">
                  <c:v>0.0</c:v>
                </c:pt>
                <c:pt idx="1615">
                  <c:v>0.0</c:v>
                </c:pt>
                <c:pt idx="1616">
                  <c:v>0.0</c:v>
                </c:pt>
                <c:pt idx="1617">
                  <c:v>0.0</c:v>
                </c:pt>
                <c:pt idx="1618">
                  <c:v>0.0</c:v>
                </c:pt>
                <c:pt idx="1619">
                  <c:v>0.0</c:v>
                </c:pt>
                <c:pt idx="1620">
                  <c:v>0.0</c:v>
                </c:pt>
                <c:pt idx="1621">
                  <c:v>0.0</c:v>
                </c:pt>
                <c:pt idx="1622">
                  <c:v>0.0</c:v>
                </c:pt>
                <c:pt idx="1623">
                  <c:v>0.0</c:v>
                </c:pt>
                <c:pt idx="1624">
                  <c:v>0.0</c:v>
                </c:pt>
                <c:pt idx="1625">
                  <c:v>0.0</c:v>
                </c:pt>
                <c:pt idx="1626">
                  <c:v>0.0</c:v>
                </c:pt>
                <c:pt idx="1627">
                  <c:v>0.0</c:v>
                </c:pt>
                <c:pt idx="1628">
                  <c:v>0.0</c:v>
                </c:pt>
                <c:pt idx="1629">
                  <c:v>0.0</c:v>
                </c:pt>
                <c:pt idx="1630">
                  <c:v>0.0</c:v>
                </c:pt>
                <c:pt idx="1631">
                  <c:v>0.0</c:v>
                </c:pt>
                <c:pt idx="1632">
                  <c:v>0.0</c:v>
                </c:pt>
                <c:pt idx="1633">
                  <c:v>0.0</c:v>
                </c:pt>
                <c:pt idx="1634">
                  <c:v>0.0</c:v>
                </c:pt>
                <c:pt idx="1635">
                  <c:v>0.0</c:v>
                </c:pt>
                <c:pt idx="1636">
                  <c:v>0.0</c:v>
                </c:pt>
                <c:pt idx="1637">
                  <c:v>0.0</c:v>
                </c:pt>
                <c:pt idx="1638">
                  <c:v>0.0</c:v>
                </c:pt>
                <c:pt idx="1639">
                  <c:v>0.0</c:v>
                </c:pt>
                <c:pt idx="1640">
                  <c:v>0.0</c:v>
                </c:pt>
                <c:pt idx="1641">
                  <c:v>0.0</c:v>
                </c:pt>
                <c:pt idx="1642">
                  <c:v>0.0</c:v>
                </c:pt>
                <c:pt idx="1643">
                  <c:v>0.0</c:v>
                </c:pt>
                <c:pt idx="1644">
                  <c:v>0.0</c:v>
                </c:pt>
                <c:pt idx="1645">
                  <c:v>0.0</c:v>
                </c:pt>
                <c:pt idx="1646">
                  <c:v>0.0</c:v>
                </c:pt>
                <c:pt idx="1647">
                  <c:v>0.0</c:v>
                </c:pt>
                <c:pt idx="1648">
                  <c:v>0.0</c:v>
                </c:pt>
                <c:pt idx="1649">
                  <c:v>0.0</c:v>
                </c:pt>
                <c:pt idx="1650">
                  <c:v>0.0</c:v>
                </c:pt>
                <c:pt idx="1651">
                  <c:v>0.0</c:v>
                </c:pt>
                <c:pt idx="1652">
                  <c:v>0.0</c:v>
                </c:pt>
                <c:pt idx="1653">
                  <c:v>0.0</c:v>
                </c:pt>
                <c:pt idx="1654">
                  <c:v>0.0</c:v>
                </c:pt>
                <c:pt idx="1655">
                  <c:v>0.0</c:v>
                </c:pt>
                <c:pt idx="1656">
                  <c:v>0.0</c:v>
                </c:pt>
                <c:pt idx="1657">
                  <c:v>0.0</c:v>
                </c:pt>
                <c:pt idx="1658">
                  <c:v>0.0</c:v>
                </c:pt>
                <c:pt idx="1659">
                  <c:v>0.0</c:v>
                </c:pt>
                <c:pt idx="1660">
                  <c:v>0.0</c:v>
                </c:pt>
                <c:pt idx="1661">
                  <c:v>0.0</c:v>
                </c:pt>
                <c:pt idx="1662">
                  <c:v>0.0</c:v>
                </c:pt>
                <c:pt idx="1663">
                  <c:v>0.0</c:v>
                </c:pt>
                <c:pt idx="1664">
                  <c:v>0.0</c:v>
                </c:pt>
                <c:pt idx="1665">
                  <c:v>0.0</c:v>
                </c:pt>
                <c:pt idx="1666">
                  <c:v>0.0</c:v>
                </c:pt>
                <c:pt idx="1667">
                  <c:v>0.0</c:v>
                </c:pt>
                <c:pt idx="1668">
                  <c:v>0.0</c:v>
                </c:pt>
                <c:pt idx="1669">
                  <c:v>0.0</c:v>
                </c:pt>
                <c:pt idx="1670">
                  <c:v>0.0</c:v>
                </c:pt>
                <c:pt idx="1671">
                  <c:v>0.0</c:v>
                </c:pt>
                <c:pt idx="1672">
                  <c:v>0.0</c:v>
                </c:pt>
                <c:pt idx="1673">
                  <c:v>0.0</c:v>
                </c:pt>
                <c:pt idx="1674">
                  <c:v>0.0</c:v>
                </c:pt>
                <c:pt idx="1675">
                  <c:v>0.0</c:v>
                </c:pt>
                <c:pt idx="1676">
                  <c:v>0.0</c:v>
                </c:pt>
                <c:pt idx="1677">
                  <c:v>0.0</c:v>
                </c:pt>
                <c:pt idx="1678">
                  <c:v>0.0</c:v>
                </c:pt>
                <c:pt idx="1679">
                  <c:v>0.0</c:v>
                </c:pt>
                <c:pt idx="1680">
                  <c:v>0.0</c:v>
                </c:pt>
                <c:pt idx="1681">
                  <c:v>0.0</c:v>
                </c:pt>
                <c:pt idx="1682">
                  <c:v>0.0</c:v>
                </c:pt>
                <c:pt idx="1683">
                  <c:v>0.0</c:v>
                </c:pt>
                <c:pt idx="1684">
                  <c:v>0.0</c:v>
                </c:pt>
                <c:pt idx="1685">
                  <c:v>0.0</c:v>
                </c:pt>
                <c:pt idx="1686">
                  <c:v>0.0</c:v>
                </c:pt>
                <c:pt idx="1687">
                  <c:v>0.0</c:v>
                </c:pt>
                <c:pt idx="1688">
                  <c:v>0.0</c:v>
                </c:pt>
                <c:pt idx="1689">
                  <c:v>0.0</c:v>
                </c:pt>
                <c:pt idx="1690">
                  <c:v>0.0</c:v>
                </c:pt>
                <c:pt idx="1691">
                  <c:v>0.0</c:v>
                </c:pt>
                <c:pt idx="1692">
                  <c:v>0.0</c:v>
                </c:pt>
                <c:pt idx="1693">
                  <c:v>0.0</c:v>
                </c:pt>
                <c:pt idx="1694">
                  <c:v>0.0</c:v>
                </c:pt>
                <c:pt idx="1695">
                  <c:v>0.0</c:v>
                </c:pt>
                <c:pt idx="1696">
                  <c:v>0.0</c:v>
                </c:pt>
                <c:pt idx="1697">
                  <c:v>0.0</c:v>
                </c:pt>
                <c:pt idx="1698">
                  <c:v>0.0</c:v>
                </c:pt>
                <c:pt idx="1699">
                  <c:v>0.0</c:v>
                </c:pt>
                <c:pt idx="1700">
                  <c:v>0.0</c:v>
                </c:pt>
                <c:pt idx="1701">
                  <c:v>0.0</c:v>
                </c:pt>
                <c:pt idx="1702">
                  <c:v>0.0</c:v>
                </c:pt>
                <c:pt idx="1703">
                  <c:v>0.0</c:v>
                </c:pt>
                <c:pt idx="1704">
                  <c:v>0.0</c:v>
                </c:pt>
                <c:pt idx="1705">
                  <c:v>0.0</c:v>
                </c:pt>
                <c:pt idx="1706">
                  <c:v>0.0</c:v>
                </c:pt>
                <c:pt idx="1707">
                  <c:v>0.0</c:v>
                </c:pt>
                <c:pt idx="1708">
                  <c:v>0.0</c:v>
                </c:pt>
                <c:pt idx="1709">
                  <c:v>0.0</c:v>
                </c:pt>
                <c:pt idx="1710">
                  <c:v>0.0</c:v>
                </c:pt>
                <c:pt idx="1711">
                  <c:v>0.0</c:v>
                </c:pt>
                <c:pt idx="1712">
                  <c:v>0.0</c:v>
                </c:pt>
                <c:pt idx="1713">
                  <c:v>0.0</c:v>
                </c:pt>
                <c:pt idx="1714">
                  <c:v>0.0</c:v>
                </c:pt>
                <c:pt idx="1715">
                  <c:v>0.0</c:v>
                </c:pt>
                <c:pt idx="1716">
                  <c:v>0.0</c:v>
                </c:pt>
                <c:pt idx="1717">
                  <c:v>0.0</c:v>
                </c:pt>
                <c:pt idx="1718">
                  <c:v>0.0</c:v>
                </c:pt>
                <c:pt idx="1719">
                  <c:v>0.0</c:v>
                </c:pt>
                <c:pt idx="1720">
                  <c:v>0.0</c:v>
                </c:pt>
                <c:pt idx="1721">
                  <c:v>0.0</c:v>
                </c:pt>
                <c:pt idx="1722">
                  <c:v>0.0</c:v>
                </c:pt>
                <c:pt idx="1723">
                  <c:v>0.0</c:v>
                </c:pt>
                <c:pt idx="1724">
                  <c:v>0.0</c:v>
                </c:pt>
                <c:pt idx="1725">
                  <c:v>0.0</c:v>
                </c:pt>
                <c:pt idx="1726">
                  <c:v>0.0</c:v>
                </c:pt>
                <c:pt idx="1727">
                  <c:v>0.0</c:v>
                </c:pt>
                <c:pt idx="1728">
                  <c:v>0.0</c:v>
                </c:pt>
                <c:pt idx="1729">
                  <c:v>0.0</c:v>
                </c:pt>
                <c:pt idx="1730">
                  <c:v>0.0</c:v>
                </c:pt>
                <c:pt idx="1731">
                  <c:v>0.0</c:v>
                </c:pt>
                <c:pt idx="1732">
                  <c:v>0.0</c:v>
                </c:pt>
                <c:pt idx="1733">
                  <c:v>0.0</c:v>
                </c:pt>
                <c:pt idx="1734">
                  <c:v>0.0</c:v>
                </c:pt>
                <c:pt idx="1735">
                  <c:v>0.0</c:v>
                </c:pt>
                <c:pt idx="1736">
                  <c:v>0.0</c:v>
                </c:pt>
                <c:pt idx="1737">
                  <c:v>0.0</c:v>
                </c:pt>
                <c:pt idx="1738">
                  <c:v>0.0</c:v>
                </c:pt>
                <c:pt idx="1739">
                  <c:v>0.0</c:v>
                </c:pt>
                <c:pt idx="1740">
                  <c:v>0.0</c:v>
                </c:pt>
                <c:pt idx="1741">
                  <c:v>0.0</c:v>
                </c:pt>
                <c:pt idx="1742">
                  <c:v>0.0</c:v>
                </c:pt>
                <c:pt idx="1743">
                  <c:v>0.0</c:v>
                </c:pt>
                <c:pt idx="1744">
                  <c:v>0.0</c:v>
                </c:pt>
                <c:pt idx="1745">
                  <c:v>0.0</c:v>
                </c:pt>
                <c:pt idx="1746">
                  <c:v>0.0</c:v>
                </c:pt>
                <c:pt idx="1747">
                  <c:v>0.0</c:v>
                </c:pt>
                <c:pt idx="1748">
                  <c:v>0.0</c:v>
                </c:pt>
                <c:pt idx="1749">
                  <c:v>0.0</c:v>
                </c:pt>
                <c:pt idx="1750">
                  <c:v>0.0</c:v>
                </c:pt>
                <c:pt idx="1751">
                  <c:v>0.0</c:v>
                </c:pt>
                <c:pt idx="1752">
                  <c:v>0.0</c:v>
                </c:pt>
                <c:pt idx="1753">
                  <c:v>0.0</c:v>
                </c:pt>
                <c:pt idx="1754">
                  <c:v>0.0</c:v>
                </c:pt>
                <c:pt idx="1755">
                  <c:v>0.0</c:v>
                </c:pt>
                <c:pt idx="1756">
                  <c:v>0.0</c:v>
                </c:pt>
                <c:pt idx="1757">
                  <c:v>0.0</c:v>
                </c:pt>
                <c:pt idx="1758">
                  <c:v>0.0</c:v>
                </c:pt>
                <c:pt idx="1759">
                  <c:v>0.0</c:v>
                </c:pt>
                <c:pt idx="1760">
                  <c:v>0.0</c:v>
                </c:pt>
                <c:pt idx="1761">
                  <c:v>0.0</c:v>
                </c:pt>
                <c:pt idx="1762">
                  <c:v>0.0</c:v>
                </c:pt>
                <c:pt idx="1763">
                  <c:v>0.0</c:v>
                </c:pt>
                <c:pt idx="1764">
                  <c:v>0.0</c:v>
                </c:pt>
                <c:pt idx="1765">
                  <c:v>0.0</c:v>
                </c:pt>
                <c:pt idx="1766">
                  <c:v>0.0</c:v>
                </c:pt>
                <c:pt idx="1767">
                  <c:v>0.0</c:v>
                </c:pt>
                <c:pt idx="1768">
                  <c:v>0.0</c:v>
                </c:pt>
                <c:pt idx="1769">
                  <c:v>0.0</c:v>
                </c:pt>
                <c:pt idx="1770">
                  <c:v>0.0</c:v>
                </c:pt>
                <c:pt idx="1771">
                  <c:v>0.0</c:v>
                </c:pt>
                <c:pt idx="1772">
                  <c:v>0.0</c:v>
                </c:pt>
                <c:pt idx="1773">
                  <c:v>0.0</c:v>
                </c:pt>
                <c:pt idx="1774">
                  <c:v>0.0</c:v>
                </c:pt>
                <c:pt idx="1775">
                  <c:v>0.0</c:v>
                </c:pt>
                <c:pt idx="1776">
                  <c:v>0.0</c:v>
                </c:pt>
                <c:pt idx="1777">
                  <c:v>0.0</c:v>
                </c:pt>
                <c:pt idx="1778">
                  <c:v>0.0</c:v>
                </c:pt>
                <c:pt idx="1779">
                  <c:v>0.0</c:v>
                </c:pt>
                <c:pt idx="1780">
                  <c:v>0.0</c:v>
                </c:pt>
                <c:pt idx="1781">
                  <c:v>0.0</c:v>
                </c:pt>
                <c:pt idx="1782">
                  <c:v>0.0</c:v>
                </c:pt>
                <c:pt idx="1783">
                  <c:v>0.0</c:v>
                </c:pt>
                <c:pt idx="1784">
                  <c:v>0.0</c:v>
                </c:pt>
                <c:pt idx="1785">
                  <c:v>0.0</c:v>
                </c:pt>
                <c:pt idx="1786">
                  <c:v>0.0</c:v>
                </c:pt>
                <c:pt idx="1787">
                  <c:v>0.0</c:v>
                </c:pt>
                <c:pt idx="1788">
                  <c:v>0.0</c:v>
                </c:pt>
                <c:pt idx="1789">
                  <c:v>0.0</c:v>
                </c:pt>
                <c:pt idx="1790">
                  <c:v>0.0</c:v>
                </c:pt>
                <c:pt idx="1791">
                  <c:v>0.0</c:v>
                </c:pt>
                <c:pt idx="1792">
                  <c:v>0.0</c:v>
                </c:pt>
                <c:pt idx="1793">
                  <c:v>0.0</c:v>
                </c:pt>
                <c:pt idx="1794">
                  <c:v>0.0</c:v>
                </c:pt>
                <c:pt idx="1795">
                  <c:v>0.0</c:v>
                </c:pt>
                <c:pt idx="1796">
                  <c:v>0.0</c:v>
                </c:pt>
                <c:pt idx="1797">
                  <c:v>0.0</c:v>
                </c:pt>
                <c:pt idx="1798">
                  <c:v>0.0</c:v>
                </c:pt>
                <c:pt idx="1799">
                  <c:v>0.0</c:v>
                </c:pt>
                <c:pt idx="1800">
                  <c:v>0.0</c:v>
                </c:pt>
                <c:pt idx="1801">
                  <c:v>0.0</c:v>
                </c:pt>
                <c:pt idx="1802">
                  <c:v>0.0</c:v>
                </c:pt>
                <c:pt idx="1803">
                  <c:v>0.0</c:v>
                </c:pt>
                <c:pt idx="1804">
                  <c:v>0.0</c:v>
                </c:pt>
                <c:pt idx="1805">
                  <c:v>0.0</c:v>
                </c:pt>
                <c:pt idx="1806">
                  <c:v>0.0</c:v>
                </c:pt>
                <c:pt idx="1807">
                  <c:v>0.0</c:v>
                </c:pt>
                <c:pt idx="1808">
                  <c:v>0.0</c:v>
                </c:pt>
                <c:pt idx="1809">
                  <c:v>0.0</c:v>
                </c:pt>
                <c:pt idx="1810">
                  <c:v>0.0</c:v>
                </c:pt>
                <c:pt idx="1811">
                  <c:v>0.0</c:v>
                </c:pt>
                <c:pt idx="1812">
                  <c:v>0.0</c:v>
                </c:pt>
                <c:pt idx="1813">
                  <c:v>0.0</c:v>
                </c:pt>
                <c:pt idx="1814">
                  <c:v>0.0</c:v>
                </c:pt>
                <c:pt idx="1815">
                  <c:v>0.0</c:v>
                </c:pt>
                <c:pt idx="1816">
                  <c:v>0.0</c:v>
                </c:pt>
                <c:pt idx="1817">
                  <c:v>0.0</c:v>
                </c:pt>
                <c:pt idx="1818">
                  <c:v>0.0</c:v>
                </c:pt>
                <c:pt idx="1819">
                  <c:v>0.0</c:v>
                </c:pt>
                <c:pt idx="1820">
                  <c:v>0.0</c:v>
                </c:pt>
                <c:pt idx="1821">
                  <c:v>0.0</c:v>
                </c:pt>
                <c:pt idx="1822">
                  <c:v>0.0</c:v>
                </c:pt>
                <c:pt idx="1823">
                  <c:v>0.0</c:v>
                </c:pt>
                <c:pt idx="1824">
                  <c:v>0.0</c:v>
                </c:pt>
                <c:pt idx="1825">
                  <c:v>0.0</c:v>
                </c:pt>
                <c:pt idx="1826">
                  <c:v>1.0</c:v>
                </c:pt>
                <c:pt idx="1827">
                  <c:v>0.0</c:v>
                </c:pt>
                <c:pt idx="1828">
                  <c:v>0.0</c:v>
                </c:pt>
                <c:pt idx="1829">
                  <c:v>0.0</c:v>
                </c:pt>
                <c:pt idx="1830">
                  <c:v>0.0</c:v>
                </c:pt>
                <c:pt idx="1831">
                  <c:v>0.0</c:v>
                </c:pt>
                <c:pt idx="1832">
                  <c:v>0.0</c:v>
                </c:pt>
                <c:pt idx="1833">
                  <c:v>0.0</c:v>
                </c:pt>
                <c:pt idx="1834">
                  <c:v>0.0</c:v>
                </c:pt>
                <c:pt idx="1835">
                  <c:v>0.0</c:v>
                </c:pt>
                <c:pt idx="1836">
                  <c:v>0.0</c:v>
                </c:pt>
                <c:pt idx="1837">
                  <c:v>0.0</c:v>
                </c:pt>
                <c:pt idx="1838">
                  <c:v>0.0</c:v>
                </c:pt>
                <c:pt idx="1839">
                  <c:v>0.0</c:v>
                </c:pt>
                <c:pt idx="1840">
                  <c:v>0.0</c:v>
                </c:pt>
                <c:pt idx="1841">
                  <c:v>0.0</c:v>
                </c:pt>
                <c:pt idx="1842">
                  <c:v>0.0</c:v>
                </c:pt>
                <c:pt idx="1843">
                  <c:v>0.0</c:v>
                </c:pt>
                <c:pt idx="1844">
                  <c:v>0.0</c:v>
                </c:pt>
                <c:pt idx="1845">
                  <c:v>0.0</c:v>
                </c:pt>
                <c:pt idx="1846">
                  <c:v>0.0</c:v>
                </c:pt>
                <c:pt idx="1847">
                  <c:v>0.0</c:v>
                </c:pt>
                <c:pt idx="1848">
                  <c:v>0.0</c:v>
                </c:pt>
                <c:pt idx="1849">
                  <c:v>0.0</c:v>
                </c:pt>
                <c:pt idx="1850">
                  <c:v>0.0</c:v>
                </c:pt>
                <c:pt idx="1851">
                  <c:v>0.0</c:v>
                </c:pt>
                <c:pt idx="1852">
                  <c:v>0.0</c:v>
                </c:pt>
                <c:pt idx="1853">
                  <c:v>0.0</c:v>
                </c:pt>
                <c:pt idx="1854">
                  <c:v>1.0</c:v>
                </c:pt>
                <c:pt idx="1855">
                  <c:v>0.0</c:v>
                </c:pt>
                <c:pt idx="1856">
                  <c:v>1.0</c:v>
                </c:pt>
                <c:pt idx="1857">
                  <c:v>0.0</c:v>
                </c:pt>
                <c:pt idx="1858">
                  <c:v>0.0</c:v>
                </c:pt>
                <c:pt idx="1859">
                  <c:v>0.0</c:v>
                </c:pt>
                <c:pt idx="1860">
                  <c:v>0.0</c:v>
                </c:pt>
                <c:pt idx="1861">
                  <c:v>0.0</c:v>
                </c:pt>
                <c:pt idx="1862">
                  <c:v>0.0</c:v>
                </c:pt>
                <c:pt idx="1863">
                  <c:v>0.0</c:v>
                </c:pt>
                <c:pt idx="1864">
                  <c:v>0.0</c:v>
                </c:pt>
                <c:pt idx="1865">
                  <c:v>0.0</c:v>
                </c:pt>
                <c:pt idx="1866">
                  <c:v>0.0</c:v>
                </c:pt>
                <c:pt idx="1867">
                  <c:v>0.0</c:v>
                </c:pt>
                <c:pt idx="1868">
                  <c:v>0.0</c:v>
                </c:pt>
                <c:pt idx="1869">
                  <c:v>0.0</c:v>
                </c:pt>
                <c:pt idx="1870">
                  <c:v>0.0</c:v>
                </c:pt>
                <c:pt idx="1871">
                  <c:v>0.0</c:v>
                </c:pt>
                <c:pt idx="1872">
                  <c:v>0.0</c:v>
                </c:pt>
                <c:pt idx="1873">
                  <c:v>0.0</c:v>
                </c:pt>
                <c:pt idx="1874">
                  <c:v>0.0</c:v>
                </c:pt>
                <c:pt idx="1875">
                  <c:v>0.0</c:v>
                </c:pt>
                <c:pt idx="1876">
                  <c:v>0.0</c:v>
                </c:pt>
                <c:pt idx="1877">
                  <c:v>0.0</c:v>
                </c:pt>
                <c:pt idx="1878">
                  <c:v>0.0</c:v>
                </c:pt>
                <c:pt idx="1879">
                  <c:v>0.0</c:v>
                </c:pt>
                <c:pt idx="1880">
                  <c:v>0.0</c:v>
                </c:pt>
                <c:pt idx="1881">
                  <c:v>0.0</c:v>
                </c:pt>
                <c:pt idx="1882">
                  <c:v>0.0</c:v>
                </c:pt>
                <c:pt idx="1883">
                  <c:v>0.0</c:v>
                </c:pt>
                <c:pt idx="1884">
                  <c:v>0.0</c:v>
                </c:pt>
                <c:pt idx="1885">
                  <c:v>0.0</c:v>
                </c:pt>
                <c:pt idx="1886">
                  <c:v>0.0</c:v>
                </c:pt>
                <c:pt idx="1887">
                  <c:v>0.0</c:v>
                </c:pt>
                <c:pt idx="1888">
                  <c:v>0.0</c:v>
                </c:pt>
                <c:pt idx="1889">
                  <c:v>0.0</c:v>
                </c:pt>
                <c:pt idx="1890">
                  <c:v>0.0</c:v>
                </c:pt>
                <c:pt idx="1891">
                  <c:v>0.0</c:v>
                </c:pt>
                <c:pt idx="1892">
                  <c:v>0.0</c:v>
                </c:pt>
                <c:pt idx="1893">
                  <c:v>0.0</c:v>
                </c:pt>
                <c:pt idx="1894">
                  <c:v>0.0</c:v>
                </c:pt>
                <c:pt idx="1895">
                  <c:v>0.0</c:v>
                </c:pt>
                <c:pt idx="1896">
                  <c:v>0.0</c:v>
                </c:pt>
                <c:pt idx="1897">
                  <c:v>0.0</c:v>
                </c:pt>
                <c:pt idx="1898">
                  <c:v>0.0</c:v>
                </c:pt>
                <c:pt idx="1899">
                  <c:v>0.0</c:v>
                </c:pt>
                <c:pt idx="1900">
                  <c:v>0.0</c:v>
                </c:pt>
                <c:pt idx="1901">
                  <c:v>0.0</c:v>
                </c:pt>
                <c:pt idx="1902">
                  <c:v>0.0</c:v>
                </c:pt>
                <c:pt idx="1903">
                  <c:v>0.0</c:v>
                </c:pt>
                <c:pt idx="1904">
                  <c:v>0.0</c:v>
                </c:pt>
                <c:pt idx="1905">
                  <c:v>0.0</c:v>
                </c:pt>
                <c:pt idx="1906">
                  <c:v>0.0</c:v>
                </c:pt>
                <c:pt idx="1907">
                  <c:v>0.0</c:v>
                </c:pt>
                <c:pt idx="1908">
                  <c:v>0.0</c:v>
                </c:pt>
                <c:pt idx="1909">
                  <c:v>0.0</c:v>
                </c:pt>
                <c:pt idx="1910">
                  <c:v>0.0</c:v>
                </c:pt>
                <c:pt idx="1911">
                  <c:v>0.0</c:v>
                </c:pt>
                <c:pt idx="1912">
                  <c:v>0.0</c:v>
                </c:pt>
                <c:pt idx="1913">
                  <c:v>0.0</c:v>
                </c:pt>
                <c:pt idx="1914">
                  <c:v>0.0</c:v>
                </c:pt>
                <c:pt idx="1915">
                  <c:v>0.0</c:v>
                </c:pt>
                <c:pt idx="1916">
                  <c:v>0.0</c:v>
                </c:pt>
                <c:pt idx="1917">
                  <c:v>0.0</c:v>
                </c:pt>
                <c:pt idx="1918">
                  <c:v>0.0</c:v>
                </c:pt>
                <c:pt idx="1919">
                  <c:v>0.0</c:v>
                </c:pt>
                <c:pt idx="1920">
                  <c:v>0.0</c:v>
                </c:pt>
                <c:pt idx="1921">
                  <c:v>0.0</c:v>
                </c:pt>
                <c:pt idx="1922">
                  <c:v>0.0</c:v>
                </c:pt>
                <c:pt idx="1923">
                  <c:v>0.0</c:v>
                </c:pt>
                <c:pt idx="1924">
                  <c:v>0.0</c:v>
                </c:pt>
                <c:pt idx="1925">
                  <c:v>0.0</c:v>
                </c:pt>
                <c:pt idx="1926">
                  <c:v>0.0</c:v>
                </c:pt>
                <c:pt idx="1927">
                  <c:v>0.0</c:v>
                </c:pt>
                <c:pt idx="1928">
                  <c:v>0.0</c:v>
                </c:pt>
                <c:pt idx="1929">
                  <c:v>0.0</c:v>
                </c:pt>
                <c:pt idx="1930">
                  <c:v>0.0</c:v>
                </c:pt>
                <c:pt idx="1931">
                  <c:v>0.0</c:v>
                </c:pt>
                <c:pt idx="1932">
                  <c:v>0.0</c:v>
                </c:pt>
                <c:pt idx="1933">
                  <c:v>0.0</c:v>
                </c:pt>
                <c:pt idx="1934">
                  <c:v>0.0</c:v>
                </c:pt>
                <c:pt idx="1935">
                  <c:v>0.0</c:v>
                </c:pt>
                <c:pt idx="1936">
                  <c:v>0.0</c:v>
                </c:pt>
                <c:pt idx="1937">
                  <c:v>0.0</c:v>
                </c:pt>
                <c:pt idx="1938">
                  <c:v>0.0</c:v>
                </c:pt>
                <c:pt idx="1939">
                  <c:v>0.0</c:v>
                </c:pt>
                <c:pt idx="1940">
                  <c:v>0.0</c:v>
                </c:pt>
                <c:pt idx="1941">
                  <c:v>0.0</c:v>
                </c:pt>
                <c:pt idx="1942">
                  <c:v>0.0</c:v>
                </c:pt>
                <c:pt idx="1943">
                  <c:v>0.0</c:v>
                </c:pt>
                <c:pt idx="1944">
                  <c:v>0.0</c:v>
                </c:pt>
                <c:pt idx="1945">
                  <c:v>0.0</c:v>
                </c:pt>
                <c:pt idx="1946">
                  <c:v>0.0</c:v>
                </c:pt>
                <c:pt idx="1947">
                  <c:v>0.0</c:v>
                </c:pt>
                <c:pt idx="1948">
                  <c:v>0.0</c:v>
                </c:pt>
                <c:pt idx="1949">
                  <c:v>0.0</c:v>
                </c:pt>
                <c:pt idx="1950">
                  <c:v>0.0</c:v>
                </c:pt>
                <c:pt idx="1951">
                  <c:v>0.0</c:v>
                </c:pt>
                <c:pt idx="1952">
                  <c:v>0.0</c:v>
                </c:pt>
                <c:pt idx="1953">
                  <c:v>0.0</c:v>
                </c:pt>
                <c:pt idx="1954">
                  <c:v>0.0</c:v>
                </c:pt>
                <c:pt idx="1955">
                  <c:v>0.0</c:v>
                </c:pt>
                <c:pt idx="1956">
                  <c:v>0.0</c:v>
                </c:pt>
                <c:pt idx="1957">
                  <c:v>0.0</c:v>
                </c:pt>
                <c:pt idx="1958">
                  <c:v>0.0</c:v>
                </c:pt>
                <c:pt idx="1959">
                  <c:v>0.0</c:v>
                </c:pt>
                <c:pt idx="1960">
                  <c:v>0.0</c:v>
                </c:pt>
                <c:pt idx="1961">
                  <c:v>0.0</c:v>
                </c:pt>
                <c:pt idx="1962">
                  <c:v>0.0</c:v>
                </c:pt>
                <c:pt idx="1963">
                  <c:v>0.0</c:v>
                </c:pt>
                <c:pt idx="1964">
                  <c:v>0.0</c:v>
                </c:pt>
                <c:pt idx="1965">
                  <c:v>0.0</c:v>
                </c:pt>
                <c:pt idx="1966">
                  <c:v>0.0</c:v>
                </c:pt>
                <c:pt idx="1967">
                  <c:v>0.0</c:v>
                </c:pt>
                <c:pt idx="1968">
                  <c:v>0.0</c:v>
                </c:pt>
                <c:pt idx="1969">
                  <c:v>0.0</c:v>
                </c:pt>
                <c:pt idx="1970">
                  <c:v>0.0</c:v>
                </c:pt>
                <c:pt idx="1971">
                  <c:v>0.0</c:v>
                </c:pt>
                <c:pt idx="1972">
                  <c:v>0.0</c:v>
                </c:pt>
                <c:pt idx="1973">
                  <c:v>0.0</c:v>
                </c:pt>
                <c:pt idx="1974">
                  <c:v>0.0</c:v>
                </c:pt>
                <c:pt idx="1975">
                  <c:v>0.0</c:v>
                </c:pt>
                <c:pt idx="1976">
                  <c:v>1.0</c:v>
                </c:pt>
                <c:pt idx="1977">
                  <c:v>0.0</c:v>
                </c:pt>
                <c:pt idx="1978">
                  <c:v>0.0</c:v>
                </c:pt>
                <c:pt idx="1979">
                  <c:v>0.0</c:v>
                </c:pt>
                <c:pt idx="1980">
                  <c:v>0.0</c:v>
                </c:pt>
                <c:pt idx="1981">
                  <c:v>0.0</c:v>
                </c:pt>
                <c:pt idx="1982">
                  <c:v>0.0</c:v>
                </c:pt>
                <c:pt idx="1983">
                  <c:v>0.0</c:v>
                </c:pt>
                <c:pt idx="1984">
                  <c:v>0.0</c:v>
                </c:pt>
                <c:pt idx="1985">
                  <c:v>0.0</c:v>
                </c:pt>
                <c:pt idx="1986">
                  <c:v>0.0</c:v>
                </c:pt>
                <c:pt idx="1987">
                  <c:v>0.0</c:v>
                </c:pt>
                <c:pt idx="1988">
                  <c:v>0.0</c:v>
                </c:pt>
                <c:pt idx="1989">
                  <c:v>0.0</c:v>
                </c:pt>
                <c:pt idx="1990">
                  <c:v>0.0</c:v>
                </c:pt>
                <c:pt idx="1991">
                  <c:v>0.0</c:v>
                </c:pt>
                <c:pt idx="1992">
                  <c:v>0.0</c:v>
                </c:pt>
                <c:pt idx="1993">
                  <c:v>0.0</c:v>
                </c:pt>
                <c:pt idx="1994">
                  <c:v>0.0</c:v>
                </c:pt>
                <c:pt idx="1995">
                  <c:v>0.0</c:v>
                </c:pt>
                <c:pt idx="1996">
                  <c:v>0.0</c:v>
                </c:pt>
                <c:pt idx="1997">
                  <c:v>0.0</c:v>
                </c:pt>
                <c:pt idx="1998">
                  <c:v>0.0</c:v>
                </c:pt>
                <c:pt idx="1999">
                  <c:v>0.0</c:v>
                </c:pt>
                <c:pt idx="2000">
                  <c:v>0.0</c:v>
                </c:pt>
                <c:pt idx="2001">
                  <c:v>0.0</c:v>
                </c:pt>
                <c:pt idx="2002">
                  <c:v>0.0</c:v>
                </c:pt>
                <c:pt idx="2003">
                  <c:v>0.0</c:v>
                </c:pt>
                <c:pt idx="2004">
                  <c:v>0.0</c:v>
                </c:pt>
                <c:pt idx="2005">
                  <c:v>0.0</c:v>
                </c:pt>
                <c:pt idx="2006">
                  <c:v>0.0</c:v>
                </c:pt>
                <c:pt idx="2007">
                  <c:v>0.0</c:v>
                </c:pt>
                <c:pt idx="2008">
                  <c:v>0.0</c:v>
                </c:pt>
                <c:pt idx="2009">
                  <c:v>0.0</c:v>
                </c:pt>
                <c:pt idx="2010">
                  <c:v>0.0</c:v>
                </c:pt>
                <c:pt idx="2011">
                  <c:v>0.0</c:v>
                </c:pt>
                <c:pt idx="2012">
                  <c:v>0.0</c:v>
                </c:pt>
                <c:pt idx="2013">
                  <c:v>0.0</c:v>
                </c:pt>
                <c:pt idx="2014">
                  <c:v>0.0</c:v>
                </c:pt>
                <c:pt idx="2015">
                  <c:v>0.0</c:v>
                </c:pt>
                <c:pt idx="2016">
                  <c:v>0.0</c:v>
                </c:pt>
                <c:pt idx="2017">
                  <c:v>0.0</c:v>
                </c:pt>
                <c:pt idx="2018">
                  <c:v>0.0</c:v>
                </c:pt>
                <c:pt idx="2019">
                  <c:v>0.0</c:v>
                </c:pt>
                <c:pt idx="2020">
                  <c:v>0.0</c:v>
                </c:pt>
                <c:pt idx="2021">
                  <c:v>0.0</c:v>
                </c:pt>
                <c:pt idx="2022">
                  <c:v>0.0</c:v>
                </c:pt>
                <c:pt idx="2023">
                  <c:v>0.0</c:v>
                </c:pt>
                <c:pt idx="2024">
                  <c:v>0.0</c:v>
                </c:pt>
                <c:pt idx="2025">
                  <c:v>0.0</c:v>
                </c:pt>
                <c:pt idx="2026">
                  <c:v>0.0</c:v>
                </c:pt>
                <c:pt idx="2027">
                  <c:v>0.0</c:v>
                </c:pt>
                <c:pt idx="2028">
                  <c:v>0.0</c:v>
                </c:pt>
                <c:pt idx="2029">
                  <c:v>0.0</c:v>
                </c:pt>
                <c:pt idx="2030">
                  <c:v>0.0</c:v>
                </c:pt>
                <c:pt idx="2031">
                  <c:v>0.0</c:v>
                </c:pt>
                <c:pt idx="2032">
                  <c:v>0.0</c:v>
                </c:pt>
                <c:pt idx="2033">
                  <c:v>0.0</c:v>
                </c:pt>
                <c:pt idx="2034">
                  <c:v>0.0</c:v>
                </c:pt>
                <c:pt idx="2035">
                  <c:v>0.0</c:v>
                </c:pt>
                <c:pt idx="2036">
                  <c:v>1.0</c:v>
                </c:pt>
                <c:pt idx="2037">
                  <c:v>0.0</c:v>
                </c:pt>
                <c:pt idx="2038">
                  <c:v>0.0</c:v>
                </c:pt>
                <c:pt idx="2039">
                  <c:v>0.0</c:v>
                </c:pt>
                <c:pt idx="2040">
                  <c:v>0.0</c:v>
                </c:pt>
                <c:pt idx="2041">
                  <c:v>0.0</c:v>
                </c:pt>
                <c:pt idx="2042">
                  <c:v>0.0</c:v>
                </c:pt>
                <c:pt idx="2043">
                  <c:v>0.0</c:v>
                </c:pt>
                <c:pt idx="2044">
                  <c:v>0.0</c:v>
                </c:pt>
                <c:pt idx="2045">
                  <c:v>0.0</c:v>
                </c:pt>
                <c:pt idx="2046">
                  <c:v>0.0</c:v>
                </c:pt>
                <c:pt idx="2047">
                  <c:v>0.0</c:v>
                </c:pt>
                <c:pt idx="2048">
                  <c:v>0.0</c:v>
                </c:pt>
                <c:pt idx="2049">
                  <c:v>0.0</c:v>
                </c:pt>
                <c:pt idx="2050">
                  <c:v>0.0</c:v>
                </c:pt>
                <c:pt idx="2051">
                  <c:v>0.0</c:v>
                </c:pt>
                <c:pt idx="2052">
                  <c:v>0.0</c:v>
                </c:pt>
                <c:pt idx="2053">
                  <c:v>0.0</c:v>
                </c:pt>
                <c:pt idx="2054">
                  <c:v>0.0</c:v>
                </c:pt>
                <c:pt idx="2055">
                  <c:v>0.0</c:v>
                </c:pt>
                <c:pt idx="2056">
                  <c:v>0.0</c:v>
                </c:pt>
                <c:pt idx="2057">
                  <c:v>0.0</c:v>
                </c:pt>
                <c:pt idx="2058">
                  <c:v>0.0</c:v>
                </c:pt>
                <c:pt idx="2059">
                  <c:v>0.0</c:v>
                </c:pt>
                <c:pt idx="2060">
                  <c:v>0.0</c:v>
                </c:pt>
                <c:pt idx="2061">
                  <c:v>0.0</c:v>
                </c:pt>
                <c:pt idx="2062">
                  <c:v>0.0</c:v>
                </c:pt>
                <c:pt idx="2063">
                  <c:v>0.0</c:v>
                </c:pt>
                <c:pt idx="2064">
                  <c:v>0.0</c:v>
                </c:pt>
                <c:pt idx="2065">
                  <c:v>0.0</c:v>
                </c:pt>
                <c:pt idx="2066">
                  <c:v>0.0</c:v>
                </c:pt>
                <c:pt idx="2067">
                  <c:v>0.0</c:v>
                </c:pt>
                <c:pt idx="2068">
                  <c:v>0.0</c:v>
                </c:pt>
                <c:pt idx="2069">
                  <c:v>0.0</c:v>
                </c:pt>
                <c:pt idx="2070">
                  <c:v>0.0</c:v>
                </c:pt>
                <c:pt idx="2071">
                  <c:v>0.0</c:v>
                </c:pt>
                <c:pt idx="2072">
                  <c:v>0.0</c:v>
                </c:pt>
                <c:pt idx="2073">
                  <c:v>0.0</c:v>
                </c:pt>
                <c:pt idx="2074">
                  <c:v>0.0</c:v>
                </c:pt>
                <c:pt idx="2075">
                  <c:v>0.0</c:v>
                </c:pt>
                <c:pt idx="2076">
                  <c:v>0.0</c:v>
                </c:pt>
                <c:pt idx="2077">
                  <c:v>0.0</c:v>
                </c:pt>
                <c:pt idx="2078">
                  <c:v>0.0</c:v>
                </c:pt>
                <c:pt idx="2079">
                  <c:v>0.0</c:v>
                </c:pt>
                <c:pt idx="2080">
                  <c:v>0.0</c:v>
                </c:pt>
                <c:pt idx="2081">
                  <c:v>0.0</c:v>
                </c:pt>
                <c:pt idx="2082">
                  <c:v>0.0</c:v>
                </c:pt>
                <c:pt idx="2083">
                  <c:v>0.0</c:v>
                </c:pt>
                <c:pt idx="2084">
                  <c:v>0.0</c:v>
                </c:pt>
                <c:pt idx="2085">
                  <c:v>0.0</c:v>
                </c:pt>
                <c:pt idx="2086">
                  <c:v>0.0</c:v>
                </c:pt>
                <c:pt idx="2087">
                  <c:v>0.0</c:v>
                </c:pt>
                <c:pt idx="2088">
                  <c:v>0.0</c:v>
                </c:pt>
                <c:pt idx="2089">
                  <c:v>0.0</c:v>
                </c:pt>
                <c:pt idx="2090">
                  <c:v>0.0</c:v>
                </c:pt>
                <c:pt idx="2091">
                  <c:v>0.0</c:v>
                </c:pt>
                <c:pt idx="2092">
                  <c:v>0.0</c:v>
                </c:pt>
                <c:pt idx="2093">
                  <c:v>0.0</c:v>
                </c:pt>
                <c:pt idx="2094">
                  <c:v>0.0</c:v>
                </c:pt>
                <c:pt idx="2095">
                  <c:v>0.0</c:v>
                </c:pt>
                <c:pt idx="2096">
                  <c:v>0.0</c:v>
                </c:pt>
                <c:pt idx="2097">
                  <c:v>0.0</c:v>
                </c:pt>
                <c:pt idx="2098">
                  <c:v>0.0</c:v>
                </c:pt>
                <c:pt idx="2099">
                  <c:v>0.0</c:v>
                </c:pt>
                <c:pt idx="2100">
                  <c:v>0.0</c:v>
                </c:pt>
                <c:pt idx="2101">
                  <c:v>0.0</c:v>
                </c:pt>
                <c:pt idx="2102">
                  <c:v>0.0</c:v>
                </c:pt>
                <c:pt idx="2103">
                  <c:v>0.0</c:v>
                </c:pt>
                <c:pt idx="2104">
                  <c:v>0.0</c:v>
                </c:pt>
                <c:pt idx="2105">
                  <c:v>0.0</c:v>
                </c:pt>
                <c:pt idx="2106">
                  <c:v>0.0</c:v>
                </c:pt>
                <c:pt idx="2107">
                  <c:v>0.0</c:v>
                </c:pt>
                <c:pt idx="2108">
                  <c:v>0.0</c:v>
                </c:pt>
                <c:pt idx="2109">
                  <c:v>0.0</c:v>
                </c:pt>
                <c:pt idx="2110">
                  <c:v>0.0</c:v>
                </c:pt>
                <c:pt idx="2111">
                  <c:v>0.0</c:v>
                </c:pt>
                <c:pt idx="2112">
                  <c:v>0.0</c:v>
                </c:pt>
                <c:pt idx="2113">
                  <c:v>0.0</c:v>
                </c:pt>
                <c:pt idx="2114">
                  <c:v>0.0</c:v>
                </c:pt>
                <c:pt idx="2115">
                  <c:v>0.0</c:v>
                </c:pt>
                <c:pt idx="2116">
                  <c:v>0.0</c:v>
                </c:pt>
                <c:pt idx="2117">
                  <c:v>0.0</c:v>
                </c:pt>
                <c:pt idx="2118">
                  <c:v>0.0</c:v>
                </c:pt>
                <c:pt idx="2119">
                  <c:v>0.0</c:v>
                </c:pt>
                <c:pt idx="2120">
                  <c:v>0.0</c:v>
                </c:pt>
                <c:pt idx="2121">
                  <c:v>0.0</c:v>
                </c:pt>
                <c:pt idx="2122">
                  <c:v>0.0</c:v>
                </c:pt>
                <c:pt idx="2123">
                  <c:v>0.0</c:v>
                </c:pt>
                <c:pt idx="2124">
                  <c:v>0.0</c:v>
                </c:pt>
                <c:pt idx="2125">
                  <c:v>0.0</c:v>
                </c:pt>
                <c:pt idx="2126">
                  <c:v>0.0</c:v>
                </c:pt>
                <c:pt idx="2127">
                  <c:v>0.0</c:v>
                </c:pt>
                <c:pt idx="2128">
                  <c:v>0.0</c:v>
                </c:pt>
                <c:pt idx="2129">
                  <c:v>0.0</c:v>
                </c:pt>
                <c:pt idx="2130">
                  <c:v>0.0</c:v>
                </c:pt>
                <c:pt idx="2131">
                  <c:v>0.0</c:v>
                </c:pt>
                <c:pt idx="2132">
                  <c:v>0.0</c:v>
                </c:pt>
                <c:pt idx="2133">
                  <c:v>0.0</c:v>
                </c:pt>
                <c:pt idx="2134">
                  <c:v>0.0</c:v>
                </c:pt>
                <c:pt idx="2135">
                  <c:v>0.0</c:v>
                </c:pt>
                <c:pt idx="2136">
                  <c:v>0.0</c:v>
                </c:pt>
                <c:pt idx="2137">
                  <c:v>0.0</c:v>
                </c:pt>
                <c:pt idx="2138">
                  <c:v>0.0</c:v>
                </c:pt>
                <c:pt idx="2139">
                  <c:v>0.0</c:v>
                </c:pt>
                <c:pt idx="2140">
                  <c:v>0.0</c:v>
                </c:pt>
                <c:pt idx="2141">
                  <c:v>0.0</c:v>
                </c:pt>
                <c:pt idx="2142">
                  <c:v>0.0</c:v>
                </c:pt>
                <c:pt idx="2143">
                  <c:v>0.0</c:v>
                </c:pt>
                <c:pt idx="2144">
                  <c:v>0.0</c:v>
                </c:pt>
                <c:pt idx="2145">
                  <c:v>0.0</c:v>
                </c:pt>
                <c:pt idx="2146">
                  <c:v>0.0</c:v>
                </c:pt>
                <c:pt idx="2147">
                  <c:v>0.0</c:v>
                </c:pt>
                <c:pt idx="2148">
                  <c:v>0.0</c:v>
                </c:pt>
                <c:pt idx="2149">
                  <c:v>0.0</c:v>
                </c:pt>
                <c:pt idx="2150">
                  <c:v>0.0</c:v>
                </c:pt>
                <c:pt idx="2151">
                  <c:v>0.0</c:v>
                </c:pt>
                <c:pt idx="2152">
                  <c:v>0.0</c:v>
                </c:pt>
                <c:pt idx="2153">
                  <c:v>0.0</c:v>
                </c:pt>
                <c:pt idx="2154">
                  <c:v>0.0</c:v>
                </c:pt>
                <c:pt idx="2155">
                  <c:v>1.0</c:v>
                </c:pt>
                <c:pt idx="2156">
                  <c:v>0.0</c:v>
                </c:pt>
                <c:pt idx="2157">
                  <c:v>0.0</c:v>
                </c:pt>
                <c:pt idx="2158">
                  <c:v>0.0</c:v>
                </c:pt>
                <c:pt idx="2159">
                  <c:v>0.0</c:v>
                </c:pt>
                <c:pt idx="2160">
                  <c:v>0.0</c:v>
                </c:pt>
                <c:pt idx="2161">
                  <c:v>0.0</c:v>
                </c:pt>
                <c:pt idx="2162">
                  <c:v>0.0</c:v>
                </c:pt>
                <c:pt idx="2163">
                  <c:v>0.0</c:v>
                </c:pt>
                <c:pt idx="2164">
                  <c:v>0.0</c:v>
                </c:pt>
                <c:pt idx="2165">
                  <c:v>0.0</c:v>
                </c:pt>
                <c:pt idx="2166">
                  <c:v>0.0</c:v>
                </c:pt>
                <c:pt idx="2167">
                  <c:v>0.0</c:v>
                </c:pt>
                <c:pt idx="2168">
                  <c:v>0.0</c:v>
                </c:pt>
                <c:pt idx="2169">
                  <c:v>0.0</c:v>
                </c:pt>
                <c:pt idx="2170">
                  <c:v>0.0</c:v>
                </c:pt>
                <c:pt idx="2171">
                  <c:v>0.0</c:v>
                </c:pt>
                <c:pt idx="2172">
                  <c:v>0.0</c:v>
                </c:pt>
                <c:pt idx="2173">
                  <c:v>0.0</c:v>
                </c:pt>
                <c:pt idx="2174">
                  <c:v>0.0</c:v>
                </c:pt>
                <c:pt idx="2175">
                  <c:v>0.0</c:v>
                </c:pt>
                <c:pt idx="2176">
                  <c:v>0.0</c:v>
                </c:pt>
                <c:pt idx="2177">
                  <c:v>0.0</c:v>
                </c:pt>
                <c:pt idx="2178">
                  <c:v>0.0</c:v>
                </c:pt>
                <c:pt idx="2179">
                  <c:v>0.0</c:v>
                </c:pt>
                <c:pt idx="2180">
                  <c:v>0.0</c:v>
                </c:pt>
                <c:pt idx="2181">
                  <c:v>0.0</c:v>
                </c:pt>
                <c:pt idx="2182">
                  <c:v>0.0</c:v>
                </c:pt>
                <c:pt idx="2183">
                  <c:v>0.0</c:v>
                </c:pt>
                <c:pt idx="2184">
                  <c:v>0.0</c:v>
                </c:pt>
                <c:pt idx="2185">
                  <c:v>0.0</c:v>
                </c:pt>
                <c:pt idx="2186">
                  <c:v>0.0</c:v>
                </c:pt>
                <c:pt idx="2187">
                  <c:v>0.0</c:v>
                </c:pt>
                <c:pt idx="2188">
                  <c:v>0.0</c:v>
                </c:pt>
                <c:pt idx="2189">
                  <c:v>0.0</c:v>
                </c:pt>
                <c:pt idx="2190">
                  <c:v>0.0</c:v>
                </c:pt>
                <c:pt idx="2191">
                  <c:v>0.0</c:v>
                </c:pt>
                <c:pt idx="2192">
                  <c:v>0.0</c:v>
                </c:pt>
                <c:pt idx="2193">
                  <c:v>0.0</c:v>
                </c:pt>
                <c:pt idx="2194">
                  <c:v>0.0</c:v>
                </c:pt>
                <c:pt idx="2195">
                  <c:v>0.0</c:v>
                </c:pt>
                <c:pt idx="2196">
                  <c:v>0.0</c:v>
                </c:pt>
                <c:pt idx="2197">
                  <c:v>0.0</c:v>
                </c:pt>
                <c:pt idx="2198">
                  <c:v>0.0</c:v>
                </c:pt>
                <c:pt idx="2199">
                  <c:v>0.0</c:v>
                </c:pt>
                <c:pt idx="2200">
                  <c:v>0.0</c:v>
                </c:pt>
                <c:pt idx="2201">
                  <c:v>0.0</c:v>
                </c:pt>
                <c:pt idx="2202">
                  <c:v>0.0</c:v>
                </c:pt>
                <c:pt idx="2203">
                  <c:v>0.0</c:v>
                </c:pt>
                <c:pt idx="2204">
                  <c:v>0.0</c:v>
                </c:pt>
                <c:pt idx="2205">
                  <c:v>0.0</c:v>
                </c:pt>
                <c:pt idx="2206">
                  <c:v>0.0</c:v>
                </c:pt>
                <c:pt idx="2207">
                  <c:v>0.0</c:v>
                </c:pt>
                <c:pt idx="2208">
                  <c:v>0.0</c:v>
                </c:pt>
                <c:pt idx="2209">
                  <c:v>0.0</c:v>
                </c:pt>
                <c:pt idx="2210">
                  <c:v>0.0</c:v>
                </c:pt>
                <c:pt idx="2211">
                  <c:v>0.0</c:v>
                </c:pt>
                <c:pt idx="2212">
                  <c:v>0.0</c:v>
                </c:pt>
                <c:pt idx="2213">
                  <c:v>0.0</c:v>
                </c:pt>
                <c:pt idx="2214">
                  <c:v>0.0</c:v>
                </c:pt>
                <c:pt idx="2215">
                  <c:v>0.0</c:v>
                </c:pt>
                <c:pt idx="2216">
                  <c:v>0.0</c:v>
                </c:pt>
                <c:pt idx="2217">
                  <c:v>0.0</c:v>
                </c:pt>
                <c:pt idx="2218">
                  <c:v>0.0</c:v>
                </c:pt>
                <c:pt idx="2219">
                  <c:v>0.0</c:v>
                </c:pt>
                <c:pt idx="2220">
                  <c:v>0.0</c:v>
                </c:pt>
                <c:pt idx="2221">
                  <c:v>0.0</c:v>
                </c:pt>
                <c:pt idx="2222">
                  <c:v>0.0</c:v>
                </c:pt>
                <c:pt idx="2223">
                  <c:v>0.0</c:v>
                </c:pt>
                <c:pt idx="2224">
                  <c:v>0.0</c:v>
                </c:pt>
                <c:pt idx="2225">
                  <c:v>0.0</c:v>
                </c:pt>
                <c:pt idx="2226">
                  <c:v>0.0</c:v>
                </c:pt>
                <c:pt idx="2227">
                  <c:v>0.0</c:v>
                </c:pt>
                <c:pt idx="2228">
                  <c:v>0.0</c:v>
                </c:pt>
                <c:pt idx="2229">
                  <c:v>0.0</c:v>
                </c:pt>
                <c:pt idx="2230">
                  <c:v>0.0</c:v>
                </c:pt>
                <c:pt idx="2231">
                  <c:v>0.0</c:v>
                </c:pt>
                <c:pt idx="2232">
                  <c:v>0.0</c:v>
                </c:pt>
                <c:pt idx="2233">
                  <c:v>0.0</c:v>
                </c:pt>
                <c:pt idx="2234">
                  <c:v>0.0</c:v>
                </c:pt>
                <c:pt idx="2235">
                  <c:v>0.0</c:v>
                </c:pt>
                <c:pt idx="2236">
                  <c:v>0.0</c:v>
                </c:pt>
                <c:pt idx="2237">
                  <c:v>0.0</c:v>
                </c:pt>
                <c:pt idx="2238">
                  <c:v>0.0</c:v>
                </c:pt>
                <c:pt idx="2239">
                  <c:v>0.0</c:v>
                </c:pt>
                <c:pt idx="2240">
                  <c:v>0.0</c:v>
                </c:pt>
                <c:pt idx="2241">
                  <c:v>0.0</c:v>
                </c:pt>
                <c:pt idx="2242">
                  <c:v>0.0</c:v>
                </c:pt>
                <c:pt idx="2243">
                  <c:v>0.0</c:v>
                </c:pt>
                <c:pt idx="2244">
                  <c:v>0.0</c:v>
                </c:pt>
                <c:pt idx="2245">
                  <c:v>0.0</c:v>
                </c:pt>
                <c:pt idx="2246">
                  <c:v>0.0</c:v>
                </c:pt>
                <c:pt idx="2247">
                  <c:v>0.0</c:v>
                </c:pt>
                <c:pt idx="2248">
                  <c:v>0.0</c:v>
                </c:pt>
                <c:pt idx="2249">
                  <c:v>0.0</c:v>
                </c:pt>
                <c:pt idx="2250">
                  <c:v>0.0</c:v>
                </c:pt>
                <c:pt idx="2251">
                  <c:v>0.0</c:v>
                </c:pt>
                <c:pt idx="2252">
                  <c:v>0.0</c:v>
                </c:pt>
                <c:pt idx="2253">
                  <c:v>0.0</c:v>
                </c:pt>
                <c:pt idx="2254">
                  <c:v>0.0</c:v>
                </c:pt>
                <c:pt idx="2255">
                  <c:v>0.0</c:v>
                </c:pt>
                <c:pt idx="2256">
                  <c:v>0.0</c:v>
                </c:pt>
                <c:pt idx="2257">
                  <c:v>0.0</c:v>
                </c:pt>
                <c:pt idx="2258">
                  <c:v>0.0</c:v>
                </c:pt>
                <c:pt idx="2259">
                  <c:v>0.0</c:v>
                </c:pt>
                <c:pt idx="2260">
                  <c:v>0.0</c:v>
                </c:pt>
                <c:pt idx="2261">
                  <c:v>0.0</c:v>
                </c:pt>
                <c:pt idx="2262">
                  <c:v>0.0</c:v>
                </c:pt>
                <c:pt idx="2263">
                  <c:v>1.0</c:v>
                </c:pt>
                <c:pt idx="2264">
                  <c:v>0.0</c:v>
                </c:pt>
                <c:pt idx="2265">
                  <c:v>0.0</c:v>
                </c:pt>
                <c:pt idx="2266">
                  <c:v>0.0</c:v>
                </c:pt>
                <c:pt idx="2267">
                  <c:v>0.0</c:v>
                </c:pt>
                <c:pt idx="2268">
                  <c:v>0.0</c:v>
                </c:pt>
                <c:pt idx="2269">
                  <c:v>0.0</c:v>
                </c:pt>
                <c:pt idx="2270">
                  <c:v>0.0</c:v>
                </c:pt>
                <c:pt idx="2271">
                  <c:v>0.0</c:v>
                </c:pt>
                <c:pt idx="2272">
                  <c:v>0.0</c:v>
                </c:pt>
                <c:pt idx="2273">
                  <c:v>0.0</c:v>
                </c:pt>
                <c:pt idx="2274">
                  <c:v>0.0</c:v>
                </c:pt>
                <c:pt idx="2275">
                  <c:v>0.0</c:v>
                </c:pt>
                <c:pt idx="2276">
                  <c:v>0.0</c:v>
                </c:pt>
                <c:pt idx="2277">
                  <c:v>0.0</c:v>
                </c:pt>
                <c:pt idx="2278">
                  <c:v>0.0</c:v>
                </c:pt>
                <c:pt idx="2279">
                  <c:v>0.0</c:v>
                </c:pt>
                <c:pt idx="2280">
                  <c:v>0.0</c:v>
                </c:pt>
                <c:pt idx="2281">
                  <c:v>0.0</c:v>
                </c:pt>
                <c:pt idx="2282">
                  <c:v>0.0</c:v>
                </c:pt>
                <c:pt idx="2283">
                  <c:v>0.0</c:v>
                </c:pt>
                <c:pt idx="2284">
                  <c:v>0.0</c:v>
                </c:pt>
                <c:pt idx="2285">
                  <c:v>0.0</c:v>
                </c:pt>
                <c:pt idx="2286">
                  <c:v>0.0</c:v>
                </c:pt>
                <c:pt idx="2287">
                  <c:v>0.0</c:v>
                </c:pt>
                <c:pt idx="2288">
                  <c:v>0.0</c:v>
                </c:pt>
                <c:pt idx="2289">
                  <c:v>0.0</c:v>
                </c:pt>
                <c:pt idx="2290">
                  <c:v>0.0</c:v>
                </c:pt>
                <c:pt idx="2291">
                  <c:v>0.0</c:v>
                </c:pt>
                <c:pt idx="2292">
                  <c:v>0.0</c:v>
                </c:pt>
                <c:pt idx="2293">
                  <c:v>0.0</c:v>
                </c:pt>
                <c:pt idx="2294">
                  <c:v>0.0</c:v>
                </c:pt>
                <c:pt idx="2295">
                  <c:v>0.0</c:v>
                </c:pt>
                <c:pt idx="2296">
                  <c:v>0.0</c:v>
                </c:pt>
                <c:pt idx="2297">
                  <c:v>0.0</c:v>
                </c:pt>
                <c:pt idx="2298">
                  <c:v>0.0</c:v>
                </c:pt>
                <c:pt idx="2299">
                  <c:v>0.0</c:v>
                </c:pt>
                <c:pt idx="2300">
                  <c:v>0.0</c:v>
                </c:pt>
                <c:pt idx="2301">
                  <c:v>0.0</c:v>
                </c:pt>
                <c:pt idx="2302">
                  <c:v>0.0</c:v>
                </c:pt>
                <c:pt idx="2303">
                  <c:v>0.0</c:v>
                </c:pt>
                <c:pt idx="2304">
                  <c:v>0.0</c:v>
                </c:pt>
                <c:pt idx="2305">
                  <c:v>0.0</c:v>
                </c:pt>
                <c:pt idx="2306">
                  <c:v>0.0</c:v>
                </c:pt>
                <c:pt idx="2307">
                  <c:v>0.0</c:v>
                </c:pt>
                <c:pt idx="2308">
                  <c:v>0.0</c:v>
                </c:pt>
                <c:pt idx="2309">
                  <c:v>0.0</c:v>
                </c:pt>
                <c:pt idx="2310">
                  <c:v>0.0</c:v>
                </c:pt>
                <c:pt idx="2311">
                  <c:v>0.0</c:v>
                </c:pt>
                <c:pt idx="2312">
                  <c:v>0.0</c:v>
                </c:pt>
                <c:pt idx="2313">
                  <c:v>0.0</c:v>
                </c:pt>
                <c:pt idx="2314">
                  <c:v>0.0</c:v>
                </c:pt>
                <c:pt idx="2315">
                  <c:v>0.0</c:v>
                </c:pt>
                <c:pt idx="2316">
                  <c:v>0.0</c:v>
                </c:pt>
                <c:pt idx="2317">
                  <c:v>0.0</c:v>
                </c:pt>
                <c:pt idx="2318">
                  <c:v>0.0</c:v>
                </c:pt>
                <c:pt idx="2319">
                  <c:v>0.0</c:v>
                </c:pt>
                <c:pt idx="2320">
                  <c:v>0.0</c:v>
                </c:pt>
                <c:pt idx="2321">
                  <c:v>0.0</c:v>
                </c:pt>
                <c:pt idx="2322">
                  <c:v>0.0</c:v>
                </c:pt>
                <c:pt idx="2323">
                  <c:v>0.0</c:v>
                </c:pt>
                <c:pt idx="2324">
                  <c:v>0.0</c:v>
                </c:pt>
                <c:pt idx="2325">
                  <c:v>0.0</c:v>
                </c:pt>
                <c:pt idx="2326">
                  <c:v>0.0</c:v>
                </c:pt>
                <c:pt idx="2327">
                  <c:v>0.0</c:v>
                </c:pt>
                <c:pt idx="2328">
                  <c:v>0.0</c:v>
                </c:pt>
                <c:pt idx="2329">
                  <c:v>0.0</c:v>
                </c:pt>
                <c:pt idx="2330">
                  <c:v>0.0</c:v>
                </c:pt>
                <c:pt idx="2331">
                  <c:v>0.0</c:v>
                </c:pt>
                <c:pt idx="2332">
                  <c:v>0.0</c:v>
                </c:pt>
                <c:pt idx="2333">
                  <c:v>0.0</c:v>
                </c:pt>
                <c:pt idx="2334">
                  <c:v>0.0</c:v>
                </c:pt>
                <c:pt idx="2335">
                  <c:v>0.0</c:v>
                </c:pt>
                <c:pt idx="2336">
                  <c:v>0.0</c:v>
                </c:pt>
                <c:pt idx="2337">
                  <c:v>0.0</c:v>
                </c:pt>
                <c:pt idx="2338">
                  <c:v>0.0</c:v>
                </c:pt>
                <c:pt idx="2339">
                  <c:v>0.0</c:v>
                </c:pt>
                <c:pt idx="2340">
                  <c:v>0.0</c:v>
                </c:pt>
                <c:pt idx="2341">
                  <c:v>0.0</c:v>
                </c:pt>
                <c:pt idx="2342">
                  <c:v>0.0</c:v>
                </c:pt>
                <c:pt idx="2343">
                  <c:v>0.0</c:v>
                </c:pt>
                <c:pt idx="2344">
                  <c:v>0.0</c:v>
                </c:pt>
                <c:pt idx="2345">
                  <c:v>0.0</c:v>
                </c:pt>
                <c:pt idx="2346">
                  <c:v>0.0</c:v>
                </c:pt>
                <c:pt idx="2347">
                  <c:v>0.0</c:v>
                </c:pt>
                <c:pt idx="2348">
                  <c:v>0.0</c:v>
                </c:pt>
                <c:pt idx="2349">
                  <c:v>0.0</c:v>
                </c:pt>
                <c:pt idx="2350">
                  <c:v>0.0</c:v>
                </c:pt>
                <c:pt idx="2351">
                  <c:v>0.0</c:v>
                </c:pt>
                <c:pt idx="2352">
                  <c:v>0.0</c:v>
                </c:pt>
                <c:pt idx="2353">
                  <c:v>0.0</c:v>
                </c:pt>
                <c:pt idx="2354">
                  <c:v>0.0</c:v>
                </c:pt>
                <c:pt idx="2355">
                  <c:v>0.0</c:v>
                </c:pt>
                <c:pt idx="2356">
                  <c:v>0.0</c:v>
                </c:pt>
                <c:pt idx="2357">
                  <c:v>0.0</c:v>
                </c:pt>
                <c:pt idx="2358">
                  <c:v>0.0</c:v>
                </c:pt>
                <c:pt idx="2359">
                  <c:v>0.0</c:v>
                </c:pt>
                <c:pt idx="2360">
                  <c:v>0.0</c:v>
                </c:pt>
                <c:pt idx="2361">
                  <c:v>0.0</c:v>
                </c:pt>
                <c:pt idx="2362">
                  <c:v>0.0</c:v>
                </c:pt>
                <c:pt idx="2363">
                  <c:v>0.0</c:v>
                </c:pt>
                <c:pt idx="2364">
                  <c:v>0.0</c:v>
                </c:pt>
                <c:pt idx="2365">
                  <c:v>0.0</c:v>
                </c:pt>
                <c:pt idx="2366">
                  <c:v>0.0</c:v>
                </c:pt>
                <c:pt idx="2367">
                  <c:v>0.0</c:v>
                </c:pt>
                <c:pt idx="2368">
                  <c:v>0.0</c:v>
                </c:pt>
                <c:pt idx="2369">
                  <c:v>0.0</c:v>
                </c:pt>
                <c:pt idx="2370">
                  <c:v>0.0</c:v>
                </c:pt>
                <c:pt idx="2371">
                  <c:v>0.0</c:v>
                </c:pt>
                <c:pt idx="2372">
                  <c:v>0.0</c:v>
                </c:pt>
                <c:pt idx="2373">
                  <c:v>0.0</c:v>
                </c:pt>
                <c:pt idx="2374">
                  <c:v>0.0</c:v>
                </c:pt>
                <c:pt idx="2375">
                  <c:v>0.0</c:v>
                </c:pt>
                <c:pt idx="2376">
                  <c:v>0.0</c:v>
                </c:pt>
                <c:pt idx="2377">
                  <c:v>0.0</c:v>
                </c:pt>
                <c:pt idx="2378">
                  <c:v>0.0</c:v>
                </c:pt>
                <c:pt idx="2379">
                  <c:v>0.0</c:v>
                </c:pt>
                <c:pt idx="2380">
                  <c:v>0.0</c:v>
                </c:pt>
                <c:pt idx="2381">
                  <c:v>0.0</c:v>
                </c:pt>
                <c:pt idx="2382">
                  <c:v>0.0</c:v>
                </c:pt>
                <c:pt idx="2383">
                  <c:v>0.0</c:v>
                </c:pt>
                <c:pt idx="2384">
                  <c:v>0.0</c:v>
                </c:pt>
                <c:pt idx="2385">
                  <c:v>0.0</c:v>
                </c:pt>
                <c:pt idx="2386">
                  <c:v>0.0</c:v>
                </c:pt>
                <c:pt idx="2387">
                  <c:v>0.0</c:v>
                </c:pt>
                <c:pt idx="2388">
                  <c:v>0.0</c:v>
                </c:pt>
                <c:pt idx="2389">
                  <c:v>0.0</c:v>
                </c:pt>
                <c:pt idx="2390">
                  <c:v>0.0</c:v>
                </c:pt>
                <c:pt idx="2391">
                  <c:v>0.0</c:v>
                </c:pt>
                <c:pt idx="2392">
                  <c:v>0.0</c:v>
                </c:pt>
                <c:pt idx="2393">
                  <c:v>0.0</c:v>
                </c:pt>
                <c:pt idx="2394">
                  <c:v>0.0</c:v>
                </c:pt>
                <c:pt idx="2395">
                  <c:v>0.0</c:v>
                </c:pt>
                <c:pt idx="2396">
                  <c:v>0.0</c:v>
                </c:pt>
                <c:pt idx="2397">
                  <c:v>0.0</c:v>
                </c:pt>
                <c:pt idx="2398">
                  <c:v>0.0</c:v>
                </c:pt>
                <c:pt idx="2399">
                  <c:v>0.0</c:v>
                </c:pt>
                <c:pt idx="2400">
                  <c:v>0.0</c:v>
                </c:pt>
                <c:pt idx="2401">
                  <c:v>0.0</c:v>
                </c:pt>
                <c:pt idx="2402">
                  <c:v>0.0</c:v>
                </c:pt>
                <c:pt idx="2403">
                  <c:v>0.0</c:v>
                </c:pt>
                <c:pt idx="2404">
                  <c:v>0.0</c:v>
                </c:pt>
                <c:pt idx="2405">
                  <c:v>0.0</c:v>
                </c:pt>
                <c:pt idx="2406">
                  <c:v>0.0</c:v>
                </c:pt>
                <c:pt idx="2407">
                  <c:v>0.0</c:v>
                </c:pt>
                <c:pt idx="2408">
                  <c:v>0.0</c:v>
                </c:pt>
                <c:pt idx="2409">
                  <c:v>0.0</c:v>
                </c:pt>
                <c:pt idx="2410">
                  <c:v>0.0</c:v>
                </c:pt>
                <c:pt idx="2411">
                  <c:v>0.0</c:v>
                </c:pt>
                <c:pt idx="2412">
                  <c:v>0.0</c:v>
                </c:pt>
                <c:pt idx="2413">
                  <c:v>0.0</c:v>
                </c:pt>
                <c:pt idx="2414">
                  <c:v>0.0</c:v>
                </c:pt>
                <c:pt idx="2415">
                  <c:v>0.0</c:v>
                </c:pt>
                <c:pt idx="2416">
                  <c:v>0.0</c:v>
                </c:pt>
                <c:pt idx="2417">
                  <c:v>0.0</c:v>
                </c:pt>
                <c:pt idx="2418">
                  <c:v>0.0</c:v>
                </c:pt>
                <c:pt idx="2419">
                  <c:v>0.0</c:v>
                </c:pt>
                <c:pt idx="2420">
                  <c:v>0.0</c:v>
                </c:pt>
                <c:pt idx="2421">
                  <c:v>0.0</c:v>
                </c:pt>
                <c:pt idx="2422">
                  <c:v>0.0</c:v>
                </c:pt>
                <c:pt idx="2423">
                  <c:v>0.0</c:v>
                </c:pt>
                <c:pt idx="2424">
                  <c:v>0.0</c:v>
                </c:pt>
                <c:pt idx="2425">
                  <c:v>0.0</c:v>
                </c:pt>
                <c:pt idx="2426">
                  <c:v>0.0</c:v>
                </c:pt>
                <c:pt idx="2427">
                  <c:v>0.0</c:v>
                </c:pt>
                <c:pt idx="2428">
                  <c:v>0.0</c:v>
                </c:pt>
                <c:pt idx="2429">
                  <c:v>0.0</c:v>
                </c:pt>
                <c:pt idx="2430">
                  <c:v>0.0</c:v>
                </c:pt>
                <c:pt idx="2431">
                  <c:v>0.0</c:v>
                </c:pt>
                <c:pt idx="2432">
                  <c:v>0.0</c:v>
                </c:pt>
                <c:pt idx="2433">
                  <c:v>0.0</c:v>
                </c:pt>
                <c:pt idx="2434">
                  <c:v>0.0</c:v>
                </c:pt>
                <c:pt idx="2435">
                  <c:v>0.0</c:v>
                </c:pt>
                <c:pt idx="2436">
                  <c:v>0.0</c:v>
                </c:pt>
                <c:pt idx="2437">
                  <c:v>0.0</c:v>
                </c:pt>
                <c:pt idx="2438">
                  <c:v>0.0</c:v>
                </c:pt>
                <c:pt idx="2439">
                  <c:v>0.0</c:v>
                </c:pt>
                <c:pt idx="2440">
                  <c:v>0.0</c:v>
                </c:pt>
                <c:pt idx="2441">
                  <c:v>0.0</c:v>
                </c:pt>
                <c:pt idx="2442">
                  <c:v>0.0</c:v>
                </c:pt>
                <c:pt idx="2443">
                  <c:v>0.0</c:v>
                </c:pt>
                <c:pt idx="2444">
                  <c:v>0.0</c:v>
                </c:pt>
                <c:pt idx="2445">
                  <c:v>0.0</c:v>
                </c:pt>
                <c:pt idx="2446">
                  <c:v>0.0</c:v>
                </c:pt>
                <c:pt idx="2447">
                  <c:v>0.0</c:v>
                </c:pt>
                <c:pt idx="2448">
                  <c:v>0.0</c:v>
                </c:pt>
                <c:pt idx="2449">
                  <c:v>0.0</c:v>
                </c:pt>
                <c:pt idx="2450">
                  <c:v>1.0</c:v>
                </c:pt>
                <c:pt idx="2451">
                  <c:v>0.0</c:v>
                </c:pt>
                <c:pt idx="2452">
                  <c:v>0.0</c:v>
                </c:pt>
                <c:pt idx="2453">
                  <c:v>0.0</c:v>
                </c:pt>
                <c:pt idx="2454">
                  <c:v>0.0</c:v>
                </c:pt>
                <c:pt idx="2455">
                  <c:v>0.0</c:v>
                </c:pt>
                <c:pt idx="2456">
                  <c:v>0.0</c:v>
                </c:pt>
                <c:pt idx="2457">
                  <c:v>0.0</c:v>
                </c:pt>
                <c:pt idx="2458">
                  <c:v>1.0</c:v>
                </c:pt>
                <c:pt idx="2459">
                  <c:v>0.0</c:v>
                </c:pt>
                <c:pt idx="2460">
                  <c:v>0.0</c:v>
                </c:pt>
                <c:pt idx="2461">
                  <c:v>0.0</c:v>
                </c:pt>
                <c:pt idx="2462">
                  <c:v>0.0</c:v>
                </c:pt>
                <c:pt idx="2463">
                  <c:v>0.0</c:v>
                </c:pt>
                <c:pt idx="2464">
                  <c:v>0.0</c:v>
                </c:pt>
                <c:pt idx="2465">
                  <c:v>0.0</c:v>
                </c:pt>
                <c:pt idx="2466">
                  <c:v>0.0</c:v>
                </c:pt>
                <c:pt idx="2467">
                  <c:v>0.0</c:v>
                </c:pt>
                <c:pt idx="2468">
                  <c:v>0.0</c:v>
                </c:pt>
                <c:pt idx="2469">
                  <c:v>0.0</c:v>
                </c:pt>
                <c:pt idx="2470">
                  <c:v>0.0</c:v>
                </c:pt>
                <c:pt idx="2471">
                  <c:v>0.0</c:v>
                </c:pt>
                <c:pt idx="2472">
                  <c:v>0.0</c:v>
                </c:pt>
                <c:pt idx="2473">
                  <c:v>0.0</c:v>
                </c:pt>
                <c:pt idx="2474">
                  <c:v>0.0</c:v>
                </c:pt>
                <c:pt idx="2475">
                  <c:v>0.0</c:v>
                </c:pt>
                <c:pt idx="2476">
                  <c:v>0.0</c:v>
                </c:pt>
                <c:pt idx="2477">
                  <c:v>0.0</c:v>
                </c:pt>
                <c:pt idx="2478">
                  <c:v>0.0</c:v>
                </c:pt>
                <c:pt idx="2479">
                  <c:v>0.0</c:v>
                </c:pt>
                <c:pt idx="2480">
                  <c:v>0.0</c:v>
                </c:pt>
                <c:pt idx="2481">
                  <c:v>0.0</c:v>
                </c:pt>
                <c:pt idx="2482">
                  <c:v>0.0</c:v>
                </c:pt>
                <c:pt idx="2483">
                  <c:v>0.0</c:v>
                </c:pt>
                <c:pt idx="2484">
                  <c:v>0.0</c:v>
                </c:pt>
                <c:pt idx="2485">
                  <c:v>0.0</c:v>
                </c:pt>
                <c:pt idx="2486">
                  <c:v>0.0</c:v>
                </c:pt>
                <c:pt idx="2487">
                  <c:v>0.0</c:v>
                </c:pt>
                <c:pt idx="2488">
                  <c:v>0.0</c:v>
                </c:pt>
                <c:pt idx="2489">
                  <c:v>0.0</c:v>
                </c:pt>
                <c:pt idx="2490">
                  <c:v>0.0</c:v>
                </c:pt>
                <c:pt idx="2491">
                  <c:v>0.0</c:v>
                </c:pt>
                <c:pt idx="2492">
                  <c:v>0.0</c:v>
                </c:pt>
                <c:pt idx="2493">
                  <c:v>0.0</c:v>
                </c:pt>
                <c:pt idx="2494">
                  <c:v>0.0</c:v>
                </c:pt>
                <c:pt idx="2495">
                  <c:v>0.0</c:v>
                </c:pt>
                <c:pt idx="2496">
                  <c:v>0.0</c:v>
                </c:pt>
                <c:pt idx="2497">
                  <c:v>0.0</c:v>
                </c:pt>
                <c:pt idx="2498">
                  <c:v>0.0</c:v>
                </c:pt>
                <c:pt idx="2499">
                  <c:v>0.0</c:v>
                </c:pt>
                <c:pt idx="2500">
                  <c:v>0.0</c:v>
                </c:pt>
                <c:pt idx="2501">
                  <c:v>0.0</c:v>
                </c:pt>
                <c:pt idx="2502">
                  <c:v>1.0</c:v>
                </c:pt>
                <c:pt idx="2503">
                  <c:v>0.0</c:v>
                </c:pt>
                <c:pt idx="2504">
                  <c:v>0.0</c:v>
                </c:pt>
                <c:pt idx="2505">
                  <c:v>0.0</c:v>
                </c:pt>
                <c:pt idx="2506">
                  <c:v>0.0</c:v>
                </c:pt>
                <c:pt idx="2507">
                  <c:v>0.0</c:v>
                </c:pt>
                <c:pt idx="2508">
                  <c:v>0.0</c:v>
                </c:pt>
                <c:pt idx="2509">
                  <c:v>0.0</c:v>
                </c:pt>
                <c:pt idx="2510">
                  <c:v>0.0</c:v>
                </c:pt>
                <c:pt idx="2511">
                  <c:v>0.0</c:v>
                </c:pt>
                <c:pt idx="2512">
                  <c:v>0.0</c:v>
                </c:pt>
                <c:pt idx="2513">
                  <c:v>0.0</c:v>
                </c:pt>
                <c:pt idx="2514">
                  <c:v>0.0</c:v>
                </c:pt>
                <c:pt idx="2515">
                  <c:v>0.0</c:v>
                </c:pt>
                <c:pt idx="2516">
                  <c:v>0.0</c:v>
                </c:pt>
                <c:pt idx="2517">
                  <c:v>0.0</c:v>
                </c:pt>
                <c:pt idx="2518">
                  <c:v>0.0</c:v>
                </c:pt>
                <c:pt idx="2519">
                  <c:v>0.0</c:v>
                </c:pt>
                <c:pt idx="2520">
                  <c:v>0.0</c:v>
                </c:pt>
                <c:pt idx="2521">
                  <c:v>0.0</c:v>
                </c:pt>
                <c:pt idx="2522">
                  <c:v>0.0</c:v>
                </c:pt>
                <c:pt idx="2523">
                  <c:v>0.0</c:v>
                </c:pt>
                <c:pt idx="2524">
                  <c:v>0.0</c:v>
                </c:pt>
                <c:pt idx="2525">
                  <c:v>0.0</c:v>
                </c:pt>
                <c:pt idx="2526">
                  <c:v>0.0</c:v>
                </c:pt>
                <c:pt idx="2527">
                  <c:v>0.0</c:v>
                </c:pt>
                <c:pt idx="2528">
                  <c:v>0.0</c:v>
                </c:pt>
                <c:pt idx="2529">
                  <c:v>0.0</c:v>
                </c:pt>
                <c:pt idx="2530">
                  <c:v>0.0</c:v>
                </c:pt>
                <c:pt idx="2531">
                  <c:v>0.0</c:v>
                </c:pt>
                <c:pt idx="2532">
                  <c:v>0.0</c:v>
                </c:pt>
                <c:pt idx="2533">
                  <c:v>0.0</c:v>
                </c:pt>
                <c:pt idx="2534">
                  <c:v>0.0</c:v>
                </c:pt>
                <c:pt idx="2535">
                  <c:v>0.0</c:v>
                </c:pt>
                <c:pt idx="2536">
                  <c:v>0.0</c:v>
                </c:pt>
                <c:pt idx="2537">
                  <c:v>0.0</c:v>
                </c:pt>
                <c:pt idx="2538">
                  <c:v>0.0</c:v>
                </c:pt>
                <c:pt idx="2539">
                  <c:v>0.0</c:v>
                </c:pt>
                <c:pt idx="2540">
                  <c:v>0.0</c:v>
                </c:pt>
                <c:pt idx="2541">
                  <c:v>0.0</c:v>
                </c:pt>
                <c:pt idx="2542">
                  <c:v>0.0</c:v>
                </c:pt>
                <c:pt idx="2543">
                  <c:v>0.0</c:v>
                </c:pt>
                <c:pt idx="2544">
                  <c:v>0.0</c:v>
                </c:pt>
                <c:pt idx="2545">
                  <c:v>0.0</c:v>
                </c:pt>
                <c:pt idx="2546">
                  <c:v>0.0</c:v>
                </c:pt>
                <c:pt idx="2547">
                  <c:v>0.0</c:v>
                </c:pt>
                <c:pt idx="2548">
                  <c:v>0.0</c:v>
                </c:pt>
                <c:pt idx="2549">
                  <c:v>0.0</c:v>
                </c:pt>
                <c:pt idx="2550">
                  <c:v>0.0</c:v>
                </c:pt>
                <c:pt idx="2551">
                  <c:v>0.0</c:v>
                </c:pt>
                <c:pt idx="2552">
                  <c:v>0.0</c:v>
                </c:pt>
                <c:pt idx="2553">
                  <c:v>0.0</c:v>
                </c:pt>
                <c:pt idx="2554">
                  <c:v>0.0</c:v>
                </c:pt>
                <c:pt idx="2555">
                  <c:v>0.0</c:v>
                </c:pt>
                <c:pt idx="2556">
                  <c:v>0.0</c:v>
                </c:pt>
                <c:pt idx="2557">
                  <c:v>0.0</c:v>
                </c:pt>
                <c:pt idx="2558">
                  <c:v>0.0</c:v>
                </c:pt>
                <c:pt idx="2559">
                  <c:v>0.0</c:v>
                </c:pt>
                <c:pt idx="2560">
                  <c:v>0.0</c:v>
                </c:pt>
                <c:pt idx="2561">
                  <c:v>0.0</c:v>
                </c:pt>
                <c:pt idx="2562">
                  <c:v>0.0</c:v>
                </c:pt>
                <c:pt idx="2563">
                  <c:v>0.0</c:v>
                </c:pt>
                <c:pt idx="2564">
                  <c:v>0.0</c:v>
                </c:pt>
                <c:pt idx="2565">
                  <c:v>0.0</c:v>
                </c:pt>
                <c:pt idx="2566">
                  <c:v>0.0</c:v>
                </c:pt>
                <c:pt idx="2567">
                  <c:v>0.0</c:v>
                </c:pt>
                <c:pt idx="2568">
                  <c:v>0.0</c:v>
                </c:pt>
                <c:pt idx="2569">
                  <c:v>0.0</c:v>
                </c:pt>
                <c:pt idx="2570">
                  <c:v>2.0</c:v>
                </c:pt>
                <c:pt idx="2571">
                  <c:v>0.0</c:v>
                </c:pt>
                <c:pt idx="2572">
                  <c:v>0.0</c:v>
                </c:pt>
                <c:pt idx="2573">
                  <c:v>0.0</c:v>
                </c:pt>
                <c:pt idx="2574">
                  <c:v>0.0</c:v>
                </c:pt>
                <c:pt idx="2575">
                  <c:v>0.0</c:v>
                </c:pt>
                <c:pt idx="2576">
                  <c:v>0.0</c:v>
                </c:pt>
                <c:pt idx="2577">
                  <c:v>0.0</c:v>
                </c:pt>
                <c:pt idx="2578">
                  <c:v>0.0</c:v>
                </c:pt>
                <c:pt idx="2579">
                  <c:v>0.0</c:v>
                </c:pt>
                <c:pt idx="2580">
                  <c:v>0.0</c:v>
                </c:pt>
                <c:pt idx="2581">
                  <c:v>0.0</c:v>
                </c:pt>
                <c:pt idx="2582">
                  <c:v>0.0</c:v>
                </c:pt>
                <c:pt idx="2583">
                  <c:v>0.0</c:v>
                </c:pt>
                <c:pt idx="2584">
                  <c:v>0.0</c:v>
                </c:pt>
                <c:pt idx="2585">
                  <c:v>0.0</c:v>
                </c:pt>
                <c:pt idx="2586">
                  <c:v>0.0</c:v>
                </c:pt>
                <c:pt idx="2587">
                  <c:v>0.0</c:v>
                </c:pt>
                <c:pt idx="2588">
                  <c:v>0.0</c:v>
                </c:pt>
                <c:pt idx="2589">
                  <c:v>1.0</c:v>
                </c:pt>
                <c:pt idx="2590">
                  <c:v>0.0</c:v>
                </c:pt>
                <c:pt idx="2591">
                  <c:v>0.0</c:v>
                </c:pt>
                <c:pt idx="2592">
                  <c:v>1.0</c:v>
                </c:pt>
                <c:pt idx="2593">
                  <c:v>0.0</c:v>
                </c:pt>
                <c:pt idx="2594">
                  <c:v>0.0</c:v>
                </c:pt>
                <c:pt idx="2595">
                  <c:v>0.0</c:v>
                </c:pt>
                <c:pt idx="2596">
                  <c:v>0.0</c:v>
                </c:pt>
                <c:pt idx="2597">
                  <c:v>0.0</c:v>
                </c:pt>
                <c:pt idx="2598">
                  <c:v>0.0</c:v>
                </c:pt>
                <c:pt idx="2599">
                  <c:v>0.0</c:v>
                </c:pt>
                <c:pt idx="2600">
                  <c:v>0.0</c:v>
                </c:pt>
                <c:pt idx="2601">
                  <c:v>0.0</c:v>
                </c:pt>
                <c:pt idx="2602">
                  <c:v>0.0</c:v>
                </c:pt>
                <c:pt idx="2603">
                  <c:v>0.0</c:v>
                </c:pt>
                <c:pt idx="2604">
                  <c:v>0.0</c:v>
                </c:pt>
                <c:pt idx="2605">
                  <c:v>0.0</c:v>
                </c:pt>
                <c:pt idx="2606">
                  <c:v>0.0</c:v>
                </c:pt>
                <c:pt idx="2607">
                  <c:v>0.0</c:v>
                </c:pt>
                <c:pt idx="2608">
                  <c:v>0.0</c:v>
                </c:pt>
                <c:pt idx="2609">
                  <c:v>0.0</c:v>
                </c:pt>
                <c:pt idx="2610">
                  <c:v>0.0</c:v>
                </c:pt>
                <c:pt idx="2611">
                  <c:v>0.0</c:v>
                </c:pt>
                <c:pt idx="2612">
                  <c:v>0.0</c:v>
                </c:pt>
                <c:pt idx="2613">
                  <c:v>0.0</c:v>
                </c:pt>
                <c:pt idx="2614">
                  <c:v>0.0</c:v>
                </c:pt>
                <c:pt idx="2615">
                  <c:v>0.0</c:v>
                </c:pt>
                <c:pt idx="2616">
                  <c:v>0.0</c:v>
                </c:pt>
                <c:pt idx="2617">
                  <c:v>0.0</c:v>
                </c:pt>
                <c:pt idx="2618">
                  <c:v>0.0</c:v>
                </c:pt>
                <c:pt idx="2619">
                  <c:v>0.0</c:v>
                </c:pt>
                <c:pt idx="2620">
                  <c:v>0.0</c:v>
                </c:pt>
                <c:pt idx="2621">
                  <c:v>0.0</c:v>
                </c:pt>
                <c:pt idx="2622">
                  <c:v>0.0</c:v>
                </c:pt>
                <c:pt idx="2623">
                  <c:v>0.0</c:v>
                </c:pt>
                <c:pt idx="2624">
                  <c:v>0.0</c:v>
                </c:pt>
                <c:pt idx="2625">
                  <c:v>0.0</c:v>
                </c:pt>
                <c:pt idx="2626">
                  <c:v>0.0</c:v>
                </c:pt>
                <c:pt idx="2627">
                  <c:v>0.0</c:v>
                </c:pt>
                <c:pt idx="2628">
                  <c:v>0.0</c:v>
                </c:pt>
                <c:pt idx="2629">
                  <c:v>0.0</c:v>
                </c:pt>
                <c:pt idx="2630">
                  <c:v>0.0</c:v>
                </c:pt>
                <c:pt idx="2631">
                  <c:v>0.0</c:v>
                </c:pt>
                <c:pt idx="2632">
                  <c:v>0.0</c:v>
                </c:pt>
                <c:pt idx="2633">
                  <c:v>0.0</c:v>
                </c:pt>
                <c:pt idx="2634">
                  <c:v>0.0</c:v>
                </c:pt>
                <c:pt idx="2635">
                  <c:v>0.0</c:v>
                </c:pt>
                <c:pt idx="2636">
                  <c:v>0.0</c:v>
                </c:pt>
                <c:pt idx="2637">
                  <c:v>0.0</c:v>
                </c:pt>
                <c:pt idx="2638">
                  <c:v>0.0</c:v>
                </c:pt>
                <c:pt idx="2639">
                  <c:v>0.0</c:v>
                </c:pt>
                <c:pt idx="2640">
                  <c:v>0.0</c:v>
                </c:pt>
                <c:pt idx="2641">
                  <c:v>0.0</c:v>
                </c:pt>
                <c:pt idx="2642">
                  <c:v>0.0</c:v>
                </c:pt>
                <c:pt idx="2643">
                  <c:v>0.0</c:v>
                </c:pt>
                <c:pt idx="2644">
                  <c:v>0.0</c:v>
                </c:pt>
                <c:pt idx="2645">
                  <c:v>0.0</c:v>
                </c:pt>
                <c:pt idx="2646">
                  <c:v>0.0</c:v>
                </c:pt>
                <c:pt idx="2647">
                  <c:v>0.0</c:v>
                </c:pt>
                <c:pt idx="2648">
                  <c:v>0.0</c:v>
                </c:pt>
                <c:pt idx="2649">
                  <c:v>0.0</c:v>
                </c:pt>
                <c:pt idx="2650">
                  <c:v>0.0</c:v>
                </c:pt>
                <c:pt idx="2651">
                  <c:v>0.0</c:v>
                </c:pt>
                <c:pt idx="2652">
                  <c:v>0.0</c:v>
                </c:pt>
                <c:pt idx="2653">
                  <c:v>0.0</c:v>
                </c:pt>
                <c:pt idx="2654">
                  <c:v>0.0</c:v>
                </c:pt>
                <c:pt idx="2655">
                  <c:v>0.0</c:v>
                </c:pt>
                <c:pt idx="2656">
                  <c:v>0.0</c:v>
                </c:pt>
                <c:pt idx="2657">
                  <c:v>0.0</c:v>
                </c:pt>
                <c:pt idx="2658">
                  <c:v>0.0</c:v>
                </c:pt>
                <c:pt idx="2659">
                  <c:v>1.0</c:v>
                </c:pt>
                <c:pt idx="2660">
                  <c:v>0.0</c:v>
                </c:pt>
                <c:pt idx="2661">
                  <c:v>0.0</c:v>
                </c:pt>
                <c:pt idx="2662">
                  <c:v>0.0</c:v>
                </c:pt>
                <c:pt idx="2663">
                  <c:v>1.0</c:v>
                </c:pt>
                <c:pt idx="2664">
                  <c:v>0.0</c:v>
                </c:pt>
                <c:pt idx="2665">
                  <c:v>0.0</c:v>
                </c:pt>
                <c:pt idx="2666">
                  <c:v>0.0</c:v>
                </c:pt>
                <c:pt idx="2667">
                  <c:v>0.0</c:v>
                </c:pt>
                <c:pt idx="2668">
                  <c:v>0.0</c:v>
                </c:pt>
                <c:pt idx="2669">
                  <c:v>0.0</c:v>
                </c:pt>
                <c:pt idx="2670">
                  <c:v>0.0</c:v>
                </c:pt>
                <c:pt idx="2671">
                  <c:v>0.0</c:v>
                </c:pt>
                <c:pt idx="2672">
                  <c:v>0.0</c:v>
                </c:pt>
                <c:pt idx="2673">
                  <c:v>0.0</c:v>
                </c:pt>
                <c:pt idx="2674">
                  <c:v>0.0</c:v>
                </c:pt>
                <c:pt idx="2675">
                  <c:v>0.0</c:v>
                </c:pt>
                <c:pt idx="2676">
                  <c:v>0.0</c:v>
                </c:pt>
                <c:pt idx="2677">
                  <c:v>0.0</c:v>
                </c:pt>
                <c:pt idx="2678">
                  <c:v>0.0</c:v>
                </c:pt>
                <c:pt idx="2679">
                  <c:v>0.0</c:v>
                </c:pt>
                <c:pt idx="2680">
                  <c:v>0.0</c:v>
                </c:pt>
                <c:pt idx="2681">
                  <c:v>0.0</c:v>
                </c:pt>
                <c:pt idx="2682">
                  <c:v>0.0</c:v>
                </c:pt>
                <c:pt idx="2683">
                  <c:v>0.0</c:v>
                </c:pt>
                <c:pt idx="2684">
                  <c:v>0.0</c:v>
                </c:pt>
                <c:pt idx="2685">
                  <c:v>0.0</c:v>
                </c:pt>
                <c:pt idx="2686">
                  <c:v>0.0</c:v>
                </c:pt>
                <c:pt idx="2687">
                  <c:v>0.0</c:v>
                </c:pt>
                <c:pt idx="2688">
                  <c:v>0.0</c:v>
                </c:pt>
                <c:pt idx="2689">
                  <c:v>0.0</c:v>
                </c:pt>
                <c:pt idx="2690">
                  <c:v>0.0</c:v>
                </c:pt>
                <c:pt idx="2691">
                  <c:v>0.0</c:v>
                </c:pt>
                <c:pt idx="2692">
                  <c:v>0.0</c:v>
                </c:pt>
                <c:pt idx="2693">
                  <c:v>0.0</c:v>
                </c:pt>
                <c:pt idx="2694">
                  <c:v>0.0</c:v>
                </c:pt>
                <c:pt idx="2695">
                  <c:v>0.0</c:v>
                </c:pt>
                <c:pt idx="2696">
                  <c:v>0.0</c:v>
                </c:pt>
                <c:pt idx="2697">
                  <c:v>0.0</c:v>
                </c:pt>
                <c:pt idx="2698">
                  <c:v>0.0</c:v>
                </c:pt>
                <c:pt idx="2699">
                  <c:v>0.0</c:v>
                </c:pt>
                <c:pt idx="2700">
                  <c:v>0.0</c:v>
                </c:pt>
                <c:pt idx="2701">
                  <c:v>0.0</c:v>
                </c:pt>
                <c:pt idx="2702">
                  <c:v>0.0</c:v>
                </c:pt>
                <c:pt idx="2703">
                  <c:v>0.0</c:v>
                </c:pt>
                <c:pt idx="2704">
                  <c:v>0.0</c:v>
                </c:pt>
                <c:pt idx="2705">
                  <c:v>0.0</c:v>
                </c:pt>
                <c:pt idx="2706">
                  <c:v>0.0</c:v>
                </c:pt>
                <c:pt idx="2707">
                  <c:v>0.0</c:v>
                </c:pt>
                <c:pt idx="2708">
                  <c:v>0.0</c:v>
                </c:pt>
                <c:pt idx="2709">
                  <c:v>0.0</c:v>
                </c:pt>
                <c:pt idx="2710">
                  <c:v>0.0</c:v>
                </c:pt>
                <c:pt idx="2711">
                  <c:v>0.0</c:v>
                </c:pt>
                <c:pt idx="2712">
                  <c:v>0.0</c:v>
                </c:pt>
                <c:pt idx="2713">
                  <c:v>0.0</c:v>
                </c:pt>
                <c:pt idx="2714">
                  <c:v>0.0</c:v>
                </c:pt>
                <c:pt idx="2715">
                  <c:v>0.0</c:v>
                </c:pt>
                <c:pt idx="2716">
                  <c:v>0.0</c:v>
                </c:pt>
                <c:pt idx="2717">
                  <c:v>0.0</c:v>
                </c:pt>
                <c:pt idx="2718">
                  <c:v>0.0</c:v>
                </c:pt>
                <c:pt idx="2719">
                  <c:v>0.0</c:v>
                </c:pt>
                <c:pt idx="2720">
                  <c:v>0.0</c:v>
                </c:pt>
                <c:pt idx="2721">
                  <c:v>0.0</c:v>
                </c:pt>
                <c:pt idx="2722">
                  <c:v>0.0</c:v>
                </c:pt>
                <c:pt idx="2723">
                  <c:v>0.0</c:v>
                </c:pt>
                <c:pt idx="2724">
                  <c:v>0.0</c:v>
                </c:pt>
                <c:pt idx="2725">
                  <c:v>0.0</c:v>
                </c:pt>
                <c:pt idx="2726">
                  <c:v>0.0</c:v>
                </c:pt>
                <c:pt idx="2727">
                  <c:v>0.0</c:v>
                </c:pt>
                <c:pt idx="2728">
                  <c:v>0.0</c:v>
                </c:pt>
                <c:pt idx="2729">
                  <c:v>0.0</c:v>
                </c:pt>
                <c:pt idx="2730">
                  <c:v>0.0</c:v>
                </c:pt>
                <c:pt idx="2731">
                  <c:v>0.0</c:v>
                </c:pt>
                <c:pt idx="2732">
                  <c:v>0.0</c:v>
                </c:pt>
                <c:pt idx="2733">
                  <c:v>0.0</c:v>
                </c:pt>
                <c:pt idx="2734">
                  <c:v>0.0</c:v>
                </c:pt>
                <c:pt idx="2735">
                  <c:v>0.0</c:v>
                </c:pt>
                <c:pt idx="2736">
                  <c:v>0.0</c:v>
                </c:pt>
                <c:pt idx="2737">
                  <c:v>0.0</c:v>
                </c:pt>
                <c:pt idx="2738">
                  <c:v>0.0</c:v>
                </c:pt>
                <c:pt idx="2739">
                  <c:v>0.0</c:v>
                </c:pt>
                <c:pt idx="2740">
                  <c:v>0.0</c:v>
                </c:pt>
                <c:pt idx="2741">
                  <c:v>0.0</c:v>
                </c:pt>
                <c:pt idx="2742">
                  <c:v>0.0</c:v>
                </c:pt>
                <c:pt idx="2743">
                  <c:v>0.0</c:v>
                </c:pt>
                <c:pt idx="2744">
                  <c:v>0.0</c:v>
                </c:pt>
                <c:pt idx="2745">
                  <c:v>0.0</c:v>
                </c:pt>
                <c:pt idx="2746">
                  <c:v>0.0</c:v>
                </c:pt>
                <c:pt idx="2747">
                  <c:v>0.0</c:v>
                </c:pt>
                <c:pt idx="2748">
                  <c:v>0.0</c:v>
                </c:pt>
                <c:pt idx="2749">
                  <c:v>0.0</c:v>
                </c:pt>
                <c:pt idx="2750">
                  <c:v>0.0</c:v>
                </c:pt>
                <c:pt idx="2751">
                  <c:v>0.0</c:v>
                </c:pt>
                <c:pt idx="2752">
                  <c:v>0.0</c:v>
                </c:pt>
                <c:pt idx="2753">
                  <c:v>0.0</c:v>
                </c:pt>
                <c:pt idx="2754">
                  <c:v>0.0</c:v>
                </c:pt>
                <c:pt idx="2755">
                  <c:v>0.0</c:v>
                </c:pt>
                <c:pt idx="2756">
                  <c:v>0.0</c:v>
                </c:pt>
                <c:pt idx="2757">
                  <c:v>0.0</c:v>
                </c:pt>
                <c:pt idx="2758">
                  <c:v>0.0</c:v>
                </c:pt>
                <c:pt idx="2759">
                  <c:v>0.0</c:v>
                </c:pt>
                <c:pt idx="2760">
                  <c:v>0.0</c:v>
                </c:pt>
                <c:pt idx="2761">
                  <c:v>0.0</c:v>
                </c:pt>
                <c:pt idx="2762">
                  <c:v>0.0</c:v>
                </c:pt>
                <c:pt idx="2763">
                  <c:v>0.0</c:v>
                </c:pt>
                <c:pt idx="2764">
                  <c:v>0.0</c:v>
                </c:pt>
                <c:pt idx="2765">
                  <c:v>0.0</c:v>
                </c:pt>
                <c:pt idx="2766">
                  <c:v>0.0</c:v>
                </c:pt>
                <c:pt idx="2767">
                  <c:v>0.0</c:v>
                </c:pt>
                <c:pt idx="2768">
                  <c:v>0.0</c:v>
                </c:pt>
                <c:pt idx="2769">
                  <c:v>0.0</c:v>
                </c:pt>
                <c:pt idx="2770">
                  <c:v>0.0</c:v>
                </c:pt>
                <c:pt idx="2771">
                  <c:v>0.0</c:v>
                </c:pt>
                <c:pt idx="2772">
                  <c:v>0.0</c:v>
                </c:pt>
                <c:pt idx="2773">
                  <c:v>0.0</c:v>
                </c:pt>
                <c:pt idx="2774">
                  <c:v>0.0</c:v>
                </c:pt>
                <c:pt idx="2775">
                  <c:v>0.0</c:v>
                </c:pt>
                <c:pt idx="2776">
                  <c:v>0.0</c:v>
                </c:pt>
                <c:pt idx="2777">
                  <c:v>0.0</c:v>
                </c:pt>
                <c:pt idx="2778">
                  <c:v>0.0</c:v>
                </c:pt>
                <c:pt idx="2779">
                  <c:v>0.0</c:v>
                </c:pt>
                <c:pt idx="2780">
                  <c:v>0.0</c:v>
                </c:pt>
                <c:pt idx="2781">
                  <c:v>0.0</c:v>
                </c:pt>
                <c:pt idx="2782">
                  <c:v>0.0</c:v>
                </c:pt>
                <c:pt idx="2783">
                  <c:v>0.0</c:v>
                </c:pt>
                <c:pt idx="2784">
                  <c:v>0.0</c:v>
                </c:pt>
                <c:pt idx="2785">
                  <c:v>0.0</c:v>
                </c:pt>
                <c:pt idx="2786">
                  <c:v>0.0</c:v>
                </c:pt>
                <c:pt idx="2787">
                  <c:v>0.0</c:v>
                </c:pt>
                <c:pt idx="2788">
                  <c:v>0.0</c:v>
                </c:pt>
                <c:pt idx="2789">
                  <c:v>0.0</c:v>
                </c:pt>
                <c:pt idx="2790">
                  <c:v>0.0</c:v>
                </c:pt>
                <c:pt idx="2791">
                  <c:v>0.0</c:v>
                </c:pt>
                <c:pt idx="2792">
                  <c:v>0.0</c:v>
                </c:pt>
                <c:pt idx="2793">
                  <c:v>0.0</c:v>
                </c:pt>
                <c:pt idx="2794">
                  <c:v>0.0</c:v>
                </c:pt>
                <c:pt idx="2795">
                  <c:v>0.0</c:v>
                </c:pt>
                <c:pt idx="2796">
                  <c:v>0.0</c:v>
                </c:pt>
                <c:pt idx="2797">
                  <c:v>0.0</c:v>
                </c:pt>
                <c:pt idx="2798">
                  <c:v>0.0</c:v>
                </c:pt>
                <c:pt idx="2799">
                  <c:v>0.0</c:v>
                </c:pt>
                <c:pt idx="2800">
                  <c:v>0.0</c:v>
                </c:pt>
                <c:pt idx="2801">
                  <c:v>0.0</c:v>
                </c:pt>
                <c:pt idx="2802">
                  <c:v>0.0</c:v>
                </c:pt>
                <c:pt idx="2803">
                  <c:v>0.0</c:v>
                </c:pt>
                <c:pt idx="2804">
                  <c:v>1.0</c:v>
                </c:pt>
                <c:pt idx="2805">
                  <c:v>0.0</c:v>
                </c:pt>
                <c:pt idx="2806">
                  <c:v>0.0</c:v>
                </c:pt>
                <c:pt idx="2807">
                  <c:v>0.0</c:v>
                </c:pt>
                <c:pt idx="2808">
                  <c:v>0.0</c:v>
                </c:pt>
                <c:pt idx="2809">
                  <c:v>0.0</c:v>
                </c:pt>
                <c:pt idx="2810">
                  <c:v>0.0</c:v>
                </c:pt>
                <c:pt idx="2811">
                  <c:v>0.0</c:v>
                </c:pt>
                <c:pt idx="2812">
                  <c:v>0.0</c:v>
                </c:pt>
                <c:pt idx="2813">
                  <c:v>0.0</c:v>
                </c:pt>
                <c:pt idx="2814">
                  <c:v>0.0</c:v>
                </c:pt>
                <c:pt idx="2815">
                  <c:v>0.0</c:v>
                </c:pt>
                <c:pt idx="2816">
                  <c:v>0.0</c:v>
                </c:pt>
                <c:pt idx="2817">
                  <c:v>0.0</c:v>
                </c:pt>
                <c:pt idx="2818">
                  <c:v>0.0</c:v>
                </c:pt>
                <c:pt idx="2819">
                  <c:v>0.0</c:v>
                </c:pt>
                <c:pt idx="2820">
                  <c:v>0.0</c:v>
                </c:pt>
                <c:pt idx="2821">
                  <c:v>0.0</c:v>
                </c:pt>
                <c:pt idx="2822">
                  <c:v>0.0</c:v>
                </c:pt>
                <c:pt idx="2823">
                  <c:v>0.0</c:v>
                </c:pt>
                <c:pt idx="2824">
                  <c:v>0.0</c:v>
                </c:pt>
                <c:pt idx="2825">
                  <c:v>0.0</c:v>
                </c:pt>
                <c:pt idx="2826">
                  <c:v>0.0</c:v>
                </c:pt>
                <c:pt idx="2827">
                  <c:v>0.0</c:v>
                </c:pt>
                <c:pt idx="2828">
                  <c:v>0.0</c:v>
                </c:pt>
                <c:pt idx="2829">
                  <c:v>0.0</c:v>
                </c:pt>
                <c:pt idx="2830">
                  <c:v>0.0</c:v>
                </c:pt>
                <c:pt idx="2831">
                  <c:v>0.0</c:v>
                </c:pt>
                <c:pt idx="2832">
                  <c:v>0.0</c:v>
                </c:pt>
                <c:pt idx="2833">
                  <c:v>0.0</c:v>
                </c:pt>
                <c:pt idx="2834">
                  <c:v>0.0</c:v>
                </c:pt>
                <c:pt idx="2835">
                  <c:v>0.0</c:v>
                </c:pt>
                <c:pt idx="2836">
                  <c:v>0.0</c:v>
                </c:pt>
                <c:pt idx="2837">
                  <c:v>0.0</c:v>
                </c:pt>
                <c:pt idx="2838">
                  <c:v>0.0</c:v>
                </c:pt>
                <c:pt idx="2839">
                  <c:v>0.0</c:v>
                </c:pt>
                <c:pt idx="2840">
                  <c:v>0.0</c:v>
                </c:pt>
                <c:pt idx="2841">
                  <c:v>0.0</c:v>
                </c:pt>
                <c:pt idx="2842">
                  <c:v>0.0</c:v>
                </c:pt>
                <c:pt idx="2843">
                  <c:v>0.0</c:v>
                </c:pt>
                <c:pt idx="2844">
                  <c:v>0.0</c:v>
                </c:pt>
                <c:pt idx="2845">
                  <c:v>0.0</c:v>
                </c:pt>
                <c:pt idx="2846">
                  <c:v>0.0</c:v>
                </c:pt>
                <c:pt idx="2847">
                  <c:v>0.0</c:v>
                </c:pt>
                <c:pt idx="2848">
                  <c:v>0.0</c:v>
                </c:pt>
                <c:pt idx="2849">
                  <c:v>0.0</c:v>
                </c:pt>
                <c:pt idx="2850">
                  <c:v>0.0</c:v>
                </c:pt>
                <c:pt idx="2851">
                  <c:v>0.0</c:v>
                </c:pt>
                <c:pt idx="2852">
                  <c:v>0.0</c:v>
                </c:pt>
                <c:pt idx="2853">
                  <c:v>0.0</c:v>
                </c:pt>
                <c:pt idx="2854">
                  <c:v>0.0</c:v>
                </c:pt>
                <c:pt idx="2855">
                  <c:v>0.0</c:v>
                </c:pt>
                <c:pt idx="2856">
                  <c:v>0.0</c:v>
                </c:pt>
                <c:pt idx="2857">
                  <c:v>0.0</c:v>
                </c:pt>
                <c:pt idx="2858">
                  <c:v>0.0</c:v>
                </c:pt>
                <c:pt idx="2859">
                  <c:v>0.0</c:v>
                </c:pt>
                <c:pt idx="2860">
                  <c:v>0.0</c:v>
                </c:pt>
                <c:pt idx="2861">
                  <c:v>0.0</c:v>
                </c:pt>
                <c:pt idx="2862">
                  <c:v>0.0</c:v>
                </c:pt>
                <c:pt idx="2863">
                  <c:v>0.0</c:v>
                </c:pt>
                <c:pt idx="2864">
                  <c:v>0.0</c:v>
                </c:pt>
                <c:pt idx="2865">
                  <c:v>0.0</c:v>
                </c:pt>
                <c:pt idx="2866">
                  <c:v>0.0</c:v>
                </c:pt>
                <c:pt idx="2867">
                  <c:v>0.0</c:v>
                </c:pt>
                <c:pt idx="2868">
                  <c:v>0.0</c:v>
                </c:pt>
                <c:pt idx="2869">
                  <c:v>0.0</c:v>
                </c:pt>
                <c:pt idx="2870">
                  <c:v>0.0</c:v>
                </c:pt>
                <c:pt idx="2871">
                  <c:v>0.0</c:v>
                </c:pt>
                <c:pt idx="2872">
                  <c:v>0.0</c:v>
                </c:pt>
                <c:pt idx="2873">
                  <c:v>0.0</c:v>
                </c:pt>
                <c:pt idx="2874">
                  <c:v>0.0</c:v>
                </c:pt>
                <c:pt idx="2875">
                  <c:v>0.0</c:v>
                </c:pt>
                <c:pt idx="2876">
                  <c:v>0.0</c:v>
                </c:pt>
                <c:pt idx="2877">
                  <c:v>0.0</c:v>
                </c:pt>
                <c:pt idx="2878">
                  <c:v>0.0</c:v>
                </c:pt>
                <c:pt idx="2879">
                  <c:v>0.0</c:v>
                </c:pt>
                <c:pt idx="2880">
                  <c:v>0.0</c:v>
                </c:pt>
                <c:pt idx="2881">
                  <c:v>0.0</c:v>
                </c:pt>
                <c:pt idx="2882">
                  <c:v>0.0</c:v>
                </c:pt>
                <c:pt idx="2883">
                  <c:v>0.0</c:v>
                </c:pt>
                <c:pt idx="2884">
                  <c:v>0.0</c:v>
                </c:pt>
                <c:pt idx="2885">
                  <c:v>0.0</c:v>
                </c:pt>
                <c:pt idx="2886">
                  <c:v>0.0</c:v>
                </c:pt>
                <c:pt idx="2887">
                  <c:v>0.0</c:v>
                </c:pt>
                <c:pt idx="2888">
                  <c:v>0.0</c:v>
                </c:pt>
                <c:pt idx="2889">
                  <c:v>0.0</c:v>
                </c:pt>
                <c:pt idx="2890">
                  <c:v>0.0</c:v>
                </c:pt>
                <c:pt idx="2891">
                  <c:v>0.0</c:v>
                </c:pt>
                <c:pt idx="2892">
                  <c:v>0.0</c:v>
                </c:pt>
                <c:pt idx="2893">
                  <c:v>0.0</c:v>
                </c:pt>
                <c:pt idx="2894">
                  <c:v>0.0</c:v>
                </c:pt>
                <c:pt idx="2895">
                  <c:v>0.0</c:v>
                </c:pt>
                <c:pt idx="2896">
                  <c:v>0.0</c:v>
                </c:pt>
                <c:pt idx="2897">
                  <c:v>0.0</c:v>
                </c:pt>
                <c:pt idx="2898">
                  <c:v>0.0</c:v>
                </c:pt>
                <c:pt idx="2899">
                  <c:v>0.0</c:v>
                </c:pt>
                <c:pt idx="2900">
                  <c:v>0.0</c:v>
                </c:pt>
                <c:pt idx="2901">
                  <c:v>0.0</c:v>
                </c:pt>
                <c:pt idx="2902">
                  <c:v>0.0</c:v>
                </c:pt>
                <c:pt idx="2903">
                  <c:v>0.0</c:v>
                </c:pt>
                <c:pt idx="2904">
                  <c:v>0.0</c:v>
                </c:pt>
                <c:pt idx="2905">
                  <c:v>0.0</c:v>
                </c:pt>
                <c:pt idx="2906">
                  <c:v>0.0</c:v>
                </c:pt>
                <c:pt idx="2907">
                  <c:v>0.0</c:v>
                </c:pt>
                <c:pt idx="2908">
                  <c:v>0.0</c:v>
                </c:pt>
                <c:pt idx="2909">
                  <c:v>0.0</c:v>
                </c:pt>
                <c:pt idx="2910">
                  <c:v>0.0</c:v>
                </c:pt>
                <c:pt idx="2911">
                  <c:v>0.0</c:v>
                </c:pt>
                <c:pt idx="2912">
                  <c:v>0.0</c:v>
                </c:pt>
                <c:pt idx="2913">
                  <c:v>0.0</c:v>
                </c:pt>
                <c:pt idx="2914">
                  <c:v>0.0</c:v>
                </c:pt>
                <c:pt idx="2915">
                  <c:v>0.0</c:v>
                </c:pt>
                <c:pt idx="2916">
                  <c:v>0.0</c:v>
                </c:pt>
                <c:pt idx="2917">
                  <c:v>0.0</c:v>
                </c:pt>
                <c:pt idx="2918">
                  <c:v>0.0</c:v>
                </c:pt>
                <c:pt idx="2919">
                  <c:v>0.0</c:v>
                </c:pt>
                <c:pt idx="2920">
                  <c:v>0.0</c:v>
                </c:pt>
                <c:pt idx="2921">
                  <c:v>0.0</c:v>
                </c:pt>
                <c:pt idx="2922">
                  <c:v>0.0</c:v>
                </c:pt>
                <c:pt idx="2923">
                  <c:v>0.0</c:v>
                </c:pt>
                <c:pt idx="2924">
                  <c:v>0.0</c:v>
                </c:pt>
                <c:pt idx="2925">
                  <c:v>0.0</c:v>
                </c:pt>
                <c:pt idx="2926">
                  <c:v>0.0</c:v>
                </c:pt>
                <c:pt idx="2927">
                  <c:v>0.0</c:v>
                </c:pt>
                <c:pt idx="2928">
                  <c:v>0.0</c:v>
                </c:pt>
                <c:pt idx="2929">
                  <c:v>0.0</c:v>
                </c:pt>
                <c:pt idx="2930">
                  <c:v>0.0</c:v>
                </c:pt>
                <c:pt idx="2931">
                  <c:v>0.0</c:v>
                </c:pt>
                <c:pt idx="2932">
                  <c:v>0.0</c:v>
                </c:pt>
                <c:pt idx="2933">
                  <c:v>0.0</c:v>
                </c:pt>
                <c:pt idx="2934">
                  <c:v>0.0</c:v>
                </c:pt>
                <c:pt idx="2935">
                  <c:v>0.0</c:v>
                </c:pt>
                <c:pt idx="2936">
                  <c:v>0.0</c:v>
                </c:pt>
                <c:pt idx="2937">
                  <c:v>0.0</c:v>
                </c:pt>
                <c:pt idx="2938">
                  <c:v>0.0</c:v>
                </c:pt>
                <c:pt idx="2939">
                  <c:v>0.0</c:v>
                </c:pt>
                <c:pt idx="2940">
                  <c:v>0.0</c:v>
                </c:pt>
                <c:pt idx="2941">
                  <c:v>0.0</c:v>
                </c:pt>
                <c:pt idx="2942">
                  <c:v>0.0</c:v>
                </c:pt>
                <c:pt idx="2943">
                  <c:v>0.0</c:v>
                </c:pt>
                <c:pt idx="2944">
                  <c:v>0.0</c:v>
                </c:pt>
                <c:pt idx="2945">
                  <c:v>0.0</c:v>
                </c:pt>
                <c:pt idx="2946">
                  <c:v>0.0</c:v>
                </c:pt>
                <c:pt idx="2947">
                  <c:v>0.0</c:v>
                </c:pt>
                <c:pt idx="2948">
                  <c:v>0.0</c:v>
                </c:pt>
                <c:pt idx="2949">
                  <c:v>0.0</c:v>
                </c:pt>
                <c:pt idx="2950">
                  <c:v>0.0</c:v>
                </c:pt>
                <c:pt idx="2951">
                  <c:v>0.0</c:v>
                </c:pt>
                <c:pt idx="2952">
                  <c:v>0.0</c:v>
                </c:pt>
                <c:pt idx="2953">
                  <c:v>0.0</c:v>
                </c:pt>
                <c:pt idx="2954">
                  <c:v>0.0</c:v>
                </c:pt>
                <c:pt idx="2955">
                  <c:v>0.0</c:v>
                </c:pt>
                <c:pt idx="2956">
                  <c:v>0.0</c:v>
                </c:pt>
                <c:pt idx="2957">
                  <c:v>0.0</c:v>
                </c:pt>
                <c:pt idx="2958">
                  <c:v>0.0</c:v>
                </c:pt>
                <c:pt idx="2959">
                  <c:v>0.0</c:v>
                </c:pt>
                <c:pt idx="2960">
                  <c:v>0.0</c:v>
                </c:pt>
                <c:pt idx="2961">
                  <c:v>0.0</c:v>
                </c:pt>
                <c:pt idx="2962">
                  <c:v>0.0</c:v>
                </c:pt>
                <c:pt idx="2963">
                  <c:v>0.0</c:v>
                </c:pt>
                <c:pt idx="2964">
                  <c:v>0.0</c:v>
                </c:pt>
                <c:pt idx="2965">
                  <c:v>0.0</c:v>
                </c:pt>
                <c:pt idx="2966">
                  <c:v>0.0</c:v>
                </c:pt>
                <c:pt idx="2967">
                  <c:v>0.0</c:v>
                </c:pt>
                <c:pt idx="2968">
                  <c:v>0.0</c:v>
                </c:pt>
                <c:pt idx="2969">
                  <c:v>0.0</c:v>
                </c:pt>
                <c:pt idx="2970">
                  <c:v>0.0</c:v>
                </c:pt>
                <c:pt idx="2971">
                  <c:v>0.0</c:v>
                </c:pt>
                <c:pt idx="2972">
                  <c:v>0.0</c:v>
                </c:pt>
                <c:pt idx="2973">
                  <c:v>1.0</c:v>
                </c:pt>
                <c:pt idx="2974">
                  <c:v>0.0</c:v>
                </c:pt>
                <c:pt idx="2975">
                  <c:v>0.0</c:v>
                </c:pt>
                <c:pt idx="2976">
                  <c:v>0.0</c:v>
                </c:pt>
                <c:pt idx="2977">
                  <c:v>1.0</c:v>
                </c:pt>
                <c:pt idx="2978">
                  <c:v>0.0</c:v>
                </c:pt>
                <c:pt idx="2979">
                  <c:v>0.0</c:v>
                </c:pt>
                <c:pt idx="2980">
                  <c:v>0.0</c:v>
                </c:pt>
                <c:pt idx="2981">
                  <c:v>0.0</c:v>
                </c:pt>
                <c:pt idx="2982">
                  <c:v>0.0</c:v>
                </c:pt>
                <c:pt idx="2983">
                  <c:v>0.0</c:v>
                </c:pt>
                <c:pt idx="2984">
                  <c:v>0.0</c:v>
                </c:pt>
                <c:pt idx="2985">
                  <c:v>0.0</c:v>
                </c:pt>
                <c:pt idx="2986">
                  <c:v>0.0</c:v>
                </c:pt>
                <c:pt idx="2987">
                  <c:v>0.0</c:v>
                </c:pt>
                <c:pt idx="2988">
                  <c:v>0.0</c:v>
                </c:pt>
                <c:pt idx="2989">
                  <c:v>0.0</c:v>
                </c:pt>
                <c:pt idx="2990">
                  <c:v>0.0</c:v>
                </c:pt>
                <c:pt idx="2991">
                  <c:v>0.0</c:v>
                </c:pt>
                <c:pt idx="2992">
                  <c:v>0.0</c:v>
                </c:pt>
                <c:pt idx="2993">
                  <c:v>0.0</c:v>
                </c:pt>
                <c:pt idx="2994">
                  <c:v>0.0</c:v>
                </c:pt>
                <c:pt idx="2995">
                  <c:v>0.0</c:v>
                </c:pt>
                <c:pt idx="2996">
                  <c:v>0.0</c:v>
                </c:pt>
                <c:pt idx="2997">
                  <c:v>0.0</c:v>
                </c:pt>
                <c:pt idx="2998">
                  <c:v>0.0</c:v>
                </c:pt>
                <c:pt idx="2999">
                  <c:v>0.0</c:v>
                </c:pt>
                <c:pt idx="3000">
                  <c:v>0.0</c:v>
                </c:pt>
                <c:pt idx="3001">
                  <c:v>0.0</c:v>
                </c:pt>
                <c:pt idx="3002">
                  <c:v>0.0</c:v>
                </c:pt>
                <c:pt idx="3003">
                  <c:v>0.0</c:v>
                </c:pt>
                <c:pt idx="3004">
                  <c:v>0.0</c:v>
                </c:pt>
                <c:pt idx="3005">
                  <c:v>0.0</c:v>
                </c:pt>
                <c:pt idx="3006">
                  <c:v>0.0</c:v>
                </c:pt>
                <c:pt idx="3007">
                  <c:v>0.0</c:v>
                </c:pt>
                <c:pt idx="3008">
                  <c:v>0.0</c:v>
                </c:pt>
                <c:pt idx="3009">
                  <c:v>0.0</c:v>
                </c:pt>
                <c:pt idx="3010">
                  <c:v>0.0</c:v>
                </c:pt>
                <c:pt idx="3011">
                  <c:v>0.0</c:v>
                </c:pt>
                <c:pt idx="3012">
                  <c:v>0.0</c:v>
                </c:pt>
                <c:pt idx="3013">
                  <c:v>0.0</c:v>
                </c:pt>
                <c:pt idx="3014">
                  <c:v>0.0</c:v>
                </c:pt>
                <c:pt idx="3015">
                  <c:v>0.0</c:v>
                </c:pt>
                <c:pt idx="3016">
                  <c:v>0.0</c:v>
                </c:pt>
                <c:pt idx="3017">
                  <c:v>0.0</c:v>
                </c:pt>
                <c:pt idx="3018">
                  <c:v>0.0</c:v>
                </c:pt>
                <c:pt idx="3019">
                  <c:v>0.0</c:v>
                </c:pt>
                <c:pt idx="3020">
                  <c:v>0.0</c:v>
                </c:pt>
                <c:pt idx="3021">
                  <c:v>0.0</c:v>
                </c:pt>
                <c:pt idx="3022">
                  <c:v>0.0</c:v>
                </c:pt>
                <c:pt idx="3023">
                  <c:v>0.0</c:v>
                </c:pt>
                <c:pt idx="3024">
                  <c:v>0.0</c:v>
                </c:pt>
                <c:pt idx="3025">
                  <c:v>0.0</c:v>
                </c:pt>
                <c:pt idx="3026">
                  <c:v>0.0</c:v>
                </c:pt>
                <c:pt idx="3027">
                  <c:v>0.0</c:v>
                </c:pt>
                <c:pt idx="3028">
                  <c:v>0.0</c:v>
                </c:pt>
                <c:pt idx="3029">
                  <c:v>0.0</c:v>
                </c:pt>
                <c:pt idx="3030">
                  <c:v>0.0</c:v>
                </c:pt>
                <c:pt idx="3031">
                  <c:v>0.0</c:v>
                </c:pt>
                <c:pt idx="3032">
                  <c:v>0.0</c:v>
                </c:pt>
                <c:pt idx="3033">
                  <c:v>0.0</c:v>
                </c:pt>
                <c:pt idx="3034">
                  <c:v>0.0</c:v>
                </c:pt>
                <c:pt idx="3035">
                  <c:v>0.0</c:v>
                </c:pt>
                <c:pt idx="3036">
                  <c:v>0.0</c:v>
                </c:pt>
                <c:pt idx="3037">
                  <c:v>0.0</c:v>
                </c:pt>
                <c:pt idx="3038">
                  <c:v>0.0</c:v>
                </c:pt>
                <c:pt idx="3039">
                  <c:v>0.0</c:v>
                </c:pt>
                <c:pt idx="3040">
                  <c:v>0.0</c:v>
                </c:pt>
                <c:pt idx="3041">
                  <c:v>0.0</c:v>
                </c:pt>
                <c:pt idx="3042">
                  <c:v>0.0</c:v>
                </c:pt>
                <c:pt idx="3043">
                  <c:v>0.0</c:v>
                </c:pt>
                <c:pt idx="3044">
                  <c:v>0.0</c:v>
                </c:pt>
                <c:pt idx="3045">
                  <c:v>0.0</c:v>
                </c:pt>
                <c:pt idx="3046">
                  <c:v>0.0</c:v>
                </c:pt>
                <c:pt idx="3047">
                  <c:v>0.0</c:v>
                </c:pt>
                <c:pt idx="3048">
                  <c:v>0.0</c:v>
                </c:pt>
                <c:pt idx="3049">
                  <c:v>0.0</c:v>
                </c:pt>
                <c:pt idx="3050">
                  <c:v>0.0</c:v>
                </c:pt>
                <c:pt idx="3051">
                  <c:v>0.0</c:v>
                </c:pt>
                <c:pt idx="3052">
                  <c:v>0.0</c:v>
                </c:pt>
                <c:pt idx="3053">
                  <c:v>0.0</c:v>
                </c:pt>
                <c:pt idx="3054">
                  <c:v>0.0</c:v>
                </c:pt>
                <c:pt idx="3055">
                  <c:v>0.0</c:v>
                </c:pt>
                <c:pt idx="3056">
                  <c:v>0.0</c:v>
                </c:pt>
                <c:pt idx="3057">
                  <c:v>0.0</c:v>
                </c:pt>
                <c:pt idx="3058">
                  <c:v>0.0</c:v>
                </c:pt>
                <c:pt idx="3059">
                  <c:v>0.0</c:v>
                </c:pt>
                <c:pt idx="3060">
                  <c:v>0.0</c:v>
                </c:pt>
                <c:pt idx="3061">
                  <c:v>0.0</c:v>
                </c:pt>
                <c:pt idx="3062">
                  <c:v>0.0</c:v>
                </c:pt>
                <c:pt idx="3063">
                  <c:v>0.0</c:v>
                </c:pt>
                <c:pt idx="3064">
                  <c:v>0.0</c:v>
                </c:pt>
                <c:pt idx="3065">
                  <c:v>0.0</c:v>
                </c:pt>
                <c:pt idx="3066">
                  <c:v>0.0</c:v>
                </c:pt>
                <c:pt idx="3067">
                  <c:v>0.0</c:v>
                </c:pt>
                <c:pt idx="3068">
                  <c:v>0.0</c:v>
                </c:pt>
                <c:pt idx="3069">
                  <c:v>0.0</c:v>
                </c:pt>
                <c:pt idx="3070">
                  <c:v>0.0</c:v>
                </c:pt>
                <c:pt idx="3071">
                  <c:v>0.0</c:v>
                </c:pt>
                <c:pt idx="3072">
                  <c:v>0.0</c:v>
                </c:pt>
                <c:pt idx="3073">
                  <c:v>0.0</c:v>
                </c:pt>
                <c:pt idx="3074">
                  <c:v>0.0</c:v>
                </c:pt>
                <c:pt idx="3075">
                  <c:v>0.0</c:v>
                </c:pt>
                <c:pt idx="3076">
                  <c:v>0.0</c:v>
                </c:pt>
                <c:pt idx="3077">
                  <c:v>0.0</c:v>
                </c:pt>
                <c:pt idx="3078">
                  <c:v>0.0</c:v>
                </c:pt>
                <c:pt idx="3079">
                  <c:v>0.0</c:v>
                </c:pt>
                <c:pt idx="3080">
                  <c:v>0.0</c:v>
                </c:pt>
                <c:pt idx="3081">
                  <c:v>0.0</c:v>
                </c:pt>
                <c:pt idx="3082">
                  <c:v>0.0</c:v>
                </c:pt>
                <c:pt idx="3083">
                  <c:v>0.0</c:v>
                </c:pt>
                <c:pt idx="3084">
                  <c:v>0.0</c:v>
                </c:pt>
                <c:pt idx="3085">
                  <c:v>0.0</c:v>
                </c:pt>
                <c:pt idx="3086">
                  <c:v>0.0</c:v>
                </c:pt>
                <c:pt idx="3087">
                  <c:v>0.0</c:v>
                </c:pt>
                <c:pt idx="3088">
                  <c:v>0.0</c:v>
                </c:pt>
                <c:pt idx="3089">
                  <c:v>0.0</c:v>
                </c:pt>
                <c:pt idx="3090">
                  <c:v>0.0</c:v>
                </c:pt>
                <c:pt idx="3091">
                  <c:v>0.0</c:v>
                </c:pt>
                <c:pt idx="3092">
                  <c:v>0.0</c:v>
                </c:pt>
                <c:pt idx="3093">
                  <c:v>0.0</c:v>
                </c:pt>
                <c:pt idx="3094">
                  <c:v>0.0</c:v>
                </c:pt>
                <c:pt idx="3095">
                  <c:v>0.0</c:v>
                </c:pt>
                <c:pt idx="3096">
                  <c:v>0.0</c:v>
                </c:pt>
                <c:pt idx="3097">
                  <c:v>0.0</c:v>
                </c:pt>
                <c:pt idx="3098">
                  <c:v>0.0</c:v>
                </c:pt>
                <c:pt idx="3099">
                  <c:v>0.0</c:v>
                </c:pt>
                <c:pt idx="3100">
                  <c:v>0.0</c:v>
                </c:pt>
                <c:pt idx="3101">
                  <c:v>0.0</c:v>
                </c:pt>
                <c:pt idx="3102">
                  <c:v>0.0</c:v>
                </c:pt>
                <c:pt idx="3103">
                  <c:v>0.0</c:v>
                </c:pt>
                <c:pt idx="3104">
                  <c:v>0.0</c:v>
                </c:pt>
                <c:pt idx="3105">
                  <c:v>0.0</c:v>
                </c:pt>
                <c:pt idx="3106">
                  <c:v>0.0</c:v>
                </c:pt>
                <c:pt idx="3107">
                  <c:v>0.0</c:v>
                </c:pt>
                <c:pt idx="3108">
                  <c:v>0.0</c:v>
                </c:pt>
                <c:pt idx="3109">
                  <c:v>0.0</c:v>
                </c:pt>
                <c:pt idx="3110">
                  <c:v>0.0</c:v>
                </c:pt>
                <c:pt idx="3111">
                  <c:v>0.0</c:v>
                </c:pt>
                <c:pt idx="3112">
                  <c:v>0.0</c:v>
                </c:pt>
                <c:pt idx="3113">
                  <c:v>0.0</c:v>
                </c:pt>
                <c:pt idx="3114">
                  <c:v>0.0</c:v>
                </c:pt>
                <c:pt idx="3115">
                  <c:v>0.0</c:v>
                </c:pt>
                <c:pt idx="3116">
                  <c:v>0.0</c:v>
                </c:pt>
                <c:pt idx="3117">
                  <c:v>0.0</c:v>
                </c:pt>
                <c:pt idx="3118">
                  <c:v>0.0</c:v>
                </c:pt>
                <c:pt idx="3119">
                  <c:v>0.0</c:v>
                </c:pt>
                <c:pt idx="3120">
                  <c:v>0.0</c:v>
                </c:pt>
                <c:pt idx="3121">
                  <c:v>0.0</c:v>
                </c:pt>
                <c:pt idx="3122">
                  <c:v>0.0</c:v>
                </c:pt>
                <c:pt idx="3123">
                  <c:v>0.0</c:v>
                </c:pt>
                <c:pt idx="3124">
                  <c:v>0.0</c:v>
                </c:pt>
                <c:pt idx="3125">
                  <c:v>0.0</c:v>
                </c:pt>
                <c:pt idx="3126">
                  <c:v>0.0</c:v>
                </c:pt>
                <c:pt idx="3127">
                  <c:v>0.0</c:v>
                </c:pt>
                <c:pt idx="3128">
                  <c:v>0.0</c:v>
                </c:pt>
                <c:pt idx="3129">
                  <c:v>0.0</c:v>
                </c:pt>
                <c:pt idx="3130">
                  <c:v>0.0</c:v>
                </c:pt>
                <c:pt idx="3131">
                  <c:v>0.0</c:v>
                </c:pt>
                <c:pt idx="3132">
                  <c:v>0.0</c:v>
                </c:pt>
                <c:pt idx="3133">
                  <c:v>0.0</c:v>
                </c:pt>
                <c:pt idx="3134">
                  <c:v>0.0</c:v>
                </c:pt>
                <c:pt idx="3135">
                  <c:v>0.0</c:v>
                </c:pt>
                <c:pt idx="3136">
                  <c:v>0.0</c:v>
                </c:pt>
                <c:pt idx="3137">
                  <c:v>0.0</c:v>
                </c:pt>
                <c:pt idx="3138">
                  <c:v>0.0</c:v>
                </c:pt>
                <c:pt idx="3139">
                  <c:v>0.0</c:v>
                </c:pt>
                <c:pt idx="3140">
                  <c:v>0.0</c:v>
                </c:pt>
                <c:pt idx="3141">
                  <c:v>1.0</c:v>
                </c:pt>
                <c:pt idx="3142">
                  <c:v>0.0</c:v>
                </c:pt>
                <c:pt idx="3143">
                  <c:v>0.0</c:v>
                </c:pt>
                <c:pt idx="3144">
                  <c:v>0.0</c:v>
                </c:pt>
                <c:pt idx="3145">
                  <c:v>0.0</c:v>
                </c:pt>
                <c:pt idx="3146">
                  <c:v>0.0</c:v>
                </c:pt>
                <c:pt idx="3147">
                  <c:v>0.0</c:v>
                </c:pt>
                <c:pt idx="3148">
                  <c:v>0.0</c:v>
                </c:pt>
                <c:pt idx="3149">
                  <c:v>0.0</c:v>
                </c:pt>
                <c:pt idx="3150">
                  <c:v>0.0</c:v>
                </c:pt>
                <c:pt idx="3151">
                  <c:v>0.0</c:v>
                </c:pt>
                <c:pt idx="3152">
                  <c:v>0.0</c:v>
                </c:pt>
                <c:pt idx="3153">
                  <c:v>0.0</c:v>
                </c:pt>
                <c:pt idx="3154">
                  <c:v>0.0</c:v>
                </c:pt>
                <c:pt idx="3155">
                  <c:v>0.0</c:v>
                </c:pt>
                <c:pt idx="3156">
                  <c:v>0.0</c:v>
                </c:pt>
                <c:pt idx="3157">
                  <c:v>0.0</c:v>
                </c:pt>
                <c:pt idx="3158">
                  <c:v>0.0</c:v>
                </c:pt>
                <c:pt idx="3159">
                  <c:v>0.0</c:v>
                </c:pt>
                <c:pt idx="3160">
                  <c:v>0.0</c:v>
                </c:pt>
                <c:pt idx="3161">
                  <c:v>0.0</c:v>
                </c:pt>
                <c:pt idx="3162">
                  <c:v>0.0</c:v>
                </c:pt>
                <c:pt idx="3163">
                  <c:v>0.0</c:v>
                </c:pt>
                <c:pt idx="3164">
                  <c:v>0.0</c:v>
                </c:pt>
                <c:pt idx="3165">
                  <c:v>0.0</c:v>
                </c:pt>
                <c:pt idx="3166">
                  <c:v>0.0</c:v>
                </c:pt>
                <c:pt idx="3167">
                  <c:v>0.0</c:v>
                </c:pt>
                <c:pt idx="3168">
                  <c:v>0.0</c:v>
                </c:pt>
                <c:pt idx="3169">
                  <c:v>0.0</c:v>
                </c:pt>
                <c:pt idx="3170">
                  <c:v>0.0</c:v>
                </c:pt>
                <c:pt idx="3171">
                  <c:v>0.0</c:v>
                </c:pt>
                <c:pt idx="3172">
                  <c:v>0.0</c:v>
                </c:pt>
                <c:pt idx="3173">
                  <c:v>0.0</c:v>
                </c:pt>
                <c:pt idx="3174">
                  <c:v>0.0</c:v>
                </c:pt>
                <c:pt idx="3175">
                  <c:v>0.0</c:v>
                </c:pt>
                <c:pt idx="3176">
                  <c:v>0.0</c:v>
                </c:pt>
                <c:pt idx="3177">
                  <c:v>0.0</c:v>
                </c:pt>
                <c:pt idx="3178">
                  <c:v>0.0</c:v>
                </c:pt>
                <c:pt idx="3179">
                  <c:v>0.0</c:v>
                </c:pt>
                <c:pt idx="3180">
                  <c:v>0.0</c:v>
                </c:pt>
                <c:pt idx="3181">
                  <c:v>0.0</c:v>
                </c:pt>
                <c:pt idx="3182">
                  <c:v>0.0</c:v>
                </c:pt>
                <c:pt idx="3183">
                  <c:v>0.0</c:v>
                </c:pt>
                <c:pt idx="3184">
                  <c:v>0.0</c:v>
                </c:pt>
                <c:pt idx="3185">
                  <c:v>0.0</c:v>
                </c:pt>
                <c:pt idx="3186">
                  <c:v>0.0</c:v>
                </c:pt>
                <c:pt idx="3187">
                  <c:v>0.0</c:v>
                </c:pt>
                <c:pt idx="3188">
                  <c:v>0.0</c:v>
                </c:pt>
                <c:pt idx="3189">
                  <c:v>0.0</c:v>
                </c:pt>
                <c:pt idx="3190">
                  <c:v>0.0</c:v>
                </c:pt>
                <c:pt idx="3191">
                  <c:v>0.0</c:v>
                </c:pt>
                <c:pt idx="3192">
                  <c:v>0.0</c:v>
                </c:pt>
                <c:pt idx="3193">
                  <c:v>0.0</c:v>
                </c:pt>
                <c:pt idx="3194">
                  <c:v>0.0</c:v>
                </c:pt>
                <c:pt idx="3195">
                  <c:v>0.0</c:v>
                </c:pt>
                <c:pt idx="3196">
                  <c:v>0.0</c:v>
                </c:pt>
                <c:pt idx="3197">
                  <c:v>0.0</c:v>
                </c:pt>
                <c:pt idx="3198">
                  <c:v>0.0</c:v>
                </c:pt>
                <c:pt idx="3199">
                  <c:v>0.0</c:v>
                </c:pt>
                <c:pt idx="3200">
                  <c:v>0.0</c:v>
                </c:pt>
                <c:pt idx="3201">
                  <c:v>0.0</c:v>
                </c:pt>
                <c:pt idx="3202">
                  <c:v>0.0</c:v>
                </c:pt>
                <c:pt idx="3203">
                  <c:v>0.0</c:v>
                </c:pt>
                <c:pt idx="3204">
                  <c:v>0.0</c:v>
                </c:pt>
                <c:pt idx="3205">
                  <c:v>0.0</c:v>
                </c:pt>
                <c:pt idx="3206">
                  <c:v>0.0</c:v>
                </c:pt>
                <c:pt idx="3207">
                  <c:v>0.0</c:v>
                </c:pt>
                <c:pt idx="3208">
                  <c:v>0.0</c:v>
                </c:pt>
                <c:pt idx="3209">
                  <c:v>0.0</c:v>
                </c:pt>
                <c:pt idx="3210">
                  <c:v>0.0</c:v>
                </c:pt>
                <c:pt idx="3211">
                  <c:v>0.0</c:v>
                </c:pt>
                <c:pt idx="3212">
                  <c:v>0.0</c:v>
                </c:pt>
                <c:pt idx="3213">
                  <c:v>0.0</c:v>
                </c:pt>
                <c:pt idx="3214">
                  <c:v>0.0</c:v>
                </c:pt>
                <c:pt idx="3215">
                  <c:v>0.0</c:v>
                </c:pt>
                <c:pt idx="3216">
                  <c:v>0.0</c:v>
                </c:pt>
                <c:pt idx="3217">
                  <c:v>0.0</c:v>
                </c:pt>
                <c:pt idx="3218">
                  <c:v>0.0</c:v>
                </c:pt>
                <c:pt idx="3219">
                  <c:v>0.0</c:v>
                </c:pt>
                <c:pt idx="3220">
                  <c:v>0.0</c:v>
                </c:pt>
                <c:pt idx="3221">
                  <c:v>0.0</c:v>
                </c:pt>
                <c:pt idx="3222">
                  <c:v>0.0</c:v>
                </c:pt>
                <c:pt idx="3223">
                  <c:v>0.0</c:v>
                </c:pt>
                <c:pt idx="3224">
                  <c:v>0.0</c:v>
                </c:pt>
                <c:pt idx="3225">
                  <c:v>0.0</c:v>
                </c:pt>
                <c:pt idx="3226">
                  <c:v>0.0</c:v>
                </c:pt>
                <c:pt idx="3227">
                  <c:v>0.0</c:v>
                </c:pt>
                <c:pt idx="3228">
                  <c:v>0.0</c:v>
                </c:pt>
                <c:pt idx="3229">
                  <c:v>0.0</c:v>
                </c:pt>
                <c:pt idx="3230">
                  <c:v>0.0</c:v>
                </c:pt>
                <c:pt idx="3231">
                  <c:v>0.0</c:v>
                </c:pt>
                <c:pt idx="3232">
                  <c:v>0.0</c:v>
                </c:pt>
                <c:pt idx="3233">
                  <c:v>0.0</c:v>
                </c:pt>
                <c:pt idx="3234">
                  <c:v>0.0</c:v>
                </c:pt>
                <c:pt idx="3235">
                  <c:v>0.0</c:v>
                </c:pt>
                <c:pt idx="3236">
                  <c:v>0.0</c:v>
                </c:pt>
                <c:pt idx="3237">
                  <c:v>0.0</c:v>
                </c:pt>
                <c:pt idx="3238">
                  <c:v>0.0</c:v>
                </c:pt>
                <c:pt idx="3239">
                  <c:v>0.0</c:v>
                </c:pt>
                <c:pt idx="3240">
                  <c:v>0.0</c:v>
                </c:pt>
                <c:pt idx="3241">
                  <c:v>0.0</c:v>
                </c:pt>
                <c:pt idx="3242">
                  <c:v>0.0</c:v>
                </c:pt>
                <c:pt idx="3243">
                  <c:v>0.0</c:v>
                </c:pt>
                <c:pt idx="3244">
                  <c:v>0.0</c:v>
                </c:pt>
                <c:pt idx="3245">
                  <c:v>0.0</c:v>
                </c:pt>
                <c:pt idx="3246">
                  <c:v>0.0</c:v>
                </c:pt>
                <c:pt idx="3247">
                  <c:v>0.0</c:v>
                </c:pt>
                <c:pt idx="3248">
                  <c:v>0.0</c:v>
                </c:pt>
                <c:pt idx="3249">
                  <c:v>0.0</c:v>
                </c:pt>
                <c:pt idx="3250">
                  <c:v>0.0</c:v>
                </c:pt>
                <c:pt idx="3251">
                  <c:v>0.0</c:v>
                </c:pt>
                <c:pt idx="3252">
                  <c:v>0.0</c:v>
                </c:pt>
                <c:pt idx="3253">
                  <c:v>0.0</c:v>
                </c:pt>
                <c:pt idx="3254">
                  <c:v>0.0</c:v>
                </c:pt>
                <c:pt idx="3255">
                  <c:v>0.0</c:v>
                </c:pt>
                <c:pt idx="3256">
                  <c:v>0.0</c:v>
                </c:pt>
                <c:pt idx="3257">
                  <c:v>0.0</c:v>
                </c:pt>
                <c:pt idx="3258">
                  <c:v>0.0</c:v>
                </c:pt>
                <c:pt idx="3259">
                  <c:v>0.0</c:v>
                </c:pt>
                <c:pt idx="3260">
                  <c:v>0.0</c:v>
                </c:pt>
                <c:pt idx="3261">
                  <c:v>0.0</c:v>
                </c:pt>
                <c:pt idx="3262">
                  <c:v>0.0</c:v>
                </c:pt>
                <c:pt idx="3263">
                  <c:v>0.0</c:v>
                </c:pt>
                <c:pt idx="3264">
                  <c:v>0.0</c:v>
                </c:pt>
                <c:pt idx="3265">
                  <c:v>0.0</c:v>
                </c:pt>
                <c:pt idx="3266">
                  <c:v>0.0</c:v>
                </c:pt>
                <c:pt idx="3267">
                  <c:v>0.0</c:v>
                </c:pt>
                <c:pt idx="3268">
                  <c:v>0.0</c:v>
                </c:pt>
                <c:pt idx="3269">
                  <c:v>0.0</c:v>
                </c:pt>
                <c:pt idx="3270">
                  <c:v>0.0</c:v>
                </c:pt>
                <c:pt idx="3271">
                  <c:v>0.0</c:v>
                </c:pt>
                <c:pt idx="3272">
                  <c:v>0.0</c:v>
                </c:pt>
                <c:pt idx="3273">
                  <c:v>0.0</c:v>
                </c:pt>
                <c:pt idx="3274">
                  <c:v>0.0</c:v>
                </c:pt>
                <c:pt idx="3275">
                  <c:v>1.0</c:v>
                </c:pt>
                <c:pt idx="3276">
                  <c:v>0.0</c:v>
                </c:pt>
                <c:pt idx="3277">
                  <c:v>0.0</c:v>
                </c:pt>
                <c:pt idx="3278">
                  <c:v>0.0</c:v>
                </c:pt>
                <c:pt idx="3279">
                  <c:v>0.0</c:v>
                </c:pt>
                <c:pt idx="3280">
                  <c:v>0.0</c:v>
                </c:pt>
                <c:pt idx="3281">
                  <c:v>0.0</c:v>
                </c:pt>
                <c:pt idx="3282">
                  <c:v>0.0</c:v>
                </c:pt>
                <c:pt idx="3283">
                  <c:v>0.0</c:v>
                </c:pt>
                <c:pt idx="3284">
                  <c:v>0.0</c:v>
                </c:pt>
                <c:pt idx="3285">
                  <c:v>0.0</c:v>
                </c:pt>
                <c:pt idx="3286">
                  <c:v>0.0</c:v>
                </c:pt>
                <c:pt idx="3287">
                  <c:v>0.0</c:v>
                </c:pt>
                <c:pt idx="3288">
                  <c:v>0.0</c:v>
                </c:pt>
                <c:pt idx="3289">
                  <c:v>0.0</c:v>
                </c:pt>
                <c:pt idx="3290">
                  <c:v>0.0</c:v>
                </c:pt>
                <c:pt idx="3291">
                  <c:v>0.0</c:v>
                </c:pt>
                <c:pt idx="3292">
                  <c:v>0.0</c:v>
                </c:pt>
                <c:pt idx="3293">
                  <c:v>0.0</c:v>
                </c:pt>
                <c:pt idx="3294">
                  <c:v>0.0</c:v>
                </c:pt>
                <c:pt idx="3295">
                  <c:v>0.0</c:v>
                </c:pt>
                <c:pt idx="3296">
                  <c:v>0.0</c:v>
                </c:pt>
                <c:pt idx="3297">
                  <c:v>0.0</c:v>
                </c:pt>
                <c:pt idx="3298">
                  <c:v>0.0</c:v>
                </c:pt>
                <c:pt idx="3299">
                  <c:v>0.0</c:v>
                </c:pt>
                <c:pt idx="3300">
                  <c:v>0.0</c:v>
                </c:pt>
                <c:pt idx="3301">
                  <c:v>0.0</c:v>
                </c:pt>
                <c:pt idx="3302">
                  <c:v>0.0</c:v>
                </c:pt>
                <c:pt idx="3303">
                  <c:v>0.0</c:v>
                </c:pt>
                <c:pt idx="3304">
                  <c:v>0.0</c:v>
                </c:pt>
                <c:pt idx="3305">
                  <c:v>0.0</c:v>
                </c:pt>
                <c:pt idx="3306">
                  <c:v>0.0</c:v>
                </c:pt>
                <c:pt idx="3307">
                  <c:v>0.0</c:v>
                </c:pt>
                <c:pt idx="3308">
                  <c:v>0.0</c:v>
                </c:pt>
                <c:pt idx="3309">
                  <c:v>0.0</c:v>
                </c:pt>
                <c:pt idx="3310">
                  <c:v>0.0</c:v>
                </c:pt>
                <c:pt idx="3311">
                  <c:v>0.0</c:v>
                </c:pt>
                <c:pt idx="3312">
                  <c:v>0.0</c:v>
                </c:pt>
                <c:pt idx="3313">
                  <c:v>0.0</c:v>
                </c:pt>
                <c:pt idx="3314">
                  <c:v>0.0</c:v>
                </c:pt>
                <c:pt idx="3315">
                  <c:v>0.0</c:v>
                </c:pt>
                <c:pt idx="3316">
                  <c:v>0.0</c:v>
                </c:pt>
                <c:pt idx="3317">
                  <c:v>0.0</c:v>
                </c:pt>
                <c:pt idx="3318">
                  <c:v>0.0</c:v>
                </c:pt>
                <c:pt idx="3319">
                  <c:v>0.0</c:v>
                </c:pt>
                <c:pt idx="3320">
                  <c:v>0.0</c:v>
                </c:pt>
                <c:pt idx="3321">
                  <c:v>0.0</c:v>
                </c:pt>
                <c:pt idx="3322">
                  <c:v>0.0</c:v>
                </c:pt>
                <c:pt idx="3323">
                  <c:v>0.0</c:v>
                </c:pt>
                <c:pt idx="3324">
                  <c:v>1.0</c:v>
                </c:pt>
                <c:pt idx="3325">
                  <c:v>0.0</c:v>
                </c:pt>
                <c:pt idx="3326">
                  <c:v>0.0</c:v>
                </c:pt>
                <c:pt idx="3327">
                  <c:v>0.0</c:v>
                </c:pt>
                <c:pt idx="3328">
                  <c:v>1.0</c:v>
                </c:pt>
                <c:pt idx="3329">
                  <c:v>0.0</c:v>
                </c:pt>
                <c:pt idx="3330">
                  <c:v>0.0</c:v>
                </c:pt>
                <c:pt idx="3331">
                  <c:v>0.0</c:v>
                </c:pt>
                <c:pt idx="3332">
                  <c:v>0.0</c:v>
                </c:pt>
                <c:pt idx="3333">
                  <c:v>0.0</c:v>
                </c:pt>
                <c:pt idx="3334">
                  <c:v>0.0</c:v>
                </c:pt>
                <c:pt idx="3335">
                  <c:v>0.0</c:v>
                </c:pt>
                <c:pt idx="3336">
                  <c:v>0.0</c:v>
                </c:pt>
                <c:pt idx="3337">
                  <c:v>0.0</c:v>
                </c:pt>
                <c:pt idx="3338">
                  <c:v>0.0</c:v>
                </c:pt>
                <c:pt idx="3339">
                  <c:v>0.0</c:v>
                </c:pt>
                <c:pt idx="3340">
                  <c:v>0.0</c:v>
                </c:pt>
                <c:pt idx="3341">
                  <c:v>0.0</c:v>
                </c:pt>
                <c:pt idx="3342">
                  <c:v>0.0</c:v>
                </c:pt>
                <c:pt idx="3343">
                  <c:v>0.0</c:v>
                </c:pt>
                <c:pt idx="3344">
                  <c:v>0.0</c:v>
                </c:pt>
                <c:pt idx="3345">
                  <c:v>0.0</c:v>
                </c:pt>
                <c:pt idx="3346">
                  <c:v>0.0</c:v>
                </c:pt>
                <c:pt idx="3347">
                  <c:v>0.0</c:v>
                </c:pt>
                <c:pt idx="3348">
                  <c:v>0.0</c:v>
                </c:pt>
                <c:pt idx="3349">
                  <c:v>0.0</c:v>
                </c:pt>
                <c:pt idx="3350">
                  <c:v>0.0</c:v>
                </c:pt>
                <c:pt idx="3351">
                  <c:v>0.0</c:v>
                </c:pt>
                <c:pt idx="3352">
                  <c:v>0.0</c:v>
                </c:pt>
                <c:pt idx="3353">
                  <c:v>0.0</c:v>
                </c:pt>
                <c:pt idx="3354">
                  <c:v>0.0</c:v>
                </c:pt>
                <c:pt idx="3355">
                  <c:v>0.0</c:v>
                </c:pt>
                <c:pt idx="3356">
                  <c:v>0.0</c:v>
                </c:pt>
                <c:pt idx="3357">
                  <c:v>0.0</c:v>
                </c:pt>
                <c:pt idx="3358">
                  <c:v>0.0</c:v>
                </c:pt>
                <c:pt idx="3359">
                  <c:v>0.0</c:v>
                </c:pt>
                <c:pt idx="3360">
                  <c:v>0.0</c:v>
                </c:pt>
                <c:pt idx="3361">
                  <c:v>0.0</c:v>
                </c:pt>
                <c:pt idx="3362">
                  <c:v>0.0</c:v>
                </c:pt>
                <c:pt idx="3363">
                  <c:v>0.0</c:v>
                </c:pt>
                <c:pt idx="3364">
                  <c:v>0.0</c:v>
                </c:pt>
                <c:pt idx="3365">
                  <c:v>0.0</c:v>
                </c:pt>
                <c:pt idx="3366">
                  <c:v>0.0</c:v>
                </c:pt>
                <c:pt idx="3367">
                  <c:v>0.0</c:v>
                </c:pt>
                <c:pt idx="3368">
                  <c:v>0.0</c:v>
                </c:pt>
                <c:pt idx="3369">
                  <c:v>0.0</c:v>
                </c:pt>
                <c:pt idx="3370">
                  <c:v>0.0</c:v>
                </c:pt>
                <c:pt idx="3371">
                  <c:v>0.0</c:v>
                </c:pt>
                <c:pt idx="3372">
                  <c:v>0.0</c:v>
                </c:pt>
                <c:pt idx="3373">
                  <c:v>0.0</c:v>
                </c:pt>
                <c:pt idx="3374">
                  <c:v>0.0</c:v>
                </c:pt>
                <c:pt idx="3375">
                  <c:v>0.0</c:v>
                </c:pt>
                <c:pt idx="3376">
                  <c:v>0.0</c:v>
                </c:pt>
                <c:pt idx="3377">
                  <c:v>0.0</c:v>
                </c:pt>
                <c:pt idx="3378">
                  <c:v>0.0</c:v>
                </c:pt>
                <c:pt idx="3379">
                  <c:v>0.0</c:v>
                </c:pt>
                <c:pt idx="3380">
                  <c:v>0.0</c:v>
                </c:pt>
                <c:pt idx="3381">
                  <c:v>0.0</c:v>
                </c:pt>
                <c:pt idx="3382">
                  <c:v>0.0</c:v>
                </c:pt>
                <c:pt idx="3383">
                  <c:v>0.0</c:v>
                </c:pt>
                <c:pt idx="3384">
                  <c:v>0.0</c:v>
                </c:pt>
                <c:pt idx="3385">
                  <c:v>0.0</c:v>
                </c:pt>
                <c:pt idx="3386">
                  <c:v>0.0</c:v>
                </c:pt>
                <c:pt idx="3387">
                  <c:v>0.0</c:v>
                </c:pt>
                <c:pt idx="3388">
                  <c:v>0.0</c:v>
                </c:pt>
                <c:pt idx="3389">
                  <c:v>0.0</c:v>
                </c:pt>
                <c:pt idx="3390">
                  <c:v>0.0</c:v>
                </c:pt>
                <c:pt idx="3391">
                  <c:v>0.0</c:v>
                </c:pt>
                <c:pt idx="3392">
                  <c:v>0.0</c:v>
                </c:pt>
                <c:pt idx="3393">
                  <c:v>0.0</c:v>
                </c:pt>
                <c:pt idx="3394">
                  <c:v>0.0</c:v>
                </c:pt>
                <c:pt idx="3395">
                  <c:v>0.0</c:v>
                </c:pt>
                <c:pt idx="3396">
                  <c:v>0.0</c:v>
                </c:pt>
                <c:pt idx="3397">
                  <c:v>0.0</c:v>
                </c:pt>
                <c:pt idx="3398">
                  <c:v>0.0</c:v>
                </c:pt>
                <c:pt idx="3399">
                  <c:v>0.0</c:v>
                </c:pt>
                <c:pt idx="3400">
                  <c:v>0.0</c:v>
                </c:pt>
                <c:pt idx="3401">
                  <c:v>0.0</c:v>
                </c:pt>
                <c:pt idx="3402">
                  <c:v>0.0</c:v>
                </c:pt>
                <c:pt idx="3403">
                  <c:v>0.0</c:v>
                </c:pt>
                <c:pt idx="3404">
                  <c:v>0.0</c:v>
                </c:pt>
                <c:pt idx="3405">
                  <c:v>0.0</c:v>
                </c:pt>
                <c:pt idx="3406">
                  <c:v>0.0</c:v>
                </c:pt>
                <c:pt idx="3407">
                  <c:v>0.0</c:v>
                </c:pt>
                <c:pt idx="3408">
                  <c:v>0.0</c:v>
                </c:pt>
                <c:pt idx="3409">
                  <c:v>0.0</c:v>
                </c:pt>
                <c:pt idx="3410">
                  <c:v>0.0</c:v>
                </c:pt>
                <c:pt idx="3411">
                  <c:v>0.0</c:v>
                </c:pt>
                <c:pt idx="3412">
                  <c:v>0.0</c:v>
                </c:pt>
                <c:pt idx="3413">
                  <c:v>0.0</c:v>
                </c:pt>
                <c:pt idx="3414">
                  <c:v>0.0</c:v>
                </c:pt>
                <c:pt idx="3415">
                  <c:v>0.0</c:v>
                </c:pt>
                <c:pt idx="3416">
                  <c:v>0.0</c:v>
                </c:pt>
                <c:pt idx="3417">
                  <c:v>0.0</c:v>
                </c:pt>
                <c:pt idx="3418">
                  <c:v>0.0</c:v>
                </c:pt>
                <c:pt idx="3419">
                  <c:v>0.0</c:v>
                </c:pt>
                <c:pt idx="3420">
                  <c:v>0.0</c:v>
                </c:pt>
                <c:pt idx="3421">
                  <c:v>0.0</c:v>
                </c:pt>
                <c:pt idx="3422">
                  <c:v>0.0</c:v>
                </c:pt>
                <c:pt idx="3423">
                  <c:v>0.0</c:v>
                </c:pt>
                <c:pt idx="3424">
                  <c:v>0.0</c:v>
                </c:pt>
                <c:pt idx="3425">
                  <c:v>0.0</c:v>
                </c:pt>
                <c:pt idx="3426">
                  <c:v>0.0</c:v>
                </c:pt>
                <c:pt idx="3427">
                  <c:v>0.0</c:v>
                </c:pt>
                <c:pt idx="3428">
                  <c:v>0.0</c:v>
                </c:pt>
                <c:pt idx="3429">
                  <c:v>0.0</c:v>
                </c:pt>
                <c:pt idx="3430">
                  <c:v>0.0</c:v>
                </c:pt>
                <c:pt idx="3431">
                  <c:v>0.0</c:v>
                </c:pt>
                <c:pt idx="3432">
                  <c:v>0.0</c:v>
                </c:pt>
                <c:pt idx="3433">
                  <c:v>0.0</c:v>
                </c:pt>
                <c:pt idx="3434">
                  <c:v>0.0</c:v>
                </c:pt>
                <c:pt idx="3435">
                  <c:v>0.0</c:v>
                </c:pt>
                <c:pt idx="3436">
                  <c:v>0.0</c:v>
                </c:pt>
                <c:pt idx="3437">
                  <c:v>0.0</c:v>
                </c:pt>
                <c:pt idx="3438">
                  <c:v>0.0</c:v>
                </c:pt>
                <c:pt idx="3439">
                  <c:v>0.0</c:v>
                </c:pt>
                <c:pt idx="3440">
                  <c:v>0.0</c:v>
                </c:pt>
                <c:pt idx="3441">
                  <c:v>0.0</c:v>
                </c:pt>
                <c:pt idx="3442">
                  <c:v>0.0</c:v>
                </c:pt>
                <c:pt idx="3443">
                  <c:v>0.0</c:v>
                </c:pt>
                <c:pt idx="3444">
                  <c:v>0.0</c:v>
                </c:pt>
                <c:pt idx="3445">
                  <c:v>0.0</c:v>
                </c:pt>
                <c:pt idx="3446">
                  <c:v>0.0</c:v>
                </c:pt>
                <c:pt idx="3447">
                  <c:v>0.0</c:v>
                </c:pt>
                <c:pt idx="3448">
                  <c:v>0.0</c:v>
                </c:pt>
                <c:pt idx="3449">
                  <c:v>0.0</c:v>
                </c:pt>
                <c:pt idx="3450">
                  <c:v>0.0</c:v>
                </c:pt>
                <c:pt idx="3451">
                  <c:v>0.0</c:v>
                </c:pt>
                <c:pt idx="3452">
                  <c:v>0.0</c:v>
                </c:pt>
                <c:pt idx="3453">
                  <c:v>0.0</c:v>
                </c:pt>
                <c:pt idx="3454">
                  <c:v>0.0</c:v>
                </c:pt>
                <c:pt idx="3455">
                  <c:v>0.0</c:v>
                </c:pt>
                <c:pt idx="3456">
                  <c:v>0.0</c:v>
                </c:pt>
                <c:pt idx="3457">
                  <c:v>0.0</c:v>
                </c:pt>
                <c:pt idx="3458">
                  <c:v>0.0</c:v>
                </c:pt>
                <c:pt idx="3459">
                  <c:v>0.0</c:v>
                </c:pt>
                <c:pt idx="3460">
                  <c:v>0.0</c:v>
                </c:pt>
                <c:pt idx="3461">
                  <c:v>0.0</c:v>
                </c:pt>
                <c:pt idx="3462">
                  <c:v>0.0</c:v>
                </c:pt>
                <c:pt idx="3463">
                  <c:v>0.0</c:v>
                </c:pt>
                <c:pt idx="3464">
                  <c:v>0.0</c:v>
                </c:pt>
                <c:pt idx="3465">
                  <c:v>0.0</c:v>
                </c:pt>
                <c:pt idx="3466">
                  <c:v>0.0</c:v>
                </c:pt>
                <c:pt idx="3467">
                  <c:v>0.0</c:v>
                </c:pt>
                <c:pt idx="3468">
                  <c:v>0.0</c:v>
                </c:pt>
                <c:pt idx="3469">
                  <c:v>0.0</c:v>
                </c:pt>
                <c:pt idx="3470">
                  <c:v>0.0</c:v>
                </c:pt>
                <c:pt idx="3471">
                  <c:v>0.0</c:v>
                </c:pt>
                <c:pt idx="3472">
                  <c:v>0.0</c:v>
                </c:pt>
                <c:pt idx="3473">
                  <c:v>0.0</c:v>
                </c:pt>
                <c:pt idx="3474">
                  <c:v>0.0</c:v>
                </c:pt>
                <c:pt idx="3475">
                  <c:v>0.0</c:v>
                </c:pt>
                <c:pt idx="3476">
                  <c:v>0.0</c:v>
                </c:pt>
                <c:pt idx="3477">
                  <c:v>0.0</c:v>
                </c:pt>
                <c:pt idx="3478">
                  <c:v>0.0</c:v>
                </c:pt>
                <c:pt idx="3479">
                  <c:v>0.0</c:v>
                </c:pt>
                <c:pt idx="3480">
                  <c:v>0.0</c:v>
                </c:pt>
                <c:pt idx="3481">
                  <c:v>0.0</c:v>
                </c:pt>
                <c:pt idx="3482">
                  <c:v>0.0</c:v>
                </c:pt>
                <c:pt idx="3483">
                  <c:v>0.0</c:v>
                </c:pt>
                <c:pt idx="3484">
                  <c:v>0.0</c:v>
                </c:pt>
                <c:pt idx="3485">
                  <c:v>0.0</c:v>
                </c:pt>
                <c:pt idx="3486">
                  <c:v>0.0</c:v>
                </c:pt>
                <c:pt idx="3487">
                  <c:v>0.0</c:v>
                </c:pt>
                <c:pt idx="3488">
                  <c:v>0.0</c:v>
                </c:pt>
                <c:pt idx="3489">
                  <c:v>0.0</c:v>
                </c:pt>
                <c:pt idx="3490">
                  <c:v>0.0</c:v>
                </c:pt>
                <c:pt idx="3491">
                  <c:v>0.0</c:v>
                </c:pt>
                <c:pt idx="3492">
                  <c:v>0.0</c:v>
                </c:pt>
                <c:pt idx="3493">
                  <c:v>0.0</c:v>
                </c:pt>
                <c:pt idx="3494">
                  <c:v>0.0</c:v>
                </c:pt>
                <c:pt idx="3495">
                  <c:v>0.0</c:v>
                </c:pt>
                <c:pt idx="3496">
                  <c:v>0.0</c:v>
                </c:pt>
                <c:pt idx="3497">
                  <c:v>0.0</c:v>
                </c:pt>
                <c:pt idx="3498">
                  <c:v>0.0</c:v>
                </c:pt>
                <c:pt idx="3499">
                  <c:v>0.0</c:v>
                </c:pt>
                <c:pt idx="3500">
                  <c:v>0.0</c:v>
                </c:pt>
                <c:pt idx="3501">
                  <c:v>0.0</c:v>
                </c:pt>
                <c:pt idx="3502">
                  <c:v>0.0</c:v>
                </c:pt>
                <c:pt idx="3503">
                  <c:v>0.0</c:v>
                </c:pt>
                <c:pt idx="3504">
                  <c:v>0.0</c:v>
                </c:pt>
                <c:pt idx="3505">
                  <c:v>0.0</c:v>
                </c:pt>
                <c:pt idx="3506">
                  <c:v>0.0</c:v>
                </c:pt>
                <c:pt idx="3507">
                  <c:v>0.0</c:v>
                </c:pt>
                <c:pt idx="3508">
                  <c:v>0.0</c:v>
                </c:pt>
                <c:pt idx="3509">
                  <c:v>0.0</c:v>
                </c:pt>
                <c:pt idx="3510">
                  <c:v>0.0</c:v>
                </c:pt>
                <c:pt idx="3511">
                  <c:v>0.0</c:v>
                </c:pt>
                <c:pt idx="3512">
                  <c:v>0.0</c:v>
                </c:pt>
                <c:pt idx="3513">
                  <c:v>0.0</c:v>
                </c:pt>
                <c:pt idx="3514">
                  <c:v>0.0</c:v>
                </c:pt>
                <c:pt idx="3515">
                  <c:v>0.0</c:v>
                </c:pt>
                <c:pt idx="3516">
                  <c:v>0.0</c:v>
                </c:pt>
                <c:pt idx="3517">
                  <c:v>0.0</c:v>
                </c:pt>
                <c:pt idx="3518">
                  <c:v>0.0</c:v>
                </c:pt>
                <c:pt idx="3519">
                  <c:v>0.0</c:v>
                </c:pt>
                <c:pt idx="3520">
                  <c:v>0.0</c:v>
                </c:pt>
                <c:pt idx="3521">
                  <c:v>0.0</c:v>
                </c:pt>
                <c:pt idx="3522">
                  <c:v>0.0</c:v>
                </c:pt>
                <c:pt idx="3523">
                  <c:v>0.0</c:v>
                </c:pt>
                <c:pt idx="3524">
                  <c:v>0.0</c:v>
                </c:pt>
                <c:pt idx="3525">
                  <c:v>0.0</c:v>
                </c:pt>
                <c:pt idx="3526">
                  <c:v>0.0</c:v>
                </c:pt>
                <c:pt idx="3527">
                  <c:v>0.0</c:v>
                </c:pt>
                <c:pt idx="3528">
                  <c:v>0.0</c:v>
                </c:pt>
                <c:pt idx="3529">
                  <c:v>0.0</c:v>
                </c:pt>
                <c:pt idx="3530">
                  <c:v>0.0</c:v>
                </c:pt>
                <c:pt idx="3531">
                  <c:v>0.0</c:v>
                </c:pt>
                <c:pt idx="3532">
                  <c:v>0.0</c:v>
                </c:pt>
                <c:pt idx="3533">
                  <c:v>0.0</c:v>
                </c:pt>
                <c:pt idx="3534">
                  <c:v>0.0</c:v>
                </c:pt>
                <c:pt idx="3535">
                  <c:v>0.0</c:v>
                </c:pt>
                <c:pt idx="3536">
                  <c:v>0.0</c:v>
                </c:pt>
                <c:pt idx="3537">
                  <c:v>0.0</c:v>
                </c:pt>
                <c:pt idx="3538">
                  <c:v>0.0</c:v>
                </c:pt>
                <c:pt idx="3539">
                  <c:v>0.0</c:v>
                </c:pt>
                <c:pt idx="3540">
                  <c:v>0.0</c:v>
                </c:pt>
                <c:pt idx="3541">
                  <c:v>0.0</c:v>
                </c:pt>
                <c:pt idx="3542">
                  <c:v>0.0</c:v>
                </c:pt>
                <c:pt idx="3543">
                  <c:v>0.0</c:v>
                </c:pt>
                <c:pt idx="3544">
                  <c:v>0.0</c:v>
                </c:pt>
                <c:pt idx="3545">
                  <c:v>0.0</c:v>
                </c:pt>
                <c:pt idx="3546">
                  <c:v>0.0</c:v>
                </c:pt>
                <c:pt idx="3547">
                  <c:v>0.0</c:v>
                </c:pt>
                <c:pt idx="3548">
                  <c:v>0.0</c:v>
                </c:pt>
                <c:pt idx="3549">
                  <c:v>0.0</c:v>
                </c:pt>
                <c:pt idx="3550">
                  <c:v>0.0</c:v>
                </c:pt>
                <c:pt idx="3551">
                  <c:v>0.0</c:v>
                </c:pt>
                <c:pt idx="3552">
                  <c:v>0.0</c:v>
                </c:pt>
                <c:pt idx="3553">
                  <c:v>0.0</c:v>
                </c:pt>
                <c:pt idx="3554">
                  <c:v>0.0</c:v>
                </c:pt>
                <c:pt idx="3555">
                  <c:v>0.0</c:v>
                </c:pt>
                <c:pt idx="3556">
                  <c:v>0.0</c:v>
                </c:pt>
                <c:pt idx="3557">
                  <c:v>0.0</c:v>
                </c:pt>
                <c:pt idx="3558">
                  <c:v>0.0</c:v>
                </c:pt>
                <c:pt idx="3559">
                  <c:v>0.0</c:v>
                </c:pt>
                <c:pt idx="3560">
                  <c:v>0.0</c:v>
                </c:pt>
                <c:pt idx="3561">
                  <c:v>0.0</c:v>
                </c:pt>
                <c:pt idx="3562">
                  <c:v>0.0</c:v>
                </c:pt>
                <c:pt idx="3563">
                  <c:v>0.0</c:v>
                </c:pt>
                <c:pt idx="3564">
                  <c:v>0.0</c:v>
                </c:pt>
                <c:pt idx="3565">
                  <c:v>0.0</c:v>
                </c:pt>
                <c:pt idx="3566">
                  <c:v>0.0</c:v>
                </c:pt>
                <c:pt idx="3567">
                  <c:v>0.0</c:v>
                </c:pt>
                <c:pt idx="3568">
                  <c:v>0.0</c:v>
                </c:pt>
                <c:pt idx="3569">
                  <c:v>0.0</c:v>
                </c:pt>
                <c:pt idx="3570">
                  <c:v>0.0</c:v>
                </c:pt>
                <c:pt idx="3571">
                  <c:v>0.0</c:v>
                </c:pt>
                <c:pt idx="3572">
                  <c:v>0.0</c:v>
                </c:pt>
                <c:pt idx="3573">
                  <c:v>0.0</c:v>
                </c:pt>
                <c:pt idx="3574">
                  <c:v>0.0</c:v>
                </c:pt>
                <c:pt idx="3575">
                  <c:v>0.0</c:v>
                </c:pt>
                <c:pt idx="3576">
                  <c:v>0.0</c:v>
                </c:pt>
                <c:pt idx="3577">
                  <c:v>0.0</c:v>
                </c:pt>
                <c:pt idx="3578">
                  <c:v>0.0</c:v>
                </c:pt>
                <c:pt idx="3579">
                  <c:v>0.0</c:v>
                </c:pt>
                <c:pt idx="3580">
                  <c:v>0.0</c:v>
                </c:pt>
                <c:pt idx="3581">
                  <c:v>0.0</c:v>
                </c:pt>
                <c:pt idx="3582">
                  <c:v>0.0</c:v>
                </c:pt>
                <c:pt idx="3583">
                  <c:v>0.0</c:v>
                </c:pt>
                <c:pt idx="3584">
                  <c:v>0.0</c:v>
                </c:pt>
                <c:pt idx="3585">
                  <c:v>0.0</c:v>
                </c:pt>
                <c:pt idx="3586">
                  <c:v>0.0</c:v>
                </c:pt>
                <c:pt idx="3587">
                  <c:v>0.0</c:v>
                </c:pt>
                <c:pt idx="3588">
                  <c:v>0.0</c:v>
                </c:pt>
                <c:pt idx="3589">
                  <c:v>0.0</c:v>
                </c:pt>
                <c:pt idx="3590">
                  <c:v>0.0</c:v>
                </c:pt>
                <c:pt idx="3591">
                  <c:v>0.0</c:v>
                </c:pt>
                <c:pt idx="3592">
                  <c:v>0.0</c:v>
                </c:pt>
                <c:pt idx="3593">
                  <c:v>0.0</c:v>
                </c:pt>
                <c:pt idx="3594">
                  <c:v>0.0</c:v>
                </c:pt>
                <c:pt idx="3595">
                  <c:v>0.0</c:v>
                </c:pt>
                <c:pt idx="3596">
                  <c:v>0.0</c:v>
                </c:pt>
                <c:pt idx="3597">
                  <c:v>0.0</c:v>
                </c:pt>
                <c:pt idx="3598">
                  <c:v>0.0</c:v>
                </c:pt>
                <c:pt idx="3599">
                  <c:v>0.0</c:v>
                </c:pt>
                <c:pt idx="3600">
                  <c:v>0.0</c:v>
                </c:pt>
                <c:pt idx="3601">
                  <c:v>0.0</c:v>
                </c:pt>
                <c:pt idx="3602">
                  <c:v>0.0</c:v>
                </c:pt>
                <c:pt idx="3603">
                  <c:v>0.0</c:v>
                </c:pt>
                <c:pt idx="3604">
                  <c:v>0.0</c:v>
                </c:pt>
                <c:pt idx="3605">
                  <c:v>0.0</c:v>
                </c:pt>
                <c:pt idx="3606">
                  <c:v>0.0</c:v>
                </c:pt>
                <c:pt idx="3607">
                  <c:v>0.0</c:v>
                </c:pt>
                <c:pt idx="3608">
                  <c:v>0.0</c:v>
                </c:pt>
                <c:pt idx="3609">
                  <c:v>0.0</c:v>
                </c:pt>
                <c:pt idx="3610">
                  <c:v>0.0</c:v>
                </c:pt>
                <c:pt idx="3611">
                  <c:v>0.0</c:v>
                </c:pt>
                <c:pt idx="3612">
                  <c:v>0.0</c:v>
                </c:pt>
                <c:pt idx="3613">
                  <c:v>0.0</c:v>
                </c:pt>
                <c:pt idx="3614">
                  <c:v>0.0</c:v>
                </c:pt>
                <c:pt idx="3615">
                  <c:v>0.0</c:v>
                </c:pt>
                <c:pt idx="3616">
                  <c:v>0.0</c:v>
                </c:pt>
                <c:pt idx="3617">
                  <c:v>0.0</c:v>
                </c:pt>
                <c:pt idx="3618">
                  <c:v>0.0</c:v>
                </c:pt>
                <c:pt idx="3619">
                  <c:v>0.0</c:v>
                </c:pt>
                <c:pt idx="3620">
                  <c:v>0.0</c:v>
                </c:pt>
                <c:pt idx="3621">
                  <c:v>0.0</c:v>
                </c:pt>
                <c:pt idx="3622">
                  <c:v>0.0</c:v>
                </c:pt>
                <c:pt idx="3623">
                  <c:v>0.0</c:v>
                </c:pt>
                <c:pt idx="3624">
                  <c:v>0.0</c:v>
                </c:pt>
                <c:pt idx="3625">
                  <c:v>0.0</c:v>
                </c:pt>
                <c:pt idx="3626">
                  <c:v>0.0</c:v>
                </c:pt>
                <c:pt idx="3627">
                  <c:v>0.0</c:v>
                </c:pt>
                <c:pt idx="3628">
                  <c:v>0.0</c:v>
                </c:pt>
                <c:pt idx="3629">
                  <c:v>0.0</c:v>
                </c:pt>
                <c:pt idx="3630">
                  <c:v>0.0</c:v>
                </c:pt>
                <c:pt idx="3631">
                  <c:v>0.0</c:v>
                </c:pt>
                <c:pt idx="3632">
                  <c:v>0.0</c:v>
                </c:pt>
                <c:pt idx="3633">
                  <c:v>0.0</c:v>
                </c:pt>
                <c:pt idx="3634">
                  <c:v>0.0</c:v>
                </c:pt>
                <c:pt idx="3635">
                  <c:v>0.0</c:v>
                </c:pt>
                <c:pt idx="3636">
                  <c:v>0.0</c:v>
                </c:pt>
                <c:pt idx="3637">
                  <c:v>0.0</c:v>
                </c:pt>
                <c:pt idx="3638">
                  <c:v>0.0</c:v>
                </c:pt>
                <c:pt idx="3639">
                  <c:v>0.0</c:v>
                </c:pt>
                <c:pt idx="3640">
                  <c:v>0.0</c:v>
                </c:pt>
                <c:pt idx="3641">
                  <c:v>0.0</c:v>
                </c:pt>
                <c:pt idx="3642">
                  <c:v>0.0</c:v>
                </c:pt>
                <c:pt idx="3643">
                  <c:v>0.0</c:v>
                </c:pt>
                <c:pt idx="3644">
                  <c:v>0.0</c:v>
                </c:pt>
                <c:pt idx="3645">
                  <c:v>0.0</c:v>
                </c:pt>
                <c:pt idx="3646">
                  <c:v>0.0</c:v>
                </c:pt>
                <c:pt idx="3647">
                  <c:v>0.0</c:v>
                </c:pt>
                <c:pt idx="3648">
                  <c:v>0.0</c:v>
                </c:pt>
                <c:pt idx="3649">
                  <c:v>0.0</c:v>
                </c:pt>
                <c:pt idx="3650">
                  <c:v>0.0</c:v>
                </c:pt>
                <c:pt idx="3651">
                  <c:v>0.0</c:v>
                </c:pt>
                <c:pt idx="3652">
                  <c:v>0.0</c:v>
                </c:pt>
                <c:pt idx="3653">
                  <c:v>0.0</c:v>
                </c:pt>
                <c:pt idx="3654">
                  <c:v>0.0</c:v>
                </c:pt>
                <c:pt idx="3655">
                  <c:v>0.0</c:v>
                </c:pt>
                <c:pt idx="3656">
                  <c:v>0.0</c:v>
                </c:pt>
                <c:pt idx="3657">
                  <c:v>0.0</c:v>
                </c:pt>
                <c:pt idx="3658">
                  <c:v>0.0</c:v>
                </c:pt>
                <c:pt idx="3659">
                  <c:v>0.0</c:v>
                </c:pt>
                <c:pt idx="3660">
                  <c:v>0.0</c:v>
                </c:pt>
                <c:pt idx="3661">
                  <c:v>0.0</c:v>
                </c:pt>
                <c:pt idx="3662">
                  <c:v>0.0</c:v>
                </c:pt>
                <c:pt idx="3663">
                  <c:v>0.0</c:v>
                </c:pt>
                <c:pt idx="3664">
                  <c:v>0.0</c:v>
                </c:pt>
                <c:pt idx="3665">
                  <c:v>0.0</c:v>
                </c:pt>
                <c:pt idx="3666">
                  <c:v>0.0</c:v>
                </c:pt>
                <c:pt idx="3667">
                  <c:v>0.0</c:v>
                </c:pt>
                <c:pt idx="3668">
                  <c:v>0.0</c:v>
                </c:pt>
                <c:pt idx="3669">
                  <c:v>0.0</c:v>
                </c:pt>
                <c:pt idx="3670">
                  <c:v>0.0</c:v>
                </c:pt>
                <c:pt idx="3671">
                  <c:v>0.0</c:v>
                </c:pt>
                <c:pt idx="3672">
                  <c:v>0.0</c:v>
                </c:pt>
                <c:pt idx="3673">
                  <c:v>0.0</c:v>
                </c:pt>
                <c:pt idx="3674">
                  <c:v>0.0</c:v>
                </c:pt>
                <c:pt idx="3675">
                  <c:v>0.0</c:v>
                </c:pt>
                <c:pt idx="3676">
                  <c:v>0.0</c:v>
                </c:pt>
                <c:pt idx="3677">
                  <c:v>0.0</c:v>
                </c:pt>
                <c:pt idx="3678">
                  <c:v>0.0</c:v>
                </c:pt>
                <c:pt idx="3679">
                  <c:v>0.0</c:v>
                </c:pt>
                <c:pt idx="3680">
                  <c:v>0.0</c:v>
                </c:pt>
                <c:pt idx="3681">
                  <c:v>0.0</c:v>
                </c:pt>
                <c:pt idx="3682">
                  <c:v>0.0</c:v>
                </c:pt>
                <c:pt idx="3683">
                  <c:v>0.0</c:v>
                </c:pt>
                <c:pt idx="3684">
                  <c:v>0.0</c:v>
                </c:pt>
                <c:pt idx="3685">
                  <c:v>0.0</c:v>
                </c:pt>
                <c:pt idx="3686">
                  <c:v>0.0</c:v>
                </c:pt>
                <c:pt idx="3687">
                  <c:v>0.0</c:v>
                </c:pt>
                <c:pt idx="3688">
                  <c:v>0.0</c:v>
                </c:pt>
                <c:pt idx="3689">
                  <c:v>0.0</c:v>
                </c:pt>
                <c:pt idx="3690">
                  <c:v>0.0</c:v>
                </c:pt>
                <c:pt idx="3691">
                  <c:v>0.0</c:v>
                </c:pt>
                <c:pt idx="3692">
                  <c:v>0.0</c:v>
                </c:pt>
                <c:pt idx="3693">
                  <c:v>0.0</c:v>
                </c:pt>
                <c:pt idx="3694">
                  <c:v>0.0</c:v>
                </c:pt>
                <c:pt idx="3695">
                  <c:v>0.0</c:v>
                </c:pt>
                <c:pt idx="3696">
                  <c:v>0.0</c:v>
                </c:pt>
                <c:pt idx="3697">
                  <c:v>0.0</c:v>
                </c:pt>
                <c:pt idx="3698">
                  <c:v>0.0</c:v>
                </c:pt>
                <c:pt idx="3699">
                  <c:v>0.0</c:v>
                </c:pt>
                <c:pt idx="3700">
                  <c:v>0.0</c:v>
                </c:pt>
                <c:pt idx="3701">
                  <c:v>0.0</c:v>
                </c:pt>
                <c:pt idx="3702">
                  <c:v>0.0</c:v>
                </c:pt>
                <c:pt idx="3703">
                  <c:v>0.0</c:v>
                </c:pt>
                <c:pt idx="3704">
                  <c:v>0.0</c:v>
                </c:pt>
                <c:pt idx="3705">
                  <c:v>0.0</c:v>
                </c:pt>
                <c:pt idx="3706">
                  <c:v>0.0</c:v>
                </c:pt>
                <c:pt idx="3707">
                  <c:v>0.0</c:v>
                </c:pt>
                <c:pt idx="3708">
                  <c:v>0.0</c:v>
                </c:pt>
                <c:pt idx="3709">
                  <c:v>0.0</c:v>
                </c:pt>
                <c:pt idx="3710">
                  <c:v>0.0</c:v>
                </c:pt>
                <c:pt idx="3711">
                  <c:v>0.0</c:v>
                </c:pt>
                <c:pt idx="3712">
                  <c:v>0.0</c:v>
                </c:pt>
                <c:pt idx="3713">
                  <c:v>0.0</c:v>
                </c:pt>
                <c:pt idx="3714">
                  <c:v>0.0</c:v>
                </c:pt>
                <c:pt idx="3715">
                  <c:v>0.0</c:v>
                </c:pt>
                <c:pt idx="3716">
                  <c:v>0.0</c:v>
                </c:pt>
                <c:pt idx="3717">
                  <c:v>0.0</c:v>
                </c:pt>
                <c:pt idx="3718">
                  <c:v>0.0</c:v>
                </c:pt>
                <c:pt idx="3719">
                  <c:v>0.0</c:v>
                </c:pt>
                <c:pt idx="3720">
                  <c:v>0.0</c:v>
                </c:pt>
                <c:pt idx="3721">
                  <c:v>0.0</c:v>
                </c:pt>
                <c:pt idx="3722">
                  <c:v>0.0</c:v>
                </c:pt>
                <c:pt idx="3723">
                  <c:v>0.0</c:v>
                </c:pt>
                <c:pt idx="3724">
                  <c:v>0.0</c:v>
                </c:pt>
                <c:pt idx="3725">
                  <c:v>0.0</c:v>
                </c:pt>
                <c:pt idx="3726">
                  <c:v>0.0</c:v>
                </c:pt>
                <c:pt idx="3727">
                  <c:v>0.0</c:v>
                </c:pt>
                <c:pt idx="3728">
                  <c:v>0.0</c:v>
                </c:pt>
                <c:pt idx="3729">
                  <c:v>0.0</c:v>
                </c:pt>
                <c:pt idx="3730">
                  <c:v>0.0</c:v>
                </c:pt>
                <c:pt idx="3731">
                  <c:v>0.0</c:v>
                </c:pt>
                <c:pt idx="3732">
                  <c:v>0.0</c:v>
                </c:pt>
                <c:pt idx="3733">
                  <c:v>0.0</c:v>
                </c:pt>
                <c:pt idx="3734">
                  <c:v>0.0</c:v>
                </c:pt>
                <c:pt idx="3735">
                  <c:v>0.0</c:v>
                </c:pt>
                <c:pt idx="3736">
                  <c:v>0.0</c:v>
                </c:pt>
                <c:pt idx="3737">
                  <c:v>0.0</c:v>
                </c:pt>
                <c:pt idx="3738">
                  <c:v>0.0</c:v>
                </c:pt>
                <c:pt idx="3739">
                  <c:v>0.0</c:v>
                </c:pt>
                <c:pt idx="3740">
                  <c:v>0.0</c:v>
                </c:pt>
                <c:pt idx="3741">
                  <c:v>0.0</c:v>
                </c:pt>
                <c:pt idx="3742">
                  <c:v>0.0</c:v>
                </c:pt>
                <c:pt idx="3743">
                  <c:v>0.0</c:v>
                </c:pt>
                <c:pt idx="3744">
                  <c:v>0.0</c:v>
                </c:pt>
                <c:pt idx="3745">
                  <c:v>0.0</c:v>
                </c:pt>
                <c:pt idx="3746">
                  <c:v>0.0</c:v>
                </c:pt>
                <c:pt idx="3747">
                  <c:v>0.0</c:v>
                </c:pt>
                <c:pt idx="3748">
                  <c:v>0.0</c:v>
                </c:pt>
                <c:pt idx="3749">
                  <c:v>0.0</c:v>
                </c:pt>
                <c:pt idx="3750">
                  <c:v>0.0</c:v>
                </c:pt>
                <c:pt idx="3751">
                  <c:v>0.0</c:v>
                </c:pt>
                <c:pt idx="3752">
                  <c:v>0.0</c:v>
                </c:pt>
                <c:pt idx="3753">
                  <c:v>0.0</c:v>
                </c:pt>
                <c:pt idx="3754">
                  <c:v>0.0</c:v>
                </c:pt>
                <c:pt idx="3755">
                  <c:v>0.0</c:v>
                </c:pt>
                <c:pt idx="3756">
                  <c:v>0.0</c:v>
                </c:pt>
                <c:pt idx="3757">
                  <c:v>0.0</c:v>
                </c:pt>
                <c:pt idx="3758">
                  <c:v>0.0</c:v>
                </c:pt>
                <c:pt idx="3759">
                  <c:v>0.0</c:v>
                </c:pt>
                <c:pt idx="3760">
                  <c:v>0.0</c:v>
                </c:pt>
                <c:pt idx="3761">
                  <c:v>0.0</c:v>
                </c:pt>
                <c:pt idx="3762">
                  <c:v>0.0</c:v>
                </c:pt>
                <c:pt idx="3763">
                  <c:v>0.0</c:v>
                </c:pt>
                <c:pt idx="3764">
                  <c:v>0.0</c:v>
                </c:pt>
                <c:pt idx="3765">
                  <c:v>0.0</c:v>
                </c:pt>
                <c:pt idx="3766">
                  <c:v>0.0</c:v>
                </c:pt>
                <c:pt idx="3767">
                  <c:v>0.0</c:v>
                </c:pt>
                <c:pt idx="3768">
                  <c:v>0.0</c:v>
                </c:pt>
                <c:pt idx="3769">
                  <c:v>0.0</c:v>
                </c:pt>
                <c:pt idx="3770">
                  <c:v>0.0</c:v>
                </c:pt>
                <c:pt idx="3771">
                  <c:v>0.0</c:v>
                </c:pt>
                <c:pt idx="3772">
                  <c:v>0.0</c:v>
                </c:pt>
                <c:pt idx="3773">
                  <c:v>0.0</c:v>
                </c:pt>
                <c:pt idx="3774">
                  <c:v>0.0</c:v>
                </c:pt>
                <c:pt idx="3775">
                  <c:v>0.0</c:v>
                </c:pt>
                <c:pt idx="3776">
                  <c:v>0.0</c:v>
                </c:pt>
                <c:pt idx="3777">
                  <c:v>0.0</c:v>
                </c:pt>
                <c:pt idx="3778">
                  <c:v>0.0</c:v>
                </c:pt>
                <c:pt idx="3779">
                  <c:v>0.0</c:v>
                </c:pt>
                <c:pt idx="3780">
                  <c:v>0.0</c:v>
                </c:pt>
                <c:pt idx="3781">
                  <c:v>0.0</c:v>
                </c:pt>
                <c:pt idx="3782">
                  <c:v>0.0</c:v>
                </c:pt>
                <c:pt idx="3783">
                  <c:v>0.0</c:v>
                </c:pt>
                <c:pt idx="3784">
                  <c:v>0.0</c:v>
                </c:pt>
                <c:pt idx="3785">
                  <c:v>0.0</c:v>
                </c:pt>
                <c:pt idx="3786">
                  <c:v>0.0</c:v>
                </c:pt>
                <c:pt idx="3787">
                  <c:v>0.0</c:v>
                </c:pt>
                <c:pt idx="3788">
                  <c:v>0.0</c:v>
                </c:pt>
                <c:pt idx="3789">
                  <c:v>0.0</c:v>
                </c:pt>
                <c:pt idx="3790">
                  <c:v>0.0</c:v>
                </c:pt>
                <c:pt idx="3791">
                  <c:v>0.0</c:v>
                </c:pt>
                <c:pt idx="3792">
                  <c:v>0.0</c:v>
                </c:pt>
                <c:pt idx="3793">
                  <c:v>0.0</c:v>
                </c:pt>
                <c:pt idx="3794">
                  <c:v>0.0</c:v>
                </c:pt>
                <c:pt idx="3795">
                  <c:v>0.0</c:v>
                </c:pt>
                <c:pt idx="3796">
                  <c:v>0.0</c:v>
                </c:pt>
                <c:pt idx="3797">
                  <c:v>0.0</c:v>
                </c:pt>
                <c:pt idx="3798">
                  <c:v>0.0</c:v>
                </c:pt>
                <c:pt idx="3799">
                  <c:v>0.0</c:v>
                </c:pt>
                <c:pt idx="3800">
                  <c:v>0.0</c:v>
                </c:pt>
                <c:pt idx="3801">
                  <c:v>0.0</c:v>
                </c:pt>
                <c:pt idx="3802">
                  <c:v>0.0</c:v>
                </c:pt>
                <c:pt idx="3803">
                  <c:v>0.0</c:v>
                </c:pt>
                <c:pt idx="3804">
                  <c:v>0.0</c:v>
                </c:pt>
                <c:pt idx="3805">
                  <c:v>0.0</c:v>
                </c:pt>
                <c:pt idx="3806">
                  <c:v>0.0</c:v>
                </c:pt>
                <c:pt idx="3807">
                  <c:v>0.0</c:v>
                </c:pt>
                <c:pt idx="3808">
                  <c:v>0.0</c:v>
                </c:pt>
                <c:pt idx="3809">
                  <c:v>0.0</c:v>
                </c:pt>
                <c:pt idx="3810">
                  <c:v>0.0</c:v>
                </c:pt>
                <c:pt idx="3811">
                  <c:v>0.0</c:v>
                </c:pt>
                <c:pt idx="3812">
                  <c:v>0.0</c:v>
                </c:pt>
                <c:pt idx="3813">
                  <c:v>0.0</c:v>
                </c:pt>
                <c:pt idx="3814">
                  <c:v>0.0</c:v>
                </c:pt>
                <c:pt idx="3815">
                  <c:v>0.0</c:v>
                </c:pt>
                <c:pt idx="3816">
                  <c:v>0.0</c:v>
                </c:pt>
                <c:pt idx="3817">
                  <c:v>0.0</c:v>
                </c:pt>
                <c:pt idx="3818">
                  <c:v>0.0</c:v>
                </c:pt>
                <c:pt idx="3819">
                  <c:v>0.0</c:v>
                </c:pt>
                <c:pt idx="3820">
                  <c:v>0.0</c:v>
                </c:pt>
                <c:pt idx="3821">
                  <c:v>0.0</c:v>
                </c:pt>
                <c:pt idx="3822">
                  <c:v>0.0</c:v>
                </c:pt>
                <c:pt idx="3823">
                  <c:v>0.0</c:v>
                </c:pt>
                <c:pt idx="3824">
                  <c:v>0.0</c:v>
                </c:pt>
                <c:pt idx="3825">
                  <c:v>0.0</c:v>
                </c:pt>
                <c:pt idx="3826">
                  <c:v>0.0</c:v>
                </c:pt>
                <c:pt idx="3827">
                  <c:v>0.0</c:v>
                </c:pt>
                <c:pt idx="3828">
                  <c:v>0.0</c:v>
                </c:pt>
                <c:pt idx="3829">
                  <c:v>0.0</c:v>
                </c:pt>
                <c:pt idx="3830">
                  <c:v>0.0</c:v>
                </c:pt>
                <c:pt idx="3831">
                  <c:v>0.0</c:v>
                </c:pt>
                <c:pt idx="3832">
                  <c:v>0.0</c:v>
                </c:pt>
                <c:pt idx="3833">
                  <c:v>0.0</c:v>
                </c:pt>
                <c:pt idx="3834">
                  <c:v>0.0</c:v>
                </c:pt>
                <c:pt idx="3835">
                  <c:v>0.0</c:v>
                </c:pt>
                <c:pt idx="3836">
                  <c:v>0.0</c:v>
                </c:pt>
                <c:pt idx="3837">
                  <c:v>0.0</c:v>
                </c:pt>
                <c:pt idx="3838">
                  <c:v>0.0</c:v>
                </c:pt>
                <c:pt idx="3839">
                  <c:v>0.0</c:v>
                </c:pt>
                <c:pt idx="3840">
                  <c:v>0.0</c:v>
                </c:pt>
                <c:pt idx="3841">
                  <c:v>0.0</c:v>
                </c:pt>
                <c:pt idx="3842">
                  <c:v>0.0</c:v>
                </c:pt>
                <c:pt idx="3843">
                  <c:v>0.0</c:v>
                </c:pt>
                <c:pt idx="3844">
                  <c:v>0.0</c:v>
                </c:pt>
                <c:pt idx="3845">
                  <c:v>0.0</c:v>
                </c:pt>
                <c:pt idx="3846">
                  <c:v>0.0</c:v>
                </c:pt>
                <c:pt idx="3847">
                  <c:v>0.0</c:v>
                </c:pt>
                <c:pt idx="3848">
                  <c:v>0.0</c:v>
                </c:pt>
                <c:pt idx="3849">
                  <c:v>0.0</c:v>
                </c:pt>
                <c:pt idx="3850">
                  <c:v>0.0</c:v>
                </c:pt>
                <c:pt idx="3851">
                  <c:v>0.0</c:v>
                </c:pt>
                <c:pt idx="3852">
                  <c:v>0.0</c:v>
                </c:pt>
                <c:pt idx="3853">
                  <c:v>0.0</c:v>
                </c:pt>
                <c:pt idx="3854">
                  <c:v>0.0</c:v>
                </c:pt>
                <c:pt idx="3855">
                  <c:v>0.0</c:v>
                </c:pt>
                <c:pt idx="3856">
                  <c:v>0.0</c:v>
                </c:pt>
                <c:pt idx="3857">
                  <c:v>0.0</c:v>
                </c:pt>
                <c:pt idx="3858">
                  <c:v>0.0</c:v>
                </c:pt>
                <c:pt idx="3859">
                  <c:v>0.0</c:v>
                </c:pt>
                <c:pt idx="3860">
                  <c:v>0.0</c:v>
                </c:pt>
                <c:pt idx="3861">
                  <c:v>0.0</c:v>
                </c:pt>
                <c:pt idx="3862">
                  <c:v>0.0</c:v>
                </c:pt>
                <c:pt idx="3863">
                  <c:v>0.0</c:v>
                </c:pt>
                <c:pt idx="3864">
                  <c:v>0.0</c:v>
                </c:pt>
                <c:pt idx="3865">
                  <c:v>0.0</c:v>
                </c:pt>
                <c:pt idx="3866">
                  <c:v>0.0</c:v>
                </c:pt>
                <c:pt idx="3867">
                  <c:v>0.0</c:v>
                </c:pt>
                <c:pt idx="3868">
                  <c:v>0.0</c:v>
                </c:pt>
                <c:pt idx="3869">
                  <c:v>0.0</c:v>
                </c:pt>
                <c:pt idx="3870">
                  <c:v>0.0</c:v>
                </c:pt>
                <c:pt idx="3871">
                  <c:v>0.0</c:v>
                </c:pt>
                <c:pt idx="3872">
                  <c:v>0.0</c:v>
                </c:pt>
                <c:pt idx="3873">
                  <c:v>0.0</c:v>
                </c:pt>
                <c:pt idx="3874">
                  <c:v>0.0</c:v>
                </c:pt>
                <c:pt idx="3875">
                  <c:v>0.0</c:v>
                </c:pt>
                <c:pt idx="3876">
                  <c:v>0.0</c:v>
                </c:pt>
                <c:pt idx="3877">
                  <c:v>0.0</c:v>
                </c:pt>
                <c:pt idx="3878">
                  <c:v>0.0</c:v>
                </c:pt>
                <c:pt idx="3879">
                  <c:v>0.0</c:v>
                </c:pt>
                <c:pt idx="3880">
                  <c:v>0.0</c:v>
                </c:pt>
                <c:pt idx="3881">
                  <c:v>0.0</c:v>
                </c:pt>
                <c:pt idx="3882">
                  <c:v>0.0</c:v>
                </c:pt>
                <c:pt idx="3883">
                  <c:v>0.0</c:v>
                </c:pt>
                <c:pt idx="3884">
                  <c:v>0.0</c:v>
                </c:pt>
                <c:pt idx="3885">
                  <c:v>0.0</c:v>
                </c:pt>
                <c:pt idx="3886">
                  <c:v>0.0</c:v>
                </c:pt>
                <c:pt idx="3887">
                  <c:v>0.0</c:v>
                </c:pt>
                <c:pt idx="3888">
                  <c:v>0.0</c:v>
                </c:pt>
                <c:pt idx="3889">
                  <c:v>0.0</c:v>
                </c:pt>
                <c:pt idx="3890">
                  <c:v>0.0</c:v>
                </c:pt>
                <c:pt idx="3891">
                  <c:v>0.0</c:v>
                </c:pt>
                <c:pt idx="3892">
                  <c:v>0.0</c:v>
                </c:pt>
                <c:pt idx="3893">
                  <c:v>0.0</c:v>
                </c:pt>
                <c:pt idx="3894">
                  <c:v>0.0</c:v>
                </c:pt>
                <c:pt idx="3895">
                  <c:v>0.0</c:v>
                </c:pt>
                <c:pt idx="3896">
                  <c:v>0.0</c:v>
                </c:pt>
                <c:pt idx="3897">
                  <c:v>0.0</c:v>
                </c:pt>
                <c:pt idx="3898">
                  <c:v>0.0</c:v>
                </c:pt>
                <c:pt idx="3899">
                  <c:v>0.0</c:v>
                </c:pt>
                <c:pt idx="3900">
                  <c:v>0.0</c:v>
                </c:pt>
                <c:pt idx="3901">
                  <c:v>0.0</c:v>
                </c:pt>
                <c:pt idx="3902">
                  <c:v>0.0</c:v>
                </c:pt>
                <c:pt idx="3903">
                  <c:v>0.0</c:v>
                </c:pt>
                <c:pt idx="3904">
                  <c:v>0.0</c:v>
                </c:pt>
                <c:pt idx="3905">
                  <c:v>0.0</c:v>
                </c:pt>
                <c:pt idx="3906">
                  <c:v>0.0</c:v>
                </c:pt>
                <c:pt idx="3907">
                  <c:v>0.0</c:v>
                </c:pt>
                <c:pt idx="3908">
                  <c:v>0.0</c:v>
                </c:pt>
                <c:pt idx="3909">
                  <c:v>0.0</c:v>
                </c:pt>
                <c:pt idx="3910">
                  <c:v>0.0</c:v>
                </c:pt>
                <c:pt idx="3911">
                  <c:v>0.0</c:v>
                </c:pt>
                <c:pt idx="3912">
                  <c:v>0.0</c:v>
                </c:pt>
                <c:pt idx="3913">
                  <c:v>0.0</c:v>
                </c:pt>
                <c:pt idx="3914">
                  <c:v>0.0</c:v>
                </c:pt>
                <c:pt idx="3915">
                  <c:v>0.0</c:v>
                </c:pt>
                <c:pt idx="3916">
                  <c:v>0.0</c:v>
                </c:pt>
                <c:pt idx="3917">
                  <c:v>0.0</c:v>
                </c:pt>
                <c:pt idx="3918">
                  <c:v>0.0</c:v>
                </c:pt>
                <c:pt idx="3919">
                  <c:v>0.0</c:v>
                </c:pt>
                <c:pt idx="3920">
                  <c:v>0.0</c:v>
                </c:pt>
                <c:pt idx="3921">
                  <c:v>0.0</c:v>
                </c:pt>
                <c:pt idx="3922">
                  <c:v>0.0</c:v>
                </c:pt>
                <c:pt idx="3923">
                  <c:v>0.0</c:v>
                </c:pt>
                <c:pt idx="3924">
                  <c:v>0.0</c:v>
                </c:pt>
                <c:pt idx="3925">
                  <c:v>0.0</c:v>
                </c:pt>
                <c:pt idx="3926">
                  <c:v>0.0</c:v>
                </c:pt>
                <c:pt idx="3927">
                  <c:v>0.0</c:v>
                </c:pt>
                <c:pt idx="3928">
                  <c:v>0.0</c:v>
                </c:pt>
                <c:pt idx="3929">
                  <c:v>0.0</c:v>
                </c:pt>
                <c:pt idx="3930">
                  <c:v>0.0</c:v>
                </c:pt>
                <c:pt idx="3931">
                  <c:v>0.0</c:v>
                </c:pt>
                <c:pt idx="3932">
                  <c:v>0.0</c:v>
                </c:pt>
                <c:pt idx="3933">
                  <c:v>0.0</c:v>
                </c:pt>
                <c:pt idx="3934">
                  <c:v>0.0</c:v>
                </c:pt>
                <c:pt idx="3935">
                  <c:v>0.0</c:v>
                </c:pt>
                <c:pt idx="3936">
                  <c:v>0.0</c:v>
                </c:pt>
                <c:pt idx="3937">
                  <c:v>0.0</c:v>
                </c:pt>
                <c:pt idx="3938">
                  <c:v>0.0</c:v>
                </c:pt>
                <c:pt idx="3939">
                  <c:v>0.0</c:v>
                </c:pt>
                <c:pt idx="3940">
                  <c:v>0.0</c:v>
                </c:pt>
                <c:pt idx="3941">
                  <c:v>0.0</c:v>
                </c:pt>
                <c:pt idx="3942">
                  <c:v>0.0</c:v>
                </c:pt>
                <c:pt idx="3943">
                  <c:v>0.0</c:v>
                </c:pt>
                <c:pt idx="3944">
                  <c:v>0.0</c:v>
                </c:pt>
                <c:pt idx="3945">
                  <c:v>0.0</c:v>
                </c:pt>
                <c:pt idx="3946">
                  <c:v>0.0</c:v>
                </c:pt>
                <c:pt idx="3947">
                  <c:v>0.0</c:v>
                </c:pt>
                <c:pt idx="3948">
                  <c:v>0.0</c:v>
                </c:pt>
                <c:pt idx="3949">
                  <c:v>0.0</c:v>
                </c:pt>
                <c:pt idx="3950">
                  <c:v>0.0</c:v>
                </c:pt>
                <c:pt idx="3951">
                  <c:v>0.0</c:v>
                </c:pt>
                <c:pt idx="3952">
                  <c:v>0.0</c:v>
                </c:pt>
                <c:pt idx="3953">
                  <c:v>0.0</c:v>
                </c:pt>
                <c:pt idx="3954">
                  <c:v>0.0</c:v>
                </c:pt>
                <c:pt idx="3955">
                  <c:v>0.0</c:v>
                </c:pt>
                <c:pt idx="3956">
                  <c:v>0.0</c:v>
                </c:pt>
                <c:pt idx="3957">
                  <c:v>0.0</c:v>
                </c:pt>
                <c:pt idx="3958">
                  <c:v>0.0</c:v>
                </c:pt>
                <c:pt idx="3959">
                  <c:v>0.0</c:v>
                </c:pt>
                <c:pt idx="3960">
                  <c:v>0.0</c:v>
                </c:pt>
                <c:pt idx="3961">
                  <c:v>0.0</c:v>
                </c:pt>
                <c:pt idx="3962">
                  <c:v>0.0</c:v>
                </c:pt>
                <c:pt idx="3963">
                  <c:v>0.0</c:v>
                </c:pt>
                <c:pt idx="3964">
                  <c:v>0.0</c:v>
                </c:pt>
                <c:pt idx="3965">
                  <c:v>0.0</c:v>
                </c:pt>
                <c:pt idx="3966">
                  <c:v>0.0</c:v>
                </c:pt>
                <c:pt idx="3967">
                  <c:v>0.0</c:v>
                </c:pt>
                <c:pt idx="3968">
                  <c:v>0.0</c:v>
                </c:pt>
                <c:pt idx="3969">
                  <c:v>0.0</c:v>
                </c:pt>
                <c:pt idx="3970">
                  <c:v>0.0</c:v>
                </c:pt>
                <c:pt idx="3971">
                  <c:v>0.0</c:v>
                </c:pt>
                <c:pt idx="3972">
                  <c:v>0.0</c:v>
                </c:pt>
                <c:pt idx="3973">
                  <c:v>0.0</c:v>
                </c:pt>
                <c:pt idx="3974">
                  <c:v>0.0</c:v>
                </c:pt>
                <c:pt idx="3975">
                  <c:v>0.0</c:v>
                </c:pt>
                <c:pt idx="3976">
                  <c:v>0.0</c:v>
                </c:pt>
                <c:pt idx="3977">
                  <c:v>0.0</c:v>
                </c:pt>
                <c:pt idx="3978">
                  <c:v>0.0</c:v>
                </c:pt>
                <c:pt idx="3979">
                  <c:v>0.0</c:v>
                </c:pt>
                <c:pt idx="3980">
                  <c:v>0.0</c:v>
                </c:pt>
                <c:pt idx="3981">
                  <c:v>0.0</c:v>
                </c:pt>
                <c:pt idx="3982">
                  <c:v>0.0</c:v>
                </c:pt>
                <c:pt idx="3983">
                  <c:v>0.0</c:v>
                </c:pt>
                <c:pt idx="3984">
                  <c:v>0.0</c:v>
                </c:pt>
                <c:pt idx="3985">
                  <c:v>0.0</c:v>
                </c:pt>
                <c:pt idx="3986">
                  <c:v>0.0</c:v>
                </c:pt>
                <c:pt idx="3987">
                  <c:v>0.0</c:v>
                </c:pt>
                <c:pt idx="3988">
                  <c:v>0.0</c:v>
                </c:pt>
                <c:pt idx="3989">
                  <c:v>0.0</c:v>
                </c:pt>
                <c:pt idx="3990">
                  <c:v>0.0</c:v>
                </c:pt>
                <c:pt idx="3991">
                  <c:v>0.0</c:v>
                </c:pt>
                <c:pt idx="3992">
                  <c:v>0.0</c:v>
                </c:pt>
                <c:pt idx="3993">
                  <c:v>0.0</c:v>
                </c:pt>
                <c:pt idx="3994">
                  <c:v>0.0</c:v>
                </c:pt>
                <c:pt idx="3995">
                  <c:v>0.0</c:v>
                </c:pt>
                <c:pt idx="3996">
                  <c:v>0.0</c:v>
                </c:pt>
                <c:pt idx="3997">
                  <c:v>0.0</c:v>
                </c:pt>
                <c:pt idx="3998">
                  <c:v>0.0</c:v>
                </c:pt>
                <c:pt idx="3999">
                  <c:v>0.0</c:v>
                </c:pt>
                <c:pt idx="4000">
                  <c:v>0.0</c:v>
                </c:pt>
                <c:pt idx="4001">
                  <c:v>0.0</c:v>
                </c:pt>
                <c:pt idx="4002">
                  <c:v>0.0</c:v>
                </c:pt>
                <c:pt idx="4003">
                  <c:v>0.0</c:v>
                </c:pt>
                <c:pt idx="4004">
                  <c:v>0.0</c:v>
                </c:pt>
                <c:pt idx="4005">
                  <c:v>0.0</c:v>
                </c:pt>
                <c:pt idx="4006">
                  <c:v>0.0</c:v>
                </c:pt>
                <c:pt idx="4007">
                  <c:v>0.0</c:v>
                </c:pt>
                <c:pt idx="4008">
                  <c:v>0.0</c:v>
                </c:pt>
                <c:pt idx="4009">
                  <c:v>0.0</c:v>
                </c:pt>
                <c:pt idx="4010">
                  <c:v>0.0</c:v>
                </c:pt>
                <c:pt idx="4011">
                  <c:v>0.0</c:v>
                </c:pt>
                <c:pt idx="4012">
                  <c:v>0.0</c:v>
                </c:pt>
                <c:pt idx="4013">
                  <c:v>0.0</c:v>
                </c:pt>
                <c:pt idx="4014">
                  <c:v>0.0</c:v>
                </c:pt>
                <c:pt idx="4015">
                  <c:v>0.0</c:v>
                </c:pt>
                <c:pt idx="4016">
                  <c:v>0.0</c:v>
                </c:pt>
                <c:pt idx="4017">
                  <c:v>0.0</c:v>
                </c:pt>
                <c:pt idx="4018">
                  <c:v>0.0</c:v>
                </c:pt>
                <c:pt idx="4019">
                  <c:v>0.0</c:v>
                </c:pt>
                <c:pt idx="4020">
                  <c:v>0.0</c:v>
                </c:pt>
                <c:pt idx="4021">
                  <c:v>0.0</c:v>
                </c:pt>
                <c:pt idx="4022">
                  <c:v>0.0</c:v>
                </c:pt>
                <c:pt idx="4023">
                  <c:v>0.0</c:v>
                </c:pt>
                <c:pt idx="4024">
                  <c:v>0.0</c:v>
                </c:pt>
                <c:pt idx="4025">
                  <c:v>0.0</c:v>
                </c:pt>
                <c:pt idx="4026">
                  <c:v>0.0</c:v>
                </c:pt>
                <c:pt idx="4027">
                  <c:v>0.0</c:v>
                </c:pt>
                <c:pt idx="4028">
                  <c:v>0.0</c:v>
                </c:pt>
                <c:pt idx="4029">
                  <c:v>0.0</c:v>
                </c:pt>
                <c:pt idx="4030">
                  <c:v>0.0</c:v>
                </c:pt>
                <c:pt idx="4031">
                  <c:v>0.0</c:v>
                </c:pt>
                <c:pt idx="4032">
                  <c:v>0.0</c:v>
                </c:pt>
                <c:pt idx="4033">
                  <c:v>0.0</c:v>
                </c:pt>
                <c:pt idx="4034">
                  <c:v>0.0</c:v>
                </c:pt>
                <c:pt idx="4035">
                  <c:v>0.0</c:v>
                </c:pt>
                <c:pt idx="4036">
                  <c:v>0.0</c:v>
                </c:pt>
                <c:pt idx="4037">
                  <c:v>0.0</c:v>
                </c:pt>
                <c:pt idx="4038">
                  <c:v>0.0</c:v>
                </c:pt>
                <c:pt idx="4039">
                  <c:v>0.0</c:v>
                </c:pt>
                <c:pt idx="4040">
                  <c:v>0.0</c:v>
                </c:pt>
                <c:pt idx="4041">
                  <c:v>0.0</c:v>
                </c:pt>
                <c:pt idx="4042">
                  <c:v>0.0</c:v>
                </c:pt>
                <c:pt idx="4043">
                  <c:v>0.0</c:v>
                </c:pt>
                <c:pt idx="4044">
                  <c:v>0.0</c:v>
                </c:pt>
                <c:pt idx="4045">
                  <c:v>0.0</c:v>
                </c:pt>
                <c:pt idx="4046">
                  <c:v>0.0</c:v>
                </c:pt>
                <c:pt idx="4047">
                  <c:v>0.0</c:v>
                </c:pt>
                <c:pt idx="4048">
                  <c:v>0.0</c:v>
                </c:pt>
                <c:pt idx="4049">
                  <c:v>0.0</c:v>
                </c:pt>
                <c:pt idx="4050">
                  <c:v>0.0</c:v>
                </c:pt>
                <c:pt idx="4051">
                  <c:v>0.0</c:v>
                </c:pt>
                <c:pt idx="4052">
                  <c:v>0.0</c:v>
                </c:pt>
                <c:pt idx="4053">
                  <c:v>0.0</c:v>
                </c:pt>
                <c:pt idx="4054">
                  <c:v>0.0</c:v>
                </c:pt>
                <c:pt idx="4055">
                  <c:v>0.0</c:v>
                </c:pt>
                <c:pt idx="4056">
                  <c:v>0.0</c:v>
                </c:pt>
                <c:pt idx="4057">
                  <c:v>0.0</c:v>
                </c:pt>
                <c:pt idx="4058">
                  <c:v>0.0</c:v>
                </c:pt>
                <c:pt idx="4059">
                  <c:v>0.0</c:v>
                </c:pt>
                <c:pt idx="4060">
                  <c:v>0.0</c:v>
                </c:pt>
                <c:pt idx="4061">
                  <c:v>0.0</c:v>
                </c:pt>
                <c:pt idx="4062">
                  <c:v>0.0</c:v>
                </c:pt>
                <c:pt idx="4063">
                  <c:v>0.0</c:v>
                </c:pt>
                <c:pt idx="4064">
                  <c:v>0.0</c:v>
                </c:pt>
                <c:pt idx="4065">
                  <c:v>0.0</c:v>
                </c:pt>
                <c:pt idx="4066">
                  <c:v>0.0</c:v>
                </c:pt>
                <c:pt idx="4067">
                  <c:v>0.0</c:v>
                </c:pt>
                <c:pt idx="4068">
                  <c:v>0.0</c:v>
                </c:pt>
                <c:pt idx="4069">
                  <c:v>0.0</c:v>
                </c:pt>
                <c:pt idx="4070">
                  <c:v>0.0</c:v>
                </c:pt>
                <c:pt idx="4071">
                  <c:v>0.0</c:v>
                </c:pt>
                <c:pt idx="4072">
                  <c:v>0.0</c:v>
                </c:pt>
                <c:pt idx="4073">
                  <c:v>0.0</c:v>
                </c:pt>
                <c:pt idx="4074">
                  <c:v>0.0</c:v>
                </c:pt>
                <c:pt idx="4075">
                  <c:v>0.0</c:v>
                </c:pt>
                <c:pt idx="4076">
                  <c:v>0.0</c:v>
                </c:pt>
                <c:pt idx="4077">
                  <c:v>0.0</c:v>
                </c:pt>
                <c:pt idx="4078">
                  <c:v>0.0</c:v>
                </c:pt>
                <c:pt idx="4079">
                  <c:v>0.0</c:v>
                </c:pt>
                <c:pt idx="4080">
                  <c:v>0.0</c:v>
                </c:pt>
                <c:pt idx="4081">
                  <c:v>0.0</c:v>
                </c:pt>
                <c:pt idx="4082">
                  <c:v>0.0</c:v>
                </c:pt>
                <c:pt idx="4083">
                  <c:v>0.0</c:v>
                </c:pt>
                <c:pt idx="4084">
                  <c:v>0.0</c:v>
                </c:pt>
                <c:pt idx="4085">
                  <c:v>0.0</c:v>
                </c:pt>
                <c:pt idx="4086">
                  <c:v>0.0</c:v>
                </c:pt>
                <c:pt idx="4087">
                  <c:v>0.0</c:v>
                </c:pt>
                <c:pt idx="4088">
                  <c:v>0.0</c:v>
                </c:pt>
                <c:pt idx="4089">
                  <c:v>0.0</c:v>
                </c:pt>
                <c:pt idx="4090">
                  <c:v>0.0</c:v>
                </c:pt>
                <c:pt idx="4091">
                  <c:v>0.0</c:v>
                </c:pt>
                <c:pt idx="4092">
                  <c:v>0.0</c:v>
                </c:pt>
                <c:pt idx="4093">
                  <c:v>0.0</c:v>
                </c:pt>
                <c:pt idx="4094">
                  <c:v>0.0</c:v>
                </c:pt>
                <c:pt idx="4095">
                  <c:v>0.0</c:v>
                </c:pt>
                <c:pt idx="4096">
                  <c:v>0.0</c:v>
                </c:pt>
                <c:pt idx="4097">
                  <c:v>0.0</c:v>
                </c:pt>
                <c:pt idx="4098">
                  <c:v>0.0</c:v>
                </c:pt>
                <c:pt idx="4099">
                  <c:v>0.0</c:v>
                </c:pt>
                <c:pt idx="4100">
                  <c:v>0.0</c:v>
                </c:pt>
                <c:pt idx="4101">
                  <c:v>0.0</c:v>
                </c:pt>
                <c:pt idx="4102">
                  <c:v>0.0</c:v>
                </c:pt>
                <c:pt idx="4103">
                  <c:v>0.0</c:v>
                </c:pt>
                <c:pt idx="4104">
                  <c:v>0.0</c:v>
                </c:pt>
                <c:pt idx="4105">
                  <c:v>0.0</c:v>
                </c:pt>
                <c:pt idx="4106">
                  <c:v>0.0</c:v>
                </c:pt>
                <c:pt idx="4107">
                  <c:v>0.0</c:v>
                </c:pt>
                <c:pt idx="4108">
                  <c:v>0.0</c:v>
                </c:pt>
                <c:pt idx="4109">
                  <c:v>0.0</c:v>
                </c:pt>
                <c:pt idx="4110">
                  <c:v>0.0</c:v>
                </c:pt>
                <c:pt idx="4111">
                  <c:v>0.0</c:v>
                </c:pt>
                <c:pt idx="4112">
                  <c:v>0.0</c:v>
                </c:pt>
                <c:pt idx="4113">
                  <c:v>0.0</c:v>
                </c:pt>
                <c:pt idx="4114">
                  <c:v>0.0</c:v>
                </c:pt>
                <c:pt idx="4115">
                  <c:v>0.0</c:v>
                </c:pt>
                <c:pt idx="4116">
                  <c:v>0.0</c:v>
                </c:pt>
                <c:pt idx="4117">
                  <c:v>0.0</c:v>
                </c:pt>
                <c:pt idx="4118">
                  <c:v>0.0</c:v>
                </c:pt>
                <c:pt idx="4119">
                  <c:v>0.0</c:v>
                </c:pt>
                <c:pt idx="4120">
                  <c:v>0.0</c:v>
                </c:pt>
                <c:pt idx="4121">
                  <c:v>0.0</c:v>
                </c:pt>
                <c:pt idx="4122">
                  <c:v>0.0</c:v>
                </c:pt>
                <c:pt idx="4123">
                  <c:v>0.0</c:v>
                </c:pt>
                <c:pt idx="4124">
                  <c:v>0.0</c:v>
                </c:pt>
                <c:pt idx="4125">
                  <c:v>0.0</c:v>
                </c:pt>
                <c:pt idx="4126">
                  <c:v>0.0</c:v>
                </c:pt>
                <c:pt idx="4127">
                  <c:v>0.0</c:v>
                </c:pt>
                <c:pt idx="4128">
                  <c:v>0.0</c:v>
                </c:pt>
                <c:pt idx="4129">
                  <c:v>0.0</c:v>
                </c:pt>
                <c:pt idx="4130">
                  <c:v>0.0</c:v>
                </c:pt>
                <c:pt idx="4131">
                  <c:v>0.0</c:v>
                </c:pt>
                <c:pt idx="4132">
                  <c:v>0.0</c:v>
                </c:pt>
                <c:pt idx="4133">
                  <c:v>0.0</c:v>
                </c:pt>
                <c:pt idx="4134">
                  <c:v>0.0</c:v>
                </c:pt>
                <c:pt idx="4135">
                  <c:v>0.0</c:v>
                </c:pt>
                <c:pt idx="4136">
                  <c:v>0.0</c:v>
                </c:pt>
                <c:pt idx="4137">
                  <c:v>0.0</c:v>
                </c:pt>
                <c:pt idx="4138">
                  <c:v>0.0</c:v>
                </c:pt>
                <c:pt idx="4139">
                  <c:v>0.0</c:v>
                </c:pt>
                <c:pt idx="4140">
                  <c:v>0.0</c:v>
                </c:pt>
                <c:pt idx="4141">
                  <c:v>0.0</c:v>
                </c:pt>
                <c:pt idx="4142">
                  <c:v>0.0</c:v>
                </c:pt>
                <c:pt idx="4143">
                  <c:v>0.0</c:v>
                </c:pt>
                <c:pt idx="4144">
                  <c:v>0.0</c:v>
                </c:pt>
                <c:pt idx="4145">
                  <c:v>0.0</c:v>
                </c:pt>
                <c:pt idx="4146">
                  <c:v>0.0</c:v>
                </c:pt>
                <c:pt idx="4147">
                  <c:v>0.0</c:v>
                </c:pt>
                <c:pt idx="4148">
                  <c:v>0.0</c:v>
                </c:pt>
                <c:pt idx="4149">
                  <c:v>0.0</c:v>
                </c:pt>
                <c:pt idx="4150">
                  <c:v>0.0</c:v>
                </c:pt>
                <c:pt idx="4151">
                  <c:v>0.0</c:v>
                </c:pt>
                <c:pt idx="4152">
                  <c:v>0.0</c:v>
                </c:pt>
                <c:pt idx="4153">
                  <c:v>0.0</c:v>
                </c:pt>
                <c:pt idx="4154">
                  <c:v>0.0</c:v>
                </c:pt>
                <c:pt idx="4155">
                  <c:v>0.0</c:v>
                </c:pt>
                <c:pt idx="4156">
                  <c:v>0.0</c:v>
                </c:pt>
                <c:pt idx="4157">
                  <c:v>0.0</c:v>
                </c:pt>
                <c:pt idx="4158">
                  <c:v>0.0</c:v>
                </c:pt>
                <c:pt idx="4159">
                  <c:v>0.0</c:v>
                </c:pt>
                <c:pt idx="4160">
                  <c:v>0.0</c:v>
                </c:pt>
                <c:pt idx="4161">
                  <c:v>0.0</c:v>
                </c:pt>
                <c:pt idx="4162">
                  <c:v>0.0</c:v>
                </c:pt>
                <c:pt idx="4163">
                  <c:v>0.0</c:v>
                </c:pt>
                <c:pt idx="4164">
                  <c:v>0.0</c:v>
                </c:pt>
                <c:pt idx="4165">
                  <c:v>0.0</c:v>
                </c:pt>
                <c:pt idx="4166">
                  <c:v>0.0</c:v>
                </c:pt>
                <c:pt idx="4167">
                  <c:v>0.0</c:v>
                </c:pt>
                <c:pt idx="4168">
                  <c:v>0.0</c:v>
                </c:pt>
                <c:pt idx="4169">
                  <c:v>0.0</c:v>
                </c:pt>
                <c:pt idx="4170">
                  <c:v>0.0</c:v>
                </c:pt>
                <c:pt idx="4171">
                  <c:v>0.0</c:v>
                </c:pt>
                <c:pt idx="4172">
                  <c:v>0.0</c:v>
                </c:pt>
                <c:pt idx="4173">
                  <c:v>0.0</c:v>
                </c:pt>
                <c:pt idx="4174">
                  <c:v>0.0</c:v>
                </c:pt>
                <c:pt idx="4175">
                  <c:v>0.0</c:v>
                </c:pt>
                <c:pt idx="4176">
                  <c:v>0.0</c:v>
                </c:pt>
                <c:pt idx="4177">
                  <c:v>0.0</c:v>
                </c:pt>
                <c:pt idx="4178">
                  <c:v>0.0</c:v>
                </c:pt>
                <c:pt idx="4179">
                  <c:v>0.0</c:v>
                </c:pt>
                <c:pt idx="4180">
                  <c:v>0.0</c:v>
                </c:pt>
                <c:pt idx="4181">
                  <c:v>0.0</c:v>
                </c:pt>
                <c:pt idx="4182">
                  <c:v>0.0</c:v>
                </c:pt>
                <c:pt idx="4183">
                  <c:v>0.0</c:v>
                </c:pt>
                <c:pt idx="4184">
                  <c:v>0.0</c:v>
                </c:pt>
                <c:pt idx="4185">
                  <c:v>0.0</c:v>
                </c:pt>
                <c:pt idx="4186">
                  <c:v>0.0</c:v>
                </c:pt>
                <c:pt idx="4187">
                  <c:v>0.0</c:v>
                </c:pt>
                <c:pt idx="4188">
                  <c:v>0.0</c:v>
                </c:pt>
                <c:pt idx="4189">
                  <c:v>0.0</c:v>
                </c:pt>
                <c:pt idx="4190">
                  <c:v>0.0</c:v>
                </c:pt>
                <c:pt idx="4191">
                  <c:v>0.0</c:v>
                </c:pt>
                <c:pt idx="4192">
                  <c:v>0.0</c:v>
                </c:pt>
                <c:pt idx="4193">
                  <c:v>0.0</c:v>
                </c:pt>
                <c:pt idx="4194">
                  <c:v>0.0</c:v>
                </c:pt>
                <c:pt idx="4195">
                  <c:v>0.0</c:v>
                </c:pt>
                <c:pt idx="4196">
                  <c:v>0.0</c:v>
                </c:pt>
                <c:pt idx="4197">
                  <c:v>0.0</c:v>
                </c:pt>
                <c:pt idx="4198">
                  <c:v>0.0</c:v>
                </c:pt>
                <c:pt idx="4199">
                  <c:v>0.0</c:v>
                </c:pt>
                <c:pt idx="4200">
                  <c:v>0.0</c:v>
                </c:pt>
                <c:pt idx="4201">
                  <c:v>0.0</c:v>
                </c:pt>
                <c:pt idx="4202">
                  <c:v>0.0</c:v>
                </c:pt>
                <c:pt idx="4203">
                  <c:v>0.0</c:v>
                </c:pt>
                <c:pt idx="4204">
                  <c:v>0.0</c:v>
                </c:pt>
                <c:pt idx="4205">
                  <c:v>0.0</c:v>
                </c:pt>
                <c:pt idx="4206">
                  <c:v>0.0</c:v>
                </c:pt>
                <c:pt idx="4207">
                  <c:v>0.0</c:v>
                </c:pt>
                <c:pt idx="4208">
                  <c:v>0.0</c:v>
                </c:pt>
                <c:pt idx="4209">
                  <c:v>0.0</c:v>
                </c:pt>
                <c:pt idx="4210">
                  <c:v>0.0</c:v>
                </c:pt>
                <c:pt idx="4211">
                  <c:v>0.0</c:v>
                </c:pt>
                <c:pt idx="4212">
                  <c:v>0.0</c:v>
                </c:pt>
                <c:pt idx="4213">
                  <c:v>0.0</c:v>
                </c:pt>
                <c:pt idx="4214">
                  <c:v>0.0</c:v>
                </c:pt>
                <c:pt idx="4215">
                  <c:v>0.0</c:v>
                </c:pt>
                <c:pt idx="4216">
                  <c:v>0.0</c:v>
                </c:pt>
                <c:pt idx="4217">
                  <c:v>0.0</c:v>
                </c:pt>
                <c:pt idx="4218">
                  <c:v>0.0</c:v>
                </c:pt>
                <c:pt idx="4219">
                  <c:v>0.0</c:v>
                </c:pt>
                <c:pt idx="4220">
                  <c:v>0.0</c:v>
                </c:pt>
                <c:pt idx="4221">
                  <c:v>0.0</c:v>
                </c:pt>
                <c:pt idx="4222">
                  <c:v>0.0</c:v>
                </c:pt>
                <c:pt idx="4223">
                  <c:v>0.0</c:v>
                </c:pt>
                <c:pt idx="4224">
                  <c:v>0.0</c:v>
                </c:pt>
                <c:pt idx="4225">
                  <c:v>0.0</c:v>
                </c:pt>
                <c:pt idx="4226">
                  <c:v>0.0</c:v>
                </c:pt>
                <c:pt idx="4227">
                  <c:v>0.0</c:v>
                </c:pt>
                <c:pt idx="4228">
                  <c:v>0.0</c:v>
                </c:pt>
                <c:pt idx="4229">
                  <c:v>0.0</c:v>
                </c:pt>
                <c:pt idx="4230">
                  <c:v>0.0</c:v>
                </c:pt>
                <c:pt idx="4231">
                  <c:v>0.0</c:v>
                </c:pt>
                <c:pt idx="4232">
                  <c:v>0.0</c:v>
                </c:pt>
                <c:pt idx="4233">
                  <c:v>0.0</c:v>
                </c:pt>
                <c:pt idx="4234">
                  <c:v>0.0</c:v>
                </c:pt>
                <c:pt idx="4235">
                  <c:v>0.0</c:v>
                </c:pt>
                <c:pt idx="4236">
                  <c:v>0.0</c:v>
                </c:pt>
                <c:pt idx="4237">
                  <c:v>0.0</c:v>
                </c:pt>
                <c:pt idx="4238">
                  <c:v>0.0</c:v>
                </c:pt>
                <c:pt idx="4239">
                  <c:v>0.0</c:v>
                </c:pt>
                <c:pt idx="4240">
                  <c:v>0.0</c:v>
                </c:pt>
                <c:pt idx="4241">
                  <c:v>0.0</c:v>
                </c:pt>
                <c:pt idx="4242">
                  <c:v>0.0</c:v>
                </c:pt>
                <c:pt idx="4243">
                  <c:v>0.0</c:v>
                </c:pt>
                <c:pt idx="4244">
                  <c:v>0.0</c:v>
                </c:pt>
                <c:pt idx="4245">
                  <c:v>0.0</c:v>
                </c:pt>
                <c:pt idx="4246">
                  <c:v>0.0</c:v>
                </c:pt>
                <c:pt idx="4247">
                  <c:v>0.0</c:v>
                </c:pt>
                <c:pt idx="4248">
                  <c:v>0.0</c:v>
                </c:pt>
                <c:pt idx="4249">
                  <c:v>0.0</c:v>
                </c:pt>
                <c:pt idx="4250">
                  <c:v>0.0</c:v>
                </c:pt>
                <c:pt idx="4251">
                  <c:v>0.0</c:v>
                </c:pt>
                <c:pt idx="4252">
                  <c:v>0.0</c:v>
                </c:pt>
                <c:pt idx="4253">
                  <c:v>0.0</c:v>
                </c:pt>
                <c:pt idx="4254">
                  <c:v>0.0</c:v>
                </c:pt>
                <c:pt idx="4255">
                  <c:v>0.0</c:v>
                </c:pt>
                <c:pt idx="4256">
                  <c:v>0.0</c:v>
                </c:pt>
                <c:pt idx="4257">
                  <c:v>0.0</c:v>
                </c:pt>
                <c:pt idx="4258">
                  <c:v>0.0</c:v>
                </c:pt>
                <c:pt idx="4259">
                  <c:v>0.0</c:v>
                </c:pt>
                <c:pt idx="4260">
                  <c:v>0.0</c:v>
                </c:pt>
                <c:pt idx="4261">
                  <c:v>0.0</c:v>
                </c:pt>
                <c:pt idx="4262">
                  <c:v>0.0</c:v>
                </c:pt>
                <c:pt idx="4263">
                  <c:v>0.0</c:v>
                </c:pt>
                <c:pt idx="4264">
                  <c:v>0.0</c:v>
                </c:pt>
                <c:pt idx="4265">
                  <c:v>0.0</c:v>
                </c:pt>
                <c:pt idx="4266">
                  <c:v>0.0</c:v>
                </c:pt>
                <c:pt idx="4267">
                  <c:v>0.0</c:v>
                </c:pt>
                <c:pt idx="4268">
                  <c:v>0.0</c:v>
                </c:pt>
                <c:pt idx="4269">
                  <c:v>0.0</c:v>
                </c:pt>
                <c:pt idx="4270">
                  <c:v>0.0</c:v>
                </c:pt>
                <c:pt idx="4271">
                  <c:v>0.0</c:v>
                </c:pt>
                <c:pt idx="4272">
                  <c:v>0.0</c:v>
                </c:pt>
                <c:pt idx="4273">
                  <c:v>0.0</c:v>
                </c:pt>
                <c:pt idx="4274">
                  <c:v>0.0</c:v>
                </c:pt>
                <c:pt idx="4275">
                  <c:v>0.0</c:v>
                </c:pt>
                <c:pt idx="4276">
                  <c:v>0.0</c:v>
                </c:pt>
                <c:pt idx="4277">
                  <c:v>0.0</c:v>
                </c:pt>
                <c:pt idx="4278">
                  <c:v>0.0</c:v>
                </c:pt>
                <c:pt idx="4279">
                  <c:v>0.0</c:v>
                </c:pt>
                <c:pt idx="4280">
                  <c:v>0.0</c:v>
                </c:pt>
                <c:pt idx="4281">
                  <c:v>0.0</c:v>
                </c:pt>
                <c:pt idx="4282">
                  <c:v>0.0</c:v>
                </c:pt>
                <c:pt idx="4283">
                  <c:v>0.0</c:v>
                </c:pt>
                <c:pt idx="4284">
                  <c:v>0.0</c:v>
                </c:pt>
                <c:pt idx="4285">
                  <c:v>0.0</c:v>
                </c:pt>
                <c:pt idx="4286">
                  <c:v>0.0</c:v>
                </c:pt>
                <c:pt idx="4287">
                  <c:v>0.0</c:v>
                </c:pt>
                <c:pt idx="4288">
                  <c:v>0.0</c:v>
                </c:pt>
                <c:pt idx="4289">
                  <c:v>0.0</c:v>
                </c:pt>
                <c:pt idx="4290">
                  <c:v>0.0</c:v>
                </c:pt>
                <c:pt idx="4291">
                  <c:v>0.0</c:v>
                </c:pt>
                <c:pt idx="4292">
                  <c:v>0.0</c:v>
                </c:pt>
                <c:pt idx="4293">
                  <c:v>0.0</c:v>
                </c:pt>
                <c:pt idx="4294">
                  <c:v>0.0</c:v>
                </c:pt>
                <c:pt idx="4295">
                  <c:v>0.0</c:v>
                </c:pt>
                <c:pt idx="4296">
                  <c:v>0.0</c:v>
                </c:pt>
                <c:pt idx="4297">
                  <c:v>0.0</c:v>
                </c:pt>
                <c:pt idx="4298">
                  <c:v>0.0</c:v>
                </c:pt>
                <c:pt idx="4299">
                  <c:v>0.0</c:v>
                </c:pt>
                <c:pt idx="4300">
                  <c:v>0.0</c:v>
                </c:pt>
                <c:pt idx="4301">
                  <c:v>0.0</c:v>
                </c:pt>
                <c:pt idx="4302">
                  <c:v>0.0</c:v>
                </c:pt>
                <c:pt idx="4303">
                  <c:v>0.0</c:v>
                </c:pt>
                <c:pt idx="4304">
                  <c:v>0.0</c:v>
                </c:pt>
                <c:pt idx="4305">
                  <c:v>0.0</c:v>
                </c:pt>
                <c:pt idx="4306">
                  <c:v>0.0</c:v>
                </c:pt>
                <c:pt idx="4307">
                  <c:v>0.0</c:v>
                </c:pt>
                <c:pt idx="4308">
                  <c:v>0.0</c:v>
                </c:pt>
                <c:pt idx="4309">
                  <c:v>0.0</c:v>
                </c:pt>
                <c:pt idx="4310">
                  <c:v>0.0</c:v>
                </c:pt>
                <c:pt idx="4311">
                  <c:v>0.0</c:v>
                </c:pt>
                <c:pt idx="4312">
                  <c:v>0.0</c:v>
                </c:pt>
                <c:pt idx="4313">
                  <c:v>0.0</c:v>
                </c:pt>
                <c:pt idx="4314">
                  <c:v>0.0</c:v>
                </c:pt>
                <c:pt idx="4315">
                  <c:v>0.0</c:v>
                </c:pt>
                <c:pt idx="4316">
                  <c:v>0.0</c:v>
                </c:pt>
                <c:pt idx="4317">
                  <c:v>0.0</c:v>
                </c:pt>
                <c:pt idx="4318">
                  <c:v>0.0</c:v>
                </c:pt>
                <c:pt idx="4319">
                  <c:v>0.0</c:v>
                </c:pt>
                <c:pt idx="4320">
                  <c:v>0.0</c:v>
                </c:pt>
                <c:pt idx="4321">
                  <c:v>0.0</c:v>
                </c:pt>
                <c:pt idx="4322">
                  <c:v>0.0</c:v>
                </c:pt>
                <c:pt idx="4323">
                  <c:v>0.0</c:v>
                </c:pt>
                <c:pt idx="4324">
                  <c:v>0.0</c:v>
                </c:pt>
                <c:pt idx="4325">
                  <c:v>0.0</c:v>
                </c:pt>
                <c:pt idx="4326">
                  <c:v>0.0</c:v>
                </c:pt>
                <c:pt idx="4327">
                  <c:v>0.0</c:v>
                </c:pt>
                <c:pt idx="4328">
                  <c:v>0.0</c:v>
                </c:pt>
                <c:pt idx="4329">
                  <c:v>0.0</c:v>
                </c:pt>
                <c:pt idx="4330">
                  <c:v>0.0</c:v>
                </c:pt>
                <c:pt idx="4331">
                  <c:v>0.0</c:v>
                </c:pt>
                <c:pt idx="4332">
                  <c:v>0.0</c:v>
                </c:pt>
                <c:pt idx="4333">
                  <c:v>0.0</c:v>
                </c:pt>
                <c:pt idx="4334">
                  <c:v>0.0</c:v>
                </c:pt>
                <c:pt idx="4335">
                  <c:v>0.0</c:v>
                </c:pt>
                <c:pt idx="4336">
                  <c:v>0.0</c:v>
                </c:pt>
                <c:pt idx="4337">
                  <c:v>0.0</c:v>
                </c:pt>
                <c:pt idx="4338">
                  <c:v>0.0</c:v>
                </c:pt>
                <c:pt idx="4339">
                  <c:v>0.0</c:v>
                </c:pt>
                <c:pt idx="4340">
                  <c:v>0.0</c:v>
                </c:pt>
                <c:pt idx="4341">
                  <c:v>0.0</c:v>
                </c:pt>
                <c:pt idx="4342">
                  <c:v>0.0</c:v>
                </c:pt>
                <c:pt idx="4343">
                  <c:v>0.0</c:v>
                </c:pt>
                <c:pt idx="4344">
                  <c:v>0.0</c:v>
                </c:pt>
                <c:pt idx="4345">
                  <c:v>0.0</c:v>
                </c:pt>
                <c:pt idx="4346">
                  <c:v>0.0</c:v>
                </c:pt>
                <c:pt idx="4347">
                  <c:v>0.0</c:v>
                </c:pt>
                <c:pt idx="4348">
                  <c:v>0.0</c:v>
                </c:pt>
                <c:pt idx="4349">
                  <c:v>0.0</c:v>
                </c:pt>
                <c:pt idx="4350">
                  <c:v>0.0</c:v>
                </c:pt>
                <c:pt idx="4351">
                  <c:v>0.0</c:v>
                </c:pt>
                <c:pt idx="4352">
                  <c:v>0.0</c:v>
                </c:pt>
                <c:pt idx="4353">
                  <c:v>0.0</c:v>
                </c:pt>
                <c:pt idx="4354">
                  <c:v>0.0</c:v>
                </c:pt>
                <c:pt idx="4355">
                  <c:v>0.0</c:v>
                </c:pt>
                <c:pt idx="4356">
                  <c:v>0.0</c:v>
                </c:pt>
                <c:pt idx="4357">
                  <c:v>0.0</c:v>
                </c:pt>
                <c:pt idx="4358">
                  <c:v>0.0</c:v>
                </c:pt>
                <c:pt idx="4359">
                  <c:v>0.0</c:v>
                </c:pt>
                <c:pt idx="4360">
                  <c:v>0.0</c:v>
                </c:pt>
                <c:pt idx="4361">
                  <c:v>0.0</c:v>
                </c:pt>
                <c:pt idx="4362">
                  <c:v>0.0</c:v>
                </c:pt>
                <c:pt idx="4363">
                  <c:v>0.0</c:v>
                </c:pt>
                <c:pt idx="4364">
                  <c:v>0.0</c:v>
                </c:pt>
                <c:pt idx="4365">
                  <c:v>0.0</c:v>
                </c:pt>
                <c:pt idx="4366">
                  <c:v>0.0</c:v>
                </c:pt>
                <c:pt idx="4367">
                  <c:v>0.0</c:v>
                </c:pt>
                <c:pt idx="4368">
                  <c:v>0.0</c:v>
                </c:pt>
                <c:pt idx="4369">
                  <c:v>0.0</c:v>
                </c:pt>
                <c:pt idx="4370">
                  <c:v>0.0</c:v>
                </c:pt>
                <c:pt idx="4371">
                  <c:v>0.0</c:v>
                </c:pt>
                <c:pt idx="4372">
                  <c:v>0.0</c:v>
                </c:pt>
                <c:pt idx="4373">
                  <c:v>0.0</c:v>
                </c:pt>
                <c:pt idx="4374">
                  <c:v>0.0</c:v>
                </c:pt>
                <c:pt idx="4375">
                  <c:v>0.0</c:v>
                </c:pt>
                <c:pt idx="4376">
                  <c:v>0.0</c:v>
                </c:pt>
                <c:pt idx="4377">
                  <c:v>0.0</c:v>
                </c:pt>
                <c:pt idx="4378">
                  <c:v>0.0</c:v>
                </c:pt>
                <c:pt idx="4379">
                  <c:v>0.0</c:v>
                </c:pt>
                <c:pt idx="4380">
                  <c:v>0.0</c:v>
                </c:pt>
                <c:pt idx="4381">
                  <c:v>0.0</c:v>
                </c:pt>
                <c:pt idx="4382">
                  <c:v>0.0</c:v>
                </c:pt>
                <c:pt idx="4383">
                  <c:v>0.0</c:v>
                </c:pt>
                <c:pt idx="4384">
                  <c:v>0.0</c:v>
                </c:pt>
                <c:pt idx="4385">
                  <c:v>0.0</c:v>
                </c:pt>
                <c:pt idx="4386">
                  <c:v>0.0</c:v>
                </c:pt>
                <c:pt idx="4387">
                  <c:v>0.0</c:v>
                </c:pt>
                <c:pt idx="4388">
                  <c:v>0.0</c:v>
                </c:pt>
                <c:pt idx="4389">
                  <c:v>0.0</c:v>
                </c:pt>
                <c:pt idx="4390">
                  <c:v>0.0</c:v>
                </c:pt>
                <c:pt idx="4391">
                  <c:v>0.0</c:v>
                </c:pt>
                <c:pt idx="4392">
                  <c:v>0.0</c:v>
                </c:pt>
                <c:pt idx="4393">
                  <c:v>0.0</c:v>
                </c:pt>
                <c:pt idx="4394">
                  <c:v>0.0</c:v>
                </c:pt>
                <c:pt idx="4395">
                  <c:v>0.0</c:v>
                </c:pt>
                <c:pt idx="4396">
                  <c:v>0.0</c:v>
                </c:pt>
                <c:pt idx="4397">
                  <c:v>0.0</c:v>
                </c:pt>
                <c:pt idx="4398">
                  <c:v>0.0</c:v>
                </c:pt>
                <c:pt idx="4399">
                  <c:v>0.0</c:v>
                </c:pt>
                <c:pt idx="4400">
                  <c:v>0.0</c:v>
                </c:pt>
                <c:pt idx="4401">
                  <c:v>0.0</c:v>
                </c:pt>
                <c:pt idx="4402">
                  <c:v>0.0</c:v>
                </c:pt>
                <c:pt idx="4403">
                  <c:v>0.0</c:v>
                </c:pt>
                <c:pt idx="4404">
                  <c:v>0.0</c:v>
                </c:pt>
                <c:pt idx="4405">
                  <c:v>0.0</c:v>
                </c:pt>
                <c:pt idx="4406">
                  <c:v>0.0</c:v>
                </c:pt>
                <c:pt idx="4407">
                  <c:v>0.0</c:v>
                </c:pt>
                <c:pt idx="4408">
                  <c:v>0.0</c:v>
                </c:pt>
                <c:pt idx="4409">
                  <c:v>0.0</c:v>
                </c:pt>
                <c:pt idx="4410">
                  <c:v>0.0</c:v>
                </c:pt>
                <c:pt idx="4411">
                  <c:v>0.0</c:v>
                </c:pt>
                <c:pt idx="4412">
                  <c:v>0.0</c:v>
                </c:pt>
                <c:pt idx="4413">
                  <c:v>0.0</c:v>
                </c:pt>
                <c:pt idx="4414">
                  <c:v>0.0</c:v>
                </c:pt>
                <c:pt idx="4415">
                  <c:v>0.0</c:v>
                </c:pt>
                <c:pt idx="4416">
                  <c:v>0.0</c:v>
                </c:pt>
                <c:pt idx="4417">
                  <c:v>0.0</c:v>
                </c:pt>
                <c:pt idx="4418">
                  <c:v>0.0</c:v>
                </c:pt>
                <c:pt idx="4419">
                  <c:v>0.0</c:v>
                </c:pt>
                <c:pt idx="4420">
                  <c:v>0.0</c:v>
                </c:pt>
                <c:pt idx="4421">
                  <c:v>0.0</c:v>
                </c:pt>
                <c:pt idx="4422">
                  <c:v>0.0</c:v>
                </c:pt>
                <c:pt idx="4423">
                  <c:v>0.0</c:v>
                </c:pt>
                <c:pt idx="4424">
                  <c:v>0.0</c:v>
                </c:pt>
                <c:pt idx="4425">
                  <c:v>0.0</c:v>
                </c:pt>
                <c:pt idx="4426">
                  <c:v>0.0</c:v>
                </c:pt>
                <c:pt idx="4427">
                  <c:v>0.0</c:v>
                </c:pt>
                <c:pt idx="4428">
                  <c:v>0.0</c:v>
                </c:pt>
                <c:pt idx="4429">
                  <c:v>0.0</c:v>
                </c:pt>
                <c:pt idx="4430">
                  <c:v>0.0</c:v>
                </c:pt>
                <c:pt idx="4431">
                  <c:v>0.0</c:v>
                </c:pt>
                <c:pt idx="4432">
                  <c:v>0.0</c:v>
                </c:pt>
                <c:pt idx="4433">
                  <c:v>0.0</c:v>
                </c:pt>
                <c:pt idx="4434">
                  <c:v>0.0</c:v>
                </c:pt>
                <c:pt idx="4435">
                  <c:v>0.0</c:v>
                </c:pt>
                <c:pt idx="4436">
                  <c:v>0.0</c:v>
                </c:pt>
                <c:pt idx="4437">
                  <c:v>0.0</c:v>
                </c:pt>
                <c:pt idx="4438">
                  <c:v>0.0</c:v>
                </c:pt>
                <c:pt idx="4439">
                  <c:v>0.0</c:v>
                </c:pt>
                <c:pt idx="4440">
                  <c:v>0.0</c:v>
                </c:pt>
                <c:pt idx="4441">
                  <c:v>0.0</c:v>
                </c:pt>
                <c:pt idx="4442">
                  <c:v>0.0</c:v>
                </c:pt>
                <c:pt idx="4443">
                  <c:v>0.0</c:v>
                </c:pt>
                <c:pt idx="4444">
                  <c:v>0.0</c:v>
                </c:pt>
                <c:pt idx="4445">
                  <c:v>0.0</c:v>
                </c:pt>
                <c:pt idx="4446">
                  <c:v>0.0</c:v>
                </c:pt>
                <c:pt idx="4447">
                  <c:v>0.0</c:v>
                </c:pt>
                <c:pt idx="4448">
                  <c:v>0.0</c:v>
                </c:pt>
                <c:pt idx="4449">
                  <c:v>0.0</c:v>
                </c:pt>
                <c:pt idx="4450">
                  <c:v>0.0</c:v>
                </c:pt>
                <c:pt idx="4451">
                  <c:v>0.0</c:v>
                </c:pt>
                <c:pt idx="4452">
                  <c:v>0.0</c:v>
                </c:pt>
                <c:pt idx="4453">
                  <c:v>0.0</c:v>
                </c:pt>
                <c:pt idx="4454">
                  <c:v>0.0</c:v>
                </c:pt>
                <c:pt idx="4455">
                  <c:v>0.0</c:v>
                </c:pt>
                <c:pt idx="4456">
                  <c:v>0.0</c:v>
                </c:pt>
                <c:pt idx="4457">
                  <c:v>0.0</c:v>
                </c:pt>
                <c:pt idx="4458">
                  <c:v>0.0</c:v>
                </c:pt>
                <c:pt idx="4459">
                  <c:v>0.0</c:v>
                </c:pt>
                <c:pt idx="4460">
                  <c:v>0.0</c:v>
                </c:pt>
                <c:pt idx="4461">
                  <c:v>0.0</c:v>
                </c:pt>
                <c:pt idx="4462">
                  <c:v>0.0</c:v>
                </c:pt>
                <c:pt idx="4463">
                  <c:v>0.0</c:v>
                </c:pt>
                <c:pt idx="4464">
                  <c:v>0.0</c:v>
                </c:pt>
                <c:pt idx="4465">
                  <c:v>0.0</c:v>
                </c:pt>
                <c:pt idx="4466">
                  <c:v>0.0</c:v>
                </c:pt>
                <c:pt idx="4467">
                  <c:v>0.0</c:v>
                </c:pt>
                <c:pt idx="4468">
                  <c:v>0.0</c:v>
                </c:pt>
                <c:pt idx="4469">
                  <c:v>0.0</c:v>
                </c:pt>
                <c:pt idx="4470">
                  <c:v>0.0</c:v>
                </c:pt>
                <c:pt idx="4471">
                  <c:v>0.0</c:v>
                </c:pt>
                <c:pt idx="4472">
                  <c:v>0.0</c:v>
                </c:pt>
                <c:pt idx="4473">
                  <c:v>0.0</c:v>
                </c:pt>
                <c:pt idx="4474">
                  <c:v>0.0</c:v>
                </c:pt>
                <c:pt idx="4475">
                  <c:v>0.0</c:v>
                </c:pt>
                <c:pt idx="4476">
                  <c:v>0.0</c:v>
                </c:pt>
                <c:pt idx="4477">
                  <c:v>0.0</c:v>
                </c:pt>
                <c:pt idx="4478">
                  <c:v>0.0</c:v>
                </c:pt>
                <c:pt idx="4479">
                  <c:v>0.0</c:v>
                </c:pt>
                <c:pt idx="4480">
                  <c:v>0.0</c:v>
                </c:pt>
                <c:pt idx="4481">
                  <c:v>0.0</c:v>
                </c:pt>
                <c:pt idx="4482">
                  <c:v>0.0</c:v>
                </c:pt>
                <c:pt idx="4483">
                  <c:v>0.0</c:v>
                </c:pt>
                <c:pt idx="4484">
                  <c:v>0.0</c:v>
                </c:pt>
                <c:pt idx="4485">
                  <c:v>0.0</c:v>
                </c:pt>
                <c:pt idx="4486">
                  <c:v>0.0</c:v>
                </c:pt>
                <c:pt idx="4487">
                  <c:v>0.0</c:v>
                </c:pt>
                <c:pt idx="4488">
                  <c:v>0.0</c:v>
                </c:pt>
                <c:pt idx="4489">
                  <c:v>0.0</c:v>
                </c:pt>
                <c:pt idx="4490">
                  <c:v>0.0</c:v>
                </c:pt>
                <c:pt idx="4491">
                  <c:v>0.0</c:v>
                </c:pt>
                <c:pt idx="4492">
                  <c:v>0.0</c:v>
                </c:pt>
                <c:pt idx="4493">
                  <c:v>0.0</c:v>
                </c:pt>
                <c:pt idx="4494">
                  <c:v>0.0</c:v>
                </c:pt>
                <c:pt idx="4495">
                  <c:v>0.0</c:v>
                </c:pt>
                <c:pt idx="4496">
                  <c:v>0.0</c:v>
                </c:pt>
                <c:pt idx="4497">
                  <c:v>0.0</c:v>
                </c:pt>
                <c:pt idx="4498">
                  <c:v>0.0</c:v>
                </c:pt>
                <c:pt idx="4499">
                  <c:v>0.0</c:v>
                </c:pt>
                <c:pt idx="4500">
                  <c:v>0.0</c:v>
                </c:pt>
                <c:pt idx="4501">
                  <c:v>0.0</c:v>
                </c:pt>
                <c:pt idx="4502">
                  <c:v>0.0</c:v>
                </c:pt>
                <c:pt idx="4503">
                  <c:v>0.0</c:v>
                </c:pt>
                <c:pt idx="4504">
                  <c:v>0.0</c:v>
                </c:pt>
                <c:pt idx="4505">
                  <c:v>0.0</c:v>
                </c:pt>
                <c:pt idx="4506">
                  <c:v>0.0</c:v>
                </c:pt>
                <c:pt idx="4507">
                  <c:v>0.0</c:v>
                </c:pt>
                <c:pt idx="4508">
                  <c:v>0.0</c:v>
                </c:pt>
                <c:pt idx="4509">
                  <c:v>0.0</c:v>
                </c:pt>
                <c:pt idx="4510">
                  <c:v>0.0</c:v>
                </c:pt>
                <c:pt idx="4511">
                  <c:v>0.0</c:v>
                </c:pt>
                <c:pt idx="4512">
                  <c:v>0.0</c:v>
                </c:pt>
                <c:pt idx="4513">
                  <c:v>0.0</c:v>
                </c:pt>
                <c:pt idx="4514">
                  <c:v>0.0</c:v>
                </c:pt>
                <c:pt idx="4515">
                  <c:v>0.0</c:v>
                </c:pt>
                <c:pt idx="4516">
                  <c:v>0.0</c:v>
                </c:pt>
                <c:pt idx="4517">
                  <c:v>0.0</c:v>
                </c:pt>
                <c:pt idx="4518">
                  <c:v>0.0</c:v>
                </c:pt>
                <c:pt idx="4519">
                  <c:v>0.0</c:v>
                </c:pt>
                <c:pt idx="4520">
                  <c:v>0.0</c:v>
                </c:pt>
                <c:pt idx="4521">
                  <c:v>0.0</c:v>
                </c:pt>
                <c:pt idx="4522">
                  <c:v>0.0</c:v>
                </c:pt>
                <c:pt idx="4523">
                  <c:v>0.0</c:v>
                </c:pt>
                <c:pt idx="4524">
                  <c:v>0.0</c:v>
                </c:pt>
                <c:pt idx="4525">
                  <c:v>0.0</c:v>
                </c:pt>
                <c:pt idx="4526">
                  <c:v>0.0</c:v>
                </c:pt>
                <c:pt idx="4527">
                  <c:v>0.0</c:v>
                </c:pt>
                <c:pt idx="4528">
                  <c:v>0.0</c:v>
                </c:pt>
                <c:pt idx="4529">
                  <c:v>0.0</c:v>
                </c:pt>
                <c:pt idx="4530">
                  <c:v>0.0</c:v>
                </c:pt>
                <c:pt idx="4531">
                  <c:v>0.0</c:v>
                </c:pt>
                <c:pt idx="4532">
                  <c:v>0.0</c:v>
                </c:pt>
                <c:pt idx="4533">
                  <c:v>0.0</c:v>
                </c:pt>
                <c:pt idx="4534">
                  <c:v>0.0</c:v>
                </c:pt>
                <c:pt idx="4535">
                  <c:v>0.0</c:v>
                </c:pt>
                <c:pt idx="4536">
                  <c:v>0.0</c:v>
                </c:pt>
                <c:pt idx="4537">
                  <c:v>0.0</c:v>
                </c:pt>
                <c:pt idx="4538">
                  <c:v>0.0</c:v>
                </c:pt>
                <c:pt idx="4539">
                  <c:v>0.0</c:v>
                </c:pt>
                <c:pt idx="4540">
                  <c:v>0.0</c:v>
                </c:pt>
                <c:pt idx="4541">
                  <c:v>0.0</c:v>
                </c:pt>
                <c:pt idx="4542">
                  <c:v>0.0</c:v>
                </c:pt>
                <c:pt idx="4543">
                  <c:v>0.0</c:v>
                </c:pt>
                <c:pt idx="4544">
                  <c:v>0.0</c:v>
                </c:pt>
                <c:pt idx="4545">
                  <c:v>0.0</c:v>
                </c:pt>
                <c:pt idx="4546">
                  <c:v>0.0</c:v>
                </c:pt>
                <c:pt idx="4547">
                  <c:v>0.0</c:v>
                </c:pt>
                <c:pt idx="4548">
                  <c:v>0.0</c:v>
                </c:pt>
                <c:pt idx="4549">
                  <c:v>0.0</c:v>
                </c:pt>
                <c:pt idx="4550">
                  <c:v>0.0</c:v>
                </c:pt>
                <c:pt idx="4551">
                  <c:v>0.0</c:v>
                </c:pt>
                <c:pt idx="4552">
                  <c:v>0.0</c:v>
                </c:pt>
                <c:pt idx="4553">
                  <c:v>0.0</c:v>
                </c:pt>
                <c:pt idx="4554">
                  <c:v>0.0</c:v>
                </c:pt>
                <c:pt idx="4555">
                  <c:v>0.0</c:v>
                </c:pt>
                <c:pt idx="4556">
                  <c:v>0.0</c:v>
                </c:pt>
                <c:pt idx="4557">
                  <c:v>0.0</c:v>
                </c:pt>
                <c:pt idx="4558">
                  <c:v>0.0</c:v>
                </c:pt>
                <c:pt idx="4559">
                  <c:v>0.0</c:v>
                </c:pt>
                <c:pt idx="4560">
                  <c:v>0.0</c:v>
                </c:pt>
                <c:pt idx="4561">
                  <c:v>0.0</c:v>
                </c:pt>
                <c:pt idx="4562">
                  <c:v>0.0</c:v>
                </c:pt>
                <c:pt idx="4563">
                  <c:v>0.0</c:v>
                </c:pt>
                <c:pt idx="4564">
                  <c:v>0.0</c:v>
                </c:pt>
                <c:pt idx="4565">
                  <c:v>0.0</c:v>
                </c:pt>
                <c:pt idx="4566">
                  <c:v>0.0</c:v>
                </c:pt>
                <c:pt idx="4567">
                  <c:v>0.0</c:v>
                </c:pt>
                <c:pt idx="4568">
                  <c:v>0.0</c:v>
                </c:pt>
                <c:pt idx="4569">
                  <c:v>0.0</c:v>
                </c:pt>
                <c:pt idx="4570">
                  <c:v>0.0</c:v>
                </c:pt>
                <c:pt idx="4571">
                  <c:v>0.0</c:v>
                </c:pt>
                <c:pt idx="4572">
                  <c:v>0.0</c:v>
                </c:pt>
                <c:pt idx="4573">
                  <c:v>0.0</c:v>
                </c:pt>
                <c:pt idx="4574">
                  <c:v>0.0</c:v>
                </c:pt>
                <c:pt idx="4575">
                  <c:v>0.0</c:v>
                </c:pt>
                <c:pt idx="4576">
                  <c:v>0.0</c:v>
                </c:pt>
                <c:pt idx="4577">
                  <c:v>0.0</c:v>
                </c:pt>
                <c:pt idx="4578">
                  <c:v>0.0</c:v>
                </c:pt>
                <c:pt idx="4579">
                  <c:v>0.0</c:v>
                </c:pt>
                <c:pt idx="4580">
                  <c:v>0.0</c:v>
                </c:pt>
                <c:pt idx="4581">
                  <c:v>0.0</c:v>
                </c:pt>
                <c:pt idx="4582">
                  <c:v>0.0</c:v>
                </c:pt>
                <c:pt idx="4583">
                  <c:v>0.0</c:v>
                </c:pt>
                <c:pt idx="4584">
                  <c:v>0.0</c:v>
                </c:pt>
                <c:pt idx="4585">
                  <c:v>0.0</c:v>
                </c:pt>
                <c:pt idx="4586">
                  <c:v>0.0</c:v>
                </c:pt>
                <c:pt idx="4587">
                  <c:v>0.0</c:v>
                </c:pt>
                <c:pt idx="4588">
                  <c:v>0.0</c:v>
                </c:pt>
                <c:pt idx="4589">
                  <c:v>0.0</c:v>
                </c:pt>
                <c:pt idx="4590">
                  <c:v>0.0</c:v>
                </c:pt>
                <c:pt idx="4591">
                  <c:v>0.0</c:v>
                </c:pt>
                <c:pt idx="4592">
                  <c:v>0.0</c:v>
                </c:pt>
                <c:pt idx="4593">
                  <c:v>0.0</c:v>
                </c:pt>
                <c:pt idx="4594">
                  <c:v>0.0</c:v>
                </c:pt>
                <c:pt idx="4595">
                  <c:v>0.0</c:v>
                </c:pt>
                <c:pt idx="4596">
                  <c:v>0.0</c:v>
                </c:pt>
                <c:pt idx="4597">
                  <c:v>0.0</c:v>
                </c:pt>
                <c:pt idx="4598">
                  <c:v>0.0</c:v>
                </c:pt>
                <c:pt idx="4599">
                  <c:v>0.0</c:v>
                </c:pt>
                <c:pt idx="4600">
                  <c:v>0.0</c:v>
                </c:pt>
                <c:pt idx="4601">
                  <c:v>0.0</c:v>
                </c:pt>
                <c:pt idx="4602">
                  <c:v>0.0</c:v>
                </c:pt>
                <c:pt idx="4603">
                  <c:v>0.0</c:v>
                </c:pt>
                <c:pt idx="4604">
                  <c:v>0.0</c:v>
                </c:pt>
                <c:pt idx="4605">
                  <c:v>0.0</c:v>
                </c:pt>
                <c:pt idx="4606">
                  <c:v>0.0</c:v>
                </c:pt>
                <c:pt idx="4607">
                  <c:v>0.0</c:v>
                </c:pt>
                <c:pt idx="4608">
                  <c:v>0.0</c:v>
                </c:pt>
                <c:pt idx="4609">
                  <c:v>0.0</c:v>
                </c:pt>
                <c:pt idx="4610">
                  <c:v>0.0</c:v>
                </c:pt>
                <c:pt idx="4611">
                  <c:v>0.0</c:v>
                </c:pt>
                <c:pt idx="4612">
                  <c:v>0.0</c:v>
                </c:pt>
                <c:pt idx="4613">
                  <c:v>0.0</c:v>
                </c:pt>
                <c:pt idx="4614">
                  <c:v>0.0</c:v>
                </c:pt>
                <c:pt idx="4615">
                  <c:v>0.0</c:v>
                </c:pt>
                <c:pt idx="4616">
                  <c:v>0.0</c:v>
                </c:pt>
                <c:pt idx="4617">
                  <c:v>0.0</c:v>
                </c:pt>
                <c:pt idx="4618">
                  <c:v>0.0</c:v>
                </c:pt>
                <c:pt idx="4619">
                  <c:v>0.0</c:v>
                </c:pt>
                <c:pt idx="4620">
                  <c:v>0.0</c:v>
                </c:pt>
                <c:pt idx="4621">
                  <c:v>0.0</c:v>
                </c:pt>
                <c:pt idx="4622">
                  <c:v>0.0</c:v>
                </c:pt>
                <c:pt idx="4623">
                  <c:v>0.0</c:v>
                </c:pt>
                <c:pt idx="4624">
                  <c:v>0.0</c:v>
                </c:pt>
                <c:pt idx="4625">
                  <c:v>0.0</c:v>
                </c:pt>
                <c:pt idx="4626">
                  <c:v>0.0</c:v>
                </c:pt>
                <c:pt idx="4627">
                  <c:v>0.0</c:v>
                </c:pt>
                <c:pt idx="4628">
                  <c:v>0.0</c:v>
                </c:pt>
                <c:pt idx="4629">
                  <c:v>0.0</c:v>
                </c:pt>
                <c:pt idx="4630">
                  <c:v>0.0</c:v>
                </c:pt>
                <c:pt idx="4631">
                  <c:v>0.0</c:v>
                </c:pt>
                <c:pt idx="4632">
                  <c:v>0.0</c:v>
                </c:pt>
                <c:pt idx="4633">
                  <c:v>0.0</c:v>
                </c:pt>
                <c:pt idx="4634">
                  <c:v>0.0</c:v>
                </c:pt>
                <c:pt idx="4635">
                  <c:v>0.0</c:v>
                </c:pt>
                <c:pt idx="4636">
                  <c:v>0.0</c:v>
                </c:pt>
                <c:pt idx="4637">
                  <c:v>0.0</c:v>
                </c:pt>
                <c:pt idx="4638">
                  <c:v>0.0</c:v>
                </c:pt>
                <c:pt idx="4639">
                  <c:v>0.0</c:v>
                </c:pt>
                <c:pt idx="4640">
                  <c:v>0.0</c:v>
                </c:pt>
                <c:pt idx="4641">
                  <c:v>0.0</c:v>
                </c:pt>
                <c:pt idx="4642">
                  <c:v>0.0</c:v>
                </c:pt>
                <c:pt idx="4643">
                  <c:v>0.0</c:v>
                </c:pt>
                <c:pt idx="4644">
                  <c:v>0.0</c:v>
                </c:pt>
                <c:pt idx="4645">
                  <c:v>0.0</c:v>
                </c:pt>
                <c:pt idx="4646">
                  <c:v>0.0</c:v>
                </c:pt>
                <c:pt idx="4647">
                  <c:v>0.0</c:v>
                </c:pt>
                <c:pt idx="4648">
                  <c:v>0.0</c:v>
                </c:pt>
                <c:pt idx="4649">
                  <c:v>0.0</c:v>
                </c:pt>
                <c:pt idx="4650">
                  <c:v>0.0</c:v>
                </c:pt>
                <c:pt idx="4651">
                  <c:v>0.0</c:v>
                </c:pt>
                <c:pt idx="4652">
                  <c:v>0.0</c:v>
                </c:pt>
                <c:pt idx="4653">
                  <c:v>0.0</c:v>
                </c:pt>
                <c:pt idx="4654">
                  <c:v>0.0</c:v>
                </c:pt>
                <c:pt idx="4655">
                  <c:v>0.0</c:v>
                </c:pt>
                <c:pt idx="4656">
                  <c:v>0.0</c:v>
                </c:pt>
                <c:pt idx="4657">
                  <c:v>0.0</c:v>
                </c:pt>
                <c:pt idx="4658">
                  <c:v>0.0</c:v>
                </c:pt>
                <c:pt idx="4659">
                  <c:v>0.0</c:v>
                </c:pt>
                <c:pt idx="4660">
                  <c:v>0.0</c:v>
                </c:pt>
                <c:pt idx="4661">
                  <c:v>0.0</c:v>
                </c:pt>
                <c:pt idx="4662">
                  <c:v>0.0</c:v>
                </c:pt>
                <c:pt idx="4663">
                  <c:v>0.0</c:v>
                </c:pt>
                <c:pt idx="4664">
                  <c:v>0.0</c:v>
                </c:pt>
                <c:pt idx="4665">
                  <c:v>0.0</c:v>
                </c:pt>
                <c:pt idx="4666">
                  <c:v>0.0</c:v>
                </c:pt>
                <c:pt idx="4667">
                  <c:v>0.0</c:v>
                </c:pt>
                <c:pt idx="4668">
                  <c:v>0.0</c:v>
                </c:pt>
                <c:pt idx="4669">
                  <c:v>0.0</c:v>
                </c:pt>
                <c:pt idx="4670">
                  <c:v>0.0</c:v>
                </c:pt>
                <c:pt idx="4671">
                  <c:v>0.0</c:v>
                </c:pt>
                <c:pt idx="4672">
                  <c:v>0.0</c:v>
                </c:pt>
                <c:pt idx="4673">
                  <c:v>0.0</c:v>
                </c:pt>
                <c:pt idx="4674">
                  <c:v>0.0</c:v>
                </c:pt>
                <c:pt idx="4675">
                  <c:v>0.0</c:v>
                </c:pt>
                <c:pt idx="4676">
                  <c:v>0.0</c:v>
                </c:pt>
                <c:pt idx="4677">
                  <c:v>0.0</c:v>
                </c:pt>
                <c:pt idx="4678">
                  <c:v>0.0</c:v>
                </c:pt>
                <c:pt idx="4679">
                  <c:v>0.0</c:v>
                </c:pt>
                <c:pt idx="4680">
                  <c:v>0.0</c:v>
                </c:pt>
                <c:pt idx="4681">
                  <c:v>0.0</c:v>
                </c:pt>
                <c:pt idx="4682">
                  <c:v>0.0</c:v>
                </c:pt>
                <c:pt idx="4683">
                  <c:v>0.0</c:v>
                </c:pt>
                <c:pt idx="4684">
                  <c:v>0.0</c:v>
                </c:pt>
                <c:pt idx="4685">
                  <c:v>0.0</c:v>
                </c:pt>
                <c:pt idx="4686">
                  <c:v>0.0</c:v>
                </c:pt>
                <c:pt idx="4687">
                  <c:v>0.0</c:v>
                </c:pt>
                <c:pt idx="4688">
                  <c:v>0.0</c:v>
                </c:pt>
                <c:pt idx="4689">
                  <c:v>0.0</c:v>
                </c:pt>
                <c:pt idx="4690">
                  <c:v>0.0</c:v>
                </c:pt>
                <c:pt idx="4691">
                  <c:v>0.0</c:v>
                </c:pt>
                <c:pt idx="4692">
                  <c:v>0.0</c:v>
                </c:pt>
                <c:pt idx="4693">
                  <c:v>0.0</c:v>
                </c:pt>
                <c:pt idx="4694">
                  <c:v>0.0</c:v>
                </c:pt>
                <c:pt idx="4695">
                  <c:v>0.0</c:v>
                </c:pt>
                <c:pt idx="4696">
                  <c:v>0.0</c:v>
                </c:pt>
                <c:pt idx="4697">
                  <c:v>0.0</c:v>
                </c:pt>
                <c:pt idx="4698">
                  <c:v>0.0</c:v>
                </c:pt>
                <c:pt idx="4699">
                  <c:v>0.0</c:v>
                </c:pt>
                <c:pt idx="4700">
                  <c:v>0.0</c:v>
                </c:pt>
                <c:pt idx="4701">
                  <c:v>0.0</c:v>
                </c:pt>
                <c:pt idx="4702">
                  <c:v>0.0</c:v>
                </c:pt>
                <c:pt idx="4703">
                  <c:v>0.0</c:v>
                </c:pt>
                <c:pt idx="4704">
                  <c:v>0.0</c:v>
                </c:pt>
                <c:pt idx="4705">
                  <c:v>0.0</c:v>
                </c:pt>
                <c:pt idx="4706">
                  <c:v>0.0</c:v>
                </c:pt>
                <c:pt idx="4707">
                  <c:v>0.0</c:v>
                </c:pt>
                <c:pt idx="4708">
                  <c:v>0.0</c:v>
                </c:pt>
                <c:pt idx="4709">
                  <c:v>0.0</c:v>
                </c:pt>
                <c:pt idx="4710">
                  <c:v>0.0</c:v>
                </c:pt>
                <c:pt idx="4711">
                  <c:v>0.0</c:v>
                </c:pt>
                <c:pt idx="4712">
                  <c:v>0.0</c:v>
                </c:pt>
                <c:pt idx="4713">
                  <c:v>0.0</c:v>
                </c:pt>
                <c:pt idx="4714">
                  <c:v>0.0</c:v>
                </c:pt>
                <c:pt idx="4715">
                  <c:v>0.0</c:v>
                </c:pt>
                <c:pt idx="4716">
                  <c:v>0.0</c:v>
                </c:pt>
                <c:pt idx="4717">
                  <c:v>0.0</c:v>
                </c:pt>
                <c:pt idx="4718">
                  <c:v>0.0</c:v>
                </c:pt>
                <c:pt idx="4719">
                  <c:v>0.0</c:v>
                </c:pt>
                <c:pt idx="4720">
                  <c:v>0.0</c:v>
                </c:pt>
                <c:pt idx="4721">
                  <c:v>0.0</c:v>
                </c:pt>
                <c:pt idx="4722">
                  <c:v>0.0</c:v>
                </c:pt>
                <c:pt idx="4723">
                  <c:v>0.0</c:v>
                </c:pt>
                <c:pt idx="4724">
                  <c:v>0.0</c:v>
                </c:pt>
                <c:pt idx="4725">
                  <c:v>0.0</c:v>
                </c:pt>
                <c:pt idx="4726">
                  <c:v>0.0</c:v>
                </c:pt>
                <c:pt idx="4727">
                  <c:v>0.0</c:v>
                </c:pt>
                <c:pt idx="4728">
                  <c:v>0.0</c:v>
                </c:pt>
                <c:pt idx="4729">
                  <c:v>0.0</c:v>
                </c:pt>
                <c:pt idx="4730">
                  <c:v>0.0</c:v>
                </c:pt>
                <c:pt idx="4731">
                  <c:v>0.0</c:v>
                </c:pt>
                <c:pt idx="4732">
                  <c:v>0.0</c:v>
                </c:pt>
                <c:pt idx="4733">
                  <c:v>0.0</c:v>
                </c:pt>
                <c:pt idx="4734">
                  <c:v>0.0</c:v>
                </c:pt>
                <c:pt idx="4735">
                  <c:v>0.0</c:v>
                </c:pt>
                <c:pt idx="4736">
                  <c:v>0.0</c:v>
                </c:pt>
                <c:pt idx="4737">
                  <c:v>0.0</c:v>
                </c:pt>
                <c:pt idx="4738">
                  <c:v>0.0</c:v>
                </c:pt>
                <c:pt idx="4739">
                  <c:v>0.0</c:v>
                </c:pt>
                <c:pt idx="4740">
                  <c:v>0.0</c:v>
                </c:pt>
                <c:pt idx="4741">
                  <c:v>0.0</c:v>
                </c:pt>
                <c:pt idx="4742">
                  <c:v>0.0</c:v>
                </c:pt>
                <c:pt idx="4743">
                  <c:v>0.0</c:v>
                </c:pt>
                <c:pt idx="4744">
                  <c:v>0.0</c:v>
                </c:pt>
                <c:pt idx="4745">
                  <c:v>0.0</c:v>
                </c:pt>
                <c:pt idx="4746">
                  <c:v>0.0</c:v>
                </c:pt>
                <c:pt idx="4747">
                  <c:v>0.0</c:v>
                </c:pt>
                <c:pt idx="4748">
                  <c:v>0.0</c:v>
                </c:pt>
                <c:pt idx="4749">
                  <c:v>0.0</c:v>
                </c:pt>
                <c:pt idx="4750">
                  <c:v>0.0</c:v>
                </c:pt>
                <c:pt idx="4751">
                  <c:v>0.0</c:v>
                </c:pt>
                <c:pt idx="4752">
                  <c:v>0.0</c:v>
                </c:pt>
                <c:pt idx="4753">
                  <c:v>0.0</c:v>
                </c:pt>
                <c:pt idx="4754">
                  <c:v>0.0</c:v>
                </c:pt>
                <c:pt idx="4755">
                  <c:v>0.0</c:v>
                </c:pt>
                <c:pt idx="4756">
                  <c:v>0.0</c:v>
                </c:pt>
                <c:pt idx="4757">
                  <c:v>0.0</c:v>
                </c:pt>
                <c:pt idx="4758">
                  <c:v>0.0</c:v>
                </c:pt>
                <c:pt idx="4759">
                  <c:v>0.0</c:v>
                </c:pt>
                <c:pt idx="4760">
                  <c:v>0.0</c:v>
                </c:pt>
                <c:pt idx="4761">
                  <c:v>0.0</c:v>
                </c:pt>
                <c:pt idx="4762">
                  <c:v>0.0</c:v>
                </c:pt>
                <c:pt idx="4763">
                  <c:v>0.0</c:v>
                </c:pt>
                <c:pt idx="4764">
                  <c:v>0.0</c:v>
                </c:pt>
                <c:pt idx="4765">
                  <c:v>0.0</c:v>
                </c:pt>
                <c:pt idx="4766">
                  <c:v>0.0</c:v>
                </c:pt>
                <c:pt idx="4767">
                  <c:v>0.0</c:v>
                </c:pt>
                <c:pt idx="4768">
                  <c:v>0.0</c:v>
                </c:pt>
                <c:pt idx="4769">
                  <c:v>0.0</c:v>
                </c:pt>
                <c:pt idx="4770">
                  <c:v>0.0</c:v>
                </c:pt>
                <c:pt idx="4771">
                  <c:v>0.0</c:v>
                </c:pt>
                <c:pt idx="4772">
                  <c:v>0.0</c:v>
                </c:pt>
                <c:pt idx="4773">
                  <c:v>0.0</c:v>
                </c:pt>
                <c:pt idx="4774">
                  <c:v>0.0</c:v>
                </c:pt>
                <c:pt idx="4775">
                  <c:v>0.0</c:v>
                </c:pt>
                <c:pt idx="4776">
                  <c:v>0.0</c:v>
                </c:pt>
                <c:pt idx="4777">
                  <c:v>0.0</c:v>
                </c:pt>
                <c:pt idx="4778">
                  <c:v>0.0</c:v>
                </c:pt>
                <c:pt idx="4779">
                  <c:v>0.0</c:v>
                </c:pt>
                <c:pt idx="4780">
                  <c:v>0.0</c:v>
                </c:pt>
                <c:pt idx="4781">
                  <c:v>0.0</c:v>
                </c:pt>
                <c:pt idx="4782">
                  <c:v>0.0</c:v>
                </c:pt>
                <c:pt idx="4783">
                  <c:v>0.0</c:v>
                </c:pt>
                <c:pt idx="4784">
                  <c:v>0.0</c:v>
                </c:pt>
                <c:pt idx="4785">
                  <c:v>0.0</c:v>
                </c:pt>
                <c:pt idx="4786">
                  <c:v>0.0</c:v>
                </c:pt>
                <c:pt idx="4787">
                  <c:v>0.0</c:v>
                </c:pt>
                <c:pt idx="4788">
                  <c:v>0.0</c:v>
                </c:pt>
                <c:pt idx="4789">
                  <c:v>0.0</c:v>
                </c:pt>
                <c:pt idx="4790">
                  <c:v>0.0</c:v>
                </c:pt>
                <c:pt idx="4791">
                  <c:v>0.0</c:v>
                </c:pt>
                <c:pt idx="4792">
                  <c:v>0.0</c:v>
                </c:pt>
                <c:pt idx="4793">
                  <c:v>0.0</c:v>
                </c:pt>
                <c:pt idx="4794">
                  <c:v>0.0</c:v>
                </c:pt>
                <c:pt idx="4795">
                  <c:v>0.0</c:v>
                </c:pt>
                <c:pt idx="4796">
                  <c:v>0.0</c:v>
                </c:pt>
                <c:pt idx="4797">
                  <c:v>0.0</c:v>
                </c:pt>
                <c:pt idx="4798">
                  <c:v>0.0</c:v>
                </c:pt>
                <c:pt idx="4799">
                  <c:v>0.0</c:v>
                </c:pt>
                <c:pt idx="4800">
                  <c:v>0.0</c:v>
                </c:pt>
                <c:pt idx="4801">
                  <c:v>0.0</c:v>
                </c:pt>
                <c:pt idx="4802">
                  <c:v>0.0</c:v>
                </c:pt>
                <c:pt idx="4803">
                  <c:v>0.0</c:v>
                </c:pt>
                <c:pt idx="4804">
                  <c:v>0.0</c:v>
                </c:pt>
                <c:pt idx="4805">
                  <c:v>0.0</c:v>
                </c:pt>
                <c:pt idx="4806">
                  <c:v>0.0</c:v>
                </c:pt>
                <c:pt idx="4807">
                  <c:v>0.0</c:v>
                </c:pt>
                <c:pt idx="4808">
                  <c:v>0.0</c:v>
                </c:pt>
                <c:pt idx="4809">
                  <c:v>0.0</c:v>
                </c:pt>
                <c:pt idx="4810">
                  <c:v>0.0</c:v>
                </c:pt>
                <c:pt idx="4811">
                  <c:v>0.0</c:v>
                </c:pt>
                <c:pt idx="4812">
                  <c:v>0.0</c:v>
                </c:pt>
                <c:pt idx="4813">
                  <c:v>0.0</c:v>
                </c:pt>
                <c:pt idx="4814">
                  <c:v>0.0</c:v>
                </c:pt>
                <c:pt idx="4815">
                  <c:v>0.0</c:v>
                </c:pt>
                <c:pt idx="4816">
                  <c:v>0.0</c:v>
                </c:pt>
                <c:pt idx="4817">
                  <c:v>0.0</c:v>
                </c:pt>
                <c:pt idx="4818">
                  <c:v>0.0</c:v>
                </c:pt>
                <c:pt idx="4819">
                  <c:v>0.0</c:v>
                </c:pt>
                <c:pt idx="4820">
                  <c:v>0.0</c:v>
                </c:pt>
                <c:pt idx="4821">
                  <c:v>0.0</c:v>
                </c:pt>
                <c:pt idx="4822">
                  <c:v>0.0</c:v>
                </c:pt>
                <c:pt idx="4823">
                  <c:v>0.0</c:v>
                </c:pt>
                <c:pt idx="4824">
                  <c:v>0.0</c:v>
                </c:pt>
                <c:pt idx="4825">
                  <c:v>0.0</c:v>
                </c:pt>
                <c:pt idx="4826">
                  <c:v>0.0</c:v>
                </c:pt>
                <c:pt idx="4827">
                  <c:v>0.0</c:v>
                </c:pt>
                <c:pt idx="4828">
                  <c:v>0.0</c:v>
                </c:pt>
                <c:pt idx="4829">
                  <c:v>0.0</c:v>
                </c:pt>
                <c:pt idx="4830">
                  <c:v>0.0</c:v>
                </c:pt>
                <c:pt idx="4831">
                  <c:v>0.0</c:v>
                </c:pt>
                <c:pt idx="4832">
                  <c:v>0.0</c:v>
                </c:pt>
                <c:pt idx="4833">
                  <c:v>0.0</c:v>
                </c:pt>
                <c:pt idx="4834">
                  <c:v>0.0</c:v>
                </c:pt>
                <c:pt idx="4835">
                  <c:v>0.0</c:v>
                </c:pt>
                <c:pt idx="4836">
                  <c:v>0.0</c:v>
                </c:pt>
                <c:pt idx="4837">
                  <c:v>0.0</c:v>
                </c:pt>
                <c:pt idx="4838">
                  <c:v>0.0</c:v>
                </c:pt>
                <c:pt idx="4839">
                  <c:v>0.0</c:v>
                </c:pt>
                <c:pt idx="4840">
                  <c:v>0.0</c:v>
                </c:pt>
                <c:pt idx="4841">
                  <c:v>0.0</c:v>
                </c:pt>
                <c:pt idx="4842">
                  <c:v>0.0</c:v>
                </c:pt>
                <c:pt idx="4843">
                  <c:v>0.0</c:v>
                </c:pt>
                <c:pt idx="4844">
                  <c:v>0.0</c:v>
                </c:pt>
                <c:pt idx="4845">
                  <c:v>0.0</c:v>
                </c:pt>
                <c:pt idx="4846">
                  <c:v>0.0</c:v>
                </c:pt>
                <c:pt idx="4847">
                  <c:v>0.0</c:v>
                </c:pt>
                <c:pt idx="4848">
                  <c:v>0.0</c:v>
                </c:pt>
                <c:pt idx="4849">
                  <c:v>0.0</c:v>
                </c:pt>
                <c:pt idx="4850">
                  <c:v>0.0</c:v>
                </c:pt>
                <c:pt idx="4851">
                  <c:v>0.0</c:v>
                </c:pt>
                <c:pt idx="4852">
                  <c:v>0.0</c:v>
                </c:pt>
                <c:pt idx="4853">
                  <c:v>0.0</c:v>
                </c:pt>
                <c:pt idx="4854">
                  <c:v>0.0</c:v>
                </c:pt>
                <c:pt idx="4855">
                  <c:v>0.0</c:v>
                </c:pt>
                <c:pt idx="4856">
                  <c:v>0.0</c:v>
                </c:pt>
                <c:pt idx="4857">
                  <c:v>0.0</c:v>
                </c:pt>
                <c:pt idx="4858">
                  <c:v>0.0</c:v>
                </c:pt>
                <c:pt idx="4859">
                  <c:v>0.0</c:v>
                </c:pt>
                <c:pt idx="4860">
                  <c:v>0.0</c:v>
                </c:pt>
                <c:pt idx="4861">
                  <c:v>0.0</c:v>
                </c:pt>
                <c:pt idx="4862">
                  <c:v>0.0</c:v>
                </c:pt>
                <c:pt idx="4863">
                  <c:v>0.0</c:v>
                </c:pt>
                <c:pt idx="4864">
                  <c:v>0.0</c:v>
                </c:pt>
                <c:pt idx="4865">
                  <c:v>0.0</c:v>
                </c:pt>
                <c:pt idx="4866">
                  <c:v>0.0</c:v>
                </c:pt>
                <c:pt idx="4867">
                  <c:v>0.0</c:v>
                </c:pt>
                <c:pt idx="4868">
                  <c:v>0.0</c:v>
                </c:pt>
                <c:pt idx="4869">
                  <c:v>0.0</c:v>
                </c:pt>
                <c:pt idx="4870">
                  <c:v>0.0</c:v>
                </c:pt>
                <c:pt idx="4871">
                  <c:v>0.0</c:v>
                </c:pt>
                <c:pt idx="4872">
                  <c:v>0.0</c:v>
                </c:pt>
                <c:pt idx="4873">
                  <c:v>0.0</c:v>
                </c:pt>
                <c:pt idx="4874">
                  <c:v>0.0</c:v>
                </c:pt>
                <c:pt idx="4875">
                  <c:v>0.0</c:v>
                </c:pt>
                <c:pt idx="4876">
                  <c:v>0.0</c:v>
                </c:pt>
                <c:pt idx="4877">
                  <c:v>0.0</c:v>
                </c:pt>
                <c:pt idx="4878">
                  <c:v>0.0</c:v>
                </c:pt>
                <c:pt idx="4879">
                  <c:v>0.0</c:v>
                </c:pt>
                <c:pt idx="4880">
                  <c:v>0.0</c:v>
                </c:pt>
                <c:pt idx="4881">
                  <c:v>0.0</c:v>
                </c:pt>
                <c:pt idx="4882">
                  <c:v>0.0</c:v>
                </c:pt>
                <c:pt idx="4883">
                  <c:v>0.0</c:v>
                </c:pt>
                <c:pt idx="4884">
                  <c:v>0.0</c:v>
                </c:pt>
                <c:pt idx="4885">
                  <c:v>0.0</c:v>
                </c:pt>
                <c:pt idx="4886">
                  <c:v>0.0</c:v>
                </c:pt>
                <c:pt idx="4887">
                  <c:v>0.0</c:v>
                </c:pt>
                <c:pt idx="4888">
                  <c:v>0.0</c:v>
                </c:pt>
                <c:pt idx="4889">
                  <c:v>0.0</c:v>
                </c:pt>
                <c:pt idx="4890">
                  <c:v>0.0</c:v>
                </c:pt>
                <c:pt idx="4891">
                  <c:v>0.0</c:v>
                </c:pt>
                <c:pt idx="4892">
                  <c:v>0.0</c:v>
                </c:pt>
                <c:pt idx="4893">
                  <c:v>0.0</c:v>
                </c:pt>
                <c:pt idx="4894">
                  <c:v>0.0</c:v>
                </c:pt>
                <c:pt idx="4895">
                  <c:v>0.0</c:v>
                </c:pt>
                <c:pt idx="4896">
                  <c:v>0.0</c:v>
                </c:pt>
                <c:pt idx="4897">
                  <c:v>0.0</c:v>
                </c:pt>
                <c:pt idx="4898">
                  <c:v>0.0</c:v>
                </c:pt>
                <c:pt idx="4899">
                  <c:v>0.0</c:v>
                </c:pt>
                <c:pt idx="4900">
                  <c:v>0.0</c:v>
                </c:pt>
                <c:pt idx="4901">
                  <c:v>0.0</c:v>
                </c:pt>
                <c:pt idx="4902">
                  <c:v>0.0</c:v>
                </c:pt>
                <c:pt idx="4903">
                  <c:v>0.0</c:v>
                </c:pt>
                <c:pt idx="4904">
                  <c:v>0.0</c:v>
                </c:pt>
                <c:pt idx="4905">
                  <c:v>0.0</c:v>
                </c:pt>
                <c:pt idx="4906">
                  <c:v>0.0</c:v>
                </c:pt>
                <c:pt idx="4907">
                  <c:v>0.0</c:v>
                </c:pt>
                <c:pt idx="4908">
                  <c:v>0.0</c:v>
                </c:pt>
                <c:pt idx="4909">
                  <c:v>0.0</c:v>
                </c:pt>
                <c:pt idx="4910">
                  <c:v>0.0</c:v>
                </c:pt>
                <c:pt idx="4911">
                  <c:v>0.0</c:v>
                </c:pt>
                <c:pt idx="4912">
                  <c:v>0.0</c:v>
                </c:pt>
                <c:pt idx="4913">
                  <c:v>0.0</c:v>
                </c:pt>
                <c:pt idx="4914">
                  <c:v>0.0</c:v>
                </c:pt>
                <c:pt idx="4915">
                  <c:v>0.0</c:v>
                </c:pt>
                <c:pt idx="4916">
                  <c:v>0.0</c:v>
                </c:pt>
                <c:pt idx="4917">
                  <c:v>0.0</c:v>
                </c:pt>
                <c:pt idx="4918">
                  <c:v>0.0</c:v>
                </c:pt>
                <c:pt idx="4919">
                  <c:v>0.0</c:v>
                </c:pt>
                <c:pt idx="4920">
                  <c:v>0.0</c:v>
                </c:pt>
                <c:pt idx="4921">
                  <c:v>0.0</c:v>
                </c:pt>
                <c:pt idx="4922">
                  <c:v>0.0</c:v>
                </c:pt>
                <c:pt idx="4923">
                  <c:v>0.0</c:v>
                </c:pt>
                <c:pt idx="4924">
                  <c:v>0.0</c:v>
                </c:pt>
                <c:pt idx="4925">
                  <c:v>0.0</c:v>
                </c:pt>
                <c:pt idx="4926">
                  <c:v>0.0</c:v>
                </c:pt>
                <c:pt idx="4927">
                  <c:v>0.0</c:v>
                </c:pt>
                <c:pt idx="4928">
                  <c:v>0.0</c:v>
                </c:pt>
                <c:pt idx="4929">
                  <c:v>0.0</c:v>
                </c:pt>
                <c:pt idx="4930">
                  <c:v>0.0</c:v>
                </c:pt>
                <c:pt idx="4931">
                  <c:v>0.0</c:v>
                </c:pt>
                <c:pt idx="4932">
                  <c:v>0.0</c:v>
                </c:pt>
                <c:pt idx="4933">
                  <c:v>0.0</c:v>
                </c:pt>
                <c:pt idx="4934">
                  <c:v>0.0</c:v>
                </c:pt>
                <c:pt idx="4935">
                  <c:v>0.0</c:v>
                </c:pt>
                <c:pt idx="4936">
                  <c:v>0.0</c:v>
                </c:pt>
                <c:pt idx="4937">
                  <c:v>0.0</c:v>
                </c:pt>
                <c:pt idx="4938">
                  <c:v>0.0</c:v>
                </c:pt>
                <c:pt idx="4939">
                  <c:v>0.0</c:v>
                </c:pt>
                <c:pt idx="4940">
                  <c:v>0.0</c:v>
                </c:pt>
                <c:pt idx="4941">
                  <c:v>0.0</c:v>
                </c:pt>
                <c:pt idx="4942">
                  <c:v>0.0</c:v>
                </c:pt>
                <c:pt idx="4943">
                  <c:v>0.0</c:v>
                </c:pt>
                <c:pt idx="4944">
                  <c:v>0.0</c:v>
                </c:pt>
                <c:pt idx="4945">
                  <c:v>0.0</c:v>
                </c:pt>
                <c:pt idx="4946">
                  <c:v>0.0</c:v>
                </c:pt>
                <c:pt idx="4947">
                  <c:v>0.0</c:v>
                </c:pt>
                <c:pt idx="4948">
                  <c:v>0.0</c:v>
                </c:pt>
                <c:pt idx="4949">
                  <c:v>0.0</c:v>
                </c:pt>
                <c:pt idx="4950">
                  <c:v>0.0</c:v>
                </c:pt>
                <c:pt idx="4951">
                  <c:v>0.0</c:v>
                </c:pt>
                <c:pt idx="4952">
                  <c:v>0.0</c:v>
                </c:pt>
                <c:pt idx="4953">
                  <c:v>0.0</c:v>
                </c:pt>
                <c:pt idx="4954">
                  <c:v>0.0</c:v>
                </c:pt>
                <c:pt idx="4955">
                  <c:v>0.0</c:v>
                </c:pt>
                <c:pt idx="4956">
                  <c:v>0.0</c:v>
                </c:pt>
                <c:pt idx="4957">
                  <c:v>0.0</c:v>
                </c:pt>
                <c:pt idx="4958">
                  <c:v>0.0</c:v>
                </c:pt>
                <c:pt idx="4959">
                  <c:v>0.0</c:v>
                </c:pt>
                <c:pt idx="4960">
                  <c:v>0.0</c:v>
                </c:pt>
                <c:pt idx="4961">
                  <c:v>0.0</c:v>
                </c:pt>
                <c:pt idx="4962">
                  <c:v>0.0</c:v>
                </c:pt>
                <c:pt idx="4963">
                  <c:v>0.0</c:v>
                </c:pt>
                <c:pt idx="4964">
                  <c:v>0.0</c:v>
                </c:pt>
                <c:pt idx="4965">
                  <c:v>0.0</c:v>
                </c:pt>
                <c:pt idx="4966">
                  <c:v>0.0</c:v>
                </c:pt>
                <c:pt idx="4967">
                  <c:v>0.0</c:v>
                </c:pt>
                <c:pt idx="4968">
                  <c:v>0.0</c:v>
                </c:pt>
                <c:pt idx="4969">
                  <c:v>0.0</c:v>
                </c:pt>
                <c:pt idx="4970">
                  <c:v>0.0</c:v>
                </c:pt>
                <c:pt idx="4971">
                  <c:v>0.0</c:v>
                </c:pt>
                <c:pt idx="4972">
                  <c:v>0.0</c:v>
                </c:pt>
              </c:numCache>
            </c:numRef>
          </c:yVal>
          <c:smooth val="0"/>
        </c:ser>
        <c:ser>
          <c:idx val="24"/>
          <c:order val="11"/>
          <c:tx>
            <c:strRef>
              <c:f>'judgments-2012JUN14.time-series'!$Z$1</c:f>
              <c:strCache>
                <c:ptCount val="1"/>
                <c:pt idx="0">
                  <c:v>Rodrigo_Pimentel</c:v>
                </c:pt>
              </c:strCache>
            </c:strRef>
          </c:tx>
          <c:spPr>
            <a:ln w="47625">
              <a:noFill/>
            </a:ln>
          </c:spPr>
          <c:xVal>
            <c:strRef>
              <c:f>'[judgments-2012JUN14.time-series-F.xlsx]judgments-2012JUN14.time-series'!$A$2:$A$4974</c:f>
              <c:strCache>
                <c:ptCount val="4973"/>
                <c:pt idx="0">
                  <c:v>2011-10-07-14</c:v>
                </c:pt>
                <c:pt idx="1">
                  <c:v>2011-10-07-15</c:v>
                </c:pt>
                <c:pt idx="2">
                  <c:v>2011-10-07-16</c:v>
                </c:pt>
                <c:pt idx="3">
                  <c:v>2011-10-07-17</c:v>
                </c:pt>
                <c:pt idx="4">
                  <c:v>2011-10-07-18</c:v>
                </c:pt>
                <c:pt idx="5">
                  <c:v>2011-10-07-19</c:v>
                </c:pt>
                <c:pt idx="6">
                  <c:v>2011-10-07-20</c:v>
                </c:pt>
                <c:pt idx="7">
                  <c:v>2011-10-07-21</c:v>
                </c:pt>
                <c:pt idx="8">
                  <c:v>2011-10-07-22</c:v>
                </c:pt>
                <c:pt idx="9">
                  <c:v>2011-10-07-23</c:v>
                </c:pt>
                <c:pt idx="10">
                  <c:v>2011-10-08-00</c:v>
                </c:pt>
                <c:pt idx="11">
                  <c:v>2011-10-08-01</c:v>
                </c:pt>
                <c:pt idx="12">
                  <c:v>2011-10-08-02</c:v>
                </c:pt>
                <c:pt idx="13">
                  <c:v>2011-10-08-03</c:v>
                </c:pt>
                <c:pt idx="14">
                  <c:v>2011-10-08-04</c:v>
                </c:pt>
                <c:pt idx="15">
                  <c:v>2011-10-08-05</c:v>
                </c:pt>
                <c:pt idx="16">
                  <c:v>2011-10-08-06</c:v>
                </c:pt>
                <c:pt idx="17">
                  <c:v>2011-10-08-07</c:v>
                </c:pt>
                <c:pt idx="18">
                  <c:v>2011-10-08-08</c:v>
                </c:pt>
                <c:pt idx="19">
                  <c:v>2011-10-08-09</c:v>
                </c:pt>
                <c:pt idx="20">
                  <c:v>2011-10-08-10</c:v>
                </c:pt>
                <c:pt idx="21">
                  <c:v>2011-10-08-11</c:v>
                </c:pt>
                <c:pt idx="22">
                  <c:v>2011-10-08-12</c:v>
                </c:pt>
                <c:pt idx="23">
                  <c:v>2011-10-08-13</c:v>
                </c:pt>
                <c:pt idx="24">
                  <c:v>2011-10-08-14</c:v>
                </c:pt>
                <c:pt idx="25">
                  <c:v>2011-10-08-15</c:v>
                </c:pt>
                <c:pt idx="26">
                  <c:v>2011-10-08-16</c:v>
                </c:pt>
                <c:pt idx="27">
                  <c:v>2011-10-08-17</c:v>
                </c:pt>
                <c:pt idx="28">
                  <c:v>2011-10-08-18</c:v>
                </c:pt>
                <c:pt idx="29">
                  <c:v>2011-10-08-19</c:v>
                </c:pt>
                <c:pt idx="30">
                  <c:v>2011-10-08-20</c:v>
                </c:pt>
                <c:pt idx="31">
                  <c:v>2011-10-08-21</c:v>
                </c:pt>
                <c:pt idx="32">
                  <c:v>2011-10-08-22</c:v>
                </c:pt>
                <c:pt idx="33">
                  <c:v>2011-10-08-23</c:v>
                </c:pt>
                <c:pt idx="34">
                  <c:v>2011-10-09-00</c:v>
                </c:pt>
                <c:pt idx="35">
                  <c:v>2011-10-09-01</c:v>
                </c:pt>
                <c:pt idx="36">
                  <c:v>2011-10-09-02</c:v>
                </c:pt>
                <c:pt idx="37">
                  <c:v>2011-10-09-03</c:v>
                </c:pt>
                <c:pt idx="38">
                  <c:v>2011-10-09-04</c:v>
                </c:pt>
                <c:pt idx="39">
                  <c:v>2011-10-09-05</c:v>
                </c:pt>
                <c:pt idx="40">
                  <c:v>2011-10-09-06</c:v>
                </c:pt>
                <c:pt idx="41">
                  <c:v>2011-10-09-07</c:v>
                </c:pt>
                <c:pt idx="42">
                  <c:v>2011-10-09-08</c:v>
                </c:pt>
                <c:pt idx="43">
                  <c:v>2011-10-09-09</c:v>
                </c:pt>
                <c:pt idx="44">
                  <c:v>2011-10-09-10</c:v>
                </c:pt>
                <c:pt idx="45">
                  <c:v>2011-10-09-11</c:v>
                </c:pt>
                <c:pt idx="46">
                  <c:v>2011-10-09-12</c:v>
                </c:pt>
                <c:pt idx="47">
                  <c:v>2011-10-09-13</c:v>
                </c:pt>
                <c:pt idx="48">
                  <c:v>2011-10-09-14</c:v>
                </c:pt>
                <c:pt idx="49">
                  <c:v>2011-10-09-15</c:v>
                </c:pt>
                <c:pt idx="50">
                  <c:v>2011-10-09-16</c:v>
                </c:pt>
                <c:pt idx="51">
                  <c:v>2011-10-09-17</c:v>
                </c:pt>
                <c:pt idx="52">
                  <c:v>2011-10-09-18</c:v>
                </c:pt>
                <c:pt idx="53">
                  <c:v>2011-10-09-19</c:v>
                </c:pt>
                <c:pt idx="54">
                  <c:v>2011-10-09-20</c:v>
                </c:pt>
                <c:pt idx="55">
                  <c:v>2011-10-09-21</c:v>
                </c:pt>
                <c:pt idx="56">
                  <c:v>2011-10-09-22</c:v>
                </c:pt>
                <c:pt idx="57">
                  <c:v>2011-10-09-23</c:v>
                </c:pt>
                <c:pt idx="58">
                  <c:v>2011-10-10-00</c:v>
                </c:pt>
                <c:pt idx="59">
                  <c:v>2011-10-10-01</c:v>
                </c:pt>
                <c:pt idx="60">
                  <c:v>2011-10-10-02</c:v>
                </c:pt>
                <c:pt idx="61">
                  <c:v>2011-10-10-03</c:v>
                </c:pt>
                <c:pt idx="62">
                  <c:v>2011-10-10-04</c:v>
                </c:pt>
                <c:pt idx="63">
                  <c:v>2011-10-10-05</c:v>
                </c:pt>
                <c:pt idx="64">
                  <c:v>2011-10-10-06</c:v>
                </c:pt>
                <c:pt idx="65">
                  <c:v>2011-10-10-07</c:v>
                </c:pt>
                <c:pt idx="66">
                  <c:v>2011-10-10-08</c:v>
                </c:pt>
                <c:pt idx="67">
                  <c:v>2011-10-10-09</c:v>
                </c:pt>
                <c:pt idx="68">
                  <c:v>2011-10-10-10</c:v>
                </c:pt>
                <c:pt idx="69">
                  <c:v>2011-10-10-11</c:v>
                </c:pt>
                <c:pt idx="70">
                  <c:v>2011-10-10-12</c:v>
                </c:pt>
                <c:pt idx="71">
                  <c:v>2011-10-10-13</c:v>
                </c:pt>
                <c:pt idx="72">
                  <c:v>2011-10-10-14</c:v>
                </c:pt>
                <c:pt idx="73">
                  <c:v>2011-10-10-15</c:v>
                </c:pt>
                <c:pt idx="74">
                  <c:v>2011-10-10-16</c:v>
                </c:pt>
                <c:pt idx="75">
                  <c:v>2011-10-10-17</c:v>
                </c:pt>
                <c:pt idx="76">
                  <c:v>2011-10-10-18</c:v>
                </c:pt>
                <c:pt idx="77">
                  <c:v>2011-10-10-19</c:v>
                </c:pt>
                <c:pt idx="78">
                  <c:v>2011-10-10-20</c:v>
                </c:pt>
                <c:pt idx="79">
                  <c:v>2011-10-10-21</c:v>
                </c:pt>
                <c:pt idx="80">
                  <c:v>2011-10-10-22</c:v>
                </c:pt>
                <c:pt idx="81">
                  <c:v>2011-10-10-23</c:v>
                </c:pt>
                <c:pt idx="82">
                  <c:v>2011-10-11-00</c:v>
                </c:pt>
                <c:pt idx="83">
                  <c:v>2011-10-11-01</c:v>
                </c:pt>
                <c:pt idx="84">
                  <c:v>2011-10-11-02</c:v>
                </c:pt>
                <c:pt idx="85">
                  <c:v>2011-10-11-03</c:v>
                </c:pt>
                <c:pt idx="86">
                  <c:v>2011-10-11-04</c:v>
                </c:pt>
                <c:pt idx="87">
                  <c:v>2011-10-11-05</c:v>
                </c:pt>
                <c:pt idx="88">
                  <c:v>2011-10-11-06</c:v>
                </c:pt>
                <c:pt idx="89">
                  <c:v>2011-10-11-07</c:v>
                </c:pt>
                <c:pt idx="90">
                  <c:v>2011-10-11-08</c:v>
                </c:pt>
                <c:pt idx="91">
                  <c:v>2011-10-11-09</c:v>
                </c:pt>
                <c:pt idx="92">
                  <c:v>2011-10-11-10</c:v>
                </c:pt>
                <c:pt idx="93">
                  <c:v>2011-10-11-11</c:v>
                </c:pt>
                <c:pt idx="94">
                  <c:v>2011-10-11-12</c:v>
                </c:pt>
                <c:pt idx="95">
                  <c:v>2011-10-11-13</c:v>
                </c:pt>
                <c:pt idx="96">
                  <c:v>2011-10-11-14</c:v>
                </c:pt>
                <c:pt idx="97">
                  <c:v>2011-10-11-15</c:v>
                </c:pt>
                <c:pt idx="98">
                  <c:v>2011-10-11-16</c:v>
                </c:pt>
                <c:pt idx="99">
                  <c:v>2011-10-11-17</c:v>
                </c:pt>
                <c:pt idx="100">
                  <c:v>2011-10-11-18</c:v>
                </c:pt>
                <c:pt idx="101">
                  <c:v>2011-10-11-19</c:v>
                </c:pt>
                <c:pt idx="102">
                  <c:v>2011-10-11-20</c:v>
                </c:pt>
                <c:pt idx="103">
                  <c:v>2011-10-11-21</c:v>
                </c:pt>
                <c:pt idx="104">
                  <c:v>2011-10-11-22</c:v>
                </c:pt>
                <c:pt idx="105">
                  <c:v>2011-10-11-23</c:v>
                </c:pt>
                <c:pt idx="106">
                  <c:v>2011-10-12-00</c:v>
                </c:pt>
                <c:pt idx="107">
                  <c:v>2011-10-12-01</c:v>
                </c:pt>
                <c:pt idx="108">
                  <c:v>2011-10-12-02</c:v>
                </c:pt>
                <c:pt idx="109">
                  <c:v>2011-10-12-03</c:v>
                </c:pt>
                <c:pt idx="110">
                  <c:v>2011-10-12-04</c:v>
                </c:pt>
                <c:pt idx="111">
                  <c:v>2011-10-12-05</c:v>
                </c:pt>
                <c:pt idx="112">
                  <c:v>2011-10-12-06</c:v>
                </c:pt>
                <c:pt idx="113">
                  <c:v>2011-10-12-07</c:v>
                </c:pt>
                <c:pt idx="114">
                  <c:v>2011-10-12-08</c:v>
                </c:pt>
                <c:pt idx="115">
                  <c:v>2011-10-12-09</c:v>
                </c:pt>
                <c:pt idx="116">
                  <c:v>2011-10-12-10</c:v>
                </c:pt>
                <c:pt idx="117">
                  <c:v>2011-10-12-11</c:v>
                </c:pt>
                <c:pt idx="118">
                  <c:v>2011-10-12-12</c:v>
                </c:pt>
                <c:pt idx="119">
                  <c:v>2011-10-12-13</c:v>
                </c:pt>
                <c:pt idx="120">
                  <c:v>2011-10-12-14</c:v>
                </c:pt>
                <c:pt idx="121">
                  <c:v>2011-10-12-15</c:v>
                </c:pt>
                <c:pt idx="122">
                  <c:v>2011-10-12-16</c:v>
                </c:pt>
                <c:pt idx="123">
                  <c:v>2011-10-12-17</c:v>
                </c:pt>
                <c:pt idx="124">
                  <c:v>2011-10-12-18</c:v>
                </c:pt>
                <c:pt idx="125">
                  <c:v>2011-10-12-19</c:v>
                </c:pt>
                <c:pt idx="126">
                  <c:v>2011-10-12-20</c:v>
                </c:pt>
                <c:pt idx="127">
                  <c:v>2011-10-12-21</c:v>
                </c:pt>
                <c:pt idx="128">
                  <c:v>2011-10-12-22</c:v>
                </c:pt>
                <c:pt idx="129">
                  <c:v>2011-10-12-23</c:v>
                </c:pt>
                <c:pt idx="130">
                  <c:v>2011-10-13-00</c:v>
                </c:pt>
                <c:pt idx="131">
                  <c:v>2011-10-13-01</c:v>
                </c:pt>
                <c:pt idx="132">
                  <c:v>2011-10-13-02</c:v>
                </c:pt>
                <c:pt idx="133">
                  <c:v>2011-10-13-03</c:v>
                </c:pt>
                <c:pt idx="134">
                  <c:v>2011-10-13-04</c:v>
                </c:pt>
                <c:pt idx="135">
                  <c:v>2011-10-13-05</c:v>
                </c:pt>
                <c:pt idx="136">
                  <c:v>2011-10-13-06</c:v>
                </c:pt>
                <c:pt idx="137">
                  <c:v>2011-10-13-07</c:v>
                </c:pt>
                <c:pt idx="138">
                  <c:v>2011-10-13-08</c:v>
                </c:pt>
                <c:pt idx="139">
                  <c:v>2011-10-13-09</c:v>
                </c:pt>
                <c:pt idx="140">
                  <c:v>2011-10-13-10</c:v>
                </c:pt>
                <c:pt idx="141">
                  <c:v>2011-10-13-11</c:v>
                </c:pt>
                <c:pt idx="142">
                  <c:v>2011-10-13-12</c:v>
                </c:pt>
                <c:pt idx="143">
                  <c:v>2011-10-13-13</c:v>
                </c:pt>
                <c:pt idx="144">
                  <c:v>2011-10-13-14</c:v>
                </c:pt>
                <c:pt idx="145">
                  <c:v>2011-10-13-15</c:v>
                </c:pt>
                <c:pt idx="146">
                  <c:v>2011-10-13-16</c:v>
                </c:pt>
                <c:pt idx="147">
                  <c:v>2011-10-13-17</c:v>
                </c:pt>
                <c:pt idx="148">
                  <c:v>2011-10-13-18</c:v>
                </c:pt>
                <c:pt idx="149">
                  <c:v>2011-10-13-19</c:v>
                </c:pt>
                <c:pt idx="150">
                  <c:v>2011-10-13-20</c:v>
                </c:pt>
                <c:pt idx="151">
                  <c:v>2011-10-13-21</c:v>
                </c:pt>
                <c:pt idx="152">
                  <c:v>2011-10-13-22</c:v>
                </c:pt>
                <c:pt idx="153">
                  <c:v>2011-10-13-23</c:v>
                </c:pt>
                <c:pt idx="154">
                  <c:v>2011-10-14-00</c:v>
                </c:pt>
                <c:pt idx="155">
                  <c:v>2011-10-14-01</c:v>
                </c:pt>
                <c:pt idx="156">
                  <c:v>2011-10-14-02</c:v>
                </c:pt>
                <c:pt idx="157">
                  <c:v>2011-10-14-03</c:v>
                </c:pt>
                <c:pt idx="158">
                  <c:v>2011-10-14-04</c:v>
                </c:pt>
                <c:pt idx="159">
                  <c:v>2011-10-14-05</c:v>
                </c:pt>
                <c:pt idx="160">
                  <c:v>2011-10-14-06</c:v>
                </c:pt>
                <c:pt idx="161">
                  <c:v>2011-10-14-07</c:v>
                </c:pt>
                <c:pt idx="162">
                  <c:v>2011-10-14-08</c:v>
                </c:pt>
                <c:pt idx="163">
                  <c:v>2011-10-14-09</c:v>
                </c:pt>
                <c:pt idx="164">
                  <c:v>2011-10-14-10</c:v>
                </c:pt>
                <c:pt idx="165">
                  <c:v>2011-10-14-11</c:v>
                </c:pt>
                <c:pt idx="166">
                  <c:v>2011-10-14-12</c:v>
                </c:pt>
                <c:pt idx="167">
                  <c:v>2011-10-14-13</c:v>
                </c:pt>
                <c:pt idx="168">
                  <c:v>2011-10-14-14</c:v>
                </c:pt>
                <c:pt idx="169">
                  <c:v>2011-10-14-15</c:v>
                </c:pt>
                <c:pt idx="170">
                  <c:v>2011-10-14-16</c:v>
                </c:pt>
                <c:pt idx="171">
                  <c:v>2011-10-14-17</c:v>
                </c:pt>
                <c:pt idx="172">
                  <c:v>2011-10-14-18</c:v>
                </c:pt>
                <c:pt idx="173">
                  <c:v>2011-10-14-19</c:v>
                </c:pt>
                <c:pt idx="174">
                  <c:v>2011-10-14-20</c:v>
                </c:pt>
                <c:pt idx="175">
                  <c:v>2011-10-14-21</c:v>
                </c:pt>
                <c:pt idx="176">
                  <c:v>2011-10-14-22</c:v>
                </c:pt>
                <c:pt idx="177">
                  <c:v>2011-10-14-23</c:v>
                </c:pt>
                <c:pt idx="178">
                  <c:v>2011-10-15-00</c:v>
                </c:pt>
                <c:pt idx="179">
                  <c:v>2011-10-15-01</c:v>
                </c:pt>
                <c:pt idx="180">
                  <c:v>2011-10-15-02</c:v>
                </c:pt>
                <c:pt idx="181">
                  <c:v>2011-10-15-03</c:v>
                </c:pt>
                <c:pt idx="182">
                  <c:v>2011-10-15-04</c:v>
                </c:pt>
                <c:pt idx="183">
                  <c:v>2011-10-15-05</c:v>
                </c:pt>
                <c:pt idx="184">
                  <c:v>2011-10-15-06</c:v>
                </c:pt>
                <c:pt idx="185">
                  <c:v>2011-10-15-07</c:v>
                </c:pt>
                <c:pt idx="186">
                  <c:v>2011-10-15-08</c:v>
                </c:pt>
                <c:pt idx="187">
                  <c:v>2011-10-15-09</c:v>
                </c:pt>
                <c:pt idx="188">
                  <c:v>2011-10-15-10</c:v>
                </c:pt>
                <c:pt idx="189">
                  <c:v>2011-10-15-11</c:v>
                </c:pt>
                <c:pt idx="190">
                  <c:v>2011-10-15-12</c:v>
                </c:pt>
                <c:pt idx="191">
                  <c:v>2011-10-15-13</c:v>
                </c:pt>
                <c:pt idx="192">
                  <c:v>2011-10-15-14</c:v>
                </c:pt>
                <c:pt idx="193">
                  <c:v>2011-10-15-15</c:v>
                </c:pt>
                <c:pt idx="194">
                  <c:v>2011-10-15-16</c:v>
                </c:pt>
                <c:pt idx="195">
                  <c:v>2011-10-15-17</c:v>
                </c:pt>
                <c:pt idx="196">
                  <c:v>2011-10-15-18</c:v>
                </c:pt>
                <c:pt idx="197">
                  <c:v>2011-10-15-19</c:v>
                </c:pt>
                <c:pt idx="198">
                  <c:v>2011-10-15-20</c:v>
                </c:pt>
                <c:pt idx="199">
                  <c:v>2011-10-15-21</c:v>
                </c:pt>
                <c:pt idx="200">
                  <c:v>2011-10-15-22</c:v>
                </c:pt>
                <c:pt idx="201">
                  <c:v>2011-10-15-23</c:v>
                </c:pt>
                <c:pt idx="202">
                  <c:v>2011-10-16-00</c:v>
                </c:pt>
                <c:pt idx="203">
                  <c:v>2011-10-16-01</c:v>
                </c:pt>
                <c:pt idx="204">
                  <c:v>2011-10-16-02</c:v>
                </c:pt>
                <c:pt idx="205">
                  <c:v>2011-10-16-03</c:v>
                </c:pt>
                <c:pt idx="206">
                  <c:v>2011-10-16-04</c:v>
                </c:pt>
                <c:pt idx="207">
                  <c:v>2011-10-16-05</c:v>
                </c:pt>
                <c:pt idx="208">
                  <c:v>2011-10-16-06</c:v>
                </c:pt>
                <c:pt idx="209">
                  <c:v>2011-10-16-07</c:v>
                </c:pt>
                <c:pt idx="210">
                  <c:v>2011-10-16-08</c:v>
                </c:pt>
                <c:pt idx="211">
                  <c:v>2011-10-16-09</c:v>
                </c:pt>
                <c:pt idx="212">
                  <c:v>2011-10-16-10</c:v>
                </c:pt>
                <c:pt idx="213">
                  <c:v>2011-10-16-11</c:v>
                </c:pt>
                <c:pt idx="214">
                  <c:v>2011-10-16-12</c:v>
                </c:pt>
                <c:pt idx="215">
                  <c:v>2011-10-16-13</c:v>
                </c:pt>
                <c:pt idx="216">
                  <c:v>2011-10-16-14</c:v>
                </c:pt>
                <c:pt idx="217">
                  <c:v>2011-10-16-15</c:v>
                </c:pt>
                <c:pt idx="218">
                  <c:v>2011-10-16-16</c:v>
                </c:pt>
                <c:pt idx="219">
                  <c:v>2011-10-16-17</c:v>
                </c:pt>
                <c:pt idx="220">
                  <c:v>2011-10-16-18</c:v>
                </c:pt>
                <c:pt idx="221">
                  <c:v>2011-10-16-19</c:v>
                </c:pt>
                <c:pt idx="222">
                  <c:v>2011-10-16-20</c:v>
                </c:pt>
                <c:pt idx="223">
                  <c:v>2011-10-16-21</c:v>
                </c:pt>
                <c:pt idx="224">
                  <c:v>2011-10-16-22</c:v>
                </c:pt>
                <c:pt idx="225">
                  <c:v>2011-10-16-23</c:v>
                </c:pt>
                <c:pt idx="226">
                  <c:v>2011-10-17-00</c:v>
                </c:pt>
                <c:pt idx="227">
                  <c:v>2011-10-17-01</c:v>
                </c:pt>
                <c:pt idx="228">
                  <c:v>2011-10-17-02</c:v>
                </c:pt>
                <c:pt idx="229">
                  <c:v>2011-10-17-03</c:v>
                </c:pt>
                <c:pt idx="230">
                  <c:v>2011-10-17-04</c:v>
                </c:pt>
                <c:pt idx="231">
                  <c:v>2011-10-17-05</c:v>
                </c:pt>
                <c:pt idx="232">
                  <c:v>2011-10-17-06</c:v>
                </c:pt>
                <c:pt idx="233">
                  <c:v>2011-10-17-07</c:v>
                </c:pt>
                <c:pt idx="234">
                  <c:v>2011-10-17-08</c:v>
                </c:pt>
                <c:pt idx="235">
                  <c:v>2011-10-17-09</c:v>
                </c:pt>
                <c:pt idx="236">
                  <c:v>2011-10-17-10</c:v>
                </c:pt>
                <c:pt idx="237">
                  <c:v>2011-10-17-11</c:v>
                </c:pt>
                <c:pt idx="238">
                  <c:v>2011-10-17-12</c:v>
                </c:pt>
                <c:pt idx="239">
                  <c:v>2011-10-17-13</c:v>
                </c:pt>
                <c:pt idx="240">
                  <c:v>2011-10-17-14</c:v>
                </c:pt>
                <c:pt idx="241">
                  <c:v>2011-10-17-15</c:v>
                </c:pt>
                <c:pt idx="242">
                  <c:v>2011-10-17-16</c:v>
                </c:pt>
                <c:pt idx="243">
                  <c:v>2011-10-17-17</c:v>
                </c:pt>
                <c:pt idx="244">
                  <c:v>2011-10-17-18</c:v>
                </c:pt>
                <c:pt idx="245">
                  <c:v>2011-10-17-19</c:v>
                </c:pt>
                <c:pt idx="246">
                  <c:v>2011-10-17-20</c:v>
                </c:pt>
                <c:pt idx="247">
                  <c:v>2011-10-17-21</c:v>
                </c:pt>
                <c:pt idx="248">
                  <c:v>2011-10-17-22</c:v>
                </c:pt>
                <c:pt idx="249">
                  <c:v>2011-10-17-23</c:v>
                </c:pt>
                <c:pt idx="250">
                  <c:v>2011-10-18-00</c:v>
                </c:pt>
                <c:pt idx="251">
                  <c:v>2011-10-18-01</c:v>
                </c:pt>
                <c:pt idx="252">
                  <c:v>2011-10-18-02</c:v>
                </c:pt>
                <c:pt idx="253">
                  <c:v>2011-10-18-03</c:v>
                </c:pt>
                <c:pt idx="254">
                  <c:v>2011-10-18-04</c:v>
                </c:pt>
                <c:pt idx="255">
                  <c:v>2011-10-18-05</c:v>
                </c:pt>
                <c:pt idx="256">
                  <c:v>2011-10-18-06</c:v>
                </c:pt>
                <c:pt idx="257">
                  <c:v>2011-10-18-07</c:v>
                </c:pt>
                <c:pt idx="258">
                  <c:v>2011-10-18-08</c:v>
                </c:pt>
                <c:pt idx="259">
                  <c:v>2011-10-18-09</c:v>
                </c:pt>
                <c:pt idx="260">
                  <c:v>2011-10-18-10</c:v>
                </c:pt>
                <c:pt idx="261">
                  <c:v>2011-10-18-11</c:v>
                </c:pt>
                <c:pt idx="262">
                  <c:v>2011-10-18-12</c:v>
                </c:pt>
                <c:pt idx="263">
                  <c:v>2011-10-18-13</c:v>
                </c:pt>
                <c:pt idx="264">
                  <c:v>2011-10-18-14</c:v>
                </c:pt>
                <c:pt idx="265">
                  <c:v>2011-10-18-15</c:v>
                </c:pt>
                <c:pt idx="266">
                  <c:v>2011-10-18-16</c:v>
                </c:pt>
                <c:pt idx="267">
                  <c:v>2011-10-18-17</c:v>
                </c:pt>
                <c:pt idx="268">
                  <c:v>2011-10-18-18</c:v>
                </c:pt>
                <c:pt idx="269">
                  <c:v>2011-10-18-19</c:v>
                </c:pt>
                <c:pt idx="270">
                  <c:v>2011-10-18-20</c:v>
                </c:pt>
                <c:pt idx="271">
                  <c:v>2011-10-18-21</c:v>
                </c:pt>
                <c:pt idx="272">
                  <c:v>2011-10-18-22</c:v>
                </c:pt>
                <c:pt idx="273">
                  <c:v>2011-10-18-23</c:v>
                </c:pt>
                <c:pt idx="274">
                  <c:v>2011-10-19-00</c:v>
                </c:pt>
                <c:pt idx="275">
                  <c:v>2011-10-19-01</c:v>
                </c:pt>
                <c:pt idx="276">
                  <c:v>2011-10-19-02</c:v>
                </c:pt>
                <c:pt idx="277">
                  <c:v>2011-10-19-03</c:v>
                </c:pt>
                <c:pt idx="278">
                  <c:v>2011-10-19-04</c:v>
                </c:pt>
                <c:pt idx="279">
                  <c:v>2011-10-19-05</c:v>
                </c:pt>
                <c:pt idx="280">
                  <c:v>2011-10-19-06</c:v>
                </c:pt>
                <c:pt idx="281">
                  <c:v>2011-10-19-07</c:v>
                </c:pt>
                <c:pt idx="282">
                  <c:v>2011-10-19-08</c:v>
                </c:pt>
                <c:pt idx="283">
                  <c:v>2011-10-19-09</c:v>
                </c:pt>
                <c:pt idx="284">
                  <c:v>2011-10-19-10</c:v>
                </c:pt>
                <c:pt idx="285">
                  <c:v>2011-10-19-11</c:v>
                </c:pt>
                <c:pt idx="286">
                  <c:v>2011-10-19-12</c:v>
                </c:pt>
                <c:pt idx="287">
                  <c:v>2011-10-19-13</c:v>
                </c:pt>
                <c:pt idx="288">
                  <c:v>2011-10-19-14</c:v>
                </c:pt>
                <c:pt idx="289">
                  <c:v>2011-10-19-15</c:v>
                </c:pt>
                <c:pt idx="290">
                  <c:v>2011-10-19-16</c:v>
                </c:pt>
                <c:pt idx="291">
                  <c:v>2011-10-19-17</c:v>
                </c:pt>
                <c:pt idx="292">
                  <c:v>2011-10-19-18</c:v>
                </c:pt>
                <c:pt idx="293">
                  <c:v>2011-10-19-19</c:v>
                </c:pt>
                <c:pt idx="294">
                  <c:v>2011-10-19-20</c:v>
                </c:pt>
                <c:pt idx="295">
                  <c:v>2011-10-19-21</c:v>
                </c:pt>
                <c:pt idx="296">
                  <c:v>2011-10-19-22</c:v>
                </c:pt>
                <c:pt idx="297">
                  <c:v>2011-10-19-23</c:v>
                </c:pt>
                <c:pt idx="298">
                  <c:v>2011-10-20-00</c:v>
                </c:pt>
                <c:pt idx="299">
                  <c:v>2011-10-20-01</c:v>
                </c:pt>
                <c:pt idx="300">
                  <c:v>2011-10-20-02</c:v>
                </c:pt>
                <c:pt idx="301">
                  <c:v>2011-10-20-03</c:v>
                </c:pt>
                <c:pt idx="302">
                  <c:v>2011-10-20-04</c:v>
                </c:pt>
                <c:pt idx="303">
                  <c:v>2011-10-20-05</c:v>
                </c:pt>
                <c:pt idx="304">
                  <c:v>2011-10-20-06</c:v>
                </c:pt>
                <c:pt idx="305">
                  <c:v>2011-10-20-07</c:v>
                </c:pt>
                <c:pt idx="306">
                  <c:v>2011-10-20-08</c:v>
                </c:pt>
                <c:pt idx="307">
                  <c:v>2011-10-20-09</c:v>
                </c:pt>
                <c:pt idx="308">
                  <c:v>2011-10-20-10</c:v>
                </c:pt>
                <c:pt idx="309">
                  <c:v>2011-10-20-11</c:v>
                </c:pt>
                <c:pt idx="310">
                  <c:v>2011-10-20-12</c:v>
                </c:pt>
                <c:pt idx="311">
                  <c:v>2011-10-20-13</c:v>
                </c:pt>
                <c:pt idx="312">
                  <c:v>2011-10-20-14</c:v>
                </c:pt>
                <c:pt idx="313">
                  <c:v>2011-10-20-15</c:v>
                </c:pt>
                <c:pt idx="314">
                  <c:v>2011-10-20-16</c:v>
                </c:pt>
                <c:pt idx="315">
                  <c:v>2011-10-20-17</c:v>
                </c:pt>
                <c:pt idx="316">
                  <c:v>2011-10-20-18</c:v>
                </c:pt>
                <c:pt idx="317">
                  <c:v>2011-10-20-19</c:v>
                </c:pt>
                <c:pt idx="318">
                  <c:v>2011-10-20-20</c:v>
                </c:pt>
                <c:pt idx="319">
                  <c:v>2011-10-20-21</c:v>
                </c:pt>
                <c:pt idx="320">
                  <c:v>2011-10-20-22</c:v>
                </c:pt>
                <c:pt idx="321">
                  <c:v>2011-10-20-23</c:v>
                </c:pt>
                <c:pt idx="322">
                  <c:v>2011-10-21-00</c:v>
                </c:pt>
                <c:pt idx="323">
                  <c:v>2011-10-21-01</c:v>
                </c:pt>
                <c:pt idx="324">
                  <c:v>2011-10-21-02</c:v>
                </c:pt>
                <c:pt idx="325">
                  <c:v>2011-10-21-03</c:v>
                </c:pt>
                <c:pt idx="326">
                  <c:v>2011-10-21-04</c:v>
                </c:pt>
                <c:pt idx="327">
                  <c:v>2011-10-21-05</c:v>
                </c:pt>
                <c:pt idx="328">
                  <c:v>2011-10-21-06</c:v>
                </c:pt>
                <c:pt idx="329">
                  <c:v>2011-10-21-07</c:v>
                </c:pt>
                <c:pt idx="330">
                  <c:v>2011-10-21-08</c:v>
                </c:pt>
                <c:pt idx="331">
                  <c:v>2011-10-21-09</c:v>
                </c:pt>
                <c:pt idx="332">
                  <c:v>2011-10-21-10</c:v>
                </c:pt>
                <c:pt idx="333">
                  <c:v>2011-10-21-11</c:v>
                </c:pt>
                <c:pt idx="334">
                  <c:v>2011-10-21-12</c:v>
                </c:pt>
                <c:pt idx="335">
                  <c:v>2011-10-21-13</c:v>
                </c:pt>
                <c:pt idx="336">
                  <c:v>2011-10-21-14</c:v>
                </c:pt>
                <c:pt idx="337">
                  <c:v>2011-10-21-15</c:v>
                </c:pt>
                <c:pt idx="338">
                  <c:v>2011-10-21-16</c:v>
                </c:pt>
                <c:pt idx="339">
                  <c:v>2011-10-21-17</c:v>
                </c:pt>
                <c:pt idx="340">
                  <c:v>2011-10-21-18</c:v>
                </c:pt>
                <c:pt idx="341">
                  <c:v>2011-10-21-19</c:v>
                </c:pt>
                <c:pt idx="342">
                  <c:v>2011-10-21-20</c:v>
                </c:pt>
                <c:pt idx="343">
                  <c:v>2011-10-21-21</c:v>
                </c:pt>
                <c:pt idx="344">
                  <c:v>2011-10-21-22</c:v>
                </c:pt>
                <c:pt idx="345">
                  <c:v>2011-10-21-23</c:v>
                </c:pt>
                <c:pt idx="346">
                  <c:v>2011-10-22-00</c:v>
                </c:pt>
                <c:pt idx="347">
                  <c:v>2011-10-22-01</c:v>
                </c:pt>
                <c:pt idx="348">
                  <c:v>2011-10-22-02</c:v>
                </c:pt>
                <c:pt idx="349">
                  <c:v>2011-10-22-03</c:v>
                </c:pt>
                <c:pt idx="350">
                  <c:v>2011-10-22-04</c:v>
                </c:pt>
                <c:pt idx="351">
                  <c:v>2011-10-22-05</c:v>
                </c:pt>
                <c:pt idx="352">
                  <c:v>2011-10-22-06</c:v>
                </c:pt>
                <c:pt idx="353">
                  <c:v>2011-10-22-07</c:v>
                </c:pt>
                <c:pt idx="354">
                  <c:v>2011-10-22-08</c:v>
                </c:pt>
                <c:pt idx="355">
                  <c:v>2011-10-22-09</c:v>
                </c:pt>
                <c:pt idx="356">
                  <c:v>2011-10-22-10</c:v>
                </c:pt>
                <c:pt idx="357">
                  <c:v>2011-10-22-11</c:v>
                </c:pt>
                <c:pt idx="358">
                  <c:v>2011-10-22-12</c:v>
                </c:pt>
                <c:pt idx="359">
                  <c:v>2011-10-22-13</c:v>
                </c:pt>
                <c:pt idx="360">
                  <c:v>2011-10-22-14</c:v>
                </c:pt>
                <c:pt idx="361">
                  <c:v>2011-10-22-15</c:v>
                </c:pt>
                <c:pt idx="362">
                  <c:v>2011-10-22-16</c:v>
                </c:pt>
                <c:pt idx="363">
                  <c:v>2011-10-22-17</c:v>
                </c:pt>
                <c:pt idx="364">
                  <c:v>2011-10-22-19</c:v>
                </c:pt>
                <c:pt idx="365">
                  <c:v>2011-10-22-20</c:v>
                </c:pt>
                <c:pt idx="366">
                  <c:v>2011-10-22-21</c:v>
                </c:pt>
                <c:pt idx="367">
                  <c:v>2011-10-22-22</c:v>
                </c:pt>
                <c:pt idx="368">
                  <c:v>2011-10-22-23</c:v>
                </c:pt>
                <c:pt idx="369">
                  <c:v>2011-10-23-00</c:v>
                </c:pt>
                <c:pt idx="370">
                  <c:v>2011-10-23-01</c:v>
                </c:pt>
                <c:pt idx="371">
                  <c:v>2011-10-23-02</c:v>
                </c:pt>
                <c:pt idx="372">
                  <c:v>2011-10-23-03</c:v>
                </c:pt>
                <c:pt idx="373">
                  <c:v>2011-10-23-04</c:v>
                </c:pt>
                <c:pt idx="374">
                  <c:v>2011-10-23-05</c:v>
                </c:pt>
                <c:pt idx="375">
                  <c:v>2011-10-23-06</c:v>
                </c:pt>
                <c:pt idx="376">
                  <c:v>2011-10-23-07</c:v>
                </c:pt>
                <c:pt idx="377">
                  <c:v>2011-10-23-08</c:v>
                </c:pt>
                <c:pt idx="378">
                  <c:v>2011-10-23-09</c:v>
                </c:pt>
                <c:pt idx="379">
                  <c:v>2011-10-23-10</c:v>
                </c:pt>
                <c:pt idx="380">
                  <c:v>2011-10-23-11</c:v>
                </c:pt>
                <c:pt idx="381">
                  <c:v>2011-10-23-12</c:v>
                </c:pt>
                <c:pt idx="382">
                  <c:v>2011-10-23-13</c:v>
                </c:pt>
                <c:pt idx="383">
                  <c:v>2011-10-23-14</c:v>
                </c:pt>
                <c:pt idx="384">
                  <c:v>2011-10-23-15</c:v>
                </c:pt>
                <c:pt idx="385">
                  <c:v>2011-10-23-16</c:v>
                </c:pt>
                <c:pt idx="386">
                  <c:v>2011-10-23-17</c:v>
                </c:pt>
                <c:pt idx="387">
                  <c:v>2011-10-23-18</c:v>
                </c:pt>
                <c:pt idx="388">
                  <c:v>2011-10-23-19</c:v>
                </c:pt>
                <c:pt idx="389">
                  <c:v>2011-10-23-20</c:v>
                </c:pt>
                <c:pt idx="390">
                  <c:v>2011-10-23-21</c:v>
                </c:pt>
                <c:pt idx="391">
                  <c:v>2011-10-23-22</c:v>
                </c:pt>
                <c:pt idx="392">
                  <c:v>2011-10-23-23</c:v>
                </c:pt>
                <c:pt idx="393">
                  <c:v>2011-10-24-00</c:v>
                </c:pt>
                <c:pt idx="394">
                  <c:v>2011-10-24-01</c:v>
                </c:pt>
                <c:pt idx="395">
                  <c:v>2011-10-24-02</c:v>
                </c:pt>
                <c:pt idx="396">
                  <c:v>2011-10-24-03</c:v>
                </c:pt>
                <c:pt idx="397">
                  <c:v>2011-10-24-04</c:v>
                </c:pt>
                <c:pt idx="398">
                  <c:v>2011-10-24-05</c:v>
                </c:pt>
                <c:pt idx="399">
                  <c:v>2011-10-24-06</c:v>
                </c:pt>
                <c:pt idx="400">
                  <c:v>2011-10-24-07</c:v>
                </c:pt>
                <c:pt idx="401">
                  <c:v>2011-10-24-08</c:v>
                </c:pt>
                <c:pt idx="402">
                  <c:v>2011-10-24-09</c:v>
                </c:pt>
                <c:pt idx="403">
                  <c:v>2011-10-24-10</c:v>
                </c:pt>
                <c:pt idx="404">
                  <c:v>2011-10-24-11</c:v>
                </c:pt>
                <c:pt idx="405">
                  <c:v>2011-10-24-12</c:v>
                </c:pt>
                <c:pt idx="406">
                  <c:v>2011-10-24-13</c:v>
                </c:pt>
                <c:pt idx="407">
                  <c:v>2011-10-24-14</c:v>
                </c:pt>
                <c:pt idx="408">
                  <c:v>2011-10-24-15</c:v>
                </c:pt>
                <c:pt idx="409">
                  <c:v>2011-10-24-16</c:v>
                </c:pt>
                <c:pt idx="410">
                  <c:v>2011-10-24-17</c:v>
                </c:pt>
                <c:pt idx="411">
                  <c:v>2011-10-24-18</c:v>
                </c:pt>
                <c:pt idx="412">
                  <c:v>2011-10-24-19</c:v>
                </c:pt>
                <c:pt idx="413">
                  <c:v>2011-10-24-20</c:v>
                </c:pt>
                <c:pt idx="414">
                  <c:v>2011-10-24-21</c:v>
                </c:pt>
                <c:pt idx="415">
                  <c:v>2011-10-24-22</c:v>
                </c:pt>
                <c:pt idx="416">
                  <c:v>2011-10-24-23</c:v>
                </c:pt>
                <c:pt idx="417">
                  <c:v>2011-10-25-00</c:v>
                </c:pt>
                <c:pt idx="418">
                  <c:v>2011-10-25-01</c:v>
                </c:pt>
                <c:pt idx="419">
                  <c:v>2011-10-25-02</c:v>
                </c:pt>
                <c:pt idx="420">
                  <c:v>2011-10-25-03</c:v>
                </c:pt>
                <c:pt idx="421">
                  <c:v>2011-10-25-04</c:v>
                </c:pt>
                <c:pt idx="422">
                  <c:v>2011-10-25-05</c:v>
                </c:pt>
                <c:pt idx="423">
                  <c:v>2011-10-25-06</c:v>
                </c:pt>
                <c:pt idx="424">
                  <c:v>2011-10-25-07</c:v>
                </c:pt>
                <c:pt idx="425">
                  <c:v>2011-10-25-08</c:v>
                </c:pt>
                <c:pt idx="426">
                  <c:v>2011-10-25-09</c:v>
                </c:pt>
                <c:pt idx="427">
                  <c:v>2011-10-25-10</c:v>
                </c:pt>
                <c:pt idx="428">
                  <c:v>2011-10-25-11</c:v>
                </c:pt>
                <c:pt idx="429">
                  <c:v>2011-10-25-12</c:v>
                </c:pt>
                <c:pt idx="430">
                  <c:v>2011-10-25-13</c:v>
                </c:pt>
                <c:pt idx="431">
                  <c:v>2011-10-25-14</c:v>
                </c:pt>
                <c:pt idx="432">
                  <c:v>2011-10-25-15</c:v>
                </c:pt>
                <c:pt idx="433">
                  <c:v>2011-10-25-16</c:v>
                </c:pt>
                <c:pt idx="434">
                  <c:v>2011-10-25-17</c:v>
                </c:pt>
                <c:pt idx="435">
                  <c:v>2011-10-25-18</c:v>
                </c:pt>
                <c:pt idx="436">
                  <c:v>2011-10-25-19</c:v>
                </c:pt>
                <c:pt idx="437">
                  <c:v>2011-10-25-20</c:v>
                </c:pt>
                <c:pt idx="438">
                  <c:v>2011-10-25-21</c:v>
                </c:pt>
                <c:pt idx="439">
                  <c:v>2011-10-25-22</c:v>
                </c:pt>
                <c:pt idx="440">
                  <c:v>2011-10-25-23</c:v>
                </c:pt>
                <c:pt idx="441">
                  <c:v>2011-10-26-00</c:v>
                </c:pt>
                <c:pt idx="442">
                  <c:v>2011-10-26-01</c:v>
                </c:pt>
                <c:pt idx="443">
                  <c:v>2011-10-26-02</c:v>
                </c:pt>
                <c:pt idx="444">
                  <c:v>2011-10-26-03</c:v>
                </c:pt>
                <c:pt idx="445">
                  <c:v>2011-10-26-04</c:v>
                </c:pt>
                <c:pt idx="446">
                  <c:v>2011-10-26-05</c:v>
                </c:pt>
                <c:pt idx="447">
                  <c:v>2011-10-26-06</c:v>
                </c:pt>
                <c:pt idx="448">
                  <c:v>2011-10-26-07</c:v>
                </c:pt>
                <c:pt idx="449">
                  <c:v>2011-10-26-08</c:v>
                </c:pt>
                <c:pt idx="450">
                  <c:v>2011-10-26-09</c:v>
                </c:pt>
                <c:pt idx="451">
                  <c:v>2011-10-26-10</c:v>
                </c:pt>
                <c:pt idx="452">
                  <c:v>2011-10-26-11</c:v>
                </c:pt>
                <c:pt idx="453">
                  <c:v>2011-10-26-12</c:v>
                </c:pt>
                <c:pt idx="454">
                  <c:v>2011-10-26-13</c:v>
                </c:pt>
                <c:pt idx="455">
                  <c:v>2011-10-26-14</c:v>
                </c:pt>
                <c:pt idx="456">
                  <c:v>2011-10-26-15</c:v>
                </c:pt>
                <c:pt idx="457">
                  <c:v>2011-10-26-16</c:v>
                </c:pt>
                <c:pt idx="458">
                  <c:v>2011-10-26-17</c:v>
                </c:pt>
                <c:pt idx="459">
                  <c:v>2011-10-26-18</c:v>
                </c:pt>
                <c:pt idx="460">
                  <c:v>2011-10-26-19</c:v>
                </c:pt>
                <c:pt idx="461">
                  <c:v>2011-10-26-20</c:v>
                </c:pt>
                <c:pt idx="462">
                  <c:v>2011-10-26-21</c:v>
                </c:pt>
                <c:pt idx="463">
                  <c:v>2011-10-26-22</c:v>
                </c:pt>
                <c:pt idx="464">
                  <c:v>2011-10-26-23</c:v>
                </c:pt>
                <c:pt idx="465">
                  <c:v>2011-10-27-00</c:v>
                </c:pt>
                <c:pt idx="466">
                  <c:v>2011-10-27-01</c:v>
                </c:pt>
                <c:pt idx="467">
                  <c:v>2011-10-27-02</c:v>
                </c:pt>
                <c:pt idx="468">
                  <c:v>2011-10-27-03</c:v>
                </c:pt>
                <c:pt idx="469">
                  <c:v>2011-10-27-04</c:v>
                </c:pt>
                <c:pt idx="470">
                  <c:v>2011-10-27-05</c:v>
                </c:pt>
                <c:pt idx="471">
                  <c:v>2011-10-27-06</c:v>
                </c:pt>
                <c:pt idx="472">
                  <c:v>2011-10-27-07</c:v>
                </c:pt>
                <c:pt idx="473">
                  <c:v>2011-10-27-08</c:v>
                </c:pt>
                <c:pt idx="474">
                  <c:v>2011-10-27-09</c:v>
                </c:pt>
                <c:pt idx="475">
                  <c:v>2011-10-27-10</c:v>
                </c:pt>
                <c:pt idx="476">
                  <c:v>2011-10-27-11</c:v>
                </c:pt>
                <c:pt idx="477">
                  <c:v>2011-10-27-12</c:v>
                </c:pt>
                <c:pt idx="478">
                  <c:v>2011-10-27-13</c:v>
                </c:pt>
                <c:pt idx="479">
                  <c:v>2011-10-27-14</c:v>
                </c:pt>
                <c:pt idx="480">
                  <c:v>2011-10-27-15</c:v>
                </c:pt>
                <c:pt idx="481">
                  <c:v>2011-10-27-16</c:v>
                </c:pt>
                <c:pt idx="482">
                  <c:v>2011-10-27-17</c:v>
                </c:pt>
                <c:pt idx="483">
                  <c:v>2011-10-27-18</c:v>
                </c:pt>
                <c:pt idx="484">
                  <c:v>2011-10-27-19</c:v>
                </c:pt>
                <c:pt idx="485">
                  <c:v>2011-10-27-20</c:v>
                </c:pt>
                <c:pt idx="486">
                  <c:v>2011-10-27-21</c:v>
                </c:pt>
                <c:pt idx="487">
                  <c:v>2011-10-27-22</c:v>
                </c:pt>
                <c:pt idx="488">
                  <c:v>2011-10-27-23</c:v>
                </c:pt>
                <c:pt idx="489">
                  <c:v>2011-10-28-00</c:v>
                </c:pt>
                <c:pt idx="490">
                  <c:v>2011-10-28-01</c:v>
                </c:pt>
                <c:pt idx="491">
                  <c:v>2011-10-28-02</c:v>
                </c:pt>
                <c:pt idx="492">
                  <c:v>2011-10-28-03</c:v>
                </c:pt>
                <c:pt idx="493">
                  <c:v>2011-10-28-04</c:v>
                </c:pt>
                <c:pt idx="494">
                  <c:v>2011-10-28-05</c:v>
                </c:pt>
                <c:pt idx="495">
                  <c:v>2011-10-28-06</c:v>
                </c:pt>
                <c:pt idx="496">
                  <c:v>2011-10-28-07</c:v>
                </c:pt>
                <c:pt idx="497">
                  <c:v>2011-10-28-08</c:v>
                </c:pt>
                <c:pt idx="498">
                  <c:v>2011-10-28-09</c:v>
                </c:pt>
                <c:pt idx="499">
                  <c:v>2011-10-28-10</c:v>
                </c:pt>
                <c:pt idx="500">
                  <c:v>2011-10-28-11</c:v>
                </c:pt>
                <c:pt idx="501">
                  <c:v>2011-10-28-12</c:v>
                </c:pt>
                <c:pt idx="502">
                  <c:v>2011-10-28-13</c:v>
                </c:pt>
                <c:pt idx="503">
                  <c:v>2011-10-28-14</c:v>
                </c:pt>
                <c:pt idx="504">
                  <c:v>2011-10-28-15</c:v>
                </c:pt>
                <c:pt idx="505">
                  <c:v>2011-10-28-16</c:v>
                </c:pt>
                <c:pt idx="506">
                  <c:v>2011-10-28-17</c:v>
                </c:pt>
                <c:pt idx="507">
                  <c:v>2011-10-28-18</c:v>
                </c:pt>
                <c:pt idx="508">
                  <c:v>2011-10-28-19</c:v>
                </c:pt>
                <c:pt idx="509">
                  <c:v>2011-10-28-20</c:v>
                </c:pt>
                <c:pt idx="510">
                  <c:v>2011-10-28-21</c:v>
                </c:pt>
                <c:pt idx="511">
                  <c:v>2011-10-28-22</c:v>
                </c:pt>
                <c:pt idx="512">
                  <c:v>2011-10-28-23</c:v>
                </c:pt>
                <c:pt idx="513">
                  <c:v>2011-10-29-00</c:v>
                </c:pt>
                <c:pt idx="514">
                  <c:v>2011-10-29-01</c:v>
                </c:pt>
                <c:pt idx="515">
                  <c:v>2011-10-29-02</c:v>
                </c:pt>
                <c:pt idx="516">
                  <c:v>2011-10-29-03</c:v>
                </c:pt>
                <c:pt idx="517">
                  <c:v>2011-10-29-04</c:v>
                </c:pt>
                <c:pt idx="518">
                  <c:v>2011-10-29-05</c:v>
                </c:pt>
                <c:pt idx="519">
                  <c:v>2011-10-29-06</c:v>
                </c:pt>
                <c:pt idx="520">
                  <c:v>2011-10-29-07</c:v>
                </c:pt>
                <c:pt idx="521">
                  <c:v>2011-10-29-08</c:v>
                </c:pt>
                <c:pt idx="522">
                  <c:v>2011-10-29-09</c:v>
                </c:pt>
                <c:pt idx="523">
                  <c:v>2011-10-29-10</c:v>
                </c:pt>
                <c:pt idx="524">
                  <c:v>2011-10-29-11</c:v>
                </c:pt>
                <c:pt idx="525">
                  <c:v>2011-10-29-17</c:v>
                </c:pt>
                <c:pt idx="526">
                  <c:v>2011-10-29-18</c:v>
                </c:pt>
                <c:pt idx="527">
                  <c:v>2011-10-29-19</c:v>
                </c:pt>
                <c:pt idx="528">
                  <c:v>2011-10-29-20</c:v>
                </c:pt>
                <c:pt idx="529">
                  <c:v>2011-10-29-21</c:v>
                </c:pt>
                <c:pt idx="530">
                  <c:v>2011-10-29-22</c:v>
                </c:pt>
                <c:pt idx="531">
                  <c:v>2011-10-29-23</c:v>
                </c:pt>
                <c:pt idx="532">
                  <c:v>2011-10-30-00</c:v>
                </c:pt>
                <c:pt idx="533">
                  <c:v>2011-10-30-01</c:v>
                </c:pt>
                <c:pt idx="534">
                  <c:v>2011-10-30-02</c:v>
                </c:pt>
                <c:pt idx="535">
                  <c:v>2011-10-30-03</c:v>
                </c:pt>
                <c:pt idx="536">
                  <c:v>2011-10-30-04</c:v>
                </c:pt>
                <c:pt idx="537">
                  <c:v>2011-10-30-05</c:v>
                </c:pt>
                <c:pt idx="538">
                  <c:v>2011-10-30-06</c:v>
                </c:pt>
                <c:pt idx="539">
                  <c:v>2011-10-30-07</c:v>
                </c:pt>
                <c:pt idx="540">
                  <c:v>2011-10-30-08</c:v>
                </c:pt>
                <c:pt idx="541">
                  <c:v>2011-10-30-09</c:v>
                </c:pt>
                <c:pt idx="542">
                  <c:v>2011-10-30-10</c:v>
                </c:pt>
                <c:pt idx="543">
                  <c:v>2011-10-30-11</c:v>
                </c:pt>
                <c:pt idx="544">
                  <c:v>2011-10-30-12</c:v>
                </c:pt>
                <c:pt idx="545">
                  <c:v>2011-10-30-13</c:v>
                </c:pt>
                <c:pt idx="546">
                  <c:v>2011-10-30-14</c:v>
                </c:pt>
                <c:pt idx="547">
                  <c:v>2011-10-30-15</c:v>
                </c:pt>
                <c:pt idx="548">
                  <c:v>2011-10-30-16</c:v>
                </c:pt>
                <c:pt idx="549">
                  <c:v>2011-10-30-17</c:v>
                </c:pt>
                <c:pt idx="550">
                  <c:v>2011-10-30-18</c:v>
                </c:pt>
                <c:pt idx="551">
                  <c:v>2011-10-30-19</c:v>
                </c:pt>
                <c:pt idx="552">
                  <c:v>2011-10-30-20</c:v>
                </c:pt>
                <c:pt idx="553">
                  <c:v>2011-10-30-21</c:v>
                </c:pt>
                <c:pt idx="554">
                  <c:v>2011-10-30-22</c:v>
                </c:pt>
                <c:pt idx="555">
                  <c:v>2011-10-30-23</c:v>
                </c:pt>
                <c:pt idx="556">
                  <c:v>2011-10-31-00</c:v>
                </c:pt>
                <c:pt idx="557">
                  <c:v>2011-10-31-01</c:v>
                </c:pt>
                <c:pt idx="558">
                  <c:v>2011-10-31-02</c:v>
                </c:pt>
                <c:pt idx="559">
                  <c:v>2011-10-31-03</c:v>
                </c:pt>
                <c:pt idx="560">
                  <c:v>2011-10-31-04</c:v>
                </c:pt>
                <c:pt idx="561">
                  <c:v>2011-10-31-05</c:v>
                </c:pt>
                <c:pt idx="562">
                  <c:v>2011-10-31-06</c:v>
                </c:pt>
                <c:pt idx="563">
                  <c:v>2011-10-31-07</c:v>
                </c:pt>
                <c:pt idx="564">
                  <c:v>2011-10-31-08</c:v>
                </c:pt>
                <c:pt idx="565">
                  <c:v>2011-10-31-09</c:v>
                </c:pt>
                <c:pt idx="566">
                  <c:v>2011-10-31-10</c:v>
                </c:pt>
                <c:pt idx="567">
                  <c:v>2011-10-31-11</c:v>
                </c:pt>
                <c:pt idx="568">
                  <c:v>2011-10-31-12</c:v>
                </c:pt>
                <c:pt idx="569">
                  <c:v>2011-10-31-13</c:v>
                </c:pt>
                <c:pt idx="570">
                  <c:v>2011-10-31-14</c:v>
                </c:pt>
                <c:pt idx="571">
                  <c:v>2011-10-31-15</c:v>
                </c:pt>
                <c:pt idx="572">
                  <c:v>2011-10-31-16</c:v>
                </c:pt>
                <c:pt idx="573">
                  <c:v>2011-10-31-17</c:v>
                </c:pt>
                <c:pt idx="574">
                  <c:v>2011-10-31-18</c:v>
                </c:pt>
                <c:pt idx="575">
                  <c:v>2011-10-31-19</c:v>
                </c:pt>
                <c:pt idx="576">
                  <c:v>2011-10-31-20</c:v>
                </c:pt>
                <c:pt idx="577">
                  <c:v>2011-10-31-21</c:v>
                </c:pt>
                <c:pt idx="578">
                  <c:v>2011-10-31-22</c:v>
                </c:pt>
                <c:pt idx="579">
                  <c:v>2011-10-31-23</c:v>
                </c:pt>
                <c:pt idx="580">
                  <c:v>2011-11-01-00</c:v>
                </c:pt>
                <c:pt idx="581">
                  <c:v>2011-11-01-01</c:v>
                </c:pt>
                <c:pt idx="582">
                  <c:v>2011-11-01-02</c:v>
                </c:pt>
                <c:pt idx="583">
                  <c:v>2011-11-01-03</c:v>
                </c:pt>
                <c:pt idx="584">
                  <c:v>2011-11-01-04</c:v>
                </c:pt>
                <c:pt idx="585">
                  <c:v>2011-11-01-05</c:v>
                </c:pt>
                <c:pt idx="586">
                  <c:v>2011-11-01-06</c:v>
                </c:pt>
                <c:pt idx="587">
                  <c:v>2011-11-01-07</c:v>
                </c:pt>
                <c:pt idx="588">
                  <c:v>2011-11-01-08</c:v>
                </c:pt>
                <c:pt idx="589">
                  <c:v>2011-11-01-09</c:v>
                </c:pt>
                <c:pt idx="590">
                  <c:v>2011-11-01-10</c:v>
                </c:pt>
                <c:pt idx="591">
                  <c:v>2011-11-01-11</c:v>
                </c:pt>
                <c:pt idx="592">
                  <c:v>2011-11-01-12</c:v>
                </c:pt>
                <c:pt idx="593">
                  <c:v>2011-11-01-13</c:v>
                </c:pt>
                <c:pt idx="594">
                  <c:v>2011-11-01-14</c:v>
                </c:pt>
                <c:pt idx="595">
                  <c:v>2011-11-01-15</c:v>
                </c:pt>
                <c:pt idx="596">
                  <c:v>2011-11-01-16</c:v>
                </c:pt>
                <c:pt idx="597">
                  <c:v>2011-11-01-17</c:v>
                </c:pt>
                <c:pt idx="598">
                  <c:v>2011-11-01-18</c:v>
                </c:pt>
                <c:pt idx="599">
                  <c:v>2011-11-01-19</c:v>
                </c:pt>
                <c:pt idx="600">
                  <c:v>2011-11-01-20</c:v>
                </c:pt>
                <c:pt idx="601">
                  <c:v>2011-11-01-21</c:v>
                </c:pt>
                <c:pt idx="602">
                  <c:v>2011-11-01-22</c:v>
                </c:pt>
                <c:pt idx="603">
                  <c:v>2011-11-01-23</c:v>
                </c:pt>
                <c:pt idx="604">
                  <c:v>2011-11-02-00</c:v>
                </c:pt>
                <c:pt idx="605">
                  <c:v>2011-11-02-01</c:v>
                </c:pt>
                <c:pt idx="606">
                  <c:v>2011-11-02-02</c:v>
                </c:pt>
                <c:pt idx="607">
                  <c:v>2011-11-02-03</c:v>
                </c:pt>
                <c:pt idx="608">
                  <c:v>2011-11-02-04</c:v>
                </c:pt>
                <c:pt idx="609">
                  <c:v>2011-11-02-05</c:v>
                </c:pt>
                <c:pt idx="610">
                  <c:v>2011-11-02-06</c:v>
                </c:pt>
                <c:pt idx="611">
                  <c:v>2011-11-02-07</c:v>
                </c:pt>
                <c:pt idx="612">
                  <c:v>2011-11-02-08</c:v>
                </c:pt>
                <c:pt idx="613">
                  <c:v>2011-11-02-09</c:v>
                </c:pt>
                <c:pt idx="614">
                  <c:v>2011-11-02-10</c:v>
                </c:pt>
                <c:pt idx="615">
                  <c:v>2011-11-02-11</c:v>
                </c:pt>
                <c:pt idx="616">
                  <c:v>2011-11-02-12</c:v>
                </c:pt>
                <c:pt idx="617">
                  <c:v>2011-11-02-13</c:v>
                </c:pt>
                <c:pt idx="618">
                  <c:v>2011-11-02-14</c:v>
                </c:pt>
                <c:pt idx="619">
                  <c:v>2011-11-02-15</c:v>
                </c:pt>
                <c:pt idx="620">
                  <c:v>2011-11-02-16</c:v>
                </c:pt>
                <c:pt idx="621">
                  <c:v>2011-11-02-17</c:v>
                </c:pt>
                <c:pt idx="622">
                  <c:v>2011-11-02-18</c:v>
                </c:pt>
                <c:pt idx="623">
                  <c:v>2011-11-02-19</c:v>
                </c:pt>
                <c:pt idx="624">
                  <c:v>2011-11-02-20</c:v>
                </c:pt>
                <c:pt idx="625">
                  <c:v>2011-11-02-21</c:v>
                </c:pt>
                <c:pt idx="626">
                  <c:v>2011-11-02-22</c:v>
                </c:pt>
                <c:pt idx="627">
                  <c:v>2011-11-02-23</c:v>
                </c:pt>
                <c:pt idx="628">
                  <c:v>2011-11-03-00</c:v>
                </c:pt>
                <c:pt idx="629">
                  <c:v>2011-11-03-01</c:v>
                </c:pt>
                <c:pt idx="630">
                  <c:v>2011-11-03-02</c:v>
                </c:pt>
                <c:pt idx="631">
                  <c:v>2011-11-03-03</c:v>
                </c:pt>
                <c:pt idx="632">
                  <c:v>2011-11-03-04</c:v>
                </c:pt>
                <c:pt idx="633">
                  <c:v>2011-11-03-05</c:v>
                </c:pt>
                <c:pt idx="634">
                  <c:v>2011-11-03-06</c:v>
                </c:pt>
                <c:pt idx="635">
                  <c:v>2011-11-03-07</c:v>
                </c:pt>
                <c:pt idx="636">
                  <c:v>2011-11-03-08</c:v>
                </c:pt>
                <c:pt idx="637">
                  <c:v>2011-11-03-09</c:v>
                </c:pt>
                <c:pt idx="638">
                  <c:v>2011-11-03-10</c:v>
                </c:pt>
                <c:pt idx="639">
                  <c:v>2011-11-03-11</c:v>
                </c:pt>
                <c:pt idx="640">
                  <c:v>2011-11-03-12</c:v>
                </c:pt>
                <c:pt idx="641">
                  <c:v>2011-11-03-13</c:v>
                </c:pt>
                <c:pt idx="642">
                  <c:v>2011-11-03-14</c:v>
                </c:pt>
                <c:pt idx="643">
                  <c:v>2011-11-03-15</c:v>
                </c:pt>
                <c:pt idx="644">
                  <c:v>2011-11-03-16</c:v>
                </c:pt>
                <c:pt idx="645">
                  <c:v>2011-11-03-17</c:v>
                </c:pt>
                <c:pt idx="646">
                  <c:v>2011-11-03-18</c:v>
                </c:pt>
                <c:pt idx="647">
                  <c:v>2011-11-03-19</c:v>
                </c:pt>
                <c:pt idx="648">
                  <c:v>2011-11-03-20</c:v>
                </c:pt>
                <c:pt idx="649">
                  <c:v>2011-11-03-21</c:v>
                </c:pt>
                <c:pt idx="650">
                  <c:v>2011-11-03-22</c:v>
                </c:pt>
                <c:pt idx="651">
                  <c:v>2011-11-03-23</c:v>
                </c:pt>
                <c:pt idx="652">
                  <c:v>2011-11-04-00</c:v>
                </c:pt>
                <c:pt idx="653">
                  <c:v>2011-11-04-01</c:v>
                </c:pt>
                <c:pt idx="654">
                  <c:v>2011-11-04-02</c:v>
                </c:pt>
                <c:pt idx="655">
                  <c:v>2011-11-04-03</c:v>
                </c:pt>
                <c:pt idx="656">
                  <c:v>2011-11-04-04</c:v>
                </c:pt>
                <c:pt idx="657">
                  <c:v>2011-11-04-05</c:v>
                </c:pt>
                <c:pt idx="658">
                  <c:v>2011-11-04-06</c:v>
                </c:pt>
                <c:pt idx="659">
                  <c:v>2011-11-04-07</c:v>
                </c:pt>
                <c:pt idx="660">
                  <c:v>2011-11-04-08</c:v>
                </c:pt>
                <c:pt idx="661">
                  <c:v>2011-11-04-09</c:v>
                </c:pt>
                <c:pt idx="662">
                  <c:v>2011-11-04-10</c:v>
                </c:pt>
                <c:pt idx="663">
                  <c:v>2011-11-04-11</c:v>
                </c:pt>
                <c:pt idx="664">
                  <c:v>2011-11-04-12</c:v>
                </c:pt>
                <c:pt idx="665">
                  <c:v>2011-11-04-13</c:v>
                </c:pt>
                <c:pt idx="666">
                  <c:v>2011-11-04-14</c:v>
                </c:pt>
                <c:pt idx="667">
                  <c:v>2011-11-04-15</c:v>
                </c:pt>
                <c:pt idx="668">
                  <c:v>2011-11-04-16</c:v>
                </c:pt>
                <c:pt idx="669">
                  <c:v>2011-11-04-17</c:v>
                </c:pt>
                <c:pt idx="670">
                  <c:v>2011-11-04-18</c:v>
                </c:pt>
                <c:pt idx="671">
                  <c:v>2011-11-04-19</c:v>
                </c:pt>
                <c:pt idx="672">
                  <c:v>2011-11-04-20</c:v>
                </c:pt>
                <c:pt idx="673">
                  <c:v>2011-11-04-21</c:v>
                </c:pt>
                <c:pt idx="674">
                  <c:v>2011-11-04-22</c:v>
                </c:pt>
                <c:pt idx="675">
                  <c:v>2011-11-04-23</c:v>
                </c:pt>
                <c:pt idx="676">
                  <c:v>2011-11-05-00</c:v>
                </c:pt>
                <c:pt idx="677">
                  <c:v>2011-11-05-01</c:v>
                </c:pt>
                <c:pt idx="678">
                  <c:v>2011-11-05-02</c:v>
                </c:pt>
                <c:pt idx="679">
                  <c:v>2011-11-05-03</c:v>
                </c:pt>
                <c:pt idx="680">
                  <c:v>2011-11-05-04</c:v>
                </c:pt>
                <c:pt idx="681">
                  <c:v>2011-11-05-05</c:v>
                </c:pt>
                <c:pt idx="682">
                  <c:v>2011-11-05-06</c:v>
                </c:pt>
                <c:pt idx="683">
                  <c:v>2011-11-05-07</c:v>
                </c:pt>
                <c:pt idx="684">
                  <c:v>2011-11-05-08</c:v>
                </c:pt>
                <c:pt idx="685">
                  <c:v>2011-11-05-09</c:v>
                </c:pt>
                <c:pt idx="686">
                  <c:v>2011-11-05-10</c:v>
                </c:pt>
                <c:pt idx="687">
                  <c:v>2011-11-05-11</c:v>
                </c:pt>
                <c:pt idx="688">
                  <c:v>2011-11-05-12</c:v>
                </c:pt>
                <c:pt idx="689">
                  <c:v>2011-11-05-13</c:v>
                </c:pt>
                <c:pt idx="690">
                  <c:v>2011-11-05-14</c:v>
                </c:pt>
                <c:pt idx="691">
                  <c:v>2011-11-05-15</c:v>
                </c:pt>
                <c:pt idx="692">
                  <c:v>2011-11-05-16</c:v>
                </c:pt>
                <c:pt idx="693">
                  <c:v>2011-11-05-17</c:v>
                </c:pt>
                <c:pt idx="694">
                  <c:v>2011-11-05-18</c:v>
                </c:pt>
                <c:pt idx="695">
                  <c:v>2011-11-05-19</c:v>
                </c:pt>
                <c:pt idx="696">
                  <c:v>2011-11-05-20</c:v>
                </c:pt>
                <c:pt idx="697">
                  <c:v>2011-11-05-21</c:v>
                </c:pt>
                <c:pt idx="698">
                  <c:v>2011-11-05-22</c:v>
                </c:pt>
                <c:pt idx="699">
                  <c:v>2011-11-05-23</c:v>
                </c:pt>
                <c:pt idx="700">
                  <c:v>2011-11-06-00</c:v>
                </c:pt>
                <c:pt idx="701">
                  <c:v>2011-11-06-01</c:v>
                </c:pt>
                <c:pt idx="702">
                  <c:v>2011-11-06-02</c:v>
                </c:pt>
                <c:pt idx="703">
                  <c:v>2011-11-06-03</c:v>
                </c:pt>
                <c:pt idx="704">
                  <c:v>2011-11-06-04</c:v>
                </c:pt>
                <c:pt idx="705">
                  <c:v>2011-11-06-05</c:v>
                </c:pt>
                <c:pt idx="706">
                  <c:v>2011-11-06-06</c:v>
                </c:pt>
                <c:pt idx="707">
                  <c:v>2011-11-06-07</c:v>
                </c:pt>
                <c:pt idx="708">
                  <c:v>2011-11-06-08</c:v>
                </c:pt>
                <c:pt idx="709">
                  <c:v>2011-11-06-09</c:v>
                </c:pt>
                <c:pt idx="710">
                  <c:v>2011-11-06-10</c:v>
                </c:pt>
                <c:pt idx="711">
                  <c:v>2011-11-06-11</c:v>
                </c:pt>
                <c:pt idx="712">
                  <c:v>2011-11-06-12</c:v>
                </c:pt>
                <c:pt idx="713">
                  <c:v>2011-11-06-13</c:v>
                </c:pt>
                <c:pt idx="714">
                  <c:v>2011-11-06-14</c:v>
                </c:pt>
                <c:pt idx="715">
                  <c:v>2011-11-06-15</c:v>
                </c:pt>
                <c:pt idx="716">
                  <c:v>2011-11-06-16</c:v>
                </c:pt>
                <c:pt idx="717">
                  <c:v>2011-11-06-17</c:v>
                </c:pt>
                <c:pt idx="718">
                  <c:v>2011-11-06-18</c:v>
                </c:pt>
                <c:pt idx="719">
                  <c:v>2011-11-06-19</c:v>
                </c:pt>
                <c:pt idx="720">
                  <c:v>2011-11-06-20</c:v>
                </c:pt>
                <c:pt idx="721">
                  <c:v>2011-11-06-21</c:v>
                </c:pt>
                <c:pt idx="722">
                  <c:v>2011-11-06-22</c:v>
                </c:pt>
                <c:pt idx="723">
                  <c:v>2011-11-06-23</c:v>
                </c:pt>
                <c:pt idx="724">
                  <c:v>2011-11-07-00</c:v>
                </c:pt>
                <c:pt idx="725">
                  <c:v>2011-11-07-01</c:v>
                </c:pt>
                <c:pt idx="726">
                  <c:v>2011-11-07-02</c:v>
                </c:pt>
                <c:pt idx="727">
                  <c:v>2011-11-07-03</c:v>
                </c:pt>
                <c:pt idx="728">
                  <c:v>2011-11-07-04</c:v>
                </c:pt>
                <c:pt idx="729">
                  <c:v>2011-11-07-05</c:v>
                </c:pt>
                <c:pt idx="730">
                  <c:v>2011-11-07-06</c:v>
                </c:pt>
                <c:pt idx="731">
                  <c:v>2011-11-07-07</c:v>
                </c:pt>
                <c:pt idx="732">
                  <c:v>2011-11-07-08</c:v>
                </c:pt>
                <c:pt idx="733">
                  <c:v>2011-11-07-09</c:v>
                </c:pt>
                <c:pt idx="734">
                  <c:v>2011-11-07-10</c:v>
                </c:pt>
                <c:pt idx="735">
                  <c:v>2011-11-07-11</c:v>
                </c:pt>
                <c:pt idx="736">
                  <c:v>2011-11-07-12</c:v>
                </c:pt>
                <c:pt idx="737">
                  <c:v>2011-11-07-13</c:v>
                </c:pt>
                <c:pt idx="738">
                  <c:v>2011-11-07-14</c:v>
                </c:pt>
                <c:pt idx="739">
                  <c:v>2011-11-07-15</c:v>
                </c:pt>
                <c:pt idx="740">
                  <c:v>2011-11-07-16</c:v>
                </c:pt>
                <c:pt idx="741">
                  <c:v>2011-11-07-17</c:v>
                </c:pt>
                <c:pt idx="742">
                  <c:v>2011-11-07-18</c:v>
                </c:pt>
                <c:pt idx="743">
                  <c:v>2011-11-07-19</c:v>
                </c:pt>
                <c:pt idx="744">
                  <c:v>2011-11-07-20</c:v>
                </c:pt>
                <c:pt idx="745">
                  <c:v>2011-11-07-21</c:v>
                </c:pt>
                <c:pt idx="746">
                  <c:v>2011-11-07-22</c:v>
                </c:pt>
                <c:pt idx="747">
                  <c:v>2011-11-07-23</c:v>
                </c:pt>
                <c:pt idx="748">
                  <c:v>2011-11-08-00</c:v>
                </c:pt>
                <c:pt idx="749">
                  <c:v>2011-11-08-01</c:v>
                </c:pt>
                <c:pt idx="750">
                  <c:v>2011-11-08-02</c:v>
                </c:pt>
                <c:pt idx="751">
                  <c:v>2011-11-08-03</c:v>
                </c:pt>
                <c:pt idx="752">
                  <c:v>2011-11-08-04</c:v>
                </c:pt>
                <c:pt idx="753">
                  <c:v>2011-11-08-05</c:v>
                </c:pt>
                <c:pt idx="754">
                  <c:v>2011-11-08-06</c:v>
                </c:pt>
                <c:pt idx="755">
                  <c:v>2011-11-08-07</c:v>
                </c:pt>
                <c:pt idx="756">
                  <c:v>2011-11-08-08</c:v>
                </c:pt>
                <c:pt idx="757">
                  <c:v>2011-11-08-09</c:v>
                </c:pt>
                <c:pt idx="758">
                  <c:v>2011-11-08-10</c:v>
                </c:pt>
                <c:pt idx="759">
                  <c:v>2011-11-08-11</c:v>
                </c:pt>
                <c:pt idx="760">
                  <c:v>2011-11-08-12</c:v>
                </c:pt>
                <c:pt idx="761">
                  <c:v>2011-11-08-13</c:v>
                </c:pt>
                <c:pt idx="762">
                  <c:v>2011-11-08-14</c:v>
                </c:pt>
                <c:pt idx="763">
                  <c:v>2011-11-08-15</c:v>
                </c:pt>
                <c:pt idx="764">
                  <c:v>2011-11-08-16</c:v>
                </c:pt>
                <c:pt idx="765">
                  <c:v>2011-11-08-17</c:v>
                </c:pt>
                <c:pt idx="766">
                  <c:v>2011-11-08-18</c:v>
                </c:pt>
                <c:pt idx="767">
                  <c:v>2011-11-08-19</c:v>
                </c:pt>
                <c:pt idx="768">
                  <c:v>2011-11-08-20</c:v>
                </c:pt>
                <c:pt idx="769">
                  <c:v>2011-11-08-21</c:v>
                </c:pt>
                <c:pt idx="770">
                  <c:v>2011-11-08-22</c:v>
                </c:pt>
                <c:pt idx="771">
                  <c:v>2011-11-08-23</c:v>
                </c:pt>
                <c:pt idx="772">
                  <c:v>2011-11-09-00</c:v>
                </c:pt>
                <c:pt idx="773">
                  <c:v>2011-11-09-01</c:v>
                </c:pt>
                <c:pt idx="774">
                  <c:v>2011-11-09-02</c:v>
                </c:pt>
                <c:pt idx="775">
                  <c:v>2011-11-09-03</c:v>
                </c:pt>
                <c:pt idx="776">
                  <c:v>2011-11-09-04</c:v>
                </c:pt>
                <c:pt idx="777">
                  <c:v>2011-11-09-05</c:v>
                </c:pt>
                <c:pt idx="778">
                  <c:v>2011-11-09-06</c:v>
                </c:pt>
                <c:pt idx="779">
                  <c:v>2011-11-09-07</c:v>
                </c:pt>
                <c:pt idx="780">
                  <c:v>2011-11-09-08</c:v>
                </c:pt>
                <c:pt idx="781">
                  <c:v>2011-11-09-09</c:v>
                </c:pt>
                <c:pt idx="782">
                  <c:v>2011-11-09-10</c:v>
                </c:pt>
                <c:pt idx="783">
                  <c:v>2011-11-09-11</c:v>
                </c:pt>
                <c:pt idx="784">
                  <c:v>2011-11-09-12</c:v>
                </c:pt>
                <c:pt idx="785">
                  <c:v>2011-11-09-13</c:v>
                </c:pt>
                <c:pt idx="786">
                  <c:v>2011-11-09-14</c:v>
                </c:pt>
                <c:pt idx="787">
                  <c:v>2011-11-09-15</c:v>
                </c:pt>
                <c:pt idx="788">
                  <c:v>2011-11-09-16</c:v>
                </c:pt>
                <c:pt idx="789">
                  <c:v>2011-11-09-17</c:v>
                </c:pt>
                <c:pt idx="790">
                  <c:v>2011-11-09-18</c:v>
                </c:pt>
                <c:pt idx="791">
                  <c:v>2011-11-09-19</c:v>
                </c:pt>
                <c:pt idx="792">
                  <c:v>2011-11-09-20</c:v>
                </c:pt>
                <c:pt idx="793">
                  <c:v>2011-11-09-21</c:v>
                </c:pt>
                <c:pt idx="794">
                  <c:v>2011-11-09-22</c:v>
                </c:pt>
                <c:pt idx="795">
                  <c:v>2011-11-09-23</c:v>
                </c:pt>
                <c:pt idx="796">
                  <c:v>2011-11-10-00</c:v>
                </c:pt>
                <c:pt idx="797">
                  <c:v>2011-11-10-01</c:v>
                </c:pt>
                <c:pt idx="798">
                  <c:v>2011-11-10-02</c:v>
                </c:pt>
                <c:pt idx="799">
                  <c:v>2011-11-10-03</c:v>
                </c:pt>
                <c:pt idx="800">
                  <c:v>2011-11-10-04</c:v>
                </c:pt>
                <c:pt idx="801">
                  <c:v>2011-11-10-05</c:v>
                </c:pt>
                <c:pt idx="802">
                  <c:v>2011-11-10-06</c:v>
                </c:pt>
                <c:pt idx="803">
                  <c:v>2011-11-10-07</c:v>
                </c:pt>
                <c:pt idx="804">
                  <c:v>2011-11-10-08</c:v>
                </c:pt>
                <c:pt idx="805">
                  <c:v>2011-11-10-09</c:v>
                </c:pt>
                <c:pt idx="806">
                  <c:v>2011-11-10-10</c:v>
                </c:pt>
                <c:pt idx="807">
                  <c:v>2011-11-10-11</c:v>
                </c:pt>
                <c:pt idx="808">
                  <c:v>2011-11-10-12</c:v>
                </c:pt>
                <c:pt idx="809">
                  <c:v>2011-11-10-13</c:v>
                </c:pt>
                <c:pt idx="810">
                  <c:v>2011-11-10-14</c:v>
                </c:pt>
                <c:pt idx="811">
                  <c:v>2011-11-10-15</c:v>
                </c:pt>
                <c:pt idx="812">
                  <c:v>2011-11-10-16</c:v>
                </c:pt>
                <c:pt idx="813">
                  <c:v>2011-11-10-17</c:v>
                </c:pt>
                <c:pt idx="814">
                  <c:v>2011-11-10-18</c:v>
                </c:pt>
                <c:pt idx="815">
                  <c:v>2011-11-10-19</c:v>
                </c:pt>
                <c:pt idx="816">
                  <c:v>2011-11-10-20</c:v>
                </c:pt>
                <c:pt idx="817">
                  <c:v>2011-11-10-21</c:v>
                </c:pt>
                <c:pt idx="818">
                  <c:v>2011-11-10-22</c:v>
                </c:pt>
                <c:pt idx="819">
                  <c:v>2011-11-10-23</c:v>
                </c:pt>
                <c:pt idx="820">
                  <c:v>2011-11-11-00</c:v>
                </c:pt>
                <c:pt idx="821">
                  <c:v>2011-11-11-01</c:v>
                </c:pt>
                <c:pt idx="822">
                  <c:v>2011-11-11-02</c:v>
                </c:pt>
                <c:pt idx="823">
                  <c:v>2011-11-11-03</c:v>
                </c:pt>
                <c:pt idx="824">
                  <c:v>2011-11-11-04</c:v>
                </c:pt>
                <c:pt idx="825">
                  <c:v>2011-11-11-05</c:v>
                </c:pt>
                <c:pt idx="826">
                  <c:v>2011-11-11-06</c:v>
                </c:pt>
                <c:pt idx="827">
                  <c:v>2011-11-11-07</c:v>
                </c:pt>
                <c:pt idx="828">
                  <c:v>2011-11-11-08</c:v>
                </c:pt>
                <c:pt idx="829">
                  <c:v>2011-11-11-09</c:v>
                </c:pt>
                <c:pt idx="830">
                  <c:v>2011-11-11-10</c:v>
                </c:pt>
                <c:pt idx="831">
                  <c:v>2011-11-11-11</c:v>
                </c:pt>
                <c:pt idx="832">
                  <c:v>2011-11-11-12</c:v>
                </c:pt>
                <c:pt idx="833">
                  <c:v>2011-11-11-13</c:v>
                </c:pt>
                <c:pt idx="834">
                  <c:v>2011-11-11-14</c:v>
                </c:pt>
                <c:pt idx="835">
                  <c:v>2011-11-11-15</c:v>
                </c:pt>
                <c:pt idx="836">
                  <c:v>2011-11-11-16</c:v>
                </c:pt>
                <c:pt idx="837">
                  <c:v>2011-11-11-17</c:v>
                </c:pt>
                <c:pt idx="838">
                  <c:v>2011-11-11-18</c:v>
                </c:pt>
                <c:pt idx="839">
                  <c:v>2011-11-11-19</c:v>
                </c:pt>
                <c:pt idx="840">
                  <c:v>2011-11-11-20</c:v>
                </c:pt>
                <c:pt idx="841">
                  <c:v>2011-11-11-21</c:v>
                </c:pt>
                <c:pt idx="842">
                  <c:v>2011-11-11-22</c:v>
                </c:pt>
                <c:pt idx="843">
                  <c:v>2011-11-11-23</c:v>
                </c:pt>
                <c:pt idx="844">
                  <c:v>2011-11-12-00</c:v>
                </c:pt>
                <c:pt idx="845">
                  <c:v>2011-11-12-01</c:v>
                </c:pt>
                <c:pt idx="846">
                  <c:v>2011-11-12-02</c:v>
                </c:pt>
                <c:pt idx="847">
                  <c:v>2011-11-12-03</c:v>
                </c:pt>
                <c:pt idx="848">
                  <c:v>2011-11-12-04</c:v>
                </c:pt>
                <c:pt idx="849">
                  <c:v>2011-11-12-05</c:v>
                </c:pt>
                <c:pt idx="850">
                  <c:v>2011-11-12-06</c:v>
                </c:pt>
                <c:pt idx="851">
                  <c:v>2011-11-12-07</c:v>
                </c:pt>
                <c:pt idx="852">
                  <c:v>2011-11-12-08</c:v>
                </c:pt>
                <c:pt idx="853">
                  <c:v>2011-11-12-09</c:v>
                </c:pt>
                <c:pt idx="854">
                  <c:v>2011-11-12-10</c:v>
                </c:pt>
                <c:pt idx="855">
                  <c:v>2011-11-12-11</c:v>
                </c:pt>
                <c:pt idx="856">
                  <c:v>2011-11-12-12</c:v>
                </c:pt>
                <c:pt idx="857">
                  <c:v>2011-11-12-13</c:v>
                </c:pt>
                <c:pt idx="858">
                  <c:v>2011-11-12-14</c:v>
                </c:pt>
                <c:pt idx="859">
                  <c:v>2011-11-12-15</c:v>
                </c:pt>
                <c:pt idx="860">
                  <c:v>2011-11-12-16</c:v>
                </c:pt>
                <c:pt idx="861">
                  <c:v>2011-11-12-17</c:v>
                </c:pt>
                <c:pt idx="862">
                  <c:v>2011-11-12-18</c:v>
                </c:pt>
                <c:pt idx="863">
                  <c:v>2011-11-12-19</c:v>
                </c:pt>
                <c:pt idx="864">
                  <c:v>2011-11-12-20</c:v>
                </c:pt>
                <c:pt idx="865">
                  <c:v>2011-11-12-21</c:v>
                </c:pt>
                <c:pt idx="866">
                  <c:v>2011-11-12-22</c:v>
                </c:pt>
                <c:pt idx="867">
                  <c:v>2011-11-12-23</c:v>
                </c:pt>
                <c:pt idx="868">
                  <c:v>2011-11-13-00</c:v>
                </c:pt>
                <c:pt idx="869">
                  <c:v>2011-11-13-01</c:v>
                </c:pt>
                <c:pt idx="870">
                  <c:v>2011-11-13-02</c:v>
                </c:pt>
                <c:pt idx="871">
                  <c:v>2011-11-13-03</c:v>
                </c:pt>
                <c:pt idx="872">
                  <c:v>2011-11-13-04</c:v>
                </c:pt>
                <c:pt idx="873">
                  <c:v>2011-11-13-05</c:v>
                </c:pt>
                <c:pt idx="874">
                  <c:v>2011-11-13-06</c:v>
                </c:pt>
                <c:pt idx="875">
                  <c:v>2011-11-13-07</c:v>
                </c:pt>
                <c:pt idx="876">
                  <c:v>2011-11-13-08</c:v>
                </c:pt>
                <c:pt idx="877">
                  <c:v>2011-11-13-09</c:v>
                </c:pt>
                <c:pt idx="878">
                  <c:v>2011-11-13-10</c:v>
                </c:pt>
                <c:pt idx="879">
                  <c:v>2011-11-13-11</c:v>
                </c:pt>
                <c:pt idx="880">
                  <c:v>2011-11-13-12</c:v>
                </c:pt>
                <c:pt idx="881">
                  <c:v>2011-11-13-13</c:v>
                </c:pt>
                <c:pt idx="882">
                  <c:v>2011-11-13-14</c:v>
                </c:pt>
                <c:pt idx="883">
                  <c:v>2011-11-13-15</c:v>
                </c:pt>
                <c:pt idx="884">
                  <c:v>2011-11-13-16</c:v>
                </c:pt>
                <c:pt idx="885">
                  <c:v>2011-11-13-17</c:v>
                </c:pt>
                <c:pt idx="886">
                  <c:v>2011-11-13-18</c:v>
                </c:pt>
                <c:pt idx="887">
                  <c:v>2011-11-13-19</c:v>
                </c:pt>
                <c:pt idx="888">
                  <c:v>2011-11-13-20</c:v>
                </c:pt>
                <c:pt idx="889">
                  <c:v>2011-11-13-21</c:v>
                </c:pt>
                <c:pt idx="890">
                  <c:v>2011-11-13-22</c:v>
                </c:pt>
                <c:pt idx="891">
                  <c:v>2011-11-13-23</c:v>
                </c:pt>
                <c:pt idx="892">
                  <c:v>2011-11-14-00</c:v>
                </c:pt>
                <c:pt idx="893">
                  <c:v>2011-11-14-01</c:v>
                </c:pt>
                <c:pt idx="894">
                  <c:v>2011-11-14-02</c:v>
                </c:pt>
                <c:pt idx="895">
                  <c:v>2011-11-14-03</c:v>
                </c:pt>
                <c:pt idx="896">
                  <c:v>2011-11-14-04</c:v>
                </c:pt>
                <c:pt idx="897">
                  <c:v>2011-11-14-05</c:v>
                </c:pt>
                <c:pt idx="898">
                  <c:v>2011-11-14-06</c:v>
                </c:pt>
                <c:pt idx="899">
                  <c:v>2011-11-14-07</c:v>
                </c:pt>
                <c:pt idx="900">
                  <c:v>2011-11-14-08</c:v>
                </c:pt>
                <c:pt idx="901">
                  <c:v>2011-11-14-09</c:v>
                </c:pt>
                <c:pt idx="902">
                  <c:v>2011-11-14-10</c:v>
                </c:pt>
                <c:pt idx="903">
                  <c:v>2011-11-14-11</c:v>
                </c:pt>
                <c:pt idx="904">
                  <c:v>2011-11-14-12</c:v>
                </c:pt>
                <c:pt idx="905">
                  <c:v>2011-11-14-13</c:v>
                </c:pt>
                <c:pt idx="906">
                  <c:v>2011-11-14-14</c:v>
                </c:pt>
                <c:pt idx="907">
                  <c:v>2011-11-14-15</c:v>
                </c:pt>
                <c:pt idx="908">
                  <c:v>2011-11-14-16</c:v>
                </c:pt>
                <c:pt idx="909">
                  <c:v>2011-11-14-17</c:v>
                </c:pt>
                <c:pt idx="910">
                  <c:v>2011-11-14-18</c:v>
                </c:pt>
                <c:pt idx="911">
                  <c:v>2011-11-14-19</c:v>
                </c:pt>
                <c:pt idx="912">
                  <c:v>2011-11-14-20</c:v>
                </c:pt>
                <c:pt idx="913">
                  <c:v>2011-11-14-21</c:v>
                </c:pt>
                <c:pt idx="914">
                  <c:v>2011-11-14-22</c:v>
                </c:pt>
                <c:pt idx="915">
                  <c:v>2011-11-14-23</c:v>
                </c:pt>
                <c:pt idx="916">
                  <c:v>2011-11-15-00</c:v>
                </c:pt>
                <c:pt idx="917">
                  <c:v>2011-11-15-01</c:v>
                </c:pt>
                <c:pt idx="918">
                  <c:v>2011-11-15-02</c:v>
                </c:pt>
                <c:pt idx="919">
                  <c:v>2011-11-15-03</c:v>
                </c:pt>
                <c:pt idx="920">
                  <c:v>2011-11-15-04</c:v>
                </c:pt>
                <c:pt idx="921">
                  <c:v>2011-11-15-05</c:v>
                </c:pt>
                <c:pt idx="922">
                  <c:v>2011-11-15-06</c:v>
                </c:pt>
                <c:pt idx="923">
                  <c:v>2011-11-15-07</c:v>
                </c:pt>
                <c:pt idx="924">
                  <c:v>2011-11-15-08</c:v>
                </c:pt>
                <c:pt idx="925">
                  <c:v>2011-11-15-09</c:v>
                </c:pt>
                <c:pt idx="926">
                  <c:v>2011-11-15-10</c:v>
                </c:pt>
                <c:pt idx="927">
                  <c:v>2011-11-15-11</c:v>
                </c:pt>
                <c:pt idx="928">
                  <c:v>2011-11-15-12</c:v>
                </c:pt>
                <c:pt idx="929">
                  <c:v>2011-11-15-13</c:v>
                </c:pt>
                <c:pt idx="930">
                  <c:v>2011-11-15-14</c:v>
                </c:pt>
                <c:pt idx="931">
                  <c:v>2011-11-15-15</c:v>
                </c:pt>
                <c:pt idx="932">
                  <c:v>2011-11-15-16</c:v>
                </c:pt>
                <c:pt idx="933">
                  <c:v>2011-11-15-17</c:v>
                </c:pt>
                <c:pt idx="934">
                  <c:v>2011-11-15-18</c:v>
                </c:pt>
                <c:pt idx="935">
                  <c:v>2011-11-15-19</c:v>
                </c:pt>
                <c:pt idx="936">
                  <c:v>2011-11-15-20</c:v>
                </c:pt>
                <c:pt idx="937">
                  <c:v>2011-11-15-21</c:v>
                </c:pt>
                <c:pt idx="938">
                  <c:v>2011-11-15-22</c:v>
                </c:pt>
                <c:pt idx="939">
                  <c:v>2011-11-15-23</c:v>
                </c:pt>
                <c:pt idx="940">
                  <c:v>2011-11-16-00</c:v>
                </c:pt>
                <c:pt idx="941">
                  <c:v>2011-11-16-01</c:v>
                </c:pt>
                <c:pt idx="942">
                  <c:v>2011-11-16-02</c:v>
                </c:pt>
                <c:pt idx="943">
                  <c:v>2011-11-16-03</c:v>
                </c:pt>
                <c:pt idx="944">
                  <c:v>2011-11-16-04</c:v>
                </c:pt>
                <c:pt idx="945">
                  <c:v>2011-11-16-05</c:v>
                </c:pt>
                <c:pt idx="946">
                  <c:v>2011-11-16-06</c:v>
                </c:pt>
                <c:pt idx="947">
                  <c:v>2011-11-16-07</c:v>
                </c:pt>
                <c:pt idx="948">
                  <c:v>2011-11-16-08</c:v>
                </c:pt>
                <c:pt idx="949">
                  <c:v>2011-11-16-09</c:v>
                </c:pt>
                <c:pt idx="950">
                  <c:v>2011-11-16-10</c:v>
                </c:pt>
                <c:pt idx="951">
                  <c:v>2011-11-16-11</c:v>
                </c:pt>
                <c:pt idx="952">
                  <c:v>2011-11-16-12</c:v>
                </c:pt>
                <c:pt idx="953">
                  <c:v>2011-11-16-13</c:v>
                </c:pt>
                <c:pt idx="954">
                  <c:v>2011-11-16-14</c:v>
                </c:pt>
                <c:pt idx="955">
                  <c:v>2011-11-16-15</c:v>
                </c:pt>
                <c:pt idx="956">
                  <c:v>2011-11-16-16</c:v>
                </c:pt>
                <c:pt idx="957">
                  <c:v>2011-11-16-17</c:v>
                </c:pt>
                <c:pt idx="958">
                  <c:v>2011-11-16-18</c:v>
                </c:pt>
                <c:pt idx="959">
                  <c:v>2011-11-16-19</c:v>
                </c:pt>
                <c:pt idx="960">
                  <c:v>2011-11-16-20</c:v>
                </c:pt>
                <c:pt idx="961">
                  <c:v>2011-11-16-21</c:v>
                </c:pt>
                <c:pt idx="962">
                  <c:v>2011-11-16-22</c:v>
                </c:pt>
                <c:pt idx="963">
                  <c:v>2011-11-16-23</c:v>
                </c:pt>
                <c:pt idx="964">
                  <c:v>2011-11-17-00</c:v>
                </c:pt>
                <c:pt idx="965">
                  <c:v>2011-11-17-01</c:v>
                </c:pt>
                <c:pt idx="966">
                  <c:v>2011-11-17-02</c:v>
                </c:pt>
                <c:pt idx="967">
                  <c:v>2011-11-17-03</c:v>
                </c:pt>
                <c:pt idx="968">
                  <c:v>2011-11-17-04</c:v>
                </c:pt>
                <c:pt idx="969">
                  <c:v>2011-11-17-05</c:v>
                </c:pt>
                <c:pt idx="970">
                  <c:v>2011-11-17-06</c:v>
                </c:pt>
                <c:pt idx="971">
                  <c:v>2011-11-17-07</c:v>
                </c:pt>
                <c:pt idx="972">
                  <c:v>2011-11-17-08</c:v>
                </c:pt>
                <c:pt idx="973">
                  <c:v>2011-11-17-09</c:v>
                </c:pt>
                <c:pt idx="974">
                  <c:v>2011-11-17-10</c:v>
                </c:pt>
                <c:pt idx="975">
                  <c:v>2011-11-17-11</c:v>
                </c:pt>
                <c:pt idx="976">
                  <c:v>2011-11-17-12</c:v>
                </c:pt>
                <c:pt idx="977">
                  <c:v>2011-11-17-13</c:v>
                </c:pt>
                <c:pt idx="978">
                  <c:v>2011-11-17-14</c:v>
                </c:pt>
                <c:pt idx="979">
                  <c:v>2011-11-17-15</c:v>
                </c:pt>
                <c:pt idx="980">
                  <c:v>2011-11-17-16</c:v>
                </c:pt>
                <c:pt idx="981">
                  <c:v>2011-11-17-17</c:v>
                </c:pt>
                <c:pt idx="982">
                  <c:v>2011-11-17-18</c:v>
                </c:pt>
                <c:pt idx="983">
                  <c:v>2011-11-17-19</c:v>
                </c:pt>
                <c:pt idx="984">
                  <c:v>2011-11-17-20</c:v>
                </c:pt>
                <c:pt idx="985">
                  <c:v>2011-11-17-21</c:v>
                </c:pt>
                <c:pt idx="986">
                  <c:v>2011-11-17-22</c:v>
                </c:pt>
                <c:pt idx="987">
                  <c:v>2011-11-17-23</c:v>
                </c:pt>
                <c:pt idx="988">
                  <c:v>2011-11-18-00</c:v>
                </c:pt>
                <c:pt idx="989">
                  <c:v>2011-11-18-01</c:v>
                </c:pt>
                <c:pt idx="990">
                  <c:v>2011-11-18-02</c:v>
                </c:pt>
                <c:pt idx="991">
                  <c:v>2011-11-18-03</c:v>
                </c:pt>
                <c:pt idx="992">
                  <c:v>2011-11-18-04</c:v>
                </c:pt>
                <c:pt idx="993">
                  <c:v>2011-11-18-05</c:v>
                </c:pt>
                <c:pt idx="994">
                  <c:v>2011-11-18-06</c:v>
                </c:pt>
                <c:pt idx="995">
                  <c:v>2011-11-18-07</c:v>
                </c:pt>
                <c:pt idx="996">
                  <c:v>2011-11-18-08</c:v>
                </c:pt>
                <c:pt idx="997">
                  <c:v>2011-11-18-09</c:v>
                </c:pt>
                <c:pt idx="998">
                  <c:v>2011-11-18-10</c:v>
                </c:pt>
                <c:pt idx="999">
                  <c:v>2011-11-18-11</c:v>
                </c:pt>
                <c:pt idx="1000">
                  <c:v>2011-11-18-12</c:v>
                </c:pt>
                <c:pt idx="1001">
                  <c:v>2011-11-18-13</c:v>
                </c:pt>
                <c:pt idx="1002">
                  <c:v>2011-11-18-14</c:v>
                </c:pt>
                <c:pt idx="1003">
                  <c:v>2011-11-18-15</c:v>
                </c:pt>
                <c:pt idx="1004">
                  <c:v>2011-11-18-16</c:v>
                </c:pt>
                <c:pt idx="1005">
                  <c:v>2011-11-18-17</c:v>
                </c:pt>
                <c:pt idx="1006">
                  <c:v>2011-11-18-18</c:v>
                </c:pt>
                <c:pt idx="1007">
                  <c:v>2011-11-18-19</c:v>
                </c:pt>
                <c:pt idx="1008">
                  <c:v>2011-11-18-20</c:v>
                </c:pt>
                <c:pt idx="1009">
                  <c:v>2011-11-18-21</c:v>
                </c:pt>
                <c:pt idx="1010">
                  <c:v>2011-11-18-22</c:v>
                </c:pt>
                <c:pt idx="1011">
                  <c:v>2011-11-18-23</c:v>
                </c:pt>
                <c:pt idx="1012">
                  <c:v>2011-11-19-00</c:v>
                </c:pt>
                <c:pt idx="1013">
                  <c:v>2011-11-19-01</c:v>
                </c:pt>
                <c:pt idx="1014">
                  <c:v>2011-11-19-02</c:v>
                </c:pt>
                <c:pt idx="1015">
                  <c:v>2011-11-19-03</c:v>
                </c:pt>
                <c:pt idx="1016">
                  <c:v>2011-11-19-04</c:v>
                </c:pt>
                <c:pt idx="1017">
                  <c:v>2011-11-19-05</c:v>
                </c:pt>
                <c:pt idx="1018">
                  <c:v>2011-11-19-06</c:v>
                </c:pt>
                <c:pt idx="1019">
                  <c:v>2011-11-19-07</c:v>
                </c:pt>
                <c:pt idx="1020">
                  <c:v>2011-11-19-08</c:v>
                </c:pt>
                <c:pt idx="1021">
                  <c:v>2011-11-19-09</c:v>
                </c:pt>
                <c:pt idx="1022">
                  <c:v>2011-11-19-10</c:v>
                </c:pt>
                <c:pt idx="1023">
                  <c:v>2011-11-19-11</c:v>
                </c:pt>
                <c:pt idx="1024">
                  <c:v>2011-11-19-12</c:v>
                </c:pt>
                <c:pt idx="1025">
                  <c:v>2011-11-19-13</c:v>
                </c:pt>
                <c:pt idx="1026">
                  <c:v>2011-11-19-14</c:v>
                </c:pt>
                <c:pt idx="1027">
                  <c:v>2011-11-19-15</c:v>
                </c:pt>
                <c:pt idx="1028">
                  <c:v>2011-11-19-16</c:v>
                </c:pt>
                <c:pt idx="1029">
                  <c:v>2011-11-19-17</c:v>
                </c:pt>
                <c:pt idx="1030">
                  <c:v>2011-11-19-18</c:v>
                </c:pt>
                <c:pt idx="1031">
                  <c:v>2011-11-19-19</c:v>
                </c:pt>
                <c:pt idx="1032">
                  <c:v>2011-11-19-20</c:v>
                </c:pt>
                <c:pt idx="1033">
                  <c:v>2011-11-19-21</c:v>
                </c:pt>
                <c:pt idx="1034">
                  <c:v>2011-11-19-22</c:v>
                </c:pt>
                <c:pt idx="1035">
                  <c:v>2011-11-19-23</c:v>
                </c:pt>
                <c:pt idx="1036">
                  <c:v>2011-11-20-00</c:v>
                </c:pt>
                <c:pt idx="1037">
                  <c:v>2011-11-20-01</c:v>
                </c:pt>
                <c:pt idx="1038">
                  <c:v>2011-11-20-02</c:v>
                </c:pt>
                <c:pt idx="1039">
                  <c:v>2011-11-20-03</c:v>
                </c:pt>
                <c:pt idx="1040">
                  <c:v>2011-11-20-04</c:v>
                </c:pt>
                <c:pt idx="1041">
                  <c:v>2011-11-20-05</c:v>
                </c:pt>
                <c:pt idx="1042">
                  <c:v>2011-11-20-06</c:v>
                </c:pt>
                <c:pt idx="1043">
                  <c:v>2011-11-20-07</c:v>
                </c:pt>
                <c:pt idx="1044">
                  <c:v>2011-11-20-08</c:v>
                </c:pt>
                <c:pt idx="1045">
                  <c:v>2011-11-20-09</c:v>
                </c:pt>
                <c:pt idx="1046">
                  <c:v>2011-11-20-10</c:v>
                </c:pt>
                <c:pt idx="1047">
                  <c:v>2011-11-20-11</c:v>
                </c:pt>
                <c:pt idx="1048">
                  <c:v>2011-11-20-12</c:v>
                </c:pt>
                <c:pt idx="1049">
                  <c:v>2011-11-20-13</c:v>
                </c:pt>
                <c:pt idx="1050">
                  <c:v>2011-11-20-14</c:v>
                </c:pt>
                <c:pt idx="1051">
                  <c:v>2011-11-20-15</c:v>
                </c:pt>
                <c:pt idx="1052">
                  <c:v>2011-11-20-16</c:v>
                </c:pt>
                <c:pt idx="1053">
                  <c:v>2011-11-20-17</c:v>
                </c:pt>
                <c:pt idx="1054">
                  <c:v>2011-11-20-18</c:v>
                </c:pt>
                <c:pt idx="1055">
                  <c:v>2011-11-20-19</c:v>
                </c:pt>
                <c:pt idx="1056">
                  <c:v>2011-11-20-20</c:v>
                </c:pt>
                <c:pt idx="1057">
                  <c:v>2011-11-20-21</c:v>
                </c:pt>
                <c:pt idx="1058">
                  <c:v>2011-11-20-22</c:v>
                </c:pt>
                <c:pt idx="1059">
                  <c:v>2011-11-20-23</c:v>
                </c:pt>
                <c:pt idx="1060">
                  <c:v>2011-11-21-00</c:v>
                </c:pt>
                <c:pt idx="1061">
                  <c:v>2011-11-21-01</c:v>
                </c:pt>
                <c:pt idx="1062">
                  <c:v>2011-11-21-02</c:v>
                </c:pt>
                <c:pt idx="1063">
                  <c:v>2011-11-21-03</c:v>
                </c:pt>
                <c:pt idx="1064">
                  <c:v>2011-11-21-04</c:v>
                </c:pt>
                <c:pt idx="1065">
                  <c:v>2011-11-21-05</c:v>
                </c:pt>
                <c:pt idx="1066">
                  <c:v>2011-11-21-06</c:v>
                </c:pt>
                <c:pt idx="1067">
                  <c:v>2011-11-21-07</c:v>
                </c:pt>
                <c:pt idx="1068">
                  <c:v>2011-11-21-08</c:v>
                </c:pt>
                <c:pt idx="1069">
                  <c:v>2011-11-21-09</c:v>
                </c:pt>
                <c:pt idx="1070">
                  <c:v>2011-11-21-10</c:v>
                </c:pt>
                <c:pt idx="1071">
                  <c:v>2011-11-21-11</c:v>
                </c:pt>
                <c:pt idx="1072">
                  <c:v>2011-11-21-12</c:v>
                </c:pt>
                <c:pt idx="1073">
                  <c:v>2011-11-21-13</c:v>
                </c:pt>
                <c:pt idx="1074">
                  <c:v>2011-11-21-14</c:v>
                </c:pt>
                <c:pt idx="1075">
                  <c:v>2011-11-21-15</c:v>
                </c:pt>
                <c:pt idx="1076">
                  <c:v>2011-11-21-16</c:v>
                </c:pt>
                <c:pt idx="1077">
                  <c:v>2011-11-21-17</c:v>
                </c:pt>
                <c:pt idx="1078">
                  <c:v>2011-11-21-18</c:v>
                </c:pt>
                <c:pt idx="1079">
                  <c:v>2011-11-21-19</c:v>
                </c:pt>
                <c:pt idx="1080">
                  <c:v>2011-11-21-20</c:v>
                </c:pt>
                <c:pt idx="1081">
                  <c:v>2011-11-21-21</c:v>
                </c:pt>
                <c:pt idx="1082">
                  <c:v>2011-11-21-22</c:v>
                </c:pt>
                <c:pt idx="1083">
                  <c:v>2011-11-21-23</c:v>
                </c:pt>
                <c:pt idx="1084">
                  <c:v>2011-11-22-00</c:v>
                </c:pt>
                <c:pt idx="1085">
                  <c:v>2011-11-22-01</c:v>
                </c:pt>
                <c:pt idx="1086">
                  <c:v>2011-11-22-02</c:v>
                </c:pt>
                <c:pt idx="1087">
                  <c:v>2011-11-22-03</c:v>
                </c:pt>
                <c:pt idx="1088">
                  <c:v>2011-11-22-04</c:v>
                </c:pt>
                <c:pt idx="1089">
                  <c:v>2011-11-22-05</c:v>
                </c:pt>
                <c:pt idx="1090">
                  <c:v>2011-11-22-06</c:v>
                </c:pt>
                <c:pt idx="1091">
                  <c:v>2011-11-22-07</c:v>
                </c:pt>
                <c:pt idx="1092">
                  <c:v>2011-11-22-08</c:v>
                </c:pt>
                <c:pt idx="1093">
                  <c:v>2011-11-22-09</c:v>
                </c:pt>
                <c:pt idx="1094">
                  <c:v>2011-11-22-10</c:v>
                </c:pt>
                <c:pt idx="1095">
                  <c:v>2011-11-22-11</c:v>
                </c:pt>
                <c:pt idx="1096">
                  <c:v>2011-11-22-12</c:v>
                </c:pt>
                <c:pt idx="1097">
                  <c:v>2011-11-22-13</c:v>
                </c:pt>
                <c:pt idx="1098">
                  <c:v>2011-11-22-14</c:v>
                </c:pt>
                <c:pt idx="1099">
                  <c:v>2011-11-22-15</c:v>
                </c:pt>
                <c:pt idx="1100">
                  <c:v>2011-11-22-16</c:v>
                </c:pt>
                <c:pt idx="1101">
                  <c:v>2011-11-22-17</c:v>
                </c:pt>
                <c:pt idx="1102">
                  <c:v>2011-11-22-18</c:v>
                </c:pt>
                <c:pt idx="1103">
                  <c:v>2011-11-22-19</c:v>
                </c:pt>
                <c:pt idx="1104">
                  <c:v>2011-11-22-20</c:v>
                </c:pt>
                <c:pt idx="1105">
                  <c:v>2011-11-22-21</c:v>
                </c:pt>
                <c:pt idx="1106">
                  <c:v>2011-11-22-22</c:v>
                </c:pt>
                <c:pt idx="1107">
                  <c:v>2011-11-22-23</c:v>
                </c:pt>
                <c:pt idx="1108">
                  <c:v>2011-11-23-00</c:v>
                </c:pt>
                <c:pt idx="1109">
                  <c:v>2011-11-23-01</c:v>
                </c:pt>
                <c:pt idx="1110">
                  <c:v>2011-11-23-02</c:v>
                </c:pt>
                <c:pt idx="1111">
                  <c:v>2011-11-23-03</c:v>
                </c:pt>
                <c:pt idx="1112">
                  <c:v>2011-11-23-04</c:v>
                </c:pt>
                <c:pt idx="1113">
                  <c:v>2011-11-23-05</c:v>
                </c:pt>
                <c:pt idx="1114">
                  <c:v>2011-11-23-06</c:v>
                </c:pt>
                <c:pt idx="1115">
                  <c:v>2011-11-23-07</c:v>
                </c:pt>
                <c:pt idx="1116">
                  <c:v>2011-11-23-08</c:v>
                </c:pt>
                <c:pt idx="1117">
                  <c:v>2011-11-23-09</c:v>
                </c:pt>
                <c:pt idx="1118">
                  <c:v>2011-11-23-10</c:v>
                </c:pt>
                <c:pt idx="1119">
                  <c:v>2011-11-23-11</c:v>
                </c:pt>
                <c:pt idx="1120">
                  <c:v>2011-11-23-12</c:v>
                </c:pt>
                <c:pt idx="1121">
                  <c:v>2011-11-23-13</c:v>
                </c:pt>
                <c:pt idx="1122">
                  <c:v>2011-11-23-14</c:v>
                </c:pt>
                <c:pt idx="1123">
                  <c:v>2011-11-23-15</c:v>
                </c:pt>
                <c:pt idx="1124">
                  <c:v>2011-11-23-16</c:v>
                </c:pt>
                <c:pt idx="1125">
                  <c:v>2011-11-23-17</c:v>
                </c:pt>
                <c:pt idx="1126">
                  <c:v>2011-11-23-18</c:v>
                </c:pt>
                <c:pt idx="1127">
                  <c:v>2011-11-23-19</c:v>
                </c:pt>
                <c:pt idx="1128">
                  <c:v>2011-11-23-20</c:v>
                </c:pt>
                <c:pt idx="1129">
                  <c:v>2011-11-23-21</c:v>
                </c:pt>
                <c:pt idx="1130">
                  <c:v>2011-11-23-22</c:v>
                </c:pt>
                <c:pt idx="1131">
                  <c:v>2011-11-23-23</c:v>
                </c:pt>
                <c:pt idx="1132">
                  <c:v>2011-11-24-00</c:v>
                </c:pt>
                <c:pt idx="1133">
                  <c:v>2011-11-24-01</c:v>
                </c:pt>
                <c:pt idx="1134">
                  <c:v>2011-11-24-02</c:v>
                </c:pt>
                <c:pt idx="1135">
                  <c:v>2011-11-24-03</c:v>
                </c:pt>
                <c:pt idx="1136">
                  <c:v>2011-11-24-04</c:v>
                </c:pt>
                <c:pt idx="1137">
                  <c:v>2011-11-24-05</c:v>
                </c:pt>
                <c:pt idx="1138">
                  <c:v>2011-11-24-06</c:v>
                </c:pt>
                <c:pt idx="1139">
                  <c:v>2011-11-24-07</c:v>
                </c:pt>
                <c:pt idx="1140">
                  <c:v>2011-11-24-08</c:v>
                </c:pt>
                <c:pt idx="1141">
                  <c:v>2011-11-24-09</c:v>
                </c:pt>
                <c:pt idx="1142">
                  <c:v>2011-11-24-10</c:v>
                </c:pt>
                <c:pt idx="1143">
                  <c:v>2011-11-24-11</c:v>
                </c:pt>
                <c:pt idx="1144">
                  <c:v>2011-11-24-12</c:v>
                </c:pt>
                <c:pt idx="1145">
                  <c:v>2011-11-24-13</c:v>
                </c:pt>
                <c:pt idx="1146">
                  <c:v>2011-11-24-14</c:v>
                </c:pt>
                <c:pt idx="1147">
                  <c:v>2011-11-24-15</c:v>
                </c:pt>
                <c:pt idx="1148">
                  <c:v>2011-11-24-16</c:v>
                </c:pt>
                <c:pt idx="1149">
                  <c:v>2011-11-24-17</c:v>
                </c:pt>
                <c:pt idx="1150">
                  <c:v>2011-11-24-18</c:v>
                </c:pt>
                <c:pt idx="1151">
                  <c:v>2011-11-24-19</c:v>
                </c:pt>
                <c:pt idx="1152">
                  <c:v>2011-11-24-20</c:v>
                </c:pt>
                <c:pt idx="1153">
                  <c:v>2011-11-24-21</c:v>
                </c:pt>
                <c:pt idx="1154">
                  <c:v>2011-11-24-22</c:v>
                </c:pt>
                <c:pt idx="1155">
                  <c:v>2011-11-24-23</c:v>
                </c:pt>
                <c:pt idx="1156">
                  <c:v>2011-11-25-00</c:v>
                </c:pt>
                <c:pt idx="1157">
                  <c:v>2011-11-25-01</c:v>
                </c:pt>
                <c:pt idx="1158">
                  <c:v>2011-11-25-02</c:v>
                </c:pt>
                <c:pt idx="1159">
                  <c:v>2011-11-25-03</c:v>
                </c:pt>
                <c:pt idx="1160">
                  <c:v>2011-11-25-04</c:v>
                </c:pt>
                <c:pt idx="1161">
                  <c:v>2011-11-25-05</c:v>
                </c:pt>
                <c:pt idx="1162">
                  <c:v>2011-11-25-06</c:v>
                </c:pt>
                <c:pt idx="1163">
                  <c:v>2011-11-25-07</c:v>
                </c:pt>
                <c:pt idx="1164">
                  <c:v>2011-11-25-08</c:v>
                </c:pt>
                <c:pt idx="1165">
                  <c:v>2011-11-25-09</c:v>
                </c:pt>
                <c:pt idx="1166">
                  <c:v>2011-11-25-10</c:v>
                </c:pt>
                <c:pt idx="1167">
                  <c:v>2011-11-25-11</c:v>
                </c:pt>
                <c:pt idx="1168">
                  <c:v>2011-11-25-12</c:v>
                </c:pt>
                <c:pt idx="1169">
                  <c:v>2011-11-25-13</c:v>
                </c:pt>
                <c:pt idx="1170">
                  <c:v>2011-11-25-14</c:v>
                </c:pt>
                <c:pt idx="1171">
                  <c:v>2011-11-25-15</c:v>
                </c:pt>
                <c:pt idx="1172">
                  <c:v>2011-11-25-16</c:v>
                </c:pt>
                <c:pt idx="1173">
                  <c:v>2011-11-25-17</c:v>
                </c:pt>
                <c:pt idx="1174">
                  <c:v>2011-11-25-18</c:v>
                </c:pt>
                <c:pt idx="1175">
                  <c:v>2011-11-25-19</c:v>
                </c:pt>
                <c:pt idx="1176">
                  <c:v>2011-11-25-20</c:v>
                </c:pt>
                <c:pt idx="1177">
                  <c:v>2011-11-25-21</c:v>
                </c:pt>
                <c:pt idx="1178">
                  <c:v>2011-11-25-22</c:v>
                </c:pt>
                <c:pt idx="1179">
                  <c:v>2011-11-25-23</c:v>
                </c:pt>
                <c:pt idx="1180">
                  <c:v>2011-11-26-00</c:v>
                </c:pt>
                <c:pt idx="1181">
                  <c:v>2011-11-26-01</c:v>
                </c:pt>
                <c:pt idx="1182">
                  <c:v>2011-11-26-02</c:v>
                </c:pt>
                <c:pt idx="1183">
                  <c:v>2011-11-26-03</c:v>
                </c:pt>
                <c:pt idx="1184">
                  <c:v>2011-11-26-04</c:v>
                </c:pt>
                <c:pt idx="1185">
                  <c:v>2011-11-26-05</c:v>
                </c:pt>
                <c:pt idx="1186">
                  <c:v>2011-11-26-06</c:v>
                </c:pt>
                <c:pt idx="1187">
                  <c:v>2011-11-26-07</c:v>
                </c:pt>
                <c:pt idx="1188">
                  <c:v>2011-11-26-08</c:v>
                </c:pt>
                <c:pt idx="1189">
                  <c:v>2011-11-26-09</c:v>
                </c:pt>
                <c:pt idx="1190">
                  <c:v>2011-11-26-10</c:v>
                </c:pt>
                <c:pt idx="1191">
                  <c:v>2011-11-26-11</c:v>
                </c:pt>
                <c:pt idx="1192">
                  <c:v>2011-11-26-12</c:v>
                </c:pt>
                <c:pt idx="1193">
                  <c:v>2011-11-26-13</c:v>
                </c:pt>
                <c:pt idx="1194">
                  <c:v>2011-11-26-14</c:v>
                </c:pt>
                <c:pt idx="1195">
                  <c:v>2011-11-26-15</c:v>
                </c:pt>
                <c:pt idx="1196">
                  <c:v>2011-11-26-16</c:v>
                </c:pt>
                <c:pt idx="1197">
                  <c:v>2011-11-26-17</c:v>
                </c:pt>
                <c:pt idx="1198">
                  <c:v>2011-11-26-18</c:v>
                </c:pt>
                <c:pt idx="1199">
                  <c:v>2011-11-26-19</c:v>
                </c:pt>
                <c:pt idx="1200">
                  <c:v>2011-11-26-20</c:v>
                </c:pt>
                <c:pt idx="1201">
                  <c:v>2011-11-26-21</c:v>
                </c:pt>
                <c:pt idx="1202">
                  <c:v>2011-11-26-22</c:v>
                </c:pt>
                <c:pt idx="1203">
                  <c:v>2011-11-26-23</c:v>
                </c:pt>
                <c:pt idx="1204">
                  <c:v>2011-11-27-00</c:v>
                </c:pt>
                <c:pt idx="1205">
                  <c:v>2011-11-27-01</c:v>
                </c:pt>
                <c:pt idx="1206">
                  <c:v>2011-11-27-02</c:v>
                </c:pt>
                <c:pt idx="1207">
                  <c:v>2011-11-27-03</c:v>
                </c:pt>
                <c:pt idx="1208">
                  <c:v>2011-11-27-04</c:v>
                </c:pt>
                <c:pt idx="1209">
                  <c:v>2011-11-27-05</c:v>
                </c:pt>
                <c:pt idx="1210">
                  <c:v>2011-11-27-06</c:v>
                </c:pt>
                <c:pt idx="1211">
                  <c:v>2011-11-27-07</c:v>
                </c:pt>
                <c:pt idx="1212">
                  <c:v>2011-11-27-08</c:v>
                </c:pt>
                <c:pt idx="1213">
                  <c:v>2011-11-27-09</c:v>
                </c:pt>
                <c:pt idx="1214">
                  <c:v>2011-11-27-10</c:v>
                </c:pt>
                <c:pt idx="1215">
                  <c:v>2011-11-27-11</c:v>
                </c:pt>
                <c:pt idx="1216">
                  <c:v>2011-11-27-12</c:v>
                </c:pt>
                <c:pt idx="1217">
                  <c:v>2011-11-27-13</c:v>
                </c:pt>
                <c:pt idx="1218">
                  <c:v>2011-11-27-14</c:v>
                </c:pt>
                <c:pt idx="1219">
                  <c:v>2011-11-27-15</c:v>
                </c:pt>
                <c:pt idx="1220">
                  <c:v>2011-11-27-16</c:v>
                </c:pt>
                <c:pt idx="1221">
                  <c:v>2011-11-27-17</c:v>
                </c:pt>
                <c:pt idx="1222">
                  <c:v>2011-11-27-18</c:v>
                </c:pt>
                <c:pt idx="1223">
                  <c:v>2011-11-27-19</c:v>
                </c:pt>
                <c:pt idx="1224">
                  <c:v>2011-11-27-20</c:v>
                </c:pt>
                <c:pt idx="1225">
                  <c:v>2011-11-27-21</c:v>
                </c:pt>
                <c:pt idx="1226">
                  <c:v>2011-11-27-22</c:v>
                </c:pt>
                <c:pt idx="1227">
                  <c:v>2011-11-27-23</c:v>
                </c:pt>
                <c:pt idx="1228">
                  <c:v>2011-11-28-00</c:v>
                </c:pt>
                <c:pt idx="1229">
                  <c:v>2011-11-28-01</c:v>
                </c:pt>
                <c:pt idx="1230">
                  <c:v>2011-11-28-02</c:v>
                </c:pt>
                <c:pt idx="1231">
                  <c:v>2011-11-28-03</c:v>
                </c:pt>
                <c:pt idx="1232">
                  <c:v>2011-11-28-04</c:v>
                </c:pt>
                <c:pt idx="1233">
                  <c:v>2011-11-28-05</c:v>
                </c:pt>
                <c:pt idx="1234">
                  <c:v>2011-11-28-06</c:v>
                </c:pt>
                <c:pt idx="1235">
                  <c:v>2011-11-28-07</c:v>
                </c:pt>
                <c:pt idx="1236">
                  <c:v>2011-11-28-08</c:v>
                </c:pt>
                <c:pt idx="1237">
                  <c:v>2011-11-28-09</c:v>
                </c:pt>
                <c:pt idx="1238">
                  <c:v>2011-11-28-10</c:v>
                </c:pt>
                <c:pt idx="1239">
                  <c:v>2011-11-28-11</c:v>
                </c:pt>
                <c:pt idx="1240">
                  <c:v>2011-11-28-12</c:v>
                </c:pt>
                <c:pt idx="1241">
                  <c:v>2011-11-28-13</c:v>
                </c:pt>
                <c:pt idx="1242">
                  <c:v>2011-11-28-14</c:v>
                </c:pt>
                <c:pt idx="1243">
                  <c:v>2011-11-28-15</c:v>
                </c:pt>
                <c:pt idx="1244">
                  <c:v>2011-11-28-16</c:v>
                </c:pt>
                <c:pt idx="1245">
                  <c:v>2011-11-28-17</c:v>
                </c:pt>
                <c:pt idx="1246">
                  <c:v>2011-11-28-18</c:v>
                </c:pt>
                <c:pt idx="1247">
                  <c:v>2011-11-28-19</c:v>
                </c:pt>
                <c:pt idx="1248">
                  <c:v>2011-11-28-20</c:v>
                </c:pt>
                <c:pt idx="1249">
                  <c:v>2011-11-28-21</c:v>
                </c:pt>
                <c:pt idx="1250">
                  <c:v>2011-11-28-22</c:v>
                </c:pt>
                <c:pt idx="1251">
                  <c:v>2011-11-28-23</c:v>
                </c:pt>
                <c:pt idx="1252">
                  <c:v>2011-11-29-00</c:v>
                </c:pt>
                <c:pt idx="1253">
                  <c:v>2011-11-29-01</c:v>
                </c:pt>
                <c:pt idx="1254">
                  <c:v>2011-11-29-02</c:v>
                </c:pt>
                <c:pt idx="1255">
                  <c:v>2011-11-29-03</c:v>
                </c:pt>
                <c:pt idx="1256">
                  <c:v>2011-11-29-04</c:v>
                </c:pt>
                <c:pt idx="1257">
                  <c:v>2011-11-29-05</c:v>
                </c:pt>
                <c:pt idx="1258">
                  <c:v>2011-11-29-06</c:v>
                </c:pt>
                <c:pt idx="1259">
                  <c:v>2011-11-29-07</c:v>
                </c:pt>
                <c:pt idx="1260">
                  <c:v>2011-11-29-08</c:v>
                </c:pt>
                <c:pt idx="1261">
                  <c:v>2011-11-29-09</c:v>
                </c:pt>
                <c:pt idx="1262">
                  <c:v>2011-11-29-10</c:v>
                </c:pt>
                <c:pt idx="1263">
                  <c:v>2011-11-29-11</c:v>
                </c:pt>
                <c:pt idx="1264">
                  <c:v>2011-11-29-12</c:v>
                </c:pt>
                <c:pt idx="1265">
                  <c:v>2011-11-29-13</c:v>
                </c:pt>
                <c:pt idx="1266">
                  <c:v>2011-11-29-14</c:v>
                </c:pt>
                <c:pt idx="1267">
                  <c:v>2011-11-29-15</c:v>
                </c:pt>
                <c:pt idx="1268">
                  <c:v>2011-11-29-16</c:v>
                </c:pt>
                <c:pt idx="1269">
                  <c:v>2011-11-29-17</c:v>
                </c:pt>
                <c:pt idx="1270">
                  <c:v>2011-11-29-18</c:v>
                </c:pt>
                <c:pt idx="1271">
                  <c:v>2011-11-29-19</c:v>
                </c:pt>
                <c:pt idx="1272">
                  <c:v>2011-11-29-20</c:v>
                </c:pt>
                <c:pt idx="1273">
                  <c:v>2011-11-29-21</c:v>
                </c:pt>
                <c:pt idx="1274">
                  <c:v>2011-11-29-22</c:v>
                </c:pt>
                <c:pt idx="1275">
                  <c:v>2011-11-29-23</c:v>
                </c:pt>
                <c:pt idx="1276">
                  <c:v>2011-11-30-00</c:v>
                </c:pt>
                <c:pt idx="1277">
                  <c:v>2011-11-30-01</c:v>
                </c:pt>
                <c:pt idx="1278">
                  <c:v>2011-11-30-02</c:v>
                </c:pt>
                <c:pt idx="1279">
                  <c:v>2011-11-30-03</c:v>
                </c:pt>
                <c:pt idx="1280">
                  <c:v>2011-11-30-04</c:v>
                </c:pt>
                <c:pt idx="1281">
                  <c:v>2011-11-30-05</c:v>
                </c:pt>
                <c:pt idx="1282">
                  <c:v>2011-11-30-06</c:v>
                </c:pt>
                <c:pt idx="1283">
                  <c:v>2011-11-30-07</c:v>
                </c:pt>
                <c:pt idx="1284">
                  <c:v>2011-11-30-08</c:v>
                </c:pt>
                <c:pt idx="1285">
                  <c:v>2011-11-30-09</c:v>
                </c:pt>
                <c:pt idx="1286">
                  <c:v>2011-11-30-10</c:v>
                </c:pt>
                <c:pt idx="1287">
                  <c:v>2011-11-30-11</c:v>
                </c:pt>
                <c:pt idx="1288">
                  <c:v>2011-11-30-12</c:v>
                </c:pt>
                <c:pt idx="1289">
                  <c:v>2011-11-30-13</c:v>
                </c:pt>
                <c:pt idx="1290">
                  <c:v>2011-11-30-14</c:v>
                </c:pt>
                <c:pt idx="1291">
                  <c:v>2011-11-30-15</c:v>
                </c:pt>
                <c:pt idx="1292">
                  <c:v>2011-11-30-16</c:v>
                </c:pt>
                <c:pt idx="1293">
                  <c:v>2011-11-30-17</c:v>
                </c:pt>
                <c:pt idx="1294">
                  <c:v>2011-11-30-18</c:v>
                </c:pt>
                <c:pt idx="1295">
                  <c:v>2011-11-30-19</c:v>
                </c:pt>
                <c:pt idx="1296">
                  <c:v>2011-11-30-20</c:v>
                </c:pt>
                <c:pt idx="1297">
                  <c:v>2011-11-30-21</c:v>
                </c:pt>
                <c:pt idx="1298">
                  <c:v>2011-11-30-22</c:v>
                </c:pt>
                <c:pt idx="1299">
                  <c:v>2011-11-30-23</c:v>
                </c:pt>
                <c:pt idx="1300">
                  <c:v>2011-12-01-00</c:v>
                </c:pt>
                <c:pt idx="1301">
                  <c:v>2011-12-01-01</c:v>
                </c:pt>
                <c:pt idx="1302">
                  <c:v>2011-12-01-02</c:v>
                </c:pt>
                <c:pt idx="1303">
                  <c:v>2011-12-01-03</c:v>
                </c:pt>
                <c:pt idx="1304">
                  <c:v>2011-12-01-04</c:v>
                </c:pt>
                <c:pt idx="1305">
                  <c:v>2011-12-01-05</c:v>
                </c:pt>
                <c:pt idx="1306">
                  <c:v>2011-12-01-06</c:v>
                </c:pt>
                <c:pt idx="1307">
                  <c:v>2011-12-01-07</c:v>
                </c:pt>
                <c:pt idx="1308">
                  <c:v>2011-12-01-08</c:v>
                </c:pt>
                <c:pt idx="1309">
                  <c:v>2011-12-01-09</c:v>
                </c:pt>
                <c:pt idx="1310">
                  <c:v>2011-12-01-10</c:v>
                </c:pt>
                <c:pt idx="1311">
                  <c:v>2011-12-01-11</c:v>
                </c:pt>
                <c:pt idx="1312">
                  <c:v>2011-12-01-12</c:v>
                </c:pt>
                <c:pt idx="1313">
                  <c:v>2011-12-01-13</c:v>
                </c:pt>
                <c:pt idx="1314">
                  <c:v>2011-12-01-14</c:v>
                </c:pt>
                <c:pt idx="1315">
                  <c:v>2011-12-01-15</c:v>
                </c:pt>
                <c:pt idx="1316">
                  <c:v>2011-12-01-16</c:v>
                </c:pt>
                <c:pt idx="1317">
                  <c:v>2011-12-01-17</c:v>
                </c:pt>
                <c:pt idx="1318">
                  <c:v>2011-12-01-18</c:v>
                </c:pt>
                <c:pt idx="1319">
                  <c:v>2011-12-01-19</c:v>
                </c:pt>
                <c:pt idx="1320">
                  <c:v>2011-12-01-20</c:v>
                </c:pt>
                <c:pt idx="1321">
                  <c:v>2011-12-01-21</c:v>
                </c:pt>
                <c:pt idx="1322">
                  <c:v>2011-12-01-22</c:v>
                </c:pt>
                <c:pt idx="1323">
                  <c:v>2011-12-01-23</c:v>
                </c:pt>
                <c:pt idx="1324">
                  <c:v>2011-12-02-00</c:v>
                </c:pt>
                <c:pt idx="1325">
                  <c:v>2011-12-02-01</c:v>
                </c:pt>
                <c:pt idx="1326">
                  <c:v>2011-12-02-02</c:v>
                </c:pt>
                <c:pt idx="1327">
                  <c:v>2011-12-02-03</c:v>
                </c:pt>
                <c:pt idx="1328">
                  <c:v>2011-12-02-04</c:v>
                </c:pt>
                <c:pt idx="1329">
                  <c:v>2011-12-02-05</c:v>
                </c:pt>
                <c:pt idx="1330">
                  <c:v>2011-12-02-06</c:v>
                </c:pt>
                <c:pt idx="1331">
                  <c:v>2011-12-02-07</c:v>
                </c:pt>
                <c:pt idx="1332">
                  <c:v>2011-12-02-08</c:v>
                </c:pt>
                <c:pt idx="1333">
                  <c:v>2011-12-02-09</c:v>
                </c:pt>
                <c:pt idx="1334">
                  <c:v>2011-12-02-10</c:v>
                </c:pt>
                <c:pt idx="1335">
                  <c:v>2011-12-02-11</c:v>
                </c:pt>
                <c:pt idx="1336">
                  <c:v>2011-12-02-12</c:v>
                </c:pt>
                <c:pt idx="1337">
                  <c:v>2011-12-02-13</c:v>
                </c:pt>
                <c:pt idx="1338">
                  <c:v>2011-12-02-14</c:v>
                </c:pt>
                <c:pt idx="1339">
                  <c:v>2011-12-02-15</c:v>
                </c:pt>
                <c:pt idx="1340">
                  <c:v>2011-12-02-16</c:v>
                </c:pt>
                <c:pt idx="1341">
                  <c:v>2011-12-02-17</c:v>
                </c:pt>
                <c:pt idx="1342">
                  <c:v>2011-12-02-18</c:v>
                </c:pt>
                <c:pt idx="1343">
                  <c:v>2011-12-02-19</c:v>
                </c:pt>
                <c:pt idx="1344">
                  <c:v>2011-12-02-20</c:v>
                </c:pt>
                <c:pt idx="1345">
                  <c:v>2011-12-02-21</c:v>
                </c:pt>
                <c:pt idx="1346">
                  <c:v>2011-12-02-22</c:v>
                </c:pt>
                <c:pt idx="1347">
                  <c:v>2011-12-02-23</c:v>
                </c:pt>
                <c:pt idx="1348">
                  <c:v>2011-12-03-00</c:v>
                </c:pt>
                <c:pt idx="1349">
                  <c:v>2011-12-03-01</c:v>
                </c:pt>
                <c:pt idx="1350">
                  <c:v>2011-12-03-02</c:v>
                </c:pt>
                <c:pt idx="1351">
                  <c:v>2011-12-03-03</c:v>
                </c:pt>
                <c:pt idx="1352">
                  <c:v>2011-12-03-04</c:v>
                </c:pt>
                <c:pt idx="1353">
                  <c:v>2011-12-03-05</c:v>
                </c:pt>
                <c:pt idx="1354">
                  <c:v>2011-12-03-06</c:v>
                </c:pt>
                <c:pt idx="1355">
                  <c:v>2011-12-03-07</c:v>
                </c:pt>
                <c:pt idx="1356">
                  <c:v>2011-12-03-08</c:v>
                </c:pt>
                <c:pt idx="1357">
                  <c:v>2011-12-03-09</c:v>
                </c:pt>
                <c:pt idx="1358">
                  <c:v>2011-12-03-10</c:v>
                </c:pt>
                <c:pt idx="1359">
                  <c:v>2011-12-03-11</c:v>
                </c:pt>
                <c:pt idx="1360">
                  <c:v>2011-12-03-12</c:v>
                </c:pt>
                <c:pt idx="1361">
                  <c:v>2011-12-03-13</c:v>
                </c:pt>
                <c:pt idx="1362">
                  <c:v>2011-12-03-14</c:v>
                </c:pt>
                <c:pt idx="1363">
                  <c:v>2011-12-03-15</c:v>
                </c:pt>
                <c:pt idx="1364">
                  <c:v>2011-12-03-16</c:v>
                </c:pt>
                <c:pt idx="1365">
                  <c:v>2011-12-03-17</c:v>
                </c:pt>
                <c:pt idx="1366">
                  <c:v>2011-12-03-18</c:v>
                </c:pt>
                <c:pt idx="1367">
                  <c:v>2011-12-03-19</c:v>
                </c:pt>
                <c:pt idx="1368">
                  <c:v>2011-12-03-20</c:v>
                </c:pt>
                <c:pt idx="1369">
                  <c:v>2011-12-03-21</c:v>
                </c:pt>
                <c:pt idx="1370">
                  <c:v>2011-12-03-22</c:v>
                </c:pt>
                <c:pt idx="1371">
                  <c:v>2011-12-03-23</c:v>
                </c:pt>
                <c:pt idx="1372">
                  <c:v>2011-12-04-00</c:v>
                </c:pt>
                <c:pt idx="1373">
                  <c:v>2011-12-04-01</c:v>
                </c:pt>
                <c:pt idx="1374">
                  <c:v>2011-12-04-02</c:v>
                </c:pt>
                <c:pt idx="1375">
                  <c:v>2011-12-04-03</c:v>
                </c:pt>
                <c:pt idx="1376">
                  <c:v>2011-12-04-04</c:v>
                </c:pt>
                <c:pt idx="1377">
                  <c:v>2011-12-04-05</c:v>
                </c:pt>
                <c:pt idx="1378">
                  <c:v>2011-12-04-06</c:v>
                </c:pt>
                <c:pt idx="1379">
                  <c:v>2011-12-04-07</c:v>
                </c:pt>
                <c:pt idx="1380">
                  <c:v>2011-12-04-08</c:v>
                </c:pt>
                <c:pt idx="1381">
                  <c:v>2011-12-04-09</c:v>
                </c:pt>
                <c:pt idx="1382">
                  <c:v>2011-12-04-10</c:v>
                </c:pt>
                <c:pt idx="1383">
                  <c:v>2011-12-04-11</c:v>
                </c:pt>
                <c:pt idx="1384">
                  <c:v>2011-12-04-12</c:v>
                </c:pt>
                <c:pt idx="1385">
                  <c:v>2011-12-04-13</c:v>
                </c:pt>
                <c:pt idx="1386">
                  <c:v>2011-12-04-14</c:v>
                </c:pt>
                <c:pt idx="1387">
                  <c:v>2011-12-04-15</c:v>
                </c:pt>
                <c:pt idx="1388">
                  <c:v>2011-12-04-16</c:v>
                </c:pt>
                <c:pt idx="1389">
                  <c:v>2011-12-04-17</c:v>
                </c:pt>
                <c:pt idx="1390">
                  <c:v>2011-12-04-18</c:v>
                </c:pt>
                <c:pt idx="1391">
                  <c:v>2011-12-04-19</c:v>
                </c:pt>
                <c:pt idx="1392">
                  <c:v>2011-12-04-20</c:v>
                </c:pt>
                <c:pt idx="1393">
                  <c:v>2011-12-04-21</c:v>
                </c:pt>
                <c:pt idx="1394">
                  <c:v>2011-12-04-22</c:v>
                </c:pt>
                <c:pt idx="1395">
                  <c:v>2011-12-04-23</c:v>
                </c:pt>
                <c:pt idx="1396">
                  <c:v>2011-12-05-00</c:v>
                </c:pt>
                <c:pt idx="1397">
                  <c:v>2011-12-05-01</c:v>
                </c:pt>
                <c:pt idx="1398">
                  <c:v>2011-12-05-02</c:v>
                </c:pt>
                <c:pt idx="1399">
                  <c:v>2011-12-05-03</c:v>
                </c:pt>
                <c:pt idx="1400">
                  <c:v>2011-12-05-04</c:v>
                </c:pt>
                <c:pt idx="1401">
                  <c:v>2011-12-05-05</c:v>
                </c:pt>
                <c:pt idx="1402">
                  <c:v>2011-12-05-06</c:v>
                </c:pt>
                <c:pt idx="1403">
                  <c:v>2011-12-05-07</c:v>
                </c:pt>
                <c:pt idx="1404">
                  <c:v>2011-12-05-08</c:v>
                </c:pt>
                <c:pt idx="1405">
                  <c:v>2011-12-05-09</c:v>
                </c:pt>
                <c:pt idx="1406">
                  <c:v>2011-12-05-10</c:v>
                </c:pt>
                <c:pt idx="1407">
                  <c:v>2011-12-05-11</c:v>
                </c:pt>
                <c:pt idx="1408">
                  <c:v>2011-12-05-12</c:v>
                </c:pt>
                <c:pt idx="1409">
                  <c:v>2011-12-05-13</c:v>
                </c:pt>
                <c:pt idx="1410">
                  <c:v>2011-12-05-14</c:v>
                </c:pt>
                <c:pt idx="1411">
                  <c:v>2011-12-05-15</c:v>
                </c:pt>
                <c:pt idx="1412">
                  <c:v>2011-12-05-16</c:v>
                </c:pt>
                <c:pt idx="1413">
                  <c:v>2011-12-05-17</c:v>
                </c:pt>
                <c:pt idx="1414">
                  <c:v>2011-12-05-18</c:v>
                </c:pt>
                <c:pt idx="1415">
                  <c:v>2011-12-05-19</c:v>
                </c:pt>
                <c:pt idx="1416">
                  <c:v>2011-12-05-20</c:v>
                </c:pt>
                <c:pt idx="1417">
                  <c:v>2011-12-05-21</c:v>
                </c:pt>
                <c:pt idx="1418">
                  <c:v>2011-12-05-22</c:v>
                </c:pt>
                <c:pt idx="1419">
                  <c:v>2011-12-05-23</c:v>
                </c:pt>
                <c:pt idx="1420">
                  <c:v>2011-12-06-00</c:v>
                </c:pt>
                <c:pt idx="1421">
                  <c:v>2011-12-06-01</c:v>
                </c:pt>
                <c:pt idx="1422">
                  <c:v>2011-12-06-02</c:v>
                </c:pt>
                <c:pt idx="1423">
                  <c:v>2011-12-06-03</c:v>
                </c:pt>
                <c:pt idx="1424">
                  <c:v>2011-12-06-04</c:v>
                </c:pt>
                <c:pt idx="1425">
                  <c:v>2011-12-06-05</c:v>
                </c:pt>
                <c:pt idx="1426">
                  <c:v>2011-12-06-06</c:v>
                </c:pt>
                <c:pt idx="1427">
                  <c:v>2011-12-06-07</c:v>
                </c:pt>
                <c:pt idx="1428">
                  <c:v>2011-12-06-08</c:v>
                </c:pt>
                <c:pt idx="1429">
                  <c:v>2011-12-06-09</c:v>
                </c:pt>
                <c:pt idx="1430">
                  <c:v>2011-12-06-10</c:v>
                </c:pt>
                <c:pt idx="1431">
                  <c:v>2011-12-06-11</c:v>
                </c:pt>
                <c:pt idx="1432">
                  <c:v>2011-12-06-12</c:v>
                </c:pt>
                <c:pt idx="1433">
                  <c:v>2011-12-06-13</c:v>
                </c:pt>
                <c:pt idx="1434">
                  <c:v>2011-12-06-14</c:v>
                </c:pt>
                <c:pt idx="1435">
                  <c:v>2011-12-06-15</c:v>
                </c:pt>
                <c:pt idx="1436">
                  <c:v>2011-12-06-16</c:v>
                </c:pt>
                <c:pt idx="1437">
                  <c:v>2011-12-06-17</c:v>
                </c:pt>
                <c:pt idx="1438">
                  <c:v>2011-12-06-18</c:v>
                </c:pt>
                <c:pt idx="1439">
                  <c:v>2011-12-06-19</c:v>
                </c:pt>
                <c:pt idx="1440">
                  <c:v>2011-12-06-20</c:v>
                </c:pt>
                <c:pt idx="1441">
                  <c:v>2011-12-06-21</c:v>
                </c:pt>
                <c:pt idx="1442">
                  <c:v>2011-12-06-22</c:v>
                </c:pt>
                <c:pt idx="1443">
                  <c:v>2011-12-06-23</c:v>
                </c:pt>
                <c:pt idx="1444">
                  <c:v>2011-12-07-00</c:v>
                </c:pt>
                <c:pt idx="1445">
                  <c:v>2011-12-07-01</c:v>
                </c:pt>
                <c:pt idx="1446">
                  <c:v>2011-12-07-02</c:v>
                </c:pt>
                <c:pt idx="1447">
                  <c:v>2011-12-07-03</c:v>
                </c:pt>
                <c:pt idx="1448">
                  <c:v>2011-12-07-04</c:v>
                </c:pt>
                <c:pt idx="1449">
                  <c:v>2011-12-07-05</c:v>
                </c:pt>
                <c:pt idx="1450">
                  <c:v>2011-12-07-06</c:v>
                </c:pt>
                <c:pt idx="1451">
                  <c:v>2011-12-07-07</c:v>
                </c:pt>
                <c:pt idx="1452">
                  <c:v>2011-12-07-08</c:v>
                </c:pt>
                <c:pt idx="1453">
                  <c:v>2011-12-07-09</c:v>
                </c:pt>
                <c:pt idx="1454">
                  <c:v>2011-12-07-10</c:v>
                </c:pt>
                <c:pt idx="1455">
                  <c:v>2011-12-07-11</c:v>
                </c:pt>
                <c:pt idx="1456">
                  <c:v>2011-12-07-12</c:v>
                </c:pt>
                <c:pt idx="1457">
                  <c:v>2011-12-07-13</c:v>
                </c:pt>
                <c:pt idx="1458">
                  <c:v>2011-12-07-14</c:v>
                </c:pt>
                <c:pt idx="1459">
                  <c:v>2011-12-07-15</c:v>
                </c:pt>
                <c:pt idx="1460">
                  <c:v>2011-12-07-16</c:v>
                </c:pt>
                <c:pt idx="1461">
                  <c:v>2011-12-07-17</c:v>
                </c:pt>
                <c:pt idx="1462">
                  <c:v>2011-12-07-18</c:v>
                </c:pt>
                <c:pt idx="1463">
                  <c:v>2011-12-07-19</c:v>
                </c:pt>
                <c:pt idx="1464">
                  <c:v>2011-12-07-20</c:v>
                </c:pt>
                <c:pt idx="1465">
                  <c:v>2011-12-07-21</c:v>
                </c:pt>
                <c:pt idx="1466">
                  <c:v>2011-12-07-22</c:v>
                </c:pt>
                <c:pt idx="1467">
                  <c:v>2011-12-07-23</c:v>
                </c:pt>
                <c:pt idx="1468">
                  <c:v>2011-12-08-00</c:v>
                </c:pt>
                <c:pt idx="1469">
                  <c:v>2011-12-08-01</c:v>
                </c:pt>
                <c:pt idx="1470">
                  <c:v>2011-12-08-02</c:v>
                </c:pt>
                <c:pt idx="1471">
                  <c:v>2011-12-08-03</c:v>
                </c:pt>
                <c:pt idx="1472">
                  <c:v>2011-12-08-04</c:v>
                </c:pt>
                <c:pt idx="1473">
                  <c:v>2011-12-08-05</c:v>
                </c:pt>
                <c:pt idx="1474">
                  <c:v>2011-12-08-06</c:v>
                </c:pt>
                <c:pt idx="1475">
                  <c:v>2011-12-08-07</c:v>
                </c:pt>
                <c:pt idx="1476">
                  <c:v>2011-12-08-08</c:v>
                </c:pt>
                <c:pt idx="1477">
                  <c:v>2011-12-08-09</c:v>
                </c:pt>
                <c:pt idx="1478">
                  <c:v>2011-12-08-10</c:v>
                </c:pt>
                <c:pt idx="1479">
                  <c:v>2011-12-08-11</c:v>
                </c:pt>
                <c:pt idx="1480">
                  <c:v>2011-12-08-12</c:v>
                </c:pt>
                <c:pt idx="1481">
                  <c:v>2011-12-08-13</c:v>
                </c:pt>
                <c:pt idx="1482">
                  <c:v>2011-12-08-14</c:v>
                </c:pt>
                <c:pt idx="1483">
                  <c:v>2011-12-08-15</c:v>
                </c:pt>
                <c:pt idx="1484">
                  <c:v>2011-12-08-16</c:v>
                </c:pt>
                <c:pt idx="1485">
                  <c:v>2011-12-08-17</c:v>
                </c:pt>
                <c:pt idx="1486">
                  <c:v>2011-12-08-18</c:v>
                </c:pt>
                <c:pt idx="1487">
                  <c:v>2011-12-08-19</c:v>
                </c:pt>
                <c:pt idx="1488">
                  <c:v>2011-12-08-20</c:v>
                </c:pt>
                <c:pt idx="1489">
                  <c:v>2011-12-08-21</c:v>
                </c:pt>
                <c:pt idx="1490">
                  <c:v>2011-12-08-22</c:v>
                </c:pt>
                <c:pt idx="1491">
                  <c:v>2011-12-08-23</c:v>
                </c:pt>
                <c:pt idx="1492">
                  <c:v>2011-12-09-00</c:v>
                </c:pt>
                <c:pt idx="1493">
                  <c:v>2011-12-09-01</c:v>
                </c:pt>
                <c:pt idx="1494">
                  <c:v>2011-12-09-02</c:v>
                </c:pt>
                <c:pt idx="1495">
                  <c:v>2011-12-09-03</c:v>
                </c:pt>
                <c:pt idx="1496">
                  <c:v>2011-12-09-04</c:v>
                </c:pt>
                <c:pt idx="1497">
                  <c:v>2011-12-09-05</c:v>
                </c:pt>
                <c:pt idx="1498">
                  <c:v>2011-12-09-06</c:v>
                </c:pt>
                <c:pt idx="1499">
                  <c:v>2011-12-09-07</c:v>
                </c:pt>
                <c:pt idx="1500">
                  <c:v>2011-12-09-08</c:v>
                </c:pt>
                <c:pt idx="1501">
                  <c:v>2011-12-09-09</c:v>
                </c:pt>
                <c:pt idx="1502">
                  <c:v>2011-12-09-10</c:v>
                </c:pt>
                <c:pt idx="1503">
                  <c:v>2011-12-09-11</c:v>
                </c:pt>
                <c:pt idx="1504">
                  <c:v>2011-12-09-12</c:v>
                </c:pt>
                <c:pt idx="1505">
                  <c:v>2011-12-09-13</c:v>
                </c:pt>
                <c:pt idx="1506">
                  <c:v>2011-12-09-14</c:v>
                </c:pt>
                <c:pt idx="1507">
                  <c:v>2011-12-09-15</c:v>
                </c:pt>
                <c:pt idx="1508">
                  <c:v>2011-12-09-16</c:v>
                </c:pt>
                <c:pt idx="1509">
                  <c:v>2011-12-09-17</c:v>
                </c:pt>
                <c:pt idx="1510">
                  <c:v>2011-12-09-18</c:v>
                </c:pt>
                <c:pt idx="1511">
                  <c:v>2011-12-09-19</c:v>
                </c:pt>
                <c:pt idx="1512">
                  <c:v>2011-12-09-20</c:v>
                </c:pt>
                <c:pt idx="1513">
                  <c:v>2011-12-09-21</c:v>
                </c:pt>
                <c:pt idx="1514">
                  <c:v>2011-12-09-22</c:v>
                </c:pt>
                <c:pt idx="1515">
                  <c:v>2011-12-09-23</c:v>
                </c:pt>
                <c:pt idx="1516">
                  <c:v>2011-12-10-00</c:v>
                </c:pt>
                <c:pt idx="1517">
                  <c:v>2011-12-10-01</c:v>
                </c:pt>
                <c:pt idx="1518">
                  <c:v>2011-12-10-02</c:v>
                </c:pt>
                <c:pt idx="1519">
                  <c:v>2011-12-10-03</c:v>
                </c:pt>
                <c:pt idx="1520">
                  <c:v>2011-12-10-04</c:v>
                </c:pt>
                <c:pt idx="1521">
                  <c:v>2011-12-10-05</c:v>
                </c:pt>
                <c:pt idx="1522">
                  <c:v>2011-12-10-06</c:v>
                </c:pt>
                <c:pt idx="1523">
                  <c:v>2011-12-10-07</c:v>
                </c:pt>
                <c:pt idx="1524">
                  <c:v>2011-12-10-08</c:v>
                </c:pt>
                <c:pt idx="1525">
                  <c:v>2011-12-10-09</c:v>
                </c:pt>
                <c:pt idx="1526">
                  <c:v>2011-12-10-10</c:v>
                </c:pt>
                <c:pt idx="1527">
                  <c:v>2011-12-10-11</c:v>
                </c:pt>
                <c:pt idx="1528">
                  <c:v>2011-12-10-12</c:v>
                </c:pt>
                <c:pt idx="1529">
                  <c:v>2011-12-10-13</c:v>
                </c:pt>
                <c:pt idx="1530">
                  <c:v>2011-12-10-14</c:v>
                </c:pt>
                <c:pt idx="1531">
                  <c:v>2011-12-10-15</c:v>
                </c:pt>
                <c:pt idx="1532">
                  <c:v>2011-12-10-16</c:v>
                </c:pt>
                <c:pt idx="1533">
                  <c:v>2011-12-10-17</c:v>
                </c:pt>
                <c:pt idx="1534">
                  <c:v>2011-12-10-18</c:v>
                </c:pt>
                <c:pt idx="1535">
                  <c:v>2011-12-10-19</c:v>
                </c:pt>
                <c:pt idx="1536">
                  <c:v>2011-12-10-20</c:v>
                </c:pt>
                <c:pt idx="1537">
                  <c:v>2011-12-10-21</c:v>
                </c:pt>
                <c:pt idx="1538">
                  <c:v>2011-12-10-22</c:v>
                </c:pt>
                <c:pt idx="1539">
                  <c:v>2011-12-10-23</c:v>
                </c:pt>
                <c:pt idx="1540">
                  <c:v>2011-12-11-00</c:v>
                </c:pt>
                <c:pt idx="1541">
                  <c:v>2011-12-11-01</c:v>
                </c:pt>
                <c:pt idx="1542">
                  <c:v>2011-12-11-02</c:v>
                </c:pt>
                <c:pt idx="1543">
                  <c:v>2011-12-11-03</c:v>
                </c:pt>
                <c:pt idx="1544">
                  <c:v>2011-12-11-04</c:v>
                </c:pt>
                <c:pt idx="1545">
                  <c:v>2011-12-11-05</c:v>
                </c:pt>
                <c:pt idx="1546">
                  <c:v>2011-12-11-06</c:v>
                </c:pt>
                <c:pt idx="1547">
                  <c:v>2011-12-11-07</c:v>
                </c:pt>
                <c:pt idx="1548">
                  <c:v>2011-12-11-08</c:v>
                </c:pt>
                <c:pt idx="1549">
                  <c:v>2011-12-11-09</c:v>
                </c:pt>
                <c:pt idx="1550">
                  <c:v>2011-12-11-10</c:v>
                </c:pt>
                <c:pt idx="1551">
                  <c:v>2011-12-11-11</c:v>
                </c:pt>
                <c:pt idx="1552">
                  <c:v>2011-12-11-12</c:v>
                </c:pt>
                <c:pt idx="1553">
                  <c:v>2011-12-11-13</c:v>
                </c:pt>
                <c:pt idx="1554">
                  <c:v>2011-12-11-14</c:v>
                </c:pt>
                <c:pt idx="1555">
                  <c:v>2011-12-11-15</c:v>
                </c:pt>
                <c:pt idx="1556">
                  <c:v>2011-12-11-16</c:v>
                </c:pt>
                <c:pt idx="1557">
                  <c:v>2011-12-11-17</c:v>
                </c:pt>
                <c:pt idx="1558">
                  <c:v>2011-12-11-18</c:v>
                </c:pt>
                <c:pt idx="1559">
                  <c:v>2011-12-11-19</c:v>
                </c:pt>
                <c:pt idx="1560">
                  <c:v>2011-12-11-20</c:v>
                </c:pt>
                <c:pt idx="1561">
                  <c:v>2011-12-11-21</c:v>
                </c:pt>
                <c:pt idx="1562">
                  <c:v>2011-12-11-22</c:v>
                </c:pt>
                <c:pt idx="1563">
                  <c:v>2011-12-11-23</c:v>
                </c:pt>
                <c:pt idx="1564">
                  <c:v>2011-12-12-00</c:v>
                </c:pt>
                <c:pt idx="1565">
                  <c:v>2011-12-12-01</c:v>
                </c:pt>
                <c:pt idx="1566">
                  <c:v>2011-12-12-02</c:v>
                </c:pt>
                <c:pt idx="1567">
                  <c:v>2011-12-12-03</c:v>
                </c:pt>
                <c:pt idx="1568">
                  <c:v>2011-12-12-04</c:v>
                </c:pt>
                <c:pt idx="1569">
                  <c:v>2011-12-12-05</c:v>
                </c:pt>
                <c:pt idx="1570">
                  <c:v>2011-12-12-06</c:v>
                </c:pt>
                <c:pt idx="1571">
                  <c:v>2011-12-12-07</c:v>
                </c:pt>
                <c:pt idx="1572">
                  <c:v>2011-12-12-08</c:v>
                </c:pt>
                <c:pt idx="1573">
                  <c:v>2011-12-12-09</c:v>
                </c:pt>
                <c:pt idx="1574">
                  <c:v>2011-12-12-10</c:v>
                </c:pt>
                <c:pt idx="1575">
                  <c:v>2011-12-12-11</c:v>
                </c:pt>
                <c:pt idx="1576">
                  <c:v>2011-12-12-12</c:v>
                </c:pt>
                <c:pt idx="1577">
                  <c:v>2011-12-12-13</c:v>
                </c:pt>
                <c:pt idx="1578">
                  <c:v>2011-12-12-14</c:v>
                </c:pt>
                <c:pt idx="1579">
                  <c:v>2011-12-12-15</c:v>
                </c:pt>
                <c:pt idx="1580">
                  <c:v>2011-12-12-16</c:v>
                </c:pt>
                <c:pt idx="1581">
                  <c:v>2011-12-12-17</c:v>
                </c:pt>
                <c:pt idx="1582">
                  <c:v>2011-12-12-18</c:v>
                </c:pt>
                <c:pt idx="1583">
                  <c:v>2011-12-12-19</c:v>
                </c:pt>
                <c:pt idx="1584">
                  <c:v>2011-12-12-20</c:v>
                </c:pt>
                <c:pt idx="1585">
                  <c:v>2011-12-12-21</c:v>
                </c:pt>
                <c:pt idx="1586">
                  <c:v>2011-12-12-22</c:v>
                </c:pt>
                <c:pt idx="1587">
                  <c:v>2011-12-12-23</c:v>
                </c:pt>
                <c:pt idx="1588">
                  <c:v>2011-12-13-00</c:v>
                </c:pt>
                <c:pt idx="1589">
                  <c:v>2011-12-13-01</c:v>
                </c:pt>
                <c:pt idx="1590">
                  <c:v>2011-12-13-02</c:v>
                </c:pt>
                <c:pt idx="1591">
                  <c:v>2011-12-13-03</c:v>
                </c:pt>
                <c:pt idx="1592">
                  <c:v>2011-12-13-04</c:v>
                </c:pt>
                <c:pt idx="1593">
                  <c:v>2011-12-13-05</c:v>
                </c:pt>
                <c:pt idx="1594">
                  <c:v>2011-12-13-06</c:v>
                </c:pt>
                <c:pt idx="1595">
                  <c:v>2011-12-13-07</c:v>
                </c:pt>
                <c:pt idx="1596">
                  <c:v>2011-12-13-08</c:v>
                </c:pt>
                <c:pt idx="1597">
                  <c:v>2011-12-13-09</c:v>
                </c:pt>
                <c:pt idx="1598">
                  <c:v>2011-12-13-10</c:v>
                </c:pt>
                <c:pt idx="1599">
                  <c:v>2011-12-13-11</c:v>
                </c:pt>
                <c:pt idx="1600">
                  <c:v>2011-12-13-12</c:v>
                </c:pt>
                <c:pt idx="1601">
                  <c:v>2011-12-13-13</c:v>
                </c:pt>
                <c:pt idx="1602">
                  <c:v>2011-12-13-14</c:v>
                </c:pt>
                <c:pt idx="1603">
                  <c:v>2011-12-13-15</c:v>
                </c:pt>
                <c:pt idx="1604">
                  <c:v>2011-12-13-16</c:v>
                </c:pt>
                <c:pt idx="1605">
                  <c:v>2011-12-13-17</c:v>
                </c:pt>
                <c:pt idx="1606">
                  <c:v>2011-12-13-18</c:v>
                </c:pt>
                <c:pt idx="1607">
                  <c:v>2011-12-13-19</c:v>
                </c:pt>
                <c:pt idx="1608">
                  <c:v>2011-12-13-20</c:v>
                </c:pt>
                <c:pt idx="1609">
                  <c:v>2011-12-13-21</c:v>
                </c:pt>
                <c:pt idx="1610">
                  <c:v>2011-12-13-22</c:v>
                </c:pt>
                <c:pt idx="1611">
                  <c:v>2011-12-13-23</c:v>
                </c:pt>
                <c:pt idx="1612">
                  <c:v>2011-12-14-00</c:v>
                </c:pt>
                <c:pt idx="1613">
                  <c:v>2011-12-14-01</c:v>
                </c:pt>
                <c:pt idx="1614">
                  <c:v>2011-12-14-02</c:v>
                </c:pt>
                <c:pt idx="1615">
                  <c:v>2011-12-14-03</c:v>
                </c:pt>
                <c:pt idx="1616">
                  <c:v>2011-12-14-04</c:v>
                </c:pt>
                <c:pt idx="1617">
                  <c:v>2011-12-14-05</c:v>
                </c:pt>
                <c:pt idx="1618">
                  <c:v>2011-12-14-06</c:v>
                </c:pt>
                <c:pt idx="1619">
                  <c:v>2011-12-14-07</c:v>
                </c:pt>
                <c:pt idx="1620">
                  <c:v>2011-12-14-08</c:v>
                </c:pt>
                <c:pt idx="1621">
                  <c:v>2011-12-14-09</c:v>
                </c:pt>
                <c:pt idx="1622">
                  <c:v>2011-12-14-10</c:v>
                </c:pt>
                <c:pt idx="1623">
                  <c:v>2011-12-14-11</c:v>
                </c:pt>
                <c:pt idx="1624">
                  <c:v>2011-12-14-12</c:v>
                </c:pt>
                <c:pt idx="1625">
                  <c:v>2011-12-14-13</c:v>
                </c:pt>
                <c:pt idx="1626">
                  <c:v>2011-12-14-14</c:v>
                </c:pt>
                <c:pt idx="1627">
                  <c:v>2011-12-14-15</c:v>
                </c:pt>
                <c:pt idx="1628">
                  <c:v>2011-12-14-16</c:v>
                </c:pt>
                <c:pt idx="1629">
                  <c:v>2011-12-14-17</c:v>
                </c:pt>
                <c:pt idx="1630">
                  <c:v>2011-12-14-18</c:v>
                </c:pt>
                <c:pt idx="1631">
                  <c:v>2011-12-14-19</c:v>
                </c:pt>
                <c:pt idx="1632">
                  <c:v>2011-12-14-20</c:v>
                </c:pt>
                <c:pt idx="1633">
                  <c:v>2011-12-14-21</c:v>
                </c:pt>
                <c:pt idx="1634">
                  <c:v>2011-12-14-22</c:v>
                </c:pt>
                <c:pt idx="1635">
                  <c:v>2011-12-14-23</c:v>
                </c:pt>
                <c:pt idx="1636">
                  <c:v>2011-12-15-00</c:v>
                </c:pt>
                <c:pt idx="1637">
                  <c:v>2011-12-15-01</c:v>
                </c:pt>
                <c:pt idx="1638">
                  <c:v>2011-12-15-02</c:v>
                </c:pt>
                <c:pt idx="1639">
                  <c:v>2011-12-15-03</c:v>
                </c:pt>
                <c:pt idx="1640">
                  <c:v>2011-12-15-04</c:v>
                </c:pt>
                <c:pt idx="1641">
                  <c:v>2011-12-15-05</c:v>
                </c:pt>
                <c:pt idx="1642">
                  <c:v>2011-12-15-06</c:v>
                </c:pt>
                <c:pt idx="1643">
                  <c:v>2011-12-15-07</c:v>
                </c:pt>
                <c:pt idx="1644">
                  <c:v>2011-12-15-08</c:v>
                </c:pt>
                <c:pt idx="1645">
                  <c:v>2011-12-15-09</c:v>
                </c:pt>
                <c:pt idx="1646">
                  <c:v>2011-12-15-10</c:v>
                </c:pt>
                <c:pt idx="1647">
                  <c:v>2011-12-15-11</c:v>
                </c:pt>
                <c:pt idx="1648">
                  <c:v>2011-12-15-12</c:v>
                </c:pt>
                <c:pt idx="1649">
                  <c:v>2011-12-15-13</c:v>
                </c:pt>
                <c:pt idx="1650">
                  <c:v>2011-12-15-14</c:v>
                </c:pt>
                <c:pt idx="1651">
                  <c:v>2011-12-15-15</c:v>
                </c:pt>
                <c:pt idx="1652">
                  <c:v>2011-12-15-16</c:v>
                </c:pt>
                <c:pt idx="1653">
                  <c:v>2011-12-15-17</c:v>
                </c:pt>
                <c:pt idx="1654">
                  <c:v>2011-12-15-18</c:v>
                </c:pt>
                <c:pt idx="1655">
                  <c:v>2011-12-15-19</c:v>
                </c:pt>
                <c:pt idx="1656">
                  <c:v>2011-12-15-20</c:v>
                </c:pt>
                <c:pt idx="1657">
                  <c:v>2011-12-15-21</c:v>
                </c:pt>
                <c:pt idx="1658">
                  <c:v>2011-12-15-22</c:v>
                </c:pt>
                <c:pt idx="1659">
                  <c:v>2011-12-15-23</c:v>
                </c:pt>
                <c:pt idx="1660">
                  <c:v>2011-12-16-00</c:v>
                </c:pt>
                <c:pt idx="1661">
                  <c:v>2011-12-16-01</c:v>
                </c:pt>
                <c:pt idx="1662">
                  <c:v>2011-12-16-02</c:v>
                </c:pt>
                <c:pt idx="1663">
                  <c:v>2011-12-16-03</c:v>
                </c:pt>
                <c:pt idx="1664">
                  <c:v>2011-12-16-04</c:v>
                </c:pt>
                <c:pt idx="1665">
                  <c:v>2011-12-16-05</c:v>
                </c:pt>
                <c:pt idx="1666">
                  <c:v>2011-12-16-06</c:v>
                </c:pt>
                <c:pt idx="1667">
                  <c:v>2011-12-16-07</c:v>
                </c:pt>
                <c:pt idx="1668">
                  <c:v>2011-12-16-08</c:v>
                </c:pt>
                <c:pt idx="1669">
                  <c:v>2011-12-16-09</c:v>
                </c:pt>
                <c:pt idx="1670">
                  <c:v>2011-12-16-10</c:v>
                </c:pt>
                <c:pt idx="1671">
                  <c:v>2011-12-16-11</c:v>
                </c:pt>
                <c:pt idx="1672">
                  <c:v>2011-12-16-12</c:v>
                </c:pt>
                <c:pt idx="1673">
                  <c:v>2011-12-16-13</c:v>
                </c:pt>
                <c:pt idx="1674">
                  <c:v>2011-12-16-14</c:v>
                </c:pt>
                <c:pt idx="1675">
                  <c:v>2011-12-16-15</c:v>
                </c:pt>
                <c:pt idx="1676">
                  <c:v>2011-12-16-16</c:v>
                </c:pt>
                <c:pt idx="1677">
                  <c:v>2011-12-16-17</c:v>
                </c:pt>
                <c:pt idx="1678">
                  <c:v>2011-12-16-18</c:v>
                </c:pt>
                <c:pt idx="1679">
                  <c:v>2011-12-16-19</c:v>
                </c:pt>
                <c:pt idx="1680">
                  <c:v>2011-12-16-20</c:v>
                </c:pt>
                <c:pt idx="1681">
                  <c:v>2011-12-16-21</c:v>
                </c:pt>
                <c:pt idx="1682">
                  <c:v>2011-12-16-22</c:v>
                </c:pt>
                <c:pt idx="1683">
                  <c:v>2011-12-16-23</c:v>
                </c:pt>
                <c:pt idx="1684">
                  <c:v>2011-12-17-00</c:v>
                </c:pt>
                <c:pt idx="1685">
                  <c:v>2011-12-17-01</c:v>
                </c:pt>
                <c:pt idx="1686">
                  <c:v>2011-12-17-02</c:v>
                </c:pt>
                <c:pt idx="1687">
                  <c:v>2011-12-17-03</c:v>
                </c:pt>
                <c:pt idx="1688">
                  <c:v>2011-12-17-04</c:v>
                </c:pt>
                <c:pt idx="1689">
                  <c:v>2011-12-17-05</c:v>
                </c:pt>
                <c:pt idx="1690">
                  <c:v>2011-12-17-06</c:v>
                </c:pt>
                <c:pt idx="1691">
                  <c:v>2011-12-17-07</c:v>
                </c:pt>
                <c:pt idx="1692">
                  <c:v>2011-12-17-08</c:v>
                </c:pt>
                <c:pt idx="1693">
                  <c:v>2011-12-17-09</c:v>
                </c:pt>
                <c:pt idx="1694">
                  <c:v>2011-12-17-10</c:v>
                </c:pt>
                <c:pt idx="1695">
                  <c:v>2011-12-17-11</c:v>
                </c:pt>
                <c:pt idx="1696">
                  <c:v>2011-12-17-12</c:v>
                </c:pt>
                <c:pt idx="1697">
                  <c:v>2011-12-17-13</c:v>
                </c:pt>
                <c:pt idx="1698">
                  <c:v>2011-12-17-14</c:v>
                </c:pt>
                <c:pt idx="1699">
                  <c:v>2011-12-17-15</c:v>
                </c:pt>
                <c:pt idx="1700">
                  <c:v>2011-12-17-16</c:v>
                </c:pt>
                <c:pt idx="1701">
                  <c:v>2011-12-17-17</c:v>
                </c:pt>
                <c:pt idx="1702">
                  <c:v>2011-12-17-18</c:v>
                </c:pt>
                <c:pt idx="1703">
                  <c:v>2011-12-17-19</c:v>
                </c:pt>
                <c:pt idx="1704">
                  <c:v>2011-12-17-20</c:v>
                </c:pt>
                <c:pt idx="1705">
                  <c:v>2011-12-17-21</c:v>
                </c:pt>
                <c:pt idx="1706">
                  <c:v>2011-12-17-22</c:v>
                </c:pt>
                <c:pt idx="1707">
                  <c:v>2011-12-17-23</c:v>
                </c:pt>
                <c:pt idx="1708">
                  <c:v>2011-12-18-00</c:v>
                </c:pt>
                <c:pt idx="1709">
                  <c:v>2011-12-18-01</c:v>
                </c:pt>
                <c:pt idx="1710">
                  <c:v>2011-12-18-02</c:v>
                </c:pt>
                <c:pt idx="1711">
                  <c:v>2011-12-18-03</c:v>
                </c:pt>
                <c:pt idx="1712">
                  <c:v>2011-12-18-04</c:v>
                </c:pt>
                <c:pt idx="1713">
                  <c:v>2011-12-18-05</c:v>
                </c:pt>
                <c:pt idx="1714">
                  <c:v>2011-12-18-06</c:v>
                </c:pt>
                <c:pt idx="1715">
                  <c:v>2011-12-18-07</c:v>
                </c:pt>
                <c:pt idx="1716">
                  <c:v>2011-12-18-08</c:v>
                </c:pt>
                <c:pt idx="1717">
                  <c:v>2011-12-18-09</c:v>
                </c:pt>
                <c:pt idx="1718">
                  <c:v>2011-12-18-10</c:v>
                </c:pt>
                <c:pt idx="1719">
                  <c:v>2011-12-18-11</c:v>
                </c:pt>
                <c:pt idx="1720">
                  <c:v>2011-12-18-12</c:v>
                </c:pt>
                <c:pt idx="1721">
                  <c:v>2011-12-18-13</c:v>
                </c:pt>
                <c:pt idx="1722">
                  <c:v>2011-12-18-14</c:v>
                </c:pt>
                <c:pt idx="1723">
                  <c:v>2011-12-18-15</c:v>
                </c:pt>
                <c:pt idx="1724">
                  <c:v>2011-12-18-16</c:v>
                </c:pt>
                <c:pt idx="1725">
                  <c:v>2011-12-18-17</c:v>
                </c:pt>
                <c:pt idx="1726">
                  <c:v>2011-12-18-18</c:v>
                </c:pt>
                <c:pt idx="1727">
                  <c:v>2011-12-18-19</c:v>
                </c:pt>
                <c:pt idx="1728">
                  <c:v>2011-12-18-20</c:v>
                </c:pt>
                <c:pt idx="1729">
                  <c:v>2011-12-18-21</c:v>
                </c:pt>
                <c:pt idx="1730">
                  <c:v>2011-12-18-22</c:v>
                </c:pt>
                <c:pt idx="1731">
                  <c:v>2011-12-18-23</c:v>
                </c:pt>
                <c:pt idx="1732">
                  <c:v>2011-12-19-00</c:v>
                </c:pt>
                <c:pt idx="1733">
                  <c:v>2011-12-19-01</c:v>
                </c:pt>
                <c:pt idx="1734">
                  <c:v>2011-12-19-02</c:v>
                </c:pt>
                <c:pt idx="1735">
                  <c:v>2011-12-19-03</c:v>
                </c:pt>
                <c:pt idx="1736">
                  <c:v>2011-12-19-04</c:v>
                </c:pt>
                <c:pt idx="1737">
                  <c:v>2011-12-19-05</c:v>
                </c:pt>
                <c:pt idx="1738">
                  <c:v>2011-12-19-06</c:v>
                </c:pt>
                <c:pt idx="1739">
                  <c:v>2011-12-19-07</c:v>
                </c:pt>
                <c:pt idx="1740">
                  <c:v>2011-12-19-08</c:v>
                </c:pt>
                <c:pt idx="1741">
                  <c:v>2011-12-19-09</c:v>
                </c:pt>
                <c:pt idx="1742">
                  <c:v>2011-12-19-10</c:v>
                </c:pt>
                <c:pt idx="1743">
                  <c:v>2011-12-19-11</c:v>
                </c:pt>
                <c:pt idx="1744">
                  <c:v>2011-12-19-12</c:v>
                </c:pt>
                <c:pt idx="1745">
                  <c:v>2011-12-19-13</c:v>
                </c:pt>
                <c:pt idx="1746">
                  <c:v>2011-12-19-14</c:v>
                </c:pt>
                <c:pt idx="1747">
                  <c:v>2011-12-19-15</c:v>
                </c:pt>
                <c:pt idx="1748">
                  <c:v>2011-12-19-16</c:v>
                </c:pt>
                <c:pt idx="1749">
                  <c:v>2011-12-19-17</c:v>
                </c:pt>
                <c:pt idx="1750">
                  <c:v>2011-12-19-18</c:v>
                </c:pt>
                <c:pt idx="1751">
                  <c:v>2011-12-19-19</c:v>
                </c:pt>
                <c:pt idx="1752">
                  <c:v>2011-12-19-20</c:v>
                </c:pt>
                <c:pt idx="1753">
                  <c:v>2011-12-19-21</c:v>
                </c:pt>
                <c:pt idx="1754">
                  <c:v>2011-12-19-22</c:v>
                </c:pt>
                <c:pt idx="1755">
                  <c:v>2011-12-19-23</c:v>
                </c:pt>
                <c:pt idx="1756">
                  <c:v>2011-12-20-00</c:v>
                </c:pt>
                <c:pt idx="1757">
                  <c:v>2011-12-20-01</c:v>
                </c:pt>
                <c:pt idx="1758">
                  <c:v>2011-12-20-02</c:v>
                </c:pt>
                <c:pt idx="1759">
                  <c:v>2011-12-20-03</c:v>
                </c:pt>
                <c:pt idx="1760">
                  <c:v>2011-12-20-04</c:v>
                </c:pt>
                <c:pt idx="1761">
                  <c:v>2011-12-20-05</c:v>
                </c:pt>
                <c:pt idx="1762">
                  <c:v>2011-12-20-06</c:v>
                </c:pt>
                <c:pt idx="1763">
                  <c:v>2011-12-20-07</c:v>
                </c:pt>
                <c:pt idx="1764">
                  <c:v>2011-12-20-08</c:v>
                </c:pt>
                <c:pt idx="1765">
                  <c:v>2011-12-20-09</c:v>
                </c:pt>
                <c:pt idx="1766">
                  <c:v>2011-12-20-10</c:v>
                </c:pt>
                <c:pt idx="1767">
                  <c:v>2011-12-20-11</c:v>
                </c:pt>
                <c:pt idx="1768">
                  <c:v>2011-12-20-12</c:v>
                </c:pt>
                <c:pt idx="1769">
                  <c:v>2011-12-20-13</c:v>
                </c:pt>
                <c:pt idx="1770">
                  <c:v>2011-12-20-14</c:v>
                </c:pt>
                <c:pt idx="1771">
                  <c:v>2011-12-20-15</c:v>
                </c:pt>
                <c:pt idx="1772">
                  <c:v>2011-12-20-16</c:v>
                </c:pt>
                <c:pt idx="1773">
                  <c:v>2011-12-20-17</c:v>
                </c:pt>
                <c:pt idx="1774">
                  <c:v>2011-12-20-18</c:v>
                </c:pt>
                <c:pt idx="1775">
                  <c:v>2011-12-20-19</c:v>
                </c:pt>
                <c:pt idx="1776">
                  <c:v>2011-12-20-20</c:v>
                </c:pt>
                <c:pt idx="1777">
                  <c:v>2011-12-20-21</c:v>
                </c:pt>
                <c:pt idx="1778">
                  <c:v>2011-12-20-22</c:v>
                </c:pt>
                <c:pt idx="1779">
                  <c:v>2011-12-20-23</c:v>
                </c:pt>
                <c:pt idx="1780">
                  <c:v>2011-12-21-00</c:v>
                </c:pt>
                <c:pt idx="1781">
                  <c:v>2011-12-21-01</c:v>
                </c:pt>
                <c:pt idx="1782">
                  <c:v>2011-12-21-02</c:v>
                </c:pt>
                <c:pt idx="1783">
                  <c:v>2011-12-21-03</c:v>
                </c:pt>
                <c:pt idx="1784">
                  <c:v>2011-12-21-04</c:v>
                </c:pt>
                <c:pt idx="1785">
                  <c:v>2011-12-21-05</c:v>
                </c:pt>
                <c:pt idx="1786">
                  <c:v>2011-12-21-06</c:v>
                </c:pt>
                <c:pt idx="1787">
                  <c:v>2011-12-21-07</c:v>
                </c:pt>
                <c:pt idx="1788">
                  <c:v>2011-12-21-08</c:v>
                </c:pt>
                <c:pt idx="1789">
                  <c:v>2011-12-21-09</c:v>
                </c:pt>
                <c:pt idx="1790">
                  <c:v>2011-12-21-10</c:v>
                </c:pt>
                <c:pt idx="1791">
                  <c:v>2011-12-21-11</c:v>
                </c:pt>
                <c:pt idx="1792">
                  <c:v>2011-12-21-12</c:v>
                </c:pt>
                <c:pt idx="1793">
                  <c:v>2011-12-21-13</c:v>
                </c:pt>
                <c:pt idx="1794">
                  <c:v>2011-12-21-14</c:v>
                </c:pt>
                <c:pt idx="1795">
                  <c:v>2011-12-21-15</c:v>
                </c:pt>
                <c:pt idx="1796">
                  <c:v>2011-12-21-16</c:v>
                </c:pt>
                <c:pt idx="1797">
                  <c:v>2011-12-21-17</c:v>
                </c:pt>
                <c:pt idx="1798">
                  <c:v>2011-12-21-18</c:v>
                </c:pt>
                <c:pt idx="1799">
                  <c:v>2011-12-21-19</c:v>
                </c:pt>
                <c:pt idx="1800">
                  <c:v>2011-12-21-20</c:v>
                </c:pt>
                <c:pt idx="1801">
                  <c:v>2011-12-21-21</c:v>
                </c:pt>
                <c:pt idx="1802">
                  <c:v>2011-12-21-22</c:v>
                </c:pt>
                <c:pt idx="1803">
                  <c:v>2011-12-21-23</c:v>
                </c:pt>
                <c:pt idx="1804">
                  <c:v>2011-12-22-00</c:v>
                </c:pt>
                <c:pt idx="1805">
                  <c:v>2011-12-22-01</c:v>
                </c:pt>
                <c:pt idx="1806">
                  <c:v>2011-12-22-02</c:v>
                </c:pt>
                <c:pt idx="1807">
                  <c:v>2011-12-22-03</c:v>
                </c:pt>
                <c:pt idx="1808">
                  <c:v>2011-12-22-04</c:v>
                </c:pt>
                <c:pt idx="1809">
                  <c:v>2011-12-22-05</c:v>
                </c:pt>
                <c:pt idx="1810">
                  <c:v>2011-12-22-06</c:v>
                </c:pt>
                <c:pt idx="1811">
                  <c:v>2011-12-22-07</c:v>
                </c:pt>
                <c:pt idx="1812">
                  <c:v>2011-12-22-08</c:v>
                </c:pt>
                <c:pt idx="1813">
                  <c:v>2011-12-22-09</c:v>
                </c:pt>
                <c:pt idx="1814">
                  <c:v>2011-12-22-10</c:v>
                </c:pt>
                <c:pt idx="1815">
                  <c:v>2011-12-22-11</c:v>
                </c:pt>
                <c:pt idx="1816">
                  <c:v>2011-12-22-12</c:v>
                </c:pt>
                <c:pt idx="1817">
                  <c:v>2011-12-22-13</c:v>
                </c:pt>
                <c:pt idx="1818">
                  <c:v>2011-12-22-14</c:v>
                </c:pt>
                <c:pt idx="1819">
                  <c:v>2011-12-22-15</c:v>
                </c:pt>
                <c:pt idx="1820">
                  <c:v>2011-12-22-16</c:v>
                </c:pt>
                <c:pt idx="1821">
                  <c:v>2011-12-22-17</c:v>
                </c:pt>
                <c:pt idx="1822">
                  <c:v>2011-12-22-18</c:v>
                </c:pt>
                <c:pt idx="1823">
                  <c:v>2011-12-22-19</c:v>
                </c:pt>
                <c:pt idx="1824">
                  <c:v>2011-12-22-20</c:v>
                </c:pt>
                <c:pt idx="1825">
                  <c:v>2011-12-22-21</c:v>
                </c:pt>
                <c:pt idx="1826">
                  <c:v>2011-12-22-22</c:v>
                </c:pt>
                <c:pt idx="1827">
                  <c:v>2011-12-22-23</c:v>
                </c:pt>
                <c:pt idx="1828">
                  <c:v>2011-12-23-00</c:v>
                </c:pt>
                <c:pt idx="1829">
                  <c:v>2011-12-23-01</c:v>
                </c:pt>
                <c:pt idx="1830">
                  <c:v>2011-12-23-02</c:v>
                </c:pt>
                <c:pt idx="1831">
                  <c:v>2011-12-23-03</c:v>
                </c:pt>
                <c:pt idx="1832">
                  <c:v>2011-12-23-04</c:v>
                </c:pt>
                <c:pt idx="1833">
                  <c:v>2011-12-23-05</c:v>
                </c:pt>
                <c:pt idx="1834">
                  <c:v>2011-12-23-06</c:v>
                </c:pt>
                <c:pt idx="1835">
                  <c:v>2011-12-23-07</c:v>
                </c:pt>
                <c:pt idx="1836">
                  <c:v>2011-12-23-08</c:v>
                </c:pt>
                <c:pt idx="1837">
                  <c:v>2011-12-23-09</c:v>
                </c:pt>
                <c:pt idx="1838">
                  <c:v>2011-12-23-10</c:v>
                </c:pt>
                <c:pt idx="1839">
                  <c:v>2011-12-23-11</c:v>
                </c:pt>
                <c:pt idx="1840">
                  <c:v>2011-12-23-12</c:v>
                </c:pt>
                <c:pt idx="1841">
                  <c:v>2011-12-23-13</c:v>
                </c:pt>
                <c:pt idx="1842">
                  <c:v>2011-12-23-14</c:v>
                </c:pt>
                <c:pt idx="1843">
                  <c:v>2011-12-23-15</c:v>
                </c:pt>
                <c:pt idx="1844">
                  <c:v>2011-12-23-16</c:v>
                </c:pt>
                <c:pt idx="1845">
                  <c:v>2011-12-23-17</c:v>
                </c:pt>
                <c:pt idx="1846">
                  <c:v>2011-12-23-18</c:v>
                </c:pt>
                <c:pt idx="1847">
                  <c:v>2011-12-23-19</c:v>
                </c:pt>
                <c:pt idx="1848">
                  <c:v>2011-12-23-20</c:v>
                </c:pt>
                <c:pt idx="1849">
                  <c:v>2011-12-23-21</c:v>
                </c:pt>
                <c:pt idx="1850">
                  <c:v>2011-12-23-22</c:v>
                </c:pt>
                <c:pt idx="1851">
                  <c:v>2011-12-23-23</c:v>
                </c:pt>
                <c:pt idx="1852">
                  <c:v>2011-12-24-00</c:v>
                </c:pt>
                <c:pt idx="1853">
                  <c:v>2011-12-24-01</c:v>
                </c:pt>
                <c:pt idx="1854">
                  <c:v>2011-12-24-02</c:v>
                </c:pt>
                <c:pt idx="1855">
                  <c:v>2011-12-24-03</c:v>
                </c:pt>
                <c:pt idx="1856">
                  <c:v>2011-12-24-04</c:v>
                </c:pt>
                <c:pt idx="1857">
                  <c:v>2011-12-24-05</c:v>
                </c:pt>
                <c:pt idx="1858">
                  <c:v>2011-12-24-06</c:v>
                </c:pt>
                <c:pt idx="1859">
                  <c:v>2011-12-24-07</c:v>
                </c:pt>
                <c:pt idx="1860">
                  <c:v>2011-12-24-08</c:v>
                </c:pt>
                <c:pt idx="1861">
                  <c:v>2011-12-24-09</c:v>
                </c:pt>
                <c:pt idx="1862">
                  <c:v>2011-12-24-10</c:v>
                </c:pt>
                <c:pt idx="1863">
                  <c:v>2011-12-24-11</c:v>
                </c:pt>
                <c:pt idx="1864">
                  <c:v>2011-12-24-12</c:v>
                </c:pt>
                <c:pt idx="1865">
                  <c:v>2011-12-24-13</c:v>
                </c:pt>
                <c:pt idx="1866">
                  <c:v>2011-12-24-14</c:v>
                </c:pt>
                <c:pt idx="1867">
                  <c:v>2011-12-24-15</c:v>
                </c:pt>
                <c:pt idx="1868">
                  <c:v>2011-12-24-16</c:v>
                </c:pt>
                <c:pt idx="1869">
                  <c:v>2011-12-24-17</c:v>
                </c:pt>
                <c:pt idx="1870">
                  <c:v>2011-12-24-18</c:v>
                </c:pt>
                <c:pt idx="1871">
                  <c:v>2011-12-24-19</c:v>
                </c:pt>
                <c:pt idx="1872">
                  <c:v>2011-12-24-20</c:v>
                </c:pt>
                <c:pt idx="1873">
                  <c:v>2011-12-24-21</c:v>
                </c:pt>
                <c:pt idx="1874">
                  <c:v>2011-12-24-22</c:v>
                </c:pt>
                <c:pt idx="1875">
                  <c:v>2011-12-24-23</c:v>
                </c:pt>
                <c:pt idx="1876">
                  <c:v>2011-12-25-00</c:v>
                </c:pt>
                <c:pt idx="1877">
                  <c:v>2011-12-25-01</c:v>
                </c:pt>
                <c:pt idx="1878">
                  <c:v>2011-12-25-02</c:v>
                </c:pt>
                <c:pt idx="1879">
                  <c:v>2011-12-25-03</c:v>
                </c:pt>
                <c:pt idx="1880">
                  <c:v>2011-12-25-04</c:v>
                </c:pt>
                <c:pt idx="1881">
                  <c:v>2011-12-25-05</c:v>
                </c:pt>
                <c:pt idx="1882">
                  <c:v>2011-12-25-06</c:v>
                </c:pt>
                <c:pt idx="1883">
                  <c:v>2011-12-25-07</c:v>
                </c:pt>
                <c:pt idx="1884">
                  <c:v>2011-12-25-08</c:v>
                </c:pt>
                <c:pt idx="1885">
                  <c:v>2011-12-25-09</c:v>
                </c:pt>
                <c:pt idx="1886">
                  <c:v>2011-12-25-10</c:v>
                </c:pt>
                <c:pt idx="1887">
                  <c:v>2011-12-25-11</c:v>
                </c:pt>
                <c:pt idx="1888">
                  <c:v>2011-12-25-12</c:v>
                </c:pt>
                <c:pt idx="1889">
                  <c:v>2011-12-25-13</c:v>
                </c:pt>
                <c:pt idx="1890">
                  <c:v>2011-12-25-14</c:v>
                </c:pt>
                <c:pt idx="1891">
                  <c:v>2011-12-25-15</c:v>
                </c:pt>
                <c:pt idx="1892">
                  <c:v>2011-12-25-16</c:v>
                </c:pt>
                <c:pt idx="1893">
                  <c:v>2011-12-25-17</c:v>
                </c:pt>
                <c:pt idx="1894">
                  <c:v>2011-12-25-18</c:v>
                </c:pt>
                <c:pt idx="1895">
                  <c:v>2011-12-25-19</c:v>
                </c:pt>
                <c:pt idx="1896">
                  <c:v>2011-12-25-20</c:v>
                </c:pt>
                <c:pt idx="1897">
                  <c:v>2011-12-25-21</c:v>
                </c:pt>
                <c:pt idx="1898">
                  <c:v>2011-12-25-22</c:v>
                </c:pt>
                <c:pt idx="1899">
                  <c:v>2011-12-25-23</c:v>
                </c:pt>
                <c:pt idx="1900">
                  <c:v>2011-12-26-00</c:v>
                </c:pt>
                <c:pt idx="1901">
                  <c:v>2011-12-26-01</c:v>
                </c:pt>
                <c:pt idx="1902">
                  <c:v>2011-12-26-02</c:v>
                </c:pt>
                <c:pt idx="1903">
                  <c:v>2011-12-26-03</c:v>
                </c:pt>
                <c:pt idx="1904">
                  <c:v>2011-12-26-04</c:v>
                </c:pt>
                <c:pt idx="1905">
                  <c:v>2011-12-26-05</c:v>
                </c:pt>
                <c:pt idx="1906">
                  <c:v>2011-12-26-06</c:v>
                </c:pt>
                <c:pt idx="1907">
                  <c:v>2011-12-26-07</c:v>
                </c:pt>
                <c:pt idx="1908">
                  <c:v>2011-12-26-08</c:v>
                </c:pt>
                <c:pt idx="1909">
                  <c:v>2011-12-26-09</c:v>
                </c:pt>
                <c:pt idx="1910">
                  <c:v>2011-12-26-10</c:v>
                </c:pt>
                <c:pt idx="1911">
                  <c:v>2011-12-26-11</c:v>
                </c:pt>
                <c:pt idx="1912">
                  <c:v>2011-12-26-12</c:v>
                </c:pt>
                <c:pt idx="1913">
                  <c:v>2011-12-26-13</c:v>
                </c:pt>
                <c:pt idx="1914">
                  <c:v>2011-12-26-14</c:v>
                </c:pt>
                <c:pt idx="1915">
                  <c:v>2011-12-26-15</c:v>
                </c:pt>
                <c:pt idx="1916">
                  <c:v>2011-12-26-16</c:v>
                </c:pt>
                <c:pt idx="1917">
                  <c:v>2011-12-26-17</c:v>
                </c:pt>
                <c:pt idx="1918">
                  <c:v>2011-12-26-18</c:v>
                </c:pt>
                <c:pt idx="1919">
                  <c:v>2011-12-26-19</c:v>
                </c:pt>
                <c:pt idx="1920">
                  <c:v>2011-12-26-20</c:v>
                </c:pt>
                <c:pt idx="1921">
                  <c:v>2011-12-26-21</c:v>
                </c:pt>
                <c:pt idx="1922">
                  <c:v>2011-12-26-22</c:v>
                </c:pt>
                <c:pt idx="1923">
                  <c:v>2011-12-26-23</c:v>
                </c:pt>
                <c:pt idx="1924">
                  <c:v>2011-12-27-00</c:v>
                </c:pt>
                <c:pt idx="1925">
                  <c:v>2011-12-27-01</c:v>
                </c:pt>
                <c:pt idx="1926">
                  <c:v>2011-12-27-02</c:v>
                </c:pt>
                <c:pt idx="1927">
                  <c:v>2011-12-27-03</c:v>
                </c:pt>
                <c:pt idx="1928">
                  <c:v>2011-12-27-04</c:v>
                </c:pt>
                <c:pt idx="1929">
                  <c:v>2011-12-27-05</c:v>
                </c:pt>
                <c:pt idx="1930">
                  <c:v>2011-12-27-06</c:v>
                </c:pt>
                <c:pt idx="1931">
                  <c:v>2011-12-27-07</c:v>
                </c:pt>
                <c:pt idx="1932">
                  <c:v>2011-12-27-08</c:v>
                </c:pt>
                <c:pt idx="1933">
                  <c:v>2011-12-27-09</c:v>
                </c:pt>
                <c:pt idx="1934">
                  <c:v>2011-12-27-10</c:v>
                </c:pt>
                <c:pt idx="1935">
                  <c:v>2011-12-27-11</c:v>
                </c:pt>
                <c:pt idx="1936">
                  <c:v>2011-12-27-12</c:v>
                </c:pt>
                <c:pt idx="1937">
                  <c:v>2011-12-27-13</c:v>
                </c:pt>
                <c:pt idx="1938">
                  <c:v>2011-12-27-14</c:v>
                </c:pt>
                <c:pt idx="1939">
                  <c:v>2011-12-27-15</c:v>
                </c:pt>
                <c:pt idx="1940">
                  <c:v>2011-12-27-16</c:v>
                </c:pt>
                <c:pt idx="1941">
                  <c:v>2011-12-27-17</c:v>
                </c:pt>
                <c:pt idx="1942">
                  <c:v>2011-12-27-18</c:v>
                </c:pt>
                <c:pt idx="1943">
                  <c:v>2011-12-27-19</c:v>
                </c:pt>
                <c:pt idx="1944">
                  <c:v>2011-12-27-20</c:v>
                </c:pt>
                <c:pt idx="1945">
                  <c:v>2011-12-27-21</c:v>
                </c:pt>
                <c:pt idx="1946">
                  <c:v>2011-12-27-22</c:v>
                </c:pt>
                <c:pt idx="1947">
                  <c:v>2011-12-27-23</c:v>
                </c:pt>
                <c:pt idx="1948">
                  <c:v>2011-12-28-00</c:v>
                </c:pt>
                <c:pt idx="1949">
                  <c:v>2011-12-28-01</c:v>
                </c:pt>
                <c:pt idx="1950">
                  <c:v>2011-12-28-02</c:v>
                </c:pt>
                <c:pt idx="1951">
                  <c:v>2011-12-28-03</c:v>
                </c:pt>
                <c:pt idx="1952">
                  <c:v>2011-12-28-04</c:v>
                </c:pt>
                <c:pt idx="1953">
                  <c:v>2011-12-28-05</c:v>
                </c:pt>
                <c:pt idx="1954">
                  <c:v>2011-12-28-06</c:v>
                </c:pt>
                <c:pt idx="1955">
                  <c:v>2011-12-28-07</c:v>
                </c:pt>
                <c:pt idx="1956">
                  <c:v>2011-12-28-08</c:v>
                </c:pt>
                <c:pt idx="1957">
                  <c:v>2011-12-28-09</c:v>
                </c:pt>
                <c:pt idx="1958">
                  <c:v>2011-12-28-10</c:v>
                </c:pt>
                <c:pt idx="1959">
                  <c:v>2011-12-28-11</c:v>
                </c:pt>
                <c:pt idx="1960">
                  <c:v>2011-12-28-12</c:v>
                </c:pt>
                <c:pt idx="1961">
                  <c:v>2011-12-28-13</c:v>
                </c:pt>
                <c:pt idx="1962">
                  <c:v>2011-12-28-14</c:v>
                </c:pt>
                <c:pt idx="1963">
                  <c:v>2011-12-28-15</c:v>
                </c:pt>
                <c:pt idx="1964">
                  <c:v>2011-12-28-16</c:v>
                </c:pt>
                <c:pt idx="1965">
                  <c:v>2011-12-28-17</c:v>
                </c:pt>
                <c:pt idx="1966">
                  <c:v>2011-12-28-18</c:v>
                </c:pt>
                <c:pt idx="1967">
                  <c:v>2011-12-28-19</c:v>
                </c:pt>
                <c:pt idx="1968">
                  <c:v>2011-12-28-20</c:v>
                </c:pt>
                <c:pt idx="1969">
                  <c:v>2011-12-28-21</c:v>
                </c:pt>
                <c:pt idx="1970">
                  <c:v>2011-12-28-22</c:v>
                </c:pt>
                <c:pt idx="1971">
                  <c:v>2011-12-28-23</c:v>
                </c:pt>
                <c:pt idx="1972">
                  <c:v>2011-12-29-00</c:v>
                </c:pt>
                <c:pt idx="1973">
                  <c:v>2011-12-29-01</c:v>
                </c:pt>
                <c:pt idx="1974">
                  <c:v>2011-12-29-02</c:v>
                </c:pt>
                <c:pt idx="1975">
                  <c:v>2011-12-29-03</c:v>
                </c:pt>
                <c:pt idx="1976">
                  <c:v>2011-12-29-04</c:v>
                </c:pt>
                <c:pt idx="1977">
                  <c:v>2011-12-29-05</c:v>
                </c:pt>
                <c:pt idx="1978">
                  <c:v>2011-12-29-06</c:v>
                </c:pt>
                <c:pt idx="1979">
                  <c:v>2011-12-29-07</c:v>
                </c:pt>
                <c:pt idx="1980">
                  <c:v>2011-12-29-08</c:v>
                </c:pt>
                <c:pt idx="1981">
                  <c:v>2011-12-29-09</c:v>
                </c:pt>
                <c:pt idx="1982">
                  <c:v>2011-12-29-10</c:v>
                </c:pt>
                <c:pt idx="1983">
                  <c:v>2011-12-29-11</c:v>
                </c:pt>
                <c:pt idx="1984">
                  <c:v>2011-12-29-12</c:v>
                </c:pt>
                <c:pt idx="1985">
                  <c:v>2011-12-29-13</c:v>
                </c:pt>
                <c:pt idx="1986">
                  <c:v>2011-12-29-14</c:v>
                </c:pt>
                <c:pt idx="1987">
                  <c:v>2011-12-29-15</c:v>
                </c:pt>
                <c:pt idx="1988">
                  <c:v>2011-12-29-16</c:v>
                </c:pt>
                <c:pt idx="1989">
                  <c:v>2011-12-29-17</c:v>
                </c:pt>
                <c:pt idx="1990">
                  <c:v>2011-12-29-18</c:v>
                </c:pt>
                <c:pt idx="1991">
                  <c:v>2011-12-29-19</c:v>
                </c:pt>
                <c:pt idx="1992">
                  <c:v>2011-12-29-20</c:v>
                </c:pt>
                <c:pt idx="1993">
                  <c:v>2011-12-29-21</c:v>
                </c:pt>
                <c:pt idx="1994">
                  <c:v>2011-12-29-22</c:v>
                </c:pt>
                <c:pt idx="1995">
                  <c:v>2011-12-29-23</c:v>
                </c:pt>
                <c:pt idx="1996">
                  <c:v>2011-12-30-00</c:v>
                </c:pt>
                <c:pt idx="1997">
                  <c:v>2011-12-30-01</c:v>
                </c:pt>
                <c:pt idx="1998">
                  <c:v>2011-12-30-02</c:v>
                </c:pt>
                <c:pt idx="1999">
                  <c:v>2011-12-30-03</c:v>
                </c:pt>
                <c:pt idx="2000">
                  <c:v>2011-12-30-04</c:v>
                </c:pt>
                <c:pt idx="2001">
                  <c:v>2011-12-30-05</c:v>
                </c:pt>
                <c:pt idx="2002">
                  <c:v>2011-12-30-06</c:v>
                </c:pt>
                <c:pt idx="2003">
                  <c:v>2011-12-30-07</c:v>
                </c:pt>
                <c:pt idx="2004">
                  <c:v>2011-12-30-08</c:v>
                </c:pt>
                <c:pt idx="2005">
                  <c:v>2011-12-30-09</c:v>
                </c:pt>
                <c:pt idx="2006">
                  <c:v>2011-12-30-10</c:v>
                </c:pt>
                <c:pt idx="2007">
                  <c:v>2011-12-30-11</c:v>
                </c:pt>
                <c:pt idx="2008">
                  <c:v>2011-12-30-12</c:v>
                </c:pt>
                <c:pt idx="2009">
                  <c:v>2011-12-30-13</c:v>
                </c:pt>
                <c:pt idx="2010">
                  <c:v>2011-12-30-14</c:v>
                </c:pt>
                <c:pt idx="2011">
                  <c:v>2011-12-30-15</c:v>
                </c:pt>
                <c:pt idx="2012">
                  <c:v>2011-12-30-16</c:v>
                </c:pt>
                <c:pt idx="2013">
                  <c:v>2011-12-30-17</c:v>
                </c:pt>
                <c:pt idx="2014">
                  <c:v>2011-12-30-18</c:v>
                </c:pt>
                <c:pt idx="2015">
                  <c:v>2011-12-30-19</c:v>
                </c:pt>
                <c:pt idx="2016">
                  <c:v>2011-12-30-20</c:v>
                </c:pt>
                <c:pt idx="2017">
                  <c:v>2011-12-30-21</c:v>
                </c:pt>
                <c:pt idx="2018">
                  <c:v>2011-12-30-22</c:v>
                </c:pt>
                <c:pt idx="2019">
                  <c:v>2011-12-30-23</c:v>
                </c:pt>
                <c:pt idx="2020">
                  <c:v>2011-12-31-00</c:v>
                </c:pt>
                <c:pt idx="2021">
                  <c:v>2011-12-31-01</c:v>
                </c:pt>
                <c:pt idx="2022">
                  <c:v>2011-12-31-02</c:v>
                </c:pt>
                <c:pt idx="2023">
                  <c:v>2011-12-31-03</c:v>
                </c:pt>
                <c:pt idx="2024">
                  <c:v>2011-12-31-04</c:v>
                </c:pt>
                <c:pt idx="2025">
                  <c:v>2011-12-31-05</c:v>
                </c:pt>
                <c:pt idx="2026">
                  <c:v>2011-12-31-06</c:v>
                </c:pt>
                <c:pt idx="2027">
                  <c:v>2011-12-31-07</c:v>
                </c:pt>
                <c:pt idx="2028">
                  <c:v>2011-12-31-08</c:v>
                </c:pt>
                <c:pt idx="2029">
                  <c:v>2011-12-31-09</c:v>
                </c:pt>
                <c:pt idx="2030">
                  <c:v>2011-12-31-10</c:v>
                </c:pt>
                <c:pt idx="2031">
                  <c:v>2011-12-31-11</c:v>
                </c:pt>
                <c:pt idx="2032">
                  <c:v>2011-12-31-12</c:v>
                </c:pt>
                <c:pt idx="2033">
                  <c:v>2011-12-31-13</c:v>
                </c:pt>
                <c:pt idx="2034">
                  <c:v>2011-12-31-14</c:v>
                </c:pt>
                <c:pt idx="2035">
                  <c:v>2011-12-31-15</c:v>
                </c:pt>
                <c:pt idx="2036">
                  <c:v>2011-12-31-16</c:v>
                </c:pt>
                <c:pt idx="2037">
                  <c:v>2011-12-31-17</c:v>
                </c:pt>
                <c:pt idx="2038">
                  <c:v>2011-12-31-18</c:v>
                </c:pt>
                <c:pt idx="2039">
                  <c:v>2011-12-31-19</c:v>
                </c:pt>
                <c:pt idx="2040">
                  <c:v>2011-12-31-20</c:v>
                </c:pt>
                <c:pt idx="2041">
                  <c:v>2011-12-31-21</c:v>
                </c:pt>
                <c:pt idx="2042">
                  <c:v>2011-12-31-22</c:v>
                </c:pt>
                <c:pt idx="2043">
                  <c:v>2011-12-31-23</c:v>
                </c:pt>
                <c:pt idx="2044">
                  <c:v>2012-01-01-00</c:v>
                </c:pt>
                <c:pt idx="2045">
                  <c:v>2012-01-01-01</c:v>
                </c:pt>
                <c:pt idx="2046">
                  <c:v>2012-01-01-02</c:v>
                </c:pt>
                <c:pt idx="2047">
                  <c:v>2012-01-01-03</c:v>
                </c:pt>
                <c:pt idx="2048">
                  <c:v>2012-01-01-04</c:v>
                </c:pt>
                <c:pt idx="2049">
                  <c:v>2012-01-01-05</c:v>
                </c:pt>
                <c:pt idx="2050">
                  <c:v>2012-01-01-06</c:v>
                </c:pt>
                <c:pt idx="2051">
                  <c:v>2012-01-01-07</c:v>
                </c:pt>
                <c:pt idx="2052">
                  <c:v>2012-01-01-08</c:v>
                </c:pt>
                <c:pt idx="2053">
                  <c:v>2012-01-01-09</c:v>
                </c:pt>
                <c:pt idx="2054">
                  <c:v>2012-01-01-10</c:v>
                </c:pt>
                <c:pt idx="2055">
                  <c:v>2012-01-01-11</c:v>
                </c:pt>
                <c:pt idx="2056">
                  <c:v>2012-01-01-12</c:v>
                </c:pt>
                <c:pt idx="2057">
                  <c:v>2012-01-01-13</c:v>
                </c:pt>
                <c:pt idx="2058">
                  <c:v>2012-01-01-14</c:v>
                </c:pt>
                <c:pt idx="2059">
                  <c:v>2012-01-01-15</c:v>
                </c:pt>
                <c:pt idx="2060">
                  <c:v>2012-01-01-16</c:v>
                </c:pt>
                <c:pt idx="2061">
                  <c:v>2012-01-01-17</c:v>
                </c:pt>
                <c:pt idx="2062">
                  <c:v>2012-01-01-18</c:v>
                </c:pt>
                <c:pt idx="2063">
                  <c:v>2012-01-01-19</c:v>
                </c:pt>
                <c:pt idx="2064">
                  <c:v>2012-01-01-20</c:v>
                </c:pt>
                <c:pt idx="2065">
                  <c:v>2012-01-01-21</c:v>
                </c:pt>
                <c:pt idx="2066">
                  <c:v>2012-01-01-22</c:v>
                </c:pt>
                <c:pt idx="2067">
                  <c:v>2012-01-01-23</c:v>
                </c:pt>
                <c:pt idx="2068">
                  <c:v>2012-01-02-00</c:v>
                </c:pt>
                <c:pt idx="2069">
                  <c:v>2012-01-02-01</c:v>
                </c:pt>
                <c:pt idx="2070">
                  <c:v>2012-01-02-02</c:v>
                </c:pt>
                <c:pt idx="2071">
                  <c:v>2012-01-02-03</c:v>
                </c:pt>
                <c:pt idx="2072">
                  <c:v>2012-01-02-04</c:v>
                </c:pt>
                <c:pt idx="2073">
                  <c:v>2012-01-02-05</c:v>
                </c:pt>
                <c:pt idx="2074">
                  <c:v>2012-01-02-06</c:v>
                </c:pt>
                <c:pt idx="2075">
                  <c:v>2012-01-02-07</c:v>
                </c:pt>
                <c:pt idx="2076">
                  <c:v>2012-01-02-08</c:v>
                </c:pt>
                <c:pt idx="2077">
                  <c:v>2012-01-02-09</c:v>
                </c:pt>
                <c:pt idx="2078">
                  <c:v>2012-01-02-10</c:v>
                </c:pt>
                <c:pt idx="2079">
                  <c:v>2012-01-02-11</c:v>
                </c:pt>
                <c:pt idx="2080">
                  <c:v>2012-01-02-12</c:v>
                </c:pt>
                <c:pt idx="2081">
                  <c:v>2012-01-02-13</c:v>
                </c:pt>
                <c:pt idx="2082">
                  <c:v>2012-01-02-14</c:v>
                </c:pt>
                <c:pt idx="2083">
                  <c:v>2012-01-02-15</c:v>
                </c:pt>
                <c:pt idx="2084">
                  <c:v>2012-01-02-16</c:v>
                </c:pt>
                <c:pt idx="2085">
                  <c:v>2012-01-02-17</c:v>
                </c:pt>
                <c:pt idx="2086">
                  <c:v>2012-01-02-18</c:v>
                </c:pt>
                <c:pt idx="2087">
                  <c:v>2012-01-02-19</c:v>
                </c:pt>
                <c:pt idx="2088">
                  <c:v>2012-01-02-20</c:v>
                </c:pt>
                <c:pt idx="2089">
                  <c:v>2012-01-02-21</c:v>
                </c:pt>
                <c:pt idx="2090">
                  <c:v>2012-01-02-22</c:v>
                </c:pt>
                <c:pt idx="2091">
                  <c:v>2012-01-02-23</c:v>
                </c:pt>
                <c:pt idx="2092">
                  <c:v>2012-01-03-00</c:v>
                </c:pt>
                <c:pt idx="2093">
                  <c:v>2012-01-03-01</c:v>
                </c:pt>
                <c:pt idx="2094">
                  <c:v>2012-01-03-02</c:v>
                </c:pt>
                <c:pt idx="2095">
                  <c:v>2012-01-03-03</c:v>
                </c:pt>
                <c:pt idx="2096">
                  <c:v>2012-01-03-04</c:v>
                </c:pt>
                <c:pt idx="2097">
                  <c:v>2012-01-03-05</c:v>
                </c:pt>
                <c:pt idx="2098">
                  <c:v>2012-01-03-06</c:v>
                </c:pt>
                <c:pt idx="2099">
                  <c:v>2012-01-03-07</c:v>
                </c:pt>
                <c:pt idx="2100">
                  <c:v>2012-01-03-08</c:v>
                </c:pt>
                <c:pt idx="2101">
                  <c:v>2012-01-03-09</c:v>
                </c:pt>
                <c:pt idx="2102">
                  <c:v>2012-01-03-10</c:v>
                </c:pt>
                <c:pt idx="2103">
                  <c:v>2012-01-03-11</c:v>
                </c:pt>
                <c:pt idx="2104">
                  <c:v>2012-01-03-12</c:v>
                </c:pt>
                <c:pt idx="2105">
                  <c:v>2012-01-03-13</c:v>
                </c:pt>
                <c:pt idx="2106">
                  <c:v>2012-01-03-14</c:v>
                </c:pt>
                <c:pt idx="2107">
                  <c:v>2012-01-03-15</c:v>
                </c:pt>
                <c:pt idx="2108">
                  <c:v>2012-01-03-16</c:v>
                </c:pt>
                <c:pt idx="2109">
                  <c:v>2012-01-03-17</c:v>
                </c:pt>
                <c:pt idx="2110">
                  <c:v>2012-01-03-18</c:v>
                </c:pt>
                <c:pt idx="2111">
                  <c:v>2012-01-03-19</c:v>
                </c:pt>
                <c:pt idx="2112">
                  <c:v>2012-01-03-20</c:v>
                </c:pt>
                <c:pt idx="2113">
                  <c:v>2012-01-03-21</c:v>
                </c:pt>
                <c:pt idx="2114">
                  <c:v>2012-01-03-22</c:v>
                </c:pt>
                <c:pt idx="2115">
                  <c:v>2012-01-03-23</c:v>
                </c:pt>
                <c:pt idx="2116">
                  <c:v>2012-01-04-00</c:v>
                </c:pt>
                <c:pt idx="2117">
                  <c:v>2012-01-04-01</c:v>
                </c:pt>
                <c:pt idx="2118">
                  <c:v>2012-01-04-02</c:v>
                </c:pt>
                <c:pt idx="2119">
                  <c:v>2012-01-04-03</c:v>
                </c:pt>
                <c:pt idx="2120">
                  <c:v>2012-01-04-04</c:v>
                </c:pt>
                <c:pt idx="2121">
                  <c:v>2012-01-04-05</c:v>
                </c:pt>
                <c:pt idx="2122">
                  <c:v>2012-01-04-06</c:v>
                </c:pt>
                <c:pt idx="2123">
                  <c:v>2012-01-04-07</c:v>
                </c:pt>
                <c:pt idx="2124">
                  <c:v>2012-01-04-08</c:v>
                </c:pt>
                <c:pt idx="2125">
                  <c:v>2012-01-04-09</c:v>
                </c:pt>
                <c:pt idx="2126">
                  <c:v>2012-01-04-10</c:v>
                </c:pt>
                <c:pt idx="2127">
                  <c:v>2012-01-04-11</c:v>
                </c:pt>
                <c:pt idx="2128">
                  <c:v>2012-01-04-12</c:v>
                </c:pt>
                <c:pt idx="2129">
                  <c:v>2012-01-04-13</c:v>
                </c:pt>
                <c:pt idx="2130">
                  <c:v>2012-01-04-14</c:v>
                </c:pt>
                <c:pt idx="2131">
                  <c:v>2012-01-04-15</c:v>
                </c:pt>
                <c:pt idx="2132">
                  <c:v>2012-01-04-16</c:v>
                </c:pt>
                <c:pt idx="2133">
                  <c:v>2012-01-04-17</c:v>
                </c:pt>
                <c:pt idx="2134">
                  <c:v>2012-01-04-18</c:v>
                </c:pt>
                <c:pt idx="2135">
                  <c:v>2012-01-04-19</c:v>
                </c:pt>
                <c:pt idx="2136">
                  <c:v>2012-01-04-20</c:v>
                </c:pt>
                <c:pt idx="2137">
                  <c:v>2012-01-04-21</c:v>
                </c:pt>
                <c:pt idx="2138">
                  <c:v>2012-01-04-22</c:v>
                </c:pt>
                <c:pt idx="2139">
                  <c:v>2012-01-04-23</c:v>
                </c:pt>
                <c:pt idx="2140">
                  <c:v>2012-01-05-00</c:v>
                </c:pt>
                <c:pt idx="2141">
                  <c:v>2012-01-05-01</c:v>
                </c:pt>
                <c:pt idx="2142">
                  <c:v>2012-01-05-02</c:v>
                </c:pt>
                <c:pt idx="2143">
                  <c:v>2012-01-05-03</c:v>
                </c:pt>
                <c:pt idx="2144">
                  <c:v>2012-01-05-04</c:v>
                </c:pt>
                <c:pt idx="2145">
                  <c:v>2012-01-05-05</c:v>
                </c:pt>
                <c:pt idx="2146">
                  <c:v>2012-01-05-06</c:v>
                </c:pt>
                <c:pt idx="2147">
                  <c:v>2012-01-05-07</c:v>
                </c:pt>
                <c:pt idx="2148">
                  <c:v>2012-01-05-08</c:v>
                </c:pt>
                <c:pt idx="2149">
                  <c:v>2012-01-05-09</c:v>
                </c:pt>
                <c:pt idx="2150">
                  <c:v>2012-01-05-10</c:v>
                </c:pt>
                <c:pt idx="2151">
                  <c:v>2012-01-05-11</c:v>
                </c:pt>
                <c:pt idx="2152">
                  <c:v>2012-01-05-12</c:v>
                </c:pt>
                <c:pt idx="2153">
                  <c:v>2012-01-05-13</c:v>
                </c:pt>
                <c:pt idx="2154">
                  <c:v>2012-01-05-14</c:v>
                </c:pt>
                <c:pt idx="2155">
                  <c:v>2012-01-05-15</c:v>
                </c:pt>
                <c:pt idx="2156">
                  <c:v>2012-01-05-16</c:v>
                </c:pt>
                <c:pt idx="2157">
                  <c:v>2012-01-05-17</c:v>
                </c:pt>
                <c:pt idx="2158">
                  <c:v>2012-01-05-18</c:v>
                </c:pt>
                <c:pt idx="2159">
                  <c:v>2012-01-05-19</c:v>
                </c:pt>
                <c:pt idx="2160">
                  <c:v>2012-01-05-20</c:v>
                </c:pt>
                <c:pt idx="2161">
                  <c:v>2012-01-05-21</c:v>
                </c:pt>
                <c:pt idx="2162">
                  <c:v>2012-01-05-22</c:v>
                </c:pt>
                <c:pt idx="2163">
                  <c:v>2012-01-05-23</c:v>
                </c:pt>
                <c:pt idx="2164">
                  <c:v>2012-01-06-00</c:v>
                </c:pt>
                <c:pt idx="2165">
                  <c:v>2012-01-06-01</c:v>
                </c:pt>
                <c:pt idx="2166">
                  <c:v>2012-01-06-02</c:v>
                </c:pt>
                <c:pt idx="2167">
                  <c:v>2012-01-06-03</c:v>
                </c:pt>
                <c:pt idx="2168">
                  <c:v>2012-01-06-04</c:v>
                </c:pt>
                <c:pt idx="2169">
                  <c:v>2012-01-06-05</c:v>
                </c:pt>
                <c:pt idx="2170">
                  <c:v>2012-01-06-06</c:v>
                </c:pt>
                <c:pt idx="2171">
                  <c:v>2012-01-06-07</c:v>
                </c:pt>
                <c:pt idx="2172">
                  <c:v>2012-01-06-08</c:v>
                </c:pt>
                <c:pt idx="2173">
                  <c:v>2012-01-06-09</c:v>
                </c:pt>
                <c:pt idx="2174">
                  <c:v>2012-01-06-10</c:v>
                </c:pt>
                <c:pt idx="2175">
                  <c:v>2012-01-06-11</c:v>
                </c:pt>
                <c:pt idx="2176">
                  <c:v>2012-01-06-12</c:v>
                </c:pt>
                <c:pt idx="2177">
                  <c:v>2012-01-06-13</c:v>
                </c:pt>
                <c:pt idx="2178">
                  <c:v>2012-01-06-14</c:v>
                </c:pt>
                <c:pt idx="2179">
                  <c:v>2012-01-06-15</c:v>
                </c:pt>
                <c:pt idx="2180">
                  <c:v>2012-01-06-16</c:v>
                </c:pt>
                <c:pt idx="2181">
                  <c:v>2012-01-06-17</c:v>
                </c:pt>
                <c:pt idx="2182">
                  <c:v>2012-01-06-18</c:v>
                </c:pt>
                <c:pt idx="2183">
                  <c:v>2012-01-06-19</c:v>
                </c:pt>
                <c:pt idx="2184">
                  <c:v>2012-01-06-20</c:v>
                </c:pt>
                <c:pt idx="2185">
                  <c:v>2012-01-06-21</c:v>
                </c:pt>
                <c:pt idx="2186">
                  <c:v>2012-01-06-22</c:v>
                </c:pt>
                <c:pt idx="2187">
                  <c:v>2012-01-06-23</c:v>
                </c:pt>
                <c:pt idx="2188">
                  <c:v>2012-01-07-00</c:v>
                </c:pt>
                <c:pt idx="2189">
                  <c:v>2012-01-07-01</c:v>
                </c:pt>
                <c:pt idx="2190">
                  <c:v>2012-01-07-02</c:v>
                </c:pt>
                <c:pt idx="2191">
                  <c:v>2012-01-07-03</c:v>
                </c:pt>
                <c:pt idx="2192">
                  <c:v>2012-01-07-04</c:v>
                </c:pt>
                <c:pt idx="2193">
                  <c:v>2012-01-07-05</c:v>
                </c:pt>
                <c:pt idx="2194">
                  <c:v>2012-01-07-06</c:v>
                </c:pt>
                <c:pt idx="2195">
                  <c:v>2012-01-07-07</c:v>
                </c:pt>
                <c:pt idx="2196">
                  <c:v>2012-01-07-08</c:v>
                </c:pt>
                <c:pt idx="2197">
                  <c:v>2012-01-07-09</c:v>
                </c:pt>
                <c:pt idx="2198">
                  <c:v>2012-01-07-10</c:v>
                </c:pt>
                <c:pt idx="2199">
                  <c:v>2012-01-07-11</c:v>
                </c:pt>
                <c:pt idx="2200">
                  <c:v>2012-01-07-12</c:v>
                </c:pt>
                <c:pt idx="2201">
                  <c:v>2012-01-07-13</c:v>
                </c:pt>
                <c:pt idx="2202">
                  <c:v>2012-01-07-14</c:v>
                </c:pt>
                <c:pt idx="2203">
                  <c:v>2012-01-07-15</c:v>
                </c:pt>
                <c:pt idx="2204">
                  <c:v>2012-01-07-16</c:v>
                </c:pt>
                <c:pt idx="2205">
                  <c:v>2012-01-07-17</c:v>
                </c:pt>
                <c:pt idx="2206">
                  <c:v>2012-01-07-18</c:v>
                </c:pt>
                <c:pt idx="2207">
                  <c:v>2012-01-07-19</c:v>
                </c:pt>
                <c:pt idx="2208">
                  <c:v>2012-01-07-20</c:v>
                </c:pt>
                <c:pt idx="2209">
                  <c:v>2012-01-07-21</c:v>
                </c:pt>
                <c:pt idx="2210">
                  <c:v>2012-01-07-22</c:v>
                </c:pt>
                <c:pt idx="2211">
                  <c:v>2012-01-07-23</c:v>
                </c:pt>
                <c:pt idx="2212">
                  <c:v>2012-01-08-00</c:v>
                </c:pt>
                <c:pt idx="2213">
                  <c:v>2012-01-08-01</c:v>
                </c:pt>
                <c:pt idx="2214">
                  <c:v>2012-01-08-02</c:v>
                </c:pt>
                <c:pt idx="2215">
                  <c:v>2012-01-08-03</c:v>
                </c:pt>
                <c:pt idx="2216">
                  <c:v>2012-01-08-04</c:v>
                </c:pt>
                <c:pt idx="2217">
                  <c:v>2012-01-08-05</c:v>
                </c:pt>
                <c:pt idx="2218">
                  <c:v>2012-01-08-06</c:v>
                </c:pt>
                <c:pt idx="2219">
                  <c:v>2012-01-08-07</c:v>
                </c:pt>
                <c:pt idx="2220">
                  <c:v>2012-01-08-08</c:v>
                </c:pt>
                <c:pt idx="2221">
                  <c:v>2012-01-08-09</c:v>
                </c:pt>
                <c:pt idx="2222">
                  <c:v>2012-01-08-10</c:v>
                </c:pt>
                <c:pt idx="2223">
                  <c:v>2012-01-08-11</c:v>
                </c:pt>
                <c:pt idx="2224">
                  <c:v>2012-01-08-12</c:v>
                </c:pt>
                <c:pt idx="2225">
                  <c:v>2012-01-08-13</c:v>
                </c:pt>
                <c:pt idx="2226">
                  <c:v>2012-01-08-14</c:v>
                </c:pt>
                <c:pt idx="2227">
                  <c:v>2012-01-08-15</c:v>
                </c:pt>
                <c:pt idx="2228">
                  <c:v>2012-01-08-16</c:v>
                </c:pt>
                <c:pt idx="2229">
                  <c:v>2012-01-08-17</c:v>
                </c:pt>
                <c:pt idx="2230">
                  <c:v>2012-01-08-18</c:v>
                </c:pt>
                <c:pt idx="2231">
                  <c:v>2012-01-08-19</c:v>
                </c:pt>
                <c:pt idx="2232">
                  <c:v>2012-01-08-20</c:v>
                </c:pt>
                <c:pt idx="2233">
                  <c:v>2012-01-08-21</c:v>
                </c:pt>
                <c:pt idx="2234">
                  <c:v>2012-01-08-22</c:v>
                </c:pt>
                <c:pt idx="2235">
                  <c:v>2012-01-08-23</c:v>
                </c:pt>
                <c:pt idx="2236">
                  <c:v>2012-01-09-00</c:v>
                </c:pt>
                <c:pt idx="2237">
                  <c:v>2012-01-09-01</c:v>
                </c:pt>
                <c:pt idx="2238">
                  <c:v>2012-01-09-02</c:v>
                </c:pt>
                <c:pt idx="2239">
                  <c:v>2012-01-09-03</c:v>
                </c:pt>
                <c:pt idx="2240">
                  <c:v>2012-01-09-04</c:v>
                </c:pt>
                <c:pt idx="2241">
                  <c:v>2012-01-09-05</c:v>
                </c:pt>
                <c:pt idx="2242">
                  <c:v>2012-01-09-06</c:v>
                </c:pt>
                <c:pt idx="2243">
                  <c:v>2012-01-09-07</c:v>
                </c:pt>
                <c:pt idx="2244">
                  <c:v>2012-01-09-08</c:v>
                </c:pt>
                <c:pt idx="2245">
                  <c:v>2012-01-09-09</c:v>
                </c:pt>
                <c:pt idx="2246">
                  <c:v>2012-01-09-10</c:v>
                </c:pt>
                <c:pt idx="2247">
                  <c:v>2012-01-09-11</c:v>
                </c:pt>
                <c:pt idx="2248">
                  <c:v>2012-01-09-12</c:v>
                </c:pt>
                <c:pt idx="2249">
                  <c:v>2012-01-09-13</c:v>
                </c:pt>
                <c:pt idx="2250">
                  <c:v>2012-01-09-14</c:v>
                </c:pt>
                <c:pt idx="2251">
                  <c:v>2012-01-09-15</c:v>
                </c:pt>
                <c:pt idx="2252">
                  <c:v>2012-01-09-16</c:v>
                </c:pt>
                <c:pt idx="2253">
                  <c:v>2012-01-09-17</c:v>
                </c:pt>
                <c:pt idx="2254">
                  <c:v>2012-01-09-18</c:v>
                </c:pt>
                <c:pt idx="2255">
                  <c:v>2012-01-09-19</c:v>
                </c:pt>
                <c:pt idx="2256">
                  <c:v>2012-01-09-20</c:v>
                </c:pt>
                <c:pt idx="2257">
                  <c:v>2012-01-09-21</c:v>
                </c:pt>
                <c:pt idx="2258">
                  <c:v>2012-01-09-22</c:v>
                </c:pt>
                <c:pt idx="2259">
                  <c:v>2012-01-09-23</c:v>
                </c:pt>
                <c:pt idx="2260">
                  <c:v>2012-01-10-00</c:v>
                </c:pt>
                <c:pt idx="2261">
                  <c:v>2012-01-10-01</c:v>
                </c:pt>
                <c:pt idx="2262">
                  <c:v>2012-01-10-02</c:v>
                </c:pt>
                <c:pt idx="2263">
                  <c:v>2012-01-10-03</c:v>
                </c:pt>
                <c:pt idx="2264">
                  <c:v>2012-01-10-04</c:v>
                </c:pt>
                <c:pt idx="2265">
                  <c:v>2012-01-10-05</c:v>
                </c:pt>
                <c:pt idx="2266">
                  <c:v>2012-01-10-06</c:v>
                </c:pt>
                <c:pt idx="2267">
                  <c:v>2012-01-10-07</c:v>
                </c:pt>
                <c:pt idx="2268">
                  <c:v>2012-01-10-08</c:v>
                </c:pt>
                <c:pt idx="2269">
                  <c:v>2012-01-10-09</c:v>
                </c:pt>
                <c:pt idx="2270">
                  <c:v>2012-01-10-10</c:v>
                </c:pt>
                <c:pt idx="2271">
                  <c:v>2012-01-10-11</c:v>
                </c:pt>
                <c:pt idx="2272">
                  <c:v>2012-01-10-12</c:v>
                </c:pt>
                <c:pt idx="2273">
                  <c:v>2012-01-10-13</c:v>
                </c:pt>
                <c:pt idx="2274">
                  <c:v>2012-01-10-14</c:v>
                </c:pt>
                <c:pt idx="2275">
                  <c:v>2012-01-10-15</c:v>
                </c:pt>
                <c:pt idx="2276">
                  <c:v>2012-01-10-16</c:v>
                </c:pt>
                <c:pt idx="2277">
                  <c:v>2012-01-10-17</c:v>
                </c:pt>
                <c:pt idx="2278">
                  <c:v>2012-01-10-18</c:v>
                </c:pt>
                <c:pt idx="2279">
                  <c:v>2012-01-10-19</c:v>
                </c:pt>
                <c:pt idx="2280">
                  <c:v>2012-01-10-20</c:v>
                </c:pt>
                <c:pt idx="2281">
                  <c:v>2012-01-10-21</c:v>
                </c:pt>
                <c:pt idx="2282">
                  <c:v>2012-01-10-22</c:v>
                </c:pt>
                <c:pt idx="2283">
                  <c:v>2012-01-10-23</c:v>
                </c:pt>
                <c:pt idx="2284">
                  <c:v>2012-01-11-00</c:v>
                </c:pt>
                <c:pt idx="2285">
                  <c:v>2012-01-11-01</c:v>
                </c:pt>
                <c:pt idx="2286">
                  <c:v>2012-01-11-02</c:v>
                </c:pt>
                <c:pt idx="2287">
                  <c:v>2012-01-11-03</c:v>
                </c:pt>
                <c:pt idx="2288">
                  <c:v>2012-01-11-04</c:v>
                </c:pt>
                <c:pt idx="2289">
                  <c:v>2012-01-11-05</c:v>
                </c:pt>
                <c:pt idx="2290">
                  <c:v>2012-01-11-06</c:v>
                </c:pt>
                <c:pt idx="2291">
                  <c:v>2012-01-11-07</c:v>
                </c:pt>
                <c:pt idx="2292">
                  <c:v>2012-01-11-08</c:v>
                </c:pt>
                <c:pt idx="2293">
                  <c:v>2012-01-11-09</c:v>
                </c:pt>
                <c:pt idx="2294">
                  <c:v>2012-01-11-10</c:v>
                </c:pt>
                <c:pt idx="2295">
                  <c:v>2012-01-11-11</c:v>
                </c:pt>
                <c:pt idx="2296">
                  <c:v>2012-01-11-12</c:v>
                </c:pt>
                <c:pt idx="2297">
                  <c:v>2012-01-11-13</c:v>
                </c:pt>
                <c:pt idx="2298">
                  <c:v>2012-01-11-14</c:v>
                </c:pt>
                <c:pt idx="2299">
                  <c:v>2012-01-11-15</c:v>
                </c:pt>
                <c:pt idx="2300">
                  <c:v>2012-01-11-16</c:v>
                </c:pt>
                <c:pt idx="2301">
                  <c:v>2012-01-11-17</c:v>
                </c:pt>
                <c:pt idx="2302">
                  <c:v>2012-01-11-18</c:v>
                </c:pt>
                <c:pt idx="2303">
                  <c:v>2012-01-11-19</c:v>
                </c:pt>
                <c:pt idx="2304">
                  <c:v>2012-01-11-20</c:v>
                </c:pt>
                <c:pt idx="2305">
                  <c:v>2012-01-11-21</c:v>
                </c:pt>
                <c:pt idx="2306">
                  <c:v>2012-01-11-22</c:v>
                </c:pt>
                <c:pt idx="2307">
                  <c:v>2012-01-11-23</c:v>
                </c:pt>
                <c:pt idx="2308">
                  <c:v>2012-01-12-00</c:v>
                </c:pt>
                <c:pt idx="2309">
                  <c:v>2012-01-12-01</c:v>
                </c:pt>
                <c:pt idx="2310">
                  <c:v>2012-01-12-02</c:v>
                </c:pt>
                <c:pt idx="2311">
                  <c:v>2012-01-12-03</c:v>
                </c:pt>
                <c:pt idx="2312">
                  <c:v>2012-01-12-04</c:v>
                </c:pt>
                <c:pt idx="2313">
                  <c:v>2012-01-12-05</c:v>
                </c:pt>
                <c:pt idx="2314">
                  <c:v>2012-01-12-06</c:v>
                </c:pt>
                <c:pt idx="2315">
                  <c:v>2012-01-12-07</c:v>
                </c:pt>
                <c:pt idx="2316">
                  <c:v>2012-01-12-08</c:v>
                </c:pt>
                <c:pt idx="2317">
                  <c:v>2012-01-12-09</c:v>
                </c:pt>
                <c:pt idx="2318">
                  <c:v>2012-01-12-10</c:v>
                </c:pt>
                <c:pt idx="2319">
                  <c:v>2012-01-12-11</c:v>
                </c:pt>
                <c:pt idx="2320">
                  <c:v>2012-01-12-12</c:v>
                </c:pt>
                <c:pt idx="2321">
                  <c:v>2012-01-12-13</c:v>
                </c:pt>
                <c:pt idx="2322">
                  <c:v>2012-01-12-14</c:v>
                </c:pt>
                <c:pt idx="2323">
                  <c:v>2012-01-12-15</c:v>
                </c:pt>
                <c:pt idx="2324">
                  <c:v>2012-01-12-16</c:v>
                </c:pt>
                <c:pt idx="2325">
                  <c:v>2012-01-12-17</c:v>
                </c:pt>
                <c:pt idx="2326">
                  <c:v>2012-01-12-18</c:v>
                </c:pt>
                <c:pt idx="2327">
                  <c:v>2012-01-12-19</c:v>
                </c:pt>
                <c:pt idx="2328">
                  <c:v>2012-01-12-20</c:v>
                </c:pt>
                <c:pt idx="2329">
                  <c:v>2012-01-12-21</c:v>
                </c:pt>
                <c:pt idx="2330">
                  <c:v>2012-01-12-22</c:v>
                </c:pt>
                <c:pt idx="2331">
                  <c:v>2012-01-12-23</c:v>
                </c:pt>
                <c:pt idx="2332">
                  <c:v>2012-01-13-00</c:v>
                </c:pt>
                <c:pt idx="2333">
                  <c:v>2012-01-13-01</c:v>
                </c:pt>
                <c:pt idx="2334">
                  <c:v>2012-01-13-02</c:v>
                </c:pt>
                <c:pt idx="2335">
                  <c:v>2012-01-13-03</c:v>
                </c:pt>
                <c:pt idx="2336">
                  <c:v>2012-01-13-04</c:v>
                </c:pt>
                <c:pt idx="2337">
                  <c:v>2012-01-13-05</c:v>
                </c:pt>
                <c:pt idx="2338">
                  <c:v>2012-01-13-06</c:v>
                </c:pt>
                <c:pt idx="2339">
                  <c:v>2012-01-13-07</c:v>
                </c:pt>
                <c:pt idx="2340">
                  <c:v>2012-01-13-08</c:v>
                </c:pt>
                <c:pt idx="2341">
                  <c:v>2012-01-13-09</c:v>
                </c:pt>
                <c:pt idx="2342">
                  <c:v>2012-01-13-10</c:v>
                </c:pt>
                <c:pt idx="2343">
                  <c:v>2012-01-13-11</c:v>
                </c:pt>
                <c:pt idx="2344">
                  <c:v>2012-01-13-12</c:v>
                </c:pt>
                <c:pt idx="2345">
                  <c:v>2012-01-13-13</c:v>
                </c:pt>
                <c:pt idx="2346">
                  <c:v>2012-01-13-14</c:v>
                </c:pt>
                <c:pt idx="2347">
                  <c:v>2012-01-13-15</c:v>
                </c:pt>
                <c:pt idx="2348">
                  <c:v>2012-01-13-16</c:v>
                </c:pt>
                <c:pt idx="2349">
                  <c:v>2012-01-13-17</c:v>
                </c:pt>
                <c:pt idx="2350">
                  <c:v>2012-01-13-18</c:v>
                </c:pt>
                <c:pt idx="2351">
                  <c:v>2012-01-13-19</c:v>
                </c:pt>
                <c:pt idx="2352">
                  <c:v>2012-01-13-20</c:v>
                </c:pt>
                <c:pt idx="2353">
                  <c:v>2012-01-13-21</c:v>
                </c:pt>
                <c:pt idx="2354">
                  <c:v>2012-01-13-22</c:v>
                </c:pt>
                <c:pt idx="2355">
                  <c:v>2012-01-13-23</c:v>
                </c:pt>
                <c:pt idx="2356">
                  <c:v>2012-01-14-00</c:v>
                </c:pt>
                <c:pt idx="2357">
                  <c:v>2012-01-14-01</c:v>
                </c:pt>
                <c:pt idx="2358">
                  <c:v>2012-01-14-02</c:v>
                </c:pt>
                <c:pt idx="2359">
                  <c:v>2012-01-14-03</c:v>
                </c:pt>
                <c:pt idx="2360">
                  <c:v>2012-01-14-04</c:v>
                </c:pt>
                <c:pt idx="2361">
                  <c:v>2012-01-14-05</c:v>
                </c:pt>
                <c:pt idx="2362">
                  <c:v>2012-01-14-06</c:v>
                </c:pt>
                <c:pt idx="2363">
                  <c:v>2012-01-14-07</c:v>
                </c:pt>
                <c:pt idx="2364">
                  <c:v>2012-01-14-08</c:v>
                </c:pt>
                <c:pt idx="2365">
                  <c:v>2012-01-14-09</c:v>
                </c:pt>
                <c:pt idx="2366">
                  <c:v>2012-01-14-10</c:v>
                </c:pt>
                <c:pt idx="2367">
                  <c:v>2012-01-14-11</c:v>
                </c:pt>
                <c:pt idx="2368">
                  <c:v>2012-01-14-12</c:v>
                </c:pt>
                <c:pt idx="2369">
                  <c:v>2012-01-14-13</c:v>
                </c:pt>
                <c:pt idx="2370">
                  <c:v>2012-01-14-14</c:v>
                </c:pt>
                <c:pt idx="2371">
                  <c:v>2012-01-14-15</c:v>
                </c:pt>
                <c:pt idx="2372">
                  <c:v>2012-01-14-16</c:v>
                </c:pt>
                <c:pt idx="2373">
                  <c:v>2012-01-14-17</c:v>
                </c:pt>
                <c:pt idx="2374">
                  <c:v>2012-01-14-18</c:v>
                </c:pt>
                <c:pt idx="2375">
                  <c:v>2012-01-14-19</c:v>
                </c:pt>
                <c:pt idx="2376">
                  <c:v>2012-01-14-20</c:v>
                </c:pt>
                <c:pt idx="2377">
                  <c:v>2012-01-14-21</c:v>
                </c:pt>
                <c:pt idx="2378">
                  <c:v>2012-01-14-22</c:v>
                </c:pt>
                <c:pt idx="2379">
                  <c:v>2012-01-14-23</c:v>
                </c:pt>
                <c:pt idx="2380">
                  <c:v>2012-01-15-00</c:v>
                </c:pt>
                <c:pt idx="2381">
                  <c:v>2012-01-15-01</c:v>
                </c:pt>
                <c:pt idx="2382">
                  <c:v>2012-01-15-02</c:v>
                </c:pt>
                <c:pt idx="2383">
                  <c:v>2012-01-15-03</c:v>
                </c:pt>
                <c:pt idx="2384">
                  <c:v>2012-01-15-04</c:v>
                </c:pt>
                <c:pt idx="2385">
                  <c:v>2012-01-15-05</c:v>
                </c:pt>
                <c:pt idx="2386">
                  <c:v>2012-01-15-06</c:v>
                </c:pt>
                <c:pt idx="2387">
                  <c:v>2012-01-15-07</c:v>
                </c:pt>
                <c:pt idx="2388">
                  <c:v>2012-01-15-08</c:v>
                </c:pt>
                <c:pt idx="2389">
                  <c:v>2012-01-15-09</c:v>
                </c:pt>
                <c:pt idx="2390">
                  <c:v>2012-01-15-10</c:v>
                </c:pt>
                <c:pt idx="2391">
                  <c:v>2012-01-15-11</c:v>
                </c:pt>
                <c:pt idx="2392">
                  <c:v>2012-01-15-12</c:v>
                </c:pt>
                <c:pt idx="2393">
                  <c:v>2012-01-15-13</c:v>
                </c:pt>
                <c:pt idx="2394">
                  <c:v>2012-01-15-14</c:v>
                </c:pt>
                <c:pt idx="2395">
                  <c:v>2012-01-15-15</c:v>
                </c:pt>
                <c:pt idx="2396">
                  <c:v>2012-01-15-16</c:v>
                </c:pt>
                <c:pt idx="2397">
                  <c:v>2012-01-15-17</c:v>
                </c:pt>
                <c:pt idx="2398">
                  <c:v>2012-01-15-18</c:v>
                </c:pt>
                <c:pt idx="2399">
                  <c:v>2012-01-15-19</c:v>
                </c:pt>
                <c:pt idx="2400">
                  <c:v>2012-01-15-20</c:v>
                </c:pt>
                <c:pt idx="2401">
                  <c:v>2012-01-15-21</c:v>
                </c:pt>
                <c:pt idx="2402">
                  <c:v>2012-01-15-22</c:v>
                </c:pt>
                <c:pt idx="2403">
                  <c:v>2012-01-15-23</c:v>
                </c:pt>
                <c:pt idx="2404">
                  <c:v>2012-01-16-00</c:v>
                </c:pt>
                <c:pt idx="2405">
                  <c:v>2012-01-16-01</c:v>
                </c:pt>
                <c:pt idx="2406">
                  <c:v>2012-01-16-02</c:v>
                </c:pt>
                <c:pt idx="2407">
                  <c:v>2012-01-16-03</c:v>
                </c:pt>
                <c:pt idx="2408">
                  <c:v>2012-01-16-04</c:v>
                </c:pt>
                <c:pt idx="2409">
                  <c:v>2012-01-16-05</c:v>
                </c:pt>
                <c:pt idx="2410">
                  <c:v>2012-01-16-06</c:v>
                </c:pt>
                <c:pt idx="2411">
                  <c:v>2012-01-16-07</c:v>
                </c:pt>
                <c:pt idx="2412">
                  <c:v>2012-01-16-08</c:v>
                </c:pt>
                <c:pt idx="2413">
                  <c:v>2012-01-16-09</c:v>
                </c:pt>
                <c:pt idx="2414">
                  <c:v>2012-01-16-10</c:v>
                </c:pt>
                <c:pt idx="2415">
                  <c:v>2012-01-16-11</c:v>
                </c:pt>
                <c:pt idx="2416">
                  <c:v>2012-01-16-12</c:v>
                </c:pt>
                <c:pt idx="2417">
                  <c:v>2012-01-16-13</c:v>
                </c:pt>
                <c:pt idx="2418">
                  <c:v>2012-01-16-14</c:v>
                </c:pt>
                <c:pt idx="2419">
                  <c:v>2012-01-16-15</c:v>
                </c:pt>
                <c:pt idx="2420">
                  <c:v>2012-01-16-16</c:v>
                </c:pt>
                <c:pt idx="2421">
                  <c:v>2012-01-16-17</c:v>
                </c:pt>
                <c:pt idx="2422">
                  <c:v>2012-01-16-18</c:v>
                </c:pt>
                <c:pt idx="2423">
                  <c:v>2012-01-16-19</c:v>
                </c:pt>
                <c:pt idx="2424">
                  <c:v>2012-01-16-20</c:v>
                </c:pt>
                <c:pt idx="2425">
                  <c:v>2012-01-16-21</c:v>
                </c:pt>
                <c:pt idx="2426">
                  <c:v>2012-01-16-22</c:v>
                </c:pt>
                <c:pt idx="2427">
                  <c:v>2012-01-16-23</c:v>
                </c:pt>
                <c:pt idx="2428">
                  <c:v>2012-01-17-00</c:v>
                </c:pt>
                <c:pt idx="2429">
                  <c:v>2012-01-17-01</c:v>
                </c:pt>
                <c:pt idx="2430">
                  <c:v>2012-01-17-02</c:v>
                </c:pt>
                <c:pt idx="2431">
                  <c:v>2012-01-17-03</c:v>
                </c:pt>
                <c:pt idx="2432">
                  <c:v>2012-01-17-04</c:v>
                </c:pt>
                <c:pt idx="2433">
                  <c:v>2012-01-17-05</c:v>
                </c:pt>
                <c:pt idx="2434">
                  <c:v>2012-01-17-06</c:v>
                </c:pt>
                <c:pt idx="2435">
                  <c:v>2012-01-17-07</c:v>
                </c:pt>
                <c:pt idx="2436">
                  <c:v>2012-01-17-08</c:v>
                </c:pt>
                <c:pt idx="2437">
                  <c:v>2012-01-17-09</c:v>
                </c:pt>
                <c:pt idx="2438">
                  <c:v>2012-01-17-10</c:v>
                </c:pt>
                <c:pt idx="2439">
                  <c:v>2012-01-17-11</c:v>
                </c:pt>
                <c:pt idx="2440">
                  <c:v>2012-01-17-12</c:v>
                </c:pt>
                <c:pt idx="2441">
                  <c:v>2012-01-17-13</c:v>
                </c:pt>
                <c:pt idx="2442">
                  <c:v>2012-01-17-14</c:v>
                </c:pt>
                <c:pt idx="2443">
                  <c:v>2012-01-17-15</c:v>
                </c:pt>
                <c:pt idx="2444">
                  <c:v>2012-01-17-16</c:v>
                </c:pt>
                <c:pt idx="2445">
                  <c:v>2012-01-17-17</c:v>
                </c:pt>
                <c:pt idx="2446">
                  <c:v>2012-01-17-18</c:v>
                </c:pt>
                <c:pt idx="2447">
                  <c:v>2012-01-17-19</c:v>
                </c:pt>
                <c:pt idx="2448">
                  <c:v>2012-01-17-20</c:v>
                </c:pt>
                <c:pt idx="2449">
                  <c:v>2012-01-17-21</c:v>
                </c:pt>
                <c:pt idx="2450">
                  <c:v>2012-01-17-22</c:v>
                </c:pt>
                <c:pt idx="2451">
                  <c:v>2012-01-17-23</c:v>
                </c:pt>
                <c:pt idx="2452">
                  <c:v>2012-01-18-00</c:v>
                </c:pt>
                <c:pt idx="2453">
                  <c:v>2012-01-18-01</c:v>
                </c:pt>
                <c:pt idx="2454">
                  <c:v>2012-01-18-02</c:v>
                </c:pt>
                <c:pt idx="2455">
                  <c:v>2012-01-18-03</c:v>
                </c:pt>
                <c:pt idx="2456">
                  <c:v>2012-01-18-04</c:v>
                </c:pt>
                <c:pt idx="2457">
                  <c:v>2012-01-18-05</c:v>
                </c:pt>
                <c:pt idx="2458">
                  <c:v>2012-01-18-06</c:v>
                </c:pt>
                <c:pt idx="2459">
                  <c:v>2012-01-18-07</c:v>
                </c:pt>
                <c:pt idx="2460">
                  <c:v>2012-01-18-08</c:v>
                </c:pt>
                <c:pt idx="2461">
                  <c:v>2012-01-18-09</c:v>
                </c:pt>
                <c:pt idx="2462">
                  <c:v>2012-01-18-10</c:v>
                </c:pt>
                <c:pt idx="2463">
                  <c:v>2012-01-18-11</c:v>
                </c:pt>
                <c:pt idx="2464">
                  <c:v>2012-01-18-12</c:v>
                </c:pt>
                <c:pt idx="2465">
                  <c:v>2012-01-18-13</c:v>
                </c:pt>
                <c:pt idx="2466">
                  <c:v>2012-01-18-14</c:v>
                </c:pt>
                <c:pt idx="2467">
                  <c:v>2012-01-18-15</c:v>
                </c:pt>
                <c:pt idx="2468">
                  <c:v>2012-01-18-16</c:v>
                </c:pt>
                <c:pt idx="2469">
                  <c:v>2012-01-18-17</c:v>
                </c:pt>
                <c:pt idx="2470">
                  <c:v>2012-01-18-18</c:v>
                </c:pt>
                <c:pt idx="2471">
                  <c:v>2012-01-18-19</c:v>
                </c:pt>
                <c:pt idx="2472">
                  <c:v>2012-01-18-20</c:v>
                </c:pt>
                <c:pt idx="2473">
                  <c:v>2012-01-18-21</c:v>
                </c:pt>
                <c:pt idx="2474">
                  <c:v>2012-01-18-22</c:v>
                </c:pt>
                <c:pt idx="2475">
                  <c:v>2012-01-18-23</c:v>
                </c:pt>
                <c:pt idx="2476">
                  <c:v>2012-01-19-00</c:v>
                </c:pt>
                <c:pt idx="2477">
                  <c:v>2012-01-19-01</c:v>
                </c:pt>
                <c:pt idx="2478">
                  <c:v>2012-01-19-02</c:v>
                </c:pt>
                <c:pt idx="2479">
                  <c:v>2012-01-19-03</c:v>
                </c:pt>
                <c:pt idx="2480">
                  <c:v>2012-01-19-04</c:v>
                </c:pt>
                <c:pt idx="2481">
                  <c:v>2012-01-19-05</c:v>
                </c:pt>
                <c:pt idx="2482">
                  <c:v>2012-01-19-06</c:v>
                </c:pt>
                <c:pt idx="2483">
                  <c:v>2012-01-19-07</c:v>
                </c:pt>
                <c:pt idx="2484">
                  <c:v>2012-01-19-08</c:v>
                </c:pt>
                <c:pt idx="2485">
                  <c:v>2012-01-19-09</c:v>
                </c:pt>
                <c:pt idx="2486">
                  <c:v>2012-01-19-10</c:v>
                </c:pt>
                <c:pt idx="2487">
                  <c:v>2012-01-19-11</c:v>
                </c:pt>
                <c:pt idx="2488">
                  <c:v>2012-01-19-12</c:v>
                </c:pt>
                <c:pt idx="2489">
                  <c:v>2012-01-19-13</c:v>
                </c:pt>
                <c:pt idx="2490">
                  <c:v>2012-01-19-14</c:v>
                </c:pt>
                <c:pt idx="2491">
                  <c:v>2012-01-19-15</c:v>
                </c:pt>
                <c:pt idx="2492">
                  <c:v>2012-01-19-16</c:v>
                </c:pt>
                <c:pt idx="2493">
                  <c:v>2012-01-19-17</c:v>
                </c:pt>
                <c:pt idx="2494">
                  <c:v>2012-01-19-18</c:v>
                </c:pt>
                <c:pt idx="2495">
                  <c:v>2012-01-19-19</c:v>
                </c:pt>
                <c:pt idx="2496">
                  <c:v>2012-01-19-20</c:v>
                </c:pt>
                <c:pt idx="2497">
                  <c:v>2012-01-19-21</c:v>
                </c:pt>
                <c:pt idx="2498">
                  <c:v>2012-01-19-22</c:v>
                </c:pt>
                <c:pt idx="2499">
                  <c:v>2012-01-19-23</c:v>
                </c:pt>
                <c:pt idx="2500">
                  <c:v>2012-01-20-00</c:v>
                </c:pt>
                <c:pt idx="2501">
                  <c:v>2012-01-20-01</c:v>
                </c:pt>
                <c:pt idx="2502">
                  <c:v>2012-01-20-02</c:v>
                </c:pt>
                <c:pt idx="2503">
                  <c:v>2012-01-20-03</c:v>
                </c:pt>
                <c:pt idx="2504">
                  <c:v>2012-01-20-04</c:v>
                </c:pt>
                <c:pt idx="2505">
                  <c:v>2012-01-20-05</c:v>
                </c:pt>
                <c:pt idx="2506">
                  <c:v>2012-01-20-06</c:v>
                </c:pt>
                <c:pt idx="2507">
                  <c:v>2012-01-20-07</c:v>
                </c:pt>
                <c:pt idx="2508">
                  <c:v>2012-01-20-08</c:v>
                </c:pt>
                <c:pt idx="2509">
                  <c:v>2012-01-20-09</c:v>
                </c:pt>
                <c:pt idx="2510">
                  <c:v>2012-01-20-10</c:v>
                </c:pt>
                <c:pt idx="2511">
                  <c:v>2012-01-20-11</c:v>
                </c:pt>
                <c:pt idx="2512">
                  <c:v>2012-01-20-12</c:v>
                </c:pt>
                <c:pt idx="2513">
                  <c:v>2012-01-20-13</c:v>
                </c:pt>
                <c:pt idx="2514">
                  <c:v>2012-01-20-14</c:v>
                </c:pt>
                <c:pt idx="2515">
                  <c:v>2012-01-20-15</c:v>
                </c:pt>
                <c:pt idx="2516">
                  <c:v>2012-01-20-16</c:v>
                </c:pt>
                <c:pt idx="2517">
                  <c:v>2012-01-20-17</c:v>
                </c:pt>
                <c:pt idx="2518">
                  <c:v>2012-01-20-18</c:v>
                </c:pt>
                <c:pt idx="2519">
                  <c:v>2012-01-20-19</c:v>
                </c:pt>
                <c:pt idx="2520">
                  <c:v>2012-01-20-20</c:v>
                </c:pt>
                <c:pt idx="2521">
                  <c:v>2012-01-20-21</c:v>
                </c:pt>
                <c:pt idx="2522">
                  <c:v>2012-01-20-22</c:v>
                </c:pt>
                <c:pt idx="2523">
                  <c:v>2012-01-20-23</c:v>
                </c:pt>
                <c:pt idx="2524">
                  <c:v>2012-01-21-00</c:v>
                </c:pt>
                <c:pt idx="2525">
                  <c:v>2012-01-21-01</c:v>
                </c:pt>
                <c:pt idx="2526">
                  <c:v>2012-01-21-02</c:v>
                </c:pt>
                <c:pt idx="2527">
                  <c:v>2012-01-21-03</c:v>
                </c:pt>
                <c:pt idx="2528">
                  <c:v>2012-01-21-04</c:v>
                </c:pt>
                <c:pt idx="2529">
                  <c:v>2012-01-21-05</c:v>
                </c:pt>
                <c:pt idx="2530">
                  <c:v>2012-01-21-06</c:v>
                </c:pt>
                <c:pt idx="2531">
                  <c:v>2012-01-21-07</c:v>
                </c:pt>
                <c:pt idx="2532">
                  <c:v>2012-01-21-08</c:v>
                </c:pt>
                <c:pt idx="2533">
                  <c:v>2012-01-21-09</c:v>
                </c:pt>
                <c:pt idx="2534">
                  <c:v>2012-01-21-10</c:v>
                </c:pt>
                <c:pt idx="2535">
                  <c:v>2012-01-21-11</c:v>
                </c:pt>
                <c:pt idx="2536">
                  <c:v>2012-01-21-12</c:v>
                </c:pt>
                <c:pt idx="2537">
                  <c:v>2012-01-21-13</c:v>
                </c:pt>
                <c:pt idx="2538">
                  <c:v>2012-01-21-14</c:v>
                </c:pt>
                <c:pt idx="2539">
                  <c:v>2012-01-21-15</c:v>
                </c:pt>
                <c:pt idx="2540">
                  <c:v>2012-01-21-16</c:v>
                </c:pt>
                <c:pt idx="2541">
                  <c:v>2012-01-21-17</c:v>
                </c:pt>
                <c:pt idx="2542">
                  <c:v>2012-01-21-18</c:v>
                </c:pt>
                <c:pt idx="2543">
                  <c:v>2012-01-21-19</c:v>
                </c:pt>
                <c:pt idx="2544">
                  <c:v>2012-01-21-20</c:v>
                </c:pt>
                <c:pt idx="2545">
                  <c:v>2012-01-21-21</c:v>
                </c:pt>
                <c:pt idx="2546">
                  <c:v>2012-01-21-22</c:v>
                </c:pt>
                <c:pt idx="2547">
                  <c:v>2012-01-21-23</c:v>
                </c:pt>
                <c:pt idx="2548">
                  <c:v>2012-01-22-00</c:v>
                </c:pt>
                <c:pt idx="2549">
                  <c:v>2012-01-22-01</c:v>
                </c:pt>
                <c:pt idx="2550">
                  <c:v>2012-01-22-02</c:v>
                </c:pt>
                <c:pt idx="2551">
                  <c:v>2012-01-22-03</c:v>
                </c:pt>
                <c:pt idx="2552">
                  <c:v>2012-01-22-04</c:v>
                </c:pt>
                <c:pt idx="2553">
                  <c:v>2012-01-22-05</c:v>
                </c:pt>
                <c:pt idx="2554">
                  <c:v>2012-01-22-06</c:v>
                </c:pt>
                <c:pt idx="2555">
                  <c:v>2012-01-22-07</c:v>
                </c:pt>
                <c:pt idx="2556">
                  <c:v>2012-01-22-08</c:v>
                </c:pt>
                <c:pt idx="2557">
                  <c:v>2012-01-22-09</c:v>
                </c:pt>
                <c:pt idx="2558">
                  <c:v>2012-01-22-10</c:v>
                </c:pt>
                <c:pt idx="2559">
                  <c:v>2012-01-22-11</c:v>
                </c:pt>
                <c:pt idx="2560">
                  <c:v>2012-01-22-12</c:v>
                </c:pt>
                <c:pt idx="2561">
                  <c:v>2012-01-22-13</c:v>
                </c:pt>
                <c:pt idx="2562">
                  <c:v>2012-01-22-14</c:v>
                </c:pt>
                <c:pt idx="2563">
                  <c:v>2012-01-22-15</c:v>
                </c:pt>
                <c:pt idx="2564">
                  <c:v>2012-01-22-16</c:v>
                </c:pt>
                <c:pt idx="2565">
                  <c:v>2012-01-22-17</c:v>
                </c:pt>
                <c:pt idx="2566">
                  <c:v>2012-01-22-18</c:v>
                </c:pt>
                <c:pt idx="2567">
                  <c:v>2012-01-22-19</c:v>
                </c:pt>
                <c:pt idx="2568">
                  <c:v>2012-01-22-20</c:v>
                </c:pt>
                <c:pt idx="2569">
                  <c:v>2012-01-22-21</c:v>
                </c:pt>
                <c:pt idx="2570">
                  <c:v>2012-01-22-22</c:v>
                </c:pt>
                <c:pt idx="2571">
                  <c:v>2012-01-22-23</c:v>
                </c:pt>
                <c:pt idx="2572">
                  <c:v>2012-01-23-00</c:v>
                </c:pt>
                <c:pt idx="2573">
                  <c:v>2012-01-23-01</c:v>
                </c:pt>
                <c:pt idx="2574">
                  <c:v>2012-01-23-02</c:v>
                </c:pt>
                <c:pt idx="2575">
                  <c:v>2012-01-23-03</c:v>
                </c:pt>
                <c:pt idx="2576">
                  <c:v>2012-01-23-04</c:v>
                </c:pt>
                <c:pt idx="2577">
                  <c:v>2012-01-23-05</c:v>
                </c:pt>
                <c:pt idx="2578">
                  <c:v>2012-01-23-06</c:v>
                </c:pt>
                <c:pt idx="2579">
                  <c:v>2012-01-23-07</c:v>
                </c:pt>
                <c:pt idx="2580">
                  <c:v>2012-01-23-08</c:v>
                </c:pt>
                <c:pt idx="2581">
                  <c:v>2012-01-23-09</c:v>
                </c:pt>
                <c:pt idx="2582">
                  <c:v>2012-01-23-10</c:v>
                </c:pt>
                <c:pt idx="2583">
                  <c:v>2012-01-23-11</c:v>
                </c:pt>
                <c:pt idx="2584">
                  <c:v>2012-01-23-12</c:v>
                </c:pt>
                <c:pt idx="2585">
                  <c:v>2012-01-23-13</c:v>
                </c:pt>
                <c:pt idx="2586">
                  <c:v>2012-01-23-14</c:v>
                </c:pt>
                <c:pt idx="2587">
                  <c:v>2012-01-23-15</c:v>
                </c:pt>
                <c:pt idx="2588">
                  <c:v>2012-01-23-16</c:v>
                </c:pt>
                <c:pt idx="2589">
                  <c:v>2012-01-23-17</c:v>
                </c:pt>
                <c:pt idx="2590">
                  <c:v>2012-01-23-18</c:v>
                </c:pt>
                <c:pt idx="2591">
                  <c:v>2012-01-23-19</c:v>
                </c:pt>
                <c:pt idx="2592">
                  <c:v>2012-01-23-20</c:v>
                </c:pt>
                <c:pt idx="2593">
                  <c:v>2012-01-23-21</c:v>
                </c:pt>
                <c:pt idx="2594">
                  <c:v>2012-01-23-22</c:v>
                </c:pt>
                <c:pt idx="2595">
                  <c:v>2012-01-23-23</c:v>
                </c:pt>
                <c:pt idx="2596">
                  <c:v>2012-01-24-00</c:v>
                </c:pt>
                <c:pt idx="2597">
                  <c:v>2012-01-24-01</c:v>
                </c:pt>
                <c:pt idx="2598">
                  <c:v>2012-01-24-02</c:v>
                </c:pt>
                <c:pt idx="2599">
                  <c:v>2012-01-24-03</c:v>
                </c:pt>
                <c:pt idx="2600">
                  <c:v>2012-01-24-04</c:v>
                </c:pt>
                <c:pt idx="2601">
                  <c:v>2012-01-24-05</c:v>
                </c:pt>
                <c:pt idx="2602">
                  <c:v>2012-01-24-06</c:v>
                </c:pt>
                <c:pt idx="2603">
                  <c:v>2012-01-24-07</c:v>
                </c:pt>
                <c:pt idx="2604">
                  <c:v>2012-01-24-08</c:v>
                </c:pt>
                <c:pt idx="2605">
                  <c:v>2012-01-24-09</c:v>
                </c:pt>
                <c:pt idx="2606">
                  <c:v>2012-01-24-10</c:v>
                </c:pt>
                <c:pt idx="2607">
                  <c:v>2012-01-24-11</c:v>
                </c:pt>
                <c:pt idx="2608">
                  <c:v>2012-01-24-12</c:v>
                </c:pt>
                <c:pt idx="2609">
                  <c:v>2012-01-24-13</c:v>
                </c:pt>
                <c:pt idx="2610">
                  <c:v>2012-01-24-14</c:v>
                </c:pt>
                <c:pt idx="2611">
                  <c:v>2012-01-24-15</c:v>
                </c:pt>
                <c:pt idx="2612">
                  <c:v>2012-01-24-16</c:v>
                </c:pt>
                <c:pt idx="2613">
                  <c:v>2012-01-24-17</c:v>
                </c:pt>
                <c:pt idx="2614">
                  <c:v>2012-01-24-18</c:v>
                </c:pt>
                <c:pt idx="2615">
                  <c:v>2012-01-24-19</c:v>
                </c:pt>
                <c:pt idx="2616">
                  <c:v>2012-01-24-20</c:v>
                </c:pt>
                <c:pt idx="2617">
                  <c:v>2012-01-24-21</c:v>
                </c:pt>
                <c:pt idx="2618">
                  <c:v>2012-01-24-22</c:v>
                </c:pt>
                <c:pt idx="2619">
                  <c:v>2012-01-24-23</c:v>
                </c:pt>
                <c:pt idx="2620">
                  <c:v>2012-01-25-00</c:v>
                </c:pt>
                <c:pt idx="2621">
                  <c:v>2012-01-25-01</c:v>
                </c:pt>
                <c:pt idx="2622">
                  <c:v>2012-01-25-02</c:v>
                </c:pt>
                <c:pt idx="2623">
                  <c:v>2012-01-25-03</c:v>
                </c:pt>
                <c:pt idx="2624">
                  <c:v>2012-01-25-04</c:v>
                </c:pt>
                <c:pt idx="2625">
                  <c:v>2012-01-25-05</c:v>
                </c:pt>
                <c:pt idx="2626">
                  <c:v>2012-01-25-06</c:v>
                </c:pt>
                <c:pt idx="2627">
                  <c:v>2012-01-25-07</c:v>
                </c:pt>
                <c:pt idx="2628">
                  <c:v>2012-01-25-08</c:v>
                </c:pt>
                <c:pt idx="2629">
                  <c:v>2012-01-25-09</c:v>
                </c:pt>
                <c:pt idx="2630">
                  <c:v>2012-01-25-10</c:v>
                </c:pt>
                <c:pt idx="2631">
                  <c:v>2012-01-25-11</c:v>
                </c:pt>
                <c:pt idx="2632">
                  <c:v>2012-01-25-12</c:v>
                </c:pt>
                <c:pt idx="2633">
                  <c:v>2012-01-25-13</c:v>
                </c:pt>
                <c:pt idx="2634">
                  <c:v>2012-01-25-14</c:v>
                </c:pt>
                <c:pt idx="2635">
                  <c:v>2012-01-25-15</c:v>
                </c:pt>
                <c:pt idx="2636">
                  <c:v>2012-01-25-16</c:v>
                </c:pt>
                <c:pt idx="2637">
                  <c:v>2012-01-25-17</c:v>
                </c:pt>
                <c:pt idx="2638">
                  <c:v>2012-01-25-18</c:v>
                </c:pt>
                <c:pt idx="2639">
                  <c:v>2012-01-25-19</c:v>
                </c:pt>
                <c:pt idx="2640">
                  <c:v>2012-01-25-20</c:v>
                </c:pt>
                <c:pt idx="2641">
                  <c:v>2012-01-25-21</c:v>
                </c:pt>
                <c:pt idx="2642">
                  <c:v>2012-01-25-22</c:v>
                </c:pt>
                <c:pt idx="2643">
                  <c:v>2012-01-25-23</c:v>
                </c:pt>
                <c:pt idx="2644">
                  <c:v>2012-01-26-00</c:v>
                </c:pt>
                <c:pt idx="2645">
                  <c:v>2012-01-26-01</c:v>
                </c:pt>
                <c:pt idx="2646">
                  <c:v>2012-01-26-02</c:v>
                </c:pt>
                <c:pt idx="2647">
                  <c:v>2012-01-26-03</c:v>
                </c:pt>
                <c:pt idx="2648">
                  <c:v>2012-01-26-04</c:v>
                </c:pt>
                <c:pt idx="2649">
                  <c:v>2012-01-26-05</c:v>
                </c:pt>
                <c:pt idx="2650">
                  <c:v>2012-01-26-06</c:v>
                </c:pt>
                <c:pt idx="2651">
                  <c:v>2012-01-26-07</c:v>
                </c:pt>
                <c:pt idx="2652">
                  <c:v>2012-01-26-08</c:v>
                </c:pt>
                <c:pt idx="2653">
                  <c:v>2012-01-26-09</c:v>
                </c:pt>
                <c:pt idx="2654">
                  <c:v>2012-01-26-10</c:v>
                </c:pt>
                <c:pt idx="2655">
                  <c:v>2012-01-26-11</c:v>
                </c:pt>
                <c:pt idx="2656">
                  <c:v>2012-01-26-12</c:v>
                </c:pt>
                <c:pt idx="2657">
                  <c:v>2012-01-26-13</c:v>
                </c:pt>
                <c:pt idx="2658">
                  <c:v>2012-01-26-14</c:v>
                </c:pt>
                <c:pt idx="2659">
                  <c:v>2012-01-26-15</c:v>
                </c:pt>
                <c:pt idx="2660">
                  <c:v>2012-01-26-16</c:v>
                </c:pt>
                <c:pt idx="2661">
                  <c:v>2012-01-26-17</c:v>
                </c:pt>
                <c:pt idx="2662">
                  <c:v>2012-01-26-18</c:v>
                </c:pt>
                <c:pt idx="2663">
                  <c:v>2012-01-26-19</c:v>
                </c:pt>
                <c:pt idx="2664">
                  <c:v>2012-01-26-20</c:v>
                </c:pt>
                <c:pt idx="2665">
                  <c:v>2012-01-26-21</c:v>
                </c:pt>
                <c:pt idx="2666">
                  <c:v>2012-01-26-22</c:v>
                </c:pt>
                <c:pt idx="2667">
                  <c:v>2012-01-26-23</c:v>
                </c:pt>
                <c:pt idx="2668">
                  <c:v>2012-01-27-00</c:v>
                </c:pt>
                <c:pt idx="2669">
                  <c:v>2012-01-27-01</c:v>
                </c:pt>
                <c:pt idx="2670">
                  <c:v>2012-01-27-02</c:v>
                </c:pt>
                <c:pt idx="2671">
                  <c:v>2012-01-27-03</c:v>
                </c:pt>
                <c:pt idx="2672">
                  <c:v>2012-01-27-04</c:v>
                </c:pt>
                <c:pt idx="2673">
                  <c:v>2012-01-27-05</c:v>
                </c:pt>
                <c:pt idx="2674">
                  <c:v>2012-01-27-06</c:v>
                </c:pt>
                <c:pt idx="2675">
                  <c:v>2012-01-27-07</c:v>
                </c:pt>
                <c:pt idx="2676">
                  <c:v>2012-01-27-08</c:v>
                </c:pt>
                <c:pt idx="2677">
                  <c:v>2012-01-27-09</c:v>
                </c:pt>
                <c:pt idx="2678">
                  <c:v>2012-01-27-10</c:v>
                </c:pt>
                <c:pt idx="2679">
                  <c:v>2012-01-27-11</c:v>
                </c:pt>
                <c:pt idx="2680">
                  <c:v>2012-01-27-12</c:v>
                </c:pt>
                <c:pt idx="2681">
                  <c:v>2012-01-27-13</c:v>
                </c:pt>
                <c:pt idx="2682">
                  <c:v>2012-01-27-14</c:v>
                </c:pt>
                <c:pt idx="2683">
                  <c:v>2012-01-27-15</c:v>
                </c:pt>
                <c:pt idx="2684">
                  <c:v>2012-01-27-16</c:v>
                </c:pt>
                <c:pt idx="2685">
                  <c:v>2012-01-27-17</c:v>
                </c:pt>
                <c:pt idx="2686">
                  <c:v>2012-01-27-18</c:v>
                </c:pt>
                <c:pt idx="2687">
                  <c:v>2012-01-27-19</c:v>
                </c:pt>
                <c:pt idx="2688">
                  <c:v>2012-01-27-20</c:v>
                </c:pt>
                <c:pt idx="2689">
                  <c:v>2012-01-27-21</c:v>
                </c:pt>
                <c:pt idx="2690">
                  <c:v>2012-01-27-22</c:v>
                </c:pt>
                <c:pt idx="2691">
                  <c:v>2012-01-27-23</c:v>
                </c:pt>
                <c:pt idx="2692">
                  <c:v>2012-01-28-00</c:v>
                </c:pt>
                <c:pt idx="2693">
                  <c:v>2012-01-28-01</c:v>
                </c:pt>
                <c:pt idx="2694">
                  <c:v>2012-01-28-02</c:v>
                </c:pt>
                <c:pt idx="2695">
                  <c:v>2012-01-28-03</c:v>
                </c:pt>
                <c:pt idx="2696">
                  <c:v>2012-01-28-04</c:v>
                </c:pt>
                <c:pt idx="2697">
                  <c:v>2012-01-28-05</c:v>
                </c:pt>
                <c:pt idx="2698">
                  <c:v>2012-01-28-06</c:v>
                </c:pt>
                <c:pt idx="2699">
                  <c:v>2012-01-28-07</c:v>
                </c:pt>
                <c:pt idx="2700">
                  <c:v>2012-01-28-08</c:v>
                </c:pt>
                <c:pt idx="2701">
                  <c:v>2012-01-28-09</c:v>
                </c:pt>
                <c:pt idx="2702">
                  <c:v>2012-01-28-10</c:v>
                </c:pt>
                <c:pt idx="2703">
                  <c:v>2012-01-28-11</c:v>
                </c:pt>
                <c:pt idx="2704">
                  <c:v>2012-01-28-12</c:v>
                </c:pt>
                <c:pt idx="2705">
                  <c:v>2012-01-28-13</c:v>
                </c:pt>
                <c:pt idx="2706">
                  <c:v>2012-01-28-14</c:v>
                </c:pt>
                <c:pt idx="2707">
                  <c:v>2012-01-28-15</c:v>
                </c:pt>
                <c:pt idx="2708">
                  <c:v>2012-01-28-16</c:v>
                </c:pt>
                <c:pt idx="2709">
                  <c:v>2012-01-28-17</c:v>
                </c:pt>
                <c:pt idx="2710">
                  <c:v>2012-01-28-18</c:v>
                </c:pt>
                <c:pt idx="2711">
                  <c:v>2012-01-28-19</c:v>
                </c:pt>
                <c:pt idx="2712">
                  <c:v>2012-01-28-20</c:v>
                </c:pt>
                <c:pt idx="2713">
                  <c:v>2012-01-28-21</c:v>
                </c:pt>
                <c:pt idx="2714">
                  <c:v>2012-01-28-22</c:v>
                </c:pt>
                <c:pt idx="2715">
                  <c:v>2012-01-28-23</c:v>
                </c:pt>
                <c:pt idx="2716">
                  <c:v>2012-01-29-00</c:v>
                </c:pt>
                <c:pt idx="2717">
                  <c:v>2012-01-29-01</c:v>
                </c:pt>
                <c:pt idx="2718">
                  <c:v>2012-01-29-02</c:v>
                </c:pt>
                <c:pt idx="2719">
                  <c:v>2012-01-29-03</c:v>
                </c:pt>
                <c:pt idx="2720">
                  <c:v>2012-01-29-04</c:v>
                </c:pt>
                <c:pt idx="2721">
                  <c:v>2012-01-29-05</c:v>
                </c:pt>
                <c:pt idx="2722">
                  <c:v>2012-01-29-06</c:v>
                </c:pt>
                <c:pt idx="2723">
                  <c:v>2012-01-29-07</c:v>
                </c:pt>
                <c:pt idx="2724">
                  <c:v>2012-01-29-08</c:v>
                </c:pt>
                <c:pt idx="2725">
                  <c:v>2012-01-29-09</c:v>
                </c:pt>
                <c:pt idx="2726">
                  <c:v>2012-01-29-10</c:v>
                </c:pt>
                <c:pt idx="2727">
                  <c:v>2012-01-29-11</c:v>
                </c:pt>
                <c:pt idx="2728">
                  <c:v>2012-01-29-12</c:v>
                </c:pt>
                <c:pt idx="2729">
                  <c:v>2012-01-29-13</c:v>
                </c:pt>
                <c:pt idx="2730">
                  <c:v>2012-01-29-14</c:v>
                </c:pt>
                <c:pt idx="2731">
                  <c:v>2012-01-29-15</c:v>
                </c:pt>
                <c:pt idx="2732">
                  <c:v>2012-01-29-16</c:v>
                </c:pt>
                <c:pt idx="2733">
                  <c:v>2012-01-29-17</c:v>
                </c:pt>
                <c:pt idx="2734">
                  <c:v>2012-01-29-18</c:v>
                </c:pt>
                <c:pt idx="2735">
                  <c:v>2012-01-29-19</c:v>
                </c:pt>
                <c:pt idx="2736">
                  <c:v>2012-01-29-20</c:v>
                </c:pt>
                <c:pt idx="2737">
                  <c:v>2012-01-29-21</c:v>
                </c:pt>
                <c:pt idx="2738">
                  <c:v>2012-01-29-22</c:v>
                </c:pt>
                <c:pt idx="2739">
                  <c:v>2012-01-29-23</c:v>
                </c:pt>
                <c:pt idx="2740">
                  <c:v>2012-01-30-00</c:v>
                </c:pt>
                <c:pt idx="2741">
                  <c:v>2012-01-30-01</c:v>
                </c:pt>
                <c:pt idx="2742">
                  <c:v>2012-01-30-02</c:v>
                </c:pt>
                <c:pt idx="2743">
                  <c:v>2012-01-30-03</c:v>
                </c:pt>
                <c:pt idx="2744">
                  <c:v>2012-01-30-04</c:v>
                </c:pt>
                <c:pt idx="2745">
                  <c:v>2012-01-30-05</c:v>
                </c:pt>
                <c:pt idx="2746">
                  <c:v>2012-01-30-06</c:v>
                </c:pt>
                <c:pt idx="2747">
                  <c:v>2012-01-30-07</c:v>
                </c:pt>
                <c:pt idx="2748">
                  <c:v>2012-01-30-08</c:v>
                </c:pt>
                <c:pt idx="2749">
                  <c:v>2012-01-30-09</c:v>
                </c:pt>
                <c:pt idx="2750">
                  <c:v>2012-01-30-10</c:v>
                </c:pt>
                <c:pt idx="2751">
                  <c:v>2012-01-30-11</c:v>
                </c:pt>
                <c:pt idx="2752">
                  <c:v>2012-01-30-12</c:v>
                </c:pt>
                <c:pt idx="2753">
                  <c:v>2012-01-30-13</c:v>
                </c:pt>
                <c:pt idx="2754">
                  <c:v>2012-01-30-14</c:v>
                </c:pt>
                <c:pt idx="2755">
                  <c:v>2012-01-30-15</c:v>
                </c:pt>
                <c:pt idx="2756">
                  <c:v>2012-01-30-16</c:v>
                </c:pt>
                <c:pt idx="2757">
                  <c:v>2012-01-30-17</c:v>
                </c:pt>
                <c:pt idx="2758">
                  <c:v>2012-01-30-18</c:v>
                </c:pt>
                <c:pt idx="2759">
                  <c:v>2012-01-30-19</c:v>
                </c:pt>
                <c:pt idx="2760">
                  <c:v>2012-01-30-20</c:v>
                </c:pt>
                <c:pt idx="2761">
                  <c:v>2012-01-30-21</c:v>
                </c:pt>
                <c:pt idx="2762">
                  <c:v>2012-01-30-22</c:v>
                </c:pt>
                <c:pt idx="2763">
                  <c:v>2012-01-30-23</c:v>
                </c:pt>
                <c:pt idx="2764">
                  <c:v>2012-01-31-00</c:v>
                </c:pt>
                <c:pt idx="2765">
                  <c:v>2012-01-31-01</c:v>
                </c:pt>
                <c:pt idx="2766">
                  <c:v>2012-01-31-02</c:v>
                </c:pt>
                <c:pt idx="2767">
                  <c:v>2012-01-31-03</c:v>
                </c:pt>
                <c:pt idx="2768">
                  <c:v>2012-01-31-04</c:v>
                </c:pt>
                <c:pt idx="2769">
                  <c:v>2012-01-31-05</c:v>
                </c:pt>
                <c:pt idx="2770">
                  <c:v>2012-01-31-06</c:v>
                </c:pt>
                <c:pt idx="2771">
                  <c:v>2012-01-31-07</c:v>
                </c:pt>
                <c:pt idx="2772">
                  <c:v>2012-01-31-08</c:v>
                </c:pt>
                <c:pt idx="2773">
                  <c:v>2012-01-31-09</c:v>
                </c:pt>
                <c:pt idx="2774">
                  <c:v>2012-01-31-10</c:v>
                </c:pt>
                <c:pt idx="2775">
                  <c:v>2012-01-31-11</c:v>
                </c:pt>
                <c:pt idx="2776">
                  <c:v>2012-01-31-12</c:v>
                </c:pt>
                <c:pt idx="2777">
                  <c:v>2012-01-31-13</c:v>
                </c:pt>
                <c:pt idx="2778">
                  <c:v>2012-01-31-14</c:v>
                </c:pt>
                <c:pt idx="2779">
                  <c:v>2012-01-31-15</c:v>
                </c:pt>
                <c:pt idx="2780">
                  <c:v>2012-01-31-16</c:v>
                </c:pt>
                <c:pt idx="2781">
                  <c:v>2012-01-31-17</c:v>
                </c:pt>
                <c:pt idx="2782">
                  <c:v>2012-01-31-18</c:v>
                </c:pt>
                <c:pt idx="2783">
                  <c:v>2012-01-31-19</c:v>
                </c:pt>
                <c:pt idx="2784">
                  <c:v>2012-01-31-20</c:v>
                </c:pt>
                <c:pt idx="2785">
                  <c:v>2012-01-31-21</c:v>
                </c:pt>
                <c:pt idx="2786">
                  <c:v>2012-01-31-22</c:v>
                </c:pt>
                <c:pt idx="2787">
                  <c:v>2012-01-31-23</c:v>
                </c:pt>
                <c:pt idx="2788">
                  <c:v>2012-02-01-00</c:v>
                </c:pt>
                <c:pt idx="2789">
                  <c:v>2012-02-01-01</c:v>
                </c:pt>
                <c:pt idx="2790">
                  <c:v>2012-02-01-02</c:v>
                </c:pt>
                <c:pt idx="2791">
                  <c:v>2012-02-01-03</c:v>
                </c:pt>
                <c:pt idx="2792">
                  <c:v>2012-02-01-04</c:v>
                </c:pt>
                <c:pt idx="2793">
                  <c:v>2012-02-01-05</c:v>
                </c:pt>
                <c:pt idx="2794">
                  <c:v>2012-02-01-06</c:v>
                </c:pt>
                <c:pt idx="2795">
                  <c:v>2012-02-01-07</c:v>
                </c:pt>
                <c:pt idx="2796">
                  <c:v>2012-02-01-08</c:v>
                </c:pt>
                <c:pt idx="2797">
                  <c:v>2012-02-01-09</c:v>
                </c:pt>
                <c:pt idx="2798">
                  <c:v>2012-02-01-10</c:v>
                </c:pt>
                <c:pt idx="2799">
                  <c:v>2012-02-01-11</c:v>
                </c:pt>
                <c:pt idx="2800">
                  <c:v>2012-02-01-12</c:v>
                </c:pt>
                <c:pt idx="2801">
                  <c:v>2012-02-01-13</c:v>
                </c:pt>
                <c:pt idx="2802">
                  <c:v>2012-02-01-14</c:v>
                </c:pt>
                <c:pt idx="2803">
                  <c:v>2012-02-01-15</c:v>
                </c:pt>
                <c:pt idx="2804">
                  <c:v>2012-02-01-16</c:v>
                </c:pt>
                <c:pt idx="2805">
                  <c:v>2012-02-01-17</c:v>
                </c:pt>
                <c:pt idx="2806">
                  <c:v>2012-02-01-18</c:v>
                </c:pt>
                <c:pt idx="2807">
                  <c:v>2012-02-01-19</c:v>
                </c:pt>
                <c:pt idx="2808">
                  <c:v>2012-02-01-20</c:v>
                </c:pt>
                <c:pt idx="2809">
                  <c:v>2012-02-01-21</c:v>
                </c:pt>
                <c:pt idx="2810">
                  <c:v>2012-02-01-22</c:v>
                </c:pt>
                <c:pt idx="2811">
                  <c:v>2012-02-01-23</c:v>
                </c:pt>
                <c:pt idx="2812">
                  <c:v>2012-02-02-00</c:v>
                </c:pt>
                <c:pt idx="2813">
                  <c:v>2012-02-02-01</c:v>
                </c:pt>
                <c:pt idx="2814">
                  <c:v>2012-02-02-02</c:v>
                </c:pt>
                <c:pt idx="2815">
                  <c:v>2012-02-02-03</c:v>
                </c:pt>
                <c:pt idx="2816">
                  <c:v>2012-02-02-04</c:v>
                </c:pt>
                <c:pt idx="2817">
                  <c:v>2012-02-02-05</c:v>
                </c:pt>
                <c:pt idx="2818">
                  <c:v>2012-02-02-06</c:v>
                </c:pt>
                <c:pt idx="2819">
                  <c:v>2012-02-02-07</c:v>
                </c:pt>
                <c:pt idx="2820">
                  <c:v>2012-02-02-08</c:v>
                </c:pt>
                <c:pt idx="2821">
                  <c:v>2012-02-02-09</c:v>
                </c:pt>
                <c:pt idx="2822">
                  <c:v>2012-02-02-10</c:v>
                </c:pt>
                <c:pt idx="2823">
                  <c:v>2012-02-02-11</c:v>
                </c:pt>
                <c:pt idx="2824">
                  <c:v>2012-02-02-12</c:v>
                </c:pt>
                <c:pt idx="2825">
                  <c:v>2012-02-02-13</c:v>
                </c:pt>
                <c:pt idx="2826">
                  <c:v>2012-02-02-14</c:v>
                </c:pt>
                <c:pt idx="2827">
                  <c:v>2012-02-02-15</c:v>
                </c:pt>
                <c:pt idx="2828">
                  <c:v>2012-02-02-16</c:v>
                </c:pt>
                <c:pt idx="2829">
                  <c:v>2012-02-02-17</c:v>
                </c:pt>
                <c:pt idx="2830">
                  <c:v>2012-02-02-18</c:v>
                </c:pt>
                <c:pt idx="2831">
                  <c:v>2012-02-02-19</c:v>
                </c:pt>
                <c:pt idx="2832">
                  <c:v>2012-02-02-20</c:v>
                </c:pt>
                <c:pt idx="2833">
                  <c:v>2012-02-02-21</c:v>
                </c:pt>
                <c:pt idx="2834">
                  <c:v>2012-02-02-22</c:v>
                </c:pt>
                <c:pt idx="2835">
                  <c:v>2012-02-02-23</c:v>
                </c:pt>
                <c:pt idx="2836">
                  <c:v>2012-02-03-00</c:v>
                </c:pt>
                <c:pt idx="2837">
                  <c:v>2012-02-03-01</c:v>
                </c:pt>
                <c:pt idx="2838">
                  <c:v>2012-02-03-02</c:v>
                </c:pt>
                <c:pt idx="2839">
                  <c:v>2012-02-03-03</c:v>
                </c:pt>
                <c:pt idx="2840">
                  <c:v>2012-02-03-04</c:v>
                </c:pt>
                <c:pt idx="2841">
                  <c:v>2012-02-03-05</c:v>
                </c:pt>
                <c:pt idx="2842">
                  <c:v>2012-02-03-06</c:v>
                </c:pt>
                <c:pt idx="2843">
                  <c:v>2012-02-03-07</c:v>
                </c:pt>
                <c:pt idx="2844">
                  <c:v>2012-02-03-08</c:v>
                </c:pt>
                <c:pt idx="2845">
                  <c:v>2012-02-03-09</c:v>
                </c:pt>
                <c:pt idx="2846">
                  <c:v>2012-02-03-10</c:v>
                </c:pt>
                <c:pt idx="2847">
                  <c:v>2012-02-03-11</c:v>
                </c:pt>
                <c:pt idx="2848">
                  <c:v>2012-02-03-12</c:v>
                </c:pt>
                <c:pt idx="2849">
                  <c:v>2012-02-03-13</c:v>
                </c:pt>
                <c:pt idx="2850">
                  <c:v>2012-02-03-14</c:v>
                </c:pt>
                <c:pt idx="2851">
                  <c:v>2012-02-03-15</c:v>
                </c:pt>
                <c:pt idx="2852">
                  <c:v>2012-02-03-16</c:v>
                </c:pt>
                <c:pt idx="2853">
                  <c:v>2012-02-03-17</c:v>
                </c:pt>
                <c:pt idx="2854">
                  <c:v>2012-02-03-18</c:v>
                </c:pt>
                <c:pt idx="2855">
                  <c:v>2012-02-03-19</c:v>
                </c:pt>
                <c:pt idx="2856">
                  <c:v>2012-02-03-20</c:v>
                </c:pt>
                <c:pt idx="2857">
                  <c:v>2012-02-03-21</c:v>
                </c:pt>
                <c:pt idx="2858">
                  <c:v>2012-02-03-22</c:v>
                </c:pt>
                <c:pt idx="2859">
                  <c:v>2012-02-03-23</c:v>
                </c:pt>
                <c:pt idx="2860">
                  <c:v>2012-02-04-00</c:v>
                </c:pt>
                <c:pt idx="2861">
                  <c:v>2012-02-04-01</c:v>
                </c:pt>
                <c:pt idx="2862">
                  <c:v>2012-02-04-02</c:v>
                </c:pt>
                <c:pt idx="2863">
                  <c:v>2012-02-04-03</c:v>
                </c:pt>
                <c:pt idx="2864">
                  <c:v>2012-02-04-04</c:v>
                </c:pt>
                <c:pt idx="2865">
                  <c:v>2012-02-04-05</c:v>
                </c:pt>
                <c:pt idx="2866">
                  <c:v>2012-02-04-06</c:v>
                </c:pt>
                <c:pt idx="2867">
                  <c:v>2012-02-04-07</c:v>
                </c:pt>
                <c:pt idx="2868">
                  <c:v>2012-02-04-08</c:v>
                </c:pt>
                <c:pt idx="2869">
                  <c:v>2012-02-04-09</c:v>
                </c:pt>
                <c:pt idx="2870">
                  <c:v>2012-02-04-10</c:v>
                </c:pt>
                <c:pt idx="2871">
                  <c:v>2012-02-04-11</c:v>
                </c:pt>
                <c:pt idx="2872">
                  <c:v>2012-02-04-12</c:v>
                </c:pt>
                <c:pt idx="2873">
                  <c:v>2012-02-04-13</c:v>
                </c:pt>
                <c:pt idx="2874">
                  <c:v>2012-02-04-14</c:v>
                </c:pt>
                <c:pt idx="2875">
                  <c:v>2012-02-04-15</c:v>
                </c:pt>
                <c:pt idx="2876">
                  <c:v>2012-02-04-16</c:v>
                </c:pt>
                <c:pt idx="2877">
                  <c:v>2012-02-04-17</c:v>
                </c:pt>
                <c:pt idx="2878">
                  <c:v>2012-02-04-18</c:v>
                </c:pt>
                <c:pt idx="2879">
                  <c:v>2012-02-04-19</c:v>
                </c:pt>
                <c:pt idx="2880">
                  <c:v>2012-02-04-20</c:v>
                </c:pt>
                <c:pt idx="2881">
                  <c:v>2012-02-04-21</c:v>
                </c:pt>
                <c:pt idx="2882">
                  <c:v>2012-02-04-22</c:v>
                </c:pt>
                <c:pt idx="2883">
                  <c:v>2012-02-04-23</c:v>
                </c:pt>
                <c:pt idx="2884">
                  <c:v>2012-02-05-00</c:v>
                </c:pt>
                <c:pt idx="2885">
                  <c:v>2012-02-05-01</c:v>
                </c:pt>
                <c:pt idx="2886">
                  <c:v>2012-02-05-02</c:v>
                </c:pt>
                <c:pt idx="2887">
                  <c:v>2012-02-05-03</c:v>
                </c:pt>
                <c:pt idx="2888">
                  <c:v>2012-02-05-04</c:v>
                </c:pt>
                <c:pt idx="2889">
                  <c:v>2012-02-05-05</c:v>
                </c:pt>
                <c:pt idx="2890">
                  <c:v>2012-02-05-06</c:v>
                </c:pt>
                <c:pt idx="2891">
                  <c:v>2012-02-05-07</c:v>
                </c:pt>
                <c:pt idx="2892">
                  <c:v>2012-02-05-08</c:v>
                </c:pt>
                <c:pt idx="2893">
                  <c:v>2012-02-05-09</c:v>
                </c:pt>
                <c:pt idx="2894">
                  <c:v>2012-02-05-10</c:v>
                </c:pt>
                <c:pt idx="2895">
                  <c:v>2012-02-05-11</c:v>
                </c:pt>
                <c:pt idx="2896">
                  <c:v>2012-02-05-12</c:v>
                </c:pt>
                <c:pt idx="2897">
                  <c:v>2012-02-05-13</c:v>
                </c:pt>
                <c:pt idx="2898">
                  <c:v>2012-02-05-14</c:v>
                </c:pt>
                <c:pt idx="2899">
                  <c:v>2012-02-05-15</c:v>
                </c:pt>
                <c:pt idx="2900">
                  <c:v>2012-02-05-16</c:v>
                </c:pt>
                <c:pt idx="2901">
                  <c:v>2012-02-05-17</c:v>
                </c:pt>
                <c:pt idx="2902">
                  <c:v>2012-02-05-18</c:v>
                </c:pt>
                <c:pt idx="2903">
                  <c:v>2012-02-05-19</c:v>
                </c:pt>
                <c:pt idx="2904">
                  <c:v>2012-02-05-20</c:v>
                </c:pt>
                <c:pt idx="2905">
                  <c:v>2012-02-05-21</c:v>
                </c:pt>
                <c:pt idx="2906">
                  <c:v>2012-02-05-22</c:v>
                </c:pt>
                <c:pt idx="2907">
                  <c:v>2012-02-05-23</c:v>
                </c:pt>
                <c:pt idx="2908">
                  <c:v>2012-02-06-00</c:v>
                </c:pt>
                <c:pt idx="2909">
                  <c:v>2012-02-06-01</c:v>
                </c:pt>
                <c:pt idx="2910">
                  <c:v>2012-02-06-02</c:v>
                </c:pt>
                <c:pt idx="2911">
                  <c:v>2012-02-06-03</c:v>
                </c:pt>
                <c:pt idx="2912">
                  <c:v>2012-02-06-04</c:v>
                </c:pt>
                <c:pt idx="2913">
                  <c:v>2012-02-06-05</c:v>
                </c:pt>
                <c:pt idx="2914">
                  <c:v>2012-02-06-06</c:v>
                </c:pt>
                <c:pt idx="2915">
                  <c:v>2012-02-06-07</c:v>
                </c:pt>
                <c:pt idx="2916">
                  <c:v>2012-02-06-08</c:v>
                </c:pt>
                <c:pt idx="2917">
                  <c:v>2012-02-06-09</c:v>
                </c:pt>
                <c:pt idx="2918">
                  <c:v>2012-02-06-10</c:v>
                </c:pt>
                <c:pt idx="2919">
                  <c:v>2012-02-06-11</c:v>
                </c:pt>
                <c:pt idx="2920">
                  <c:v>2012-02-06-12</c:v>
                </c:pt>
                <c:pt idx="2921">
                  <c:v>2012-02-06-13</c:v>
                </c:pt>
                <c:pt idx="2922">
                  <c:v>2012-02-06-14</c:v>
                </c:pt>
                <c:pt idx="2923">
                  <c:v>2012-02-06-15</c:v>
                </c:pt>
                <c:pt idx="2924">
                  <c:v>2012-02-06-16</c:v>
                </c:pt>
                <c:pt idx="2925">
                  <c:v>2012-02-06-17</c:v>
                </c:pt>
                <c:pt idx="2926">
                  <c:v>2012-02-06-18</c:v>
                </c:pt>
                <c:pt idx="2927">
                  <c:v>2012-02-06-19</c:v>
                </c:pt>
                <c:pt idx="2928">
                  <c:v>2012-02-06-20</c:v>
                </c:pt>
                <c:pt idx="2929">
                  <c:v>2012-02-06-21</c:v>
                </c:pt>
                <c:pt idx="2930">
                  <c:v>2012-02-06-22</c:v>
                </c:pt>
                <c:pt idx="2931">
                  <c:v>2012-02-06-23</c:v>
                </c:pt>
                <c:pt idx="2932">
                  <c:v>2012-02-07-00</c:v>
                </c:pt>
                <c:pt idx="2933">
                  <c:v>2012-02-07-01</c:v>
                </c:pt>
                <c:pt idx="2934">
                  <c:v>2012-02-07-02</c:v>
                </c:pt>
                <c:pt idx="2935">
                  <c:v>2012-02-07-03</c:v>
                </c:pt>
                <c:pt idx="2936">
                  <c:v>2012-02-07-04</c:v>
                </c:pt>
                <c:pt idx="2937">
                  <c:v>2012-02-07-05</c:v>
                </c:pt>
                <c:pt idx="2938">
                  <c:v>2012-02-07-06</c:v>
                </c:pt>
                <c:pt idx="2939">
                  <c:v>2012-02-07-07</c:v>
                </c:pt>
                <c:pt idx="2940">
                  <c:v>2012-02-07-08</c:v>
                </c:pt>
                <c:pt idx="2941">
                  <c:v>2012-02-07-09</c:v>
                </c:pt>
                <c:pt idx="2942">
                  <c:v>2012-02-07-10</c:v>
                </c:pt>
                <c:pt idx="2943">
                  <c:v>2012-02-07-11</c:v>
                </c:pt>
                <c:pt idx="2944">
                  <c:v>2012-02-07-12</c:v>
                </c:pt>
                <c:pt idx="2945">
                  <c:v>2012-02-07-13</c:v>
                </c:pt>
                <c:pt idx="2946">
                  <c:v>2012-02-07-14</c:v>
                </c:pt>
                <c:pt idx="2947">
                  <c:v>2012-02-07-15</c:v>
                </c:pt>
                <c:pt idx="2948">
                  <c:v>2012-02-07-16</c:v>
                </c:pt>
                <c:pt idx="2949">
                  <c:v>2012-02-07-17</c:v>
                </c:pt>
                <c:pt idx="2950">
                  <c:v>2012-02-07-18</c:v>
                </c:pt>
                <c:pt idx="2951">
                  <c:v>2012-02-07-19</c:v>
                </c:pt>
                <c:pt idx="2952">
                  <c:v>2012-02-07-20</c:v>
                </c:pt>
                <c:pt idx="2953">
                  <c:v>2012-02-07-21</c:v>
                </c:pt>
                <c:pt idx="2954">
                  <c:v>2012-02-07-22</c:v>
                </c:pt>
                <c:pt idx="2955">
                  <c:v>2012-02-07-23</c:v>
                </c:pt>
                <c:pt idx="2956">
                  <c:v>2012-02-08-00</c:v>
                </c:pt>
                <c:pt idx="2957">
                  <c:v>2012-02-08-01</c:v>
                </c:pt>
                <c:pt idx="2958">
                  <c:v>2012-02-08-02</c:v>
                </c:pt>
                <c:pt idx="2959">
                  <c:v>2012-02-08-03</c:v>
                </c:pt>
                <c:pt idx="2960">
                  <c:v>2012-02-08-04</c:v>
                </c:pt>
                <c:pt idx="2961">
                  <c:v>2012-02-08-05</c:v>
                </c:pt>
                <c:pt idx="2962">
                  <c:v>2012-02-08-06</c:v>
                </c:pt>
                <c:pt idx="2963">
                  <c:v>2012-02-08-07</c:v>
                </c:pt>
                <c:pt idx="2964">
                  <c:v>2012-02-08-08</c:v>
                </c:pt>
                <c:pt idx="2965">
                  <c:v>2012-02-08-09</c:v>
                </c:pt>
                <c:pt idx="2966">
                  <c:v>2012-02-08-10</c:v>
                </c:pt>
                <c:pt idx="2967">
                  <c:v>2012-02-08-11</c:v>
                </c:pt>
                <c:pt idx="2968">
                  <c:v>2012-02-08-12</c:v>
                </c:pt>
                <c:pt idx="2969">
                  <c:v>2012-02-08-13</c:v>
                </c:pt>
                <c:pt idx="2970">
                  <c:v>2012-02-08-14</c:v>
                </c:pt>
                <c:pt idx="2971">
                  <c:v>2012-02-08-15</c:v>
                </c:pt>
                <c:pt idx="2972">
                  <c:v>2012-02-08-16</c:v>
                </c:pt>
                <c:pt idx="2973">
                  <c:v>2012-02-08-17</c:v>
                </c:pt>
                <c:pt idx="2974">
                  <c:v>2012-02-08-18</c:v>
                </c:pt>
                <c:pt idx="2975">
                  <c:v>2012-02-08-19</c:v>
                </c:pt>
                <c:pt idx="2976">
                  <c:v>2012-02-08-20</c:v>
                </c:pt>
                <c:pt idx="2977">
                  <c:v>2012-02-08-21</c:v>
                </c:pt>
                <c:pt idx="2978">
                  <c:v>2012-02-08-22</c:v>
                </c:pt>
                <c:pt idx="2979">
                  <c:v>2012-02-08-23</c:v>
                </c:pt>
                <c:pt idx="2980">
                  <c:v>2012-02-09-00</c:v>
                </c:pt>
                <c:pt idx="2981">
                  <c:v>2012-02-09-01</c:v>
                </c:pt>
                <c:pt idx="2982">
                  <c:v>2012-02-09-02</c:v>
                </c:pt>
                <c:pt idx="2983">
                  <c:v>2012-02-09-03</c:v>
                </c:pt>
                <c:pt idx="2984">
                  <c:v>2012-02-09-04</c:v>
                </c:pt>
                <c:pt idx="2985">
                  <c:v>2012-02-09-05</c:v>
                </c:pt>
                <c:pt idx="2986">
                  <c:v>2012-02-09-06</c:v>
                </c:pt>
                <c:pt idx="2987">
                  <c:v>2012-02-09-07</c:v>
                </c:pt>
                <c:pt idx="2988">
                  <c:v>2012-02-09-08</c:v>
                </c:pt>
                <c:pt idx="2989">
                  <c:v>2012-02-09-09</c:v>
                </c:pt>
                <c:pt idx="2990">
                  <c:v>2012-02-09-10</c:v>
                </c:pt>
                <c:pt idx="2991">
                  <c:v>2012-02-09-11</c:v>
                </c:pt>
                <c:pt idx="2992">
                  <c:v>2012-02-09-12</c:v>
                </c:pt>
                <c:pt idx="2993">
                  <c:v>2012-02-09-13</c:v>
                </c:pt>
                <c:pt idx="2994">
                  <c:v>2012-02-09-14</c:v>
                </c:pt>
                <c:pt idx="2995">
                  <c:v>2012-02-09-15</c:v>
                </c:pt>
                <c:pt idx="2996">
                  <c:v>2012-02-09-16</c:v>
                </c:pt>
                <c:pt idx="2997">
                  <c:v>2012-02-09-17</c:v>
                </c:pt>
                <c:pt idx="2998">
                  <c:v>2012-02-09-18</c:v>
                </c:pt>
                <c:pt idx="2999">
                  <c:v>2012-02-09-19</c:v>
                </c:pt>
                <c:pt idx="3000">
                  <c:v>2012-02-09-20</c:v>
                </c:pt>
                <c:pt idx="3001">
                  <c:v>2012-02-09-21</c:v>
                </c:pt>
                <c:pt idx="3002">
                  <c:v>2012-02-09-22</c:v>
                </c:pt>
                <c:pt idx="3003">
                  <c:v>2012-02-09-23</c:v>
                </c:pt>
                <c:pt idx="3004">
                  <c:v>2012-02-10-00</c:v>
                </c:pt>
                <c:pt idx="3005">
                  <c:v>2012-02-10-01</c:v>
                </c:pt>
                <c:pt idx="3006">
                  <c:v>2012-02-10-02</c:v>
                </c:pt>
                <c:pt idx="3007">
                  <c:v>2012-02-10-03</c:v>
                </c:pt>
                <c:pt idx="3008">
                  <c:v>2012-02-10-04</c:v>
                </c:pt>
                <c:pt idx="3009">
                  <c:v>2012-02-10-05</c:v>
                </c:pt>
                <c:pt idx="3010">
                  <c:v>2012-02-10-06</c:v>
                </c:pt>
                <c:pt idx="3011">
                  <c:v>2012-02-10-07</c:v>
                </c:pt>
                <c:pt idx="3012">
                  <c:v>2012-02-10-08</c:v>
                </c:pt>
                <c:pt idx="3013">
                  <c:v>2012-02-10-09</c:v>
                </c:pt>
                <c:pt idx="3014">
                  <c:v>2012-02-10-10</c:v>
                </c:pt>
                <c:pt idx="3015">
                  <c:v>2012-02-10-11</c:v>
                </c:pt>
                <c:pt idx="3016">
                  <c:v>2012-02-10-12</c:v>
                </c:pt>
                <c:pt idx="3017">
                  <c:v>2012-02-10-13</c:v>
                </c:pt>
                <c:pt idx="3018">
                  <c:v>2012-02-10-14</c:v>
                </c:pt>
                <c:pt idx="3019">
                  <c:v>2012-02-10-15</c:v>
                </c:pt>
                <c:pt idx="3020">
                  <c:v>2012-02-10-16</c:v>
                </c:pt>
                <c:pt idx="3021">
                  <c:v>2012-02-10-17</c:v>
                </c:pt>
                <c:pt idx="3022">
                  <c:v>2012-02-10-18</c:v>
                </c:pt>
                <c:pt idx="3023">
                  <c:v>2012-02-10-19</c:v>
                </c:pt>
                <c:pt idx="3024">
                  <c:v>2012-02-10-20</c:v>
                </c:pt>
                <c:pt idx="3025">
                  <c:v>2012-02-10-21</c:v>
                </c:pt>
                <c:pt idx="3026">
                  <c:v>2012-02-10-22</c:v>
                </c:pt>
                <c:pt idx="3027">
                  <c:v>2012-02-10-23</c:v>
                </c:pt>
                <c:pt idx="3028">
                  <c:v>2012-02-11-00</c:v>
                </c:pt>
                <c:pt idx="3029">
                  <c:v>2012-02-11-01</c:v>
                </c:pt>
                <c:pt idx="3030">
                  <c:v>2012-02-11-02</c:v>
                </c:pt>
                <c:pt idx="3031">
                  <c:v>2012-02-11-03</c:v>
                </c:pt>
                <c:pt idx="3032">
                  <c:v>2012-02-11-04</c:v>
                </c:pt>
                <c:pt idx="3033">
                  <c:v>2012-02-11-05</c:v>
                </c:pt>
                <c:pt idx="3034">
                  <c:v>2012-02-11-06</c:v>
                </c:pt>
                <c:pt idx="3035">
                  <c:v>2012-02-11-07</c:v>
                </c:pt>
                <c:pt idx="3036">
                  <c:v>2012-02-11-08</c:v>
                </c:pt>
                <c:pt idx="3037">
                  <c:v>2012-02-11-09</c:v>
                </c:pt>
                <c:pt idx="3038">
                  <c:v>2012-02-11-10</c:v>
                </c:pt>
                <c:pt idx="3039">
                  <c:v>2012-02-11-11</c:v>
                </c:pt>
                <c:pt idx="3040">
                  <c:v>2012-02-11-12</c:v>
                </c:pt>
                <c:pt idx="3041">
                  <c:v>2012-02-11-13</c:v>
                </c:pt>
                <c:pt idx="3042">
                  <c:v>2012-02-11-14</c:v>
                </c:pt>
                <c:pt idx="3043">
                  <c:v>2012-02-11-15</c:v>
                </c:pt>
                <c:pt idx="3044">
                  <c:v>2012-02-11-16</c:v>
                </c:pt>
                <c:pt idx="3045">
                  <c:v>2012-02-11-17</c:v>
                </c:pt>
                <c:pt idx="3046">
                  <c:v>2012-02-11-18</c:v>
                </c:pt>
                <c:pt idx="3047">
                  <c:v>2012-02-11-19</c:v>
                </c:pt>
                <c:pt idx="3048">
                  <c:v>2012-02-11-20</c:v>
                </c:pt>
                <c:pt idx="3049">
                  <c:v>2012-02-11-21</c:v>
                </c:pt>
                <c:pt idx="3050">
                  <c:v>2012-02-11-22</c:v>
                </c:pt>
                <c:pt idx="3051">
                  <c:v>2012-02-11-23</c:v>
                </c:pt>
                <c:pt idx="3052">
                  <c:v>2012-02-12-00</c:v>
                </c:pt>
                <c:pt idx="3053">
                  <c:v>2012-02-12-01</c:v>
                </c:pt>
                <c:pt idx="3054">
                  <c:v>2012-02-12-02</c:v>
                </c:pt>
                <c:pt idx="3055">
                  <c:v>2012-02-12-03</c:v>
                </c:pt>
                <c:pt idx="3056">
                  <c:v>2012-02-12-04</c:v>
                </c:pt>
                <c:pt idx="3057">
                  <c:v>2012-02-12-05</c:v>
                </c:pt>
                <c:pt idx="3058">
                  <c:v>2012-02-12-06</c:v>
                </c:pt>
                <c:pt idx="3059">
                  <c:v>2012-02-12-07</c:v>
                </c:pt>
                <c:pt idx="3060">
                  <c:v>2012-02-12-08</c:v>
                </c:pt>
                <c:pt idx="3061">
                  <c:v>2012-02-12-09</c:v>
                </c:pt>
                <c:pt idx="3062">
                  <c:v>2012-02-12-10</c:v>
                </c:pt>
                <c:pt idx="3063">
                  <c:v>2012-02-12-11</c:v>
                </c:pt>
                <c:pt idx="3064">
                  <c:v>2012-02-12-12</c:v>
                </c:pt>
                <c:pt idx="3065">
                  <c:v>2012-02-12-13</c:v>
                </c:pt>
                <c:pt idx="3066">
                  <c:v>2012-02-12-14</c:v>
                </c:pt>
                <c:pt idx="3067">
                  <c:v>2012-02-12-15</c:v>
                </c:pt>
                <c:pt idx="3068">
                  <c:v>2012-02-12-16</c:v>
                </c:pt>
                <c:pt idx="3069">
                  <c:v>2012-02-12-17</c:v>
                </c:pt>
                <c:pt idx="3070">
                  <c:v>2012-02-12-18</c:v>
                </c:pt>
                <c:pt idx="3071">
                  <c:v>2012-02-12-19</c:v>
                </c:pt>
                <c:pt idx="3072">
                  <c:v>2012-02-12-20</c:v>
                </c:pt>
                <c:pt idx="3073">
                  <c:v>2012-02-12-21</c:v>
                </c:pt>
                <c:pt idx="3074">
                  <c:v>2012-02-12-22</c:v>
                </c:pt>
                <c:pt idx="3075">
                  <c:v>2012-02-12-23</c:v>
                </c:pt>
                <c:pt idx="3076">
                  <c:v>2012-02-13-00</c:v>
                </c:pt>
                <c:pt idx="3077">
                  <c:v>2012-02-13-01</c:v>
                </c:pt>
                <c:pt idx="3078">
                  <c:v>2012-02-13-02</c:v>
                </c:pt>
                <c:pt idx="3079">
                  <c:v>2012-02-13-03</c:v>
                </c:pt>
                <c:pt idx="3080">
                  <c:v>2012-02-13-04</c:v>
                </c:pt>
                <c:pt idx="3081">
                  <c:v>2012-02-13-05</c:v>
                </c:pt>
                <c:pt idx="3082">
                  <c:v>2012-02-13-06</c:v>
                </c:pt>
                <c:pt idx="3083">
                  <c:v>2012-02-13-07</c:v>
                </c:pt>
                <c:pt idx="3084">
                  <c:v>2012-02-13-08</c:v>
                </c:pt>
                <c:pt idx="3085">
                  <c:v>2012-02-13-09</c:v>
                </c:pt>
                <c:pt idx="3086">
                  <c:v>2012-02-13-10</c:v>
                </c:pt>
                <c:pt idx="3087">
                  <c:v>2012-02-13-11</c:v>
                </c:pt>
                <c:pt idx="3088">
                  <c:v>2012-02-13-12</c:v>
                </c:pt>
                <c:pt idx="3089">
                  <c:v>2012-02-13-13</c:v>
                </c:pt>
                <c:pt idx="3090">
                  <c:v>2012-02-13-14</c:v>
                </c:pt>
                <c:pt idx="3091">
                  <c:v>2012-02-13-15</c:v>
                </c:pt>
                <c:pt idx="3092">
                  <c:v>2012-02-13-16</c:v>
                </c:pt>
                <c:pt idx="3093">
                  <c:v>2012-02-13-17</c:v>
                </c:pt>
                <c:pt idx="3094">
                  <c:v>2012-02-13-18</c:v>
                </c:pt>
                <c:pt idx="3095">
                  <c:v>2012-02-13-19</c:v>
                </c:pt>
                <c:pt idx="3096">
                  <c:v>2012-02-13-20</c:v>
                </c:pt>
                <c:pt idx="3097">
                  <c:v>2012-02-13-21</c:v>
                </c:pt>
                <c:pt idx="3098">
                  <c:v>2012-02-13-22</c:v>
                </c:pt>
                <c:pt idx="3099">
                  <c:v>2012-02-13-23</c:v>
                </c:pt>
                <c:pt idx="3100">
                  <c:v>2012-02-14-00</c:v>
                </c:pt>
                <c:pt idx="3101">
                  <c:v>2012-02-14-01</c:v>
                </c:pt>
                <c:pt idx="3102">
                  <c:v>2012-02-14-02</c:v>
                </c:pt>
                <c:pt idx="3103">
                  <c:v>2012-02-14-03</c:v>
                </c:pt>
                <c:pt idx="3104">
                  <c:v>2012-02-14-04</c:v>
                </c:pt>
                <c:pt idx="3105">
                  <c:v>2012-02-14-05</c:v>
                </c:pt>
                <c:pt idx="3106">
                  <c:v>2012-02-14-06</c:v>
                </c:pt>
                <c:pt idx="3107">
                  <c:v>2012-02-14-07</c:v>
                </c:pt>
                <c:pt idx="3108">
                  <c:v>2012-02-14-08</c:v>
                </c:pt>
                <c:pt idx="3109">
                  <c:v>2012-02-14-09</c:v>
                </c:pt>
                <c:pt idx="3110">
                  <c:v>2012-02-14-10</c:v>
                </c:pt>
                <c:pt idx="3111">
                  <c:v>2012-02-14-11</c:v>
                </c:pt>
                <c:pt idx="3112">
                  <c:v>2012-02-14-12</c:v>
                </c:pt>
                <c:pt idx="3113">
                  <c:v>2012-02-14-13</c:v>
                </c:pt>
                <c:pt idx="3114">
                  <c:v>2012-02-14-14</c:v>
                </c:pt>
                <c:pt idx="3115">
                  <c:v>2012-02-14-15</c:v>
                </c:pt>
                <c:pt idx="3116">
                  <c:v>2012-02-14-16</c:v>
                </c:pt>
                <c:pt idx="3117">
                  <c:v>2012-02-14-17</c:v>
                </c:pt>
                <c:pt idx="3118">
                  <c:v>2012-02-14-18</c:v>
                </c:pt>
                <c:pt idx="3119">
                  <c:v>2012-02-14-19</c:v>
                </c:pt>
                <c:pt idx="3120">
                  <c:v>2012-02-14-20</c:v>
                </c:pt>
                <c:pt idx="3121">
                  <c:v>2012-02-14-21</c:v>
                </c:pt>
                <c:pt idx="3122">
                  <c:v>2012-02-14-22</c:v>
                </c:pt>
                <c:pt idx="3123">
                  <c:v>2012-02-14-23</c:v>
                </c:pt>
                <c:pt idx="3124">
                  <c:v>2012-02-15-00</c:v>
                </c:pt>
                <c:pt idx="3125">
                  <c:v>2012-02-15-01</c:v>
                </c:pt>
                <c:pt idx="3126">
                  <c:v>2012-02-15-02</c:v>
                </c:pt>
                <c:pt idx="3127">
                  <c:v>2012-02-15-03</c:v>
                </c:pt>
                <c:pt idx="3128">
                  <c:v>2012-02-15-04</c:v>
                </c:pt>
                <c:pt idx="3129">
                  <c:v>2012-02-15-05</c:v>
                </c:pt>
                <c:pt idx="3130">
                  <c:v>2012-02-15-06</c:v>
                </c:pt>
                <c:pt idx="3131">
                  <c:v>2012-02-15-07</c:v>
                </c:pt>
                <c:pt idx="3132">
                  <c:v>2012-02-15-08</c:v>
                </c:pt>
                <c:pt idx="3133">
                  <c:v>2012-02-15-09</c:v>
                </c:pt>
                <c:pt idx="3134">
                  <c:v>2012-02-15-10</c:v>
                </c:pt>
                <c:pt idx="3135">
                  <c:v>2012-02-15-11</c:v>
                </c:pt>
                <c:pt idx="3136">
                  <c:v>2012-02-15-12</c:v>
                </c:pt>
                <c:pt idx="3137">
                  <c:v>2012-02-15-13</c:v>
                </c:pt>
                <c:pt idx="3138">
                  <c:v>2012-02-15-14</c:v>
                </c:pt>
                <c:pt idx="3139">
                  <c:v>2012-02-15-15</c:v>
                </c:pt>
                <c:pt idx="3140">
                  <c:v>2012-02-15-16</c:v>
                </c:pt>
                <c:pt idx="3141">
                  <c:v>2012-02-15-17</c:v>
                </c:pt>
                <c:pt idx="3142">
                  <c:v>2012-02-15-18</c:v>
                </c:pt>
                <c:pt idx="3143">
                  <c:v>2012-02-15-19</c:v>
                </c:pt>
                <c:pt idx="3144">
                  <c:v>2012-02-15-20</c:v>
                </c:pt>
                <c:pt idx="3145">
                  <c:v>2012-02-15-21</c:v>
                </c:pt>
                <c:pt idx="3146">
                  <c:v>2012-02-15-22</c:v>
                </c:pt>
                <c:pt idx="3147">
                  <c:v>2012-02-15-23</c:v>
                </c:pt>
                <c:pt idx="3148">
                  <c:v>2012-02-16-00</c:v>
                </c:pt>
                <c:pt idx="3149">
                  <c:v>2012-02-16-01</c:v>
                </c:pt>
                <c:pt idx="3150">
                  <c:v>2012-02-16-02</c:v>
                </c:pt>
                <c:pt idx="3151">
                  <c:v>2012-02-16-03</c:v>
                </c:pt>
                <c:pt idx="3152">
                  <c:v>2012-02-16-04</c:v>
                </c:pt>
                <c:pt idx="3153">
                  <c:v>2012-02-16-05</c:v>
                </c:pt>
                <c:pt idx="3154">
                  <c:v>2012-02-16-06</c:v>
                </c:pt>
                <c:pt idx="3155">
                  <c:v>2012-02-16-07</c:v>
                </c:pt>
                <c:pt idx="3156">
                  <c:v>2012-02-16-08</c:v>
                </c:pt>
                <c:pt idx="3157">
                  <c:v>2012-02-16-09</c:v>
                </c:pt>
                <c:pt idx="3158">
                  <c:v>2012-02-16-10</c:v>
                </c:pt>
                <c:pt idx="3159">
                  <c:v>2012-02-16-11</c:v>
                </c:pt>
                <c:pt idx="3160">
                  <c:v>2012-02-16-12</c:v>
                </c:pt>
                <c:pt idx="3161">
                  <c:v>2012-02-16-13</c:v>
                </c:pt>
                <c:pt idx="3162">
                  <c:v>2012-02-16-14</c:v>
                </c:pt>
                <c:pt idx="3163">
                  <c:v>2012-02-16-15</c:v>
                </c:pt>
                <c:pt idx="3164">
                  <c:v>2012-02-16-16</c:v>
                </c:pt>
                <c:pt idx="3165">
                  <c:v>2012-02-16-17</c:v>
                </c:pt>
                <c:pt idx="3166">
                  <c:v>2012-02-16-18</c:v>
                </c:pt>
                <c:pt idx="3167">
                  <c:v>2012-02-16-19</c:v>
                </c:pt>
                <c:pt idx="3168">
                  <c:v>2012-02-16-20</c:v>
                </c:pt>
                <c:pt idx="3169">
                  <c:v>2012-02-16-21</c:v>
                </c:pt>
                <c:pt idx="3170">
                  <c:v>2012-02-16-22</c:v>
                </c:pt>
                <c:pt idx="3171">
                  <c:v>2012-02-16-23</c:v>
                </c:pt>
                <c:pt idx="3172">
                  <c:v>2012-02-17-00</c:v>
                </c:pt>
                <c:pt idx="3173">
                  <c:v>2012-02-17-01</c:v>
                </c:pt>
                <c:pt idx="3174">
                  <c:v>2012-02-17-02</c:v>
                </c:pt>
                <c:pt idx="3175">
                  <c:v>2012-02-17-03</c:v>
                </c:pt>
                <c:pt idx="3176">
                  <c:v>2012-02-17-04</c:v>
                </c:pt>
                <c:pt idx="3177">
                  <c:v>2012-02-17-05</c:v>
                </c:pt>
                <c:pt idx="3178">
                  <c:v>2012-02-17-06</c:v>
                </c:pt>
                <c:pt idx="3179">
                  <c:v>2012-02-17-07</c:v>
                </c:pt>
                <c:pt idx="3180">
                  <c:v>2012-02-17-08</c:v>
                </c:pt>
                <c:pt idx="3181">
                  <c:v>2012-02-17-09</c:v>
                </c:pt>
                <c:pt idx="3182">
                  <c:v>2012-02-17-10</c:v>
                </c:pt>
                <c:pt idx="3183">
                  <c:v>2012-02-17-11</c:v>
                </c:pt>
                <c:pt idx="3184">
                  <c:v>2012-02-17-12</c:v>
                </c:pt>
                <c:pt idx="3185">
                  <c:v>2012-02-17-13</c:v>
                </c:pt>
                <c:pt idx="3186">
                  <c:v>2012-02-17-14</c:v>
                </c:pt>
                <c:pt idx="3187">
                  <c:v>2012-02-17-15</c:v>
                </c:pt>
                <c:pt idx="3188">
                  <c:v>2012-02-17-16</c:v>
                </c:pt>
                <c:pt idx="3189">
                  <c:v>2012-02-17-17</c:v>
                </c:pt>
                <c:pt idx="3190">
                  <c:v>2012-02-17-18</c:v>
                </c:pt>
                <c:pt idx="3191">
                  <c:v>2012-02-17-19</c:v>
                </c:pt>
                <c:pt idx="3192">
                  <c:v>2012-02-17-20</c:v>
                </c:pt>
                <c:pt idx="3193">
                  <c:v>2012-02-17-21</c:v>
                </c:pt>
                <c:pt idx="3194">
                  <c:v>2012-02-17-22</c:v>
                </c:pt>
                <c:pt idx="3195">
                  <c:v>2012-02-17-23</c:v>
                </c:pt>
                <c:pt idx="3196">
                  <c:v>2012-02-18-00</c:v>
                </c:pt>
                <c:pt idx="3197">
                  <c:v>2012-02-18-01</c:v>
                </c:pt>
                <c:pt idx="3198">
                  <c:v>2012-02-18-02</c:v>
                </c:pt>
                <c:pt idx="3199">
                  <c:v>2012-02-18-03</c:v>
                </c:pt>
                <c:pt idx="3200">
                  <c:v>2012-02-18-04</c:v>
                </c:pt>
                <c:pt idx="3201">
                  <c:v>2012-02-18-05</c:v>
                </c:pt>
                <c:pt idx="3202">
                  <c:v>2012-02-18-06</c:v>
                </c:pt>
                <c:pt idx="3203">
                  <c:v>2012-02-18-07</c:v>
                </c:pt>
                <c:pt idx="3204">
                  <c:v>2012-02-18-08</c:v>
                </c:pt>
                <c:pt idx="3205">
                  <c:v>2012-02-18-09</c:v>
                </c:pt>
                <c:pt idx="3206">
                  <c:v>2012-02-18-10</c:v>
                </c:pt>
                <c:pt idx="3207">
                  <c:v>2012-02-18-11</c:v>
                </c:pt>
                <c:pt idx="3208">
                  <c:v>2012-02-18-12</c:v>
                </c:pt>
                <c:pt idx="3209">
                  <c:v>2012-02-18-13</c:v>
                </c:pt>
                <c:pt idx="3210">
                  <c:v>2012-02-18-14</c:v>
                </c:pt>
                <c:pt idx="3211">
                  <c:v>2012-02-18-15</c:v>
                </c:pt>
                <c:pt idx="3212">
                  <c:v>2012-02-18-16</c:v>
                </c:pt>
                <c:pt idx="3213">
                  <c:v>2012-02-18-17</c:v>
                </c:pt>
                <c:pt idx="3214">
                  <c:v>2012-02-18-18</c:v>
                </c:pt>
                <c:pt idx="3215">
                  <c:v>2012-02-18-19</c:v>
                </c:pt>
                <c:pt idx="3216">
                  <c:v>2012-02-18-20</c:v>
                </c:pt>
                <c:pt idx="3217">
                  <c:v>2012-02-18-21</c:v>
                </c:pt>
                <c:pt idx="3218">
                  <c:v>2012-02-18-22</c:v>
                </c:pt>
                <c:pt idx="3219">
                  <c:v>2012-02-18-23</c:v>
                </c:pt>
                <c:pt idx="3220">
                  <c:v>2012-02-19-00</c:v>
                </c:pt>
                <c:pt idx="3221">
                  <c:v>2012-02-19-01</c:v>
                </c:pt>
                <c:pt idx="3222">
                  <c:v>2012-02-19-02</c:v>
                </c:pt>
                <c:pt idx="3223">
                  <c:v>2012-02-19-03</c:v>
                </c:pt>
                <c:pt idx="3224">
                  <c:v>2012-02-19-04</c:v>
                </c:pt>
                <c:pt idx="3225">
                  <c:v>2012-02-19-05</c:v>
                </c:pt>
                <c:pt idx="3226">
                  <c:v>2012-02-19-06</c:v>
                </c:pt>
                <c:pt idx="3227">
                  <c:v>2012-02-19-07</c:v>
                </c:pt>
                <c:pt idx="3228">
                  <c:v>2012-02-19-08</c:v>
                </c:pt>
                <c:pt idx="3229">
                  <c:v>2012-02-19-09</c:v>
                </c:pt>
                <c:pt idx="3230">
                  <c:v>2012-02-19-10</c:v>
                </c:pt>
                <c:pt idx="3231">
                  <c:v>2012-02-19-11</c:v>
                </c:pt>
                <c:pt idx="3232">
                  <c:v>2012-02-19-12</c:v>
                </c:pt>
                <c:pt idx="3233">
                  <c:v>2012-02-19-13</c:v>
                </c:pt>
                <c:pt idx="3234">
                  <c:v>2012-02-19-14</c:v>
                </c:pt>
                <c:pt idx="3235">
                  <c:v>2012-02-19-15</c:v>
                </c:pt>
                <c:pt idx="3236">
                  <c:v>2012-02-19-16</c:v>
                </c:pt>
                <c:pt idx="3237">
                  <c:v>2012-02-19-17</c:v>
                </c:pt>
                <c:pt idx="3238">
                  <c:v>2012-02-19-18</c:v>
                </c:pt>
                <c:pt idx="3239">
                  <c:v>2012-02-19-19</c:v>
                </c:pt>
                <c:pt idx="3240">
                  <c:v>2012-02-19-20</c:v>
                </c:pt>
                <c:pt idx="3241">
                  <c:v>2012-02-19-21</c:v>
                </c:pt>
                <c:pt idx="3242">
                  <c:v>2012-02-19-22</c:v>
                </c:pt>
                <c:pt idx="3243">
                  <c:v>2012-02-19-23</c:v>
                </c:pt>
                <c:pt idx="3244">
                  <c:v>2012-02-20-00</c:v>
                </c:pt>
                <c:pt idx="3245">
                  <c:v>2012-02-20-01</c:v>
                </c:pt>
                <c:pt idx="3246">
                  <c:v>2012-02-20-02</c:v>
                </c:pt>
                <c:pt idx="3247">
                  <c:v>2012-02-20-03</c:v>
                </c:pt>
                <c:pt idx="3248">
                  <c:v>2012-02-20-04</c:v>
                </c:pt>
                <c:pt idx="3249">
                  <c:v>2012-02-20-05</c:v>
                </c:pt>
                <c:pt idx="3250">
                  <c:v>2012-02-20-06</c:v>
                </c:pt>
                <c:pt idx="3251">
                  <c:v>2012-02-20-07</c:v>
                </c:pt>
                <c:pt idx="3252">
                  <c:v>2012-02-20-08</c:v>
                </c:pt>
                <c:pt idx="3253">
                  <c:v>2012-02-20-09</c:v>
                </c:pt>
                <c:pt idx="3254">
                  <c:v>2012-02-20-10</c:v>
                </c:pt>
                <c:pt idx="3255">
                  <c:v>2012-02-20-11</c:v>
                </c:pt>
                <c:pt idx="3256">
                  <c:v>2012-02-20-12</c:v>
                </c:pt>
                <c:pt idx="3257">
                  <c:v>2012-02-20-13</c:v>
                </c:pt>
                <c:pt idx="3258">
                  <c:v>2012-02-20-14</c:v>
                </c:pt>
                <c:pt idx="3259">
                  <c:v>2012-02-20-15</c:v>
                </c:pt>
                <c:pt idx="3260">
                  <c:v>2012-02-20-16</c:v>
                </c:pt>
                <c:pt idx="3261">
                  <c:v>2012-02-20-17</c:v>
                </c:pt>
                <c:pt idx="3262">
                  <c:v>2012-02-20-18</c:v>
                </c:pt>
                <c:pt idx="3263">
                  <c:v>2012-02-20-19</c:v>
                </c:pt>
                <c:pt idx="3264">
                  <c:v>2012-02-20-20</c:v>
                </c:pt>
                <c:pt idx="3265">
                  <c:v>2012-02-20-21</c:v>
                </c:pt>
                <c:pt idx="3266">
                  <c:v>2012-02-20-22</c:v>
                </c:pt>
                <c:pt idx="3267">
                  <c:v>2012-02-20-23</c:v>
                </c:pt>
                <c:pt idx="3268">
                  <c:v>2012-02-21-00</c:v>
                </c:pt>
                <c:pt idx="3269">
                  <c:v>2012-02-21-01</c:v>
                </c:pt>
                <c:pt idx="3270">
                  <c:v>2012-02-21-02</c:v>
                </c:pt>
                <c:pt idx="3271">
                  <c:v>2012-02-21-03</c:v>
                </c:pt>
                <c:pt idx="3272">
                  <c:v>2012-02-21-04</c:v>
                </c:pt>
                <c:pt idx="3273">
                  <c:v>2012-02-21-05</c:v>
                </c:pt>
                <c:pt idx="3274">
                  <c:v>2012-02-21-06</c:v>
                </c:pt>
                <c:pt idx="3275">
                  <c:v>2012-02-21-07</c:v>
                </c:pt>
                <c:pt idx="3276">
                  <c:v>2012-02-21-08</c:v>
                </c:pt>
                <c:pt idx="3277">
                  <c:v>2012-02-21-09</c:v>
                </c:pt>
                <c:pt idx="3278">
                  <c:v>2012-02-21-10</c:v>
                </c:pt>
                <c:pt idx="3279">
                  <c:v>2012-02-21-11</c:v>
                </c:pt>
                <c:pt idx="3280">
                  <c:v>2012-02-21-12</c:v>
                </c:pt>
                <c:pt idx="3281">
                  <c:v>2012-02-21-13</c:v>
                </c:pt>
                <c:pt idx="3282">
                  <c:v>2012-02-21-14</c:v>
                </c:pt>
                <c:pt idx="3283">
                  <c:v>2012-02-21-15</c:v>
                </c:pt>
                <c:pt idx="3284">
                  <c:v>2012-02-21-16</c:v>
                </c:pt>
                <c:pt idx="3285">
                  <c:v>2012-02-21-17</c:v>
                </c:pt>
                <c:pt idx="3286">
                  <c:v>2012-02-21-18</c:v>
                </c:pt>
                <c:pt idx="3287">
                  <c:v>2012-02-21-19</c:v>
                </c:pt>
                <c:pt idx="3288">
                  <c:v>2012-02-21-20</c:v>
                </c:pt>
                <c:pt idx="3289">
                  <c:v>2012-02-21-21</c:v>
                </c:pt>
                <c:pt idx="3290">
                  <c:v>2012-02-21-22</c:v>
                </c:pt>
                <c:pt idx="3291">
                  <c:v>2012-02-21-23</c:v>
                </c:pt>
                <c:pt idx="3292">
                  <c:v>2012-02-22-00</c:v>
                </c:pt>
                <c:pt idx="3293">
                  <c:v>2012-02-22-01</c:v>
                </c:pt>
                <c:pt idx="3294">
                  <c:v>2012-02-22-02</c:v>
                </c:pt>
                <c:pt idx="3295">
                  <c:v>2012-02-22-03</c:v>
                </c:pt>
                <c:pt idx="3296">
                  <c:v>2012-02-22-04</c:v>
                </c:pt>
                <c:pt idx="3297">
                  <c:v>2012-02-22-05</c:v>
                </c:pt>
                <c:pt idx="3298">
                  <c:v>2012-02-22-06</c:v>
                </c:pt>
                <c:pt idx="3299">
                  <c:v>2012-02-22-07</c:v>
                </c:pt>
                <c:pt idx="3300">
                  <c:v>2012-02-22-08</c:v>
                </c:pt>
                <c:pt idx="3301">
                  <c:v>2012-02-22-09</c:v>
                </c:pt>
                <c:pt idx="3302">
                  <c:v>2012-02-22-10</c:v>
                </c:pt>
                <c:pt idx="3303">
                  <c:v>2012-02-22-11</c:v>
                </c:pt>
                <c:pt idx="3304">
                  <c:v>2012-02-22-12</c:v>
                </c:pt>
                <c:pt idx="3305">
                  <c:v>2012-02-22-13</c:v>
                </c:pt>
                <c:pt idx="3306">
                  <c:v>2012-02-22-14</c:v>
                </c:pt>
                <c:pt idx="3307">
                  <c:v>2012-02-22-15</c:v>
                </c:pt>
                <c:pt idx="3308">
                  <c:v>2012-02-22-16</c:v>
                </c:pt>
                <c:pt idx="3309">
                  <c:v>2012-02-22-17</c:v>
                </c:pt>
                <c:pt idx="3310">
                  <c:v>2012-02-22-18</c:v>
                </c:pt>
                <c:pt idx="3311">
                  <c:v>2012-02-22-19</c:v>
                </c:pt>
                <c:pt idx="3312">
                  <c:v>2012-02-22-20</c:v>
                </c:pt>
                <c:pt idx="3313">
                  <c:v>2012-02-22-21</c:v>
                </c:pt>
                <c:pt idx="3314">
                  <c:v>2012-02-22-22</c:v>
                </c:pt>
                <c:pt idx="3315">
                  <c:v>2012-02-22-23</c:v>
                </c:pt>
                <c:pt idx="3316">
                  <c:v>2012-02-23-00</c:v>
                </c:pt>
                <c:pt idx="3317">
                  <c:v>2012-02-23-01</c:v>
                </c:pt>
                <c:pt idx="3318">
                  <c:v>2012-02-23-02</c:v>
                </c:pt>
                <c:pt idx="3319">
                  <c:v>2012-02-23-03</c:v>
                </c:pt>
                <c:pt idx="3320">
                  <c:v>2012-02-23-04</c:v>
                </c:pt>
                <c:pt idx="3321">
                  <c:v>2012-02-23-05</c:v>
                </c:pt>
                <c:pt idx="3322">
                  <c:v>2012-02-23-06</c:v>
                </c:pt>
                <c:pt idx="3323">
                  <c:v>2012-02-23-07</c:v>
                </c:pt>
                <c:pt idx="3324">
                  <c:v>2012-02-23-08</c:v>
                </c:pt>
                <c:pt idx="3325">
                  <c:v>2012-02-23-09</c:v>
                </c:pt>
                <c:pt idx="3326">
                  <c:v>2012-02-23-10</c:v>
                </c:pt>
                <c:pt idx="3327">
                  <c:v>2012-02-23-11</c:v>
                </c:pt>
                <c:pt idx="3328">
                  <c:v>2012-02-23-12</c:v>
                </c:pt>
                <c:pt idx="3329">
                  <c:v>2012-02-23-13</c:v>
                </c:pt>
                <c:pt idx="3330">
                  <c:v>2012-02-23-14</c:v>
                </c:pt>
                <c:pt idx="3331">
                  <c:v>2012-02-23-15</c:v>
                </c:pt>
                <c:pt idx="3332">
                  <c:v>2012-02-23-16</c:v>
                </c:pt>
                <c:pt idx="3333">
                  <c:v>2012-02-23-17</c:v>
                </c:pt>
                <c:pt idx="3334">
                  <c:v>2012-02-23-18</c:v>
                </c:pt>
                <c:pt idx="3335">
                  <c:v>2012-02-23-19</c:v>
                </c:pt>
                <c:pt idx="3336">
                  <c:v>2012-02-23-20</c:v>
                </c:pt>
                <c:pt idx="3337">
                  <c:v>2012-02-23-21</c:v>
                </c:pt>
                <c:pt idx="3338">
                  <c:v>2012-02-23-22</c:v>
                </c:pt>
                <c:pt idx="3339">
                  <c:v>2012-02-23-23</c:v>
                </c:pt>
                <c:pt idx="3340">
                  <c:v>2012-02-24-00</c:v>
                </c:pt>
                <c:pt idx="3341">
                  <c:v>2012-02-24-01</c:v>
                </c:pt>
                <c:pt idx="3342">
                  <c:v>2012-02-24-02</c:v>
                </c:pt>
                <c:pt idx="3343">
                  <c:v>2012-02-24-03</c:v>
                </c:pt>
                <c:pt idx="3344">
                  <c:v>2012-02-24-04</c:v>
                </c:pt>
                <c:pt idx="3345">
                  <c:v>2012-02-24-05</c:v>
                </c:pt>
                <c:pt idx="3346">
                  <c:v>2012-02-24-06</c:v>
                </c:pt>
                <c:pt idx="3347">
                  <c:v>2012-02-24-07</c:v>
                </c:pt>
                <c:pt idx="3348">
                  <c:v>2012-02-24-08</c:v>
                </c:pt>
                <c:pt idx="3349">
                  <c:v>2012-02-24-09</c:v>
                </c:pt>
                <c:pt idx="3350">
                  <c:v>2012-02-24-10</c:v>
                </c:pt>
                <c:pt idx="3351">
                  <c:v>2012-02-24-11</c:v>
                </c:pt>
                <c:pt idx="3352">
                  <c:v>2012-02-24-12</c:v>
                </c:pt>
                <c:pt idx="3353">
                  <c:v>2012-02-24-13</c:v>
                </c:pt>
                <c:pt idx="3354">
                  <c:v>2012-02-24-14</c:v>
                </c:pt>
                <c:pt idx="3355">
                  <c:v>2012-02-24-15</c:v>
                </c:pt>
                <c:pt idx="3356">
                  <c:v>2012-02-24-16</c:v>
                </c:pt>
                <c:pt idx="3357">
                  <c:v>2012-02-24-17</c:v>
                </c:pt>
                <c:pt idx="3358">
                  <c:v>2012-02-24-18</c:v>
                </c:pt>
                <c:pt idx="3359">
                  <c:v>2012-02-24-19</c:v>
                </c:pt>
                <c:pt idx="3360">
                  <c:v>2012-02-24-20</c:v>
                </c:pt>
                <c:pt idx="3361">
                  <c:v>2012-02-24-21</c:v>
                </c:pt>
                <c:pt idx="3362">
                  <c:v>2012-02-24-22</c:v>
                </c:pt>
                <c:pt idx="3363">
                  <c:v>2012-02-24-23</c:v>
                </c:pt>
                <c:pt idx="3364">
                  <c:v>2012-02-25-00</c:v>
                </c:pt>
                <c:pt idx="3365">
                  <c:v>2012-02-25-01</c:v>
                </c:pt>
                <c:pt idx="3366">
                  <c:v>2012-02-25-02</c:v>
                </c:pt>
                <c:pt idx="3367">
                  <c:v>2012-02-25-03</c:v>
                </c:pt>
                <c:pt idx="3368">
                  <c:v>2012-02-25-04</c:v>
                </c:pt>
                <c:pt idx="3369">
                  <c:v>2012-02-25-05</c:v>
                </c:pt>
                <c:pt idx="3370">
                  <c:v>2012-02-25-06</c:v>
                </c:pt>
                <c:pt idx="3371">
                  <c:v>2012-02-25-07</c:v>
                </c:pt>
                <c:pt idx="3372">
                  <c:v>2012-02-25-08</c:v>
                </c:pt>
                <c:pt idx="3373">
                  <c:v>2012-02-25-09</c:v>
                </c:pt>
                <c:pt idx="3374">
                  <c:v>2012-02-25-10</c:v>
                </c:pt>
                <c:pt idx="3375">
                  <c:v>2012-02-25-11</c:v>
                </c:pt>
                <c:pt idx="3376">
                  <c:v>2012-02-25-12</c:v>
                </c:pt>
                <c:pt idx="3377">
                  <c:v>2012-02-25-13</c:v>
                </c:pt>
                <c:pt idx="3378">
                  <c:v>2012-02-25-14</c:v>
                </c:pt>
                <c:pt idx="3379">
                  <c:v>2012-02-25-15</c:v>
                </c:pt>
                <c:pt idx="3380">
                  <c:v>2012-02-25-16</c:v>
                </c:pt>
                <c:pt idx="3381">
                  <c:v>2012-02-25-17</c:v>
                </c:pt>
                <c:pt idx="3382">
                  <c:v>2012-02-25-18</c:v>
                </c:pt>
                <c:pt idx="3383">
                  <c:v>2012-02-25-19</c:v>
                </c:pt>
                <c:pt idx="3384">
                  <c:v>2012-02-25-20</c:v>
                </c:pt>
                <c:pt idx="3385">
                  <c:v>2012-02-25-21</c:v>
                </c:pt>
                <c:pt idx="3386">
                  <c:v>2012-02-25-22</c:v>
                </c:pt>
                <c:pt idx="3387">
                  <c:v>2012-02-25-23</c:v>
                </c:pt>
                <c:pt idx="3388">
                  <c:v>2012-02-26-00</c:v>
                </c:pt>
                <c:pt idx="3389">
                  <c:v>2012-02-26-01</c:v>
                </c:pt>
                <c:pt idx="3390">
                  <c:v>2012-02-26-02</c:v>
                </c:pt>
                <c:pt idx="3391">
                  <c:v>2012-02-26-03</c:v>
                </c:pt>
                <c:pt idx="3392">
                  <c:v>2012-02-26-04</c:v>
                </c:pt>
                <c:pt idx="3393">
                  <c:v>2012-02-26-05</c:v>
                </c:pt>
                <c:pt idx="3394">
                  <c:v>2012-02-26-06</c:v>
                </c:pt>
                <c:pt idx="3395">
                  <c:v>2012-02-26-07</c:v>
                </c:pt>
                <c:pt idx="3396">
                  <c:v>2012-02-26-08</c:v>
                </c:pt>
                <c:pt idx="3397">
                  <c:v>2012-02-26-09</c:v>
                </c:pt>
                <c:pt idx="3398">
                  <c:v>2012-02-26-10</c:v>
                </c:pt>
                <c:pt idx="3399">
                  <c:v>2012-02-26-11</c:v>
                </c:pt>
                <c:pt idx="3400">
                  <c:v>2012-02-26-12</c:v>
                </c:pt>
                <c:pt idx="3401">
                  <c:v>2012-02-26-13</c:v>
                </c:pt>
                <c:pt idx="3402">
                  <c:v>2012-02-26-14</c:v>
                </c:pt>
                <c:pt idx="3403">
                  <c:v>2012-02-26-15</c:v>
                </c:pt>
                <c:pt idx="3404">
                  <c:v>2012-02-26-16</c:v>
                </c:pt>
                <c:pt idx="3405">
                  <c:v>2012-02-26-17</c:v>
                </c:pt>
                <c:pt idx="3406">
                  <c:v>2012-02-26-18</c:v>
                </c:pt>
                <c:pt idx="3407">
                  <c:v>2012-02-26-19</c:v>
                </c:pt>
                <c:pt idx="3408">
                  <c:v>2012-02-26-20</c:v>
                </c:pt>
                <c:pt idx="3409">
                  <c:v>2012-02-26-21</c:v>
                </c:pt>
                <c:pt idx="3410">
                  <c:v>2012-02-26-22</c:v>
                </c:pt>
                <c:pt idx="3411">
                  <c:v>2012-02-26-23</c:v>
                </c:pt>
                <c:pt idx="3412">
                  <c:v>2012-02-27-00</c:v>
                </c:pt>
                <c:pt idx="3413">
                  <c:v>2012-02-27-01</c:v>
                </c:pt>
                <c:pt idx="3414">
                  <c:v>2012-02-27-02</c:v>
                </c:pt>
                <c:pt idx="3415">
                  <c:v>2012-02-27-03</c:v>
                </c:pt>
                <c:pt idx="3416">
                  <c:v>2012-02-27-04</c:v>
                </c:pt>
                <c:pt idx="3417">
                  <c:v>2012-02-27-05</c:v>
                </c:pt>
                <c:pt idx="3418">
                  <c:v>2012-02-27-06</c:v>
                </c:pt>
                <c:pt idx="3419">
                  <c:v>2012-02-27-07</c:v>
                </c:pt>
                <c:pt idx="3420">
                  <c:v>2012-02-27-08</c:v>
                </c:pt>
                <c:pt idx="3421">
                  <c:v>2012-02-27-09</c:v>
                </c:pt>
                <c:pt idx="3422">
                  <c:v>2012-02-27-10</c:v>
                </c:pt>
                <c:pt idx="3423">
                  <c:v>2012-02-27-11</c:v>
                </c:pt>
                <c:pt idx="3424">
                  <c:v>2012-02-27-12</c:v>
                </c:pt>
                <c:pt idx="3425">
                  <c:v>2012-02-27-13</c:v>
                </c:pt>
                <c:pt idx="3426">
                  <c:v>2012-02-27-14</c:v>
                </c:pt>
                <c:pt idx="3427">
                  <c:v>2012-02-27-15</c:v>
                </c:pt>
                <c:pt idx="3428">
                  <c:v>2012-02-27-16</c:v>
                </c:pt>
                <c:pt idx="3429">
                  <c:v>2012-02-27-17</c:v>
                </c:pt>
                <c:pt idx="3430">
                  <c:v>2012-02-27-18</c:v>
                </c:pt>
                <c:pt idx="3431">
                  <c:v>2012-02-27-19</c:v>
                </c:pt>
                <c:pt idx="3432">
                  <c:v>2012-02-27-20</c:v>
                </c:pt>
                <c:pt idx="3433">
                  <c:v>2012-02-27-21</c:v>
                </c:pt>
                <c:pt idx="3434">
                  <c:v>2012-02-27-22</c:v>
                </c:pt>
                <c:pt idx="3435">
                  <c:v>2012-02-27-23</c:v>
                </c:pt>
                <c:pt idx="3436">
                  <c:v>2012-02-28-00</c:v>
                </c:pt>
                <c:pt idx="3437">
                  <c:v>2012-02-28-01</c:v>
                </c:pt>
                <c:pt idx="3438">
                  <c:v>2012-02-28-02</c:v>
                </c:pt>
                <c:pt idx="3439">
                  <c:v>2012-02-28-03</c:v>
                </c:pt>
                <c:pt idx="3440">
                  <c:v>2012-02-28-04</c:v>
                </c:pt>
                <c:pt idx="3441">
                  <c:v>2012-02-28-05</c:v>
                </c:pt>
                <c:pt idx="3442">
                  <c:v>2012-02-28-06</c:v>
                </c:pt>
                <c:pt idx="3443">
                  <c:v>2012-02-28-07</c:v>
                </c:pt>
                <c:pt idx="3444">
                  <c:v>2012-02-28-08</c:v>
                </c:pt>
                <c:pt idx="3445">
                  <c:v>2012-02-28-09</c:v>
                </c:pt>
                <c:pt idx="3446">
                  <c:v>2012-02-28-10</c:v>
                </c:pt>
                <c:pt idx="3447">
                  <c:v>2012-02-28-11</c:v>
                </c:pt>
                <c:pt idx="3448">
                  <c:v>2012-02-28-12</c:v>
                </c:pt>
                <c:pt idx="3449">
                  <c:v>2012-02-28-13</c:v>
                </c:pt>
                <c:pt idx="3450">
                  <c:v>2012-02-28-14</c:v>
                </c:pt>
                <c:pt idx="3451">
                  <c:v>2012-02-28-15</c:v>
                </c:pt>
                <c:pt idx="3452">
                  <c:v>2012-02-28-16</c:v>
                </c:pt>
                <c:pt idx="3453">
                  <c:v>2012-02-28-17</c:v>
                </c:pt>
                <c:pt idx="3454">
                  <c:v>2012-02-28-18</c:v>
                </c:pt>
                <c:pt idx="3455">
                  <c:v>2012-02-28-19</c:v>
                </c:pt>
                <c:pt idx="3456">
                  <c:v>2012-02-28-20</c:v>
                </c:pt>
                <c:pt idx="3457">
                  <c:v>2012-02-28-21</c:v>
                </c:pt>
                <c:pt idx="3458">
                  <c:v>2012-02-28-22</c:v>
                </c:pt>
                <c:pt idx="3459">
                  <c:v>2012-02-28-23</c:v>
                </c:pt>
                <c:pt idx="3460">
                  <c:v>2012-02-29-00</c:v>
                </c:pt>
                <c:pt idx="3461">
                  <c:v>2012-02-29-01</c:v>
                </c:pt>
                <c:pt idx="3462">
                  <c:v>2012-02-29-02</c:v>
                </c:pt>
                <c:pt idx="3463">
                  <c:v>2012-02-29-03</c:v>
                </c:pt>
                <c:pt idx="3464">
                  <c:v>2012-02-29-04</c:v>
                </c:pt>
                <c:pt idx="3465">
                  <c:v>2012-02-29-05</c:v>
                </c:pt>
                <c:pt idx="3466">
                  <c:v>2012-02-29-06</c:v>
                </c:pt>
                <c:pt idx="3467">
                  <c:v>2012-02-29-07</c:v>
                </c:pt>
                <c:pt idx="3468">
                  <c:v>2012-02-29-08</c:v>
                </c:pt>
                <c:pt idx="3469">
                  <c:v>2012-02-29-09</c:v>
                </c:pt>
                <c:pt idx="3470">
                  <c:v>2012-02-29-10</c:v>
                </c:pt>
                <c:pt idx="3471">
                  <c:v>2012-02-29-11</c:v>
                </c:pt>
                <c:pt idx="3472">
                  <c:v>2012-02-29-12</c:v>
                </c:pt>
                <c:pt idx="3473">
                  <c:v>2012-02-29-13</c:v>
                </c:pt>
                <c:pt idx="3474">
                  <c:v>2012-02-29-14</c:v>
                </c:pt>
                <c:pt idx="3475">
                  <c:v>2012-02-29-15</c:v>
                </c:pt>
                <c:pt idx="3476">
                  <c:v>2012-02-29-16</c:v>
                </c:pt>
                <c:pt idx="3477">
                  <c:v>2012-02-29-17</c:v>
                </c:pt>
                <c:pt idx="3478">
                  <c:v>2012-02-29-18</c:v>
                </c:pt>
                <c:pt idx="3479">
                  <c:v>2012-02-29-19</c:v>
                </c:pt>
                <c:pt idx="3480">
                  <c:v>2012-02-29-20</c:v>
                </c:pt>
                <c:pt idx="3481">
                  <c:v>2012-02-29-21</c:v>
                </c:pt>
                <c:pt idx="3482">
                  <c:v>2012-02-29-22</c:v>
                </c:pt>
                <c:pt idx="3483">
                  <c:v>2012-02-29-23</c:v>
                </c:pt>
                <c:pt idx="3484">
                  <c:v>2012-03-01-00</c:v>
                </c:pt>
                <c:pt idx="3485">
                  <c:v>2012-03-01-01</c:v>
                </c:pt>
                <c:pt idx="3486">
                  <c:v>2012-03-01-02</c:v>
                </c:pt>
                <c:pt idx="3487">
                  <c:v>2012-03-01-03</c:v>
                </c:pt>
                <c:pt idx="3488">
                  <c:v>2012-03-01-04</c:v>
                </c:pt>
                <c:pt idx="3489">
                  <c:v>2012-03-01-05</c:v>
                </c:pt>
                <c:pt idx="3490">
                  <c:v>2012-03-01-06</c:v>
                </c:pt>
                <c:pt idx="3491">
                  <c:v>2012-03-01-07</c:v>
                </c:pt>
                <c:pt idx="3492">
                  <c:v>2012-03-01-08</c:v>
                </c:pt>
                <c:pt idx="3493">
                  <c:v>2012-03-01-09</c:v>
                </c:pt>
                <c:pt idx="3494">
                  <c:v>2012-03-01-10</c:v>
                </c:pt>
                <c:pt idx="3495">
                  <c:v>2012-03-01-11</c:v>
                </c:pt>
                <c:pt idx="3496">
                  <c:v>2012-03-01-12</c:v>
                </c:pt>
                <c:pt idx="3497">
                  <c:v>2012-03-01-13</c:v>
                </c:pt>
                <c:pt idx="3498">
                  <c:v>2012-03-01-14</c:v>
                </c:pt>
                <c:pt idx="3499">
                  <c:v>2012-03-01-15</c:v>
                </c:pt>
                <c:pt idx="3500">
                  <c:v>2012-03-01-16</c:v>
                </c:pt>
                <c:pt idx="3501">
                  <c:v>2012-03-01-17</c:v>
                </c:pt>
                <c:pt idx="3502">
                  <c:v>2012-03-01-18</c:v>
                </c:pt>
                <c:pt idx="3503">
                  <c:v>2012-03-01-19</c:v>
                </c:pt>
                <c:pt idx="3504">
                  <c:v>2012-03-01-20</c:v>
                </c:pt>
                <c:pt idx="3505">
                  <c:v>2012-03-01-21</c:v>
                </c:pt>
                <c:pt idx="3506">
                  <c:v>2012-03-01-22</c:v>
                </c:pt>
                <c:pt idx="3507">
                  <c:v>2012-03-01-23</c:v>
                </c:pt>
                <c:pt idx="3508">
                  <c:v>2012-03-02-00</c:v>
                </c:pt>
                <c:pt idx="3509">
                  <c:v>2012-03-02-01</c:v>
                </c:pt>
                <c:pt idx="3510">
                  <c:v>2012-03-02-02</c:v>
                </c:pt>
                <c:pt idx="3511">
                  <c:v>2012-03-02-03</c:v>
                </c:pt>
                <c:pt idx="3512">
                  <c:v>2012-03-02-04</c:v>
                </c:pt>
                <c:pt idx="3513">
                  <c:v>2012-03-02-05</c:v>
                </c:pt>
                <c:pt idx="3514">
                  <c:v>2012-03-02-06</c:v>
                </c:pt>
                <c:pt idx="3515">
                  <c:v>2012-03-02-07</c:v>
                </c:pt>
                <c:pt idx="3516">
                  <c:v>2012-03-02-08</c:v>
                </c:pt>
                <c:pt idx="3517">
                  <c:v>2012-03-02-09</c:v>
                </c:pt>
                <c:pt idx="3518">
                  <c:v>2012-03-02-10</c:v>
                </c:pt>
                <c:pt idx="3519">
                  <c:v>2012-03-02-11</c:v>
                </c:pt>
                <c:pt idx="3520">
                  <c:v>2012-03-02-12</c:v>
                </c:pt>
                <c:pt idx="3521">
                  <c:v>2012-03-02-13</c:v>
                </c:pt>
                <c:pt idx="3522">
                  <c:v>2012-03-02-14</c:v>
                </c:pt>
                <c:pt idx="3523">
                  <c:v>2012-03-02-15</c:v>
                </c:pt>
                <c:pt idx="3524">
                  <c:v>2012-03-02-16</c:v>
                </c:pt>
                <c:pt idx="3525">
                  <c:v>2012-03-02-17</c:v>
                </c:pt>
                <c:pt idx="3526">
                  <c:v>2012-03-02-18</c:v>
                </c:pt>
                <c:pt idx="3527">
                  <c:v>2012-03-02-19</c:v>
                </c:pt>
                <c:pt idx="3528">
                  <c:v>2012-03-02-20</c:v>
                </c:pt>
                <c:pt idx="3529">
                  <c:v>2012-03-02-21</c:v>
                </c:pt>
                <c:pt idx="3530">
                  <c:v>2012-03-02-22</c:v>
                </c:pt>
                <c:pt idx="3531">
                  <c:v>2012-03-02-23</c:v>
                </c:pt>
                <c:pt idx="3532">
                  <c:v>2012-03-03-00</c:v>
                </c:pt>
                <c:pt idx="3533">
                  <c:v>2012-03-03-01</c:v>
                </c:pt>
                <c:pt idx="3534">
                  <c:v>2012-03-03-02</c:v>
                </c:pt>
                <c:pt idx="3535">
                  <c:v>2012-03-03-03</c:v>
                </c:pt>
                <c:pt idx="3536">
                  <c:v>2012-03-03-04</c:v>
                </c:pt>
                <c:pt idx="3537">
                  <c:v>2012-03-03-05</c:v>
                </c:pt>
                <c:pt idx="3538">
                  <c:v>2012-03-03-06</c:v>
                </c:pt>
                <c:pt idx="3539">
                  <c:v>2012-03-03-07</c:v>
                </c:pt>
                <c:pt idx="3540">
                  <c:v>2012-03-03-08</c:v>
                </c:pt>
                <c:pt idx="3541">
                  <c:v>2012-03-03-09</c:v>
                </c:pt>
                <c:pt idx="3542">
                  <c:v>2012-03-03-10</c:v>
                </c:pt>
                <c:pt idx="3543">
                  <c:v>2012-03-03-11</c:v>
                </c:pt>
                <c:pt idx="3544">
                  <c:v>2012-03-03-12</c:v>
                </c:pt>
                <c:pt idx="3545">
                  <c:v>2012-03-03-13</c:v>
                </c:pt>
                <c:pt idx="3546">
                  <c:v>2012-03-03-14</c:v>
                </c:pt>
                <c:pt idx="3547">
                  <c:v>2012-03-03-15</c:v>
                </c:pt>
                <c:pt idx="3548">
                  <c:v>2012-03-03-16</c:v>
                </c:pt>
                <c:pt idx="3549">
                  <c:v>2012-03-03-17</c:v>
                </c:pt>
                <c:pt idx="3550">
                  <c:v>2012-03-03-18</c:v>
                </c:pt>
                <c:pt idx="3551">
                  <c:v>2012-03-03-19</c:v>
                </c:pt>
                <c:pt idx="3552">
                  <c:v>2012-03-03-20</c:v>
                </c:pt>
                <c:pt idx="3553">
                  <c:v>2012-03-03-21</c:v>
                </c:pt>
                <c:pt idx="3554">
                  <c:v>2012-03-03-22</c:v>
                </c:pt>
                <c:pt idx="3555">
                  <c:v>2012-03-03-23</c:v>
                </c:pt>
                <c:pt idx="3556">
                  <c:v>2012-03-04-00</c:v>
                </c:pt>
                <c:pt idx="3557">
                  <c:v>2012-03-04-01</c:v>
                </c:pt>
                <c:pt idx="3558">
                  <c:v>2012-03-04-02</c:v>
                </c:pt>
                <c:pt idx="3559">
                  <c:v>2012-03-04-03</c:v>
                </c:pt>
                <c:pt idx="3560">
                  <c:v>2012-03-04-04</c:v>
                </c:pt>
                <c:pt idx="3561">
                  <c:v>2012-03-04-05</c:v>
                </c:pt>
                <c:pt idx="3562">
                  <c:v>2012-03-04-06</c:v>
                </c:pt>
                <c:pt idx="3563">
                  <c:v>2012-03-04-07</c:v>
                </c:pt>
                <c:pt idx="3564">
                  <c:v>2012-03-04-08</c:v>
                </c:pt>
                <c:pt idx="3565">
                  <c:v>2012-03-04-09</c:v>
                </c:pt>
                <c:pt idx="3566">
                  <c:v>2012-03-04-10</c:v>
                </c:pt>
                <c:pt idx="3567">
                  <c:v>2012-03-04-11</c:v>
                </c:pt>
                <c:pt idx="3568">
                  <c:v>2012-03-04-12</c:v>
                </c:pt>
                <c:pt idx="3569">
                  <c:v>2012-03-04-13</c:v>
                </c:pt>
                <c:pt idx="3570">
                  <c:v>2012-03-04-14</c:v>
                </c:pt>
                <c:pt idx="3571">
                  <c:v>2012-03-04-15</c:v>
                </c:pt>
                <c:pt idx="3572">
                  <c:v>2012-03-04-16</c:v>
                </c:pt>
                <c:pt idx="3573">
                  <c:v>2012-03-04-17</c:v>
                </c:pt>
                <c:pt idx="3574">
                  <c:v>2012-03-04-18</c:v>
                </c:pt>
                <c:pt idx="3575">
                  <c:v>2012-03-04-19</c:v>
                </c:pt>
                <c:pt idx="3576">
                  <c:v>2012-03-04-20</c:v>
                </c:pt>
                <c:pt idx="3577">
                  <c:v>2012-03-04-21</c:v>
                </c:pt>
                <c:pt idx="3578">
                  <c:v>2012-03-04-22</c:v>
                </c:pt>
                <c:pt idx="3579">
                  <c:v>2012-03-04-23</c:v>
                </c:pt>
                <c:pt idx="3580">
                  <c:v>2012-03-05-00</c:v>
                </c:pt>
                <c:pt idx="3581">
                  <c:v>2012-03-05-01</c:v>
                </c:pt>
                <c:pt idx="3582">
                  <c:v>2012-03-05-02</c:v>
                </c:pt>
                <c:pt idx="3583">
                  <c:v>2012-03-05-03</c:v>
                </c:pt>
                <c:pt idx="3584">
                  <c:v>2012-03-05-04</c:v>
                </c:pt>
                <c:pt idx="3585">
                  <c:v>2012-03-05-05</c:v>
                </c:pt>
                <c:pt idx="3586">
                  <c:v>2012-03-05-06</c:v>
                </c:pt>
                <c:pt idx="3587">
                  <c:v>2012-03-05-07</c:v>
                </c:pt>
                <c:pt idx="3588">
                  <c:v>2012-03-05-08</c:v>
                </c:pt>
                <c:pt idx="3589">
                  <c:v>2012-03-05-09</c:v>
                </c:pt>
                <c:pt idx="3590">
                  <c:v>2012-03-05-10</c:v>
                </c:pt>
                <c:pt idx="3591">
                  <c:v>2012-03-05-11</c:v>
                </c:pt>
                <c:pt idx="3592">
                  <c:v>2012-03-05-12</c:v>
                </c:pt>
                <c:pt idx="3593">
                  <c:v>2012-03-05-13</c:v>
                </c:pt>
                <c:pt idx="3594">
                  <c:v>2012-03-05-14</c:v>
                </c:pt>
                <c:pt idx="3595">
                  <c:v>2012-03-05-15</c:v>
                </c:pt>
                <c:pt idx="3596">
                  <c:v>2012-03-05-16</c:v>
                </c:pt>
                <c:pt idx="3597">
                  <c:v>2012-03-05-17</c:v>
                </c:pt>
                <c:pt idx="3598">
                  <c:v>2012-03-05-18</c:v>
                </c:pt>
                <c:pt idx="3599">
                  <c:v>2012-03-05-19</c:v>
                </c:pt>
                <c:pt idx="3600">
                  <c:v>2012-03-05-20</c:v>
                </c:pt>
                <c:pt idx="3601">
                  <c:v>2012-03-05-21</c:v>
                </c:pt>
                <c:pt idx="3602">
                  <c:v>2012-03-05-22</c:v>
                </c:pt>
                <c:pt idx="3603">
                  <c:v>2012-03-05-23</c:v>
                </c:pt>
                <c:pt idx="3604">
                  <c:v>2012-03-06-00</c:v>
                </c:pt>
                <c:pt idx="3605">
                  <c:v>2012-03-06-01</c:v>
                </c:pt>
                <c:pt idx="3606">
                  <c:v>2012-03-06-02</c:v>
                </c:pt>
                <c:pt idx="3607">
                  <c:v>2012-03-06-03</c:v>
                </c:pt>
                <c:pt idx="3608">
                  <c:v>2012-03-06-04</c:v>
                </c:pt>
                <c:pt idx="3609">
                  <c:v>2012-03-06-05</c:v>
                </c:pt>
                <c:pt idx="3610">
                  <c:v>2012-03-06-06</c:v>
                </c:pt>
                <c:pt idx="3611">
                  <c:v>2012-03-06-07</c:v>
                </c:pt>
                <c:pt idx="3612">
                  <c:v>2012-03-06-08</c:v>
                </c:pt>
                <c:pt idx="3613">
                  <c:v>2012-03-06-09</c:v>
                </c:pt>
                <c:pt idx="3614">
                  <c:v>2012-03-06-10</c:v>
                </c:pt>
                <c:pt idx="3615">
                  <c:v>2012-03-06-11</c:v>
                </c:pt>
                <c:pt idx="3616">
                  <c:v>2012-03-06-12</c:v>
                </c:pt>
                <c:pt idx="3617">
                  <c:v>2012-03-06-13</c:v>
                </c:pt>
                <c:pt idx="3618">
                  <c:v>2012-03-06-14</c:v>
                </c:pt>
                <c:pt idx="3619">
                  <c:v>2012-03-06-15</c:v>
                </c:pt>
                <c:pt idx="3620">
                  <c:v>2012-03-06-16</c:v>
                </c:pt>
                <c:pt idx="3621">
                  <c:v>2012-03-06-17</c:v>
                </c:pt>
                <c:pt idx="3622">
                  <c:v>2012-03-06-18</c:v>
                </c:pt>
                <c:pt idx="3623">
                  <c:v>2012-03-06-19</c:v>
                </c:pt>
                <c:pt idx="3624">
                  <c:v>2012-03-06-20</c:v>
                </c:pt>
                <c:pt idx="3625">
                  <c:v>2012-03-06-21</c:v>
                </c:pt>
                <c:pt idx="3626">
                  <c:v>2012-03-06-22</c:v>
                </c:pt>
                <c:pt idx="3627">
                  <c:v>2012-03-06-23</c:v>
                </c:pt>
                <c:pt idx="3628">
                  <c:v>2012-03-07-00</c:v>
                </c:pt>
                <c:pt idx="3629">
                  <c:v>2012-03-07-01</c:v>
                </c:pt>
                <c:pt idx="3630">
                  <c:v>2012-03-07-02</c:v>
                </c:pt>
                <c:pt idx="3631">
                  <c:v>2012-03-07-03</c:v>
                </c:pt>
                <c:pt idx="3632">
                  <c:v>2012-03-07-04</c:v>
                </c:pt>
                <c:pt idx="3633">
                  <c:v>2012-03-07-05</c:v>
                </c:pt>
                <c:pt idx="3634">
                  <c:v>2012-03-07-06</c:v>
                </c:pt>
                <c:pt idx="3635">
                  <c:v>2012-03-07-07</c:v>
                </c:pt>
                <c:pt idx="3636">
                  <c:v>2012-03-07-08</c:v>
                </c:pt>
                <c:pt idx="3637">
                  <c:v>2012-03-07-09</c:v>
                </c:pt>
                <c:pt idx="3638">
                  <c:v>2012-03-07-10</c:v>
                </c:pt>
                <c:pt idx="3639">
                  <c:v>2012-03-07-11</c:v>
                </c:pt>
                <c:pt idx="3640">
                  <c:v>2012-03-07-12</c:v>
                </c:pt>
                <c:pt idx="3641">
                  <c:v>2012-03-07-13</c:v>
                </c:pt>
                <c:pt idx="3642">
                  <c:v>2012-03-07-14</c:v>
                </c:pt>
                <c:pt idx="3643">
                  <c:v>2012-03-07-15</c:v>
                </c:pt>
                <c:pt idx="3644">
                  <c:v>2012-03-07-16</c:v>
                </c:pt>
                <c:pt idx="3645">
                  <c:v>2012-03-07-17</c:v>
                </c:pt>
                <c:pt idx="3646">
                  <c:v>2012-03-07-18</c:v>
                </c:pt>
                <c:pt idx="3647">
                  <c:v>2012-03-07-19</c:v>
                </c:pt>
                <c:pt idx="3648">
                  <c:v>2012-03-07-20</c:v>
                </c:pt>
                <c:pt idx="3649">
                  <c:v>2012-03-07-21</c:v>
                </c:pt>
                <c:pt idx="3650">
                  <c:v>2012-03-07-22</c:v>
                </c:pt>
                <c:pt idx="3651">
                  <c:v>2012-03-07-23</c:v>
                </c:pt>
                <c:pt idx="3652">
                  <c:v>2012-03-08-00</c:v>
                </c:pt>
                <c:pt idx="3653">
                  <c:v>2012-03-08-01</c:v>
                </c:pt>
                <c:pt idx="3654">
                  <c:v>2012-03-08-02</c:v>
                </c:pt>
                <c:pt idx="3655">
                  <c:v>2012-03-08-03</c:v>
                </c:pt>
                <c:pt idx="3656">
                  <c:v>2012-03-08-04</c:v>
                </c:pt>
                <c:pt idx="3657">
                  <c:v>2012-03-08-05</c:v>
                </c:pt>
                <c:pt idx="3658">
                  <c:v>2012-03-08-06</c:v>
                </c:pt>
                <c:pt idx="3659">
                  <c:v>2012-03-08-07</c:v>
                </c:pt>
                <c:pt idx="3660">
                  <c:v>2012-03-08-08</c:v>
                </c:pt>
                <c:pt idx="3661">
                  <c:v>2012-03-08-09</c:v>
                </c:pt>
                <c:pt idx="3662">
                  <c:v>2012-03-08-10</c:v>
                </c:pt>
                <c:pt idx="3663">
                  <c:v>2012-03-08-11</c:v>
                </c:pt>
                <c:pt idx="3664">
                  <c:v>2012-03-08-12</c:v>
                </c:pt>
                <c:pt idx="3665">
                  <c:v>2012-03-08-13</c:v>
                </c:pt>
                <c:pt idx="3666">
                  <c:v>2012-03-08-14</c:v>
                </c:pt>
                <c:pt idx="3667">
                  <c:v>2012-03-08-15</c:v>
                </c:pt>
                <c:pt idx="3668">
                  <c:v>2012-03-08-16</c:v>
                </c:pt>
                <c:pt idx="3669">
                  <c:v>2012-03-08-17</c:v>
                </c:pt>
                <c:pt idx="3670">
                  <c:v>2012-03-08-18</c:v>
                </c:pt>
                <c:pt idx="3671">
                  <c:v>2012-03-08-19</c:v>
                </c:pt>
                <c:pt idx="3672">
                  <c:v>2012-03-08-20</c:v>
                </c:pt>
                <c:pt idx="3673">
                  <c:v>2012-03-08-21</c:v>
                </c:pt>
                <c:pt idx="3674">
                  <c:v>2012-03-08-22</c:v>
                </c:pt>
                <c:pt idx="3675">
                  <c:v>2012-03-08-23</c:v>
                </c:pt>
                <c:pt idx="3676">
                  <c:v>2012-03-09-00</c:v>
                </c:pt>
                <c:pt idx="3677">
                  <c:v>2012-03-09-01</c:v>
                </c:pt>
                <c:pt idx="3678">
                  <c:v>2012-03-09-02</c:v>
                </c:pt>
                <c:pt idx="3679">
                  <c:v>2012-03-09-03</c:v>
                </c:pt>
                <c:pt idx="3680">
                  <c:v>2012-03-09-04</c:v>
                </c:pt>
                <c:pt idx="3681">
                  <c:v>2012-03-09-05</c:v>
                </c:pt>
                <c:pt idx="3682">
                  <c:v>2012-03-09-06</c:v>
                </c:pt>
                <c:pt idx="3683">
                  <c:v>2012-03-09-07</c:v>
                </c:pt>
                <c:pt idx="3684">
                  <c:v>2012-03-09-08</c:v>
                </c:pt>
                <c:pt idx="3685">
                  <c:v>2012-03-09-09</c:v>
                </c:pt>
                <c:pt idx="3686">
                  <c:v>2012-03-09-10</c:v>
                </c:pt>
                <c:pt idx="3687">
                  <c:v>2012-03-09-11</c:v>
                </c:pt>
                <c:pt idx="3688">
                  <c:v>2012-03-09-12</c:v>
                </c:pt>
                <c:pt idx="3689">
                  <c:v>2012-03-09-13</c:v>
                </c:pt>
                <c:pt idx="3690">
                  <c:v>2012-03-09-14</c:v>
                </c:pt>
                <c:pt idx="3691">
                  <c:v>2012-03-09-15</c:v>
                </c:pt>
                <c:pt idx="3692">
                  <c:v>2012-03-09-16</c:v>
                </c:pt>
                <c:pt idx="3693">
                  <c:v>2012-03-09-17</c:v>
                </c:pt>
                <c:pt idx="3694">
                  <c:v>2012-03-09-18</c:v>
                </c:pt>
                <c:pt idx="3695">
                  <c:v>2012-03-09-19</c:v>
                </c:pt>
                <c:pt idx="3696">
                  <c:v>2012-03-09-20</c:v>
                </c:pt>
                <c:pt idx="3697">
                  <c:v>2012-03-09-21</c:v>
                </c:pt>
                <c:pt idx="3698">
                  <c:v>2012-03-09-22</c:v>
                </c:pt>
                <c:pt idx="3699">
                  <c:v>2012-03-09-23</c:v>
                </c:pt>
                <c:pt idx="3700">
                  <c:v>2012-03-10-00</c:v>
                </c:pt>
                <c:pt idx="3701">
                  <c:v>2012-03-10-01</c:v>
                </c:pt>
                <c:pt idx="3702">
                  <c:v>2012-03-10-02</c:v>
                </c:pt>
                <c:pt idx="3703">
                  <c:v>2012-03-10-03</c:v>
                </c:pt>
                <c:pt idx="3704">
                  <c:v>2012-03-10-04</c:v>
                </c:pt>
                <c:pt idx="3705">
                  <c:v>2012-03-10-05</c:v>
                </c:pt>
                <c:pt idx="3706">
                  <c:v>2012-03-10-06</c:v>
                </c:pt>
                <c:pt idx="3707">
                  <c:v>2012-03-10-07</c:v>
                </c:pt>
                <c:pt idx="3708">
                  <c:v>2012-03-10-08</c:v>
                </c:pt>
                <c:pt idx="3709">
                  <c:v>2012-03-10-09</c:v>
                </c:pt>
                <c:pt idx="3710">
                  <c:v>2012-03-10-10</c:v>
                </c:pt>
                <c:pt idx="3711">
                  <c:v>2012-03-10-11</c:v>
                </c:pt>
                <c:pt idx="3712">
                  <c:v>2012-03-10-12</c:v>
                </c:pt>
                <c:pt idx="3713">
                  <c:v>2012-03-10-13</c:v>
                </c:pt>
                <c:pt idx="3714">
                  <c:v>2012-03-10-14</c:v>
                </c:pt>
                <c:pt idx="3715">
                  <c:v>2012-03-10-15</c:v>
                </c:pt>
                <c:pt idx="3716">
                  <c:v>2012-03-10-16</c:v>
                </c:pt>
                <c:pt idx="3717">
                  <c:v>2012-03-10-17</c:v>
                </c:pt>
                <c:pt idx="3718">
                  <c:v>2012-03-10-18</c:v>
                </c:pt>
                <c:pt idx="3719">
                  <c:v>2012-03-10-19</c:v>
                </c:pt>
                <c:pt idx="3720">
                  <c:v>2012-03-10-20</c:v>
                </c:pt>
                <c:pt idx="3721">
                  <c:v>2012-03-10-21</c:v>
                </c:pt>
                <c:pt idx="3722">
                  <c:v>2012-03-10-22</c:v>
                </c:pt>
                <c:pt idx="3723">
                  <c:v>2012-03-10-23</c:v>
                </c:pt>
                <c:pt idx="3724">
                  <c:v>2012-03-11-00</c:v>
                </c:pt>
                <c:pt idx="3725">
                  <c:v>2012-03-11-01</c:v>
                </c:pt>
                <c:pt idx="3726">
                  <c:v>2012-03-11-02</c:v>
                </c:pt>
                <c:pt idx="3727">
                  <c:v>2012-03-11-03</c:v>
                </c:pt>
                <c:pt idx="3728">
                  <c:v>2012-03-11-04</c:v>
                </c:pt>
                <c:pt idx="3729">
                  <c:v>2012-03-11-05</c:v>
                </c:pt>
                <c:pt idx="3730">
                  <c:v>2012-03-11-06</c:v>
                </c:pt>
                <c:pt idx="3731">
                  <c:v>2012-03-11-07</c:v>
                </c:pt>
                <c:pt idx="3732">
                  <c:v>2012-03-11-08</c:v>
                </c:pt>
                <c:pt idx="3733">
                  <c:v>2012-03-11-09</c:v>
                </c:pt>
                <c:pt idx="3734">
                  <c:v>2012-03-11-10</c:v>
                </c:pt>
                <c:pt idx="3735">
                  <c:v>2012-03-11-11</c:v>
                </c:pt>
                <c:pt idx="3736">
                  <c:v>2012-03-11-12</c:v>
                </c:pt>
                <c:pt idx="3737">
                  <c:v>2012-03-11-13</c:v>
                </c:pt>
                <c:pt idx="3738">
                  <c:v>2012-03-11-14</c:v>
                </c:pt>
                <c:pt idx="3739">
                  <c:v>2012-03-11-15</c:v>
                </c:pt>
                <c:pt idx="3740">
                  <c:v>2012-03-11-16</c:v>
                </c:pt>
                <c:pt idx="3741">
                  <c:v>2012-03-11-17</c:v>
                </c:pt>
                <c:pt idx="3742">
                  <c:v>2012-03-11-18</c:v>
                </c:pt>
                <c:pt idx="3743">
                  <c:v>2012-03-11-19</c:v>
                </c:pt>
                <c:pt idx="3744">
                  <c:v>2012-03-11-20</c:v>
                </c:pt>
                <c:pt idx="3745">
                  <c:v>2012-03-11-21</c:v>
                </c:pt>
                <c:pt idx="3746">
                  <c:v>2012-03-11-22</c:v>
                </c:pt>
                <c:pt idx="3747">
                  <c:v>2012-03-11-23</c:v>
                </c:pt>
                <c:pt idx="3748">
                  <c:v>2012-03-12-00</c:v>
                </c:pt>
                <c:pt idx="3749">
                  <c:v>2012-03-12-01</c:v>
                </c:pt>
                <c:pt idx="3750">
                  <c:v>2012-03-12-02</c:v>
                </c:pt>
                <c:pt idx="3751">
                  <c:v>2012-03-12-03</c:v>
                </c:pt>
                <c:pt idx="3752">
                  <c:v>2012-03-12-04</c:v>
                </c:pt>
                <c:pt idx="3753">
                  <c:v>2012-03-12-05</c:v>
                </c:pt>
                <c:pt idx="3754">
                  <c:v>2012-03-12-06</c:v>
                </c:pt>
                <c:pt idx="3755">
                  <c:v>2012-03-12-07</c:v>
                </c:pt>
                <c:pt idx="3756">
                  <c:v>2012-03-12-08</c:v>
                </c:pt>
                <c:pt idx="3757">
                  <c:v>2012-03-12-09</c:v>
                </c:pt>
                <c:pt idx="3758">
                  <c:v>2012-03-12-10</c:v>
                </c:pt>
                <c:pt idx="3759">
                  <c:v>2012-03-12-11</c:v>
                </c:pt>
                <c:pt idx="3760">
                  <c:v>2012-03-12-12</c:v>
                </c:pt>
                <c:pt idx="3761">
                  <c:v>2012-03-12-13</c:v>
                </c:pt>
                <c:pt idx="3762">
                  <c:v>2012-03-12-14</c:v>
                </c:pt>
                <c:pt idx="3763">
                  <c:v>2012-03-12-15</c:v>
                </c:pt>
                <c:pt idx="3764">
                  <c:v>2012-03-12-16</c:v>
                </c:pt>
                <c:pt idx="3765">
                  <c:v>2012-03-12-17</c:v>
                </c:pt>
                <c:pt idx="3766">
                  <c:v>2012-03-12-18</c:v>
                </c:pt>
                <c:pt idx="3767">
                  <c:v>2012-03-12-19</c:v>
                </c:pt>
                <c:pt idx="3768">
                  <c:v>2012-03-12-20</c:v>
                </c:pt>
                <c:pt idx="3769">
                  <c:v>2012-03-12-21</c:v>
                </c:pt>
                <c:pt idx="3770">
                  <c:v>2012-03-12-22</c:v>
                </c:pt>
                <c:pt idx="3771">
                  <c:v>2012-03-12-23</c:v>
                </c:pt>
                <c:pt idx="3772">
                  <c:v>2012-03-13-00</c:v>
                </c:pt>
                <c:pt idx="3773">
                  <c:v>2012-03-13-01</c:v>
                </c:pt>
                <c:pt idx="3774">
                  <c:v>2012-03-13-02</c:v>
                </c:pt>
                <c:pt idx="3775">
                  <c:v>2012-03-13-03</c:v>
                </c:pt>
                <c:pt idx="3776">
                  <c:v>2012-03-13-04</c:v>
                </c:pt>
                <c:pt idx="3777">
                  <c:v>2012-03-13-05</c:v>
                </c:pt>
                <c:pt idx="3778">
                  <c:v>2012-03-13-06</c:v>
                </c:pt>
                <c:pt idx="3779">
                  <c:v>2012-03-13-07</c:v>
                </c:pt>
                <c:pt idx="3780">
                  <c:v>2012-03-13-08</c:v>
                </c:pt>
                <c:pt idx="3781">
                  <c:v>2012-03-13-09</c:v>
                </c:pt>
                <c:pt idx="3782">
                  <c:v>2012-03-13-10</c:v>
                </c:pt>
                <c:pt idx="3783">
                  <c:v>2012-03-13-11</c:v>
                </c:pt>
                <c:pt idx="3784">
                  <c:v>2012-03-13-12</c:v>
                </c:pt>
                <c:pt idx="3785">
                  <c:v>2012-03-13-13</c:v>
                </c:pt>
                <c:pt idx="3786">
                  <c:v>2012-03-13-14</c:v>
                </c:pt>
                <c:pt idx="3787">
                  <c:v>2012-03-13-15</c:v>
                </c:pt>
                <c:pt idx="3788">
                  <c:v>2012-03-13-16</c:v>
                </c:pt>
                <c:pt idx="3789">
                  <c:v>2012-03-13-17</c:v>
                </c:pt>
                <c:pt idx="3790">
                  <c:v>2012-03-13-18</c:v>
                </c:pt>
                <c:pt idx="3791">
                  <c:v>2012-03-13-19</c:v>
                </c:pt>
                <c:pt idx="3792">
                  <c:v>2012-03-13-20</c:v>
                </c:pt>
                <c:pt idx="3793">
                  <c:v>2012-03-13-21</c:v>
                </c:pt>
                <c:pt idx="3794">
                  <c:v>2012-03-13-22</c:v>
                </c:pt>
                <c:pt idx="3795">
                  <c:v>2012-03-13-23</c:v>
                </c:pt>
                <c:pt idx="3796">
                  <c:v>2012-03-14-00</c:v>
                </c:pt>
                <c:pt idx="3797">
                  <c:v>2012-03-14-01</c:v>
                </c:pt>
                <c:pt idx="3798">
                  <c:v>2012-03-14-02</c:v>
                </c:pt>
                <c:pt idx="3799">
                  <c:v>2012-03-14-03</c:v>
                </c:pt>
                <c:pt idx="3800">
                  <c:v>2012-03-14-04</c:v>
                </c:pt>
                <c:pt idx="3801">
                  <c:v>2012-03-14-05</c:v>
                </c:pt>
                <c:pt idx="3802">
                  <c:v>2012-03-14-06</c:v>
                </c:pt>
                <c:pt idx="3803">
                  <c:v>2012-03-14-07</c:v>
                </c:pt>
                <c:pt idx="3804">
                  <c:v>2012-03-14-08</c:v>
                </c:pt>
                <c:pt idx="3805">
                  <c:v>2012-03-14-09</c:v>
                </c:pt>
                <c:pt idx="3806">
                  <c:v>2012-03-14-10</c:v>
                </c:pt>
                <c:pt idx="3807">
                  <c:v>2012-03-14-11</c:v>
                </c:pt>
                <c:pt idx="3808">
                  <c:v>2012-03-14-12</c:v>
                </c:pt>
                <c:pt idx="3809">
                  <c:v>2012-03-14-13</c:v>
                </c:pt>
                <c:pt idx="3810">
                  <c:v>2012-03-14-14</c:v>
                </c:pt>
                <c:pt idx="3811">
                  <c:v>2012-03-14-15</c:v>
                </c:pt>
                <c:pt idx="3812">
                  <c:v>2012-03-14-16</c:v>
                </c:pt>
                <c:pt idx="3813">
                  <c:v>2012-03-14-17</c:v>
                </c:pt>
                <c:pt idx="3814">
                  <c:v>2012-03-14-18</c:v>
                </c:pt>
                <c:pt idx="3815">
                  <c:v>2012-03-14-19</c:v>
                </c:pt>
                <c:pt idx="3816">
                  <c:v>2012-03-14-20</c:v>
                </c:pt>
                <c:pt idx="3817">
                  <c:v>2012-03-14-21</c:v>
                </c:pt>
                <c:pt idx="3818">
                  <c:v>2012-03-14-22</c:v>
                </c:pt>
                <c:pt idx="3819">
                  <c:v>2012-03-14-23</c:v>
                </c:pt>
                <c:pt idx="3820">
                  <c:v>2012-03-15-00</c:v>
                </c:pt>
                <c:pt idx="3821">
                  <c:v>2012-03-15-01</c:v>
                </c:pt>
                <c:pt idx="3822">
                  <c:v>2012-03-15-02</c:v>
                </c:pt>
                <c:pt idx="3823">
                  <c:v>2012-03-15-03</c:v>
                </c:pt>
                <c:pt idx="3824">
                  <c:v>2012-03-15-04</c:v>
                </c:pt>
                <c:pt idx="3825">
                  <c:v>2012-03-15-05</c:v>
                </c:pt>
                <c:pt idx="3826">
                  <c:v>2012-03-15-06</c:v>
                </c:pt>
                <c:pt idx="3827">
                  <c:v>2012-03-15-07</c:v>
                </c:pt>
                <c:pt idx="3828">
                  <c:v>2012-03-15-08</c:v>
                </c:pt>
                <c:pt idx="3829">
                  <c:v>2012-03-15-09</c:v>
                </c:pt>
                <c:pt idx="3830">
                  <c:v>2012-03-15-10</c:v>
                </c:pt>
                <c:pt idx="3831">
                  <c:v>2012-03-15-11</c:v>
                </c:pt>
                <c:pt idx="3832">
                  <c:v>2012-03-15-12</c:v>
                </c:pt>
                <c:pt idx="3833">
                  <c:v>2012-03-15-13</c:v>
                </c:pt>
                <c:pt idx="3834">
                  <c:v>2012-03-15-14</c:v>
                </c:pt>
                <c:pt idx="3835">
                  <c:v>2012-03-15-15</c:v>
                </c:pt>
                <c:pt idx="3836">
                  <c:v>2012-03-15-16</c:v>
                </c:pt>
                <c:pt idx="3837">
                  <c:v>2012-03-15-17</c:v>
                </c:pt>
                <c:pt idx="3838">
                  <c:v>2012-03-15-18</c:v>
                </c:pt>
                <c:pt idx="3839">
                  <c:v>2012-03-15-19</c:v>
                </c:pt>
                <c:pt idx="3840">
                  <c:v>2012-03-15-20</c:v>
                </c:pt>
                <c:pt idx="3841">
                  <c:v>2012-03-15-21</c:v>
                </c:pt>
                <c:pt idx="3842">
                  <c:v>2012-03-15-22</c:v>
                </c:pt>
                <c:pt idx="3843">
                  <c:v>2012-03-15-23</c:v>
                </c:pt>
                <c:pt idx="3844">
                  <c:v>2012-03-16-00</c:v>
                </c:pt>
                <c:pt idx="3845">
                  <c:v>2012-03-16-01</c:v>
                </c:pt>
                <c:pt idx="3846">
                  <c:v>2012-03-16-02</c:v>
                </c:pt>
                <c:pt idx="3847">
                  <c:v>2012-03-16-03</c:v>
                </c:pt>
                <c:pt idx="3848">
                  <c:v>2012-03-16-04</c:v>
                </c:pt>
                <c:pt idx="3849">
                  <c:v>2012-03-16-05</c:v>
                </c:pt>
                <c:pt idx="3850">
                  <c:v>2012-03-16-06</c:v>
                </c:pt>
                <c:pt idx="3851">
                  <c:v>2012-03-16-07</c:v>
                </c:pt>
                <c:pt idx="3852">
                  <c:v>2012-03-16-08</c:v>
                </c:pt>
                <c:pt idx="3853">
                  <c:v>2012-03-16-09</c:v>
                </c:pt>
                <c:pt idx="3854">
                  <c:v>2012-03-16-10</c:v>
                </c:pt>
                <c:pt idx="3855">
                  <c:v>2012-03-16-11</c:v>
                </c:pt>
                <c:pt idx="3856">
                  <c:v>2012-03-16-12</c:v>
                </c:pt>
                <c:pt idx="3857">
                  <c:v>2012-03-16-13</c:v>
                </c:pt>
                <c:pt idx="3858">
                  <c:v>2012-03-16-14</c:v>
                </c:pt>
                <c:pt idx="3859">
                  <c:v>2012-03-16-15</c:v>
                </c:pt>
                <c:pt idx="3860">
                  <c:v>2012-03-16-16</c:v>
                </c:pt>
                <c:pt idx="3861">
                  <c:v>2012-03-16-17</c:v>
                </c:pt>
                <c:pt idx="3862">
                  <c:v>2012-03-16-18</c:v>
                </c:pt>
                <c:pt idx="3863">
                  <c:v>2012-03-16-19</c:v>
                </c:pt>
                <c:pt idx="3864">
                  <c:v>2012-03-16-20</c:v>
                </c:pt>
                <c:pt idx="3865">
                  <c:v>2012-03-16-21</c:v>
                </c:pt>
                <c:pt idx="3866">
                  <c:v>2012-03-16-22</c:v>
                </c:pt>
                <c:pt idx="3867">
                  <c:v>2012-03-16-23</c:v>
                </c:pt>
                <c:pt idx="3868">
                  <c:v>2012-03-17-00</c:v>
                </c:pt>
                <c:pt idx="3869">
                  <c:v>2012-03-17-01</c:v>
                </c:pt>
                <c:pt idx="3870">
                  <c:v>2012-03-17-02</c:v>
                </c:pt>
                <c:pt idx="3871">
                  <c:v>2012-03-17-03</c:v>
                </c:pt>
                <c:pt idx="3872">
                  <c:v>2012-03-17-04</c:v>
                </c:pt>
                <c:pt idx="3873">
                  <c:v>2012-03-17-05</c:v>
                </c:pt>
                <c:pt idx="3874">
                  <c:v>2012-03-17-06</c:v>
                </c:pt>
                <c:pt idx="3875">
                  <c:v>2012-03-17-07</c:v>
                </c:pt>
                <c:pt idx="3876">
                  <c:v>2012-03-17-08</c:v>
                </c:pt>
                <c:pt idx="3877">
                  <c:v>2012-03-17-09</c:v>
                </c:pt>
                <c:pt idx="3878">
                  <c:v>2012-03-17-10</c:v>
                </c:pt>
                <c:pt idx="3879">
                  <c:v>2012-03-17-11</c:v>
                </c:pt>
                <c:pt idx="3880">
                  <c:v>2012-03-17-12</c:v>
                </c:pt>
                <c:pt idx="3881">
                  <c:v>2012-03-17-13</c:v>
                </c:pt>
                <c:pt idx="3882">
                  <c:v>2012-03-17-14</c:v>
                </c:pt>
                <c:pt idx="3883">
                  <c:v>2012-03-17-15</c:v>
                </c:pt>
                <c:pt idx="3884">
                  <c:v>2012-03-17-16</c:v>
                </c:pt>
                <c:pt idx="3885">
                  <c:v>2012-03-17-17</c:v>
                </c:pt>
                <c:pt idx="3886">
                  <c:v>2012-03-17-18</c:v>
                </c:pt>
                <c:pt idx="3887">
                  <c:v>2012-03-17-19</c:v>
                </c:pt>
                <c:pt idx="3888">
                  <c:v>2012-03-17-20</c:v>
                </c:pt>
                <c:pt idx="3889">
                  <c:v>2012-03-17-21</c:v>
                </c:pt>
                <c:pt idx="3890">
                  <c:v>2012-03-17-22</c:v>
                </c:pt>
                <c:pt idx="3891">
                  <c:v>2012-03-17-23</c:v>
                </c:pt>
                <c:pt idx="3892">
                  <c:v>2012-03-18-00</c:v>
                </c:pt>
                <c:pt idx="3893">
                  <c:v>2012-03-18-01</c:v>
                </c:pt>
                <c:pt idx="3894">
                  <c:v>2012-03-18-02</c:v>
                </c:pt>
                <c:pt idx="3895">
                  <c:v>2012-03-18-03</c:v>
                </c:pt>
                <c:pt idx="3896">
                  <c:v>2012-03-18-04</c:v>
                </c:pt>
                <c:pt idx="3897">
                  <c:v>2012-03-18-05</c:v>
                </c:pt>
                <c:pt idx="3898">
                  <c:v>2012-03-18-06</c:v>
                </c:pt>
                <c:pt idx="3899">
                  <c:v>2012-03-18-07</c:v>
                </c:pt>
                <c:pt idx="3900">
                  <c:v>2012-03-18-08</c:v>
                </c:pt>
                <c:pt idx="3901">
                  <c:v>2012-03-18-09</c:v>
                </c:pt>
                <c:pt idx="3902">
                  <c:v>2012-03-18-10</c:v>
                </c:pt>
                <c:pt idx="3903">
                  <c:v>2012-03-18-11</c:v>
                </c:pt>
                <c:pt idx="3904">
                  <c:v>2012-03-18-12</c:v>
                </c:pt>
                <c:pt idx="3905">
                  <c:v>2012-03-18-13</c:v>
                </c:pt>
                <c:pt idx="3906">
                  <c:v>2012-03-18-14</c:v>
                </c:pt>
                <c:pt idx="3907">
                  <c:v>2012-03-18-15</c:v>
                </c:pt>
                <c:pt idx="3908">
                  <c:v>2012-03-18-16</c:v>
                </c:pt>
                <c:pt idx="3909">
                  <c:v>2012-03-18-17</c:v>
                </c:pt>
                <c:pt idx="3910">
                  <c:v>2012-03-18-18</c:v>
                </c:pt>
                <c:pt idx="3911">
                  <c:v>2012-03-18-19</c:v>
                </c:pt>
                <c:pt idx="3912">
                  <c:v>2012-03-18-20</c:v>
                </c:pt>
                <c:pt idx="3913">
                  <c:v>2012-03-18-21</c:v>
                </c:pt>
                <c:pt idx="3914">
                  <c:v>2012-03-18-22</c:v>
                </c:pt>
                <c:pt idx="3915">
                  <c:v>2012-03-18-23</c:v>
                </c:pt>
                <c:pt idx="3916">
                  <c:v>2012-03-19-00</c:v>
                </c:pt>
                <c:pt idx="3917">
                  <c:v>2012-03-19-01</c:v>
                </c:pt>
                <c:pt idx="3918">
                  <c:v>2012-03-19-02</c:v>
                </c:pt>
                <c:pt idx="3919">
                  <c:v>2012-03-19-03</c:v>
                </c:pt>
                <c:pt idx="3920">
                  <c:v>2012-03-19-04</c:v>
                </c:pt>
                <c:pt idx="3921">
                  <c:v>2012-03-19-05</c:v>
                </c:pt>
                <c:pt idx="3922">
                  <c:v>2012-03-19-06</c:v>
                </c:pt>
                <c:pt idx="3923">
                  <c:v>2012-03-19-07</c:v>
                </c:pt>
                <c:pt idx="3924">
                  <c:v>2012-03-19-08</c:v>
                </c:pt>
                <c:pt idx="3925">
                  <c:v>2012-03-19-09</c:v>
                </c:pt>
                <c:pt idx="3926">
                  <c:v>2012-03-19-10</c:v>
                </c:pt>
                <c:pt idx="3927">
                  <c:v>2012-03-19-11</c:v>
                </c:pt>
                <c:pt idx="3928">
                  <c:v>2012-03-19-12</c:v>
                </c:pt>
                <c:pt idx="3929">
                  <c:v>2012-03-19-13</c:v>
                </c:pt>
                <c:pt idx="3930">
                  <c:v>2012-03-19-14</c:v>
                </c:pt>
                <c:pt idx="3931">
                  <c:v>2012-03-19-15</c:v>
                </c:pt>
                <c:pt idx="3932">
                  <c:v>2012-03-19-16</c:v>
                </c:pt>
                <c:pt idx="3933">
                  <c:v>2012-03-19-17</c:v>
                </c:pt>
                <c:pt idx="3934">
                  <c:v>2012-03-19-18</c:v>
                </c:pt>
                <c:pt idx="3935">
                  <c:v>2012-03-19-19</c:v>
                </c:pt>
                <c:pt idx="3936">
                  <c:v>2012-03-19-20</c:v>
                </c:pt>
                <c:pt idx="3937">
                  <c:v>2012-03-19-21</c:v>
                </c:pt>
                <c:pt idx="3938">
                  <c:v>2012-03-19-22</c:v>
                </c:pt>
                <c:pt idx="3939">
                  <c:v>2012-03-19-23</c:v>
                </c:pt>
                <c:pt idx="3940">
                  <c:v>2012-03-20-00</c:v>
                </c:pt>
                <c:pt idx="3941">
                  <c:v>2012-03-20-01</c:v>
                </c:pt>
                <c:pt idx="3942">
                  <c:v>2012-03-20-02</c:v>
                </c:pt>
                <c:pt idx="3943">
                  <c:v>2012-03-20-03</c:v>
                </c:pt>
                <c:pt idx="3944">
                  <c:v>2012-03-20-04</c:v>
                </c:pt>
                <c:pt idx="3945">
                  <c:v>2012-03-20-05</c:v>
                </c:pt>
                <c:pt idx="3946">
                  <c:v>2012-03-20-06</c:v>
                </c:pt>
                <c:pt idx="3947">
                  <c:v>2012-03-20-07</c:v>
                </c:pt>
                <c:pt idx="3948">
                  <c:v>2012-03-20-08</c:v>
                </c:pt>
                <c:pt idx="3949">
                  <c:v>2012-03-20-09</c:v>
                </c:pt>
                <c:pt idx="3950">
                  <c:v>2012-03-20-10</c:v>
                </c:pt>
                <c:pt idx="3951">
                  <c:v>2012-03-20-11</c:v>
                </c:pt>
                <c:pt idx="3952">
                  <c:v>2012-03-20-12</c:v>
                </c:pt>
                <c:pt idx="3953">
                  <c:v>2012-03-20-13</c:v>
                </c:pt>
                <c:pt idx="3954">
                  <c:v>2012-03-20-14</c:v>
                </c:pt>
                <c:pt idx="3955">
                  <c:v>2012-03-20-15</c:v>
                </c:pt>
                <c:pt idx="3956">
                  <c:v>2012-03-20-16</c:v>
                </c:pt>
                <c:pt idx="3957">
                  <c:v>2012-03-20-17</c:v>
                </c:pt>
                <c:pt idx="3958">
                  <c:v>2012-03-20-18</c:v>
                </c:pt>
                <c:pt idx="3959">
                  <c:v>2012-03-20-19</c:v>
                </c:pt>
                <c:pt idx="3960">
                  <c:v>2012-03-20-20</c:v>
                </c:pt>
                <c:pt idx="3961">
                  <c:v>2012-03-20-21</c:v>
                </c:pt>
                <c:pt idx="3962">
                  <c:v>2012-03-20-22</c:v>
                </c:pt>
                <c:pt idx="3963">
                  <c:v>2012-03-20-23</c:v>
                </c:pt>
                <c:pt idx="3964">
                  <c:v>2012-03-21-00</c:v>
                </c:pt>
                <c:pt idx="3965">
                  <c:v>2012-03-21-01</c:v>
                </c:pt>
                <c:pt idx="3966">
                  <c:v>2012-03-21-02</c:v>
                </c:pt>
                <c:pt idx="3967">
                  <c:v>2012-03-21-03</c:v>
                </c:pt>
                <c:pt idx="3968">
                  <c:v>2012-03-21-04</c:v>
                </c:pt>
                <c:pt idx="3969">
                  <c:v>2012-03-21-05</c:v>
                </c:pt>
                <c:pt idx="3970">
                  <c:v>2012-03-21-06</c:v>
                </c:pt>
                <c:pt idx="3971">
                  <c:v>2012-03-21-07</c:v>
                </c:pt>
                <c:pt idx="3972">
                  <c:v>2012-03-21-08</c:v>
                </c:pt>
                <c:pt idx="3973">
                  <c:v>2012-03-21-09</c:v>
                </c:pt>
                <c:pt idx="3974">
                  <c:v>2012-03-21-10</c:v>
                </c:pt>
                <c:pt idx="3975">
                  <c:v>2012-03-21-11</c:v>
                </c:pt>
                <c:pt idx="3976">
                  <c:v>2012-03-21-12</c:v>
                </c:pt>
                <c:pt idx="3977">
                  <c:v>2012-03-21-13</c:v>
                </c:pt>
                <c:pt idx="3978">
                  <c:v>2012-03-21-14</c:v>
                </c:pt>
                <c:pt idx="3979">
                  <c:v>2012-03-21-15</c:v>
                </c:pt>
                <c:pt idx="3980">
                  <c:v>2012-03-21-16</c:v>
                </c:pt>
                <c:pt idx="3981">
                  <c:v>2012-03-21-17</c:v>
                </c:pt>
                <c:pt idx="3982">
                  <c:v>2012-03-21-18</c:v>
                </c:pt>
                <c:pt idx="3983">
                  <c:v>2012-03-21-19</c:v>
                </c:pt>
                <c:pt idx="3984">
                  <c:v>2012-03-21-20</c:v>
                </c:pt>
                <c:pt idx="3985">
                  <c:v>2012-03-21-21</c:v>
                </c:pt>
                <c:pt idx="3986">
                  <c:v>2012-03-21-22</c:v>
                </c:pt>
                <c:pt idx="3987">
                  <c:v>2012-03-21-23</c:v>
                </c:pt>
                <c:pt idx="3988">
                  <c:v>2012-03-22-00</c:v>
                </c:pt>
                <c:pt idx="3989">
                  <c:v>2012-03-22-01</c:v>
                </c:pt>
                <c:pt idx="3990">
                  <c:v>2012-03-22-02</c:v>
                </c:pt>
                <c:pt idx="3991">
                  <c:v>2012-03-22-03</c:v>
                </c:pt>
                <c:pt idx="3992">
                  <c:v>2012-03-22-04</c:v>
                </c:pt>
                <c:pt idx="3993">
                  <c:v>2012-03-22-05</c:v>
                </c:pt>
                <c:pt idx="3994">
                  <c:v>2012-03-22-06</c:v>
                </c:pt>
                <c:pt idx="3995">
                  <c:v>2012-03-22-07</c:v>
                </c:pt>
                <c:pt idx="3996">
                  <c:v>2012-03-22-08</c:v>
                </c:pt>
                <c:pt idx="3997">
                  <c:v>2012-03-22-09</c:v>
                </c:pt>
                <c:pt idx="3998">
                  <c:v>2012-03-22-10</c:v>
                </c:pt>
                <c:pt idx="3999">
                  <c:v>2012-03-22-11</c:v>
                </c:pt>
                <c:pt idx="4000">
                  <c:v>2012-03-22-12</c:v>
                </c:pt>
                <c:pt idx="4001">
                  <c:v>2012-03-22-13</c:v>
                </c:pt>
                <c:pt idx="4002">
                  <c:v>2012-03-22-14</c:v>
                </c:pt>
                <c:pt idx="4003">
                  <c:v>2012-03-22-15</c:v>
                </c:pt>
                <c:pt idx="4004">
                  <c:v>2012-03-22-16</c:v>
                </c:pt>
                <c:pt idx="4005">
                  <c:v>2012-03-22-17</c:v>
                </c:pt>
                <c:pt idx="4006">
                  <c:v>2012-03-22-18</c:v>
                </c:pt>
                <c:pt idx="4007">
                  <c:v>2012-03-22-19</c:v>
                </c:pt>
                <c:pt idx="4008">
                  <c:v>2012-03-22-20</c:v>
                </c:pt>
                <c:pt idx="4009">
                  <c:v>2012-03-22-21</c:v>
                </c:pt>
                <c:pt idx="4010">
                  <c:v>2012-03-22-22</c:v>
                </c:pt>
                <c:pt idx="4011">
                  <c:v>2012-03-22-23</c:v>
                </c:pt>
                <c:pt idx="4012">
                  <c:v>2012-03-23-00</c:v>
                </c:pt>
                <c:pt idx="4013">
                  <c:v>2012-03-23-01</c:v>
                </c:pt>
                <c:pt idx="4014">
                  <c:v>2012-03-23-02</c:v>
                </c:pt>
                <c:pt idx="4015">
                  <c:v>2012-03-23-03</c:v>
                </c:pt>
                <c:pt idx="4016">
                  <c:v>2012-03-23-04</c:v>
                </c:pt>
                <c:pt idx="4017">
                  <c:v>2012-03-23-05</c:v>
                </c:pt>
                <c:pt idx="4018">
                  <c:v>2012-03-23-06</c:v>
                </c:pt>
                <c:pt idx="4019">
                  <c:v>2012-03-23-07</c:v>
                </c:pt>
                <c:pt idx="4020">
                  <c:v>2012-03-23-08</c:v>
                </c:pt>
                <c:pt idx="4021">
                  <c:v>2012-03-23-09</c:v>
                </c:pt>
                <c:pt idx="4022">
                  <c:v>2012-03-23-10</c:v>
                </c:pt>
                <c:pt idx="4023">
                  <c:v>2012-03-23-11</c:v>
                </c:pt>
                <c:pt idx="4024">
                  <c:v>2012-03-23-12</c:v>
                </c:pt>
                <c:pt idx="4025">
                  <c:v>2012-03-23-13</c:v>
                </c:pt>
                <c:pt idx="4026">
                  <c:v>2012-03-23-14</c:v>
                </c:pt>
                <c:pt idx="4027">
                  <c:v>2012-03-23-15</c:v>
                </c:pt>
                <c:pt idx="4028">
                  <c:v>2012-03-23-16</c:v>
                </c:pt>
                <c:pt idx="4029">
                  <c:v>2012-03-23-17</c:v>
                </c:pt>
                <c:pt idx="4030">
                  <c:v>2012-03-23-18</c:v>
                </c:pt>
                <c:pt idx="4031">
                  <c:v>2012-03-23-19</c:v>
                </c:pt>
                <c:pt idx="4032">
                  <c:v>2012-03-23-20</c:v>
                </c:pt>
                <c:pt idx="4033">
                  <c:v>2012-03-23-21</c:v>
                </c:pt>
                <c:pt idx="4034">
                  <c:v>2012-03-23-22</c:v>
                </c:pt>
                <c:pt idx="4035">
                  <c:v>2012-03-23-23</c:v>
                </c:pt>
                <c:pt idx="4036">
                  <c:v>2012-03-24-00</c:v>
                </c:pt>
                <c:pt idx="4037">
                  <c:v>2012-03-24-01</c:v>
                </c:pt>
                <c:pt idx="4038">
                  <c:v>2012-03-24-02</c:v>
                </c:pt>
                <c:pt idx="4039">
                  <c:v>2012-03-24-03</c:v>
                </c:pt>
                <c:pt idx="4040">
                  <c:v>2012-03-24-04</c:v>
                </c:pt>
                <c:pt idx="4041">
                  <c:v>2012-03-24-05</c:v>
                </c:pt>
                <c:pt idx="4042">
                  <c:v>2012-03-24-06</c:v>
                </c:pt>
                <c:pt idx="4043">
                  <c:v>2012-03-24-07</c:v>
                </c:pt>
                <c:pt idx="4044">
                  <c:v>2012-03-24-08</c:v>
                </c:pt>
                <c:pt idx="4045">
                  <c:v>2012-03-24-09</c:v>
                </c:pt>
                <c:pt idx="4046">
                  <c:v>2012-03-24-10</c:v>
                </c:pt>
                <c:pt idx="4047">
                  <c:v>2012-03-24-11</c:v>
                </c:pt>
                <c:pt idx="4048">
                  <c:v>2012-03-24-12</c:v>
                </c:pt>
                <c:pt idx="4049">
                  <c:v>2012-03-24-13</c:v>
                </c:pt>
                <c:pt idx="4050">
                  <c:v>2012-03-24-14</c:v>
                </c:pt>
                <c:pt idx="4051">
                  <c:v>2012-03-24-15</c:v>
                </c:pt>
                <c:pt idx="4052">
                  <c:v>2012-03-24-16</c:v>
                </c:pt>
                <c:pt idx="4053">
                  <c:v>2012-03-24-17</c:v>
                </c:pt>
                <c:pt idx="4054">
                  <c:v>2012-03-24-18</c:v>
                </c:pt>
                <c:pt idx="4055">
                  <c:v>2012-03-24-19</c:v>
                </c:pt>
                <c:pt idx="4056">
                  <c:v>2012-03-24-20</c:v>
                </c:pt>
                <c:pt idx="4057">
                  <c:v>2012-03-24-21</c:v>
                </c:pt>
                <c:pt idx="4058">
                  <c:v>2012-03-24-22</c:v>
                </c:pt>
                <c:pt idx="4059">
                  <c:v>2012-03-24-23</c:v>
                </c:pt>
                <c:pt idx="4060">
                  <c:v>2012-03-25-00</c:v>
                </c:pt>
                <c:pt idx="4061">
                  <c:v>2012-03-25-01</c:v>
                </c:pt>
                <c:pt idx="4062">
                  <c:v>2012-03-25-02</c:v>
                </c:pt>
                <c:pt idx="4063">
                  <c:v>2012-03-25-03</c:v>
                </c:pt>
                <c:pt idx="4064">
                  <c:v>2012-03-25-04</c:v>
                </c:pt>
                <c:pt idx="4065">
                  <c:v>2012-03-25-05</c:v>
                </c:pt>
                <c:pt idx="4066">
                  <c:v>2012-03-25-06</c:v>
                </c:pt>
                <c:pt idx="4067">
                  <c:v>2012-03-25-07</c:v>
                </c:pt>
                <c:pt idx="4068">
                  <c:v>2012-03-25-08</c:v>
                </c:pt>
                <c:pt idx="4069">
                  <c:v>2012-03-25-09</c:v>
                </c:pt>
                <c:pt idx="4070">
                  <c:v>2012-03-25-10</c:v>
                </c:pt>
                <c:pt idx="4071">
                  <c:v>2012-03-25-11</c:v>
                </c:pt>
                <c:pt idx="4072">
                  <c:v>2012-03-25-12</c:v>
                </c:pt>
                <c:pt idx="4073">
                  <c:v>2012-03-25-13</c:v>
                </c:pt>
                <c:pt idx="4074">
                  <c:v>2012-03-25-14</c:v>
                </c:pt>
                <c:pt idx="4075">
                  <c:v>2012-03-25-15</c:v>
                </c:pt>
                <c:pt idx="4076">
                  <c:v>2012-03-25-16</c:v>
                </c:pt>
                <c:pt idx="4077">
                  <c:v>2012-03-25-17</c:v>
                </c:pt>
                <c:pt idx="4078">
                  <c:v>2012-03-25-18</c:v>
                </c:pt>
                <c:pt idx="4079">
                  <c:v>2012-03-25-19</c:v>
                </c:pt>
                <c:pt idx="4080">
                  <c:v>2012-03-25-20</c:v>
                </c:pt>
                <c:pt idx="4081">
                  <c:v>2012-03-25-21</c:v>
                </c:pt>
                <c:pt idx="4082">
                  <c:v>2012-03-25-22</c:v>
                </c:pt>
                <c:pt idx="4083">
                  <c:v>2012-03-25-23</c:v>
                </c:pt>
                <c:pt idx="4084">
                  <c:v>2012-03-26-00</c:v>
                </c:pt>
                <c:pt idx="4085">
                  <c:v>2012-03-26-01</c:v>
                </c:pt>
                <c:pt idx="4086">
                  <c:v>2012-03-26-02</c:v>
                </c:pt>
                <c:pt idx="4087">
                  <c:v>2012-03-26-03</c:v>
                </c:pt>
                <c:pt idx="4088">
                  <c:v>2012-03-26-04</c:v>
                </c:pt>
                <c:pt idx="4089">
                  <c:v>2012-03-26-05</c:v>
                </c:pt>
                <c:pt idx="4090">
                  <c:v>2012-03-26-06</c:v>
                </c:pt>
                <c:pt idx="4091">
                  <c:v>2012-03-26-07</c:v>
                </c:pt>
                <c:pt idx="4092">
                  <c:v>2012-03-26-08</c:v>
                </c:pt>
                <c:pt idx="4093">
                  <c:v>2012-03-26-09</c:v>
                </c:pt>
                <c:pt idx="4094">
                  <c:v>2012-03-26-10</c:v>
                </c:pt>
                <c:pt idx="4095">
                  <c:v>2012-03-26-11</c:v>
                </c:pt>
                <c:pt idx="4096">
                  <c:v>2012-03-26-12</c:v>
                </c:pt>
                <c:pt idx="4097">
                  <c:v>2012-03-26-13</c:v>
                </c:pt>
                <c:pt idx="4098">
                  <c:v>2012-03-26-14</c:v>
                </c:pt>
                <c:pt idx="4099">
                  <c:v>2012-03-26-15</c:v>
                </c:pt>
                <c:pt idx="4100">
                  <c:v>2012-03-26-16</c:v>
                </c:pt>
                <c:pt idx="4101">
                  <c:v>2012-03-26-17</c:v>
                </c:pt>
                <c:pt idx="4102">
                  <c:v>2012-03-26-18</c:v>
                </c:pt>
                <c:pt idx="4103">
                  <c:v>2012-03-26-19</c:v>
                </c:pt>
                <c:pt idx="4104">
                  <c:v>2012-03-26-20</c:v>
                </c:pt>
                <c:pt idx="4105">
                  <c:v>2012-03-26-21</c:v>
                </c:pt>
                <c:pt idx="4106">
                  <c:v>2012-03-26-22</c:v>
                </c:pt>
                <c:pt idx="4107">
                  <c:v>2012-03-26-23</c:v>
                </c:pt>
                <c:pt idx="4108">
                  <c:v>2012-03-27-00</c:v>
                </c:pt>
                <c:pt idx="4109">
                  <c:v>2012-03-27-01</c:v>
                </c:pt>
                <c:pt idx="4110">
                  <c:v>2012-03-27-02</c:v>
                </c:pt>
                <c:pt idx="4111">
                  <c:v>2012-03-27-03</c:v>
                </c:pt>
                <c:pt idx="4112">
                  <c:v>2012-03-27-04</c:v>
                </c:pt>
                <c:pt idx="4113">
                  <c:v>2012-03-27-05</c:v>
                </c:pt>
                <c:pt idx="4114">
                  <c:v>2012-03-27-06</c:v>
                </c:pt>
                <c:pt idx="4115">
                  <c:v>2012-03-27-07</c:v>
                </c:pt>
                <c:pt idx="4116">
                  <c:v>2012-03-27-08</c:v>
                </c:pt>
                <c:pt idx="4117">
                  <c:v>2012-03-27-09</c:v>
                </c:pt>
                <c:pt idx="4118">
                  <c:v>2012-03-27-10</c:v>
                </c:pt>
                <c:pt idx="4119">
                  <c:v>2012-03-27-11</c:v>
                </c:pt>
                <c:pt idx="4120">
                  <c:v>2012-03-27-12</c:v>
                </c:pt>
                <c:pt idx="4121">
                  <c:v>2012-03-27-13</c:v>
                </c:pt>
                <c:pt idx="4122">
                  <c:v>2012-03-27-14</c:v>
                </c:pt>
                <c:pt idx="4123">
                  <c:v>2012-03-27-15</c:v>
                </c:pt>
                <c:pt idx="4124">
                  <c:v>2012-03-27-16</c:v>
                </c:pt>
                <c:pt idx="4125">
                  <c:v>2012-03-27-17</c:v>
                </c:pt>
                <c:pt idx="4126">
                  <c:v>2012-03-27-18</c:v>
                </c:pt>
                <c:pt idx="4127">
                  <c:v>2012-03-27-19</c:v>
                </c:pt>
                <c:pt idx="4128">
                  <c:v>2012-03-27-20</c:v>
                </c:pt>
                <c:pt idx="4129">
                  <c:v>2012-03-27-21</c:v>
                </c:pt>
                <c:pt idx="4130">
                  <c:v>2012-03-27-22</c:v>
                </c:pt>
                <c:pt idx="4131">
                  <c:v>2012-03-27-23</c:v>
                </c:pt>
                <c:pt idx="4132">
                  <c:v>2012-03-28-00</c:v>
                </c:pt>
                <c:pt idx="4133">
                  <c:v>2012-03-28-01</c:v>
                </c:pt>
                <c:pt idx="4134">
                  <c:v>2012-03-28-02</c:v>
                </c:pt>
                <c:pt idx="4135">
                  <c:v>2012-03-28-03</c:v>
                </c:pt>
                <c:pt idx="4136">
                  <c:v>2012-03-28-04</c:v>
                </c:pt>
                <c:pt idx="4137">
                  <c:v>2012-03-28-05</c:v>
                </c:pt>
                <c:pt idx="4138">
                  <c:v>2012-03-28-06</c:v>
                </c:pt>
                <c:pt idx="4139">
                  <c:v>2012-03-28-07</c:v>
                </c:pt>
                <c:pt idx="4140">
                  <c:v>2012-03-28-08</c:v>
                </c:pt>
                <c:pt idx="4141">
                  <c:v>2012-03-28-09</c:v>
                </c:pt>
                <c:pt idx="4142">
                  <c:v>2012-03-28-10</c:v>
                </c:pt>
                <c:pt idx="4143">
                  <c:v>2012-03-28-11</c:v>
                </c:pt>
                <c:pt idx="4144">
                  <c:v>2012-03-28-12</c:v>
                </c:pt>
                <c:pt idx="4145">
                  <c:v>2012-03-28-13</c:v>
                </c:pt>
                <c:pt idx="4146">
                  <c:v>2012-03-28-14</c:v>
                </c:pt>
                <c:pt idx="4147">
                  <c:v>2012-03-28-15</c:v>
                </c:pt>
                <c:pt idx="4148">
                  <c:v>2012-03-28-16</c:v>
                </c:pt>
                <c:pt idx="4149">
                  <c:v>2012-03-28-17</c:v>
                </c:pt>
                <c:pt idx="4150">
                  <c:v>2012-03-28-18</c:v>
                </c:pt>
                <c:pt idx="4151">
                  <c:v>2012-03-28-19</c:v>
                </c:pt>
                <c:pt idx="4152">
                  <c:v>2012-03-28-20</c:v>
                </c:pt>
                <c:pt idx="4153">
                  <c:v>2012-03-28-21</c:v>
                </c:pt>
                <c:pt idx="4154">
                  <c:v>2012-03-28-22</c:v>
                </c:pt>
                <c:pt idx="4155">
                  <c:v>2012-03-28-23</c:v>
                </c:pt>
                <c:pt idx="4156">
                  <c:v>2012-03-29-00</c:v>
                </c:pt>
                <c:pt idx="4157">
                  <c:v>2012-03-29-01</c:v>
                </c:pt>
                <c:pt idx="4158">
                  <c:v>2012-03-29-02</c:v>
                </c:pt>
                <c:pt idx="4159">
                  <c:v>2012-03-29-03</c:v>
                </c:pt>
                <c:pt idx="4160">
                  <c:v>2012-03-29-04</c:v>
                </c:pt>
                <c:pt idx="4161">
                  <c:v>2012-03-29-05</c:v>
                </c:pt>
                <c:pt idx="4162">
                  <c:v>2012-03-29-06</c:v>
                </c:pt>
                <c:pt idx="4163">
                  <c:v>2012-03-29-07</c:v>
                </c:pt>
                <c:pt idx="4164">
                  <c:v>2012-03-29-08</c:v>
                </c:pt>
                <c:pt idx="4165">
                  <c:v>2012-03-29-09</c:v>
                </c:pt>
                <c:pt idx="4166">
                  <c:v>2012-03-29-10</c:v>
                </c:pt>
                <c:pt idx="4167">
                  <c:v>2012-03-29-11</c:v>
                </c:pt>
                <c:pt idx="4168">
                  <c:v>2012-03-29-12</c:v>
                </c:pt>
                <c:pt idx="4169">
                  <c:v>2012-03-29-13</c:v>
                </c:pt>
                <c:pt idx="4170">
                  <c:v>2012-03-29-14</c:v>
                </c:pt>
                <c:pt idx="4171">
                  <c:v>2012-03-29-15</c:v>
                </c:pt>
                <c:pt idx="4172">
                  <c:v>2012-03-29-16</c:v>
                </c:pt>
                <c:pt idx="4173">
                  <c:v>2012-03-29-17</c:v>
                </c:pt>
                <c:pt idx="4174">
                  <c:v>2012-03-29-18</c:v>
                </c:pt>
                <c:pt idx="4175">
                  <c:v>2012-03-29-19</c:v>
                </c:pt>
                <c:pt idx="4176">
                  <c:v>2012-03-29-20</c:v>
                </c:pt>
                <c:pt idx="4177">
                  <c:v>2012-03-29-21</c:v>
                </c:pt>
                <c:pt idx="4178">
                  <c:v>2012-03-29-22</c:v>
                </c:pt>
                <c:pt idx="4179">
                  <c:v>2012-03-29-23</c:v>
                </c:pt>
                <c:pt idx="4180">
                  <c:v>2012-03-30-00</c:v>
                </c:pt>
                <c:pt idx="4181">
                  <c:v>2012-03-30-01</c:v>
                </c:pt>
                <c:pt idx="4182">
                  <c:v>2012-03-30-02</c:v>
                </c:pt>
                <c:pt idx="4183">
                  <c:v>2012-03-30-03</c:v>
                </c:pt>
                <c:pt idx="4184">
                  <c:v>2012-03-30-04</c:v>
                </c:pt>
                <c:pt idx="4185">
                  <c:v>2012-03-30-05</c:v>
                </c:pt>
                <c:pt idx="4186">
                  <c:v>2012-03-30-06</c:v>
                </c:pt>
                <c:pt idx="4187">
                  <c:v>2012-03-30-07</c:v>
                </c:pt>
                <c:pt idx="4188">
                  <c:v>2012-03-30-08</c:v>
                </c:pt>
                <c:pt idx="4189">
                  <c:v>2012-03-30-09</c:v>
                </c:pt>
                <c:pt idx="4190">
                  <c:v>2012-03-30-10</c:v>
                </c:pt>
                <c:pt idx="4191">
                  <c:v>2012-03-30-11</c:v>
                </c:pt>
                <c:pt idx="4192">
                  <c:v>2012-03-30-12</c:v>
                </c:pt>
                <c:pt idx="4193">
                  <c:v>2012-03-30-13</c:v>
                </c:pt>
                <c:pt idx="4194">
                  <c:v>2012-03-30-14</c:v>
                </c:pt>
                <c:pt idx="4195">
                  <c:v>2012-03-30-15</c:v>
                </c:pt>
                <c:pt idx="4196">
                  <c:v>2012-03-30-16</c:v>
                </c:pt>
                <c:pt idx="4197">
                  <c:v>2012-03-30-17</c:v>
                </c:pt>
                <c:pt idx="4198">
                  <c:v>2012-03-30-18</c:v>
                </c:pt>
                <c:pt idx="4199">
                  <c:v>2012-03-30-19</c:v>
                </c:pt>
                <c:pt idx="4200">
                  <c:v>2012-03-30-20</c:v>
                </c:pt>
                <c:pt idx="4201">
                  <c:v>2012-03-30-21</c:v>
                </c:pt>
                <c:pt idx="4202">
                  <c:v>2012-03-30-22</c:v>
                </c:pt>
                <c:pt idx="4203">
                  <c:v>2012-03-30-23</c:v>
                </c:pt>
                <c:pt idx="4204">
                  <c:v>2012-03-31-00</c:v>
                </c:pt>
                <c:pt idx="4205">
                  <c:v>2012-03-31-01</c:v>
                </c:pt>
                <c:pt idx="4206">
                  <c:v>2012-03-31-02</c:v>
                </c:pt>
                <c:pt idx="4207">
                  <c:v>2012-03-31-03</c:v>
                </c:pt>
                <c:pt idx="4208">
                  <c:v>2012-03-31-04</c:v>
                </c:pt>
                <c:pt idx="4209">
                  <c:v>2012-03-31-05</c:v>
                </c:pt>
                <c:pt idx="4210">
                  <c:v>2012-03-31-06</c:v>
                </c:pt>
                <c:pt idx="4211">
                  <c:v>2012-03-31-07</c:v>
                </c:pt>
                <c:pt idx="4212">
                  <c:v>2012-03-31-08</c:v>
                </c:pt>
                <c:pt idx="4213">
                  <c:v>2012-03-31-09</c:v>
                </c:pt>
                <c:pt idx="4214">
                  <c:v>2012-03-31-10</c:v>
                </c:pt>
                <c:pt idx="4215">
                  <c:v>2012-03-31-11</c:v>
                </c:pt>
                <c:pt idx="4216">
                  <c:v>2012-03-31-12</c:v>
                </c:pt>
                <c:pt idx="4217">
                  <c:v>2012-03-31-13</c:v>
                </c:pt>
                <c:pt idx="4218">
                  <c:v>2012-03-31-14</c:v>
                </c:pt>
                <c:pt idx="4219">
                  <c:v>2012-03-31-15</c:v>
                </c:pt>
                <c:pt idx="4220">
                  <c:v>2012-03-31-16</c:v>
                </c:pt>
                <c:pt idx="4221">
                  <c:v>2012-03-31-17</c:v>
                </c:pt>
                <c:pt idx="4222">
                  <c:v>2012-03-31-18</c:v>
                </c:pt>
                <c:pt idx="4223">
                  <c:v>2012-03-31-19</c:v>
                </c:pt>
                <c:pt idx="4224">
                  <c:v>2012-03-31-20</c:v>
                </c:pt>
                <c:pt idx="4225">
                  <c:v>2012-03-31-21</c:v>
                </c:pt>
                <c:pt idx="4226">
                  <c:v>2012-03-31-22</c:v>
                </c:pt>
                <c:pt idx="4227">
                  <c:v>2012-03-31-23</c:v>
                </c:pt>
                <c:pt idx="4228">
                  <c:v>2012-04-01-00</c:v>
                </c:pt>
                <c:pt idx="4229">
                  <c:v>2012-04-01-01</c:v>
                </c:pt>
                <c:pt idx="4230">
                  <c:v>2012-04-01-02</c:v>
                </c:pt>
                <c:pt idx="4231">
                  <c:v>2012-04-01-03</c:v>
                </c:pt>
                <c:pt idx="4232">
                  <c:v>2012-04-01-04</c:v>
                </c:pt>
                <c:pt idx="4233">
                  <c:v>2012-04-01-05</c:v>
                </c:pt>
                <c:pt idx="4234">
                  <c:v>2012-04-01-06</c:v>
                </c:pt>
                <c:pt idx="4235">
                  <c:v>2012-04-01-07</c:v>
                </c:pt>
                <c:pt idx="4236">
                  <c:v>2012-04-01-08</c:v>
                </c:pt>
                <c:pt idx="4237">
                  <c:v>2012-04-01-09</c:v>
                </c:pt>
                <c:pt idx="4238">
                  <c:v>2012-04-01-10</c:v>
                </c:pt>
                <c:pt idx="4239">
                  <c:v>2012-04-01-11</c:v>
                </c:pt>
                <c:pt idx="4240">
                  <c:v>2012-04-01-12</c:v>
                </c:pt>
                <c:pt idx="4241">
                  <c:v>2012-04-01-13</c:v>
                </c:pt>
                <c:pt idx="4242">
                  <c:v>2012-04-01-14</c:v>
                </c:pt>
                <c:pt idx="4243">
                  <c:v>2012-04-01-15</c:v>
                </c:pt>
                <c:pt idx="4244">
                  <c:v>2012-04-01-16</c:v>
                </c:pt>
                <c:pt idx="4245">
                  <c:v>2012-04-01-17</c:v>
                </c:pt>
                <c:pt idx="4246">
                  <c:v>2012-04-01-18</c:v>
                </c:pt>
                <c:pt idx="4247">
                  <c:v>2012-04-01-19</c:v>
                </c:pt>
                <c:pt idx="4248">
                  <c:v>2012-04-01-20</c:v>
                </c:pt>
                <c:pt idx="4249">
                  <c:v>2012-04-01-21</c:v>
                </c:pt>
                <c:pt idx="4250">
                  <c:v>2012-04-01-22</c:v>
                </c:pt>
                <c:pt idx="4251">
                  <c:v>2012-04-01-23</c:v>
                </c:pt>
                <c:pt idx="4252">
                  <c:v>2012-04-02-00</c:v>
                </c:pt>
                <c:pt idx="4253">
                  <c:v>2012-04-02-01</c:v>
                </c:pt>
                <c:pt idx="4254">
                  <c:v>2012-04-02-02</c:v>
                </c:pt>
                <c:pt idx="4255">
                  <c:v>2012-04-02-03</c:v>
                </c:pt>
                <c:pt idx="4256">
                  <c:v>2012-04-02-04</c:v>
                </c:pt>
                <c:pt idx="4257">
                  <c:v>2012-04-02-05</c:v>
                </c:pt>
                <c:pt idx="4258">
                  <c:v>2012-04-02-06</c:v>
                </c:pt>
                <c:pt idx="4259">
                  <c:v>2012-04-02-07</c:v>
                </c:pt>
                <c:pt idx="4260">
                  <c:v>2012-04-02-08</c:v>
                </c:pt>
                <c:pt idx="4261">
                  <c:v>2012-04-02-09</c:v>
                </c:pt>
                <c:pt idx="4262">
                  <c:v>2012-04-02-10</c:v>
                </c:pt>
                <c:pt idx="4263">
                  <c:v>2012-04-02-11</c:v>
                </c:pt>
                <c:pt idx="4264">
                  <c:v>2012-04-02-12</c:v>
                </c:pt>
                <c:pt idx="4265">
                  <c:v>2012-04-02-13</c:v>
                </c:pt>
                <c:pt idx="4266">
                  <c:v>2012-04-02-14</c:v>
                </c:pt>
                <c:pt idx="4267">
                  <c:v>2012-04-02-15</c:v>
                </c:pt>
                <c:pt idx="4268">
                  <c:v>2012-04-02-16</c:v>
                </c:pt>
                <c:pt idx="4269">
                  <c:v>2012-04-02-17</c:v>
                </c:pt>
                <c:pt idx="4270">
                  <c:v>2012-04-02-18</c:v>
                </c:pt>
                <c:pt idx="4271">
                  <c:v>2012-04-02-19</c:v>
                </c:pt>
                <c:pt idx="4272">
                  <c:v>2012-04-02-20</c:v>
                </c:pt>
                <c:pt idx="4273">
                  <c:v>2012-04-02-21</c:v>
                </c:pt>
                <c:pt idx="4274">
                  <c:v>2012-04-02-22</c:v>
                </c:pt>
                <c:pt idx="4275">
                  <c:v>2012-04-02-23</c:v>
                </c:pt>
                <c:pt idx="4276">
                  <c:v>2012-04-03-00</c:v>
                </c:pt>
                <c:pt idx="4277">
                  <c:v>2012-04-03-01</c:v>
                </c:pt>
                <c:pt idx="4278">
                  <c:v>2012-04-03-02</c:v>
                </c:pt>
                <c:pt idx="4279">
                  <c:v>2012-04-03-03</c:v>
                </c:pt>
                <c:pt idx="4280">
                  <c:v>2012-04-03-04</c:v>
                </c:pt>
                <c:pt idx="4281">
                  <c:v>2012-04-03-05</c:v>
                </c:pt>
                <c:pt idx="4282">
                  <c:v>2012-04-03-06</c:v>
                </c:pt>
                <c:pt idx="4283">
                  <c:v>2012-04-03-07</c:v>
                </c:pt>
                <c:pt idx="4284">
                  <c:v>2012-04-03-08</c:v>
                </c:pt>
                <c:pt idx="4285">
                  <c:v>2012-04-03-09</c:v>
                </c:pt>
                <c:pt idx="4286">
                  <c:v>2012-04-03-10</c:v>
                </c:pt>
                <c:pt idx="4287">
                  <c:v>2012-04-03-11</c:v>
                </c:pt>
                <c:pt idx="4288">
                  <c:v>2012-04-03-12</c:v>
                </c:pt>
                <c:pt idx="4289">
                  <c:v>2012-04-03-13</c:v>
                </c:pt>
                <c:pt idx="4290">
                  <c:v>2012-04-03-14</c:v>
                </c:pt>
                <c:pt idx="4291">
                  <c:v>2012-04-03-15</c:v>
                </c:pt>
                <c:pt idx="4292">
                  <c:v>2012-04-03-16</c:v>
                </c:pt>
                <c:pt idx="4293">
                  <c:v>2012-04-03-17</c:v>
                </c:pt>
                <c:pt idx="4294">
                  <c:v>2012-04-03-18</c:v>
                </c:pt>
                <c:pt idx="4295">
                  <c:v>2012-04-03-19</c:v>
                </c:pt>
                <c:pt idx="4296">
                  <c:v>2012-04-03-20</c:v>
                </c:pt>
                <c:pt idx="4297">
                  <c:v>2012-04-03-21</c:v>
                </c:pt>
                <c:pt idx="4298">
                  <c:v>2012-04-03-22</c:v>
                </c:pt>
                <c:pt idx="4299">
                  <c:v>2012-04-03-23</c:v>
                </c:pt>
                <c:pt idx="4300">
                  <c:v>2012-04-04-00</c:v>
                </c:pt>
                <c:pt idx="4301">
                  <c:v>2012-04-04-01</c:v>
                </c:pt>
                <c:pt idx="4302">
                  <c:v>2012-04-04-02</c:v>
                </c:pt>
                <c:pt idx="4303">
                  <c:v>2012-04-04-03</c:v>
                </c:pt>
                <c:pt idx="4304">
                  <c:v>2012-04-04-04</c:v>
                </c:pt>
                <c:pt idx="4305">
                  <c:v>2012-04-04-05</c:v>
                </c:pt>
                <c:pt idx="4306">
                  <c:v>2012-04-04-06</c:v>
                </c:pt>
                <c:pt idx="4307">
                  <c:v>2012-04-04-07</c:v>
                </c:pt>
                <c:pt idx="4308">
                  <c:v>2012-04-04-08</c:v>
                </c:pt>
                <c:pt idx="4309">
                  <c:v>2012-04-04-09</c:v>
                </c:pt>
                <c:pt idx="4310">
                  <c:v>2012-04-04-10</c:v>
                </c:pt>
                <c:pt idx="4311">
                  <c:v>2012-04-04-11</c:v>
                </c:pt>
                <c:pt idx="4312">
                  <c:v>2012-04-04-12</c:v>
                </c:pt>
                <c:pt idx="4313">
                  <c:v>2012-04-04-13</c:v>
                </c:pt>
                <c:pt idx="4314">
                  <c:v>2012-04-04-14</c:v>
                </c:pt>
                <c:pt idx="4315">
                  <c:v>2012-04-04-15</c:v>
                </c:pt>
                <c:pt idx="4316">
                  <c:v>2012-04-04-16</c:v>
                </c:pt>
                <c:pt idx="4317">
                  <c:v>2012-04-04-17</c:v>
                </c:pt>
                <c:pt idx="4318">
                  <c:v>2012-04-04-18</c:v>
                </c:pt>
                <c:pt idx="4319">
                  <c:v>2012-04-04-19</c:v>
                </c:pt>
                <c:pt idx="4320">
                  <c:v>2012-04-04-20</c:v>
                </c:pt>
                <c:pt idx="4321">
                  <c:v>2012-04-04-21</c:v>
                </c:pt>
                <c:pt idx="4322">
                  <c:v>2012-04-04-22</c:v>
                </c:pt>
                <c:pt idx="4323">
                  <c:v>2012-04-04-23</c:v>
                </c:pt>
                <c:pt idx="4324">
                  <c:v>2012-04-05-00</c:v>
                </c:pt>
                <c:pt idx="4325">
                  <c:v>2012-04-05-01</c:v>
                </c:pt>
                <c:pt idx="4326">
                  <c:v>2012-04-05-02</c:v>
                </c:pt>
                <c:pt idx="4327">
                  <c:v>2012-04-05-03</c:v>
                </c:pt>
                <c:pt idx="4328">
                  <c:v>2012-04-05-04</c:v>
                </c:pt>
                <c:pt idx="4329">
                  <c:v>2012-04-05-05</c:v>
                </c:pt>
                <c:pt idx="4330">
                  <c:v>2012-04-05-06</c:v>
                </c:pt>
                <c:pt idx="4331">
                  <c:v>2012-04-05-07</c:v>
                </c:pt>
                <c:pt idx="4332">
                  <c:v>2012-04-05-08</c:v>
                </c:pt>
                <c:pt idx="4333">
                  <c:v>2012-04-05-09</c:v>
                </c:pt>
                <c:pt idx="4334">
                  <c:v>2012-04-05-10</c:v>
                </c:pt>
                <c:pt idx="4335">
                  <c:v>2012-04-05-11</c:v>
                </c:pt>
                <c:pt idx="4336">
                  <c:v>2012-04-05-12</c:v>
                </c:pt>
                <c:pt idx="4337">
                  <c:v>2012-04-05-13</c:v>
                </c:pt>
                <c:pt idx="4338">
                  <c:v>2012-04-05-14</c:v>
                </c:pt>
                <c:pt idx="4339">
                  <c:v>2012-04-05-15</c:v>
                </c:pt>
                <c:pt idx="4340">
                  <c:v>2012-04-05-16</c:v>
                </c:pt>
                <c:pt idx="4341">
                  <c:v>2012-04-05-17</c:v>
                </c:pt>
                <c:pt idx="4342">
                  <c:v>2012-04-05-18</c:v>
                </c:pt>
                <c:pt idx="4343">
                  <c:v>2012-04-05-19</c:v>
                </c:pt>
                <c:pt idx="4344">
                  <c:v>2012-04-05-20</c:v>
                </c:pt>
                <c:pt idx="4345">
                  <c:v>2012-04-05-21</c:v>
                </c:pt>
                <c:pt idx="4346">
                  <c:v>2012-04-05-22</c:v>
                </c:pt>
                <c:pt idx="4347">
                  <c:v>2012-04-05-23</c:v>
                </c:pt>
                <c:pt idx="4348">
                  <c:v>2012-04-06-00</c:v>
                </c:pt>
                <c:pt idx="4349">
                  <c:v>2012-04-06-01</c:v>
                </c:pt>
                <c:pt idx="4350">
                  <c:v>2012-04-06-02</c:v>
                </c:pt>
                <c:pt idx="4351">
                  <c:v>2012-04-06-03</c:v>
                </c:pt>
                <c:pt idx="4352">
                  <c:v>2012-04-06-04</c:v>
                </c:pt>
                <c:pt idx="4353">
                  <c:v>2012-04-06-05</c:v>
                </c:pt>
                <c:pt idx="4354">
                  <c:v>2012-04-06-06</c:v>
                </c:pt>
                <c:pt idx="4355">
                  <c:v>2012-04-06-07</c:v>
                </c:pt>
                <c:pt idx="4356">
                  <c:v>2012-04-06-08</c:v>
                </c:pt>
                <c:pt idx="4357">
                  <c:v>2012-04-06-09</c:v>
                </c:pt>
                <c:pt idx="4358">
                  <c:v>2012-04-06-10</c:v>
                </c:pt>
                <c:pt idx="4359">
                  <c:v>2012-04-06-11</c:v>
                </c:pt>
                <c:pt idx="4360">
                  <c:v>2012-04-06-12</c:v>
                </c:pt>
                <c:pt idx="4361">
                  <c:v>2012-04-06-13</c:v>
                </c:pt>
                <c:pt idx="4362">
                  <c:v>2012-04-06-14</c:v>
                </c:pt>
                <c:pt idx="4363">
                  <c:v>2012-04-06-15</c:v>
                </c:pt>
                <c:pt idx="4364">
                  <c:v>2012-04-06-16</c:v>
                </c:pt>
                <c:pt idx="4365">
                  <c:v>2012-04-06-17</c:v>
                </c:pt>
                <c:pt idx="4366">
                  <c:v>2012-04-06-18</c:v>
                </c:pt>
                <c:pt idx="4367">
                  <c:v>2012-04-06-19</c:v>
                </c:pt>
                <c:pt idx="4368">
                  <c:v>2012-04-06-20</c:v>
                </c:pt>
                <c:pt idx="4369">
                  <c:v>2012-04-06-21</c:v>
                </c:pt>
                <c:pt idx="4370">
                  <c:v>2012-04-06-22</c:v>
                </c:pt>
                <c:pt idx="4371">
                  <c:v>2012-04-06-23</c:v>
                </c:pt>
                <c:pt idx="4372">
                  <c:v>2012-04-07-00</c:v>
                </c:pt>
                <c:pt idx="4373">
                  <c:v>2012-04-07-01</c:v>
                </c:pt>
                <c:pt idx="4374">
                  <c:v>2012-04-07-02</c:v>
                </c:pt>
                <c:pt idx="4375">
                  <c:v>2012-04-07-03</c:v>
                </c:pt>
                <c:pt idx="4376">
                  <c:v>2012-04-07-04</c:v>
                </c:pt>
                <c:pt idx="4377">
                  <c:v>2012-04-07-05</c:v>
                </c:pt>
                <c:pt idx="4378">
                  <c:v>2012-04-07-06</c:v>
                </c:pt>
                <c:pt idx="4379">
                  <c:v>2012-04-07-07</c:v>
                </c:pt>
                <c:pt idx="4380">
                  <c:v>2012-04-07-08</c:v>
                </c:pt>
                <c:pt idx="4381">
                  <c:v>2012-04-07-09</c:v>
                </c:pt>
                <c:pt idx="4382">
                  <c:v>2012-04-07-10</c:v>
                </c:pt>
                <c:pt idx="4383">
                  <c:v>2012-04-07-11</c:v>
                </c:pt>
                <c:pt idx="4384">
                  <c:v>2012-04-07-12</c:v>
                </c:pt>
                <c:pt idx="4385">
                  <c:v>2012-04-07-13</c:v>
                </c:pt>
                <c:pt idx="4386">
                  <c:v>2012-04-07-14</c:v>
                </c:pt>
                <c:pt idx="4387">
                  <c:v>2012-04-07-15</c:v>
                </c:pt>
                <c:pt idx="4388">
                  <c:v>2012-04-07-16</c:v>
                </c:pt>
                <c:pt idx="4389">
                  <c:v>2012-04-07-17</c:v>
                </c:pt>
                <c:pt idx="4390">
                  <c:v>2012-04-07-18</c:v>
                </c:pt>
                <c:pt idx="4391">
                  <c:v>2012-04-07-19</c:v>
                </c:pt>
                <c:pt idx="4392">
                  <c:v>2012-04-07-20</c:v>
                </c:pt>
                <c:pt idx="4393">
                  <c:v>2012-04-07-21</c:v>
                </c:pt>
                <c:pt idx="4394">
                  <c:v>2012-04-07-22</c:v>
                </c:pt>
                <c:pt idx="4395">
                  <c:v>2012-04-07-23</c:v>
                </c:pt>
                <c:pt idx="4396">
                  <c:v>2012-04-08-00</c:v>
                </c:pt>
                <c:pt idx="4397">
                  <c:v>2012-04-08-01</c:v>
                </c:pt>
                <c:pt idx="4398">
                  <c:v>2012-04-08-02</c:v>
                </c:pt>
                <c:pt idx="4399">
                  <c:v>2012-04-08-03</c:v>
                </c:pt>
                <c:pt idx="4400">
                  <c:v>2012-04-08-04</c:v>
                </c:pt>
                <c:pt idx="4401">
                  <c:v>2012-04-08-05</c:v>
                </c:pt>
                <c:pt idx="4402">
                  <c:v>2012-04-08-06</c:v>
                </c:pt>
                <c:pt idx="4403">
                  <c:v>2012-04-08-07</c:v>
                </c:pt>
                <c:pt idx="4404">
                  <c:v>2012-04-08-08</c:v>
                </c:pt>
                <c:pt idx="4405">
                  <c:v>2012-04-08-09</c:v>
                </c:pt>
                <c:pt idx="4406">
                  <c:v>2012-04-08-10</c:v>
                </c:pt>
                <c:pt idx="4407">
                  <c:v>2012-04-08-11</c:v>
                </c:pt>
                <c:pt idx="4408">
                  <c:v>2012-04-08-12</c:v>
                </c:pt>
                <c:pt idx="4409">
                  <c:v>2012-04-08-13</c:v>
                </c:pt>
                <c:pt idx="4410">
                  <c:v>2012-04-08-14</c:v>
                </c:pt>
                <c:pt idx="4411">
                  <c:v>2012-04-08-15</c:v>
                </c:pt>
                <c:pt idx="4412">
                  <c:v>2012-04-08-16</c:v>
                </c:pt>
                <c:pt idx="4413">
                  <c:v>2012-04-08-17</c:v>
                </c:pt>
                <c:pt idx="4414">
                  <c:v>2012-04-08-18</c:v>
                </c:pt>
                <c:pt idx="4415">
                  <c:v>2012-04-08-19</c:v>
                </c:pt>
                <c:pt idx="4416">
                  <c:v>2012-04-08-20</c:v>
                </c:pt>
                <c:pt idx="4417">
                  <c:v>2012-04-08-21</c:v>
                </c:pt>
                <c:pt idx="4418">
                  <c:v>2012-04-08-22</c:v>
                </c:pt>
                <c:pt idx="4419">
                  <c:v>2012-04-08-23</c:v>
                </c:pt>
                <c:pt idx="4420">
                  <c:v>2012-04-09-00</c:v>
                </c:pt>
                <c:pt idx="4421">
                  <c:v>2012-04-09-01</c:v>
                </c:pt>
                <c:pt idx="4422">
                  <c:v>2012-04-09-02</c:v>
                </c:pt>
                <c:pt idx="4423">
                  <c:v>2012-04-09-03</c:v>
                </c:pt>
                <c:pt idx="4424">
                  <c:v>2012-04-09-04</c:v>
                </c:pt>
                <c:pt idx="4425">
                  <c:v>2012-04-09-05</c:v>
                </c:pt>
                <c:pt idx="4426">
                  <c:v>2012-04-09-06</c:v>
                </c:pt>
                <c:pt idx="4427">
                  <c:v>2012-04-09-07</c:v>
                </c:pt>
                <c:pt idx="4428">
                  <c:v>2012-04-09-08</c:v>
                </c:pt>
                <c:pt idx="4429">
                  <c:v>2012-04-09-09</c:v>
                </c:pt>
                <c:pt idx="4430">
                  <c:v>2012-04-09-10</c:v>
                </c:pt>
                <c:pt idx="4431">
                  <c:v>2012-04-09-11</c:v>
                </c:pt>
                <c:pt idx="4432">
                  <c:v>2012-04-09-12</c:v>
                </c:pt>
                <c:pt idx="4433">
                  <c:v>2012-04-09-13</c:v>
                </c:pt>
                <c:pt idx="4434">
                  <c:v>2012-04-09-14</c:v>
                </c:pt>
                <c:pt idx="4435">
                  <c:v>2012-04-09-15</c:v>
                </c:pt>
                <c:pt idx="4436">
                  <c:v>2012-04-09-16</c:v>
                </c:pt>
                <c:pt idx="4437">
                  <c:v>2012-04-09-17</c:v>
                </c:pt>
                <c:pt idx="4438">
                  <c:v>2012-04-09-18</c:v>
                </c:pt>
                <c:pt idx="4439">
                  <c:v>2012-04-09-19</c:v>
                </c:pt>
                <c:pt idx="4440">
                  <c:v>2012-04-09-20</c:v>
                </c:pt>
                <c:pt idx="4441">
                  <c:v>2012-04-09-21</c:v>
                </c:pt>
                <c:pt idx="4442">
                  <c:v>2012-04-09-22</c:v>
                </c:pt>
                <c:pt idx="4443">
                  <c:v>2012-04-09-23</c:v>
                </c:pt>
                <c:pt idx="4444">
                  <c:v>2012-04-10-00</c:v>
                </c:pt>
                <c:pt idx="4445">
                  <c:v>2012-04-10-01</c:v>
                </c:pt>
                <c:pt idx="4446">
                  <c:v>2012-04-10-02</c:v>
                </c:pt>
                <c:pt idx="4447">
                  <c:v>2012-04-10-03</c:v>
                </c:pt>
                <c:pt idx="4448">
                  <c:v>2012-04-10-04</c:v>
                </c:pt>
                <c:pt idx="4449">
                  <c:v>2012-04-10-05</c:v>
                </c:pt>
                <c:pt idx="4450">
                  <c:v>2012-04-10-06</c:v>
                </c:pt>
                <c:pt idx="4451">
                  <c:v>2012-04-10-07</c:v>
                </c:pt>
                <c:pt idx="4452">
                  <c:v>2012-04-10-08</c:v>
                </c:pt>
                <c:pt idx="4453">
                  <c:v>2012-04-10-09</c:v>
                </c:pt>
                <c:pt idx="4454">
                  <c:v>2012-04-10-10</c:v>
                </c:pt>
                <c:pt idx="4455">
                  <c:v>2012-04-10-11</c:v>
                </c:pt>
                <c:pt idx="4456">
                  <c:v>2012-04-10-12</c:v>
                </c:pt>
                <c:pt idx="4457">
                  <c:v>2012-04-10-13</c:v>
                </c:pt>
                <c:pt idx="4458">
                  <c:v>2012-04-10-14</c:v>
                </c:pt>
                <c:pt idx="4459">
                  <c:v>2012-04-10-15</c:v>
                </c:pt>
                <c:pt idx="4460">
                  <c:v>2012-04-10-16</c:v>
                </c:pt>
                <c:pt idx="4461">
                  <c:v>2012-04-10-17</c:v>
                </c:pt>
                <c:pt idx="4462">
                  <c:v>2012-04-10-18</c:v>
                </c:pt>
                <c:pt idx="4463">
                  <c:v>2012-04-10-19</c:v>
                </c:pt>
                <c:pt idx="4464">
                  <c:v>2012-04-10-20</c:v>
                </c:pt>
                <c:pt idx="4465">
                  <c:v>2012-04-10-21</c:v>
                </c:pt>
                <c:pt idx="4466">
                  <c:v>2012-04-10-22</c:v>
                </c:pt>
                <c:pt idx="4467">
                  <c:v>2012-04-10-23</c:v>
                </c:pt>
                <c:pt idx="4468">
                  <c:v>2012-04-11-00</c:v>
                </c:pt>
                <c:pt idx="4469">
                  <c:v>2012-04-11-01</c:v>
                </c:pt>
                <c:pt idx="4470">
                  <c:v>2012-04-11-02</c:v>
                </c:pt>
                <c:pt idx="4471">
                  <c:v>2012-04-11-03</c:v>
                </c:pt>
                <c:pt idx="4472">
                  <c:v>2012-04-11-04</c:v>
                </c:pt>
                <c:pt idx="4473">
                  <c:v>2012-04-11-05</c:v>
                </c:pt>
                <c:pt idx="4474">
                  <c:v>2012-04-11-06</c:v>
                </c:pt>
                <c:pt idx="4475">
                  <c:v>2012-04-11-07</c:v>
                </c:pt>
                <c:pt idx="4476">
                  <c:v>2012-04-11-08</c:v>
                </c:pt>
                <c:pt idx="4477">
                  <c:v>2012-04-11-09</c:v>
                </c:pt>
                <c:pt idx="4478">
                  <c:v>2012-04-11-10</c:v>
                </c:pt>
                <c:pt idx="4479">
                  <c:v>2012-04-11-11</c:v>
                </c:pt>
                <c:pt idx="4480">
                  <c:v>2012-04-11-12</c:v>
                </c:pt>
                <c:pt idx="4481">
                  <c:v>2012-04-11-13</c:v>
                </c:pt>
                <c:pt idx="4482">
                  <c:v>2012-04-11-14</c:v>
                </c:pt>
                <c:pt idx="4483">
                  <c:v>2012-04-11-15</c:v>
                </c:pt>
                <c:pt idx="4484">
                  <c:v>2012-04-11-16</c:v>
                </c:pt>
                <c:pt idx="4485">
                  <c:v>2012-04-11-17</c:v>
                </c:pt>
                <c:pt idx="4486">
                  <c:v>2012-04-11-18</c:v>
                </c:pt>
                <c:pt idx="4487">
                  <c:v>2012-04-11-19</c:v>
                </c:pt>
                <c:pt idx="4488">
                  <c:v>2012-04-11-20</c:v>
                </c:pt>
                <c:pt idx="4489">
                  <c:v>2012-04-11-21</c:v>
                </c:pt>
                <c:pt idx="4490">
                  <c:v>2012-04-11-22</c:v>
                </c:pt>
                <c:pt idx="4491">
                  <c:v>2012-04-11-23</c:v>
                </c:pt>
                <c:pt idx="4492">
                  <c:v>2012-04-12-00</c:v>
                </c:pt>
                <c:pt idx="4493">
                  <c:v>2012-04-12-01</c:v>
                </c:pt>
                <c:pt idx="4494">
                  <c:v>2012-04-12-02</c:v>
                </c:pt>
                <c:pt idx="4495">
                  <c:v>2012-04-12-03</c:v>
                </c:pt>
                <c:pt idx="4496">
                  <c:v>2012-04-12-04</c:v>
                </c:pt>
                <c:pt idx="4497">
                  <c:v>2012-04-12-05</c:v>
                </c:pt>
                <c:pt idx="4498">
                  <c:v>2012-04-12-06</c:v>
                </c:pt>
                <c:pt idx="4499">
                  <c:v>2012-04-12-07</c:v>
                </c:pt>
                <c:pt idx="4500">
                  <c:v>2012-04-12-08</c:v>
                </c:pt>
                <c:pt idx="4501">
                  <c:v>2012-04-12-09</c:v>
                </c:pt>
                <c:pt idx="4502">
                  <c:v>2012-04-12-10</c:v>
                </c:pt>
                <c:pt idx="4503">
                  <c:v>2012-04-12-11</c:v>
                </c:pt>
                <c:pt idx="4504">
                  <c:v>2012-04-12-12</c:v>
                </c:pt>
                <c:pt idx="4505">
                  <c:v>2012-04-12-13</c:v>
                </c:pt>
                <c:pt idx="4506">
                  <c:v>2012-04-12-14</c:v>
                </c:pt>
                <c:pt idx="4507">
                  <c:v>2012-04-12-15</c:v>
                </c:pt>
                <c:pt idx="4508">
                  <c:v>2012-04-12-16</c:v>
                </c:pt>
                <c:pt idx="4509">
                  <c:v>2012-04-12-17</c:v>
                </c:pt>
                <c:pt idx="4510">
                  <c:v>2012-04-12-18</c:v>
                </c:pt>
                <c:pt idx="4511">
                  <c:v>2012-04-12-19</c:v>
                </c:pt>
                <c:pt idx="4512">
                  <c:v>2012-04-12-20</c:v>
                </c:pt>
                <c:pt idx="4513">
                  <c:v>2012-04-12-21</c:v>
                </c:pt>
                <c:pt idx="4514">
                  <c:v>2012-04-12-22</c:v>
                </c:pt>
                <c:pt idx="4515">
                  <c:v>2012-04-12-23</c:v>
                </c:pt>
                <c:pt idx="4516">
                  <c:v>2012-04-13-00</c:v>
                </c:pt>
                <c:pt idx="4517">
                  <c:v>2012-04-13-01</c:v>
                </c:pt>
                <c:pt idx="4518">
                  <c:v>2012-04-13-02</c:v>
                </c:pt>
                <c:pt idx="4519">
                  <c:v>2012-04-13-03</c:v>
                </c:pt>
                <c:pt idx="4520">
                  <c:v>2012-04-13-04</c:v>
                </c:pt>
                <c:pt idx="4521">
                  <c:v>2012-04-13-05</c:v>
                </c:pt>
                <c:pt idx="4522">
                  <c:v>2012-04-13-06</c:v>
                </c:pt>
                <c:pt idx="4523">
                  <c:v>2012-04-13-07</c:v>
                </c:pt>
                <c:pt idx="4524">
                  <c:v>2012-04-13-08</c:v>
                </c:pt>
                <c:pt idx="4525">
                  <c:v>2012-04-13-09</c:v>
                </c:pt>
                <c:pt idx="4526">
                  <c:v>2012-04-13-10</c:v>
                </c:pt>
                <c:pt idx="4527">
                  <c:v>2012-04-13-11</c:v>
                </c:pt>
                <c:pt idx="4528">
                  <c:v>2012-04-13-12</c:v>
                </c:pt>
                <c:pt idx="4529">
                  <c:v>2012-04-13-13</c:v>
                </c:pt>
                <c:pt idx="4530">
                  <c:v>2012-04-13-14</c:v>
                </c:pt>
                <c:pt idx="4531">
                  <c:v>2012-04-13-15</c:v>
                </c:pt>
                <c:pt idx="4532">
                  <c:v>2012-04-13-16</c:v>
                </c:pt>
                <c:pt idx="4533">
                  <c:v>2012-04-13-17</c:v>
                </c:pt>
                <c:pt idx="4534">
                  <c:v>2012-04-13-18</c:v>
                </c:pt>
                <c:pt idx="4535">
                  <c:v>2012-04-13-19</c:v>
                </c:pt>
                <c:pt idx="4536">
                  <c:v>2012-04-13-20</c:v>
                </c:pt>
                <c:pt idx="4537">
                  <c:v>2012-04-13-21</c:v>
                </c:pt>
                <c:pt idx="4538">
                  <c:v>2012-04-13-22</c:v>
                </c:pt>
                <c:pt idx="4539">
                  <c:v>2012-04-13-23</c:v>
                </c:pt>
                <c:pt idx="4540">
                  <c:v>2012-04-14-00</c:v>
                </c:pt>
                <c:pt idx="4541">
                  <c:v>2012-04-14-01</c:v>
                </c:pt>
                <c:pt idx="4542">
                  <c:v>2012-04-14-02</c:v>
                </c:pt>
                <c:pt idx="4543">
                  <c:v>2012-04-14-03</c:v>
                </c:pt>
                <c:pt idx="4544">
                  <c:v>2012-04-14-04</c:v>
                </c:pt>
                <c:pt idx="4545">
                  <c:v>2012-04-14-05</c:v>
                </c:pt>
                <c:pt idx="4546">
                  <c:v>2012-04-14-06</c:v>
                </c:pt>
                <c:pt idx="4547">
                  <c:v>2012-04-14-07</c:v>
                </c:pt>
                <c:pt idx="4548">
                  <c:v>2012-04-14-08</c:v>
                </c:pt>
                <c:pt idx="4549">
                  <c:v>2012-04-14-09</c:v>
                </c:pt>
                <c:pt idx="4550">
                  <c:v>2012-04-14-10</c:v>
                </c:pt>
                <c:pt idx="4551">
                  <c:v>2012-04-14-11</c:v>
                </c:pt>
                <c:pt idx="4552">
                  <c:v>2012-04-14-12</c:v>
                </c:pt>
                <c:pt idx="4553">
                  <c:v>2012-04-14-13</c:v>
                </c:pt>
                <c:pt idx="4554">
                  <c:v>2012-04-14-14</c:v>
                </c:pt>
                <c:pt idx="4555">
                  <c:v>2012-04-14-15</c:v>
                </c:pt>
                <c:pt idx="4556">
                  <c:v>2012-04-14-16</c:v>
                </c:pt>
                <c:pt idx="4557">
                  <c:v>2012-04-14-17</c:v>
                </c:pt>
                <c:pt idx="4558">
                  <c:v>2012-04-14-18</c:v>
                </c:pt>
                <c:pt idx="4559">
                  <c:v>2012-04-14-19</c:v>
                </c:pt>
                <c:pt idx="4560">
                  <c:v>2012-04-14-20</c:v>
                </c:pt>
                <c:pt idx="4561">
                  <c:v>2012-04-14-21</c:v>
                </c:pt>
                <c:pt idx="4562">
                  <c:v>2012-04-14-22</c:v>
                </c:pt>
                <c:pt idx="4563">
                  <c:v>2012-04-14-23</c:v>
                </c:pt>
                <c:pt idx="4564">
                  <c:v>2012-04-15-00</c:v>
                </c:pt>
                <c:pt idx="4565">
                  <c:v>2012-04-15-01</c:v>
                </c:pt>
                <c:pt idx="4566">
                  <c:v>2012-04-15-02</c:v>
                </c:pt>
                <c:pt idx="4567">
                  <c:v>2012-04-15-03</c:v>
                </c:pt>
                <c:pt idx="4568">
                  <c:v>2012-04-15-04</c:v>
                </c:pt>
                <c:pt idx="4569">
                  <c:v>2012-04-15-05</c:v>
                </c:pt>
                <c:pt idx="4570">
                  <c:v>2012-04-15-06</c:v>
                </c:pt>
                <c:pt idx="4571">
                  <c:v>2012-04-15-07</c:v>
                </c:pt>
                <c:pt idx="4572">
                  <c:v>2012-04-15-08</c:v>
                </c:pt>
                <c:pt idx="4573">
                  <c:v>2012-04-15-09</c:v>
                </c:pt>
                <c:pt idx="4574">
                  <c:v>2012-04-15-10</c:v>
                </c:pt>
                <c:pt idx="4575">
                  <c:v>2012-04-15-11</c:v>
                </c:pt>
                <c:pt idx="4576">
                  <c:v>2012-04-15-12</c:v>
                </c:pt>
                <c:pt idx="4577">
                  <c:v>2012-04-15-13</c:v>
                </c:pt>
                <c:pt idx="4578">
                  <c:v>2012-04-15-14</c:v>
                </c:pt>
                <c:pt idx="4579">
                  <c:v>2012-04-15-15</c:v>
                </c:pt>
                <c:pt idx="4580">
                  <c:v>2012-04-15-16</c:v>
                </c:pt>
                <c:pt idx="4581">
                  <c:v>2012-04-15-17</c:v>
                </c:pt>
                <c:pt idx="4582">
                  <c:v>2012-04-15-18</c:v>
                </c:pt>
                <c:pt idx="4583">
                  <c:v>2012-04-15-19</c:v>
                </c:pt>
                <c:pt idx="4584">
                  <c:v>2012-04-15-20</c:v>
                </c:pt>
                <c:pt idx="4585">
                  <c:v>2012-04-15-21</c:v>
                </c:pt>
                <c:pt idx="4586">
                  <c:v>2012-04-15-22</c:v>
                </c:pt>
                <c:pt idx="4587">
                  <c:v>2012-04-15-23</c:v>
                </c:pt>
                <c:pt idx="4588">
                  <c:v>2012-04-16-00</c:v>
                </c:pt>
                <c:pt idx="4589">
                  <c:v>2012-04-16-01</c:v>
                </c:pt>
                <c:pt idx="4590">
                  <c:v>2012-04-16-02</c:v>
                </c:pt>
                <c:pt idx="4591">
                  <c:v>2012-04-16-03</c:v>
                </c:pt>
                <c:pt idx="4592">
                  <c:v>2012-04-16-04</c:v>
                </c:pt>
                <c:pt idx="4593">
                  <c:v>2012-04-16-05</c:v>
                </c:pt>
                <c:pt idx="4594">
                  <c:v>2012-04-16-06</c:v>
                </c:pt>
                <c:pt idx="4595">
                  <c:v>2012-04-16-07</c:v>
                </c:pt>
                <c:pt idx="4596">
                  <c:v>2012-04-16-08</c:v>
                </c:pt>
                <c:pt idx="4597">
                  <c:v>2012-04-16-09</c:v>
                </c:pt>
                <c:pt idx="4598">
                  <c:v>2012-04-16-10</c:v>
                </c:pt>
                <c:pt idx="4599">
                  <c:v>2012-04-16-11</c:v>
                </c:pt>
                <c:pt idx="4600">
                  <c:v>2012-04-16-12</c:v>
                </c:pt>
                <c:pt idx="4601">
                  <c:v>2012-04-16-13</c:v>
                </c:pt>
                <c:pt idx="4602">
                  <c:v>2012-04-16-14</c:v>
                </c:pt>
                <c:pt idx="4603">
                  <c:v>2012-04-16-15</c:v>
                </c:pt>
                <c:pt idx="4604">
                  <c:v>2012-04-16-16</c:v>
                </c:pt>
                <c:pt idx="4605">
                  <c:v>2012-04-16-17</c:v>
                </c:pt>
                <c:pt idx="4606">
                  <c:v>2012-04-16-18</c:v>
                </c:pt>
                <c:pt idx="4607">
                  <c:v>2012-04-16-19</c:v>
                </c:pt>
                <c:pt idx="4608">
                  <c:v>2012-04-16-20</c:v>
                </c:pt>
                <c:pt idx="4609">
                  <c:v>2012-04-16-21</c:v>
                </c:pt>
                <c:pt idx="4610">
                  <c:v>2012-04-16-22</c:v>
                </c:pt>
                <c:pt idx="4611">
                  <c:v>2012-04-16-23</c:v>
                </c:pt>
                <c:pt idx="4612">
                  <c:v>2012-04-17-00</c:v>
                </c:pt>
                <c:pt idx="4613">
                  <c:v>2012-04-17-01</c:v>
                </c:pt>
                <c:pt idx="4614">
                  <c:v>2012-04-17-02</c:v>
                </c:pt>
                <c:pt idx="4615">
                  <c:v>2012-04-17-03</c:v>
                </c:pt>
                <c:pt idx="4616">
                  <c:v>2012-04-17-04</c:v>
                </c:pt>
                <c:pt idx="4617">
                  <c:v>2012-04-17-05</c:v>
                </c:pt>
                <c:pt idx="4618">
                  <c:v>2012-04-17-06</c:v>
                </c:pt>
                <c:pt idx="4619">
                  <c:v>2012-04-17-07</c:v>
                </c:pt>
                <c:pt idx="4620">
                  <c:v>2012-04-17-08</c:v>
                </c:pt>
                <c:pt idx="4621">
                  <c:v>2012-04-17-09</c:v>
                </c:pt>
                <c:pt idx="4622">
                  <c:v>2012-04-17-10</c:v>
                </c:pt>
                <c:pt idx="4623">
                  <c:v>2012-04-17-11</c:v>
                </c:pt>
                <c:pt idx="4624">
                  <c:v>2012-04-17-12</c:v>
                </c:pt>
                <c:pt idx="4625">
                  <c:v>2012-04-17-13</c:v>
                </c:pt>
                <c:pt idx="4626">
                  <c:v>2012-04-17-14</c:v>
                </c:pt>
                <c:pt idx="4627">
                  <c:v>2012-04-17-15</c:v>
                </c:pt>
                <c:pt idx="4628">
                  <c:v>2012-04-17-16</c:v>
                </c:pt>
                <c:pt idx="4629">
                  <c:v>2012-04-17-17</c:v>
                </c:pt>
                <c:pt idx="4630">
                  <c:v>2012-04-17-18</c:v>
                </c:pt>
                <c:pt idx="4631">
                  <c:v>2012-04-17-19</c:v>
                </c:pt>
                <c:pt idx="4632">
                  <c:v>2012-04-17-20</c:v>
                </c:pt>
                <c:pt idx="4633">
                  <c:v>2012-04-17-21</c:v>
                </c:pt>
                <c:pt idx="4634">
                  <c:v>2012-04-17-22</c:v>
                </c:pt>
                <c:pt idx="4635">
                  <c:v>2012-04-17-23</c:v>
                </c:pt>
                <c:pt idx="4636">
                  <c:v>2012-04-18-00</c:v>
                </c:pt>
                <c:pt idx="4637">
                  <c:v>2012-04-18-01</c:v>
                </c:pt>
                <c:pt idx="4638">
                  <c:v>2012-04-18-02</c:v>
                </c:pt>
                <c:pt idx="4639">
                  <c:v>2012-04-18-03</c:v>
                </c:pt>
                <c:pt idx="4640">
                  <c:v>2012-04-18-04</c:v>
                </c:pt>
                <c:pt idx="4641">
                  <c:v>2012-04-18-05</c:v>
                </c:pt>
                <c:pt idx="4642">
                  <c:v>2012-04-18-06</c:v>
                </c:pt>
                <c:pt idx="4643">
                  <c:v>2012-04-18-07</c:v>
                </c:pt>
                <c:pt idx="4644">
                  <c:v>2012-04-18-08</c:v>
                </c:pt>
                <c:pt idx="4645">
                  <c:v>2012-04-18-09</c:v>
                </c:pt>
                <c:pt idx="4646">
                  <c:v>2012-04-18-10</c:v>
                </c:pt>
                <c:pt idx="4647">
                  <c:v>2012-04-18-11</c:v>
                </c:pt>
                <c:pt idx="4648">
                  <c:v>2012-04-18-12</c:v>
                </c:pt>
                <c:pt idx="4649">
                  <c:v>2012-04-18-13</c:v>
                </c:pt>
                <c:pt idx="4650">
                  <c:v>2012-04-18-14</c:v>
                </c:pt>
                <c:pt idx="4651">
                  <c:v>2012-04-18-15</c:v>
                </c:pt>
                <c:pt idx="4652">
                  <c:v>2012-04-18-16</c:v>
                </c:pt>
                <c:pt idx="4653">
                  <c:v>2012-04-18-17</c:v>
                </c:pt>
                <c:pt idx="4654">
                  <c:v>2012-04-18-18</c:v>
                </c:pt>
                <c:pt idx="4655">
                  <c:v>2012-04-18-19</c:v>
                </c:pt>
                <c:pt idx="4656">
                  <c:v>2012-04-18-20</c:v>
                </c:pt>
                <c:pt idx="4657">
                  <c:v>2012-04-18-21</c:v>
                </c:pt>
                <c:pt idx="4658">
                  <c:v>2012-04-18-22</c:v>
                </c:pt>
                <c:pt idx="4659">
                  <c:v>2012-04-18-23</c:v>
                </c:pt>
                <c:pt idx="4660">
                  <c:v>2012-04-19-00</c:v>
                </c:pt>
                <c:pt idx="4661">
                  <c:v>2012-04-19-01</c:v>
                </c:pt>
                <c:pt idx="4662">
                  <c:v>2012-04-19-02</c:v>
                </c:pt>
                <c:pt idx="4663">
                  <c:v>2012-04-19-03</c:v>
                </c:pt>
                <c:pt idx="4664">
                  <c:v>2012-04-19-04</c:v>
                </c:pt>
                <c:pt idx="4665">
                  <c:v>2012-04-19-05</c:v>
                </c:pt>
                <c:pt idx="4666">
                  <c:v>2012-04-19-06</c:v>
                </c:pt>
                <c:pt idx="4667">
                  <c:v>2012-04-19-07</c:v>
                </c:pt>
                <c:pt idx="4668">
                  <c:v>2012-04-19-08</c:v>
                </c:pt>
                <c:pt idx="4669">
                  <c:v>2012-04-19-09</c:v>
                </c:pt>
                <c:pt idx="4670">
                  <c:v>2012-04-19-10</c:v>
                </c:pt>
                <c:pt idx="4671">
                  <c:v>2012-04-19-11</c:v>
                </c:pt>
                <c:pt idx="4672">
                  <c:v>2012-04-19-12</c:v>
                </c:pt>
                <c:pt idx="4673">
                  <c:v>2012-04-19-13</c:v>
                </c:pt>
                <c:pt idx="4674">
                  <c:v>2012-04-19-14</c:v>
                </c:pt>
                <c:pt idx="4675">
                  <c:v>2012-04-19-15</c:v>
                </c:pt>
                <c:pt idx="4676">
                  <c:v>2012-04-19-16</c:v>
                </c:pt>
                <c:pt idx="4677">
                  <c:v>2012-04-19-17</c:v>
                </c:pt>
                <c:pt idx="4678">
                  <c:v>2012-04-19-18</c:v>
                </c:pt>
                <c:pt idx="4679">
                  <c:v>2012-04-19-19</c:v>
                </c:pt>
                <c:pt idx="4680">
                  <c:v>2012-04-19-20</c:v>
                </c:pt>
                <c:pt idx="4681">
                  <c:v>2012-04-19-21</c:v>
                </c:pt>
                <c:pt idx="4682">
                  <c:v>2012-04-19-22</c:v>
                </c:pt>
                <c:pt idx="4683">
                  <c:v>2012-04-19-23</c:v>
                </c:pt>
                <c:pt idx="4684">
                  <c:v>2012-04-20-00</c:v>
                </c:pt>
                <c:pt idx="4685">
                  <c:v>2012-04-20-01</c:v>
                </c:pt>
                <c:pt idx="4686">
                  <c:v>2012-04-20-02</c:v>
                </c:pt>
                <c:pt idx="4687">
                  <c:v>2012-04-20-03</c:v>
                </c:pt>
                <c:pt idx="4688">
                  <c:v>2012-04-20-04</c:v>
                </c:pt>
                <c:pt idx="4689">
                  <c:v>2012-04-20-05</c:v>
                </c:pt>
                <c:pt idx="4690">
                  <c:v>2012-04-20-06</c:v>
                </c:pt>
                <c:pt idx="4691">
                  <c:v>2012-04-20-07</c:v>
                </c:pt>
                <c:pt idx="4692">
                  <c:v>2012-04-20-08</c:v>
                </c:pt>
                <c:pt idx="4693">
                  <c:v>2012-04-20-09</c:v>
                </c:pt>
                <c:pt idx="4694">
                  <c:v>2012-04-20-10</c:v>
                </c:pt>
                <c:pt idx="4695">
                  <c:v>2012-04-20-11</c:v>
                </c:pt>
                <c:pt idx="4696">
                  <c:v>2012-04-20-12</c:v>
                </c:pt>
                <c:pt idx="4697">
                  <c:v>2012-04-20-13</c:v>
                </c:pt>
                <c:pt idx="4698">
                  <c:v>2012-04-20-14</c:v>
                </c:pt>
                <c:pt idx="4699">
                  <c:v>2012-04-20-15</c:v>
                </c:pt>
                <c:pt idx="4700">
                  <c:v>2012-04-20-16</c:v>
                </c:pt>
                <c:pt idx="4701">
                  <c:v>2012-04-20-17</c:v>
                </c:pt>
                <c:pt idx="4702">
                  <c:v>2012-04-20-18</c:v>
                </c:pt>
                <c:pt idx="4703">
                  <c:v>2012-04-20-19</c:v>
                </c:pt>
                <c:pt idx="4704">
                  <c:v>2012-04-20-20</c:v>
                </c:pt>
                <c:pt idx="4705">
                  <c:v>2012-04-20-21</c:v>
                </c:pt>
                <c:pt idx="4706">
                  <c:v>2012-04-20-22</c:v>
                </c:pt>
                <c:pt idx="4707">
                  <c:v>2012-04-20-23</c:v>
                </c:pt>
                <c:pt idx="4708">
                  <c:v>2012-04-21-00</c:v>
                </c:pt>
                <c:pt idx="4709">
                  <c:v>2012-04-21-01</c:v>
                </c:pt>
                <c:pt idx="4710">
                  <c:v>2012-04-21-02</c:v>
                </c:pt>
                <c:pt idx="4711">
                  <c:v>2012-04-21-03</c:v>
                </c:pt>
                <c:pt idx="4712">
                  <c:v>2012-04-21-04</c:v>
                </c:pt>
                <c:pt idx="4713">
                  <c:v>2012-04-21-05</c:v>
                </c:pt>
                <c:pt idx="4714">
                  <c:v>2012-04-21-06</c:v>
                </c:pt>
                <c:pt idx="4715">
                  <c:v>2012-04-21-07</c:v>
                </c:pt>
                <c:pt idx="4716">
                  <c:v>2012-04-21-08</c:v>
                </c:pt>
                <c:pt idx="4717">
                  <c:v>2012-04-21-09</c:v>
                </c:pt>
                <c:pt idx="4718">
                  <c:v>2012-04-21-10</c:v>
                </c:pt>
                <c:pt idx="4719">
                  <c:v>2012-04-21-11</c:v>
                </c:pt>
                <c:pt idx="4720">
                  <c:v>2012-04-21-12</c:v>
                </c:pt>
                <c:pt idx="4721">
                  <c:v>2012-04-21-13</c:v>
                </c:pt>
                <c:pt idx="4722">
                  <c:v>2012-04-21-14</c:v>
                </c:pt>
                <c:pt idx="4723">
                  <c:v>2012-04-21-15</c:v>
                </c:pt>
                <c:pt idx="4724">
                  <c:v>2012-04-21-16</c:v>
                </c:pt>
                <c:pt idx="4725">
                  <c:v>2012-04-21-17</c:v>
                </c:pt>
                <c:pt idx="4726">
                  <c:v>2012-04-21-18</c:v>
                </c:pt>
                <c:pt idx="4727">
                  <c:v>2012-04-21-19</c:v>
                </c:pt>
                <c:pt idx="4728">
                  <c:v>2012-04-21-20</c:v>
                </c:pt>
                <c:pt idx="4729">
                  <c:v>2012-04-21-21</c:v>
                </c:pt>
                <c:pt idx="4730">
                  <c:v>2012-04-21-22</c:v>
                </c:pt>
                <c:pt idx="4731">
                  <c:v>2012-04-21-23</c:v>
                </c:pt>
                <c:pt idx="4732">
                  <c:v>2012-04-22-00</c:v>
                </c:pt>
                <c:pt idx="4733">
                  <c:v>2012-04-22-01</c:v>
                </c:pt>
                <c:pt idx="4734">
                  <c:v>2012-04-22-02</c:v>
                </c:pt>
                <c:pt idx="4735">
                  <c:v>2012-04-22-03</c:v>
                </c:pt>
                <c:pt idx="4736">
                  <c:v>2012-04-22-04</c:v>
                </c:pt>
                <c:pt idx="4737">
                  <c:v>2012-04-22-05</c:v>
                </c:pt>
                <c:pt idx="4738">
                  <c:v>2012-04-22-06</c:v>
                </c:pt>
                <c:pt idx="4739">
                  <c:v>2012-04-22-07</c:v>
                </c:pt>
                <c:pt idx="4740">
                  <c:v>2012-04-22-08</c:v>
                </c:pt>
                <c:pt idx="4741">
                  <c:v>2012-04-22-09</c:v>
                </c:pt>
                <c:pt idx="4742">
                  <c:v>2012-04-22-10</c:v>
                </c:pt>
                <c:pt idx="4743">
                  <c:v>2012-04-22-11</c:v>
                </c:pt>
                <c:pt idx="4744">
                  <c:v>2012-04-22-12</c:v>
                </c:pt>
                <c:pt idx="4745">
                  <c:v>2012-04-22-13</c:v>
                </c:pt>
                <c:pt idx="4746">
                  <c:v>2012-04-22-14</c:v>
                </c:pt>
                <c:pt idx="4747">
                  <c:v>2012-04-22-15</c:v>
                </c:pt>
                <c:pt idx="4748">
                  <c:v>2012-04-22-16</c:v>
                </c:pt>
                <c:pt idx="4749">
                  <c:v>2012-04-22-17</c:v>
                </c:pt>
                <c:pt idx="4750">
                  <c:v>2012-04-22-18</c:v>
                </c:pt>
                <c:pt idx="4751">
                  <c:v>2012-04-22-19</c:v>
                </c:pt>
                <c:pt idx="4752">
                  <c:v>2012-04-22-20</c:v>
                </c:pt>
                <c:pt idx="4753">
                  <c:v>2012-04-22-21</c:v>
                </c:pt>
                <c:pt idx="4754">
                  <c:v>2012-04-22-22</c:v>
                </c:pt>
                <c:pt idx="4755">
                  <c:v>2012-04-22-23</c:v>
                </c:pt>
                <c:pt idx="4756">
                  <c:v>2012-04-23-00</c:v>
                </c:pt>
                <c:pt idx="4757">
                  <c:v>2012-04-23-01</c:v>
                </c:pt>
                <c:pt idx="4758">
                  <c:v>2012-04-23-02</c:v>
                </c:pt>
                <c:pt idx="4759">
                  <c:v>2012-04-23-03</c:v>
                </c:pt>
                <c:pt idx="4760">
                  <c:v>2012-04-23-04</c:v>
                </c:pt>
                <c:pt idx="4761">
                  <c:v>2012-04-23-05</c:v>
                </c:pt>
                <c:pt idx="4762">
                  <c:v>2012-04-23-06</c:v>
                </c:pt>
                <c:pt idx="4763">
                  <c:v>2012-04-23-07</c:v>
                </c:pt>
                <c:pt idx="4764">
                  <c:v>2012-04-23-08</c:v>
                </c:pt>
                <c:pt idx="4765">
                  <c:v>2012-04-23-09</c:v>
                </c:pt>
                <c:pt idx="4766">
                  <c:v>2012-04-23-10</c:v>
                </c:pt>
                <c:pt idx="4767">
                  <c:v>2012-04-23-11</c:v>
                </c:pt>
                <c:pt idx="4768">
                  <c:v>2012-04-23-12</c:v>
                </c:pt>
                <c:pt idx="4769">
                  <c:v>2012-04-23-13</c:v>
                </c:pt>
                <c:pt idx="4770">
                  <c:v>2012-04-23-14</c:v>
                </c:pt>
                <c:pt idx="4771">
                  <c:v>2012-04-23-15</c:v>
                </c:pt>
                <c:pt idx="4772">
                  <c:v>2012-04-23-16</c:v>
                </c:pt>
                <c:pt idx="4773">
                  <c:v>2012-04-23-17</c:v>
                </c:pt>
                <c:pt idx="4774">
                  <c:v>2012-04-23-18</c:v>
                </c:pt>
                <c:pt idx="4775">
                  <c:v>2012-04-23-19</c:v>
                </c:pt>
                <c:pt idx="4776">
                  <c:v>2012-04-23-20</c:v>
                </c:pt>
                <c:pt idx="4777">
                  <c:v>2012-04-23-21</c:v>
                </c:pt>
                <c:pt idx="4778">
                  <c:v>2012-04-23-22</c:v>
                </c:pt>
                <c:pt idx="4779">
                  <c:v>2012-04-23-23</c:v>
                </c:pt>
                <c:pt idx="4780">
                  <c:v>2012-04-24-00</c:v>
                </c:pt>
                <c:pt idx="4781">
                  <c:v>2012-04-24-01</c:v>
                </c:pt>
                <c:pt idx="4782">
                  <c:v>2012-04-24-02</c:v>
                </c:pt>
                <c:pt idx="4783">
                  <c:v>2012-04-24-03</c:v>
                </c:pt>
                <c:pt idx="4784">
                  <c:v>2012-04-24-04</c:v>
                </c:pt>
                <c:pt idx="4785">
                  <c:v>2012-04-24-05</c:v>
                </c:pt>
                <c:pt idx="4786">
                  <c:v>2012-04-24-06</c:v>
                </c:pt>
                <c:pt idx="4787">
                  <c:v>2012-04-24-07</c:v>
                </c:pt>
                <c:pt idx="4788">
                  <c:v>2012-04-24-08</c:v>
                </c:pt>
                <c:pt idx="4789">
                  <c:v>2012-04-24-09</c:v>
                </c:pt>
                <c:pt idx="4790">
                  <c:v>2012-04-24-10</c:v>
                </c:pt>
                <c:pt idx="4791">
                  <c:v>2012-04-24-11</c:v>
                </c:pt>
                <c:pt idx="4792">
                  <c:v>2012-04-24-12</c:v>
                </c:pt>
                <c:pt idx="4793">
                  <c:v>2012-04-24-13</c:v>
                </c:pt>
                <c:pt idx="4794">
                  <c:v>2012-04-24-14</c:v>
                </c:pt>
                <c:pt idx="4795">
                  <c:v>2012-04-24-15</c:v>
                </c:pt>
                <c:pt idx="4796">
                  <c:v>2012-04-24-16</c:v>
                </c:pt>
                <c:pt idx="4797">
                  <c:v>2012-04-24-17</c:v>
                </c:pt>
                <c:pt idx="4798">
                  <c:v>2012-04-24-18</c:v>
                </c:pt>
                <c:pt idx="4799">
                  <c:v>2012-04-24-19</c:v>
                </c:pt>
                <c:pt idx="4800">
                  <c:v>2012-04-24-20</c:v>
                </c:pt>
                <c:pt idx="4801">
                  <c:v>2012-04-24-21</c:v>
                </c:pt>
                <c:pt idx="4802">
                  <c:v>2012-04-24-22</c:v>
                </c:pt>
                <c:pt idx="4803">
                  <c:v>2012-04-24-23</c:v>
                </c:pt>
                <c:pt idx="4804">
                  <c:v>2012-04-25-00</c:v>
                </c:pt>
                <c:pt idx="4805">
                  <c:v>2012-04-25-01</c:v>
                </c:pt>
                <c:pt idx="4806">
                  <c:v>2012-04-25-02</c:v>
                </c:pt>
                <c:pt idx="4807">
                  <c:v>2012-04-25-03</c:v>
                </c:pt>
                <c:pt idx="4808">
                  <c:v>2012-04-25-04</c:v>
                </c:pt>
                <c:pt idx="4809">
                  <c:v>2012-04-25-05</c:v>
                </c:pt>
                <c:pt idx="4810">
                  <c:v>2012-04-25-06</c:v>
                </c:pt>
                <c:pt idx="4811">
                  <c:v>2012-04-25-07</c:v>
                </c:pt>
                <c:pt idx="4812">
                  <c:v>2012-04-25-08</c:v>
                </c:pt>
                <c:pt idx="4813">
                  <c:v>2012-04-25-09</c:v>
                </c:pt>
                <c:pt idx="4814">
                  <c:v>2012-04-25-10</c:v>
                </c:pt>
                <c:pt idx="4815">
                  <c:v>2012-04-25-11</c:v>
                </c:pt>
                <c:pt idx="4816">
                  <c:v>2012-04-25-12</c:v>
                </c:pt>
                <c:pt idx="4817">
                  <c:v>2012-04-25-13</c:v>
                </c:pt>
                <c:pt idx="4818">
                  <c:v>2012-04-25-14</c:v>
                </c:pt>
                <c:pt idx="4819">
                  <c:v>2012-04-25-15</c:v>
                </c:pt>
                <c:pt idx="4820">
                  <c:v>2012-04-25-16</c:v>
                </c:pt>
                <c:pt idx="4821">
                  <c:v>2012-04-25-17</c:v>
                </c:pt>
                <c:pt idx="4822">
                  <c:v>2012-04-25-18</c:v>
                </c:pt>
                <c:pt idx="4823">
                  <c:v>2012-04-25-19</c:v>
                </c:pt>
                <c:pt idx="4824">
                  <c:v>2012-04-25-20</c:v>
                </c:pt>
                <c:pt idx="4825">
                  <c:v>2012-04-25-21</c:v>
                </c:pt>
                <c:pt idx="4826">
                  <c:v>2012-04-25-22</c:v>
                </c:pt>
                <c:pt idx="4827">
                  <c:v>2012-04-25-23</c:v>
                </c:pt>
                <c:pt idx="4828">
                  <c:v>2012-04-26-00</c:v>
                </c:pt>
                <c:pt idx="4829">
                  <c:v>2012-04-26-01</c:v>
                </c:pt>
                <c:pt idx="4830">
                  <c:v>2012-04-26-02</c:v>
                </c:pt>
                <c:pt idx="4831">
                  <c:v>2012-04-26-03</c:v>
                </c:pt>
                <c:pt idx="4832">
                  <c:v>2012-04-26-04</c:v>
                </c:pt>
                <c:pt idx="4833">
                  <c:v>2012-04-26-05</c:v>
                </c:pt>
                <c:pt idx="4834">
                  <c:v>2012-04-26-06</c:v>
                </c:pt>
                <c:pt idx="4835">
                  <c:v>2012-04-26-07</c:v>
                </c:pt>
                <c:pt idx="4836">
                  <c:v>2012-04-26-08</c:v>
                </c:pt>
                <c:pt idx="4837">
                  <c:v>2012-04-26-09</c:v>
                </c:pt>
                <c:pt idx="4838">
                  <c:v>2012-04-26-10</c:v>
                </c:pt>
                <c:pt idx="4839">
                  <c:v>2012-04-26-11</c:v>
                </c:pt>
                <c:pt idx="4840">
                  <c:v>2012-04-26-12</c:v>
                </c:pt>
                <c:pt idx="4841">
                  <c:v>2012-04-26-13</c:v>
                </c:pt>
                <c:pt idx="4842">
                  <c:v>2012-04-26-14</c:v>
                </c:pt>
                <c:pt idx="4843">
                  <c:v>2012-04-26-15</c:v>
                </c:pt>
                <c:pt idx="4844">
                  <c:v>2012-04-26-16</c:v>
                </c:pt>
                <c:pt idx="4845">
                  <c:v>2012-04-26-17</c:v>
                </c:pt>
                <c:pt idx="4846">
                  <c:v>2012-04-26-18</c:v>
                </c:pt>
                <c:pt idx="4847">
                  <c:v>2012-04-26-19</c:v>
                </c:pt>
                <c:pt idx="4848">
                  <c:v>2012-04-26-20</c:v>
                </c:pt>
                <c:pt idx="4849">
                  <c:v>2012-04-26-21</c:v>
                </c:pt>
                <c:pt idx="4850">
                  <c:v>2012-04-26-22</c:v>
                </c:pt>
                <c:pt idx="4851">
                  <c:v>2012-04-26-23</c:v>
                </c:pt>
                <c:pt idx="4852">
                  <c:v>2012-04-27-00</c:v>
                </c:pt>
                <c:pt idx="4853">
                  <c:v>2012-04-27-01</c:v>
                </c:pt>
                <c:pt idx="4854">
                  <c:v>2012-04-27-02</c:v>
                </c:pt>
                <c:pt idx="4855">
                  <c:v>2012-04-27-03</c:v>
                </c:pt>
                <c:pt idx="4856">
                  <c:v>2012-04-27-04</c:v>
                </c:pt>
                <c:pt idx="4857">
                  <c:v>2012-04-27-05</c:v>
                </c:pt>
                <c:pt idx="4858">
                  <c:v>2012-04-27-06</c:v>
                </c:pt>
                <c:pt idx="4859">
                  <c:v>2012-04-27-07</c:v>
                </c:pt>
                <c:pt idx="4860">
                  <c:v>2012-04-27-08</c:v>
                </c:pt>
                <c:pt idx="4861">
                  <c:v>2012-04-27-09</c:v>
                </c:pt>
                <c:pt idx="4862">
                  <c:v>2012-04-27-10</c:v>
                </c:pt>
                <c:pt idx="4863">
                  <c:v>2012-04-27-11</c:v>
                </c:pt>
                <c:pt idx="4864">
                  <c:v>2012-04-27-12</c:v>
                </c:pt>
                <c:pt idx="4865">
                  <c:v>2012-04-27-13</c:v>
                </c:pt>
                <c:pt idx="4866">
                  <c:v>2012-04-27-14</c:v>
                </c:pt>
                <c:pt idx="4867">
                  <c:v>2012-04-27-15</c:v>
                </c:pt>
                <c:pt idx="4868">
                  <c:v>2012-04-27-16</c:v>
                </c:pt>
                <c:pt idx="4869">
                  <c:v>2012-04-27-17</c:v>
                </c:pt>
                <c:pt idx="4870">
                  <c:v>2012-04-27-18</c:v>
                </c:pt>
                <c:pt idx="4871">
                  <c:v>2012-04-27-19</c:v>
                </c:pt>
                <c:pt idx="4872">
                  <c:v>2012-04-27-20</c:v>
                </c:pt>
                <c:pt idx="4873">
                  <c:v>2012-04-27-21</c:v>
                </c:pt>
                <c:pt idx="4874">
                  <c:v>2012-04-27-22</c:v>
                </c:pt>
                <c:pt idx="4875">
                  <c:v>2012-04-27-23</c:v>
                </c:pt>
                <c:pt idx="4876">
                  <c:v>2012-04-28-00</c:v>
                </c:pt>
                <c:pt idx="4877">
                  <c:v>2012-04-28-01</c:v>
                </c:pt>
                <c:pt idx="4878">
                  <c:v>2012-04-28-02</c:v>
                </c:pt>
                <c:pt idx="4879">
                  <c:v>2012-04-28-03</c:v>
                </c:pt>
                <c:pt idx="4880">
                  <c:v>2012-04-28-04</c:v>
                </c:pt>
                <c:pt idx="4881">
                  <c:v>2012-04-28-05</c:v>
                </c:pt>
                <c:pt idx="4882">
                  <c:v>2012-04-28-06</c:v>
                </c:pt>
                <c:pt idx="4883">
                  <c:v>2012-04-28-07</c:v>
                </c:pt>
                <c:pt idx="4884">
                  <c:v>2012-04-28-08</c:v>
                </c:pt>
                <c:pt idx="4885">
                  <c:v>2012-04-28-09</c:v>
                </c:pt>
                <c:pt idx="4886">
                  <c:v>2012-04-28-10</c:v>
                </c:pt>
                <c:pt idx="4887">
                  <c:v>2012-04-28-11</c:v>
                </c:pt>
                <c:pt idx="4888">
                  <c:v>2012-04-28-12</c:v>
                </c:pt>
                <c:pt idx="4889">
                  <c:v>2012-04-28-13</c:v>
                </c:pt>
                <c:pt idx="4890">
                  <c:v>2012-04-28-14</c:v>
                </c:pt>
                <c:pt idx="4891">
                  <c:v>2012-04-28-15</c:v>
                </c:pt>
                <c:pt idx="4892">
                  <c:v>2012-04-28-16</c:v>
                </c:pt>
                <c:pt idx="4893">
                  <c:v>2012-04-28-17</c:v>
                </c:pt>
                <c:pt idx="4894">
                  <c:v>2012-04-28-18</c:v>
                </c:pt>
                <c:pt idx="4895">
                  <c:v>2012-04-28-19</c:v>
                </c:pt>
                <c:pt idx="4896">
                  <c:v>2012-04-28-20</c:v>
                </c:pt>
                <c:pt idx="4897">
                  <c:v>2012-04-28-21</c:v>
                </c:pt>
                <c:pt idx="4898">
                  <c:v>2012-04-28-22</c:v>
                </c:pt>
                <c:pt idx="4899">
                  <c:v>2012-04-28-23</c:v>
                </c:pt>
                <c:pt idx="4900">
                  <c:v>2012-04-29-00</c:v>
                </c:pt>
                <c:pt idx="4901">
                  <c:v>2012-04-29-01</c:v>
                </c:pt>
                <c:pt idx="4902">
                  <c:v>2012-04-29-02</c:v>
                </c:pt>
                <c:pt idx="4903">
                  <c:v>2012-04-29-03</c:v>
                </c:pt>
                <c:pt idx="4904">
                  <c:v>2012-04-29-04</c:v>
                </c:pt>
                <c:pt idx="4905">
                  <c:v>2012-04-29-05</c:v>
                </c:pt>
                <c:pt idx="4906">
                  <c:v>2012-04-29-06</c:v>
                </c:pt>
                <c:pt idx="4907">
                  <c:v>2012-04-29-07</c:v>
                </c:pt>
                <c:pt idx="4908">
                  <c:v>2012-04-29-08</c:v>
                </c:pt>
                <c:pt idx="4909">
                  <c:v>2012-04-29-09</c:v>
                </c:pt>
                <c:pt idx="4910">
                  <c:v>2012-04-29-10</c:v>
                </c:pt>
                <c:pt idx="4911">
                  <c:v>2012-04-29-11</c:v>
                </c:pt>
                <c:pt idx="4912">
                  <c:v>2012-04-29-12</c:v>
                </c:pt>
                <c:pt idx="4913">
                  <c:v>2012-04-29-13</c:v>
                </c:pt>
                <c:pt idx="4914">
                  <c:v>2012-04-29-14</c:v>
                </c:pt>
                <c:pt idx="4915">
                  <c:v>2012-04-29-15</c:v>
                </c:pt>
                <c:pt idx="4916">
                  <c:v>2012-04-29-16</c:v>
                </c:pt>
                <c:pt idx="4917">
                  <c:v>2012-04-29-17</c:v>
                </c:pt>
                <c:pt idx="4918">
                  <c:v>2012-04-29-18</c:v>
                </c:pt>
                <c:pt idx="4919">
                  <c:v>2012-04-29-19</c:v>
                </c:pt>
                <c:pt idx="4920">
                  <c:v>2012-04-29-20</c:v>
                </c:pt>
                <c:pt idx="4921">
                  <c:v>2012-04-29-21</c:v>
                </c:pt>
                <c:pt idx="4922">
                  <c:v>2012-04-29-22</c:v>
                </c:pt>
                <c:pt idx="4923">
                  <c:v>2012-04-29-23</c:v>
                </c:pt>
                <c:pt idx="4924">
                  <c:v>2012-04-30-00</c:v>
                </c:pt>
                <c:pt idx="4925">
                  <c:v>2012-04-30-01</c:v>
                </c:pt>
                <c:pt idx="4926">
                  <c:v>2012-04-30-02</c:v>
                </c:pt>
                <c:pt idx="4927">
                  <c:v>2012-04-30-03</c:v>
                </c:pt>
                <c:pt idx="4928">
                  <c:v>2012-04-30-04</c:v>
                </c:pt>
                <c:pt idx="4929">
                  <c:v>2012-04-30-05</c:v>
                </c:pt>
                <c:pt idx="4930">
                  <c:v>2012-04-30-06</c:v>
                </c:pt>
                <c:pt idx="4931">
                  <c:v>2012-04-30-07</c:v>
                </c:pt>
                <c:pt idx="4932">
                  <c:v>2012-04-30-08</c:v>
                </c:pt>
                <c:pt idx="4933">
                  <c:v>2012-04-30-09</c:v>
                </c:pt>
                <c:pt idx="4934">
                  <c:v>2012-04-30-10</c:v>
                </c:pt>
                <c:pt idx="4935">
                  <c:v>2012-04-30-11</c:v>
                </c:pt>
                <c:pt idx="4936">
                  <c:v>2012-04-30-12</c:v>
                </c:pt>
                <c:pt idx="4937">
                  <c:v>2012-04-30-13</c:v>
                </c:pt>
                <c:pt idx="4938">
                  <c:v>2012-04-30-14</c:v>
                </c:pt>
                <c:pt idx="4939">
                  <c:v>2012-04-30-15</c:v>
                </c:pt>
                <c:pt idx="4940">
                  <c:v>2012-04-30-16</c:v>
                </c:pt>
                <c:pt idx="4941">
                  <c:v>2012-04-30-17</c:v>
                </c:pt>
                <c:pt idx="4942">
                  <c:v>2012-04-30-18</c:v>
                </c:pt>
                <c:pt idx="4943">
                  <c:v>2012-04-30-19</c:v>
                </c:pt>
                <c:pt idx="4944">
                  <c:v>2012-04-30-20</c:v>
                </c:pt>
                <c:pt idx="4945">
                  <c:v>2012-04-30-21</c:v>
                </c:pt>
                <c:pt idx="4946">
                  <c:v>2012-04-30-22</c:v>
                </c:pt>
                <c:pt idx="4947">
                  <c:v>2012-04-30-23</c:v>
                </c:pt>
                <c:pt idx="4948">
                  <c:v>2012-05-01-00</c:v>
                </c:pt>
                <c:pt idx="4949">
                  <c:v>2012-05-01-01</c:v>
                </c:pt>
                <c:pt idx="4950">
                  <c:v>2012-05-01-02</c:v>
                </c:pt>
                <c:pt idx="4951">
                  <c:v>2012-05-01-03</c:v>
                </c:pt>
                <c:pt idx="4952">
                  <c:v>2012-05-01-04</c:v>
                </c:pt>
                <c:pt idx="4953">
                  <c:v>2012-05-01-05</c:v>
                </c:pt>
                <c:pt idx="4954">
                  <c:v>2012-05-01-06</c:v>
                </c:pt>
                <c:pt idx="4955">
                  <c:v>2012-05-01-07</c:v>
                </c:pt>
                <c:pt idx="4956">
                  <c:v>2012-05-01-08</c:v>
                </c:pt>
                <c:pt idx="4957">
                  <c:v>2012-05-01-09</c:v>
                </c:pt>
                <c:pt idx="4958">
                  <c:v>2012-05-01-10</c:v>
                </c:pt>
                <c:pt idx="4959">
                  <c:v>2012-05-01-11</c:v>
                </c:pt>
                <c:pt idx="4960">
                  <c:v>2012-05-01-12</c:v>
                </c:pt>
                <c:pt idx="4961">
                  <c:v>2012-05-01-13</c:v>
                </c:pt>
                <c:pt idx="4962">
                  <c:v>2012-05-01-14</c:v>
                </c:pt>
                <c:pt idx="4963">
                  <c:v>2012-05-01-15</c:v>
                </c:pt>
                <c:pt idx="4964">
                  <c:v>2012-05-01-16</c:v>
                </c:pt>
                <c:pt idx="4965">
                  <c:v>2012-05-01-17</c:v>
                </c:pt>
                <c:pt idx="4966">
                  <c:v>2012-05-01-18</c:v>
                </c:pt>
                <c:pt idx="4967">
                  <c:v>2012-05-01-19</c:v>
                </c:pt>
                <c:pt idx="4968">
                  <c:v>2012-05-01-20</c:v>
                </c:pt>
                <c:pt idx="4969">
                  <c:v>2012-05-01-21</c:v>
                </c:pt>
                <c:pt idx="4970">
                  <c:v>2012-05-01-22</c:v>
                </c:pt>
                <c:pt idx="4971">
                  <c:v>2012-05-01-23</c:v>
                </c:pt>
                <c:pt idx="4972">
                  <c:v>2012-05-02-00</c:v>
                </c:pt>
              </c:strCache>
            </c:strRef>
          </c:xVal>
          <c:yVal>
            <c:numRef>
              <c:f>'[judgments-2012JUN14.time-series-F.xlsx]judgments-2012JUN14.time-series'!$Z$2:$Z$4974</c:f>
              <c:numCache>
                <c:formatCode>General</c:formatCode>
                <c:ptCount val="4973"/>
                <c:pt idx="0">
                  <c:v>0.0</c:v>
                </c:pt>
                <c:pt idx="1">
                  <c:v>0.0</c:v>
                </c:pt>
                <c:pt idx="2">
                  <c:v>0.0</c:v>
                </c:pt>
                <c:pt idx="3">
                  <c:v>0.0</c:v>
                </c:pt>
                <c:pt idx="4">
                  <c:v>0.0</c:v>
                </c:pt>
                <c:pt idx="5">
                  <c:v>0.0</c:v>
                </c:pt>
                <c:pt idx="6">
                  <c:v>0.0</c:v>
                </c:pt>
                <c:pt idx="7">
                  <c:v>0.0</c:v>
                </c:pt>
                <c:pt idx="8">
                  <c:v>0.0</c:v>
                </c:pt>
                <c:pt idx="9">
                  <c:v>0.0</c:v>
                </c:pt>
                <c:pt idx="10">
                  <c:v>0.0</c:v>
                </c:pt>
                <c:pt idx="11">
                  <c:v>0.0</c:v>
                </c:pt>
                <c:pt idx="12">
                  <c:v>0.0</c:v>
                </c:pt>
                <c:pt idx="13">
                  <c:v>0.0</c:v>
                </c:pt>
                <c:pt idx="14">
                  <c:v>0.0</c:v>
                </c:pt>
                <c:pt idx="15">
                  <c:v>0.0</c:v>
                </c:pt>
                <c:pt idx="16">
                  <c:v>0.0</c:v>
                </c:pt>
                <c:pt idx="17">
                  <c:v>0.0</c:v>
                </c:pt>
                <c:pt idx="18">
                  <c:v>0.0</c:v>
                </c:pt>
                <c:pt idx="19">
                  <c:v>0.0</c:v>
                </c:pt>
                <c:pt idx="20">
                  <c:v>0.0</c:v>
                </c:pt>
                <c:pt idx="21">
                  <c:v>0.0</c:v>
                </c:pt>
                <c:pt idx="22">
                  <c:v>0.0</c:v>
                </c:pt>
                <c:pt idx="23">
                  <c:v>0.0</c:v>
                </c:pt>
                <c:pt idx="24">
                  <c:v>0.0</c:v>
                </c:pt>
                <c:pt idx="25">
                  <c:v>0.0</c:v>
                </c:pt>
                <c:pt idx="26">
                  <c:v>0.0</c:v>
                </c:pt>
                <c:pt idx="27">
                  <c:v>0.0</c:v>
                </c:pt>
                <c:pt idx="28">
                  <c:v>0.0</c:v>
                </c:pt>
                <c:pt idx="29">
                  <c:v>0.0</c:v>
                </c:pt>
                <c:pt idx="30">
                  <c:v>0.0</c:v>
                </c:pt>
                <c:pt idx="31">
                  <c:v>0.0</c:v>
                </c:pt>
                <c:pt idx="32">
                  <c:v>0.0</c:v>
                </c:pt>
                <c:pt idx="33">
                  <c:v>0.0</c:v>
                </c:pt>
                <c:pt idx="34">
                  <c:v>0.0</c:v>
                </c:pt>
                <c:pt idx="35">
                  <c:v>0.0</c:v>
                </c:pt>
                <c:pt idx="36">
                  <c:v>0.0</c:v>
                </c:pt>
                <c:pt idx="37">
                  <c:v>0.0</c:v>
                </c:pt>
                <c:pt idx="38">
                  <c:v>0.0</c:v>
                </c:pt>
                <c:pt idx="39">
                  <c:v>0.0</c:v>
                </c:pt>
                <c:pt idx="40">
                  <c:v>0.0</c:v>
                </c:pt>
                <c:pt idx="41">
                  <c:v>0.0</c:v>
                </c:pt>
                <c:pt idx="42">
                  <c:v>0.0</c:v>
                </c:pt>
                <c:pt idx="43">
                  <c:v>0.0</c:v>
                </c:pt>
                <c:pt idx="44">
                  <c:v>0.0</c:v>
                </c:pt>
                <c:pt idx="45">
                  <c:v>0.0</c:v>
                </c:pt>
                <c:pt idx="46">
                  <c:v>0.0</c:v>
                </c:pt>
                <c:pt idx="47">
                  <c:v>0.0</c:v>
                </c:pt>
                <c:pt idx="48">
                  <c:v>0.0</c:v>
                </c:pt>
                <c:pt idx="49">
                  <c:v>0.0</c:v>
                </c:pt>
                <c:pt idx="50">
                  <c:v>0.0</c:v>
                </c:pt>
                <c:pt idx="51">
                  <c:v>0.0</c:v>
                </c:pt>
                <c:pt idx="52">
                  <c:v>0.0</c:v>
                </c:pt>
                <c:pt idx="53">
                  <c:v>0.0</c:v>
                </c:pt>
                <c:pt idx="54">
                  <c:v>0.0</c:v>
                </c:pt>
                <c:pt idx="55">
                  <c:v>0.0</c:v>
                </c:pt>
                <c:pt idx="56">
                  <c:v>0.0</c:v>
                </c:pt>
                <c:pt idx="57">
                  <c:v>0.0</c:v>
                </c:pt>
                <c:pt idx="58">
                  <c:v>0.0</c:v>
                </c:pt>
                <c:pt idx="59">
                  <c:v>0.0</c:v>
                </c:pt>
                <c:pt idx="60">
                  <c:v>0.0</c:v>
                </c:pt>
                <c:pt idx="61">
                  <c:v>0.0</c:v>
                </c:pt>
                <c:pt idx="62">
                  <c:v>0.0</c:v>
                </c:pt>
                <c:pt idx="63">
                  <c:v>0.0</c:v>
                </c:pt>
                <c:pt idx="64">
                  <c:v>0.0</c:v>
                </c:pt>
                <c:pt idx="65">
                  <c:v>0.0</c:v>
                </c:pt>
                <c:pt idx="66">
                  <c:v>0.0</c:v>
                </c:pt>
                <c:pt idx="67">
                  <c:v>0.0</c:v>
                </c:pt>
                <c:pt idx="68">
                  <c:v>0.0</c:v>
                </c:pt>
                <c:pt idx="69">
                  <c:v>0.0</c:v>
                </c:pt>
                <c:pt idx="70">
                  <c:v>0.0</c:v>
                </c:pt>
                <c:pt idx="71">
                  <c:v>0.0</c:v>
                </c:pt>
                <c:pt idx="72">
                  <c:v>0.0</c:v>
                </c:pt>
                <c:pt idx="73">
                  <c:v>0.0</c:v>
                </c:pt>
                <c:pt idx="74">
                  <c:v>0.0</c:v>
                </c:pt>
                <c:pt idx="75">
                  <c:v>0.0</c:v>
                </c:pt>
                <c:pt idx="76">
                  <c:v>0.0</c:v>
                </c:pt>
                <c:pt idx="77">
                  <c:v>0.0</c:v>
                </c:pt>
                <c:pt idx="78">
                  <c:v>0.0</c:v>
                </c:pt>
                <c:pt idx="79">
                  <c:v>0.0</c:v>
                </c:pt>
                <c:pt idx="80">
                  <c:v>0.0</c:v>
                </c:pt>
                <c:pt idx="81">
                  <c:v>0.0</c:v>
                </c:pt>
                <c:pt idx="82">
                  <c:v>0.0</c:v>
                </c:pt>
                <c:pt idx="83">
                  <c:v>0.0</c:v>
                </c:pt>
                <c:pt idx="84">
                  <c:v>0.0</c:v>
                </c:pt>
                <c:pt idx="85">
                  <c:v>0.0</c:v>
                </c:pt>
                <c:pt idx="86">
                  <c:v>0.0</c:v>
                </c:pt>
                <c:pt idx="87">
                  <c:v>0.0</c:v>
                </c:pt>
                <c:pt idx="88">
                  <c:v>0.0</c:v>
                </c:pt>
                <c:pt idx="89">
                  <c:v>0.0</c:v>
                </c:pt>
                <c:pt idx="90">
                  <c:v>0.0</c:v>
                </c:pt>
                <c:pt idx="91">
                  <c:v>0.0</c:v>
                </c:pt>
                <c:pt idx="92">
                  <c:v>0.0</c:v>
                </c:pt>
                <c:pt idx="93">
                  <c:v>0.0</c:v>
                </c:pt>
                <c:pt idx="94">
                  <c:v>0.0</c:v>
                </c:pt>
                <c:pt idx="95">
                  <c:v>0.0</c:v>
                </c:pt>
                <c:pt idx="96">
                  <c:v>0.0</c:v>
                </c:pt>
                <c:pt idx="97">
                  <c:v>0.0</c:v>
                </c:pt>
                <c:pt idx="98">
                  <c:v>0.0</c:v>
                </c:pt>
                <c:pt idx="99">
                  <c:v>0.0</c:v>
                </c:pt>
                <c:pt idx="100">
                  <c:v>0.0</c:v>
                </c:pt>
                <c:pt idx="101">
                  <c:v>0.0</c:v>
                </c:pt>
                <c:pt idx="102">
                  <c:v>0.0</c:v>
                </c:pt>
                <c:pt idx="103">
                  <c:v>0.0</c:v>
                </c:pt>
                <c:pt idx="104">
                  <c:v>0.0</c:v>
                </c:pt>
                <c:pt idx="105">
                  <c:v>0.0</c:v>
                </c:pt>
                <c:pt idx="106">
                  <c:v>0.0</c:v>
                </c:pt>
                <c:pt idx="107">
                  <c:v>0.0</c:v>
                </c:pt>
                <c:pt idx="108">
                  <c:v>0.0</c:v>
                </c:pt>
                <c:pt idx="109">
                  <c:v>0.0</c:v>
                </c:pt>
                <c:pt idx="110">
                  <c:v>0.0</c:v>
                </c:pt>
                <c:pt idx="111">
                  <c:v>0.0</c:v>
                </c:pt>
                <c:pt idx="112">
                  <c:v>0.0</c:v>
                </c:pt>
                <c:pt idx="113">
                  <c:v>0.0</c:v>
                </c:pt>
                <c:pt idx="114">
                  <c:v>0.0</c:v>
                </c:pt>
                <c:pt idx="115">
                  <c:v>0.0</c:v>
                </c:pt>
                <c:pt idx="116">
                  <c:v>0.0</c:v>
                </c:pt>
                <c:pt idx="117">
                  <c:v>0.0</c:v>
                </c:pt>
                <c:pt idx="118">
                  <c:v>0.0</c:v>
                </c:pt>
                <c:pt idx="119">
                  <c:v>0.0</c:v>
                </c:pt>
                <c:pt idx="120">
                  <c:v>0.0</c:v>
                </c:pt>
                <c:pt idx="121">
                  <c:v>0.0</c:v>
                </c:pt>
                <c:pt idx="122">
                  <c:v>0.0</c:v>
                </c:pt>
                <c:pt idx="123">
                  <c:v>0.0</c:v>
                </c:pt>
                <c:pt idx="124">
                  <c:v>0.0</c:v>
                </c:pt>
                <c:pt idx="125">
                  <c:v>0.0</c:v>
                </c:pt>
                <c:pt idx="126">
                  <c:v>0.0</c:v>
                </c:pt>
                <c:pt idx="127">
                  <c:v>0.0</c:v>
                </c:pt>
                <c:pt idx="128">
                  <c:v>0.0</c:v>
                </c:pt>
                <c:pt idx="129">
                  <c:v>0.0</c:v>
                </c:pt>
                <c:pt idx="130">
                  <c:v>0.0</c:v>
                </c:pt>
                <c:pt idx="131">
                  <c:v>0.0</c:v>
                </c:pt>
                <c:pt idx="132">
                  <c:v>0.0</c:v>
                </c:pt>
                <c:pt idx="133">
                  <c:v>0.0</c:v>
                </c:pt>
                <c:pt idx="134">
                  <c:v>0.0</c:v>
                </c:pt>
                <c:pt idx="135">
                  <c:v>0.0</c:v>
                </c:pt>
                <c:pt idx="136">
                  <c:v>0.0</c:v>
                </c:pt>
                <c:pt idx="137">
                  <c:v>0.0</c:v>
                </c:pt>
                <c:pt idx="138">
                  <c:v>0.0</c:v>
                </c:pt>
                <c:pt idx="139">
                  <c:v>0.0</c:v>
                </c:pt>
                <c:pt idx="140">
                  <c:v>0.0</c:v>
                </c:pt>
                <c:pt idx="141">
                  <c:v>0.0</c:v>
                </c:pt>
                <c:pt idx="142">
                  <c:v>0.0</c:v>
                </c:pt>
                <c:pt idx="143">
                  <c:v>0.0</c:v>
                </c:pt>
                <c:pt idx="144">
                  <c:v>0.0</c:v>
                </c:pt>
                <c:pt idx="145">
                  <c:v>0.0</c:v>
                </c:pt>
                <c:pt idx="146">
                  <c:v>0.0</c:v>
                </c:pt>
                <c:pt idx="147">
                  <c:v>0.0</c:v>
                </c:pt>
                <c:pt idx="148">
                  <c:v>0.0</c:v>
                </c:pt>
                <c:pt idx="149">
                  <c:v>0.0</c:v>
                </c:pt>
                <c:pt idx="150">
                  <c:v>0.0</c:v>
                </c:pt>
                <c:pt idx="151">
                  <c:v>0.0</c:v>
                </c:pt>
                <c:pt idx="152">
                  <c:v>0.0</c:v>
                </c:pt>
                <c:pt idx="153">
                  <c:v>0.0</c:v>
                </c:pt>
                <c:pt idx="154">
                  <c:v>0.0</c:v>
                </c:pt>
                <c:pt idx="155">
                  <c:v>0.0</c:v>
                </c:pt>
                <c:pt idx="156">
                  <c:v>0.0</c:v>
                </c:pt>
                <c:pt idx="157">
                  <c:v>0.0</c:v>
                </c:pt>
                <c:pt idx="158">
                  <c:v>0.0</c:v>
                </c:pt>
                <c:pt idx="159">
                  <c:v>0.0</c:v>
                </c:pt>
                <c:pt idx="160">
                  <c:v>0.0</c:v>
                </c:pt>
                <c:pt idx="161">
                  <c:v>0.0</c:v>
                </c:pt>
                <c:pt idx="162">
                  <c:v>0.0</c:v>
                </c:pt>
                <c:pt idx="163">
                  <c:v>0.0</c:v>
                </c:pt>
                <c:pt idx="164">
                  <c:v>0.0</c:v>
                </c:pt>
                <c:pt idx="165">
                  <c:v>0.0</c:v>
                </c:pt>
                <c:pt idx="166">
                  <c:v>0.0</c:v>
                </c:pt>
                <c:pt idx="167">
                  <c:v>0.0</c:v>
                </c:pt>
                <c:pt idx="168">
                  <c:v>0.0</c:v>
                </c:pt>
                <c:pt idx="169">
                  <c:v>0.0</c:v>
                </c:pt>
                <c:pt idx="170">
                  <c:v>0.0</c:v>
                </c:pt>
                <c:pt idx="171">
                  <c:v>0.0</c:v>
                </c:pt>
                <c:pt idx="172">
                  <c:v>0.0</c:v>
                </c:pt>
                <c:pt idx="173">
                  <c:v>0.0</c:v>
                </c:pt>
                <c:pt idx="174">
                  <c:v>0.0</c:v>
                </c:pt>
                <c:pt idx="175">
                  <c:v>0.0</c:v>
                </c:pt>
                <c:pt idx="176">
                  <c:v>0.0</c:v>
                </c:pt>
                <c:pt idx="177">
                  <c:v>0.0</c:v>
                </c:pt>
                <c:pt idx="178">
                  <c:v>0.0</c:v>
                </c:pt>
                <c:pt idx="179">
                  <c:v>0.0</c:v>
                </c:pt>
                <c:pt idx="180">
                  <c:v>0.0</c:v>
                </c:pt>
                <c:pt idx="181">
                  <c:v>0.0</c:v>
                </c:pt>
                <c:pt idx="182">
                  <c:v>0.0</c:v>
                </c:pt>
                <c:pt idx="183">
                  <c:v>0.0</c:v>
                </c:pt>
                <c:pt idx="184">
                  <c:v>0.0</c:v>
                </c:pt>
                <c:pt idx="185">
                  <c:v>0.0</c:v>
                </c:pt>
                <c:pt idx="186">
                  <c:v>0.0</c:v>
                </c:pt>
                <c:pt idx="187">
                  <c:v>0.0</c:v>
                </c:pt>
                <c:pt idx="188">
                  <c:v>0.0</c:v>
                </c:pt>
                <c:pt idx="189">
                  <c:v>0.0</c:v>
                </c:pt>
                <c:pt idx="190">
                  <c:v>0.0</c:v>
                </c:pt>
                <c:pt idx="191">
                  <c:v>0.0</c:v>
                </c:pt>
                <c:pt idx="192">
                  <c:v>0.0</c:v>
                </c:pt>
                <c:pt idx="193">
                  <c:v>0.0</c:v>
                </c:pt>
                <c:pt idx="194">
                  <c:v>0.0</c:v>
                </c:pt>
                <c:pt idx="195">
                  <c:v>0.0</c:v>
                </c:pt>
                <c:pt idx="196">
                  <c:v>0.0</c:v>
                </c:pt>
                <c:pt idx="197">
                  <c:v>0.0</c:v>
                </c:pt>
                <c:pt idx="198">
                  <c:v>0.0</c:v>
                </c:pt>
                <c:pt idx="199">
                  <c:v>0.0</c:v>
                </c:pt>
                <c:pt idx="200">
                  <c:v>0.0</c:v>
                </c:pt>
                <c:pt idx="201">
                  <c:v>0.0</c:v>
                </c:pt>
                <c:pt idx="202">
                  <c:v>0.0</c:v>
                </c:pt>
                <c:pt idx="203">
                  <c:v>0.0</c:v>
                </c:pt>
                <c:pt idx="204">
                  <c:v>0.0</c:v>
                </c:pt>
                <c:pt idx="205">
                  <c:v>1.0</c:v>
                </c:pt>
                <c:pt idx="206">
                  <c:v>0.0</c:v>
                </c:pt>
                <c:pt idx="207">
                  <c:v>0.0</c:v>
                </c:pt>
                <c:pt idx="208">
                  <c:v>0.0</c:v>
                </c:pt>
                <c:pt idx="209">
                  <c:v>0.0</c:v>
                </c:pt>
                <c:pt idx="210">
                  <c:v>0.0</c:v>
                </c:pt>
                <c:pt idx="211">
                  <c:v>0.0</c:v>
                </c:pt>
                <c:pt idx="212">
                  <c:v>0.0</c:v>
                </c:pt>
                <c:pt idx="213">
                  <c:v>0.0</c:v>
                </c:pt>
                <c:pt idx="214">
                  <c:v>0.0</c:v>
                </c:pt>
                <c:pt idx="215">
                  <c:v>0.0</c:v>
                </c:pt>
                <c:pt idx="216">
                  <c:v>0.0</c:v>
                </c:pt>
                <c:pt idx="217">
                  <c:v>0.0</c:v>
                </c:pt>
                <c:pt idx="218">
                  <c:v>0.0</c:v>
                </c:pt>
                <c:pt idx="219">
                  <c:v>0.0</c:v>
                </c:pt>
                <c:pt idx="220">
                  <c:v>0.0</c:v>
                </c:pt>
                <c:pt idx="221">
                  <c:v>0.0</c:v>
                </c:pt>
                <c:pt idx="222">
                  <c:v>0.0</c:v>
                </c:pt>
                <c:pt idx="223">
                  <c:v>0.0</c:v>
                </c:pt>
                <c:pt idx="224">
                  <c:v>0.0</c:v>
                </c:pt>
                <c:pt idx="225">
                  <c:v>0.0</c:v>
                </c:pt>
                <c:pt idx="226">
                  <c:v>0.0</c:v>
                </c:pt>
                <c:pt idx="227">
                  <c:v>0.0</c:v>
                </c:pt>
                <c:pt idx="228">
                  <c:v>0.0</c:v>
                </c:pt>
                <c:pt idx="229">
                  <c:v>0.0</c:v>
                </c:pt>
                <c:pt idx="230">
                  <c:v>0.0</c:v>
                </c:pt>
                <c:pt idx="231">
                  <c:v>0.0</c:v>
                </c:pt>
                <c:pt idx="232">
                  <c:v>0.0</c:v>
                </c:pt>
                <c:pt idx="233">
                  <c:v>0.0</c:v>
                </c:pt>
                <c:pt idx="234">
                  <c:v>0.0</c:v>
                </c:pt>
                <c:pt idx="235">
                  <c:v>0.0</c:v>
                </c:pt>
                <c:pt idx="236">
                  <c:v>0.0</c:v>
                </c:pt>
                <c:pt idx="237">
                  <c:v>0.0</c:v>
                </c:pt>
                <c:pt idx="238">
                  <c:v>0.0</c:v>
                </c:pt>
                <c:pt idx="239">
                  <c:v>0.0</c:v>
                </c:pt>
                <c:pt idx="240">
                  <c:v>0.0</c:v>
                </c:pt>
                <c:pt idx="241">
                  <c:v>0.0</c:v>
                </c:pt>
                <c:pt idx="242">
                  <c:v>0.0</c:v>
                </c:pt>
                <c:pt idx="243">
                  <c:v>0.0</c:v>
                </c:pt>
                <c:pt idx="244">
                  <c:v>0.0</c:v>
                </c:pt>
                <c:pt idx="245">
                  <c:v>0.0</c:v>
                </c:pt>
                <c:pt idx="246">
                  <c:v>0.0</c:v>
                </c:pt>
                <c:pt idx="247">
                  <c:v>0.0</c:v>
                </c:pt>
                <c:pt idx="248">
                  <c:v>0.0</c:v>
                </c:pt>
                <c:pt idx="249">
                  <c:v>0.0</c:v>
                </c:pt>
                <c:pt idx="250">
                  <c:v>0.0</c:v>
                </c:pt>
                <c:pt idx="251">
                  <c:v>0.0</c:v>
                </c:pt>
                <c:pt idx="252">
                  <c:v>0.0</c:v>
                </c:pt>
                <c:pt idx="253">
                  <c:v>0.0</c:v>
                </c:pt>
                <c:pt idx="254">
                  <c:v>0.0</c:v>
                </c:pt>
                <c:pt idx="255">
                  <c:v>0.0</c:v>
                </c:pt>
                <c:pt idx="256">
                  <c:v>0.0</c:v>
                </c:pt>
                <c:pt idx="257">
                  <c:v>0.0</c:v>
                </c:pt>
                <c:pt idx="258">
                  <c:v>0.0</c:v>
                </c:pt>
                <c:pt idx="259">
                  <c:v>0.0</c:v>
                </c:pt>
                <c:pt idx="260">
                  <c:v>0.0</c:v>
                </c:pt>
                <c:pt idx="261">
                  <c:v>0.0</c:v>
                </c:pt>
                <c:pt idx="262">
                  <c:v>0.0</c:v>
                </c:pt>
                <c:pt idx="263">
                  <c:v>0.0</c:v>
                </c:pt>
                <c:pt idx="264">
                  <c:v>0.0</c:v>
                </c:pt>
                <c:pt idx="265">
                  <c:v>0.0</c:v>
                </c:pt>
                <c:pt idx="266">
                  <c:v>0.0</c:v>
                </c:pt>
                <c:pt idx="267">
                  <c:v>0.0</c:v>
                </c:pt>
                <c:pt idx="268">
                  <c:v>0.0</c:v>
                </c:pt>
                <c:pt idx="269">
                  <c:v>0.0</c:v>
                </c:pt>
                <c:pt idx="270">
                  <c:v>0.0</c:v>
                </c:pt>
                <c:pt idx="271">
                  <c:v>0.0</c:v>
                </c:pt>
                <c:pt idx="272">
                  <c:v>0.0</c:v>
                </c:pt>
                <c:pt idx="273">
                  <c:v>0.0</c:v>
                </c:pt>
                <c:pt idx="274">
                  <c:v>0.0</c:v>
                </c:pt>
                <c:pt idx="275">
                  <c:v>0.0</c:v>
                </c:pt>
                <c:pt idx="276">
                  <c:v>0.0</c:v>
                </c:pt>
                <c:pt idx="277">
                  <c:v>0.0</c:v>
                </c:pt>
                <c:pt idx="278">
                  <c:v>0.0</c:v>
                </c:pt>
                <c:pt idx="279">
                  <c:v>0.0</c:v>
                </c:pt>
                <c:pt idx="280">
                  <c:v>0.0</c:v>
                </c:pt>
                <c:pt idx="281">
                  <c:v>0.0</c:v>
                </c:pt>
                <c:pt idx="282">
                  <c:v>0.0</c:v>
                </c:pt>
                <c:pt idx="283">
                  <c:v>0.0</c:v>
                </c:pt>
                <c:pt idx="284">
                  <c:v>0.0</c:v>
                </c:pt>
                <c:pt idx="285">
                  <c:v>0.0</c:v>
                </c:pt>
                <c:pt idx="286">
                  <c:v>0.0</c:v>
                </c:pt>
                <c:pt idx="287">
                  <c:v>0.0</c:v>
                </c:pt>
                <c:pt idx="288">
                  <c:v>0.0</c:v>
                </c:pt>
                <c:pt idx="289">
                  <c:v>0.0</c:v>
                </c:pt>
                <c:pt idx="290">
                  <c:v>0.0</c:v>
                </c:pt>
                <c:pt idx="291">
                  <c:v>0.0</c:v>
                </c:pt>
                <c:pt idx="292">
                  <c:v>0.0</c:v>
                </c:pt>
                <c:pt idx="293">
                  <c:v>0.0</c:v>
                </c:pt>
                <c:pt idx="294">
                  <c:v>0.0</c:v>
                </c:pt>
                <c:pt idx="295">
                  <c:v>0.0</c:v>
                </c:pt>
                <c:pt idx="296">
                  <c:v>0.0</c:v>
                </c:pt>
                <c:pt idx="297">
                  <c:v>0.0</c:v>
                </c:pt>
                <c:pt idx="298">
                  <c:v>0.0</c:v>
                </c:pt>
                <c:pt idx="299">
                  <c:v>0.0</c:v>
                </c:pt>
                <c:pt idx="300">
                  <c:v>0.0</c:v>
                </c:pt>
                <c:pt idx="301">
                  <c:v>0.0</c:v>
                </c:pt>
                <c:pt idx="302">
                  <c:v>0.0</c:v>
                </c:pt>
                <c:pt idx="303">
                  <c:v>0.0</c:v>
                </c:pt>
                <c:pt idx="304">
                  <c:v>0.0</c:v>
                </c:pt>
                <c:pt idx="305">
                  <c:v>0.0</c:v>
                </c:pt>
                <c:pt idx="306">
                  <c:v>0.0</c:v>
                </c:pt>
                <c:pt idx="307">
                  <c:v>0.0</c:v>
                </c:pt>
                <c:pt idx="308">
                  <c:v>0.0</c:v>
                </c:pt>
                <c:pt idx="309">
                  <c:v>0.0</c:v>
                </c:pt>
                <c:pt idx="310">
                  <c:v>0.0</c:v>
                </c:pt>
                <c:pt idx="311">
                  <c:v>0.0</c:v>
                </c:pt>
                <c:pt idx="312">
                  <c:v>0.0</c:v>
                </c:pt>
                <c:pt idx="313">
                  <c:v>0.0</c:v>
                </c:pt>
                <c:pt idx="314">
                  <c:v>0.0</c:v>
                </c:pt>
                <c:pt idx="315">
                  <c:v>0.0</c:v>
                </c:pt>
                <c:pt idx="316">
                  <c:v>0.0</c:v>
                </c:pt>
                <c:pt idx="317">
                  <c:v>0.0</c:v>
                </c:pt>
                <c:pt idx="318">
                  <c:v>0.0</c:v>
                </c:pt>
                <c:pt idx="319">
                  <c:v>0.0</c:v>
                </c:pt>
                <c:pt idx="320">
                  <c:v>0.0</c:v>
                </c:pt>
                <c:pt idx="321">
                  <c:v>0.0</c:v>
                </c:pt>
                <c:pt idx="322">
                  <c:v>0.0</c:v>
                </c:pt>
                <c:pt idx="323">
                  <c:v>0.0</c:v>
                </c:pt>
                <c:pt idx="324">
                  <c:v>0.0</c:v>
                </c:pt>
                <c:pt idx="325">
                  <c:v>0.0</c:v>
                </c:pt>
                <c:pt idx="326">
                  <c:v>0.0</c:v>
                </c:pt>
                <c:pt idx="327">
                  <c:v>0.0</c:v>
                </c:pt>
                <c:pt idx="328">
                  <c:v>0.0</c:v>
                </c:pt>
                <c:pt idx="329">
                  <c:v>0.0</c:v>
                </c:pt>
                <c:pt idx="330">
                  <c:v>0.0</c:v>
                </c:pt>
                <c:pt idx="331">
                  <c:v>0.0</c:v>
                </c:pt>
                <c:pt idx="332">
                  <c:v>0.0</c:v>
                </c:pt>
                <c:pt idx="333">
                  <c:v>0.0</c:v>
                </c:pt>
                <c:pt idx="334">
                  <c:v>0.0</c:v>
                </c:pt>
                <c:pt idx="335">
                  <c:v>0.0</c:v>
                </c:pt>
                <c:pt idx="336">
                  <c:v>0.0</c:v>
                </c:pt>
                <c:pt idx="337">
                  <c:v>0.0</c:v>
                </c:pt>
                <c:pt idx="338">
                  <c:v>0.0</c:v>
                </c:pt>
                <c:pt idx="339">
                  <c:v>0.0</c:v>
                </c:pt>
                <c:pt idx="340">
                  <c:v>0.0</c:v>
                </c:pt>
                <c:pt idx="341">
                  <c:v>0.0</c:v>
                </c:pt>
                <c:pt idx="342">
                  <c:v>0.0</c:v>
                </c:pt>
                <c:pt idx="343">
                  <c:v>0.0</c:v>
                </c:pt>
                <c:pt idx="344">
                  <c:v>0.0</c:v>
                </c:pt>
                <c:pt idx="345">
                  <c:v>0.0</c:v>
                </c:pt>
                <c:pt idx="346">
                  <c:v>0.0</c:v>
                </c:pt>
                <c:pt idx="347">
                  <c:v>0.0</c:v>
                </c:pt>
                <c:pt idx="348">
                  <c:v>0.0</c:v>
                </c:pt>
                <c:pt idx="349">
                  <c:v>0.0</c:v>
                </c:pt>
                <c:pt idx="350">
                  <c:v>0.0</c:v>
                </c:pt>
                <c:pt idx="351">
                  <c:v>0.0</c:v>
                </c:pt>
                <c:pt idx="352">
                  <c:v>0.0</c:v>
                </c:pt>
                <c:pt idx="353">
                  <c:v>0.0</c:v>
                </c:pt>
                <c:pt idx="354">
                  <c:v>0.0</c:v>
                </c:pt>
                <c:pt idx="355">
                  <c:v>0.0</c:v>
                </c:pt>
                <c:pt idx="356">
                  <c:v>0.0</c:v>
                </c:pt>
                <c:pt idx="357">
                  <c:v>0.0</c:v>
                </c:pt>
                <c:pt idx="358">
                  <c:v>0.0</c:v>
                </c:pt>
                <c:pt idx="359">
                  <c:v>0.0</c:v>
                </c:pt>
                <c:pt idx="360">
                  <c:v>0.0</c:v>
                </c:pt>
                <c:pt idx="361">
                  <c:v>0.0</c:v>
                </c:pt>
                <c:pt idx="362">
                  <c:v>0.0</c:v>
                </c:pt>
                <c:pt idx="363">
                  <c:v>0.0</c:v>
                </c:pt>
                <c:pt idx="364">
                  <c:v>0.0</c:v>
                </c:pt>
                <c:pt idx="365">
                  <c:v>0.0</c:v>
                </c:pt>
                <c:pt idx="366">
                  <c:v>0.0</c:v>
                </c:pt>
                <c:pt idx="367">
                  <c:v>0.0</c:v>
                </c:pt>
                <c:pt idx="368">
                  <c:v>0.0</c:v>
                </c:pt>
                <c:pt idx="369">
                  <c:v>0.0</c:v>
                </c:pt>
                <c:pt idx="370">
                  <c:v>0.0</c:v>
                </c:pt>
                <c:pt idx="371">
                  <c:v>0.0</c:v>
                </c:pt>
                <c:pt idx="372">
                  <c:v>0.0</c:v>
                </c:pt>
                <c:pt idx="373">
                  <c:v>0.0</c:v>
                </c:pt>
                <c:pt idx="374">
                  <c:v>0.0</c:v>
                </c:pt>
                <c:pt idx="375">
                  <c:v>0.0</c:v>
                </c:pt>
                <c:pt idx="376">
                  <c:v>0.0</c:v>
                </c:pt>
                <c:pt idx="377">
                  <c:v>0.0</c:v>
                </c:pt>
                <c:pt idx="378">
                  <c:v>0.0</c:v>
                </c:pt>
                <c:pt idx="379">
                  <c:v>0.0</c:v>
                </c:pt>
                <c:pt idx="380">
                  <c:v>0.0</c:v>
                </c:pt>
                <c:pt idx="381">
                  <c:v>0.0</c:v>
                </c:pt>
                <c:pt idx="382">
                  <c:v>0.0</c:v>
                </c:pt>
                <c:pt idx="383">
                  <c:v>0.0</c:v>
                </c:pt>
                <c:pt idx="384">
                  <c:v>0.0</c:v>
                </c:pt>
                <c:pt idx="385">
                  <c:v>0.0</c:v>
                </c:pt>
                <c:pt idx="386">
                  <c:v>0.0</c:v>
                </c:pt>
                <c:pt idx="387">
                  <c:v>0.0</c:v>
                </c:pt>
                <c:pt idx="388">
                  <c:v>0.0</c:v>
                </c:pt>
                <c:pt idx="389">
                  <c:v>0.0</c:v>
                </c:pt>
                <c:pt idx="390">
                  <c:v>0.0</c:v>
                </c:pt>
                <c:pt idx="391">
                  <c:v>0.0</c:v>
                </c:pt>
                <c:pt idx="392">
                  <c:v>0.0</c:v>
                </c:pt>
                <c:pt idx="393">
                  <c:v>0.0</c:v>
                </c:pt>
                <c:pt idx="394">
                  <c:v>0.0</c:v>
                </c:pt>
                <c:pt idx="395">
                  <c:v>0.0</c:v>
                </c:pt>
                <c:pt idx="396">
                  <c:v>0.0</c:v>
                </c:pt>
                <c:pt idx="397">
                  <c:v>0.0</c:v>
                </c:pt>
                <c:pt idx="398">
                  <c:v>0.0</c:v>
                </c:pt>
                <c:pt idx="399">
                  <c:v>0.0</c:v>
                </c:pt>
                <c:pt idx="400">
                  <c:v>0.0</c:v>
                </c:pt>
                <c:pt idx="401">
                  <c:v>0.0</c:v>
                </c:pt>
                <c:pt idx="402">
                  <c:v>0.0</c:v>
                </c:pt>
                <c:pt idx="403">
                  <c:v>0.0</c:v>
                </c:pt>
                <c:pt idx="404">
                  <c:v>0.0</c:v>
                </c:pt>
                <c:pt idx="405">
                  <c:v>0.0</c:v>
                </c:pt>
                <c:pt idx="406">
                  <c:v>0.0</c:v>
                </c:pt>
                <c:pt idx="407">
                  <c:v>0.0</c:v>
                </c:pt>
                <c:pt idx="408">
                  <c:v>0.0</c:v>
                </c:pt>
                <c:pt idx="409">
                  <c:v>0.0</c:v>
                </c:pt>
                <c:pt idx="410">
                  <c:v>0.0</c:v>
                </c:pt>
                <c:pt idx="411">
                  <c:v>0.0</c:v>
                </c:pt>
                <c:pt idx="412">
                  <c:v>0.0</c:v>
                </c:pt>
                <c:pt idx="413">
                  <c:v>0.0</c:v>
                </c:pt>
                <c:pt idx="414">
                  <c:v>0.0</c:v>
                </c:pt>
                <c:pt idx="415">
                  <c:v>0.0</c:v>
                </c:pt>
                <c:pt idx="416">
                  <c:v>0.0</c:v>
                </c:pt>
                <c:pt idx="417">
                  <c:v>0.0</c:v>
                </c:pt>
                <c:pt idx="418">
                  <c:v>0.0</c:v>
                </c:pt>
                <c:pt idx="419">
                  <c:v>0.0</c:v>
                </c:pt>
                <c:pt idx="420">
                  <c:v>0.0</c:v>
                </c:pt>
                <c:pt idx="421">
                  <c:v>0.0</c:v>
                </c:pt>
                <c:pt idx="422">
                  <c:v>0.0</c:v>
                </c:pt>
                <c:pt idx="423">
                  <c:v>0.0</c:v>
                </c:pt>
                <c:pt idx="424">
                  <c:v>0.0</c:v>
                </c:pt>
                <c:pt idx="425">
                  <c:v>0.0</c:v>
                </c:pt>
                <c:pt idx="426">
                  <c:v>0.0</c:v>
                </c:pt>
                <c:pt idx="427">
                  <c:v>0.0</c:v>
                </c:pt>
                <c:pt idx="428">
                  <c:v>0.0</c:v>
                </c:pt>
                <c:pt idx="429">
                  <c:v>0.0</c:v>
                </c:pt>
                <c:pt idx="430">
                  <c:v>0.0</c:v>
                </c:pt>
                <c:pt idx="431">
                  <c:v>0.0</c:v>
                </c:pt>
                <c:pt idx="432">
                  <c:v>0.0</c:v>
                </c:pt>
                <c:pt idx="433">
                  <c:v>0.0</c:v>
                </c:pt>
                <c:pt idx="434">
                  <c:v>0.0</c:v>
                </c:pt>
                <c:pt idx="435">
                  <c:v>0.0</c:v>
                </c:pt>
                <c:pt idx="436">
                  <c:v>0.0</c:v>
                </c:pt>
                <c:pt idx="437">
                  <c:v>0.0</c:v>
                </c:pt>
                <c:pt idx="438">
                  <c:v>0.0</c:v>
                </c:pt>
                <c:pt idx="439">
                  <c:v>0.0</c:v>
                </c:pt>
                <c:pt idx="440">
                  <c:v>0.0</c:v>
                </c:pt>
                <c:pt idx="441">
                  <c:v>0.0</c:v>
                </c:pt>
                <c:pt idx="442">
                  <c:v>0.0</c:v>
                </c:pt>
                <c:pt idx="443">
                  <c:v>0.0</c:v>
                </c:pt>
                <c:pt idx="444">
                  <c:v>0.0</c:v>
                </c:pt>
                <c:pt idx="445">
                  <c:v>0.0</c:v>
                </c:pt>
                <c:pt idx="446">
                  <c:v>0.0</c:v>
                </c:pt>
                <c:pt idx="447">
                  <c:v>0.0</c:v>
                </c:pt>
                <c:pt idx="448">
                  <c:v>0.0</c:v>
                </c:pt>
                <c:pt idx="449">
                  <c:v>0.0</c:v>
                </c:pt>
                <c:pt idx="450">
                  <c:v>0.0</c:v>
                </c:pt>
                <c:pt idx="451">
                  <c:v>0.0</c:v>
                </c:pt>
                <c:pt idx="452">
                  <c:v>0.0</c:v>
                </c:pt>
                <c:pt idx="453">
                  <c:v>0.0</c:v>
                </c:pt>
                <c:pt idx="454">
                  <c:v>0.0</c:v>
                </c:pt>
                <c:pt idx="455">
                  <c:v>0.0</c:v>
                </c:pt>
                <c:pt idx="456">
                  <c:v>0.0</c:v>
                </c:pt>
                <c:pt idx="457">
                  <c:v>0.0</c:v>
                </c:pt>
                <c:pt idx="458">
                  <c:v>0.0</c:v>
                </c:pt>
                <c:pt idx="459">
                  <c:v>0.0</c:v>
                </c:pt>
                <c:pt idx="460">
                  <c:v>0.0</c:v>
                </c:pt>
                <c:pt idx="461">
                  <c:v>0.0</c:v>
                </c:pt>
                <c:pt idx="462">
                  <c:v>0.0</c:v>
                </c:pt>
                <c:pt idx="463">
                  <c:v>0.0</c:v>
                </c:pt>
                <c:pt idx="464">
                  <c:v>0.0</c:v>
                </c:pt>
                <c:pt idx="465">
                  <c:v>0.0</c:v>
                </c:pt>
                <c:pt idx="466">
                  <c:v>0.0</c:v>
                </c:pt>
                <c:pt idx="467">
                  <c:v>0.0</c:v>
                </c:pt>
                <c:pt idx="468">
                  <c:v>0.0</c:v>
                </c:pt>
                <c:pt idx="469">
                  <c:v>0.0</c:v>
                </c:pt>
                <c:pt idx="470">
                  <c:v>0.0</c:v>
                </c:pt>
                <c:pt idx="471">
                  <c:v>0.0</c:v>
                </c:pt>
                <c:pt idx="472">
                  <c:v>0.0</c:v>
                </c:pt>
                <c:pt idx="473">
                  <c:v>0.0</c:v>
                </c:pt>
                <c:pt idx="474">
                  <c:v>0.0</c:v>
                </c:pt>
                <c:pt idx="475">
                  <c:v>0.0</c:v>
                </c:pt>
                <c:pt idx="476">
                  <c:v>0.0</c:v>
                </c:pt>
                <c:pt idx="477">
                  <c:v>0.0</c:v>
                </c:pt>
                <c:pt idx="478">
                  <c:v>0.0</c:v>
                </c:pt>
                <c:pt idx="479">
                  <c:v>0.0</c:v>
                </c:pt>
                <c:pt idx="480">
                  <c:v>0.0</c:v>
                </c:pt>
                <c:pt idx="481">
                  <c:v>0.0</c:v>
                </c:pt>
                <c:pt idx="482">
                  <c:v>0.0</c:v>
                </c:pt>
                <c:pt idx="483">
                  <c:v>0.0</c:v>
                </c:pt>
                <c:pt idx="484">
                  <c:v>0.0</c:v>
                </c:pt>
                <c:pt idx="485">
                  <c:v>0.0</c:v>
                </c:pt>
                <c:pt idx="486">
                  <c:v>0.0</c:v>
                </c:pt>
                <c:pt idx="487">
                  <c:v>0.0</c:v>
                </c:pt>
                <c:pt idx="488">
                  <c:v>0.0</c:v>
                </c:pt>
                <c:pt idx="489">
                  <c:v>0.0</c:v>
                </c:pt>
                <c:pt idx="490">
                  <c:v>0.0</c:v>
                </c:pt>
                <c:pt idx="491">
                  <c:v>0.0</c:v>
                </c:pt>
                <c:pt idx="492">
                  <c:v>0.0</c:v>
                </c:pt>
                <c:pt idx="493">
                  <c:v>0.0</c:v>
                </c:pt>
                <c:pt idx="494">
                  <c:v>0.0</c:v>
                </c:pt>
                <c:pt idx="495">
                  <c:v>0.0</c:v>
                </c:pt>
                <c:pt idx="496">
                  <c:v>0.0</c:v>
                </c:pt>
                <c:pt idx="497">
                  <c:v>0.0</c:v>
                </c:pt>
                <c:pt idx="498">
                  <c:v>0.0</c:v>
                </c:pt>
                <c:pt idx="499">
                  <c:v>0.0</c:v>
                </c:pt>
                <c:pt idx="500">
                  <c:v>0.0</c:v>
                </c:pt>
                <c:pt idx="501">
                  <c:v>0.0</c:v>
                </c:pt>
                <c:pt idx="502">
                  <c:v>0.0</c:v>
                </c:pt>
                <c:pt idx="503">
                  <c:v>0.0</c:v>
                </c:pt>
                <c:pt idx="504">
                  <c:v>0.0</c:v>
                </c:pt>
                <c:pt idx="505">
                  <c:v>0.0</c:v>
                </c:pt>
                <c:pt idx="506">
                  <c:v>0.0</c:v>
                </c:pt>
                <c:pt idx="507">
                  <c:v>0.0</c:v>
                </c:pt>
                <c:pt idx="508">
                  <c:v>0.0</c:v>
                </c:pt>
                <c:pt idx="509">
                  <c:v>0.0</c:v>
                </c:pt>
                <c:pt idx="510">
                  <c:v>0.0</c:v>
                </c:pt>
                <c:pt idx="511">
                  <c:v>0.0</c:v>
                </c:pt>
                <c:pt idx="512">
                  <c:v>0.0</c:v>
                </c:pt>
                <c:pt idx="513">
                  <c:v>0.0</c:v>
                </c:pt>
                <c:pt idx="514">
                  <c:v>0.0</c:v>
                </c:pt>
                <c:pt idx="515">
                  <c:v>0.0</c:v>
                </c:pt>
                <c:pt idx="516">
                  <c:v>0.0</c:v>
                </c:pt>
                <c:pt idx="517">
                  <c:v>0.0</c:v>
                </c:pt>
                <c:pt idx="518">
                  <c:v>0.0</c:v>
                </c:pt>
                <c:pt idx="519">
                  <c:v>0.0</c:v>
                </c:pt>
                <c:pt idx="520">
                  <c:v>0.0</c:v>
                </c:pt>
                <c:pt idx="521">
                  <c:v>0.0</c:v>
                </c:pt>
                <c:pt idx="522">
                  <c:v>0.0</c:v>
                </c:pt>
                <c:pt idx="523">
                  <c:v>0.0</c:v>
                </c:pt>
                <c:pt idx="524">
                  <c:v>0.0</c:v>
                </c:pt>
                <c:pt idx="525">
                  <c:v>0.0</c:v>
                </c:pt>
                <c:pt idx="526">
                  <c:v>0.0</c:v>
                </c:pt>
                <c:pt idx="527">
                  <c:v>0.0</c:v>
                </c:pt>
                <c:pt idx="528">
                  <c:v>0.0</c:v>
                </c:pt>
                <c:pt idx="529">
                  <c:v>0.0</c:v>
                </c:pt>
                <c:pt idx="530">
                  <c:v>0.0</c:v>
                </c:pt>
                <c:pt idx="531">
                  <c:v>0.0</c:v>
                </c:pt>
                <c:pt idx="532">
                  <c:v>0.0</c:v>
                </c:pt>
                <c:pt idx="533">
                  <c:v>0.0</c:v>
                </c:pt>
                <c:pt idx="534">
                  <c:v>0.0</c:v>
                </c:pt>
                <c:pt idx="535">
                  <c:v>0.0</c:v>
                </c:pt>
                <c:pt idx="536">
                  <c:v>0.0</c:v>
                </c:pt>
                <c:pt idx="537">
                  <c:v>0.0</c:v>
                </c:pt>
                <c:pt idx="538">
                  <c:v>0.0</c:v>
                </c:pt>
                <c:pt idx="539">
                  <c:v>0.0</c:v>
                </c:pt>
                <c:pt idx="540">
                  <c:v>0.0</c:v>
                </c:pt>
                <c:pt idx="541">
                  <c:v>0.0</c:v>
                </c:pt>
                <c:pt idx="542">
                  <c:v>0.0</c:v>
                </c:pt>
                <c:pt idx="543">
                  <c:v>0.0</c:v>
                </c:pt>
                <c:pt idx="544">
                  <c:v>0.0</c:v>
                </c:pt>
                <c:pt idx="545">
                  <c:v>0.0</c:v>
                </c:pt>
                <c:pt idx="546">
                  <c:v>0.0</c:v>
                </c:pt>
                <c:pt idx="547">
                  <c:v>0.0</c:v>
                </c:pt>
                <c:pt idx="548">
                  <c:v>0.0</c:v>
                </c:pt>
                <c:pt idx="549">
                  <c:v>0.0</c:v>
                </c:pt>
                <c:pt idx="550">
                  <c:v>1.0</c:v>
                </c:pt>
                <c:pt idx="551">
                  <c:v>0.0</c:v>
                </c:pt>
                <c:pt idx="552">
                  <c:v>0.0</c:v>
                </c:pt>
                <c:pt idx="553">
                  <c:v>0.0</c:v>
                </c:pt>
                <c:pt idx="554">
                  <c:v>0.0</c:v>
                </c:pt>
                <c:pt idx="555">
                  <c:v>0.0</c:v>
                </c:pt>
                <c:pt idx="556">
                  <c:v>1.0</c:v>
                </c:pt>
                <c:pt idx="557">
                  <c:v>0.0</c:v>
                </c:pt>
                <c:pt idx="558">
                  <c:v>0.0</c:v>
                </c:pt>
                <c:pt idx="559">
                  <c:v>0.0</c:v>
                </c:pt>
                <c:pt idx="560">
                  <c:v>0.0</c:v>
                </c:pt>
                <c:pt idx="561">
                  <c:v>0.0</c:v>
                </c:pt>
                <c:pt idx="562">
                  <c:v>0.0</c:v>
                </c:pt>
                <c:pt idx="563">
                  <c:v>0.0</c:v>
                </c:pt>
                <c:pt idx="564">
                  <c:v>0.0</c:v>
                </c:pt>
                <c:pt idx="565">
                  <c:v>0.0</c:v>
                </c:pt>
                <c:pt idx="566">
                  <c:v>0.0</c:v>
                </c:pt>
                <c:pt idx="567">
                  <c:v>0.0</c:v>
                </c:pt>
                <c:pt idx="568">
                  <c:v>0.0</c:v>
                </c:pt>
                <c:pt idx="569">
                  <c:v>0.0</c:v>
                </c:pt>
                <c:pt idx="570">
                  <c:v>0.0</c:v>
                </c:pt>
                <c:pt idx="571">
                  <c:v>0.0</c:v>
                </c:pt>
                <c:pt idx="572">
                  <c:v>0.0</c:v>
                </c:pt>
                <c:pt idx="573">
                  <c:v>0.0</c:v>
                </c:pt>
                <c:pt idx="574">
                  <c:v>0.0</c:v>
                </c:pt>
                <c:pt idx="575">
                  <c:v>0.0</c:v>
                </c:pt>
                <c:pt idx="576">
                  <c:v>0.0</c:v>
                </c:pt>
                <c:pt idx="577">
                  <c:v>0.0</c:v>
                </c:pt>
                <c:pt idx="578">
                  <c:v>0.0</c:v>
                </c:pt>
                <c:pt idx="579">
                  <c:v>0.0</c:v>
                </c:pt>
                <c:pt idx="580">
                  <c:v>0.0</c:v>
                </c:pt>
                <c:pt idx="581">
                  <c:v>0.0</c:v>
                </c:pt>
                <c:pt idx="582">
                  <c:v>0.0</c:v>
                </c:pt>
                <c:pt idx="583">
                  <c:v>0.0</c:v>
                </c:pt>
                <c:pt idx="584">
                  <c:v>0.0</c:v>
                </c:pt>
                <c:pt idx="585">
                  <c:v>0.0</c:v>
                </c:pt>
                <c:pt idx="586">
                  <c:v>0.0</c:v>
                </c:pt>
                <c:pt idx="587">
                  <c:v>0.0</c:v>
                </c:pt>
                <c:pt idx="588">
                  <c:v>0.0</c:v>
                </c:pt>
                <c:pt idx="589">
                  <c:v>0.0</c:v>
                </c:pt>
                <c:pt idx="590">
                  <c:v>0.0</c:v>
                </c:pt>
                <c:pt idx="591">
                  <c:v>0.0</c:v>
                </c:pt>
                <c:pt idx="592">
                  <c:v>0.0</c:v>
                </c:pt>
                <c:pt idx="593">
                  <c:v>0.0</c:v>
                </c:pt>
                <c:pt idx="594">
                  <c:v>0.0</c:v>
                </c:pt>
                <c:pt idx="595">
                  <c:v>0.0</c:v>
                </c:pt>
                <c:pt idx="596">
                  <c:v>0.0</c:v>
                </c:pt>
                <c:pt idx="597">
                  <c:v>0.0</c:v>
                </c:pt>
                <c:pt idx="598">
                  <c:v>0.0</c:v>
                </c:pt>
                <c:pt idx="599">
                  <c:v>0.0</c:v>
                </c:pt>
                <c:pt idx="600">
                  <c:v>0.0</c:v>
                </c:pt>
                <c:pt idx="601">
                  <c:v>0.0</c:v>
                </c:pt>
                <c:pt idx="602">
                  <c:v>0.0</c:v>
                </c:pt>
                <c:pt idx="603">
                  <c:v>0.0</c:v>
                </c:pt>
                <c:pt idx="604">
                  <c:v>0.0</c:v>
                </c:pt>
                <c:pt idx="605">
                  <c:v>0.0</c:v>
                </c:pt>
                <c:pt idx="606">
                  <c:v>0.0</c:v>
                </c:pt>
                <c:pt idx="607">
                  <c:v>0.0</c:v>
                </c:pt>
                <c:pt idx="608">
                  <c:v>0.0</c:v>
                </c:pt>
                <c:pt idx="609">
                  <c:v>0.0</c:v>
                </c:pt>
                <c:pt idx="610">
                  <c:v>0.0</c:v>
                </c:pt>
                <c:pt idx="611">
                  <c:v>0.0</c:v>
                </c:pt>
                <c:pt idx="612">
                  <c:v>0.0</c:v>
                </c:pt>
                <c:pt idx="613">
                  <c:v>0.0</c:v>
                </c:pt>
                <c:pt idx="614">
                  <c:v>1.0</c:v>
                </c:pt>
                <c:pt idx="615">
                  <c:v>0.0</c:v>
                </c:pt>
                <c:pt idx="616">
                  <c:v>0.0</c:v>
                </c:pt>
                <c:pt idx="617">
                  <c:v>0.0</c:v>
                </c:pt>
                <c:pt idx="618">
                  <c:v>0.0</c:v>
                </c:pt>
                <c:pt idx="619">
                  <c:v>0.0</c:v>
                </c:pt>
                <c:pt idx="620">
                  <c:v>0.0</c:v>
                </c:pt>
                <c:pt idx="621">
                  <c:v>0.0</c:v>
                </c:pt>
                <c:pt idx="622">
                  <c:v>0.0</c:v>
                </c:pt>
                <c:pt idx="623">
                  <c:v>0.0</c:v>
                </c:pt>
                <c:pt idx="624">
                  <c:v>0.0</c:v>
                </c:pt>
                <c:pt idx="625">
                  <c:v>0.0</c:v>
                </c:pt>
                <c:pt idx="626">
                  <c:v>0.0</c:v>
                </c:pt>
                <c:pt idx="627">
                  <c:v>0.0</c:v>
                </c:pt>
                <c:pt idx="628">
                  <c:v>0.0</c:v>
                </c:pt>
                <c:pt idx="629">
                  <c:v>0.0</c:v>
                </c:pt>
                <c:pt idx="630">
                  <c:v>0.0</c:v>
                </c:pt>
                <c:pt idx="631">
                  <c:v>0.0</c:v>
                </c:pt>
                <c:pt idx="632">
                  <c:v>0.0</c:v>
                </c:pt>
                <c:pt idx="633">
                  <c:v>0.0</c:v>
                </c:pt>
                <c:pt idx="634">
                  <c:v>0.0</c:v>
                </c:pt>
                <c:pt idx="635">
                  <c:v>0.0</c:v>
                </c:pt>
                <c:pt idx="636">
                  <c:v>0.0</c:v>
                </c:pt>
                <c:pt idx="637">
                  <c:v>0.0</c:v>
                </c:pt>
                <c:pt idx="638">
                  <c:v>0.0</c:v>
                </c:pt>
                <c:pt idx="639">
                  <c:v>0.0</c:v>
                </c:pt>
                <c:pt idx="640">
                  <c:v>0.0</c:v>
                </c:pt>
                <c:pt idx="641">
                  <c:v>0.0</c:v>
                </c:pt>
                <c:pt idx="642">
                  <c:v>0.0</c:v>
                </c:pt>
                <c:pt idx="643">
                  <c:v>0.0</c:v>
                </c:pt>
                <c:pt idx="644">
                  <c:v>0.0</c:v>
                </c:pt>
                <c:pt idx="645">
                  <c:v>0.0</c:v>
                </c:pt>
                <c:pt idx="646">
                  <c:v>0.0</c:v>
                </c:pt>
                <c:pt idx="647">
                  <c:v>0.0</c:v>
                </c:pt>
                <c:pt idx="648">
                  <c:v>0.0</c:v>
                </c:pt>
                <c:pt idx="649">
                  <c:v>0.0</c:v>
                </c:pt>
                <c:pt idx="650">
                  <c:v>0.0</c:v>
                </c:pt>
                <c:pt idx="651">
                  <c:v>0.0</c:v>
                </c:pt>
                <c:pt idx="652">
                  <c:v>0.0</c:v>
                </c:pt>
                <c:pt idx="653">
                  <c:v>0.0</c:v>
                </c:pt>
                <c:pt idx="654">
                  <c:v>0.0</c:v>
                </c:pt>
                <c:pt idx="655">
                  <c:v>0.0</c:v>
                </c:pt>
                <c:pt idx="656">
                  <c:v>0.0</c:v>
                </c:pt>
                <c:pt idx="657">
                  <c:v>0.0</c:v>
                </c:pt>
                <c:pt idx="658">
                  <c:v>0.0</c:v>
                </c:pt>
                <c:pt idx="659">
                  <c:v>0.0</c:v>
                </c:pt>
                <c:pt idx="660">
                  <c:v>0.0</c:v>
                </c:pt>
                <c:pt idx="661">
                  <c:v>0.0</c:v>
                </c:pt>
                <c:pt idx="662">
                  <c:v>0.0</c:v>
                </c:pt>
                <c:pt idx="663">
                  <c:v>0.0</c:v>
                </c:pt>
                <c:pt idx="664">
                  <c:v>0.0</c:v>
                </c:pt>
                <c:pt idx="665">
                  <c:v>0.0</c:v>
                </c:pt>
                <c:pt idx="666">
                  <c:v>0.0</c:v>
                </c:pt>
                <c:pt idx="667">
                  <c:v>0.0</c:v>
                </c:pt>
                <c:pt idx="668">
                  <c:v>0.0</c:v>
                </c:pt>
                <c:pt idx="669">
                  <c:v>0.0</c:v>
                </c:pt>
                <c:pt idx="670">
                  <c:v>0.0</c:v>
                </c:pt>
                <c:pt idx="671">
                  <c:v>0.0</c:v>
                </c:pt>
                <c:pt idx="672">
                  <c:v>0.0</c:v>
                </c:pt>
                <c:pt idx="673">
                  <c:v>0.0</c:v>
                </c:pt>
                <c:pt idx="674">
                  <c:v>0.0</c:v>
                </c:pt>
                <c:pt idx="675">
                  <c:v>0.0</c:v>
                </c:pt>
                <c:pt idx="676">
                  <c:v>0.0</c:v>
                </c:pt>
                <c:pt idx="677">
                  <c:v>0.0</c:v>
                </c:pt>
                <c:pt idx="678">
                  <c:v>0.0</c:v>
                </c:pt>
                <c:pt idx="679">
                  <c:v>0.0</c:v>
                </c:pt>
                <c:pt idx="680">
                  <c:v>0.0</c:v>
                </c:pt>
                <c:pt idx="681">
                  <c:v>0.0</c:v>
                </c:pt>
                <c:pt idx="682">
                  <c:v>0.0</c:v>
                </c:pt>
                <c:pt idx="683">
                  <c:v>0.0</c:v>
                </c:pt>
                <c:pt idx="684">
                  <c:v>0.0</c:v>
                </c:pt>
                <c:pt idx="685">
                  <c:v>0.0</c:v>
                </c:pt>
                <c:pt idx="686">
                  <c:v>0.0</c:v>
                </c:pt>
                <c:pt idx="687">
                  <c:v>0.0</c:v>
                </c:pt>
                <c:pt idx="688">
                  <c:v>0.0</c:v>
                </c:pt>
                <c:pt idx="689">
                  <c:v>0.0</c:v>
                </c:pt>
                <c:pt idx="690">
                  <c:v>0.0</c:v>
                </c:pt>
                <c:pt idx="691">
                  <c:v>0.0</c:v>
                </c:pt>
                <c:pt idx="692">
                  <c:v>0.0</c:v>
                </c:pt>
                <c:pt idx="693">
                  <c:v>0.0</c:v>
                </c:pt>
                <c:pt idx="694">
                  <c:v>0.0</c:v>
                </c:pt>
                <c:pt idx="695">
                  <c:v>0.0</c:v>
                </c:pt>
                <c:pt idx="696">
                  <c:v>0.0</c:v>
                </c:pt>
                <c:pt idx="697">
                  <c:v>0.0</c:v>
                </c:pt>
                <c:pt idx="698">
                  <c:v>0.0</c:v>
                </c:pt>
                <c:pt idx="699">
                  <c:v>0.0</c:v>
                </c:pt>
                <c:pt idx="700">
                  <c:v>0.0</c:v>
                </c:pt>
                <c:pt idx="701">
                  <c:v>0.0</c:v>
                </c:pt>
                <c:pt idx="702">
                  <c:v>0.0</c:v>
                </c:pt>
                <c:pt idx="703">
                  <c:v>0.0</c:v>
                </c:pt>
                <c:pt idx="704">
                  <c:v>0.0</c:v>
                </c:pt>
                <c:pt idx="705">
                  <c:v>0.0</c:v>
                </c:pt>
                <c:pt idx="706">
                  <c:v>0.0</c:v>
                </c:pt>
                <c:pt idx="707">
                  <c:v>0.0</c:v>
                </c:pt>
                <c:pt idx="708">
                  <c:v>0.0</c:v>
                </c:pt>
                <c:pt idx="709">
                  <c:v>0.0</c:v>
                </c:pt>
                <c:pt idx="710">
                  <c:v>0.0</c:v>
                </c:pt>
                <c:pt idx="711">
                  <c:v>0.0</c:v>
                </c:pt>
                <c:pt idx="712">
                  <c:v>0.0</c:v>
                </c:pt>
                <c:pt idx="713">
                  <c:v>0.0</c:v>
                </c:pt>
                <c:pt idx="714">
                  <c:v>0.0</c:v>
                </c:pt>
                <c:pt idx="715">
                  <c:v>0.0</c:v>
                </c:pt>
                <c:pt idx="716">
                  <c:v>0.0</c:v>
                </c:pt>
                <c:pt idx="717">
                  <c:v>0.0</c:v>
                </c:pt>
                <c:pt idx="718">
                  <c:v>0.0</c:v>
                </c:pt>
                <c:pt idx="719">
                  <c:v>0.0</c:v>
                </c:pt>
                <c:pt idx="720">
                  <c:v>0.0</c:v>
                </c:pt>
                <c:pt idx="721">
                  <c:v>0.0</c:v>
                </c:pt>
                <c:pt idx="722">
                  <c:v>0.0</c:v>
                </c:pt>
                <c:pt idx="723">
                  <c:v>0.0</c:v>
                </c:pt>
                <c:pt idx="724">
                  <c:v>0.0</c:v>
                </c:pt>
                <c:pt idx="725">
                  <c:v>0.0</c:v>
                </c:pt>
                <c:pt idx="726">
                  <c:v>0.0</c:v>
                </c:pt>
                <c:pt idx="727">
                  <c:v>0.0</c:v>
                </c:pt>
                <c:pt idx="728">
                  <c:v>0.0</c:v>
                </c:pt>
                <c:pt idx="729">
                  <c:v>0.0</c:v>
                </c:pt>
                <c:pt idx="730">
                  <c:v>0.0</c:v>
                </c:pt>
                <c:pt idx="731">
                  <c:v>0.0</c:v>
                </c:pt>
                <c:pt idx="732">
                  <c:v>0.0</c:v>
                </c:pt>
                <c:pt idx="733">
                  <c:v>0.0</c:v>
                </c:pt>
                <c:pt idx="734">
                  <c:v>0.0</c:v>
                </c:pt>
                <c:pt idx="735">
                  <c:v>0.0</c:v>
                </c:pt>
                <c:pt idx="736">
                  <c:v>1.0</c:v>
                </c:pt>
                <c:pt idx="737">
                  <c:v>0.0</c:v>
                </c:pt>
                <c:pt idx="738">
                  <c:v>0.0</c:v>
                </c:pt>
                <c:pt idx="739">
                  <c:v>0.0</c:v>
                </c:pt>
                <c:pt idx="740">
                  <c:v>0.0</c:v>
                </c:pt>
                <c:pt idx="741">
                  <c:v>0.0</c:v>
                </c:pt>
                <c:pt idx="742">
                  <c:v>0.0</c:v>
                </c:pt>
                <c:pt idx="743">
                  <c:v>0.0</c:v>
                </c:pt>
                <c:pt idx="744">
                  <c:v>0.0</c:v>
                </c:pt>
                <c:pt idx="745">
                  <c:v>0.0</c:v>
                </c:pt>
                <c:pt idx="746">
                  <c:v>0.0</c:v>
                </c:pt>
                <c:pt idx="747">
                  <c:v>0.0</c:v>
                </c:pt>
                <c:pt idx="748">
                  <c:v>0.0</c:v>
                </c:pt>
                <c:pt idx="749">
                  <c:v>0.0</c:v>
                </c:pt>
                <c:pt idx="750">
                  <c:v>0.0</c:v>
                </c:pt>
                <c:pt idx="751">
                  <c:v>0.0</c:v>
                </c:pt>
                <c:pt idx="752">
                  <c:v>0.0</c:v>
                </c:pt>
                <c:pt idx="753">
                  <c:v>0.0</c:v>
                </c:pt>
                <c:pt idx="754">
                  <c:v>0.0</c:v>
                </c:pt>
                <c:pt idx="755">
                  <c:v>0.0</c:v>
                </c:pt>
                <c:pt idx="756">
                  <c:v>0.0</c:v>
                </c:pt>
                <c:pt idx="757">
                  <c:v>0.0</c:v>
                </c:pt>
                <c:pt idx="758">
                  <c:v>0.0</c:v>
                </c:pt>
                <c:pt idx="759">
                  <c:v>0.0</c:v>
                </c:pt>
                <c:pt idx="760">
                  <c:v>0.0</c:v>
                </c:pt>
                <c:pt idx="761">
                  <c:v>0.0</c:v>
                </c:pt>
                <c:pt idx="762">
                  <c:v>0.0</c:v>
                </c:pt>
                <c:pt idx="763">
                  <c:v>0.0</c:v>
                </c:pt>
                <c:pt idx="764">
                  <c:v>0.0</c:v>
                </c:pt>
                <c:pt idx="765">
                  <c:v>0.0</c:v>
                </c:pt>
                <c:pt idx="766">
                  <c:v>0.0</c:v>
                </c:pt>
                <c:pt idx="767">
                  <c:v>0.0</c:v>
                </c:pt>
                <c:pt idx="768">
                  <c:v>0.0</c:v>
                </c:pt>
                <c:pt idx="769">
                  <c:v>0.0</c:v>
                </c:pt>
                <c:pt idx="770">
                  <c:v>0.0</c:v>
                </c:pt>
                <c:pt idx="771">
                  <c:v>0.0</c:v>
                </c:pt>
                <c:pt idx="772">
                  <c:v>0.0</c:v>
                </c:pt>
                <c:pt idx="773">
                  <c:v>0.0</c:v>
                </c:pt>
                <c:pt idx="774">
                  <c:v>0.0</c:v>
                </c:pt>
                <c:pt idx="775">
                  <c:v>0.0</c:v>
                </c:pt>
                <c:pt idx="776">
                  <c:v>0.0</c:v>
                </c:pt>
                <c:pt idx="777">
                  <c:v>0.0</c:v>
                </c:pt>
                <c:pt idx="778">
                  <c:v>0.0</c:v>
                </c:pt>
                <c:pt idx="779">
                  <c:v>0.0</c:v>
                </c:pt>
                <c:pt idx="780">
                  <c:v>0.0</c:v>
                </c:pt>
                <c:pt idx="781">
                  <c:v>0.0</c:v>
                </c:pt>
                <c:pt idx="782">
                  <c:v>0.0</c:v>
                </c:pt>
                <c:pt idx="783">
                  <c:v>0.0</c:v>
                </c:pt>
                <c:pt idx="784">
                  <c:v>0.0</c:v>
                </c:pt>
                <c:pt idx="785">
                  <c:v>0.0</c:v>
                </c:pt>
                <c:pt idx="786">
                  <c:v>0.0</c:v>
                </c:pt>
                <c:pt idx="787">
                  <c:v>0.0</c:v>
                </c:pt>
                <c:pt idx="788">
                  <c:v>0.0</c:v>
                </c:pt>
                <c:pt idx="789">
                  <c:v>0.0</c:v>
                </c:pt>
                <c:pt idx="790">
                  <c:v>0.0</c:v>
                </c:pt>
                <c:pt idx="791">
                  <c:v>0.0</c:v>
                </c:pt>
                <c:pt idx="792">
                  <c:v>0.0</c:v>
                </c:pt>
                <c:pt idx="793">
                  <c:v>0.0</c:v>
                </c:pt>
                <c:pt idx="794">
                  <c:v>0.0</c:v>
                </c:pt>
                <c:pt idx="795">
                  <c:v>0.0</c:v>
                </c:pt>
                <c:pt idx="796">
                  <c:v>0.0</c:v>
                </c:pt>
                <c:pt idx="797">
                  <c:v>0.0</c:v>
                </c:pt>
                <c:pt idx="798">
                  <c:v>0.0</c:v>
                </c:pt>
                <c:pt idx="799">
                  <c:v>0.0</c:v>
                </c:pt>
                <c:pt idx="800">
                  <c:v>0.0</c:v>
                </c:pt>
                <c:pt idx="801">
                  <c:v>0.0</c:v>
                </c:pt>
                <c:pt idx="802">
                  <c:v>0.0</c:v>
                </c:pt>
                <c:pt idx="803">
                  <c:v>0.0</c:v>
                </c:pt>
                <c:pt idx="804">
                  <c:v>0.0</c:v>
                </c:pt>
                <c:pt idx="805">
                  <c:v>0.0</c:v>
                </c:pt>
                <c:pt idx="806">
                  <c:v>0.0</c:v>
                </c:pt>
                <c:pt idx="807">
                  <c:v>0.0</c:v>
                </c:pt>
                <c:pt idx="808">
                  <c:v>0.0</c:v>
                </c:pt>
                <c:pt idx="809">
                  <c:v>0.0</c:v>
                </c:pt>
                <c:pt idx="810">
                  <c:v>0.0</c:v>
                </c:pt>
                <c:pt idx="811">
                  <c:v>0.0</c:v>
                </c:pt>
                <c:pt idx="812">
                  <c:v>0.0</c:v>
                </c:pt>
                <c:pt idx="813">
                  <c:v>0.0</c:v>
                </c:pt>
                <c:pt idx="814">
                  <c:v>0.0</c:v>
                </c:pt>
                <c:pt idx="815">
                  <c:v>0.0</c:v>
                </c:pt>
                <c:pt idx="816">
                  <c:v>0.0</c:v>
                </c:pt>
                <c:pt idx="817">
                  <c:v>0.0</c:v>
                </c:pt>
                <c:pt idx="818">
                  <c:v>0.0</c:v>
                </c:pt>
                <c:pt idx="819">
                  <c:v>2.0</c:v>
                </c:pt>
                <c:pt idx="820">
                  <c:v>1.0</c:v>
                </c:pt>
                <c:pt idx="821">
                  <c:v>1.0</c:v>
                </c:pt>
                <c:pt idx="822">
                  <c:v>0.0</c:v>
                </c:pt>
                <c:pt idx="823">
                  <c:v>0.0</c:v>
                </c:pt>
                <c:pt idx="824">
                  <c:v>0.0</c:v>
                </c:pt>
                <c:pt idx="825">
                  <c:v>0.0</c:v>
                </c:pt>
                <c:pt idx="826">
                  <c:v>0.0</c:v>
                </c:pt>
                <c:pt idx="827">
                  <c:v>0.0</c:v>
                </c:pt>
                <c:pt idx="828">
                  <c:v>0.0</c:v>
                </c:pt>
                <c:pt idx="829">
                  <c:v>0.0</c:v>
                </c:pt>
                <c:pt idx="830">
                  <c:v>0.0</c:v>
                </c:pt>
                <c:pt idx="831">
                  <c:v>0.0</c:v>
                </c:pt>
                <c:pt idx="832">
                  <c:v>0.0</c:v>
                </c:pt>
                <c:pt idx="833">
                  <c:v>0.0</c:v>
                </c:pt>
                <c:pt idx="834">
                  <c:v>0.0</c:v>
                </c:pt>
                <c:pt idx="835">
                  <c:v>0.0</c:v>
                </c:pt>
                <c:pt idx="836">
                  <c:v>0.0</c:v>
                </c:pt>
                <c:pt idx="837">
                  <c:v>1.0</c:v>
                </c:pt>
                <c:pt idx="838">
                  <c:v>0.0</c:v>
                </c:pt>
                <c:pt idx="839">
                  <c:v>0.0</c:v>
                </c:pt>
                <c:pt idx="840">
                  <c:v>0.0</c:v>
                </c:pt>
                <c:pt idx="841">
                  <c:v>0.0</c:v>
                </c:pt>
                <c:pt idx="842">
                  <c:v>0.0</c:v>
                </c:pt>
                <c:pt idx="843">
                  <c:v>0.0</c:v>
                </c:pt>
                <c:pt idx="844">
                  <c:v>0.0</c:v>
                </c:pt>
                <c:pt idx="845">
                  <c:v>0.0</c:v>
                </c:pt>
                <c:pt idx="846">
                  <c:v>0.0</c:v>
                </c:pt>
                <c:pt idx="847">
                  <c:v>0.0</c:v>
                </c:pt>
                <c:pt idx="848">
                  <c:v>0.0</c:v>
                </c:pt>
                <c:pt idx="849">
                  <c:v>0.0</c:v>
                </c:pt>
                <c:pt idx="850">
                  <c:v>0.0</c:v>
                </c:pt>
                <c:pt idx="851">
                  <c:v>0.0</c:v>
                </c:pt>
                <c:pt idx="852">
                  <c:v>0.0</c:v>
                </c:pt>
                <c:pt idx="853">
                  <c:v>0.0</c:v>
                </c:pt>
                <c:pt idx="854">
                  <c:v>0.0</c:v>
                </c:pt>
                <c:pt idx="855">
                  <c:v>0.0</c:v>
                </c:pt>
                <c:pt idx="856">
                  <c:v>0.0</c:v>
                </c:pt>
                <c:pt idx="857">
                  <c:v>0.0</c:v>
                </c:pt>
                <c:pt idx="858">
                  <c:v>0.0</c:v>
                </c:pt>
                <c:pt idx="859">
                  <c:v>0.0</c:v>
                </c:pt>
                <c:pt idx="860">
                  <c:v>0.0</c:v>
                </c:pt>
                <c:pt idx="861">
                  <c:v>0.0</c:v>
                </c:pt>
                <c:pt idx="862">
                  <c:v>0.0</c:v>
                </c:pt>
                <c:pt idx="863">
                  <c:v>0.0</c:v>
                </c:pt>
                <c:pt idx="864">
                  <c:v>0.0</c:v>
                </c:pt>
                <c:pt idx="865">
                  <c:v>0.0</c:v>
                </c:pt>
                <c:pt idx="866">
                  <c:v>0.0</c:v>
                </c:pt>
                <c:pt idx="867">
                  <c:v>0.0</c:v>
                </c:pt>
                <c:pt idx="868">
                  <c:v>0.0</c:v>
                </c:pt>
                <c:pt idx="869">
                  <c:v>0.0</c:v>
                </c:pt>
                <c:pt idx="870">
                  <c:v>0.0</c:v>
                </c:pt>
                <c:pt idx="871">
                  <c:v>0.0</c:v>
                </c:pt>
                <c:pt idx="872">
                  <c:v>0.0</c:v>
                </c:pt>
                <c:pt idx="873">
                  <c:v>0.0</c:v>
                </c:pt>
                <c:pt idx="874">
                  <c:v>0.0</c:v>
                </c:pt>
                <c:pt idx="875">
                  <c:v>0.0</c:v>
                </c:pt>
                <c:pt idx="876">
                  <c:v>0.0</c:v>
                </c:pt>
                <c:pt idx="877">
                  <c:v>0.0</c:v>
                </c:pt>
                <c:pt idx="878">
                  <c:v>0.0</c:v>
                </c:pt>
                <c:pt idx="879">
                  <c:v>0.0</c:v>
                </c:pt>
                <c:pt idx="880">
                  <c:v>0.0</c:v>
                </c:pt>
                <c:pt idx="881">
                  <c:v>0.0</c:v>
                </c:pt>
                <c:pt idx="882">
                  <c:v>0.0</c:v>
                </c:pt>
                <c:pt idx="883">
                  <c:v>0.0</c:v>
                </c:pt>
                <c:pt idx="884">
                  <c:v>0.0</c:v>
                </c:pt>
                <c:pt idx="885">
                  <c:v>0.0</c:v>
                </c:pt>
                <c:pt idx="886">
                  <c:v>0.0</c:v>
                </c:pt>
                <c:pt idx="887">
                  <c:v>0.0</c:v>
                </c:pt>
                <c:pt idx="888">
                  <c:v>0.0</c:v>
                </c:pt>
                <c:pt idx="889">
                  <c:v>0.0</c:v>
                </c:pt>
                <c:pt idx="890">
                  <c:v>0.0</c:v>
                </c:pt>
                <c:pt idx="891">
                  <c:v>0.0</c:v>
                </c:pt>
                <c:pt idx="892">
                  <c:v>0.0</c:v>
                </c:pt>
                <c:pt idx="893">
                  <c:v>0.0</c:v>
                </c:pt>
                <c:pt idx="894">
                  <c:v>0.0</c:v>
                </c:pt>
                <c:pt idx="895">
                  <c:v>0.0</c:v>
                </c:pt>
                <c:pt idx="896">
                  <c:v>0.0</c:v>
                </c:pt>
                <c:pt idx="897">
                  <c:v>0.0</c:v>
                </c:pt>
                <c:pt idx="898">
                  <c:v>0.0</c:v>
                </c:pt>
                <c:pt idx="899">
                  <c:v>0.0</c:v>
                </c:pt>
                <c:pt idx="900">
                  <c:v>0.0</c:v>
                </c:pt>
                <c:pt idx="901">
                  <c:v>0.0</c:v>
                </c:pt>
                <c:pt idx="902">
                  <c:v>0.0</c:v>
                </c:pt>
                <c:pt idx="903">
                  <c:v>0.0</c:v>
                </c:pt>
                <c:pt idx="904">
                  <c:v>0.0</c:v>
                </c:pt>
                <c:pt idx="905">
                  <c:v>0.0</c:v>
                </c:pt>
                <c:pt idx="906">
                  <c:v>0.0</c:v>
                </c:pt>
                <c:pt idx="907">
                  <c:v>0.0</c:v>
                </c:pt>
                <c:pt idx="908">
                  <c:v>0.0</c:v>
                </c:pt>
                <c:pt idx="909">
                  <c:v>0.0</c:v>
                </c:pt>
                <c:pt idx="910">
                  <c:v>0.0</c:v>
                </c:pt>
                <c:pt idx="911">
                  <c:v>0.0</c:v>
                </c:pt>
                <c:pt idx="912">
                  <c:v>0.0</c:v>
                </c:pt>
                <c:pt idx="913">
                  <c:v>0.0</c:v>
                </c:pt>
                <c:pt idx="914">
                  <c:v>0.0</c:v>
                </c:pt>
                <c:pt idx="915">
                  <c:v>0.0</c:v>
                </c:pt>
                <c:pt idx="916">
                  <c:v>0.0</c:v>
                </c:pt>
                <c:pt idx="917">
                  <c:v>0.0</c:v>
                </c:pt>
                <c:pt idx="918">
                  <c:v>0.0</c:v>
                </c:pt>
                <c:pt idx="919">
                  <c:v>0.0</c:v>
                </c:pt>
                <c:pt idx="920">
                  <c:v>0.0</c:v>
                </c:pt>
                <c:pt idx="921">
                  <c:v>0.0</c:v>
                </c:pt>
                <c:pt idx="922">
                  <c:v>0.0</c:v>
                </c:pt>
                <c:pt idx="923">
                  <c:v>0.0</c:v>
                </c:pt>
                <c:pt idx="924">
                  <c:v>0.0</c:v>
                </c:pt>
                <c:pt idx="925">
                  <c:v>0.0</c:v>
                </c:pt>
                <c:pt idx="926">
                  <c:v>0.0</c:v>
                </c:pt>
                <c:pt idx="927">
                  <c:v>0.0</c:v>
                </c:pt>
                <c:pt idx="928">
                  <c:v>0.0</c:v>
                </c:pt>
                <c:pt idx="929">
                  <c:v>0.0</c:v>
                </c:pt>
                <c:pt idx="930">
                  <c:v>0.0</c:v>
                </c:pt>
                <c:pt idx="931">
                  <c:v>0.0</c:v>
                </c:pt>
                <c:pt idx="932">
                  <c:v>0.0</c:v>
                </c:pt>
                <c:pt idx="933">
                  <c:v>0.0</c:v>
                </c:pt>
                <c:pt idx="934">
                  <c:v>0.0</c:v>
                </c:pt>
                <c:pt idx="935">
                  <c:v>0.0</c:v>
                </c:pt>
                <c:pt idx="936">
                  <c:v>0.0</c:v>
                </c:pt>
                <c:pt idx="937">
                  <c:v>0.0</c:v>
                </c:pt>
                <c:pt idx="938">
                  <c:v>0.0</c:v>
                </c:pt>
                <c:pt idx="939">
                  <c:v>0.0</c:v>
                </c:pt>
                <c:pt idx="940">
                  <c:v>0.0</c:v>
                </c:pt>
                <c:pt idx="941">
                  <c:v>0.0</c:v>
                </c:pt>
                <c:pt idx="942">
                  <c:v>0.0</c:v>
                </c:pt>
                <c:pt idx="943">
                  <c:v>0.0</c:v>
                </c:pt>
                <c:pt idx="944">
                  <c:v>0.0</c:v>
                </c:pt>
                <c:pt idx="945">
                  <c:v>0.0</c:v>
                </c:pt>
                <c:pt idx="946">
                  <c:v>0.0</c:v>
                </c:pt>
                <c:pt idx="947">
                  <c:v>0.0</c:v>
                </c:pt>
                <c:pt idx="948">
                  <c:v>0.0</c:v>
                </c:pt>
                <c:pt idx="949">
                  <c:v>0.0</c:v>
                </c:pt>
                <c:pt idx="950">
                  <c:v>0.0</c:v>
                </c:pt>
                <c:pt idx="951">
                  <c:v>0.0</c:v>
                </c:pt>
                <c:pt idx="952">
                  <c:v>0.0</c:v>
                </c:pt>
                <c:pt idx="953">
                  <c:v>0.0</c:v>
                </c:pt>
                <c:pt idx="954">
                  <c:v>0.0</c:v>
                </c:pt>
                <c:pt idx="955">
                  <c:v>0.0</c:v>
                </c:pt>
                <c:pt idx="956">
                  <c:v>0.0</c:v>
                </c:pt>
                <c:pt idx="957">
                  <c:v>0.0</c:v>
                </c:pt>
                <c:pt idx="958">
                  <c:v>0.0</c:v>
                </c:pt>
                <c:pt idx="959">
                  <c:v>0.0</c:v>
                </c:pt>
                <c:pt idx="960">
                  <c:v>0.0</c:v>
                </c:pt>
                <c:pt idx="961">
                  <c:v>0.0</c:v>
                </c:pt>
                <c:pt idx="962">
                  <c:v>0.0</c:v>
                </c:pt>
                <c:pt idx="963">
                  <c:v>0.0</c:v>
                </c:pt>
                <c:pt idx="964">
                  <c:v>0.0</c:v>
                </c:pt>
                <c:pt idx="965">
                  <c:v>0.0</c:v>
                </c:pt>
                <c:pt idx="966">
                  <c:v>0.0</c:v>
                </c:pt>
                <c:pt idx="967">
                  <c:v>0.0</c:v>
                </c:pt>
                <c:pt idx="968">
                  <c:v>0.0</c:v>
                </c:pt>
                <c:pt idx="969">
                  <c:v>0.0</c:v>
                </c:pt>
                <c:pt idx="970">
                  <c:v>0.0</c:v>
                </c:pt>
                <c:pt idx="971">
                  <c:v>0.0</c:v>
                </c:pt>
                <c:pt idx="972">
                  <c:v>0.0</c:v>
                </c:pt>
                <c:pt idx="973">
                  <c:v>0.0</c:v>
                </c:pt>
                <c:pt idx="974">
                  <c:v>0.0</c:v>
                </c:pt>
                <c:pt idx="975">
                  <c:v>0.0</c:v>
                </c:pt>
                <c:pt idx="976">
                  <c:v>0.0</c:v>
                </c:pt>
                <c:pt idx="977">
                  <c:v>0.0</c:v>
                </c:pt>
                <c:pt idx="978">
                  <c:v>0.0</c:v>
                </c:pt>
                <c:pt idx="979">
                  <c:v>0.0</c:v>
                </c:pt>
                <c:pt idx="980">
                  <c:v>0.0</c:v>
                </c:pt>
                <c:pt idx="981">
                  <c:v>0.0</c:v>
                </c:pt>
                <c:pt idx="982">
                  <c:v>0.0</c:v>
                </c:pt>
                <c:pt idx="983">
                  <c:v>0.0</c:v>
                </c:pt>
                <c:pt idx="984">
                  <c:v>0.0</c:v>
                </c:pt>
                <c:pt idx="985">
                  <c:v>0.0</c:v>
                </c:pt>
                <c:pt idx="986">
                  <c:v>0.0</c:v>
                </c:pt>
                <c:pt idx="987">
                  <c:v>0.0</c:v>
                </c:pt>
                <c:pt idx="988">
                  <c:v>0.0</c:v>
                </c:pt>
                <c:pt idx="989">
                  <c:v>0.0</c:v>
                </c:pt>
                <c:pt idx="990">
                  <c:v>0.0</c:v>
                </c:pt>
                <c:pt idx="991">
                  <c:v>0.0</c:v>
                </c:pt>
                <c:pt idx="992">
                  <c:v>0.0</c:v>
                </c:pt>
                <c:pt idx="993">
                  <c:v>0.0</c:v>
                </c:pt>
                <c:pt idx="994">
                  <c:v>0.0</c:v>
                </c:pt>
                <c:pt idx="995">
                  <c:v>0.0</c:v>
                </c:pt>
                <c:pt idx="996">
                  <c:v>0.0</c:v>
                </c:pt>
                <c:pt idx="997">
                  <c:v>0.0</c:v>
                </c:pt>
                <c:pt idx="998">
                  <c:v>0.0</c:v>
                </c:pt>
                <c:pt idx="999">
                  <c:v>0.0</c:v>
                </c:pt>
                <c:pt idx="1000">
                  <c:v>0.0</c:v>
                </c:pt>
                <c:pt idx="1001">
                  <c:v>0.0</c:v>
                </c:pt>
                <c:pt idx="1002">
                  <c:v>0.0</c:v>
                </c:pt>
                <c:pt idx="1003">
                  <c:v>0.0</c:v>
                </c:pt>
                <c:pt idx="1004">
                  <c:v>0.0</c:v>
                </c:pt>
                <c:pt idx="1005">
                  <c:v>0.0</c:v>
                </c:pt>
                <c:pt idx="1006">
                  <c:v>0.0</c:v>
                </c:pt>
                <c:pt idx="1007">
                  <c:v>0.0</c:v>
                </c:pt>
                <c:pt idx="1008">
                  <c:v>0.0</c:v>
                </c:pt>
                <c:pt idx="1009">
                  <c:v>0.0</c:v>
                </c:pt>
                <c:pt idx="1010">
                  <c:v>0.0</c:v>
                </c:pt>
                <c:pt idx="1011">
                  <c:v>0.0</c:v>
                </c:pt>
                <c:pt idx="1012">
                  <c:v>0.0</c:v>
                </c:pt>
                <c:pt idx="1013">
                  <c:v>0.0</c:v>
                </c:pt>
                <c:pt idx="1014">
                  <c:v>0.0</c:v>
                </c:pt>
                <c:pt idx="1015">
                  <c:v>0.0</c:v>
                </c:pt>
                <c:pt idx="1016">
                  <c:v>0.0</c:v>
                </c:pt>
                <c:pt idx="1017">
                  <c:v>0.0</c:v>
                </c:pt>
                <c:pt idx="1018">
                  <c:v>0.0</c:v>
                </c:pt>
                <c:pt idx="1019">
                  <c:v>0.0</c:v>
                </c:pt>
                <c:pt idx="1020">
                  <c:v>0.0</c:v>
                </c:pt>
                <c:pt idx="1021">
                  <c:v>0.0</c:v>
                </c:pt>
                <c:pt idx="1022">
                  <c:v>0.0</c:v>
                </c:pt>
                <c:pt idx="1023">
                  <c:v>0.0</c:v>
                </c:pt>
                <c:pt idx="1024">
                  <c:v>0.0</c:v>
                </c:pt>
                <c:pt idx="1025">
                  <c:v>0.0</c:v>
                </c:pt>
                <c:pt idx="1026">
                  <c:v>0.0</c:v>
                </c:pt>
                <c:pt idx="1027">
                  <c:v>0.0</c:v>
                </c:pt>
                <c:pt idx="1028">
                  <c:v>0.0</c:v>
                </c:pt>
                <c:pt idx="1029">
                  <c:v>0.0</c:v>
                </c:pt>
                <c:pt idx="1030">
                  <c:v>0.0</c:v>
                </c:pt>
                <c:pt idx="1031">
                  <c:v>0.0</c:v>
                </c:pt>
                <c:pt idx="1032">
                  <c:v>0.0</c:v>
                </c:pt>
                <c:pt idx="1033">
                  <c:v>0.0</c:v>
                </c:pt>
                <c:pt idx="1034">
                  <c:v>0.0</c:v>
                </c:pt>
                <c:pt idx="1035">
                  <c:v>0.0</c:v>
                </c:pt>
                <c:pt idx="1036">
                  <c:v>1.0</c:v>
                </c:pt>
                <c:pt idx="1037">
                  <c:v>1.0</c:v>
                </c:pt>
                <c:pt idx="1038">
                  <c:v>0.0</c:v>
                </c:pt>
                <c:pt idx="1039">
                  <c:v>0.0</c:v>
                </c:pt>
                <c:pt idx="1040">
                  <c:v>0.0</c:v>
                </c:pt>
                <c:pt idx="1041">
                  <c:v>0.0</c:v>
                </c:pt>
                <c:pt idx="1042">
                  <c:v>0.0</c:v>
                </c:pt>
                <c:pt idx="1043">
                  <c:v>0.0</c:v>
                </c:pt>
                <c:pt idx="1044">
                  <c:v>0.0</c:v>
                </c:pt>
                <c:pt idx="1045">
                  <c:v>0.0</c:v>
                </c:pt>
                <c:pt idx="1046">
                  <c:v>0.0</c:v>
                </c:pt>
                <c:pt idx="1047">
                  <c:v>0.0</c:v>
                </c:pt>
                <c:pt idx="1048">
                  <c:v>0.0</c:v>
                </c:pt>
                <c:pt idx="1049">
                  <c:v>0.0</c:v>
                </c:pt>
                <c:pt idx="1050">
                  <c:v>0.0</c:v>
                </c:pt>
                <c:pt idx="1051">
                  <c:v>0.0</c:v>
                </c:pt>
                <c:pt idx="1052">
                  <c:v>0.0</c:v>
                </c:pt>
                <c:pt idx="1053">
                  <c:v>0.0</c:v>
                </c:pt>
                <c:pt idx="1054">
                  <c:v>0.0</c:v>
                </c:pt>
                <c:pt idx="1055">
                  <c:v>0.0</c:v>
                </c:pt>
                <c:pt idx="1056">
                  <c:v>0.0</c:v>
                </c:pt>
                <c:pt idx="1057">
                  <c:v>0.0</c:v>
                </c:pt>
                <c:pt idx="1058">
                  <c:v>0.0</c:v>
                </c:pt>
                <c:pt idx="1059">
                  <c:v>0.0</c:v>
                </c:pt>
                <c:pt idx="1060">
                  <c:v>0.0</c:v>
                </c:pt>
                <c:pt idx="1061">
                  <c:v>0.0</c:v>
                </c:pt>
                <c:pt idx="1062">
                  <c:v>0.0</c:v>
                </c:pt>
                <c:pt idx="1063">
                  <c:v>0.0</c:v>
                </c:pt>
                <c:pt idx="1064">
                  <c:v>0.0</c:v>
                </c:pt>
                <c:pt idx="1065">
                  <c:v>0.0</c:v>
                </c:pt>
                <c:pt idx="1066">
                  <c:v>0.0</c:v>
                </c:pt>
                <c:pt idx="1067">
                  <c:v>0.0</c:v>
                </c:pt>
                <c:pt idx="1068">
                  <c:v>0.0</c:v>
                </c:pt>
                <c:pt idx="1069">
                  <c:v>0.0</c:v>
                </c:pt>
                <c:pt idx="1070">
                  <c:v>0.0</c:v>
                </c:pt>
                <c:pt idx="1071">
                  <c:v>0.0</c:v>
                </c:pt>
                <c:pt idx="1072">
                  <c:v>0.0</c:v>
                </c:pt>
                <c:pt idx="1073">
                  <c:v>0.0</c:v>
                </c:pt>
                <c:pt idx="1074">
                  <c:v>0.0</c:v>
                </c:pt>
                <c:pt idx="1075">
                  <c:v>0.0</c:v>
                </c:pt>
                <c:pt idx="1076">
                  <c:v>0.0</c:v>
                </c:pt>
                <c:pt idx="1077">
                  <c:v>0.0</c:v>
                </c:pt>
                <c:pt idx="1078">
                  <c:v>0.0</c:v>
                </c:pt>
                <c:pt idx="1079">
                  <c:v>0.0</c:v>
                </c:pt>
                <c:pt idx="1080">
                  <c:v>0.0</c:v>
                </c:pt>
                <c:pt idx="1081">
                  <c:v>0.0</c:v>
                </c:pt>
                <c:pt idx="1082">
                  <c:v>0.0</c:v>
                </c:pt>
                <c:pt idx="1083">
                  <c:v>0.0</c:v>
                </c:pt>
                <c:pt idx="1084">
                  <c:v>0.0</c:v>
                </c:pt>
                <c:pt idx="1085">
                  <c:v>0.0</c:v>
                </c:pt>
                <c:pt idx="1086">
                  <c:v>0.0</c:v>
                </c:pt>
                <c:pt idx="1087">
                  <c:v>0.0</c:v>
                </c:pt>
                <c:pt idx="1088">
                  <c:v>0.0</c:v>
                </c:pt>
                <c:pt idx="1089">
                  <c:v>0.0</c:v>
                </c:pt>
                <c:pt idx="1090">
                  <c:v>0.0</c:v>
                </c:pt>
                <c:pt idx="1091">
                  <c:v>0.0</c:v>
                </c:pt>
                <c:pt idx="1092">
                  <c:v>0.0</c:v>
                </c:pt>
                <c:pt idx="1093">
                  <c:v>0.0</c:v>
                </c:pt>
                <c:pt idx="1094">
                  <c:v>0.0</c:v>
                </c:pt>
                <c:pt idx="1095">
                  <c:v>0.0</c:v>
                </c:pt>
                <c:pt idx="1096">
                  <c:v>0.0</c:v>
                </c:pt>
                <c:pt idx="1097">
                  <c:v>0.0</c:v>
                </c:pt>
                <c:pt idx="1098">
                  <c:v>0.0</c:v>
                </c:pt>
                <c:pt idx="1099">
                  <c:v>0.0</c:v>
                </c:pt>
                <c:pt idx="1100">
                  <c:v>2.0</c:v>
                </c:pt>
                <c:pt idx="1101">
                  <c:v>0.0</c:v>
                </c:pt>
                <c:pt idx="1102">
                  <c:v>0.0</c:v>
                </c:pt>
                <c:pt idx="1103">
                  <c:v>0.0</c:v>
                </c:pt>
                <c:pt idx="1104">
                  <c:v>0.0</c:v>
                </c:pt>
                <c:pt idx="1105">
                  <c:v>0.0</c:v>
                </c:pt>
                <c:pt idx="1106">
                  <c:v>0.0</c:v>
                </c:pt>
                <c:pt idx="1107">
                  <c:v>0.0</c:v>
                </c:pt>
                <c:pt idx="1108">
                  <c:v>0.0</c:v>
                </c:pt>
                <c:pt idx="1109">
                  <c:v>0.0</c:v>
                </c:pt>
                <c:pt idx="1110">
                  <c:v>0.0</c:v>
                </c:pt>
                <c:pt idx="1111">
                  <c:v>0.0</c:v>
                </c:pt>
                <c:pt idx="1112">
                  <c:v>0.0</c:v>
                </c:pt>
                <c:pt idx="1113">
                  <c:v>0.0</c:v>
                </c:pt>
                <c:pt idx="1114">
                  <c:v>0.0</c:v>
                </c:pt>
                <c:pt idx="1115">
                  <c:v>0.0</c:v>
                </c:pt>
                <c:pt idx="1116">
                  <c:v>0.0</c:v>
                </c:pt>
                <c:pt idx="1117">
                  <c:v>0.0</c:v>
                </c:pt>
                <c:pt idx="1118">
                  <c:v>0.0</c:v>
                </c:pt>
                <c:pt idx="1119">
                  <c:v>0.0</c:v>
                </c:pt>
                <c:pt idx="1120">
                  <c:v>0.0</c:v>
                </c:pt>
                <c:pt idx="1121">
                  <c:v>0.0</c:v>
                </c:pt>
                <c:pt idx="1122">
                  <c:v>0.0</c:v>
                </c:pt>
                <c:pt idx="1123">
                  <c:v>0.0</c:v>
                </c:pt>
                <c:pt idx="1124">
                  <c:v>0.0</c:v>
                </c:pt>
                <c:pt idx="1125">
                  <c:v>0.0</c:v>
                </c:pt>
                <c:pt idx="1126">
                  <c:v>0.0</c:v>
                </c:pt>
                <c:pt idx="1127">
                  <c:v>0.0</c:v>
                </c:pt>
                <c:pt idx="1128">
                  <c:v>0.0</c:v>
                </c:pt>
                <c:pt idx="1129">
                  <c:v>0.0</c:v>
                </c:pt>
                <c:pt idx="1130">
                  <c:v>0.0</c:v>
                </c:pt>
                <c:pt idx="1131">
                  <c:v>0.0</c:v>
                </c:pt>
                <c:pt idx="1132">
                  <c:v>0.0</c:v>
                </c:pt>
                <c:pt idx="1133">
                  <c:v>0.0</c:v>
                </c:pt>
                <c:pt idx="1134">
                  <c:v>0.0</c:v>
                </c:pt>
                <c:pt idx="1135">
                  <c:v>0.0</c:v>
                </c:pt>
                <c:pt idx="1136">
                  <c:v>0.0</c:v>
                </c:pt>
                <c:pt idx="1137">
                  <c:v>0.0</c:v>
                </c:pt>
                <c:pt idx="1138">
                  <c:v>0.0</c:v>
                </c:pt>
                <c:pt idx="1139">
                  <c:v>0.0</c:v>
                </c:pt>
                <c:pt idx="1140">
                  <c:v>0.0</c:v>
                </c:pt>
                <c:pt idx="1141">
                  <c:v>0.0</c:v>
                </c:pt>
                <c:pt idx="1142">
                  <c:v>0.0</c:v>
                </c:pt>
                <c:pt idx="1143">
                  <c:v>0.0</c:v>
                </c:pt>
                <c:pt idx="1144">
                  <c:v>0.0</c:v>
                </c:pt>
                <c:pt idx="1145">
                  <c:v>0.0</c:v>
                </c:pt>
                <c:pt idx="1146">
                  <c:v>0.0</c:v>
                </c:pt>
                <c:pt idx="1147">
                  <c:v>0.0</c:v>
                </c:pt>
                <c:pt idx="1148">
                  <c:v>0.0</c:v>
                </c:pt>
                <c:pt idx="1149">
                  <c:v>0.0</c:v>
                </c:pt>
                <c:pt idx="1150">
                  <c:v>0.0</c:v>
                </c:pt>
                <c:pt idx="1151">
                  <c:v>0.0</c:v>
                </c:pt>
                <c:pt idx="1152">
                  <c:v>0.0</c:v>
                </c:pt>
                <c:pt idx="1153">
                  <c:v>0.0</c:v>
                </c:pt>
                <c:pt idx="1154">
                  <c:v>0.0</c:v>
                </c:pt>
                <c:pt idx="1155">
                  <c:v>0.0</c:v>
                </c:pt>
                <c:pt idx="1156">
                  <c:v>0.0</c:v>
                </c:pt>
                <c:pt idx="1157">
                  <c:v>0.0</c:v>
                </c:pt>
                <c:pt idx="1158">
                  <c:v>0.0</c:v>
                </c:pt>
                <c:pt idx="1159">
                  <c:v>0.0</c:v>
                </c:pt>
                <c:pt idx="1160">
                  <c:v>0.0</c:v>
                </c:pt>
                <c:pt idx="1161">
                  <c:v>2.0</c:v>
                </c:pt>
                <c:pt idx="1162">
                  <c:v>0.0</c:v>
                </c:pt>
                <c:pt idx="1163">
                  <c:v>0.0</c:v>
                </c:pt>
                <c:pt idx="1164">
                  <c:v>1.0</c:v>
                </c:pt>
                <c:pt idx="1165">
                  <c:v>0.0</c:v>
                </c:pt>
                <c:pt idx="1166">
                  <c:v>0.0</c:v>
                </c:pt>
                <c:pt idx="1167">
                  <c:v>0.0</c:v>
                </c:pt>
                <c:pt idx="1168">
                  <c:v>0.0</c:v>
                </c:pt>
                <c:pt idx="1169">
                  <c:v>0.0</c:v>
                </c:pt>
                <c:pt idx="1170">
                  <c:v>0.0</c:v>
                </c:pt>
                <c:pt idx="1171">
                  <c:v>0.0</c:v>
                </c:pt>
                <c:pt idx="1172">
                  <c:v>0.0</c:v>
                </c:pt>
                <c:pt idx="1173">
                  <c:v>0.0</c:v>
                </c:pt>
                <c:pt idx="1174">
                  <c:v>0.0</c:v>
                </c:pt>
                <c:pt idx="1175">
                  <c:v>0.0</c:v>
                </c:pt>
                <c:pt idx="1176">
                  <c:v>0.0</c:v>
                </c:pt>
                <c:pt idx="1177">
                  <c:v>0.0</c:v>
                </c:pt>
                <c:pt idx="1178">
                  <c:v>0.0</c:v>
                </c:pt>
                <c:pt idx="1179">
                  <c:v>0.0</c:v>
                </c:pt>
                <c:pt idx="1180">
                  <c:v>0.0</c:v>
                </c:pt>
                <c:pt idx="1181">
                  <c:v>0.0</c:v>
                </c:pt>
                <c:pt idx="1182">
                  <c:v>0.0</c:v>
                </c:pt>
                <c:pt idx="1183">
                  <c:v>0.0</c:v>
                </c:pt>
                <c:pt idx="1184">
                  <c:v>0.0</c:v>
                </c:pt>
                <c:pt idx="1185">
                  <c:v>0.0</c:v>
                </c:pt>
                <c:pt idx="1186">
                  <c:v>0.0</c:v>
                </c:pt>
                <c:pt idx="1187">
                  <c:v>0.0</c:v>
                </c:pt>
                <c:pt idx="1188">
                  <c:v>0.0</c:v>
                </c:pt>
                <c:pt idx="1189">
                  <c:v>0.0</c:v>
                </c:pt>
                <c:pt idx="1190">
                  <c:v>0.0</c:v>
                </c:pt>
                <c:pt idx="1191">
                  <c:v>0.0</c:v>
                </c:pt>
                <c:pt idx="1192">
                  <c:v>0.0</c:v>
                </c:pt>
                <c:pt idx="1193">
                  <c:v>0.0</c:v>
                </c:pt>
                <c:pt idx="1194">
                  <c:v>0.0</c:v>
                </c:pt>
                <c:pt idx="1195">
                  <c:v>0.0</c:v>
                </c:pt>
                <c:pt idx="1196">
                  <c:v>0.0</c:v>
                </c:pt>
                <c:pt idx="1197">
                  <c:v>0.0</c:v>
                </c:pt>
                <c:pt idx="1198">
                  <c:v>0.0</c:v>
                </c:pt>
                <c:pt idx="1199">
                  <c:v>0.0</c:v>
                </c:pt>
                <c:pt idx="1200">
                  <c:v>0.0</c:v>
                </c:pt>
                <c:pt idx="1201">
                  <c:v>0.0</c:v>
                </c:pt>
                <c:pt idx="1202">
                  <c:v>0.0</c:v>
                </c:pt>
                <c:pt idx="1203">
                  <c:v>0.0</c:v>
                </c:pt>
                <c:pt idx="1204">
                  <c:v>0.0</c:v>
                </c:pt>
                <c:pt idx="1205">
                  <c:v>0.0</c:v>
                </c:pt>
                <c:pt idx="1206">
                  <c:v>0.0</c:v>
                </c:pt>
                <c:pt idx="1207">
                  <c:v>0.0</c:v>
                </c:pt>
                <c:pt idx="1208">
                  <c:v>0.0</c:v>
                </c:pt>
                <c:pt idx="1209">
                  <c:v>0.0</c:v>
                </c:pt>
                <c:pt idx="1210">
                  <c:v>0.0</c:v>
                </c:pt>
                <c:pt idx="1211">
                  <c:v>0.0</c:v>
                </c:pt>
                <c:pt idx="1212">
                  <c:v>0.0</c:v>
                </c:pt>
                <c:pt idx="1213">
                  <c:v>0.0</c:v>
                </c:pt>
                <c:pt idx="1214">
                  <c:v>0.0</c:v>
                </c:pt>
                <c:pt idx="1215">
                  <c:v>0.0</c:v>
                </c:pt>
                <c:pt idx="1216">
                  <c:v>0.0</c:v>
                </c:pt>
                <c:pt idx="1217">
                  <c:v>0.0</c:v>
                </c:pt>
                <c:pt idx="1218">
                  <c:v>0.0</c:v>
                </c:pt>
                <c:pt idx="1219">
                  <c:v>0.0</c:v>
                </c:pt>
                <c:pt idx="1220">
                  <c:v>0.0</c:v>
                </c:pt>
                <c:pt idx="1221">
                  <c:v>0.0</c:v>
                </c:pt>
                <c:pt idx="1222">
                  <c:v>0.0</c:v>
                </c:pt>
                <c:pt idx="1223">
                  <c:v>0.0</c:v>
                </c:pt>
                <c:pt idx="1224">
                  <c:v>0.0</c:v>
                </c:pt>
                <c:pt idx="1225">
                  <c:v>0.0</c:v>
                </c:pt>
                <c:pt idx="1226">
                  <c:v>0.0</c:v>
                </c:pt>
                <c:pt idx="1227">
                  <c:v>0.0</c:v>
                </c:pt>
                <c:pt idx="1228">
                  <c:v>0.0</c:v>
                </c:pt>
                <c:pt idx="1229">
                  <c:v>0.0</c:v>
                </c:pt>
                <c:pt idx="1230">
                  <c:v>0.0</c:v>
                </c:pt>
                <c:pt idx="1231">
                  <c:v>0.0</c:v>
                </c:pt>
                <c:pt idx="1232">
                  <c:v>0.0</c:v>
                </c:pt>
                <c:pt idx="1233">
                  <c:v>0.0</c:v>
                </c:pt>
                <c:pt idx="1234">
                  <c:v>0.0</c:v>
                </c:pt>
                <c:pt idx="1235">
                  <c:v>0.0</c:v>
                </c:pt>
                <c:pt idx="1236">
                  <c:v>0.0</c:v>
                </c:pt>
                <c:pt idx="1237">
                  <c:v>0.0</c:v>
                </c:pt>
                <c:pt idx="1238">
                  <c:v>0.0</c:v>
                </c:pt>
                <c:pt idx="1239">
                  <c:v>0.0</c:v>
                </c:pt>
                <c:pt idx="1240">
                  <c:v>0.0</c:v>
                </c:pt>
                <c:pt idx="1241">
                  <c:v>0.0</c:v>
                </c:pt>
                <c:pt idx="1242">
                  <c:v>0.0</c:v>
                </c:pt>
                <c:pt idx="1243">
                  <c:v>0.0</c:v>
                </c:pt>
                <c:pt idx="1244">
                  <c:v>0.0</c:v>
                </c:pt>
                <c:pt idx="1245">
                  <c:v>0.0</c:v>
                </c:pt>
                <c:pt idx="1246">
                  <c:v>0.0</c:v>
                </c:pt>
                <c:pt idx="1247">
                  <c:v>0.0</c:v>
                </c:pt>
                <c:pt idx="1248">
                  <c:v>0.0</c:v>
                </c:pt>
                <c:pt idx="1249">
                  <c:v>0.0</c:v>
                </c:pt>
                <c:pt idx="1250">
                  <c:v>0.0</c:v>
                </c:pt>
                <c:pt idx="1251">
                  <c:v>0.0</c:v>
                </c:pt>
                <c:pt idx="1252">
                  <c:v>0.0</c:v>
                </c:pt>
                <c:pt idx="1253">
                  <c:v>0.0</c:v>
                </c:pt>
                <c:pt idx="1254">
                  <c:v>0.0</c:v>
                </c:pt>
                <c:pt idx="1255">
                  <c:v>0.0</c:v>
                </c:pt>
                <c:pt idx="1256">
                  <c:v>0.0</c:v>
                </c:pt>
                <c:pt idx="1257">
                  <c:v>0.0</c:v>
                </c:pt>
                <c:pt idx="1258">
                  <c:v>0.0</c:v>
                </c:pt>
                <c:pt idx="1259">
                  <c:v>0.0</c:v>
                </c:pt>
                <c:pt idx="1260">
                  <c:v>0.0</c:v>
                </c:pt>
                <c:pt idx="1261">
                  <c:v>0.0</c:v>
                </c:pt>
                <c:pt idx="1262">
                  <c:v>0.0</c:v>
                </c:pt>
                <c:pt idx="1263">
                  <c:v>0.0</c:v>
                </c:pt>
                <c:pt idx="1264">
                  <c:v>0.0</c:v>
                </c:pt>
                <c:pt idx="1265">
                  <c:v>0.0</c:v>
                </c:pt>
                <c:pt idx="1266">
                  <c:v>0.0</c:v>
                </c:pt>
                <c:pt idx="1267">
                  <c:v>0.0</c:v>
                </c:pt>
                <c:pt idx="1268">
                  <c:v>0.0</c:v>
                </c:pt>
                <c:pt idx="1269">
                  <c:v>0.0</c:v>
                </c:pt>
                <c:pt idx="1270">
                  <c:v>0.0</c:v>
                </c:pt>
                <c:pt idx="1271">
                  <c:v>0.0</c:v>
                </c:pt>
                <c:pt idx="1272">
                  <c:v>0.0</c:v>
                </c:pt>
                <c:pt idx="1273">
                  <c:v>0.0</c:v>
                </c:pt>
                <c:pt idx="1274">
                  <c:v>0.0</c:v>
                </c:pt>
                <c:pt idx="1275">
                  <c:v>0.0</c:v>
                </c:pt>
                <c:pt idx="1276">
                  <c:v>0.0</c:v>
                </c:pt>
                <c:pt idx="1277">
                  <c:v>0.0</c:v>
                </c:pt>
                <c:pt idx="1278">
                  <c:v>0.0</c:v>
                </c:pt>
                <c:pt idx="1279">
                  <c:v>0.0</c:v>
                </c:pt>
                <c:pt idx="1280">
                  <c:v>0.0</c:v>
                </c:pt>
                <c:pt idx="1281">
                  <c:v>0.0</c:v>
                </c:pt>
                <c:pt idx="1282">
                  <c:v>0.0</c:v>
                </c:pt>
                <c:pt idx="1283">
                  <c:v>0.0</c:v>
                </c:pt>
                <c:pt idx="1284">
                  <c:v>0.0</c:v>
                </c:pt>
                <c:pt idx="1285">
                  <c:v>0.0</c:v>
                </c:pt>
                <c:pt idx="1286">
                  <c:v>0.0</c:v>
                </c:pt>
                <c:pt idx="1287">
                  <c:v>0.0</c:v>
                </c:pt>
                <c:pt idx="1288">
                  <c:v>0.0</c:v>
                </c:pt>
                <c:pt idx="1289">
                  <c:v>0.0</c:v>
                </c:pt>
                <c:pt idx="1290">
                  <c:v>0.0</c:v>
                </c:pt>
                <c:pt idx="1291">
                  <c:v>0.0</c:v>
                </c:pt>
                <c:pt idx="1292">
                  <c:v>0.0</c:v>
                </c:pt>
                <c:pt idx="1293">
                  <c:v>0.0</c:v>
                </c:pt>
                <c:pt idx="1294">
                  <c:v>0.0</c:v>
                </c:pt>
                <c:pt idx="1295">
                  <c:v>0.0</c:v>
                </c:pt>
                <c:pt idx="1296">
                  <c:v>0.0</c:v>
                </c:pt>
                <c:pt idx="1297">
                  <c:v>0.0</c:v>
                </c:pt>
                <c:pt idx="1298">
                  <c:v>0.0</c:v>
                </c:pt>
                <c:pt idx="1299">
                  <c:v>0.0</c:v>
                </c:pt>
                <c:pt idx="1300">
                  <c:v>0.0</c:v>
                </c:pt>
                <c:pt idx="1301">
                  <c:v>0.0</c:v>
                </c:pt>
                <c:pt idx="1302">
                  <c:v>0.0</c:v>
                </c:pt>
                <c:pt idx="1303">
                  <c:v>0.0</c:v>
                </c:pt>
                <c:pt idx="1304">
                  <c:v>0.0</c:v>
                </c:pt>
                <c:pt idx="1305">
                  <c:v>0.0</c:v>
                </c:pt>
                <c:pt idx="1306">
                  <c:v>0.0</c:v>
                </c:pt>
                <c:pt idx="1307">
                  <c:v>0.0</c:v>
                </c:pt>
                <c:pt idx="1308">
                  <c:v>0.0</c:v>
                </c:pt>
                <c:pt idx="1309">
                  <c:v>0.0</c:v>
                </c:pt>
                <c:pt idx="1310">
                  <c:v>0.0</c:v>
                </c:pt>
                <c:pt idx="1311">
                  <c:v>0.0</c:v>
                </c:pt>
                <c:pt idx="1312">
                  <c:v>0.0</c:v>
                </c:pt>
                <c:pt idx="1313">
                  <c:v>0.0</c:v>
                </c:pt>
                <c:pt idx="1314">
                  <c:v>0.0</c:v>
                </c:pt>
                <c:pt idx="1315">
                  <c:v>0.0</c:v>
                </c:pt>
                <c:pt idx="1316">
                  <c:v>0.0</c:v>
                </c:pt>
                <c:pt idx="1317">
                  <c:v>0.0</c:v>
                </c:pt>
                <c:pt idx="1318">
                  <c:v>0.0</c:v>
                </c:pt>
                <c:pt idx="1319">
                  <c:v>0.0</c:v>
                </c:pt>
                <c:pt idx="1320">
                  <c:v>0.0</c:v>
                </c:pt>
                <c:pt idx="1321">
                  <c:v>0.0</c:v>
                </c:pt>
                <c:pt idx="1322">
                  <c:v>0.0</c:v>
                </c:pt>
                <c:pt idx="1323">
                  <c:v>0.0</c:v>
                </c:pt>
                <c:pt idx="1324">
                  <c:v>0.0</c:v>
                </c:pt>
                <c:pt idx="1325">
                  <c:v>0.0</c:v>
                </c:pt>
                <c:pt idx="1326">
                  <c:v>0.0</c:v>
                </c:pt>
                <c:pt idx="1327">
                  <c:v>0.0</c:v>
                </c:pt>
                <c:pt idx="1328">
                  <c:v>0.0</c:v>
                </c:pt>
                <c:pt idx="1329">
                  <c:v>0.0</c:v>
                </c:pt>
                <c:pt idx="1330">
                  <c:v>0.0</c:v>
                </c:pt>
                <c:pt idx="1331">
                  <c:v>0.0</c:v>
                </c:pt>
                <c:pt idx="1332">
                  <c:v>0.0</c:v>
                </c:pt>
                <c:pt idx="1333">
                  <c:v>0.0</c:v>
                </c:pt>
                <c:pt idx="1334">
                  <c:v>0.0</c:v>
                </c:pt>
                <c:pt idx="1335">
                  <c:v>0.0</c:v>
                </c:pt>
                <c:pt idx="1336">
                  <c:v>0.0</c:v>
                </c:pt>
                <c:pt idx="1337">
                  <c:v>0.0</c:v>
                </c:pt>
                <c:pt idx="1338">
                  <c:v>0.0</c:v>
                </c:pt>
                <c:pt idx="1339">
                  <c:v>0.0</c:v>
                </c:pt>
                <c:pt idx="1340">
                  <c:v>0.0</c:v>
                </c:pt>
                <c:pt idx="1341">
                  <c:v>0.0</c:v>
                </c:pt>
                <c:pt idx="1342">
                  <c:v>0.0</c:v>
                </c:pt>
                <c:pt idx="1343">
                  <c:v>0.0</c:v>
                </c:pt>
                <c:pt idx="1344">
                  <c:v>0.0</c:v>
                </c:pt>
                <c:pt idx="1345">
                  <c:v>0.0</c:v>
                </c:pt>
                <c:pt idx="1346">
                  <c:v>0.0</c:v>
                </c:pt>
                <c:pt idx="1347">
                  <c:v>0.0</c:v>
                </c:pt>
                <c:pt idx="1348">
                  <c:v>0.0</c:v>
                </c:pt>
                <c:pt idx="1349">
                  <c:v>0.0</c:v>
                </c:pt>
                <c:pt idx="1350">
                  <c:v>0.0</c:v>
                </c:pt>
                <c:pt idx="1351">
                  <c:v>0.0</c:v>
                </c:pt>
                <c:pt idx="1352">
                  <c:v>0.0</c:v>
                </c:pt>
                <c:pt idx="1353">
                  <c:v>0.0</c:v>
                </c:pt>
                <c:pt idx="1354">
                  <c:v>0.0</c:v>
                </c:pt>
                <c:pt idx="1355">
                  <c:v>0.0</c:v>
                </c:pt>
                <c:pt idx="1356">
                  <c:v>0.0</c:v>
                </c:pt>
                <c:pt idx="1357">
                  <c:v>0.0</c:v>
                </c:pt>
                <c:pt idx="1358">
                  <c:v>0.0</c:v>
                </c:pt>
                <c:pt idx="1359">
                  <c:v>0.0</c:v>
                </c:pt>
                <c:pt idx="1360">
                  <c:v>0.0</c:v>
                </c:pt>
                <c:pt idx="1361">
                  <c:v>0.0</c:v>
                </c:pt>
                <c:pt idx="1362">
                  <c:v>0.0</c:v>
                </c:pt>
                <c:pt idx="1363">
                  <c:v>0.0</c:v>
                </c:pt>
                <c:pt idx="1364">
                  <c:v>0.0</c:v>
                </c:pt>
                <c:pt idx="1365">
                  <c:v>0.0</c:v>
                </c:pt>
                <c:pt idx="1366">
                  <c:v>0.0</c:v>
                </c:pt>
                <c:pt idx="1367">
                  <c:v>0.0</c:v>
                </c:pt>
                <c:pt idx="1368">
                  <c:v>0.0</c:v>
                </c:pt>
                <c:pt idx="1369">
                  <c:v>0.0</c:v>
                </c:pt>
                <c:pt idx="1370">
                  <c:v>0.0</c:v>
                </c:pt>
                <c:pt idx="1371">
                  <c:v>0.0</c:v>
                </c:pt>
                <c:pt idx="1372">
                  <c:v>0.0</c:v>
                </c:pt>
                <c:pt idx="1373">
                  <c:v>0.0</c:v>
                </c:pt>
                <c:pt idx="1374">
                  <c:v>0.0</c:v>
                </c:pt>
                <c:pt idx="1375">
                  <c:v>0.0</c:v>
                </c:pt>
                <c:pt idx="1376">
                  <c:v>0.0</c:v>
                </c:pt>
                <c:pt idx="1377">
                  <c:v>0.0</c:v>
                </c:pt>
                <c:pt idx="1378">
                  <c:v>0.0</c:v>
                </c:pt>
                <c:pt idx="1379">
                  <c:v>0.0</c:v>
                </c:pt>
                <c:pt idx="1380">
                  <c:v>0.0</c:v>
                </c:pt>
                <c:pt idx="1381">
                  <c:v>0.0</c:v>
                </c:pt>
                <c:pt idx="1382">
                  <c:v>0.0</c:v>
                </c:pt>
                <c:pt idx="1383">
                  <c:v>0.0</c:v>
                </c:pt>
                <c:pt idx="1384">
                  <c:v>0.0</c:v>
                </c:pt>
                <c:pt idx="1385">
                  <c:v>0.0</c:v>
                </c:pt>
                <c:pt idx="1386">
                  <c:v>0.0</c:v>
                </c:pt>
                <c:pt idx="1387">
                  <c:v>0.0</c:v>
                </c:pt>
                <c:pt idx="1388">
                  <c:v>0.0</c:v>
                </c:pt>
                <c:pt idx="1389">
                  <c:v>0.0</c:v>
                </c:pt>
                <c:pt idx="1390">
                  <c:v>0.0</c:v>
                </c:pt>
                <c:pt idx="1391">
                  <c:v>0.0</c:v>
                </c:pt>
                <c:pt idx="1392">
                  <c:v>0.0</c:v>
                </c:pt>
                <c:pt idx="1393">
                  <c:v>0.0</c:v>
                </c:pt>
                <c:pt idx="1394">
                  <c:v>0.0</c:v>
                </c:pt>
                <c:pt idx="1395">
                  <c:v>0.0</c:v>
                </c:pt>
                <c:pt idx="1396">
                  <c:v>0.0</c:v>
                </c:pt>
                <c:pt idx="1397">
                  <c:v>0.0</c:v>
                </c:pt>
                <c:pt idx="1398">
                  <c:v>0.0</c:v>
                </c:pt>
                <c:pt idx="1399">
                  <c:v>0.0</c:v>
                </c:pt>
                <c:pt idx="1400">
                  <c:v>0.0</c:v>
                </c:pt>
                <c:pt idx="1401">
                  <c:v>0.0</c:v>
                </c:pt>
                <c:pt idx="1402">
                  <c:v>0.0</c:v>
                </c:pt>
                <c:pt idx="1403">
                  <c:v>0.0</c:v>
                </c:pt>
                <c:pt idx="1404">
                  <c:v>0.0</c:v>
                </c:pt>
                <c:pt idx="1405">
                  <c:v>0.0</c:v>
                </c:pt>
                <c:pt idx="1406">
                  <c:v>0.0</c:v>
                </c:pt>
                <c:pt idx="1407">
                  <c:v>0.0</c:v>
                </c:pt>
                <c:pt idx="1408">
                  <c:v>0.0</c:v>
                </c:pt>
                <c:pt idx="1409">
                  <c:v>0.0</c:v>
                </c:pt>
                <c:pt idx="1410">
                  <c:v>0.0</c:v>
                </c:pt>
                <c:pt idx="1411">
                  <c:v>0.0</c:v>
                </c:pt>
                <c:pt idx="1412">
                  <c:v>0.0</c:v>
                </c:pt>
                <c:pt idx="1413">
                  <c:v>0.0</c:v>
                </c:pt>
                <c:pt idx="1414">
                  <c:v>0.0</c:v>
                </c:pt>
                <c:pt idx="1415">
                  <c:v>0.0</c:v>
                </c:pt>
                <c:pt idx="1416">
                  <c:v>0.0</c:v>
                </c:pt>
                <c:pt idx="1417">
                  <c:v>0.0</c:v>
                </c:pt>
                <c:pt idx="1418">
                  <c:v>0.0</c:v>
                </c:pt>
                <c:pt idx="1419">
                  <c:v>0.0</c:v>
                </c:pt>
                <c:pt idx="1420">
                  <c:v>0.0</c:v>
                </c:pt>
                <c:pt idx="1421">
                  <c:v>0.0</c:v>
                </c:pt>
                <c:pt idx="1422">
                  <c:v>0.0</c:v>
                </c:pt>
                <c:pt idx="1423">
                  <c:v>0.0</c:v>
                </c:pt>
                <c:pt idx="1424">
                  <c:v>0.0</c:v>
                </c:pt>
                <c:pt idx="1425">
                  <c:v>0.0</c:v>
                </c:pt>
                <c:pt idx="1426">
                  <c:v>0.0</c:v>
                </c:pt>
                <c:pt idx="1427">
                  <c:v>0.0</c:v>
                </c:pt>
                <c:pt idx="1428">
                  <c:v>0.0</c:v>
                </c:pt>
                <c:pt idx="1429">
                  <c:v>0.0</c:v>
                </c:pt>
                <c:pt idx="1430">
                  <c:v>0.0</c:v>
                </c:pt>
                <c:pt idx="1431">
                  <c:v>0.0</c:v>
                </c:pt>
                <c:pt idx="1432">
                  <c:v>0.0</c:v>
                </c:pt>
                <c:pt idx="1433">
                  <c:v>0.0</c:v>
                </c:pt>
                <c:pt idx="1434">
                  <c:v>0.0</c:v>
                </c:pt>
                <c:pt idx="1435">
                  <c:v>0.0</c:v>
                </c:pt>
                <c:pt idx="1436">
                  <c:v>0.0</c:v>
                </c:pt>
                <c:pt idx="1437">
                  <c:v>0.0</c:v>
                </c:pt>
                <c:pt idx="1438">
                  <c:v>0.0</c:v>
                </c:pt>
                <c:pt idx="1439">
                  <c:v>0.0</c:v>
                </c:pt>
                <c:pt idx="1440">
                  <c:v>0.0</c:v>
                </c:pt>
                <c:pt idx="1441">
                  <c:v>0.0</c:v>
                </c:pt>
                <c:pt idx="1442">
                  <c:v>0.0</c:v>
                </c:pt>
                <c:pt idx="1443">
                  <c:v>0.0</c:v>
                </c:pt>
                <c:pt idx="1444">
                  <c:v>0.0</c:v>
                </c:pt>
                <c:pt idx="1445">
                  <c:v>0.0</c:v>
                </c:pt>
                <c:pt idx="1446">
                  <c:v>0.0</c:v>
                </c:pt>
                <c:pt idx="1447">
                  <c:v>0.0</c:v>
                </c:pt>
                <c:pt idx="1448">
                  <c:v>0.0</c:v>
                </c:pt>
                <c:pt idx="1449">
                  <c:v>0.0</c:v>
                </c:pt>
                <c:pt idx="1450">
                  <c:v>0.0</c:v>
                </c:pt>
                <c:pt idx="1451">
                  <c:v>0.0</c:v>
                </c:pt>
                <c:pt idx="1452">
                  <c:v>0.0</c:v>
                </c:pt>
                <c:pt idx="1453">
                  <c:v>0.0</c:v>
                </c:pt>
                <c:pt idx="1454">
                  <c:v>0.0</c:v>
                </c:pt>
                <c:pt idx="1455">
                  <c:v>0.0</c:v>
                </c:pt>
                <c:pt idx="1456">
                  <c:v>0.0</c:v>
                </c:pt>
                <c:pt idx="1457">
                  <c:v>0.0</c:v>
                </c:pt>
                <c:pt idx="1458">
                  <c:v>0.0</c:v>
                </c:pt>
                <c:pt idx="1459">
                  <c:v>0.0</c:v>
                </c:pt>
                <c:pt idx="1460">
                  <c:v>0.0</c:v>
                </c:pt>
                <c:pt idx="1461">
                  <c:v>0.0</c:v>
                </c:pt>
                <c:pt idx="1462">
                  <c:v>0.0</c:v>
                </c:pt>
                <c:pt idx="1463">
                  <c:v>0.0</c:v>
                </c:pt>
                <c:pt idx="1464">
                  <c:v>0.0</c:v>
                </c:pt>
                <c:pt idx="1465">
                  <c:v>0.0</c:v>
                </c:pt>
                <c:pt idx="1466">
                  <c:v>0.0</c:v>
                </c:pt>
                <c:pt idx="1467">
                  <c:v>0.0</c:v>
                </c:pt>
                <c:pt idx="1468">
                  <c:v>0.0</c:v>
                </c:pt>
                <c:pt idx="1469">
                  <c:v>0.0</c:v>
                </c:pt>
                <c:pt idx="1470">
                  <c:v>0.0</c:v>
                </c:pt>
                <c:pt idx="1471">
                  <c:v>0.0</c:v>
                </c:pt>
                <c:pt idx="1472">
                  <c:v>0.0</c:v>
                </c:pt>
                <c:pt idx="1473">
                  <c:v>0.0</c:v>
                </c:pt>
                <c:pt idx="1474">
                  <c:v>0.0</c:v>
                </c:pt>
                <c:pt idx="1475">
                  <c:v>0.0</c:v>
                </c:pt>
                <c:pt idx="1476">
                  <c:v>0.0</c:v>
                </c:pt>
                <c:pt idx="1477">
                  <c:v>0.0</c:v>
                </c:pt>
                <c:pt idx="1478">
                  <c:v>0.0</c:v>
                </c:pt>
                <c:pt idx="1479">
                  <c:v>0.0</c:v>
                </c:pt>
                <c:pt idx="1480">
                  <c:v>0.0</c:v>
                </c:pt>
                <c:pt idx="1481">
                  <c:v>0.0</c:v>
                </c:pt>
                <c:pt idx="1482">
                  <c:v>0.0</c:v>
                </c:pt>
                <c:pt idx="1483">
                  <c:v>0.0</c:v>
                </c:pt>
                <c:pt idx="1484">
                  <c:v>0.0</c:v>
                </c:pt>
                <c:pt idx="1485">
                  <c:v>0.0</c:v>
                </c:pt>
                <c:pt idx="1486">
                  <c:v>0.0</c:v>
                </c:pt>
                <c:pt idx="1487">
                  <c:v>0.0</c:v>
                </c:pt>
                <c:pt idx="1488">
                  <c:v>0.0</c:v>
                </c:pt>
                <c:pt idx="1489">
                  <c:v>0.0</c:v>
                </c:pt>
                <c:pt idx="1490">
                  <c:v>0.0</c:v>
                </c:pt>
                <c:pt idx="1491">
                  <c:v>0.0</c:v>
                </c:pt>
                <c:pt idx="1492">
                  <c:v>0.0</c:v>
                </c:pt>
                <c:pt idx="1493">
                  <c:v>0.0</c:v>
                </c:pt>
                <c:pt idx="1494">
                  <c:v>0.0</c:v>
                </c:pt>
                <c:pt idx="1495">
                  <c:v>0.0</c:v>
                </c:pt>
                <c:pt idx="1496">
                  <c:v>0.0</c:v>
                </c:pt>
                <c:pt idx="1497">
                  <c:v>0.0</c:v>
                </c:pt>
                <c:pt idx="1498">
                  <c:v>0.0</c:v>
                </c:pt>
                <c:pt idx="1499">
                  <c:v>0.0</c:v>
                </c:pt>
                <c:pt idx="1500">
                  <c:v>0.0</c:v>
                </c:pt>
                <c:pt idx="1501">
                  <c:v>0.0</c:v>
                </c:pt>
                <c:pt idx="1502">
                  <c:v>0.0</c:v>
                </c:pt>
                <c:pt idx="1503">
                  <c:v>0.0</c:v>
                </c:pt>
                <c:pt idx="1504">
                  <c:v>0.0</c:v>
                </c:pt>
                <c:pt idx="1505">
                  <c:v>0.0</c:v>
                </c:pt>
                <c:pt idx="1506">
                  <c:v>0.0</c:v>
                </c:pt>
                <c:pt idx="1507">
                  <c:v>0.0</c:v>
                </c:pt>
                <c:pt idx="1508">
                  <c:v>0.0</c:v>
                </c:pt>
                <c:pt idx="1509">
                  <c:v>0.0</c:v>
                </c:pt>
                <c:pt idx="1510">
                  <c:v>0.0</c:v>
                </c:pt>
                <c:pt idx="1511">
                  <c:v>0.0</c:v>
                </c:pt>
                <c:pt idx="1512">
                  <c:v>0.0</c:v>
                </c:pt>
                <c:pt idx="1513">
                  <c:v>0.0</c:v>
                </c:pt>
                <c:pt idx="1514">
                  <c:v>0.0</c:v>
                </c:pt>
                <c:pt idx="1515">
                  <c:v>0.0</c:v>
                </c:pt>
                <c:pt idx="1516">
                  <c:v>0.0</c:v>
                </c:pt>
                <c:pt idx="1517">
                  <c:v>0.0</c:v>
                </c:pt>
                <c:pt idx="1518">
                  <c:v>0.0</c:v>
                </c:pt>
                <c:pt idx="1519">
                  <c:v>0.0</c:v>
                </c:pt>
                <c:pt idx="1520">
                  <c:v>0.0</c:v>
                </c:pt>
                <c:pt idx="1521">
                  <c:v>0.0</c:v>
                </c:pt>
                <c:pt idx="1522">
                  <c:v>0.0</c:v>
                </c:pt>
                <c:pt idx="1523">
                  <c:v>0.0</c:v>
                </c:pt>
                <c:pt idx="1524">
                  <c:v>0.0</c:v>
                </c:pt>
                <c:pt idx="1525">
                  <c:v>0.0</c:v>
                </c:pt>
                <c:pt idx="1526">
                  <c:v>0.0</c:v>
                </c:pt>
                <c:pt idx="1527">
                  <c:v>0.0</c:v>
                </c:pt>
                <c:pt idx="1528">
                  <c:v>0.0</c:v>
                </c:pt>
                <c:pt idx="1529">
                  <c:v>0.0</c:v>
                </c:pt>
                <c:pt idx="1530">
                  <c:v>0.0</c:v>
                </c:pt>
                <c:pt idx="1531">
                  <c:v>0.0</c:v>
                </c:pt>
                <c:pt idx="1532">
                  <c:v>0.0</c:v>
                </c:pt>
                <c:pt idx="1533">
                  <c:v>0.0</c:v>
                </c:pt>
                <c:pt idx="1534">
                  <c:v>0.0</c:v>
                </c:pt>
                <c:pt idx="1535">
                  <c:v>0.0</c:v>
                </c:pt>
                <c:pt idx="1536">
                  <c:v>0.0</c:v>
                </c:pt>
                <c:pt idx="1537">
                  <c:v>0.0</c:v>
                </c:pt>
                <c:pt idx="1538">
                  <c:v>0.0</c:v>
                </c:pt>
                <c:pt idx="1539">
                  <c:v>0.0</c:v>
                </c:pt>
                <c:pt idx="1540">
                  <c:v>0.0</c:v>
                </c:pt>
                <c:pt idx="1541">
                  <c:v>0.0</c:v>
                </c:pt>
                <c:pt idx="1542">
                  <c:v>0.0</c:v>
                </c:pt>
                <c:pt idx="1543">
                  <c:v>0.0</c:v>
                </c:pt>
                <c:pt idx="1544">
                  <c:v>0.0</c:v>
                </c:pt>
                <c:pt idx="1545">
                  <c:v>0.0</c:v>
                </c:pt>
                <c:pt idx="1546">
                  <c:v>0.0</c:v>
                </c:pt>
                <c:pt idx="1547">
                  <c:v>0.0</c:v>
                </c:pt>
                <c:pt idx="1548">
                  <c:v>0.0</c:v>
                </c:pt>
                <c:pt idx="1549">
                  <c:v>0.0</c:v>
                </c:pt>
                <c:pt idx="1550">
                  <c:v>0.0</c:v>
                </c:pt>
                <c:pt idx="1551">
                  <c:v>0.0</c:v>
                </c:pt>
                <c:pt idx="1552">
                  <c:v>0.0</c:v>
                </c:pt>
                <c:pt idx="1553">
                  <c:v>0.0</c:v>
                </c:pt>
                <c:pt idx="1554">
                  <c:v>0.0</c:v>
                </c:pt>
                <c:pt idx="1555">
                  <c:v>0.0</c:v>
                </c:pt>
                <c:pt idx="1556">
                  <c:v>0.0</c:v>
                </c:pt>
                <c:pt idx="1557">
                  <c:v>0.0</c:v>
                </c:pt>
                <c:pt idx="1558">
                  <c:v>0.0</c:v>
                </c:pt>
                <c:pt idx="1559">
                  <c:v>0.0</c:v>
                </c:pt>
                <c:pt idx="1560">
                  <c:v>0.0</c:v>
                </c:pt>
                <c:pt idx="1561">
                  <c:v>0.0</c:v>
                </c:pt>
                <c:pt idx="1562">
                  <c:v>0.0</c:v>
                </c:pt>
                <c:pt idx="1563">
                  <c:v>0.0</c:v>
                </c:pt>
                <c:pt idx="1564">
                  <c:v>0.0</c:v>
                </c:pt>
                <c:pt idx="1565">
                  <c:v>0.0</c:v>
                </c:pt>
                <c:pt idx="1566">
                  <c:v>0.0</c:v>
                </c:pt>
                <c:pt idx="1567">
                  <c:v>0.0</c:v>
                </c:pt>
                <c:pt idx="1568">
                  <c:v>0.0</c:v>
                </c:pt>
                <c:pt idx="1569">
                  <c:v>0.0</c:v>
                </c:pt>
                <c:pt idx="1570">
                  <c:v>0.0</c:v>
                </c:pt>
                <c:pt idx="1571">
                  <c:v>0.0</c:v>
                </c:pt>
                <c:pt idx="1572">
                  <c:v>0.0</c:v>
                </c:pt>
                <c:pt idx="1573">
                  <c:v>0.0</c:v>
                </c:pt>
                <c:pt idx="1574">
                  <c:v>0.0</c:v>
                </c:pt>
                <c:pt idx="1575">
                  <c:v>0.0</c:v>
                </c:pt>
                <c:pt idx="1576">
                  <c:v>0.0</c:v>
                </c:pt>
                <c:pt idx="1577">
                  <c:v>0.0</c:v>
                </c:pt>
                <c:pt idx="1578">
                  <c:v>0.0</c:v>
                </c:pt>
                <c:pt idx="1579">
                  <c:v>0.0</c:v>
                </c:pt>
                <c:pt idx="1580">
                  <c:v>0.0</c:v>
                </c:pt>
                <c:pt idx="1581">
                  <c:v>0.0</c:v>
                </c:pt>
                <c:pt idx="1582">
                  <c:v>0.0</c:v>
                </c:pt>
                <c:pt idx="1583">
                  <c:v>0.0</c:v>
                </c:pt>
                <c:pt idx="1584">
                  <c:v>0.0</c:v>
                </c:pt>
                <c:pt idx="1585">
                  <c:v>0.0</c:v>
                </c:pt>
                <c:pt idx="1586">
                  <c:v>0.0</c:v>
                </c:pt>
                <c:pt idx="1587">
                  <c:v>0.0</c:v>
                </c:pt>
                <c:pt idx="1588">
                  <c:v>0.0</c:v>
                </c:pt>
                <c:pt idx="1589">
                  <c:v>0.0</c:v>
                </c:pt>
                <c:pt idx="1590">
                  <c:v>0.0</c:v>
                </c:pt>
                <c:pt idx="1591">
                  <c:v>0.0</c:v>
                </c:pt>
                <c:pt idx="1592">
                  <c:v>0.0</c:v>
                </c:pt>
                <c:pt idx="1593">
                  <c:v>0.0</c:v>
                </c:pt>
                <c:pt idx="1594">
                  <c:v>0.0</c:v>
                </c:pt>
                <c:pt idx="1595">
                  <c:v>0.0</c:v>
                </c:pt>
                <c:pt idx="1596">
                  <c:v>0.0</c:v>
                </c:pt>
                <c:pt idx="1597">
                  <c:v>0.0</c:v>
                </c:pt>
                <c:pt idx="1598">
                  <c:v>0.0</c:v>
                </c:pt>
                <c:pt idx="1599">
                  <c:v>0.0</c:v>
                </c:pt>
                <c:pt idx="1600">
                  <c:v>0.0</c:v>
                </c:pt>
                <c:pt idx="1601">
                  <c:v>0.0</c:v>
                </c:pt>
                <c:pt idx="1602">
                  <c:v>0.0</c:v>
                </c:pt>
                <c:pt idx="1603">
                  <c:v>0.0</c:v>
                </c:pt>
                <c:pt idx="1604">
                  <c:v>0.0</c:v>
                </c:pt>
                <c:pt idx="1605">
                  <c:v>0.0</c:v>
                </c:pt>
                <c:pt idx="1606">
                  <c:v>0.0</c:v>
                </c:pt>
                <c:pt idx="1607">
                  <c:v>0.0</c:v>
                </c:pt>
                <c:pt idx="1608">
                  <c:v>0.0</c:v>
                </c:pt>
                <c:pt idx="1609">
                  <c:v>0.0</c:v>
                </c:pt>
                <c:pt idx="1610">
                  <c:v>0.0</c:v>
                </c:pt>
                <c:pt idx="1611">
                  <c:v>0.0</c:v>
                </c:pt>
                <c:pt idx="1612">
                  <c:v>0.0</c:v>
                </c:pt>
                <c:pt idx="1613">
                  <c:v>0.0</c:v>
                </c:pt>
                <c:pt idx="1614">
                  <c:v>0.0</c:v>
                </c:pt>
                <c:pt idx="1615">
                  <c:v>0.0</c:v>
                </c:pt>
                <c:pt idx="1616">
                  <c:v>0.0</c:v>
                </c:pt>
                <c:pt idx="1617">
                  <c:v>0.0</c:v>
                </c:pt>
                <c:pt idx="1618">
                  <c:v>0.0</c:v>
                </c:pt>
                <c:pt idx="1619">
                  <c:v>0.0</c:v>
                </c:pt>
                <c:pt idx="1620">
                  <c:v>0.0</c:v>
                </c:pt>
                <c:pt idx="1621">
                  <c:v>0.0</c:v>
                </c:pt>
                <c:pt idx="1622">
                  <c:v>0.0</c:v>
                </c:pt>
                <c:pt idx="1623">
                  <c:v>0.0</c:v>
                </c:pt>
                <c:pt idx="1624">
                  <c:v>0.0</c:v>
                </c:pt>
                <c:pt idx="1625">
                  <c:v>0.0</c:v>
                </c:pt>
                <c:pt idx="1626">
                  <c:v>0.0</c:v>
                </c:pt>
                <c:pt idx="1627">
                  <c:v>0.0</c:v>
                </c:pt>
                <c:pt idx="1628">
                  <c:v>0.0</c:v>
                </c:pt>
                <c:pt idx="1629">
                  <c:v>0.0</c:v>
                </c:pt>
                <c:pt idx="1630">
                  <c:v>0.0</c:v>
                </c:pt>
                <c:pt idx="1631">
                  <c:v>0.0</c:v>
                </c:pt>
                <c:pt idx="1632">
                  <c:v>0.0</c:v>
                </c:pt>
                <c:pt idx="1633">
                  <c:v>0.0</c:v>
                </c:pt>
                <c:pt idx="1634">
                  <c:v>0.0</c:v>
                </c:pt>
                <c:pt idx="1635">
                  <c:v>0.0</c:v>
                </c:pt>
                <c:pt idx="1636">
                  <c:v>0.0</c:v>
                </c:pt>
                <c:pt idx="1637">
                  <c:v>0.0</c:v>
                </c:pt>
                <c:pt idx="1638">
                  <c:v>0.0</c:v>
                </c:pt>
                <c:pt idx="1639">
                  <c:v>0.0</c:v>
                </c:pt>
                <c:pt idx="1640">
                  <c:v>0.0</c:v>
                </c:pt>
                <c:pt idx="1641">
                  <c:v>0.0</c:v>
                </c:pt>
                <c:pt idx="1642">
                  <c:v>0.0</c:v>
                </c:pt>
                <c:pt idx="1643">
                  <c:v>0.0</c:v>
                </c:pt>
                <c:pt idx="1644">
                  <c:v>0.0</c:v>
                </c:pt>
                <c:pt idx="1645">
                  <c:v>0.0</c:v>
                </c:pt>
                <c:pt idx="1646">
                  <c:v>0.0</c:v>
                </c:pt>
                <c:pt idx="1647">
                  <c:v>0.0</c:v>
                </c:pt>
                <c:pt idx="1648">
                  <c:v>0.0</c:v>
                </c:pt>
                <c:pt idx="1649">
                  <c:v>0.0</c:v>
                </c:pt>
                <c:pt idx="1650">
                  <c:v>0.0</c:v>
                </c:pt>
                <c:pt idx="1651">
                  <c:v>0.0</c:v>
                </c:pt>
                <c:pt idx="1652">
                  <c:v>0.0</c:v>
                </c:pt>
                <c:pt idx="1653">
                  <c:v>0.0</c:v>
                </c:pt>
                <c:pt idx="1654">
                  <c:v>0.0</c:v>
                </c:pt>
                <c:pt idx="1655">
                  <c:v>0.0</c:v>
                </c:pt>
                <c:pt idx="1656">
                  <c:v>0.0</c:v>
                </c:pt>
                <c:pt idx="1657">
                  <c:v>0.0</c:v>
                </c:pt>
                <c:pt idx="1658">
                  <c:v>0.0</c:v>
                </c:pt>
                <c:pt idx="1659">
                  <c:v>0.0</c:v>
                </c:pt>
                <c:pt idx="1660">
                  <c:v>0.0</c:v>
                </c:pt>
                <c:pt idx="1661">
                  <c:v>0.0</c:v>
                </c:pt>
                <c:pt idx="1662">
                  <c:v>0.0</c:v>
                </c:pt>
                <c:pt idx="1663">
                  <c:v>0.0</c:v>
                </c:pt>
                <c:pt idx="1664">
                  <c:v>0.0</c:v>
                </c:pt>
                <c:pt idx="1665">
                  <c:v>0.0</c:v>
                </c:pt>
                <c:pt idx="1666">
                  <c:v>0.0</c:v>
                </c:pt>
                <c:pt idx="1667">
                  <c:v>0.0</c:v>
                </c:pt>
                <c:pt idx="1668">
                  <c:v>0.0</c:v>
                </c:pt>
                <c:pt idx="1669">
                  <c:v>0.0</c:v>
                </c:pt>
                <c:pt idx="1670">
                  <c:v>0.0</c:v>
                </c:pt>
                <c:pt idx="1671">
                  <c:v>0.0</c:v>
                </c:pt>
                <c:pt idx="1672">
                  <c:v>0.0</c:v>
                </c:pt>
                <c:pt idx="1673">
                  <c:v>0.0</c:v>
                </c:pt>
                <c:pt idx="1674">
                  <c:v>0.0</c:v>
                </c:pt>
                <c:pt idx="1675">
                  <c:v>0.0</c:v>
                </c:pt>
                <c:pt idx="1676">
                  <c:v>0.0</c:v>
                </c:pt>
                <c:pt idx="1677">
                  <c:v>0.0</c:v>
                </c:pt>
                <c:pt idx="1678">
                  <c:v>0.0</c:v>
                </c:pt>
                <c:pt idx="1679">
                  <c:v>0.0</c:v>
                </c:pt>
                <c:pt idx="1680">
                  <c:v>0.0</c:v>
                </c:pt>
                <c:pt idx="1681">
                  <c:v>0.0</c:v>
                </c:pt>
                <c:pt idx="1682">
                  <c:v>0.0</c:v>
                </c:pt>
                <c:pt idx="1683">
                  <c:v>0.0</c:v>
                </c:pt>
                <c:pt idx="1684">
                  <c:v>0.0</c:v>
                </c:pt>
                <c:pt idx="1685">
                  <c:v>0.0</c:v>
                </c:pt>
                <c:pt idx="1686">
                  <c:v>0.0</c:v>
                </c:pt>
                <c:pt idx="1687">
                  <c:v>0.0</c:v>
                </c:pt>
                <c:pt idx="1688">
                  <c:v>0.0</c:v>
                </c:pt>
                <c:pt idx="1689">
                  <c:v>0.0</c:v>
                </c:pt>
                <c:pt idx="1690">
                  <c:v>0.0</c:v>
                </c:pt>
                <c:pt idx="1691">
                  <c:v>0.0</c:v>
                </c:pt>
                <c:pt idx="1692">
                  <c:v>0.0</c:v>
                </c:pt>
                <c:pt idx="1693">
                  <c:v>0.0</c:v>
                </c:pt>
                <c:pt idx="1694">
                  <c:v>0.0</c:v>
                </c:pt>
                <c:pt idx="1695">
                  <c:v>0.0</c:v>
                </c:pt>
                <c:pt idx="1696">
                  <c:v>0.0</c:v>
                </c:pt>
                <c:pt idx="1697">
                  <c:v>0.0</c:v>
                </c:pt>
                <c:pt idx="1698">
                  <c:v>0.0</c:v>
                </c:pt>
                <c:pt idx="1699">
                  <c:v>0.0</c:v>
                </c:pt>
                <c:pt idx="1700">
                  <c:v>0.0</c:v>
                </c:pt>
                <c:pt idx="1701">
                  <c:v>0.0</c:v>
                </c:pt>
                <c:pt idx="1702">
                  <c:v>0.0</c:v>
                </c:pt>
                <c:pt idx="1703">
                  <c:v>0.0</c:v>
                </c:pt>
                <c:pt idx="1704">
                  <c:v>0.0</c:v>
                </c:pt>
                <c:pt idx="1705">
                  <c:v>0.0</c:v>
                </c:pt>
                <c:pt idx="1706">
                  <c:v>0.0</c:v>
                </c:pt>
                <c:pt idx="1707">
                  <c:v>0.0</c:v>
                </c:pt>
                <c:pt idx="1708">
                  <c:v>0.0</c:v>
                </c:pt>
                <c:pt idx="1709">
                  <c:v>0.0</c:v>
                </c:pt>
                <c:pt idx="1710">
                  <c:v>0.0</c:v>
                </c:pt>
                <c:pt idx="1711">
                  <c:v>0.0</c:v>
                </c:pt>
                <c:pt idx="1712">
                  <c:v>0.0</c:v>
                </c:pt>
                <c:pt idx="1713">
                  <c:v>0.0</c:v>
                </c:pt>
                <c:pt idx="1714">
                  <c:v>0.0</c:v>
                </c:pt>
                <c:pt idx="1715">
                  <c:v>0.0</c:v>
                </c:pt>
                <c:pt idx="1716">
                  <c:v>0.0</c:v>
                </c:pt>
                <c:pt idx="1717">
                  <c:v>0.0</c:v>
                </c:pt>
                <c:pt idx="1718">
                  <c:v>0.0</c:v>
                </c:pt>
                <c:pt idx="1719">
                  <c:v>0.0</c:v>
                </c:pt>
                <c:pt idx="1720">
                  <c:v>0.0</c:v>
                </c:pt>
                <c:pt idx="1721">
                  <c:v>0.0</c:v>
                </c:pt>
                <c:pt idx="1722">
                  <c:v>0.0</c:v>
                </c:pt>
                <c:pt idx="1723">
                  <c:v>0.0</c:v>
                </c:pt>
                <c:pt idx="1724">
                  <c:v>0.0</c:v>
                </c:pt>
                <c:pt idx="1725">
                  <c:v>0.0</c:v>
                </c:pt>
                <c:pt idx="1726">
                  <c:v>0.0</c:v>
                </c:pt>
                <c:pt idx="1727">
                  <c:v>0.0</c:v>
                </c:pt>
                <c:pt idx="1728">
                  <c:v>0.0</c:v>
                </c:pt>
                <c:pt idx="1729">
                  <c:v>0.0</c:v>
                </c:pt>
                <c:pt idx="1730">
                  <c:v>0.0</c:v>
                </c:pt>
                <c:pt idx="1731">
                  <c:v>0.0</c:v>
                </c:pt>
                <c:pt idx="1732">
                  <c:v>0.0</c:v>
                </c:pt>
                <c:pt idx="1733">
                  <c:v>0.0</c:v>
                </c:pt>
                <c:pt idx="1734">
                  <c:v>0.0</c:v>
                </c:pt>
                <c:pt idx="1735">
                  <c:v>0.0</c:v>
                </c:pt>
                <c:pt idx="1736">
                  <c:v>0.0</c:v>
                </c:pt>
                <c:pt idx="1737">
                  <c:v>0.0</c:v>
                </c:pt>
                <c:pt idx="1738">
                  <c:v>0.0</c:v>
                </c:pt>
                <c:pt idx="1739">
                  <c:v>0.0</c:v>
                </c:pt>
                <c:pt idx="1740">
                  <c:v>0.0</c:v>
                </c:pt>
                <c:pt idx="1741">
                  <c:v>0.0</c:v>
                </c:pt>
                <c:pt idx="1742">
                  <c:v>0.0</c:v>
                </c:pt>
                <c:pt idx="1743">
                  <c:v>0.0</c:v>
                </c:pt>
                <c:pt idx="1744">
                  <c:v>0.0</c:v>
                </c:pt>
                <c:pt idx="1745">
                  <c:v>0.0</c:v>
                </c:pt>
                <c:pt idx="1746">
                  <c:v>0.0</c:v>
                </c:pt>
                <c:pt idx="1747">
                  <c:v>0.0</c:v>
                </c:pt>
                <c:pt idx="1748">
                  <c:v>0.0</c:v>
                </c:pt>
                <c:pt idx="1749">
                  <c:v>0.0</c:v>
                </c:pt>
                <c:pt idx="1750">
                  <c:v>0.0</c:v>
                </c:pt>
                <c:pt idx="1751">
                  <c:v>0.0</c:v>
                </c:pt>
                <c:pt idx="1752">
                  <c:v>0.0</c:v>
                </c:pt>
                <c:pt idx="1753">
                  <c:v>0.0</c:v>
                </c:pt>
                <c:pt idx="1754">
                  <c:v>0.0</c:v>
                </c:pt>
                <c:pt idx="1755">
                  <c:v>0.0</c:v>
                </c:pt>
                <c:pt idx="1756">
                  <c:v>0.0</c:v>
                </c:pt>
                <c:pt idx="1757">
                  <c:v>0.0</c:v>
                </c:pt>
                <c:pt idx="1758">
                  <c:v>0.0</c:v>
                </c:pt>
                <c:pt idx="1759">
                  <c:v>0.0</c:v>
                </c:pt>
                <c:pt idx="1760">
                  <c:v>0.0</c:v>
                </c:pt>
                <c:pt idx="1761">
                  <c:v>0.0</c:v>
                </c:pt>
                <c:pt idx="1762">
                  <c:v>0.0</c:v>
                </c:pt>
                <c:pt idx="1763">
                  <c:v>0.0</c:v>
                </c:pt>
                <c:pt idx="1764">
                  <c:v>0.0</c:v>
                </c:pt>
                <c:pt idx="1765">
                  <c:v>0.0</c:v>
                </c:pt>
                <c:pt idx="1766">
                  <c:v>0.0</c:v>
                </c:pt>
                <c:pt idx="1767">
                  <c:v>0.0</c:v>
                </c:pt>
                <c:pt idx="1768">
                  <c:v>0.0</c:v>
                </c:pt>
                <c:pt idx="1769">
                  <c:v>0.0</c:v>
                </c:pt>
                <c:pt idx="1770">
                  <c:v>0.0</c:v>
                </c:pt>
                <c:pt idx="1771">
                  <c:v>0.0</c:v>
                </c:pt>
                <c:pt idx="1772">
                  <c:v>0.0</c:v>
                </c:pt>
                <c:pt idx="1773">
                  <c:v>0.0</c:v>
                </c:pt>
                <c:pt idx="1774">
                  <c:v>0.0</c:v>
                </c:pt>
                <c:pt idx="1775">
                  <c:v>0.0</c:v>
                </c:pt>
                <c:pt idx="1776">
                  <c:v>0.0</c:v>
                </c:pt>
                <c:pt idx="1777">
                  <c:v>0.0</c:v>
                </c:pt>
                <c:pt idx="1778">
                  <c:v>0.0</c:v>
                </c:pt>
                <c:pt idx="1779">
                  <c:v>0.0</c:v>
                </c:pt>
                <c:pt idx="1780">
                  <c:v>0.0</c:v>
                </c:pt>
                <c:pt idx="1781">
                  <c:v>0.0</c:v>
                </c:pt>
                <c:pt idx="1782">
                  <c:v>0.0</c:v>
                </c:pt>
                <c:pt idx="1783">
                  <c:v>0.0</c:v>
                </c:pt>
                <c:pt idx="1784">
                  <c:v>0.0</c:v>
                </c:pt>
                <c:pt idx="1785">
                  <c:v>0.0</c:v>
                </c:pt>
                <c:pt idx="1786">
                  <c:v>0.0</c:v>
                </c:pt>
                <c:pt idx="1787">
                  <c:v>0.0</c:v>
                </c:pt>
                <c:pt idx="1788">
                  <c:v>0.0</c:v>
                </c:pt>
                <c:pt idx="1789">
                  <c:v>0.0</c:v>
                </c:pt>
                <c:pt idx="1790">
                  <c:v>0.0</c:v>
                </c:pt>
                <c:pt idx="1791">
                  <c:v>0.0</c:v>
                </c:pt>
                <c:pt idx="1792">
                  <c:v>0.0</c:v>
                </c:pt>
                <c:pt idx="1793">
                  <c:v>0.0</c:v>
                </c:pt>
                <c:pt idx="1794">
                  <c:v>0.0</c:v>
                </c:pt>
                <c:pt idx="1795">
                  <c:v>0.0</c:v>
                </c:pt>
                <c:pt idx="1796">
                  <c:v>0.0</c:v>
                </c:pt>
                <c:pt idx="1797">
                  <c:v>0.0</c:v>
                </c:pt>
                <c:pt idx="1798">
                  <c:v>0.0</c:v>
                </c:pt>
                <c:pt idx="1799">
                  <c:v>0.0</c:v>
                </c:pt>
                <c:pt idx="1800">
                  <c:v>0.0</c:v>
                </c:pt>
                <c:pt idx="1801">
                  <c:v>0.0</c:v>
                </c:pt>
                <c:pt idx="1802">
                  <c:v>0.0</c:v>
                </c:pt>
                <c:pt idx="1803">
                  <c:v>0.0</c:v>
                </c:pt>
                <c:pt idx="1804">
                  <c:v>0.0</c:v>
                </c:pt>
                <c:pt idx="1805">
                  <c:v>0.0</c:v>
                </c:pt>
                <c:pt idx="1806">
                  <c:v>0.0</c:v>
                </c:pt>
                <c:pt idx="1807">
                  <c:v>0.0</c:v>
                </c:pt>
                <c:pt idx="1808">
                  <c:v>0.0</c:v>
                </c:pt>
                <c:pt idx="1809">
                  <c:v>0.0</c:v>
                </c:pt>
                <c:pt idx="1810">
                  <c:v>0.0</c:v>
                </c:pt>
                <c:pt idx="1811">
                  <c:v>0.0</c:v>
                </c:pt>
                <c:pt idx="1812">
                  <c:v>0.0</c:v>
                </c:pt>
                <c:pt idx="1813">
                  <c:v>0.0</c:v>
                </c:pt>
                <c:pt idx="1814">
                  <c:v>0.0</c:v>
                </c:pt>
                <c:pt idx="1815">
                  <c:v>0.0</c:v>
                </c:pt>
                <c:pt idx="1816">
                  <c:v>0.0</c:v>
                </c:pt>
                <c:pt idx="1817">
                  <c:v>0.0</c:v>
                </c:pt>
                <c:pt idx="1818">
                  <c:v>0.0</c:v>
                </c:pt>
                <c:pt idx="1819">
                  <c:v>0.0</c:v>
                </c:pt>
                <c:pt idx="1820">
                  <c:v>0.0</c:v>
                </c:pt>
                <c:pt idx="1821">
                  <c:v>0.0</c:v>
                </c:pt>
                <c:pt idx="1822">
                  <c:v>0.0</c:v>
                </c:pt>
                <c:pt idx="1823">
                  <c:v>0.0</c:v>
                </c:pt>
                <c:pt idx="1824">
                  <c:v>0.0</c:v>
                </c:pt>
                <c:pt idx="1825">
                  <c:v>0.0</c:v>
                </c:pt>
                <c:pt idx="1826">
                  <c:v>0.0</c:v>
                </c:pt>
                <c:pt idx="1827">
                  <c:v>0.0</c:v>
                </c:pt>
                <c:pt idx="1828">
                  <c:v>0.0</c:v>
                </c:pt>
                <c:pt idx="1829">
                  <c:v>0.0</c:v>
                </c:pt>
                <c:pt idx="1830">
                  <c:v>0.0</c:v>
                </c:pt>
                <c:pt idx="1831">
                  <c:v>0.0</c:v>
                </c:pt>
                <c:pt idx="1832">
                  <c:v>0.0</c:v>
                </c:pt>
                <c:pt idx="1833">
                  <c:v>0.0</c:v>
                </c:pt>
                <c:pt idx="1834">
                  <c:v>0.0</c:v>
                </c:pt>
                <c:pt idx="1835">
                  <c:v>0.0</c:v>
                </c:pt>
                <c:pt idx="1836">
                  <c:v>0.0</c:v>
                </c:pt>
                <c:pt idx="1837">
                  <c:v>0.0</c:v>
                </c:pt>
                <c:pt idx="1838">
                  <c:v>0.0</c:v>
                </c:pt>
                <c:pt idx="1839">
                  <c:v>0.0</c:v>
                </c:pt>
                <c:pt idx="1840">
                  <c:v>0.0</c:v>
                </c:pt>
                <c:pt idx="1841">
                  <c:v>0.0</c:v>
                </c:pt>
                <c:pt idx="1842">
                  <c:v>0.0</c:v>
                </c:pt>
                <c:pt idx="1843">
                  <c:v>0.0</c:v>
                </c:pt>
                <c:pt idx="1844">
                  <c:v>0.0</c:v>
                </c:pt>
                <c:pt idx="1845">
                  <c:v>0.0</c:v>
                </c:pt>
                <c:pt idx="1846">
                  <c:v>0.0</c:v>
                </c:pt>
                <c:pt idx="1847">
                  <c:v>0.0</c:v>
                </c:pt>
                <c:pt idx="1848">
                  <c:v>0.0</c:v>
                </c:pt>
                <c:pt idx="1849">
                  <c:v>0.0</c:v>
                </c:pt>
                <c:pt idx="1850">
                  <c:v>0.0</c:v>
                </c:pt>
                <c:pt idx="1851">
                  <c:v>0.0</c:v>
                </c:pt>
                <c:pt idx="1852">
                  <c:v>0.0</c:v>
                </c:pt>
                <c:pt idx="1853">
                  <c:v>0.0</c:v>
                </c:pt>
                <c:pt idx="1854">
                  <c:v>0.0</c:v>
                </c:pt>
                <c:pt idx="1855">
                  <c:v>0.0</c:v>
                </c:pt>
                <c:pt idx="1856">
                  <c:v>0.0</c:v>
                </c:pt>
                <c:pt idx="1857">
                  <c:v>0.0</c:v>
                </c:pt>
                <c:pt idx="1858">
                  <c:v>0.0</c:v>
                </c:pt>
                <c:pt idx="1859">
                  <c:v>0.0</c:v>
                </c:pt>
                <c:pt idx="1860">
                  <c:v>0.0</c:v>
                </c:pt>
                <c:pt idx="1861">
                  <c:v>0.0</c:v>
                </c:pt>
                <c:pt idx="1862">
                  <c:v>0.0</c:v>
                </c:pt>
                <c:pt idx="1863">
                  <c:v>0.0</c:v>
                </c:pt>
                <c:pt idx="1864">
                  <c:v>0.0</c:v>
                </c:pt>
                <c:pt idx="1865">
                  <c:v>0.0</c:v>
                </c:pt>
                <c:pt idx="1866">
                  <c:v>0.0</c:v>
                </c:pt>
                <c:pt idx="1867">
                  <c:v>0.0</c:v>
                </c:pt>
                <c:pt idx="1868">
                  <c:v>0.0</c:v>
                </c:pt>
                <c:pt idx="1869">
                  <c:v>0.0</c:v>
                </c:pt>
                <c:pt idx="1870">
                  <c:v>0.0</c:v>
                </c:pt>
                <c:pt idx="1871">
                  <c:v>0.0</c:v>
                </c:pt>
                <c:pt idx="1872">
                  <c:v>0.0</c:v>
                </c:pt>
                <c:pt idx="1873">
                  <c:v>0.0</c:v>
                </c:pt>
                <c:pt idx="1874">
                  <c:v>0.0</c:v>
                </c:pt>
                <c:pt idx="1875">
                  <c:v>0.0</c:v>
                </c:pt>
                <c:pt idx="1876">
                  <c:v>0.0</c:v>
                </c:pt>
                <c:pt idx="1877">
                  <c:v>0.0</c:v>
                </c:pt>
                <c:pt idx="1878">
                  <c:v>0.0</c:v>
                </c:pt>
                <c:pt idx="1879">
                  <c:v>0.0</c:v>
                </c:pt>
                <c:pt idx="1880">
                  <c:v>0.0</c:v>
                </c:pt>
                <c:pt idx="1881">
                  <c:v>0.0</c:v>
                </c:pt>
                <c:pt idx="1882">
                  <c:v>0.0</c:v>
                </c:pt>
                <c:pt idx="1883">
                  <c:v>0.0</c:v>
                </c:pt>
                <c:pt idx="1884">
                  <c:v>0.0</c:v>
                </c:pt>
                <c:pt idx="1885">
                  <c:v>0.0</c:v>
                </c:pt>
                <c:pt idx="1886">
                  <c:v>0.0</c:v>
                </c:pt>
                <c:pt idx="1887">
                  <c:v>0.0</c:v>
                </c:pt>
                <c:pt idx="1888">
                  <c:v>0.0</c:v>
                </c:pt>
                <c:pt idx="1889">
                  <c:v>0.0</c:v>
                </c:pt>
                <c:pt idx="1890">
                  <c:v>0.0</c:v>
                </c:pt>
                <c:pt idx="1891">
                  <c:v>0.0</c:v>
                </c:pt>
                <c:pt idx="1892">
                  <c:v>0.0</c:v>
                </c:pt>
                <c:pt idx="1893">
                  <c:v>0.0</c:v>
                </c:pt>
                <c:pt idx="1894">
                  <c:v>0.0</c:v>
                </c:pt>
                <c:pt idx="1895">
                  <c:v>0.0</c:v>
                </c:pt>
                <c:pt idx="1896">
                  <c:v>0.0</c:v>
                </c:pt>
                <c:pt idx="1897">
                  <c:v>0.0</c:v>
                </c:pt>
                <c:pt idx="1898">
                  <c:v>0.0</c:v>
                </c:pt>
                <c:pt idx="1899">
                  <c:v>0.0</c:v>
                </c:pt>
                <c:pt idx="1900">
                  <c:v>0.0</c:v>
                </c:pt>
                <c:pt idx="1901">
                  <c:v>0.0</c:v>
                </c:pt>
                <c:pt idx="1902">
                  <c:v>0.0</c:v>
                </c:pt>
                <c:pt idx="1903">
                  <c:v>0.0</c:v>
                </c:pt>
                <c:pt idx="1904">
                  <c:v>0.0</c:v>
                </c:pt>
                <c:pt idx="1905">
                  <c:v>0.0</c:v>
                </c:pt>
                <c:pt idx="1906">
                  <c:v>0.0</c:v>
                </c:pt>
                <c:pt idx="1907">
                  <c:v>0.0</c:v>
                </c:pt>
                <c:pt idx="1908">
                  <c:v>0.0</c:v>
                </c:pt>
                <c:pt idx="1909">
                  <c:v>0.0</c:v>
                </c:pt>
                <c:pt idx="1910">
                  <c:v>0.0</c:v>
                </c:pt>
                <c:pt idx="1911">
                  <c:v>0.0</c:v>
                </c:pt>
                <c:pt idx="1912">
                  <c:v>0.0</c:v>
                </c:pt>
                <c:pt idx="1913">
                  <c:v>0.0</c:v>
                </c:pt>
                <c:pt idx="1914">
                  <c:v>0.0</c:v>
                </c:pt>
                <c:pt idx="1915">
                  <c:v>0.0</c:v>
                </c:pt>
                <c:pt idx="1916">
                  <c:v>0.0</c:v>
                </c:pt>
                <c:pt idx="1917">
                  <c:v>0.0</c:v>
                </c:pt>
                <c:pt idx="1918">
                  <c:v>0.0</c:v>
                </c:pt>
                <c:pt idx="1919">
                  <c:v>0.0</c:v>
                </c:pt>
                <c:pt idx="1920">
                  <c:v>0.0</c:v>
                </c:pt>
                <c:pt idx="1921">
                  <c:v>0.0</c:v>
                </c:pt>
                <c:pt idx="1922">
                  <c:v>0.0</c:v>
                </c:pt>
                <c:pt idx="1923">
                  <c:v>0.0</c:v>
                </c:pt>
                <c:pt idx="1924">
                  <c:v>0.0</c:v>
                </c:pt>
                <c:pt idx="1925">
                  <c:v>0.0</c:v>
                </c:pt>
                <c:pt idx="1926">
                  <c:v>0.0</c:v>
                </c:pt>
                <c:pt idx="1927">
                  <c:v>0.0</c:v>
                </c:pt>
                <c:pt idx="1928">
                  <c:v>0.0</c:v>
                </c:pt>
                <c:pt idx="1929">
                  <c:v>0.0</c:v>
                </c:pt>
                <c:pt idx="1930">
                  <c:v>0.0</c:v>
                </c:pt>
                <c:pt idx="1931">
                  <c:v>0.0</c:v>
                </c:pt>
                <c:pt idx="1932">
                  <c:v>0.0</c:v>
                </c:pt>
                <c:pt idx="1933">
                  <c:v>0.0</c:v>
                </c:pt>
                <c:pt idx="1934">
                  <c:v>0.0</c:v>
                </c:pt>
                <c:pt idx="1935">
                  <c:v>0.0</c:v>
                </c:pt>
                <c:pt idx="1936">
                  <c:v>0.0</c:v>
                </c:pt>
                <c:pt idx="1937">
                  <c:v>0.0</c:v>
                </c:pt>
                <c:pt idx="1938">
                  <c:v>0.0</c:v>
                </c:pt>
                <c:pt idx="1939">
                  <c:v>0.0</c:v>
                </c:pt>
                <c:pt idx="1940">
                  <c:v>0.0</c:v>
                </c:pt>
                <c:pt idx="1941">
                  <c:v>0.0</c:v>
                </c:pt>
                <c:pt idx="1942">
                  <c:v>0.0</c:v>
                </c:pt>
                <c:pt idx="1943">
                  <c:v>0.0</c:v>
                </c:pt>
                <c:pt idx="1944">
                  <c:v>0.0</c:v>
                </c:pt>
                <c:pt idx="1945">
                  <c:v>0.0</c:v>
                </c:pt>
                <c:pt idx="1946">
                  <c:v>0.0</c:v>
                </c:pt>
                <c:pt idx="1947">
                  <c:v>0.0</c:v>
                </c:pt>
                <c:pt idx="1948">
                  <c:v>0.0</c:v>
                </c:pt>
                <c:pt idx="1949">
                  <c:v>0.0</c:v>
                </c:pt>
                <c:pt idx="1950">
                  <c:v>0.0</c:v>
                </c:pt>
                <c:pt idx="1951">
                  <c:v>0.0</c:v>
                </c:pt>
                <c:pt idx="1952">
                  <c:v>0.0</c:v>
                </c:pt>
                <c:pt idx="1953">
                  <c:v>0.0</c:v>
                </c:pt>
                <c:pt idx="1954">
                  <c:v>0.0</c:v>
                </c:pt>
                <c:pt idx="1955">
                  <c:v>0.0</c:v>
                </c:pt>
                <c:pt idx="1956">
                  <c:v>0.0</c:v>
                </c:pt>
                <c:pt idx="1957">
                  <c:v>0.0</c:v>
                </c:pt>
                <c:pt idx="1958">
                  <c:v>0.0</c:v>
                </c:pt>
                <c:pt idx="1959">
                  <c:v>0.0</c:v>
                </c:pt>
                <c:pt idx="1960">
                  <c:v>0.0</c:v>
                </c:pt>
                <c:pt idx="1961">
                  <c:v>0.0</c:v>
                </c:pt>
                <c:pt idx="1962">
                  <c:v>0.0</c:v>
                </c:pt>
                <c:pt idx="1963">
                  <c:v>0.0</c:v>
                </c:pt>
                <c:pt idx="1964">
                  <c:v>0.0</c:v>
                </c:pt>
                <c:pt idx="1965">
                  <c:v>0.0</c:v>
                </c:pt>
                <c:pt idx="1966">
                  <c:v>0.0</c:v>
                </c:pt>
                <c:pt idx="1967">
                  <c:v>1.0</c:v>
                </c:pt>
                <c:pt idx="1968">
                  <c:v>0.0</c:v>
                </c:pt>
                <c:pt idx="1969">
                  <c:v>0.0</c:v>
                </c:pt>
                <c:pt idx="1970">
                  <c:v>0.0</c:v>
                </c:pt>
                <c:pt idx="1971">
                  <c:v>0.0</c:v>
                </c:pt>
                <c:pt idx="1972">
                  <c:v>0.0</c:v>
                </c:pt>
                <c:pt idx="1973">
                  <c:v>0.0</c:v>
                </c:pt>
                <c:pt idx="1974">
                  <c:v>0.0</c:v>
                </c:pt>
                <c:pt idx="1975">
                  <c:v>0.0</c:v>
                </c:pt>
                <c:pt idx="1976">
                  <c:v>0.0</c:v>
                </c:pt>
                <c:pt idx="1977">
                  <c:v>0.0</c:v>
                </c:pt>
                <c:pt idx="1978">
                  <c:v>0.0</c:v>
                </c:pt>
                <c:pt idx="1979">
                  <c:v>0.0</c:v>
                </c:pt>
                <c:pt idx="1980">
                  <c:v>0.0</c:v>
                </c:pt>
                <c:pt idx="1981">
                  <c:v>0.0</c:v>
                </c:pt>
                <c:pt idx="1982">
                  <c:v>0.0</c:v>
                </c:pt>
                <c:pt idx="1983">
                  <c:v>0.0</c:v>
                </c:pt>
                <c:pt idx="1984">
                  <c:v>0.0</c:v>
                </c:pt>
                <c:pt idx="1985">
                  <c:v>0.0</c:v>
                </c:pt>
                <c:pt idx="1986">
                  <c:v>0.0</c:v>
                </c:pt>
                <c:pt idx="1987">
                  <c:v>0.0</c:v>
                </c:pt>
                <c:pt idx="1988">
                  <c:v>0.0</c:v>
                </c:pt>
                <c:pt idx="1989">
                  <c:v>0.0</c:v>
                </c:pt>
                <c:pt idx="1990">
                  <c:v>0.0</c:v>
                </c:pt>
                <c:pt idx="1991">
                  <c:v>0.0</c:v>
                </c:pt>
                <c:pt idx="1992">
                  <c:v>0.0</c:v>
                </c:pt>
                <c:pt idx="1993">
                  <c:v>0.0</c:v>
                </c:pt>
                <c:pt idx="1994">
                  <c:v>0.0</c:v>
                </c:pt>
                <c:pt idx="1995">
                  <c:v>0.0</c:v>
                </c:pt>
                <c:pt idx="1996">
                  <c:v>0.0</c:v>
                </c:pt>
                <c:pt idx="1997">
                  <c:v>0.0</c:v>
                </c:pt>
                <c:pt idx="1998">
                  <c:v>0.0</c:v>
                </c:pt>
                <c:pt idx="1999">
                  <c:v>0.0</c:v>
                </c:pt>
                <c:pt idx="2000">
                  <c:v>0.0</c:v>
                </c:pt>
                <c:pt idx="2001">
                  <c:v>0.0</c:v>
                </c:pt>
                <c:pt idx="2002">
                  <c:v>0.0</c:v>
                </c:pt>
                <c:pt idx="2003">
                  <c:v>0.0</c:v>
                </c:pt>
                <c:pt idx="2004">
                  <c:v>0.0</c:v>
                </c:pt>
                <c:pt idx="2005">
                  <c:v>0.0</c:v>
                </c:pt>
                <c:pt idx="2006">
                  <c:v>0.0</c:v>
                </c:pt>
                <c:pt idx="2007">
                  <c:v>0.0</c:v>
                </c:pt>
                <c:pt idx="2008">
                  <c:v>0.0</c:v>
                </c:pt>
                <c:pt idx="2009">
                  <c:v>0.0</c:v>
                </c:pt>
                <c:pt idx="2010">
                  <c:v>0.0</c:v>
                </c:pt>
                <c:pt idx="2011">
                  <c:v>0.0</c:v>
                </c:pt>
                <c:pt idx="2012">
                  <c:v>0.0</c:v>
                </c:pt>
                <c:pt idx="2013">
                  <c:v>0.0</c:v>
                </c:pt>
                <c:pt idx="2014">
                  <c:v>0.0</c:v>
                </c:pt>
                <c:pt idx="2015">
                  <c:v>0.0</c:v>
                </c:pt>
                <c:pt idx="2016">
                  <c:v>0.0</c:v>
                </c:pt>
                <c:pt idx="2017">
                  <c:v>0.0</c:v>
                </c:pt>
                <c:pt idx="2018">
                  <c:v>0.0</c:v>
                </c:pt>
                <c:pt idx="2019">
                  <c:v>0.0</c:v>
                </c:pt>
                <c:pt idx="2020">
                  <c:v>0.0</c:v>
                </c:pt>
                <c:pt idx="2021">
                  <c:v>0.0</c:v>
                </c:pt>
                <c:pt idx="2022">
                  <c:v>0.0</c:v>
                </c:pt>
                <c:pt idx="2023">
                  <c:v>0.0</c:v>
                </c:pt>
                <c:pt idx="2024">
                  <c:v>0.0</c:v>
                </c:pt>
                <c:pt idx="2025">
                  <c:v>0.0</c:v>
                </c:pt>
                <c:pt idx="2026">
                  <c:v>0.0</c:v>
                </c:pt>
                <c:pt idx="2027">
                  <c:v>0.0</c:v>
                </c:pt>
                <c:pt idx="2028">
                  <c:v>0.0</c:v>
                </c:pt>
                <c:pt idx="2029">
                  <c:v>0.0</c:v>
                </c:pt>
                <c:pt idx="2030">
                  <c:v>0.0</c:v>
                </c:pt>
                <c:pt idx="2031">
                  <c:v>0.0</c:v>
                </c:pt>
                <c:pt idx="2032">
                  <c:v>0.0</c:v>
                </c:pt>
                <c:pt idx="2033">
                  <c:v>0.0</c:v>
                </c:pt>
                <c:pt idx="2034">
                  <c:v>0.0</c:v>
                </c:pt>
                <c:pt idx="2035">
                  <c:v>0.0</c:v>
                </c:pt>
                <c:pt idx="2036">
                  <c:v>0.0</c:v>
                </c:pt>
                <c:pt idx="2037">
                  <c:v>0.0</c:v>
                </c:pt>
                <c:pt idx="2038">
                  <c:v>0.0</c:v>
                </c:pt>
                <c:pt idx="2039">
                  <c:v>0.0</c:v>
                </c:pt>
                <c:pt idx="2040">
                  <c:v>0.0</c:v>
                </c:pt>
                <c:pt idx="2041">
                  <c:v>0.0</c:v>
                </c:pt>
                <c:pt idx="2042">
                  <c:v>0.0</c:v>
                </c:pt>
                <c:pt idx="2043">
                  <c:v>0.0</c:v>
                </c:pt>
                <c:pt idx="2044">
                  <c:v>0.0</c:v>
                </c:pt>
                <c:pt idx="2045">
                  <c:v>0.0</c:v>
                </c:pt>
                <c:pt idx="2046">
                  <c:v>0.0</c:v>
                </c:pt>
                <c:pt idx="2047">
                  <c:v>0.0</c:v>
                </c:pt>
                <c:pt idx="2048">
                  <c:v>0.0</c:v>
                </c:pt>
                <c:pt idx="2049">
                  <c:v>0.0</c:v>
                </c:pt>
                <c:pt idx="2050">
                  <c:v>0.0</c:v>
                </c:pt>
                <c:pt idx="2051">
                  <c:v>0.0</c:v>
                </c:pt>
                <c:pt idx="2052">
                  <c:v>0.0</c:v>
                </c:pt>
                <c:pt idx="2053">
                  <c:v>0.0</c:v>
                </c:pt>
                <c:pt idx="2054">
                  <c:v>0.0</c:v>
                </c:pt>
                <c:pt idx="2055">
                  <c:v>0.0</c:v>
                </c:pt>
                <c:pt idx="2056">
                  <c:v>0.0</c:v>
                </c:pt>
                <c:pt idx="2057">
                  <c:v>0.0</c:v>
                </c:pt>
                <c:pt idx="2058">
                  <c:v>0.0</c:v>
                </c:pt>
                <c:pt idx="2059">
                  <c:v>0.0</c:v>
                </c:pt>
                <c:pt idx="2060">
                  <c:v>0.0</c:v>
                </c:pt>
                <c:pt idx="2061">
                  <c:v>0.0</c:v>
                </c:pt>
                <c:pt idx="2062">
                  <c:v>0.0</c:v>
                </c:pt>
                <c:pt idx="2063">
                  <c:v>0.0</c:v>
                </c:pt>
                <c:pt idx="2064">
                  <c:v>0.0</c:v>
                </c:pt>
                <c:pt idx="2065">
                  <c:v>0.0</c:v>
                </c:pt>
                <c:pt idx="2066">
                  <c:v>0.0</c:v>
                </c:pt>
                <c:pt idx="2067">
                  <c:v>0.0</c:v>
                </c:pt>
                <c:pt idx="2068">
                  <c:v>0.0</c:v>
                </c:pt>
                <c:pt idx="2069">
                  <c:v>0.0</c:v>
                </c:pt>
                <c:pt idx="2070">
                  <c:v>0.0</c:v>
                </c:pt>
                <c:pt idx="2071">
                  <c:v>0.0</c:v>
                </c:pt>
                <c:pt idx="2072">
                  <c:v>0.0</c:v>
                </c:pt>
                <c:pt idx="2073">
                  <c:v>0.0</c:v>
                </c:pt>
                <c:pt idx="2074">
                  <c:v>0.0</c:v>
                </c:pt>
                <c:pt idx="2075">
                  <c:v>0.0</c:v>
                </c:pt>
                <c:pt idx="2076">
                  <c:v>0.0</c:v>
                </c:pt>
                <c:pt idx="2077">
                  <c:v>0.0</c:v>
                </c:pt>
                <c:pt idx="2078">
                  <c:v>0.0</c:v>
                </c:pt>
                <c:pt idx="2079">
                  <c:v>0.0</c:v>
                </c:pt>
                <c:pt idx="2080">
                  <c:v>0.0</c:v>
                </c:pt>
                <c:pt idx="2081">
                  <c:v>0.0</c:v>
                </c:pt>
                <c:pt idx="2082">
                  <c:v>0.0</c:v>
                </c:pt>
                <c:pt idx="2083">
                  <c:v>0.0</c:v>
                </c:pt>
                <c:pt idx="2084">
                  <c:v>0.0</c:v>
                </c:pt>
                <c:pt idx="2085">
                  <c:v>0.0</c:v>
                </c:pt>
                <c:pt idx="2086">
                  <c:v>0.0</c:v>
                </c:pt>
                <c:pt idx="2087">
                  <c:v>0.0</c:v>
                </c:pt>
                <c:pt idx="2088">
                  <c:v>0.0</c:v>
                </c:pt>
                <c:pt idx="2089">
                  <c:v>0.0</c:v>
                </c:pt>
                <c:pt idx="2090">
                  <c:v>0.0</c:v>
                </c:pt>
                <c:pt idx="2091">
                  <c:v>0.0</c:v>
                </c:pt>
                <c:pt idx="2092">
                  <c:v>0.0</c:v>
                </c:pt>
                <c:pt idx="2093">
                  <c:v>0.0</c:v>
                </c:pt>
                <c:pt idx="2094">
                  <c:v>0.0</c:v>
                </c:pt>
                <c:pt idx="2095">
                  <c:v>0.0</c:v>
                </c:pt>
                <c:pt idx="2096">
                  <c:v>0.0</c:v>
                </c:pt>
                <c:pt idx="2097">
                  <c:v>0.0</c:v>
                </c:pt>
                <c:pt idx="2098">
                  <c:v>0.0</c:v>
                </c:pt>
                <c:pt idx="2099">
                  <c:v>0.0</c:v>
                </c:pt>
                <c:pt idx="2100">
                  <c:v>0.0</c:v>
                </c:pt>
                <c:pt idx="2101">
                  <c:v>0.0</c:v>
                </c:pt>
                <c:pt idx="2102">
                  <c:v>0.0</c:v>
                </c:pt>
                <c:pt idx="2103">
                  <c:v>0.0</c:v>
                </c:pt>
                <c:pt idx="2104">
                  <c:v>0.0</c:v>
                </c:pt>
                <c:pt idx="2105">
                  <c:v>0.0</c:v>
                </c:pt>
                <c:pt idx="2106">
                  <c:v>0.0</c:v>
                </c:pt>
                <c:pt idx="2107">
                  <c:v>0.0</c:v>
                </c:pt>
                <c:pt idx="2108">
                  <c:v>0.0</c:v>
                </c:pt>
                <c:pt idx="2109">
                  <c:v>0.0</c:v>
                </c:pt>
                <c:pt idx="2110">
                  <c:v>0.0</c:v>
                </c:pt>
                <c:pt idx="2111">
                  <c:v>0.0</c:v>
                </c:pt>
                <c:pt idx="2112">
                  <c:v>0.0</c:v>
                </c:pt>
                <c:pt idx="2113">
                  <c:v>0.0</c:v>
                </c:pt>
                <c:pt idx="2114">
                  <c:v>0.0</c:v>
                </c:pt>
                <c:pt idx="2115">
                  <c:v>0.0</c:v>
                </c:pt>
                <c:pt idx="2116">
                  <c:v>0.0</c:v>
                </c:pt>
                <c:pt idx="2117">
                  <c:v>0.0</c:v>
                </c:pt>
                <c:pt idx="2118">
                  <c:v>0.0</c:v>
                </c:pt>
                <c:pt idx="2119">
                  <c:v>0.0</c:v>
                </c:pt>
                <c:pt idx="2120">
                  <c:v>0.0</c:v>
                </c:pt>
                <c:pt idx="2121">
                  <c:v>0.0</c:v>
                </c:pt>
                <c:pt idx="2122">
                  <c:v>0.0</c:v>
                </c:pt>
                <c:pt idx="2123">
                  <c:v>0.0</c:v>
                </c:pt>
                <c:pt idx="2124">
                  <c:v>0.0</c:v>
                </c:pt>
                <c:pt idx="2125">
                  <c:v>0.0</c:v>
                </c:pt>
                <c:pt idx="2126">
                  <c:v>0.0</c:v>
                </c:pt>
                <c:pt idx="2127">
                  <c:v>0.0</c:v>
                </c:pt>
                <c:pt idx="2128">
                  <c:v>0.0</c:v>
                </c:pt>
                <c:pt idx="2129">
                  <c:v>0.0</c:v>
                </c:pt>
                <c:pt idx="2130">
                  <c:v>0.0</c:v>
                </c:pt>
                <c:pt idx="2131">
                  <c:v>0.0</c:v>
                </c:pt>
                <c:pt idx="2132">
                  <c:v>0.0</c:v>
                </c:pt>
                <c:pt idx="2133">
                  <c:v>0.0</c:v>
                </c:pt>
                <c:pt idx="2134">
                  <c:v>0.0</c:v>
                </c:pt>
                <c:pt idx="2135">
                  <c:v>0.0</c:v>
                </c:pt>
                <c:pt idx="2136">
                  <c:v>0.0</c:v>
                </c:pt>
                <c:pt idx="2137">
                  <c:v>0.0</c:v>
                </c:pt>
                <c:pt idx="2138">
                  <c:v>0.0</c:v>
                </c:pt>
                <c:pt idx="2139">
                  <c:v>0.0</c:v>
                </c:pt>
                <c:pt idx="2140">
                  <c:v>0.0</c:v>
                </c:pt>
                <c:pt idx="2141">
                  <c:v>0.0</c:v>
                </c:pt>
                <c:pt idx="2142">
                  <c:v>0.0</c:v>
                </c:pt>
                <c:pt idx="2143">
                  <c:v>0.0</c:v>
                </c:pt>
                <c:pt idx="2144">
                  <c:v>0.0</c:v>
                </c:pt>
                <c:pt idx="2145">
                  <c:v>0.0</c:v>
                </c:pt>
                <c:pt idx="2146">
                  <c:v>0.0</c:v>
                </c:pt>
                <c:pt idx="2147">
                  <c:v>0.0</c:v>
                </c:pt>
                <c:pt idx="2148">
                  <c:v>0.0</c:v>
                </c:pt>
                <c:pt idx="2149">
                  <c:v>0.0</c:v>
                </c:pt>
                <c:pt idx="2150">
                  <c:v>0.0</c:v>
                </c:pt>
                <c:pt idx="2151">
                  <c:v>0.0</c:v>
                </c:pt>
                <c:pt idx="2152">
                  <c:v>0.0</c:v>
                </c:pt>
                <c:pt idx="2153">
                  <c:v>0.0</c:v>
                </c:pt>
                <c:pt idx="2154">
                  <c:v>0.0</c:v>
                </c:pt>
                <c:pt idx="2155">
                  <c:v>0.0</c:v>
                </c:pt>
                <c:pt idx="2156">
                  <c:v>0.0</c:v>
                </c:pt>
                <c:pt idx="2157">
                  <c:v>0.0</c:v>
                </c:pt>
                <c:pt idx="2158">
                  <c:v>0.0</c:v>
                </c:pt>
                <c:pt idx="2159">
                  <c:v>0.0</c:v>
                </c:pt>
                <c:pt idx="2160">
                  <c:v>0.0</c:v>
                </c:pt>
                <c:pt idx="2161">
                  <c:v>0.0</c:v>
                </c:pt>
                <c:pt idx="2162">
                  <c:v>0.0</c:v>
                </c:pt>
                <c:pt idx="2163">
                  <c:v>0.0</c:v>
                </c:pt>
                <c:pt idx="2164">
                  <c:v>0.0</c:v>
                </c:pt>
                <c:pt idx="2165">
                  <c:v>0.0</c:v>
                </c:pt>
                <c:pt idx="2166">
                  <c:v>0.0</c:v>
                </c:pt>
                <c:pt idx="2167">
                  <c:v>0.0</c:v>
                </c:pt>
                <c:pt idx="2168">
                  <c:v>0.0</c:v>
                </c:pt>
                <c:pt idx="2169">
                  <c:v>0.0</c:v>
                </c:pt>
                <c:pt idx="2170">
                  <c:v>0.0</c:v>
                </c:pt>
                <c:pt idx="2171">
                  <c:v>0.0</c:v>
                </c:pt>
                <c:pt idx="2172">
                  <c:v>0.0</c:v>
                </c:pt>
                <c:pt idx="2173">
                  <c:v>0.0</c:v>
                </c:pt>
                <c:pt idx="2174">
                  <c:v>0.0</c:v>
                </c:pt>
                <c:pt idx="2175">
                  <c:v>0.0</c:v>
                </c:pt>
                <c:pt idx="2176">
                  <c:v>0.0</c:v>
                </c:pt>
                <c:pt idx="2177">
                  <c:v>0.0</c:v>
                </c:pt>
                <c:pt idx="2178">
                  <c:v>0.0</c:v>
                </c:pt>
                <c:pt idx="2179">
                  <c:v>0.0</c:v>
                </c:pt>
                <c:pt idx="2180">
                  <c:v>0.0</c:v>
                </c:pt>
                <c:pt idx="2181">
                  <c:v>0.0</c:v>
                </c:pt>
                <c:pt idx="2182">
                  <c:v>0.0</c:v>
                </c:pt>
                <c:pt idx="2183">
                  <c:v>0.0</c:v>
                </c:pt>
                <c:pt idx="2184">
                  <c:v>0.0</c:v>
                </c:pt>
                <c:pt idx="2185">
                  <c:v>0.0</c:v>
                </c:pt>
                <c:pt idx="2186">
                  <c:v>0.0</c:v>
                </c:pt>
                <c:pt idx="2187">
                  <c:v>0.0</c:v>
                </c:pt>
                <c:pt idx="2188">
                  <c:v>0.0</c:v>
                </c:pt>
                <c:pt idx="2189">
                  <c:v>0.0</c:v>
                </c:pt>
                <c:pt idx="2190">
                  <c:v>0.0</c:v>
                </c:pt>
                <c:pt idx="2191">
                  <c:v>0.0</c:v>
                </c:pt>
                <c:pt idx="2192">
                  <c:v>0.0</c:v>
                </c:pt>
                <c:pt idx="2193">
                  <c:v>0.0</c:v>
                </c:pt>
                <c:pt idx="2194">
                  <c:v>0.0</c:v>
                </c:pt>
                <c:pt idx="2195">
                  <c:v>0.0</c:v>
                </c:pt>
                <c:pt idx="2196">
                  <c:v>0.0</c:v>
                </c:pt>
                <c:pt idx="2197">
                  <c:v>0.0</c:v>
                </c:pt>
                <c:pt idx="2198">
                  <c:v>0.0</c:v>
                </c:pt>
                <c:pt idx="2199">
                  <c:v>0.0</c:v>
                </c:pt>
                <c:pt idx="2200">
                  <c:v>0.0</c:v>
                </c:pt>
                <c:pt idx="2201">
                  <c:v>0.0</c:v>
                </c:pt>
                <c:pt idx="2202">
                  <c:v>0.0</c:v>
                </c:pt>
                <c:pt idx="2203">
                  <c:v>0.0</c:v>
                </c:pt>
                <c:pt idx="2204">
                  <c:v>0.0</c:v>
                </c:pt>
                <c:pt idx="2205">
                  <c:v>0.0</c:v>
                </c:pt>
                <c:pt idx="2206">
                  <c:v>0.0</c:v>
                </c:pt>
                <c:pt idx="2207">
                  <c:v>0.0</c:v>
                </c:pt>
                <c:pt idx="2208">
                  <c:v>0.0</c:v>
                </c:pt>
                <c:pt idx="2209">
                  <c:v>0.0</c:v>
                </c:pt>
                <c:pt idx="2210">
                  <c:v>0.0</c:v>
                </c:pt>
                <c:pt idx="2211">
                  <c:v>0.0</c:v>
                </c:pt>
                <c:pt idx="2212">
                  <c:v>0.0</c:v>
                </c:pt>
                <c:pt idx="2213">
                  <c:v>0.0</c:v>
                </c:pt>
                <c:pt idx="2214">
                  <c:v>0.0</c:v>
                </c:pt>
                <c:pt idx="2215">
                  <c:v>0.0</c:v>
                </c:pt>
                <c:pt idx="2216">
                  <c:v>0.0</c:v>
                </c:pt>
                <c:pt idx="2217">
                  <c:v>0.0</c:v>
                </c:pt>
                <c:pt idx="2218">
                  <c:v>0.0</c:v>
                </c:pt>
                <c:pt idx="2219">
                  <c:v>0.0</c:v>
                </c:pt>
                <c:pt idx="2220">
                  <c:v>0.0</c:v>
                </c:pt>
                <c:pt idx="2221">
                  <c:v>0.0</c:v>
                </c:pt>
                <c:pt idx="2222">
                  <c:v>0.0</c:v>
                </c:pt>
                <c:pt idx="2223">
                  <c:v>0.0</c:v>
                </c:pt>
                <c:pt idx="2224">
                  <c:v>0.0</c:v>
                </c:pt>
                <c:pt idx="2225">
                  <c:v>0.0</c:v>
                </c:pt>
                <c:pt idx="2226">
                  <c:v>0.0</c:v>
                </c:pt>
                <c:pt idx="2227">
                  <c:v>0.0</c:v>
                </c:pt>
                <c:pt idx="2228">
                  <c:v>0.0</c:v>
                </c:pt>
                <c:pt idx="2229">
                  <c:v>0.0</c:v>
                </c:pt>
                <c:pt idx="2230">
                  <c:v>0.0</c:v>
                </c:pt>
                <c:pt idx="2231">
                  <c:v>0.0</c:v>
                </c:pt>
                <c:pt idx="2232">
                  <c:v>0.0</c:v>
                </c:pt>
                <c:pt idx="2233">
                  <c:v>0.0</c:v>
                </c:pt>
                <c:pt idx="2234">
                  <c:v>0.0</c:v>
                </c:pt>
                <c:pt idx="2235">
                  <c:v>0.0</c:v>
                </c:pt>
                <c:pt idx="2236">
                  <c:v>0.0</c:v>
                </c:pt>
                <c:pt idx="2237">
                  <c:v>0.0</c:v>
                </c:pt>
                <c:pt idx="2238">
                  <c:v>0.0</c:v>
                </c:pt>
                <c:pt idx="2239">
                  <c:v>0.0</c:v>
                </c:pt>
                <c:pt idx="2240">
                  <c:v>0.0</c:v>
                </c:pt>
                <c:pt idx="2241">
                  <c:v>0.0</c:v>
                </c:pt>
                <c:pt idx="2242">
                  <c:v>0.0</c:v>
                </c:pt>
                <c:pt idx="2243">
                  <c:v>0.0</c:v>
                </c:pt>
                <c:pt idx="2244">
                  <c:v>0.0</c:v>
                </c:pt>
                <c:pt idx="2245">
                  <c:v>0.0</c:v>
                </c:pt>
                <c:pt idx="2246">
                  <c:v>0.0</c:v>
                </c:pt>
                <c:pt idx="2247">
                  <c:v>0.0</c:v>
                </c:pt>
                <c:pt idx="2248">
                  <c:v>0.0</c:v>
                </c:pt>
                <c:pt idx="2249">
                  <c:v>0.0</c:v>
                </c:pt>
                <c:pt idx="2250">
                  <c:v>0.0</c:v>
                </c:pt>
                <c:pt idx="2251">
                  <c:v>0.0</c:v>
                </c:pt>
                <c:pt idx="2252">
                  <c:v>0.0</c:v>
                </c:pt>
                <c:pt idx="2253">
                  <c:v>0.0</c:v>
                </c:pt>
                <c:pt idx="2254">
                  <c:v>0.0</c:v>
                </c:pt>
                <c:pt idx="2255">
                  <c:v>0.0</c:v>
                </c:pt>
                <c:pt idx="2256">
                  <c:v>0.0</c:v>
                </c:pt>
                <c:pt idx="2257">
                  <c:v>0.0</c:v>
                </c:pt>
                <c:pt idx="2258">
                  <c:v>0.0</c:v>
                </c:pt>
                <c:pt idx="2259">
                  <c:v>0.0</c:v>
                </c:pt>
                <c:pt idx="2260">
                  <c:v>0.0</c:v>
                </c:pt>
                <c:pt idx="2261">
                  <c:v>0.0</c:v>
                </c:pt>
                <c:pt idx="2262">
                  <c:v>0.0</c:v>
                </c:pt>
                <c:pt idx="2263">
                  <c:v>0.0</c:v>
                </c:pt>
                <c:pt idx="2264">
                  <c:v>0.0</c:v>
                </c:pt>
                <c:pt idx="2265">
                  <c:v>0.0</c:v>
                </c:pt>
                <c:pt idx="2266">
                  <c:v>0.0</c:v>
                </c:pt>
                <c:pt idx="2267">
                  <c:v>0.0</c:v>
                </c:pt>
                <c:pt idx="2268">
                  <c:v>0.0</c:v>
                </c:pt>
                <c:pt idx="2269">
                  <c:v>0.0</c:v>
                </c:pt>
                <c:pt idx="2270">
                  <c:v>0.0</c:v>
                </c:pt>
                <c:pt idx="2271">
                  <c:v>0.0</c:v>
                </c:pt>
                <c:pt idx="2272">
                  <c:v>0.0</c:v>
                </c:pt>
                <c:pt idx="2273">
                  <c:v>0.0</c:v>
                </c:pt>
                <c:pt idx="2274">
                  <c:v>0.0</c:v>
                </c:pt>
                <c:pt idx="2275">
                  <c:v>0.0</c:v>
                </c:pt>
                <c:pt idx="2276">
                  <c:v>0.0</c:v>
                </c:pt>
                <c:pt idx="2277">
                  <c:v>0.0</c:v>
                </c:pt>
                <c:pt idx="2278">
                  <c:v>0.0</c:v>
                </c:pt>
                <c:pt idx="2279">
                  <c:v>0.0</c:v>
                </c:pt>
                <c:pt idx="2280">
                  <c:v>0.0</c:v>
                </c:pt>
                <c:pt idx="2281">
                  <c:v>0.0</c:v>
                </c:pt>
                <c:pt idx="2282">
                  <c:v>0.0</c:v>
                </c:pt>
                <c:pt idx="2283">
                  <c:v>0.0</c:v>
                </c:pt>
                <c:pt idx="2284">
                  <c:v>0.0</c:v>
                </c:pt>
                <c:pt idx="2285">
                  <c:v>0.0</c:v>
                </c:pt>
                <c:pt idx="2286">
                  <c:v>0.0</c:v>
                </c:pt>
                <c:pt idx="2287">
                  <c:v>0.0</c:v>
                </c:pt>
                <c:pt idx="2288">
                  <c:v>0.0</c:v>
                </c:pt>
                <c:pt idx="2289">
                  <c:v>0.0</c:v>
                </c:pt>
                <c:pt idx="2290">
                  <c:v>0.0</c:v>
                </c:pt>
                <c:pt idx="2291">
                  <c:v>0.0</c:v>
                </c:pt>
                <c:pt idx="2292">
                  <c:v>0.0</c:v>
                </c:pt>
                <c:pt idx="2293">
                  <c:v>0.0</c:v>
                </c:pt>
                <c:pt idx="2294">
                  <c:v>0.0</c:v>
                </c:pt>
                <c:pt idx="2295">
                  <c:v>0.0</c:v>
                </c:pt>
                <c:pt idx="2296">
                  <c:v>0.0</c:v>
                </c:pt>
                <c:pt idx="2297">
                  <c:v>0.0</c:v>
                </c:pt>
                <c:pt idx="2298">
                  <c:v>0.0</c:v>
                </c:pt>
                <c:pt idx="2299">
                  <c:v>0.0</c:v>
                </c:pt>
                <c:pt idx="2300">
                  <c:v>0.0</c:v>
                </c:pt>
                <c:pt idx="2301">
                  <c:v>0.0</c:v>
                </c:pt>
                <c:pt idx="2302">
                  <c:v>0.0</c:v>
                </c:pt>
                <c:pt idx="2303">
                  <c:v>0.0</c:v>
                </c:pt>
                <c:pt idx="2304">
                  <c:v>0.0</c:v>
                </c:pt>
                <c:pt idx="2305">
                  <c:v>0.0</c:v>
                </c:pt>
                <c:pt idx="2306">
                  <c:v>0.0</c:v>
                </c:pt>
                <c:pt idx="2307">
                  <c:v>0.0</c:v>
                </c:pt>
                <c:pt idx="2308">
                  <c:v>0.0</c:v>
                </c:pt>
                <c:pt idx="2309">
                  <c:v>0.0</c:v>
                </c:pt>
                <c:pt idx="2310">
                  <c:v>0.0</c:v>
                </c:pt>
                <c:pt idx="2311">
                  <c:v>0.0</c:v>
                </c:pt>
                <c:pt idx="2312">
                  <c:v>0.0</c:v>
                </c:pt>
                <c:pt idx="2313">
                  <c:v>0.0</c:v>
                </c:pt>
                <c:pt idx="2314">
                  <c:v>0.0</c:v>
                </c:pt>
                <c:pt idx="2315">
                  <c:v>0.0</c:v>
                </c:pt>
                <c:pt idx="2316">
                  <c:v>0.0</c:v>
                </c:pt>
                <c:pt idx="2317">
                  <c:v>0.0</c:v>
                </c:pt>
                <c:pt idx="2318">
                  <c:v>0.0</c:v>
                </c:pt>
                <c:pt idx="2319">
                  <c:v>0.0</c:v>
                </c:pt>
                <c:pt idx="2320">
                  <c:v>0.0</c:v>
                </c:pt>
                <c:pt idx="2321">
                  <c:v>0.0</c:v>
                </c:pt>
                <c:pt idx="2322">
                  <c:v>0.0</c:v>
                </c:pt>
                <c:pt idx="2323">
                  <c:v>0.0</c:v>
                </c:pt>
                <c:pt idx="2324">
                  <c:v>0.0</c:v>
                </c:pt>
                <c:pt idx="2325">
                  <c:v>0.0</c:v>
                </c:pt>
                <c:pt idx="2326">
                  <c:v>0.0</c:v>
                </c:pt>
                <c:pt idx="2327">
                  <c:v>0.0</c:v>
                </c:pt>
                <c:pt idx="2328">
                  <c:v>0.0</c:v>
                </c:pt>
                <c:pt idx="2329">
                  <c:v>0.0</c:v>
                </c:pt>
                <c:pt idx="2330">
                  <c:v>0.0</c:v>
                </c:pt>
                <c:pt idx="2331">
                  <c:v>0.0</c:v>
                </c:pt>
                <c:pt idx="2332">
                  <c:v>0.0</c:v>
                </c:pt>
                <c:pt idx="2333">
                  <c:v>0.0</c:v>
                </c:pt>
                <c:pt idx="2334">
                  <c:v>0.0</c:v>
                </c:pt>
                <c:pt idx="2335">
                  <c:v>0.0</c:v>
                </c:pt>
                <c:pt idx="2336">
                  <c:v>0.0</c:v>
                </c:pt>
                <c:pt idx="2337">
                  <c:v>0.0</c:v>
                </c:pt>
                <c:pt idx="2338">
                  <c:v>0.0</c:v>
                </c:pt>
                <c:pt idx="2339">
                  <c:v>0.0</c:v>
                </c:pt>
                <c:pt idx="2340">
                  <c:v>0.0</c:v>
                </c:pt>
                <c:pt idx="2341">
                  <c:v>0.0</c:v>
                </c:pt>
                <c:pt idx="2342">
                  <c:v>0.0</c:v>
                </c:pt>
                <c:pt idx="2343">
                  <c:v>0.0</c:v>
                </c:pt>
                <c:pt idx="2344">
                  <c:v>0.0</c:v>
                </c:pt>
                <c:pt idx="2345">
                  <c:v>0.0</c:v>
                </c:pt>
                <c:pt idx="2346">
                  <c:v>0.0</c:v>
                </c:pt>
                <c:pt idx="2347">
                  <c:v>0.0</c:v>
                </c:pt>
                <c:pt idx="2348">
                  <c:v>0.0</c:v>
                </c:pt>
                <c:pt idx="2349">
                  <c:v>0.0</c:v>
                </c:pt>
                <c:pt idx="2350">
                  <c:v>0.0</c:v>
                </c:pt>
                <c:pt idx="2351">
                  <c:v>0.0</c:v>
                </c:pt>
                <c:pt idx="2352">
                  <c:v>0.0</c:v>
                </c:pt>
                <c:pt idx="2353">
                  <c:v>0.0</c:v>
                </c:pt>
                <c:pt idx="2354">
                  <c:v>0.0</c:v>
                </c:pt>
                <c:pt idx="2355">
                  <c:v>0.0</c:v>
                </c:pt>
                <c:pt idx="2356">
                  <c:v>0.0</c:v>
                </c:pt>
                <c:pt idx="2357">
                  <c:v>0.0</c:v>
                </c:pt>
                <c:pt idx="2358">
                  <c:v>0.0</c:v>
                </c:pt>
                <c:pt idx="2359">
                  <c:v>0.0</c:v>
                </c:pt>
                <c:pt idx="2360">
                  <c:v>0.0</c:v>
                </c:pt>
                <c:pt idx="2361">
                  <c:v>0.0</c:v>
                </c:pt>
                <c:pt idx="2362">
                  <c:v>0.0</c:v>
                </c:pt>
                <c:pt idx="2363">
                  <c:v>0.0</c:v>
                </c:pt>
                <c:pt idx="2364">
                  <c:v>0.0</c:v>
                </c:pt>
                <c:pt idx="2365">
                  <c:v>0.0</c:v>
                </c:pt>
                <c:pt idx="2366">
                  <c:v>0.0</c:v>
                </c:pt>
                <c:pt idx="2367">
                  <c:v>0.0</c:v>
                </c:pt>
                <c:pt idx="2368">
                  <c:v>0.0</c:v>
                </c:pt>
                <c:pt idx="2369">
                  <c:v>0.0</c:v>
                </c:pt>
                <c:pt idx="2370">
                  <c:v>0.0</c:v>
                </c:pt>
                <c:pt idx="2371">
                  <c:v>0.0</c:v>
                </c:pt>
                <c:pt idx="2372">
                  <c:v>0.0</c:v>
                </c:pt>
                <c:pt idx="2373">
                  <c:v>0.0</c:v>
                </c:pt>
                <c:pt idx="2374">
                  <c:v>0.0</c:v>
                </c:pt>
                <c:pt idx="2375">
                  <c:v>0.0</c:v>
                </c:pt>
                <c:pt idx="2376">
                  <c:v>0.0</c:v>
                </c:pt>
                <c:pt idx="2377">
                  <c:v>0.0</c:v>
                </c:pt>
                <c:pt idx="2378">
                  <c:v>0.0</c:v>
                </c:pt>
                <c:pt idx="2379">
                  <c:v>0.0</c:v>
                </c:pt>
                <c:pt idx="2380">
                  <c:v>0.0</c:v>
                </c:pt>
                <c:pt idx="2381">
                  <c:v>0.0</c:v>
                </c:pt>
                <c:pt idx="2382">
                  <c:v>0.0</c:v>
                </c:pt>
                <c:pt idx="2383">
                  <c:v>0.0</c:v>
                </c:pt>
                <c:pt idx="2384">
                  <c:v>0.0</c:v>
                </c:pt>
                <c:pt idx="2385">
                  <c:v>0.0</c:v>
                </c:pt>
                <c:pt idx="2386">
                  <c:v>0.0</c:v>
                </c:pt>
                <c:pt idx="2387">
                  <c:v>0.0</c:v>
                </c:pt>
                <c:pt idx="2388">
                  <c:v>0.0</c:v>
                </c:pt>
                <c:pt idx="2389">
                  <c:v>0.0</c:v>
                </c:pt>
                <c:pt idx="2390">
                  <c:v>0.0</c:v>
                </c:pt>
                <c:pt idx="2391">
                  <c:v>0.0</c:v>
                </c:pt>
                <c:pt idx="2392">
                  <c:v>0.0</c:v>
                </c:pt>
                <c:pt idx="2393">
                  <c:v>0.0</c:v>
                </c:pt>
                <c:pt idx="2394">
                  <c:v>0.0</c:v>
                </c:pt>
                <c:pt idx="2395">
                  <c:v>0.0</c:v>
                </c:pt>
                <c:pt idx="2396">
                  <c:v>0.0</c:v>
                </c:pt>
                <c:pt idx="2397">
                  <c:v>0.0</c:v>
                </c:pt>
                <c:pt idx="2398">
                  <c:v>0.0</c:v>
                </c:pt>
                <c:pt idx="2399">
                  <c:v>0.0</c:v>
                </c:pt>
                <c:pt idx="2400">
                  <c:v>0.0</c:v>
                </c:pt>
                <c:pt idx="2401">
                  <c:v>0.0</c:v>
                </c:pt>
                <c:pt idx="2402">
                  <c:v>0.0</c:v>
                </c:pt>
                <c:pt idx="2403">
                  <c:v>0.0</c:v>
                </c:pt>
                <c:pt idx="2404">
                  <c:v>0.0</c:v>
                </c:pt>
                <c:pt idx="2405">
                  <c:v>0.0</c:v>
                </c:pt>
                <c:pt idx="2406">
                  <c:v>0.0</c:v>
                </c:pt>
                <c:pt idx="2407">
                  <c:v>0.0</c:v>
                </c:pt>
                <c:pt idx="2408">
                  <c:v>0.0</c:v>
                </c:pt>
                <c:pt idx="2409">
                  <c:v>0.0</c:v>
                </c:pt>
                <c:pt idx="2410">
                  <c:v>0.0</c:v>
                </c:pt>
                <c:pt idx="2411">
                  <c:v>0.0</c:v>
                </c:pt>
                <c:pt idx="2412">
                  <c:v>0.0</c:v>
                </c:pt>
                <c:pt idx="2413">
                  <c:v>0.0</c:v>
                </c:pt>
                <c:pt idx="2414">
                  <c:v>0.0</c:v>
                </c:pt>
                <c:pt idx="2415">
                  <c:v>0.0</c:v>
                </c:pt>
                <c:pt idx="2416">
                  <c:v>0.0</c:v>
                </c:pt>
                <c:pt idx="2417">
                  <c:v>0.0</c:v>
                </c:pt>
                <c:pt idx="2418">
                  <c:v>0.0</c:v>
                </c:pt>
                <c:pt idx="2419">
                  <c:v>0.0</c:v>
                </c:pt>
                <c:pt idx="2420">
                  <c:v>0.0</c:v>
                </c:pt>
                <c:pt idx="2421">
                  <c:v>0.0</c:v>
                </c:pt>
                <c:pt idx="2422">
                  <c:v>0.0</c:v>
                </c:pt>
                <c:pt idx="2423">
                  <c:v>0.0</c:v>
                </c:pt>
                <c:pt idx="2424">
                  <c:v>0.0</c:v>
                </c:pt>
                <c:pt idx="2425">
                  <c:v>0.0</c:v>
                </c:pt>
                <c:pt idx="2426">
                  <c:v>0.0</c:v>
                </c:pt>
                <c:pt idx="2427">
                  <c:v>0.0</c:v>
                </c:pt>
                <c:pt idx="2428">
                  <c:v>0.0</c:v>
                </c:pt>
                <c:pt idx="2429">
                  <c:v>0.0</c:v>
                </c:pt>
                <c:pt idx="2430">
                  <c:v>0.0</c:v>
                </c:pt>
                <c:pt idx="2431">
                  <c:v>0.0</c:v>
                </c:pt>
                <c:pt idx="2432">
                  <c:v>0.0</c:v>
                </c:pt>
                <c:pt idx="2433">
                  <c:v>0.0</c:v>
                </c:pt>
                <c:pt idx="2434">
                  <c:v>0.0</c:v>
                </c:pt>
                <c:pt idx="2435">
                  <c:v>0.0</c:v>
                </c:pt>
                <c:pt idx="2436">
                  <c:v>0.0</c:v>
                </c:pt>
                <c:pt idx="2437">
                  <c:v>0.0</c:v>
                </c:pt>
                <c:pt idx="2438">
                  <c:v>0.0</c:v>
                </c:pt>
                <c:pt idx="2439">
                  <c:v>0.0</c:v>
                </c:pt>
                <c:pt idx="2440">
                  <c:v>0.0</c:v>
                </c:pt>
                <c:pt idx="2441">
                  <c:v>0.0</c:v>
                </c:pt>
                <c:pt idx="2442">
                  <c:v>0.0</c:v>
                </c:pt>
                <c:pt idx="2443">
                  <c:v>0.0</c:v>
                </c:pt>
                <c:pt idx="2444">
                  <c:v>0.0</c:v>
                </c:pt>
                <c:pt idx="2445">
                  <c:v>0.0</c:v>
                </c:pt>
                <c:pt idx="2446">
                  <c:v>0.0</c:v>
                </c:pt>
                <c:pt idx="2447">
                  <c:v>0.0</c:v>
                </c:pt>
                <c:pt idx="2448">
                  <c:v>0.0</c:v>
                </c:pt>
                <c:pt idx="2449">
                  <c:v>0.0</c:v>
                </c:pt>
                <c:pt idx="2450">
                  <c:v>0.0</c:v>
                </c:pt>
                <c:pt idx="2451">
                  <c:v>0.0</c:v>
                </c:pt>
                <c:pt idx="2452">
                  <c:v>0.0</c:v>
                </c:pt>
                <c:pt idx="2453">
                  <c:v>0.0</c:v>
                </c:pt>
                <c:pt idx="2454">
                  <c:v>0.0</c:v>
                </c:pt>
                <c:pt idx="2455">
                  <c:v>0.0</c:v>
                </c:pt>
                <c:pt idx="2456">
                  <c:v>0.0</c:v>
                </c:pt>
                <c:pt idx="2457">
                  <c:v>0.0</c:v>
                </c:pt>
                <c:pt idx="2458">
                  <c:v>0.0</c:v>
                </c:pt>
                <c:pt idx="2459">
                  <c:v>0.0</c:v>
                </c:pt>
                <c:pt idx="2460">
                  <c:v>0.0</c:v>
                </c:pt>
                <c:pt idx="2461">
                  <c:v>0.0</c:v>
                </c:pt>
                <c:pt idx="2462">
                  <c:v>0.0</c:v>
                </c:pt>
                <c:pt idx="2463">
                  <c:v>0.0</c:v>
                </c:pt>
                <c:pt idx="2464">
                  <c:v>0.0</c:v>
                </c:pt>
                <c:pt idx="2465">
                  <c:v>0.0</c:v>
                </c:pt>
                <c:pt idx="2466">
                  <c:v>0.0</c:v>
                </c:pt>
                <c:pt idx="2467">
                  <c:v>0.0</c:v>
                </c:pt>
                <c:pt idx="2468">
                  <c:v>0.0</c:v>
                </c:pt>
                <c:pt idx="2469">
                  <c:v>0.0</c:v>
                </c:pt>
                <c:pt idx="2470">
                  <c:v>0.0</c:v>
                </c:pt>
                <c:pt idx="2471">
                  <c:v>0.0</c:v>
                </c:pt>
                <c:pt idx="2472">
                  <c:v>0.0</c:v>
                </c:pt>
                <c:pt idx="2473">
                  <c:v>0.0</c:v>
                </c:pt>
                <c:pt idx="2474">
                  <c:v>0.0</c:v>
                </c:pt>
                <c:pt idx="2475">
                  <c:v>0.0</c:v>
                </c:pt>
                <c:pt idx="2476">
                  <c:v>0.0</c:v>
                </c:pt>
                <c:pt idx="2477">
                  <c:v>0.0</c:v>
                </c:pt>
                <c:pt idx="2478">
                  <c:v>0.0</c:v>
                </c:pt>
                <c:pt idx="2479">
                  <c:v>0.0</c:v>
                </c:pt>
                <c:pt idx="2480">
                  <c:v>0.0</c:v>
                </c:pt>
                <c:pt idx="2481">
                  <c:v>0.0</c:v>
                </c:pt>
                <c:pt idx="2482">
                  <c:v>0.0</c:v>
                </c:pt>
                <c:pt idx="2483">
                  <c:v>0.0</c:v>
                </c:pt>
                <c:pt idx="2484">
                  <c:v>0.0</c:v>
                </c:pt>
                <c:pt idx="2485">
                  <c:v>0.0</c:v>
                </c:pt>
                <c:pt idx="2486">
                  <c:v>0.0</c:v>
                </c:pt>
                <c:pt idx="2487">
                  <c:v>0.0</c:v>
                </c:pt>
                <c:pt idx="2488">
                  <c:v>0.0</c:v>
                </c:pt>
                <c:pt idx="2489">
                  <c:v>0.0</c:v>
                </c:pt>
                <c:pt idx="2490">
                  <c:v>0.0</c:v>
                </c:pt>
                <c:pt idx="2491">
                  <c:v>0.0</c:v>
                </c:pt>
                <c:pt idx="2492">
                  <c:v>0.0</c:v>
                </c:pt>
                <c:pt idx="2493">
                  <c:v>0.0</c:v>
                </c:pt>
                <c:pt idx="2494">
                  <c:v>0.0</c:v>
                </c:pt>
                <c:pt idx="2495">
                  <c:v>0.0</c:v>
                </c:pt>
                <c:pt idx="2496">
                  <c:v>0.0</c:v>
                </c:pt>
                <c:pt idx="2497">
                  <c:v>0.0</c:v>
                </c:pt>
                <c:pt idx="2498">
                  <c:v>0.0</c:v>
                </c:pt>
                <c:pt idx="2499">
                  <c:v>0.0</c:v>
                </c:pt>
                <c:pt idx="2500">
                  <c:v>0.0</c:v>
                </c:pt>
                <c:pt idx="2501">
                  <c:v>0.0</c:v>
                </c:pt>
                <c:pt idx="2502">
                  <c:v>0.0</c:v>
                </c:pt>
                <c:pt idx="2503">
                  <c:v>0.0</c:v>
                </c:pt>
                <c:pt idx="2504">
                  <c:v>0.0</c:v>
                </c:pt>
                <c:pt idx="2505">
                  <c:v>0.0</c:v>
                </c:pt>
                <c:pt idx="2506">
                  <c:v>0.0</c:v>
                </c:pt>
                <c:pt idx="2507">
                  <c:v>0.0</c:v>
                </c:pt>
                <c:pt idx="2508">
                  <c:v>0.0</c:v>
                </c:pt>
                <c:pt idx="2509">
                  <c:v>0.0</c:v>
                </c:pt>
                <c:pt idx="2510">
                  <c:v>0.0</c:v>
                </c:pt>
                <c:pt idx="2511">
                  <c:v>0.0</c:v>
                </c:pt>
                <c:pt idx="2512">
                  <c:v>0.0</c:v>
                </c:pt>
                <c:pt idx="2513">
                  <c:v>0.0</c:v>
                </c:pt>
                <c:pt idx="2514">
                  <c:v>0.0</c:v>
                </c:pt>
                <c:pt idx="2515">
                  <c:v>0.0</c:v>
                </c:pt>
                <c:pt idx="2516">
                  <c:v>0.0</c:v>
                </c:pt>
                <c:pt idx="2517">
                  <c:v>0.0</c:v>
                </c:pt>
                <c:pt idx="2518">
                  <c:v>0.0</c:v>
                </c:pt>
                <c:pt idx="2519">
                  <c:v>0.0</c:v>
                </c:pt>
                <c:pt idx="2520">
                  <c:v>0.0</c:v>
                </c:pt>
                <c:pt idx="2521">
                  <c:v>0.0</c:v>
                </c:pt>
                <c:pt idx="2522">
                  <c:v>0.0</c:v>
                </c:pt>
                <c:pt idx="2523">
                  <c:v>0.0</c:v>
                </c:pt>
                <c:pt idx="2524">
                  <c:v>0.0</c:v>
                </c:pt>
                <c:pt idx="2525">
                  <c:v>0.0</c:v>
                </c:pt>
                <c:pt idx="2526">
                  <c:v>0.0</c:v>
                </c:pt>
                <c:pt idx="2527">
                  <c:v>0.0</c:v>
                </c:pt>
                <c:pt idx="2528">
                  <c:v>0.0</c:v>
                </c:pt>
                <c:pt idx="2529">
                  <c:v>0.0</c:v>
                </c:pt>
                <c:pt idx="2530">
                  <c:v>0.0</c:v>
                </c:pt>
                <c:pt idx="2531">
                  <c:v>0.0</c:v>
                </c:pt>
                <c:pt idx="2532">
                  <c:v>0.0</c:v>
                </c:pt>
                <c:pt idx="2533">
                  <c:v>0.0</c:v>
                </c:pt>
                <c:pt idx="2534">
                  <c:v>0.0</c:v>
                </c:pt>
                <c:pt idx="2535">
                  <c:v>0.0</c:v>
                </c:pt>
                <c:pt idx="2536">
                  <c:v>0.0</c:v>
                </c:pt>
                <c:pt idx="2537">
                  <c:v>0.0</c:v>
                </c:pt>
                <c:pt idx="2538">
                  <c:v>0.0</c:v>
                </c:pt>
                <c:pt idx="2539">
                  <c:v>0.0</c:v>
                </c:pt>
                <c:pt idx="2540">
                  <c:v>0.0</c:v>
                </c:pt>
                <c:pt idx="2541">
                  <c:v>0.0</c:v>
                </c:pt>
                <c:pt idx="2542">
                  <c:v>0.0</c:v>
                </c:pt>
                <c:pt idx="2543">
                  <c:v>0.0</c:v>
                </c:pt>
                <c:pt idx="2544">
                  <c:v>0.0</c:v>
                </c:pt>
                <c:pt idx="2545">
                  <c:v>0.0</c:v>
                </c:pt>
                <c:pt idx="2546">
                  <c:v>0.0</c:v>
                </c:pt>
                <c:pt idx="2547">
                  <c:v>0.0</c:v>
                </c:pt>
                <c:pt idx="2548">
                  <c:v>0.0</c:v>
                </c:pt>
                <c:pt idx="2549">
                  <c:v>0.0</c:v>
                </c:pt>
                <c:pt idx="2550">
                  <c:v>0.0</c:v>
                </c:pt>
                <c:pt idx="2551">
                  <c:v>0.0</c:v>
                </c:pt>
                <c:pt idx="2552">
                  <c:v>0.0</c:v>
                </c:pt>
                <c:pt idx="2553">
                  <c:v>0.0</c:v>
                </c:pt>
                <c:pt idx="2554">
                  <c:v>0.0</c:v>
                </c:pt>
                <c:pt idx="2555">
                  <c:v>0.0</c:v>
                </c:pt>
                <c:pt idx="2556">
                  <c:v>0.0</c:v>
                </c:pt>
                <c:pt idx="2557">
                  <c:v>0.0</c:v>
                </c:pt>
                <c:pt idx="2558">
                  <c:v>0.0</c:v>
                </c:pt>
                <c:pt idx="2559">
                  <c:v>0.0</c:v>
                </c:pt>
                <c:pt idx="2560">
                  <c:v>0.0</c:v>
                </c:pt>
                <c:pt idx="2561">
                  <c:v>0.0</c:v>
                </c:pt>
                <c:pt idx="2562">
                  <c:v>0.0</c:v>
                </c:pt>
                <c:pt idx="2563">
                  <c:v>0.0</c:v>
                </c:pt>
                <c:pt idx="2564">
                  <c:v>0.0</c:v>
                </c:pt>
                <c:pt idx="2565">
                  <c:v>0.0</c:v>
                </c:pt>
                <c:pt idx="2566">
                  <c:v>0.0</c:v>
                </c:pt>
                <c:pt idx="2567">
                  <c:v>0.0</c:v>
                </c:pt>
                <c:pt idx="2568">
                  <c:v>0.0</c:v>
                </c:pt>
                <c:pt idx="2569">
                  <c:v>0.0</c:v>
                </c:pt>
                <c:pt idx="2570">
                  <c:v>0.0</c:v>
                </c:pt>
                <c:pt idx="2571">
                  <c:v>0.0</c:v>
                </c:pt>
                <c:pt idx="2572">
                  <c:v>0.0</c:v>
                </c:pt>
                <c:pt idx="2573">
                  <c:v>0.0</c:v>
                </c:pt>
                <c:pt idx="2574">
                  <c:v>0.0</c:v>
                </c:pt>
                <c:pt idx="2575">
                  <c:v>0.0</c:v>
                </c:pt>
                <c:pt idx="2576">
                  <c:v>0.0</c:v>
                </c:pt>
                <c:pt idx="2577">
                  <c:v>0.0</c:v>
                </c:pt>
                <c:pt idx="2578">
                  <c:v>0.0</c:v>
                </c:pt>
                <c:pt idx="2579">
                  <c:v>0.0</c:v>
                </c:pt>
                <c:pt idx="2580">
                  <c:v>0.0</c:v>
                </c:pt>
                <c:pt idx="2581">
                  <c:v>0.0</c:v>
                </c:pt>
                <c:pt idx="2582">
                  <c:v>0.0</c:v>
                </c:pt>
                <c:pt idx="2583">
                  <c:v>0.0</c:v>
                </c:pt>
                <c:pt idx="2584">
                  <c:v>0.0</c:v>
                </c:pt>
                <c:pt idx="2585">
                  <c:v>0.0</c:v>
                </c:pt>
                <c:pt idx="2586">
                  <c:v>0.0</c:v>
                </c:pt>
                <c:pt idx="2587">
                  <c:v>0.0</c:v>
                </c:pt>
                <c:pt idx="2588">
                  <c:v>0.0</c:v>
                </c:pt>
                <c:pt idx="2589">
                  <c:v>0.0</c:v>
                </c:pt>
                <c:pt idx="2590">
                  <c:v>0.0</c:v>
                </c:pt>
                <c:pt idx="2591">
                  <c:v>0.0</c:v>
                </c:pt>
                <c:pt idx="2592">
                  <c:v>0.0</c:v>
                </c:pt>
                <c:pt idx="2593">
                  <c:v>0.0</c:v>
                </c:pt>
                <c:pt idx="2594">
                  <c:v>0.0</c:v>
                </c:pt>
                <c:pt idx="2595">
                  <c:v>0.0</c:v>
                </c:pt>
                <c:pt idx="2596">
                  <c:v>0.0</c:v>
                </c:pt>
                <c:pt idx="2597">
                  <c:v>0.0</c:v>
                </c:pt>
                <c:pt idx="2598">
                  <c:v>0.0</c:v>
                </c:pt>
                <c:pt idx="2599">
                  <c:v>0.0</c:v>
                </c:pt>
                <c:pt idx="2600">
                  <c:v>0.0</c:v>
                </c:pt>
                <c:pt idx="2601">
                  <c:v>0.0</c:v>
                </c:pt>
                <c:pt idx="2602">
                  <c:v>0.0</c:v>
                </c:pt>
                <c:pt idx="2603">
                  <c:v>0.0</c:v>
                </c:pt>
                <c:pt idx="2604">
                  <c:v>0.0</c:v>
                </c:pt>
                <c:pt idx="2605">
                  <c:v>0.0</c:v>
                </c:pt>
                <c:pt idx="2606">
                  <c:v>0.0</c:v>
                </c:pt>
                <c:pt idx="2607">
                  <c:v>0.0</c:v>
                </c:pt>
                <c:pt idx="2608">
                  <c:v>0.0</c:v>
                </c:pt>
                <c:pt idx="2609">
                  <c:v>0.0</c:v>
                </c:pt>
                <c:pt idx="2610">
                  <c:v>0.0</c:v>
                </c:pt>
                <c:pt idx="2611">
                  <c:v>0.0</c:v>
                </c:pt>
                <c:pt idx="2612">
                  <c:v>0.0</c:v>
                </c:pt>
                <c:pt idx="2613">
                  <c:v>0.0</c:v>
                </c:pt>
                <c:pt idx="2614">
                  <c:v>0.0</c:v>
                </c:pt>
                <c:pt idx="2615">
                  <c:v>0.0</c:v>
                </c:pt>
                <c:pt idx="2616">
                  <c:v>0.0</c:v>
                </c:pt>
                <c:pt idx="2617">
                  <c:v>0.0</c:v>
                </c:pt>
                <c:pt idx="2618">
                  <c:v>0.0</c:v>
                </c:pt>
                <c:pt idx="2619">
                  <c:v>0.0</c:v>
                </c:pt>
                <c:pt idx="2620">
                  <c:v>0.0</c:v>
                </c:pt>
                <c:pt idx="2621">
                  <c:v>0.0</c:v>
                </c:pt>
                <c:pt idx="2622">
                  <c:v>0.0</c:v>
                </c:pt>
                <c:pt idx="2623">
                  <c:v>0.0</c:v>
                </c:pt>
                <c:pt idx="2624">
                  <c:v>0.0</c:v>
                </c:pt>
                <c:pt idx="2625">
                  <c:v>0.0</c:v>
                </c:pt>
                <c:pt idx="2626">
                  <c:v>0.0</c:v>
                </c:pt>
                <c:pt idx="2627">
                  <c:v>0.0</c:v>
                </c:pt>
                <c:pt idx="2628">
                  <c:v>0.0</c:v>
                </c:pt>
                <c:pt idx="2629">
                  <c:v>0.0</c:v>
                </c:pt>
                <c:pt idx="2630">
                  <c:v>0.0</c:v>
                </c:pt>
                <c:pt idx="2631">
                  <c:v>0.0</c:v>
                </c:pt>
                <c:pt idx="2632">
                  <c:v>0.0</c:v>
                </c:pt>
                <c:pt idx="2633">
                  <c:v>0.0</c:v>
                </c:pt>
                <c:pt idx="2634">
                  <c:v>0.0</c:v>
                </c:pt>
                <c:pt idx="2635">
                  <c:v>0.0</c:v>
                </c:pt>
                <c:pt idx="2636">
                  <c:v>0.0</c:v>
                </c:pt>
                <c:pt idx="2637">
                  <c:v>0.0</c:v>
                </c:pt>
                <c:pt idx="2638">
                  <c:v>0.0</c:v>
                </c:pt>
                <c:pt idx="2639">
                  <c:v>0.0</c:v>
                </c:pt>
                <c:pt idx="2640">
                  <c:v>0.0</c:v>
                </c:pt>
                <c:pt idx="2641">
                  <c:v>0.0</c:v>
                </c:pt>
                <c:pt idx="2642">
                  <c:v>0.0</c:v>
                </c:pt>
                <c:pt idx="2643">
                  <c:v>0.0</c:v>
                </c:pt>
                <c:pt idx="2644">
                  <c:v>0.0</c:v>
                </c:pt>
                <c:pt idx="2645">
                  <c:v>0.0</c:v>
                </c:pt>
                <c:pt idx="2646">
                  <c:v>0.0</c:v>
                </c:pt>
                <c:pt idx="2647">
                  <c:v>0.0</c:v>
                </c:pt>
                <c:pt idx="2648">
                  <c:v>0.0</c:v>
                </c:pt>
                <c:pt idx="2649">
                  <c:v>0.0</c:v>
                </c:pt>
                <c:pt idx="2650">
                  <c:v>0.0</c:v>
                </c:pt>
                <c:pt idx="2651">
                  <c:v>0.0</c:v>
                </c:pt>
                <c:pt idx="2652">
                  <c:v>0.0</c:v>
                </c:pt>
                <c:pt idx="2653">
                  <c:v>0.0</c:v>
                </c:pt>
                <c:pt idx="2654">
                  <c:v>0.0</c:v>
                </c:pt>
                <c:pt idx="2655">
                  <c:v>0.0</c:v>
                </c:pt>
                <c:pt idx="2656">
                  <c:v>0.0</c:v>
                </c:pt>
                <c:pt idx="2657">
                  <c:v>0.0</c:v>
                </c:pt>
                <c:pt idx="2658">
                  <c:v>0.0</c:v>
                </c:pt>
                <c:pt idx="2659">
                  <c:v>0.0</c:v>
                </c:pt>
                <c:pt idx="2660">
                  <c:v>0.0</c:v>
                </c:pt>
                <c:pt idx="2661">
                  <c:v>0.0</c:v>
                </c:pt>
                <c:pt idx="2662">
                  <c:v>0.0</c:v>
                </c:pt>
                <c:pt idx="2663">
                  <c:v>0.0</c:v>
                </c:pt>
                <c:pt idx="2664">
                  <c:v>0.0</c:v>
                </c:pt>
                <c:pt idx="2665">
                  <c:v>0.0</c:v>
                </c:pt>
                <c:pt idx="2666">
                  <c:v>0.0</c:v>
                </c:pt>
                <c:pt idx="2667">
                  <c:v>0.0</c:v>
                </c:pt>
                <c:pt idx="2668">
                  <c:v>0.0</c:v>
                </c:pt>
                <c:pt idx="2669">
                  <c:v>0.0</c:v>
                </c:pt>
                <c:pt idx="2670">
                  <c:v>0.0</c:v>
                </c:pt>
                <c:pt idx="2671">
                  <c:v>0.0</c:v>
                </c:pt>
                <c:pt idx="2672">
                  <c:v>0.0</c:v>
                </c:pt>
                <c:pt idx="2673">
                  <c:v>0.0</c:v>
                </c:pt>
                <c:pt idx="2674">
                  <c:v>0.0</c:v>
                </c:pt>
                <c:pt idx="2675">
                  <c:v>0.0</c:v>
                </c:pt>
                <c:pt idx="2676">
                  <c:v>0.0</c:v>
                </c:pt>
                <c:pt idx="2677">
                  <c:v>0.0</c:v>
                </c:pt>
                <c:pt idx="2678">
                  <c:v>0.0</c:v>
                </c:pt>
                <c:pt idx="2679">
                  <c:v>0.0</c:v>
                </c:pt>
                <c:pt idx="2680">
                  <c:v>0.0</c:v>
                </c:pt>
                <c:pt idx="2681">
                  <c:v>0.0</c:v>
                </c:pt>
                <c:pt idx="2682">
                  <c:v>0.0</c:v>
                </c:pt>
                <c:pt idx="2683">
                  <c:v>0.0</c:v>
                </c:pt>
                <c:pt idx="2684">
                  <c:v>0.0</c:v>
                </c:pt>
                <c:pt idx="2685">
                  <c:v>0.0</c:v>
                </c:pt>
                <c:pt idx="2686">
                  <c:v>0.0</c:v>
                </c:pt>
                <c:pt idx="2687">
                  <c:v>0.0</c:v>
                </c:pt>
                <c:pt idx="2688">
                  <c:v>0.0</c:v>
                </c:pt>
                <c:pt idx="2689">
                  <c:v>0.0</c:v>
                </c:pt>
                <c:pt idx="2690">
                  <c:v>0.0</c:v>
                </c:pt>
                <c:pt idx="2691">
                  <c:v>0.0</c:v>
                </c:pt>
                <c:pt idx="2692">
                  <c:v>0.0</c:v>
                </c:pt>
                <c:pt idx="2693">
                  <c:v>0.0</c:v>
                </c:pt>
                <c:pt idx="2694">
                  <c:v>0.0</c:v>
                </c:pt>
                <c:pt idx="2695">
                  <c:v>0.0</c:v>
                </c:pt>
                <c:pt idx="2696">
                  <c:v>0.0</c:v>
                </c:pt>
                <c:pt idx="2697">
                  <c:v>0.0</c:v>
                </c:pt>
                <c:pt idx="2698">
                  <c:v>0.0</c:v>
                </c:pt>
                <c:pt idx="2699">
                  <c:v>0.0</c:v>
                </c:pt>
                <c:pt idx="2700">
                  <c:v>0.0</c:v>
                </c:pt>
                <c:pt idx="2701">
                  <c:v>0.0</c:v>
                </c:pt>
                <c:pt idx="2702">
                  <c:v>0.0</c:v>
                </c:pt>
                <c:pt idx="2703">
                  <c:v>0.0</c:v>
                </c:pt>
                <c:pt idx="2704">
                  <c:v>0.0</c:v>
                </c:pt>
                <c:pt idx="2705">
                  <c:v>0.0</c:v>
                </c:pt>
                <c:pt idx="2706">
                  <c:v>0.0</c:v>
                </c:pt>
                <c:pt idx="2707">
                  <c:v>0.0</c:v>
                </c:pt>
                <c:pt idx="2708">
                  <c:v>0.0</c:v>
                </c:pt>
                <c:pt idx="2709">
                  <c:v>0.0</c:v>
                </c:pt>
                <c:pt idx="2710">
                  <c:v>0.0</c:v>
                </c:pt>
                <c:pt idx="2711">
                  <c:v>0.0</c:v>
                </c:pt>
                <c:pt idx="2712">
                  <c:v>0.0</c:v>
                </c:pt>
                <c:pt idx="2713">
                  <c:v>0.0</c:v>
                </c:pt>
                <c:pt idx="2714">
                  <c:v>0.0</c:v>
                </c:pt>
                <c:pt idx="2715">
                  <c:v>0.0</c:v>
                </c:pt>
                <c:pt idx="2716">
                  <c:v>0.0</c:v>
                </c:pt>
                <c:pt idx="2717">
                  <c:v>0.0</c:v>
                </c:pt>
                <c:pt idx="2718">
                  <c:v>0.0</c:v>
                </c:pt>
                <c:pt idx="2719">
                  <c:v>0.0</c:v>
                </c:pt>
                <c:pt idx="2720">
                  <c:v>0.0</c:v>
                </c:pt>
                <c:pt idx="2721">
                  <c:v>0.0</c:v>
                </c:pt>
                <c:pt idx="2722">
                  <c:v>0.0</c:v>
                </c:pt>
                <c:pt idx="2723">
                  <c:v>0.0</c:v>
                </c:pt>
                <c:pt idx="2724">
                  <c:v>0.0</c:v>
                </c:pt>
                <c:pt idx="2725">
                  <c:v>0.0</c:v>
                </c:pt>
                <c:pt idx="2726">
                  <c:v>0.0</c:v>
                </c:pt>
                <c:pt idx="2727">
                  <c:v>0.0</c:v>
                </c:pt>
                <c:pt idx="2728">
                  <c:v>0.0</c:v>
                </c:pt>
                <c:pt idx="2729">
                  <c:v>0.0</c:v>
                </c:pt>
                <c:pt idx="2730">
                  <c:v>0.0</c:v>
                </c:pt>
                <c:pt idx="2731">
                  <c:v>0.0</c:v>
                </c:pt>
                <c:pt idx="2732">
                  <c:v>0.0</c:v>
                </c:pt>
                <c:pt idx="2733">
                  <c:v>0.0</c:v>
                </c:pt>
                <c:pt idx="2734">
                  <c:v>0.0</c:v>
                </c:pt>
                <c:pt idx="2735">
                  <c:v>0.0</c:v>
                </c:pt>
                <c:pt idx="2736">
                  <c:v>0.0</c:v>
                </c:pt>
                <c:pt idx="2737">
                  <c:v>0.0</c:v>
                </c:pt>
                <c:pt idx="2738">
                  <c:v>0.0</c:v>
                </c:pt>
                <c:pt idx="2739">
                  <c:v>0.0</c:v>
                </c:pt>
                <c:pt idx="2740">
                  <c:v>0.0</c:v>
                </c:pt>
                <c:pt idx="2741">
                  <c:v>0.0</c:v>
                </c:pt>
                <c:pt idx="2742">
                  <c:v>0.0</c:v>
                </c:pt>
                <c:pt idx="2743">
                  <c:v>0.0</c:v>
                </c:pt>
                <c:pt idx="2744">
                  <c:v>0.0</c:v>
                </c:pt>
                <c:pt idx="2745">
                  <c:v>0.0</c:v>
                </c:pt>
                <c:pt idx="2746">
                  <c:v>0.0</c:v>
                </c:pt>
                <c:pt idx="2747">
                  <c:v>0.0</c:v>
                </c:pt>
                <c:pt idx="2748">
                  <c:v>0.0</c:v>
                </c:pt>
                <c:pt idx="2749">
                  <c:v>0.0</c:v>
                </c:pt>
                <c:pt idx="2750">
                  <c:v>0.0</c:v>
                </c:pt>
                <c:pt idx="2751">
                  <c:v>0.0</c:v>
                </c:pt>
                <c:pt idx="2752">
                  <c:v>0.0</c:v>
                </c:pt>
                <c:pt idx="2753">
                  <c:v>0.0</c:v>
                </c:pt>
                <c:pt idx="2754">
                  <c:v>0.0</c:v>
                </c:pt>
                <c:pt idx="2755">
                  <c:v>0.0</c:v>
                </c:pt>
                <c:pt idx="2756">
                  <c:v>0.0</c:v>
                </c:pt>
                <c:pt idx="2757">
                  <c:v>0.0</c:v>
                </c:pt>
                <c:pt idx="2758">
                  <c:v>0.0</c:v>
                </c:pt>
                <c:pt idx="2759">
                  <c:v>0.0</c:v>
                </c:pt>
                <c:pt idx="2760">
                  <c:v>0.0</c:v>
                </c:pt>
                <c:pt idx="2761">
                  <c:v>0.0</c:v>
                </c:pt>
                <c:pt idx="2762">
                  <c:v>0.0</c:v>
                </c:pt>
                <c:pt idx="2763">
                  <c:v>0.0</c:v>
                </c:pt>
                <c:pt idx="2764">
                  <c:v>0.0</c:v>
                </c:pt>
                <c:pt idx="2765">
                  <c:v>0.0</c:v>
                </c:pt>
                <c:pt idx="2766">
                  <c:v>0.0</c:v>
                </c:pt>
                <c:pt idx="2767">
                  <c:v>0.0</c:v>
                </c:pt>
                <c:pt idx="2768">
                  <c:v>0.0</c:v>
                </c:pt>
                <c:pt idx="2769">
                  <c:v>0.0</c:v>
                </c:pt>
                <c:pt idx="2770">
                  <c:v>0.0</c:v>
                </c:pt>
                <c:pt idx="2771">
                  <c:v>0.0</c:v>
                </c:pt>
                <c:pt idx="2772">
                  <c:v>0.0</c:v>
                </c:pt>
                <c:pt idx="2773">
                  <c:v>0.0</c:v>
                </c:pt>
                <c:pt idx="2774">
                  <c:v>0.0</c:v>
                </c:pt>
                <c:pt idx="2775">
                  <c:v>0.0</c:v>
                </c:pt>
                <c:pt idx="2776">
                  <c:v>0.0</c:v>
                </c:pt>
                <c:pt idx="2777">
                  <c:v>0.0</c:v>
                </c:pt>
                <c:pt idx="2778">
                  <c:v>0.0</c:v>
                </c:pt>
                <c:pt idx="2779">
                  <c:v>0.0</c:v>
                </c:pt>
                <c:pt idx="2780">
                  <c:v>0.0</c:v>
                </c:pt>
                <c:pt idx="2781">
                  <c:v>0.0</c:v>
                </c:pt>
                <c:pt idx="2782">
                  <c:v>0.0</c:v>
                </c:pt>
                <c:pt idx="2783">
                  <c:v>0.0</c:v>
                </c:pt>
                <c:pt idx="2784">
                  <c:v>0.0</c:v>
                </c:pt>
                <c:pt idx="2785">
                  <c:v>0.0</c:v>
                </c:pt>
                <c:pt idx="2786">
                  <c:v>0.0</c:v>
                </c:pt>
                <c:pt idx="2787">
                  <c:v>0.0</c:v>
                </c:pt>
                <c:pt idx="2788">
                  <c:v>0.0</c:v>
                </c:pt>
                <c:pt idx="2789">
                  <c:v>0.0</c:v>
                </c:pt>
                <c:pt idx="2790">
                  <c:v>0.0</c:v>
                </c:pt>
                <c:pt idx="2791">
                  <c:v>0.0</c:v>
                </c:pt>
                <c:pt idx="2792">
                  <c:v>0.0</c:v>
                </c:pt>
                <c:pt idx="2793">
                  <c:v>0.0</c:v>
                </c:pt>
                <c:pt idx="2794">
                  <c:v>0.0</c:v>
                </c:pt>
                <c:pt idx="2795">
                  <c:v>0.0</c:v>
                </c:pt>
                <c:pt idx="2796">
                  <c:v>0.0</c:v>
                </c:pt>
                <c:pt idx="2797">
                  <c:v>0.0</c:v>
                </c:pt>
                <c:pt idx="2798">
                  <c:v>0.0</c:v>
                </c:pt>
                <c:pt idx="2799">
                  <c:v>0.0</c:v>
                </c:pt>
                <c:pt idx="2800">
                  <c:v>0.0</c:v>
                </c:pt>
                <c:pt idx="2801">
                  <c:v>0.0</c:v>
                </c:pt>
                <c:pt idx="2802">
                  <c:v>0.0</c:v>
                </c:pt>
                <c:pt idx="2803">
                  <c:v>0.0</c:v>
                </c:pt>
                <c:pt idx="2804">
                  <c:v>0.0</c:v>
                </c:pt>
                <c:pt idx="2805">
                  <c:v>0.0</c:v>
                </c:pt>
                <c:pt idx="2806">
                  <c:v>0.0</c:v>
                </c:pt>
                <c:pt idx="2807">
                  <c:v>0.0</c:v>
                </c:pt>
                <c:pt idx="2808">
                  <c:v>0.0</c:v>
                </c:pt>
                <c:pt idx="2809">
                  <c:v>0.0</c:v>
                </c:pt>
                <c:pt idx="2810">
                  <c:v>0.0</c:v>
                </c:pt>
                <c:pt idx="2811">
                  <c:v>0.0</c:v>
                </c:pt>
                <c:pt idx="2812">
                  <c:v>0.0</c:v>
                </c:pt>
                <c:pt idx="2813">
                  <c:v>0.0</c:v>
                </c:pt>
                <c:pt idx="2814">
                  <c:v>0.0</c:v>
                </c:pt>
                <c:pt idx="2815">
                  <c:v>0.0</c:v>
                </c:pt>
                <c:pt idx="2816">
                  <c:v>0.0</c:v>
                </c:pt>
                <c:pt idx="2817">
                  <c:v>0.0</c:v>
                </c:pt>
                <c:pt idx="2818">
                  <c:v>0.0</c:v>
                </c:pt>
                <c:pt idx="2819">
                  <c:v>0.0</c:v>
                </c:pt>
                <c:pt idx="2820">
                  <c:v>0.0</c:v>
                </c:pt>
                <c:pt idx="2821">
                  <c:v>0.0</c:v>
                </c:pt>
                <c:pt idx="2822">
                  <c:v>0.0</c:v>
                </c:pt>
                <c:pt idx="2823">
                  <c:v>0.0</c:v>
                </c:pt>
                <c:pt idx="2824">
                  <c:v>0.0</c:v>
                </c:pt>
                <c:pt idx="2825">
                  <c:v>0.0</c:v>
                </c:pt>
                <c:pt idx="2826">
                  <c:v>0.0</c:v>
                </c:pt>
                <c:pt idx="2827">
                  <c:v>0.0</c:v>
                </c:pt>
                <c:pt idx="2828">
                  <c:v>0.0</c:v>
                </c:pt>
                <c:pt idx="2829">
                  <c:v>0.0</c:v>
                </c:pt>
                <c:pt idx="2830">
                  <c:v>0.0</c:v>
                </c:pt>
                <c:pt idx="2831">
                  <c:v>0.0</c:v>
                </c:pt>
                <c:pt idx="2832">
                  <c:v>0.0</c:v>
                </c:pt>
                <c:pt idx="2833">
                  <c:v>0.0</c:v>
                </c:pt>
                <c:pt idx="2834">
                  <c:v>0.0</c:v>
                </c:pt>
                <c:pt idx="2835">
                  <c:v>0.0</c:v>
                </c:pt>
                <c:pt idx="2836">
                  <c:v>0.0</c:v>
                </c:pt>
                <c:pt idx="2837">
                  <c:v>0.0</c:v>
                </c:pt>
                <c:pt idx="2838">
                  <c:v>0.0</c:v>
                </c:pt>
                <c:pt idx="2839">
                  <c:v>0.0</c:v>
                </c:pt>
                <c:pt idx="2840">
                  <c:v>0.0</c:v>
                </c:pt>
                <c:pt idx="2841">
                  <c:v>0.0</c:v>
                </c:pt>
                <c:pt idx="2842">
                  <c:v>0.0</c:v>
                </c:pt>
                <c:pt idx="2843">
                  <c:v>0.0</c:v>
                </c:pt>
                <c:pt idx="2844">
                  <c:v>0.0</c:v>
                </c:pt>
                <c:pt idx="2845">
                  <c:v>0.0</c:v>
                </c:pt>
                <c:pt idx="2846">
                  <c:v>0.0</c:v>
                </c:pt>
                <c:pt idx="2847">
                  <c:v>0.0</c:v>
                </c:pt>
                <c:pt idx="2848">
                  <c:v>0.0</c:v>
                </c:pt>
                <c:pt idx="2849">
                  <c:v>0.0</c:v>
                </c:pt>
                <c:pt idx="2850">
                  <c:v>0.0</c:v>
                </c:pt>
                <c:pt idx="2851">
                  <c:v>0.0</c:v>
                </c:pt>
                <c:pt idx="2852">
                  <c:v>0.0</c:v>
                </c:pt>
                <c:pt idx="2853">
                  <c:v>0.0</c:v>
                </c:pt>
                <c:pt idx="2854">
                  <c:v>0.0</c:v>
                </c:pt>
                <c:pt idx="2855">
                  <c:v>0.0</c:v>
                </c:pt>
                <c:pt idx="2856">
                  <c:v>0.0</c:v>
                </c:pt>
                <c:pt idx="2857">
                  <c:v>0.0</c:v>
                </c:pt>
                <c:pt idx="2858">
                  <c:v>0.0</c:v>
                </c:pt>
                <c:pt idx="2859">
                  <c:v>0.0</c:v>
                </c:pt>
                <c:pt idx="2860">
                  <c:v>0.0</c:v>
                </c:pt>
                <c:pt idx="2861">
                  <c:v>0.0</c:v>
                </c:pt>
                <c:pt idx="2862">
                  <c:v>0.0</c:v>
                </c:pt>
                <c:pt idx="2863">
                  <c:v>0.0</c:v>
                </c:pt>
                <c:pt idx="2864">
                  <c:v>0.0</c:v>
                </c:pt>
                <c:pt idx="2865">
                  <c:v>0.0</c:v>
                </c:pt>
                <c:pt idx="2866">
                  <c:v>0.0</c:v>
                </c:pt>
                <c:pt idx="2867">
                  <c:v>0.0</c:v>
                </c:pt>
                <c:pt idx="2868">
                  <c:v>0.0</c:v>
                </c:pt>
                <c:pt idx="2869">
                  <c:v>0.0</c:v>
                </c:pt>
                <c:pt idx="2870">
                  <c:v>0.0</c:v>
                </c:pt>
                <c:pt idx="2871">
                  <c:v>0.0</c:v>
                </c:pt>
                <c:pt idx="2872">
                  <c:v>0.0</c:v>
                </c:pt>
                <c:pt idx="2873">
                  <c:v>0.0</c:v>
                </c:pt>
                <c:pt idx="2874">
                  <c:v>0.0</c:v>
                </c:pt>
                <c:pt idx="2875">
                  <c:v>0.0</c:v>
                </c:pt>
                <c:pt idx="2876">
                  <c:v>0.0</c:v>
                </c:pt>
                <c:pt idx="2877">
                  <c:v>0.0</c:v>
                </c:pt>
                <c:pt idx="2878">
                  <c:v>0.0</c:v>
                </c:pt>
                <c:pt idx="2879">
                  <c:v>0.0</c:v>
                </c:pt>
                <c:pt idx="2880">
                  <c:v>0.0</c:v>
                </c:pt>
                <c:pt idx="2881">
                  <c:v>0.0</c:v>
                </c:pt>
                <c:pt idx="2882">
                  <c:v>0.0</c:v>
                </c:pt>
                <c:pt idx="2883">
                  <c:v>0.0</c:v>
                </c:pt>
                <c:pt idx="2884">
                  <c:v>0.0</c:v>
                </c:pt>
                <c:pt idx="2885">
                  <c:v>0.0</c:v>
                </c:pt>
                <c:pt idx="2886">
                  <c:v>0.0</c:v>
                </c:pt>
                <c:pt idx="2887">
                  <c:v>0.0</c:v>
                </c:pt>
                <c:pt idx="2888">
                  <c:v>0.0</c:v>
                </c:pt>
                <c:pt idx="2889">
                  <c:v>0.0</c:v>
                </c:pt>
                <c:pt idx="2890">
                  <c:v>0.0</c:v>
                </c:pt>
                <c:pt idx="2891">
                  <c:v>0.0</c:v>
                </c:pt>
                <c:pt idx="2892">
                  <c:v>0.0</c:v>
                </c:pt>
                <c:pt idx="2893">
                  <c:v>0.0</c:v>
                </c:pt>
                <c:pt idx="2894">
                  <c:v>0.0</c:v>
                </c:pt>
                <c:pt idx="2895">
                  <c:v>0.0</c:v>
                </c:pt>
                <c:pt idx="2896">
                  <c:v>0.0</c:v>
                </c:pt>
                <c:pt idx="2897">
                  <c:v>0.0</c:v>
                </c:pt>
                <c:pt idx="2898">
                  <c:v>0.0</c:v>
                </c:pt>
                <c:pt idx="2899">
                  <c:v>0.0</c:v>
                </c:pt>
                <c:pt idx="2900">
                  <c:v>0.0</c:v>
                </c:pt>
                <c:pt idx="2901">
                  <c:v>0.0</c:v>
                </c:pt>
                <c:pt idx="2902">
                  <c:v>0.0</c:v>
                </c:pt>
                <c:pt idx="2903">
                  <c:v>0.0</c:v>
                </c:pt>
                <c:pt idx="2904">
                  <c:v>0.0</c:v>
                </c:pt>
                <c:pt idx="2905">
                  <c:v>0.0</c:v>
                </c:pt>
                <c:pt idx="2906">
                  <c:v>0.0</c:v>
                </c:pt>
                <c:pt idx="2907">
                  <c:v>0.0</c:v>
                </c:pt>
                <c:pt idx="2908">
                  <c:v>0.0</c:v>
                </c:pt>
                <c:pt idx="2909">
                  <c:v>0.0</c:v>
                </c:pt>
                <c:pt idx="2910">
                  <c:v>0.0</c:v>
                </c:pt>
                <c:pt idx="2911">
                  <c:v>0.0</c:v>
                </c:pt>
                <c:pt idx="2912">
                  <c:v>0.0</c:v>
                </c:pt>
                <c:pt idx="2913">
                  <c:v>0.0</c:v>
                </c:pt>
                <c:pt idx="2914">
                  <c:v>0.0</c:v>
                </c:pt>
                <c:pt idx="2915">
                  <c:v>0.0</c:v>
                </c:pt>
                <c:pt idx="2916">
                  <c:v>0.0</c:v>
                </c:pt>
                <c:pt idx="2917">
                  <c:v>0.0</c:v>
                </c:pt>
                <c:pt idx="2918">
                  <c:v>0.0</c:v>
                </c:pt>
                <c:pt idx="2919">
                  <c:v>0.0</c:v>
                </c:pt>
                <c:pt idx="2920">
                  <c:v>0.0</c:v>
                </c:pt>
                <c:pt idx="2921">
                  <c:v>0.0</c:v>
                </c:pt>
                <c:pt idx="2922">
                  <c:v>0.0</c:v>
                </c:pt>
                <c:pt idx="2923">
                  <c:v>0.0</c:v>
                </c:pt>
                <c:pt idx="2924">
                  <c:v>0.0</c:v>
                </c:pt>
                <c:pt idx="2925">
                  <c:v>0.0</c:v>
                </c:pt>
                <c:pt idx="2926">
                  <c:v>0.0</c:v>
                </c:pt>
                <c:pt idx="2927">
                  <c:v>0.0</c:v>
                </c:pt>
                <c:pt idx="2928">
                  <c:v>0.0</c:v>
                </c:pt>
                <c:pt idx="2929">
                  <c:v>0.0</c:v>
                </c:pt>
                <c:pt idx="2930">
                  <c:v>0.0</c:v>
                </c:pt>
                <c:pt idx="2931">
                  <c:v>0.0</c:v>
                </c:pt>
                <c:pt idx="2932">
                  <c:v>0.0</c:v>
                </c:pt>
                <c:pt idx="2933">
                  <c:v>0.0</c:v>
                </c:pt>
                <c:pt idx="2934">
                  <c:v>0.0</c:v>
                </c:pt>
                <c:pt idx="2935">
                  <c:v>0.0</c:v>
                </c:pt>
                <c:pt idx="2936">
                  <c:v>0.0</c:v>
                </c:pt>
                <c:pt idx="2937">
                  <c:v>0.0</c:v>
                </c:pt>
                <c:pt idx="2938">
                  <c:v>0.0</c:v>
                </c:pt>
                <c:pt idx="2939">
                  <c:v>0.0</c:v>
                </c:pt>
                <c:pt idx="2940">
                  <c:v>0.0</c:v>
                </c:pt>
                <c:pt idx="2941">
                  <c:v>0.0</c:v>
                </c:pt>
                <c:pt idx="2942">
                  <c:v>0.0</c:v>
                </c:pt>
                <c:pt idx="2943">
                  <c:v>0.0</c:v>
                </c:pt>
                <c:pt idx="2944">
                  <c:v>0.0</c:v>
                </c:pt>
                <c:pt idx="2945">
                  <c:v>0.0</c:v>
                </c:pt>
                <c:pt idx="2946">
                  <c:v>0.0</c:v>
                </c:pt>
                <c:pt idx="2947">
                  <c:v>0.0</c:v>
                </c:pt>
                <c:pt idx="2948">
                  <c:v>0.0</c:v>
                </c:pt>
                <c:pt idx="2949">
                  <c:v>0.0</c:v>
                </c:pt>
                <c:pt idx="2950">
                  <c:v>0.0</c:v>
                </c:pt>
                <c:pt idx="2951">
                  <c:v>0.0</c:v>
                </c:pt>
                <c:pt idx="2952">
                  <c:v>0.0</c:v>
                </c:pt>
                <c:pt idx="2953">
                  <c:v>0.0</c:v>
                </c:pt>
                <c:pt idx="2954">
                  <c:v>0.0</c:v>
                </c:pt>
                <c:pt idx="2955">
                  <c:v>0.0</c:v>
                </c:pt>
                <c:pt idx="2956">
                  <c:v>0.0</c:v>
                </c:pt>
                <c:pt idx="2957">
                  <c:v>0.0</c:v>
                </c:pt>
                <c:pt idx="2958">
                  <c:v>0.0</c:v>
                </c:pt>
                <c:pt idx="2959">
                  <c:v>0.0</c:v>
                </c:pt>
                <c:pt idx="2960">
                  <c:v>0.0</c:v>
                </c:pt>
                <c:pt idx="2961">
                  <c:v>0.0</c:v>
                </c:pt>
                <c:pt idx="2962">
                  <c:v>0.0</c:v>
                </c:pt>
                <c:pt idx="2963">
                  <c:v>0.0</c:v>
                </c:pt>
                <c:pt idx="2964">
                  <c:v>0.0</c:v>
                </c:pt>
                <c:pt idx="2965">
                  <c:v>0.0</c:v>
                </c:pt>
                <c:pt idx="2966">
                  <c:v>0.0</c:v>
                </c:pt>
                <c:pt idx="2967">
                  <c:v>0.0</c:v>
                </c:pt>
                <c:pt idx="2968">
                  <c:v>0.0</c:v>
                </c:pt>
                <c:pt idx="2969">
                  <c:v>0.0</c:v>
                </c:pt>
                <c:pt idx="2970">
                  <c:v>0.0</c:v>
                </c:pt>
                <c:pt idx="2971">
                  <c:v>0.0</c:v>
                </c:pt>
                <c:pt idx="2972">
                  <c:v>0.0</c:v>
                </c:pt>
                <c:pt idx="2973">
                  <c:v>0.0</c:v>
                </c:pt>
                <c:pt idx="2974">
                  <c:v>0.0</c:v>
                </c:pt>
                <c:pt idx="2975">
                  <c:v>0.0</c:v>
                </c:pt>
                <c:pt idx="2976">
                  <c:v>0.0</c:v>
                </c:pt>
                <c:pt idx="2977">
                  <c:v>0.0</c:v>
                </c:pt>
                <c:pt idx="2978">
                  <c:v>0.0</c:v>
                </c:pt>
                <c:pt idx="2979">
                  <c:v>0.0</c:v>
                </c:pt>
                <c:pt idx="2980">
                  <c:v>0.0</c:v>
                </c:pt>
                <c:pt idx="2981">
                  <c:v>0.0</c:v>
                </c:pt>
                <c:pt idx="2982">
                  <c:v>0.0</c:v>
                </c:pt>
                <c:pt idx="2983">
                  <c:v>0.0</c:v>
                </c:pt>
                <c:pt idx="2984">
                  <c:v>0.0</c:v>
                </c:pt>
                <c:pt idx="2985">
                  <c:v>0.0</c:v>
                </c:pt>
                <c:pt idx="2986">
                  <c:v>0.0</c:v>
                </c:pt>
                <c:pt idx="2987">
                  <c:v>0.0</c:v>
                </c:pt>
                <c:pt idx="2988">
                  <c:v>0.0</c:v>
                </c:pt>
                <c:pt idx="2989">
                  <c:v>0.0</c:v>
                </c:pt>
                <c:pt idx="2990">
                  <c:v>0.0</c:v>
                </c:pt>
                <c:pt idx="2991">
                  <c:v>0.0</c:v>
                </c:pt>
                <c:pt idx="2992">
                  <c:v>0.0</c:v>
                </c:pt>
                <c:pt idx="2993">
                  <c:v>0.0</c:v>
                </c:pt>
                <c:pt idx="2994">
                  <c:v>0.0</c:v>
                </c:pt>
                <c:pt idx="2995">
                  <c:v>0.0</c:v>
                </c:pt>
                <c:pt idx="2996">
                  <c:v>0.0</c:v>
                </c:pt>
                <c:pt idx="2997">
                  <c:v>0.0</c:v>
                </c:pt>
                <c:pt idx="2998">
                  <c:v>0.0</c:v>
                </c:pt>
                <c:pt idx="2999">
                  <c:v>0.0</c:v>
                </c:pt>
                <c:pt idx="3000">
                  <c:v>0.0</c:v>
                </c:pt>
                <c:pt idx="3001">
                  <c:v>0.0</c:v>
                </c:pt>
                <c:pt idx="3002">
                  <c:v>0.0</c:v>
                </c:pt>
                <c:pt idx="3003">
                  <c:v>0.0</c:v>
                </c:pt>
                <c:pt idx="3004">
                  <c:v>0.0</c:v>
                </c:pt>
                <c:pt idx="3005">
                  <c:v>0.0</c:v>
                </c:pt>
                <c:pt idx="3006">
                  <c:v>0.0</c:v>
                </c:pt>
                <c:pt idx="3007">
                  <c:v>0.0</c:v>
                </c:pt>
                <c:pt idx="3008">
                  <c:v>0.0</c:v>
                </c:pt>
                <c:pt idx="3009">
                  <c:v>0.0</c:v>
                </c:pt>
                <c:pt idx="3010">
                  <c:v>0.0</c:v>
                </c:pt>
                <c:pt idx="3011">
                  <c:v>0.0</c:v>
                </c:pt>
                <c:pt idx="3012">
                  <c:v>0.0</c:v>
                </c:pt>
                <c:pt idx="3013">
                  <c:v>0.0</c:v>
                </c:pt>
                <c:pt idx="3014">
                  <c:v>0.0</c:v>
                </c:pt>
                <c:pt idx="3015">
                  <c:v>0.0</c:v>
                </c:pt>
                <c:pt idx="3016">
                  <c:v>0.0</c:v>
                </c:pt>
                <c:pt idx="3017">
                  <c:v>0.0</c:v>
                </c:pt>
                <c:pt idx="3018">
                  <c:v>0.0</c:v>
                </c:pt>
                <c:pt idx="3019">
                  <c:v>0.0</c:v>
                </c:pt>
                <c:pt idx="3020">
                  <c:v>0.0</c:v>
                </c:pt>
                <c:pt idx="3021">
                  <c:v>0.0</c:v>
                </c:pt>
                <c:pt idx="3022">
                  <c:v>0.0</c:v>
                </c:pt>
                <c:pt idx="3023">
                  <c:v>0.0</c:v>
                </c:pt>
                <c:pt idx="3024">
                  <c:v>0.0</c:v>
                </c:pt>
                <c:pt idx="3025">
                  <c:v>0.0</c:v>
                </c:pt>
                <c:pt idx="3026">
                  <c:v>0.0</c:v>
                </c:pt>
                <c:pt idx="3027">
                  <c:v>0.0</c:v>
                </c:pt>
                <c:pt idx="3028">
                  <c:v>0.0</c:v>
                </c:pt>
                <c:pt idx="3029">
                  <c:v>0.0</c:v>
                </c:pt>
                <c:pt idx="3030">
                  <c:v>0.0</c:v>
                </c:pt>
                <c:pt idx="3031">
                  <c:v>0.0</c:v>
                </c:pt>
                <c:pt idx="3032">
                  <c:v>0.0</c:v>
                </c:pt>
                <c:pt idx="3033">
                  <c:v>0.0</c:v>
                </c:pt>
                <c:pt idx="3034">
                  <c:v>0.0</c:v>
                </c:pt>
                <c:pt idx="3035">
                  <c:v>0.0</c:v>
                </c:pt>
                <c:pt idx="3036">
                  <c:v>0.0</c:v>
                </c:pt>
                <c:pt idx="3037">
                  <c:v>0.0</c:v>
                </c:pt>
                <c:pt idx="3038">
                  <c:v>0.0</c:v>
                </c:pt>
                <c:pt idx="3039">
                  <c:v>0.0</c:v>
                </c:pt>
                <c:pt idx="3040">
                  <c:v>0.0</c:v>
                </c:pt>
                <c:pt idx="3041">
                  <c:v>0.0</c:v>
                </c:pt>
                <c:pt idx="3042">
                  <c:v>0.0</c:v>
                </c:pt>
                <c:pt idx="3043">
                  <c:v>0.0</c:v>
                </c:pt>
                <c:pt idx="3044">
                  <c:v>0.0</c:v>
                </c:pt>
                <c:pt idx="3045">
                  <c:v>0.0</c:v>
                </c:pt>
                <c:pt idx="3046">
                  <c:v>0.0</c:v>
                </c:pt>
                <c:pt idx="3047">
                  <c:v>0.0</c:v>
                </c:pt>
                <c:pt idx="3048">
                  <c:v>0.0</c:v>
                </c:pt>
                <c:pt idx="3049">
                  <c:v>0.0</c:v>
                </c:pt>
                <c:pt idx="3050">
                  <c:v>0.0</c:v>
                </c:pt>
                <c:pt idx="3051">
                  <c:v>0.0</c:v>
                </c:pt>
                <c:pt idx="3052">
                  <c:v>0.0</c:v>
                </c:pt>
                <c:pt idx="3053">
                  <c:v>0.0</c:v>
                </c:pt>
                <c:pt idx="3054">
                  <c:v>0.0</c:v>
                </c:pt>
                <c:pt idx="3055">
                  <c:v>0.0</c:v>
                </c:pt>
                <c:pt idx="3056">
                  <c:v>0.0</c:v>
                </c:pt>
                <c:pt idx="3057">
                  <c:v>0.0</c:v>
                </c:pt>
                <c:pt idx="3058">
                  <c:v>0.0</c:v>
                </c:pt>
                <c:pt idx="3059">
                  <c:v>0.0</c:v>
                </c:pt>
                <c:pt idx="3060">
                  <c:v>0.0</c:v>
                </c:pt>
                <c:pt idx="3061">
                  <c:v>0.0</c:v>
                </c:pt>
                <c:pt idx="3062">
                  <c:v>0.0</c:v>
                </c:pt>
                <c:pt idx="3063">
                  <c:v>0.0</c:v>
                </c:pt>
                <c:pt idx="3064">
                  <c:v>0.0</c:v>
                </c:pt>
                <c:pt idx="3065">
                  <c:v>0.0</c:v>
                </c:pt>
                <c:pt idx="3066">
                  <c:v>0.0</c:v>
                </c:pt>
                <c:pt idx="3067">
                  <c:v>0.0</c:v>
                </c:pt>
                <c:pt idx="3068">
                  <c:v>0.0</c:v>
                </c:pt>
                <c:pt idx="3069">
                  <c:v>0.0</c:v>
                </c:pt>
                <c:pt idx="3070">
                  <c:v>0.0</c:v>
                </c:pt>
                <c:pt idx="3071">
                  <c:v>0.0</c:v>
                </c:pt>
                <c:pt idx="3072">
                  <c:v>0.0</c:v>
                </c:pt>
                <c:pt idx="3073">
                  <c:v>0.0</c:v>
                </c:pt>
                <c:pt idx="3074">
                  <c:v>0.0</c:v>
                </c:pt>
                <c:pt idx="3075">
                  <c:v>0.0</c:v>
                </c:pt>
                <c:pt idx="3076">
                  <c:v>0.0</c:v>
                </c:pt>
                <c:pt idx="3077">
                  <c:v>0.0</c:v>
                </c:pt>
                <c:pt idx="3078">
                  <c:v>0.0</c:v>
                </c:pt>
                <c:pt idx="3079">
                  <c:v>0.0</c:v>
                </c:pt>
                <c:pt idx="3080">
                  <c:v>0.0</c:v>
                </c:pt>
                <c:pt idx="3081">
                  <c:v>0.0</c:v>
                </c:pt>
                <c:pt idx="3082">
                  <c:v>0.0</c:v>
                </c:pt>
                <c:pt idx="3083">
                  <c:v>0.0</c:v>
                </c:pt>
                <c:pt idx="3084">
                  <c:v>0.0</c:v>
                </c:pt>
                <c:pt idx="3085">
                  <c:v>0.0</c:v>
                </c:pt>
                <c:pt idx="3086">
                  <c:v>0.0</c:v>
                </c:pt>
                <c:pt idx="3087">
                  <c:v>0.0</c:v>
                </c:pt>
                <c:pt idx="3088">
                  <c:v>0.0</c:v>
                </c:pt>
                <c:pt idx="3089">
                  <c:v>0.0</c:v>
                </c:pt>
                <c:pt idx="3090">
                  <c:v>0.0</c:v>
                </c:pt>
                <c:pt idx="3091">
                  <c:v>0.0</c:v>
                </c:pt>
                <c:pt idx="3092">
                  <c:v>0.0</c:v>
                </c:pt>
                <c:pt idx="3093">
                  <c:v>0.0</c:v>
                </c:pt>
                <c:pt idx="3094">
                  <c:v>0.0</c:v>
                </c:pt>
                <c:pt idx="3095">
                  <c:v>0.0</c:v>
                </c:pt>
                <c:pt idx="3096">
                  <c:v>1.0</c:v>
                </c:pt>
                <c:pt idx="3097">
                  <c:v>0.0</c:v>
                </c:pt>
                <c:pt idx="3098">
                  <c:v>0.0</c:v>
                </c:pt>
                <c:pt idx="3099">
                  <c:v>0.0</c:v>
                </c:pt>
                <c:pt idx="3100">
                  <c:v>0.0</c:v>
                </c:pt>
                <c:pt idx="3101">
                  <c:v>0.0</c:v>
                </c:pt>
                <c:pt idx="3102">
                  <c:v>0.0</c:v>
                </c:pt>
                <c:pt idx="3103">
                  <c:v>0.0</c:v>
                </c:pt>
                <c:pt idx="3104">
                  <c:v>0.0</c:v>
                </c:pt>
                <c:pt idx="3105">
                  <c:v>0.0</c:v>
                </c:pt>
                <c:pt idx="3106">
                  <c:v>0.0</c:v>
                </c:pt>
                <c:pt idx="3107">
                  <c:v>0.0</c:v>
                </c:pt>
                <c:pt idx="3108">
                  <c:v>0.0</c:v>
                </c:pt>
                <c:pt idx="3109">
                  <c:v>0.0</c:v>
                </c:pt>
                <c:pt idx="3110">
                  <c:v>0.0</c:v>
                </c:pt>
                <c:pt idx="3111">
                  <c:v>0.0</c:v>
                </c:pt>
                <c:pt idx="3112">
                  <c:v>1.0</c:v>
                </c:pt>
                <c:pt idx="3113">
                  <c:v>0.0</c:v>
                </c:pt>
                <c:pt idx="3114">
                  <c:v>0.0</c:v>
                </c:pt>
                <c:pt idx="3115">
                  <c:v>0.0</c:v>
                </c:pt>
                <c:pt idx="3116">
                  <c:v>0.0</c:v>
                </c:pt>
                <c:pt idx="3117">
                  <c:v>0.0</c:v>
                </c:pt>
                <c:pt idx="3118">
                  <c:v>0.0</c:v>
                </c:pt>
                <c:pt idx="3119">
                  <c:v>0.0</c:v>
                </c:pt>
                <c:pt idx="3120">
                  <c:v>0.0</c:v>
                </c:pt>
                <c:pt idx="3121">
                  <c:v>0.0</c:v>
                </c:pt>
                <c:pt idx="3122">
                  <c:v>0.0</c:v>
                </c:pt>
                <c:pt idx="3123">
                  <c:v>0.0</c:v>
                </c:pt>
                <c:pt idx="3124">
                  <c:v>0.0</c:v>
                </c:pt>
                <c:pt idx="3125">
                  <c:v>0.0</c:v>
                </c:pt>
                <c:pt idx="3126">
                  <c:v>0.0</c:v>
                </c:pt>
                <c:pt idx="3127">
                  <c:v>0.0</c:v>
                </c:pt>
                <c:pt idx="3128">
                  <c:v>0.0</c:v>
                </c:pt>
                <c:pt idx="3129">
                  <c:v>0.0</c:v>
                </c:pt>
                <c:pt idx="3130">
                  <c:v>0.0</c:v>
                </c:pt>
                <c:pt idx="3131">
                  <c:v>0.0</c:v>
                </c:pt>
                <c:pt idx="3132">
                  <c:v>0.0</c:v>
                </c:pt>
                <c:pt idx="3133">
                  <c:v>0.0</c:v>
                </c:pt>
                <c:pt idx="3134">
                  <c:v>0.0</c:v>
                </c:pt>
                <c:pt idx="3135">
                  <c:v>0.0</c:v>
                </c:pt>
                <c:pt idx="3136">
                  <c:v>0.0</c:v>
                </c:pt>
                <c:pt idx="3137">
                  <c:v>0.0</c:v>
                </c:pt>
                <c:pt idx="3138">
                  <c:v>0.0</c:v>
                </c:pt>
                <c:pt idx="3139">
                  <c:v>0.0</c:v>
                </c:pt>
                <c:pt idx="3140">
                  <c:v>0.0</c:v>
                </c:pt>
                <c:pt idx="3141">
                  <c:v>0.0</c:v>
                </c:pt>
                <c:pt idx="3142">
                  <c:v>0.0</c:v>
                </c:pt>
                <c:pt idx="3143">
                  <c:v>0.0</c:v>
                </c:pt>
                <c:pt idx="3144">
                  <c:v>0.0</c:v>
                </c:pt>
                <c:pt idx="3145">
                  <c:v>0.0</c:v>
                </c:pt>
                <c:pt idx="3146">
                  <c:v>0.0</c:v>
                </c:pt>
                <c:pt idx="3147">
                  <c:v>0.0</c:v>
                </c:pt>
                <c:pt idx="3148">
                  <c:v>0.0</c:v>
                </c:pt>
                <c:pt idx="3149">
                  <c:v>0.0</c:v>
                </c:pt>
                <c:pt idx="3150">
                  <c:v>0.0</c:v>
                </c:pt>
                <c:pt idx="3151">
                  <c:v>0.0</c:v>
                </c:pt>
                <c:pt idx="3152">
                  <c:v>0.0</c:v>
                </c:pt>
                <c:pt idx="3153">
                  <c:v>0.0</c:v>
                </c:pt>
                <c:pt idx="3154">
                  <c:v>0.0</c:v>
                </c:pt>
                <c:pt idx="3155">
                  <c:v>0.0</c:v>
                </c:pt>
                <c:pt idx="3156">
                  <c:v>0.0</c:v>
                </c:pt>
                <c:pt idx="3157">
                  <c:v>0.0</c:v>
                </c:pt>
                <c:pt idx="3158">
                  <c:v>0.0</c:v>
                </c:pt>
                <c:pt idx="3159">
                  <c:v>0.0</c:v>
                </c:pt>
                <c:pt idx="3160">
                  <c:v>0.0</c:v>
                </c:pt>
                <c:pt idx="3161">
                  <c:v>0.0</c:v>
                </c:pt>
                <c:pt idx="3162">
                  <c:v>0.0</c:v>
                </c:pt>
                <c:pt idx="3163">
                  <c:v>0.0</c:v>
                </c:pt>
                <c:pt idx="3164">
                  <c:v>0.0</c:v>
                </c:pt>
                <c:pt idx="3165">
                  <c:v>0.0</c:v>
                </c:pt>
                <c:pt idx="3166">
                  <c:v>0.0</c:v>
                </c:pt>
                <c:pt idx="3167">
                  <c:v>0.0</c:v>
                </c:pt>
                <c:pt idx="3168">
                  <c:v>0.0</c:v>
                </c:pt>
                <c:pt idx="3169">
                  <c:v>0.0</c:v>
                </c:pt>
                <c:pt idx="3170">
                  <c:v>0.0</c:v>
                </c:pt>
                <c:pt idx="3171">
                  <c:v>0.0</c:v>
                </c:pt>
                <c:pt idx="3172">
                  <c:v>0.0</c:v>
                </c:pt>
                <c:pt idx="3173">
                  <c:v>0.0</c:v>
                </c:pt>
                <c:pt idx="3174">
                  <c:v>0.0</c:v>
                </c:pt>
                <c:pt idx="3175">
                  <c:v>0.0</c:v>
                </c:pt>
                <c:pt idx="3176">
                  <c:v>0.0</c:v>
                </c:pt>
                <c:pt idx="3177">
                  <c:v>0.0</c:v>
                </c:pt>
                <c:pt idx="3178">
                  <c:v>0.0</c:v>
                </c:pt>
                <c:pt idx="3179">
                  <c:v>0.0</c:v>
                </c:pt>
                <c:pt idx="3180">
                  <c:v>0.0</c:v>
                </c:pt>
                <c:pt idx="3181">
                  <c:v>0.0</c:v>
                </c:pt>
                <c:pt idx="3182">
                  <c:v>0.0</c:v>
                </c:pt>
                <c:pt idx="3183">
                  <c:v>0.0</c:v>
                </c:pt>
                <c:pt idx="3184">
                  <c:v>0.0</c:v>
                </c:pt>
                <c:pt idx="3185">
                  <c:v>0.0</c:v>
                </c:pt>
                <c:pt idx="3186">
                  <c:v>0.0</c:v>
                </c:pt>
                <c:pt idx="3187">
                  <c:v>0.0</c:v>
                </c:pt>
                <c:pt idx="3188">
                  <c:v>0.0</c:v>
                </c:pt>
                <c:pt idx="3189">
                  <c:v>0.0</c:v>
                </c:pt>
                <c:pt idx="3190">
                  <c:v>0.0</c:v>
                </c:pt>
                <c:pt idx="3191">
                  <c:v>0.0</c:v>
                </c:pt>
                <c:pt idx="3192">
                  <c:v>0.0</c:v>
                </c:pt>
                <c:pt idx="3193">
                  <c:v>0.0</c:v>
                </c:pt>
                <c:pt idx="3194">
                  <c:v>0.0</c:v>
                </c:pt>
                <c:pt idx="3195">
                  <c:v>0.0</c:v>
                </c:pt>
                <c:pt idx="3196">
                  <c:v>0.0</c:v>
                </c:pt>
                <c:pt idx="3197">
                  <c:v>0.0</c:v>
                </c:pt>
                <c:pt idx="3198">
                  <c:v>0.0</c:v>
                </c:pt>
                <c:pt idx="3199">
                  <c:v>0.0</c:v>
                </c:pt>
                <c:pt idx="3200">
                  <c:v>0.0</c:v>
                </c:pt>
                <c:pt idx="3201">
                  <c:v>0.0</c:v>
                </c:pt>
                <c:pt idx="3202">
                  <c:v>0.0</c:v>
                </c:pt>
                <c:pt idx="3203">
                  <c:v>0.0</c:v>
                </c:pt>
                <c:pt idx="3204">
                  <c:v>0.0</c:v>
                </c:pt>
                <c:pt idx="3205">
                  <c:v>0.0</c:v>
                </c:pt>
                <c:pt idx="3206">
                  <c:v>0.0</c:v>
                </c:pt>
                <c:pt idx="3207">
                  <c:v>0.0</c:v>
                </c:pt>
                <c:pt idx="3208">
                  <c:v>0.0</c:v>
                </c:pt>
                <c:pt idx="3209">
                  <c:v>0.0</c:v>
                </c:pt>
                <c:pt idx="3210">
                  <c:v>0.0</c:v>
                </c:pt>
                <c:pt idx="3211">
                  <c:v>0.0</c:v>
                </c:pt>
                <c:pt idx="3212">
                  <c:v>0.0</c:v>
                </c:pt>
                <c:pt idx="3213">
                  <c:v>0.0</c:v>
                </c:pt>
                <c:pt idx="3214">
                  <c:v>0.0</c:v>
                </c:pt>
                <c:pt idx="3215">
                  <c:v>0.0</c:v>
                </c:pt>
                <c:pt idx="3216">
                  <c:v>0.0</c:v>
                </c:pt>
                <c:pt idx="3217">
                  <c:v>0.0</c:v>
                </c:pt>
                <c:pt idx="3218">
                  <c:v>0.0</c:v>
                </c:pt>
                <c:pt idx="3219">
                  <c:v>0.0</c:v>
                </c:pt>
                <c:pt idx="3220">
                  <c:v>0.0</c:v>
                </c:pt>
                <c:pt idx="3221">
                  <c:v>0.0</c:v>
                </c:pt>
                <c:pt idx="3222">
                  <c:v>0.0</c:v>
                </c:pt>
                <c:pt idx="3223">
                  <c:v>0.0</c:v>
                </c:pt>
                <c:pt idx="3224">
                  <c:v>0.0</c:v>
                </c:pt>
                <c:pt idx="3225">
                  <c:v>0.0</c:v>
                </c:pt>
                <c:pt idx="3226">
                  <c:v>0.0</c:v>
                </c:pt>
                <c:pt idx="3227">
                  <c:v>0.0</c:v>
                </c:pt>
                <c:pt idx="3228">
                  <c:v>0.0</c:v>
                </c:pt>
                <c:pt idx="3229">
                  <c:v>0.0</c:v>
                </c:pt>
                <c:pt idx="3230">
                  <c:v>0.0</c:v>
                </c:pt>
                <c:pt idx="3231">
                  <c:v>0.0</c:v>
                </c:pt>
                <c:pt idx="3232">
                  <c:v>0.0</c:v>
                </c:pt>
                <c:pt idx="3233">
                  <c:v>0.0</c:v>
                </c:pt>
                <c:pt idx="3234">
                  <c:v>0.0</c:v>
                </c:pt>
                <c:pt idx="3235">
                  <c:v>0.0</c:v>
                </c:pt>
                <c:pt idx="3236">
                  <c:v>0.0</c:v>
                </c:pt>
                <c:pt idx="3237">
                  <c:v>0.0</c:v>
                </c:pt>
                <c:pt idx="3238">
                  <c:v>0.0</c:v>
                </c:pt>
                <c:pt idx="3239">
                  <c:v>0.0</c:v>
                </c:pt>
                <c:pt idx="3240">
                  <c:v>0.0</c:v>
                </c:pt>
                <c:pt idx="3241">
                  <c:v>0.0</c:v>
                </c:pt>
                <c:pt idx="3242">
                  <c:v>0.0</c:v>
                </c:pt>
                <c:pt idx="3243">
                  <c:v>0.0</c:v>
                </c:pt>
                <c:pt idx="3244">
                  <c:v>0.0</c:v>
                </c:pt>
                <c:pt idx="3245">
                  <c:v>0.0</c:v>
                </c:pt>
                <c:pt idx="3246">
                  <c:v>0.0</c:v>
                </c:pt>
                <c:pt idx="3247">
                  <c:v>0.0</c:v>
                </c:pt>
                <c:pt idx="3248">
                  <c:v>0.0</c:v>
                </c:pt>
                <c:pt idx="3249">
                  <c:v>0.0</c:v>
                </c:pt>
                <c:pt idx="3250">
                  <c:v>0.0</c:v>
                </c:pt>
                <c:pt idx="3251">
                  <c:v>0.0</c:v>
                </c:pt>
                <c:pt idx="3252">
                  <c:v>0.0</c:v>
                </c:pt>
                <c:pt idx="3253">
                  <c:v>0.0</c:v>
                </c:pt>
                <c:pt idx="3254">
                  <c:v>0.0</c:v>
                </c:pt>
                <c:pt idx="3255">
                  <c:v>0.0</c:v>
                </c:pt>
                <c:pt idx="3256">
                  <c:v>0.0</c:v>
                </c:pt>
                <c:pt idx="3257">
                  <c:v>0.0</c:v>
                </c:pt>
                <c:pt idx="3258">
                  <c:v>0.0</c:v>
                </c:pt>
                <c:pt idx="3259">
                  <c:v>0.0</c:v>
                </c:pt>
                <c:pt idx="3260">
                  <c:v>0.0</c:v>
                </c:pt>
                <c:pt idx="3261">
                  <c:v>0.0</c:v>
                </c:pt>
                <c:pt idx="3262">
                  <c:v>0.0</c:v>
                </c:pt>
                <c:pt idx="3263">
                  <c:v>0.0</c:v>
                </c:pt>
                <c:pt idx="3264">
                  <c:v>0.0</c:v>
                </c:pt>
                <c:pt idx="3265">
                  <c:v>0.0</c:v>
                </c:pt>
                <c:pt idx="3266">
                  <c:v>0.0</c:v>
                </c:pt>
                <c:pt idx="3267">
                  <c:v>0.0</c:v>
                </c:pt>
                <c:pt idx="3268">
                  <c:v>0.0</c:v>
                </c:pt>
                <c:pt idx="3269">
                  <c:v>0.0</c:v>
                </c:pt>
                <c:pt idx="3270">
                  <c:v>0.0</c:v>
                </c:pt>
                <c:pt idx="3271">
                  <c:v>0.0</c:v>
                </c:pt>
                <c:pt idx="3272">
                  <c:v>0.0</c:v>
                </c:pt>
                <c:pt idx="3273">
                  <c:v>0.0</c:v>
                </c:pt>
                <c:pt idx="3274">
                  <c:v>0.0</c:v>
                </c:pt>
                <c:pt idx="3275">
                  <c:v>0.0</c:v>
                </c:pt>
                <c:pt idx="3276">
                  <c:v>0.0</c:v>
                </c:pt>
                <c:pt idx="3277">
                  <c:v>0.0</c:v>
                </c:pt>
                <c:pt idx="3278">
                  <c:v>0.0</c:v>
                </c:pt>
                <c:pt idx="3279">
                  <c:v>0.0</c:v>
                </c:pt>
                <c:pt idx="3280">
                  <c:v>0.0</c:v>
                </c:pt>
                <c:pt idx="3281">
                  <c:v>0.0</c:v>
                </c:pt>
                <c:pt idx="3282">
                  <c:v>0.0</c:v>
                </c:pt>
                <c:pt idx="3283">
                  <c:v>0.0</c:v>
                </c:pt>
                <c:pt idx="3284">
                  <c:v>0.0</c:v>
                </c:pt>
                <c:pt idx="3285">
                  <c:v>0.0</c:v>
                </c:pt>
                <c:pt idx="3286">
                  <c:v>0.0</c:v>
                </c:pt>
                <c:pt idx="3287">
                  <c:v>0.0</c:v>
                </c:pt>
                <c:pt idx="3288">
                  <c:v>0.0</c:v>
                </c:pt>
                <c:pt idx="3289">
                  <c:v>0.0</c:v>
                </c:pt>
                <c:pt idx="3290">
                  <c:v>0.0</c:v>
                </c:pt>
                <c:pt idx="3291">
                  <c:v>0.0</c:v>
                </c:pt>
                <c:pt idx="3292">
                  <c:v>1.0</c:v>
                </c:pt>
                <c:pt idx="3293">
                  <c:v>0.0</c:v>
                </c:pt>
                <c:pt idx="3294">
                  <c:v>0.0</c:v>
                </c:pt>
                <c:pt idx="3295">
                  <c:v>0.0</c:v>
                </c:pt>
                <c:pt idx="3296">
                  <c:v>0.0</c:v>
                </c:pt>
                <c:pt idx="3297">
                  <c:v>0.0</c:v>
                </c:pt>
                <c:pt idx="3298">
                  <c:v>0.0</c:v>
                </c:pt>
                <c:pt idx="3299">
                  <c:v>0.0</c:v>
                </c:pt>
                <c:pt idx="3300">
                  <c:v>0.0</c:v>
                </c:pt>
                <c:pt idx="3301">
                  <c:v>0.0</c:v>
                </c:pt>
                <c:pt idx="3302">
                  <c:v>0.0</c:v>
                </c:pt>
                <c:pt idx="3303">
                  <c:v>0.0</c:v>
                </c:pt>
                <c:pt idx="3304">
                  <c:v>0.0</c:v>
                </c:pt>
                <c:pt idx="3305">
                  <c:v>0.0</c:v>
                </c:pt>
                <c:pt idx="3306">
                  <c:v>0.0</c:v>
                </c:pt>
                <c:pt idx="3307">
                  <c:v>0.0</c:v>
                </c:pt>
                <c:pt idx="3308">
                  <c:v>0.0</c:v>
                </c:pt>
                <c:pt idx="3309">
                  <c:v>0.0</c:v>
                </c:pt>
                <c:pt idx="3310">
                  <c:v>0.0</c:v>
                </c:pt>
                <c:pt idx="3311">
                  <c:v>0.0</c:v>
                </c:pt>
                <c:pt idx="3312">
                  <c:v>0.0</c:v>
                </c:pt>
                <c:pt idx="3313">
                  <c:v>0.0</c:v>
                </c:pt>
                <c:pt idx="3314">
                  <c:v>0.0</c:v>
                </c:pt>
                <c:pt idx="3315">
                  <c:v>0.0</c:v>
                </c:pt>
                <c:pt idx="3316">
                  <c:v>0.0</c:v>
                </c:pt>
                <c:pt idx="3317">
                  <c:v>0.0</c:v>
                </c:pt>
                <c:pt idx="3318">
                  <c:v>0.0</c:v>
                </c:pt>
                <c:pt idx="3319">
                  <c:v>0.0</c:v>
                </c:pt>
                <c:pt idx="3320">
                  <c:v>0.0</c:v>
                </c:pt>
                <c:pt idx="3321">
                  <c:v>0.0</c:v>
                </c:pt>
                <c:pt idx="3322">
                  <c:v>0.0</c:v>
                </c:pt>
                <c:pt idx="3323">
                  <c:v>0.0</c:v>
                </c:pt>
                <c:pt idx="3324">
                  <c:v>0.0</c:v>
                </c:pt>
                <c:pt idx="3325">
                  <c:v>0.0</c:v>
                </c:pt>
                <c:pt idx="3326">
                  <c:v>0.0</c:v>
                </c:pt>
                <c:pt idx="3327">
                  <c:v>0.0</c:v>
                </c:pt>
                <c:pt idx="3328">
                  <c:v>0.0</c:v>
                </c:pt>
                <c:pt idx="3329">
                  <c:v>0.0</c:v>
                </c:pt>
                <c:pt idx="3330">
                  <c:v>0.0</c:v>
                </c:pt>
                <c:pt idx="3331">
                  <c:v>0.0</c:v>
                </c:pt>
                <c:pt idx="3332">
                  <c:v>0.0</c:v>
                </c:pt>
                <c:pt idx="3333">
                  <c:v>0.0</c:v>
                </c:pt>
                <c:pt idx="3334">
                  <c:v>0.0</c:v>
                </c:pt>
                <c:pt idx="3335">
                  <c:v>0.0</c:v>
                </c:pt>
                <c:pt idx="3336">
                  <c:v>0.0</c:v>
                </c:pt>
                <c:pt idx="3337">
                  <c:v>0.0</c:v>
                </c:pt>
                <c:pt idx="3338">
                  <c:v>0.0</c:v>
                </c:pt>
                <c:pt idx="3339">
                  <c:v>0.0</c:v>
                </c:pt>
                <c:pt idx="3340">
                  <c:v>0.0</c:v>
                </c:pt>
                <c:pt idx="3341">
                  <c:v>0.0</c:v>
                </c:pt>
                <c:pt idx="3342">
                  <c:v>0.0</c:v>
                </c:pt>
                <c:pt idx="3343">
                  <c:v>0.0</c:v>
                </c:pt>
                <c:pt idx="3344">
                  <c:v>0.0</c:v>
                </c:pt>
                <c:pt idx="3345">
                  <c:v>0.0</c:v>
                </c:pt>
                <c:pt idx="3346">
                  <c:v>0.0</c:v>
                </c:pt>
                <c:pt idx="3347">
                  <c:v>0.0</c:v>
                </c:pt>
                <c:pt idx="3348">
                  <c:v>0.0</c:v>
                </c:pt>
                <c:pt idx="3349">
                  <c:v>0.0</c:v>
                </c:pt>
                <c:pt idx="3350">
                  <c:v>0.0</c:v>
                </c:pt>
                <c:pt idx="3351">
                  <c:v>0.0</c:v>
                </c:pt>
                <c:pt idx="3352">
                  <c:v>0.0</c:v>
                </c:pt>
                <c:pt idx="3353">
                  <c:v>0.0</c:v>
                </c:pt>
                <c:pt idx="3354">
                  <c:v>0.0</c:v>
                </c:pt>
                <c:pt idx="3355">
                  <c:v>0.0</c:v>
                </c:pt>
                <c:pt idx="3356">
                  <c:v>0.0</c:v>
                </c:pt>
                <c:pt idx="3357">
                  <c:v>0.0</c:v>
                </c:pt>
                <c:pt idx="3358">
                  <c:v>0.0</c:v>
                </c:pt>
                <c:pt idx="3359">
                  <c:v>0.0</c:v>
                </c:pt>
                <c:pt idx="3360">
                  <c:v>0.0</c:v>
                </c:pt>
                <c:pt idx="3361">
                  <c:v>0.0</c:v>
                </c:pt>
                <c:pt idx="3362">
                  <c:v>0.0</c:v>
                </c:pt>
                <c:pt idx="3363">
                  <c:v>0.0</c:v>
                </c:pt>
                <c:pt idx="3364">
                  <c:v>0.0</c:v>
                </c:pt>
                <c:pt idx="3365">
                  <c:v>0.0</c:v>
                </c:pt>
                <c:pt idx="3366">
                  <c:v>0.0</c:v>
                </c:pt>
                <c:pt idx="3367">
                  <c:v>0.0</c:v>
                </c:pt>
                <c:pt idx="3368">
                  <c:v>0.0</c:v>
                </c:pt>
                <c:pt idx="3369">
                  <c:v>0.0</c:v>
                </c:pt>
                <c:pt idx="3370">
                  <c:v>0.0</c:v>
                </c:pt>
                <c:pt idx="3371">
                  <c:v>0.0</c:v>
                </c:pt>
                <c:pt idx="3372">
                  <c:v>0.0</c:v>
                </c:pt>
                <c:pt idx="3373">
                  <c:v>0.0</c:v>
                </c:pt>
                <c:pt idx="3374">
                  <c:v>0.0</c:v>
                </c:pt>
                <c:pt idx="3375">
                  <c:v>0.0</c:v>
                </c:pt>
                <c:pt idx="3376">
                  <c:v>0.0</c:v>
                </c:pt>
                <c:pt idx="3377">
                  <c:v>0.0</c:v>
                </c:pt>
                <c:pt idx="3378">
                  <c:v>0.0</c:v>
                </c:pt>
                <c:pt idx="3379">
                  <c:v>0.0</c:v>
                </c:pt>
                <c:pt idx="3380">
                  <c:v>0.0</c:v>
                </c:pt>
                <c:pt idx="3381">
                  <c:v>0.0</c:v>
                </c:pt>
                <c:pt idx="3382">
                  <c:v>0.0</c:v>
                </c:pt>
                <c:pt idx="3383">
                  <c:v>0.0</c:v>
                </c:pt>
                <c:pt idx="3384">
                  <c:v>0.0</c:v>
                </c:pt>
                <c:pt idx="3385">
                  <c:v>0.0</c:v>
                </c:pt>
                <c:pt idx="3386">
                  <c:v>0.0</c:v>
                </c:pt>
                <c:pt idx="3387">
                  <c:v>0.0</c:v>
                </c:pt>
                <c:pt idx="3388">
                  <c:v>0.0</c:v>
                </c:pt>
                <c:pt idx="3389">
                  <c:v>0.0</c:v>
                </c:pt>
                <c:pt idx="3390">
                  <c:v>0.0</c:v>
                </c:pt>
                <c:pt idx="3391">
                  <c:v>0.0</c:v>
                </c:pt>
                <c:pt idx="3392">
                  <c:v>0.0</c:v>
                </c:pt>
                <c:pt idx="3393">
                  <c:v>0.0</c:v>
                </c:pt>
                <c:pt idx="3394">
                  <c:v>0.0</c:v>
                </c:pt>
                <c:pt idx="3395">
                  <c:v>0.0</c:v>
                </c:pt>
                <c:pt idx="3396">
                  <c:v>0.0</c:v>
                </c:pt>
                <c:pt idx="3397">
                  <c:v>0.0</c:v>
                </c:pt>
                <c:pt idx="3398">
                  <c:v>0.0</c:v>
                </c:pt>
                <c:pt idx="3399">
                  <c:v>0.0</c:v>
                </c:pt>
                <c:pt idx="3400">
                  <c:v>0.0</c:v>
                </c:pt>
                <c:pt idx="3401">
                  <c:v>0.0</c:v>
                </c:pt>
                <c:pt idx="3402">
                  <c:v>0.0</c:v>
                </c:pt>
                <c:pt idx="3403">
                  <c:v>0.0</c:v>
                </c:pt>
                <c:pt idx="3404">
                  <c:v>0.0</c:v>
                </c:pt>
                <c:pt idx="3405">
                  <c:v>0.0</c:v>
                </c:pt>
                <c:pt idx="3406">
                  <c:v>0.0</c:v>
                </c:pt>
                <c:pt idx="3407">
                  <c:v>0.0</c:v>
                </c:pt>
                <c:pt idx="3408">
                  <c:v>0.0</c:v>
                </c:pt>
                <c:pt idx="3409">
                  <c:v>0.0</c:v>
                </c:pt>
                <c:pt idx="3410">
                  <c:v>0.0</c:v>
                </c:pt>
                <c:pt idx="3411">
                  <c:v>0.0</c:v>
                </c:pt>
                <c:pt idx="3412">
                  <c:v>0.0</c:v>
                </c:pt>
                <c:pt idx="3413">
                  <c:v>0.0</c:v>
                </c:pt>
                <c:pt idx="3414">
                  <c:v>0.0</c:v>
                </c:pt>
                <c:pt idx="3415">
                  <c:v>0.0</c:v>
                </c:pt>
                <c:pt idx="3416">
                  <c:v>0.0</c:v>
                </c:pt>
                <c:pt idx="3417">
                  <c:v>0.0</c:v>
                </c:pt>
                <c:pt idx="3418">
                  <c:v>0.0</c:v>
                </c:pt>
                <c:pt idx="3419">
                  <c:v>0.0</c:v>
                </c:pt>
                <c:pt idx="3420">
                  <c:v>0.0</c:v>
                </c:pt>
                <c:pt idx="3421">
                  <c:v>0.0</c:v>
                </c:pt>
                <c:pt idx="3422">
                  <c:v>0.0</c:v>
                </c:pt>
                <c:pt idx="3423">
                  <c:v>0.0</c:v>
                </c:pt>
                <c:pt idx="3424">
                  <c:v>0.0</c:v>
                </c:pt>
                <c:pt idx="3425">
                  <c:v>0.0</c:v>
                </c:pt>
                <c:pt idx="3426">
                  <c:v>0.0</c:v>
                </c:pt>
                <c:pt idx="3427">
                  <c:v>0.0</c:v>
                </c:pt>
                <c:pt idx="3428">
                  <c:v>0.0</c:v>
                </c:pt>
                <c:pt idx="3429">
                  <c:v>0.0</c:v>
                </c:pt>
                <c:pt idx="3430">
                  <c:v>0.0</c:v>
                </c:pt>
                <c:pt idx="3431">
                  <c:v>0.0</c:v>
                </c:pt>
                <c:pt idx="3432">
                  <c:v>0.0</c:v>
                </c:pt>
                <c:pt idx="3433">
                  <c:v>0.0</c:v>
                </c:pt>
                <c:pt idx="3434">
                  <c:v>0.0</c:v>
                </c:pt>
                <c:pt idx="3435">
                  <c:v>0.0</c:v>
                </c:pt>
                <c:pt idx="3436">
                  <c:v>0.0</c:v>
                </c:pt>
                <c:pt idx="3437">
                  <c:v>0.0</c:v>
                </c:pt>
                <c:pt idx="3438">
                  <c:v>0.0</c:v>
                </c:pt>
                <c:pt idx="3439">
                  <c:v>0.0</c:v>
                </c:pt>
                <c:pt idx="3440">
                  <c:v>0.0</c:v>
                </c:pt>
                <c:pt idx="3441">
                  <c:v>0.0</c:v>
                </c:pt>
                <c:pt idx="3442">
                  <c:v>0.0</c:v>
                </c:pt>
                <c:pt idx="3443">
                  <c:v>0.0</c:v>
                </c:pt>
                <c:pt idx="3444">
                  <c:v>0.0</c:v>
                </c:pt>
                <c:pt idx="3445">
                  <c:v>0.0</c:v>
                </c:pt>
                <c:pt idx="3446">
                  <c:v>0.0</c:v>
                </c:pt>
                <c:pt idx="3447">
                  <c:v>0.0</c:v>
                </c:pt>
                <c:pt idx="3448">
                  <c:v>0.0</c:v>
                </c:pt>
                <c:pt idx="3449">
                  <c:v>0.0</c:v>
                </c:pt>
                <c:pt idx="3450">
                  <c:v>0.0</c:v>
                </c:pt>
                <c:pt idx="3451">
                  <c:v>0.0</c:v>
                </c:pt>
                <c:pt idx="3452">
                  <c:v>0.0</c:v>
                </c:pt>
                <c:pt idx="3453">
                  <c:v>0.0</c:v>
                </c:pt>
                <c:pt idx="3454">
                  <c:v>0.0</c:v>
                </c:pt>
                <c:pt idx="3455">
                  <c:v>0.0</c:v>
                </c:pt>
                <c:pt idx="3456">
                  <c:v>0.0</c:v>
                </c:pt>
                <c:pt idx="3457">
                  <c:v>0.0</c:v>
                </c:pt>
                <c:pt idx="3458">
                  <c:v>0.0</c:v>
                </c:pt>
                <c:pt idx="3459">
                  <c:v>0.0</c:v>
                </c:pt>
                <c:pt idx="3460">
                  <c:v>0.0</c:v>
                </c:pt>
                <c:pt idx="3461">
                  <c:v>0.0</c:v>
                </c:pt>
                <c:pt idx="3462">
                  <c:v>0.0</c:v>
                </c:pt>
                <c:pt idx="3463">
                  <c:v>0.0</c:v>
                </c:pt>
                <c:pt idx="3464">
                  <c:v>0.0</c:v>
                </c:pt>
                <c:pt idx="3465">
                  <c:v>0.0</c:v>
                </c:pt>
                <c:pt idx="3466">
                  <c:v>0.0</c:v>
                </c:pt>
                <c:pt idx="3467">
                  <c:v>0.0</c:v>
                </c:pt>
                <c:pt idx="3468">
                  <c:v>0.0</c:v>
                </c:pt>
                <c:pt idx="3469">
                  <c:v>0.0</c:v>
                </c:pt>
                <c:pt idx="3470">
                  <c:v>0.0</c:v>
                </c:pt>
                <c:pt idx="3471">
                  <c:v>0.0</c:v>
                </c:pt>
                <c:pt idx="3472">
                  <c:v>0.0</c:v>
                </c:pt>
                <c:pt idx="3473">
                  <c:v>0.0</c:v>
                </c:pt>
                <c:pt idx="3474">
                  <c:v>0.0</c:v>
                </c:pt>
                <c:pt idx="3475">
                  <c:v>0.0</c:v>
                </c:pt>
                <c:pt idx="3476">
                  <c:v>0.0</c:v>
                </c:pt>
                <c:pt idx="3477">
                  <c:v>0.0</c:v>
                </c:pt>
                <c:pt idx="3478">
                  <c:v>0.0</c:v>
                </c:pt>
                <c:pt idx="3479">
                  <c:v>0.0</c:v>
                </c:pt>
                <c:pt idx="3480">
                  <c:v>0.0</c:v>
                </c:pt>
                <c:pt idx="3481">
                  <c:v>0.0</c:v>
                </c:pt>
                <c:pt idx="3482">
                  <c:v>0.0</c:v>
                </c:pt>
                <c:pt idx="3483">
                  <c:v>0.0</c:v>
                </c:pt>
                <c:pt idx="3484">
                  <c:v>0.0</c:v>
                </c:pt>
                <c:pt idx="3485">
                  <c:v>0.0</c:v>
                </c:pt>
                <c:pt idx="3486">
                  <c:v>0.0</c:v>
                </c:pt>
                <c:pt idx="3487">
                  <c:v>0.0</c:v>
                </c:pt>
                <c:pt idx="3488">
                  <c:v>0.0</c:v>
                </c:pt>
                <c:pt idx="3489">
                  <c:v>0.0</c:v>
                </c:pt>
                <c:pt idx="3490">
                  <c:v>0.0</c:v>
                </c:pt>
                <c:pt idx="3491">
                  <c:v>0.0</c:v>
                </c:pt>
                <c:pt idx="3492">
                  <c:v>0.0</c:v>
                </c:pt>
                <c:pt idx="3493">
                  <c:v>0.0</c:v>
                </c:pt>
                <c:pt idx="3494">
                  <c:v>0.0</c:v>
                </c:pt>
                <c:pt idx="3495">
                  <c:v>0.0</c:v>
                </c:pt>
                <c:pt idx="3496">
                  <c:v>0.0</c:v>
                </c:pt>
                <c:pt idx="3497">
                  <c:v>0.0</c:v>
                </c:pt>
                <c:pt idx="3498">
                  <c:v>0.0</c:v>
                </c:pt>
                <c:pt idx="3499">
                  <c:v>0.0</c:v>
                </c:pt>
                <c:pt idx="3500">
                  <c:v>0.0</c:v>
                </c:pt>
                <c:pt idx="3501">
                  <c:v>0.0</c:v>
                </c:pt>
                <c:pt idx="3502">
                  <c:v>0.0</c:v>
                </c:pt>
                <c:pt idx="3503">
                  <c:v>0.0</c:v>
                </c:pt>
                <c:pt idx="3504">
                  <c:v>0.0</c:v>
                </c:pt>
                <c:pt idx="3505">
                  <c:v>0.0</c:v>
                </c:pt>
                <c:pt idx="3506">
                  <c:v>0.0</c:v>
                </c:pt>
                <c:pt idx="3507">
                  <c:v>0.0</c:v>
                </c:pt>
                <c:pt idx="3508">
                  <c:v>0.0</c:v>
                </c:pt>
                <c:pt idx="3509">
                  <c:v>0.0</c:v>
                </c:pt>
                <c:pt idx="3510">
                  <c:v>0.0</c:v>
                </c:pt>
                <c:pt idx="3511">
                  <c:v>0.0</c:v>
                </c:pt>
                <c:pt idx="3512">
                  <c:v>0.0</c:v>
                </c:pt>
                <c:pt idx="3513">
                  <c:v>0.0</c:v>
                </c:pt>
                <c:pt idx="3514">
                  <c:v>0.0</c:v>
                </c:pt>
                <c:pt idx="3515">
                  <c:v>0.0</c:v>
                </c:pt>
                <c:pt idx="3516">
                  <c:v>0.0</c:v>
                </c:pt>
                <c:pt idx="3517">
                  <c:v>0.0</c:v>
                </c:pt>
                <c:pt idx="3518">
                  <c:v>0.0</c:v>
                </c:pt>
                <c:pt idx="3519">
                  <c:v>0.0</c:v>
                </c:pt>
                <c:pt idx="3520">
                  <c:v>0.0</c:v>
                </c:pt>
                <c:pt idx="3521">
                  <c:v>0.0</c:v>
                </c:pt>
                <c:pt idx="3522">
                  <c:v>0.0</c:v>
                </c:pt>
                <c:pt idx="3523">
                  <c:v>0.0</c:v>
                </c:pt>
                <c:pt idx="3524">
                  <c:v>0.0</c:v>
                </c:pt>
                <c:pt idx="3525">
                  <c:v>0.0</c:v>
                </c:pt>
                <c:pt idx="3526">
                  <c:v>0.0</c:v>
                </c:pt>
                <c:pt idx="3527">
                  <c:v>0.0</c:v>
                </c:pt>
                <c:pt idx="3528">
                  <c:v>0.0</c:v>
                </c:pt>
                <c:pt idx="3529">
                  <c:v>0.0</c:v>
                </c:pt>
                <c:pt idx="3530">
                  <c:v>0.0</c:v>
                </c:pt>
                <c:pt idx="3531">
                  <c:v>0.0</c:v>
                </c:pt>
                <c:pt idx="3532">
                  <c:v>0.0</c:v>
                </c:pt>
                <c:pt idx="3533">
                  <c:v>0.0</c:v>
                </c:pt>
                <c:pt idx="3534">
                  <c:v>0.0</c:v>
                </c:pt>
                <c:pt idx="3535">
                  <c:v>0.0</c:v>
                </c:pt>
                <c:pt idx="3536">
                  <c:v>0.0</c:v>
                </c:pt>
                <c:pt idx="3537">
                  <c:v>0.0</c:v>
                </c:pt>
                <c:pt idx="3538">
                  <c:v>0.0</c:v>
                </c:pt>
                <c:pt idx="3539">
                  <c:v>0.0</c:v>
                </c:pt>
                <c:pt idx="3540">
                  <c:v>0.0</c:v>
                </c:pt>
                <c:pt idx="3541">
                  <c:v>0.0</c:v>
                </c:pt>
                <c:pt idx="3542">
                  <c:v>0.0</c:v>
                </c:pt>
                <c:pt idx="3543">
                  <c:v>0.0</c:v>
                </c:pt>
                <c:pt idx="3544">
                  <c:v>0.0</c:v>
                </c:pt>
                <c:pt idx="3545">
                  <c:v>0.0</c:v>
                </c:pt>
                <c:pt idx="3546">
                  <c:v>0.0</c:v>
                </c:pt>
                <c:pt idx="3547">
                  <c:v>0.0</c:v>
                </c:pt>
                <c:pt idx="3548">
                  <c:v>0.0</c:v>
                </c:pt>
                <c:pt idx="3549">
                  <c:v>0.0</c:v>
                </c:pt>
                <c:pt idx="3550">
                  <c:v>0.0</c:v>
                </c:pt>
                <c:pt idx="3551">
                  <c:v>0.0</c:v>
                </c:pt>
                <c:pt idx="3552">
                  <c:v>0.0</c:v>
                </c:pt>
                <c:pt idx="3553">
                  <c:v>0.0</c:v>
                </c:pt>
                <c:pt idx="3554">
                  <c:v>0.0</c:v>
                </c:pt>
                <c:pt idx="3555">
                  <c:v>0.0</c:v>
                </c:pt>
                <c:pt idx="3556">
                  <c:v>0.0</c:v>
                </c:pt>
                <c:pt idx="3557">
                  <c:v>0.0</c:v>
                </c:pt>
                <c:pt idx="3558">
                  <c:v>0.0</c:v>
                </c:pt>
                <c:pt idx="3559">
                  <c:v>0.0</c:v>
                </c:pt>
                <c:pt idx="3560">
                  <c:v>0.0</c:v>
                </c:pt>
                <c:pt idx="3561">
                  <c:v>0.0</c:v>
                </c:pt>
                <c:pt idx="3562">
                  <c:v>0.0</c:v>
                </c:pt>
                <c:pt idx="3563">
                  <c:v>0.0</c:v>
                </c:pt>
                <c:pt idx="3564">
                  <c:v>0.0</c:v>
                </c:pt>
                <c:pt idx="3565">
                  <c:v>0.0</c:v>
                </c:pt>
                <c:pt idx="3566">
                  <c:v>0.0</c:v>
                </c:pt>
                <c:pt idx="3567">
                  <c:v>0.0</c:v>
                </c:pt>
                <c:pt idx="3568">
                  <c:v>0.0</c:v>
                </c:pt>
                <c:pt idx="3569">
                  <c:v>0.0</c:v>
                </c:pt>
                <c:pt idx="3570">
                  <c:v>0.0</c:v>
                </c:pt>
                <c:pt idx="3571">
                  <c:v>0.0</c:v>
                </c:pt>
                <c:pt idx="3572">
                  <c:v>0.0</c:v>
                </c:pt>
                <c:pt idx="3573">
                  <c:v>0.0</c:v>
                </c:pt>
                <c:pt idx="3574">
                  <c:v>0.0</c:v>
                </c:pt>
                <c:pt idx="3575">
                  <c:v>0.0</c:v>
                </c:pt>
                <c:pt idx="3576">
                  <c:v>0.0</c:v>
                </c:pt>
                <c:pt idx="3577">
                  <c:v>0.0</c:v>
                </c:pt>
                <c:pt idx="3578">
                  <c:v>0.0</c:v>
                </c:pt>
                <c:pt idx="3579">
                  <c:v>0.0</c:v>
                </c:pt>
                <c:pt idx="3580">
                  <c:v>0.0</c:v>
                </c:pt>
                <c:pt idx="3581">
                  <c:v>0.0</c:v>
                </c:pt>
                <c:pt idx="3582">
                  <c:v>0.0</c:v>
                </c:pt>
                <c:pt idx="3583">
                  <c:v>0.0</c:v>
                </c:pt>
                <c:pt idx="3584">
                  <c:v>0.0</c:v>
                </c:pt>
                <c:pt idx="3585">
                  <c:v>0.0</c:v>
                </c:pt>
                <c:pt idx="3586">
                  <c:v>0.0</c:v>
                </c:pt>
                <c:pt idx="3587">
                  <c:v>0.0</c:v>
                </c:pt>
                <c:pt idx="3588">
                  <c:v>0.0</c:v>
                </c:pt>
                <c:pt idx="3589">
                  <c:v>0.0</c:v>
                </c:pt>
                <c:pt idx="3590">
                  <c:v>0.0</c:v>
                </c:pt>
                <c:pt idx="3591">
                  <c:v>0.0</c:v>
                </c:pt>
                <c:pt idx="3592">
                  <c:v>0.0</c:v>
                </c:pt>
                <c:pt idx="3593">
                  <c:v>0.0</c:v>
                </c:pt>
                <c:pt idx="3594">
                  <c:v>0.0</c:v>
                </c:pt>
                <c:pt idx="3595">
                  <c:v>0.0</c:v>
                </c:pt>
                <c:pt idx="3596">
                  <c:v>0.0</c:v>
                </c:pt>
                <c:pt idx="3597">
                  <c:v>0.0</c:v>
                </c:pt>
                <c:pt idx="3598">
                  <c:v>0.0</c:v>
                </c:pt>
                <c:pt idx="3599">
                  <c:v>0.0</c:v>
                </c:pt>
                <c:pt idx="3600">
                  <c:v>0.0</c:v>
                </c:pt>
                <c:pt idx="3601">
                  <c:v>0.0</c:v>
                </c:pt>
                <c:pt idx="3602">
                  <c:v>0.0</c:v>
                </c:pt>
                <c:pt idx="3603">
                  <c:v>0.0</c:v>
                </c:pt>
                <c:pt idx="3604">
                  <c:v>0.0</c:v>
                </c:pt>
                <c:pt idx="3605">
                  <c:v>0.0</c:v>
                </c:pt>
                <c:pt idx="3606">
                  <c:v>0.0</c:v>
                </c:pt>
                <c:pt idx="3607">
                  <c:v>0.0</c:v>
                </c:pt>
                <c:pt idx="3608">
                  <c:v>0.0</c:v>
                </c:pt>
                <c:pt idx="3609">
                  <c:v>0.0</c:v>
                </c:pt>
                <c:pt idx="3610">
                  <c:v>0.0</c:v>
                </c:pt>
                <c:pt idx="3611">
                  <c:v>0.0</c:v>
                </c:pt>
                <c:pt idx="3612">
                  <c:v>0.0</c:v>
                </c:pt>
                <c:pt idx="3613">
                  <c:v>0.0</c:v>
                </c:pt>
                <c:pt idx="3614">
                  <c:v>0.0</c:v>
                </c:pt>
                <c:pt idx="3615">
                  <c:v>0.0</c:v>
                </c:pt>
                <c:pt idx="3616">
                  <c:v>0.0</c:v>
                </c:pt>
                <c:pt idx="3617">
                  <c:v>0.0</c:v>
                </c:pt>
                <c:pt idx="3618">
                  <c:v>0.0</c:v>
                </c:pt>
                <c:pt idx="3619">
                  <c:v>0.0</c:v>
                </c:pt>
                <c:pt idx="3620">
                  <c:v>0.0</c:v>
                </c:pt>
                <c:pt idx="3621">
                  <c:v>0.0</c:v>
                </c:pt>
                <c:pt idx="3622">
                  <c:v>0.0</c:v>
                </c:pt>
                <c:pt idx="3623">
                  <c:v>0.0</c:v>
                </c:pt>
                <c:pt idx="3624">
                  <c:v>0.0</c:v>
                </c:pt>
                <c:pt idx="3625">
                  <c:v>0.0</c:v>
                </c:pt>
                <c:pt idx="3626">
                  <c:v>0.0</c:v>
                </c:pt>
                <c:pt idx="3627">
                  <c:v>0.0</c:v>
                </c:pt>
                <c:pt idx="3628">
                  <c:v>0.0</c:v>
                </c:pt>
                <c:pt idx="3629">
                  <c:v>0.0</c:v>
                </c:pt>
                <c:pt idx="3630">
                  <c:v>0.0</c:v>
                </c:pt>
                <c:pt idx="3631">
                  <c:v>0.0</c:v>
                </c:pt>
                <c:pt idx="3632">
                  <c:v>0.0</c:v>
                </c:pt>
                <c:pt idx="3633">
                  <c:v>0.0</c:v>
                </c:pt>
                <c:pt idx="3634">
                  <c:v>0.0</c:v>
                </c:pt>
                <c:pt idx="3635">
                  <c:v>0.0</c:v>
                </c:pt>
                <c:pt idx="3636">
                  <c:v>0.0</c:v>
                </c:pt>
                <c:pt idx="3637">
                  <c:v>0.0</c:v>
                </c:pt>
                <c:pt idx="3638">
                  <c:v>0.0</c:v>
                </c:pt>
                <c:pt idx="3639">
                  <c:v>0.0</c:v>
                </c:pt>
                <c:pt idx="3640">
                  <c:v>0.0</c:v>
                </c:pt>
                <c:pt idx="3641">
                  <c:v>0.0</c:v>
                </c:pt>
                <c:pt idx="3642">
                  <c:v>0.0</c:v>
                </c:pt>
                <c:pt idx="3643">
                  <c:v>0.0</c:v>
                </c:pt>
                <c:pt idx="3644">
                  <c:v>0.0</c:v>
                </c:pt>
                <c:pt idx="3645">
                  <c:v>0.0</c:v>
                </c:pt>
                <c:pt idx="3646">
                  <c:v>0.0</c:v>
                </c:pt>
                <c:pt idx="3647">
                  <c:v>0.0</c:v>
                </c:pt>
                <c:pt idx="3648">
                  <c:v>0.0</c:v>
                </c:pt>
                <c:pt idx="3649">
                  <c:v>0.0</c:v>
                </c:pt>
                <c:pt idx="3650">
                  <c:v>0.0</c:v>
                </c:pt>
                <c:pt idx="3651">
                  <c:v>0.0</c:v>
                </c:pt>
                <c:pt idx="3652">
                  <c:v>0.0</c:v>
                </c:pt>
                <c:pt idx="3653">
                  <c:v>0.0</c:v>
                </c:pt>
                <c:pt idx="3654">
                  <c:v>0.0</c:v>
                </c:pt>
                <c:pt idx="3655">
                  <c:v>0.0</c:v>
                </c:pt>
                <c:pt idx="3656">
                  <c:v>0.0</c:v>
                </c:pt>
                <c:pt idx="3657">
                  <c:v>0.0</c:v>
                </c:pt>
                <c:pt idx="3658">
                  <c:v>0.0</c:v>
                </c:pt>
                <c:pt idx="3659">
                  <c:v>0.0</c:v>
                </c:pt>
                <c:pt idx="3660">
                  <c:v>0.0</c:v>
                </c:pt>
                <c:pt idx="3661">
                  <c:v>0.0</c:v>
                </c:pt>
                <c:pt idx="3662">
                  <c:v>0.0</c:v>
                </c:pt>
                <c:pt idx="3663">
                  <c:v>0.0</c:v>
                </c:pt>
                <c:pt idx="3664">
                  <c:v>0.0</c:v>
                </c:pt>
                <c:pt idx="3665">
                  <c:v>0.0</c:v>
                </c:pt>
                <c:pt idx="3666">
                  <c:v>0.0</c:v>
                </c:pt>
                <c:pt idx="3667">
                  <c:v>0.0</c:v>
                </c:pt>
                <c:pt idx="3668">
                  <c:v>0.0</c:v>
                </c:pt>
                <c:pt idx="3669">
                  <c:v>0.0</c:v>
                </c:pt>
                <c:pt idx="3670">
                  <c:v>0.0</c:v>
                </c:pt>
                <c:pt idx="3671">
                  <c:v>0.0</c:v>
                </c:pt>
                <c:pt idx="3672">
                  <c:v>0.0</c:v>
                </c:pt>
                <c:pt idx="3673">
                  <c:v>0.0</c:v>
                </c:pt>
                <c:pt idx="3674">
                  <c:v>0.0</c:v>
                </c:pt>
                <c:pt idx="3675">
                  <c:v>0.0</c:v>
                </c:pt>
                <c:pt idx="3676">
                  <c:v>0.0</c:v>
                </c:pt>
                <c:pt idx="3677">
                  <c:v>0.0</c:v>
                </c:pt>
                <c:pt idx="3678">
                  <c:v>0.0</c:v>
                </c:pt>
                <c:pt idx="3679">
                  <c:v>0.0</c:v>
                </c:pt>
                <c:pt idx="3680">
                  <c:v>0.0</c:v>
                </c:pt>
                <c:pt idx="3681">
                  <c:v>0.0</c:v>
                </c:pt>
                <c:pt idx="3682">
                  <c:v>0.0</c:v>
                </c:pt>
                <c:pt idx="3683">
                  <c:v>0.0</c:v>
                </c:pt>
                <c:pt idx="3684">
                  <c:v>0.0</c:v>
                </c:pt>
                <c:pt idx="3685">
                  <c:v>0.0</c:v>
                </c:pt>
                <c:pt idx="3686">
                  <c:v>0.0</c:v>
                </c:pt>
                <c:pt idx="3687">
                  <c:v>0.0</c:v>
                </c:pt>
                <c:pt idx="3688">
                  <c:v>0.0</c:v>
                </c:pt>
                <c:pt idx="3689">
                  <c:v>0.0</c:v>
                </c:pt>
                <c:pt idx="3690">
                  <c:v>0.0</c:v>
                </c:pt>
                <c:pt idx="3691">
                  <c:v>0.0</c:v>
                </c:pt>
                <c:pt idx="3692">
                  <c:v>0.0</c:v>
                </c:pt>
                <c:pt idx="3693">
                  <c:v>0.0</c:v>
                </c:pt>
                <c:pt idx="3694">
                  <c:v>0.0</c:v>
                </c:pt>
                <c:pt idx="3695">
                  <c:v>0.0</c:v>
                </c:pt>
                <c:pt idx="3696">
                  <c:v>0.0</c:v>
                </c:pt>
                <c:pt idx="3697">
                  <c:v>0.0</c:v>
                </c:pt>
                <c:pt idx="3698">
                  <c:v>0.0</c:v>
                </c:pt>
                <c:pt idx="3699">
                  <c:v>0.0</c:v>
                </c:pt>
                <c:pt idx="3700">
                  <c:v>0.0</c:v>
                </c:pt>
                <c:pt idx="3701">
                  <c:v>0.0</c:v>
                </c:pt>
                <c:pt idx="3702">
                  <c:v>0.0</c:v>
                </c:pt>
                <c:pt idx="3703">
                  <c:v>0.0</c:v>
                </c:pt>
                <c:pt idx="3704">
                  <c:v>0.0</c:v>
                </c:pt>
                <c:pt idx="3705">
                  <c:v>0.0</c:v>
                </c:pt>
                <c:pt idx="3706">
                  <c:v>0.0</c:v>
                </c:pt>
                <c:pt idx="3707">
                  <c:v>0.0</c:v>
                </c:pt>
                <c:pt idx="3708">
                  <c:v>0.0</c:v>
                </c:pt>
                <c:pt idx="3709">
                  <c:v>0.0</c:v>
                </c:pt>
                <c:pt idx="3710">
                  <c:v>0.0</c:v>
                </c:pt>
                <c:pt idx="3711">
                  <c:v>0.0</c:v>
                </c:pt>
                <c:pt idx="3712">
                  <c:v>0.0</c:v>
                </c:pt>
                <c:pt idx="3713">
                  <c:v>0.0</c:v>
                </c:pt>
                <c:pt idx="3714">
                  <c:v>0.0</c:v>
                </c:pt>
                <c:pt idx="3715">
                  <c:v>0.0</c:v>
                </c:pt>
                <c:pt idx="3716">
                  <c:v>0.0</c:v>
                </c:pt>
                <c:pt idx="3717">
                  <c:v>0.0</c:v>
                </c:pt>
                <c:pt idx="3718">
                  <c:v>0.0</c:v>
                </c:pt>
                <c:pt idx="3719">
                  <c:v>0.0</c:v>
                </c:pt>
                <c:pt idx="3720">
                  <c:v>0.0</c:v>
                </c:pt>
                <c:pt idx="3721">
                  <c:v>0.0</c:v>
                </c:pt>
                <c:pt idx="3722">
                  <c:v>0.0</c:v>
                </c:pt>
                <c:pt idx="3723">
                  <c:v>0.0</c:v>
                </c:pt>
                <c:pt idx="3724">
                  <c:v>0.0</c:v>
                </c:pt>
                <c:pt idx="3725">
                  <c:v>0.0</c:v>
                </c:pt>
                <c:pt idx="3726">
                  <c:v>0.0</c:v>
                </c:pt>
                <c:pt idx="3727">
                  <c:v>0.0</c:v>
                </c:pt>
                <c:pt idx="3728">
                  <c:v>0.0</c:v>
                </c:pt>
                <c:pt idx="3729">
                  <c:v>0.0</c:v>
                </c:pt>
                <c:pt idx="3730">
                  <c:v>0.0</c:v>
                </c:pt>
                <c:pt idx="3731">
                  <c:v>0.0</c:v>
                </c:pt>
                <c:pt idx="3732">
                  <c:v>0.0</c:v>
                </c:pt>
                <c:pt idx="3733">
                  <c:v>0.0</c:v>
                </c:pt>
                <c:pt idx="3734">
                  <c:v>0.0</c:v>
                </c:pt>
                <c:pt idx="3735">
                  <c:v>0.0</c:v>
                </c:pt>
                <c:pt idx="3736">
                  <c:v>0.0</c:v>
                </c:pt>
                <c:pt idx="3737">
                  <c:v>0.0</c:v>
                </c:pt>
                <c:pt idx="3738">
                  <c:v>0.0</c:v>
                </c:pt>
                <c:pt idx="3739">
                  <c:v>0.0</c:v>
                </c:pt>
                <c:pt idx="3740">
                  <c:v>0.0</c:v>
                </c:pt>
                <c:pt idx="3741">
                  <c:v>0.0</c:v>
                </c:pt>
                <c:pt idx="3742">
                  <c:v>0.0</c:v>
                </c:pt>
                <c:pt idx="3743">
                  <c:v>0.0</c:v>
                </c:pt>
                <c:pt idx="3744">
                  <c:v>0.0</c:v>
                </c:pt>
                <c:pt idx="3745">
                  <c:v>0.0</c:v>
                </c:pt>
                <c:pt idx="3746">
                  <c:v>0.0</c:v>
                </c:pt>
                <c:pt idx="3747">
                  <c:v>0.0</c:v>
                </c:pt>
                <c:pt idx="3748">
                  <c:v>0.0</c:v>
                </c:pt>
                <c:pt idx="3749">
                  <c:v>0.0</c:v>
                </c:pt>
                <c:pt idx="3750">
                  <c:v>0.0</c:v>
                </c:pt>
                <c:pt idx="3751">
                  <c:v>0.0</c:v>
                </c:pt>
                <c:pt idx="3752">
                  <c:v>0.0</c:v>
                </c:pt>
                <c:pt idx="3753">
                  <c:v>0.0</c:v>
                </c:pt>
                <c:pt idx="3754">
                  <c:v>0.0</c:v>
                </c:pt>
                <c:pt idx="3755">
                  <c:v>0.0</c:v>
                </c:pt>
                <c:pt idx="3756">
                  <c:v>0.0</c:v>
                </c:pt>
                <c:pt idx="3757">
                  <c:v>0.0</c:v>
                </c:pt>
                <c:pt idx="3758">
                  <c:v>0.0</c:v>
                </c:pt>
                <c:pt idx="3759">
                  <c:v>0.0</c:v>
                </c:pt>
                <c:pt idx="3760">
                  <c:v>0.0</c:v>
                </c:pt>
                <c:pt idx="3761">
                  <c:v>0.0</c:v>
                </c:pt>
                <c:pt idx="3762">
                  <c:v>0.0</c:v>
                </c:pt>
                <c:pt idx="3763">
                  <c:v>0.0</c:v>
                </c:pt>
                <c:pt idx="3764">
                  <c:v>0.0</c:v>
                </c:pt>
                <c:pt idx="3765">
                  <c:v>0.0</c:v>
                </c:pt>
                <c:pt idx="3766">
                  <c:v>0.0</c:v>
                </c:pt>
                <c:pt idx="3767">
                  <c:v>0.0</c:v>
                </c:pt>
                <c:pt idx="3768">
                  <c:v>0.0</c:v>
                </c:pt>
                <c:pt idx="3769">
                  <c:v>0.0</c:v>
                </c:pt>
                <c:pt idx="3770">
                  <c:v>0.0</c:v>
                </c:pt>
                <c:pt idx="3771">
                  <c:v>0.0</c:v>
                </c:pt>
                <c:pt idx="3772">
                  <c:v>0.0</c:v>
                </c:pt>
                <c:pt idx="3773">
                  <c:v>0.0</c:v>
                </c:pt>
                <c:pt idx="3774">
                  <c:v>0.0</c:v>
                </c:pt>
                <c:pt idx="3775">
                  <c:v>0.0</c:v>
                </c:pt>
                <c:pt idx="3776">
                  <c:v>0.0</c:v>
                </c:pt>
                <c:pt idx="3777">
                  <c:v>0.0</c:v>
                </c:pt>
                <c:pt idx="3778">
                  <c:v>0.0</c:v>
                </c:pt>
                <c:pt idx="3779">
                  <c:v>0.0</c:v>
                </c:pt>
                <c:pt idx="3780">
                  <c:v>0.0</c:v>
                </c:pt>
                <c:pt idx="3781">
                  <c:v>0.0</c:v>
                </c:pt>
                <c:pt idx="3782">
                  <c:v>0.0</c:v>
                </c:pt>
                <c:pt idx="3783">
                  <c:v>0.0</c:v>
                </c:pt>
                <c:pt idx="3784">
                  <c:v>0.0</c:v>
                </c:pt>
                <c:pt idx="3785">
                  <c:v>0.0</c:v>
                </c:pt>
                <c:pt idx="3786">
                  <c:v>0.0</c:v>
                </c:pt>
                <c:pt idx="3787">
                  <c:v>0.0</c:v>
                </c:pt>
                <c:pt idx="3788">
                  <c:v>0.0</c:v>
                </c:pt>
                <c:pt idx="3789">
                  <c:v>0.0</c:v>
                </c:pt>
                <c:pt idx="3790">
                  <c:v>0.0</c:v>
                </c:pt>
                <c:pt idx="3791">
                  <c:v>0.0</c:v>
                </c:pt>
                <c:pt idx="3792">
                  <c:v>0.0</c:v>
                </c:pt>
                <c:pt idx="3793">
                  <c:v>0.0</c:v>
                </c:pt>
                <c:pt idx="3794">
                  <c:v>0.0</c:v>
                </c:pt>
                <c:pt idx="3795">
                  <c:v>0.0</c:v>
                </c:pt>
                <c:pt idx="3796">
                  <c:v>0.0</c:v>
                </c:pt>
                <c:pt idx="3797">
                  <c:v>0.0</c:v>
                </c:pt>
                <c:pt idx="3798">
                  <c:v>0.0</c:v>
                </c:pt>
                <c:pt idx="3799">
                  <c:v>0.0</c:v>
                </c:pt>
                <c:pt idx="3800">
                  <c:v>0.0</c:v>
                </c:pt>
                <c:pt idx="3801">
                  <c:v>0.0</c:v>
                </c:pt>
                <c:pt idx="3802">
                  <c:v>0.0</c:v>
                </c:pt>
                <c:pt idx="3803">
                  <c:v>0.0</c:v>
                </c:pt>
                <c:pt idx="3804">
                  <c:v>0.0</c:v>
                </c:pt>
                <c:pt idx="3805">
                  <c:v>0.0</c:v>
                </c:pt>
                <c:pt idx="3806">
                  <c:v>0.0</c:v>
                </c:pt>
                <c:pt idx="3807">
                  <c:v>0.0</c:v>
                </c:pt>
                <c:pt idx="3808">
                  <c:v>0.0</c:v>
                </c:pt>
                <c:pt idx="3809">
                  <c:v>0.0</c:v>
                </c:pt>
                <c:pt idx="3810">
                  <c:v>0.0</c:v>
                </c:pt>
                <c:pt idx="3811">
                  <c:v>0.0</c:v>
                </c:pt>
                <c:pt idx="3812">
                  <c:v>0.0</c:v>
                </c:pt>
                <c:pt idx="3813">
                  <c:v>0.0</c:v>
                </c:pt>
                <c:pt idx="3814">
                  <c:v>0.0</c:v>
                </c:pt>
                <c:pt idx="3815">
                  <c:v>0.0</c:v>
                </c:pt>
                <c:pt idx="3816">
                  <c:v>0.0</c:v>
                </c:pt>
                <c:pt idx="3817">
                  <c:v>0.0</c:v>
                </c:pt>
                <c:pt idx="3818">
                  <c:v>0.0</c:v>
                </c:pt>
                <c:pt idx="3819">
                  <c:v>0.0</c:v>
                </c:pt>
                <c:pt idx="3820">
                  <c:v>0.0</c:v>
                </c:pt>
                <c:pt idx="3821">
                  <c:v>0.0</c:v>
                </c:pt>
                <c:pt idx="3822">
                  <c:v>0.0</c:v>
                </c:pt>
                <c:pt idx="3823">
                  <c:v>0.0</c:v>
                </c:pt>
                <c:pt idx="3824">
                  <c:v>0.0</c:v>
                </c:pt>
                <c:pt idx="3825">
                  <c:v>0.0</c:v>
                </c:pt>
                <c:pt idx="3826">
                  <c:v>0.0</c:v>
                </c:pt>
                <c:pt idx="3827">
                  <c:v>0.0</c:v>
                </c:pt>
                <c:pt idx="3828">
                  <c:v>0.0</c:v>
                </c:pt>
                <c:pt idx="3829">
                  <c:v>0.0</c:v>
                </c:pt>
                <c:pt idx="3830">
                  <c:v>0.0</c:v>
                </c:pt>
                <c:pt idx="3831">
                  <c:v>0.0</c:v>
                </c:pt>
                <c:pt idx="3832">
                  <c:v>0.0</c:v>
                </c:pt>
                <c:pt idx="3833">
                  <c:v>0.0</c:v>
                </c:pt>
                <c:pt idx="3834">
                  <c:v>0.0</c:v>
                </c:pt>
                <c:pt idx="3835">
                  <c:v>0.0</c:v>
                </c:pt>
                <c:pt idx="3836">
                  <c:v>0.0</c:v>
                </c:pt>
                <c:pt idx="3837">
                  <c:v>0.0</c:v>
                </c:pt>
                <c:pt idx="3838">
                  <c:v>0.0</c:v>
                </c:pt>
                <c:pt idx="3839">
                  <c:v>0.0</c:v>
                </c:pt>
                <c:pt idx="3840">
                  <c:v>0.0</c:v>
                </c:pt>
                <c:pt idx="3841">
                  <c:v>0.0</c:v>
                </c:pt>
                <c:pt idx="3842">
                  <c:v>0.0</c:v>
                </c:pt>
                <c:pt idx="3843">
                  <c:v>0.0</c:v>
                </c:pt>
                <c:pt idx="3844">
                  <c:v>0.0</c:v>
                </c:pt>
                <c:pt idx="3845">
                  <c:v>0.0</c:v>
                </c:pt>
                <c:pt idx="3846">
                  <c:v>0.0</c:v>
                </c:pt>
                <c:pt idx="3847">
                  <c:v>0.0</c:v>
                </c:pt>
                <c:pt idx="3848">
                  <c:v>0.0</c:v>
                </c:pt>
                <c:pt idx="3849">
                  <c:v>0.0</c:v>
                </c:pt>
                <c:pt idx="3850">
                  <c:v>0.0</c:v>
                </c:pt>
                <c:pt idx="3851">
                  <c:v>0.0</c:v>
                </c:pt>
                <c:pt idx="3852">
                  <c:v>0.0</c:v>
                </c:pt>
                <c:pt idx="3853">
                  <c:v>0.0</c:v>
                </c:pt>
                <c:pt idx="3854">
                  <c:v>0.0</c:v>
                </c:pt>
                <c:pt idx="3855">
                  <c:v>0.0</c:v>
                </c:pt>
                <c:pt idx="3856">
                  <c:v>0.0</c:v>
                </c:pt>
                <c:pt idx="3857">
                  <c:v>0.0</c:v>
                </c:pt>
                <c:pt idx="3858">
                  <c:v>0.0</c:v>
                </c:pt>
                <c:pt idx="3859">
                  <c:v>0.0</c:v>
                </c:pt>
                <c:pt idx="3860">
                  <c:v>0.0</c:v>
                </c:pt>
                <c:pt idx="3861">
                  <c:v>0.0</c:v>
                </c:pt>
                <c:pt idx="3862">
                  <c:v>0.0</c:v>
                </c:pt>
                <c:pt idx="3863">
                  <c:v>0.0</c:v>
                </c:pt>
                <c:pt idx="3864">
                  <c:v>0.0</c:v>
                </c:pt>
                <c:pt idx="3865">
                  <c:v>0.0</c:v>
                </c:pt>
                <c:pt idx="3866">
                  <c:v>0.0</c:v>
                </c:pt>
                <c:pt idx="3867">
                  <c:v>0.0</c:v>
                </c:pt>
                <c:pt idx="3868">
                  <c:v>0.0</c:v>
                </c:pt>
                <c:pt idx="3869">
                  <c:v>0.0</c:v>
                </c:pt>
                <c:pt idx="3870">
                  <c:v>0.0</c:v>
                </c:pt>
                <c:pt idx="3871">
                  <c:v>0.0</c:v>
                </c:pt>
                <c:pt idx="3872">
                  <c:v>0.0</c:v>
                </c:pt>
                <c:pt idx="3873">
                  <c:v>0.0</c:v>
                </c:pt>
                <c:pt idx="3874">
                  <c:v>0.0</c:v>
                </c:pt>
                <c:pt idx="3875">
                  <c:v>0.0</c:v>
                </c:pt>
                <c:pt idx="3876">
                  <c:v>0.0</c:v>
                </c:pt>
                <c:pt idx="3877">
                  <c:v>0.0</c:v>
                </c:pt>
                <c:pt idx="3878">
                  <c:v>0.0</c:v>
                </c:pt>
                <c:pt idx="3879">
                  <c:v>0.0</c:v>
                </c:pt>
                <c:pt idx="3880">
                  <c:v>0.0</c:v>
                </c:pt>
                <c:pt idx="3881">
                  <c:v>0.0</c:v>
                </c:pt>
                <c:pt idx="3882">
                  <c:v>0.0</c:v>
                </c:pt>
                <c:pt idx="3883">
                  <c:v>0.0</c:v>
                </c:pt>
                <c:pt idx="3884">
                  <c:v>0.0</c:v>
                </c:pt>
                <c:pt idx="3885">
                  <c:v>0.0</c:v>
                </c:pt>
                <c:pt idx="3886">
                  <c:v>0.0</c:v>
                </c:pt>
                <c:pt idx="3887">
                  <c:v>0.0</c:v>
                </c:pt>
                <c:pt idx="3888">
                  <c:v>0.0</c:v>
                </c:pt>
                <c:pt idx="3889">
                  <c:v>0.0</c:v>
                </c:pt>
                <c:pt idx="3890">
                  <c:v>0.0</c:v>
                </c:pt>
                <c:pt idx="3891">
                  <c:v>0.0</c:v>
                </c:pt>
                <c:pt idx="3892">
                  <c:v>0.0</c:v>
                </c:pt>
                <c:pt idx="3893">
                  <c:v>0.0</c:v>
                </c:pt>
                <c:pt idx="3894">
                  <c:v>0.0</c:v>
                </c:pt>
                <c:pt idx="3895">
                  <c:v>0.0</c:v>
                </c:pt>
                <c:pt idx="3896">
                  <c:v>0.0</c:v>
                </c:pt>
                <c:pt idx="3897">
                  <c:v>0.0</c:v>
                </c:pt>
                <c:pt idx="3898">
                  <c:v>0.0</c:v>
                </c:pt>
                <c:pt idx="3899">
                  <c:v>0.0</c:v>
                </c:pt>
                <c:pt idx="3900">
                  <c:v>0.0</c:v>
                </c:pt>
                <c:pt idx="3901">
                  <c:v>0.0</c:v>
                </c:pt>
                <c:pt idx="3902">
                  <c:v>0.0</c:v>
                </c:pt>
                <c:pt idx="3903">
                  <c:v>0.0</c:v>
                </c:pt>
                <c:pt idx="3904">
                  <c:v>0.0</c:v>
                </c:pt>
                <c:pt idx="3905">
                  <c:v>0.0</c:v>
                </c:pt>
                <c:pt idx="3906">
                  <c:v>0.0</c:v>
                </c:pt>
                <c:pt idx="3907">
                  <c:v>0.0</c:v>
                </c:pt>
                <c:pt idx="3908">
                  <c:v>0.0</c:v>
                </c:pt>
                <c:pt idx="3909">
                  <c:v>0.0</c:v>
                </c:pt>
                <c:pt idx="3910">
                  <c:v>0.0</c:v>
                </c:pt>
                <c:pt idx="3911">
                  <c:v>0.0</c:v>
                </c:pt>
                <c:pt idx="3912">
                  <c:v>0.0</c:v>
                </c:pt>
                <c:pt idx="3913">
                  <c:v>0.0</c:v>
                </c:pt>
                <c:pt idx="3914">
                  <c:v>0.0</c:v>
                </c:pt>
                <c:pt idx="3915">
                  <c:v>0.0</c:v>
                </c:pt>
                <c:pt idx="3916">
                  <c:v>0.0</c:v>
                </c:pt>
                <c:pt idx="3917">
                  <c:v>0.0</c:v>
                </c:pt>
                <c:pt idx="3918">
                  <c:v>0.0</c:v>
                </c:pt>
                <c:pt idx="3919">
                  <c:v>0.0</c:v>
                </c:pt>
                <c:pt idx="3920">
                  <c:v>0.0</c:v>
                </c:pt>
                <c:pt idx="3921">
                  <c:v>0.0</c:v>
                </c:pt>
                <c:pt idx="3922">
                  <c:v>0.0</c:v>
                </c:pt>
                <c:pt idx="3923">
                  <c:v>0.0</c:v>
                </c:pt>
                <c:pt idx="3924">
                  <c:v>0.0</c:v>
                </c:pt>
                <c:pt idx="3925">
                  <c:v>0.0</c:v>
                </c:pt>
                <c:pt idx="3926">
                  <c:v>0.0</c:v>
                </c:pt>
                <c:pt idx="3927">
                  <c:v>1.0</c:v>
                </c:pt>
                <c:pt idx="3928">
                  <c:v>0.0</c:v>
                </c:pt>
                <c:pt idx="3929">
                  <c:v>0.0</c:v>
                </c:pt>
                <c:pt idx="3930">
                  <c:v>0.0</c:v>
                </c:pt>
                <c:pt idx="3931">
                  <c:v>0.0</c:v>
                </c:pt>
                <c:pt idx="3932">
                  <c:v>0.0</c:v>
                </c:pt>
                <c:pt idx="3933">
                  <c:v>0.0</c:v>
                </c:pt>
                <c:pt idx="3934">
                  <c:v>0.0</c:v>
                </c:pt>
                <c:pt idx="3935">
                  <c:v>0.0</c:v>
                </c:pt>
                <c:pt idx="3936">
                  <c:v>0.0</c:v>
                </c:pt>
                <c:pt idx="3937">
                  <c:v>0.0</c:v>
                </c:pt>
                <c:pt idx="3938">
                  <c:v>0.0</c:v>
                </c:pt>
                <c:pt idx="3939">
                  <c:v>0.0</c:v>
                </c:pt>
                <c:pt idx="3940">
                  <c:v>0.0</c:v>
                </c:pt>
                <c:pt idx="3941">
                  <c:v>0.0</c:v>
                </c:pt>
                <c:pt idx="3942">
                  <c:v>0.0</c:v>
                </c:pt>
                <c:pt idx="3943">
                  <c:v>0.0</c:v>
                </c:pt>
                <c:pt idx="3944">
                  <c:v>0.0</c:v>
                </c:pt>
                <c:pt idx="3945">
                  <c:v>0.0</c:v>
                </c:pt>
                <c:pt idx="3946">
                  <c:v>0.0</c:v>
                </c:pt>
                <c:pt idx="3947">
                  <c:v>0.0</c:v>
                </c:pt>
                <c:pt idx="3948">
                  <c:v>0.0</c:v>
                </c:pt>
                <c:pt idx="3949">
                  <c:v>0.0</c:v>
                </c:pt>
                <c:pt idx="3950">
                  <c:v>0.0</c:v>
                </c:pt>
                <c:pt idx="3951">
                  <c:v>0.0</c:v>
                </c:pt>
                <c:pt idx="3952">
                  <c:v>0.0</c:v>
                </c:pt>
                <c:pt idx="3953">
                  <c:v>0.0</c:v>
                </c:pt>
                <c:pt idx="3954">
                  <c:v>0.0</c:v>
                </c:pt>
                <c:pt idx="3955">
                  <c:v>0.0</c:v>
                </c:pt>
                <c:pt idx="3956">
                  <c:v>0.0</c:v>
                </c:pt>
                <c:pt idx="3957">
                  <c:v>0.0</c:v>
                </c:pt>
                <c:pt idx="3958">
                  <c:v>0.0</c:v>
                </c:pt>
                <c:pt idx="3959">
                  <c:v>0.0</c:v>
                </c:pt>
                <c:pt idx="3960">
                  <c:v>0.0</c:v>
                </c:pt>
                <c:pt idx="3961">
                  <c:v>0.0</c:v>
                </c:pt>
                <c:pt idx="3962">
                  <c:v>0.0</c:v>
                </c:pt>
                <c:pt idx="3963">
                  <c:v>0.0</c:v>
                </c:pt>
                <c:pt idx="3964">
                  <c:v>0.0</c:v>
                </c:pt>
                <c:pt idx="3965">
                  <c:v>0.0</c:v>
                </c:pt>
                <c:pt idx="3966">
                  <c:v>0.0</c:v>
                </c:pt>
                <c:pt idx="3967">
                  <c:v>0.0</c:v>
                </c:pt>
                <c:pt idx="3968">
                  <c:v>0.0</c:v>
                </c:pt>
                <c:pt idx="3969">
                  <c:v>0.0</c:v>
                </c:pt>
                <c:pt idx="3970">
                  <c:v>0.0</c:v>
                </c:pt>
                <c:pt idx="3971">
                  <c:v>0.0</c:v>
                </c:pt>
                <c:pt idx="3972">
                  <c:v>0.0</c:v>
                </c:pt>
                <c:pt idx="3973">
                  <c:v>0.0</c:v>
                </c:pt>
                <c:pt idx="3974">
                  <c:v>0.0</c:v>
                </c:pt>
                <c:pt idx="3975">
                  <c:v>0.0</c:v>
                </c:pt>
                <c:pt idx="3976">
                  <c:v>0.0</c:v>
                </c:pt>
                <c:pt idx="3977">
                  <c:v>0.0</c:v>
                </c:pt>
                <c:pt idx="3978">
                  <c:v>0.0</c:v>
                </c:pt>
                <c:pt idx="3979">
                  <c:v>0.0</c:v>
                </c:pt>
                <c:pt idx="3980">
                  <c:v>0.0</c:v>
                </c:pt>
                <c:pt idx="3981">
                  <c:v>0.0</c:v>
                </c:pt>
                <c:pt idx="3982">
                  <c:v>0.0</c:v>
                </c:pt>
                <c:pt idx="3983">
                  <c:v>0.0</c:v>
                </c:pt>
                <c:pt idx="3984">
                  <c:v>0.0</c:v>
                </c:pt>
                <c:pt idx="3985">
                  <c:v>0.0</c:v>
                </c:pt>
                <c:pt idx="3986">
                  <c:v>0.0</c:v>
                </c:pt>
                <c:pt idx="3987">
                  <c:v>0.0</c:v>
                </c:pt>
                <c:pt idx="3988">
                  <c:v>0.0</c:v>
                </c:pt>
                <c:pt idx="3989">
                  <c:v>0.0</c:v>
                </c:pt>
                <c:pt idx="3990">
                  <c:v>0.0</c:v>
                </c:pt>
                <c:pt idx="3991">
                  <c:v>0.0</c:v>
                </c:pt>
                <c:pt idx="3992">
                  <c:v>0.0</c:v>
                </c:pt>
                <c:pt idx="3993">
                  <c:v>0.0</c:v>
                </c:pt>
                <c:pt idx="3994">
                  <c:v>0.0</c:v>
                </c:pt>
                <c:pt idx="3995">
                  <c:v>0.0</c:v>
                </c:pt>
                <c:pt idx="3996">
                  <c:v>0.0</c:v>
                </c:pt>
                <c:pt idx="3997">
                  <c:v>0.0</c:v>
                </c:pt>
                <c:pt idx="3998">
                  <c:v>0.0</c:v>
                </c:pt>
                <c:pt idx="3999">
                  <c:v>0.0</c:v>
                </c:pt>
                <c:pt idx="4000">
                  <c:v>0.0</c:v>
                </c:pt>
                <c:pt idx="4001">
                  <c:v>0.0</c:v>
                </c:pt>
                <c:pt idx="4002">
                  <c:v>0.0</c:v>
                </c:pt>
                <c:pt idx="4003">
                  <c:v>0.0</c:v>
                </c:pt>
                <c:pt idx="4004">
                  <c:v>0.0</c:v>
                </c:pt>
                <c:pt idx="4005">
                  <c:v>0.0</c:v>
                </c:pt>
                <c:pt idx="4006">
                  <c:v>0.0</c:v>
                </c:pt>
                <c:pt idx="4007">
                  <c:v>0.0</c:v>
                </c:pt>
                <c:pt idx="4008">
                  <c:v>0.0</c:v>
                </c:pt>
                <c:pt idx="4009">
                  <c:v>0.0</c:v>
                </c:pt>
                <c:pt idx="4010">
                  <c:v>0.0</c:v>
                </c:pt>
                <c:pt idx="4011">
                  <c:v>0.0</c:v>
                </c:pt>
                <c:pt idx="4012">
                  <c:v>0.0</c:v>
                </c:pt>
                <c:pt idx="4013">
                  <c:v>0.0</c:v>
                </c:pt>
                <c:pt idx="4014">
                  <c:v>0.0</c:v>
                </c:pt>
                <c:pt idx="4015">
                  <c:v>0.0</c:v>
                </c:pt>
                <c:pt idx="4016">
                  <c:v>0.0</c:v>
                </c:pt>
                <c:pt idx="4017">
                  <c:v>0.0</c:v>
                </c:pt>
                <c:pt idx="4018">
                  <c:v>0.0</c:v>
                </c:pt>
                <c:pt idx="4019">
                  <c:v>0.0</c:v>
                </c:pt>
                <c:pt idx="4020">
                  <c:v>0.0</c:v>
                </c:pt>
                <c:pt idx="4021">
                  <c:v>0.0</c:v>
                </c:pt>
                <c:pt idx="4022">
                  <c:v>0.0</c:v>
                </c:pt>
                <c:pt idx="4023">
                  <c:v>0.0</c:v>
                </c:pt>
                <c:pt idx="4024">
                  <c:v>0.0</c:v>
                </c:pt>
                <c:pt idx="4025">
                  <c:v>0.0</c:v>
                </c:pt>
                <c:pt idx="4026">
                  <c:v>0.0</c:v>
                </c:pt>
                <c:pt idx="4027">
                  <c:v>0.0</c:v>
                </c:pt>
                <c:pt idx="4028">
                  <c:v>0.0</c:v>
                </c:pt>
                <c:pt idx="4029">
                  <c:v>0.0</c:v>
                </c:pt>
                <c:pt idx="4030">
                  <c:v>0.0</c:v>
                </c:pt>
                <c:pt idx="4031">
                  <c:v>0.0</c:v>
                </c:pt>
                <c:pt idx="4032">
                  <c:v>0.0</c:v>
                </c:pt>
                <c:pt idx="4033">
                  <c:v>0.0</c:v>
                </c:pt>
                <c:pt idx="4034">
                  <c:v>0.0</c:v>
                </c:pt>
                <c:pt idx="4035">
                  <c:v>0.0</c:v>
                </c:pt>
                <c:pt idx="4036">
                  <c:v>0.0</c:v>
                </c:pt>
                <c:pt idx="4037">
                  <c:v>0.0</c:v>
                </c:pt>
                <c:pt idx="4038">
                  <c:v>0.0</c:v>
                </c:pt>
                <c:pt idx="4039">
                  <c:v>0.0</c:v>
                </c:pt>
                <c:pt idx="4040">
                  <c:v>0.0</c:v>
                </c:pt>
                <c:pt idx="4041">
                  <c:v>0.0</c:v>
                </c:pt>
                <c:pt idx="4042">
                  <c:v>0.0</c:v>
                </c:pt>
                <c:pt idx="4043">
                  <c:v>0.0</c:v>
                </c:pt>
                <c:pt idx="4044">
                  <c:v>0.0</c:v>
                </c:pt>
                <c:pt idx="4045">
                  <c:v>0.0</c:v>
                </c:pt>
                <c:pt idx="4046">
                  <c:v>0.0</c:v>
                </c:pt>
                <c:pt idx="4047">
                  <c:v>0.0</c:v>
                </c:pt>
                <c:pt idx="4048">
                  <c:v>0.0</c:v>
                </c:pt>
                <c:pt idx="4049">
                  <c:v>1.0</c:v>
                </c:pt>
                <c:pt idx="4050">
                  <c:v>0.0</c:v>
                </c:pt>
                <c:pt idx="4051">
                  <c:v>0.0</c:v>
                </c:pt>
                <c:pt idx="4052">
                  <c:v>0.0</c:v>
                </c:pt>
                <c:pt idx="4053">
                  <c:v>0.0</c:v>
                </c:pt>
                <c:pt idx="4054">
                  <c:v>0.0</c:v>
                </c:pt>
                <c:pt idx="4055">
                  <c:v>0.0</c:v>
                </c:pt>
                <c:pt idx="4056">
                  <c:v>0.0</c:v>
                </c:pt>
                <c:pt idx="4057">
                  <c:v>0.0</c:v>
                </c:pt>
                <c:pt idx="4058">
                  <c:v>0.0</c:v>
                </c:pt>
                <c:pt idx="4059">
                  <c:v>0.0</c:v>
                </c:pt>
                <c:pt idx="4060">
                  <c:v>0.0</c:v>
                </c:pt>
                <c:pt idx="4061">
                  <c:v>0.0</c:v>
                </c:pt>
                <c:pt idx="4062">
                  <c:v>0.0</c:v>
                </c:pt>
                <c:pt idx="4063">
                  <c:v>0.0</c:v>
                </c:pt>
                <c:pt idx="4064">
                  <c:v>0.0</c:v>
                </c:pt>
                <c:pt idx="4065">
                  <c:v>0.0</c:v>
                </c:pt>
                <c:pt idx="4066">
                  <c:v>0.0</c:v>
                </c:pt>
                <c:pt idx="4067">
                  <c:v>0.0</c:v>
                </c:pt>
                <c:pt idx="4068">
                  <c:v>0.0</c:v>
                </c:pt>
                <c:pt idx="4069">
                  <c:v>0.0</c:v>
                </c:pt>
                <c:pt idx="4070">
                  <c:v>0.0</c:v>
                </c:pt>
                <c:pt idx="4071">
                  <c:v>0.0</c:v>
                </c:pt>
                <c:pt idx="4072">
                  <c:v>0.0</c:v>
                </c:pt>
                <c:pt idx="4073">
                  <c:v>0.0</c:v>
                </c:pt>
                <c:pt idx="4074">
                  <c:v>0.0</c:v>
                </c:pt>
                <c:pt idx="4075">
                  <c:v>0.0</c:v>
                </c:pt>
                <c:pt idx="4076">
                  <c:v>0.0</c:v>
                </c:pt>
                <c:pt idx="4077">
                  <c:v>0.0</c:v>
                </c:pt>
                <c:pt idx="4078">
                  <c:v>0.0</c:v>
                </c:pt>
                <c:pt idx="4079">
                  <c:v>1.0</c:v>
                </c:pt>
                <c:pt idx="4080">
                  <c:v>0.0</c:v>
                </c:pt>
                <c:pt idx="4081">
                  <c:v>0.0</c:v>
                </c:pt>
                <c:pt idx="4082">
                  <c:v>0.0</c:v>
                </c:pt>
                <c:pt idx="4083">
                  <c:v>0.0</c:v>
                </c:pt>
                <c:pt idx="4084">
                  <c:v>0.0</c:v>
                </c:pt>
                <c:pt idx="4085">
                  <c:v>0.0</c:v>
                </c:pt>
                <c:pt idx="4086">
                  <c:v>0.0</c:v>
                </c:pt>
                <c:pt idx="4087">
                  <c:v>0.0</c:v>
                </c:pt>
                <c:pt idx="4088">
                  <c:v>0.0</c:v>
                </c:pt>
                <c:pt idx="4089">
                  <c:v>0.0</c:v>
                </c:pt>
                <c:pt idx="4090">
                  <c:v>0.0</c:v>
                </c:pt>
                <c:pt idx="4091">
                  <c:v>0.0</c:v>
                </c:pt>
                <c:pt idx="4092">
                  <c:v>0.0</c:v>
                </c:pt>
                <c:pt idx="4093">
                  <c:v>0.0</c:v>
                </c:pt>
                <c:pt idx="4094">
                  <c:v>0.0</c:v>
                </c:pt>
                <c:pt idx="4095">
                  <c:v>0.0</c:v>
                </c:pt>
                <c:pt idx="4096">
                  <c:v>0.0</c:v>
                </c:pt>
                <c:pt idx="4097">
                  <c:v>0.0</c:v>
                </c:pt>
                <c:pt idx="4098">
                  <c:v>0.0</c:v>
                </c:pt>
                <c:pt idx="4099">
                  <c:v>0.0</c:v>
                </c:pt>
                <c:pt idx="4100">
                  <c:v>0.0</c:v>
                </c:pt>
                <c:pt idx="4101">
                  <c:v>0.0</c:v>
                </c:pt>
                <c:pt idx="4102">
                  <c:v>0.0</c:v>
                </c:pt>
                <c:pt idx="4103">
                  <c:v>0.0</c:v>
                </c:pt>
                <c:pt idx="4104">
                  <c:v>0.0</c:v>
                </c:pt>
                <c:pt idx="4105">
                  <c:v>0.0</c:v>
                </c:pt>
                <c:pt idx="4106">
                  <c:v>0.0</c:v>
                </c:pt>
                <c:pt idx="4107">
                  <c:v>0.0</c:v>
                </c:pt>
                <c:pt idx="4108">
                  <c:v>0.0</c:v>
                </c:pt>
                <c:pt idx="4109">
                  <c:v>0.0</c:v>
                </c:pt>
                <c:pt idx="4110">
                  <c:v>0.0</c:v>
                </c:pt>
                <c:pt idx="4111">
                  <c:v>0.0</c:v>
                </c:pt>
                <c:pt idx="4112">
                  <c:v>0.0</c:v>
                </c:pt>
                <c:pt idx="4113">
                  <c:v>0.0</c:v>
                </c:pt>
                <c:pt idx="4114">
                  <c:v>0.0</c:v>
                </c:pt>
                <c:pt idx="4115">
                  <c:v>0.0</c:v>
                </c:pt>
                <c:pt idx="4116">
                  <c:v>0.0</c:v>
                </c:pt>
                <c:pt idx="4117">
                  <c:v>0.0</c:v>
                </c:pt>
                <c:pt idx="4118">
                  <c:v>0.0</c:v>
                </c:pt>
                <c:pt idx="4119">
                  <c:v>0.0</c:v>
                </c:pt>
                <c:pt idx="4120">
                  <c:v>0.0</c:v>
                </c:pt>
                <c:pt idx="4121">
                  <c:v>0.0</c:v>
                </c:pt>
                <c:pt idx="4122">
                  <c:v>0.0</c:v>
                </c:pt>
                <c:pt idx="4123">
                  <c:v>0.0</c:v>
                </c:pt>
                <c:pt idx="4124">
                  <c:v>0.0</c:v>
                </c:pt>
                <c:pt idx="4125">
                  <c:v>0.0</c:v>
                </c:pt>
                <c:pt idx="4126">
                  <c:v>0.0</c:v>
                </c:pt>
                <c:pt idx="4127">
                  <c:v>0.0</c:v>
                </c:pt>
                <c:pt idx="4128">
                  <c:v>0.0</c:v>
                </c:pt>
                <c:pt idx="4129">
                  <c:v>0.0</c:v>
                </c:pt>
                <c:pt idx="4130">
                  <c:v>0.0</c:v>
                </c:pt>
                <c:pt idx="4131">
                  <c:v>0.0</c:v>
                </c:pt>
                <c:pt idx="4132">
                  <c:v>0.0</c:v>
                </c:pt>
                <c:pt idx="4133">
                  <c:v>0.0</c:v>
                </c:pt>
                <c:pt idx="4134">
                  <c:v>0.0</c:v>
                </c:pt>
                <c:pt idx="4135">
                  <c:v>0.0</c:v>
                </c:pt>
                <c:pt idx="4136">
                  <c:v>0.0</c:v>
                </c:pt>
                <c:pt idx="4137">
                  <c:v>0.0</c:v>
                </c:pt>
                <c:pt idx="4138">
                  <c:v>0.0</c:v>
                </c:pt>
                <c:pt idx="4139">
                  <c:v>0.0</c:v>
                </c:pt>
                <c:pt idx="4140">
                  <c:v>0.0</c:v>
                </c:pt>
                <c:pt idx="4141">
                  <c:v>0.0</c:v>
                </c:pt>
                <c:pt idx="4142">
                  <c:v>0.0</c:v>
                </c:pt>
                <c:pt idx="4143">
                  <c:v>0.0</c:v>
                </c:pt>
                <c:pt idx="4144">
                  <c:v>0.0</c:v>
                </c:pt>
                <c:pt idx="4145">
                  <c:v>0.0</c:v>
                </c:pt>
                <c:pt idx="4146">
                  <c:v>0.0</c:v>
                </c:pt>
                <c:pt idx="4147">
                  <c:v>0.0</c:v>
                </c:pt>
                <c:pt idx="4148">
                  <c:v>0.0</c:v>
                </c:pt>
                <c:pt idx="4149">
                  <c:v>0.0</c:v>
                </c:pt>
                <c:pt idx="4150">
                  <c:v>0.0</c:v>
                </c:pt>
                <c:pt idx="4151">
                  <c:v>0.0</c:v>
                </c:pt>
                <c:pt idx="4152">
                  <c:v>0.0</c:v>
                </c:pt>
                <c:pt idx="4153">
                  <c:v>0.0</c:v>
                </c:pt>
                <c:pt idx="4154">
                  <c:v>0.0</c:v>
                </c:pt>
                <c:pt idx="4155">
                  <c:v>0.0</c:v>
                </c:pt>
                <c:pt idx="4156">
                  <c:v>0.0</c:v>
                </c:pt>
                <c:pt idx="4157">
                  <c:v>0.0</c:v>
                </c:pt>
                <c:pt idx="4158">
                  <c:v>0.0</c:v>
                </c:pt>
                <c:pt idx="4159">
                  <c:v>0.0</c:v>
                </c:pt>
                <c:pt idx="4160">
                  <c:v>0.0</c:v>
                </c:pt>
                <c:pt idx="4161">
                  <c:v>0.0</c:v>
                </c:pt>
                <c:pt idx="4162">
                  <c:v>0.0</c:v>
                </c:pt>
                <c:pt idx="4163">
                  <c:v>0.0</c:v>
                </c:pt>
                <c:pt idx="4164">
                  <c:v>0.0</c:v>
                </c:pt>
                <c:pt idx="4165">
                  <c:v>0.0</c:v>
                </c:pt>
                <c:pt idx="4166">
                  <c:v>0.0</c:v>
                </c:pt>
                <c:pt idx="4167">
                  <c:v>0.0</c:v>
                </c:pt>
                <c:pt idx="4168">
                  <c:v>0.0</c:v>
                </c:pt>
                <c:pt idx="4169">
                  <c:v>0.0</c:v>
                </c:pt>
                <c:pt idx="4170">
                  <c:v>0.0</c:v>
                </c:pt>
                <c:pt idx="4171">
                  <c:v>0.0</c:v>
                </c:pt>
                <c:pt idx="4172">
                  <c:v>0.0</c:v>
                </c:pt>
                <c:pt idx="4173">
                  <c:v>0.0</c:v>
                </c:pt>
                <c:pt idx="4174">
                  <c:v>1.0</c:v>
                </c:pt>
                <c:pt idx="4175">
                  <c:v>0.0</c:v>
                </c:pt>
                <c:pt idx="4176">
                  <c:v>0.0</c:v>
                </c:pt>
                <c:pt idx="4177">
                  <c:v>0.0</c:v>
                </c:pt>
                <c:pt idx="4178">
                  <c:v>0.0</c:v>
                </c:pt>
                <c:pt idx="4179">
                  <c:v>0.0</c:v>
                </c:pt>
                <c:pt idx="4180">
                  <c:v>0.0</c:v>
                </c:pt>
                <c:pt idx="4181">
                  <c:v>0.0</c:v>
                </c:pt>
                <c:pt idx="4182">
                  <c:v>0.0</c:v>
                </c:pt>
                <c:pt idx="4183">
                  <c:v>0.0</c:v>
                </c:pt>
                <c:pt idx="4184">
                  <c:v>0.0</c:v>
                </c:pt>
                <c:pt idx="4185">
                  <c:v>0.0</c:v>
                </c:pt>
                <c:pt idx="4186">
                  <c:v>0.0</c:v>
                </c:pt>
                <c:pt idx="4187">
                  <c:v>0.0</c:v>
                </c:pt>
                <c:pt idx="4188">
                  <c:v>0.0</c:v>
                </c:pt>
                <c:pt idx="4189">
                  <c:v>0.0</c:v>
                </c:pt>
                <c:pt idx="4190">
                  <c:v>0.0</c:v>
                </c:pt>
                <c:pt idx="4191">
                  <c:v>0.0</c:v>
                </c:pt>
                <c:pt idx="4192">
                  <c:v>0.0</c:v>
                </c:pt>
                <c:pt idx="4193">
                  <c:v>0.0</c:v>
                </c:pt>
                <c:pt idx="4194">
                  <c:v>0.0</c:v>
                </c:pt>
                <c:pt idx="4195">
                  <c:v>0.0</c:v>
                </c:pt>
                <c:pt idx="4196">
                  <c:v>0.0</c:v>
                </c:pt>
                <c:pt idx="4197">
                  <c:v>0.0</c:v>
                </c:pt>
                <c:pt idx="4198">
                  <c:v>0.0</c:v>
                </c:pt>
                <c:pt idx="4199">
                  <c:v>0.0</c:v>
                </c:pt>
                <c:pt idx="4200">
                  <c:v>0.0</c:v>
                </c:pt>
                <c:pt idx="4201">
                  <c:v>0.0</c:v>
                </c:pt>
                <c:pt idx="4202">
                  <c:v>0.0</c:v>
                </c:pt>
                <c:pt idx="4203">
                  <c:v>0.0</c:v>
                </c:pt>
                <c:pt idx="4204">
                  <c:v>0.0</c:v>
                </c:pt>
                <c:pt idx="4205">
                  <c:v>0.0</c:v>
                </c:pt>
                <c:pt idx="4206">
                  <c:v>0.0</c:v>
                </c:pt>
                <c:pt idx="4207">
                  <c:v>0.0</c:v>
                </c:pt>
                <c:pt idx="4208">
                  <c:v>0.0</c:v>
                </c:pt>
                <c:pt idx="4209">
                  <c:v>0.0</c:v>
                </c:pt>
                <c:pt idx="4210">
                  <c:v>0.0</c:v>
                </c:pt>
                <c:pt idx="4211">
                  <c:v>0.0</c:v>
                </c:pt>
                <c:pt idx="4212">
                  <c:v>0.0</c:v>
                </c:pt>
                <c:pt idx="4213">
                  <c:v>0.0</c:v>
                </c:pt>
                <c:pt idx="4214">
                  <c:v>0.0</c:v>
                </c:pt>
                <c:pt idx="4215">
                  <c:v>0.0</c:v>
                </c:pt>
                <c:pt idx="4216">
                  <c:v>0.0</c:v>
                </c:pt>
                <c:pt idx="4217">
                  <c:v>0.0</c:v>
                </c:pt>
                <c:pt idx="4218">
                  <c:v>0.0</c:v>
                </c:pt>
                <c:pt idx="4219">
                  <c:v>0.0</c:v>
                </c:pt>
                <c:pt idx="4220">
                  <c:v>0.0</c:v>
                </c:pt>
                <c:pt idx="4221">
                  <c:v>0.0</c:v>
                </c:pt>
                <c:pt idx="4222">
                  <c:v>0.0</c:v>
                </c:pt>
                <c:pt idx="4223">
                  <c:v>0.0</c:v>
                </c:pt>
                <c:pt idx="4224">
                  <c:v>0.0</c:v>
                </c:pt>
                <c:pt idx="4225">
                  <c:v>0.0</c:v>
                </c:pt>
                <c:pt idx="4226">
                  <c:v>0.0</c:v>
                </c:pt>
                <c:pt idx="4227">
                  <c:v>0.0</c:v>
                </c:pt>
                <c:pt idx="4228">
                  <c:v>0.0</c:v>
                </c:pt>
                <c:pt idx="4229">
                  <c:v>0.0</c:v>
                </c:pt>
                <c:pt idx="4230">
                  <c:v>0.0</c:v>
                </c:pt>
                <c:pt idx="4231">
                  <c:v>0.0</c:v>
                </c:pt>
                <c:pt idx="4232">
                  <c:v>0.0</c:v>
                </c:pt>
                <c:pt idx="4233">
                  <c:v>0.0</c:v>
                </c:pt>
                <c:pt idx="4234">
                  <c:v>0.0</c:v>
                </c:pt>
                <c:pt idx="4235">
                  <c:v>0.0</c:v>
                </c:pt>
                <c:pt idx="4236">
                  <c:v>0.0</c:v>
                </c:pt>
                <c:pt idx="4237">
                  <c:v>0.0</c:v>
                </c:pt>
                <c:pt idx="4238">
                  <c:v>0.0</c:v>
                </c:pt>
                <c:pt idx="4239">
                  <c:v>0.0</c:v>
                </c:pt>
                <c:pt idx="4240">
                  <c:v>0.0</c:v>
                </c:pt>
                <c:pt idx="4241">
                  <c:v>0.0</c:v>
                </c:pt>
                <c:pt idx="4242">
                  <c:v>0.0</c:v>
                </c:pt>
                <c:pt idx="4243">
                  <c:v>0.0</c:v>
                </c:pt>
                <c:pt idx="4244">
                  <c:v>0.0</c:v>
                </c:pt>
                <c:pt idx="4245">
                  <c:v>0.0</c:v>
                </c:pt>
                <c:pt idx="4246">
                  <c:v>0.0</c:v>
                </c:pt>
                <c:pt idx="4247">
                  <c:v>0.0</c:v>
                </c:pt>
                <c:pt idx="4248">
                  <c:v>0.0</c:v>
                </c:pt>
                <c:pt idx="4249">
                  <c:v>0.0</c:v>
                </c:pt>
                <c:pt idx="4250">
                  <c:v>0.0</c:v>
                </c:pt>
                <c:pt idx="4251">
                  <c:v>0.0</c:v>
                </c:pt>
                <c:pt idx="4252">
                  <c:v>0.0</c:v>
                </c:pt>
                <c:pt idx="4253">
                  <c:v>0.0</c:v>
                </c:pt>
                <c:pt idx="4254">
                  <c:v>0.0</c:v>
                </c:pt>
                <c:pt idx="4255">
                  <c:v>0.0</c:v>
                </c:pt>
                <c:pt idx="4256">
                  <c:v>0.0</c:v>
                </c:pt>
                <c:pt idx="4257">
                  <c:v>0.0</c:v>
                </c:pt>
                <c:pt idx="4258">
                  <c:v>0.0</c:v>
                </c:pt>
                <c:pt idx="4259">
                  <c:v>0.0</c:v>
                </c:pt>
                <c:pt idx="4260">
                  <c:v>0.0</c:v>
                </c:pt>
                <c:pt idx="4261">
                  <c:v>0.0</c:v>
                </c:pt>
                <c:pt idx="4262">
                  <c:v>0.0</c:v>
                </c:pt>
                <c:pt idx="4263">
                  <c:v>0.0</c:v>
                </c:pt>
                <c:pt idx="4264">
                  <c:v>0.0</c:v>
                </c:pt>
                <c:pt idx="4265">
                  <c:v>0.0</c:v>
                </c:pt>
                <c:pt idx="4266">
                  <c:v>0.0</c:v>
                </c:pt>
                <c:pt idx="4267">
                  <c:v>0.0</c:v>
                </c:pt>
                <c:pt idx="4268">
                  <c:v>0.0</c:v>
                </c:pt>
                <c:pt idx="4269">
                  <c:v>0.0</c:v>
                </c:pt>
                <c:pt idx="4270">
                  <c:v>0.0</c:v>
                </c:pt>
                <c:pt idx="4271">
                  <c:v>0.0</c:v>
                </c:pt>
                <c:pt idx="4272">
                  <c:v>0.0</c:v>
                </c:pt>
                <c:pt idx="4273">
                  <c:v>0.0</c:v>
                </c:pt>
                <c:pt idx="4274">
                  <c:v>0.0</c:v>
                </c:pt>
                <c:pt idx="4275">
                  <c:v>0.0</c:v>
                </c:pt>
                <c:pt idx="4276">
                  <c:v>0.0</c:v>
                </c:pt>
                <c:pt idx="4277">
                  <c:v>0.0</c:v>
                </c:pt>
                <c:pt idx="4278">
                  <c:v>0.0</c:v>
                </c:pt>
                <c:pt idx="4279">
                  <c:v>0.0</c:v>
                </c:pt>
                <c:pt idx="4280">
                  <c:v>0.0</c:v>
                </c:pt>
                <c:pt idx="4281">
                  <c:v>0.0</c:v>
                </c:pt>
                <c:pt idx="4282">
                  <c:v>0.0</c:v>
                </c:pt>
                <c:pt idx="4283">
                  <c:v>0.0</c:v>
                </c:pt>
                <c:pt idx="4284">
                  <c:v>0.0</c:v>
                </c:pt>
                <c:pt idx="4285">
                  <c:v>0.0</c:v>
                </c:pt>
                <c:pt idx="4286">
                  <c:v>0.0</c:v>
                </c:pt>
                <c:pt idx="4287">
                  <c:v>0.0</c:v>
                </c:pt>
                <c:pt idx="4288">
                  <c:v>0.0</c:v>
                </c:pt>
                <c:pt idx="4289">
                  <c:v>0.0</c:v>
                </c:pt>
                <c:pt idx="4290">
                  <c:v>0.0</c:v>
                </c:pt>
                <c:pt idx="4291">
                  <c:v>0.0</c:v>
                </c:pt>
                <c:pt idx="4292">
                  <c:v>0.0</c:v>
                </c:pt>
                <c:pt idx="4293">
                  <c:v>0.0</c:v>
                </c:pt>
                <c:pt idx="4294">
                  <c:v>0.0</c:v>
                </c:pt>
                <c:pt idx="4295">
                  <c:v>0.0</c:v>
                </c:pt>
                <c:pt idx="4296">
                  <c:v>0.0</c:v>
                </c:pt>
                <c:pt idx="4297">
                  <c:v>0.0</c:v>
                </c:pt>
                <c:pt idx="4298">
                  <c:v>0.0</c:v>
                </c:pt>
                <c:pt idx="4299">
                  <c:v>0.0</c:v>
                </c:pt>
                <c:pt idx="4300">
                  <c:v>0.0</c:v>
                </c:pt>
                <c:pt idx="4301">
                  <c:v>0.0</c:v>
                </c:pt>
                <c:pt idx="4302">
                  <c:v>0.0</c:v>
                </c:pt>
                <c:pt idx="4303">
                  <c:v>0.0</c:v>
                </c:pt>
                <c:pt idx="4304">
                  <c:v>0.0</c:v>
                </c:pt>
                <c:pt idx="4305">
                  <c:v>0.0</c:v>
                </c:pt>
                <c:pt idx="4306">
                  <c:v>0.0</c:v>
                </c:pt>
                <c:pt idx="4307">
                  <c:v>0.0</c:v>
                </c:pt>
                <c:pt idx="4308">
                  <c:v>0.0</c:v>
                </c:pt>
                <c:pt idx="4309">
                  <c:v>0.0</c:v>
                </c:pt>
                <c:pt idx="4310">
                  <c:v>0.0</c:v>
                </c:pt>
                <c:pt idx="4311">
                  <c:v>0.0</c:v>
                </c:pt>
                <c:pt idx="4312">
                  <c:v>0.0</c:v>
                </c:pt>
                <c:pt idx="4313">
                  <c:v>0.0</c:v>
                </c:pt>
                <c:pt idx="4314">
                  <c:v>0.0</c:v>
                </c:pt>
                <c:pt idx="4315">
                  <c:v>0.0</c:v>
                </c:pt>
                <c:pt idx="4316">
                  <c:v>0.0</c:v>
                </c:pt>
                <c:pt idx="4317">
                  <c:v>0.0</c:v>
                </c:pt>
                <c:pt idx="4318">
                  <c:v>0.0</c:v>
                </c:pt>
                <c:pt idx="4319">
                  <c:v>0.0</c:v>
                </c:pt>
                <c:pt idx="4320">
                  <c:v>0.0</c:v>
                </c:pt>
                <c:pt idx="4321">
                  <c:v>0.0</c:v>
                </c:pt>
                <c:pt idx="4322">
                  <c:v>0.0</c:v>
                </c:pt>
                <c:pt idx="4323">
                  <c:v>0.0</c:v>
                </c:pt>
                <c:pt idx="4324">
                  <c:v>0.0</c:v>
                </c:pt>
                <c:pt idx="4325">
                  <c:v>0.0</c:v>
                </c:pt>
                <c:pt idx="4326">
                  <c:v>0.0</c:v>
                </c:pt>
                <c:pt idx="4327">
                  <c:v>0.0</c:v>
                </c:pt>
                <c:pt idx="4328">
                  <c:v>0.0</c:v>
                </c:pt>
                <c:pt idx="4329">
                  <c:v>0.0</c:v>
                </c:pt>
                <c:pt idx="4330">
                  <c:v>0.0</c:v>
                </c:pt>
                <c:pt idx="4331">
                  <c:v>0.0</c:v>
                </c:pt>
                <c:pt idx="4332">
                  <c:v>0.0</c:v>
                </c:pt>
                <c:pt idx="4333">
                  <c:v>0.0</c:v>
                </c:pt>
                <c:pt idx="4334">
                  <c:v>0.0</c:v>
                </c:pt>
                <c:pt idx="4335">
                  <c:v>0.0</c:v>
                </c:pt>
                <c:pt idx="4336">
                  <c:v>0.0</c:v>
                </c:pt>
                <c:pt idx="4337">
                  <c:v>0.0</c:v>
                </c:pt>
                <c:pt idx="4338">
                  <c:v>0.0</c:v>
                </c:pt>
                <c:pt idx="4339">
                  <c:v>0.0</c:v>
                </c:pt>
                <c:pt idx="4340">
                  <c:v>0.0</c:v>
                </c:pt>
                <c:pt idx="4341">
                  <c:v>0.0</c:v>
                </c:pt>
                <c:pt idx="4342">
                  <c:v>0.0</c:v>
                </c:pt>
                <c:pt idx="4343">
                  <c:v>0.0</c:v>
                </c:pt>
                <c:pt idx="4344">
                  <c:v>0.0</c:v>
                </c:pt>
                <c:pt idx="4345">
                  <c:v>0.0</c:v>
                </c:pt>
                <c:pt idx="4346">
                  <c:v>0.0</c:v>
                </c:pt>
                <c:pt idx="4347">
                  <c:v>0.0</c:v>
                </c:pt>
                <c:pt idx="4348">
                  <c:v>0.0</c:v>
                </c:pt>
                <c:pt idx="4349">
                  <c:v>0.0</c:v>
                </c:pt>
                <c:pt idx="4350">
                  <c:v>0.0</c:v>
                </c:pt>
                <c:pt idx="4351">
                  <c:v>0.0</c:v>
                </c:pt>
                <c:pt idx="4352">
                  <c:v>0.0</c:v>
                </c:pt>
                <c:pt idx="4353">
                  <c:v>0.0</c:v>
                </c:pt>
                <c:pt idx="4354">
                  <c:v>0.0</c:v>
                </c:pt>
                <c:pt idx="4355">
                  <c:v>0.0</c:v>
                </c:pt>
                <c:pt idx="4356">
                  <c:v>0.0</c:v>
                </c:pt>
                <c:pt idx="4357">
                  <c:v>0.0</c:v>
                </c:pt>
                <c:pt idx="4358">
                  <c:v>0.0</c:v>
                </c:pt>
                <c:pt idx="4359">
                  <c:v>0.0</c:v>
                </c:pt>
                <c:pt idx="4360">
                  <c:v>0.0</c:v>
                </c:pt>
                <c:pt idx="4361">
                  <c:v>0.0</c:v>
                </c:pt>
                <c:pt idx="4362">
                  <c:v>0.0</c:v>
                </c:pt>
                <c:pt idx="4363">
                  <c:v>0.0</c:v>
                </c:pt>
                <c:pt idx="4364">
                  <c:v>0.0</c:v>
                </c:pt>
                <c:pt idx="4365">
                  <c:v>0.0</c:v>
                </c:pt>
                <c:pt idx="4366">
                  <c:v>0.0</c:v>
                </c:pt>
                <c:pt idx="4367">
                  <c:v>0.0</c:v>
                </c:pt>
                <c:pt idx="4368">
                  <c:v>0.0</c:v>
                </c:pt>
                <c:pt idx="4369">
                  <c:v>0.0</c:v>
                </c:pt>
                <c:pt idx="4370">
                  <c:v>0.0</c:v>
                </c:pt>
                <c:pt idx="4371">
                  <c:v>0.0</c:v>
                </c:pt>
                <c:pt idx="4372">
                  <c:v>0.0</c:v>
                </c:pt>
                <c:pt idx="4373">
                  <c:v>0.0</c:v>
                </c:pt>
                <c:pt idx="4374">
                  <c:v>0.0</c:v>
                </c:pt>
                <c:pt idx="4375">
                  <c:v>0.0</c:v>
                </c:pt>
                <c:pt idx="4376">
                  <c:v>0.0</c:v>
                </c:pt>
                <c:pt idx="4377">
                  <c:v>0.0</c:v>
                </c:pt>
                <c:pt idx="4378">
                  <c:v>0.0</c:v>
                </c:pt>
                <c:pt idx="4379">
                  <c:v>0.0</c:v>
                </c:pt>
                <c:pt idx="4380">
                  <c:v>0.0</c:v>
                </c:pt>
                <c:pt idx="4381">
                  <c:v>0.0</c:v>
                </c:pt>
                <c:pt idx="4382">
                  <c:v>0.0</c:v>
                </c:pt>
                <c:pt idx="4383">
                  <c:v>0.0</c:v>
                </c:pt>
                <c:pt idx="4384">
                  <c:v>0.0</c:v>
                </c:pt>
                <c:pt idx="4385">
                  <c:v>0.0</c:v>
                </c:pt>
                <c:pt idx="4386">
                  <c:v>0.0</c:v>
                </c:pt>
                <c:pt idx="4387">
                  <c:v>0.0</c:v>
                </c:pt>
                <c:pt idx="4388">
                  <c:v>0.0</c:v>
                </c:pt>
                <c:pt idx="4389">
                  <c:v>0.0</c:v>
                </c:pt>
                <c:pt idx="4390">
                  <c:v>0.0</c:v>
                </c:pt>
                <c:pt idx="4391">
                  <c:v>0.0</c:v>
                </c:pt>
                <c:pt idx="4392">
                  <c:v>0.0</c:v>
                </c:pt>
                <c:pt idx="4393">
                  <c:v>0.0</c:v>
                </c:pt>
                <c:pt idx="4394">
                  <c:v>0.0</c:v>
                </c:pt>
                <c:pt idx="4395">
                  <c:v>0.0</c:v>
                </c:pt>
                <c:pt idx="4396">
                  <c:v>0.0</c:v>
                </c:pt>
                <c:pt idx="4397">
                  <c:v>0.0</c:v>
                </c:pt>
                <c:pt idx="4398">
                  <c:v>0.0</c:v>
                </c:pt>
                <c:pt idx="4399">
                  <c:v>0.0</c:v>
                </c:pt>
                <c:pt idx="4400">
                  <c:v>0.0</c:v>
                </c:pt>
                <c:pt idx="4401">
                  <c:v>0.0</c:v>
                </c:pt>
                <c:pt idx="4402">
                  <c:v>0.0</c:v>
                </c:pt>
                <c:pt idx="4403">
                  <c:v>0.0</c:v>
                </c:pt>
                <c:pt idx="4404">
                  <c:v>0.0</c:v>
                </c:pt>
                <c:pt idx="4405">
                  <c:v>0.0</c:v>
                </c:pt>
                <c:pt idx="4406">
                  <c:v>0.0</c:v>
                </c:pt>
                <c:pt idx="4407">
                  <c:v>0.0</c:v>
                </c:pt>
                <c:pt idx="4408">
                  <c:v>0.0</c:v>
                </c:pt>
                <c:pt idx="4409">
                  <c:v>0.0</c:v>
                </c:pt>
                <c:pt idx="4410">
                  <c:v>0.0</c:v>
                </c:pt>
                <c:pt idx="4411">
                  <c:v>0.0</c:v>
                </c:pt>
                <c:pt idx="4412">
                  <c:v>0.0</c:v>
                </c:pt>
                <c:pt idx="4413">
                  <c:v>0.0</c:v>
                </c:pt>
                <c:pt idx="4414">
                  <c:v>0.0</c:v>
                </c:pt>
                <c:pt idx="4415">
                  <c:v>0.0</c:v>
                </c:pt>
                <c:pt idx="4416">
                  <c:v>0.0</c:v>
                </c:pt>
                <c:pt idx="4417">
                  <c:v>0.0</c:v>
                </c:pt>
                <c:pt idx="4418">
                  <c:v>0.0</c:v>
                </c:pt>
                <c:pt idx="4419">
                  <c:v>0.0</c:v>
                </c:pt>
                <c:pt idx="4420">
                  <c:v>0.0</c:v>
                </c:pt>
                <c:pt idx="4421">
                  <c:v>0.0</c:v>
                </c:pt>
                <c:pt idx="4422">
                  <c:v>0.0</c:v>
                </c:pt>
                <c:pt idx="4423">
                  <c:v>0.0</c:v>
                </c:pt>
                <c:pt idx="4424">
                  <c:v>0.0</c:v>
                </c:pt>
                <c:pt idx="4425">
                  <c:v>0.0</c:v>
                </c:pt>
                <c:pt idx="4426">
                  <c:v>0.0</c:v>
                </c:pt>
                <c:pt idx="4427">
                  <c:v>0.0</c:v>
                </c:pt>
                <c:pt idx="4428">
                  <c:v>0.0</c:v>
                </c:pt>
                <c:pt idx="4429">
                  <c:v>0.0</c:v>
                </c:pt>
                <c:pt idx="4430">
                  <c:v>0.0</c:v>
                </c:pt>
                <c:pt idx="4431">
                  <c:v>0.0</c:v>
                </c:pt>
                <c:pt idx="4432">
                  <c:v>0.0</c:v>
                </c:pt>
                <c:pt idx="4433">
                  <c:v>0.0</c:v>
                </c:pt>
                <c:pt idx="4434">
                  <c:v>0.0</c:v>
                </c:pt>
                <c:pt idx="4435">
                  <c:v>0.0</c:v>
                </c:pt>
                <c:pt idx="4436">
                  <c:v>0.0</c:v>
                </c:pt>
                <c:pt idx="4437">
                  <c:v>0.0</c:v>
                </c:pt>
                <c:pt idx="4438">
                  <c:v>0.0</c:v>
                </c:pt>
                <c:pt idx="4439">
                  <c:v>0.0</c:v>
                </c:pt>
                <c:pt idx="4440">
                  <c:v>0.0</c:v>
                </c:pt>
                <c:pt idx="4441">
                  <c:v>0.0</c:v>
                </c:pt>
                <c:pt idx="4442">
                  <c:v>0.0</c:v>
                </c:pt>
                <c:pt idx="4443">
                  <c:v>0.0</c:v>
                </c:pt>
                <c:pt idx="4444">
                  <c:v>0.0</c:v>
                </c:pt>
                <c:pt idx="4445">
                  <c:v>0.0</c:v>
                </c:pt>
                <c:pt idx="4446">
                  <c:v>0.0</c:v>
                </c:pt>
                <c:pt idx="4447">
                  <c:v>0.0</c:v>
                </c:pt>
                <c:pt idx="4448">
                  <c:v>0.0</c:v>
                </c:pt>
                <c:pt idx="4449">
                  <c:v>0.0</c:v>
                </c:pt>
                <c:pt idx="4450">
                  <c:v>0.0</c:v>
                </c:pt>
                <c:pt idx="4451">
                  <c:v>0.0</c:v>
                </c:pt>
                <c:pt idx="4452">
                  <c:v>0.0</c:v>
                </c:pt>
                <c:pt idx="4453">
                  <c:v>0.0</c:v>
                </c:pt>
                <c:pt idx="4454">
                  <c:v>0.0</c:v>
                </c:pt>
                <c:pt idx="4455">
                  <c:v>0.0</c:v>
                </c:pt>
                <c:pt idx="4456">
                  <c:v>0.0</c:v>
                </c:pt>
                <c:pt idx="4457">
                  <c:v>0.0</c:v>
                </c:pt>
                <c:pt idx="4458">
                  <c:v>0.0</c:v>
                </c:pt>
                <c:pt idx="4459">
                  <c:v>0.0</c:v>
                </c:pt>
                <c:pt idx="4460">
                  <c:v>0.0</c:v>
                </c:pt>
                <c:pt idx="4461">
                  <c:v>0.0</c:v>
                </c:pt>
                <c:pt idx="4462">
                  <c:v>0.0</c:v>
                </c:pt>
                <c:pt idx="4463">
                  <c:v>0.0</c:v>
                </c:pt>
                <c:pt idx="4464">
                  <c:v>0.0</c:v>
                </c:pt>
                <c:pt idx="4465">
                  <c:v>0.0</c:v>
                </c:pt>
                <c:pt idx="4466">
                  <c:v>0.0</c:v>
                </c:pt>
                <c:pt idx="4467">
                  <c:v>0.0</c:v>
                </c:pt>
                <c:pt idx="4468">
                  <c:v>0.0</c:v>
                </c:pt>
                <c:pt idx="4469">
                  <c:v>0.0</c:v>
                </c:pt>
                <c:pt idx="4470">
                  <c:v>1.0</c:v>
                </c:pt>
                <c:pt idx="4471">
                  <c:v>0.0</c:v>
                </c:pt>
                <c:pt idx="4472">
                  <c:v>0.0</c:v>
                </c:pt>
                <c:pt idx="4473">
                  <c:v>0.0</c:v>
                </c:pt>
                <c:pt idx="4474">
                  <c:v>0.0</c:v>
                </c:pt>
                <c:pt idx="4475">
                  <c:v>0.0</c:v>
                </c:pt>
                <c:pt idx="4476">
                  <c:v>0.0</c:v>
                </c:pt>
                <c:pt idx="4477">
                  <c:v>0.0</c:v>
                </c:pt>
                <c:pt idx="4478">
                  <c:v>0.0</c:v>
                </c:pt>
                <c:pt idx="4479">
                  <c:v>0.0</c:v>
                </c:pt>
                <c:pt idx="4480">
                  <c:v>0.0</c:v>
                </c:pt>
                <c:pt idx="4481">
                  <c:v>0.0</c:v>
                </c:pt>
                <c:pt idx="4482">
                  <c:v>0.0</c:v>
                </c:pt>
                <c:pt idx="4483">
                  <c:v>0.0</c:v>
                </c:pt>
                <c:pt idx="4484">
                  <c:v>0.0</c:v>
                </c:pt>
                <c:pt idx="4485">
                  <c:v>0.0</c:v>
                </c:pt>
                <c:pt idx="4486">
                  <c:v>0.0</c:v>
                </c:pt>
                <c:pt idx="4487">
                  <c:v>0.0</c:v>
                </c:pt>
                <c:pt idx="4488">
                  <c:v>0.0</c:v>
                </c:pt>
                <c:pt idx="4489">
                  <c:v>0.0</c:v>
                </c:pt>
                <c:pt idx="4490">
                  <c:v>0.0</c:v>
                </c:pt>
                <c:pt idx="4491">
                  <c:v>0.0</c:v>
                </c:pt>
                <c:pt idx="4492">
                  <c:v>0.0</c:v>
                </c:pt>
                <c:pt idx="4493">
                  <c:v>0.0</c:v>
                </c:pt>
                <c:pt idx="4494">
                  <c:v>0.0</c:v>
                </c:pt>
                <c:pt idx="4495">
                  <c:v>0.0</c:v>
                </c:pt>
                <c:pt idx="4496">
                  <c:v>0.0</c:v>
                </c:pt>
                <c:pt idx="4497">
                  <c:v>0.0</c:v>
                </c:pt>
                <c:pt idx="4498">
                  <c:v>0.0</c:v>
                </c:pt>
                <c:pt idx="4499">
                  <c:v>0.0</c:v>
                </c:pt>
                <c:pt idx="4500">
                  <c:v>0.0</c:v>
                </c:pt>
                <c:pt idx="4501">
                  <c:v>0.0</c:v>
                </c:pt>
                <c:pt idx="4502">
                  <c:v>0.0</c:v>
                </c:pt>
                <c:pt idx="4503">
                  <c:v>0.0</c:v>
                </c:pt>
                <c:pt idx="4504">
                  <c:v>0.0</c:v>
                </c:pt>
                <c:pt idx="4505">
                  <c:v>0.0</c:v>
                </c:pt>
                <c:pt idx="4506">
                  <c:v>0.0</c:v>
                </c:pt>
                <c:pt idx="4507">
                  <c:v>0.0</c:v>
                </c:pt>
                <c:pt idx="4508">
                  <c:v>0.0</c:v>
                </c:pt>
                <c:pt idx="4509">
                  <c:v>0.0</c:v>
                </c:pt>
                <c:pt idx="4510">
                  <c:v>0.0</c:v>
                </c:pt>
                <c:pt idx="4511">
                  <c:v>0.0</c:v>
                </c:pt>
                <c:pt idx="4512">
                  <c:v>0.0</c:v>
                </c:pt>
                <c:pt idx="4513">
                  <c:v>0.0</c:v>
                </c:pt>
                <c:pt idx="4514">
                  <c:v>0.0</c:v>
                </c:pt>
                <c:pt idx="4515">
                  <c:v>0.0</c:v>
                </c:pt>
                <c:pt idx="4516">
                  <c:v>0.0</c:v>
                </c:pt>
                <c:pt idx="4517">
                  <c:v>0.0</c:v>
                </c:pt>
                <c:pt idx="4518">
                  <c:v>0.0</c:v>
                </c:pt>
                <c:pt idx="4519">
                  <c:v>0.0</c:v>
                </c:pt>
                <c:pt idx="4520">
                  <c:v>0.0</c:v>
                </c:pt>
                <c:pt idx="4521">
                  <c:v>0.0</c:v>
                </c:pt>
                <c:pt idx="4522">
                  <c:v>0.0</c:v>
                </c:pt>
                <c:pt idx="4523">
                  <c:v>0.0</c:v>
                </c:pt>
                <c:pt idx="4524">
                  <c:v>0.0</c:v>
                </c:pt>
                <c:pt idx="4525">
                  <c:v>0.0</c:v>
                </c:pt>
                <c:pt idx="4526">
                  <c:v>0.0</c:v>
                </c:pt>
                <c:pt idx="4527">
                  <c:v>0.0</c:v>
                </c:pt>
                <c:pt idx="4528">
                  <c:v>0.0</c:v>
                </c:pt>
                <c:pt idx="4529">
                  <c:v>0.0</c:v>
                </c:pt>
                <c:pt idx="4530">
                  <c:v>0.0</c:v>
                </c:pt>
                <c:pt idx="4531">
                  <c:v>0.0</c:v>
                </c:pt>
                <c:pt idx="4532">
                  <c:v>0.0</c:v>
                </c:pt>
                <c:pt idx="4533">
                  <c:v>0.0</c:v>
                </c:pt>
                <c:pt idx="4534">
                  <c:v>0.0</c:v>
                </c:pt>
                <c:pt idx="4535">
                  <c:v>0.0</c:v>
                </c:pt>
                <c:pt idx="4536">
                  <c:v>0.0</c:v>
                </c:pt>
                <c:pt idx="4537">
                  <c:v>0.0</c:v>
                </c:pt>
                <c:pt idx="4538">
                  <c:v>0.0</c:v>
                </c:pt>
                <c:pt idx="4539">
                  <c:v>0.0</c:v>
                </c:pt>
                <c:pt idx="4540">
                  <c:v>0.0</c:v>
                </c:pt>
                <c:pt idx="4541">
                  <c:v>0.0</c:v>
                </c:pt>
                <c:pt idx="4542">
                  <c:v>0.0</c:v>
                </c:pt>
                <c:pt idx="4543">
                  <c:v>0.0</c:v>
                </c:pt>
                <c:pt idx="4544">
                  <c:v>0.0</c:v>
                </c:pt>
                <c:pt idx="4545">
                  <c:v>0.0</c:v>
                </c:pt>
                <c:pt idx="4546">
                  <c:v>0.0</c:v>
                </c:pt>
                <c:pt idx="4547">
                  <c:v>0.0</c:v>
                </c:pt>
                <c:pt idx="4548">
                  <c:v>0.0</c:v>
                </c:pt>
                <c:pt idx="4549">
                  <c:v>0.0</c:v>
                </c:pt>
                <c:pt idx="4550">
                  <c:v>0.0</c:v>
                </c:pt>
                <c:pt idx="4551">
                  <c:v>0.0</c:v>
                </c:pt>
                <c:pt idx="4552">
                  <c:v>0.0</c:v>
                </c:pt>
                <c:pt idx="4553">
                  <c:v>0.0</c:v>
                </c:pt>
                <c:pt idx="4554">
                  <c:v>0.0</c:v>
                </c:pt>
                <c:pt idx="4555">
                  <c:v>0.0</c:v>
                </c:pt>
                <c:pt idx="4556">
                  <c:v>0.0</c:v>
                </c:pt>
                <c:pt idx="4557">
                  <c:v>0.0</c:v>
                </c:pt>
                <c:pt idx="4558">
                  <c:v>0.0</c:v>
                </c:pt>
                <c:pt idx="4559">
                  <c:v>0.0</c:v>
                </c:pt>
                <c:pt idx="4560">
                  <c:v>0.0</c:v>
                </c:pt>
                <c:pt idx="4561">
                  <c:v>0.0</c:v>
                </c:pt>
                <c:pt idx="4562">
                  <c:v>0.0</c:v>
                </c:pt>
                <c:pt idx="4563">
                  <c:v>0.0</c:v>
                </c:pt>
                <c:pt idx="4564">
                  <c:v>0.0</c:v>
                </c:pt>
                <c:pt idx="4565">
                  <c:v>0.0</c:v>
                </c:pt>
                <c:pt idx="4566">
                  <c:v>0.0</c:v>
                </c:pt>
                <c:pt idx="4567">
                  <c:v>0.0</c:v>
                </c:pt>
                <c:pt idx="4568">
                  <c:v>0.0</c:v>
                </c:pt>
                <c:pt idx="4569">
                  <c:v>0.0</c:v>
                </c:pt>
                <c:pt idx="4570">
                  <c:v>0.0</c:v>
                </c:pt>
                <c:pt idx="4571">
                  <c:v>0.0</c:v>
                </c:pt>
                <c:pt idx="4572">
                  <c:v>0.0</c:v>
                </c:pt>
                <c:pt idx="4573">
                  <c:v>0.0</c:v>
                </c:pt>
                <c:pt idx="4574">
                  <c:v>0.0</c:v>
                </c:pt>
                <c:pt idx="4575">
                  <c:v>0.0</c:v>
                </c:pt>
                <c:pt idx="4576">
                  <c:v>0.0</c:v>
                </c:pt>
                <c:pt idx="4577">
                  <c:v>0.0</c:v>
                </c:pt>
                <c:pt idx="4578">
                  <c:v>0.0</c:v>
                </c:pt>
                <c:pt idx="4579">
                  <c:v>0.0</c:v>
                </c:pt>
                <c:pt idx="4580">
                  <c:v>0.0</c:v>
                </c:pt>
                <c:pt idx="4581">
                  <c:v>0.0</c:v>
                </c:pt>
                <c:pt idx="4582">
                  <c:v>0.0</c:v>
                </c:pt>
                <c:pt idx="4583">
                  <c:v>0.0</c:v>
                </c:pt>
                <c:pt idx="4584">
                  <c:v>0.0</c:v>
                </c:pt>
                <c:pt idx="4585">
                  <c:v>0.0</c:v>
                </c:pt>
                <c:pt idx="4586">
                  <c:v>0.0</c:v>
                </c:pt>
                <c:pt idx="4587">
                  <c:v>0.0</c:v>
                </c:pt>
                <c:pt idx="4588">
                  <c:v>0.0</c:v>
                </c:pt>
                <c:pt idx="4589">
                  <c:v>0.0</c:v>
                </c:pt>
                <c:pt idx="4590">
                  <c:v>0.0</c:v>
                </c:pt>
                <c:pt idx="4591">
                  <c:v>0.0</c:v>
                </c:pt>
                <c:pt idx="4592">
                  <c:v>0.0</c:v>
                </c:pt>
                <c:pt idx="4593">
                  <c:v>0.0</c:v>
                </c:pt>
                <c:pt idx="4594">
                  <c:v>0.0</c:v>
                </c:pt>
                <c:pt idx="4595">
                  <c:v>0.0</c:v>
                </c:pt>
                <c:pt idx="4596">
                  <c:v>0.0</c:v>
                </c:pt>
                <c:pt idx="4597">
                  <c:v>0.0</c:v>
                </c:pt>
                <c:pt idx="4598">
                  <c:v>0.0</c:v>
                </c:pt>
                <c:pt idx="4599">
                  <c:v>0.0</c:v>
                </c:pt>
                <c:pt idx="4600">
                  <c:v>0.0</c:v>
                </c:pt>
                <c:pt idx="4601">
                  <c:v>0.0</c:v>
                </c:pt>
                <c:pt idx="4602">
                  <c:v>0.0</c:v>
                </c:pt>
                <c:pt idx="4603">
                  <c:v>0.0</c:v>
                </c:pt>
                <c:pt idx="4604">
                  <c:v>0.0</c:v>
                </c:pt>
                <c:pt idx="4605">
                  <c:v>0.0</c:v>
                </c:pt>
                <c:pt idx="4606">
                  <c:v>0.0</c:v>
                </c:pt>
                <c:pt idx="4607">
                  <c:v>0.0</c:v>
                </c:pt>
                <c:pt idx="4608">
                  <c:v>0.0</c:v>
                </c:pt>
                <c:pt idx="4609">
                  <c:v>0.0</c:v>
                </c:pt>
                <c:pt idx="4610">
                  <c:v>0.0</c:v>
                </c:pt>
                <c:pt idx="4611">
                  <c:v>0.0</c:v>
                </c:pt>
                <c:pt idx="4612">
                  <c:v>0.0</c:v>
                </c:pt>
                <c:pt idx="4613">
                  <c:v>0.0</c:v>
                </c:pt>
                <c:pt idx="4614">
                  <c:v>0.0</c:v>
                </c:pt>
                <c:pt idx="4615">
                  <c:v>0.0</c:v>
                </c:pt>
                <c:pt idx="4616">
                  <c:v>0.0</c:v>
                </c:pt>
                <c:pt idx="4617">
                  <c:v>0.0</c:v>
                </c:pt>
                <c:pt idx="4618">
                  <c:v>0.0</c:v>
                </c:pt>
                <c:pt idx="4619">
                  <c:v>0.0</c:v>
                </c:pt>
                <c:pt idx="4620">
                  <c:v>0.0</c:v>
                </c:pt>
                <c:pt idx="4621">
                  <c:v>0.0</c:v>
                </c:pt>
                <c:pt idx="4622">
                  <c:v>0.0</c:v>
                </c:pt>
                <c:pt idx="4623">
                  <c:v>0.0</c:v>
                </c:pt>
                <c:pt idx="4624">
                  <c:v>0.0</c:v>
                </c:pt>
                <c:pt idx="4625">
                  <c:v>0.0</c:v>
                </c:pt>
                <c:pt idx="4626">
                  <c:v>0.0</c:v>
                </c:pt>
                <c:pt idx="4627">
                  <c:v>0.0</c:v>
                </c:pt>
                <c:pt idx="4628">
                  <c:v>0.0</c:v>
                </c:pt>
                <c:pt idx="4629">
                  <c:v>0.0</c:v>
                </c:pt>
                <c:pt idx="4630">
                  <c:v>0.0</c:v>
                </c:pt>
                <c:pt idx="4631">
                  <c:v>0.0</c:v>
                </c:pt>
                <c:pt idx="4632">
                  <c:v>0.0</c:v>
                </c:pt>
                <c:pt idx="4633">
                  <c:v>0.0</c:v>
                </c:pt>
                <c:pt idx="4634">
                  <c:v>0.0</c:v>
                </c:pt>
                <c:pt idx="4635">
                  <c:v>0.0</c:v>
                </c:pt>
                <c:pt idx="4636">
                  <c:v>0.0</c:v>
                </c:pt>
                <c:pt idx="4637">
                  <c:v>0.0</c:v>
                </c:pt>
                <c:pt idx="4638">
                  <c:v>0.0</c:v>
                </c:pt>
                <c:pt idx="4639">
                  <c:v>0.0</c:v>
                </c:pt>
                <c:pt idx="4640">
                  <c:v>0.0</c:v>
                </c:pt>
                <c:pt idx="4641">
                  <c:v>0.0</c:v>
                </c:pt>
                <c:pt idx="4642">
                  <c:v>0.0</c:v>
                </c:pt>
                <c:pt idx="4643">
                  <c:v>0.0</c:v>
                </c:pt>
                <c:pt idx="4644">
                  <c:v>0.0</c:v>
                </c:pt>
                <c:pt idx="4645">
                  <c:v>0.0</c:v>
                </c:pt>
                <c:pt idx="4646">
                  <c:v>0.0</c:v>
                </c:pt>
                <c:pt idx="4647">
                  <c:v>0.0</c:v>
                </c:pt>
                <c:pt idx="4648">
                  <c:v>0.0</c:v>
                </c:pt>
                <c:pt idx="4649">
                  <c:v>0.0</c:v>
                </c:pt>
                <c:pt idx="4650">
                  <c:v>0.0</c:v>
                </c:pt>
                <c:pt idx="4651">
                  <c:v>0.0</c:v>
                </c:pt>
                <c:pt idx="4652">
                  <c:v>0.0</c:v>
                </c:pt>
                <c:pt idx="4653">
                  <c:v>0.0</c:v>
                </c:pt>
                <c:pt idx="4654">
                  <c:v>0.0</c:v>
                </c:pt>
                <c:pt idx="4655">
                  <c:v>0.0</c:v>
                </c:pt>
                <c:pt idx="4656">
                  <c:v>0.0</c:v>
                </c:pt>
                <c:pt idx="4657">
                  <c:v>0.0</c:v>
                </c:pt>
                <c:pt idx="4658">
                  <c:v>0.0</c:v>
                </c:pt>
                <c:pt idx="4659">
                  <c:v>0.0</c:v>
                </c:pt>
                <c:pt idx="4660">
                  <c:v>0.0</c:v>
                </c:pt>
                <c:pt idx="4661">
                  <c:v>0.0</c:v>
                </c:pt>
                <c:pt idx="4662">
                  <c:v>0.0</c:v>
                </c:pt>
                <c:pt idx="4663">
                  <c:v>0.0</c:v>
                </c:pt>
                <c:pt idx="4664">
                  <c:v>0.0</c:v>
                </c:pt>
                <c:pt idx="4665">
                  <c:v>0.0</c:v>
                </c:pt>
                <c:pt idx="4666">
                  <c:v>0.0</c:v>
                </c:pt>
                <c:pt idx="4667">
                  <c:v>0.0</c:v>
                </c:pt>
                <c:pt idx="4668">
                  <c:v>0.0</c:v>
                </c:pt>
                <c:pt idx="4669">
                  <c:v>0.0</c:v>
                </c:pt>
                <c:pt idx="4670">
                  <c:v>0.0</c:v>
                </c:pt>
                <c:pt idx="4671">
                  <c:v>0.0</c:v>
                </c:pt>
                <c:pt idx="4672">
                  <c:v>0.0</c:v>
                </c:pt>
                <c:pt idx="4673">
                  <c:v>0.0</c:v>
                </c:pt>
                <c:pt idx="4674">
                  <c:v>0.0</c:v>
                </c:pt>
                <c:pt idx="4675">
                  <c:v>0.0</c:v>
                </c:pt>
                <c:pt idx="4676">
                  <c:v>0.0</c:v>
                </c:pt>
                <c:pt idx="4677">
                  <c:v>0.0</c:v>
                </c:pt>
                <c:pt idx="4678">
                  <c:v>0.0</c:v>
                </c:pt>
                <c:pt idx="4679">
                  <c:v>0.0</c:v>
                </c:pt>
                <c:pt idx="4680">
                  <c:v>0.0</c:v>
                </c:pt>
                <c:pt idx="4681">
                  <c:v>0.0</c:v>
                </c:pt>
                <c:pt idx="4682">
                  <c:v>0.0</c:v>
                </c:pt>
                <c:pt idx="4683">
                  <c:v>0.0</c:v>
                </c:pt>
                <c:pt idx="4684">
                  <c:v>0.0</c:v>
                </c:pt>
                <c:pt idx="4685">
                  <c:v>0.0</c:v>
                </c:pt>
                <c:pt idx="4686">
                  <c:v>0.0</c:v>
                </c:pt>
                <c:pt idx="4687">
                  <c:v>0.0</c:v>
                </c:pt>
                <c:pt idx="4688">
                  <c:v>0.0</c:v>
                </c:pt>
                <c:pt idx="4689">
                  <c:v>0.0</c:v>
                </c:pt>
                <c:pt idx="4690">
                  <c:v>0.0</c:v>
                </c:pt>
                <c:pt idx="4691">
                  <c:v>0.0</c:v>
                </c:pt>
                <c:pt idx="4692">
                  <c:v>0.0</c:v>
                </c:pt>
                <c:pt idx="4693">
                  <c:v>0.0</c:v>
                </c:pt>
                <c:pt idx="4694">
                  <c:v>0.0</c:v>
                </c:pt>
                <c:pt idx="4695">
                  <c:v>0.0</c:v>
                </c:pt>
                <c:pt idx="4696">
                  <c:v>0.0</c:v>
                </c:pt>
                <c:pt idx="4697">
                  <c:v>0.0</c:v>
                </c:pt>
                <c:pt idx="4698">
                  <c:v>0.0</c:v>
                </c:pt>
                <c:pt idx="4699">
                  <c:v>0.0</c:v>
                </c:pt>
                <c:pt idx="4700">
                  <c:v>0.0</c:v>
                </c:pt>
                <c:pt idx="4701">
                  <c:v>0.0</c:v>
                </c:pt>
                <c:pt idx="4702">
                  <c:v>0.0</c:v>
                </c:pt>
                <c:pt idx="4703">
                  <c:v>0.0</c:v>
                </c:pt>
                <c:pt idx="4704">
                  <c:v>0.0</c:v>
                </c:pt>
                <c:pt idx="4705">
                  <c:v>0.0</c:v>
                </c:pt>
                <c:pt idx="4706">
                  <c:v>0.0</c:v>
                </c:pt>
                <c:pt idx="4707">
                  <c:v>0.0</c:v>
                </c:pt>
                <c:pt idx="4708">
                  <c:v>0.0</c:v>
                </c:pt>
                <c:pt idx="4709">
                  <c:v>0.0</c:v>
                </c:pt>
                <c:pt idx="4710">
                  <c:v>0.0</c:v>
                </c:pt>
                <c:pt idx="4711">
                  <c:v>0.0</c:v>
                </c:pt>
                <c:pt idx="4712">
                  <c:v>0.0</c:v>
                </c:pt>
                <c:pt idx="4713">
                  <c:v>0.0</c:v>
                </c:pt>
                <c:pt idx="4714">
                  <c:v>0.0</c:v>
                </c:pt>
                <c:pt idx="4715">
                  <c:v>0.0</c:v>
                </c:pt>
                <c:pt idx="4716">
                  <c:v>0.0</c:v>
                </c:pt>
                <c:pt idx="4717">
                  <c:v>0.0</c:v>
                </c:pt>
                <c:pt idx="4718">
                  <c:v>0.0</c:v>
                </c:pt>
                <c:pt idx="4719">
                  <c:v>0.0</c:v>
                </c:pt>
                <c:pt idx="4720">
                  <c:v>0.0</c:v>
                </c:pt>
                <c:pt idx="4721">
                  <c:v>0.0</c:v>
                </c:pt>
                <c:pt idx="4722">
                  <c:v>0.0</c:v>
                </c:pt>
                <c:pt idx="4723">
                  <c:v>0.0</c:v>
                </c:pt>
                <c:pt idx="4724">
                  <c:v>0.0</c:v>
                </c:pt>
                <c:pt idx="4725">
                  <c:v>0.0</c:v>
                </c:pt>
                <c:pt idx="4726">
                  <c:v>0.0</c:v>
                </c:pt>
                <c:pt idx="4727">
                  <c:v>0.0</c:v>
                </c:pt>
                <c:pt idx="4728">
                  <c:v>0.0</c:v>
                </c:pt>
                <c:pt idx="4729">
                  <c:v>0.0</c:v>
                </c:pt>
                <c:pt idx="4730">
                  <c:v>0.0</c:v>
                </c:pt>
                <c:pt idx="4731">
                  <c:v>0.0</c:v>
                </c:pt>
                <c:pt idx="4732">
                  <c:v>0.0</c:v>
                </c:pt>
                <c:pt idx="4733">
                  <c:v>0.0</c:v>
                </c:pt>
                <c:pt idx="4734">
                  <c:v>0.0</c:v>
                </c:pt>
                <c:pt idx="4735">
                  <c:v>0.0</c:v>
                </c:pt>
                <c:pt idx="4736">
                  <c:v>0.0</c:v>
                </c:pt>
                <c:pt idx="4737">
                  <c:v>0.0</c:v>
                </c:pt>
                <c:pt idx="4738">
                  <c:v>0.0</c:v>
                </c:pt>
                <c:pt idx="4739">
                  <c:v>0.0</c:v>
                </c:pt>
                <c:pt idx="4740">
                  <c:v>0.0</c:v>
                </c:pt>
                <c:pt idx="4741">
                  <c:v>0.0</c:v>
                </c:pt>
                <c:pt idx="4742">
                  <c:v>0.0</c:v>
                </c:pt>
                <c:pt idx="4743">
                  <c:v>0.0</c:v>
                </c:pt>
                <c:pt idx="4744">
                  <c:v>0.0</c:v>
                </c:pt>
                <c:pt idx="4745">
                  <c:v>0.0</c:v>
                </c:pt>
                <c:pt idx="4746">
                  <c:v>0.0</c:v>
                </c:pt>
                <c:pt idx="4747">
                  <c:v>0.0</c:v>
                </c:pt>
                <c:pt idx="4748">
                  <c:v>0.0</c:v>
                </c:pt>
                <c:pt idx="4749">
                  <c:v>0.0</c:v>
                </c:pt>
                <c:pt idx="4750">
                  <c:v>0.0</c:v>
                </c:pt>
                <c:pt idx="4751">
                  <c:v>0.0</c:v>
                </c:pt>
                <c:pt idx="4752">
                  <c:v>0.0</c:v>
                </c:pt>
                <c:pt idx="4753">
                  <c:v>0.0</c:v>
                </c:pt>
                <c:pt idx="4754">
                  <c:v>0.0</c:v>
                </c:pt>
                <c:pt idx="4755">
                  <c:v>0.0</c:v>
                </c:pt>
                <c:pt idx="4756">
                  <c:v>0.0</c:v>
                </c:pt>
                <c:pt idx="4757">
                  <c:v>0.0</c:v>
                </c:pt>
                <c:pt idx="4758">
                  <c:v>0.0</c:v>
                </c:pt>
                <c:pt idx="4759">
                  <c:v>0.0</c:v>
                </c:pt>
                <c:pt idx="4760">
                  <c:v>0.0</c:v>
                </c:pt>
                <c:pt idx="4761">
                  <c:v>0.0</c:v>
                </c:pt>
                <c:pt idx="4762">
                  <c:v>0.0</c:v>
                </c:pt>
                <c:pt idx="4763">
                  <c:v>0.0</c:v>
                </c:pt>
                <c:pt idx="4764">
                  <c:v>0.0</c:v>
                </c:pt>
                <c:pt idx="4765">
                  <c:v>0.0</c:v>
                </c:pt>
                <c:pt idx="4766">
                  <c:v>0.0</c:v>
                </c:pt>
                <c:pt idx="4767">
                  <c:v>0.0</c:v>
                </c:pt>
                <c:pt idx="4768">
                  <c:v>0.0</c:v>
                </c:pt>
                <c:pt idx="4769">
                  <c:v>0.0</c:v>
                </c:pt>
                <c:pt idx="4770">
                  <c:v>0.0</c:v>
                </c:pt>
                <c:pt idx="4771">
                  <c:v>0.0</c:v>
                </c:pt>
                <c:pt idx="4772">
                  <c:v>0.0</c:v>
                </c:pt>
                <c:pt idx="4773">
                  <c:v>0.0</c:v>
                </c:pt>
                <c:pt idx="4774">
                  <c:v>0.0</c:v>
                </c:pt>
                <c:pt idx="4775">
                  <c:v>0.0</c:v>
                </c:pt>
                <c:pt idx="4776">
                  <c:v>0.0</c:v>
                </c:pt>
                <c:pt idx="4777">
                  <c:v>0.0</c:v>
                </c:pt>
                <c:pt idx="4778">
                  <c:v>0.0</c:v>
                </c:pt>
                <c:pt idx="4779">
                  <c:v>0.0</c:v>
                </c:pt>
                <c:pt idx="4780">
                  <c:v>0.0</c:v>
                </c:pt>
                <c:pt idx="4781">
                  <c:v>0.0</c:v>
                </c:pt>
                <c:pt idx="4782">
                  <c:v>0.0</c:v>
                </c:pt>
                <c:pt idx="4783">
                  <c:v>0.0</c:v>
                </c:pt>
                <c:pt idx="4784">
                  <c:v>0.0</c:v>
                </c:pt>
                <c:pt idx="4785">
                  <c:v>0.0</c:v>
                </c:pt>
                <c:pt idx="4786">
                  <c:v>0.0</c:v>
                </c:pt>
                <c:pt idx="4787">
                  <c:v>0.0</c:v>
                </c:pt>
                <c:pt idx="4788">
                  <c:v>0.0</c:v>
                </c:pt>
                <c:pt idx="4789">
                  <c:v>0.0</c:v>
                </c:pt>
                <c:pt idx="4790">
                  <c:v>0.0</c:v>
                </c:pt>
                <c:pt idx="4791">
                  <c:v>0.0</c:v>
                </c:pt>
                <c:pt idx="4792">
                  <c:v>0.0</c:v>
                </c:pt>
                <c:pt idx="4793">
                  <c:v>0.0</c:v>
                </c:pt>
                <c:pt idx="4794">
                  <c:v>0.0</c:v>
                </c:pt>
                <c:pt idx="4795">
                  <c:v>0.0</c:v>
                </c:pt>
                <c:pt idx="4796">
                  <c:v>0.0</c:v>
                </c:pt>
                <c:pt idx="4797">
                  <c:v>0.0</c:v>
                </c:pt>
                <c:pt idx="4798">
                  <c:v>0.0</c:v>
                </c:pt>
                <c:pt idx="4799">
                  <c:v>0.0</c:v>
                </c:pt>
                <c:pt idx="4800">
                  <c:v>0.0</c:v>
                </c:pt>
                <c:pt idx="4801">
                  <c:v>0.0</c:v>
                </c:pt>
                <c:pt idx="4802">
                  <c:v>0.0</c:v>
                </c:pt>
                <c:pt idx="4803">
                  <c:v>0.0</c:v>
                </c:pt>
                <c:pt idx="4804">
                  <c:v>0.0</c:v>
                </c:pt>
                <c:pt idx="4805">
                  <c:v>0.0</c:v>
                </c:pt>
                <c:pt idx="4806">
                  <c:v>0.0</c:v>
                </c:pt>
                <c:pt idx="4807">
                  <c:v>0.0</c:v>
                </c:pt>
                <c:pt idx="4808">
                  <c:v>0.0</c:v>
                </c:pt>
                <c:pt idx="4809">
                  <c:v>0.0</c:v>
                </c:pt>
                <c:pt idx="4810">
                  <c:v>0.0</c:v>
                </c:pt>
                <c:pt idx="4811">
                  <c:v>0.0</c:v>
                </c:pt>
                <c:pt idx="4812">
                  <c:v>0.0</c:v>
                </c:pt>
                <c:pt idx="4813">
                  <c:v>0.0</c:v>
                </c:pt>
                <c:pt idx="4814">
                  <c:v>0.0</c:v>
                </c:pt>
                <c:pt idx="4815">
                  <c:v>0.0</c:v>
                </c:pt>
                <c:pt idx="4816">
                  <c:v>0.0</c:v>
                </c:pt>
                <c:pt idx="4817">
                  <c:v>0.0</c:v>
                </c:pt>
                <c:pt idx="4818">
                  <c:v>0.0</c:v>
                </c:pt>
                <c:pt idx="4819">
                  <c:v>0.0</c:v>
                </c:pt>
                <c:pt idx="4820">
                  <c:v>0.0</c:v>
                </c:pt>
                <c:pt idx="4821">
                  <c:v>0.0</c:v>
                </c:pt>
                <c:pt idx="4822">
                  <c:v>0.0</c:v>
                </c:pt>
                <c:pt idx="4823">
                  <c:v>0.0</c:v>
                </c:pt>
                <c:pt idx="4824">
                  <c:v>0.0</c:v>
                </c:pt>
                <c:pt idx="4825">
                  <c:v>0.0</c:v>
                </c:pt>
                <c:pt idx="4826">
                  <c:v>0.0</c:v>
                </c:pt>
                <c:pt idx="4827">
                  <c:v>0.0</c:v>
                </c:pt>
                <c:pt idx="4828">
                  <c:v>0.0</c:v>
                </c:pt>
                <c:pt idx="4829">
                  <c:v>0.0</c:v>
                </c:pt>
                <c:pt idx="4830">
                  <c:v>0.0</c:v>
                </c:pt>
                <c:pt idx="4831">
                  <c:v>0.0</c:v>
                </c:pt>
                <c:pt idx="4832">
                  <c:v>0.0</c:v>
                </c:pt>
                <c:pt idx="4833">
                  <c:v>0.0</c:v>
                </c:pt>
                <c:pt idx="4834">
                  <c:v>0.0</c:v>
                </c:pt>
                <c:pt idx="4835">
                  <c:v>0.0</c:v>
                </c:pt>
                <c:pt idx="4836">
                  <c:v>0.0</c:v>
                </c:pt>
                <c:pt idx="4837">
                  <c:v>0.0</c:v>
                </c:pt>
                <c:pt idx="4838">
                  <c:v>0.0</c:v>
                </c:pt>
                <c:pt idx="4839">
                  <c:v>0.0</c:v>
                </c:pt>
                <c:pt idx="4840">
                  <c:v>0.0</c:v>
                </c:pt>
                <c:pt idx="4841">
                  <c:v>0.0</c:v>
                </c:pt>
                <c:pt idx="4842">
                  <c:v>0.0</c:v>
                </c:pt>
                <c:pt idx="4843">
                  <c:v>0.0</c:v>
                </c:pt>
                <c:pt idx="4844">
                  <c:v>0.0</c:v>
                </c:pt>
                <c:pt idx="4845">
                  <c:v>0.0</c:v>
                </c:pt>
                <c:pt idx="4846">
                  <c:v>0.0</c:v>
                </c:pt>
                <c:pt idx="4847">
                  <c:v>0.0</c:v>
                </c:pt>
                <c:pt idx="4848">
                  <c:v>0.0</c:v>
                </c:pt>
                <c:pt idx="4849">
                  <c:v>0.0</c:v>
                </c:pt>
                <c:pt idx="4850">
                  <c:v>0.0</c:v>
                </c:pt>
                <c:pt idx="4851">
                  <c:v>0.0</c:v>
                </c:pt>
                <c:pt idx="4852">
                  <c:v>0.0</c:v>
                </c:pt>
                <c:pt idx="4853">
                  <c:v>0.0</c:v>
                </c:pt>
                <c:pt idx="4854">
                  <c:v>0.0</c:v>
                </c:pt>
                <c:pt idx="4855">
                  <c:v>0.0</c:v>
                </c:pt>
                <c:pt idx="4856">
                  <c:v>0.0</c:v>
                </c:pt>
                <c:pt idx="4857">
                  <c:v>0.0</c:v>
                </c:pt>
                <c:pt idx="4858">
                  <c:v>0.0</c:v>
                </c:pt>
                <c:pt idx="4859">
                  <c:v>0.0</c:v>
                </c:pt>
                <c:pt idx="4860">
                  <c:v>0.0</c:v>
                </c:pt>
                <c:pt idx="4861">
                  <c:v>0.0</c:v>
                </c:pt>
                <c:pt idx="4862">
                  <c:v>0.0</c:v>
                </c:pt>
                <c:pt idx="4863">
                  <c:v>0.0</c:v>
                </c:pt>
                <c:pt idx="4864">
                  <c:v>0.0</c:v>
                </c:pt>
                <c:pt idx="4865">
                  <c:v>0.0</c:v>
                </c:pt>
                <c:pt idx="4866">
                  <c:v>0.0</c:v>
                </c:pt>
                <c:pt idx="4867">
                  <c:v>0.0</c:v>
                </c:pt>
                <c:pt idx="4868">
                  <c:v>0.0</c:v>
                </c:pt>
                <c:pt idx="4869">
                  <c:v>0.0</c:v>
                </c:pt>
                <c:pt idx="4870">
                  <c:v>0.0</c:v>
                </c:pt>
                <c:pt idx="4871">
                  <c:v>0.0</c:v>
                </c:pt>
                <c:pt idx="4872">
                  <c:v>0.0</c:v>
                </c:pt>
                <c:pt idx="4873">
                  <c:v>0.0</c:v>
                </c:pt>
                <c:pt idx="4874">
                  <c:v>0.0</c:v>
                </c:pt>
                <c:pt idx="4875">
                  <c:v>0.0</c:v>
                </c:pt>
                <c:pt idx="4876">
                  <c:v>0.0</c:v>
                </c:pt>
                <c:pt idx="4877">
                  <c:v>0.0</c:v>
                </c:pt>
                <c:pt idx="4878">
                  <c:v>0.0</c:v>
                </c:pt>
                <c:pt idx="4879">
                  <c:v>0.0</c:v>
                </c:pt>
                <c:pt idx="4880">
                  <c:v>0.0</c:v>
                </c:pt>
                <c:pt idx="4881">
                  <c:v>0.0</c:v>
                </c:pt>
                <c:pt idx="4882">
                  <c:v>0.0</c:v>
                </c:pt>
                <c:pt idx="4883">
                  <c:v>0.0</c:v>
                </c:pt>
                <c:pt idx="4884">
                  <c:v>0.0</c:v>
                </c:pt>
                <c:pt idx="4885">
                  <c:v>0.0</c:v>
                </c:pt>
                <c:pt idx="4886">
                  <c:v>0.0</c:v>
                </c:pt>
                <c:pt idx="4887">
                  <c:v>0.0</c:v>
                </c:pt>
                <c:pt idx="4888">
                  <c:v>0.0</c:v>
                </c:pt>
                <c:pt idx="4889">
                  <c:v>0.0</c:v>
                </c:pt>
                <c:pt idx="4890">
                  <c:v>0.0</c:v>
                </c:pt>
                <c:pt idx="4891">
                  <c:v>0.0</c:v>
                </c:pt>
                <c:pt idx="4892">
                  <c:v>0.0</c:v>
                </c:pt>
                <c:pt idx="4893">
                  <c:v>0.0</c:v>
                </c:pt>
                <c:pt idx="4894">
                  <c:v>0.0</c:v>
                </c:pt>
                <c:pt idx="4895">
                  <c:v>0.0</c:v>
                </c:pt>
                <c:pt idx="4896">
                  <c:v>0.0</c:v>
                </c:pt>
                <c:pt idx="4897">
                  <c:v>0.0</c:v>
                </c:pt>
                <c:pt idx="4898">
                  <c:v>0.0</c:v>
                </c:pt>
                <c:pt idx="4899">
                  <c:v>0.0</c:v>
                </c:pt>
                <c:pt idx="4900">
                  <c:v>0.0</c:v>
                </c:pt>
                <c:pt idx="4901">
                  <c:v>0.0</c:v>
                </c:pt>
                <c:pt idx="4902">
                  <c:v>0.0</c:v>
                </c:pt>
                <c:pt idx="4903">
                  <c:v>0.0</c:v>
                </c:pt>
                <c:pt idx="4904">
                  <c:v>0.0</c:v>
                </c:pt>
                <c:pt idx="4905">
                  <c:v>0.0</c:v>
                </c:pt>
                <c:pt idx="4906">
                  <c:v>0.0</c:v>
                </c:pt>
                <c:pt idx="4907">
                  <c:v>0.0</c:v>
                </c:pt>
                <c:pt idx="4908">
                  <c:v>0.0</c:v>
                </c:pt>
                <c:pt idx="4909">
                  <c:v>0.0</c:v>
                </c:pt>
                <c:pt idx="4910">
                  <c:v>0.0</c:v>
                </c:pt>
                <c:pt idx="4911">
                  <c:v>0.0</c:v>
                </c:pt>
                <c:pt idx="4912">
                  <c:v>0.0</c:v>
                </c:pt>
                <c:pt idx="4913">
                  <c:v>0.0</c:v>
                </c:pt>
                <c:pt idx="4914">
                  <c:v>0.0</c:v>
                </c:pt>
                <c:pt idx="4915">
                  <c:v>0.0</c:v>
                </c:pt>
                <c:pt idx="4916">
                  <c:v>0.0</c:v>
                </c:pt>
                <c:pt idx="4917">
                  <c:v>0.0</c:v>
                </c:pt>
                <c:pt idx="4918">
                  <c:v>0.0</c:v>
                </c:pt>
                <c:pt idx="4919">
                  <c:v>0.0</c:v>
                </c:pt>
                <c:pt idx="4920">
                  <c:v>0.0</c:v>
                </c:pt>
                <c:pt idx="4921">
                  <c:v>0.0</c:v>
                </c:pt>
                <c:pt idx="4922">
                  <c:v>0.0</c:v>
                </c:pt>
                <c:pt idx="4923">
                  <c:v>0.0</c:v>
                </c:pt>
                <c:pt idx="4924">
                  <c:v>0.0</c:v>
                </c:pt>
                <c:pt idx="4925">
                  <c:v>0.0</c:v>
                </c:pt>
                <c:pt idx="4926">
                  <c:v>0.0</c:v>
                </c:pt>
                <c:pt idx="4927">
                  <c:v>0.0</c:v>
                </c:pt>
                <c:pt idx="4928">
                  <c:v>0.0</c:v>
                </c:pt>
                <c:pt idx="4929">
                  <c:v>0.0</c:v>
                </c:pt>
                <c:pt idx="4930">
                  <c:v>0.0</c:v>
                </c:pt>
                <c:pt idx="4931">
                  <c:v>0.0</c:v>
                </c:pt>
                <c:pt idx="4932">
                  <c:v>0.0</c:v>
                </c:pt>
                <c:pt idx="4933">
                  <c:v>0.0</c:v>
                </c:pt>
                <c:pt idx="4934">
                  <c:v>0.0</c:v>
                </c:pt>
                <c:pt idx="4935">
                  <c:v>0.0</c:v>
                </c:pt>
                <c:pt idx="4936">
                  <c:v>0.0</c:v>
                </c:pt>
                <c:pt idx="4937">
                  <c:v>0.0</c:v>
                </c:pt>
                <c:pt idx="4938">
                  <c:v>0.0</c:v>
                </c:pt>
                <c:pt idx="4939">
                  <c:v>0.0</c:v>
                </c:pt>
                <c:pt idx="4940">
                  <c:v>0.0</c:v>
                </c:pt>
                <c:pt idx="4941">
                  <c:v>0.0</c:v>
                </c:pt>
                <c:pt idx="4942">
                  <c:v>0.0</c:v>
                </c:pt>
                <c:pt idx="4943">
                  <c:v>0.0</c:v>
                </c:pt>
                <c:pt idx="4944">
                  <c:v>0.0</c:v>
                </c:pt>
                <c:pt idx="4945">
                  <c:v>0.0</c:v>
                </c:pt>
                <c:pt idx="4946">
                  <c:v>0.0</c:v>
                </c:pt>
                <c:pt idx="4947">
                  <c:v>0.0</c:v>
                </c:pt>
                <c:pt idx="4948">
                  <c:v>0.0</c:v>
                </c:pt>
                <c:pt idx="4949">
                  <c:v>0.0</c:v>
                </c:pt>
                <c:pt idx="4950">
                  <c:v>0.0</c:v>
                </c:pt>
                <c:pt idx="4951">
                  <c:v>0.0</c:v>
                </c:pt>
                <c:pt idx="4952">
                  <c:v>0.0</c:v>
                </c:pt>
                <c:pt idx="4953">
                  <c:v>0.0</c:v>
                </c:pt>
                <c:pt idx="4954">
                  <c:v>0.0</c:v>
                </c:pt>
                <c:pt idx="4955">
                  <c:v>0.0</c:v>
                </c:pt>
                <c:pt idx="4956">
                  <c:v>0.0</c:v>
                </c:pt>
                <c:pt idx="4957">
                  <c:v>0.0</c:v>
                </c:pt>
                <c:pt idx="4958">
                  <c:v>0.0</c:v>
                </c:pt>
                <c:pt idx="4959">
                  <c:v>0.0</c:v>
                </c:pt>
                <c:pt idx="4960">
                  <c:v>0.0</c:v>
                </c:pt>
                <c:pt idx="4961">
                  <c:v>0.0</c:v>
                </c:pt>
                <c:pt idx="4962">
                  <c:v>0.0</c:v>
                </c:pt>
                <c:pt idx="4963">
                  <c:v>0.0</c:v>
                </c:pt>
                <c:pt idx="4964">
                  <c:v>0.0</c:v>
                </c:pt>
                <c:pt idx="4965">
                  <c:v>0.0</c:v>
                </c:pt>
                <c:pt idx="4966">
                  <c:v>0.0</c:v>
                </c:pt>
                <c:pt idx="4967">
                  <c:v>0.0</c:v>
                </c:pt>
                <c:pt idx="4968">
                  <c:v>0.0</c:v>
                </c:pt>
                <c:pt idx="4969">
                  <c:v>0.0</c:v>
                </c:pt>
                <c:pt idx="4970">
                  <c:v>0.0</c:v>
                </c:pt>
                <c:pt idx="4971">
                  <c:v>0.0</c:v>
                </c:pt>
                <c:pt idx="4972">
                  <c:v>0.0</c:v>
                </c:pt>
              </c:numCache>
            </c:numRef>
          </c:yVal>
          <c:smooth val="0"/>
        </c:ser>
        <c:ser>
          <c:idx val="25"/>
          <c:order val="12"/>
          <c:tx>
            <c:strRef>
              <c:f>'judgments-2012JUN14.time-series'!$AA$1</c:f>
              <c:strCache>
                <c:ptCount val="1"/>
                <c:pt idx="0">
                  <c:v>Roustam_Tariko</c:v>
                </c:pt>
              </c:strCache>
            </c:strRef>
          </c:tx>
          <c:spPr>
            <a:ln w="47625">
              <a:noFill/>
            </a:ln>
          </c:spPr>
          <c:xVal>
            <c:strRef>
              <c:f>'[judgments-2012JUN14.time-series-F.xlsx]judgments-2012JUN14.time-series'!$A$2:$A$4974</c:f>
              <c:strCache>
                <c:ptCount val="4973"/>
                <c:pt idx="0">
                  <c:v>2011-10-07-14</c:v>
                </c:pt>
                <c:pt idx="1">
                  <c:v>2011-10-07-15</c:v>
                </c:pt>
                <c:pt idx="2">
                  <c:v>2011-10-07-16</c:v>
                </c:pt>
                <c:pt idx="3">
                  <c:v>2011-10-07-17</c:v>
                </c:pt>
                <c:pt idx="4">
                  <c:v>2011-10-07-18</c:v>
                </c:pt>
                <c:pt idx="5">
                  <c:v>2011-10-07-19</c:v>
                </c:pt>
                <c:pt idx="6">
                  <c:v>2011-10-07-20</c:v>
                </c:pt>
                <c:pt idx="7">
                  <c:v>2011-10-07-21</c:v>
                </c:pt>
                <c:pt idx="8">
                  <c:v>2011-10-07-22</c:v>
                </c:pt>
                <c:pt idx="9">
                  <c:v>2011-10-07-23</c:v>
                </c:pt>
                <c:pt idx="10">
                  <c:v>2011-10-08-00</c:v>
                </c:pt>
                <c:pt idx="11">
                  <c:v>2011-10-08-01</c:v>
                </c:pt>
                <c:pt idx="12">
                  <c:v>2011-10-08-02</c:v>
                </c:pt>
                <c:pt idx="13">
                  <c:v>2011-10-08-03</c:v>
                </c:pt>
                <c:pt idx="14">
                  <c:v>2011-10-08-04</c:v>
                </c:pt>
                <c:pt idx="15">
                  <c:v>2011-10-08-05</c:v>
                </c:pt>
                <c:pt idx="16">
                  <c:v>2011-10-08-06</c:v>
                </c:pt>
                <c:pt idx="17">
                  <c:v>2011-10-08-07</c:v>
                </c:pt>
                <c:pt idx="18">
                  <c:v>2011-10-08-08</c:v>
                </c:pt>
                <c:pt idx="19">
                  <c:v>2011-10-08-09</c:v>
                </c:pt>
                <c:pt idx="20">
                  <c:v>2011-10-08-10</c:v>
                </c:pt>
                <c:pt idx="21">
                  <c:v>2011-10-08-11</c:v>
                </c:pt>
                <c:pt idx="22">
                  <c:v>2011-10-08-12</c:v>
                </c:pt>
                <c:pt idx="23">
                  <c:v>2011-10-08-13</c:v>
                </c:pt>
                <c:pt idx="24">
                  <c:v>2011-10-08-14</c:v>
                </c:pt>
                <c:pt idx="25">
                  <c:v>2011-10-08-15</c:v>
                </c:pt>
                <c:pt idx="26">
                  <c:v>2011-10-08-16</c:v>
                </c:pt>
                <c:pt idx="27">
                  <c:v>2011-10-08-17</c:v>
                </c:pt>
                <c:pt idx="28">
                  <c:v>2011-10-08-18</c:v>
                </c:pt>
                <c:pt idx="29">
                  <c:v>2011-10-08-19</c:v>
                </c:pt>
                <c:pt idx="30">
                  <c:v>2011-10-08-20</c:v>
                </c:pt>
                <c:pt idx="31">
                  <c:v>2011-10-08-21</c:v>
                </c:pt>
                <c:pt idx="32">
                  <c:v>2011-10-08-22</c:v>
                </c:pt>
                <c:pt idx="33">
                  <c:v>2011-10-08-23</c:v>
                </c:pt>
                <c:pt idx="34">
                  <c:v>2011-10-09-00</c:v>
                </c:pt>
                <c:pt idx="35">
                  <c:v>2011-10-09-01</c:v>
                </c:pt>
                <c:pt idx="36">
                  <c:v>2011-10-09-02</c:v>
                </c:pt>
                <c:pt idx="37">
                  <c:v>2011-10-09-03</c:v>
                </c:pt>
                <c:pt idx="38">
                  <c:v>2011-10-09-04</c:v>
                </c:pt>
                <c:pt idx="39">
                  <c:v>2011-10-09-05</c:v>
                </c:pt>
                <c:pt idx="40">
                  <c:v>2011-10-09-06</c:v>
                </c:pt>
                <c:pt idx="41">
                  <c:v>2011-10-09-07</c:v>
                </c:pt>
                <c:pt idx="42">
                  <c:v>2011-10-09-08</c:v>
                </c:pt>
                <c:pt idx="43">
                  <c:v>2011-10-09-09</c:v>
                </c:pt>
                <c:pt idx="44">
                  <c:v>2011-10-09-10</c:v>
                </c:pt>
                <c:pt idx="45">
                  <c:v>2011-10-09-11</c:v>
                </c:pt>
                <c:pt idx="46">
                  <c:v>2011-10-09-12</c:v>
                </c:pt>
                <c:pt idx="47">
                  <c:v>2011-10-09-13</c:v>
                </c:pt>
                <c:pt idx="48">
                  <c:v>2011-10-09-14</c:v>
                </c:pt>
                <c:pt idx="49">
                  <c:v>2011-10-09-15</c:v>
                </c:pt>
                <c:pt idx="50">
                  <c:v>2011-10-09-16</c:v>
                </c:pt>
                <c:pt idx="51">
                  <c:v>2011-10-09-17</c:v>
                </c:pt>
                <c:pt idx="52">
                  <c:v>2011-10-09-18</c:v>
                </c:pt>
                <c:pt idx="53">
                  <c:v>2011-10-09-19</c:v>
                </c:pt>
                <c:pt idx="54">
                  <c:v>2011-10-09-20</c:v>
                </c:pt>
                <c:pt idx="55">
                  <c:v>2011-10-09-21</c:v>
                </c:pt>
                <c:pt idx="56">
                  <c:v>2011-10-09-22</c:v>
                </c:pt>
                <c:pt idx="57">
                  <c:v>2011-10-09-23</c:v>
                </c:pt>
                <c:pt idx="58">
                  <c:v>2011-10-10-00</c:v>
                </c:pt>
                <c:pt idx="59">
                  <c:v>2011-10-10-01</c:v>
                </c:pt>
                <c:pt idx="60">
                  <c:v>2011-10-10-02</c:v>
                </c:pt>
                <c:pt idx="61">
                  <c:v>2011-10-10-03</c:v>
                </c:pt>
                <c:pt idx="62">
                  <c:v>2011-10-10-04</c:v>
                </c:pt>
                <c:pt idx="63">
                  <c:v>2011-10-10-05</c:v>
                </c:pt>
                <c:pt idx="64">
                  <c:v>2011-10-10-06</c:v>
                </c:pt>
                <c:pt idx="65">
                  <c:v>2011-10-10-07</c:v>
                </c:pt>
                <c:pt idx="66">
                  <c:v>2011-10-10-08</c:v>
                </c:pt>
                <c:pt idx="67">
                  <c:v>2011-10-10-09</c:v>
                </c:pt>
                <c:pt idx="68">
                  <c:v>2011-10-10-10</c:v>
                </c:pt>
                <c:pt idx="69">
                  <c:v>2011-10-10-11</c:v>
                </c:pt>
                <c:pt idx="70">
                  <c:v>2011-10-10-12</c:v>
                </c:pt>
                <c:pt idx="71">
                  <c:v>2011-10-10-13</c:v>
                </c:pt>
                <c:pt idx="72">
                  <c:v>2011-10-10-14</c:v>
                </c:pt>
                <c:pt idx="73">
                  <c:v>2011-10-10-15</c:v>
                </c:pt>
                <c:pt idx="74">
                  <c:v>2011-10-10-16</c:v>
                </c:pt>
                <c:pt idx="75">
                  <c:v>2011-10-10-17</c:v>
                </c:pt>
                <c:pt idx="76">
                  <c:v>2011-10-10-18</c:v>
                </c:pt>
                <c:pt idx="77">
                  <c:v>2011-10-10-19</c:v>
                </c:pt>
                <c:pt idx="78">
                  <c:v>2011-10-10-20</c:v>
                </c:pt>
                <c:pt idx="79">
                  <c:v>2011-10-10-21</c:v>
                </c:pt>
                <c:pt idx="80">
                  <c:v>2011-10-10-22</c:v>
                </c:pt>
                <c:pt idx="81">
                  <c:v>2011-10-10-23</c:v>
                </c:pt>
                <c:pt idx="82">
                  <c:v>2011-10-11-00</c:v>
                </c:pt>
                <c:pt idx="83">
                  <c:v>2011-10-11-01</c:v>
                </c:pt>
                <c:pt idx="84">
                  <c:v>2011-10-11-02</c:v>
                </c:pt>
                <c:pt idx="85">
                  <c:v>2011-10-11-03</c:v>
                </c:pt>
                <c:pt idx="86">
                  <c:v>2011-10-11-04</c:v>
                </c:pt>
                <c:pt idx="87">
                  <c:v>2011-10-11-05</c:v>
                </c:pt>
                <c:pt idx="88">
                  <c:v>2011-10-11-06</c:v>
                </c:pt>
                <c:pt idx="89">
                  <c:v>2011-10-11-07</c:v>
                </c:pt>
                <c:pt idx="90">
                  <c:v>2011-10-11-08</c:v>
                </c:pt>
                <c:pt idx="91">
                  <c:v>2011-10-11-09</c:v>
                </c:pt>
                <c:pt idx="92">
                  <c:v>2011-10-11-10</c:v>
                </c:pt>
                <c:pt idx="93">
                  <c:v>2011-10-11-11</c:v>
                </c:pt>
                <c:pt idx="94">
                  <c:v>2011-10-11-12</c:v>
                </c:pt>
                <c:pt idx="95">
                  <c:v>2011-10-11-13</c:v>
                </c:pt>
                <c:pt idx="96">
                  <c:v>2011-10-11-14</c:v>
                </c:pt>
                <c:pt idx="97">
                  <c:v>2011-10-11-15</c:v>
                </c:pt>
                <c:pt idx="98">
                  <c:v>2011-10-11-16</c:v>
                </c:pt>
                <c:pt idx="99">
                  <c:v>2011-10-11-17</c:v>
                </c:pt>
                <c:pt idx="100">
                  <c:v>2011-10-11-18</c:v>
                </c:pt>
                <c:pt idx="101">
                  <c:v>2011-10-11-19</c:v>
                </c:pt>
                <c:pt idx="102">
                  <c:v>2011-10-11-20</c:v>
                </c:pt>
                <c:pt idx="103">
                  <c:v>2011-10-11-21</c:v>
                </c:pt>
                <c:pt idx="104">
                  <c:v>2011-10-11-22</c:v>
                </c:pt>
                <c:pt idx="105">
                  <c:v>2011-10-11-23</c:v>
                </c:pt>
                <c:pt idx="106">
                  <c:v>2011-10-12-00</c:v>
                </c:pt>
                <c:pt idx="107">
                  <c:v>2011-10-12-01</c:v>
                </c:pt>
                <c:pt idx="108">
                  <c:v>2011-10-12-02</c:v>
                </c:pt>
                <c:pt idx="109">
                  <c:v>2011-10-12-03</c:v>
                </c:pt>
                <c:pt idx="110">
                  <c:v>2011-10-12-04</c:v>
                </c:pt>
                <c:pt idx="111">
                  <c:v>2011-10-12-05</c:v>
                </c:pt>
                <c:pt idx="112">
                  <c:v>2011-10-12-06</c:v>
                </c:pt>
                <c:pt idx="113">
                  <c:v>2011-10-12-07</c:v>
                </c:pt>
                <c:pt idx="114">
                  <c:v>2011-10-12-08</c:v>
                </c:pt>
                <c:pt idx="115">
                  <c:v>2011-10-12-09</c:v>
                </c:pt>
                <c:pt idx="116">
                  <c:v>2011-10-12-10</c:v>
                </c:pt>
                <c:pt idx="117">
                  <c:v>2011-10-12-11</c:v>
                </c:pt>
                <c:pt idx="118">
                  <c:v>2011-10-12-12</c:v>
                </c:pt>
                <c:pt idx="119">
                  <c:v>2011-10-12-13</c:v>
                </c:pt>
                <c:pt idx="120">
                  <c:v>2011-10-12-14</c:v>
                </c:pt>
                <c:pt idx="121">
                  <c:v>2011-10-12-15</c:v>
                </c:pt>
                <c:pt idx="122">
                  <c:v>2011-10-12-16</c:v>
                </c:pt>
                <c:pt idx="123">
                  <c:v>2011-10-12-17</c:v>
                </c:pt>
                <c:pt idx="124">
                  <c:v>2011-10-12-18</c:v>
                </c:pt>
                <c:pt idx="125">
                  <c:v>2011-10-12-19</c:v>
                </c:pt>
                <c:pt idx="126">
                  <c:v>2011-10-12-20</c:v>
                </c:pt>
                <c:pt idx="127">
                  <c:v>2011-10-12-21</c:v>
                </c:pt>
                <c:pt idx="128">
                  <c:v>2011-10-12-22</c:v>
                </c:pt>
                <c:pt idx="129">
                  <c:v>2011-10-12-23</c:v>
                </c:pt>
                <c:pt idx="130">
                  <c:v>2011-10-13-00</c:v>
                </c:pt>
                <c:pt idx="131">
                  <c:v>2011-10-13-01</c:v>
                </c:pt>
                <c:pt idx="132">
                  <c:v>2011-10-13-02</c:v>
                </c:pt>
                <c:pt idx="133">
                  <c:v>2011-10-13-03</c:v>
                </c:pt>
                <c:pt idx="134">
                  <c:v>2011-10-13-04</c:v>
                </c:pt>
                <c:pt idx="135">
                  <c:v>2011-10-13-05</c:v>
                </c:pt>
                <c:pt idx="136">
                  <c:v>2011-10-13-06</c:v>
                </c:pt>
                <c:pt idx="137">
                  <c:v>2011-10-13-07</c:v>
                </c:pt>
                <c:pt idx="138">
                  <c:v>2011-10-13-08</c:v>
                </c:pt>
                <c:pt idx="139">
                  <c:v>2011-10-13-09</c:v>
                </c:pt>
                <c:pt idx="140">
                  <c:v>2011-10-13-10</c:v>
                </c:pt>
                <c:pt idx="141">
                  <c:v>2011-10-13-11</c:v>
                </c:pt>
                <c:pt idx="142">
                  <c:v>2011-10-13-12</c:v>
                </c:pt>
                <c:pt idx="143">
                  <c:v>2011-10-13-13</c:v>
                </c:pt>
                <c:pt idx="144">
                  <c:v>2011-10-13-14</c:v>
                </c:pt>
                <c:pt idx="145">
                  <c:v>2011-10-13-15</c:v>
                </c:pt>
                <c:pt idx="146">
                  <c:v>2011-10-13-16</c:v>
                </c:pt>
                <c:pt idx="147">
                  <c:v>2011-10-13-17</c:v>
                </c:pt>
                <c:pt idx="148">
                  <c:v>2011-10-13-18</c:v>
                </c:pt>
                <c:pt idx="149">
                  <c:v>2011-10-13-19</c:v>
                </c:pt>
                <c:pt idx="150">
                  <c:v>2011-10-13-20</c:v>
                </c:pt>
                <c:pt idx="151">
                  <c:v>2011-10-13-21</c:v>
                </c:pt>
                <c:pt idx="152">
                  <c:v>2011-10-13-22</c:v>
                </c:pt>
                <c:pt idx="153">
                  <c:v>2011-10-13-23</c:v>
                </c:pt>
                <c:pt idx="154">
                  <c:v>2011-10-14-00</c:v>
                </c:pt>
                <c:pt idx="155">
                  <c:v>2011-10-14-01</c:v>
                </c:pt>
                <c:pt idx="156">
                  <c:v>2011-10-14-02</c:v>
                </c:pt>
                <c:pt idx="157">
                  <c:v>2011-10-14-03</c:v>
                </c:pt>
                <c:pt idx="158">
                  <c:v>2011-10-14-04</c:v>
                </c:pt>
                <c:pt idx="159">
                  <c:v>2011-10-14-05</c:v>
                </c:pt>
                <c:pt idx="160">
                  <c:v>2011-10-14-06</c:v>
                </c:pt>
                <c:pt idx="161">
                  <c:v>2011-10-14-07</c:v>
                </c:pt>
                <c:pt idx="162">
                  <c:v>2011-10-14-08</c:v>
                </c:pt>
                <c:pt idx="163">
                  <c:v>2011-10-14-09</c:v>
                </c:pt>
                <c:pt idx="164">
                  <c:v>2011-10-14-10</c:v>
                </c:pt>
                <c:pt idx="165">
                  <c:v>2011-10-14-11</c:v>
                </c:pt>
                <c:pt idx="166">
                  <c:v>2011-10-14-12</c:v>
                </c:pt>
                <c:pt idx="167">
                  <c:v>2011-10-14-13</c:v>
                </c:pt>
                <c:pt idx="168">
                  <c:v>2011-10-14-14</c:v>
                </c:pt>
                <c:pt idx="169">
                  <c:v>2011-10-14-15</c:v>
                </c:pt>
                <c:pt idx="170">
                  <c:v>2011-10-14-16</c:v>
                </c:pt>
                <c:pt idx="171">
                  <c:v>2011-10-14-17</c:v>
                </c:pt>
                <c:pt idx="172">
                  <c:v>2011-10-14-18</c:v>
                </c:pt>
                <c:pt idx="173">
                  <c:v>2011-10-14-19</c:v>
                </c:pt>
                <c:pt idx="174">
                  <c:v>2011-10-14-20</c:v>
                </c:pt>
                <c:pt idx="175">
                  <c:v>2011-10-14-21</c:v>
                </c:pt>
                <c:pt idx="176">
                  <c:v>2011-10-14-22</c:v>
                </c:pt>
                <c:pt idx="177">
                  <c:v>2011-10-14-23</c:v>
                </c:pt>
                <c:pt idx="178">
                  <c:v>2011-10-15-00</c:v>
                </c:pt>
                <c:pt idx="179">
                  <c:v>2011-10-15-01</c:v>
                </c:pt>
                <c:pt idx="180">
                  <c:v>2011-10-15-02</c:v>
                </c:pt>
                <c:pt idx="181">
                  <c:v>2011-10-15-03</c:v>
                </c:pt>
                <c:pt idx="182">
                  <c:v>2011-10-15-04</c:v>
                </c:pt>
                <c:pt idx="183">
                  <c:v>2011-10-15-05</c:v>
                </c:pt>
                <c:pt idx="184">
                  <c:v>2011-10-15-06</c:v>
                </c:pt>
                <c:pt idx="185">
                  <c:v>2011-10-15-07</c:v>
                </c:pt>
                <c:pt idx="186">
                  <c:v>2011-10-15-08</c:v>
                </c:pt>
                <c:pt idx="187">
                  <c:v>2011-10-15-09</c:v>
                </c:pt>
                <c:pt idx="188">
                  <c:v>2011-10-15-10</c:v>
                </c:pt>
                <c:pt idx="189">
                  <c:v>2011-10-15-11</c:v>
                </c:pt>
                <c:pt idx="190">
                  <c:v>2011-10-15-12</c:v>
                </c:pt>
                <c:pt idx="191">
                  <c:v>2011-10-15-13</c:v>
                </c:pt>
                <c:pt idx="192">
                  <c:v>2011-10-15-14</c:v>
                </c:pt>
                <c:pt idx="193">
                  <c:v>2011-10-15-15</c:v>
                </c:pt>
                <c:pt idx="194">
                  <c:v>2011-10-15-16</c:v>
                </c:pt>
                <c:pt idx="195">
                  <c:v>2011-10-15-17</c:v>
                </c:pt>
                <c:pt idx="196">
                  <c:v>2011-10-15-18</c:v>
                </c:pt>
                <c:pt idx="197">
                  <c:v>2011-10-15-19</c:v>
                </c:pt>
                <c:pt idx="198">
                  <c:v>2011-10-15-20</c:v>
                </c:pt>
                <c:pt idx="199">
                  <c:v>2011-10-15-21</c:v>
                </c:pt>
                <c:pt idx="200">
                  <c:v>2011-10-15-22</c:v>
                </c:pt>
                <c:pt idx="201">
                  <c:v>2011-10-15-23</c:v>
                </c:pt>
                <c:pt idx="202">
                  <c:v>2011-10-16-00</c:v>
                </c:pt>
                <c:pt idx="203">
                  <c:v>2011-10-16-01</c:v>
                </c:pt>
                <c:pt idx="204">
                  <c:v>2011-10-16-02</c:v>
                </c:pt>
                <c:pt idx="205">
                  <c:v>2011-10-16-03</c:v>
                </c:pt>
                <c:pt idx="206">
                  <c:v>2011-10-16-04</c:v>
                </c:pt>
                <c:pt idx="207">
                  <c:v>2011-10-16-05</c:v>
                </c:pt>
                <c:pt idx="208">
                  <c:v>2011-10-16-06</c:v>
                </c:pt>
                <c:pt idx="209">
                  <c:v>2011-10-16-07</c:v>
                </c:pt>
                <c:pt idx="210">
                  <c:v>2011-10-16-08</c:v>
                </c:pt>
                <c:pt idx="211">
                  <c:v>2011-10-16-09</c:v>
                </c:pt>
                <c:pt idx="212">
                  <c:v>2011-10-16-10</c:v>
                </c:pt>
                <c:pt idx="213">
                  <c:v>2011-10-16-11</c:v>
                </c:pt>
                <c:pt idx="214">
                  <c:v>2011-10-16-12</c:v>
                </c:pt>
                <c:pt idx="215">
                  <c:v>2011-10-16-13</c:v>
                </c:pt>
                <c:pt idx="216">
                  <c:v>2011-10-16-14</c:v>
                </c:pt>
                <c:pt idx="217">
                  <c:v>2011-10-16-15</c:v>
                </c:pt>
                <c:pt idx="218">
                  <c:v>2011-10-16-16</c:v>
                </c:pt>
                <c:pt idx="219">
                  <c:v>2011-10-16-17</c:v>
                </c:pt>
                <c:pt idx="220">
                  <c:v>2011-10-16-18</c:v>
                </c:pt>
                <c:pt idx="221">
                  <c:v>2011-10-16-19</c:v>
                </c:pt>
                <c:pt idx="222">
                  <c:v>2011-10-16-20</c:v>
                </c:pt>
                <c:pt idx="223">
                  <c:v>2011-10-16-21</c:v>
                </c:pt>
                <c:pt idx="224">
                  <c:v>2011-10-16-22</c:v>
                </c:pt>
                <c:pt idx="225">
                  <c:v>2011-10-16-23</c:v>
                </c:pt>
                <c:pt idx="226">
                  <c:v>2011-10-17-00</c:v>
                </c:pt>
                <c:pt idx="227">
                  <c:v>2011-10-17-01</c:v>
                </c:pt>
                <c:pt idx="228">
                  <c:v>2011-10-17-02</c:v>
                </c:pt>
                <c:pt idx="229">
                  <c:v>2011-10-17-03</c:v>
                </c:pt>
                <c:pt idx="230">
                  <c:v>2011-10-17-04</c:v>
                </c:pt>
                <c:pt idx="231">
                  <c:v>2011-10-17-05</c:v>
                </c:pt>
                <c:pt idx="232">
                  <c:v>2011-10-17-06</c:v>
                </c:pt>
                <c:pt idx="233">
                  <c:v>2011-10-17-07</c:v>
                </c:pt>
                <c:pt idx="234">
                  <c:v>2011-10-17-08</c:v>
                </c:pt>
                <c:pt idx="235">
                  <c:v>2011-10-17-09</c:v>
                </c:pt>
                <c:pt idx="236">
                  <c:v>2011-10-17-10</c:v>
                </c:pt>
                <c:pt idx="237">
                  <c:v>2011-10-17-11</c:v>
                </c:pt>
                <c:pt idx="238">
                  <c:v>2011-10-17-12</c:v>
                </c:pt>
                <c:pt idx="239">
                  <c:v>2011-10-17-13</c:v>
                </c:pt>
                <c:pt idx="240">
                  <c:v>2011-10-17-14</c:v>
                </c:pt>
                <c:pt idx="241">
                  <c:v>2011-10-17-15</c:v>
                </c:pt>
                <c:pt idx="242">
                  <c:v>2011-10-17-16</c:v>
                </c:pt>
                <c:pt idx="243">
                  <c:v>2011-10-17-17</c:v>
                </c:pt>
                <c:pt idx="244">
                  <c:v>2011-10-17-18</c:v>
                </c:pt>
                <c:pt idx="245">
                  <c:v>2011-10-17-19</c:v>
                </c:pt>
                <c:pt idx="246">
                  <c:v>2011-10-17-20</c:v>
                </c:pt>
                <c:pt idx="247">
                  <c:v>2011-10-17-21</c:v>
                </c:pt>
                <c:pt idx="248">
                  <c:v>2011-10-17-22</c:v>
                </c:pt>
                <c:pt idx="249">
                  <c:v>2011-10-17-23</c:v>
                </c:pt>
                <c:pt idx="250">
                  <c:v>2011-10-18-00</c:v>
                </c:pt>
                <c:pt idx="251">
                  <c:v>2011-10-18-01</c:v>
                </c:pt>
                <c:pt idx="252">
                  <c:v>2011-10-18-02</c:v>
                </c:pt>
                <c:pt idx="253">
                  <c:v>2011-10-18-03</c:v>
                </c:pt>
                <c:pt idx="254">
                  <c:v>2011-10-18-04</c:v>
                </c:pt>
                <c:pt idx="255">
                  <c:v>2011-10-18-05</c:v>
                </c:pt>
                <c:pt idx="256">
                  <c:v>2011-10-18-06</c:v>
                </c:pt>
                <c:pt idx="257">
                  <c:v>2011-10-18-07</c:v>
                </c:pt>
                <c:pt idx="258">
                  <c:v>2011-10-18-08</c:v>
                </c:pt>
                <c:pt idx="259">
                  <c:v>2011-10-18-09</c:v>
                </c:pt>
                <c:pt idx="260">
                  <c:v>2011-10-18-10</c:v>
                </c:pt>
                <c:pt idx="261">
                  <c:v>2011-10-18-11</c:v>
                </c:pt>
                <c:pt idx="262">
                  <c:v>2011-10-18-12</c:v>
                </c:pt>
                <c:pt idx="263">
                  <c:v>2011-10-18-13</c:v>
                </c:pt>
                <c:pt idx="264">
                  <c:v>2011-10-18-14</c:v>
                </c:pt>
                <c:pt idx="265">
                  <c:v>2011-10-18-15</c:v>
                </c:pt>
                <c:pt idx="266">
                  <c:v>2011-10-18-16</c:v>
                </c:pt>
                <c:pt idx="267">
                  <c:v>2011-10-18-17</c:v>
                </c:pt>
                <c:pt idx="268">
                  <c:v>2011-10-18-18</c:v>
                </c:pt>
                <c:pt idx="269">
                  <c:v>2011-10-18-19</c:v>
                </c:pt>
                <c:pt idx="270">
                  <c:v>2011-10-18-20</c:v>
                </c:pt>
                <c:pt idx="271">
                  <c:v>2011-10-18-21</c:v>
                </c:pt>
                <c:pt idx="272">
                  <c:v>2011-10-18-22</c:v>
                </c:pt>
                <c:pt idx="273">
                  <c:v>2011-10-18-23</c:v>
                </c:pt>
                <c:pt idx="274">
                  <c:v>2011-10-19-00</c:v>
                </c:pt>
                <c:pt idx="275">
                  <c:v>2011-10-19-01</c:v>
                </c:pt>
                <c:pt idx="276">
                  <c:v>2011-10-19-02</c:v>
                </c:pt>
                <c:pt idx="277">
                  <c:v>2011-10-19-03</c:v>
                </c:pt>
                <c:pt idx="278">
                  <c:v>2011-10-19-04</c:v>
                </c:pt>
                <c:pt idx="279">
                  <c:v>2011-10-19-05</c:v>
                </c:pt>
                <c:pt idx="280">
                  <c:v>2011-10-19-06</c:v>
                </c:pt>
                <c:pt idx="281">
                  <c:v>2011-10-19-07</c:v>
                </c:pt>
                <c:pt idx="282">
                  <c:v>2011-10-19-08</c:v>
                </c:pt>
                <c:pt idx="283">
                  <c:v>2011-10-19-09</c:v>
                </c:pt>
                <c:pt idx="284">
                  <c:v>2011-10-19-10</c:v>
                </c:pt>
                <c:pt idx="285">
                  <c:v>2011-10-19-11</c:v>
                </c:pt>
                <c:pt idx="286">
                  <c:v>2011-10-19-12</c:v>
                </c:pt>
                <c:pt idx="287">
                  <c:v>2011-10-19-13</c:v>
                </c:pt>
                <c:pt idx="288">
                  <c:v>2011-10-19-14</c:v>
                </c:pt>
                <c:pt idx="289">
                  <c:v>2011-10-19-15</c:v>
                </c:pt>
                <c:pt idx="290">
                  <c:v>2011-10-19-16</c:v>
                </c:pt>
                <c:pt idx="291">
                  <c:v>2011-10-19-17</c:v>
                </c:pt>
                <c:pt idx="292">
                  <c:v>2011-10-19-18</c:v>
                </c:pt>
                <c:pt idx="293">
                  <c:v>2011-10-19-19</c:v>
                </c:pt>
                <c:pt idx="294">
                  <c:v>2011-10-19-20</c:v>
                </c:pt>
                <c:pt idx="295">
                  <c:v>2011-10-19-21</c:v>
                </c:pt>
                <c:pt idx="296">
                  <c:v>2011-10-19-22</c:v>
                </c:pt>
                <c:pt idx="297">
                  <c:v>2011-10-19-23</c:v>
                </c:pt>
                <c:pt idx="298">
                  <c:v>2011-10-20-00</c:v>
                </c:pt>
                <c:pt idx="299">
                  <c:v>2011-10-20-01</c:v>
                </c:pt>
                <c:pt idx="300">
                  <c:v>2011-10-20-02</c:v>
                </c:pt>
                <c:pt idx="301">
                  <c:v>2011-10-20-03</c:v>
                </c:pt>
                <c:pt idx="302">
                  <c:v>2011-10-20-04</c:v>
                </c:pt>
                <c:pt idx="303">
                  <c:v>2011-10-20-05</c:v>
                </c:pt>
                <c:pt idx="304">
                  <c:v>2011-10-20-06</c:v>
                </c:pt>
                <c:pt idx="305">
                  <c:v>2011-10-20-07</c:v>
                </c:pt>
                <c:pt idx="306">
                  <c:v>2011-10-20-08</c:v>
                </c:pt>
                <c:pt idx="307">
                  <c:v>2011-10-20-09</c:v>
                </c:pt>
                <c:pt idx="308">
                  <c:v>2011-10-20-10</c:v>
                </c:pt>
                <c:pt idx="309">
                  <c:v>2011-10-20-11</c:v>
                </c:pt>
                <c:pt idx="310">
                  <c:v>2011-10-20-12</c:v>
                </c:pt>
                <c:pt idx="311">
                  <c:v>2011-10-20-13</c:v>
                </c:pt>
                <c:pt idx="312">
                  <c:v>2011-10-20-14</c:v>
                </c:pt>
                <c:pt idx="313">
                  <c:v>2011-10-20-15</c:v>
                </c:pt>
                <c:pt idx="314">
                  <c:v>2011-10-20-16</c:v>
                </c:pt>
                <c:pt idx="315">
                  <c:v>2011-10-20-17</c:v>
                </c:pt>
                <c:pt idx="316">
                  <c:v>2011-10-20-18</c:v>
                </c:pt>
                <c:pt idx="317">
                  <c:v>2011-10-20-19</c:v>
                </c:pt>
                <c:pt idx="318">
                  <c:v>2011-10-20-20</c:v>
                </c:pt>
                <c:pt idx="319">
                  <c:v>2011-10-20-21</c:v>
                </c:pt>
                <c:pt idx="320">
                  <c:v>2011-10-20-22</c:v>
                </c:pt>
                <c:pt idx="321">
                  <c:v>2011-10-20-23</c:v>
                </c:pt>
                <c:pt idx="322">
                  <c:v>2011-10-21-00</c:v>
                </c:pt>
                <c:pt idx="323">
                  <c:v>2011-10-21-01</c:v>
                </c:pt>
                <c:pt idx="324">
                  <c:v>2011-10-21-02</c:v>
                </c:pt>
                <c:pt idx="325">
                  <c:v>2011-10-21-03</c:v>
                </c:pt>
                <c:pt idx="326">
                  <c:v>2011-10-21-04</c:v>
                </c:pt>
                <c:pt idx="327">
                  <c:v>2011-10-21-05</c:v>
                </c:pt>
                <c:pt idx="328">
                  <c:v>2011-10-21-06</c:v>
                </c:pt>
                <c:pt idx="329">
                  <c:v>2011-10-21-07</c:v>
                </c:pt>
                <c:pt idx="330">
                  <c:v>2011-10-21-08</c:v>
                </c:pt>
                <c:pt idx="331">
                  <c:v>2011-10-21-09</c:v>
                </c:pt>
                <c:pt idx="332">
                  <c:v>2011-10-21-10</c:v>
                </c:pt>
                <c:pt idx="333">
                  <c:v>2011-10-21-11</c:v>
                </c:pt>
                <c:pt idx="334">
                  <c:v>2011-10-21-12</c:v>
                </c:pt>
                <c:pt idx="335">
                  <c:v>2011-10-21-13</c:v>
                </c:pt>
                <c:pt idx="336">
                  <c:v>2011-10-21-14</c:v>
                </c:pt>
                <c:pt idx="337">
                  <c:v>2011-10-21-15</c:v>
                </c:pt>
                <c:pt idx="338">
                  <c:v>2011-10-21-16</c:v>
                </c:pt>
                <c:pt idx="339">
                  <c:v>2011-10-21-17</c:v>
                </c:pt>
                <c:pt idx="340">
                  <c:v>2011-10-21-18</c:v>
                </c:pt>
                <c:pt idx="341">
                  <c:v>2011-10-21-19</c:v>
                </c:pt>
                <c:pt idx="342">
                  <c:v>2011-10-21-20</c:v>
                </c:pt>
                <c:pt idx="343">
                  <c:v>2011-10-21-21</c:v>
                </c:pt>
                <c:pt idx="344">
                  <c:v>2011-10-21-22</c:v>
                </c:pt>
                <c:pt idx="345">
                  <c:v>2011-10-21-23</c:v>
                </c:pt>
                <c:pt idx="346">
                  <c:v>2011-10-22-00</c:v>
                </c:pt>
                <c:pt idx="347">
                  <c:v>2011-10-22-01</c:v>
                </c:pt>
                <c:pt idx="348">
                  <c:v>2011-10-22-02</c:v>
                </c:pt>
                <c:pt idx="349">
                  <c:v>2011-10-22-03</c:v>
                </c:pt>
                <c:pt idx="350">
                  <c:v>2011-10-22-04</c:v>
                </c:pt>
                <c:pt idx="351">
                  <c:v>2011-10-22-05</c:v>
                </c:pt>
                <c:pt idx="352">
                  <c:v>2011-10-22-06</c:v>
                </c:pt>
                <c:pt idx="353">
                  <c:v>2011-10-22-07</c:v>
                </c:pt>
                <c:pt idx="354">
                  <c:v>2011-10-22-08</c:v>
                </c:pt>
                <c:pt idx="355">
                  <c:v>2011-10-22-09</c:v>
                </c:pt>
                <c:pt idx="356">
                  <c:v>2011-10-22-10</c:v>
                </c:pt>
                <c:pt idx="357">
                  <c:v>2011-10-22-11</c:v>
                </c:pt>
                <c:pt idx="358">
                  <c:v>2011-10-22-12</c:v>
                </c:pt>
                <c:pt idx="359">
                  <c:v>2011-10-22-13</c:v>
                </c:pt>
                <c:pt idx="360">
                  <c:v>2011-10-22-14</c:v>
                </c:pt>
                <c:pt idx="361">
                  <c:v>2011-10-22-15</c:v>
                </c:pt>
                <c:pt idx="362">
                  <c:v>2011-10-22-16</c:v>
                </c:pt>
                <c:pt idx="363">
                  <c:v>2011-10-22-17</c:v>
                </c:pt>
                <c:pt idx="364">
                  <c:v>2011-10-22-19</c:v>
                </c:pt>
                <c:pt idx="365">
                  <c:v>2011-10-22-20</c:v>
                </c:pt>
                <c:pt idx="366">
                  <c:v>2011-10-22-21</c:v>
                </c:pt>
                <c:pt idx="367">
                  <c:v>2011-10-22-22</c:v>
                </c:pt>
                <c:pt idx="368">
                  <c:v>2011-10-22-23</c:v>
                </c:pt>
                <c:pt idx="369">
                  <c:v>2011-10-23-00</c:v>
                </c:pt>
                <c:pt idx="370">
                  <c:v>2011-10-23-01</c:v>
                </c:pt>
                <c:pt idx="371">
                  <c:v>2011-10-23-02</c:v>
                </c:pt>
                <c:pt idx="372">
                  <c:v>2011-10-23-03</c:v>
                </c:pt>
                <c:pt idx="373">
                  <c:v>2011-10-23-04</c:v>
                </c:pt>
                <c:pt idx="374">
                  <c:v>2011-10-23-05</c:v>
                </c:pt>
                <c:pt idx="375">
                  <c:v>2011-10-23-06</c:v>
                </c:pt>
                <c:pt idx="376">
                  <c:v>2011-10-23-07</c:v>
                </c:pt>
                <c:pt idx="377">
                  <c:v>2011-10-23-08</c:v>
                </c:pt>
                <c:pt idx="378">
                  <c:v>2011-10-23-09</c:v>
                </c:pt>
                <c:pt idx="379">
                  <c:v>2011-10-23-10</c:v>
                </c:pt>
                <c:pt idx="380">
                  <c:v>2011-10-23-11</c:v>
                </c:pt>
                <c:pt idx="381">
                  <c:v>2011-10-23-12</c:v>
                </c:pt>
                <c:pt idx="382">
                  <c:v>2011-10-23-13</c:v>
                </c:pt>
                <c:pt idx="383">
                  <c:v>2011-10-23-14</c:v>
                </c:pt>
                <c:pt idx="384">
                  <c:v>2011-10-23-15</c:v>
                </c:pt>
                <c:pt idx="385">
                  <c:v>2011-10-23-16</c:v>
                </c:pt>
                <c:pt idx="386">
                  <c:v>2011-10-23-17</c:v>
                </c:pt>
                <c:pt idx="387">
                  <c:v>2011-10-23-18</c:v>
                </c:pt>
                <c:pt idx="388">
                  <c:v>2011-10-23-19</c:v>
                </c:pt>
                <c:pt idx="389">
                  <c:v>2011-10-23-20</c:v>
                </c:pt>
                <c:pt idx="390">
                  <c:v>2011-10-23-21</c:v>
                </c:pt>
                <c:pt idx="391">
                  <c:v>2011-10-23-22</c:v>
                </c:pt>
                <c:pt idx="392">
                  <c:v>2011-10-23-23</c:v>
                </c:pt>
                <c:pt idx="393">
                  <c:v>2011-10-24-00</c:v>
                </c:pt>
                <c:pt idx="394">
                  <c:v>2011-10-24-01</c:v>
                </c:pt>
                <c:pt idx="395">
                  <c:v>2011-10-24-02</c:v>
                </c:pt>
                <c:pt idx="396">
                  <c:v>2011-10-24-03</c:v>
                </c:pt>
                <c:pt idx="397">
                  <c:v>2011-10-24-04</c:v>
                </c:pt>
                <c:pt idx="398">
                  <c:v>2011-10-24-05</c:v>
                </c:pt>
                <c:pt idx="399">
                  <c:v>2011-10-24-06</c:v>
                </c:pt>
                <c:pt idx="400">
                  <c:v>2011-10-24-07</c:v>
                </c:pt>
                <c:pt idx="401">
                  <c:v>2011-10-24-08</c:v>
                </c:pt>
                <c:pt idx="402">
                  <c:v>2011-10-24-09</c:v>
                </c:pt>
                <c:pt idx="403">
                  <c:v>2011-10-24-10</c:v>
                </c:pt>
                <c:pt idx="404">
                  <c:v>2011-10-24-11</c:v>
                </c:pt>
                <c:pt idx="405">
                  <c:v>2011-10-24-12</c:v>
                </c:pt>
                <c:pt idx="406">
                  <c:v>2011-10-24-13</c:v>
                </c:pt>
                <c:pt idx="407">
                  <c:v>2011-10-24-14</c:v>
                </c:pt>
                <c:pt idx="408">
                  <c:v>2011-10-24-15</c:v>
                </c:pt>
                <c:pt idx="409">
                  <c:v>2011-10-24-16</c:v>
                </c:pt>
                <c:pt idx="410">
                  <c:v>2011-10-24-17</c:v>
                </c:pt>
                <c:pt idx="411">
                  <c:v>2011-10-24-18</c:v>
                </c:pt>
                <c:pt idx="412">
                  <c:v>2011-10-24-19</c:v>
                </c:pt>
                <c:pt idx="413">
                  <c:v>2011-10-24-20</c:v>
                </c:pt>
                <c:pt idx="414">
                  <c:v>2011-10-24-21</c:v>
                </c:pt>
                <c:pt idx="415">
                  <c:v>2011-10-24-22</c:v>
                </c:pt>
                <c:pt idx="416">
                  <c:v>2011-10-24-23</c:v>
                </c:pt>
                <c:pt idx="417">
                  <c:v>2011-10-25-00</c:v>
                </c:pt>
                <c:pt idx="418">
                  <c:v>2011-10-25-01</c:v>
                </c:pt>
                <c:pt idx="419">
                  <c:v>2011-10-25-02</c:v>
                </c:pt>
                <c:pt idx="420">
                  <c:v>2011-10-25-03</c:v>
                </c:pt>
                <c:pt idx="421">
                  <c:v>2011-10-25-04</c:v>
                </c:pt>
                <c:pt idx="422">
                  <c:v>2011-10-25-05</c:v>
                </c:pt>
                <c:pt idx="423">
                  <c:v>2011-10-25-06</c:v>
                </c:pt>
                <c:pt idx="424">
                  <c:v>2011-10-25-07</c:v>
                </c:pt>
                <c:pt idx="425">
                  <c:v>2011-10-25-08</c:v>
                </c:pt>
                <c:pt idx="426">
                  <c:v>2011-10-25-09</c:v>
                </c:pt>
                <c:pt idx="427">
                  <c:v>2011-10-25-10</c:v>
                </c:pt>
                <c:pt idx="428">
                  <c:v>2011-10-25-11</c:v>
                </c:pt>
                <c:pt idx="429">
                  <c:v>2011-10-25-12</c:v>
                </c:pt>
                <c:pt idx="430">
                  <c:v>2011-10-25-13</c:v>
                </c:pt>
                <c:pt idx="431">
                  <c:v>2011-10-25-14</c:v>
                </c:pt>
                <c:pt idx="432">
                  <c:v>2011-10-25-15</c:v>
                </c:pt>
                <c:pt idx="433">
                  <c:v>2011-10-25-16</c:v>
                </c:pt>
                <c:pt idx="434">
                  <c:v>2011-10-25-17</c:v>
                </c:pt>
                <c:pt idx="435">
                  <c:v>2011-10-25-18</c:v>
                </c:pt>
                <c:pt idx="436">
                  <c:v>2011-10-25-19</c:v>
                </c:pt>
                <c:pt idx="437">
                  <c:v>2011-10-25-20</c:v>
                </c:pt>
                <c:pt idx="438">
                  <c:v>2011-10-25-21</c:v>
                </c:pt>
                <c:pt idx="439">
                  <c:v>2011-10-25-22</c:v>
                </c:pt>
                <c:pt idx="440">
                  <c:v>2011-10-25-23</c:v>
                </c:pt>
                <c:pt idx="441">
                  <c:v>2011-10-26-00</c:v>
                </c:pt>
                <c:pt idx="442">
                  <c:v>2011-10-26-01</c:v>
                </c:pt>
                <c:pt idx="443">
                  <c:v>2011-10-26-02</c:v>
                </c:pt>
                <c:pt idx="444">
                  <c:v>2011-10-26-03</c:v>
                </c:pt>
                <c:pt idx="445">
                  <c:v>2011-10-26-04</c:v>
                </c:pt>
                <c:pt idx="446">
                  <c:v>2011-10-26-05</c:v>
                </c:pt>
                <c:pt idx="447">
                  <c:v>2011-10-26-06</c:v>
                </c:pt>
                <c:pt idx="448">
                  <c:v>2011-10-26-07</c:v>
                </c:pt>
                <c:pt idx="449">
                  <c:v>2011-10-26-08</c:v>
                </c:pt>
                <c:pt idx="450">
                  <c:v>2011-10-26-09</c:v>
                </c:pt>
                <c:pt idx="451">
                  <c:v>2011-10-26-10</c:v>
                </c:pt>
                <c:pt idx="452">
                  <c:v>2011-10-26-11</c:v>
                </c:pt>
                <c:pt idx="453">
                  <c:v>2011-10-26-12</c:v>
                </c:pt>
                <c:pt idx="454">
                  <c:v>2011-10-26-13</c:v>
                </c:pt>
                <c:pt idx="455">
                  <c:v>2011-10-26-14</c:v>
                </c:pt>
                <c:pt idx="456">
                  <c:v>2011-10-26-15</c:v>
                </c:pt>
                <c:pt idx="457">
                  <c:v>2011-10-26-16</c:v>
                </c:pt>
                <c:pt idx="458">
                  <c:v>2011-10-26-17</c:v>
                </c:pt>
                <c:pt idx="459">
                  <c:v>2011-10-26-18</c:v>
                </c:pt>
                <c:pt idx="460">
                  <c:v>2011-10-26-19</c:v>
                </c:pt>
                <c:pt idx="461">
                  <c:v>2011-10-26-20</c:v>
                </c:pt>
                <c:pt idx="462">
                  <c:v>2011-10-26-21</c:v>
                </c:pt>
                <c:pt idx="463">
                  <c:v>2011-10-26-22</c:v>
                </c:pt>
                <c:pt idx="464">
                  <c:v>2011-10-26-23</c:v>
                </c:pt>
                <c:pt idx="465">
                  <c:v>2011-10-27-00</c:v>
                </c:pt>
                <c:pt idx="466">
                  <c:v>2011-10-27-01</c:v>
                </c:pt>
                <c:pt idx="467">
                  <c:v>2011-10-27-02</c:v>
                </c:pt>
                <c:pt idx="468">
                  <c:v>2011-10-27-03</c:v>
                </c:pt>
                <c:pt idx="469">
                  <c:v>2011-10-27-04</c:v>
                </c:pt>
                <c:pt idx="470">
                  <c:v>2011-10-27-05</c:v>
                </c:pt>
                <c:pt idx="471">
                  <c:v>2011-10-27-06</c:v>
                </c:pt>
                <c:pt idx="472">
                  <c:v>2011-10-27-07</c:v>
                </c:pt>
                <c:pt idx="473">
                  <c:v>2011-10-27-08</c:v>
                </c:pt>
                <c:pt idx="474">
                  <c:v>2011-10-27-09</c:v>
                </c:pt>
                <c:pt idx="475">
                  <c:v>2011-10-27-10</c:v>
                </c:pt>
                <c:pt idx="476">
                  <c:v>2011-10-27-11</c:v>
                </c:pt>
                <c:pt idx="477">
                  <c:v>2011-10-27-12</c:v>
                </c:pt>
                <c:pt idx="478">
                  <c:v>2011-10-27-13</c:v>
                </c:pt>
                <c:pt idx="479">
                  <c:v>2011-10-27-14</c:v>
                </c:pt>
                <c:pt idx="480">
                  <c:v>2011-10-27-15</c:v>
                </c:pt>
                <c:pt idx="481">
                  <c:v>2011-10-27-16</c:v>
                </c:pt>
                <c:pt idx="482">
                  <c:v>2011-10-27-17</c:v>
                </c:pt>
                <c:pt idx="483">
                  <c:v>2011-10-27-18</c:v>
                </c:pt>
                <c:pt idx="484">
                  <c:v>2011-10-27-19</c:v>
                </c:pt>
                <c:pt idx="485">
                  <c:v>2011-10-27-20</c:v>
                </c:pt>
                <c:pt idx="486">
                  <c:v>2011-10-27-21</c:v>
                </c:pt>
                <c:pt idx="487">
                  <c:v>2011-10-27-22</c:v>
                </c:pt>
                <c:pt idx="488">
                  <c:v>2011-10-27-23</c:v>
                </c:pt>
                <c:pt idx="489">
                  <c:v>2011-10-28-00</c:v>
                </c:pt>
                <c:pt idx="490">
                  <c:v>2011-10-28-01</c:v>
                </c:pt>
                <c:pt idx="491">
                  <c:v>2011-10-28-02</c:v>
                </c:pt>
                <c:pt idx="492">
                  <c:v>2011-10-28-03</c:v>
                </c:pt>
                <c:pt idx="493">
                  <c:v>2011-10-28-04</c:v>
                </c:pt>
                <c:pt idx="494">
                  <c:v>2011-10-28-05</c:v>
                </c:pt>
                <c:pt idx="495">
                  <c:v>2011-10-28-06</c:v>
                </c:pt>
                <c:pt idx="496">
                  <c:v>2011-10-28-07</c:v>
                </c:pt>
                <c:pt idx="497">
                  <c:v>2011-10-28-08</c:v>
                </c:pt>
                <c:pt idx="498">
                  <c:v>2011-10-28-09</c:v>
                </c:pt>
                <c:pt idx="499">
                  <c:v>2011-10-28-10</c:v>
                </c:pt>
                <c:pt idx="500">
                  <c:v>2011-10-28-11</c:v>
                </c:pt>
                <c:pt idx="501">
                  <c:v>2011-10-28-12</c:v>
                </c:pt>
                <c:pt idx="502">
                  <c:v>2011-10-28-13</c:v>
                </c:pt>
                <c:pt idx="503">
                  <c:v>2011-10-28-14</c:v>
                </c:pt>
                <c:pt idx="504">
                  <c:v>2011-10-28-15</c:v>
                </c:pt>
                <c:pt idx="505">
                  <c:v>2011-10-28-16</c:v>
                </c:pt>
                <c:pt idx="506">
                  <c:v>2011-10-28-17</c:v>
                </c:pt>
                <c:pt idx="507">
                  <c:v>2011-10-28-18</c:v>
                </c:pt>
                <c:pt idx="508">
                  <c:v>2011-10-28-19</c:v>
                </c:pt>
                <c:pt idx="509">
                  <c:v>2011-10-28-20</c:v>
                </c:pt>
                <c:pt idx="510">
                  <c:v>2011-10-28-21</c:v>
                </c:pt>
                <c:pt idx="511">
                  <c:v>2011-10-28-22</c:v>
                </c:pt>
                <c:pt idx="512">
                  <c:v>2011-10-28-23</c:v>
                </c:pt>
                <c:pt idx="513">
                  <c:v>2011-10-29-00</c:v>
                </c:pt>
                <c:pt idx="514">
                  <c:v>2011-10-29-01</c:v>
                </c:pt>
                <c:pt idx="515">
                  <c:v>2011-10-29-02</c:v>
                </c:pt>
                <c:pt idx="516">
                  <c:v>2011-10-29-03</c:v>
                </c:pt>
                <c:pt idx="517">
                  <c:v>2011-10-29-04</c:v>
                </c:pt>
                <c:pt idx="518">
                  <c:v>2011-10-29-05</c:v>
                </c:pt>
                <c:pt idx="519">
                  <c:v>2011-10-29-06</c:v>
                </c:pt>
                <c:pt idx="520">
                  <c:v>2011-10-29-07</c:v>
                </c:pt>
                <c:pt idx="521">
                  <c:v>2011-10-29-08</c:v>
                </c:pt>
                <c:pt idx="522">
                  <c:v>2011-10-29-09</c:v>
                </c:pt>
                <c:pt idx="523">
                  <c:v>2011-10-29-10</c:v>
                </c:pt>
                <c:pt idx="524">
                  <c:v>2011-10-29-11</c:v>
                </c:pt>
                <c:pt idx="525">
                  <c:v>2011-10-29-17</c:v>
                </c:pt>
                <c:pt idx="526">
                  <c:v>2011-10-29-18</c:v>
                </c:pt>
                <c:pt idx="527">
                  <c:v>2011-10-29-19</c:v>
                </c:pt>
                <c:pt idx="528">
                  <c:v>2011-10-29-20</c:v>
                </c:pt>
                <c:pt idx="529">
                  <c:v>2011-10-29-21</c:v>
                </c:pt>
                <c:pt idx="530">
                  <c:v>2011-10-29-22</c:v>
                </c:pt>
                <c:pt idx="531">
                  <c:v>2011-10-29-23</c:v>
                </c:pt>
                <c:pt idx="532">
                  <c:v>2011-10-30-00</c:v>
                </c:pt>
                <c:pt idx="533">
                  <c:v>2011-10-30-01</c:v>
                </c:pt>
                <c:pt idx="534">
                  <c:v>2011-10-30-02</c:v>
                </c:pt>
                <c:pt idx="535">
                  <c:v>2011-10-30-03</c:v>
                </c:pt>
                <c:pt idx="536">
                  <c:v>2011-10-30-04</c:v>
                </c:pt>
                <c:pt idx="537">
                  <c:v>2011-10-30-05</c:v>
                </c:pt>
                <c:pt idx="538">
                  <c:v>2011-10-30-06</c:v>
                </c:pt>
                <c:pt idx="539">
                  <c:v>2011-10-30-07</c:v>
                </c:pt>
                <c:pt idx="540">
                  <c:v>2011-10-30-08</c:v>
                </c:pt>
                <c:pt idx="541">
                  <c:v>2011-10-30-09</c:v>
                </c:pt>
                <c:pt idx="542">
                  <c:v>2011-10-30-10</c:v>
                </c:pt>
                <c:pt idx="543">
                  <c:v>2011-10-30-11</c:v>
                </c:pt>
                <c:pt idx="544">
                  <c:v>2011-10-30-12</c:v>
                </c:pt>
                <c:pt idx="545">
                  <c:v>2011-10-30-13</c:v>
                </c:pt>
                <c:pt idx="546">
                  <c:v>2011-10-30-14</c:v>
                </c:pt>
                <c:pt idx="547">
                  <c:v>2011-10-30-15</c:v>
                </c:pt>
                <c:pt idx="548">
                  <c:v>2011-10-30-16</c:v>
                </c:pt>
                <c:pt idx="549">
                  <c:v>2011-10-30-17</c:v>
                </c:pt>
                <c:pt idx="550">
                  <c:v>2011-10-30-18</c:v>
                </c:pt>
                <c:pt idx="551">
                  <c:v>2011-10-30-19</c:v>
                </c:pt>
                <c:pt idx="552">
                  <c:v>2011-10-30-20</c:v>
                </c:pt>
                <c:pt idx="553">
                  <c:v>2011-10-30-21</c:v>
                </c:pt>
                <c:pt idx="554">
                  <c:v>2011-10-30-22</c:v>
                </c:pt>
                <c:pt idx="555">
                  <c:v>2011-10-30-23</c:v>
                </c:pt>
                <c:pt idx="556">
                  <c:v>2011-10-31-00</c:v>
                </c:pt>
                <c:pt idx="557">
                  <c:v>2011-10-31-01</c:v>
                </c:pt>
                <c:pt idx="558">
                  <c:v>2011-10-31-02</c:v>
                </c:pt>
                <c:pt idx="559">
                  <c:v>2011-10-31-03</c:v>
                </c:pt>
                <c:pt idx="560">
                  <c:v>2011-10-31-04</c:v>
                </c:pt>
                <c:pt idx="561">
                  <c:v>2011-10-31-05</c:v>
                </c:pt>
                <c:pt idx="562">
                  <c:v>2011-10-31-06</c:v>
                </c:pt>
                <c:pt idx="563">
                  <c:v>2011-10-31-07</c:v>
                </c:pt>
                <c:pt idx="564">
                  <c:v>2011-10-31-08</c:v>
                </c:pt>
                <c:pt idx="565">
                  <c:v>2011-10-31-09</c:v>
                </c:pt>
                <c:pt idx="566">
                  <c:v>2011-10-31-10</c:v>
                </c:pt>
                <c:pt idx="567">
                  <c:v>2011-10-31-11</c:v>
                </c:pt>
                <c:pt idx="568">
                  <c:v>2011-10-31-12</c:v>
                </c:pt>
                <c:pt idx="569">
                  <c:v>2011-10-31-13</c:v>
                </c:pt>
                <c:pt idx="570">
                  <c:v>2011-10-31-14</c:v>
                </c:pt>
                <c:pt idx="571">
                  <c:v>2011-10-31-15</c:v>
                </c:pt>
                <c:pt idx="572">
                  <c:v>2011-10-31-16</c:v>
                </c:pt>
                <c:pt idx="573">
                  <c:v>2011-10-31-17</c:v>
                </c:pt>
                <c:pt idx="574">
                  <c:v>2011-10-31-18</c:v>
                </c:pt>
                <c:pt idx="575">
                  <c:v>2011-10-31-19</c:v>
                </c:pt>
                <c:pt idx="576">
                  <c:v>2011-10-31-20</c:v>
                </c:pt>
                <c:pt idx="577">
                  <c:v>2011-10-31-21</c:v>
                </c:pt>
                <c:pt idx="578">
                  <c:v>2011-10-31-22</c:v>
                </c:pt>
                <c:pt idx="579">
                  <c:v>2011-10-31-23</c:v>
                </c:pt>
                <c:pt idx="580">
                  <c:v>2011-11-01-00</c:v>
                </c:pt>
                <c:pt idx="581">
                  <c:v>2011-11-01-01</c:v>
                </c:pt>
                <c:pt idx="582">
                  <c:v>2011-11-01-02</c:v>
                </c:pt>
                <c:pt idx="583">
                  <c:v>2011-11-01-03</c:v>
                </c:pt>
                <c:pt idx="584">
                  <c:v>2011-11-01-04</c:v>
                </c:pt>
                <c:pt idx="585">
                  <c:v>2011-11-01-05</c:v>
                </c:pt>
                <c:pt idx="586">
                  <c:v>2011-11-01-06</c:v>
                </c:pt>
                <c:pt idx="587">
                  <c:v>2011-11-01-07</c:v>
                </c:pt>
                <c:pt idx="588">
                  <c:v>2011-11-01-08</c:v>
                </c:pt>
                <c:pt idx="589">
                  <c:v>2011-11-01-09</c:v>
                </c:pt>
                <c:pt idx="590">
                  <c:v>2011-11-01-10</c:v>
                </c:pt>
                <c:pt idx="591">
                  <c:v>2011-11-01-11</c:v>
                </c:pt>
                <c:pt idx="592">
                  <c:v>2011-11-01-12</c:v>
                </c:pt>
                <c:pt idx="593">
                  <c:v>2011-11-01-13</c:v>
                </c:pt>
                <c:pt idx="594">
                  <c:v>2011-11-01-14</c:v>
                </c:pt>
                <c:pt idx="595">
                  <c:v>2011-11-01-15</c:v>
                </c:pt>
                <c:pt idx="596">
                  <c:v>2011-11-01-16</c:v>
                </c:pt>
                <c:pt idx="597">
                  <c:v>2011-11-01-17</c:v>
                </c:pt>
                <c:pt idx="598">
                  <c:v>2011-11-01-18</c:v>
                </c:pt>
                <c:pt idx="599">
                  <c:v>2011-11-01-19</c:v>
                </c:pt>
                <c:pt idx="600">
                  <c:v>2011-11-01-20</c:v>
                </c:pt>
                <c:pt idx="601">
                  <c:v>2011-11-01-21</c:v>
                </c:pt>
                <c:pt idx="602">
                  <c:v>2011-11-01-22</c:v>
                </c:pt>
                <c:pt idx="603">
                  <c:v>2011-11-01-23</c:v>
                </c:pt>
                <c:pt idx="604">
                  <c:v>2011-11-02-00</c:v>
                </c:pt>
                <c:pt idx="605">
                  <c:v>2011-11-02-01</c:v>
                </c:pt>
                <c:pt idx="606">
                  <c:v>2011-11-02-02</c:v>
                </c:pt>
                <c:pt idx="607">
                  <c:v>2011-11-02-03</c:v>
                </c:pt>
                <c:pt idx="608">
                  <c:v>2011-11-02-04</c:v>
                </c:pt>
                <c:pt idx="609">
                  <c:v>2011-11-02-05</c:v>
                </c:pt>
                <c:pt idx="610">
                  <c:v>2011-11-02-06</c:v>
                </c:pt>
                <c:pt idx="611">
                  <c:v>2011-11-02-07</c:v>
                </c:pt>
                <c:pt idx="612">
                  <c:v>2011-11-02-08</c:v>
                </c:pt>
                <c:pt idx="613">
                  <c:v>2011-11-02-09</c:v>
                </c:pt>
                <c:pt idx="614">
                  <c:v>2011-11-02-10</c:v>
                </c:pt>
                <c:pt idx="615">
                  <c:v>2011-11-02-11</c:v>
                </c:pt>
                <c:pt idx="616">
                  <c:v>2011-11-02-12</c:v>
                </c:pt>
                <c:pt idx="617">
                  <c:v>2011-11-02-13</c:v>
                </c:pt>
                <c:pt idx="618">
                  <c:v>2011-11-02-14</c:v>
                </c:pt>
                <c:pt idx="619">
                  <c:v>2011-11-02-15</c:v>
                </c:pt>
                <c:pt idx="620">
                  <c:v>2011-11-02-16</c:v>
                </c:pt>
                <c:pt idx="621">
                  <c:v>2011-11-02-17</c:v>
                </c:pt>
                <c:pt idx="622">
                  <c:v>2011-11-02-18</c:v>
                </c:pt>
                <c:pt idx="623">
                  <c:v>2011-11-02-19</c:v>
                </c:pt>
                <c:pt idx="624">
                  <c:v>2011-11-02-20</c:v>
                </c:pt>
                <c:pt idx="625">
                  <c:v>2011-11-02-21</c:v>
                </c:pt>
                <c:pt idx="626">
                  <c:v>2011-11-02-22</c:v>
                </c:pt>
                <c:pt idx="627">
                  <c:v>2011-11-02-23</c:v>
                </c:pt>
                <c:pt idx="628">
                  <c:v>2011-11-03-00</c:v>
                </c:pt>
                <c:pt idx="629">
                  <c:v>2011-11-03-01</c:v>
                </c:pt>
                <c:pt idx="630">
                  <c:v>2011-11-03-02</c:v>
                </c:pt>
                <c:pt idx="631">
                  <c:v>2011-11-03-03</c:v>
                </c:pt>
                <c:pt idx="632">
                  <c:v>2011-11-03-04</c:v>
                </c:pt>
                <c:pt idx="633">
                  <c:v>2011-11-03-05</c:v>
                </c:pt>
                <c:pt idx="634">
                  <c:v>2011-11-03-06</c:v>
                </c:pt>
                <c:pt idx="635">
                  <c:v>2011-11-03-07</c:v>
                </c:pt>
                <c:pt idx="636">
                  <c:v>2011-11-03-08</c:v>
                </c:pt>
                <c:pt idx="637">
                  <c:v>2011-11-03-09</c:v>
                </c:pt>
                <c:pt idx="638">
                  <c:v>2011-11-03-10</c:v>
                </c:pt>
                <c:pt idx="639">
                  <c:v>2011-11-03-11</c:v>
                </c:pt>
                <c:pt idx="640">
                  <c:v>2011-11-03-12</c:v>
                </c:pt>
                <c:pt idx="641">
                  <c:v>2011-11-03-13</c:v>
                </c:pt>
                <c:pt idx="642">
                  <c:v>2011-11-03-14</c:v>
                </c:pt>
                <c:pt idx="643">
                  <c:v>2011-11-03-15</c:v>
                </c:pt>
                <c:pt idx="644">
                  <c:v>2011-11-03-16</c:v>
                </c:pt>
                <c:pt idx="645">
                  <c:v>2011-11-03-17</c:v>
                </c:pt>
                <c:pt idx="646">
                  <c:v>2011-11-03-18</c:v>
                </c:pt>
                <c:pt idx="647">
                  <c:v>2011-11-03-19</c:v>
                </c:pt>
                <c:pt idx="648">
                  <c:v>2011-11-03-20</c:v>
                </c:pt>
                <c:pt idx="649">
                  <c:v>2011-11-03-21</c:v>
                </c:pt>
                <c:pt idx="650">
                  <c:v>2011-11-03-22</c:v>
                </c:pt>
                <c:pt idx="651">
                  <c:v>2011-11-03-23</c:v>
                </c:pt>
                <c:pt idx="652">
                  <c:v>2011-11-04-00</c:v>
                </c:pt>
                <c:pt idx="653">
                  <c:v>2011-11-04-01</c:v>
                </c:pt>
                <c:pt idx="654">
                  <c:v>2011-11-04-02</c:v>
                </c:pt>
                <c:pt idx="655">
                  <c:v>2011-11-04-03</c:v>
                </c:pt>
                <c:pt idx="656">
                  <c:v>2011-11-04-04</c:v>
                </c:pt>
                <c:pt idx="657">
                  <c:v>2011-11-04-05</c:v>
                </c:pt>
                <c:pt idx="658">
                  <c:v>2011-11-04-06</c:v>
                </c:pt>
                <c:pt idx="659">
                  <c:v>2011-11-04-07</c:v>
                </c:pt>
                <c:pt idx="660">
                  <c:v>2011-11-04-08</c:v>
                </c:pt>
                <c:pt idx="661">
                  <c:v>2011-11-04-09</c:v>
                </c:pt>
                <c:pt idx="662">
                  <c:v>2011-11-04-10</c:v>
                </c:pt>
                <c:pt idx="663">
                  <c:v>2011-11-04-11</c:v>
                </c:pt>
                <c:pt idx="664">
                  <c:v>2011-11-04-12</c:v>
                </c:pt>
                <c:pt idx="665">
                  <c:v>2011-11-04-13</c:v>
                </c:pt>
                <c:pt idx="666">
                  <c:v>2011-11-04-14</c:v>
                </c:pt>
                <c:pt idx="667">
                  <c:v>2011-11-04-15</c:v>
                </c:pt>
                <c:pt idx="668">
                  <c:v>2011-11-04-16</c:v>
                </c:pt>
                <c:pt idx="669">
                  <c:v>2011-11-04-17</c:v>
                </c:pt>
                <c:pt idx="670">
                  <c:v>2011-11-04-18</c:v>
                </c:pt>
                <c:pt idx="671">
                  <c:v>2011-11-04-19</c:v>
                </c:pt>
                <c:pt idx="672">
                  <c:v>2011-11-04-20</c:v>
                </c:pt>
                <c:pt idx="673">
                  <c:v>2011-11-04-21</c:v>
                </c:pt>
                <c:pt idx="674">
                  <c:v>2011-11-04-22</c:v>
                </c:pt>
                <c:pt idx="675">
                  <c:v>2011-11-04-23</c:v>
                </c:pt>
                <c:pt idx="676">
                  <c:v>2011-11-05-00</c:v>
                </c:pt>
                <c:pt idx="677">
                  <c:v>2011-11-05-01</c:v>
                </c:pt>
                <c:pt idx="678">
                  <c:v>2011-11-05-02</c:v>
                </c:pt>
                <c:pt idx="679">
                  <c:v>2011-11-05-03</c:v>
                </c:pt>
                <c:pt idx="680">
                  <c:v>2011-11-05-04</c:v>
                </c:pt>
                <c:pt idx="681">
                  <c:v>2011-11-05-05</c:v>
                </c:pt>
                <c:pt idx="682">
                  <c:v>2011-11-05-06</c:v>
                </c:pt>
                <c:pt idx="683">
                  <c:v>2011-11-05-07</c:v>
                </c:pt>
                <c:pt idx="684">
                  <c:v>2011-11-05-08</c:v>
                </c:pt>
                <c:pt idx="685">
                  <c:v>2011-11-05-09</c:v>
                </c:pt>
                <c:pt idx="686">
                  <c:v>2011-11-05-10</c:v>
                </c:pt>
                <c:pt idx="687">
                  <c:v>2011-11-05-11</c:v>
                </c:pt>
                <c:pt idx="688">
                  <c:v>2011-11-05-12</c:v>
                </c:pt>
                <c:pt idx="689">
                  <c:v>2011-11-05-13</c:v>
                </c:pt>
                <c:pt idx="690">
                  <c:v>2011-11-05-14</c:v>
                </c:pt>
                <c:pt idx="691">
                  <c:v>2011-11-05-15</c:v>
                </c:pt>
                <c:pt idx="692">
                  <c:v>2011-11-05-16</c:v>
                </c:pt>
                <c:pt idx="693">
                  <c:v>2011-11-05-17</c:v>
                </c:pt>
                <c:pt idx="694">
                  <c:v>2011-11-05-18</c:v>
                </c:pt>
                <c:pt idx="695">
                  <c:v>2011-11-05-19</c:v>
                </c:pt>
                <c:pt idx="696">
                  <c:v>2011-11-05-20</c:v>
                </c:pt>
                <c:pt idx="697">
                  <c:v>2011-11-05-21</c:v>
                </c:pt>
                <c:pt idx="698">
                  <c:v>2011-11-05-22</c:v>
                </c:pt>
                <c:pt idx="699">
                  <c:v>2011-11-05-23</c:v>
                </c:pt>
                <c:pt idx="700">
                  <c:v>2011-11-06-00</c:v>
                </c:pt>
                <c:pt idx="701">
                  <c:v>2011-11-06-01</c:v>
                </c:pt>
                <c:pt idx="702">
                  <c:v>2011-11-06-02</c:v>
                </c:pt>
                <c:pt idx="703">
                  <c:v>2011-11-06-03</c:v>
                </c:pt>
                <c:pt idx="704">
                  <c:v>2011-11-06-04</c:v>
                </c:pt>
                <c:pt idx="705">
                  <c:v>2011-11-06-05</c:v>
                </c:pt>
                <c:pt idx="706">
                  <c:v>2011-11-06-06</c:v>
                </c:pt>
                <c:pt idx="707">
                  <c:v>2011-11-06-07</c:v>
                </c:pt>
                <c:pt idx="708">
                  <c:v>2011-11-06-08</c:v>
                </c:pt>
                <c:pt idx="709">
                  <c:v>2011-11-06-09</c:v>
                </c:pt>
                <c:pt idx="710">
                  <c:v>2011-11-06-10</c:v>
                </c:pt>
                <c:pt idx="711">
                  <c:v>2011-11-06-11</c:v>
                </c:pt>
                <c:pt idx="712">
                  <c:v>2011-11-06-12</c:v>
                </c:pt>
                <c:pt idx="713">
                  <c:v>2011-11-06-13</c:v>
                </c:pt>
                <c:pt idx="714">
                  <c:v>2011-11-06-14</c:v>
                </c:pt>
                <c:pt idx="715">
                  <c:v>2011-11-06-15</c:v>
                </c:pt>
                <c:pt idx="716">
                  <c:v>2011-11-06-16</c:v>
                </c:pt>
                <c:pt idx="717">
                  <c:v>2011-11-06-17</c:v>
                </c:pt>
                <c:pt idx="718">
                  <c:v>2011-11-06-18</c:v>
                </c:pt>
                <c:pt idx="719">
                  <c:v>2011-11-06-19</c:v>
                </c:pt>
                <c:pt idx="720">
                  <c:v>2011-11-06-20</c:v>
                </c:pt>
                <c:pt idx="721">
                  <c:v>2011-11-06-21</c:v>
                </c:pt>
                <c:pt idx="722">
                  <c:v>2011-11-06-22</c:v>
                </c:pt>
                <c:pt idx="723">
                  <c:v>2011-11-06-23</c:v>
                </c:pt>
                <c:pt idx="724">
                  <c:v>2011-11-07-00</c:v>
                </c:pt>
                <c:pt idx="725">
                  <c:v>2011-11-07-01</c:v>
                </c:pt>
                <c:pt idx="726">
                  <c:v>2011-11-07-02</c:v>
                </c:pt>
                <c:pt idx="727">
                  <c:v>2011-11-07-03</c:v>
                </c:pt>
                <c:pt idx="728">
                  <c:v>2011-11-07-04</c:v>
                </c:pt>
                <c:pt idx="729">
                  <c:v>2011-11-07-05</c:v>
                </c:pt>
                <c:pt idx="730">
                  <c:v>2011-11-07-06</c:v>
                </c:pt>
                <c:pt idx="731">
                  <c:v>2011-11-07-07</c:v>
                </c:pt>
                <c:pt idx="732">
                  <c:v>2011-11-07-08</c:v>
                </c:pt>
                <c:pt idx="733">
                  <c:v>2011-11-07-09</c:v>
                </c:pt>
                <c:pt idx="734">
                  <c:v>2011-11-07-10</c:v>
                </c:pt>
                <c:pt idx="735">
                  <c:v>2011-11-07-11</c:v>
                </c:pt>
                <c:pt idx="736">
                  <c:v>2011-11-07-12</c:v>
                </c:pt>
                <c:pt idx="737">
                  <c:v>2011-11-07-13</c:v>
                </c:pt>
                <c:pt idx="738">
                  <c:v>2011-11-07-14</c:v>
                </c:pt>
                <c:pt idx="739">
                  <c:v>2011-11-07-15</c:v>
                </c:pt>
                <c:pt idx="740">
                  <c:v>2011-11-07-16</c:v>
                </c:pt>
                <c:pt idx="741">
                  <c:v>2011-11-07-17</c:v>
                </c:pt>
                <c:pt idx="742">
                  <c:v>2011-11-07-18</c:v>
                </c:pt>
                <c:pt idx="743">
                  <c:v>2011-11-07-19</c:v>
                </c:pt>
                <c:pt idx="744">
                  <c:v>2011-11-07-20</c:v>
                </c:pt>
                <c:pt idx="745">
                  <c:v>2011-11-07-21</c:v>
                </c:pt>
                <c:pt idx="746">
                  <c:v>2011-11-07-22</c:v>
                </c:pt>
                <c:pt idx="747">
                  <c:v>2011-11-07-23</c:v>
                </c:pt>
                <c:pt idx="748">
                  <c:v>2011-11-08-00</c:v>
                </c:pt>
                <c:pt idx="749">
                  <c:v>2011-11-08-01</c:v>
                </c:pt>
                <c:pt idx="750">
                  <c:v>2011-11-08-02</c:v>
                </c:pt>
                <c:pt idx="751">
                  <c:v>2011-11-08-03</c:v>
                </c:pt>
                <c:pt idx="752">
                  <c:v>2011-11-08-04</c:v>
                </c:pt>
                <c:pt idx="753">
                  <c:v>2011-11-08-05</c:v>
                </c:pt>
                <c:pt idx="754">
                  <c:v>2011-11-08-06</c:v>
                </c:pt>
                <c:pt idx="755">
                  <c:v>2011-11-08-07</c:v>
                </c:pt>
                <c:pt idx="756">
                  <c:v>2011-11-08-08</c:v>
                </c:pt>
                <c:pt idx="757">
                  <c:v>2011-11-08-09</c:v>
                </c:pt>
                <c:pt idx="758">
                  <c:v>2011-11-08-10</c:v>
                </c:pt>
                <c:pt idx="759">
                  <c:v>2011-11-08-11</c:v>
                </c:pt>
                <c:pt idx="760">
                  <c:v>2011-11-08-12</c:v>
                </c:pt>
                <c:pt idx="761">
                  <c:v>2011-11-08-13</c:v>
                </c:pt>
                <c:pt idx="762">
                  <c:v>2011-11-08-14</c:v>
                </c:pt>
                <c:pt idx="763">
                  <c:v>2011-11-08-15</c:v>
                </c:pt>
                <c:pt idx="764">
                  <c:v>2011-11-08-16</c:v>
                </c:pt>
                <c:pt idx="765">
                  <c:v>2011-11-08-17</c:v>
                </c:pt>
                <c:pt idx="766">
                  <c:v>2011-11-08-18</c:v>
                </c:pt>
                <c:pt idx="767">
                  <c:v>2011-11-08-19</c:v>
                </c:pt>
                <c:pt idx="768">
                  <c:v>2011-11-08-20</c:v>
                </c:pt>
                <c:pt idx="769">
                  <c:v>2011-11-08-21</c:v>
                </c:pt>
                <c:pt idx="770">
                  <c:v>2011-11-08-22</c:v>
                </c:pt>
                <c:pt idx="771">
                  <c:v>2011-11-08-23</c:v>
                </c:pt>
                <c:pt idx="772">
                  <c:v>2011-11-09-00</c:v>
                </c:pt>
                <c:pt idx="773">
                  <c:v>2011-11-09-01</c:v>
                </c:pt>
                <c:pt idx="774">
                  <c:v>2011-11-09-02</c:v>
                </c:pt>
                <c:pt idx="775">
                  <c:v>2011-11-09-03</c:v>
                </c:pt>
                <c:pt idx="776">
                  <c:v>2011-11-09-04</c:v>
                </c:pt>
                <c:pt idx="777">
                  <c:v>2011-11-09-05</c:v>
                </c:pt>
                <c:pt idx="778">
                  <c:v>2011-11-09-06</c:v>
                </c:pt>
                <c:pt idx="779">
                  <c:v>2011-11-09-07</c:v>
                </c:pt>
                <c:pt idx="780">
                  <c:v>2011-11-09-08</c:v>
                </c:pt>
                <c:pt idx="781">
                  <c:v>2011-11-09-09</c:v>
                </c:pt>
                <c:pt idx="782">
                  <c:v>2011-11-09-10</c:v>
                </c:pt>
                <c:pt idx="783">
                  <c:v>2011-11-09-11</c:v>
                </c:pt>
                <c:pt idx="784">
                  <c:v>2011-11-09-12</c:v>
                </c:pt>
                <c:pt idx="785">
                  <c:v>2011-11-09-13</c:v>
                </c:pt>
                <c:pt idx="786">
                  <c:v>2011-11-09-14</c:v>
                </c:pt>
                <c:pt idx="787">
                  <c:v>2011-11-09-15</c:v>
                </c:pt>
                <c:pt idx="788">
                  <c:v>2011-11-09-16</c:v>
                </c:pt>
                <c:pt idx="789">
                  <c:v>2011-11-09-17</c:v>
                </c:pt>
                <c:pt idx="790">
                  <c:v>2011-11-09-18</c:v>
                </c:pt>
                <c:pt idx="791">
                  <c:v>2011-11-09-19</c:v>
                </c:pt>
                <c:pt idx="792">
                  <c:v>2011-11-09-20</c:v>
                </c:pt>
                <c:pt idx="793">
                  <c:v>2011-11-09-21</c:v>
                </c:pt>
                <c:pt idx="794">
                  <c:v>2011-11-09-22</c:v>
                </c:pt>
                <c:pt idx="795">
                  <c:v>2011-11-09-23</c:v>
                </c:pt>
                <c:pt idx="796">
                  <c:v>2011-11-10-00</c:v>
                </c:pt>
                <c:pt idx="797">
                  <c:v>2011-11-10-01</c:v>
                </c:pt>
                <c:pt idx="798">
                  <c:v>2011-11-10-02</c:v>
                </c:pt>
                <c:pt idx="799">
                  <c:v>2011-11-10-03</c:v>
                </c:pt>
                <c:pt idx="800">
                  <c:v>2011-11-10-04</c:v>
                </c:pt>
                <c:pt idx="801">
                  <c:v>2011-11-10-05</c:v>
                </c:pt>
                <c:pt idx="802">
                  <c:v>2011-11-10-06</c:v>
                </c:pt>
                <c:pt idx="803">
                  <c:v>2011-11-10-07</c:v>
                </c:pt>
                <c:pt idx="804">
                  <c:v>2011-11-10-08</c:v>
                </c:pt>
                <c:pt idx="805">
                  <c:v>2011-11-10-09</c:v>
                </c:pt>
                <c:pt idx="806">
                  <c:v>2011-11-10-10</c:v>
                </c:pt>
                <c:pt idx="807">
                  <c:v>2011-11-10-11</c:v>
                </c:pt>
                <c:pt idx="808">
                  <c:v>2011-11-10-12</c:v>
                </c:pt>
                <c:pt idx="809">
                  <c:v>2011-11-10-13</c:v>
                </c:pt>
                <c:pt idx="810">
                  <c:v>2011-11-10-14</c:v>
                </c:pt>
                <c:pt idx="811">
                  <c:v>2011-11-10-15</c:v>
                </c:pt>
                <c:pt idx="812">
                  <c:v>2011-11-10-16</c:v>
                </c:pt>
                <c:pt idx="813">
                  <c:v>2011-11-10-17</c:v>
                </c:pt>
                <c:pt idx="814">
                  <c:v>2011-11-10-18</c:v>
                </c:pt>
                <c:pt idx="815">
                  <c:v>2011-11-10-19</c:v>
                </c:pt>
                <c:pt idx="816">
                  <c:v>2011-11-10-20</c:v>
                </c:pt>
                <c:pt idx="817">
                  <c:v>2011-11-10-21</c:v>
                </c:pt>
                <c:pt idx="818">
                  <c:v>2011-11-10-22</c:v>
                </c:pt>
                <c:pt idx="819">
                  <c:v>2011-11-10-23</c:v>
                </c:pt>
                <c:pt idx="820">
                  <c:v>2011-11-11-00</c:v>
                </c:pt>
                <c:pt idx="821">
                  <c:v>2011-11-11-01</c:v>
                </c:pt>
                <c:pt idx="822">
                  <c:v>2011-11-11-02</c:v>
                </c:pt>
                <c:pt idx="823">
                  <c:v>2011-11-11-03</c:v>
                </c:pt>
                <c:pt idx="824">
                  <c:v>2011-11-11-04</c:v>
                </c:pt>
                <c:pt idx="825">
                  <c:v>2011-11-11-05</c:v>
                </c:pt>
                <c:pt idx="826">
                  <c:v>2011-11-11-06</c:v>
                </c:pt>
                <c:pt idx="827">
                  <c:v>2011-11-11-07</c:v>
                </c:pt>
                <c:pt idx="828">
                  <c:v>2011-11-11-08</c:v>
                </c:pt>
                <c:pt idx="829">
                  <c:v>2011-11-11-09</c:v>
                </c:pt>
                <c:pt idx="830">
                  <c:v>2011-11-11-10</c:v>
                </c:pt>
                <c:pt idx="831">
                  <c:v>2011-11-11-11</c:v>
                </c:pt>
                <c:pt idx="832">
                  <c:v>2011-11-11-12</c:v>
                </c:pt>
                <c:pt idx="833">
                  <c:v>2011-11-11-13</c:v>
                </c:pt>
                <c:pt idx="834">
                  <c:v>2011-11-11-14</c:v>
                </c:pt>
                <c:pt idx="835">
                  <c:v>2011-11-11-15</c:v>
                </c:pt>
                <c:pt idx="836">
                  <c:v>2011-11-11-16</c:v>
                </c:pt>
                <c:pt idx="837">
                  <c:v>2011-11-11-17</c:v>
                </c:pt>
                <c:pt idx="838">
                  <c:v>2011-11-11-18</c:v>
                </c:pt>
                <c:pt idx="839">
                  <c:v>2011-11-11-19</c:v>
                </c:pt>
                <c:pt idx="840">
                  <c:v>2011-11-11-20</c:v>
                </c:pt>
                <c:pt idx="841">
                  <c:v>2011-11-11-21</c:v>
                </c:pt>
                <c:pt idx="842">
                  <c:v>2011-11-11-22</c:v>
                </c:pt>
                <c:pt idx="843">
                  <c:v>2011-11-11-23</c:v>
                </c:pt>
                <c:pt idx="844">
                  <c:v>2011-11-12-00</c:v>
                </c:pt>
                <c:pt idx="845">
                  <c:v>2011-11-12-01</c:v>
                </c:pt>
                <c:pt idx="846">
                  <c:v>2011-11-12-02</c:v>
                </c:pt>
                <c:pt idx="847">
                  <c:v>2011-11-12-03</c:v>
                </c:pt>
                <c:pt idx="848">
                  <c:v>2011-11-12-04</c:v>
                </c:pt>
                <c:pt idx="849">
                  <c:v>2011-11-12-05</c:v>
                </c:pt>
                <c:pt idx="850">
                  <c:v>2011-11-12-06</c:v>
                </c:pt>
                <c:pt idx="851">
                  <c:v>2011-11-12-07</c:v>
                </c:pt>
                <c:pt idx="852">
                  <c:v>2011-11-12-08</c:v>
                </c:pt>
                <c:pt idx="853">
                  <c:v>2011-11-12-09</c:v>
                </c:pt>
                <c:pt idx="854">
                  <c:v>2011-11-12-10</c:v>
                </c:pt>
                <c:pt idx="855">
                  <c:v>2011-11-12-11</c:v>
                </c:pt>
                <c:pt idx="856">
                  <c:v>2011-11-12-12</c:v>
                </c:pt>
                <c:pt idx="857">
                  <c:v>2011-11-12-13</c:v>
                </c:pt>
                <c:pt idx="858">
                  <c:v>2011-11-12-14</c:v>
                </c:pt>
                <c:pt idx="859">
                  <c:v>2011-11-12-15</c:v>
                </c:pt>
                <c:pt idx="860">
                  <c:v>2011-11-12-16</c:v>
                </c:pt>
                <c:pt idx="861">
                  <c:v>2011-11-12-17</c:v>
                </c:pt>
                <c:pt idx="862">
                  <c:v>2011-11-12-18</c:v>
                </c:pt>
                <c:pt idx="863">
                  <c:v>2011-11-12-19</c:v>
                </c:pt>
                <c:pt idx="864">
                  <c:v>2011-11-12-20</c:v>
                </c:pt>
                <c:pt idx="865">
                  <c:v>2011-11-12-21</c:v>
                </c:pt>
                <c:pt idx="866">
                  <c:v>2011-11-12-22</c:v>
                </c:pt>
                <c:pt idx="867">
                  <c:v>2011-11-12-23</c:v>
                </c:pt>
                <c:pt idx="868">
                  <c:v>2011-11-13-00</c:v>
                </c:pt>
                <c:pt idx="869">
                  <c:v>2011-11-13-01</c:v>
                </c:pt>
                <c:pt idx="870">
                  <c:v>2011-11-13-02</c:v>
                </c:pt>
                <c:pt idx="871">
                  <c:v>2011-11-13-03</c:v>
                </c:pt>
                <c:pt idx="872">
                  <c:v>2011-11-13-04</c:v>
                </c:pt>
                <c:pt idx="873">
                  <c:v>2011-11-13-05</c:v>
                </c:pt>
                <c:pt idx="874">
                  <c:v>2011-11-13-06</c:v>
                </c:pt>
                <c:pt idx="875">
                  <c:v>2011-11-13-07</c:v>
                </c:pt>
                <c:pt idx="876">
                  <c:v>2011-11-13-08</c:v>
                </c:pt>
                <c:pt idx="877">
                  <c:v>2011-11-13-09</c:v>
                </c:pt>
                <c:pt idx="878">
                  <c:v>2011-11-13-10</c:v>
                </c:pt>
                <c:pt idx="879">
                  <c:v>2011-11-13-11</c:v>
                </c:pt>
                <c:pt idx="880">
                  <c:v>2011-11-13-12</c:v>
                </c:pt>
                <c:pt idx="881">
                  <c:v>2011-11-13-13</c:v>
                </c:pt>
                <c:pt idx="882">
                  <c:v>2011-11-13-14</c:v>
                </c:pt>
                <c:pt idx="883">
                  <c:v>2011-11-13-15</c:v>
                </c:pt>
                <c:pt idx="884">
                  <c:v>2011-11-13-16</c:v>
                </c:pt>
                <c:pt idx="885">
                  <c:v>2011-11-13-17</c:v>
                </c:pt>
                <c:pt idx="886">
                  <c:v>2011-11-13-18</c:v>
                </c:pt>
                <c:pt idx="887">
                  <c:v>2011-11-13-19</c:v>
                </c:pt>
                <c:pt idx="888">
                  <c:v>2011-11-13-20</c:v>
                </c:pt>
                <c:pt idx="889">
                  <c:v>2011-11-13-21</c:v>
                </c:pt>
                <c:pt idx="890">
                  <c:v>2011-11-13-22</c:v>
                </c:pt>
                <c:pt idx="891">
                  <c:v>2011-11-13-23</c:v>
                </c:pt>
                <c:pt idx="892">
                  <c:v>2011-11-14-00</c:v>
                </c:pt>
                <c:pt idx="893">
                  <c:v>2011-11-14-01</c:v>
                </c:pt>
                <c:pt idx="894">
                  <c:v>2011-11-14-02</c:v>
                </c:pt>
                <c:pt idx="895">
                  <c:v>2011-11-14-03</c:v>
                </c:pt>
                <c:pt idx="896">
                  <c:v>2011-11-14-04</c:v>
                </c:pt>
                <c:pt idx="897">
                  <c:v>2011-11-14-05</c:v>
                </c:pt>
                <c:pt idx="898">
                  <c:v>2011-11-14-06</c:v>
                </c:pt>
                <c:pt idx="899">
                  <c:v>2011-11-14-07</c:v>
                </c:pt>
                <c:pt idx="900">
                  <c:v>2011-11-14-08</c:v>
                </c:pt>
                <c:pt idx="901">
                  <c:v>2011-11-14-09</c:v>
                </c:pt>
                <c:pt idx="902">
                  <c:v>2011-11-14-10</c:v>
                </c:pt>
                <c:pt idx="903">
                  <c:v>2011-11-14-11</c:v>
                </c:pt>
                <c:pt idx="904">
                  <c:v>2011-11-14-12</c:v>
                </c:pt>
                <c:pt idx="905">
                  <c:v>2011-11-14-13</c:v>
                </c:pt>
                <c:pt idx="906">
                  <c:v>2011-11-14-14</c:v>
                </c:pt>
                <c:pt idx="907">
                  <c:v>2011-11-14-15</c:v>
                </c:pt>
                <c:pt idx="908">
                  <c:v>2011-11-14-16</c:v>
                </c:pt>
                <c:pt idx="909">
                  <c:v>2011-11-14-17</c:v>
                </c:pt>
                <c:pt idx="910">
                  <c:v>2011-11-14-18</c:v>
                </c:pt>
                <c:pt idx="911">
                  <c:v>2011-11-14-19</c:v>
                </c:pt>
                <c:pt idx="912">
                  <c:v>2011-11-14-20</c:v>
                </c:pt>
                <c:pt idx="913">
                  <c:v>2011-11-14-21</c:v>
                </c:pt>
                <c:pt idx="914">
                  <c:v>2011-11-14-22</c:v>
                </c:pt>
                <c:pt idx="915">
                  <c:v>2011-11-14-23</c:v>
                </c:pt>
                <c:pt idx="916">
                  <c:v>2011-11-15-00</c:v>
                </c:pt>
                <c:pt idx="917">
                  <c:v>2011-11-15-01</c:v>
                </c:pt>
                <c:pt idx="918">
                  <c:v>2011-11-15-02</c:v>
                </c:pt>
                <c:pt idx="919">
                  <c:v>2011-11-15-03</c:v>
                </c:pt>
                <c:pt idx="920">
                  <c:v>2011-11-15-04</c:v>
                </c:pt>
                <c:pt idx="921">
                  <c:v>2011-11-15-05</c:v>
                </c:pt>
                <c:pt idx="922">
                  <c:v>2011-11-15-06</c:v>
                </c:pt>
                <c:pt idx="923">
                  <c:v>2011-11-15-07</c:v>
                </c:pt>
                <c:pt idx="924">
                  <c:v>2011-11-15-08</c:v>
                </c:pt>
                <c:pt idx="925">
                  <c:v>2011-11-15-09</c:v>
                </c:pt>
                <c:pt idx="926">
                  <c:v>2011-11-15-10</c:v>
                </c:pt>
                <c:pt idx="927">
                  <c:v>2011-11-15-11</c:v>
                </c:pt>
                <c:pt idx="928">
                  <c:v>2011-11-15-12</c:v>
                </c:pt>
                <c:pt idx="929">
                  <c:v>2011-11-15-13</c:v>
                </c:pt>
                <c:pt idx="930">
                  <c:v>2011-11-15-14</c:v>
                </c:pt>
                <c:pt idx="931">
                  <c:v>2011-11-15-15</c:v>
                </c:pt>
                <c:pt idx="932">
                  <c:v>2011-11-15-16</c:v>
                </c:pt>
                <c:pt idx="933">
                  <c:v>2011-11-15-17</c:v>
                </c:pt>
                <c:pt idx="934">
                  <c:v>2011-11-15-18</c:v>
                </c:pt>
                <c:pt idx="935">
                  <c:v>2011-11-15-19</c:v>
                </c:pt>
                <c:pt idx="936">
                  <c:v>2011-11-15-20</c:v>
                </c:pt>
                <c:pt idx="937">
                  <c:v>2011-11-15-21</c:v>
                </c:pt>
                <c:pt idx="938">
                  <c:v>2011-11-15-22</c:v>
                </c:pt>
                <c:pt idx="939">
                  <c:v>2011-11-15-23</c:v>
                </c:pt>
                <c:pt idx="940">
                  <c:v>2011-11-16-00</c:v>
                </c:pt>
                <c:pt idx="941">
                  <c:v>2011-11-16-01</c:v>
                </c:pt>
                <c:pt idx="942">
                  <c:v>2011-11-16-02</c:v>
                </c:pt>
                <c:pt idx="943">
                  <c:v>2011-11-16-03</c:v>
                </c:pt>
                <c:pt idx="944">
                  <c:v>2011-11-16-04</c:v>
                </c:pt>
                <c:pt idx="945">
                  <c:v>2011-11-16-05</c:v>
                </c:pt>
                <c:pt idx="946">
                  <c:v>2011-11-16-06</c:v>
                </c:pt>
                <c:pt idx="947">
                  <c:v>2011-11-16-07</c:v>
                </c:pt>
                <c:pt idx="948">
                  <c:v>2011-11-16-08</c:v>
                </c:pt>
                <c:pt idx="949">
                  <c:v>2011-11-16-09</c:v>
                </c:pt>
                <c:pt idx="950">
                  <c:v>2011-11-16-10</c:v>
                </c:pt>
                <c:pt idx="951">
                  <c:v>2011-11-16-11</c:v>
                </c:pt>
                <c:pt idx="952">
                  <c:v>2011-11-16-12</c:v>
                </c:pt>
                <c:pt idx="953">
                  <c:v>2011-11-16-13</c:v>
                </c:pt>
                <c:pt idx="954">
                  <c:v>2011-11-16-14</c:v>
                </c:pt>
                <c:pt idx="955">
                  <c:v>2011-11-16-15</c:v>
                </c:pt>
                <c:pt idx="956">
                  <c:v>2011-11-16-16</c:v>
                </c:pt>
                <c:pt idx="957">
                  <c:v>2011-11-16-17</c:v>
                </c:pt>
                <c:pt idx="958">
                  <c:v>2011-11-16-18</c:v>
                </c:pt>
                <c:pt idx="959">
                  <c:v>2011-11-16-19</c:v>
                </c:pt>
                <c:pt idx="960">
                  <c:v>2011-11-16-20</c:v>
                </c:pt>
                <c:pt idx="961">
                  <c:v>2011-11-16-21</c:v>
                </c:pt>
                <c:pt idx="962">
                  <c:v>2011-11-16-22</c:v>
                </c:pt>
                <c:pt idx="963">
                  <c:v>2011-11-16-23</c:v>
                </c:pt>
                <c:pt idx="964">
                  <c:v>2011-11-17-00</c:v>
                </c:pt>
                <c:pt idx="965">
                  <c:v>2011-11-17-01</c:v>
                </c:pt>
                <c:pt idx="966">
                  <c:v>2011-11-17-02</c:v>
                </c:pt>
                <c:pt idx="967">
                  <c:v>2011-11-17-03</c:v>
                </c:pt>
                <c:pt idx="968">
                  <c:v>2011-11-17-04</c:v>
                </c:pt>
                <c:pt idx="969">
                  <c:v>2011-11-17-05</c:v>
                </c:pt>
                <c:pt idx="970">
                  <c:v>2011-11-17-06</c:v>
                </c:pt>
                <c:pt idx="971">
                  <c:v>2011-11-17-07</c:v>
                </c:pt>
                <c:pt idx="972">
                  <c:v>2011-11-17-08</c:v>
                </c:pt>
                <c:pt idx="973">
                  <c:v>2011-11-17-09</c:v>
                </c:pt>
                <c:pt idx="974">
                  <c:v>2011-11-17-10</c:v>
                </c:pt>
                <c:pt idx="975">
                  <c:v>2011-11-17-11</c:v>
                </c:pt>
                <c:pt idx="976">
                  <c:v>2011-11-17-12</c:v>
                </c:pt>
                <c:pt idx="977">
                  <c:v>2011-11-17-13</c:v>
                </c:pt>
                <c:pt idx="978">
                  <c:v>2011-11-17-14</c:v>
                </c:pt>
                <c:pt idx="979">
                  <c:v>2011-11-17-15</c:v>
                </c:pt>
                <c:pt idx="980">
                  <c:v>2011-11-17-16</c:v>
                </c:pt>
                <c:pt idx="981">
                  <c:v>2011-11-17-17</c:v>
                </c:pt>
                <c:pt idx="982">
                  <c:v>2011-11-17-18</c:v>
                </c:pt>
                <c:pt idx="983">
                  <c:v>2011-11-17-19</c:v>
                </c:pt>
                <c:pt idx="984">
                  <c:v>2011-11-17-20</c:v>
                </c:pt>
                <c:pt idx="985">
                  <c:v>2011-11-17-21</c:v>
                </c:pt>
                <c:pt idx="986">
                  <c:v>2011-11-17-22</c:v>
                </c:pt>
                <c:pt idx="987">
                  <c:v>2011-11-17-23</c:v>
                </c:pt>
                <c:pt idx="988">
                  <c:v>2011-11-18-00</c:v>
                </c:pt>
                <c:pt idx="989">
                  <c:v>2011-11-18-01</c:v>
                </c:pt>
                <c:pt idx="990">
                  <c:v>2011-11-18-02</c:v>
                </c:pt>
                <c:pt idx="991">
                  <c:v>2011-11-18-03</c:v>
                </c:pt>
                <c:pt idx="992">
                  <c:v>2011-11-18-04</c:v>
                </c:pt>
                <c:pt idx="993">
                  <c:v>2011-11-18-05</c:v>
                </c:pt>
                <c:pt idx="994">
                  <c:v>2011-11-18-06</c:v>
                </c:pt>
                <c:pt idx="995">
                  <c:v>2011-11-18-07</c:v>
                </c:pt>
                <c:pt idx="996">
                  <c:v>2011-11-18-08</c:v>
                </c:pt>
                <c:pt idx="997">
                  <c:v>2011-11-18-09</c:v>
                </c:pt>
                <c:pt idx="998">
                  <c:v>2011-11-18-10</c:v>
                </c:pt>
                <c:pt idx="999">
                  <c:v>2011-11-18-11</c:v>
                </c:pt>
                <c:pt idx="1000">
                  <c:v>2011-11-18-12</c:v>
                </c:pt>
                <c:pt idx="1001">
                  <c:v>2011-11-18-13</c:v>
                </c:pt>
                <c:pt idx="1002">
                  <c:v>2011-11-18-14</c:v>
                </c:pt>
                <c:pt idx="1003">
                  <c:v>2011-11-18-15</c:v>
                </c:pt>
                <c:pt idx="1004">
                  <c:v>2011-11-18-16</c:v>
                </c:pt>
                <c:pt idx="1005">
                  <c:v>2011-11-18-17</c:v>
                </c:pt>
                <c:pt idx="1006">
                  <c:v>2011-11-18-18</c:v>
                </c:pt>
                <c:pt idx="1007">
                  <c:v>2011-11-18-19</c:v>
                </c:pt>
                <c:pt idx="1008">
                  <c:v>2011-11-18-20</c:v>
                </c:pt>
                <c:pt idx="1009">
                  <c:v>2011-11-18-21</c:v>
                </c:pt>
                <c:pt idx="1010">
                  <c:v>2011-11-18-22</c:v>
                </c:pt>
                <c:pt idx="1011">
                  <c:v>2011-11-18-23</c:v>
                </c:pt>
                <c:pt idx="1012">
                  <c:v>2011-11-19-00</c:v>
                </c:pt>
                <c:pt idx="1013">
                  <c:v>2011-11-19-01</c:v>
                </c:pt>
                <c:pt idx="1014">
                  <c:v>2011-11-19-02</c:v>
                </c:pt>
                <c:pt idx="1015">
                  <c:v>2011-11-19-03</c:v>
                </c:pt>
                <c:pt idx="1016">
                  <c:v>2011-11-19-04</c:v>
                </c:pt>
                <c:pt idx="1017">
                  <c:v>2011-11-19-05</c:v>
                </c:pt>
                <c:pt idx="1018">
                  <c:v>2011-11-19-06</c:v>
                </c:pt>
                <c:pt idx="1019">
                  <c:v>2011-11-19-07</c:v>
                </c:pt>
                <c:pt idx="1020">
                  <c:v>2011-11-19-08</c:v>
                </c:pt>
                <c:pt idx="1021">
                  <c:v>2011-11-19-09</c:v>
                </c:pt>
                <c:pt idx="1022">
                  <c:v>2011-11-19-10</c:v>
                </c:pt>
                <c:pt idx="1023">
                  <c:v>2011-11-19-11</c:v>
                </c:pt>
                <c:pt idx="1024">
                  <c:v>2011-11-19-12</c:v>
                </c:pt>
                <c:pt idx="1025">
                  <c:v>2011-11-19-13</c:v>
                </c:pt>
                <c:pt idx="1026">
                  <c:v>2011-11-19-14</c:v>
                </c:pt>
                <c:pt idx="1027">
                  <c:v>2011-11-19-15</c:v>
                </c:pt>
                <c:pt idx="1028">
                  <c:v>2011-11-19-16</c:v>
                </c:pt>
                <c:pt idx="1029">
                  <c:v>2011-11-19-17</c:v>
                </c:pt>
                <c:pt idx="1030">
                  <c:v>2011-11-19-18</c:v>
                </c:pt>
                <c:pt idx="1031">
                  <c:v>2011-11-19-19</c:v>
                </c:pt>
                <c:pt idx="1032">
                  <c:v>2011-11-19-20</c:v>
                </c:pt>
                <c:pt idx="1033">
                  <c:v>2011-11-19-21</c:v>
                </c:pt>
                <c:pt idx="1034">
                  <c:v>2011-11-19-22</c:v>
                </c:pt>
                <c:pt idx="1035">
                  <c:v>2011-11-19-23</c:v>
                </c:pt>
                <c:pt idx="1036">
                  <c:v>2011-11-20-00</c:v>
                </c:pt>
                <c:pt idx="1037">
                  <c:v>2011-11-20-01</c:v>
                </c:pt>
                <c:pt idx="1038">
                  <c:v>2011-11-20-02</c:v>
                </c:pt>
                <c:pt idx="1039">
                  <c:v>2011-11-20-03</c:v>
                </c:pt>
                <c:pt idx="1040">
                  <c:v>2011-11-20-04</c:v>
                </c:pt>
                <c:pt idx="1041">
                  <c:v>2011-11-20-05</c:v>
                </c:pt>
                <c:pt idx="1042">
                  <c:v>2011-11-20-06</c:v>
                </c:pt>
                <c:pt idx="1043">
                  <c:v>2011-11-20-07</c:v>
                </c:pt>
                <c:pt idx="1044">
                  <c:v>2011-11-20-08</c:v>
                </c:pt>
                <c:pt idx="1045">
                  <c:v>2011-11-20-09</c:v>
                </c:pt>
                <c:pt idx="1046">
                  <c:v>2011-11-20-10</c:v>
                </c:pt>
                <c:pt idx="1047">
                  <c:v>2011-11-20-11</c:v>
                </c:pt>
                <c:pt idx="1048">
                  <c:v>2011-11-20-12</c:v>
                </c:pt>
                <c:pt idx="1049">
                  <c:v>2011-11-20-13</c:v>
                </c:pt>
                <c:pt idx="1050">
                  <c:v>2011-11-20-14</c:v>
                </c:pt>
                <c:pt idx="1051">
                  <c:v>2011-11-20-15</c:v>
                </c:pt>
                <c:pt idx="1052">
                  <c:v>2011-11-20-16</c:v>
                </c:pt>
                <c:pt idx="1053">
                  <c:v>2011-11-20-17</c:v>
                </c:pt>
                <c:pt idx="1054">
                  <c:v>2011-11-20-18</c:v>
                </c:pt>
                <c:pt idx="1055">
                  <c:v>2011-11-20-19</c:v>
                </c:pt>
                <c:pt idx="1056">
                  <c:v>2011-11-20-20</c:v>
                </c:pt>
                <c:pt idx="1057">
                  <c:v>2011-11-20-21</c:v>
                </c:pt>
                <c:pt idx="1058">
                  <c:v>2011-11-20-22</c:v>
                </c:pt>
                <c:pt idx="1059">
                  <c:v>2011-11-20-23</c:v>
                </c:pt>
                <c:pt idx="1060">
                  <c:v>2011-11-21-00</c:v>
                </c:pt>
                <c:pt idx="1061">
                  <c:v>2011-11-21-01</c:v>
                </c:pt>
                <c:pt idx="1062">
                  <c:v>2011-11-21-02</c:v>
                </c:pt>
                <c:pt idx="1063">
                  <c:v>2011-11-21-03</c:v>
                </c:pt>
                <c:pt idx="1064">
                  <c:v>2011-11-21-04</c:v>
                </c:pt>
                <c:pt idx="1065">
                  <c:v>2011-11-21-05</c:v>
                </c:pt>
                <c:pt idx="1066">
                  <c:v>2011-11-21-06</c:v>
                </c:pt>
                <c:pt idx="1067">
                  <c:v>2011-11-21-07</c:v>
                </c:pt>
                <c:pt idx="1068">
                  <c:v>2011-11-21-08</c:v>
                </c:pt>
                <c:pt idx="1069">
                  <c:v>2011-11-21-09</c:v>
                </c:pt>
                <c:pt idx="1070">
                  <c:v>2011-11-21-10</c:v>
                </c:pt>
                <c:pt idx="1071">
                  <c:v>2011-11-21-11</c:v>
                </c:pt>
                <c:pt idx="1072">
                  <c:v>2011-11-21-12</c:v>
                </c:pt>
                <c:pt idx="1073">
                  <c:v>2011-11-21-13</c:v>
                </c:pt>
                <c:pt idx="1074">
                  <c:v>2011-11-21-14</c:v>
                </c:pt>
                <c:pt idx="1075">
                  <c:v>2011-11-21-15</c:v>
                </c:pt>
                <c:pt idx="1076">
                  <c:v>2011-11-21-16</c:v>
                </c:pt>
                <c:pt idx="1077">
                  <c:v>2011-11-21-17</c:v>
                </c:pt>
                <c:pt idx="1078">
                  <c:v>2011-11-21-18</c:v>
                </c:pt>
                <c:pt idx="1079">
                  <c:v>2011-11-21-19</c:v>
                </c:pt>
                <c:pt idx="1080">
                  <c:v>2011-11-21-20</c:v>
                </c:pt>
                <c:pt idx="1081">
                  <c:v>2011-11-21-21</c:v>
                </c:pt>
                <c:pt idx="1082">
                  <c:v>2011-11-21-22</c:v>
                </c:pt>
                <c:pt idx="1083">
                  <c:v>2011-11-21-23</c:v>
                </c:pt>
                <c:pt idx="1084">
                  <c:v>2011-11-22-00</c:v>
                </c:pt>
                <c:pt idx="1085">
                  <c:v>2011-11-22-01</c:v>
                </c:pt>
                <c:pt idx="1086">
                  <c:v>2011-11-22-02</c:v>
                </c:pt>
                <c:pt idx="1087">
                  <c:v>2011-11-22-03</c:v>
                </c:pt>
                <c:pt idx="1088">
                  <c:v>2011-11-22-04</c:v>
                </c:pt>
                <c:pt idx="1089">
                  <c:v>2011-11-22-05</c:v>
                </c:pt>
                <c:pt idx="1090">
                  <c:v>2011-11-22-06</c:v>
                </c:pt>
                <c:pt idx="1091">
                  <c:v>2011-11-22-07</c:v>
                </c:pt>
                <c:pt idx="1092">
                  <c:v>2011-11-22-08</c:v>
                </c:pt>
                <c:pt idx="1093">
                  <c:v>2011-11-22-09</c:v>
                </c:pt>
                <c:pt idx="1094">
                  <c:v>2011-11-22-10</c:v>
                </c:pt>
                <c:pt idx="1095">
                  <c:v>2011-11-22-11</c:v>
                </c:pt>
                <c:pt idx="1096">
                  <c:v>2011-11-22-12</c:v>
                </c:pt>
                <c:pt idx="1097">
                  <c:v>2011-11-22-13</c:v>
                </c:pt>
                <c:pt idx="1098">
                  <c:v>2011-11-22-14</c:v>
                </c:pt>
                <c:pt idx="1099">
                  <c:v>2011-11-22-15</c:v>
                </c:pt>
                <c:pt idx="1100">
                  <c:v>2011-11-22-16</c:v>
                </c:pt>
                <c:pt idx="1101">
                  <c:v>2011-11-22-17</c:v>
                </c:pt>
                <c:pt idx="1102">
                  <c:v>2011-11-22-18</c:v>
                </c:pt>
                <c:pt idx="1103">
                  <c:v>2011-11-22-19</c:v>
                </c:pt>
                <c:pt idx="1104">
                  <c:v>2011-11-22-20</c:v>
                </c:pt>
                <c:pt idx="1105">
                  <c:v>2011-11-22-21</c:v>
                </c:pt>
                <c:pt idx="1106">
                  <c:v>2011-11-22-22</c:v>
                </c:pt>
                <c:pt idx="1107">
                  <c:v>2011-11-22-23</c:v>
                </c:pt>
                <c:pt idx="1108">
                  <c:v>2011-11-23-00</c:v>
                </c:pt>
                <c:pt idx="1109">
                  <c:v>2011-11-23-01</c:v>
                </c:pt>
                <c:pt idx="1110">
                  <c:v>2011-11-23-02</c:v>
                </c:pt>
                <c:pt idx="1111">
                  <c:v>2011-11-23-03</c:v>
                </c:pt>
                <c:pt idx="1112">
                  <c:v>2011-11-23-04</c:v>
                </c:pt>
                <c:pt idx="1113">
                  <c:v>2011-11-23-05</c:v>
                </c:pt>
                <c:pt idx="1114">
                  <c:v>2011-11-23-06</c:v>
                </c:pt>
                <c:pt idx="1115">
                  <c:v>2011-11-23-07</c:v>
                </c:pt>
                <c:pt idx="1116">
                  <c:v>2011-11-23-08</c:v>
                </c:pt>
                <c:pt idx="1117">
                  <c:v>2011-11-23-09</c:v>
                </c:pt>
                <c:pt idx="1118">
                  <c:v>2011-11-23-10</c:v>
                </c:pt>
                <c:pt idx="1119">
                  <c:v>2011-11-23-11</c:v>
                </c:pt>
                <c:pt idx="1120">
                  <c:v>2011-11-23-12</c:v>
                </c:pt>
                <c:pt idx="1121">
                  <c:v>2011-11-23-13</c:v>
                </c:pt>
                <c:pt idx="1122">
                  <c:v>2011-11-23-14</c:v>
                </c:pt>
                <c:pt idx="1123">
                  <c:v>2011-11-23-15</c:v>
                </c:pt>
                <c:pt idx="1124">
                  <c:v>2011-11-23-16</c:v>
                </c:pt>
                <c:pt idx="1125">
                  <c:v>2011-11-23-17</c:v>
                </c:pt>
                <c:pt idx="1126">
                  <c:v>2011-11-23-18</c:v>
                </c:pt>
                <c:pt idx="1127">
                  <c:v>2011-11-23-19</c:v>
                </c:pt>
                <c:pt idx="1128">
                  <c:v>2011-11-23-20</c:v>
                </c:pt>
                <c:pt idx="1129">
                  <c:v>2011-11-23-21</c:v>
                </c:pt>
                <c:pt idx="1130">
                  <c:v>2011-11-23-22</c:v>
                </c:pt>
                <c:pt idx="1131">
                  <c:v>2011-11-23-23</c:v>
                </c:pt>
                <c:pt idx="1132">
                  <c:v>2011-11-24-00</c:v>
                </c:pt>
                <c:pt idx="1133">
                  <c:v>2011-11-24-01</c:v>
                </c:pt>
                <c:pt idx="1134">
                  <c:v>2011-11-24-02</c:v>
                </c:pt>
                <c:pt idx="1135">
                  <c:v>2011-11-24-03</c:v>
                </c:pt>
                <c:pt idx="1136">
                  <c:v>2011-11-24-04</c:v>
                </c:pt>
                <c:pt idx="1137">
                  <c:v>2011-11-24-05</c:v>
                </c:pt>
                <c:pt idx="1138">
                  <c:v>2011-11-24-06</c:v>
                </c:pt>
                <c:pt idx="1139">
                  <c:v>2011-11-24-07</c:v>
                </c:pt>
                <c:pt idx="1140">
                  <c:v>2011-11-24-08</c:v>
                </c:pt>
                <c:pt idx="1141">
                  <c:v>2011-11-24-09</c:v>
                </c:pt>
                <c:pt idx="1142">
                  <c:v>2011-11-24-10</c:v>
                </c:pt>
                <c:pt idx="1143">
                  <c:v>2011-11-24-11</c:v>
                </c:pt>
                <c:pt idx="1144">
                  <c:v>2011-11-24-12</c:v>
                </c:pt>
                <c:pt idx="1145">
                  <c:v>2011-11-24-13</c:v>
                </c:pt>
                <c:pt idx="1146">
                  <c:v>2011-11-24-14</c:v>
                </c:pt>
                <c:pt idx="1147">
                  <c:v>2011-11-24-15</c:v>
                </c:pt>
                <c:pt idx="1148">
                  <c:v>2011-11-24-16</c:v>
                </c:pt>
                <c:pt idx="1149">
                  <c:v>2011-11-24-17</c:v>
                </c:pt>
                <c:pt idx="1150">
                  <c:v>2011-11-24-18</c:v>
                </c:pt>
                <c:pt idx="1151">
                  <c:v>2011-11-24-19</c:v>
                </c:pt>
                <c:pt idx="1152">
                  <c:v>2011-11-24-20</c:v>
                </c:pt>
                <c:pt idx="1153">
                  <c:v>2011-11-24-21</c:v>
                </c:pt>
                <c:pt idx="1154">
                  <c:v>2011-11-24-22</c:v>
                </c:pt>
                <c:pt idx="1155">
                  <c:v>2011-11-24-23</c:v>
                </c:pt>
                <c:pt idx="1156">
                  <c:v>2011-11-25-00</c:v>
                </c:pt>
                <c:pt idx="1157">
                  <c:v>2011-11-25-01</c:v>
                </c:pt>
                <c:pt idx="1158">
                  <c:v>2011-11-25-02</c:v>
                </c:pt>
                <c:pt idx="1159">
                  <c:v>2011-11-25-03</c:v>
                </c:pt>
                <c:pt idx="1160">
                  <c:v>2011-11-25-04</c:v>
                </c:pt>
                <c:pt idx="1161">
                  <c:v>2011-11-25-05</c:v>
                </c:pt>
                <c:pt idx="1162">
                  <c:v>2011-11-25-06</c:v>
                </c:pt>
                <c:pt idx="1163">
                  <c:v>2011-11-25-07</c:v>
                </c:pt>
                <c:pt idx="1164">
                  <c:v>2011-11-25-08</c:v>
                </c:pt>
                <c:pt idx="1165">
                  <c:v>2011-11-25-09</c:v>
                </c:pt>
                <c:pt idx="1166">
                  <c:v>2011-11-25-10</c:v>
                </c:pt>
                <c:pt idx="1167">
                  <c:v>2011-11-25-11</c:v>
                </c:pt>
                <c:pt idx="1168">
                  <c:v>2011-11-25-12</c:v>
                </c:pt>
                <c:pt idx="1169">
                  <c:v>2011-11-25-13</c:v>
                </c:pt>
                <c:pt idx="1170">
                  <c:v>2011-11-25-14</c:v>
                </c:pt>
                <c:pt idx="1171">
                  <c:v>2011-11-25-15</c:v>
                </c:pt>
                <c:pt idx="1172">
                  <c:v>2011-11-25-16</c:v>
                </c:pt>
                <c:pt idx="1173">
                  <c:v>2011-11-25-17</c:v>
                </c:pt>
                <c:pt idx="1174">
                  <c:v>2011-11-25-18</c:v>
                </c:pt>
                <c:pt idx="1175">
                  <c:v>2011-11-25-19</c:v>
                </c:pt>
                <c:pt idx="1176">
                  <c:v>2011-11-25-20</c:v>
                </c:pt>
                <c:pt idx="1177">
                  <c:v>2011-11-25-21</c:v>
                </c:pt>
                <c:pt idx="1178">
                  <c:v>2011-11-25-22</c:v>
                </c:pt>
                <c:pt idx="1179">
                  <c:v>2011-11-25-23</c:v>
                </c:pt>
                <c:pt idx="1180">
                  <c:v>2011-11-26-00</c:v>
                </c:pt>
                <c:pt idx="1181">
                  <c:v>2011-11-26-01</c:v>
                </c:pt>
                <c:pt idx="1182">
                  <c:v>2011-11-26-02</c:v>
                </c:pt>
                <c:pt idx="1183">
                  <c:v>2011-11-26-03</c:v>
                </c:pt>
                <c:pt idx="1184">
                  <c:v>2011-11-26-04</c:v>
                </c:pt>
                <c:pt idx="1185">
                  <c:v>2011-11-26-05</c:v>
                </c:pt>
                <c:pt idx="1186">
                  <c:v>2011-11-26-06</c:v>
                </c:pt>
                <c:pt idx="1187">
                  <c:v>2011-11-26-07</c:v>
                </c:pt>
                <c:pt idx="1188">
                  <c:v>2011-11-26-08</c:v>
                </c:pt>
                <c:pt idx="1189">
                  <c:v>2011-11-26-09</c:v>
                </c:pt>
                <c:pt idx="1190">
                  <c:v>2011-11-26-10</c:v>
                </c:pt>
                <c:pt idx="1191">
                  <c:v>2011-11-26-11</c:v>
                </c:pt>
                <c:pt idx="1192">
                  <c:v>2011-11-26-12</c:v>
                </c:pt>
                <c:pt idx="1193">
                  <c:v>2011-11-26-13</c:v>
                </c:pt>
                <c:pt idx="1194">
                  <c:v>2011-11-26-14</c:v>
                </c:pt>
                <c:pt idx="1195">
                  <c:v>2011-11-26-15</c:v>
                </c:pt>
                <c:pt idx="1196">
                  <c:v>2011-11-26-16</c:v>
                </c:pt>
                <c:pt idx="1197">
                  <c:v>2011-11-26-17</c:v>
                </c:pt>
                <c:pt idx="1198">
                  <c:v>2011-11-26-18</c:v>
                </c:pt>
                <c:pt idx="1199">
                  <c:v>2011-11-26-19</c:v>
                </c:pt>
                <c:pt idx="1200">
                  <c:v>2011-11-26-20</c:v>
                </c:pt>
                <c:pt idx="1201">
                  <c:v>2011-11-26-21</c:v>
                </c:pt>
                <c:pt idx="1202">
                  <c:v>2011-11-26-22</c:v>
                </c:pt>
                <c:pt idx="1203">
                  <c:v>2011-11-26-23</c:v>
                </c:pt>
                <c:pt idx="1204">
                  <c:v>2011-11-27-00</c:v>
                </c:pt>
                <c:pt idx="1205">
                  <c:v>2011-11-27-01</c:v>
                </c:pt>
                <c:pt idx="1206">
                  <c:v>2011-11-27-02</c:v>
                </c:pt>
                <c:pt idx="1207">
                  <c:v>2011-11-27-03</c:v>
                </c:pt>
                <c:pt idx="1208">
                  <c:v>2011-11-27-04</c:v>
                </c:pt>
                <c:pt idx="1209">
                  <c:v>2011-11-27-05</c:v>
                </c:pt>
                <c:pt idx="1210">
                  <c:v>2011-11-27-06</c:v>
                </c:pt>
                <c:pt idx="1211">
                  <c:v>2011-11-27-07</c:v>
                </c:pt>
                <c:pt idx="1212">
                  <c:v>2011-11-27-08</c:v>
                </c:pt>
                <c:pt idx="1213">
                  <c:v>2011-11-27-09</c:v>
                </c:pt>
                <c:pt idx="1214">
                  <c:v>2011-11-27-10</c:v>
                </c:pt>
                <c:pt idx="1215">
                  <c:v>2011-11-27-11</c:v>
                </c:pt>
                <c:pt idx="1216">
                  <c:v>2011-11-27-12</c:v>
                </c:pt>
                <c:pt idx="1217">
                  <c:v>2011-11-27-13</c:v>
                </c:pt>
                <c:pt idx="1218">
                  <c:v>2011-11-27-14</c:v>
                </c:pt>
                <c:pt idx="1219">
                  <c:v>2011-11-27-15</c:v>
                </c:pt>
                <c:pt idx="1220">
                  <c:v>2011-11-27-16</c:v>
                </c:pt>
                <c:pt idx="1221">
                  <c:v>2011-11-27-17</c:v>
                </c:pt>
                <c:pt idx="1222">
                  <c:v>2011-11-27-18</c:v>
                </c:pt>
                <c:pt idx="1223">
                  <c:v>2011-11-27-19</c:v>
                </c:pt>
                <c:pt idx="1224">
                  <c:v>2011-11-27-20</c:v>
                </c:pt>
                <c:pt idx="1225">
                  <c:v>2011-11-27-21</c:v>
                </c:pt>
                <c:pt idx="1226">
                  <c:v>2011-11-27-22</c:v>
                </c:pt>
                <c:pt idx="1227">
                  <c:v>2011-11-27-23</c:v>
                </c:pt>
                <c:pt idx="1228">
                  <c:v>2011-11-28-00</c:v>
                </c:pt>
                <c:pt idx="1229">
                  <c:v>2011-11-28-01</c:v>
                </c:pt>
                <c:pt idx="1230">
                  <c:v>2011-11-28-02</c:v>
                </c:pt>
                <c:pt idx="1231">
                  <c:v>2011-11-28-03</c:v>
                </c:pt>
                <c:pt idx="1232">
                  <c:v>2011-11-28-04</c:v>
                </c:pt>
                <c:pt idx="1233">
                  <c:v>2011-11-28-05</c:v>
                </c:pt>
                <c:pt idx="1234">
                  <c:v>2011-11-28-06</c:v>
                </c:pt>
                <c:pt idx="1235">
                  <c:v>2011-11-28-07</c:v>
                </c:pt>
                <c:pt idx="1236">
                  <c:v>2011-11-28-08</c:v>
                </c:pt>
                <c:pt idx="1237">
                  <c:v>2011-11-28-09</c:v>
                </c:pt>
                <c:pt idx="1238">
                  <c:v>2011-11-28-10</c:v>
                </c:pt>
                <c:pt idx="1239">
                  <c:v>2011-11-28-11</c:v>
                </c:pt>
                <c:pt idx="1240">
                  <c:v>2011-11-28-12</c:v>
                </c:pt>
                <c:pt idx="1241">
                  <c:v>2011-11-28-13</c:v>
                </c:pt>
                <c:pt idx="1242">
                  <c:v>2011-11-28-14</c:v>
                </c:pt>
                <c:pt idx="1243">
                  <c:v>2011-11-28-15</c:v>
                </c:pt>
                <c:pt idx="1244">
                  <c:v>2011-11-28-16</c:v>
                </c:pt>
                <c:pt idx="1245">
                  <c:v>2011-11-28-17</c:v>
                </c:pt>
                <c:pt idx="1246">
                  <c:v>2011-11-28-18</c:v>
                </c:pt>
                <c:pt idx="1247">
                  <c:v>2011-11-28-19</c:v>
                </c:pt>
                <c:pt idx="1248">
                  <c:v>2011-11-28-20</c:v>
                </c:pt>
                <c:pt idx="1249">
                  <c:v>2011-11-28-21</c:v>
                </c:pt>
                <c:pt idx="1250">
                  <c:v>2011-11-28-22</c:v>
                </c:pt>
                <c:pt idx="1251">
                  <c:v>2011-11-28-23</c:v>
                </c:pt>
                <c:pt idx="1252">
                  <c:v>2011-11-29-00</c:v>
                </c:pt>
                <c:pt idx="1253">
                  <c:v>2011-11-29-01</c:v>
                </c:pt>
                <c:pt idx="1254">
                  <c:v>2011-11-29-02</c:v>
                </c:pt>
                <c:pt idx="1255">
                  <c:v>2011-11-29-03</c:v>
                </c:pt>
                <c:pt idx="1256">
                  <c:v>2011-11-29-04</c:v>
                </c:pt>
                <c:pt idx="1257">
                  <c:v>2011-11-29-05</c:v>
                </c:pt>
                <c:pt idx="1258">
                  <c:v>2011-11-29-06</c:v>
                </c:pt>
                <c:pt idx="1259">
                  <c:v>2011-11-29-07</c:v>
                </c:pt>
                <c:pt idx="1260">
                  <c:v>2011-11-29-08</c:v>
                </c:pt>
                <c:pt idx="1261">
                  <c:v>2011-11-29-09</c:v>
                </c:pt>
                <c:pt idx="1262">
                  <c:v>2011-11-29-10</c:v>
                </c:pt>
                <c:pt idx="1263">
                  <c:v>2011-11-29-11</c:v>
                </c:pt>
                <c:pt idx="1264">
                  <c:v>2011-11-29-12</c:v>
                </c:pt>
                <c:pt idx="1265">
                  <c:v>2011-11-29-13</c:v>
                </c:pt>
                <c:pt idx="1266">
                  <c:v>2011-11-29-14</c:v>
                </c:pt>
                <c:pt idx="1267">
                  <c:v>2011-11-29-15</c:v>
                </c:pt>
                <c:pt idx="1268">
                  <c:v>2011-11-29-16</c:v>
                </c:pt>
                <c:pt idx="1269">
                  <c:v>2011-11-29-17</c:v>
                </c:pt>
                <c:pt idx="1270">
                  <c:v>2011-11-29-18</c:v>
                </c:pt>
                <c:pt idx="1271">
                  <c:v>2011-11-29-19</c:v>
                </c:pt>
                <c:pt idx="1272">
                  <c:v>2011-11-29-20</c:v>
                </c:pt>
                <c:pt idx="1273">
                  <c:v>2011-11-29-21</c:v>
                </c:pt>
                <c:pt idx="1274">
                  <c:v>2011-11-29-22</c:v>
                </c:pt>
                <c:pt idx="1275">
                  <c:v>2011-11-29-23</c:v>
                </c:pt>
                <c:pt idx="1276">
                  <c:v>2011-11-30-00</c:v>
                </c:pt>
                <c:pt idx="1277">
                  <c:v>2011-11-30-01</c:v>
                </c:pt>
                <c:pt idx="1278">
                  <c:v>2011-11-30-02</c:v>
                </c:pt>
                <c:pt idx="1279">
                  <c:v>2011-11-30-03</c:v>
                </c:pt>
                <c:pt idx="1280">
                  <c:v>2011-11-30-04</c:v>
                </c:pt>
                <c:pt idx="1281">
                  <c:v>2011-11-30-05</c:v>
                </c:pt>
                <c:pt idx="1282">
                  <c:v>2011-11-30-06</c:v>
                </c:pt>
                <c:pt idx="1283">
                  <c:v>2011-11-30-07</c:v>
                </c:pt>
                <c:pt idx="1284">
                  <c:v>2011-11-30-08</c:v>
                </c:pt>
                <c:pt idx="1285">
                  <c:v>2011-11-30-09</c:v>
                </c:pt>
                <c:pt idx="1286">
                  <c:v>2011-11-30-10</c:v>
                </c:pt>
                <c:pt idx="1287">
                  <c:v>2011-11-30-11</c:v>
                </c:pt>
                <c:pt idx="1288">
                  <c:v>2011-11-30-12</c:v>
                </c:pt>
                <c:pt idx="1289">
                  <c:v>2011-11-30-13</c:v>
                </c:pt>
                <c:pt idx="1290">
                  <c:v>2011-11-30-14</c:v>
                </c:pt>
                <c:pt idx="1291">
                  <c:v>2011-11-30-15</c:v>
                </c:pt>
                <c:pt idx="1292">
                  <c:v>2011-11-30-16</c:v>
                </c:pt>
                <c:pt idx="1293">
                  <c:v>2011-11-30-17</c:v>
                </c:pt>
                <c:pt idx="1294">
                  <c:v>2011-11-30-18</c:v>
                </c:pt>
                <c:pt idx="1295">
                  <c:v>2011-11-30-19</c:v>
                </c:pt>
                <c:pt idx="1296">
                  <c:v>2011-11-30-20</c:v>
                </c:pt>
                <c:pt idx="1297">
                  <c:v>2011-11-30-21</c:v>
                </c:pt>
                <c:pt idx="1298">
                  <c:v>2011-11-30-22</c:v>
                </c:pt>
                <c:pt idx="1299">
                  <c:v>2011-11-30-23</c:v>
                </c:pt>
                <c:pt idx="1300">
                  <c:v>2011-12-01-00</c:v>
                </c:pt>
                <c:pt idx="1301">
                  <c:v>2011-12-01-01</c:v>
                </c:pt>
                <c:pt idx="1302">
                  <c:v>2011-12-01-02</c:v>
                </c:pt>
                <c:pt idx="1303">
                  <c:v>2011-12-01-03</c:v>
                </c:pt>
                <c:pt idx="1304">
                  <c:v>2011-12-01-04</c:v>
                </c:pt>
                <c:pt idx="1305">
                  <c:v>2011-12-01-05</c:v>
                </c:pt>
                <c:pt idx="1306">
                  <c:v>2011-12-01-06</c:v>
                </c:pt>
                <c:pt idx="1307">
                  <c:v>2011-12-01-07</c:v>
                </c:pt>
                <c:pt idx="1308">
                  <c:v>2011-12-01-08</c:v>
                </c:pt>
                <c:pt idx="1309">
                  <c:v>2011-12-01-09</c:v>
                </c:pt>
                <c:pt idx="1310">
                  <c:v>2011-12-01-10</c:v>
                </c:pt>
                <c:pt idx="1311">
                  <c:v>2011-12-01-11</c:v>
                </c:pt>
                <c:pt idx="1312">
                  <c:v>2011-12-01-12</c:v>
                </c:pt>
                <c:pt idx="1313">
                  <c:v>2011-12-01-13</c:v>
                </c:pt>
                <c:pt idx="1314">
                  <c:v>2011-12-01-14</c:v>
                </c:pt>
                <c:pt idx="1315">
                  <c:v>2011-12-01-15</c:v>
                </c:pt>
                <c:pt idx="1316">
                  <c:v>2011-12-01-16</c:v>
                </c:pt>
                <c:pt idx="1317">
                  <c:v>2011-12-01-17</c:v>
                </c:pt>
                <c:pt idx="1318">
                  <c:v>2011-12-01-18</c:v>
                </c:pt>
                <c:pt idx="1319">
                  <c:v>2011-12-01-19</c:v>
                </c:pt>
                <c:pt idx="1320">
                  <c:v>2011-12-01-20</c:v>
                </c:pt>
                <c:pt idx="1321">
                  <c:v>2011-12-01-21</c:v>
                </c:pt>
                <c:pt idx="1322">
                  <c:v>2011-12-01-22</c:v>
                </c:pt>
                <c:pt idx="1323">
                  <c:v>2011-12-01-23</c:v>
                </c:pt>
                <c:pt idx="1324">
                  <c:v>2011-12-02-00</c:v>
                </c:pt>
                <c:pt idx="1325">
                  <c:v>2011-12-02-01</c:v>
                </c:pt>
                <c:pt idx="1326">
                  <c:v>2011-12-02-02</c:v>
                </c:pt>
                <c:pt idx="1327">
                  <c:v>2011-12-02-03</c:v>
                </c:pt>
                <c:pt idx="1328">
                  <c:v>2011-12-02-04</c:v>
                </c:pt>
                <c:pt idx="1329">
                  <c:v>2011-12-02-05</c:v>
                </c:pt>
                <c:pt idx="1330">
                  <c:v>2011-12-02-06</c:v>
                </c:pt>
                <c:pt idx="1331">
                  <c:v>2011-12-02-07</c:v>
                </c:pt>
                <c:pt idx="1332">
                  <c:v>2011-12-02-08</c:v>
                </c:pt>
                <c:pt idx="1333">
                  <c:v>2011-12-02-09</c:v>
                </c:pt>
                <c:pt idx="1334">
                  <c:v>2011-12-02-10</c:v>
                </c:pt>
                <c:pt idx="1335">
                  <c:v>2011-12-02-11</c:v>
                </c:pt>
                <c:pt idx="1336">
                  <c:v>2011-12-02-12</c:v>
                </c:pt>
                <c:pt idx="1337">
                  <c:v>2011-12-02-13</c:v>
                </c:pt>
                <c:pt idx="1338">
                  <c:v>2011-12-02-14</c:v>
                </c:pt>
                <c:pt idx="1339">
                  <c:v>2011-12-02-15</c:v>
                </c:pt>
                <c:pt idx="1340">
                  <c:v>2011-12-02-16</c:v>
                </c:pt>
                <c:pt idx="1341">
                  <c:v>2011-12-02-17</c:v>
                </c:pt>
                <c:pt idx="1342">
                  <c:v>2011-12-02-18</c:v>
                </c:pt>
                <c:pt idx="1343">
                  <c:v>2011-12-02-19</c:v>
                </c:pt>
                <c:pt idx="1344">
                  <c:v>2011-12-02-20</c:v>
                </c:pt>
                <c:pt idx="1345">
                  <c:v>2011-12-02-21</c:v>
                </c:pt>
                <c:pt idx="1346">
                  <c:v>2011-12-02-22</c:v>
                </c:pt>
                <c:pt idx="1347">
                  <c:v>2011-12-02-23</c:v>
                </c:pt>
                <c:pt idx="1348">
                  <c:v>2011-12-03-00</c:v>
                </c:pt>
                <c:pt idx="1349">
                  <c:v>2011-12-03-01</c:v>
                </c:pt>
                <c:pt idx="1350">
                  <c:v>2011-12-03-02</c:v>
                </c:pt>
                <c:pt idx="1351">
                  <c:v>2011-12-03-03</c:v>
                </c:pt>
                <c:pt idx="1352">
                  <c:v>2011-12-03-04</c:v>
                </c:pt>
                <c:pt idx="1353">
                  <c:v>2011-12-03-05</c:v>
                </c:pt>
                <c:pt idx="1354">
                  <c:v>2011-12-03-06</c:v>
                </c:pt>
                <c:pt idx="1355">
                  <c:v>2011-12-03-07</c:v>
                </c:pt>
                <c:pt idx="1356">
                  <c:v>2011-12-03-08</c:v>
                </c:pt>
                <c:pt idx="1357">
                  <c:v>2011-12-03-09</c:v>
                </c:pt>
                <c:pt idx="1358">
                  <c:v>2011-12-03-10</c:v>
                </c:pt>
                <c:pt idx="1359">
                  <c:v>2011-12-03-11</c:v>
                </c:pt>
                <c:pt idx="1360">
                  <c:v>2011-12-03-12</c:v>
                </c:pt>
                <c:pt idx="1361">
                  <c:v>2011-12-03-13</c:v>
                </c:pt>
                <c:pt idx="1362">
                  <c:v>2011-12-03-14</c:v>
                </c:pt>
                <c:pt idx="1363">
                  <c:v>2011-12-03-15</c:v>
                </c:pt>
                <c:pt idx="1364">
                  <c:v>2011-12-03-16</c:v>
                </c:pt>
                <c:pt idx="1365">
                  <c:v>2011-12-03-17</c:v>
                </c:pt>
                <c:pt idx="1366">
                  <c:v>2011-12-03-18</c:v>
                </c:pt>
                <c:pt idx="1367">
                  <c:v>2011-12-03-19</c:v>
                </c:pt>
                <c:pt idx="1368">
                  <c:v>2011-12-03-20</c:v>
                </c:pt>
                <c:pt idx="1369">
                  <c:v>2011-12-03-21</c:v>
                </c:pt>
                <c:pt idx="1370">
                  <c:v>2011-12-03-22</c:v>
                </c:pt>
                <c:pt idx="1371">
                  <c:v>2011-12-03-23</c:v>
                </c:pt>
                <c:pt idx="1372">
                  <c:v>2011-12-04-00</c:v>
                </c:pt>
                <c:pt idx="1373">
                  <c:v>2011-12-04-01</c:v>
                </c:pt>
                <c:pt idx="1374">
                  <c:v>2011-12-04-02</c:v>
                </c:pt>
                <c:pt idx="1375">
                  <c:v>2011-12-04-03</c:v>
                </c:pt>
                <c:pt idx="1376">
                  <c:v>2011-12-04-04</c:v>
                </c:pt>
                <c:pt idx="1377">
                  <c:v>2011-12-04-05</c:v>
                </c:pt>
                <c:pt idx="1378">
                  <c:v>2011-12-04-06</c:v>
                </c:pt>
                <c:pt idx="1379">
                  <c:v>2011-12-04-07</c:v>
                </c:pt>
                <c:pt idx="1380">
                  <c:v>2011-12-04-08</c:v>
                </c:pt>
                <c:pt idx="1381">
                  <c:v>2011-12-04-09</c:v>
                </c:pt>
                <c:pt idx="1382">
                  <c:v>2011-12-04-10</c:v>
                </c:pt>
                <c:pt idx="1383">
                  <c:v>2011-12-04-11</c:v>
                </c:pt>
                <c:pt idx="1384">
                  <c:v>2011-12-04-12</c:v>
                </c:pt>
                <c:pt idx="1385">
                  <c:v>2011-12-04-13</c:v>
                </c:pt>
                <c:pt idx="1386">
                  <c:v>2011-12-04-14</c:v>
                </c:pt>
                <c:pt idx="1387">
                  <c:v>2011-12-04-15</c:v>
                </c:pt>
                <c:pt idx="1388">
                  <c:v>2011-12-04-16</c:v>
                </c:pt>
                <c:pt idx="1389">
                  <c:v>2011-12-04-17</c:v>
                </c:pt>
                <c:pt idx="1390">
                  <c:v>2011-12-04-18</c:v>
                </c:pt>
                <c:pt idx="1391">
                  <c:v>2011-12-04-19</c:v>
                </c:pt>
                <c:pt idx="1392">
                  <c:v>2011-12-04-20</c:v>
                </c:pt>
                <c:pt idx="1393">
                  <c:v>2011-12-04-21</c:v>
                </c:pt>
                <c:pt idx="1394">
                  <c:v>2011-12-04-22</c:v>
                </c:pt>
                <c:pt idx="1395">
                  <c:v>2011-12-04-23</c:v>
                </c:pt>
                <c:pt idx="1396">
                  <c:v>2011-12-05-00</c:v>
                </c:pt>
                <c:pt idx="1397">
                  <c:v>2011-12-05-01</c:v>
                </c:pt>
                <c:pt idx="1398">
                  <c:v>2011-12-05-02</c:v>
                </c:pt>
                <c:pt idx="1399">
                  <c:v>2011-12-05-03</c:v>
                </c:pt>
                <c:pt idx="1400">
                  <c:v>2011-12-05-04</c:v>
                </c:pt>
                <c:pt idx="1401">
                  <c:v>2011-12-05-05</c:v>
                </c:pt>
                <c:pt idx="1402">
                  <c:v>2011-12-05-06</c:v>
                </c:pt>
                <c:pt idx="1403">
                  <c:v>2011-12-05-07</c:v>
                </c:pt>
                <c:pt idx="1404">
                  <c:v>2011-12-05-08</c:v>
                </c:pt>
                <c:pt idx="1405">
                  <c:v>2011-12-05-09</c:v>
                </c:pt>
                <c:pt idx="1406">
                  <c:v>2011-12-05-10</c:v>
                </c:pt>
                <c:pt idx="1407">
                  <c:v>2011-12-05-11</c:v>
                </c:pt>
                <c:pt idx="1408">
                  <c:v>2011-12-05-12</c:v>
                </c:pt>
                <c:pt idx="1409">
                  <c:v>2011-12-05-13</c:v>
                </c:pt>
                <c:pt idx="1410">
                  <c:v>2011-12-05-14</c:v>
                </c:pt>
                <c:pt idx="1411">
                  <c:v>2011-12-05-15</c:v>
                </c:pt>
                <c:pt idx="1412">
                  <c:v>2011-12-05-16</c:v>
                </c:pt>
                <c:pt idx="1413">
                  <c:v>2011-12-05-17</c:v>
                </c:pt>
                <c:pt idx="1414">
                  <c:v>2011-12-05-18</c:v>
                </c:pt>
                <c:pt idx="1415">
                  <c:v>2011-12-05-19</c:v>
                </c:pt>
                <c:pt idx="1416">
                  <c:v>2011-12-05-20</c:v>
                </c:pt>
                <c:pt idx="1417">
                  <c:v>2011-12-05-21</c:v>
                </c:pt>
                <c:pt idx="1418">
                  <c:v>2011-12-05-22</c:v>
                </c:pt>
                <c:pt idx="1419">
                  <c:v>2011-12-05-23</c:v>
                </c:pt>
                <c:pt idx="1420">
                  <c:v>2011-12-06-00</c:v>
                </c:pt>
                <c:pt idx="1421">
                  <c:v>2011-12-06-01</c:v>
                </c:pt>
                <c:pt idx="1422">
                  <c:v>2011-12-06-02</c:v>
                </c:pt>
                <c:pt idx="1423">
                  <c:v>2011-12-06-03</c:v>
                </c:pt>
                <c:pt idx="1424">
                  <c:v>2011-12-06-04</c:v>
                </c:pt>
                <c:pt idx="1425">
                  <c:v>2011-12-06-05</c:v>
                </c:pt>
                <c:pt idx="1426">
                  <c:v>2011-12-06-06</c:v>
                </c:pt>
                <c:pt idx="1427">
                  <c:v>2011-12-06-07</c:v>
                </c:pt>
                <c:pt idx="1428">
                  <c:v>2011-12-06-08</c:v>
                </c:pt>
                <c:pt idx="1429">
                  <c:v>2011-12-06-09</c:v>
                </c:pt>
                <c:pt idx="1430">
                  <c:v>2011-12-06-10</c:v>
                </c:pt>
                <c:pt idx="1431">
                  <c:v>2011-12-06-11</c:v>
                </c:pt>
                <c:pt idx="1432">
                  <c:v>2011-12-06-12</c:v>
                </c:pt>
                <c:pt idx="1433">
                  <c:v>2011-12-06-13</c:v>
                </c:pt>
                <c:pt idx="1434">
                  <c:v>2011-12-06-14</c:v>
                </c:pt>
                <c:pt idx="1435">
                  <c:v>2011-12-06-15</c:v>
                </c:pt>
                <c:pt idx="1436">
                  <c:v>2011-12-06-16</c:v>
                </c:pt>
                <c:pt idx="1437">
                  <c:v>2011-12-06-17</c:v>
                </c:pt>
                <c:pt idx="1438">
                  <c:v>2011-12-06-18</c:v>
                </c:pt>
                <c:pt idx="1439">
                  <c:v>2011-12-06-19</c:v>
                </c:pt>
                <c:pt idx="1440">
                  <c:v>2011-12-06-20</c:v>
                </c:pt>
                <c:pt idx="1441">
                  <c:v>2011-12-06-21</c:v>
                </c:pt>
                <c:pt idx="1442">
                  <c:v>2011-12-06-22</c:v>
                </c:pt>
                <c:pt idx="1443">
                  <c:v>2011-12-06-23</c:v>
                </c:pt>
                <c:pt idx="1444">
                  <c:v>2011-12-07-00</c:v>
                </c:pt>
                <c:pt idx="1445">
                  <c:v>2011-12-07-01</c:v>
                </c:pt>
                <c:pt idx="1446">
                  <c:v>2011-12-07-02</c:v>
                </c:pt>
                <c:pt idx="1447">
                  <c:v>2011-12-07-03</c:v>
                </c:pt>
                <c:pt idx="1448">
                  <c:v>2011-12-07-04</c:v>
                </c:pt>
                <c:pt idx="1449">
                  <c:v>2011-12-07-05</c:v>
                </c:pt>
                <c:pt idx="1450">
                  <c:v>2011-12-07-06</c:v>
                </c:pt>
                <c:pt idx="1451">
                  <c:v>2011-12-07-07</c:v>
                </c:pt>
                <c:pt idx="1452">
                  <c:v>2011-12-07-08</c:v>
                </c:pt>
                <c:pt idx="1453">
                  <c:v>2011-12-07-09</c:v>
                </c:pt>
                <c:pt idx="1454">
                  <c:v>2011-12-07-10</c:v>
                </c:pt>
                <c:pt idx="1455">
                  <c:v>2011-12-07-11</c:v>
                </c:pt>
                <c:pt idx="1456">
                  <c:v>2011-12-07-12</c:v>
                </c:pt>
                <c:pt idx="1457">
                  <c:v>2011-12-07-13</c:v>
                </c:pt>
                <c:pt idx="1458">
                  <c:v>2011-12-07-14</c:v>
                </c:pt>
                <c:pt idx="1459">
                  <c:v>2011-12-07-15</c:v>
                </c:pt>
                <c:pt idx="1460">
                  <c:v>2011-12-07-16</c:v>
                </c:pt>
                <c:pt idx="1461">
                  <c:v>2011-12-07-17</c:v>
                </c:pt>
                <c:pt idx="1462">
                  <c:v>2011-12-07-18</c:v>
                </c:pt>
                <c:pt idx="1463">
                  <c:v>2011-12-07-19</c:v>
                </c:pt>
                <c:pt idx="1464">
                  <c:v>2011-12-07-20</c:v>
                </c:pt>
                <c:pt idx="1465">
                  <c:v>2011-12-07-21</c:v>
                </c:pt>
                <c:pt idx="1466">
                  <c:v>2011-12-07-22</c:v>
                </c:pt>
                <c:pt idx="1467">
                  <c:v>2011-12-07-23</c:v>
                </c:pt>
                <c:pt idx="1468">
                  <c:v>2011-12-08-00</c:v>
                </c:pt>
                <c:pt idx="1469">
                  <c:v>2011-12-08-01</c:v>
                </c:pt>
                <c:pt idx="1470">
                  <c:v>2011-12-08-02</c:v>
                </c:pt>
                <c:pt idx="1471">
                  <c:v>2011-12-08-03</c:v>
                </c:pt>
                <c:pt idx="1472">
                  <c:v>2011-12-08-04</c:v>
                </c:pt>
                <c:pt idx="1473">
                  <c:v>2011-12-08-05</c:v>
                </c:pt>
                <c:pt idx="1474">
                  <c:v>2011-12-08-06</c:v>
                </c:pt>
                <c:pt idx="1475">
                  <c:v>2011-12-08-07</c:v>
                </c:pt>
                <c:pt idx="1476">
                  <c:v>2011-12-08-08</c:v>
                </c:pt>
                <c:pt idx="1477">
                  <c:v>2011-12-08-09</c:v>
                </c:pt>
                <c:pt idx="1478">
                  <c:v>2011-12-08-10</c:v>
                </c:pt>
                <c:pt idx="1479">
                  <c:v>2011-12-08-11</c:v>
                </c:pt>
                <c:pt idx="1480">
                  <c:v>2011-12-08-12</c:v>
                </c:pt>
                <c:pt idx="1481">
                  <c:v>2011-12-08-13</c:v>
                </c:pt>
                <c:pt idx="1482">
                  <c:v>2011-12-08-14</c:v>
                </c:pt>
                <c:pt idx="1483">
                  <c:v>2011-12-08-15</c:v>
                </c:pt>
                <c:pt idx="1484">
                  <c:v>2011-12-08-16</c:v>
                </c:pt>
                <c:pt idx="1485">
                  <c:v>2011-12-08-17</c:v>
                </c:pt>
                <c:pt idx="1486">
                  <c:v>2011-12-08-18</c:v>
                </c:pt>
                <c:pt idx="1487">
                  <c:v>2011-12-08-19</c:v>
                </c:pt>
                <c:pt idx="1488">
                  <c:v>2011-12-08-20</c:v>
                </c:pt>
                <c:pt idx="1489">
                  <c:v>2011-12-08-21</c:v>
                </c:pt>
                <c:pt idx="1490">
                  <c:v>2011-12-08-22</c:v>
                </c:pt>
                <c:pt idx="1491">
                  <c:v>2011-12-08-23</c:v>
                </c:pt>
                <c:pt idx="1492">
                  <c:v>2011-12-09-00</c:v>
                </c:pt>
                <c:pt idx="1493">
                  <c:v>2011-12-09-01</c:v>
                </c:pt>
                <c:pt idx="1494">
                  <c:v>2011-12-09-02</c:v>
                </c:pt>
                <c:pt idx="1495">
                  <c:v>2011-12-09-03</c:v>
                </c:pt>
                <c:pt idx="1496">
                  <c:v>2011-12-09-04</c:v>
                </c:pt>
                <c:pt idx="1497">
                  <c:v>2011-12-09-05</c:v>
                </c:pt>
                <c:pt idx="1498">
                  <c:v>2011-12-09-06</c:v>
                </c:pt>
                <c:pt idx="1499">
                  <c:v>2011-12-09-07</c:v>
                </c:pt>
                <c:pt idx="1500">
                  <c:v>2011-12-09-08</c:v>
                </c:pt>
                <c:pt idx="1501">
                  <c:v>2011-12-09-09</c:v>
                </c:pt>
                <c:pt idx="1502">
                  <c:v>2011-12-09-10</c:v>
                </c:pt>
                <c:pt idx="1503">
                  <c:v>2011-12-09-11</c:v>
                </c:pt>
                <c:pt idx="1504">
                  <c:v>2011-12-09-12</c:v>
                </c:pt>
                <c:pt idx="1505">
                  <c:v>2011-12-09-13</c:v>
                </c:pt>
                <c:pt idx="1506">
                  <c:v>2011-12-09-14</c:v>
                </c:pt>
                <c:pt idx="1507">
                  <c:v>2011-12-09-15</c:v>
                </c:pt>
                <c:pt idx="1508">
                  <c:v>2011-12-09-16</c:v>
                </c:pt>
                <c:pt idx="1509">
                  <c:v>2011-12-09-17</c:v>
                </c:pt>
                <c:pt idx="1510">
                  <c:v>2011-12-09-18</c:v>
                </c:pt>
                <c:pt idx="1511">
                  <c:v>2011-12-09-19</c:v>
                </c:pt>
                <c:pt idx="1512">
                  <c:v>2011-12-09-20</c:v>
                </c:pt>
                <c:pt idx="1513">
                  <c:v>2011-12-09-21</c:v>
                </c:pt>
                <c:pt idx="1514">
                  <c:v>2011-12-09-22</c:v>
                </c:pt>
                <c:pt idx="1515">
                  <c:v>2011-12-09-23</c:v>
                </c:pt>
                <c:pt idx="1516">
                  <c:v>2011-12-10-00</c:v>
                </c:pt>
                <c:pt idx="1517">
                  <c:v>2011-12-10-01</c:v>
                </c:pt>
                <c:pt idx="1518">
                  <c:v>2011-12-10-02</c:v>
                </c:pt>
                <c:pt idx="1519">
                  <c:v>2011-12-10-03</c:v>
                </c:pt>
                <c:pt idx="1520">
                  <c:v>2011-12-10-04</c:v>
                </c:pt>
                <c:pt idx="1521">
                  <c:v>2011-12-10-05</c:v>
                </c:pt>
                <c:pt idx="1522">
                  <c:v>2011-12-10-06</c:v>
                </c:pt>
                <c:pt idx="1523">
                  <c:v>2011-12-10-07</c:v>
                </c:pt>
                <c:pt idx="1524">
                  <c:v>2011-12-10-08</c:v>
                </c:pt>
                <c:pt idx="1525">
                  <c:v>2011-12-10-09</c:v>
                </c:pt>
                <c:pt idx="1526">
                  <c:v>2011-12-10-10</c:v>
                </c:pt>
                <c:pt idx="1527">
                  <c:v>2011-12-10-11</c:v>
                </c:pt>
                <c:pt idx="1528">
                  <c:v>2011-12-10-12</c:v>
                </c:pt>
                <c:pt idx="1529">
                  <c:v>2011-12-10-13</c:v>
                </c:pt>
                <c:pt idx="1530">
                  <c:v>2011-12-10-14</c:v>
                </c:pt>
                <c:pt idx="1531">
                  <c:v>2011-12-10-15</c:v>
                </c:pt>
                <c:pt idx="1532">
                  <c:v>2011-12-10-16</c:v>
                </c:pt>
                <c:pt idx="1533">
                  <c:v>2011-12-10-17</c:v>
                </c:pt>
                <c:pt idx="1534">
                  <c:v>2011-12-10-18</c:v>
                </c:pt>
                <c:pt idx="1535">
                  <c:v>2011-12-10-19</c:v>
                </c:pt>
                <c:pt idx="1536">
                  <c:v>2011-12-10-20</c:v>
                </c:pt>
                <c:pt idx="1537">
                  <c:v>2011-12-10-21</c:v>
                </c:pt>
                <c:pt idx="1538">
                  <c:v>2011-12-10-22</c:v>
                </c:pt>
                <c:pt idx="1539">
                  <c:v>2011-12-10-23</c:v>
                </c:pt>
                <c:pt idx="1540">
                  <c:v>2011-12-11-00</c:v>
                </c:pt>
                <c:pt idx="1541">
                  <c:v>2011-12-11-01</c:v>
                </c:pt>
                <c:pt idx="1542">
                  <c:v>2011-12-11-02</c:v>
                </c:pt>
                <c:pt idx="1543">
                  <c:v>2011-12-11-03</c:v>
                </c:pt>
                <c:pt idx="1544">
                  <c:v>2011-12-11-04</c:v>
                </c:pt>
                <c:pt idx="1545">
                  <c:v>2011-12-11-05</c:v>
                </c:pt>
                <c:pt idx="1546">
                  <c:v>2011-12-11-06</c:v>
                </c:pt>
                <c:pt idx="1547">
                  <c:v>2011-12-11-07</c:v>
                </c:pt>
                <c:pt idx="1548">
                  <c:v>2011-12-11-08</c:v>
                </c:pt>
                <c:pt idx="1549">
                  <c:v>2011-12-11-09</c:v>
                </c:pt>
                <c:pt idx="1550">
                  <c:v>2011-12-11-10</c:v>
                </c:pt>
                <c:pt idx="1551">
                  <c:v>2011-12-11-11</c:v>
                </c:pt>
                <c:pt idx="1552">
                  <c:v>2011-12-11-12</c:v>
                </c:pt>
                <c:pt idx="1553">
                  <c:v>2011-12-11-13</c:v>
                </c:pt>
                <c:pt idx="1554">
                  <c:v>2011-12-11-14</c:v>
                </c:pt>
                <c:pt idx="1555">
                  <c:v>2011-12-11-15</c:v>
                </c:pt>
                <c:pt idx="1556">
                  <c:v>2011-12-11-16</c:v>
                </c:pt>
                <c:pt idx="1557">
                  <c:v>2011-12-11-17</c:v>
                </c:pt>
                <c:pt idx="1558">
                  <c:v>2011-12-11-18</c:v>
                </c:pt>
                <c:pt idx="1559">
                  <c:v>2011-12-11-19</c:v>
                </c:pt>
                <c:pt idx="1560">
                  <c:v>2011-12-11-20</c:v>
                </c:pt>
                <c:pt idx="1561">
                  <c:v>2011-12-11-21</c:v>
                </c:pt>
                <c:pt idx="1562">
                  <c:v>2011-12-11-22</c:v>
                </c:pt>
                <c:pt idx="1563">
                  <c:v>2011-12-11-23</c:v>
                </c:pt>
                <c:pt idx="1564">
                  <c:v>2011-12-12-00</c:v>
                </c:pt>
                <c:pt idx="1565">
                  <c:v>2011-12-12-01</c:v>
                </c:pt>
                <c:pt idx="1566">
                  <c:v>2011-12-12-02</c:v>
                </c:pt>
                <c:pt idx="1567">
                  <c:v>2011-12-12-03</c:v>
                </c:pt>
                <c:pt idx="1568">
                  <c:v>2011-12-12-04</c:v>
                </c:pt>
                <c:pt idx="1569">
                  <c:v>2011-12-12-05</c:v>
                </c:pt>
                <c:pt idx="1570">
                  <c:v>2011-12-12-06</c:v>
                </c:pt>
                <c:pt idx="1571">
                  <c:v>2011-12-12-07</c:v>
                </c:pt>
                <c:pt idx="1572">
                  <c:v>2011-12-12-08</c:v>
                </c:pt>
                <c:pt idx="1573">
                  <c:v>2011-12-12-09</c:v>
                </c:pt>
                <c:pt idx="1574">
                  <c:v>2011-12-12-10</c:v>
                </c:pt>
                <c:pt idx="1575">
                  <c:v>2011-12-12-11</c:v>
                </c:pt>
                <c:pt idx="1576">
                  <c:v>2011-12-12-12</c:v>
                </c:pt>
                <c:pt idx="1577">
                  <c:v>2011-12-12-13</c:v>
                </c:pt>
                <c:pt idx="1578">
                  <c:v>2011-12-12-14</c:v>
                </c:pt>
                <c:pt idx="1579">
                  <c:v>2011-12-12-15</c:v>
                </c:pt>
                <c:pt idx="1580">
                  <c:v>2011-12-12-16</c:v>
                </c:pt>
                <c:pt idx="1581">
                  <c:v>2011-12-12-17</c:v>
                </c:pt>
                <c:pt idx="1582">
                  <c:v>2011-12-12-18</c:v>
                </c:pt>
                <c:pt idx="1583">
                  <c:v>2011-12-12-19</c:v>
                </c:pt>
                <c:pt idx="1584">
                  <c:v>2011-12-12-20</c:v>
                </c:pt>
                <c:pt idx="1585">
                  <c:v>2011-12-12-21</c:v>
                </c:pt>
                <c:pt idx="1586">
                  <c:v>2011-12-12-22</c:v>
                </c:pt>
                <c:pt idx="1587">
                  <c:v>2011-12-12-23</c:v>
                </c:pt>
                <c:pt idx="1588">
                  <c:v>2011-12-13-00</c:v>
                </c:pt>
                <c:pt idx="1589">
                  <c:v>2011-12-13-01</c:v>
                </c:pt>
                <c:pt idx="1590">
                  <c:v>2011-12-13-02</c:v>
                </c:pt>
                <c:pt idx="1591">
                  <c:v>2011-12-13-03</c:v>
                </c:pt>
                <c:pt idx="1592">
                  <c:v>2011-12-13-04</c:v>
                </c:pt>
                <c:pt idx="1593">
                  <c:v>2011-12-13-05</c:v>
                </c:pt>
                <c:pt idx="1594">
                  <c:v>2011-12-13-06</c:v>
                </c:pt>
                <c:pt idx="1595">
                  <c:v>2011-12-13-07</c:v>
                </c:pt>
                <c:pt idx="1596">
                  <c:v>2011-12-13-08</c:v>
                </c:pt>
                <c:pt idx="1597">
                  <c:v>2011-12-13-09</c:v>
                </c:pt>
                <c:pt idx="1598">
                  <c:v>2011-12-13-10</c:v>
                </c:pt>
                <c:pt idx="1599">
                  <c:v>2011-12-13-11</c:v>
                </c:pt>
                <c:pt idx="1600">
                  <c:v>2011-12-13-12</c:v>
                </c:pt>
                <c:pt idx="1601">
                  <c:v>2011-12-13-13</c:v>
                </c:pt>
                <c:pt idx="1602">
                  <c:v>2011-12-13-14</c:v>
                </c:pt>
                <c:pt idx="1603">
                  <c:v>2011-12-13-15</c:v>
                </c:pt>
                <c:pt idx="1604">
                  <c:v>2011-12-13-16</c:v>
                </c:pt>
                <c:pt idx="1605">
                  <c:v>2011-12-13-17</c:v>
                </c:pt>
                <c:pt idx="1606">
                  <c:v>2011-12-13-18</c:v>
                </c:pt>
                <c:pt idx="1607">
                  <c:v>2011-12-13-19</c:v>
                </c:pt>
                <c:pt idx="1608">
                  <c:v>2011-12-13-20</c:v>
                </c:pt>
                <c:pt idx="1609">
                  <c:v>2011-12-13-21</c:v>
                </c:pt>
                <c:pt idx="1610">
                  <c:v>2011-12-13-22</c:v>
                </c:pt>
                <c:pt idx="1611">
                  <c:v>2011-12-13-23</c:v>
                </c:pt>
                <c:pt idx="1612">
                  <c:v>2011-12-14-00</c:v>
                </c:pt>
                <c:pt idx="1613">
                  <c:v>2011-12-14-01</c:v>
                </c:pt>
                <c:pt idx="1614">
                  <c:v>2011-12-14-02</c:v>
                </c:pt>
                <c:pt idx="1615">
                  <c:v>2011-12-14-03</c:v>
                </c:pt>
                <c:pt idx="1616">
                  <c:v>2011-12-14-04</c:v>
                </c:pt>
                <c:pt idx="1617">
                  <c:v>2011-12-14-05</c:v>
                </c:pt>
                <c:pt idx="1618">
                  <c:v>2011-12-14-06</c:v>
                </c:pt>
                <c:pt idx="1619">
                  <c:v>2011-12-14-07</c:v>
                </c:pt>
                <c:pt idx="1620">
                  <c:v>2011-12-14-08</c:v>
                </c:pt>
                <c:pt idx="1621">
                  <c:v>2011-12-14-09</c:v>
                </c:pt>
                <c:pt idx="1622">
                  <c:v>2011-12-14-10</c:v>
                </c:pt>
                <c:pt idx="1623">
                  <c:v>2011-12-14-11</c:v>
                </c:pt>
                <c:pt idx="1624">
                  <c:v>2011-12-14-12</c:v>
                </c:pt>
                <c:pt idx="1625">
                  <c:v>2011-12-14-13</c:v>
                </c:pt>
                <c:pt idx="1626">
                  <c:v>2011-12-14-14</c:v>
                </c:pt>
                <c:pt idx="1627">
                  <c:v>2011-12-14-15</c:v>
                </c:pt>
                <c:pt idx="1628">
                  <c:v>2011-12-14-16</c:v>
                </c:pt>
                <c:pt idx="1629">
                  <c:v>2011-12-14-17</c:v>
                </c:pt>
                <c:pt idx="1630">
                  <c:v>2011-12-14-18</c:v>
                </c:pt>
                <c:pt idx="1631">
                  <c:v>2011-12-14-19</c:v>
                </c:pt>
                <c:pt idx="1632">
                  <c:v>2011-12-14-20</c:v>
                </c:pt>
                <c:pt idx="1633">
                  <c:v>2011-12-14-21</c:v>
                </c:pt>
                <c:pt idx="1634">
                  <c:v>2011-12-14-22</c:v>
                </c:pt>
                <c:pt idx="1635">
                  <c:v>2011-12-14-23</c:v>
                </c:pt>
                <c:pt idx="1636">
                  <c:v>2011-12-15-00</c:v>
                </c:pt>
                <c:pt idx="1637">
                  <c:v>2011-12-15-01</c:v>
                </c:pt>
                <c:pt idx="1638">
                  <c:v>2011-12-15-02</c:v>
                </c:pt>
                <c:pt idx="1639">
                  <c:v>2011-12-15-03</c:v>
                </c:pt>
                <c:pt idx="1640">
                  <c:v>2011-12-15-04</c:v>
                </c:pt>
                <c:pt idx="1641">
                  <c:v>2011-12-15-05</c:v>
                </c:pt>
                <c:pt idx="1642">
                  <c:v>2011-12-15-06</c:v>
                </c:pt>
                <c:pt idx="1643">
                  <c:v>2011-12-15-07</c:v>
                </c:pt>
                <c:pt idx="1644">
                  <c:v>2011-12-15-08</c:v>
                </c:pt>
                <c:pt idx="1645">
                  <c:v>2011-12-15-09</c:v>
                </c:pt>
                <c:pt idx="1646">
                  <c:v>2011-12-15-10</c:v>
                </c:pt>
                <c:pt idx="1647">
                  <c:v>2011-12-15-11</c:v>
                </c:pt>
                <c:pt idx="1648">
                  <c:v>2011-12-15-12</c:v>
                </c:pt>
                <c:pt idx="1649">
                  <c:v>2011-12-15-13</c:v>
                </c:pt>
                <c:pt idx="1650">
                  <c:v>2011-12-15-14</c:v>
                </c:pt>
                <c:pt idx="1651">
                  <c:v>2011-12-15-15</c:v>
                </c:pt>
                <c:pt idx="1652">
                  <c:v>2011-12-15-16</c:v>
                </c:pt>
                <c:pt idx="1653">
                  <c:v>2011-12-15-17</c:v>
                </c:pt>
                <c:pt idx="1654">
                  <c:v>2011-12-15-18</c:v>
                </c:pt>
                <c:pt idx="1655">
                  <c:v>2011-12-15-19</c:v>
                </c:pt>
                <c:pt idx="1656">
                  <c:v>2011-12-15-20</c:v>
                </c:pt>
                <c:pt idx="1657">
                  <c:v>2011-12-15-21</c:v>
                </c:pt>
                <c:pt idx="1658">
                  <c:v>2011-12-15-22</c:v>
                </c:pt>
                <c:pt idx="1659">
                  <c:v>2011-12-15-23</c:v>
                </c:pt>
                <c:pt idx="1660">
                  <c:v>2011-12-16-00</c:v>
                </c:pt>
                <c:pt idx="1661">
                  <c:v>2011-12-16-01</c:v>
                </c:pt>
                <c:pt idx="1662">
                  <c:v>2011-12-16-02</c:v>
                </c:pt>
                <c:pt idx="1663">
                  <c:v>2011-12-16-03</c:v>
                </c:pt>
                <c:pt idx="1664">
                  <c:v>2011-12-16-04</c:v>
                </c:pt>
                <c:pt idx="1665">
                  <c:v>2011-12-16-05</c:v>
                </c:pt>
                <c:pt idx="1666">
                  <c:v>2011-12-16-06</c:v>
                </c:pt>
                <c:pt idx="1667">
                  <c:v>2011-12-16-07</c:v>
                </c:pt>
                <c:pt idx="1668">
                  <c:v>2011-12-16-08</c:v>
                </c:pt>
                <c:pt idx="1669">
                  <c:v>2011-12-16-09</c:v>
                </c:pt>
                <c:pt idx="1670">
                  <c:v>2011-12-16-10</c:v>
                </c:pt>
                <c:pt idx="1671">
                  <c:v>2011-12-16-11</c:v>
                </c:pt>
                <c:pt idx="1672">
                  <c:v>2011-12-16-12</c:v>
                </c:pt>
                <c:pt idx="1673">
                  <c:v>2011-12-16-13</c:v>
                </c:pt>
                <c:pt idx="1674">
                  <c:v>2011-12-16-14</c:v>
                </c:pt>
                <c:pt idx="1675">
                  <c:v>2011-12-16-15</c:v>
                </c:pt>
                <c:pt idx="1676">
                  <c:v>2011-12-16-16</c:v>
                </c:pt>
                <c:pt idx="1677">
                  <c:v>2011-12-16-17</c:v>
                </c:pt>
                <c:pt idx="1678">
                  <c:v>2011-12-16-18</c:v>
                </c:pt>
                <c:pt idx="1679">
                  <c:v>2011-12-16-19</c:v>
                </c:pt>
                <c:pt idx="1680">
                  <c:v>2011-12-16-20</c:v>
                </c:pt>
                <c:pt idx="1681">
                  <c:v>2011-12-16-21</c:v>
                </c:pt>
                <c:pt idx="1682">
                  <c:v>2011-12-16-22</c:v>
                </c:pt>
                <c:pt idx="1683">
                  <c:v>2011-12-16-23</c:v>
                </c:pt>
                <c:pt idx="1684">
                  <c:v>2011-12-17-00</c:v>
                </c:pt>
                <c:pt idx="1685">
                  <c:v>2011-12-17-01</c:v>
                </c:pt>
                <c:pt idx="1686">
                  <c:v>2011-12-17-02</c:v>
                </c:pt>
                <c:pt idx="1687">
                  <c:v>2011-12-17-03</c:v>
                </c:pt>
                <c:pt idx="1688">
                  <c:v>2011-12-17-04</c:v>
                </c:pt>
                <c:pt idx="1689">
                  <c:v>2011-12-17-05</c:v>
                </c:pt>
                <c:pt idx="1690">
                  <c:v>2011-12-17-06</c:v>
                </c:pt>
                <c:pt idx="1691">
                  <c:v>2011-12-17-07</c:v>
                </c:pt>
                <c:pt idx="1692">
                  <c:v>2011-12-17-08</c:v>
                </c:pt>
                <c:pt idx="1693">
                  <c:v>2011-12-17-09</c:v>
                </c:pt>
                <c:pt idx="1694">
                  <c:v>2011-12-17-10</c:v>
                </c:pt>
                <c:pt idx="1695">
                  <c:v>2011-12-17-11</c:v>
                </c:pt>
                <c:pt idx="1696">
                  <c:v>2011-12-17-12</c:v>
                </c:pt>
                <c:pt idx="1697">
                  <c:v>2011-12-17-13</c:v>
                </c:pt>
                <c:pt idx="1698">
                  <c:v>2011-12-17-14</c:v>
                </c:pt>
                <c:pt idx="1699">
                  <c:v>2011-12-17-15</c:v>
                </c:pt>
                <c:pt idx="1700">
                  <c:v>2011-12-17-16</c:v>
                </c:pt>
                <c:pt idx="1701">
                  <c:v>2011-12-17-17</c:v>
                </c:pt>
                <c:pt idx="1702">
                  <c:v>2011-12-17-18</c:v>
                </c:pt>
                <c:pt idx="1703">
                  <c:v>2011-12-17-19</c:v>
                </c:pt>
                <c:pt idx="1704">
                  <c:v>2011-12-17-20</c:v>
                </c:pt>
                <c:pt idx="1705">
                  <c:v>2011-12-17-21</c:v>
                </c:pt>
                <c:pt idx="1706">
                  <c:v>2011-12-17-22</c:v>
                </c:pt>
                <c:pt idx="1707">
                  <c:v>2011-12-17-23</c:v>
                </c:pt>
                <c:pt idx="1708">
                  <c:v>2011-12-18-00</c:v>
                </c:pt>
                <c:pt idx="1709">
                  <c:v>2011-12-18-01</c:v>
                </c:pt>
                <c:pt idx="1710">
                  <c:v>2011-12-18-02</c:v>
                </c:pt>
                <c:pt idx="1711">
                  <c:v>2011-12-18-03</c:v>
                </c:pt>
                <c:pt idx="1712">
                  <c:v>2011-12-18-04</c:v>
                </c:pt>
                <c:pt idx="1713">
                  <c:v>2011-12-18-05</c:v>
                </c:pt>
                <c:pt idx="1714">
                  <c:v>2011-12-18-06</c:v>
                </c:pt>
                <c:pt idx="1715">
                  <c:v>2011-12-18-07</c:v>
                </c:pt>
                <c:pt idx="1716">
                  <c:v>2011-12-18-08</c:v>
                </c:pt>
                <c:pt idx="1717">
                  <c:v>2011-12-18-09</c:v>
                </c:pt>
                <c:pt idx="1718">
                  <c:v>2011-12-18-10</c:v>
                </c:pt>
                <c:pt idx="1719">
                  <c:v>2011-12-18-11</c:v>
                </c:pt>
                <c:pt idx="1720">
                  <c:v>2011-12-18-12</c:v>
                </c:pt>
                <c:pt idx="1721">
                  <c:v>2011-12-18-13</c:v>
                </c:pt>
                <c:pt idx="1722">
                  <c:v>2011-12-18-14</c:v>
                </c:pt>
                <c:pt idx="1723">
                  <c:v>2011-12-18-15</c:v>
                </c:pt>
                <c:pt idx="1724">
                  <c:v>2011-12-18-16</c:v>
                </c:pt>
                <c:pt idx="1725">
                  <c:v>2011-12-18-17</c:v>
                </c:pt>
                <c:pt idx="1726">
                  <c:v>2011-12-18-18</c:v>
                </c:pt>
                <c:pt idx="1727">
                  <c:v>2011-12-18-19</c:v>
                </c:pt>
                <c:pt idx="1728">
                  <c:v>2011-12-18-20</c:v>
                </c:pt>
                <c:pt idx="1729">
                  <c:v>2011-12-18-21</c:v>
                </c:pt>
                <c:pt idx="1730">
                  <c:v>2011-12-18-22</c:v>
                </c:pt>
                <c:pt idx="1731">
                  <c:v>2011-12-18-23</c:v>
                </c:pt>
                <c:pt idx="1732">
                  <c:v>2011-12-19-00</c:v>
                </c:pt>
                <c:pt idx="1733">
                  <c:v>2011-12-19-01</c:v>
                </c:pt>
                <c:pt idx="1734">
                  <c:v>2011-12-19-02</c:v>
                </c:pt>
                <c:pt idx="1735">
                  <c:v>2011-12-19-03</c:v>
                </c:pt>
                <c:pt idx="1736">
                  <c:v>2011-12-19-04</c:v>
                </c:pt>
                <c:pt idx="1737">
                  <c:v>2011-12-19-05</c:v>
                </c:pt>
                <c:pt idx="1738">
                  <c:v>2011-12-19-06</c:v>
                </c:pt>
                <c:pt idx="1739">
                  <c:v>2011-12-19-07</c:v>
                </c:pt>
                <c:pt idx="1740">
                  <c:v>2011-12-19-08</c:v>
                </c:pt>
                <c:pt idx="1741">
                  <c:v>2011-12-19-09</c:v>
                </c:pt>
                <c:pt idx="1742">
                  <c:v>2011-12-19-10</c:v>
                </c:pt>
                <c:pt idx="1743">
                  <c:v>2011-12-19-11</c:v>
                </c:pt>
                <c:pt idx="1744">
                  <c:v>2011-12-19-12</c:v>
                </c:pt>
                <c:pt idx="1745">
                  <c:v>2011-12-19-13</c:v>
                </c:pt>
                <c:pt idx="1746">
                  <c:v>2011-12-19-14</c:v>
                </c:pt>
                <c:pt idx="1747">
                  <c:v>2011-12-19-15</c:v>
                </c:pt>
                <c:pt idx="1748">
                  <c:v>2011-12-19-16</c:v>
                </c:pt>
                <c:pt idx="1749">
                  <c:v>2011-12-19-17</c:v>
                </c:pt>
                <c:pt idx="1750">
                  <c:v>2011-12-19-18</c:v>
                </c:pt>
                <c:pt idx="1751">
                  <c:v>2011-12-19-19</c:v>
                </c:pt>
                <c:pt idx="1752">
                  <c:v>2011-12-19-20</c:v>
                </c:pt>
                <c:pt idx="1753">
                  <c:v>2011-12-19-21</c:v>
                </c:pt>
                <c:pt idx="1754">
                  <c:v>2011-12-19-22</c:v>
                </c:pt>
                <c:pt idx="1755">
                  <c:v>2011-12-19-23</c:v>
                </c:pt>
                <c:pt idx="1756">
                  <c:v>2011-12-20-00</c:v>
                </c:pt>
                <c:pt idx="1757">
                  <c:v>2011-12-20-01</c:v>
                </c:pt>
                <c:pt idx="1758">
                  <c:v>2011-12-20-02</c:v>
                </c:pt>
                <c:pt idx="1759">
                  <c:v>2011-12-20-03</c:v>
                </c:pt>
                <c:pt idx="1760">
                  <c:v>2011-12-20-04</c:v>
                </c:pt>
                <c:pt idx="1761">
                  <c:v>2011-12-20-05</c:v>
                </c:pt>
                <c:pt idx="1762">
                  <c:v>2011-12-20-06</c:v>
                </c:pt>
                <c:pt idx="1763">
                  <c:v>2011-12-20-07</c:v>
                </c:pt>
                <c:pt idx="1764">
                  <c:v>2011-12-20-08</c:v>
                </c:pt>
                <c:pt idx="1765">
                  <c:v>2011-12-20-09</c:v>
                </c:pt>
                <c:pt idx="1766">
                  <c:v>2011-12-20-10</c:v>
                </c:pt>
                <c:pt idx="1767">
                  <c:v>2011-12-20-11</c:v>
                </c:pt>
                <c:pt idx="1768">
                  <c:v>2011-12-20-12</c:v>
                </c:pt>
                <c:pt idx="1769">
                  <c:v>2011-12-20-13</c:v>
                </c:pt>
                <c:pt idx="1770">
                  <c:v>2011-12-20-14</c:v>
                </c:pt>
                <c:pt idx="1771">
                  <c:v>2011-12-20-15</c:v>
                </c:pt>
                <c:pt idx="1772">
                  <c:v>2011-12-20-16</c:v>
                </c:pt>
                <c:pt idx="1773">
                  <c:v>2011-12-20-17</c:v>
                </c:pt>
                <c:pt idx="1774">
                  <c:v>2011-12-20-18</c:v>
                </c:pt>
                <c:pt idx="1775">
                  <c:v>2011-12-20-19</c:v>
                </c:pt>
                <c:pt idx="1776">
                  <c:v>2011-12-20-20</c:v>
                </c:pt>
                <c:pt idx="1777">
                  <c:v>2011-12-20-21</c:v>
                </c:pt>
                <c:pt idx="1778">
                  <c:v>2011-12-20-22</c:v>
                </c:pt>
                <c:pt idx="1779">
                  <c:v>2011-12-20-23</c:v>
                </c:pt>
                <c:pt idx="1780">
                  <c:v>2011-12-21-00</c:v>
                </c:pt>
                <c:pt idx="1781">
                  <c:v>2011-12-21-01</c:v>
                </c:pt>
                <c:pt idx="1782">
                  <c:v>2011-12-21-02</c:v>
                </c:pt>
                <c:pt idx="1783">
                  <c:v>2011-12-21-03</c:v>
                </c:pt>
                <c:pt idx="1784">
                  <c:v>2011-12-21-04</c:v>
                </c:pt>
                <c:pt idx="1785">
                  <c:v>2011-12-21-05</c:v>
                </c:pt>
                <c:pt idx="1786">
                  <c:v>2011-12-21-06</c:v>
                </c:pt>
                <c:pt idx="1787">
                  <c:v>2011-12-21-07</c:v>
                </c:pt>
                <c:pt idx="1788">
                  <c:v>2011-12-21-08</c:v>
                </c:pt>
                <c:pt idx="1789">
                  <c:v>2011-12-21-09</c:v>
                </c:pt>
                <c:pt idx="1790">
                  <c:v>2011-12-21-10</c:v>
                </c:pt>
                <c:pt idx="1791">
                  <c:v>2011-12-21-11</c:v>
                </c:pt>
                <c:pt idx="1792">
                  <c:v>2011-12-21-12</c:v>
                </c:pt>
                <c:pt idx="1793">
                  <c:v>2011-12-21-13</c:v>
                </c:pt>
                <c:pt idx="1794">
                  <c:v>2011-12-21-14</c:v>
                </c:pt>
                <c:pt idx="1795">
                  <c:v>2011-12-21-15</c:v>
                </c:pt>
                <c:pt idx="1796">
                  <c:v>2011-12-21-16</c:v>
                </c:pt>
                <c:pt idx="1797">
                  <c:v>2011-12-21-17</c:v>
                </c:pt>
                <c:pt idx="1798">
                  <c:v>2011-12-21-18</c:v>
                </c:pt>
                <c:pt idx="1799">
                  <c:v>2011-12-21-19</c:v>
                </c:pt>
                <c:pt idx="1800">
                  <c:v>2011-12-21-20</c:v>
                </c:pt>
                <c:pt idx="1801">
                  <c:v>2011-12-21-21</c:v>
                </c:pt>
                <c:pt idx="1802">
                  <c:v>2011-12-21-22</c:v>
                </c:pt>
                <c:pt idx="1803">
                  <c:v>2011-12-21-23</c:v>
                </c:pt>
                <c:pt idx="1804">
                  <c:v>2011-12-22-00</c:v>
                </c:pt>
                <c:pt idx="1805">
                  <c:v>2011-12-22-01</c:v>
                </c:pt>
                <c:pt idx="1806">
                  <c:v>2011-12-22-02</c:v>
                </c:pt>
                <c:pt idx="1807">
                  <c:v>2011-12-22-03</c:v>
                </c:pt>
                <c:pt idx="1808">
                  <c:v>2011-12-22-04</c:v>
                </c:pt>
                <c:pt idx="1809">
                  <c:v>2011-12-22-05</c:v>
                </c:pt>
                <c:pt idx="1810">
                  <c:v>2011-12-22-06</c:v>
                </c:pt>
                <c:pt idx="1811">
                  <c:v>2011-12-22-07</c:v>
                </c:pt>
                <c:pt idx="1812">
                  <c:v>2011-12-22-08</c:v>
                </c:pt>
                <c:pt idx="1813">
                  <c:v>2011-12-22-09</c:v>
                </c:pt>
                <c:pt idx="1814">
                  <c:v>2011-12-22-10</c:v>
                </c:pt>
                <c:pt idx="1815">
                  <c:v>2011-12-22-11</c:v>
                </c:pt>
                <c:pt idx="1816">
                  <c:v>2011-12-22-12</c:v>
                </c:pt>
                <c:pt idx="1817">
                  <c:v>2011-12-22-13</c:v>
                </c:pt>
                <c:pt idx="1818">
                  <c:v>2011-12-22-14</c:v>
                </c:pt>
                <c:pt idx="1819">
                  <c:v>2011-12-22-15</c:v>
                </c:pt>
                <c:pt idx="1820">
                  <c:v>2011-12-22-16</c:v>
                </c:pt>
                <c:pt idx="1821">
                  <c:v>2011-12-22-17</c:v>
                </c:pt>
                <c:pt idx="1822">
                  <c:v>2011-12-22-18</c:v>
                </c:pt>
                <c:pt idx="1823">
                  <c:v>2011-12-22-19</c:v>
                </c:pt>
                <c:pt idx="1824">
                  <c:v>2011-12-22-20</c:v>
                </c:pt>
                <c:pt idx="1825">
                  <c:v>2011-12-22-21</c:v>
                </c:pt>
                <c:pt idx="1826">
                  <c:v>2011-12-22-22</c:v>
                </c:pt>
                <c:pt idx="1827">
                  <c:v>2011-12-22-23</c:v>
                </c:pt>
                <c:pt idx="1828">
                  <c:v>2011-12-23-00</c:v>
                </c:pt>
                <c:pt idx="1829">
                  <c:v>2011-12-23-01</c:v>
                </c:pt>
                <c:pt idx="1830">
                  <c:v>2011-12-23-02</c:v>
                </c:pt>
                <c:pt idx="1831">
                  <c:v>2011-12-23-03</c:v>
                </c:pt>
                <c:pt idx="1832">
                  <c:v>2011-12-23-04</c:v>
                </c:pt>
                <c:pt idx="1833">
                  <c:v>2011-12-23-05</c:v>
                </c:pt>
                <c:pt idx="1834">
                  <c:v>2011-12-23-06</c:v>
                </c:pt>
                <c:pt idx="1835">
                  <c:v>2011-12-23-07</c:v>
                </c:pt>
                <c:pt idx="1836">
                  <c:v>2011-12-23-08</c:v>
                </c:pt>
                <c:pt idx="1837">
                  <c:v>2011-12-23-09</c:v>
                </c:pt>
                <c:pt idx="1838">
                  <c:v>2011-12-23-10</c:v>
                </c:pt>
                <c:pt idx="1839">
                  <c:v>2011-12-23-11</c:v>
                </c:pt>
                <c:pt idx="1840">
                  <c:v>2011-12-23-12</c:v>
                </c:pt>
                <c:pt idx="1841">
                  <c:v>2011-12-23-13</c:v>
                </c:pt>
                <c:pt idx="1842">
                  <c:v>2011-12-23-14</c:v>
                </c:pt>
                <c:pt idx="1843">
                  <c:v>2011-12-23-15</c:v>
                </c:pt>
                <c:pt idx="1844">
                  <c:v>2011-12-23-16</c:v>
                </c:pt>
                <c:pt idx="1845">
                  <c:v>2011-12-23-17</c:v>
                </c:pt>
                <c:pt idx="1846">
                  <c:v>2011-12-23-18</c:v>
                </c:pt>
                <c:pt idx="1847">
                  <c:v>2011-12-23-19</c:v>
                </c:pt>
                <c:pt idx="1848">
                  <c:v>2011-12-23-20</c:v>
                </c:pt>
                <c:pt idx="1849">
                  <c:v>2011-12-23-21</c:v>
                </c:pt>
                <c:pt idx="1850">
                  <c:v>2011-12-23-22</c:v>
                </c:pt>
                <c:pt idx="1851">
                  <c:v>2011-12-23-23</c:v>
                </c:pt>
                <c:pt idx="1852">
                  <c:v>2011-12-24-00</c:v>
                </c:pt>
                <c:pt idx="1853">
                  <c:v>2011-12-24-01</c:v>
                </c:pt>
                <c:pt idx="1854">
                  <c:v>2011-12-24-02</c:v>
                </c:pt>
                <c:pt idx="1855">
                  <c:v>2011-12-24-03</c:v>
                </c:pt>
                <c:pt idx="1856">
                  <c:v>2011-12-24-04</c:v>
                </c:pt>
                <c:pt idx="1857">
                  <c:v>2011-12-24-05</c:v>
                </c:pt>
                <c:pt idx="1858">
                  <c:v>2011-12-24-06</c:v>
                </c:pt>
                <c:pt idx="1859">
                  <c:v>2011-12-24-07</c:v>
                </c:pt>
                <c:pt idx="1860">
                  <c:v>2011-12-24-08</c:v>
                </c:pt>
                <c:pt idx="1861">
                  <c:v>2011-12-24-09</c:v>
                </c:pt>
                <c:pt idx="1862">
                  <c:v>2011-12-24-10</c:v>
                </c:pt>
                <c:pt idx="1863">
                  <c:v>2011-12-24-11</c:v>
                </c:pt>
                <c:pt idx="1864">
                  <c:v>2011-12-24-12</c:v>
                </c:pt>
                <c:pt idx="1865">
                  <c:v>2011-12-24-13</c:v>
                </c:pt>
                <c:pt idx="1866">
                  <c:v>2011-12-24-14</c:v>
                </c:pt>
                <c:pt idx="1867">
                  <c:v>2011-12-24-15</c:v>
                </c:pt>
                <c:pt idx="1868">
                  <c:v>2011-12-24-16</c:v>
                </c:pt>
                <c:pt idx="1869">
                  <c:v>2011-12-24-17</c:v>
                </c:pt>
                <c:pt idx="1870">
                  <c:v>2011-12-24-18</c:v>
                </c:pt>
                <c:pt idx="1871">
                  <c:v>2011-12-24-19</c:v>
                </c:pt>
                <c:pt idx="1872">
                  <c:v>2011-12-24-20</c:v>
                </c:pt>
                <c:pt idx="1873">
                  <c:v>2011-12-24-21</c:v>
                </c:pt>
                <c:pt idx="1874">
                  <c:v>2011-12-24-22</c:v>
                </c:pt>
                <c:pt idx="1875">
                  <c:v>2011-12-24-23</c:v>
                </c:pt>
                <c:pt idx="1876">
                  <c:v>2011-12-25-00</c:v>
                </c:pt>
                <c:pt idx="1877">
                  <c:v>2011-12-25-01</c:v>
                </c:pt>
                <c:pt idx="1878">
                  <c:v>2011-12-25-02</c:v>
                </c:pt>
                <c:pt idx="1879">
                  <c:v>2011-12-25-03</c:v>
                </c:pt>
                <c:pt idx="1880">
                  <c:v>2011-12-25-04</c:v>
                </c:pt>
                <c:pt idx="1881">
                  <c:v>2011-12-25-05</c:v>
                </c:pt>
                <c:pt idx="1882">
                  <c:v>2011-12-25-06</c:v>
                </c:pt>
                <c:pt idx="1883">
                  <c:v>2011-12-25-07</c:v>
                </c:pt>
                <c:pt idx="1884">
                  <c:v>2011-12-25-08</c:v>
                </c:pt>
                <c:pt idx="1885">
                  <c:v>2011-12-25-09</c:v>
                </c:pt>
                <c:pt idx="1886">
                  <c:v>2011-12-25-10</c:v>
                </c:pt>
                <c:pt idx="1887">
                  <c:v>2011-12-25-11</c:v>
                </c:pt>
                <c:pt idx="1888">
                  <c:v>2011-12-25-12</c:v>
                </c:pt>
                <c:pt idx="1889">
                  <c:v>2011-12-25-13</c:v>
                </c:pt>
                <c:pt idx="1890">
                  <c:v>2011-12-25-14</c:v>
                </c:pt>
                <c:pt idx="1891">
                  <c:v>2011-12-25-15</c:v>
                </c:pt>
                <c:pt idx="1892">
                  <c:v>2011-12-25-16</c:v>
                </c:pt>
                <c:pt idx="1893">
                  <c:v>2011-12-25-17</c:v>
                </c:pt>
                <c:pt idx="1894">
                  <c:v>2011-12-25-18</c:v>
                </c:pt>
                <c:pt idx="1895">
                  <c:v>2011-12-25-19</c:v>
                </c:pt>
                <c:pt idx="1896">
                  <c:v>2011-12-25-20</c:v>
                </c:pt>
                <c:pt idx="1897">
                  <c:v>2011-12-25-21</c:v>
                </c:pt>
                <c:pt idx="1898">
                  <c:v>2011-12-25-22</c:v>
                </c:pt>
                <c:pt idx="1899">
                  <c:v>2011-12-25-23</c:v>
                </c:pt>
                <c:pt idx="1900">
                  <c:v>2011-12-26-00</c:v>
                </c:pt>
                <c:pt idx="1901">
                  <c:v>2011-12-26-01</c:v>
                </c:pt>
                <c:pt idx="1902">
                  <c:v>2011-12-26-02</c:v>
                </c:pt>
                <c:pt idx="1903">
                  <c:v>2011-12-26-03</c:v>
                </c:pt>
                <c:pt idx="1904">
                  <c:v>2011-12-26-04</c:v>
                </c:pt>
                <c:pt idx="1905">
                  <c:v>2011-12-26-05</c:v>
                </c:pt>
                <c:pt idx="1906">
                  <c:v>2011-12-26-06</c:v>
                </c:pt>
                <c:pt idx="1907">
                  <c:v>2011-12-26-07</c:v>
                </c:pt>
                <c:pt idx="1908">
                  <c:v>2011-12-26-08</c:v>
                </c:pt>
                <c:pt idx="1909">
                  <c:v>2011-12-26-09</c:v>
                </c:pt>
                <c:pt idx="1910">
                  <c:v>2011-12-26-10</c:v>
                </c:pt>
                <c:pt idx="1911">
                  <c:v>2011-12-26-11</c:v>
                </c:pt>
                <c:pt idx="1912">
                  <c:v>2011-12-26-12</c:v>
                </c:pt>
                <c:pt idx="1913">
                  <c:v>2011-12-26-13</c:v>
                </c:pt>
                <c:pt idx="1914">
                  <c:v>2011-12-26-14</c:v>
                </c:pt>
                <c:pt idx="1915">
                  <c:v>2011-12-26-15</c:v>
                </c:pt>
                <c:pt idx="1916">
                  <c:v>2011-12-26-16</c:v>
                </c:pt>
                <c:pt idx="1917">
                  <c:v>2011-12-26-17</c:v>
                </c:pt>
                <c:pt idx="1918">
                  <c:v>2011-12-26-18</c:v>
                </c:pt>
                <c:pt idx="1919">
                  <c:v>2011-12-26-19</c:v>
                </c:pt>
                <c:pt idx="1920">
                  <c:v>2011-12-26-20</c:v>
                </c:pt>
                <c:pt idx="1921">
                  <c:v>2011-12-26-21</c:v>
                </c:pt>
                <c:pt idx="1922">
                  <c:v>2011-12-26-22</c:v>
                </c:pt>
                <c:pt idx="1923">
                  <c:v>2011-12-26-23</c:v>
                </c:pt>
                <c:pt idx="1924">
                  <c:v>2011-12-27-00</c:v>
                </c:pt>
                <c:pt idx="1925">
                  <c:v>2011-12-27-01</c:v>
                </c:pt>
                <c:pt idx="1926">
                  <c:v>2011-12-27-02</c:v>
                </c:pt>
                <c:pt idx="1927">
                  <c:v>2011-12-27-03</c:v>
                </c:pt>
                <c:pt idx="1928">
                  <c:v>2011-12-27-04</c:v>
                </c:pt>
                <c:pt idx="1929">
                  <c:v>2011-12-27-05</c:v>
                </c:pt>
                <c:pt idx="1930">
                  <c:v>2011-12-27-06</c:v>
                </c:pt>
                <c:pt idx="1931">
                  <c:v>2011-12-27-07</c:v>
                </c:pt>
                <c:pt idx="1932">
                  <c:v>2011-12-27-08</c:v>
                </c:pt>
                <c:pt idx="1933">
                  <c:v>2011-12-27-09</c:v>
                </c:pt>
                <c:pt idx="1934">
                  <c:v>2011-12-27-10</c:v>
                </c:pt>
                <c:pt idx="1935">
                  <c:v>2011-12-27-11</c:v>
                </c:pt>
                <c:pt idx="1936">
                  <c:v>2011-12-27-12</c:v>
                </c:pt>
                <c:pt idx="1937">
                  <c:v>2011-12-27-13</c:v>
                </c:pt>
                <c:pt idx="1938">
                  <c:v>2011-12-27-14</c:v>
                </c:pt>
                <c:pt idx="1939">
                  <c:v>2011-12-27-15</c:v>
                </c:pt>
                <c:pt idx="1940">
                  <c:v>2011-12-27-16</c:v>
                </c:pt>
                <c:pt idx="1941">
                  <c:v>2011-12-27-17</c:v>
                </c:pt>
                <c:pt idx="1942">
                  <c:v>2011-12-27-18</c:v>
                </c:pt>
                <c:pt idx="1943">
                  <c:v>2011-12-27-19</c:v>
                </c:pt>
                <c:pt idx="1944">
                  <c:v>2011-12-27-20</c:v>
                </c:pt>
                <c:pt idx="1945">
                  <c:v>2011-12-27-21</c:v>
                </c:pt>
                <c:pt idx="1946">
                  <c:v>2011-12-27-22</c:v>
                </c:pt>
                <c:pt idx="1947">
                  <c:v>2011-12-27-23</c:v>
                </c:pt>
                <c:pt idx="1948">
                  <c:v>2011-12-28-00</c:v>
                </c:pt>
                <c:pt idx="1949">
                  <c:v>2011-12-28-01</c:v>
                </c:pt>
                <c:pt idx="1950">
                  <c:v>2011-12-28-02</c:v>
                </c:pt>
                <c:pt idx="1951">
                  <c:v>2011-12-28-03</c:v>
                </c:pt>
                <c:pt idx="1952">
                  <c:v>2011-12-28-04</c:v>
                </c:pt>
                <c:pt idx="1953">
                  <c:v>2011-12-28-05</c:v>
                </c:pt>
                <c:pt idx="1954">
                  <c:v>2011-12-28-06</c:v>
                </c:pt>
                <c:pt idx="1955">
                  <c:v>2011-12-28-07</c:v>
                </c:pt>
                <c:pt idx="1956">
                  <c:v>2011-12-28-08</c:v>
                </c:pt>
                <c:pt idx="1957">
                  <c:v>2011-12-28-09</c:v>
                </c:pt>
                <c:pt idx="1958">
                  <c:v>2011-12-28-10</c:v>
                </c:pt>
                <c:pt idx="1959">
                  <c:v>2011-12-28-11</c:v>
                </c:pt>
                <c:pt idx="1960">
                  <c:v>2011-12-28-12</c:v>
                </c:pt>
                <c:pt idx="1961">
                  <c:v>2011-12-28-13</c:v>
                </c:pt>
                <c:pt idx="1962">
                  <c:v>2011-12-28-14</c:v>
                </c:pt>
                <c:pt idx="1963">
                  <c:v>2011-12-28-15</c:v>
                </c:pt>
                <c:pt idx="1964">
                  <c:v>2011-12-28-16</c:v>
                </c:pt>
                <c:pt idx="1965">
                  <c:v>2011-12-28-17</c:v>
                </c:pt>
                <c:pt idx="1966">
                  <c:v>2011-12-28-18</c:v>
                </c:pt>
                <c:pt idx="1967">
                  <c:v>2011-12-28-19</c:v>
                </c:pt>
                <c:pt idx="1968">
                  <c:v>2011-12-28-20</c:v>
                </c:pt>
                <c:pt idx="1969">
                  <c:v>2011-12-28-21</c:v>
                </c:pt>
                <c:pt idx="1970">
                  <c:v>2011-12-28-22</c:v>
                </c:pt>
                <c:pt idx="1971">
                  <c:v>2011-12-28-23</c:v>
                </c:pt>
                <c:pt idx="1972">
                  <c:v>2011-12-29-00</c:v>
                </c:pt>
                <c:pt idx="1973">
                  <c:v>2011-12-29-01</c:v>
                </c:pt>
                <c:pt idx="1974">
                  <c:v>2011-12-29-02</c:v>
                </c:pt>
                <c:pt idx="1975">
                  <c:v>2011-12-29-03</c:v>
                </c:pt>
                <c:pt idx="1976">
                  <c:v>2011-12-29-04</c:v>
                </c:pt>
                <c:pt idx="1977">
                  <c:v>2011-12-29-05</c:v>
                </c:pt>
                <c:pt idx="1978">
                  <c:v>2011-12-29-06</c:v>
                </c:pt>
                <c:pt idx="1979">
                  <c:v>2011-12-29-07</c:v>
                </c:pt>
                <c:pt idx="1980">
                  <c:v>2011-12-29-08</c:v>
                </c:pt>
                <c:pt idx="1981">
                  <c:v>2011-12-29-09</c:v>
                </c:pt>
                <c:pt idx="1982">
                  <c:v>2011-12-29-10</c:v>
                </c:pt>
                <c:pt idx="1983">
                  <c:v>2011-12-29-11</c:v>
                </c:pt>
                <c:pt idx="1984">
                  <c:v>2011-12-29-12</c:v>
                </c:pt>
                <c:pt idx="1985">
                  <c:v>2011-12-29-13</c:v>
                </c:pt>
                <c:pt idx="1986">
                  <c:v>2011-12-29-14</c:v>
                </c:pt>
                <c:pt idx="1987">
                  <c:v>2011-12-29-15</c:v>
                </c:pt>
                <c:pt idx="1988">
                  <c:v>2011-12-29-16</c:v>
                </c:pt>
                <c:pt idx="1989">
                  <c:v>2011-12-29-17</c:v>
                </c:pt>
                <c:pt idx="1990">
                  <c:v>2011-12-29-18</c:v>
                </c:pt>
                <c:pt idx="1991">
                  <c:v>2011-12-29-19</c:v>
                </c:pt>
                <c:pt idx="1992">
                  <c:v>2011-12-29-20</c:v>
                </c:pt>
                <c:pt idx="1993">
                  <c:v>2011-12-29-21</c:v>
                </c:pt>
                <c:pt idx="1994">
                  <c:v>2011-12-29-22</c:v>
                </c:pt>
                <c:pt idx="1995">
                  <c:v>2011-12-29-23</c:v>
                </c:pt>
                <c:pt idx="1996">
                  <c:v>2011-12-30-00</c:v>
                </c:pt>
                <c:pt idx="1997">
                  <c:v>2011-12-30-01</c:v>
                </c:pt>
                <c:pt idx="1998">
                  <c:v>2011-12-30-02</c:v>
                </c:pt>
                <c:pt idx="1999">
                  <c:v>2011-12-30-03</c:v>
                </c:pt>
                <c:pt idx="2000">
                  <c:v>2011-12-30-04</c:v>
                </c:pt>
                <c:pt idx="2001">
                  <c:v>2011-12-30-05</c:v>
                </c:pt>
                <c:pt idx="2002">
                  <c:v>2011-12-30-06</c:v>
                </c:pt>
                <c:pt idx="2003">
                  <c:v>2011-12-30-07</c:v>
                </c:pt>
                <c:pt idx="2004">
                  <c:v>2011-12-30-08</c:v>
                </c:pt>
                <c:pt idx="2005">
                  <c:v>2011-12-30-09</c:v>
                </c:pt>
                <c:pt idx="2006">
                  <c:v>2011-12-30-10</c:v>
                </c:pt>
                <c:pt idx="2007">
                  <c:v>2011-12-30-11</c:v>
                </c:pt>
                <c:pt idx="2008">
                  <c:v>2011-12-30-12</c:v>
                </c:pt>
                <c:pt idx="2009">
                  <c:v>2011-12-30-13</c:v>
                </c:pt>
                <c:pt idx="2010">
                  <c:v>2011-12-30-14</c:v>
                </c:pt>
                <c:pt idx="2011">
                  <c:v>2011-12-30-15</c:v>
                </c:pt>
                <c:pt idx="2012">
                  <c:v>2011-12-30-16</c:v>
                </c:pt>
                <c:pt idx="2013">
                  <c:v>2011-12-30-17</c:v>
                </c:pt>
                <c:pt idx="2014">
                  <c:v>2011-12-30-18</c:v>
                </c:pt>
                <c:pt idx="2015">
                  <c:v>2011-12-30-19</c:v>
                </c:pt>
                <c:pt idx="2016">
                  <c:v>2011-12-30-20</c:v>
                </c:pt>
                <c:pt idx="2017">
                  <c:v>2011-12-30-21</c:v>
                </c:pt>
                <c:pt idx="2018">
                  <c:v>2011-12-30-22</c:v>
                </c:pt>
                <c:pt idx="2019">
                  <c:v>2011-12-30-23</c:v>
                </c:pt>
                <c:pt idx="2020">
                  <c:v>2011-12-31-00</c:v>
                </c:pt>
                <c:pt idx="2021">
                  <c:v>2011-12-31-01</c:v>
                </c:pt>
                <c:pt idx="2022">
                  <c:v>2011-12-31-02</c:v>
                </c:pt>
                <c:pt idx="2023">
                  <c:v>2011-12-31-03</c:v>
                </c:pt>
                <c:pt idx="2024">
                  <c:v>2011-12-31-04</c:v>
                </c:pt>
                <c:pt idx="2025">
                  <c:v>2011-12-31-05</c:v>
                </c:pt>
                <c:pt idx="2026">
                  <c:v>2011-12-31-06</c:v>
                </c:pt>
                <c:pt idx="2027">
                  <c:v>2011-12-31-07</c:v>
                </c:pt>
                <c:pt idx="2028">
                  <c:v>2011-12-31-08</c:v>
                </c:pt>
                <c:pt idx="2029">
                  <c:v>2011-12-31-09</c:v>
                </c:pt>
                <c:pt idx="2030">
                  <c:v>2011-12-31-10</c:v>
                </c:pt>
                <c:pt idx="2031">
                  <c:v>2011-12-31-11</c:v>
                </c:pt>
                <c:pt idx="2032">
                  <c:v>2011-12-31-12</c:v>
                </c:pt>
                <c:pt idx="2033">
                  <c:v>2011-12-31-13</c:v>
                </c:pt>
                <c:pt idx="2034">
                  <c:v>2011-12-31-14</c:v>
                </c:pt>
                <c:pt idx="2035">
                  <c:v>2011-12-31-15</c:v>
                </c:pt>
                <c:pt idx="2036">
                  <c:v>2011-12-31-16</c:v>
                </c:pt>
                <c:pt idx="2037">
                  <c:v>2011-12-31-17</c:v>
                </c:pt>
                <c:pt idx="2038">
                  <c:v>2011-12-31-18</c:v>
                </c:pt>
                <c:pt idx="2039">
                  <c:v>2011-12-31-19</c:v>
                </c:pt>
                <c:pt idx="2040">
                  <c:v>2011-12-31-20</c:v>
                </c:pt>
                <c:pt idx="2041">
                  <c:v>2011-12-31-21</c:v>
                </c:pt>
                <c:pt idx="2042">
                  <c:v>2011-12-31-22</c:v>
                </c:pt>
                <c:pt idx="2043">
                  <c:v>2011-12-31-23</c:v>
                </c:pt>
                <c:pt idx="2044">
                  <c:v>2012-01-01-00</c:v>
                </c:pt>
                <c:pt idx="2045">
                  <c:v>2012-01-01-01</c:v>
                </c:pt>
                <c:pt idx="2046">
                  <c:v>2012-01-01-02</c:v>
                </c:pt>
                <c:pt idx="2047">
                  <c:v>2012-01-01-03</c:v>
                </c:pt>
                <c:pt idx="2048">
                  <c:v>2012-01-01-04</c:v>
                </c:pt>
                <c:pt idx="2049">
                  <c:v>2012-01-01-05</c:v>
                </c:pt>
                <c:pt idx="2050">
                  <c:v>2012-01-01-06</c:v>
                </c:pt>
                <c:pt idx="2051">
                  <c:v>2012-01-01-07</c:v>
                </c:pt>
                <c:pt idx="2052">
                  <c:v>2012-01-01-08</c:v>
                </c:pt>
                <c:pt idx="2053">
                  <c:v>2012-01-01-09</c:v>
                </c:pt>
                <c:pt idx="2054">
                  <c:v>2012-01-01-10</c:v>
                </c:pt>
                <c:pt idx="2055">
                  <c:v>2012-01-01-11</c:v>
                </c:pt>
                <c:pt idx="2056">
                  <c:v>2012-01-01-12</c:v>
                </c:pt>
                <c:pt idx="2057">
                  <c:v>2012-01-01-13</c:v>
                </c:pt>
                <c:pt idx="2058">
                  <c:v>2012-01-01-14</c:v>
                </c:pt>
                <c:pt idx="2059">
                  <c:v>2012-01-01-15</c:v>
                </c:pt>
                <c:pt idx="2060">
                  <c:v>2012-01-01-16</c:v>
                </c:pt>
                <c:pt idx="2061">
                  <c:v>2012-01-01-17</c:v>
                </c:pt>
                <c:pt idx="2062">
                  <c:v>2012-01-01-18</c:v>
                </c:pt>
                <c:pt idx="2063">
                  <c:v>2012-01-01-19</c:v>
                </c:pt>
                <c:pt idx="2064">
                  <c:v>2012-01-01-20</c:v>
                </c:pt>
                <c:pt idx="2065">
                  <c:v>2012-01-01-21</c:v>
                </c:pt>
                <c:pt idx="2066">
                  <c:v>2012-01-01-22</c:v>
                </c:pt>
                <c:pt idx="2067">
                  <c:v>2012-01-01-23</c:v>
                </c:pt>
                <c:pt idx="2068">
                  <c:v>2012-01-02-00</c:v>
                </c:pt>
                <c:pt idx="2069">
                  <c:v>2012-01-02-01</c:v>
                </c:pt>
                <c:pt idx="2070">
                  <c:v>2012-01-02-02</c:v>
                </c:pt>
                <c:pt idx="2071">
                  <c:v>2012-01-02-03</c:v>
                </c:pt>
                <c:pt idx="2072">
                  <c:v>2012-01-02-04</c:v>
                </c:pt>
                <c:pt idx="2073">
                  <c:v>2012-01-02-05</c:v>
                </c:pt>
                <c:pt idx="2074">
                  <c:v>2012-01-02-06</c:v>
                </c:pt>
                <c:pt idx="2075">
                  <c:v>2012-01-02-07</c:v>
                </c:pt>
                <c:pt idx="2076">
                  <c:v>2012-01-02-08</c:v>
                </c:pt>
                <c:pt idx="2077">
                  <c:v>2012-01-02-09</c:v>
                </c:pt>
                <c:pt idx="2078">
                  <c:v>2012-01-02-10</c:v>
                </c:pt>
                <c:pt idx="2079">
                  <c:v>2012-01-02-11</c:v>
                </c:pt>
                <c:pt idx="2080">
                  <c:v>2012-01-02-12</c:v>
                </c:pt>
                <c:pt idx="2081">
                  <c:v>2012-01-02-13</c:v>
                </c:pt>
                <c:pt idx="2082">
                  <c:v>2012-01-02-14</c:v>
                </c:pt>
                <c:pt idx="2083">
                  <c:v>2012-01-02-15</c:v>
                </c:pt>
                <c:pt idx="2084">
                  <c:v>2012-01-02-16</c:v>
                </c:pt>
                <c:pt idx="2085">
                  <c:v>2012-01-02-17</c:v>
                </c:pt>
                <c:pt idx="2086">
                  <c:v>2012-01-02-18</c:v>
                </c:pt>
                <c:pt idx="2087">
                  <c:v>2012-01-02-19</c:v>
                </c:pt>
                <c:pt idx="2088">
                  <c:v>2012-01-02-20</c:v>
                </c:pt>
                <c:pt idx="2089">
                  <c:v>2012-01-02-21</c:v>
                </c:pt>
                <c:pt idx="2090">
                  <c:v>2012-01-02-22</c:v>
                </c:pt>
                <c:pt idx="2091">
                  <c:v>2012-01-02-23</c:v>
                </c:pt>
                <c:pt idx="2092">
                  <c:v>2012-01-03-00</c:v>
                </c:pt>
                <c:pt idx="2093">
                  <c:v>2012-01-03-01</c:v>
                </c:pt>
                <c:pt idx="2094">
                  <c:v>2012-01-03-02</c:v>
                </c:pt>
                <c:pt idx="2095">
                  <c:v>2012-01-03-03</c:v>
                </c:pt>
                <c:pt idx="2096">
                  <c:v>2012-01-03-04</c:v>
                </c:pt>
                <c:pt idx="2097">
                  <c:v>2012-01-03-05</c:v>
                </c:pt>
                <c:pt idx="2098">
                  <c:v>2012-01-03-06</c:v>
                </c:pt>
                <c:pt idx="2099">
                  <c:v>2012-01-03-07</c:v>
                </c:pt>
                <c:pt idx="2100">
                  <c:v>2012-01-03-08</c:v>
                </c:pt>
                <c:pt idx="2101">
                  <c:v>2012-01-03-09</c:v>
                </c:pt>
                <c:pt idx="2102">
                  <c:v>2012-01-03-10</c:v>
                </c:pt>
                <c:pt idx="2103">
                  <c:v>2012-01-03-11</c:v>
                </c:pt>
                <c:pt idx="2104">
                  <c:v>2012-01-03-12</c:v>
                </c:pt>
                <c:pt idx="2105">
                  <c:v>2012-01-03-13</c:v>
                </c:pt>
                <c:pt idx="2106">
                  <c:v>2012-01-03-14</c:v>
                </c:pt>
                <c:pt idx="2107">
                  <c:v>2012-01-03-15</c:v>
                </c:pt>
                <c:pt idx="2108">
                  <c:v>2012-01-03-16</c:v>
                </c:pt>
                <c:pt idx="2109">
                  <c:v>2012-01-03-17</c:v>
                </c:pt>
                <c:pt idx="2110">
                  <c:v>2012-01-03-18</c:v>
                </c:pt>
                <c:pt idx="2111">
                  <c:v>2012-01-03-19</c:v>
                </c:pt>
                <c:pt idx="2112">
                  <c:v>2012-01-03-20</c:v>
                </c:pt>
                <c:pt idx="2113">
                  <c:v>2012-01-03-21</c:v>
                </c:pt>
                <c:pt idx="2114">
                  <c:v>2012-01-03-22</c:v>
                </c:pt>
                <c:pt idx="2115">
                  <c:v>2012-01-03-23</c:v>
                </c:pt>
                <c:pt idx="2116">
                  <c:v>2012-01-04-00</c:v>
                </c:pt>
                <c:pt idx="2117">
                  <c:v>2012-01-04-01</c:v>
                </c:pt>
                <c:pt idx="2118">
                  <c:v>2012-01-04-02</c:v>
                </c:pt>
                <c:pt idx="2119">
                  <c:v>2012-01-04-03</c:v>
                </c:pt>
                <c:pt idx="2120">
                  <c:v>2012-01-04-04</c:v>
                </c:pt>
                <c:pt idx="2121">
                  <c:v>2012-01-04-05</c:v>
                </c:pt>
                <c:pt idx="2122">
                  <c:v>2012-01-04-06</c:v>
                </c:pt>
                <c:pt idx="2123">
                  <c:v>2012-01-04-07</c:v>
                </c:pt>
                <c:pt idx="2124">
                  <c:v>2012-01-04-08</c:v>
                </c:pt>
                <c:pt idx="2125">
                  <c:v>2012-01-04-09</c:v>
                </c:pt>
                <c:pt idx="2126">
                  <c:v>2012-01-04-10</c:v>
                </c:pt>
                <c:pt idx="2127">
                  <c:v>2012-01-04-11</c:v>
                </c:pt>
                <c:pt idx="2128">
                  <c:v>2012-01-04-12</c:v>
                </c:pt>
                <c:pt idx="2129">
                  <c:v>2012-01-04-13</c:v>
                </c:pt>
                <c:pt idx="2130">
                  <c:v>2012-01-04-14</c:v>
                </c:pt>
                <c:pt idx="2131">
                  <c:v>2012-01-04-15</c:v>
                </c:pt>
                <c:pt idx="2132">
                  <c:v>2012-01-04-16</c:v>
                </c:pt>
                <c:pt idx="2133">
                  <c:v>2012-01-04-17</c:v>
                </c:pt>
                <c:pt idx="2134">
                  <c:v>2012-01-04-18</c:v>
                </c:pt>
                <c:pt idx="2135">
                  <c:v>2012-01-04-19</c:v>
                </c:pt>
                <c:pt idx="2136">
                  <c:v>2012-01-04-20</c:v>
                </c:pt>
                <c:pt idx="2137">
                  <c:v>2012-01-04-21</c:v>
                </c:pt>
                <c:pt idx="2138">
                  <c:v>2012-01-04-22</c:v>
                </c:pt>
                <c:pt idx="2139">
                  <c:v>2012-01-04-23</c:v>
                </c:pt>
                <c:pt idx="2140">
                  <c:v>2012-01-05-00</c:v>
                </c:pt>
                <c:pt idx="2141">
                  <c:v>2012-01-05-01</c:v>
                </c:pt>
                <c:pt idx="2142">
                  <c:v>2012-01-05-02</c:v>
                </c:pt>
                <c:pt idx="2143">
                  <c:v>2012-01-05-03</c:v>
                </c:pt>
                <c:pt idx="2144">
                  <c:v>2012-01-05-04</c:v>
                </c:pt>
                <c:pt idx="2145">
                  <c:v>2012-01-05-05</c:v>
                </c:pt>
                <c:pt idx="2146">
                  <c:v>2012-01-05-06</c:v>
                </c:pt>
                <c:pt idx="2147">
                  <c:v>2012-01-05-07</c:v>
                </c:pt>
                <c:pt idx="2148">
                  <c:v>2012-01-05-08</c:v>
                </c:pt>
                <c:pt idx="2149">
                  <c:v>2012-01-05-09</c:v>
                </c:pt>
                <c:pt idx="2150">
                  <c:v>2012-01-05-10</c:v>
                </c:pt>
                <c:pt idx="2151">
                  <c:v>2012-01-05-11</c:v>
                </c:pt>
                <c:pt idx="2152">
                  <c:v>2012-01-05-12</c:v>
                </c:pt>
                <c:pt idx="2153">
                  <c:v>2012-01-05-13</c:v>
                </c:pt>
                <c:pt idx="2154">
                  <c:v>2012-01-05-14</c:v>
                </c:pt>
                <c:pt idx="2155">
                  <c:v>2012-01-05-15</c:v>
                </c:pt>
                <c:pt idx="2156">
                  <c:v>2012-01-05-16</c:v>
                </c:pt>
                <c:pt idx="2157">
                  <c:v>2012-01-05-17</c:v>
                </c:pt>
                <c:pt idx="2158">
                  <c:v>2012-01-05-18</c:v>
                </c:pt>
                <c:pt idx="2159">
                  <c:v>2012-01-05-19</c:v>
                </c:pt>
                <c:pt idx="2160">
                  <c:v>2012-01-05-20</c:v>
                </c:pt>
                <c:pt idx="2161">
                  <c:v>2012-01-05-21</c:v>
                </c:pt>
                <c:pt idx="2162">
                  <c:v>2012-01-05-22</c:v>
                </c:pt>
                <c:pt idx="2163">
                  <c:v>2012-01-05-23</c:v>
                </c:pt>
                <c:pt idx="2164">
                  <c:v>2012-01-06-00</c:v>
                </c:pt>
                <c:pt idx="2165">
                  <c:v>2012-01-06-01</c:v>
                </c:pt>
                <c:pt idx="2166">
                  <c:v>2012-01-06-02</c:v>
                </c:pt>
                <c:pt idx="2167">
                  <c:v>2012-01-06-03</c:v>
                </c:pt>
                <c:pt idx="2168">
                  <c:v>2012-01-06-04</c:v>
                </c:pt>
                <c:pt idx="2169">
                  <c:v>2012-01-06-05</c:v>
                </c:pt>
                <c:pt idx="2170">
                  <c:v>2012-01-06-06</c:v>
                </c:pt>
                <c:pt idx="2171">
                  <c:v>2012-01-06-07</c:v>
                </c:pt>
                <c:pt idx="2172">
                  <c:v>2012-01-06-08</c:v>
                </c:pt>
                <c:pt idx="2173">
                  <c:v>2012-01-06-09</c:v>
                </c:pt>
                <c:pt idx="2174">
                  <c:v>2012-01-06-10</c:v>
                </c:pt>
                <c:pt idx="2175">
                  <c:v>2012-01-06-11</c:v>
                </c:pt>
                <c:pt idx="2176">
                  <c:v>2012-01-06-12</c:v>
                </c:pt>
                <c:pt idx="2177">
                  <c:v>2012-01-06-13</c:v>
                </c:pt>
                <c:pt idx="2178">
                  <c:v>2012-01-06-14</c:v>
                </c:pt>
                <c:pt idx="2179">
                  <c:v>2012-01-06-15</c:v>
                </c:pt>
                <c:pt idx="2180">
                  <c:v>2012-01-06-16</c:v>
                </c:pt>
                <c:pt idx="2181">
                  <c:v>2012-01-06-17</c:v>
                </c:pt>
                <c:pt idx="2182">
                  <c:v>2012-01-06-18</c:v>
                </c:pt>
                <c:pt idx="2183">
                  <c:v>2012-01-06-19</c:v>
                </c:pt>
                <c:pt idx="2184">
                  <c:v>2012-01-06-20</c:v>
                </c:pt>
                <c:pt idx="2185">
                  <c:v>2012-01-06-21</c:v>
                </c:pt>
                <c:pt idx="2186">
                  <c:v>2012-01-06-22</c:v>
                </c:pt>
                <c:pt idx="2187">
                  <c:v>2012-01-06-23</c:v>
                </c:pt>
                <c:pt idx="2188">
                  <c:v>2012-01-07-00</c:v>
                </c:pt>
                <c:pt idx="2189">
                  <c:v>2012-01-07-01</c:v>
                </c:pt>
                <c:pt idx="2190">
                  <c:v>2012-01-07-02</c:v>
                </c:pt>
                <c:pt idx="2191">
                  <c:v>2012-01-07-03</c:v>
                </c:pt>
                <c:pt idx="2192">
                  <c:v>2012-01-07-04</c:v>
                </c:pt>
                <c:pt idx="2193">
                  <c:v>2012-01-07-05</c:v>
                </c:pt>
                <c:pt idx="2194">
                  <c:v>2012-01-07-06</c:v>
                </c:pt>
                <c:pt idx="2195">
                  <c:v>2012-01-07-07</c:v>
                </c:pt>
                <c:pt idx="2196">
                  <c:v>2012-01-07-08</c:v>
                </c:pt>
                <c:pt idx="2197">
                  <c:v>2012-01-07-09</c:v>
                </c:pt>
                <c:pt idx="2198">
                  <c:v>2012-01-07-10</c:v>
                </c:pt>
                <c:pt idx="2199">
                  <c:v>2012-01-07-11</c:v>
                </c:pt>
                <c:pt idx="2200">
                  <c:v>2012-01-07-12</c:v>
                </c:pt>
                <c:pt idx="2201">
                  <c:v>2012-01-07-13</c:v>
                </c:pt>
                <c:pt idx="2202">
                  <c:v>2012-01-07-14</c:v>
                </c:pt>
                <c:pt idx="2203">
                  <c:v>2012-01-07-15</c:v>
                </c:pt>
                <c:pt idx="2204">
                  <c:v>2012-01-07-16</c:v>
                </c:pt>
                <c:pt idx="2205">
                  <c:v>2012-01-07-17</c:v>
                </c:pt>
                <c:pt idx="2206">
                  <c:v>2012-01-07-18</c:v>
                </c:pt>
                <c:pt idx="2207">
                  <c:v>2012-01-07-19</c:v>
                </c:pt>
                <c:pt idx="2208">
                  <c:v>2012-01-07-20</c:v>
                </c:pt>
                <c:pt idx="2209">
                  <c:v>2012-01-07-21</c:v>
                </c:pt>
                <c:pt idx="2210">
                  <c:v>2012-01-07-22</c:v>
                </c:pt>
                <c:pt idx="2211">
                  <c:v>2012-01-07-23</c:v>
                </c:pt>
                <c:pt idx="2212">
                  <c:v>2012-01-08-00</c:v>
                </c:pt>
                <c:pt idx="2213">
                  <c:v>2012-01-08-01</c:v>
                </c:pt>
                <c:pt idx="2214">
                  <c:v>2012-01-08-02</c:v>
                </c:pt>
                <c:pt idx="2215">
                  <c:v>2012-01-08-03</c:v>
                </c:pt>
                <c:pt idx="2216">
                  <c:v>2012-01-08-04</c:v>
                </c:pt>
                <c:pt idx="2217">
                  <c:v>2012-01-08-05</c:v>
                </c:pt>
                <c:pt idx="2218">
                  <c:v>2012-01-08-06</c:v>
                </c:pt>
                <c:pt idx="2219">
                  <c:v>2012-01-08-07</c:v>
                </c:pt>
                <c:pt idx="2220">
                  <c:v>2012-01-08-08</c:v>
                </c:pt>
                <c:pt idx="2221">
                  <c:v>2012-01-08-09</c:v>
                </c:pt>
                <c:pt idx="2222">
                  <c:v>2012-01-08-10</c:v>
                </c:pt>
                <c:pt idx="2223">
                  <c:v>2012-01-08-11</c:v>
                </c:pt>
                <c:pt idx="2224">
                  <c:v>2012-01-08-12</c:v>
                </c:pt>
                <c:pt idx="2225">
                  <c:v>2012-01-08-13</c:v>
                </c:pt>
                <c:pt idx="2226">
                  <c:v>2012-01-08-14</c:v>
                </c:pt>
                <c:pt idx="2227">
                  <c:v>2012-01-08-15</c:v>
                </c:pt>
                <c:pt idx="2228">
                  <c:v>2012-01-08-16</c:v>
                </c:pt>
                <c:pt idx="2229">
                  <c:v>2012-01-08-17</c:v>
                </c:pt>
                <c:pt idx="2230">
                  <c:v>2012-01-08-18</c:v>
                </c:pt>
                <c:pt idx="2231">
                  <c:v>2012-01-08-19</c:v>
                </c:pt>
                <c:pt idx="2232">
                  <c:v>2012-01-08-20</c:v>
                </c:pt>
                <c:pt idx="2233">
                  <c:v>2012-01-08-21</c:v>
                </c:pt>
                <c:pt idx="2234">
                  <c:v>2012-01-08-22</c:v>
                </c:pt>
                <c:pt idx="2235">
                  <c:v>2012-01-08-23</c:v>
                </c:pt>
                <c:pt idx="2236">
                  <c:v>2012-01-09-00</c:v>
                </c:pt>
                <c:pt idx="2237">
                  <c:v>2012-01-09-01</c:v>
                </c:pt>
                <c:pt idx="2238">
                  <c:v>2012-01-09-02</c:v>
                </c:pt>
                <c:pt idx="2239">
                  <c:v>2012-01-09-03</c:v>
                </c:pt>
                <c:pt idx="2240">
                  <c:v>2012-01-09-04</c:v>
                </c:pt>
                <c:pt idx="2241">
                  <c:v>2012-01-09-05</c:v>
                </c:pt>
                <c:pt idx="2242">
                  <c:v>2012-01-09-06</c:v>
                </c:pt>
                <c:pt idx="2243">
                  <c:v>2012-01-09-07</c:v>
                </c:pt>
                <c:pt idx="2244">
                  <c:v>2012-01-09-08</c:v>
                </c:pt>
                <c:pt idx="2245">
                  <c:v>2012-01-09-09</c:v>
                </c:pt>
                <c:pt idx="2246">
                  <c:v>2012-01-09-10</c:v>
                </c:pt>
                <c:pt idx="2247">
                  <c:v>2012-01-09-11</c:v>
                </c:pt>
                <c:pt idx="2248">
                  <c:v>2012-01-09-12</c:v>
                </c:pt>
                <c:pt idx="2249">
                  <c:v>2012-01-09-13</c:v>
                </c:pt>
                <c:pt idx="2250">
                  <c:v>2012-01-09-14</c:v>
                </c:pt>
                <c:pt idx="2251">
                  <c:v>2012-01-09-15</c:v>
                </c:pt>
                <c:pt idx="2252">
                  <c:v>2012-01-09-16</c:v>
                </c:pt>
                <c:pt idx="2253">
                  <c:v>2012-01-09-17</c:v>
                </c:pt>
                <c:pt idx="2254">
                  <c:v>2012-01-09-18</c:v>
                </c:pt>
                <c:pt idx="2255">
                  <c:v>2012-01-09-19</c:v>
                </c:pt>
                <c:pt idx="2256">
                  <c:v>2012-01-09-20</c:v>
                </c:pt>
                <c:pt idx="2257">
                  <c:v>2012-01-09-21</c:v>
                </c:pt>
                <c:pt idx="2258">
                  <c:v>2012-01-09-22</c:v>
                </c:pt>
                <c:pt idx="2259">
                  <c:v>2012-01-09-23</c:v>
                </c:pt>
                <c:pt idx="2260">
                  <c:v>2012-01-10-00</c:v>
                </c:pt>
                <c:pt idx="2261">
                  <c:v>2012-01-10-01</c:v>
                </c:pt>
                <c:pt idx="2262">
                  <c:v>2012-01-10-02</c:v>
                </c:pt>
                <c:pt idx="2263">
                  <c:v>2012-01-10-03</c:v>
                </c:pt>
                <c:pt idx="2264">
                  <c:v>2012-01-10-04</c:v>
                </c:pt>
                <c:pt idx="2265">
                  <c:v>2012-01-10-05</c:v>
                </c:pt>
                <c:pt idx="2266">
                  <c:v>2012-01-10-06</c:v>
                </c:pt>
                <c:pt idx="2267">
                  <c:v>2012-01-10-07</c:v>
                </c:pt>
                <c:pt idx="2268">
                  <c:v>2012-01-10-08</c:v>
                </c:pt>
                <c:pt idx="2269">
                  <c:v>2012-01-10-09</c:v>
                </c:pt>
                <c:pt idx="2270">
                  <c:v>2012-01-10-10</c:v>
                </c:pt>
                <c:pt idx="2271">
                  <c:v>2012-01-10-11</c:v>
                </c:pt>
                <c:pt idx="2272">
                  <c:v>2012-01-10-12</c:v>
                </c:pt>
                <c:pt idx="2273">
                  <c:v>2012-01-10-13</c:v>
                </c:pt>
                <c:pt idx="2274">
                  <c:v>2012-01-10-14</c:v>
                </c:pt>
                <c:pt idx="2275">
                  <c:v>2012-01-10-15</c:v>
                </c:pt>
                <c:pt idx="2276">
                  <c:v>2012-01-10-16</c:v>
                </c:pt>
                <c:pt idx="2277">
                  <c:v>2012-01-10-17</c:v>
                </c:pt>
                <c:pt idx="2278">
                  <c:v>2012-01-10-18</c:v>
                </c:pt>
                <c:pt idx="2279">
                  <c:v>2012-01-10-19</c:v>
                </c:pt>
                <c:pt idx="2280">
                  <c:v>2012-01-10-20</c:v>
                </c:pt>
                <c:pt idx="2281">
                  <c:v>2012-01-10-21</c:v>
                </c:pt>
                <c:pt idx="2282">
                  <c:v>2012-01-10-22</c:v>
                </c:pt>
                <c:pt idx="2283">
                  <c:v>2012-01-10-23</c:v>
                </c:pt>
                <c:pt idx="2284">
                  <c:v>2012-01-11-00</c:v>
                </c:pt>
                <c:pt idx="2285">
                  <c:v>2012-01-11-01</c:v>
                </c:pt>
                <c:pt idx="2286">
                  <c:v>2012-01-11-02</c:v>
                </c:pt>
                <c:pt idx="2287">
                  <c:v>2012-01-11-03</c:v>
                </c:pt>
                <c:pt idx="2288">
                  <c:v>2012-01-11-04</c:v>
                </c:pt>
                <c:pt idx="2289">
                  <c:v>2012-01-11-05</c:v>
                </c:pt>
                <c:pt idx="2290">
                  <c:v>2012-01-11-06</c:v>
                </c:pt>
                <c:pt idx="2291">
                  <c:v>2012-01-11-07</c:v>
                </c:pt>
                <c:pt idx="2292">
                  <c:v>2012-01-11-08</c:v>
                </c:pt>
                <c:pt idx="2293">
                  <c:v>2012-01-11-09</c:v>
                </c:pt>
                <c:pt idx="2294">
                  <c:v>2012-01-11-10</c:v>
                </c:pt>
                <c:pt idx="2295">
                  <c:v>2012-01-11-11</c:v>
                </c:pt>
                <c:pt idx="2296">
                  <c:v>2012-01-11-12</c:v>
                </c:pt>
                <c:pt idx="2297">
                  <c:v>2012-01-11-13</c:v>
                </c:pt>
                <c:pt idx="2298">
                  <c:v>2012-01-11-14</c:v>
                </c:pt>
                <c:pt idx="2299">
                  <c:v>2012-01-11-15</c:v>
                </c:pt>
                <c:pt idx="2300">
                  <c:v>2012-01-11-16</c:v>
                </c:pt>
                <c:pt idx="2301">
                  <c:v>2012-01-11-17</c:v>
                </c:pt>
                <c:pt idx="2302">
                  <c:v>2012-01-11-18</c:v>
                </c:pt>
                <c:pt idx="2303">
                  <c:v>2012-01-11-19</c:v>
                </c:pt>
                <c:pt idx="2304">
                  <c:v>2012-01-11-20</c:v>
                </c:pt>
                <c:pt idx="2305">
                  <c:v>2012-01-11-21</c:v>
                </c:pt>
                <c:pt idx="2306">
                  <c:v>2012-01-11-22</c:v>
                </c:pt>
                <c:pt idx="2307">
                  <c:v>2012-01-11-23</c:v>
                </c:pt>
                <c:pt idx="2308">
                  <c:v>2012-01-12-00</c:v>
                </c:pt>
                <c:pt idx="2309">
                  <c:v>2012-01-12-01</c:v>
                </c:pt>
                <c:pt idx="2310">
                  <c:v>2012-01-12-02</c:v>
                </c:pt>
                <c:pt idx="2311">
                  <c:v>2012-01-12-03</c:v>
                </c:pt>
                <c:pt idx="2312">
                  <c:v>2012-01-12-04</c:v>
                </c:pt>
                <c:pt idx="2313">
                  <c:v>2012-01-12-05</c:v>
                </c:pt>
                <c:pt idx="2314">
                  <c:v>2012-01-12-06</c:v>
                </c:pt>
                <c:pt idx="2315">
                  <c:v>2012-01-12-07</c:v>
                </c:pt>
                <c:pt idx="2316">
                  <c:v>2012-01-12-08</c:v>
                </c:pt>
                <c:pt idx="2317">
                  <c:v>2012-01-12-09</c:v>
                </c:pt>
                <c:pt idx="2318">
                  <c:v>2012-01-12-10</c:v>
                </c:pt>
                <c:pt idx="2319">
                  <c:v>2012-01-12-11</c:v>
                </c:pt>
                <c:pt idx="2320">
                  <c:v>2012-01-12-12</c:v>
                </c:pt>
                <c:pt idx="2321">
                  <c:v>2012-01-12-13</c:v>
                </c:pt>
                <c:pt idx="2322">
                  <c:v>2012-01-12-14</c:v>
                </c:pt>
                <c:pt idx="2323">
                  <c:v>2012-01-12-15</c:v>
                </c:pt>
                <c:pt idx="2324">
                  <c:v>2012-01-12-16</c:v>
                </c:pt>
                <c:pt idx="2325">
                  <c:v>2012-01-12-17</c:v>
                </c:pt>
                <c:pt idx="2326">
                  <c:v>2012-01-12-18</c:v>
                </c:pt>
                <c:pt idx="2327">
                  <c:v>2012-01-12-19</c:v>
                </c:pt>
                <c:pt idx="2328">
                  <c:v>2012-01-12-20</c:v>
                </c:pt>
                <c:pt idx="2329">
                  <c:v>2012-01-12-21</c:v>
                </c:pt>
                <c:pt idx="2330">
                  <c:v>2012-01-12-22</c:v>
                </c:pt>
                <c:pt idx="2331">
                  <c:v>2012-01-12-23</c:v>
                </c:pt>
                <c:pt idx="2332">
                  <c:v>2012-01-13-00</c:v>
                </c:pt>
                <c:pt idx="2333">
                  <c:v>2012-01-13-01</c:v>
                </c:pt>
                <c:pt idx="2334">
                  <c:v>2012-01-13-02</c:v>
                </c:pt>
                <c:pt idx="2335">
                  <c:v>2012-01-13-03</c:v>
                </c:pt>
                <c:pt idx="2336">
                  <c:v>2012-01-13-04</c:v>
                </c:pt>
                <c:pt idx="2337">
                  <c:v>2012-01-13-05</c:v>
                </c:pt>
                <c:pt idx="2338">
                  <c:v>2012-01-13-06</c:v>
                </c:pt>
                <c:pt idx="2339">
                  <c:v>2012-01-13-07</c:v>
                </c:pt>
                <c:pt idx="2340">
                  <c:v>2012-01-13-08</c:v>
                </c:pt>
                <c:pt idx="2341">
                  <c:v>2012-01-13-09</c:v>
                </c:pt>
                <c:pt idx="2342">
                  <c:v>2012-01-13-10</c:v>
                </c:pt>
                <c:pt idx="2343">
                  <c:v>2012-01-13-11</c:v>
                </c:pt>
                <c:pt idx="2344">
                  <c:v>2012-01-13-12</c:v>
                </c:pt>
                <c:pt idx="2345">
                  <c:v>2012-01-13-13</c:v>
                </c:pt>
                <c:pt idx="2346">
                  <c:v>2012-01-13-14</c:v>
                </c:pt>
                <c:pt idx="2347">
                  <c:v>2012-01-13-15</c:v>
                </c:pt>
                <c:pt idx="2348">
                  <c:v>2012-01-13-16</c:v>
                </c:pt>
                <c:pt idx="2349">
                  <c:v>2012-01-13-17</c:v>
                </c:pt>
                <c:pt idx="2350">
                  <c:v>2012-01-13-18</c:v>
                </c:pt>
                <c:pt idx="2351">
                  <c:v>2012-01-13-19</c:v>
                </c:pt>
                <c:pt idx="2352">
                  <c:v>2012-01-13-20</c:v>
                </c:pt>
                <c:pt idx="2353">
                  <c:v>2012-01-13-21</c:v>
                </c:pt>
                <c:pt idx="2354">
                  <c:v>2012-01-13-22</c:v>
                </c:pt>
                <c:pt idx="2355">
                  <c:v>2012-01-13-23</c:v>
                </c:pt>
                <c:pt idx="2356">
                  <c:v>2012-01-14-00</c:v>
                </c:pt>
                <c:pt idx="2357">
                  <c:v>2012-01-14-01</c:v>
                </c:pt>
                <c:pt idx="2358">
                  <c:v>2012-01-14-02</c:v>
                </c:pt>
                <c:pt idx="2359">
                  <c:v>2012-01-14-03</c:v>
                </c:pt>
                <c:pt idx="2360">
                  <c:v>2012-01-14-04</c:v>
                </c:pt>
                <c:pt idx="2361">
                  <c:v>2012-01-14-05</c:v>
                </c:pt>
                <c:pt idx="2362">
                  <c:v>2012-01-14-06</c:v>
                </c:pt>
                <c:pt idx="2363">
                  <c:v>2012-01-14-07</c:v>
                </c:pt>
                <c:pt idx="2364">
                  <c:v>2012-01-14-08</c:v>
                </c:pt>
                <c:pt idx="2365">
                  <c:v>2012-01-14-09</c:v>
                </c:pt>
                <c:pt idx="2366">
                  <c:v>2012-01-14-10</c:v>
                </c:pt>
                <c:pt idx="2367">
                  <c:v>2012-01-14-11</c:v>
                </c:pt>
                <c:pt idx="2368">
                  <c:v>2012-01-14-12</c:v>
                </c:pt>
                <c:pt idx="2369">
                  <c:v>2012-01-14-13</c:v>
                </c:pt>
                <c:pt idx="2370">
                  <c:v>2012-01-14-14</c:v>
                </c:pt>
                <c:pt idx="2371">
                  <c:v>2012-01-14-15</c:v>
                </c:pt>
                <c:pt idx="2372">
                  <c:v>2012-01-14-16</c:v>
                </c:pt>
                <c:pt idx="2373">
                  <c:v>2012-01-14-17</c:v>
                </c:pt>
                <c:pt idx="2374">
                  <c:v>2012-01-14-18</c:v>
                </c:pt>
                <c:pt idx="2375">
                  <c:v>2012-01-14-19</c:v>
                </c:pt>
                <c:pt idx="2376">
                  <c:v>2012-01-14-20</c:v>
                </c:pt>
                <c:pt idx="2377">
                  <c:v>2012-01-14-21</c:v>
                </c:pt>
                <c:pt idx="2378">
                  <c:v>2012-01-14-22</c:v>
                </c:pt>
                <c:pt idx="2379">
                  <c:v>2012-01-14-23</c:v>
                </c:pt>
                <c:pt idx="2380">
                  <c:v>2012-01-15-00</c:v>
                </c:pt>
                <c:pt idx="2381">
                  <c:v>2012-01-15-01</c:v>
                </c:pt>
                <c:pt idx="2382">
                  <c:v>2012-01-15-02</c:v>
                </c:pt>
                <c:pt idx="2383">
                  <c:v>2012-01-15-03</c:v>
                </c:pt>
                <c:pt idx="2384">
                  <c:v>2012-01-15-04</c:v>
                </c:pt>
                <c:pt idx="2385">
                  <c:v>2012-01-15-05</c:v>
                </c:pt>
                <c:pt idx="2386">
                  <c:v>2012-01-15-06</c:v>
                </c:pt>
                <c:pt idx="2387">
                  <c:v>2012-01-15-07</c:v>
                </c:pt>
                <c:pt idx="2388">
                  <c:v>2012-01-15-08</c:v>
                </c:pt>
                <c:pt idx="2389">
                  <c:v>2012-01-15-09</c:v>
                </c:pt>
                <c:pt idx="2390">
                  <c:v>2012-01-15-10</c:v>
                </c:pt>
                <c:pt idx="2391">
                  <c:v>2012-01-15-11</c:v>
                </c:pt>
                <c:pt idx="2392">
                  <c:v>2012-01-15-12</c:v>
                </c:pt>
                <c:pt idx="2393">
                  <c:v>2012-01-15-13</c:v>
                </c:pt>
                <c:pt idx="2394">
                  <c:v>2012-01-15-14</c:v>
                </c:pt>
                <c:pt idx="2395">
                  <c:v>2012-01-15-15</c:v>
                </c:pt>
                <c:pt idx="2396">
                  <c:v>2012-01-15-16</c:v>
                </c:pt>
                <c:pt idx="2397">
                  <c:v>2012-01-15-17</c:v>
                </c:pt>
                <c:pt idx="2398">
                  <c:v>2012-01-15-18</c:v>
                </c:pt>
                <c:pt idx="2399">
                  <c:v>2012-01-15-19</c:v>
                </c:pt>
                <c:pt idx="2400">
                  <c:v>2012-01-15-20</c:v>
                </c:pt>
                <c:pt idx="2401">
                  <c:v>2012-01-15-21</c:v>
                </c:pt>
                <c:pt idx="2402">
                  <c:v>2012-01-15-22</c:v>
                </c:pt>
                <c:pt idx="2403">
                  <c:v>2012-01-15-23</c:v>
                </c:pt>
                <c:pt idx="2404">
                  <c:v>2012-01-16-00</c:v>
                </c:pt>
                <c:pt idx="2405">
                  <c:v>2012-01-16-01</c:v>
                </c:pt>
                <c:pt idx="2406">
                  <c:v>2012-01-16-02</c:v>
                </c:pt>
                <c:pt idx="2407">
                  <c:v>2012-01-16-03</c:v>
                </c:pt>
                <c:pt idx="2408">
                  <c:v>2012-01-16-04</c:v>
                </c:pt>
                <c:pt idx="2409">
                  <c:v>2012-01-16-05</c:v>
                </c:pt>
                <c:pt idx="2410">
                  <c:v>2012-01-16-06</c:v>
                </c:pt>
                <c:pt idx="2411">
                  <c:v>2012-01-16-07</c:v>
                </c:pt>
                <c:pt idx="2412">
                  <c:v>2012-01-16-08</c:v>
                </c:pt>
                <c:pt idx="2413">
                  <c:v>2012-01-16-09</c:v>
                </c:pt>
                <c:pt idx="2414">
                  <c:v>2012-01-16-10</c:v>
                </c:pt>
                <c:pt idx="2415">
                  <c:v>2012-01-16-11</c:v>
                </c:pt>
                <c:pt idx="2416">
                  <c:v>2012-01-16-12</c:v>
                </c:pt>
                <c:pt idx="2417">
                  <c:v>2012-01-16-13</c:v>
                </c:pt>
                <c:pt idx="2418">
                  <c:v>2012-01-16-14</c:v>
                </c:pt>
                <c:pt idx="2419">
                  <c:v>2012-01-16-15</c:v>
                </c:pt>
                <c:pt idx="2420">
                  <c:v>2012-01-16-16</c:v>
                </c:pt>
                <c:pt idx="2421">
                  <c:v>2012-01-16-17</c:v>
                </c:pt>
                <c:pt idx="2422">
                  <c:v>2012-01-16-18</c:v>
                </c:pt>
                <c:pt idx="2423">
                  <c:v>2012-01-16-19</c:v>
                </c:pt>
                <c:pt idx="2424">
                  <c:v>2012-01-16-20</c:v>
                </c:pt>
                <c:pt idx="2425">
                  <c:v>2012-01-16-21</c:v>
                </c:pt>
                <c:pt idx="2426">
                  <c:v>2012-01-16-22</c:v>
                </c:pt>
                <c:pt idx="2427">
                  <c:v>2012-01-16-23</c:v>
                </c:pt>
                <c:pt idx="2428">
                  <c:v>2012-01-17-00</c:v>
                </c:pt>
                <c:pt idx="2429">
                  <c:v>2012-01-17-01</c:v>
                </c:pt>
                <c:pt idx="2430">
                  <c:v>2012-01-17-02</c:v>
                </c:pt>
                <c:pt idx="2431">
                  <c:v>2012-01-17-03</c:v>
                </c:pt>
                <c:pt idx="2432">
                  <c:v>2012-01-17-04</c:v>
                </c:pt>
                <c:pt idx="2433">
                  <c:v>2012-01-17-05</c:v>
                </c:pt>
                <c:pt idx="2434">
                  <c:v>2012-01-17-06</c:v>
                </c:pt>
                <c:pt idx="2435">
                  <c:v>2012-01-17-07</c:v>
                </c:pt>
                <c:pt idx="2436">
                  <c:v>2012-01-17-08</c:v>
                </c:pt>
                <c:pt idx="2437">
                  <c:v>2012-01-17-09</c:v>
                </c:pt>
                <c:pt idx="2438">
                  <c:v>2012-01-17-10</c:v>
                </c:pt>
                <c:pt idx="2439">
                  <c:v>2012-01-17-11</c:v>
                </c:pt>
                <c:pt idx="2440">
                  <c:v>2012-01-17-12</c:v>
                </c:pt>
                <c:pt idx="2441">
                  <c:v>2012-01-17-13</c:v>
                </c:pt>
                <c:pt idx="2442">
                  <c:v>2012-01-17-14</c:v>
                </c:pt>
                <c:pt idx="2443">
                  <c:v>2012-01-17-15</c:v>
                </c:pt>
                <c:pt idx="2444">
                  <c:v>2012-01-17-16</c:v>
                </c:pt>
                <c:pt idx="2445">
                  <c:v>2012-01-17-17</c:v>
                </c:pt>
                <c:pt idx="2446">
                  <c:v>2012-01-17-18</c:v>
                </c:pt>
                <c:pt idx="2447">
                  <c:v>2012-01-17-19</c:v>
                </c:pt>
                <c:pt idx="2448">
                  <c:v>2012-01-17-20</c:v>
                </c:pt>
                <c:pt idx="2449">
                  <c:v>2012-01-17-21</c:v>
                </c:pt>
                <c:pt idx="2450">
                  <c:v>2012-01-17-22</c:v>
                </c:pt>
                <c:pt idx="2451">
                  <c:v>2012-01-17-23</c:v>
                </c:pt>
                <c:pt idx="2452">
                  <c:v>2012-01-18-00</c:v>
                </c:pt>
                <c:pt idx="2453">
                  <c:v>2012-01-18-01</c:v>
                </c:pt>
                <c:pt idx="2454">
                  <c:v>2012-01-18-02</c:v>
                </c:pt>
                <c:pt idx="2455">
                  <c:v>2012-01-18-03</c:v>
                </c:pt>
                <c:pt idx="2456">
                  <c:v>2012-01-18-04</c:v>
                </c:pt>
                <c:pt idx="2457">
                  <c:v>2012-01-18-05</c:v>
                </c:pt>
                <c:pt idx="2458">
                  <c:v>2012-01-18-06</c:v>
                </c:pt>
                <c:pt idx="2459">
                  <c:v>2012-01-18-07</c:v>
                </c:pt>
                <c:pt idx="2460">
                  <c:v>2012-01-18-08</c:v>
                </c:pt>
                <c:pt idx="2461">
                  <c:v>2012-01-18-09</c:v>
                </c:pt>
                <c:pt idx="2462">
                  <c:v>2012-01-18-10</c:v>
                </c:pt>
                <c:pt idx="2463">
                  <c:v>2012-01-18-11</c:v>
                </c:pt>
                <c:pt idx="2464">
                  <c:v>2012-01-18-12</c:v>
                </c:pt>
                <c:pt idx="2465">
                  <c:v>2012-01-18-13</c:v>
                </c:pt>
                <c:pt idx="2466">
                  <c:v>2012-01-18-14</c:v>
                </c:pt>
                <c:pt idx="2467">
                  <c:v>2012-01-18-15</c:v>
                </c:pt>
                <c:pt idx="2468">
                  <c:v>2012-01-18-16</c:v>
                </c:pt>
                <c:pt idx="2469">
                  <c:v>2012-01-18-17</c:v>
                </c:pt>
                <c:pt idx="2470">
                  <c:v>2012-01-18-18</c:v>
                </c:pt>
                <c:pt idx="2471">
                  <c:v>2012-01-18-19</c:v>
                </c:pt>
                <c:pt idx="2472">
                  <c:v>2012-01-18-20</c:v>
                </c:pt>
                <c:pt idx="2473">
                  <c:v>2012-01-18-21</c:v>
                </c:pt>
                <c:pt idx="2474">
                  <c:v>2012-01-18-22</c:v>
                </c:pt>
                <c:pt idx="2475">
                  <c:v>2012-01-18-23</c:v>
                </c:pt>
                <c:pt idx="2476">
                  <c:v>2012-01-19-00</c:v>
                </c:pt>
                <c:pt idx="2477">
                  <c:v>2012-01-19-01</c:v>
                </c:pt>
                <c:pt idx="2478">
                  <c:v>2012-01-19-02</c:v>
                </c:pt>
                <c:pt idx="2479">
                  <c:v>2012-01-19-03</c:v>
                </c:pt>
                <c:pt idx="2480">
                  <c:v>2012-01-19-04</c:v>
                </c:pt>
                <c:pt idx="2481">
                  <c:v>2012-01-19-05</c:v>
                </c:pt>
                <c:pt idx="2482">
                  <c:v>2012-01-19-06</c:v>
                </c:pt>
                <c:pt idx="2483">
                  <c:v>2012-01-19-07</c:v>
                </c:pt>
                <c:pt idx="2484">
                  <c:v>2012-01-19-08</c:v>
                </c:pt>
                <c:pt idx="2485">
                  <c:v>2012-01-19-09</c:v>
                </c:pt>
                <c:pt idx="2486">
                  <c:v>2012-01-19-10</c:v>
                </c:pt>
                <c:pt idx="2487">
                  <c:v>2012-01-19-11</c:v>
                </c:pt>
                <c:pt idx="2488">
                  <c:v>2012-01-19-12</c:v>
                </c:pt>
                <c:pt idx="2489">
                  <c:v>2012-01-19-13</c:v>
                </c:pt>
                <c:pt idx="2490">
                  <c:v>2012-01-19-14</c:v>
                </c:pt>
                <c:pt idx="2491">
                  <c:v>2012-01-19-15</c:v>
                </c:pt>
                <c:pt idx="2492">
                  <c:v>2012-01-19-16</c:v>
                </c:pt>
                <c:pt idx="2493">
                  <c:v>2012-01-19-17</c:v>
                </c:pt>
                <c:pt idx="2494">
                  <c:v>2012-01-19-18</c:v>
                </c:pt>
                <c:pt idx="2495">
                  <c:v>2012-01-19-19</c:v>
                </c:pt>
                <c:pt idx="2496">
                  <c:v>2012-01-19-20</c:v>
                </c:pt>
                <c:pt idx="2497">
                  <c:v>2012-01-19-21</c:v>
                </c:pt>
                <c:pt idx="2498">
                  <c:v>2012-01-19-22</c:v>
                </c:pt>
                <c:pt idx="2499">
                  <c:v>2012-01-19-23</c:v>
                </c:pt>
                <c:pt idx="2500">
                  <c:v>2012-01-20-00</c:v>
                </c:pt>
                <c:pt idx="2501">
                  <c:v>2012-01-20-01</c:v>
                </c:pt>
                <c:pt idx="2502">
                  <c:v>2012-01-20-02</c:v>
                </c:pt>
                <c:pt idx="2503">
                  <c:v>2012-01-20-03</c:v>
                </c:pt>
                <c:pt idx="2504">
                  <c:v>2012-01-20-04</c:v>
                </c:pt>
                <c:pt idx="2505">
                  <c:v>2012-01-20-05</c:v>
                </c:pt>
                <c:pt idx="2506">
                  <c:v>2012-01-20-06</c:v>
                </c:pt>
                <c:pt idx="2507">
                  <c:v>2012-01-20-07</c:v>
                </c:pt>
                <c:pt idx="2508">
                  <c:v>2012-01-20-08</c:v>
                </c:pt>
                <c:pt idx="2509">
                  <c:v>2012-01-20-09</c:v>
                </c:pt>
                <c:pt idx="2510">
                  <c:v>2012-01-20-10</c:v>
                </c:pt>
                <c:pt idx="2511">
                  <c:v>2012-01-20-11</c:v>
                </c:pt>
                <c:pt idx="2512">
                  <c:v>2012-01-20-12</c:v>
                </c:pt>
                <c:pt idx="2513">
                  <c:v>2012-01-20-13</c:v>
                </c:pt>
                <c:pt idx="2514">
                  <c:v>2012-01-20-14</c:v>
                </c:pt>
                <c:pt idx="2515">
                  <c:v>2012-01-20-15</c:v>
                </c:pt>
                <c:pt idx="2516">
                  <c:v>2012-01-20-16</c:v>
                </c:pt>
                <c:pt idx="2517">
                  <c:v>2012-01-20-17</c:v>
                </c:pt>
                <c:pt idx="2518">
                  <c:v>2012-01-20-18</c:v>
                </c:pt>
                <c:pt idx="2519">
                  <c:v>2012-01-20-19</c:v>
                </c:pt>
                <c:pt idx="2520">
                  <c:v>2012-01-20-20</c:v>
                </c:pt>
                <c:pt idx="2521">
                  <c:v>2012-01-20-21</c:v>
                </c:pt>
                <c:pt idx="2522">
                  <c:v>2012-01-20-22</c:v>
                </c:pt>
                <c:pt idx="2523">
                  <c:v>2012-01-20-23</c:v>
                </c:pt>
                <c:pt idx="2524">
                  <c:v>2012-01-21-00</c:v>
                </c:pt>
                <c:pt idx="2525">
                  <c:v>2012-01-21-01</c:v>
                </c:pt>
                <c:pt idx="2526">
                  <c:v>2012-01-21-02</c:v>
                </c:pt>
                <c:pt idx="2527">
                  <c:v>2012-01-21-03</c:v>
                </c:pt>
                <c:pt idx="2528">
                  <c:v>2012-01-21-04</c:v>
                </c:pt>
                <c:pt idx="2529">
                  <c:v>2012-01-21-05</c:v>
                </c:pt>
                <c:pt idx="2530">
                  <c:v>2012-01-21-06</c:v>
                </c:pt>
                <c:pt idx="2531">
                  <c:v>2012-01-21-07</c:v>
                </c:pt>
                <c:pt idx="2532">
                  <c:v>2012-01-21-08</c:v>
                </c:pt>
                <c:pt idx="2533">
                  <c:v>2012-01-21-09</c:v>
                </c:pt>
                <c:pt idx="2534">
                  <c:v>2012-01-21-10</c:v>
                </c:pt>
                <c:pt idx="2535">
                  <c:v>2012-01-21-11</c:v>
                </c:pt>
                <c:pt idx="2536">
                  <c:v>2012-01-21-12</c:v>
                </c:pt>
                <c:pt idx="2537">
                  <c:v>2012-01-21-13</c:v>
                </c:pt>
                <c:pt idx="2538">
                  <c:v>2012-01-21-14</c:v>
                </c:pt>
                <c:pt idx="2539">
                  <c:v>2012-01-21-15</c:v>
                </c:pt>
                <c:pt idx="2540">
                  <c:v>2012-01-21-16</c:v>
                </c:pt>
                <c:pt idx="2541">
                  <c:v>2012-01-21-17</c:v>
                </c:pt>
                <c:pt idx="2542">
                  <c:v>2012-01-21-18</c:v>
                </c:pt>
                <c:pt idx="2543">
                  <c:v>2012-01-21-19</c:v>
                </c:pt>
                <c:pt idx="2544">
                  <c:v>2012-01-21-20</c:v>
                </c:pt>
                <c:pt idx="2545">
                  <c:v>2012-01-21-21</c:v>
                </c:pt>
                <c:pt idx="2546">
                  <c:v>2012-01-21-22</c:v>
                </c:pt>
                <c:pt idx="2547">
                  <c:v>2012-01-21-23</c:v>
                </c:pt>
                <c:pt idx="2548">
                  <c:v>2012-01-22-00</c:v>
                </c:pt>
                <c:pt idx="2549">
                  <c:v>2012-01-22-01</c:v>
                </c:pt>
                <c:pt idx="2550">
                  <c:v>2012-01-22-02</c:v>
                </c:pt>
                <c:pt idx="2551">
                  <c:v>2012-01-22-03</c:v>
                </c:pt>
                <c:pt idx="2552">
                  <c:v>2012-01-22-04</c:v>
                </c:pt>
                <c:pt idx="2553">
                  <c:v>2012-01-22-05</c:v>
                </c:pt>
                <c:pt idx="2554">
                  <c:v>2012-01-22-06</c:v>
                </c:pt>
                <c:pt idx="2555">
                  <c:v>2012-01-22-07</c:v>
                </c:pt>
                <c:pt idx="2556">
                  <c:v>2012-01-22-08</c:v>
                </c:pt>
                <c:pt idx="2557">
                  <c:v>2012-01-22-09</c:v>
                </c:pt>
                <c:pt idx="2558">
                  <c:v>2012-01-22-10</c:v>
                </c:pt>
                <c:pt idx="2559">
                  <c:v>2012-01-22-11</c:v>
                </c:pt>
                <c:pt idx="2560">
                  <c:v>2012-01-22-12</c:v>
                </c:pt>
                <c:pt idx="2561">
                  <c:v>2012-01-22-13</c:v>
                </c:pt>
                <c:pt idx="2562">
                  <c:v>2012-01-22-14</c:v>
                </c:pt>
                <c:pt idx="2563">
                  <c:v>2012-01-22-15</c:v>
                </c:pt>
                <c:pt idx="2564">
                  <c:v>2012-01-22-16</c:v>
                </c:pt>
                <c:pt idx="2565">
                  <c:v>2012-01-22-17</c:v>
                </c:pt>
                <c:pt idx="2566">
                  <c:v>2012-01-22-18</c:v>
                </c:pt>
                <c:pt idx="2567">
                  <c:v>2012-01-22-19</c:v>
                </c:pt>
                <c:pt idx="2568">
                  <c:v>2012-01-22-20</c:v>
                </c:pt>
                <c:pt idx="2569">
                  <c:v>2012-01-22-21</c:v>
                </c:pt>
                <c:pt idx="2570">
                  <c:v>2012-01-22-22</c:v>
                </c:pt>
                <c:pt idx="2571">
                  <c:v>2012-01-22-23</c:v>
                </c:pt>
                <c:pt idx="2572">
                  <c:v>2012-01-23-00</c:v>
                </c:pt>
                <c:pt idx="2573">
                  <c:v>2012-01-23-01</c:v>
                </c:pt>
                <c:pt idx="2574">
                  <c:v>2012-01-23-02</c:v>
                </c:pt>
                <c:pt idx="2575">
                  <c:v>2012-01-23-03</c:v>
                </c:pt>
                <c:pt idx="2576">
                  <c:v>2012-01-23-04</c:v>
                </c:pt>
                <c:pt idx="2577">
                  <c:v>2012-01-23-05</c:v>
                </c:pt>
                <c:pt idx="2578">
                  <c:v>2012-01-23-06</c:v>
                </c:pt>
                <c:pt idx="2579">
                  <c:v>2012-01-23-07</c:v>
                </c:pt>
                <c:pt idx="2580">
                  <c:v>2012-01-23-08</c:v>
                </c:pt>
                <c:pt idx="2581">
                  <c:v>2012-01-23-09</c:v>
                </c:pt>
                <c:pt idx="2582">
                  <c:v>2012-01-23-10</c:v>
                </c:pt>
                <c:pt idx="2583">
                  <c:v>2012-01-23-11</c:v>
                </c:pt>
                <c:pt idx="2584">
                  <c:v>2012-01-23-12</c:v>
                </c:pt>
                <c:pt idx="2585">
                  <c:v>2012-01-23-13</c:v>
                </c:pt>
                <c:pt idx="2586">
                  <c:v>2012-01-23-14</c:v>
                </c:pt>
                <c:pt idx="2587">
                  <c:v>2012-01-23-15</c:v>
                </c:pt>
                <c:pt idx="2588">
                  <c:v>2012-01-23-16</c:v>
                </c:pt>
                <c:pt idx="2589">
                  <c:v>2012-01-23-17</c:v>
                </c:pt>
                <c:pt idx="2590">
                  <c:v>2012-01-23-18</c:v>
                </c:pt>
                <c:pt idx="2591">
                  <c:v>2012-01-23-19</c:v>
                </c:pt>
                <c:pt idx="2592">
                  <c:v>2012-01-23-20</c:v>
                </c:pt>
                <c:pt idx="2593">
                  <c:v>2012-01-23-21</c:v>
                </c:pt>
                <c:pt idx="2594">
                  <c:v>2012-01-23-22</c:v>
                </c:pt>
                <c:pt idx="2595">
                  <c:v>2012-01-23-23</c:v>
                </c:pt>
                <c:pt idx="2596">
                  <c:v>2012-01-24-00</c:v>
                </c:pt>
                <c:pt idx="2597">
                  <c:v>2012-01-24-01</c:v>
                </c:pt>
                <c:pt idx="2598">
                  <c:v>2012-01-24-02</c:v>
                </c:pt>
                <c:pt idx="2599">
                  <c:v>2012-01-24-03</c:v>
                </c:pt>
                <c:pt idx="2600">
                  <c:v>2012-01-24-04</c:v>
                </c:pt>
                <c:pt idx="2601">
                  <c:v>2012-01-24-05</c:v>
                </c:pt>
                <c:pt idx="2602">
                  <c:v>2012-01-24-06</c:v>
                </c:pt>
                <c:pt idx="2603">
                  <c:v>2012-01-24-07</c:v>
                </c:pt>
                <c:pt idx="2604">
                  <c:v>2012-01-24-08</c:v>
                </c:pt>
                <c:pt idx="2605">
                  <c:v>2012-01-24-09</c:v>
                </c:pt>
                <c:pt idx="2606">
                  <c:v>2012-01-24-10</c:v>
                </c:pt>
                <c:pt idx="2607">
                  <c:v>2012-01-24-11</c:v>
                </c:pt>
                <c:pt idx="2608">
                  <c:v>2012-01-24-12</c:v>
                </c:pt>
                <c:pt idx="2609">
                  <c:v>2012-01-24-13</c:v>
                </c:pt>
                <c:pt idx="2610">
                  <c:v>2012-01-24-14</c:v>
                </c:pt>
                <c:pt idx="2611">
                  <c:v>2012-01-24-15</c:v>
                </c:pt>
                <c:pt idx="2612">
                  <c:v>2012-01-24-16</c:v>
                </c:pt>
                <c:pt idx="2613">
                  <c:v>2012-01-24-17</c:v>
                </c:pt>
                <c:pt idx="2614">
                  <c:v>2012-01-24-18</c:v>
                </c:pt>
                <c:pt idx="2615">
                  <c:v>2012-01-24-19</c:v>
                </c:pt>
                <c:pt idx="2616">
                  <c:v>2012-01-24-20</c:v>
                </c:pt>
                <c:pt idx="2617">
                  <c:v>2012-01-24-21</c:v>
                </c:pt>
                <c:pt idx="2618">
                  <c:v>2012-01-24-22</c:v>
                </c:pt>
                <c:pt idx="2619">
                  <c:v>2012-01-24-23</c:v>
                </c:pt>
                <c:pt idx="2620">
                  <c:v>2012-01-25-00</c:v>
                </c:pt>
                <c:pt idx="2621">
                  <c:v>2012-01-25-01</c:v>
                </c:pt>
                <c:pt idx="2622">
                  <c:v>2012-01-25-02</c:v>
                </c:pt>
                <c:pt idx="2623">
                  <c:v>2012-01-25-03</c:v>
                </c:pt>
                <c:pt idx="2624">
                  <c:v>2012-01-25-04</c:v>
                </c:pt>
                <c:pt idx="2625">
                  <c:v>2012-01-25-05</c:v>
                </c:pt>
                <c:pt idx="2626">
                  <c:v>2012-01-25-06</c:v>
                </c:pt>
                <c:pt idx="2627">
                  <c:v>2012-01-25-07</c:v>
                </c:pt>
                <c:pt idx="2628">
                  <c:v>2012-01-25-08</c:v>
                </c:pt>
                <c:pt idx="2629">
                  <c:v>2012-01-25-09</c:v>
                </c:pt>
                <c:pt idx="2630">
                  <c:v>2012-01-25-10</c:v>
                </c:pt>
                <c:pt idx="2631">
                  <c:v>2012-01-25-11</c:v>
                </c:pt>
                <c:pt idx="2632">
                  <c:v>2012-01-25-12</c:v>
                </c:pt>
                <c:pt idx="2633">
                  <c:v>2012-01-25-13</c:v>
                </c:pt>
                <c:pt idx="2634">
                  <c:v>2012-01-25-14</c:v>
                </c:pt>
                <c:pt idx="2635">
                  <c:v>2012-01-25-15</c:v>
                </c:pt>
                <c:pt idx="2636">
                  <c:v>2012-01-25-16</c:v>
                </c:pt>
                <c:pt idx="2637">
                  <c:v>2012-01-25-17</c:v>
                </c:pt>
                <c:pt idx="2638">
                  <c:v>2012-01-25-18</c:v>
                </c:pt>
                <c:pt idx="2639">
                  <c:v>2012-01-25-19</c:v>
                </c:pt>
                <c:pt idx="2640">
                  <c:v>2012-01-25-20</c:v>
                </c:pt>
                <c:pt idx="2641">
                  <c:v>2012-01-25-21</c:v>
                </c:pt>
                <c:pt idx="2642">
                  <c:v>2012-01-25-22</c:v>
                </c:pt>
                <c:pt idx="2643">
                  <c:v>2012-01-25-23</c:v>
                </c:pt>
                <c:pt idx="2644">
                  <c:v>2012-01-26-00</c:v>
                </c:pt>
                <c:pt idx="2645">
                  <c:v>2012-01-26-01</c:v>
                </c:pt>
                <c:pt idx="2646">
                  <c:v>2012-01-26-02</c:v>
                </c:pt>
                <c:pt idx="2647">
                  <c:v>2012-01-26-03</c:v>
                </c:pt>
                <c:pt idx="2648">
                  <c:v>2012-01-26-04</c:v>
                </c:pt>
                <c:pt idx="2649">
                  <c:v>2012-01-26-05</c:v>
                </c:pt>
                <c:pt idx="2650">
                  <c:v>2012-01-26-06</c:v>
                </c:pt>
                <c:pt idx="2651">
                  <c:v>2012-01-26-07</c:v>
                </c:pt>
                <c:pt idx="2652">
                  <c:v>2012-01-26-08</c:v>
                </c:pt>
                <c:pt idx="2653">
                  <c:v>2012-01-26-09</c:v>
                </c:pt>
                <c:pt idx="2654">
                  <c:v>2012-01-26-10</c:v>
                </c:pt>
                <c:pt idx="2655">
                  <c:v>2012-01-26-11</c:v>
                </c:pt>
                <c:pt idx="2656">
                  <c:v>2012-01-26-12</c:v>
                </c:pt>
                <c:pt idx="2657">
                  <c:v>2012-01-26-13</c:v>
                </c:pt>
                <c:pt idx="2658">
                  <c:v>2012-01-26-14</c:v>
                </c:pt>
                <c:pt idx="2659">
                  <c:v>2012-01-26-15</c:v>
                </c:pt>
                <c:pt idx="2660">
                  <c:v>2012-01-26-16</c:v>
                </c:pt>
                <c:pt idx="2661">
                  <c:v>2012-01-26-17</c:v>
                </c:pt>
                <c:pt idx="2662">
                  <c:v>2012-01-26-18</c:v>
                </c:pt>
                <c:pt idx="2663">
                  <c:v>2012-01-26-19</c:v>
                </c:pt>
                <c:pt idx="2664">
                  <c:v>2012-01-26-20</c:v>
                </c:pt>
                <c:pt idx="2665">
                  <c:v>2012-01-26-21</c:v>
                </c:pt>
                <c:pt idx="2666">
                  <c:v>2012-01-26-22</c:v>
                </c:pt>
                <c:pt idx="2667">
                  <c:v>2012-01-26-23</c:v>
                </c:pt>
                <c:pt idx="2668">
                  <c:v>2012-01-27-00</c:v>
                </c:pt>
                <c:pt idx="2669">
                  <c:v>2012-01-27-01</c:v>
                </c:pt>
                <c:pt idx="2670">
                  <c:v>2012-01-27-02</c:v>
                </c:pt>
                <c:pt idx="2671">
                  <c:v>2012-01-27-03</c:v>
                </c:pt>
                <c:pt idx="2672">
                  <c:v>2012-01-27-04</c:v>
                </c:pt>
                <c:pt idx="2673">
                  <c:v>2012-01-27-05</c:v>
                </c:pt>
                <c:pt idx="2674">
                  <c:v>2012-01-27-06</c:v>
                </c:pt>
                <c:pt idx="2675">
                  <c:v>2012-01-27-07</c:v>
                </c:pt>
                <c:pt idx="2676">
                  <c:v>2012-01-27-08</c:v>
                </c:pt>
                <c:pt idx="2677">
                  <c:v>2012-01-27-09</c:v>
                </c:pt>
                <c:pt idx="2678">
                  <c:v>2012-01-27-10</c:v>
                </c:pt>
                <c:pt idx="2679">
                  <c:v>2012-01-27-11</c:v>
                </c:pt>
                <c:pt idx="2680">
                  <c:v>2012-01-27-12</c:v>
                </c:pt>
                <c:pt idx="2681">
                  <c:v>2012-01-27-13</c:v>
                </c:pt>
                <c:pt idx="2682">
                  <c:v>2012-01-27-14</c:v>
                </c:pt>
                <c:pt idx="2683">
                  <c:v>2012-01-27-15</c:v>
                </c:pt>
                <c:pt idx="2684">
                  <c:v>2012-01-27-16</c:v>
                </c:pt>
                <c:pt idx="2685">
                  <c:v>2012-01-27-17</c:v>
                </c:pt>
                <c:pt idx="2686">
                  <c:v>2012-01-27-18</c:v>
                </c:pt>
                <c:pt idx="2687">
                  <c:v>2012-01-27-19</c:v>
                </c:pt>
                <c:pt idx="2688">
                  <c:v>2012-01-27-20</c:v>
                </c:pt>
                <c:pt idx="2689">
                  <c:v>2012-01-27-21</c:v>
                </c:pt>
                <c:pt idx="2690">
                  <c:v>2012-01-27-22</c:v>
                </c:pt>
                <c:pt idx="2691">
                  <c:v>2012-01-27-23</c:v>
                </c:pt>
                <c:pt idx="2692">
                  <c:v>2012-01-28-00</c:v>
                </c:pt>
                <c:pt idx="2693">
                  <c:v>2012-01-28-01</c:v>
                </c:pt>
                <c:pt idx="2694">
                  <c:v>2012-01-28-02</c:v>
                </c:pt>
                <c:pt idx="2695">
                  <c:v>2012-01-28-03</c:v>
                </c:pt>
                <c:pt idx="2696">
                  <c:v>2012-01-28-04</c:v>
                </c:pt>
                <c:pt idx="2697">
                  <c:v>2012-01-28-05</c:v>
                </c:pt>
                <c:pt idx="2698">
                  <c:v>2012-01-28-06</c:v>
                </c:pt>
                <c:pt idx="2699">
                  <c:v>2012-01-28-07</c:v>
                </c:pt>
                <c:pt idx="2700">
                  <c:v>2012-01-28-08</c:v>
                </c:pt>
                <c:pt idx="2701">
                  <c:v>2012-01-28-09</c:v>
                </c:pt>
                <c:pt idx="2702">
                  <c:v>2012-01-28-10</c:v>
                </c:pt>
                <c:pt idx="2703">
                  <c:v>2012-01-28-11</c:v>
                </c:pt>
                <c:pt idx="2704">
                  <c:v>2012-01-28-12</c:v>
                </c:pt>
                <c:pt idx="2705">
                  <c:v>2012-01-28-13</c:v>
                </c:pt>
                <c:pt idx="2706">
                  <c:v>2012-01-28-14</c:v>
                </c:pt>
                <c:pt idx="2707">
                  <c:v>2012-01-28-15</c:v>
                </c:pt>
                <c:pt idx="2708">
                  <c:v>2012-01-28-16</c:v>
                </c:pt>
                <c:pt idx="2709">
                  <c:v>2012-01-28-17</c:v>
                </c:pt>
                <c:pt idx="2710">
                  <c:v>2012-01-28-18</c:v>
                </c:pt>
                <c:pt idx="2711">
                  <c:v>2012-01-28-19</c:v>
                </c:pt>
                <c:pt idx="2712">
                  <c:v>2012-01-28-20</c:v>
                </c:pt>
                <c:pt idx="2713">
                  <c:v>2012-01-28-21</c:v>
                </c:pt>
                <c:pt idx="2714">
                  <c:v>2012-01-28-22</c:v>
                </c:pt>
                <c:pt idx="2715">
                  <c:v>2012-01-28-23</c:v>
                </c:pt>
                <c:pt idx="2716">
                  <c:v>2012-01-29-00</c:v>
                </c:pt>
                <c:pt idx="2717">
                  <c:v>2012-01-29-01</c:v>
                </c:pt>
                <c:pt idx="2718">
                  <c:v>2012-01-29-02</c:v>
                </c:pt>
                <c:pt idx="2719">
                  <c:v>2012-01-29-03</c:v>
                </c:pt>
                <c:pt idx="2720">
                  <c:v>2012-01-29-04</c:v>
                </c:pt>
                <c:pt idx="2721">
                  <c:v>2012-01-29-05</c:v>
                </c:pt>
                <c:pt idx="2722">
                  <c:v>2012-01-29-06</c:v>
                </c:pt>
                <c:pt idx="2723">
                  <c:v>2012-01-29-07</c:v>
                </c:pt>
                <c:pt idx="2724">
                  <c:v>2012-01-29-08</c:v>
                </c:pt>
                <c:pt idx="2725">
                  <c:v>2012-01-29-09</c:v>
                </c:pt>
                <c:pt idx="2726">
                  <c:v>2012-01-29-10</c:v>
                </c:pt>
                <c:pt idx="2727">
                  <c:v>2012-01-29-11</c:v>
                </c:pt>
                <c:pt idx="2728">
                  <c:v>2012-01-29-12</c:v>
                </c:pt>
                <c:pt idx="2729">
                  <c:v>2012-01-29-13</c:v>
                </c:pt>
                <c:pt idx="2730">
                  <c:v>2012-01-29-14</c:v>
                </c:pt>
                <c:pt idx="2731">
                  <c:v>2012-01-29-15</c:v>
                </c:pt>
                <c:pt idx="2732">
                  <c:v>2012-01-29-16</c:v>
                </c:pt>
                <c:pt idx="2733">
                  <c:v>2012-01-29-17</c:v>
                </c:pt>
                <c:pt idx="2734">
                  <c:v>2012-01-29-18</c:v>
                </c:pt>
                <c:pt idx="2735">
                  <c:v>2012-01-29-19</c:v>
                </c:pt>
                <c:pt idx="2736">
                  <c:v>2012-01-29-20</c:v>
                </c:pt>
                <c:pt idx="2737">
                  <c:v>2012-01-29-21</c:v>
                </c:pt>
                <c:pt idx="2738">
                  <c:v>2012-01-29-22</c:v>
                </c:pt>
                <c:pt idx="2739">
                  <c:v>2012-01-29-23</c:v>
                </c:pt>
                <c:pt idx="2740">
                  <c:v>2012-01-30-00</c:v>
                </c:pt>
                <c:pt idx="2741">
                  <c:v>2012-01-30-01</c:v>
                </c:pt>
                <c:pt idx="2742">
                  <c:v>2012-01-30-02</c:v>
                </c:pt>
                <c:pt idx="2743">
                  <c:v>2012-01-30-03</c:v>
                </c:pt>
                <c:pt idx="2744">
                  <c:v>2012-01-30-04</c:v>
                </c:pt>
                <c:pt idx="2745">
                  <c:v>2012-01-30-05</c:v>
                </c:pt>
                <c:pt idx="2746">
                  <c:v>2012-01-30-06</c:v>
                </c:pt>
                <c:pt idx="2747">
                  <c:v>2012-01-30-07</c:v>
                </c:pt>
                <c:pt idx="2748">
                  <c:v>2012-01-30-08</c:v>
                </c:pt>
                <c:pt idx="2749">
                  <c:v>2012-01-30-09</c:v>
                </c:pt>
                <c:pt idx="2750">
                  <c:v>2012-01-30-10</c:v>
                </c:pt>
                <c:pt idx="2751">
                  <c:v>2012-01-30-11</c:v>
                </c:pt>
                <c:pt idx="2752">
                  <c:v>2012-01-30-12</c:v>
                </c:pt>
                <c:pt idx="2753">
                  <c:v>2012-01-30-13</c:v>
                </c:pt>
                <c:pt idx="2754">
                  <c:v>2012-01-30-14</c:v>
                </c:pt>
                <c:pt idx="2755">
                  <c:v>2012-01-30-15</c:v>
                </c:pt>
                <c:pt idx="2756">
                  <c:v>2012-01-30-16</c:v>
                </c:pt>
                <c:pt idx="2757">
                  <c:v>2012-01-30-17</c:v>
                </c:pt>
                <c:pt idx="2758">
                  <c:v>2012-01-30-18</c:v>
                </c:pt>
                <c:pt idx="2759">
                  <c:v>2012-01-30-19</c:v>
                </c:pt>
                <c:pt idx="2760">
                  <c:v>2012-01-30-20</c:v>
                </c:pt>
                <c:pt idx="2761">
                  <c:v>2012-01-30-21</c:v>
                </c:pt>
                <c:pt idx="2762">
                  <c:v>2012-01-30-22</c:v>
                </c:pt>
                <c:pt idx="2763">
                  <c:v>2012-01-30-23</c:v>
                </c:pt>
                <c:pt idx="2764">
                  <c:v>2012-01-31-00</c:v>
                </c:pt>
                <c:pt idx="2765">
                  <c:v>2012-01-31-01</c:v>
                </c:pt>
                <c:pt idx="2766">
                  <c:v>2012-01-31-02</c:v>
                </c:pt>
                <c:pt idx="2767">
                  <c:v>2012-01-31-03</c:v>
                </c:pt>
                <c:pt idx="2768">
                  <c:v>2012-01-31-04</c:v>
                </c:pt>
                <c:pt idx="2769">
                  <c:v>2012-01-31-05</c:v>
                </c:pt>
                <c:pt idx="2770">
                  <c:v>2012-01-31-06</c:v>
                </c:pt>
                <c:pt idx="2771">
                  <c:v>2012-01-31-07</c:v>
                </c:pt>
                <c:pt idx="2772">
                  <c:v>2012-01-31-08</c:v>
                </c:pt>
                <c:pt idx="2773">
                  <c:v>2012-01-31-09</c:v>
                </c:pt>
                <c:pt idx="2774">
                  <c:v>2012-01-31-10</c:v>
                </c:pt>
                <c:pt idx="2775">
                  <c:v>2012-01-31-11</c:v>
                </c:pt>
                <c:pt idx="2776">
                  <c:v>2012-01-31-12</c:v>
                </c:pt>
                <c:pt idx="2777">
                  <c:v>2012-01-31-13</c:v>
                </c:pt>
                <c:pt idx="2778">
                  <c:v>2012-01-31-14</c:v>
                </c:pt>
                <c:pt idx="2779">
                  <c:v>2012-01-31-15</c:v>
                </c:pt>
                <c:pt idx="2780">
                  <c:v>2012-01-31-16</c:v>
                </c:pt>
                <c:pt idx="2781">
                  <c:v>2012-01-31-17</c:v>
                </c:pt>
                <c:pt idx="2782">
                  <c:v>2012-01-31-18</c:v>
                </c:pt>
                <c:pt idx="2783">
                  <c:v>2012-01-31-19</c:v>
                </c:pt>
                <c:pt idx="2784">
                  <c:v>2012-01-31-20</c:v>
                </c:pt>
                <c:pt idx="2785">
                  <c:v>2012-01-31-21</c:v>
                </c:pt>
                <c:pt idx="2786">
                  <c:v>2012-01-31-22</c:v>
                </c:pt>
                <c:pt idx="2787">
                  <c:v>2012-01-31-23</c:v>
                </c:pt>
                <c:pt idx="2788">
                  <c:v>2012-02-01-00</c:v>
                </c:pt>
                <c:pt idx="2789">
                  <c:v>2012-02-01-01</c:v>
                </c:pt>
                <c:pt idx="2790">
                  <c:v>2012-02-01-02</c:v>
                </c:pt>
                <c:pt idx="2791">
                  <c:v>2012-02-01-03</c:v>
                </c:pt>
                <c:pt idx="2792">
                  <c:v>2012-02-01-04</c:v>
                </c:pt>
                <c:pt idx="2793">
                  <c:v>2012-02-01-05</c:v>
                </c:pt>
                <c:pt idx="2794">
                  <c:v>2012-02-01-06</c:v>
                </c:pt>
                <c:pt idx="2795">
                  <c:v>2012-02-01-07</c:v>
                </c:pt>
                <c:pt idx="2796">
                  <c:v>2012-02-01-08</c:v>
                </c:pt>
                <c:pt idx="2797">
                  <c:v>2012-02-01-09</c:v>
                </c:pt>
                <c:pt idx="2798">
                  <c:v>2012-02-01-10</c:v>
                </c:pt>
                <c:pt idx="2799">
                  <c:v>2012-02-01-11</c:v>
                </c:pt>
                <c:pt idx="2800">
                  <c:v>2012-02-01-12</c:v>
                </c:pt>
                <c:pt idx="2801">
                  <c:v>2012-02-01-13</c:v>
                </c:pt>
                <c:pt idx="2802">
                  <c:v>2012-02-01-14</c:v>
                </c:pt>
                <c:pt idx="2803">
                  <c:v>2012-02-01-15</c:v>
                </c:pt>
                <c:pt idx="2804">
                  <c:v>2012-02-01-16</c:v>
                </c:pt>
                <c:pt idx="2805">
                  <c:v>2012-02-01-17</c:v>
                </c:pt>
                <c:pt idx="2806">
                  <c:v>2012-02-01-18</c:v>
                </c:pt>
                <c:pt idx="2807">
                  <c:v>2012-02-01-19</c:v>
                </c:pt>
                <c:pt idx="2808">
                  <c:v>2012-02-01-20</c:v>
                </c:pt>
                <c:pt idx="2809">
                  <c:v>2012-02-01-21</c:v>
                </c:pt>
                <c:pt idx="2810">
                  <c:v>2012-02-01-22</c:v>
                </c:pt>
                <c:pt idx="2811">
                  <c:v>2012-02-01-23</c:v>
                </c:pt>
                <c:pt idx="2812">
                  <c:v>2012-02-02-00</c:v>
                </c:pt>
                <c:pt idx="2813">
                  <c:v>2012-02-02-01</c:v>
                </c:pt>
                <c:pt idx="2814">
                  <c:v>2012-02-02-02</c:v>
                </c:pt>
                <c:pt idx="2815">
                  <c:v>2012-02-02-03</c:v>
                </c:pt>
                <c:pt idx="2816">
                  <c:v>2012-02-02-04</c:v>
                </c:pt>
                <c:pt idx="2817">
                  <c:v>2012-02-02-05</c:v>
                </c:pt>
                <c:pt idx="2818">
                  <c:v>2012-02-02-06</c:v>
                </c:pt>
                <c:pt idx="2819">
                  <c:v>2012-02-02-07</c:v>
                </c:pt>
                <c:pt idx="2820">
                  <c:v>2012-02-02-08</c:v>
                </c:pt>
                <c:pt idx="2821">
                  <c:v>2012-02-02-09</c:v>
                </c:pt>
                <c:pt idx="2822">
                  <c:v>2012-02-02-10</c:v>
                </c:pt>
                <c:pt idx="2823">
                  <c:v>2012-02-02-11</c:v>
                </c:pt>
                <c:pt idx="2824">
                  <c:v>2012-02-02-12</c:v>
                </c:pt>
                <c:pt idx="2825">
                  <c:v>2012-02-02-13</c:v>
                </c:pt>
                <c:pt idx="2826">
                  <c:v>2012-02-02-14</c:v>
                </c:pt>
                <c:pt idx="2827">
                  <c:v>2012-02-02-15</c:v>
                </c:pt>
                <c:pt idx="2828">
                  <c:v>2012-02-02-16</c:v>
                </c:pt>
                <c:pt idx="2829">
                  <c:v>2012-02-02-17</c:v>
                </c:pt>
                <c:pt idx="2830">
                  <c:v>2012-02-02-18</c:v>
                </c:pt>
                <c:pt idx="2831">
                  <c:v>2012-02-02-19</c:v>
                </c:pt>
                <c:pt idx="2832">
                  <c:v>2012-02-02-20</c:v>
                </c:pt>
                <c:pt idx="2833">
                  <c:v>2012-02-02-21</c:v>
                </c:pt>
                <c:pt idx="2834">
                  <c:v>2012-02-02-22</c:v>
                </c:pt>
                <c:pt idx="2835">
                  <c:v>2012-02-02-23</c:v>
                </c:pt>
                <c:pt idx="2836">
                  <c:v>2012-02-03-00</c:v>
                </c:pt>
                <c:pt idx="2837">
                  <c:v>2012-02-03-01</c:v>
                </c:pt>
                <c:pt idx="2838">
                  <c:v>2012-02-03-02</c:v>
                </c:pt>
                <c:pt idx="2839">
                  <c:v>2012-02-03-03</c:v>
                </c:pt>
                <c:pt idx="2840">
                  <c:v>2012-02-03-04</c:v>
                </c:pt>
                <c:pt idx="2841">
                  <c:v>2012-02-03-05</c:v>
                </c:pt>
                <c:pt idx="2842">
                  <c:v>2012-02-03-06</c:v>
                </c:pt>
                <c:pt idx="2843">
                  <c:v>2012-02-03-07</c:v>
                </c:pt>
                <c:pt idx="2844">
                  <c:v>2012-02-03-08</c:v>
                </c:pt>
                <c:pt idx="2845">
                  <c:v>2012-02-03-09</c:v>
                </c:pt>
                <c:pt idx="2846">
                  <c:v>2012-02-03-10</c:v>
                </c:pt>
                <c:pt idx="2847">
                  <c:v>2012-02-03-11</c:v>
                </c:pt>
                <c:pt idx="2848">
                  <c:v>2012-02-03-12</c:v>
                </c:pt>
                <c:pt idx="2849">
                  <c:v>2012-02-03-13</c:v>
                </c:pt>
                <c:pt idx="2850">
                  <c:v>2012-02-03-14</c:v>
                </c:pt>
                <c:pt idx="2851">
                  <c:v>2012-02-03-15</c:v>
                </c:pt>
                <c:pt idx="2852">
                  <c:v>2012-02-03-16</c:v>
                </c:pt>
                <c:pt idx="2853">
                  <c:v>2012-02-03-17</c:v>
                </c:pt>
                <c:pt idx="2854">
                  <c:v>2012-02-03-18</c:v>
                </c:pt>
                <c:pt idx="2855">
                  <c:v>2012-02-03-19</c:v>
                </c:pt>
                <c:pt idx="2856">
                  <c:v>2012-02-03-20</c:v>
                </c:pt>
                <c:pt idx="2857">
                  <c:v>2012-02-03-21</c:v>
                </c:pt>
                <c:pt idx="2858">
                  <c:v>2012-02-03-22</c:v>
                </c:pt>
                <c:pt idx="2859">
                  <c:v>2012-02-03-23</c:v>
                </c:pt>
                <c:pt idx="2860">
                  <c:v>2012-02-04-00</c:v>
                </c:pt>
                <c:pt idx="2861">
                  <c:v>2012-02-04-01</c:v>
                </c:pt>
                <c:pt idx="2862">
                  <c:v>2012-02-04-02</c:v>
                </c:pt>
                <c:pt idx="2863">
                  <c:v>2012-02-04-03</c:v>
                </c:pt>
                <c:pt idx="2864">
                  <c:v>2012-02-04-04</c:v>
                </c:pt>
                <c:pt idx="2865">
                  <c:v>2012-02-04-05</c:v>
                </c:pt>
                <c:pt idx="2866">
                  <c:v>2012-02-04-06</c:v>
                </c:pt>
                <c:pt idx="2867">
                  <c:v>2012-02-04-07</c:v>
                </c:pt>
                <c:pt idx="2868">
                  <c:v>2012-02-04-08</c:v>
                </c:pt>
                <c:pt idx="2869">
                  <c:v>2012-02-04-09</c:v>
                </c:pt>
                <c:pt idx="2870">
                  <c:v>2012-02-04-10</c:v>
                </c:pt>
                <c:pt idx="2871">
                  <c:v>2012-02-04-11</c:v>
                </c:pt>
                <c:pt idx="2872">
                  <c:v>2012-02-04-12</c:v>
                </c:pt>
                <c:pt idx="2873">
                  <c:v>2012-02-04-13</c:v>
                </c:pt>
                <c:pt idx="2874">
                  <c:v>2012-02-04-14</c:v>
                </c:pt>
                <c:pt idx="2875">
                  <c:v>2012-02-04-15</c:v>
                </c:pt>
                <c:pt idx="2876">
                  <c:v>2012-02-04-16</c:v>
                </c:pt>
                <c:pt idx="2877">
                  <c:v>2012-02-04-17</c:v>
                </c:pt>
                <c:pt idx="2878">
                  <c:v>2012-02-04-18</c:v>
                </c:pt>
                <c:pt idx="2879">
                  <c:v>2012-02-04-19</c:v>
                </c:pt>
                <c:pt idx="2880">
                  <c:v>2012-02-04-20</c:v>
                </c:pt>
                <c:pt idx="2881">
                  <c:v>2012-02-04-21</c:v>
                </c:pt>
                <c:pt idx="2882">
                  <c:v>2012-02-04-22</c:v>
                </c:pt>
                <c:pt idx="2883">
                  <c:v>2012-02-04-23</c:v>
                </c:pt>
                <c:pt idx="2884">
                  <c:v>2012-02-05-00</c:v>
                </c:pt>
                <c:pt idx="2885">
                  <c:v>2012-02-05-01</c:v>
                </c:pt>
                <c:pt idx="2886">
                  <c:v>2012-02-05-02</c:v>
                </c:pt>
                <c:pt idx="2887">
                  <c:v>2012-02-05-03</c:v>
                </c:pt>
                <c:pt idx="2888">
                  <c:v>2012-02-05-04</c:v>
                </c:pt>
                <c:pt idx="2889">
                  <c:v>2012-02-05-05</c:v>
                </c:pt>
                <c:pt idx="2890">
                  <c:v>2012-02-05-06</c:v>
                </c:pt>
                <c:pt idx="2891">
                  <c:v>2012-02-05-07</c:v>
                </c:pt>
                <c:pt idx="2892">
                  <c:v>2012-02-05-08</c:v>
                </c:pt>
                <c:pt idx="2893">
                  <c:v>2012-02-05-09</c:v>
                </c:pt>
                <c:pt idx="2894">
                  <c:v>2012-02-05-10</c:v>
                </c:pt>
                <c:pt idx="2895">
                  <c:v>2012-02-05-11</c:v>
                </c:pt>
                <c:pt idx="2896">
                  <c:v>2012-02-05-12</c:v>
                </c:pt>
                <c:pt idx="2897">
                  <c:v>2012-02-05-13</c:v>
                </c:pt>
                <c:pt idx="2898">
                  <c:v>2012-02-05-14</c:v>
                </c:pt>
                <c:pt idx="2899">
                  <c:v>2012-02-05-15</c:v>
                </c:pt>
                <c:pt idx="2900">
                  <c:v>2012-02-05-16</c:v>
                </c:pt>
                <c:pt idx="2901">
                  <c:v>2012-02-05-17</c:v>
                </c:pt>
                <c:pt idx="2902">
                  <c:v>2012-02-05-18</c:v>
                </c:pt>
                <c:pt idx="2903">
                  <c:v>2012-02-05-19</c:v>
                </c:pt>
                <c:pt idx="2904">
                  <c:v>2012-02-05-20</c:v>
                </c:pt>
                <c:pt idx="2905">
                  <c:v>2012-02-05-21</c:v>
                </c:pt>
                <c:pt idx="2906">
                  <c:v>2012-02-05-22</c:v>
                </c:pt>
                <c:pt idx="2907">
                  <c:v>2012-02-05-23</c:v>
                </c:pt>
                <c:pt idx="2908">
                  <c:v>2012-02-06-00</c:v>
                </c:pt>
                <c:pt idx="2909">
                  <c:v>2012-02-06-01</c:v>
                </c:pt>
                <c:pt idx="2910">
                  <c:v>2012-02-06-02</c:v>
                </c:pt>
                <c:pt idx="2911">
                  <c:v>2012-02-06-03</c:v>
                </c:pt>
                <c:pt idx="2912">
                  <c:v>2012-02-06-04</c:v>
                </c:pt>
                <c:pt idx="2913">
                  <c:v>2012-02-06-05</c:v>
                </c:pt>
                <c:pt idx="2914">
                  <c:v>2012-02-06-06</c:v>
                </c:pt>
                <c:pt idx="2915">
                  <c:v>2012-02-06-07</c:v>
                </c:pt>
                <c:pt idx="2916">
                  <c:v>2012-02-06-08</c:v>
                </c:pt>
                <c:pt idx="2917">
                  <c:v>2012-02-06-09</c:v>
                </c:pt>
                <c:pt idx="2918">
                  <c:v>2012-02-06-10</c:v>
                </c:pt>
                <c:pt idx="2919">
                  <c:v>2012-02-06-11</c:v>
                </c:pt>
                <c:pt idx="2920">
                  <c:v>2012-02-06-12</c:v>
                </c:pt>
                <c:pt idx="2921">
                  <c:v>2012-02-06-13</c:v>
                </c:pt>
                <c:pt idx="2922">
                  <c:v>2012-02-06-14</c:v>
                </c:pt>
                <c:pt idx="2923">
                  <c:v>2012-02-06-15</c:v>
                </c:pt>
                <c:pt idx="2924">
                  <c:v>2012-02-06-16</c:v>
                </c:pt>
                <c:pt idx="2925">
                  <c:v>2012-02-06-17</c:v>
                </c:pt>
                <c:pt idx="2926">
                  <c:v>2012-02-06-18</c:v>
                </c:pt>
                <c:pt idx="2927">
                  <c:v>2012-02-06-19</c:v>
                </c:pt>
                <c:pt idx="2928">
                  <c:v>2012-02-06-20</c:v>
                </c:pt>
                <c:pt idx="2929">
                  <c:v>2012-02-06-21</c:v>
                </c:pt>
                <c:pt idx="2930">
                  <c:v>2012-02-06-22</c:v>
                </c:pt>
                <c:pt idx="2931">
                  <c:v>2012-02-06-23</c:v>
                </c:pt>
                <c:pt idx="2932">
                  <c:v>2012-02-07-00</c:v>
                </c:pt>
                <c:pt idx="2933">
                  <c:v>2012-02-07-01</c:v>
                </c:pt>
                <c:pt idx="2934">
                  <c:v>2012-02-07-02</c:v>
                </c:pt>
                <c:pt idx="2935">
                  <c:v>2012-02-07-03</c:v>
                </c:pt>
                <c:pt idx="2936">
                  <c:v>2012-02-07-04</c:v>
                </c:pt>
                <c:pt idx="2937">
                  <c:v>2012-02-07-05</c:v>
                </c:pt>
                <c:pt idx="2938">
                  <c:v>2012-02-07-06</c:v>
                </c:pt>
                <c:pt idx="2939">
                  <c:v>2012-02-07-07</c:v>
                </c:pt>
                <c:pt idx="2940">
                  <c:v>2012-02-07-08</c:v>
                </c:pt>
                <c:pt idx="2941">
                  <c:v>2012-02-07-09</c:v>
                </c:pt>
                <c:pt idx="2942">
                  <c:v>2012-02-07-10</c:v>
                </c:pt>
                <c:pt idx="2943">
                  <c:v>2012-02-07-11</c:v>
                </c:pt>
                <c:pt idx="2944">
                  <c:v>2012-02-07-12</c:v>
                </c:pt>
                <c:pt idx="2945">
                  <c:v>2012-02-07-13</c:v>
                </c:pt>
                <c:pt idx="2946">
                  <c:v>2012-02-07-14</c:v>
                </c:pt>
                <c:pt idx="2947">
                  <c:v>2012-02-07-15</c:v>
                </c:pt>
                <c:pt idx="2948">
                  <c:v>2012-02-07-16</c:v>
                </c:pt>
                <c:pt idx="2949">
                  <c:v>2012-02-07-17</c:v>
                </c:pt>
                <c:pt idx="2950">
                  <c:v>2012-02-07-18</c:v>
                </c:pt>
                <c:pt idx="2951">
                  <c:v>2012-02-07-19</c:v>
                </c:pt>
                <c:pt idx="2952">
                  <c:v>2012-02-07-20</c:v>
                </c:pt>
                <c:pt idx="2953">
                  <c:v>2012-02-07-21</c:v>
                </c:pt>
                <c:pt idx="2954">
                  <c:v>2012-02-07-22</c:v>
                </c:pt>
                <c:pt idx="2955">
                  <c:v>2012-02-07-23</c:v>
                </c:pt>
                <c:pt idx="2956">
                  <c:v>2012-02-08-00</c:v>
                </c:pt>
                <c:pt idx="2957">
                  <c:v>2012-02-08-01</c:v>
                </c:pt>
                <c:pt idx="2958">
                  <c:v>2012-02-08-02</c:v>
                </c:pt>
                <c:pt idx="2959">
                  <c:v>2012-02-08-03</c:v>
                </c:pt>
                <c:pt idx="2960">
                  <c:v>2012-02-08-04</c:v>
                </c:pt>
                <c:pt idx="2961">
                  <c:v>2012-02-08-05</c:v>
                </c:pt>
                <c:pt idx="2962">
                  <c:v>2012-02-08-06</c:v>
                </c:pt>
                <c:pt idx="2963">
                  <c:v>2012-02-08-07</c:v>
                </c:pt>
                <c:pt idx="2964">
                  <c:v>2012-02-08-08</c:v>
                </c:pt>
                <c:pt idx="2965">
                  <c:v>2012-02-08-09</c:v>
                </c:pt>
                <c:pt idx="2966">
                  <c:v>2012-02-08-10</c:v>
                </c:pt>
                <c:pt idx="2967">
                  <c:v>2012-02-08-11</c:v>
                </c:pt>
                <c:pt idx="2968">
                  <c:v>2012-02-08-12</c:v>
                </c:pt>
                <c:pt idx="2969">
                  <c:v>2012-02-08-13</c:v>
                </c:pt>
                <c:pt idx="2970">
                  <c:v>2012-02-08-14</c:v>
                </c:pt>
                <c:pt idx="2971">
                  <c:v>2012-02-08-15</c:v>
                </c:pt>
                <c:pt idx="2972">
                  <c:v>2012-02-08-16</c:v>
                </c:pt>
                <c:pt idx="2973">
                  <c:v>2012-02-08-17</c:v>
                </c:pt>
                <c:pt idx="2974">
                  <c:v>2012-02-08-18</c:v>
                </c:pt>
                <c:pt idx="2975">
                  <c:v>2012-02-08-19</c:v>
                </c:pt>
                <c:pt idx="2976">
                  <c:v>2012-02-08-20</c:v>
                </c:pt>
                <c:pt idx="2977">
                  <c:v>2012-02-08-21</c:v>
                </c:pt>
                <c:pt idx="2978">
                  <c:v>2012-02-08-22</c:v>
                </c:pt>
                <c:pt idx="2979">
                  <c:v>2012-02-08-23</c:v>
                </c:pt>
                <c:pt idx="2980">
                  <c:v>2012-02-09-00</c:v>
                </c:pt>
                <c:pt idx="2981">
                  <c:v>2012-02-09-01</c:v>
                </c:pt>
                <c:pt idx="2982">
                  <c:v>2012-02-09-02</c:v>
                </c:pt>
                <c:pt idx="2983">
                  <c:v>2012-02-09-03</c:v>
                </c:pt>
                <c:pt idx="2984">
                  <c:v>2012-02-09-04</c:v>
                </c:pt>
                <c:pt idx="2985">
                  <c:v>2012-02-09-05</c:v>
                </c:pt>
                <c:pt idx="2986">
                  <c:v>2012-02-09-06</c:v>
                </c:pt>
                <c:pt idx="2987">
                  <c:v>2012-02-09-07</c:v>
                </c:pt>
                <c:pt idx="2988">
                  <c:v>2012-02-09-08</c:v>
                </c:pt>
                <c:pt idx="2989">
                  <c:v>2012-02-09-09</c:v>
                </c:pt>
                <c:pt idx="2990">
                  <c:v>2012-02-09-10</c:v>
                </c:pt>
                <c:pt idx="2991">
                  <c:v>2012-02-09-11</c:v>
                </c:pt>
                <c:pt idx="2992">
                  <c:v>2012-02-09-12</c:v>
                </c:pt>
                <c:pt idx="2993">
                  <c:v>2012-02-09-13</c:v>
                </c:pt>
                <c:pt idx="2994">
                  <c:v>2012-02-09-14</c:v>
                </c:pt>
                <c:pt idx="2995">
                  <c:v>2012-02-09-15</c:v>
                </c:pt>
                <c:pt idx="2996">
                  <c:v>2012-02-09-16</c:v>
                </c:pt>
                <c:pt idx="2997">
                  <c:v>2012-02-09-17</c:v>
                </c:pt>
                <c:pt idx="2998">
                  <c:v>2012-02-09-18</c:v>
                </c:pt>
                <c:pt idx="2999">
                  <c:v>2012-02-09-19</c:v>
                </c:pt>
                <c:pt idx="3000">
                  <c:v>2012-02-09-20</c:v>
                </c:pt>
                <c:pt idx="3001">
                  <c:v>2012-02-09-21</c:v>
                </c:pt>
                <c:pt idx="3002">
                  <c:v>2012-02-09-22</c:v>
                </c:pt>
                <c:pt idx="3003">
                  <c:v>2012-02-09-23</c:v>
                </c:pt>
                <c:pt idx="3004">
                  <c:v>2012-02-10-00</c:v>
                </c:pt>
                <c:pt idx="3005">
                  <c:v>2012-02-10-01</c:v>
                </c:pt>
                <c:pt idx="3006">
                  <c:v>2012-02-10-02</c:v>
                </c:pt>
                <c:pt idx="3007">
                  <c:v>2012-02-10-03</c:v>
                </c:pt>
                <c:pt idx="3008">
                  <c:v>2012-02-10-04</c:v>
                </c:pt>
                <c:pt idx="3009">
                  <c:v>2012-02-10-05</c:v>
                </c:pt>
                <c:pt idx="3010">
                  <c:v>2012-02-10-06</c:v>
                </c:pt>
                <c:pt idx="3011">
                  <c:v>2012-02-10-07</c:v>
                </c:pt>
                <c:pt idx="3012">
                  <c:v>2012-02-10-08</c:v>
                </c:pt>
                <c:pt idx="3013">
                  <c:v>2012-02-10-09</c:v>
                </c:pt>
                <c:pt idx="3014">
                  <c:v>2012-02-10-10</c:v>
                </c:pt>
                <c:pt idx="3015">
                  <c:v>2012-02-10-11</c:v>
                </c:pt>
                <c:pt idx="3016">
                  <c:v>2012-02-10-12</c:v>
                </c:pt>
                <c:pt idx="3017">
                  <c:v>2012-02-10-13</c:v>
                </c:pt>
                <c:pt idx="3018">
                  <c:v>2012-02-10-14</c:v>
                </c:pt>
                <c:pt idx="3019">
                  <c:v>2012-02-10-15</c:v>
                </c:pt>
                <c:pt idx="3020">
                  <c:v>2012-02-10-16</c:v>
                </c:pt>
                <c:pt idx="3021">
                  <c:v>2012-02-10-17</c:v>
                </c:pt>
                <c:pt idx="3022">
                  <c:v>2012-02-10-18</c:v>
                </c:pt>
                <c:pt idx="3023">
                  <c:v>2012-02-10-19</c:v>
                </c:pt>
                <c:pt idx="3024">
                  <c:v>2012-02-10-20</c:v>
                </c:pt>
                <c:pt idx="3025">
                  <c:v>2012-02-10-21</c:v>
                </c:pt>
                <c:pt idx="3026">
                  <c:v>2012-02-10-22</c:v>
                </c:pt>
                <c:pt idx="3027">
                  <c:v>2012-02-10-23</c:v>
                </c:pt>
                <c:pt idx="3028">
                  <c:v>2012-02-11-00</c:v>
                </c:pt>
                <c:pt idx="3029">
                  <c:v>2012-02-11-01</c:v>
                </c:pt>
                <c:pt idx="3030">
                  <c:v>2012-02-11-02</c:v>
                </c:pt>
                <c:pt idx="3031">
                  <c:v>2012-02-11-03</c:v>
                </c:pt>
                <c:pt idx="3032">
                  <c:v>2012-02-11-04</c:v>
                </c:pt>
                <c:pt idx="3033">
                  <c:v>2012-02-11-05</c:v>
                </c:pt>
                <c:pt idx="3034">
                  <c:v>2012-02-11-06</c:v>
                </c:pt>
                <c:pt idx="3035">
                  <c:v>2012-02-11-07</c:v>
                </c:pt>
                <c:pt idx="3036">
                  <c:v>2012-02-11-08</c:v>
                </c:pt>
                <c:pt idx="3037">
                  <c:v>2012-02-11-09</c:v>
                </c:pt>
                <c:pt idx="3038">
                  <c:v>2012-02-11-10</c:v>
                </c:pt>
                <c:pt idx="3039">
                  <c:v>2012-02-11-11</c:v>
                </c:pt>
                <c:pt idx="3040">
                  <c:v>2012-02-11-12</c:v>
                </c:pt>
                <c:pt idx="3041">
                  <c:v>2012-02-11-13</c:v>
                </c:pt>
                <c:pt idx="3042">
                  <c:v>2012-02-11-14</c:v>
                </c:pt>
                <c:pt idx="3043">
                  <c:v>2012-02-11-15</c:v>
                </c:pt>
                <c:pt idx="3044">
                  <c:v>2012-02-11-16</c:v>
                </c:pt>
                <c:pt idx="3045">
                  <c:v>2012-02-11-17</c:v>
                </c:pt>
                <c:pt idx="3046">
                  <c:v>2012-02-11-18</c:v>
                </c:pt>
                <c:pt idx="3047">
                  <c:v>2012-02-11-19</c:v>
                </c:pt>
                <c:pt idx="3048">
                  <c:v>2012-02-11-20</c:v>
                </c:pt>
                <c:pt idx="3049">
                  <c:v>2012-02-11-21</c:v>
                </c:pt>
                <c:pt idx="3050">
                  <c:v>2012-02-11-22</c:v>
                </c:pt>
                <c:pt idx="3051">
                  <c:v>2012-02-11-23</c:v>
                </c:pt>
                <c:pt idx="3052">
                  <c:v>2012-02-12-00</c:v>
                </c:pt>
                <c:pt idx="3053">
                  <c:v>2012-02-12-01</c:v>
                </c:pt>
                <c:pt idx="3054">
                  <c:v>2012-02-12-02</c:v>
                </c:pt>
                <c:pt idx="3055">
                  <c:v>2012-02-12-03</c:v>
                </c:pt>
                <c:pt idx="3056">
                  <c:v>2012-02-12-04</c:v>
                </c:pt>
                <c:pt idx="3057">
                  <c:v>2012-02-12-05</c:v>
                </c:pt>
                <c:pt idx="3058">
                  <c:v>2012-02-12-06</c:v>
                </c:pt>
                <c:pt idx="3059">
                  <c:v>2012-02-12-07</c:v>
                </c:pt>
                <c:pt idx="3060">
                  <c:v>2012-02-12-08</c:v>
                </c:pt>
                <c:pt idx="3061">
                  <c:v>2012-02-12-09</c:v>
                </c:pt>
                <c:pt idx="3062">
                  <c:v>2012-02-12-10</c:v>
                </c:pt>
                <c:pt idx="3063">
                  <c:v>2012-02-12-11</c:v>
                </c:pt>
                <c:pt idx="3064">
                  <c:v>2012-02-12-12</c:v>
                </c:pt>
                <c:pt idx="3065">
                  <c:v>2012-02-12-13</c:v>
                </c:pt>
                <c:pt idx="3066">
                  <c:v>2012-02-12-14</c:v>
                </c:pt>
                <c:pt idx="3067">
                  <c:v>2012-02-12-15</c:v>
                </c:pt>
                <c:pt idx="3068">
                  <c:v>2012-02-12-16</c:v>
                </c:pt>
                <c:pt idx="3069">
                  <c:v>2012-02-12-17</c:v>
                </c:pt>
                <c:pt idx="3070">
                  <c:v>2012-02-12-18</c:v>
                </c:pt>
                <c:pt idx="3071">
                  <c:v>2012-02-12-19</c:v>
                </c:pt>
                <c:pt idx="3072">
                  <c:v>2012-02-12-20</c:v>
                </c:pt>
                <c:pt idx="3073">
                  <c:v>2012-02-12-21</c:v>
                </c:pt>
                <c:pt idx="3074">
                  <c:v>2012-02-12-22</c:v>
                </c:pt>
                <c:pt idx="3075">
                  <c:v>2012-02-12-23</c:v>
                </c:pt>
                <c:pt idx="3076">
                  <c:v>2012-02-13-00</c:v>
                </c:pt>
                <c:pt idx="3077">
                  <c:v>2012-02-13-01</c:v>
                </c:pt>
                <c:pt idx="3078">
                  <c:v>2012-02-13-02</c:v>
                </c:pt>
                <c:pt idx="3079">
                  <c:v>2012-02-13-03</c:v>
                </c:pt>
                <c:pt idx="3080">
                  <c:v>2012-02-13-04</c:v>
                </c:pt>
                <c:pt idx="3081">
                  <c:v>2012-02-13-05</c:v>
                </c:pt>
                <c:pt idx="3082">
                  <c:v>2012-02-13-06</c:v>
                </c:pt>
                <c:pt idx="3083">
                  <c:v>2012-02-13-07</c:v>
                </c:pt>
                <c:pt idx="3084">
                  <c:v>2012-02-13-08</c:v>
                </c:pt>
                <c:pt idx="3085">
                  <c:v>2012-02-13-09</c:v>
                </c:pt>
                <c:pt idx="3086">
                  <c:v>2012-02-13-10</c:v>
                </c:pt>
                <c:pt idx="3087">
                  <c:v>2012-02-13-11</c:v>
                </c:pt>
                <c:pt idx="3088">
                  <c:v>2012-02-13-12</c:v>
                </c:pt>
                <c:pt idx="3089">
                  <c:v>2012-02-13-13</c:v>
                </c:pt>
                <c:pt idx="3090">
                  <c:v>2012-02-13-14</c:v>
                </c:pt>
                <c:pt idx="3091">
                  <c:v>2012-02-13-15</c:v>
                </c:pt>
                <c:pt idx="3092">
                  <c:v>2012-02-13-16</c:v>
                </c:pt>
                <c:pt idx="3093">
                  <c:v>2012-02-13-17</c:v>
                </c:pt>
                <c:pt idx="3094">
                  <c:v>2012-02-13-18</c:v>
                </c:pt>
                <c:pt idx="3095">
                  <c:v>2012-02-13-19</c:v>
                </c:pt>
                <c:pt idx="3096">
                  <c:v>2012-02-13-20</c:v>
                </c:pt>
                <c:pt idx="3097">
                  <c:v>2012-02-13-21</c:v>
                </c:pt>
                <c:pt idx="3098">
                  <c:v>2012-02-13-22</c:v>
                </c:pt>
                <c:pt idx="3099">
                  <c:v>2012-02-13-23</c:v>
                </c:pt>
                <c:pt idx="3100">
                  <c:v>2012-02-14-00</c:v>
                </c:pt>
                <c:pt idx="3101">
                  <c:v>2012-02-14-01</c:v>
                </c:pt>
                <c:pt idx="3102">
                  <c:v>2012-02-14-02</c:v>
                </c:pt>
                <c:pt idx="3103">
                  <c:v>2012-02-14-03</c:v>
                </c:pt>
                <c:pt idx="3104">
                  <c:v>2012-02-14-04</c:v>
                </c:pt>
                <c:pt idx="3105">
                  <c:v>2012-02-14-05</c:v>
                </c:pt>
                <c:pt idx="3106">
                  <c:v>2012-02-14-06</c:v>
                </c:pt>
                <c:pt idx="3107">
                  <c:v>2012-02-14-07</c:v>
                </c:pt>
                <c:pt idx="3108">
                  <c:v>2012-02-14-08</c:v>
                </c:pt>
                <c:pt idx="3109">
                  <c:v>2012-02-14-09</c:v>
                </c:pt>
                <c:pt idx="3110">
                  <c:v>2012-02-14-10</c:v>
                </c:pt>
                <c:pt idx="3111">
                  <c:v>2012-02-14-11</c:v>
                </c:pt>
                <c:pt idx="3112">
                  <c:v>2012-02-14-12</c:v>
                </c:pt>
                <c:pt idx="3113">
                  <c:v>2012-02-14-13</c:v>
                </c:pt>
                <c:pt idx="3114">
                  <c:v>2012-02-14-14</c:v>
                </c:pt>
                <c:pt idx="3115">
                  <c:v>2012-02-14-15</c:v>
                </c:pt>
                <c:pt idx="3116">
                  <c:v>2012-02-14-16</c:v>
                </c:pt>
                <c:pt idx="3117">
                  <c:v>2012-02-14-17</c:v>
                </c:pt>
                <c:pt idx="3118">
                  <c:v>2012-02-14-18</c:v>
                </c:pt>
                <c:pt idx="3119">
                  <c:v>2012-02-14-19</c:v>
                </c:pt>
                <c:pt idx="3120">
                  <c:v>2012-02-14-20</c:v>
                </c:pt>
                <c:pt idx="3121">
                  <c:v>2012-02-14-21</c:v>
                </c:pt>
                <c:pt idx="3122">
                  <c:v>2012-02-14-22</c:v>
                </c:pt>
                <c:pt idx="3123">
                  <c:v>2012-02-14-23</c:v>
                </c:pt>
                <c:pt idx="3124">
                  <c:v>2012-02-15-00</c:v>
                </c:pt>
                <c:pt idx="3125">
                  <c:v>2012-02-15-01</c:v>
                </c:pt>
                <c:pt idx="3126">
                  <c:v>2012-02-15-02</c:v>
                </c:pt>
                <c:pt idx="3127">
                  <c:v>2012-02-15-03</c:v>
                </c:pt>
                <c:pt idx="3128">
                  <c:v>2012-02-15-04</c:v>
                </c:pt>
                <c:pt idx="3129">
                  <c:v>2012-02-15-05</c:v>
                </c:pt>
                <c:pt idx="3130">
                  <c:v>2012-02-15-06</c:v>
                </c:pt>
                <c:pt idx="3131">
                  <c:v>2012-02-15-07</c:v>
                </c:pt>
                <c:pt idx="3132">
                  <c:v>2012-02-15-08</c:v>
                </c:pt>
                <c:pt idx="3133">
                  <c:v>2012-02-15-09</c:v>
                </c:pt>
                <c:pt idx="3134">
                  <c:v>2012-02-15-10</c:v>
                </c:pt>
                <c:pt idx="3135">
                  <c:v>2012-02-15-11</c:v>
                </c:pt>
                <c:pt idx="3136">
                  <c:v>2012-02-15-12</c:v>
                </c:pt>
                <c:pt idx="3137">
                  <c:v>2012-02-15-13</c:v>
                </c:pt>
                <c:pt idx="3138">
                  <c:v>2012-02-15-14</c:v>
                </c:pt>
                <c:pt idx="3139">
                  <c:v>2012-02-15-15</c:v>
                </c:pt>
                <c:pt idx="3140">
                  <c:v>2012-02-15-16</c:v>
                </c:pt>
                <c:pt idx="3141">
                  <c:v>2012-02-15-17</c:v>
                </c:pt>
                <c:pt idx="3142">
                  <c:v>2012-02-15-18</c:v>
                </c:pt>
                <c:pt idx="3143">
                  <c:v>2012-02-15-19</c:v>
                </c:pt>
                <c:pt idx="3144">
                  <c:v>2012-02-15-20</c:v>
                </c:pt>
                <c:pt idx="3145">
                  <c:v>2012-02-15-21</c:v>
                </c:pt>
                <c:pt idx="3146">
                  <c:v>2012-02-15-22</c:v>
                </c:pt>
                <c:pt idx="3147">
                  <c:v>2012-02-15-23</c:v>
                </c:pt>
                <c:pt idx="3148">
                  <c:v>2012-02-16-00</c:v>
                </c:pt>
                <c:pt idx="3149">
                  <c:v>2012-02-16-01</c:v>
                </c:pt>
                <c:pt idx="3150">
                  <c:v>2012-02-16-02</c:v>
                </c:pt>
                <c:pt idx="3151">
                  <c:v>2012-02-16-03</c:v>
                </c:pt>
                <c:pt idx="3152">
                  <c:v>2012-02-16-04</c:v>
                </c:pt>
                <c:pt idx="3153">
                  <c:v>2012-02-16-05</c:v>
                </c:pt>
                <c:pt idx="3154">
                  <c:v>2012-02-16-06</c:v>
                </c:pt>
                <c:pt idx="3155">
                  <c:v>2012-02-16-07</c:v>
                </c:pt>
                <c:pt idx="3156">
                  <c:v>2012-02-16-08</c:v>
                </c:pt>
                <c:pt idx="3157">
                  <c:v>2012-02-16-09</c:v>
                </c:pt>
                <c:pt idx="3158">
                  <c:v>2012-02-16-10</c:v>
                </c:pt>
                <c:pt idx="3159">
                  <c:v>2012-02-16-11</c:v>
                </c:pt>
                <c:pt idx="3160">
                  <c:v>2012-02-16-12</c:v>
                </c:pt>
                <c:pt idx="3161">
                  <c:v>2012-02-16-13</c:v>
                </c:pt>
                <c:pt idx="3162">
                  <c:v>2012-02-16-14</c:v>
                </c:pt>
                <c:pt idx="3163">
                  <c:v>2012-02-16-15</c:v>
                </c:pt>
                <c:pt idx="3164">
                  <c:v>2012-02-16-16</c:v>
                </c:pt>
                <c:pt idx="3165">
                  <c:v>2012-02-16-17</c:v>
                </c:pt>
                <c:pt idx="3166">
                  <c:v>2012-02-16-18</c:v>
                </c:pt>
                <c:pt idx="3167">
                  <c:v>2012-02-16-19</c:v>
                </c:pt>
                <c:pt idx="3168">
                  <c:v>2012-02-16-20</c:v>
                </c:pt>
                <c:pt idx="3169">
                  <c:v>2012-02-16-21</c:v>
                </c:pt>
                <c:pt idx="3170">
                  <c:v>2012-02-16-22</c:v>
                </c:pt>
                <c:pt idx="3171">
                  <c:v>2012-02-16-23</c:v>
                </c:pt>
                <c:pt idx="3172">
                  <c:v>2012-02-17-00</c:v>
                </c:pt>
                <c:pt idx="3173">
                  <c:v>2012-02-17-01</c:v>
                </c:pt>
                <c:pt idx="3174">
                  <c:v>2012-02-17-02</c:v>
                </c:pt>
                <c:pt idx="3175">
                  <c:v>2012-02-17-03</c:v>
                </c:pt>
                <c:pt idx="3176">
                  <c:v>2012-02-17-04</c:v>
                </c:pt>
                <c:pt idx="3177">
                  <c:v>2012-02-17-05</c:v>
                </c:pt>
                <c:pt idx="3178">
                  <c:v>2012-02-17-06</c:v>
                </c:pt>
                <c:pt idx="3179">
                  <c:v>2012-02-17-07</c:v>
                </c:pt>
                <c:pt idx="3180">
                  <c:v>2012-02-17-08</c:v>
                </c:pt>
                <c:pt idx="3181">
                  <c:v>2012-02-17-09</c:v>
                </c:pt>
                <c:pt idx="3182">
                  <c:v>2012-02-17-10</c:v>
                </c:pt>
                <c:pt idx="3183">
                  <c:v>2012-02-17-11</c:v>
                </c:pt>
                <c:pt idx="3184">
                  <c:v>2012-02-17-12</c:v>
                </c:pt>
                <c:pt idx="3185">
                  <c:v>2012-02-17-13</c:v>
                </c:pt>
                <c:pt idx="3186">
                  <c:v>2012-02-17-14</c:v>
                </c:pt>
                <c:pt idx="3187">
                  <c:v>2012-02-17-15</c:v>
                </c:pt>
                <c:pt idx="3188">
                  <c:v>2012-02-17-16</c:v>
                </c:pt>
                <c:pt idx="3189">
                  <c:v>2012-02-17-17</c:v>
                </c:pt>
                <c:pt idx="3190">
                  <c:v>2012-02-17-18</c:v>
                </c:pt>
                <c:pt idx="3191">
                  <c:v>2012-02-17-19</c:v>
                </c:pt>
                <c:pt idx="3192">
                  <c:v>2012-02-17-20</c:v>
                </c:pt>
                <c:pt idx="3193">
                  <c:v>2012-02-17-21</c:v>
                </c:pt>
                <c:pt idx="3194">
                  <c:v>2012-02-17-22</c:v>
                </c:pt>
                <c:pt idx="3195">
                  <c:v>2012-02-17-23</c:v>
                </c:pt>
                <c:pt idx="3196">
                  <c:v>2012-02-18-00</c:v>
                </c:pt>
                <c:pt idx="3197">
                  <c:v>2012-02-18-01</c:v>
                </c:pt>
                <c:pt idx="3198">
                  <c:v>2012-02-18-02</c:v>
                </c:pt>
                <c:pt idx="3199">
                  <c:v>2012-02-18-03</c:v>
                </c:pt>
                <c:pt idx="3200">
                  <c:v>2012-02-18-04</c:v>
                </c:pt>
                <c:pt idx="3201">
                  <c:v>2012-02-18-05</c:v>
                </c:pt>
                <c:pt idx="3202">
                  <c:v>2012-02-18-06</c:v>
                </c:pt>
                <c:pt idx="3203">
                  <c:v>2012-02-18-07</c:v>
                </c:pt>
                <c:pt idx="3204">
                  <c:v>2012-02-18-08</c:v>
                </c:pt>
                <c:pt idx="3205">
                  <c:v>2012-02-18-09</c:v>
                </c:pt>
                <c:pt idx="3206">
                  <c:v>2012-02-18-10</c:v>
                </c:pt>
                <c:pt idx="3207">
                  <c:v>2012-02-18-11</c:v>
                </c:pt>
                <c:pt idx="3208">
                  <c:v>2012-02-18-12</c:v>
                </c:pt>
                <c:pt idx="3209">
                  <c:v>2012-02-18-13</c:v>
                </c:pt>
                <c:pt idx="3210">
                  <c:v>2012-02-18-14</c:v>
                </c:pt>
                <c:pt idx="3211">
                  <c:v>2012-02-18-15</c:v>
                </c:pt>
                <c:pt idx="3212">
                  <c:v>2012-02-18-16</c:v>
                </c:pt>
                <c:pt idx="3213">
                  <c:v>2012-02-18-17</c:v>
                </c:pt>
                <c:pt idx="3214">
                  <c:v>2012-02-18-18</c:v>
                </c:pt>
                <c:pt idx="3215">
                  <c:v>2012-02-18-19</c:v>
                </c:pt>
                <c:pt idx="3216">
                  <c:v>2012-02-18-20</c:v>
                </c:pt>
                <c:pt idx="3217">
                  <c:v>2012-02-18-21</c:v>
                </c:pt>
                <c:pt idx="3218">
                  <c:v>2012-02-18-22</c:v>
                </c:pt>
                <c:pt idx="3219">
                  <c:v>2012-02-18-23</c:v>
                </c:pt>
                <c:pt idx="3220">
                  <c:v>2012-02-19-00</c:v>
                </c:pt>
                <c:pt idx="3221">
                  <c:v>2012-02-19-01</c:v>
                </c:pt>
                <c:pt idx="3222">
                  <c:v>2012-02-19-02</c:v>
                </c:pt>
                <c:pt idx="3223">
                  <c:v>2012-02-19-03</c:v>
                </c:pt>
                <c:pt idx="3224">
                  <c:v>2012-02-19-04</c:v>
                </c:pt>
                <c:pt idx="3225">
                  <c:v>2012-02-19-05</c:v>
                </c:pt>
                <c:pt idx="3226">
                  <c:v>2012-02-19-06</c:v>
                </c:pt>
                <c:pt idx="3227">
                  <c:v>2012-02-19-07</c:v>
                </c:pt>
                <c:pt idx="3228">
                  <c:v>2012-02-19-08</c:v>
                </c:pt>
                <c:pt idx="3229">
                  <c:v>2012-02-19-09</c:v>
                </c:pt>
                <c:pt idx="3230">
                  <c:v>2012-02-19-10</c:v>
                </c:pt>
                <c:pt idx="3231">
                  <c:v>2012-02-19-11</c:v>
                </c:pt>
                <c:pt idx="3232">
                  <c:v>2012-02-19-12</c:v>
                </c:pt>
                <c:pt idx="3233">
                  <c:v>2012-02-19-13</c:v>
                </c:pt>
                <c:pt idx="3234">
                  <c:v>2012-02-19-14</c:v>
                </c:pt>
                <c:pt idx="3235">
                  <c:v>2012-02-19-15</c:v>
                </c:pt>
                <c:pt idx="3236">
                  <c:v>2012-02-19-16</c:v>
                </c:pt>
                <c:pt idx="3237">
                  <c:v>2012-02-19-17</c:v>
                </c:pt>
                <c:pt idx="3238">
                  <c:v>2012-02-19-18</c:v>
                </c:pt>
                <c:pt idx="3239">
                  <c:v>2012-02-19-19</c:v>
                </c:pt>
                <c:pt idx="3240">
                  <c:v>2012-02-19-20</c:v>
                </c:pt>
                <c:pt idx="3241">
                  <c:v>2012-02-19-21</c:v>
                </c:pt>
                <c:pt idx="3242">
                  <c:v>2012-02-19-22</c:v>
                </c:pt>
                <c:pt idx="3243">
                  <c:v>2012-02-19-23</c:v>
                </c:pt>
                <c:pt idx="3244">
                  <c:v>2012-02-20-00</c:v>
                </c:pt>
                <c:pt idx="3245">
                  <c:v>2012-02-20-01</c:v>
                </c:pt>
                <c:pt idx="3246">
                  <c:v>2012-02-20-02</c:v>
                </c:pt>
                <c:pt idx="3247">
                  <c:v>2012-02-20-03</c:v>
                </c:pt>
                <c:pt idx="3248">
                  <c:v>2012-02-20-04</c:v>
                </c:pt>
                <c:pt idx="3249">
                  <c:v>2012-02-20-05</c:v>
                </c:pt>
                <c:pt idx="3250">
                  <c:v>2012-02-20-06</c:v>
                </c:pt>
                <c:pt idx="3251">
                  <c:v>2012-02-20-07</c:v>
                </c:pt>
                <c:pt idx="3252">
                  <c:v>2012-02-20-08</c:v>
                </c:pt>
                <c:pt idx="3253">
                  <c:v>2012-02-20-09</c:v>
                </c:pt>
                <c:pt idx="3254">
                  <c:v>2012-02-20-10</c:v>
                </c:pt>
                <c:pt idx="3255">
                  <c:v>2012-02-20-11</c:v>
                </c:pt>
                <c:pt idx="3256">
                  <c:v>2012-02-20-12</c:v>
                </c:pt>
                <c:pt idx="3257">
                  <c:v>2012-02-20-13</c:v>
                </c:pt>
                <c:pt idx="3258">
                  <c:v>2012-02-20-14</c:v>
                </c:pt>
                <c:pt idx="3259">
                  <c:v>2012-02-20-15</c:v>
                </c:pt>
                <c:pt idx="3260">
                  <c:v>2012-02-20-16</c:v>
                </c:pt>
                <c:pt idx="3261">
                  <c:v>2012-02-20-17</c:v>
                </c:pt>
                <c:pt idx="3262">
                  <c:v>2012-02-20-18</c:v>
                </c:pt>
                <c:pt idx="3263">
                  <c:v>2012-02-20-19</c:v>
                </c:pt>
                <c:pt idx="3264">
                  <c:v>2012-02-20-20</c:v>
                </c:pt>
                <c:pt idx="3265">
                  <c:v>2012-02-20-21</c:v>
                </c:pt>
                <c:pt idx="3266">
                  <c:v>2012-02-20-22</c:v>
                </c:pt>
                <c:pt idx="3267">
                  <c:v>2012-02-20-23</c:v>
                </c:pt>
                <c:pt idx="3268">
                  <c:v>2012-02-21-00</c:v>
                </c:pt>
                <c:pt idx="3269">
                  <c:v>2012-02-21-01</c:v>
                </c:pt>
                <c:pt idx="3270">
                  <c:v>2012-02-21-02</c:v>
                </c:pt>
                <c:pt idx="3271">
                  <c:v>2012-02-21-03</c:v>
                </c:pt>
                <c:pt idx="3272">
                  <c:v>2012-02-21-04</c:v>
                </c:pt>
                <c:pt idx="3273">
                  <c:v>2012-02-21-05</c:v>
                </c:pt>
                <c:pt idx="3274">
                  <c:v>2012-02-21-06</c:v>
                </c:pt>
                <c:pt idx="3275">
                  <c:v>2012-02-21-07</c:v>
                </c:pt>
                <c:pt idx="3276">
                  <c:v>2012-02-21-08</c:v>
                </c:pt>
                <c:pt idx="3277">
                  <c:v>2012-02-21-09</c:v>
                </c:pt>
                <c:pt idx="3278">
                  <c:v>2012-02-21-10</c:v>
                </c:pt>
                <c:pt idx="3279">
                  <c:v>2012-02-21-11</c:v>
                </c:pt>
                <c:pt idx="3280">
                  <c:v>2012-02-21-12</c:v>
                </c:pt>
                <c:pt idx="3281">
                  <c:v>2012-02-21-13</c:v>
                </c:pt>
                <c:pt idx="3282">
                  <c:v>2012-02-21-14</c:v>
                </c:pt>
                <c:pt idx="3283">
                  <c:v>2012-02-21-15</c:v>
                </c:pt>
                <c:pt idx="3284">
                  <c:v>2012-02-21-16</c:v>
                </c:pt>
                <c:pt idx="3285">
                  <c:v>2012-02-21-17</c:v>
                </c:pt>
                <c:pt idx="3286">
                  <c:v>2012-02-21-18</c:v>
                </c:pt>
                <c:pt idx="3287">
                  <c:v>2012-02-21-19</c:v>
                </c:pt>
                <c:pt idx="3288">
                  <c:v>2012-02-21-20</c:v>
                </c:pt>
                <c:pt idx="3289">
                  <c:v>2012-02-21-21</c:v>
                </c:pt>
                <c:pt idx="3290">
                  <c:v>2012-02-21-22</c:v>
                </c:pt>
                <c:pt idx="3291">
                  <c:v>2012-02-21-23</c:v>
                </c:pt>
                <c:pt idx="3292">
                  <c:v>2012-02-22-00</c:v>
                </c:pt>
                <c:pt idx="3293">
                  <c:v>2012-02-22-01</c:v>
                </c:pt>
                <c:pt idx="3294">
                  <c:v>2012-02-22-02</c:v>
                </c:pt>
                <c:pt idx="3295">
                  <c:v>2012-02-22-03</c:v>
                </c:pt>
                <c:pt idx="3296">
                  <c:v>2012-02-22-04</c:v>
                </c:pt>
                <c:pt idx="3297">
                  <c:v>2012-02-22-05</c:v>
                </c:pt>
                <c:pt idx="3298">
                  <c:v>2012-02-22-06</c:v>
                </c:pt>
                <c:pt idx="3299">
                  <c:v>2012-02-22-07</c:v>
                </c:pt>
                <c:pt idx="3300">
                  <c:v>2012-02-22-08</c:v>
                </c:pt>
                <c:pt idx="3301">
                  <c:v>2012-02-22-09</c:v>
                </c:pt>
                <c:pt idx="3302">
                  <c:v>2012-02-22-10</c:v>
                </c:pt>
                <c:pt idx="3303">
                  <c:v>2012-02-22-11</c:v>
                </c:pt>
                <c:pt idx="3304">
                  <c:v>2012-02-22-12</c:v>
                </c:pt>
                <c:pt idx="3305">
                  <c:v>2012-02-22-13</c:v>
                </c:pt>
                <c:pt idx="3306">
                  <c:v>2012-02-22-14</c:v>
                </c:pt>
                <c:pt idx="3307">
                  <c:v>2012-02-22-15</c:v>
                </c:pt>
                <c:pt idx="3308">
                  <c:v>2012-02-22-16</c:v>
                </c:pt>
                <c:pt idx="3309">
                  <c:v>2012-02-22-17</c:v>
                </c:pt>
                <c:pt idx="3310">
                  <c:v>2012-02-22-18</c:v>
                </c:pt>
                <c:pt idx="3311">
                  <c:v>2012-02-22-19</c:v>
                </c:pt>
                <c:pt idx="3312">
                  <c:v>2012-02-22-20</c:v>
                </c:pt>
                <c:pt idx="3313">
                  <c:v>2012-02-22-21</c:v>
                </c:pt>
                <c:pt idx="3314">
                  <c:v>2012-02-22-22</c:v>
                </c:pt>
                <c:pt idx="3315">
                  <c:v>2012-02-22-23</c:v>
                </c:pt>
                <c:pt idx="3316">
                  <c:v>2012-02-23-00</c:v>
                </c:pt>
                <c:pt idx="3317">
                  <c:v>2012-02-23-01</c:v>
                </c:pt>
                <c:pt idx="3318">
                  <c:v>2012-02-23-02</c:v>
                </c:pt>
                <c:pt idx="3319">
                  <c:v>2012-02-23-03</c:v>
                </c:pt>
                <c:pt idx="3320">
                  <c:v>2012-02-23-04</c:v>
                </c:pt>
                <c:pt idx="3321">
                  <c:v>2012-02-23-05</c:v>
                </c:pt>
                <c:pt idx="3322">
                  <c:v>2012-02-23-06</c:v>
                </c:pt>
                <c:pt idx="3323">
                  <c:v>2012-02-23-07</c:v>
                </c:pt>
                <c:pt idx="3324">
                  <c:v>2012-02-23-08</c:v>
                </c:pt>
                <c:pt idx="3325">
                  <c:v>2012-02-23-09</c:v>
                </c:pt>
                <c:pt idx="3326">
                  <c:v>2012-02-23-10</c:v>
                </c:pt>
                <c:pt idx="3327">
                  <c:v>2012-02-23-11</c:v>
                </c:pt>
                <c:pt idx="3328">
                  <c:v>2012-02-23-12</c:v>
                </c:pt>
                <c:pt idx="3329">
                  <c:v>2012-02-23-13</c:v>
                </c:pt>
                <c:pt idx="3330">
                  <c:v>2012-02-23-14</c:v>
                </c:pt>
                <c:pt idx="3331">
                  <c:v>2012-02-23-15</c:v>
                </c:pt>
                <c:pt idx="3332">
                  <c:v>2012-02-23-16</c:v>
                </c:pt>
                <c:pt idx="3333">
                  <c:v>2012-02-23-17</c:v>
                </c:pt>
                <c:pt idx="3334">
                  <c:v>2012-02-23-18</c:v>
                </c:pt>
                <c:pt idx="3335">
                  <c:v>2012-02-23-19</c:v>
                </c:pt>
                <c:pt idx="3336">
                  <c:v>2012-02-23-20</c:v>
                </c:pt>
                <c:pt idx="3337">
                  <c:v>2012-02-23-21</c:v>
                </c:pt>
                <c:pt idx="3338">
                  <c:v>2012-02-23-22</c:v>
                </c:pt>
                <c:pt idx="3339">
                  <c:v>2012-02-23-23</c:v>
                </c:pt>
                <c:pt idx="3340">
                  <c:v>2012-02-24-00</c:v>
                </c:pt>
                <c:pt idx="3341">
                  <c:v>2012-02-24-01</c:v>
                </c:pt>
                <c:pt idx="3342">
                  <c:v>2012-02-24-02</c:v>
                </c:pt>
                <c:pt idx="3343">
                  <c:v>2012-02-24-03</c:v>
                </c:pt>
                <c:pt idx="3344">
                  <c:v>2012-02-24-04</c:v>
                </c:pt>
                <c:pt idx="3345">
                  <c:v>2012-02-24-05</c:v>
                </c:pt>
                <c:pt idx="3346">
                  <c:v>2012-02-24-06</c:v>
                </c:pt>
                <c:pt idx="3347">
                  <c:v>2012-02-24-07</c:v>
                </c:pt>
                <c:pt idx="3348">
                  <c:v>2012-02-24-08</c:v>
                </c:pt>
                <c:pt idx="3349">
                  <c:v>2012-02-24-09</c:v>
                </c:pt>
                <c:pt idx="3350">
                  <c:v>2012-02-24-10</c:v>
                </c:pt>
                <c:pt idx="3351">
                  <c:v>2012-02-24-11</c:v>
                </c:pt>
                <c:pt idx="3352">
                  <c:v>2012-02-24-12</c:v>
                </c:pt>
                <c:pt idx="3353">
                  <c:v>2012-02-24-13</c:v>
                </c:pt>
                <c:pt idx="3354">
                  <c:v>2012-02-24-14</c:v>
                </c:pt>
                <c:pt idx="3355">
                  <c:v>2012-02-24-15</c:v>
                </c:pt>
                <c:pt idx="3356">
                  <c:v>2012-02-24-16</c:v>
                </c:pt>
                <c:pt idx="3357">
                  <c:v>2012-02-24-17</c:v>
                </c:pt>
                <c:pt idx="3358">
                  <c:v>2012-02-24-18</c:v>
                </c:pt>
                <c:pt idx="3359">
                  <c:v>2012-02-24-19</c:v>
                </c:pt>
                <c:pt idx="3360">
                  <c:v>2012-02-24-20</c:v>
                </c:pt>
                <c:pt idx="3361">
                  <c:v>2012-02-24-21</c:v>
                </c:pt>
                <c:pt idx="3362">
                  <c:v>2012-02-24-22</c:v>
                </c:pt>
                <c:pt idx="3363">
                  <c:v>2012-02-24-23</c:v>
                </c:pt>
                <c:pt idx="3364">
                  <c:v>2012-02-25-00</c:v>
                </c:pt>
                <c:pt idx="3365">
                  <c:v>2012-02-25-01</c:v>
                </c:pt>
                <c:pt idx="3366">
                  <c:v>2012-02-25-02</c:v>
                </c:pt>
                <c:pt idx="3367">
                  <c:v>2012-02-25-03</c:v>
                </c:pt>
                <c:pt idx="3368">
                  <c:v>2012-02-25-04</c:v>
                </c:pt>
                <c:pt idx="3369">
                  <c:v>2012-02-25-05</c:v>
                </c:pt>
                <c:pt idx="3370">
                  <c:v>2012-02-25-06</c:v>
                </c:pt>
                <c:pt idx="3371">
                  <c:v>2012-02-25-07</c:v>
                </c:pt>
                <c:pt idx="3372">
                  <c:v>2012-02-25-08</c:v>
                </c:pt>
                <c:pt idx="3373">
                  <c:v>2012-02-25-09</c:v>
                </c:pt>
                <c:pt idx="3374">
                  <c:v>2012-02-25-10</c:v>
                </c:pt>
                <c:pt idx="3375">
                  <c:v>2012-02-25-11</c:v>
                </c:pt>
                <c:pt idx="3376">
                  <c:v>2012-02-25-12</c:v>
                </c:pt>
                <c:pt idx="3377">
                  <c:v>2012-02-25-13</c:v>
                </c:pt>
                <c:pt idx="3378">
                  <c:v>2012-02-25-14</c:v>
                </c:pt>
                <c:pt idx="3379">
                  <c:v>2012-02-25-15</c:v>
                </c:pt>
                <c:pt idx="3380">
                  <c:v>2012-02-25-16</c:v>
                </c:pt>
                <c:pt idx="3381">
                  <c:v>2012-02-25-17</c:v>
                </c:pt>
                <c:pt idx="3382">
                  <c:v>2012-02-25-18</c:v>
                </c:pt>
                <c:pt idx="3383">
                  <c:v>2012-02-25-19</c:v>
                </c:pt>
                <c:pt idx="3384">
                  <c:v>2012-02-25-20</c:v>
                </c:pt>
                <c:pt idx="3385">
                  <c:v>2012-02-25-21</c:v>
                </c:pt>
                <c:pt idx="3386">
                  <c:v>2012-02-25-22</c:v>
                </c:pt>
                <c:pt idx="3387">
                  <c:v>2012-02-25-23</c:v>
                </c:pt>
                <c:pt idx="3388">
                  <c:v>2012-02-26-00</c:v>
                </c:pt>
                <c:pt idx="3389">
                  <c:v>2012-02-26-01</c:v>
                </c:pt>
                <c:pt idx="3390">
                  <c:v>2012-02-26-02</c:v>
                </c:pt>
                <c:pt idx="3391">
                  <c:v>2012-02-26-03</c:v>
                </c:pt>
                <c:pt idx="3392">
                  <c:v>2012-02-26-04</c:v>
                </c:pt>
                <c:pt idx="3393">
                  <c:v>2012-02-26-05</c:v>
                </c:pt>
                <c:pt idx="3394">
                  <c:v>2012-02-26-06</c:v>
                </c:pt>
                <c:pt idx="3395">
                  <c:v>2012-02-26-07</c:v>
                </c:pt>
                <c:pt idx="3396">
                  <c:v>2012-02-26-08</c:v>
                </c:pt>
                <c:pt idx="3397">
                  <c:v>2012-02-26-09</c:v>
                </c:pt>
                <c:pt idx="3398">
                  <c:v>2012-02-26-10</c:v>
                </c:pt>
                <c:pt idx="3399">
                  <c:v>2012-02-26-11</c:v>
                </c:pt>
                <c:pt idx="3400">
                  <c:v>2012-02-26-12</c:v>
                </c:pt>
                <c:pt idx="3401">
                  <c:v>2012-02-26-13</c:v>
                </c:pt>
                <c:pt idx="3402">
                  <c:v>2012-02-26-14</c:v>
                </c:pt>
                <c:pt idx="3403">
                  <c:v>2012-02-26-15</c:v>
                </c:pt>
                <c:pt idx="3404">
                  <c:v>2012-02-26-16</c:v>
                </c:pt>
                <c:pt idx="3405">
                  <c:v>2012-02-26-17</c:v>
                </c:pt>
                <c:pt idx="3406">
                  <c:v>2012-02-26-18</c:v>
                </c:pt>
                <c:pt idx="3407">
                  <c:v>2012-02-26-19</c:v>
                </c:pt>
                <c:pt idx="3408">
                  <c:v>2012-02-26-20</c:v>
                </c:pt>
                <c:pt idx="3409">
                  <c:v>2012-02-26-21</c:v>
                </c:pt>
                <c:pt idx="3410">
                  <c:v>2012-02-26-22</c:v>
                </c:pt>
                <c:pt idx="3411">
                  <c:v>2012-02-26-23</c:v>
                </c:pt>
                <c:pt idx="3412">
                  <c:v>2012-02-27-00</c:v>
                </c:pt>
                <c:pt idx="3413">
                  <c:v>2012-02-27-01</c:v>
                </c:pt>
                <c:pt idx="3414">
                  <c:v>2012-02-27-02</c:v>
                </c:pt>
                <c:pt idx="3415">
                  <c:v>2012-02-27-03</c:v>
                </c:pt>
                <c:pt idx="3416">
                  <c:v>2012-02-27-04</c:v>
                </c:pt>
                <c:pt idx="3417">
                  <c:v>2012-02-27-05</c:v>
                </c:pt>
                <c:pt idx="3418">
                  <c:v>2012-02-27-06</c:v>
                </c:pt>
                <c:pt idx="3419">
                  <c:v>2012-02-27-07</c:v>
                </c:pt>
                <c:pt idx="3420">
                  <c:v>2012-02-27-08</c:v>
                </c:pt>
                <c:pt idx="3421">
                  <c:v>2012-02-27-09</c:v>
                </c:pt>
                <c:pt idx="3422">
                  <c:v>2012-02-27-10</c:v>
                </c:pt>
                <c:pt idx="3423">
                  <c:v>2012-02-27-11</c:v>
                </c:pt>
                <c:pt idx="3424">
                  <c:v>2012-02-27-12</c:v>
                </c:pt>
                <c:pt idx="3425">
                  <c:v>2012-02-27-13</c:v>
                </c:pt>
                <c:pt idx="3426">
                  <c:v>2012-02-27-14</c:v>
                </c:pt>
                <c:pt idx="3427">
                  <c:v>2012-02-27-15</c:v>
                </c:pt>
                <c:pt idx="3428">
                  <c:v>2012-02-27-16</c:v>
                </c:pt>
                <c:pt idx="3429">
                  <c:v>2012-02-27-17</c:v>
                </c:pt>
                <c:pt idx="3430">
                  <c:v>2012-02-27-18</c:v>
                </c:pt>
                <c:pt idx="3431">
                  <c:v>2012-02-27-19</c:v>
                </c:pt>
                <c:pt idx="3432">
                  <c:v>2012-02-27-20</c:v>
                </c:pt>
                <c:pt idx="3433">
                  <c:v>2012-02-27-21</c:v>
                </c:pt>
                <c:pt idx="3434">
                  <c:v>2012-02-27-22</c:v>
                </c:pt>
                <c:pt idx="3435">
                  <c:v>2012-02-27-23</c:v>
                </c:pt>
                <c:pt idx="3436">
                  <c:v>2012-02-28-00</c:v>
                </c:pt>
                <c:pt idx="3437">
                  <c:v>2012-02-28-01</c:v>
                </c:pt>
                <c:pt idx="3438">
                  <c:v>2012-02-28-02</c:v>
                </c:pt>
                <c:pt idx="3439">
                  <c:v>2012-02-28-03</c:v>
                </c:pt>
                <c:pt idx="3440">
                  <c:v>2012-02-28-04</c:v>
                </c:pt>
                <c:pt idx="3441">
                  <c:v>2012-02-28-05</c:v>
                </c:pt>
                <c:pt idx="3442">
                  <c:v>2012-02-28-06</c:v>
                </c:pt>
                <c:pt idx="3443">
                  <c:v>2012-02-28-07</c:v>
                </c:pt>
                <c:pt idx="3444">
                  <c:v>2012-02-28-08</c:v>
                </c:pt>
                <c:pt idx="3445">
                  <c:v>2012-02-28-09</c:v>
                </c:pt>
                <c:pt idx="3446">
                  <c:v>2012-02-28-10</c:v>
                </c:pt>
                <c:pt idx="3447">
                  <c:v>2012-02-28-11</c:v>
                </c:pt>
                <c:pt idx="3448">
                  <c:v>2012-02-28-12</c:v>
                </c:pt>
                <c:pt idx="3449">
                  <c:v>2012-02-28-13</c:v>
                </c:pt>
                <c:pt idx="3450">
                  <c:v>2012-02-28-14</c:v>
                </c:pt>
                <c:pt idx="3451">
                  <c:v>2012-02-28-15</c:v>
                </c:pt>
                <c:pt idx="3452">
                  <c:v>2012-02-28-16</c:v>
                </c:pt>
                <c:pt idx="3453">
                  <c:v>2012-02-28-17</c:v>
                </c:pt>
                <c:pt idx="3454">
                  <c:v>2012-02-28-18</c:v>
                </c:pt>
                <c:pt idx="3455">
                  <c:v>2012-02-28-19</c:v>
                </c:pt>
                <c:pt idx="3456">
                  <c:v>2012-02-28-20</c:v>
                </c:pt>
                <c:pt idx="3457">
                  <c:v>2012-02-28-21</c:v>
                </c:pt>
                <c:pt idx="3458">
                  <c:v>2012-02-28-22</c:v>
                </c:pt>
                <c:pt idx="3459">
                  <c:v>2012-02-28-23</c:v>
                </c:pt>
                <c:pt idx="3460">
                  <c:v>2012-02-29-00</c:v>
                </c:pt>
                <c:pt idx="3461">
                  <c:v>2012-02-29-01</c:v>
                </c:pt>
                <c:pt idx="3462">
                  <c:v>2012-02-29-02</c:v>
                </c:pt>
                <c:pt idx="3463">
                  <c:v>2012-02-29-03</c:v>
                </c:pt>
                <c:pt idx="3464">
                  <c:v>2012-02-29-04</c:v>
                </c:pt>
                <c:pt idx="3465">
                  <c:v>2012-02-29-05</c:v>
                </c:pt>
                <c:pt idx="3466">
                  <c:v>2012-02-29-06</c:v>
                </c:pt>
                <c:pt idx="3467">
                  <c:v>2012-02-29-07</c:v>
                </c:pt>
                <c:pt idx="3468">
                  <c:v>2012-02-29-08</c:v>
                </c:pt>
                <c:pt idx="3469">
                  <c:v>2012-02-29-09</c:v>
                </c:pt>
                <c:pt idx="3470">
                  <c:v>2012-02-29-10</c:v>
                </c:pt>
                <c:pt idx="3471">
                  <c:v>2012-02-29-11</c:v>
                </c:pt>
                <c:pt idx="3472">
                  <c:v>2012-02-29-12</c:v>
                </c:pt>
                <c:pt idx="3473">
                  <c:v>2012-02-29-13</c:v>
                </c:pt>
                <c:pt idx="3474">
                  <c:v>2012-02-29-14</c:v>
                </c:pt>
                <c:pt idx="3475">
                  <c:v>2012-02-29-15</c:v>
                </c:pt>
                <c:pt idx="3476">
                  <c:v>2012-02-29-16</c:v>
                </c:pt>
                <c:pt idx="3477">
                  <c:v>2012-02-29-17</c:v>
                </c:pt>
                <c:pt idx="3478">
                  <c:v>2012-02-29-18</c:v>
                </c:pt>
                <c:pt idx="3479">
                  <c:v>2012-02-29-19</c:v>
                </c:pt>
                <c:pt idx="3480">
                  <c:v>2012-02-29-20</c:v>
                </c:pt>
                <c:pt idx="3481">
                  <c:v>2012-02-29-21</c:v>
                </c:pt>
                <c:pt idx="3482">
                  <c:v>2012-02-29-22</c:v>
                </c:pt>
                <c:pt idx="3483">
                  <c:v>2012-02-29-23</c:v>
                </c:pt>
                <c:pt idx="3484">
                  <c:v>2012-03-01-00</c:v>
                </c:pt>
                <c:pt idx="3485">
                  <c:v>2012-03-01-01</c:v>
                </c:pt>
                <c:pt idx="3486">
                  <c:v>2012-03-01-02</c:v>
                </c:pt>
                <c:pt idx="3487">
                  <c:v>2012-03-01-03</c:v>
                </c:pt>
                <c:pt idx="3488">
                  <c:v>2012-03-01-04</c:v>
                </c:pt>
                <c:pt idx="3489">
                  <c:v>2012-03-01-05</c:v>
                </c:pt>
                <c:pt idx="3490">
                  <c:v>2012-03-01-06</c:v>
                </c:pt>
                <c:pt idx="3491">
                  <c:v>2012-03-01-07</c:v>
                </c:pt>
                <c:pt idx="3492">
                  <c:v>2012-03-01-08</c:v>
                </c:pt>
                <c:pt idx="3493">
                  <c:v>2012-03-01-09</c:v>
                </c:pt>
                <c:pt idx="3494">
                  <c:v>2012-03-01-10</c:v>
                </c:pt>
                <c:pt idx="3495">
                  <c:v>2012-03-01-11</c:v>
                </c:pt>
                <c:pt idx="3496">
                  <c:v>2012-03-01-12</c:v>
                </c:pt>
                <c:pt idx="3497">
                  <c:v>2012-03-01-13</c:v>
                </c:pt>
                <c:pt idx="3498">
                  <c:v>2012-03-01-14</c:v>
                </c:pt>
                <c:pt idx="3499">
                  <c:v>2012-03-01-15</c:v>
                </c:pt>
                <c:pt idx="3500">
                  <c:v>2012-03-01-16</c:v>
                </c:pt>
                <c:pt idx="3501">
                  <c:v>2012-03-01-17</c:v>
                </c:pt>
                <c:pt idx="3502">
                  <c:v>2012-03-01-18</c:v>
                </c:pt>
                <c:pt idx="3503">
                  <c:v>2012-03-01-19</c:v>
                </c:pt>
                <c:pt idx="3504">
                  <c:v>2012-03-01-20</c:v>
                </c:pt>
                <c:pt idx="3505">
                  <c:v>2012-03-01-21</c:v>
                </c:pt>
                <c:pt idx="3506">
                  <c:v>2012-03-01-22</c:v>
                </c:pt>
                <c:pt idx="3507">
                  <c:v>2012-03-01-23</c:v>
                </c:pt>
                <c:pt idx="3508">
                  <c:v>2012-03-02-00</c:v>
                </c:pt>
                <c:pt idx="3509">
                  <c:v>2012-03-02-01</c:v>
                </c:pt>
                <c:pt idx="3510">
                  <c:v>2012-03-02-02</c:v>
                </c:pt>
                <c:pt idx="3511">
                  <c:v>2012-03-02-03</c:v>
                </c:pt>
                <c:pt idx="3512">
                  <c:v>2012-03-02-04</c:v>
                </c:pt>
                <c:pt idx="3513">
                  <c:v>2012-03-02-05</c:v>
                </c:pt>
                <c:pt idx="3514">
                  <c:v>2012-03-02-06</c:v>
                </c:pt>
                <c:pt idx="3515">
                  <c:v>2012-03-02-07</c:v>
                </c:pt>
                <c:pt idx="3516">
                  <c:v>2012-03-02-08</c:v>
                </c:pt>
                <c:pt idx="3517">
                  <c:v>2012-03-02-09</c:v>
                </c:pt>
                <c:pt idx="3518">
                  <c:v>2012-03-02-10</c:v>
                </c:pt>
                <c:pt idx="3519">
                  <c:v>2012-03-02-11</c:v>
                </c:pt>
                <c:pt idx="3520">
                  <c:v>2012-03-02-12</c:v>
                </c:pt>
                <c:pt idx="3521">
                  <c:v>2012-03-02-13</c:v>
                </c:pt>
                <c:pt idx="3522">
                  <c:v>2012-03-02-14</c:v>
                </c:pt>
                <c:pt idx="3523">
                  <c:v>2012-03-02-15</c:v>
                </c:pt>
                <c:pt idx="3524">
                  <c:v>2012-03-02-16</c:v>
                </c:pt>
                <c:pt idx="3525">
                  <c:v>2012-03-02-17</c:v>
                </c:pt>
                <c:pt idx="3526">
                  <c:v>2012-03-02-18</c:v>
                </c:pt>
                <c:pt idx="3527">
                  <c:v>2012-03-02-19</c:v>
                </c:pt>
                <c:pt idx="3528">
                  <c:v>2012-03-02-20</c:v>
                </c:pt>
                <c:pt idx="3529">
                  <c:v>2012-03-02-21</c:v>
                </c:pt>
                <c:pt idx="3530">
                  <c:v>2012-03-02-22</c:v>
                </c:pt>
                <c:pt idx="3531">
                  <c:v>2012-03-02-23</c:v>
                </c:pt>
                <c:pt idx="3532">
                  <c:v>2012-03-03-00</c:v>
                </c:pt>
                <c:pt idx="3533">
                  <c:v>2012-03-03-01</c:v>
                </c:pt>
                <c:pt idx="3534">
                  <c:v>2012-03-03-02</c:v>
                </c:pt>
                <c:pt idx="3535">
                  <c:v>2012-03-03-03</c:v>
                </c:pt>
                <c:pt idx="3536">
                  <c:v>2012-03-03-04</c:v>
                </c:pt>
                <c:pt idx="3537">
                  <c:v>2012-03-03-05</c:v>
                </c:pt>
                <c:pt idx="3538">
                  <c:v>2012-03-03-06</c:v>
                </c:pt>
                <c:pt idx="3539">
                  <c:v>2012-03-03-07</c:v>
                </c:pt>
                <c:pt idx="3540">
                  <c:v>2012-03-03-08</c:v>
                </c:pt>
                <c:pt idx="3541">
                  <c:v>2012-03-03-09</c:v>
                </c:pt>
                <c:pt idx="3542">
                  <c:v>2012-03-03-10</c:v>
                </c:pt>
                <c:pt idx="3543">
                  <c:v>2012-03-03-11</c:v>
                </c:pt>
                <c:pt idx="3544">
                  <c:v>2012-03-03-12</c:v>
                </c:pt>
                <c:pt idx="3545">
                  <c:v>2012-03-03-13</c:v>
                </c:pt>
                <c:pt idx="3546">
                  <c:v>2012-03-03-14</c:v>
                </c:pt>
                <c:pt idx="3547">
                  <c:v>2012-03-03-15</c:v>
                </c:pt>
                <c:pt idx="3548">
                  <c:v>2012-03-03-16</c:v>
                </c:pt>
                <c:pt idx="3549">
                  <c:v>2012-03-03-17</c:v>
                </c:pt>
                <c:pt idx="3550">
                  <c:v>2012-03-03-18</c:v>
                </c:pt>
                <c:pt idx="3551">
                  <c:v>2012-03-03-19</c:v>
                </c:pt>
                <c:pt idx="3552">
                  <c:v>2012-03-03-20</c:v>
                </c:pt>
                <c:pt idx="3553">
                  <c:v>2012-03-03-21</c:v>
                </c:pt>
                <c:pt idx="3554">
                  <c:v>2012-03-03-22</c:v>
                </c:pt>
                <c:pt idx="3555">
                  <c:v>2012-03-03-23</c:v>
                </c:pt>
                <c:pt idx="3556">
                  <c:v>2012-03-04-00</c:v>
                </c:pt>
                <c:pt idx="3557">
                  <c:v>2012-03-04-01</c:v>
                </c:pt>
                <c:pt idx="3558">
                  <c:v>2012-03-04-02</c:v>
                </c:pt>
                <c:pt idx="3559">
                  <c:v>2012-03-04-03</c:v>
                </c:pt>
                <c:pt idx="3560">
                  <c:v>2012-03-04-04</c:v>
                </c:pt>
                <c:pt idx="3561">
                  <c:v>2012-03-04-05</c:v>
                </c:pt>
                <c:pt idx="3562">
                  <c:v>2012-03-04-06</c:v>
                </c:pt>
                <c:pt idx="3563">
                  <c:v>2012-03-04-07</c:v>
                </c:pt>
                <c:pt idx="3564">
                  <c:v>2012-03-04-08</c:v>
                </c:pt>
                <c:pt idx="3565">
                  <c:v>2012-03-04-09</c:v>
                </c:pt>
                <c:pt idx="3566">
                  <c:v>2012-03-04-10</c:v>
                </c:pt>
                <c:pt idx="3567">
                  <c:v>2012-03-04-11</c:v>
                </c:pt>
                <c:pt idx="3568">
                  <c:v>2012-03-04-12</c:v>
                </c:pt>
                <c:pt idx="3569">
                  <c:v>2012-03-04-13</c:v>
                </c:pt>
                <c:pt idx="3570">
                  <c:v>2012-03-04-14</c:v>
                </c:pt>
                <c:pt idx="3571">
                  <c:v>2012-03-04-15</c:v>
                </c:pt>
                <c:pt idx="3572">
                  <c:v>2012-03-04-16</c:v>
                </c:pt>
                <c:pt idx="3573">
                  <c:v>2012-03-04-17</c:v>
                </c:pt>
                <c:pt idx="3574">
                  <c:v>2012-03-04-18</c:v>
                </c:pt>
                <c:pt idx="3575">
                  <c:v>2012-03-04-19</c:v>
                </c:pt>
                <c:pt idx="3576">
                  <c:v>2012-03-04-20</c:v>
                </c:pt>
                <c:pt idx="3577">
                  <c:v>2012-03-04-21</c:v>
                </c:pt>
                <c:pt idx="3578">
                  <c:v>2012-03-04-22</c:v>
                </c:pt>
                <c:pt idx="3579">
                  <c:v>2012-03-04-23</c:v>
                </c:pt>
                <c:pt idx="3580">
                  <c:v>2012-03-05-00</c:v>
                </c:pt>
                <c:pt idx="3581">
                  <c:v>2012-03-05-01</c:v>
                </c:pt>
                <c:pt idx="3582">
                  <c:v>2012-03-05-02</c:v>
                </c:pt>
                <c:pt idx="3583">
                  <c:v>2012-03-05-03</c:v>
                </c:pt>
                <c:pt idx="3584">
                  <c:v>2012-03-05-04</c:v>
                </c:pt>
                <c:pt idx="3585">
                  <c:v>2012-03-05-05</c:v>
                </c:pt>
                <c:pt idx="3586">
                  <c:v>2012-03-05-06</c:v>
                </c:pt>
                <c:pt idx="3587">
                  <c:v>2012-03-05-07</c:v>
                </c:pt>
                <c:pt idx="3588">
                  <c:v>2012-03-05-08</c:v>
                </c:pt>
                <c:pt idx="3589">
                  <c:v>2012-03-05-09</c:v>
                </c:pt>
                <c:pt idx="3590">
                  <c:v>2012-03-05-10</c:v>
                </c:pt>
                <c:pt idx="3591">
                  <c:v>2012-03-05-11</c:v>
                </c:pt>
                <c:pt idx="3592">
                  <c:v>2012-03-05-12</c:v>
                </c:pt>
                <c:pt idx="3593">
                  <c:v>2012-03-05-13</c:v>
                </c:pt>
                <c:pt idx="3594">
                  <c:v>2012-03-05-14</c:v>
                </c:pt>
                <c:pt idx="3595">
                  <c:v>2012-03-05-15</c:v>
                </c:pt>
                <c:pt idx="3596">
                  <c:v>2012-03-05-16</c:v>
                </c:pt>
                <c:pt idx="3597">
                  <c:v>2012-03-05-17</c:v>
                </c:pt>
                <c:pt idx="3598">
                  <c:v>2012-03-05-18</c:v>
                </c:pt>
                <c:pt idx="3599">
                  <c:v>2012-03-05-19</c:v>
                </c:pt>
                <c:pt idx="3600">
                  <c:v>2012-03-05-20</c:v>
                </c:pt>
                <c:pt idx="3601">
                  <c:v>2012-03-05-21</c:v>
                </c:pt>
                <c:pt idx="3602">
                  <c:v>2012-03-05-22</c:v>
                </c:pt>
                <c:pt idx="3603">
                  <c:v>2012-03-05-23</c:v>
                </c:pt>
                <c:pt idx="3604">
                  <c:v>2012-03-06-00</c:v>
                </c:pt>
                <c:pt idx="3605">
                  <c:v>2012-03-06-01</c:v>
                </c:pt>
                <c:pt idx="3606">
                  <c:v>2012-03-06-02</c:v>
                </c:pt>
                <c:pt idx="3607">
                  <c:v>2012-03-06-03</c:v>
                </c:pt>
                <c:pt idx="3608">
                  <c:v>2012-03-06-04</c:v>
                </c:pt>
                <c:pt idx="3609">
                  <c:v>2012-03-06-05</c:v>
                </c:pt>
                <c:pt idx="3610">
                  <c:v>2012-03-06-06</c:v>
                </c:pt>
                <c:pt idx="3611">
                  <c:v>2012-03-06-07</c:v>
                </c:pt>
                <c:pt idx="3612">
                  <c:v>2012-03-06-08</c:v>
                </c:pt>
                <c:pt idx="3613">
                  <c:v>2012-03-06-09</c:v>
                </c:pt>
                <c:pt idx="3614">
                  <c:v>2012-03-06-10</c:v>
                </c:pt>
                <c:pt idx="3615">
                  <c:v>2012-03-06-11</c:v>
                </c:pt>
                <c:pt idx="3616">
                  <c:v>2012-03-06-12</c:v>
                </c:pt>
                <c:pt idx="3617">
                  <c:v>2012-03-06-13</c:v>
                </c:pt>
                <c:pt idx="3618">
                  <c:v>2012-03-06-14</c:v>
                </c:pt>
                <c:pt idx="3619">
                  <c:v>2012-03-06-15</c:v>
                </c:pt>
                <c:pt idx="3620">
                  <c:v>2012-03-06-16</c:v>
                </c:pt>
                <c:pt idx="3621">
                  <c:v>2012-03-06-17</c:v>
                </c:pt>
                <c:pt idx="3622">
                  <c:v>2012-03-06-18</c:v>
                </c:pt>
                <c:pt idx="3623">
                  <c:v>2012-03-06-19</c:v>
                </c:pt>
                <c:pt idx="3624">
                  <c:v>2012-03-06-20</c:v>
                </c:pt>
                <c:pt idx="3625">
                  <c:v>2012-03-06-21</c:v>
                </c:pt>
                <c:pt idx="3626">
                  <c:v>2012-03-06-22</c:v>
                </c:pt>
                <c:pt idx="3627">
                  <c:v>2012-03-06-23</c:v>
                </c:pt>
                <c:pt idx="3628">
                  <c:v>2012-03-07-00</c:v>
                </c:pt>
                <c:pt idx="3629">
                  <c:v>2012-03-07-01</c:v>
                </c:pt>
                <c:pt idx="3630">
                  <c:v>2012-03-07-02</c:v>
                </c:pt>
                <c:pt idx="3631">
                  <c:v>2012-03-07-03</c:v>
                </c:pt>
                <c:pt idx="3632">
                  <c:v>2012-03-07-04</c:v>
                </c:pt>
                <c:pt idx="3633">
                  <c:v>2012-03-07-05</c:v>
                </c:pt>
                <c:pt idx="3634">
                  <c:v>2012-03-07-06</c:v>
                </c:pt>
                <c:pt idx="3635">
                  <c:v>2012-03-07-07</c:v>
                </c:pt>
                <c:pt idx="3636">
                  <c:v>2012-03-07-08</c:v>
                </c:pt>
                <c:pt idx="3637">
                  <c:v>2012-03-07-09</c:v>
                </c:pt>
                <c:pt idx="3638">
                  <c:v>2012-03-07-10</c:v>
                </c:pt>
                <c:pt idx="3639">
                  <c:v>2012-03-07-11</c:v>
                </c:pt>
                <c:pt idx="3640">
                  <c:v>2012-03-07-12</c:v>
                </c:pt>
                <c:pt idx="3641">
                  <c:v>2012-03-07-13</c:v>
                </c:pt>
                <c:pt idx="3642">
                  <c:v>2012-03-07-14</c:v>
                </c:pt>
                <c:pt idx="3643">
                  <c:v>2012-03-07-15</c:v>
                </c:pt>
                <c:pt idx="3644">
                  <c:v>2012-03-07-16</c:v>
                </c:pt>
                <c:pt idx="3645">
                  <c:v>2012-03-07-17</c:v>
                </c:pt>
                <c:pt idx="3646">
                  <c:v>2012-03-07-18</c:v>
                </c:pt>
                <c:pt idx="3647">
                  <c:v>2012-03-07-19</c:v>
                </c:pt>
                <c:pt idx="3648">
                  <c:v>2012-03-07-20</c:v>
                </c:pt>
                <c:pt idx="3649">
                  <c:v>2012-03-07-21</c:v>
                </c:pt>
                <c:pt idx="3650">
                  <c:v>2012-03-07-22</c:v>
                </c:pt>
                <c:pt idx="3651">
                  <c:v>2012-03-07-23</c:v>
                </c:pt>
                <c:pt idx="3652">
                  <c:v>2012-03-08-00</c:v>
                </c:pt>
                <c:pt idx="3653">
                  <c:v>2012-03-08-01</c:v>
                </c:pt>
                <c:pt idx="3654">
                  <c:v>2012-03-08-02</c:v>
                </c:pt>
                <c:pt idx="3655">
                  <c:v>2012-03-08-03</c:v>
                </c:pt>
                <c:pt idx="3656">
                  <c:v>2012-03-08-04</c:v>
                </c:pt>
                <c:pt idx="3657">
                  <c:v>2012-03-08-05</c:v>
                </c:pt>
                <c:pt idx="3658">
                  <c:v>2012-03-08-06</c:v>
                </c:pt>
                <c:pt idx="3659">
                  <c:v>2012-03-08-07</c:v>
                </c:pt>
                <c:pt idx="3660">
                  <c:v>2012-03-08-08</c:v>
                </c:pt>
                <c:pt idx="3661">
                  <c:v>2012-03-08-09</c:v>
                </c:pt>
                <c:pt idx="3662">
                  <c:v>2012-03-08-10</c:v>
                </c:pt>
                <c:pt idx="3663">
                  <c:v>2012-03-08-11</c:v>
                </c:pt>
                <c:pt idx="3664">
                  <c:v>2012-03-08-12</c:v>
                </c:pt>
                <c:pt idx="3665">
                  <c:v>2012-03-08-13</c:v>
                </c:pt>
                <c:pt idx="3666">
                  <c:v>2012-03-08-14</c:v>
                </c:pt>
                <c:pt idx="3667">
                  <c:v>2012-03-08-15</c:v>
                </c:pt>
                <c:pt idx="3668">
                  <c:v>2012-03-08-16</c:v>
                </c:pt>
                <c:pt idx="3669">
                  <c:v>2012-03-08-17</c:v>
                </c:pt>
                <c:pt idx="3670">
                  <c:v>2012-03-08-18</c:v>
                </c:pt>
                <c:pt idx="3671">
                  <c:v>2012-03-08-19</c:v>
                </c:pt>
                <c:pt idx="3672">
                  <c:v>2012-03-08-20</c:v>
                </c:pt>
                <c:pt idx="3673">
                  <c:v>2012-03-08-21</c:v>
                </c:pt>
                <c:pt idx="3674">
                  <c:v>2012-03-08-22</c:v>
                </c:pt>
                <c:pt idx="3675">
                  <c:v>2012-03-08-23</c:v>
                </c:pt>
                <c:pt idx="3676">
                  <c:v>2012-03-09-00</c:v>
                </c:pt>
                <c:pt idx="3677">
                  <c:v>2012-03-09-01</c:v>
                </c:pt>
                <c:pt idx="3678">
                  <c:v>2012-03-09-02</c:v>
                </c:pt>
                <c:pt idx="3679">
                  <c:v>2012-03-09-03</c:v>
                </c:pt>
                <c:pt idx="3680">
                  <c:v>2012-03-09-04</c:v>
                </c:pt>
                <c:pt idx="3681">
                  <c:v>2012-03-09-05</c:v>
                </c:pt>
                <c:pt idx="3682">
                  <c:v>2012-03-09-06</c:v>
                </c:pt>
                <c:pt idx="3683">
                  <c:v>2012-03-09-07</c:v>
                </c:pt>
                <c:pt idx="3684">
                  <c:v>2012-03-09-08</c:v>
                </c:pt>
                <c:pt idx="3685">
                  <c:v>2012-03-09-09</c:v>
                </c:pt>
                <c:pt idx="3686">
                  <c:v>2012-03-09-10</c:v>
                </c:pt>
                <c:pt idx="3687">
                  <c:v>2012-03-09-11</c:v>
                </c:pt>
                <c:pt idx="3688">
                  <c:v>2012-03-09-12</c:v>
                </c:pt>
                <c:pt idx="3689">
                  <c:v>2012-03-09-13</c:v>
                </c:pt>
                <c:pt idx="3690">
                  <c:v>2012-03-09-14</c:v>
                </c:pt>
                <c:pt idx="3691">
                  <c:v>2012-03-09-15</c:v>
                </c:pt>
                <c:pt idx="3692">
                  <c:v>2012-03-09-16</c:v>
                </c:pt>
                <c:pt idx="3693">
                  <c:v>2012-03-09-17</c:v>
                </c:pt>
                <c:pt idx="3694">
                  <c:v>2012-03-09-18</c:v>
                </c:pt>
                <c:pt idx="3695">
                  <c:v>2012-03-09-19</c:v>
                </c:pt>
                <c:pt idx="3696">
                  <c:v>2012-03-09-20</c:v>
                </c:pt>
                <c:pt idx="3697">
                  <c:v>2012-03-09-21</c:v>
                </c:pt>
                <c:pt idx="3698">
                  <c:v>2012-03-09-22</c:v>
                </c:pt>
                <c:pt idx="3699">
                  <c:v>2012-03-09-23</c:v>
                </c:pt>
                <c:pt idx="3700">
                  <c:v>2012-03-10-00</c:v>
                </c:pt>
                <c:pt idx="3701">
                  <c:v>2012-03-10-01</c:v>
                </c:pt>
                <c:pt idx="3702">
                  <c:v>2012-03-10-02</c:v>
                </c:pt>
                <c:pt idx="3703">
                  <c:v>2012-03-10-03</c:v>
                </c:pt>
                <c:pt idx="3704">
                  <c:v>2012-03-10-04</c:v>
                </c:pt>
                <c:pt idx="3705">
                  <c:v>2012-03-10-05</c:v>
                </c:pt>
                <c:pt idx="3706">
                  <c:v>2012-03-10-06</c:v>
                </c:pt>
                <c:pt idx="3707">
                  <c:v>2012-03-10-07</c:v>
                </c:pt>
                <c:pt idx="3708">
                  <c:v>2012-03-10-08</c:v>
                </c:pt>
                <c:pt idx="3709">
                  <c:v>2012-03-10-09</c:v>
                </c:pt>
                <c:pt idx="3710">
                  <c:v>2012-03-10-10</c:v>
                </c:pt>
                <c:pt idx="3711">
                  <c:v>2012-03-10-11</c:v>
                </c:pt>
                <c:pt idx="3712">
                  <c:v>2012-03-10-12</c:v>
                </c:pt>
                <c:pt idx="3713">
                  <c:v>2012-03-10-13</c:v>
                </c:pt>
                <c:pt idx="3714">
                  <c:v>2012-03-10-14</c:v>
                </c:pt>
                <c:pt idx="3715">
                  <c:v>2012-03-10-15</c:v>
                </c:pt>
                <c:pt idx="3716">
                  <c:v>2012-03-10-16</c:v>
                </c:pt>
                <c:pt idx="3717">
                  <c:v>2012-03-10-17</c:v>
                </c:pt>
                <c:pt idx="3718">
                  <c:v>2012-03-10-18</c:v>
                </c:pt>
                <c:pt idx="3719">
                  <c:v>2012-03-10-19</c:v>
                </c:pt>
                <c:pt idx="3720">
                  <c:v>2012-03-10-20</c:v>
                </c:pt>
                <c:pt idx="3721">
                  <c:v>2012-03-10-21</c:v>
                </c:pt>
                <c:pt idx="3722">
                  <c:v>2012-03-10-22</c:v>
                </c:pt>
                <c:pt idx="3723">
                  <c:v>2012-03-10-23</c:v>
                </c:pt>
                <c:pt idx="3724">
                  <c:v>2012-03-11-00</c:v>
                </c:pt>
                <c:pt idx="3725">
                  <c:v>2012-03-11-01</c:v>
                </c:pt>
                <c:pt idx="3726">
                  <c:v>2012-03-11-02</c:v>
                </c:pt>
                <c:pt idx="3727">
                  <c:v>2012-03-11-03</c:v>
                </c:pt>
                <c:pt idx="3728">
                  <c:v>2012-03-11-04</c:v>
                </c:pt>
                <c:pt idx="3729">
                  <c:v>2012-03-11-05</c:v>
                </c:pt>
                <c:pt idx="3730">
                  <c:v>2012-03-11-06</c:v>
                </c:pt>
                <c:pt idx="3731">
                  <c:v>2012-03-11-07</c:v>
                </c:pt>
                <c:pt idx="3732">
                  <c:v>2012-03-11-08</c:v>
                </c:pt>
                <c:pt idx="3733">
                  <c:v>2012-03-11-09</c:v>
                </c:pt>
                <c:pt idx="3734">
                  <c:v>2012-03-11-10</c:v>
                </c:pt>
                <c:pt idx="3735">
                  <c:v>2012-03-11-11</c:v>
                </c:pt>
                <c:pt idx="3736">
                  <c:v>2012-03-11-12</c:v>
                </c:pt>
                <c:pt idx="3737">
                  <c:v>2012-03-11-13</c:v>
                </c:pt>
                <c:pt idx="3738">
                  <c:v>2012-03-11-14</c:v>
                </c:pt>
                <c:pt idx="3739">
                  <c:v>2012-03-11-15</c:v>
                </c:pt>
                <c:pt idx="3740">
                  <c:v>2012-03-11-16</c:v>
                </c:pt>
                <c:pt idx="3741">
                  <c:v>2012-03-11-17</c:v>
                </c:pt>
                <c:pt idx="3742">
                  <c:v>2012-03-11-18</c:v>
                </c:pt>
                <c:pt idx="3743">
                  <c:v>2012-03-11-19</c:v>
                </c:pt>
                <c:pt idx="3744">
                  <c:v>2012-03-11-20</c:v>
                </c:pt>
                <c:pt idx="3745">
                  <c:v>2012-03-11-21</c:v>
                </c:pt>
                <c:pt idx="3746">
                  <c:v>2012-03-11-22</c:v>
                </c:pt>
                <c:pt idx="3747">
                  <c:v>2012-03-11-23</c:v>
                </c:pt>
                <c:pt idx="3748">
                  <c:v>2012-03-12-00</c:v>
                </c:pt>
                <c:pt idx="3749">
                  <c:v>2012-03-12-01</c:v>
                </c:pt>
                <c:pt idx="3750">
                  <c:v>2012-03-12-02</c:v>
                </c:pt>
                <c:pt idx="3751">
                  <c:v>2012-03-12-03</c:v>
                </c:pt>
                <c:pt idx="3752">
                  <c:v>2012-03-12-04</c:v>
                </c:pt>
                <c:pt idx="3753">
                  <c:v>2012-03-12-05</c:v>
                </c:pt>
                <c:pt idx="3754">
                  <c:v>2012-03-12-06</c:v>
                </c:pt>
                <c:pt idx="3755">
                  <c:v>2012-03-12-07</c:v>
                </c:pt>
                <c:pt idx="3756">
                  <c:v>2012-03-12-08</c:v>
                </c:pt>
                <c:pt idx="3757">
                  <c:v>2012-03-12-09</c:v>
                </c:pt>
                <c:pt idx="3758">
                  <c:v>2012-03-12-10</c:v>
                </c:pt>
                <c:pt idx="3759">
                  <c:v>2012-03-12-11</c:v>
                </c:pt>
                <c:pt idx="3760">
                  <c:v>2012-03-12-12</c:v>
                </c:pt>
                <c:pt idx="3761">
                  <c:v>2012-03-12-13</c:v>
                </c:pt>
                <c:pt idx="3762">
                  <c:v>2012-03-12-14</c:v>
                </c:pt>
                <c:pt idx="3763">
                  <c:v>2012-03-12-15</c:v>
                </c:pt>
                <c:pt idx="3764">
                  <c:v>2012-03-12-16</c:v>
                </c:pt>
                <c:pt idx="3765">
                  <c:v>2012-03-12-17</c:v>
                </c:pt>
                <c:pt idx="3766">
                  <c:v>2012-03-12-18</c:v>
                </c:pt>
                <c:pt idx="3767">
                  <c:v>2012-03-12-19</c:v>
                </c:pt>
                <c:pt idx="3768">
                  <c:v>2012-03-12-20</c:v>
                </c:pt>
                <c:pt idx="3769">
                  <c:v>2012-03-12-21</c:v>
                </c:pt>
                <c:pt idx="3770">
                  <c:v>2012-03-12-22</c:v>
                </c:pt>
                <c:pt idx="3771">
                  <c:v>2012-03-12-23</c:v>
                </c:pt>
                <c:pt idx="3772">
                  <c:v>2012-03-13-00</c:v>
                </c:pt>
                <c:pt idx="3773">
                  <c:v>2012-03-13-01</c:v>
                </c:pt>
                <c:pt idx="3774">
                  <c:v>2012-03-13-02</c:v>
                </c:pt>
                <c:pt idx="3775">
                  <c:v>2012-03-13-03</c:v>
                </c:pt>
                <c:pt idx="3776">
                  <c:v>2012-03-13-04</c:v>
                </c:pt>
                <c:pt idx="3777">
                  <c:v>2012-03-13-05</c:v>
                </c:pt>
                <c:pt idx="3778">
                  <c:v>2012-03-13-06</c:v>
                </c:pt>
                <c:pt idx="3779">
                  <c:v>2012-03-13-07</c:v>
                </c:pt>
                <c:pt idx="3780">
                  <c:v>2012-03-13-08</c:v>
                </c:pt>
                <c:pt idx="3781">
                  <c:v>2012-03-13-09</c:v>
                </c:pt>
                <c:pt idx="3782">
                  <c:v>2012-03-13-10</c:v>
                </c:pt>
                <c:pt idx="3783">
                  <c:v>2012-03-13-11</c:v>
                </c:pt>
                <c:pt idx="3784">
                  <c:v>2012-03-13-12</c:v>
                </c:pt>
                <c:pt idx="3785">
                  <c:v>2012-03-13-13</c:v>
                </c:pt>
                <c:pt idx="3786">
                  <c:v>2012-03-13-14</c:v>
                </c:pt>
                <c:pt idx="3787">
                  <c:v>2012-03-13-15</c:v>
                </c:pt>
                <c:pt idx="3788">
                  <c:v>2012-03-13-16</c:v>
                </c:pt>
                <c:pt idx="3789">
                  <c:v>2012-03-13-17</c:v>
                </c:pt>
                <c:pt idx="3790">
                  <c:v>2012-03-13-18</c:v>
                </c:pt>
                <c:pt idx="3791">
                  <c:v>2012-03-13-19</c:v>
                </c:pt>
                <c:pt idx="3792">
                  <c:v>2012-03-13-20</c:v>
                </c:pt>
                <c:pt idx="3793">
                  <c:v>2012-03-13-21</c:v>
                </c:pt>
                <c:pt idx="3794">
                  <c:v>2012-03-13-22</c:v>
                </c:pt>
                <c:pt idx="3795">
                  <c:v>2012-03-13-23</c:v>
                </c:pt>
                <c:pt idx="3796">
                  <c:v>2012-03-14-00</c:v>
                </c:pt>
                <c:pt idx="3797">
                  <c:v>2012-03-14-01</c:v>
                </c:pt>
                <c:pt idx="3798">
                  <c:v>2012-03-14-02</c:v>
                </c:pt>
                <c:pt idx="3799">
                  <c:v>2012-03-14-03</c:v>
                </c:pt>
                <c:pt idx="3800">
                  <c:v>2012-03-14-04</c:v>
                </c:pt>
                <c:pt idx="3801">
                  <c:v>2012-03-14-05</c:v>
                </c:pt>
                <c:pt idx="3802">
                  <c:v>2012-03-14-06</c:v>
                </c:pt>
                <c:pt idx="3803">
                  <c:v>2012-03-14-07</c:v>
                </c:pt>
                <c:pt idx="3804">
                  <c:v>2012-03-14-08</c:v>
                </c:pt>
                <c:pt idx="3805">
                  <c:v>2012-03-14-09</c:v>
                </c:pt>
                <c:pt idx="3806">
                  <c:v>2012-03-14-10</c:v>
                </c:pt>
                <c:pt idx="3807">
                  <c:v>2012-03-14-11</c:v>
                </c:pt>
                <c:pt idx="3808">
                  <c:v>2012-03-14-12</c:v>
                </c:pt>
                <c:pt idx="3809">
                  <c:v>2012-03-14-13</c:v>
                </c:pt>
                <c:pt idx="3810">
                  <c:v>2012-03-14-14</c:v>
                </c:pt>
                <c:pt idx="3811">
                  <c:v>2012-03-14-15</c:v>
                </c:pt>
                <c:pt idx="3812">
                  <c:v>2012-03-14-16</c:v>
                </c:pt>
                <c:pt idx="3813">
                  <c:v>2012-03-14-17</c:v>
                </c:pt>
                <c:pt idx="3814">
                  <c:v>2012-03-14-18</c:v>
                </c:pt>
                <c:pt idx="3815">
                  <c:v>2012-03-14-19</c:v>
                </c:pt>
                <c:pt idx="3816">
                  <c:v>2012-03-14-20</c:v>
                </c:pt>
                <c:pt idx="3817">
                  <c:v>2012-03-14-21</c:v>
                </c:pt>
                <c:pt idx="3818">
                  <c:v>2012-03-14-22</c:v>
                </c:pt>
                <c:pt idx="3819">
                  <c:v>2012-03-14-23</c:v>
                </c:pt>
                <c:pt idx="3820">
                  <c:v>2012-03-15-00</c:v>
                </c:pt>
                <c:pt idx="3821">
                  <c:v>2012-03-15-01</c:v>
                </c:pt>
                <c:pt idx="3822">
                  <c:v>2012-03-15-02</c:v>
                </c:pt>
                <c:pt idx="3823">
                  <c:v>2012-03-15-03</c:v>
                </c:pt>
                <c:pt idx="3824">
                  <c:v>2012-03-15-04</c:v>
                </c:pt>
                <c:pt idx="3825">
                  <c:v>2012-03-15-05</c:v>
                </c:pt>
                <c:pt idx="3826">
                  <c:v>2012-03-15-06</c:v>
                </c:pt>
                <c:pt idx="3827">
                  <c:v>2012-03-15-07</c:v>
                </c:pt>
                <c:pt idx="3828">
                  <c:v>2012-03-15-08</c:v>
                </c:pt>
                <c:pt idx="3829">
                  <c:v>2012-03-15-09</c:v>
                </c:pt>
                <c:pt idx="3830">
                  <c:v>2012-03-15-10</c:v>
                </c:pt>
                <c:pt idx="3831">
                  <c:v>2012-03-15-11</c:v>
                </c:pt>
                <c:pt idx="3832">
                  <c:v>2012-03-15-12</c:v>
                </c:pt>
                <c:pt idx="3833">
                  <c:v>2012-03-15-13</c:v>
                </c:pt>
                <c:pt idx="3834">
                  <c:v>2012-03-15-14</c:v>
                </c:pt>
                <c:pt idx="3835">
                  <c:v>2012-03-15-15</c:v>
                </c:pt>
                <c:pt idx="3836">
                  <c:v>2012-03-15-16</c:v>
                </c:pt>
                <c:pt idx="3837">
                  <c:v>2012-03-15-17</c:v>
                </c:pt>
                <c:pt idx="3838">
                  <c:v>2012-03-15-18</c:v>
                </c:pt>
                <c:pt idx="3839">
                  <c:v>2012-03-15-19</c:v>
                </c:pt>
                <c:pt idx="3840">
                  <c:v>2012-03-15-20</c:v>
                </c:pt>
                <c:pt idx="3841">
                  <c:v>2012-03-15-21</c:v>
                </c:pt>
                <c:pt idx="3842">
                  <c:v>2012-03-15-22</c:v>
                </c:pt>
                <c:pt idx="3843">
                  <c:v>2012-03-15-23</c:v>
                </c:pt>
                <c:pt idx="3844">
                  <c:v>2012-03-16-00</c:v>
                </c:pt>
                <c:pt idx="3845">
                  <c:v>2012-03-16-01</c:v>
                </c:pt>
                <c:pt idx="3846">
                  <c:v>2012-03-16-02</c:v>
                </c:pt>
                <c:pt idx="3847">
                  <c:v>2012-03-16-03</c:v>
                </c:pt>
                <c:pt idx="3848">
                  <c:v>2012-03-16-04</c:v>
                </c:pt>
                <c:pt idx="3849">
                  <c:v>2012-03-16-05</c:v>
                </c:pt>
                <c:pt idx="3850">
                  <c:v>2012-03-16-06</c:v>
                </c:pt>
                <c:pt idx="3851">
                  <c:v>2012-03-16-07</c:v>
                </c:pt>
                <c:pt idx="3852">
                  <c:v>2012-03-16-08</c:v>
                </c:pt>
                <c:pt idx="3853">
                  <c:v>2012-03-16-09</c:v>
                </c:pt>
                <c:pt idx="3854">
                  <c:v>2012-03-16-10</c:v>
                </c:pt>
                <c:pt idx="3855">
                  <c:v>2012-03-16-11</c:v>
                </c:pt>
                <c:pt idx="3856">
                  <c:v>2012-03-16-12</c:v>
                </c:pt>
                <c:pt idx="3857">
                  <c:v>2012-03-16-13</c:v>
                </c:pt>
                <c:pt idx="3858">
                  <c:v>2012-03-16-14</c:v>
                </c:pt>
                <c:pt idx="3859">
                  <c:v>2012-03-16-15</c:v>
                </c:pt>
                <c:pt idx="3860">
                  <c:v>2012-03-16-16</c:v>
                </c:pt>
                <c:pt idx="3861">
                  <c:v>2012-03-16-17</c:v>
                </c:pt>
                <c:pt idx="3862">
                  <c:v>2012-03-16-18</c:v>
                </c:pt>
                <c:pt idx="3863">
                  <c:v>2012-03-16-19</c:v>
                </c:pt>
                <c:pt idx="3864">
                  <c:v>2012-03-16-20</c:v>
                </c:pt>
                <c:pt idx="3865">
                  <c:v>2012-03-16-21</c:v>
                </c:pt>
                <c:pt idx="3866">
                  <c:v>2012-03-16-22</c:v>
                </c:pt>
                <c:pt idx="3867">
                  <c:v>2012-03-16-23</c:v>
                </c:pt>
                <c:pt idx="3868">
                  <c:v>2012-03-17-00</c:v>
                </c:pt>
                <c:pt idx="3869">
                  <c:v>2012-03-17-01</c:v>
                </c:pt>
                <c:pt idx="3870">
                  <c:v>2012-03-17-02</c:v>
                </c:pt>
                <c:pt idx="3871">
                  <c:v>2012-03-17-03</c:v>
                </c:pt>
                <c:pt idx="3872">
                  <c:v>2012-03-17-04</c:v>
                </c:pt>
                <c:pt idx="3873">
                  <c:v>2012-03-17-05</c:v>
                </c:pt>
                <c:pt idx="3874">
                  <c:v>2012-03-17-06</c:v>
                </c:pt>
                <c:pt idx="3875">
                  <c:v>2012-03-17-07</c:v>
                </c:pt>
                <c:pt idx="3876">
                  <c:v>2012-03-17-08</c:v>
                </c:pt>
                <c:pt idx="3877">
                  <c:v>2012-03-17-09</c:v>
                </c:pt>
                <c:pt idx="3878">
                  <c:v>2012-03-17-10</c:v>
                </c:pt>
                <c:pt idx="3879">
                  <c:v>2012-03-17-11</c:v>
                </c:pt>
                <c:pt idx="3880">
                  <c:v>2012-03-17-12</c:v>
                </c:pt>
                <c:pt idx="3881">
                  <c:v>2012-03-17-13</c:v>
                </c:pt>
                <c:pt idx="3882">
                  <c:v>2012-03-17-14</c:v>
                </c:pt>
                <c:pt idx="3883">
                  <c:v>2012-03-17-15</c:v>
                </c:pt>
                <c:pt idx="3884">
                  <c:v>2012-03-17-16</c:v>
                </c:pt>
                <c:pt idx="3885">
                  <c:v>2012-03-17-17</c:v>
                </c:pt>
                <c:pt idx="3886">
                  <c:v>2012-03-17-18</c:v>
                </c:pt>
                <c:pt idx="3887">
                  <c:v>2012-03-17-19</c:v>
                </c:pt>
                <c:pt idx="3888">
                  <c:v>2012-03-17-20</c:v>
                </c:pt>
                <c:pt idx="3889">
                  <c:v>2012-03-17-21</c:v>
                </c:pt>
                <c:pt idx="3890">
                  <c:v>2012-03-17-22</c:v>
                </c:pt>
                <c:pt idx="3891">
                  <c:v>2012-03-17-23</c:v>
                </c:pt>
                <c:pt idx="3892">
                  <c:v>2012-03-18-00</c:v>
                </c:pt>
                <c:pt idx="3893">
                  <c:v>2012-03-18-01</c:v>
                </c:pt>
                <c:pt idx="3894">
                  <c:v>2012-03-18-02</c:v>
                </c:pt>
                <c:pt idx="3895">
                  <c:v>2012-03-18-03</c:v>
                </c:pt>
                <c:pt idx="3896">
                  <c:v>2012-03-18-04</c:v>
                </c:pt>
                <c:pt idx="3897">
                  <c:v>2012-03-18-05</c:v>
                </c:pt>
                <c:pt idx="3898">
                  <c:v>2012-03-18-06</c:v>
                </c:pt>
                <c:pt idx="3899">
                  <c:v>2012-03-18-07</c:v>
                </c:pt>
                <c:pt idx="3900">
                  <c:v>2012-03-18-08</c:v>
                </c:pt>
                <c:pt idx="3901">
                  <c:v>2012-03-18-09</c:v>
                </c:pt>
                <c:pt idx="3902">
                  <c:v>2012-03-18-10</c:v>
                </c:pt>
                <c:pt idx="3903">
                  <c:v>2012-03-18-11</c:v>
                </c:pt>
                <c:pt idx="3904">
                  <c:v>2012-03-18-12</c:v>
                </c:pt>
                <c:pt idx="3905">
                  <c:v>2012-03-18-13</c:v>
                </c:pt>
                <c:pt idx="3906">
                  <c:v>2012-03-18-14</c:v>
                </c:pt>
                <c:pt idx="3907">
                  <c:v>2012-03-18-15</c:v>
                </c:pt>
                <c:pt idx="3908">
                  <c:v>2012-03-18-16</c:v>
                </c:pt>
                <c:pt idx="3909">
                  <c:v>2012-03-18-17</c:v>
                </c:pt>
                <c:pt idx="3910">
                  <c:v>2012-03-18-18</c:v>
                </c:pt>
                <c:pt idx="3911">
                  <c:v>2012-03-18-19</c:v>
                </c:pt>
                <c:pt idx="3912">
                  <c:v>2012-03-18-20</c:v>
                </c:pt>
                <c:pt idx="3913">
                  <c:v>2012-03-18-21</c:v>
                </c:pt>
                <c:pt idx="3914">
                  <c:v>2012-03-18-22</c:v>
                </c:pt>
                <c:pt idx="3915">
                  <c:v>2012-03-18-23</c:v>
                </c:pt>
                <c:pt idx="3916">
                  <c:v>2012-03-19-00</c:v>
                </c:pt>
                <c:pt idx="3917">
                  <c:v>2012-03-19-01</c:v>
                </c:pt>
                <c:pt idx="3918">
                  <c:v>2012-03-19-02</c:v>
                </c:pt>
                <c:pt idx="3919">
                  <c:v>2012-03-19-03</c:v>
                </c:pt>
                <c:pt idx="3920">
                  <c:v>2012-03-19-04</c:v>
                </c:pt>
                <c:pt idx="3921">
                  <c:v>2012-03-19-05</c:v>
                </c:pt>
                <c:pt idx="3922">
                  <c:v>2012-03-19-06</c:v>
                </c:pt>
                <c:pt idx="3923">
                  <c:v>2012-03-19-07</c:v>
                </c:pt>
                <c:pt idx="3924">
                  <c:v>2012-03-19-08</c:v>
                </c:pt>
                <c:pt idx="3925">
                  <c:v>2012-03-19-09</c:v>
                </c:pt>
                <c:pt idx="3926">
                  <c:v>2012-03-19-10</c:v>
                </c:pt>
                <c:pt idx="3927">
                  <c:v>2012-03-19-11</c:v>
                </c:pt>
                <c:pt idx="3928">
                  <c:v>2012-03-19-12</c:v>
                </c:pt>
                <c:pt idx="3929">
                  <c:v>2012-03-19-13</c:v>
                </c:pt>
                <c:pt idx="3930">
                  <c:v>2012-03-19-14</c:v>
                </c:pt>
                <c:pt idx="3931">
                  <c:v>2012-03-19-15</c:v>
                </c:pt>
                <c:pt idx="3932">
                  <c:v>2012-03-19-16</c:v>
                </c:pt>
                <c:pt idx="3933">
                  <c:v>2012-03-19-17</c:v>
                </c:pt>
                <c:pt idx="3934">
                  <c:v>2012-03-19-18</c:v>
                </c:pt>
                <c:pt idx="3935">
                  <c:v>2012-03-19-19</c:v>
                </c:pt>
                <c:pt idx="3936">
                  <c:v>2012-03-19-20</c:v>
                </c:pt>
                <c:pt idx="3937">
                  <c:v>2012-03-19-21</c:v>
                </c:pt>
                <c:pt idx="3938">
                  <c:v>2012-03-19-22</c:v>
                </c:pt>
                <c:pt idx="3939">
                  <c:v>2012-03-19-23</c:v>
                </c:pt>
                <c:pt idx="3940">
                  <c:v>2012-03-20-00</c:v>
                </c:pt>
                <c:pt idx="3941">
                  <c:v>2012-03-20-01</c:v>
                </c:pt>
                <c:pt idx="3942">
                  <c:v>2012-03-20-02</c:v>
                </c:pt>
                <c:pt idx="3943">
                  <c:v>2012-03-20-03</c:v>
                </c:pt>
                <c:pt idx="3944">
                  <c:v>2012-03-20-04</c:v>
                </c:pt>
                <c:pt idx="3945">
                  <c:v>2012-03-20-05</c:v>
                </c:pt>
                <c:pt idx="3946">
                  <c:v>2012-03-20-06</c:v>
                </c:pt>
                <c:pt idx="3947">
                  <c:v>2012-03-20-07</c:v>
                </c:pt>
                <c:pt idx="3948">
                  <c:v>2012-03-20-08</c:v>
                </c:pt>
                <c:pt idx="3949">
                  <c:v>2012-03-20-09</c:v>
                </c:pt>
                <c:pt idx="3950">
                  <c:v>2012-03-20-10</c:v>
                </c:pt>
                <c:pt idx="3951">
                  <c:v>2012-03-20-11</c:v>
                </c:pt>
                <c:pt idx="3952">
                  <c:v>2012-03-20-12</c:v>
                </c:pt>
                <c:pt idx="3953">
                  <c:v>2012-03-20-13</c:v>
                </c:pt>
                <c:pt idx="3954">
                  <c:v>2012-03-20-14</c:v>
                </c:pt>
                <c:pt idx="3955">
                  <c:v>2012-03-20-15</c:v>
                </c:pt>
                <c:pt idx="3956">
                  <c:v>2012-03-20-16</c:v>
                </c:pt>
                <c:pt idx="3957">
                  <c:v>2012-03-20-17</c:v>
                </c:pt>
                <c:pt idx="3958">
                  <c:v>2012-03-20-18</c:v>
                </c:pt>
                <c:pt idx="3959">
                  <c:v>2012-03-20-19</c:v>
                </c:pt>
                <c:pt idx="3960">
                  <c:v>2012-03-20-20</c:v>
                </c:pt>
                <c:pt idx="3961">
                  <c:v>2012-03-20-21</c:v>
                </c:pt>
                <c:pt idx="3962">
                  <c:v>2012-03-20-22</c:v>
                </c:pt>
                <c:pt idx="3963">
                  <c:v>2012-03-20-23</c:v>
                </c:pt>
                <c:pt idx="3964">
                  <c:v>2012-03-21-00</c:v>
                </c:pt>
                <c:pt idx="3965">
                  <c:v>2012-03-21-01</c:v>
                </c:pt>
                <c:pt idx="3966">
                  <c:v>2012-03-21-02</c:v>
                </c:pt>
                <c:pt idx="3967">
                  <c:v>2012-03-21-03</c:v>
                </c:pt>
                <c:pt idx="3968">
                  <c:v>2012-03-21-04</c:v>
                </c:pt>
                <c:pt idx="3969">
                  <c:v>2012-03-21-05</c:v>
                </c:pt>
                <c:pt idx="3970">
                  <c:v>2012-03-21-06</c:v>
                </c:pt>
                <c:pt idx="3971">
                  <c:v>2012-03-21-07</c:v>
                </c:pt>
                <c:pt idx="3972">
                  <c:v>2012-03-21-08</c:v>
                </c:pt>
                <c:pt idx="3973">
                  <c:v>2012-03-21-09</c:v>
                </c:pt>
                <c:pt idx="3974">
                  <c:v>2012-03-21-10</c:v>
                </c:pt>
                <c:pt idx="3975">
                  <c:v>2012-03-21-11</c:v>
                </c:pt>
                <c:pt idx="3976">
                  <c:v>2012-03-21-12</c:v>
                </c:pt>
                <c:pt idx="3977">
                  <c:v>2012-03-21-13</c:v>
                </c:pt>
                <c:pt idx="3978">
                  <c:v>2012-03-21-14</c:v>
                </c:pt>
                <c:pt idx="3979">
                  <c:v>2012-03-21-15</c:v>
                </c:pt>
                <c:pt idx="3980">
                  <c:v>2012-03-21-16</c:v>
                </c:pt>
                <c:pt idx="3981">
                  <c:v>2012-03-21-17</c:v>
                </c:pt>
                <c:pt idx="3982">
                  <c:v>2012-03-21-18</c:v>
                </c:pt>
                <c:pt idx="3983">
                  <c:v>2012-03-21-19</c:v>
                </c:pt>
                <c:pt idx="3984">
                  <c:v>2012-03-21-20</c:v>
                </c:pt>
                <c:pt idx="3985">
                  <c:v>2012-03-21-21</c:v>
                </c:pt>
                <c:pt idx="3986">
                  <c:v>2012-03-21-22</c:v>
                </c:pt>
                <c:pt idx="3987">
                  <c:v>2012-03-21-23</c:v>
                </c:pt>
                <c:pt idx="3988">
                  <c:v>2012-03-22-00</c:v>
                </c:pt>
                <c:pt idx="3989">
                  <c:v>2012-03-22-01</c:v>
                </c:pt>
                <c:pt idx="3990">
                  <c:v>2012-03-22-02</c:v>
                </c:pt>
                <c:pt idx="3991">
                  <c:v>2012-03-22-03</c:v>
                </c:pt>
                <c:pt idx="3992">
                  <c:v>2012-03-22-04</c:v>
                </c:pt>
                <c:pt idx="3993">
                  <c:v>2012-03-22-05</c:v>
                </c:pt>
                <c:pt idx="3994">
                  <c:v>2012-03-22-06</c:v>
                </c:pt>
                <c:pt idx="3995">
                  <c:v>2012-03-22-07</c:v>
                </c:pt>
                <c:pt idx="3996">
                  <c:v>2012-03-22-08</c:v>
                </c:pt>
                <c:pt idx="3997">
                  <c:v>2012-03-22-09</c:v>
                </c:pt>
                <c:pt idx="3998">
                  <c:v>2012-03-22-10</c:v>
                </c:pt>
                <c:pt idx="3999">
                  <c:v>2012-03-22-11</c:v>
                </c:pt>
                <c:pt idx="4000">
                  <c:v>2012-03-22-12</c:v>
                </c:pt>
                <c:pt idx="4001">
                  <c:v>2012-03-22-13</c:v>
                </c:pt>
                <c:pt idx="4002">
                  <c:v>2012-03-22-14</c:v>
                </c:pt>
                <c:pt idx="4003">
                  <c:v>2012-03-22-15</c:v>
                </c:pt>
                <c:pt idx="4004">
                  <c:v>2012-03-22-16</c:v>
                </c:pt>
                <c:pt idx="4005">
                  <c:v>2012-03-22-17</c:v>
                </c:pt>
                <c:pt idx="4006">
                  <c:v>2012-03-22-18</c:v>
                </c:pt>
                <c:pt idx="4007">
                  <c:v>2012-03-22-19</c:v>
                </c:pt>
                <c:pt idx="4008">
                  <c:v>2012-03-22-20</c:v>
                </c:pt>
                <c:pt idx="4009">
                  <c:v>2012-03-22-21</c:v>
                </c:pt>
                <c:pt idx="4010">
                  <c:v>2012-03-22-22</c:v>
                </c:pt>
                <c:pt idx="4011">
                  <c:v>2012-03-22-23</c:v>
                </c:pt>
                <c:pt idx="4012">
                  <c:v>2012-03-23-00</c:v>
                </c:pt>
                <c:pt idx="4013">
                  <c:v>2012-03-23-01</c:v>
                </c:pt>
                <c:pt idx="4014">
                  <c:v>2012-03-23-02</c:v>
                </c:pt>
                <c:pt idx="4015">
                  <c:v>2012-03-23-03</c:v>
                </c:pt>
                <c:pt idx="4016">
                  <c:v>2012-03-23-04</c:v>
                </c:pt>
                <c:pt idx="4017">
                  <c:v>2012-03-23-05</c:v>
                </c:pt>
                <c:pt idx="4018">
                  <c:v>2012-03-23-06</c:v>
                </c:pt>
                <c:pt idx="4019">
                  <c:v>2012-03-23-07</c:v>
                </c:pt>
                <c:pt idx="4020">
                  <c:v>2012-03-23-08</c:v>
                </c:pt>
                <c:pt idx="4021">
                  <c:v>2012-03-23-09</c:v>
                </c:pt>
                <c:pt idx="4022">
                  <c:v>2012-03-23-10</c:v>
                </c:pt>
                <c:pt idx="4023">
                  <c:v>2012-03-23-11</c:v>
                </c:pt>
                <c:pt idx="4024">
                  <c:v>2012-03-23-12</c:v>
                </c:pt>
                <c:pt idx="4025">
                  <c:v>2012-03-23-13</c:v>
                </c:pt>
                <c:pt idx="4026">
                  <c:v>2012-03-23-14</c:v>
                </c:pt>
                <c:pt idx="4027">
                  <c:v>2012-03-23-15</c:v>
                </c:pt>
                <c:pt idx="4028">
                  <c:v>2012-03-23-16</c:v>
                </c:pt>
                <c:pt idx="4029">
                  <c:v>2012-03-23-17</c:v>
                </c:pt>
                <c:pt idx="4030">
                  <c:v>2012-03-23-18</c:v>
                </c:pt>
                <c:pt idx="4031">
                  <c:v>2012-03-23-19</c:v>
                </c:pt>
                <c:pt idx="4032">
                  <c:v>2012-03-23-20</c:v>
                </c:pt>
                <c:pt idx="4033">
                  <c:v>2012-03-23-21</c:v>
                </c:pt>
                <c:pt idx="4034">
                  <c:v>2012-03-23-22</c:v>
                </c:pt>
                <c:pt idx="4035">
                  <c:v>2012-03-23-23</c:v>
                </c:pt>
                <c:pt idx="4036">
                  <c:v>2012-03-24-00</c:v>
                </c:pt>
                <c:pt idx="4037">
                  <c:v>2012-03-24-01</c:v>
                </c:pt>
                <c:pt idx="4038">
                  <c:v>2012-03-24-02</c:v>
                </c:pt>
                <c:pt idx="4039">
                  <c:v>2012-03-24-03</c:v>
                </c:pt>
                <c:pt idx="4040">
                  <c:v>2012-03-24-04</c:v>
                </c:pt>
                <c:pt idx="4041">
                  <c:v>2012-03-24-05</c:v>
                </c:pt>
                <c:pt idx="4042">
                  <c:v>2012-03-24-06</c:v>
                </c:pt>
                <c:pt idx="4043">
                  <c:v>2012-03-24-07</c:v>
                </c:pt>
                <c:pt idx="4044">
                  <c:v>2012-03-24-08</c:v>
                </c:pt>
                <c:pt idx="4045">
                  <c:v>2012-03-24-09</c:v>
                </c:pt>
                <c:pt idx="4046">
                  <c:v>2012-03-24-10</c:v>
                </c:pt>
                <c:pt idx="4047">
                  <c:v>2012-03-24-11</c:v>
                </c:pt>
                <c:pt idx="4048">
                  <c:v>2012-03-24-12</c:v>
                </c:pt>
                <c:pt idx="4049">
                  <c:v>2012-03-24-13</c:v>
                </c:pt>
                <c:pt idx="4050">
                  <c:v>2012-03-24-14</c:v>
                </c:pt>
                <c:pt idx="4051">
                  <c:v>2012-03-24-15</c:v>
                </c:pt>
                <c:pt idx="4052">
                  <c:v>2012-03-24-16</c:v>
                </c:pt>
                <c:pt idx="4053">
                  <c:v>2012-03-24-17</c:v>
                </c:pt>
                <c:pt idx="4054">
                  <c:v>2012-03-24-18</c:v>
                </c:pt>
                <c:pt idx="4055">
                  <c:v>2012-03-24-19</c:v>
                </c:pt>
                <c:pt idx="4056">
                  <c:v>2012-03-24-20</c:v>
                </c:pt>
                <c:pt idx="4057">
                  <c:v>2012-03-24-21</c:v>
                </c:pt>
                <c:pt idx="4058">
                  <c:v>2012-03-24-22</c:v>
                </c:pt>
                <c:pt idx="4059">
                  <c:v>2012-03-24-23</c:v>
                </c:pt>
                <c:pt idx="4060">
                  <c:v>2012-03-25-00</c:v>
                </c:pt>
                <c:pt idx="4061">
                  <c:v>2012-03-25-01</c:v>
                </c:pt>
                <c:pt idx="4062">
                  <c:v>2012-03-25-02</c:v>
                </c:pt>
                <c:pt idx="4063">
                  <c:v>2012-03-25-03</c:v>
                </c:pt>
                <c:pt idx="4064">
                  <c:v>2012-03-25-04</c:v>
                </c:pt>
                <c:pt idx="4065">
                  <c:v>2012-03-25-05</c:v>
                </c:pt>
                <c:pt idx="4066">
                  <c:v>2012-03-25-06</c:v>
                </c:pt>
                <c:pt idx="4067">
                  <c:v>2012-03-25-07</c:v>
                </c:pt>
                <c:pt idx="4068">
                  <c:v>2012-03-25-08</c:v>
                </c:pt>
                <c:pt idx="4069">
                  <c:v>2012-03-25-09</c:v>
                </c:pt>
                <c:pt idx="4070">
                  <c:v>2012-03-25-10</c:v>
                </c:pt>
                <c:pt idx="4071">
                  <c:v>2012-03-25-11</c:v>
                </c:pt>
                <c:pt idx="4072">
                  <c:v>2012-03-25-12</c:v>
                </c:pt>
                <c:pt idx="4073">
                  <c:v>2012-03-25-13</c:v>
                </c:pt>
                <c:pt idx="4074">
                  <c:v>2012-03-25-14</c:v>
                </c:pt>
                <c:pt idx="4075">
                  <c:v>2012-03-25-15</c:v>
                </c:pt>
                <c:pt idx="4076">
                  <c:v>2012-03-25-16</c:v>
                </c:pt>
                <c:pt idx="4077">
                  <c:v>2012-03-25-17</c:v>
                </c:pt>
                <c:pt idx="4078">
                  <c:v>2012-03-25-18</c:v>
                </c:pt>
                <c:pt idx="4079">
                  <c:v>2012-03-25-19</c:v>
                </c:pt>
                <c:pt idx="4080">
                  <c:v>2012-03-25-20</c:v>
                </c:pt>
                <c:pt idx="4081">
                  <c:v>2012-03-25-21</c:v>
                </c:pt>
                <c:pt idx="4082">
                  <c:v>2012-03-25-22</c:v>
                </c:pt>
                <c:pt idx="4083">
                  <c:v>2012-03-25-23</c:v>
                </c:pt>
                <c:pt idx="4084">
                  <c:v>2012-03-26-00</c:v>
                </c:pt>
                <c:pt idx="4085">
                  <c:v>2012-03-26-01</c:v>
                </c:pt>
                <c:pt idx="4086">
                  <c:v>2012-03-26-02</c:v>
                </c:pt>
                <c:pt idx="4087">
                  <c:v>2012-03-26-03</c:v>
                </c:pt>
                <c:pt idx="4088">
                  <c:v>2012-03-26-04</c:v>
                </c:pt>
                <c:pt idx="4089">
                  <c:v>2012-03-26-05</c:v>
                </c:pt>
                <c:pt idx="4090">
                  <c:v>2012-03-26-06</c:v>
                </c:pt>
                <c:pt idx="4091">
                  <c:v>2012-03-26-07</c:v>
                </c:pt>
                <c:pt idx="4092">
                  <c:v>2012-03-26-08</c:v>
                </c:pt>
                <c:pt idx="4093">
                  <c:v>2012-03-26-09</c:v>
                </c:pt>
                <c:pt idx="4094">
                  <c:v>2012-03-26-10</c:v>
                </c:pt>
                <c:pt idx="4095">
                  <c:v>2012-03-26-11</c:v>
                </c:pt>
                <c:pt idx="4096">
                  <c:v>2012-03-26-12</c:v>
                </c:pt>
                <c:pt idx="4097">
                  <c:v>2012-03-26-13</c:v>
                </c:pt>
                <c:pt idx="4098">
                  <c:v>2012-03-26-14</c:v>
                </c:pt>
                <c:pt idx="4099">
                  <c:v>2012-03-26-15</c:v>
                </c:pt>
                <c:pt idx="4100">
                  <c:v>2012-03-26-16</c:v>
                </c:pt>
                <c:pt idx="4101">
                  <c:v>2012-03-26-17</c:v>
                </c:pt>
                <c:pt idx="4102">
                  <c:v>2012-03-26-18</c:v>
                </c:pt>
                <c:pt idx="4103">
                  <c:v>2012-03-26-19</c:v>
                </c:pt>
                <c:pt idx="4104">
                  <c:v>2012-03-26-20</c:v>
                </c:pt>
                <c:pt idx="4105">
                  <c:v>2012-03-26-21</c:v>
                </c:pt>
                <c:pt idx="4106">
                  <c:v>2012-03-26-22</c:v>
                </c:pt>
                <c:pt idx="4107">
                  <c:v>2012-03-26-23</c:v>
                </c:pt>
                <c:pt idx="4108">
                  <c:v>2012-03-27-00</c:v>
                </c:pt>
                <c:pt idx="4109">
                  <c:v>2012-03-27-01</c:v>
                </c:pt>
                <c:pt idx="4110">
                  <c:v>2012-03-27-02</c:v>
                </c:pt>
                <c:pt idx="4111">
                  <c:v>2012-03-27-03</c:v>
                </c:pt>
                <c:pt idx="4112">
                  <c:v>2012-03-27-04</c:v>
                </c:pt>
                <c:pt idx="4113">
                  <c:v>2012-03-27-05</c:v>
                </c:pt>
                <c:pt idx="4114">
                  <c:v>2012-03-27-06</c:v>
                </c:pt>
                <c:pt idx="4115">
                  <c:v>2012-03-27-07</c:v>
                </c:pt>
                <c:pt idx="4116">
                  <c:v>2012-03-27-08</c:v>
                </c:pt>
                <c:pt idx="4117">
                  <c:v>2012-03-27-09</c:v>
                </c:pt>
                <c:pt idx="4118">
                  <c:v>2012-03-27-10</c:v>
                </c:pt>
                <c:pt idx="4119">
                  <c:v>2012-03-27-11</c:v>
                </c:pt>
                <c:pt idx="4120">
                  <c:v>2012-03-27-12</c:v>
                </c:pt>
                <c:pt idx="4121">
                  <c:v>2012-03-27-13</c:v>
                </c:pt>
                <c:pt idx="4122">
                  <c:v>2012-03-27-14</c:v>
                </c:pt>
                <c:pt idx="4123">
                  <c:v>2012-03-27-15</c:v>
                </c:pt>
                <c:pt idx="4124">
                  <c:v>2012-03-27-16</c:v>
                </c:pt>
                <c:pt idx="4125">
                  <c:v>2012-03-27-17</c:v>
                </c:pt>
                <c:pt idx="4126">
                  <c:v>2012-03-27-18</c:v>
                </c:pt>
                <c:pt idx="4127">
                  <c:v>2012-03-27-19</c:v>
                </c:pt>
                <c:pt idx="4128">
                  <c:v>2012-03-27-20</c:v>
                </c:pt>
                <c:pt idx="4129">
                  <c:v>2012-03-27-21</c:v>
                </c:pt>
                <c:pt idx="4130">
                  <c:v>2012-03-27-22</c:v>
                </c:pt>
                <c:pt idx="4131">
                  <c:v>2012-03-27-23</c:v>
                </c:pt>
                <c:pt idx="4132">
                  <c:v>2012-03-28-00</c:v>
                </c:pt>
                <c:pt idx="4133">
                  <c:v>2012-03-28-01</c:v>
                </c:pt>
                <c:pt idx="4134">
                  <c:v>2012-03-28-02</c:v>
                </c:pt>
                <c:pt idx="4135">
                  <c:v>2012-03-28-03</c:v>
                </c:pt>
                <c:pt idx="4136">
                  <c:v>2012-03-28-04</c:v>
                </c:pt>
                <c:pt idx="4137">
                  <c:v>2012-03-28-05</c:v>
                </c:pt>
                <c:pt idx="4138">
                  <c:v>2012-03-28-06</c:v>
                </c:pt>
                <c:pt idx="4139">
                  <c:v>2012-03-28-07</c:v>
                </c:pt>
                <c:pt idx="4140">
                  <c:v>2012-03-28-08</c:v>
                </c:pt>
                <c:pt idx="4141">
                  <c:v>2012-03-28-09</c:v>
                </c:pt>
                <c:pt idx="4142">
                  <c:v>2012-03-28-10</c:v>
                </c:pt>
                <c:pt idx="4143">
                  <c:v>2012-03-28-11</c:v>
                </c:pt>
                <c:pt idx="4144">
                  <c:v>2012-03-28-12</c:v>
                </c:pt>
                <c:pt idx="4145">
                  <c:v>2012-03-28-13</c:v>
                </c:pt>
                <c:pt idx="4146">
                  <c:v>2012-03-28-14</c:v>
                </c:pt>
                <c:pt idx="4147">
                  <c:v>2012-03-28-15</c:v>
                </c:pt>
                <c:pt idx="4148">
                  <c:v>2012-03-28-16</c:v>
                </c:pt>
                <c:pt idx="4149">
                  <c:v>2012-03-28-17</c:v>
                </c:pt>
                <c:pt idx="4150">
                  <c:v>2012-03-28-18</c:v>
                </c:pt>
                <c:pt idx="4151">
                  <c:v>2012-03-28-19</c:v>
                </c:pt>
                <c:pt idx="4152">
                  <c:v>2012-03-28-20</c:v>
                </c:pt>
                <c:pt idx="4153">
                  <c:v>2012-03-28-21</c:v>
                </c:pt>
                <c:pt idx="4154">
                  <c:v>2012-03-28-22</c:v>
                </c:pt>
                <c:pt idx="4155">
                  <c:v>2012-03-28-23</c:v>
                </c:pt>
                <c:pt idx="4156">
                  <c:v>2012-03-29-00</c:v>
                </c:pt>
                <c:pt idx="4157">
                  <c:v>2012-03-29-01</c:v>
                </c:pt>
                <c:pt idx="4158">
                  <c:v>2012-03-29-02</c:v>
                </c:pt>
                <c:pt idx="4159">
                  <c:v>2012-03-29-03</c:v>
                </c:pt>
                <c:pt idx="4160">
                  <c:v>2012-03-29-04</c:v>
                </c:pt>
                <c:pt idx="4161">
                  <c:v>2012-03-29-05</c:v>
                </c:pt>
                <c:pt idx="4162">
                  <c:v>2012-03-29-06</c:v>
                </c:pt>
                <c:pt idx="4163">
                  <c:v>2012-03-29-07</c:v>
                </c:pt>
                <c:pt idx="4164">
                  <c:v>2012-03-29-08</c:v>
                </c:pt>
                <c:pt idx="4165">
                  <c:v>2012-03-29-09</c:v>
                </c:pt>
                <c:pt idx="4166">
                  <c:v>2012-03-29-10</c:v>
                </c:pt>
                <c:pt idx="4167">
                  <c:v>2012-03-29-11</c:v>
                </c:pt>
                <c:pt idx="4168">
                  <c:v>2012-03-29-12</c:v>
                </c:pt>
                <c:pt idx="4169">
                  <c:v>2012-03-29-13</c:v>
                </c:pt>
                <c:pt idx="4170">
                  <c:v>2012-03-29-14</c:v>
                </c:pt>
                <c:pt idx="4171">
                  <c:v>2012-03-29-15</c:v>
                </c:pt>
                <c:pt idx="4172">
                  <c:v>2012-03-29-16</c:v>
                </c:pt>
                <c:pt idx="4173">
                  <c:v>2012-03-29-17</c:v>
                </c:pt>
                <c:pt idx="4174">
                  <c:v>2012-03-29-18</c:v>
                </c:pt>
                <c:pt idx="4175">
                  <c:v>2012-03-29-19</c:v>
                </c:pt>
                <c:pt idx="4176">
                  <c:v>2012-03-29-20</c:v>
                </c:pt>
                <c:pt idx="4177">
                  <c:v>2012-03-29-21</c:v>
                </c:pt>
                <c:pt idx="4178">
                  <c:v>2012-03-29-22</c:v>
                </c:pt>
                <c:pt idx="4179">
                  <c:v>2012-03-29-23</c:v>
                </c:pt>
                <c:pt idx="4180">
                  <c:v>2012-03-30-00</c:v>
                </c:pt>
                <c:pt idx="4181">
                  <c:v>2012-03-30-01</c:v>
                </c:pt>
                <c:pt idx="4182">
                  <c:v>2012-03-30-02</c:v>
                </c:pt>
                <c:pt idx="4183">
                  <c:v>2012-03-30-03</c:v>
                </c:pt>
                <c:pt idx="4184">
                  <c:v>2012-03-30-04</c:v>
                </c:pt>
                <c:pt idx="4185">
                  <c:v>2012-03-30-05</c:v>
                </c:pt>
                <c:pt idx="4186">
                  <c:v>2012-03-30-06</c:v>
                </c:pt>
                <c:pt idx="4187">
                  <c:v>2012-03-30-07</c:v>
                </c:pt>
                <c:pt idx="4188">
                  <c:v>2012-03-30-08</c:v>
                </c:pt>
                <c:pt idx="4189">
                  <c:v>2012-03-30-09</c:v>
                </c:pt>
                <c:pt idx="4190">
                  <c:v>2012-03-30-10</c:v>
                </c:pt>
                <c:pt idx="4191">
                  <c:v>2012-03-30-11</c:v>
                </c:pt>
                <c:pt idx="4192">
                  <c:v>2012-03-30-12</c:v>
                </c:pt>
                <c:pt idx="4193">
                  <c:v>2012-03-30-13</c:v>
                </c:pt>
                <c:pt idx="4194">
                  <c:v>2012-03-30-14</c:v>
                </c:pt>
                <c:pt idx="4195">
                  <c:v>2012-03-30-15</c:v>
                </c:pt>
                <c:pt idx="4196">
                  <c:v>2012-03-30-16</c:v>
                </c:pt>
                <c:pt idx="4197">
                  <c:v>2012-03-30-17</c:v>
                </c:pt>
                <c:pt idx="4198">
                  <c:v>2012-03-30-18</c:v>
                </c:pt>
                <c:pt idx="4199">
                  <c:v>2012-03-30-19</c:v>
                </c:pt>
                <c:pt idx="4200">
                  <c:v>2012-03-30-20</c:v>
                </c:pt>
                <c:pt idx="4201">
                  <c:v>2012-03-30-21</c:v>
                </c:pt>
                <c:pt idx="4202">
                  <c:v>2012-03-30-22</c:v>
                </c:pt>
                <c:pt idx="4203">
                  <c:v>2012-03-30-23</c:v>
                </c:pt>
                <c:pt idx="4204">
                  <c:v>2012-03-31-00</c:v>
                </c:pt>
                <c:pt idx="4205">
                  <c:v>2012-03-31-01</c:v>
                </c:pt>
                <c:pt idx="4206">
                  <c:v>2012-03-31-02</c:v>
                </c:pt>
                <c:pt idx="4207">
                  <c:v>2012-03-31-03</c:v>
                </c:pt>
                <c:pt idx="4208">
                  <c:v>2012-03-31-04</c:v>
                </c:pt>
                <c:pt idx="4209">
                  <c:v>2012-03-31-05</c:v>
                </c:pt>
                <c:pt idx="4210">
                  <c:v>2012-03-31-06</c:v>
                </c:pt>
                <c:pt idx="4211">
                  <c:v>2012-03-31-07</c:v>
                </c:pt>
                <c:pt idx="4212">
                  <c:v>2012-03-31-08</c:v>
                </c:pt>
                <c:pt idx="4213">
                  <c:v>2012-03-31-09</c:v>
                </c:pt>
                <c:pt idx="4214">
                  <c:v>2012-03-31-10</c:v>
                </c:pt>
                <c:pt idx="4215">
                  <c:v>2012-03-31-11</c:v>
                </c:pt>
                <c:pt idx="4216">
                  <c:v>2012-03-31-12</c:v>
                </c:pt>
                <c:pt idx="4217">
                  <c:v>2012-03-31-13</c:v>
                </c:pt>
                <c:pt idx="4218">
                  <c:v>2012-03-31-14</c:v>
                </c:pt>
                <c:pt idx="4219">
                  <c:v>2012-03-31-15</c:v>
                </c:pt>
                <c:pt idx="4220">
                  <c:v>2012-03-31-16</c:v>
                </c:pt>
                <c:pt idx="4221">
                  <c:v>2012-03-31-17</c:v>
                </c:pt>
                <c:pt idx="4222">
                  <c:v>2012-03-31-18</c:v>
                </c:pt>
                <c:pt idx="4223">
                  <c:v>2012-03-31-19</c:v>
                </c:pt>
                <c:pt idx="4224">
                  <c:v>2012-03-31-20</c:v>
                </c:pt>
                <c:pt idx="4225">
                  <c:v>2012-03-31-21</c:v>
                </c:pt>
                <c:pt idx="4226">
                  <c:v>2012-03-31-22</c:v>
                </c:pt>
                <c:pt idx="4227">
                  <c:v>2012-03-31-23</c:v>
                </c:pt>
                <c:pt idx="4228">
                  <c:v>2012-04-01-00</c:v>
                </c:pt>
                <c:pt idx="4229">
                  <c:v>2012-04-01-01</c:v>
                </c:pt>
                <c:pt idx="4230">
                  <c:v>2012-04-01-02</c:v>
                </c:pt>
                <c:pt idx="4231">
                  <c:v>2012-04-01-03</c:v>
                </c:pt>
                <c:pt idx="4232">
                  <c:v>2012-04-01-04</c:v>
                </c:pt>
                <c:pt idx="4233">
                  <c:v>2012-04-01-05</c:v>
                </c:pt>
                <c:pt idx="4234">
                  <c:v>2012-04-01-06</c:v>
                </c:pt>
                <c:pt idx="4235">
                  <c:v>2012-04-01-07</c:v>
                </c:pt>
                <c:pt idx="4236">
                  <c:v>2012-04-01-08</c:v>
                </c:pt>
                <c:pt idx="4237">
                  <c:v>2012-04-01-09</c:v>
                </c:pt>
                <c:pt idx="4238">
                  <c:v>2012-04-01-10</c:v>
                </c:pt>
                <c:pt idx="4239">
                  <c:v>2012-04-01-11</c:v>
                </c:pt>
                <c:pt idx="4240">
                  <c:v>2012-04-01-12</c:v>
                </c:pt>
                <c:pt idx="4241">
                  <c:v>2012-04-01-13</c:v>
                </c:pt>
                <c:pt idx="4242">
                  <c:v>2012-04-01-14</c:v>
                </c:pt>
                <c:pt idx="4243">
                  <c:v>2012-04-01-15</c:v>
                </c:pt>
                <c:pt idx="4244">
                  <c:v>2012-04-01-16</c:v>
                </c:pt>
                <c:pt idx="4245">
                  <c:v>2012-04-01-17</c:v>
                </c:pt>
                <c:pt idx="4246">
                  <c:v>2012-04-01-18</c:v>
                </c:pt>
                <c:pt idx="4247">
                  <c:v>2012-04-01-19</c:v>
                </c:pt>
                <c:pt idx="4248">
                  <c:v>2012-04-01-20</c:v>
                </c:pt>
                <c:pt idx="4249">
                  <c:v>2012-04-01-21</c:v>
                </c:pt>
                <c:pt idx="4250">
                  <c:v>2012-04-01-22</c:v>
                </c:pt>
                <c:pt idx="4251">
                  <c:v>2012-04-01-23</c:v>
                </c:pt>
                <c:pt idx="4252">
                  <c:v>2012-04-02-00</c:v>
                </c:pt>
                <c:pt idx="4253">
                  <c:v>2012-04-02-01</c:v>
                </c:pt>
                <c:pt idx="4254">
                  <c:v>2012-04-02-02</c:v>
                </c:pt>
                <c:pt idx="4255">
                  <c:v>2012-04-02-03</c:v>
                </c:pt>
                <c:pt idx="4256">
                  <c:v>2012-04-02-04</c:v>
                </c:pt>
                <c:pt idx="4257">
                  <c:v>2012-04-02-05</c:v>
                </c:pt>
                <c:pt idx="4258">
                  <c:v>2012-04-02-06</c:v>
                </c:pt>
                <c:pt idx="4259">
                  <c:v>2012-04-02-07</c:v>
                </c:pt>
                <c:pt idx="4260">
                  <c:v>2012-04-02-08</c:v>
                </c:pt>
                <c:pt idx="4261">
                  <c:v>2012-04-02-09</c:v>
                </c:pt>
                <c:pt idx="4262">
                  <c:v>2012-04-02-10</c:v>
                </c:pt>
                <c:pt idx="4263">
                  <c:v>2012-04-02-11</c:v>
                </c:pt>
                <c:pt idx="4264">
                  <c:v>2012-04-02-12</c:v>
                </c:pt>
                <c:pt idx="4265">
                  <c:v>2012-04-02-13</c:v>
                </c:pt>
                <c:pt idx="4266">
                  <c:v>2012-04-02-14</c:v>
                </c:pt>
                <c:pt idx="4267">
                  <c:v>2012-04-02-15</c:v>
                </c:pt>
                <c:pt idx="4268">
                  <c:v>2012-04-02-16</c:v>
                </c:pt>
                <c:pt idx="4269">
                  <c:v>2012-04-02-17</c:v>
                </c:pt>
                <c:pt idx="4270">
                  <c:v>2012-04-02-18</c:v>
                </c:pt>
                <c:pt idx="4271">
                  <c:v>2012-04-02-19</c:v>
                </c:pt>
                <c:pt idx="4272">
                  <c:v>2012-04-02-20</c:v>
                </c:pt>
                <c:pt idx="4273">
                  <c:v>2012-04-02-21</c:v>
                </c:pt>
                <c:pt idx="4274">
                  <c:v>2012-04-02-22</c:v>
                </c:pt>
                <c:pt idx="4275">
                  <c:v>2012-04-02-23</c:v>
                </c:pt>
                <c:pt idx="4276">
                  <c:v>2012-04-03-00</c:v>
                </c:pt>
                <c:pt idx="4277">
                  <c:v>2012-04-03-01</c:v>
                </c:pt>
                <c:pt idx="4278">
                  <c:v>2012-04-03-02</c:v>
                </c:pt>
                <c:pt idx="4279">
                  <c:v>2012-04-03-03</c:v>
                </c:pt>
                <c:pt idx="4280">
                  <c:v>2012-04-03-04</c:v>
                </c:pt>
                <c:pt idx="4281">
                  <c:v>2012-04-03-05</c:v>
                </c:pt>
                <c:pt idx="4282">
                  <c:v>2012-04-03-06</c:v>
                </c:pt>
                <c:pt idx="4283">
                  <c:v>2012-04-03-07</c:v>
                </c:pt>
                <c:pt idx="4284">
                  <c:v>2012-04-03-08</c:v>
                </c:pt>
                <c:pt idx="4285">
                  <c:v>2012-04-03-09</c:v>
                </c:pt>
                <c:pt idx="4286">
                  <c:v>2012-04-03-10</c:v>
                </c:pt>
                <c:pt idx="4287">
                  <c:v>2012-04-03-11</c:v>
                </c:pt>
                <c:pt idx="4288">
                  <c:v>2012-04-03-12</c:v>
                </c:pt>
                <c:pt idx="4289">
                  <c:v>2012-04-03-13</c:v>
                </c:pt>
                <c:pt idx="4290">
                  <c:v>2012-04-03-14</c:v>
                </c:pt>
                <c:pt idx="4291">
                  <c:v>2012-04-03-15</c:v>
                </c:pt>
                <c:pt idx="4292">
                  <c:v>2012-04-03-16</c:v>
                </c:pt>
                <c:pt idx="4293">
                  <c:v>2012-04-03-17</c:v>
                </c:pt>
                <c:pt idx="4294">
                  <c:v>2012-04-03-18</c:v>
                </c:pt>
                <c:pt idx="4295">
                  <c:v>2012-04-03-19</c:v>
                </c:pt>
                <c:pt idx="4296">
                  <c:v>2012-04-03-20</c:v>
                </c:pt>
                <c:pt idx="4297">
                  <c:v>2012-04-03-21</c:v>
                </c:pt>
                <c:pt idx="4298">
                  <c:v>2012-04-03-22</c:v>
                </c:pt>
                <c:pt idx="4299">
                  <c:v>2012-04-03-23</c:v>
                </c:pt>
                <c:pt idx="4300">
                  <c:v>2012-04-04-00</c:v>
                </c:pt>
                <c:pt idx="4301">
                  <c:v>2012-04-04-01</c:v>
                </c:pt>
                <c:pt idx="4302">
                  <c:v>2012-04-04-02</c:v>
                </c:pt>
                <c:pt idx="4303">
                  <c:v>2012-04-04-03</c:v>
                </c:pt>
                <c:pt idx="4304">
                  <c:v>2012-04-04-04</c:v>
                </c:pt>
                <c:pt idx="4305">
                  <c:v>2012-04-04-05</c:v>
                </c:pt>
                <c:pt idx="4306">
                  <c:v>2012-04-04-06</c:v>
                </c:pt>
                <c:pt idx="4307">
                  <c:v>2012-04-04-07</c:v>
                </c:pt>
                <c:pt idx="4308">
                  <c:v>2012-04-04-08</c:v>
                </c:pt>
                <c:pt idx="4309">
                  <c:v>2012-04-04-09</c:v>
                </c:pt>
                <c:pt idx="4310">
                  <c:v>2012-04-04-10</c:v>
                </c:pt>
                <c:pt idx="4311">
                  <c:v>2012-04-04-11</c:v>
                </c:pt>
                <c:pt idx="4312">
                  <c:v>2012-04-04-12</c:v>
                </c:pt>
                <c:pt idx="4313">
                  <c:v>2012-04-04-13</c:v>
                </c:pt>
                <c:pt idx="4314">
                  <c:v>2012-04-04-14</c:v>
                </c:pt>
                <c:pt idx="4315">
                  <c:v>2012-04-04-15</c:v>
                </c:pt>
                <c:pt idx="4316">
                  <c:v>2012-04-04-16</c:v>
                </c:pt>
                <c:pt idx="4317">
                  <c:v>2012-04-04-17</c:v>
                </c:pt>
                <c:pt idx="4318">
                  <c:v>2012-04-04-18</c:v>
                </c:pt>
                <c:pt idx="4319">
                  <c:v>2012-04-04-19</c:v>
                </c:pt>
                <c:pt idx="4320">
                  <c:v>2012-04-04-20</c:v>
                </c:pt>
                <c:pt idx="4321">
                  <c:v>2012-04-04-21</c:v>
                </c:pt>
                <c:pt idx="4322">
                  <c:v>2012-04-04-22</c:v>
                </c:pt>
                <c:pt idx="4323">
                  <c:v>2012-04-04-23</c:v>
                </c:pt>
                <c:pt idx="4324">
                  <c:v>2012-04-05-00</c:v>
                </c:pt>
                <c:pt idx="4325">
                  <c:v>2012-04-05-01</c:v>
                </c:pt>
                <c:pt idx="4326">
                  <c:v>2012-04-05-02</c:v>
                </c:pt>
                <c:pt idx="4327">
                  <c:v>2012-04-05-03</c:v>
                </c:pt>
                <c:pt idx="4328">
                  <c:v>2012-04-05-04</c:v>
                </c:pt>
                <c:pt idx="4329">
                  <c:v>2012-04-05-05</c:v>
                </c:pt>
                <c:pt idx="4330">
                  <c:v>2012-04-05-06</c:v>
                </c:pt>
                <c:pt idx="4331">
                  <c:v>2012-04-05-07</c:v>
                </c:pt>
                <c:pt idx="4332">
                  <c:v>2012-04-05-08</c:v>
                </c:pt>
                <c:pt idx="4333">
                  <c:v>2012-04-05-09</c:v>
                </c:pt>
                <c:pt idx="4334">
                  <c:v>2012-04-05-10</c:v>
                </c:pt>
                <c:pt idx="4335">
                  <c:v>2012-04-05-11</c:v>
                </c:pt>
                <c:pt idx="4336">
                  <c:v>2012-04-05-12</c:v>
                </c:pt>
                <c:pt idx="4337">
                  <c:v>2012-04-05-13</c:v>
                </c:pt>
                <c:pt idx="4338">
                  <c:v>2012-04-05-14</c:v>
                </c:pt>
                <c:pt idx="4339">
                  <c:v>2012-04-05-15</c:v>
                </c:pt>
                <c:pt idx="4340">
                  <c:v>2012-04-05-16</c:v>
                </c:pt>
                <c:pt idx="4341">
                  <c:v>2012-04-05-17</c:v>
                </c:pt>
                <c:pt idx="4342">
                  <c:v>2012-04-05-18</c:v>
                </c:pt>
                <c:pt idx="4343">
                  <c:v>2012-04-05-19</c:v>
                </c:pt>
                <c:pt idx="4344">
                  <c:v>2012-04-05-20</c:v>
                </c:pt>
                <c:pt idx="4345">
                  <c:v>2012-04-05-21</c:v>
                </c:pt>
                <c:pt idx="4346">
                  <c:v>2012-04-05-22</c:v>
                </c:pt>
                <c:pt idx="4347">
                  <c:v>2012-04-05-23</c:v>
                </c:pt>
                <c:pt idx="4348">
                  <c:v>2012-04-06-00</c:v>
                </c:pt>
                <c:pt idx="4349">
                  <c:v>2012-04-06-01</c:v>
                </c:pt>
                <c:pt idx="4350">
                  <c:v>2012-04-06-02</c:v>
                </c:pt>
                <c:pt idx="4351">
                  <c:v>2012-04-06-03</c:v>
                </c:pt>
                <c:pt idx="4352">
                  <c:v>2012-04-06-04</c:v>
                </c:pt>
                <c:pt idx="4353">
                  <c:v>2012-04-06-05</c:v>
                </c:pt>
                <c:pt idx="4354">
                  <c:v>2012-04-06-06</c:v>
                </c:pt>
                <c:pt idx="4355">
                  <c:v>2012-04-06-07</c:v>
                </c:pt>
                <c:pt idx="4356">
                  <c:v>2012-04-06-08</c:v>
                </c:pt>
                <c:pt idx="4357">
                  <c:v>2012-04-06-09</c:v>
                </c:pt>
                <c:pt idx="4358">
                  <c:v>2012-04-06-10</c:v>
                </c:pt>
                <c:pt idx="4359">
                  <c:v>2012-04-06-11</c:v>
                </c:pt>
                <c:pt idx="4360">
                  <c:v>2012-04-06-12</c:v>
                </c:pt>
                <c:pt idx="4361">
                  <c:v>2012-04-06-13</c:v>
                </c:pt>
                <c:pt idx="4362">
                  <c:v>2012-04-06-14</c:v>
                </c:pt>
                <c:pt idx="4363">
                  <c:v>2012-04-06-15</c:v>
                </c:pt>
                <c:pt idx="4364">
                  <c:v>2012-04-06-16</c:v>
                </c:pt>
                <c:pt idx="4365">
                  <c:v>2012-04-06-17</c:v>
                </c:pt>
                <c:pt idx="4366">
                  <c:v>2012-04-06-18</c:v>
                </c:pt>
                <c:pt idx="4367">
                  <c:v>2012-04-06-19</c:v>
                </c:pt>
                <c:pt idx="4368">
                  <c:v>2012-04-06-20</c:v>
                </c:pt>
                <c:pt idx="4369">
                  <c:v>2012-04-06-21</c:v>
                </c:pt>
                <c:pt idx="4370">
                  <c:v>2012-04-06-22</c:v>
                </c:pt>
                <c:pt idx="4371">
                  <c:v>2012-04-06-23</c:v>
                </c:pt>
                <c:pt idx="4372">
                  <c:v>2012-04-07-00</c:v>
                </c:pt>
                <c:pt idx="4373">
                  <c:v>2012-04-07-01</c:v>
                </c:pt>
                <c:pt idx="4374">
                  <c:v>2012-04-07-02</c:v>
                </c:pt>
                <c:pt idx="4375">
                  <c:v>2012-04-07-03</c:v>
                </c:pt>
                <c:pt idx="4376">
                  <c:v>2012-04-07-04</c:v>
                </c:pt>
                <c:pt idx="4377">
                  <c:v>2012-04-07-05</c:v>
                </c:pt>
                <c:pt idx="4378">
                  <c:v>2012-04-07-06</c:v>
                </c:pt>
                <c:pt idx="4379">
                  <c:v>2012-04-07-07</c:v>
                </c:pt>
                <c:pt idx="4380">
                  <c:v>2012-04-07-08</c:v>
                </c:pt>
                <c:pt idx="4381">
                  <c:v>2012-04-07-09</c:v>
                </c:pt>
                <c:pt idx="4382">
                  <c:v>2012-04-07-10</c:v>
                </c:pt>
                <c:pt idx="4383">
                  <c:v>2012-04-07-11</c:v>
                </c:pt>
                <c:pt idx="4384">
                  <c:v>2012-04-07-12</c:v>
                </c:pt>
                <c:pt idx="4385">
                  <c:v>2012-04-07-13</c:v>
                </c:pt>
                <c:pt idx="4386">
                  <c:v>2012-04-07-14</c:v>
                </c:pt>
                <c:pt idx="4387">
                  <c:v>2012-04-07-15</c:v>
                </c:pt>
                <c:pt idx="4388">
                  <c:v>2012-04-07-16</c:v>
                </c:pt>
                <c:pt idx="4389">
                  <c:v>2012-04-07-17</c:v>
                </c:pt>
                <c:pt idx="4390">
                  <c:v>2012-04-07-18</c:v>
                </c:pt>
                <c:pt idx="4391">
                  <c:v>2012-04-07-19</c:v>
                </c:pt>
                <c:pt idx="4392">
                  <c:v>2012-04-07-20</c:v>
                </c:pt>
                <c:pt idx="4393">
                  <c:v>2012-04-07-21</c:v>
                </c:pt>
                <c:pt idx="4394">
                  <c:v>2012-04-07-22</c:v>
                </c:pt>
                <c:pt idx="4395">
                  <c:v>2012-04-07-23</c:v>
                </c:pt>
                <c:pt idx="4396">
                  <c:v>2012-04-08-00</c:v>
                </c:pt>
                <c:pt idx="4397">
                  <c:v>2012-04-08-01</c:v>
                </c:pt>
                <c:pt idx="4398">
                  <c:v>2012-04-08-02</c:v>
                </c:pt>
                <c:pt idx="4399">
                  <c:v>2012-04-08-03</c:v>
                </c:pt>
                <c:pt idx="4400">
                  <c:v>2012-04-08-04</c:v>
                </c:pt>
                <c:pt idx="4401">
                  <c:v>2012-04-08-05</c:v>
                </c:pt>
                <c:pt idx="4402">
                  <c:v>2012-04-08-06</c:v>
                </c:pt>
                <c:pt idx="4403">
                  <c:v>2012-04-08-07</c:v>
                </c:pt>
                <c:pt idx="4404">
                  <c:v>2012-04-08-08</c:v>
                </c:pt>
                <c:pt idx="4405">
                  <c:v>2012-04-08-09</c:v>
                </c:pt>
                <c:pt idx="4406">
                  <c:v>2012-04-08-10</c:v>
                </c:pt>
                <c:pt idx="4407">
                  <c:v>2012-04-08-11</c:v>
                </c:pt>
                <c:pt idx="4408">
                  <c:v>2012-04-08-12</c:v>
                </c:pt>
                <c:pt idx="4409">
                  <c:v>2012-04-08-13</c:v>
                </c:pt>
                <c:pt idx="4410">
                  <c:v>2012-04-08-14</c:v>
                </c:pt>
                <c:pt idx="4411">
                  <c:v>2012-04-08-15</c:v>
                </c:pt>
                <c:pt idx="4412">
                  <c:v>2012-04-08-16</c:v>
                </c:pt>
                <c:pt idx="4413">
                  <c:v>2012-04-08-17</c:v>
                </c:pt>
                <c:pt idx="4414">
                  <c:v>2012-04-08-18</c:v>
                </c:pt>
                <c:pt idx="4415">
                  <c:v>2012-04-08-19</c:v>
                </c:pt>
                <c:pt idx="4416">
                  <c:v>2012-04-08-20</c:v>
                </c:pt>
                <c:pt idx="4417">
                  <c:v>2012-04-08-21</c:v>
                </c:pt>
                <c:pt idx="4418">
                  <c:v>2012-04-08-22</c:v>
                </c:pt>
                <c:pt idx="4419">
                  <c:v>2012-04-08-23</c:v>
                </c:pt>
                <c:pt idx="4420">
                  <c:v>2012-04-09-00</c:v>
                </c:pt>
                <c:pt idx="4421">
                  <c:v>2012-04-09-01</c:v>
                </c:pt>
                <c:pt idx="4422">
                  <c:v>2012-04-09-02</c:v>
                </c:pt>
                <c:pt idx="4423">
                  <c:v>2012-04-09-03</c:v>
                </c:pt>
                <c:pt idx="4424">
                  <c:v>2012-04-09-04</c:v>
                </c:pt>
                <c:pt idx="4425">
                  <c:v>2012-04-09-05</c:v>
                </c:pt>
                <c:pt idx="4426">
                  <c:v>2012-04-09-06</c:v>
                </c:pt>
                <c:pt idx="4427">
                  <c:v>2012-04-09-07</c:v>
                </c:pt>
                <c:pt idx="4428">
                  <c:v>2012-04-09-08</c:v>
                </c:pt>
                <c:pt idx="4429">
                  <c:v>2012-04-09-09</c:v>
                </c:pt>
                <c:pt idx="4430">
                  <c:v>2012-04-09-10</c:v>
                </c:pt>
                <c:pt idx="4431">
                  <c:v>2012-04-09-11</c:v>
                </c:pt>
                <c:pt idx="4432">
                  <c:v>2012-04-09-12</c:v>
                </c:pt>
                <c:pt idx="4433">
                  <c:v>2012-04-09-13</c:v>
                </c:pt>
                <c:pt idx="4434">
                  <c:v>2012-04-09-14</c:v>
                </c:pt>
                <c:pt idx="4435">
                  <c:v>2012-04-09-15</c:v>
                </c:pt>
                <c:pt idx="4436">
                  <c:v>2012-04-09-16</c:v>
                </c:pt>
                <c:pt idx="4437">
                  <c:v>2012-04-09-17</c:v>
                </c:pt>
                <c:pt idx="4438">
                  <c:v>2012-04-09-18</c:v>
                </c:pt>
                <c:pt idx="4439">
                  <c:v>2012-04-09-19</c:v>
                </c:pt>
                <c:pt idx="4440">
                  <c:v>2012-04-09-20</c:v>
                </c:pt>
                <c:pt idx="4441">
                  <c:v>2012-04-09-21</c:v>
                </c:pt>
                <c:pt idx="4442">
                  <c:v>2012-04-09-22</c:v>
                </c:pt>
                <c:pt idx="4443">
                  <c:v>2012-04-09-23</c:v>
                </c:pt>
                <c:pt idx="4444">
                  <c:v>2012-04-10-00</c:v>
                </c:pt>
                <c:pt idx="4445">
                  <c:v>2012-04-10-01</c:v>
                </c:pt>
                <c:pt idx="4446">
                  <c:v>2012-04-10-02</c:v>
                </c:pt>
                <c:pt idx="4447">
                  <c:v>2012-04-10-03</c:v>
                </c:pt>
                <c:pt idx="4448">
                  <c:v>2012-04-10-04</c:v>
                </c:pt>
                <c:pt idx="4449">
                  <c:v>2012-04-10-05</c:v>
                </c:pt>
                <c:pt idx="4450">
                  <c:v>2012-04-10-06</c:v>
                </c:pt>
                <c:pt idx="4451">
                  <c:v>2012-04-10-07</c:v>
                </c:pt>
                <c:pt idx="4452">
                  <c:v>2012-04-10-08</c:v>
                </c:pt>
                <c:pt idx="4453">
                  <c:v>2012-04-10-09</c:v>
                </c:pt>
                <c:pt idx="4454">
                  <c:v>2012-04-10-10</c:v>
                </c:pt>
                <c:pt idx="4455">
                  <c:v>2012-04-10-11</c:v>
                </c:pt>
                <c:pt idx="4456">
                  <c:v>2012-04-10-12</c:v>
                </c:pt>
                <c:pt idx="4457">
                  <c:v>2012-04-10-13</c:v>
                </c:pt>
                <c:pt idx="4458">
                  <c:v>2012-04-10-14</c:v>
                </c:pt>
                <c:pt idx="4459">
                  <c:v>2012-04-10-15</c:v>
                </c:pt>
                <c:pt idx="4460">
                  <c:v>2012-04-10-16</c:v>
                </c:pt>
                <c:pt idx="4461">
                  <c:v>2012-04-10-17</c:v>
                </c:pt>
                <c:pt idx="4462">
                  <c:v>2012-04-10-18</c:v>
                </c:pt>
                <c:pt idx="4463">
                  <c:v>2012-04-10-19</c:v>
                </c:pt>
                <c:pt idx="4464">
                  <c:v>2012-04-10-20</c:v>
                </c:pt>
                <c:pt idx="4465">
                  <c:v>2012-04-10-21</c:v>
                </c:pt>
                <c:pt idx="4466">
                  <c:v>2012-04-10-22</c:v>
                </c:pt>
                <c:pt idx="4467">
                  <c:v>2012-04-10-23</c:v>
                </c:pt>
                <c:pt idx="4468">
                  <c:v>2012-04-11-00</c:v>
                </c:pt>
                <c:pt idx="4469">
                  <c:v>2012-04-11-01</c:v>
                </c:pt>
                <c:pt idx="4470">
                  <c:v>2012-04-11-02</c:v>
                </c:pt>
                <c:pt idx="4471">
                  <c:v>2012-04-11-03</c:v>
                </c:pt>
                <c:pt idx="4472">
                  <c:v>2012-04-11-04</c:v>
                </c:pt>
                <c:pt idx="4473">
                  <c:v>2012-04-11-05</c:v>
                </c:pt>
                <c:pt idx="4474">
                  <c:v>2012-04-11-06</c:v>
                </c:pt>
                <c:pt idx="4475">
                  <c:v>2012-04-11-07</c:v>
                </c:pt>
                <c:pt idx="4476">
                  <c:v>2012-04-11-08</c:v>
                </c:pt>
                <c:pt idx="4477">
                  <c:v>2012-04-11-09</c:v>
                </c:pt>
                <c:pt idx="4478">
                  <c:v>2012-04-11-10</c:v>
                </c:pt>
                <c:pt idx="4479">
                  <c:v>2012-04-11-11</c:v>
                </c:pt>
                <c:pt idx="4480">
                  <c:v>2012-04-11-12</c:v>
                </c:pt>
                <c:pt idx="4481">
                  <c:v>2012-04-11-13</c:v>
                </c:pt>
                <c:pt idx="4482">
                  <c:v>2012-04-11-14</c:v>
                </c:pt>
                <c:pt idx="4483">
                  <c:v>2012-04-11-15</c:v>
                </c:pt>
                <c:pt idx="4484">
                  <c:v>2012-04-11-16</c:v>
                </c:pt>
                <c:pt idx="4485">
                  <c:v>2012-04-11-17</c:v>
                </c:pt>
                <c:pt idx="4486">
                  <c:v>2012-04-11-18</c:v>
                </c:pt>
                <c:pt idx="4487">
                  <c:v>2012-04-11-19</c:v>
                </c:pt>
                <c:pt idx="4488">
                  <c:v>2012-04-11-20</c:v>
                </c:pt>
                <c:pt idx="4489">
                  <c:v>2012-04-11-21</c:v>
                </c:pt>
                <c:pt idx="4490">
                  <c:v>2012-04-11-22</c:v>
                </c:pt>
                <c:pt idx="4491">
                  <c:v>2012-04-11-23</c:v>
                </c:pt>
                <c:pt idx="4492">
                  <c:v>2012-04-12-00</c:v>
                </c:pt>
                <c:pt idx="4493">
                  <c:v>2012-04-12-01</c:v>
                </c:pt>
                <c:pt idx="4494">
                  <c:v>2012-04-12-02</c:v>
                </c:pt>
                <c:pt idx="4495">
                  <c:v>2012-04-12-03</c:v>
                </c:pt>
                <c:pt idx="4496">
                  <c:v>2012-04-12-04</c:v>
                </c:pt>
                <c:pt idx="4497">
                  <c:v>2012-04-12-05</c:v>
                </c:pt>
                <c:pt idx="4498">
                  <c:v>2012-04-12-06</c:v>
                </c:pt>
                <c:pt idx="4499">
                  <c:v>2012-04-12-07</c:v>
                </c:pt>
                <c:pt idx="4500">
                  <c:v>2012-04-12-08</c:v>
                </c:pt>
                <c:pt idx="4501">
                  <c:v>2012-04-12-09</c:v>
                </c:pt>
                <c:pt idx="4502">
                  <c:v>2012-04-12-10</c:v>
                </c:pt>
                <c:pt idx="4503">
                  <c:v>2012-04-12-11</c:v>
                </c:pt>
                <c:pt idx="4504">
                  <c:v>2012-04-12-12</c:v>
                </c:pt>
                <c:pt idx="4505">
                  <c:v>2012-04-12-13</c:v>
                </c:pt>
                <c:pt idx="4506">
                  <c:v>2012-04-12-14</c:v>
                </c:pt>
                <c:pt idx="4507">
                  <c:v>2012-04-12-15</c:v>
                </c:pt>
                <c:pt idx="4508">
                  <c:v>2012-04-12-16</c:v>
                </c:pt>
                <c:pt idx="4509">
                  <c:v>2012-04-12-17</c:v>
                </c:pt>
                <c:pt idx="4510">
                  <c:v>2012-04-12-18</c:v>
                </c:pt>
                <c:pt idx="4511">
                  <c:v>2012-04-12-19</c:v>
                </c:pt>
                <c:pt idx="4512">
                  <c:v>2012-04-12-20</c:v>
                </c:pt>
                <c:pt idx="4513">
                  <c:v>2012-04-12-21</c:v>
                </c:pt>
                <c:pt idx="4514">
                  <c:v>2012-04-12-22</c:v>
                </c:pt>
                <c:pt idx="4515">
                  <c:v>2012-04-12-23</c:v>
                </c:pt>
                <c:pt idx="4516">
                  <c:v>2012-04-13-00</c:v>
                </c:pt>
                <c:pt idx="4517">
                  <c:v>2012-04-13-01</c:v>
                </c:pt>
                <c:pt idx="4518">
                  <c:v>2012-04-13-02</c:v>
                </c:pt>
                <c:pt idx="4519">
                  <c:v>2012-04-13-03</c:v>
                </c:pt>
                <c:pt idx="4520">
                  <c:v>2012-04-13-04</c:v>
                </c:pt>
                <c:pt idx="4521">
                  <c:v>2012-04-13-05</c:v>
                </c:pt>
                <c:pt idx="4522">
                  <c:v>2012-04-13-06</c:v>
                </c:pt>
                <c:pt idx="4523">
                  <c:v>2012-04-13-07</c:v>
                </c:pt>
                <c:pt idx="4524">
                  <c:v>2012-04-13-08</c:v>
                </c:pt>
                <c:pt idx="4525">
                  <c:v>2012-04-13-09</c:v>
                </c:pt>
                <c:pt idx="4526">
                  <c:v>2012-04-13-10</c:v>
                </c:pt>
                <c:pt idx="4527">
                  <c:v>2012-04-13-11</c:v>
                </c:pt>
                <c:pt idx="4528">
                  <c:v>2012-04-13-12</c:v>
                </c:pt>
                <c:pt idx="4529">
                  <c:v>2012-04-13-13</c:v>
                </c:pt>
                <c:pt idx="4530">
                  <c:v>2012-04-13-14</c:v>
                </c:pt>
                <c:pt idx="4531">
                  <c:v>2012-04-13-15</c:v>
                </c:pt>
                <c:pt idx="4532">
                  <c:v>2012-04-13-16</c:v>
                </c:pt>
                <c:pt idx="4533">
                  <c:v>2012-04-13-17</c:v>
                </c:pt>
                <c:pt idx="4534">
                  <c:v>2012-04-13-18</c:v>
                </c:pt>
                <c:pt idx="4535">
                  <c:v>2012-04-13-19</c:v>
                </c:pt>
                <c:pt idx="4536">
                  <c:v>2012-04-13-20</c:v>
                </c:pt>
                <c:pt idx="4537">
                  <c:v>2012-04-13-21</c:v>
                </c:pt>
                <c:pt idx="4538">
                  <c:v>2012-04-13-22</c:v>
                </c:pt>
                <c:pt idx="4539">
                  <c:v>2012-04-13-23</c:v>
                </c:pt>
                <c:pt idx="4540">
                  <c:v>2012-04-14-00</c:v>
                </c:pt>
                <c:pt idx="4541">
                  <c:v>2012-04-14-01</c:v>
                </c:pt>
                <c:pt idx="4542">
                  <c:v>2012-04-14-02</c:v>
                </c:pt>
                <c:pt idx="4543">
                  <c:v>2012-04-14-03</c:v>
                </c:pt>
                <c:pt idx="4544">
                  <c:v>2012-04-14-04</c:v>
                </c:pt>
                <c:pt idx="4545">
                  <c:v>2012-04-14-05</c:v>
                </c:pt>
                <c:pt idx="4546">
                  <c:v>2012-04-14-06</c:v>
                </c:pt>
                <c:pt idx="4547">
                  <c:v>2012-04-14-07</c:v>
                </c:pt>
                <c:pt idx="4548">
                  <c:v>2012-04-14-08</c:v>
                </c:pt>
                <c:pt idx="4549">
                  <c:v>2012-04-14-09</c:v>
                </c:pt>
                <c:pt idx="4550">
                  <c:v>2012-04-14-10</c:v>
                </c:pt>
                <c:pt idx="4551">
                  <c:v>2012-04-14-11</c:v>
                </c:pt>
                <c:pt idx="4552">
                  <c:v>2012-04-14-12</c:v>
                </c:pt>
                <c:pt idx="4553">
                  <c:v>2012-04-14-13</c:v>
                </c:pt>
                <c:pt idx="4554">
                  <c:v>2012-04-14-14</c:v>
                </c:pt>
                <c:pt idx="4555">
                  <c:v>2012-04-14-15</c:v>
                </c:pt>
                <c:pt idx="4556">
                  <c:v>2012-04-14-16</c:v>
                </c:pt>
                <c:pt idx="4557">
                  <c:v>2012-04-14-17</c:v>
                </c:pt>
                <c:pt idx="4558">
                  <c:v>2012-04-14-18</c:v>
                </c:pt>
                <c:pt idx="4559">
                  <c:v>2012-04-14-19</c:v>
                </c:pt>
                <c:pt idx="4560">
                  <c:v>2012-04-14-20</c:v>
                </c:pt>
                <c:pt idx="4561">
                  <c:v>2012-04-14-21</c:v>
                </c:pt>
                <c:pt idx="4562">
                  <c:v>2012-04-14-22</c:v>
                </c:pt>
                <c:pt idx="4563">
                  <c:v>2012-04-14-23</c:v>
                </c:pt>
                <c:pt idx="4564">
                  <c:v>2012-04-15-00</c:v>
                </c:pt>
                <c:pt idx="4565">
                  <c:v>2012-04-15-01</c:v>
                </c:pt>
                <c:pt idx="4566">
                  <c:v>2012-04-15-02</c:v>
                </c:pt>
                <c:pt idx="4567">
                  <c:v>2012-04-15-03</c:v>
                </c:pt>
                <c:pt idx="4568">
                  <c:v>2012-04-15-04</c:v>
                </c:pt>
                <c:pt idx="4569">
                  <c:v>2012-04-15-05</c:v>
                </c:pt>
                <c:pt idx="4570">
                  <c:v>2012-04-15-06</c:v>
                </c:pt>
                <c:pt idx="4571">
                  <c:v>2012-04-15-07</c:v>
                </c:pt>
                <c:pt idx="4572">
                  <c:v>2012-04-15-08</c:v>
                </c:pt>
                <c:pt idx="4573">
                  <c:v>2012-04-15-09</c:v>
                </c:pt>
                <c:pt idx="4574">
                  <c:v>2012-04-15-10</c:v>
                </c:pt>
                <c:pt idx="4575">
                  <c:v>2012-04-15-11</c:v>
                </c:pt>
                <c:pt idx="4576">
                  <c:v>2012-04-15-12</c:v>
                </c:pt>
                <c:pt idx="4577">
                  <c:v>2012-04-15-13</c:v>
                </c:pt>
                <c:pt idx="4578">
                  <c:v>2012-04-15-14</c:v>
                </c:pt>
                <c:pt idx="4579">
                  <c:v>2012-04-15-15</c:v>
                </c:pt>
                <c:pt idx="4580">
                  <c:v>2012-04-15-16</c:v>
                </c:pt>
                <c:pt idx="4581">
                  <c:v>2012-04-15-17</c:v>
                </c:pt>
                <c:pt idx="4582">
                  <c:v>2012-04-15-18</c:v>
                </c:pt>
                <c:pt idx="4583">
                  <c:v>2012-04-15-19</c:v>
                </c:pt>
                <c:pt idx="4584">
                  <c:v>2012-04-15-20</c:v>
                </c:pt>
                <c:pt idx="4585">
                  <c:v>2012-04-15-21</c:v>
                </c:pt>
                <c:pt idx="4586">
                  <c:v>2012-04-15-22</c:v>
                </c:pt>
                <c:pt idx="4587">
                  <c:v>2012-04-15-23</c:v>
                </c:pt>
                <c:pt idx="4588">
                  <c:v>2012-04-16-00</c:v>
                </c:pt>
                <c:pt idx="4589">
                  <c:v>2012-04-16-01</c:v>
                </c:pt>
                <c:pt idx="4590">
                  <c:v>2012-04-16-02</c:v>
                </c:pt>
                <c:pt idx="4591">
                  <c:v>2012-04-16-03</c:v>
                </c:pt>
                <c:pt idx="4592">
                  <c:v>2012-04-16-04</c:v>
                </c:pt>
                <c:pt idx="4593">
                  <c:v>2012-04-16-05</c:v>
                </c:pt>
                <c:pt idx="4594">
                  <c:v>2012-04-16-06</c:v>
                </c:pt>
                <c:pt idx="4595">
                  <c:v>2012-04-16-07</c:v>
                </c:pt>
                <c:pt idx="4596">
                  <c:v>2012-04-16-08</c:v>
                </c:pt>
                <c:pt idx="4597">
                  <c:v>2012-04-16-09</c:v>
                </c:pt>
                <c:pt idx="4598">
                  <c:v>2012-04-16-10</c:v>
                </c:pt>
                <c:pt idx="4599">
                  <c:v>2012-04-16-11</c:v>
                </c:pt>
                <c:pt idx="4600">
                  <c:v>2012-04-16-12</c:v>
                </c:pt>
                <c:pt idx="4601">
                  <c:v>2012-04-16-13</c:v>
                </c:pt>
                <c:pt idx="4602">
                  <c:v>2012-04-16-14</c:v>
                </c:pt>
                <c:pt idx="4603">
                  <c:v>2012-04-16-15</c:v>
                </c:pt>
                <c:pt idx="4604">
                  <c:v>2012-04-16-16</c:v>
                </c:pt>
                <c:pt idx="4605">
                  <c:v>2012-04-16-17</c:v>
                </c:pt>
                <c:pt idx="4606">
                  <c:v>2012-04-16-18</c:v>
                </c:pt>
                <c:pt idx="4607">
                  <c:v>2012-04-16-19</c:v>
                </c:pt>
                <c:pt idx="4608">
                  <c:v>2012-04-16-20</c:v>
                </c:pt>
                <c:pt idx="4609">
                  <c:v>2012-04-16-21</c:v>
                </c:pt>
                <c:pt idx="4610">
                  <c:v>2012-04-16-22</c:v>
                </c:pt>
                <c:pt idx="4611">
                  <c:v>2012-04-16-23</c:v>
                </c:pt>
                <c:pt idx="4612">
                  <c:v>2012-04-17-00</c:v>
                </c:pt>
                <c:pt idx="4613">
                  <c:v>2012-04-17-01</c:v>
                </c:pt>
                <c:pt idx="4614">
                  <c:v>2012-04-17-02</c:v>
                </c:pt>
                <c:pt idx="4615">
                  <c:v>2012-04-17-03</c:v>
                </c:pt>
                <c:pt idx="4616">
                  <c:v>2012-04-17-04</c:v>
                </c:pt>
                <c:pt idx="4617">
                  <c:v>2012-04-17-05</c:v>
                </c:pt>
                <c:pt idx="4618">
                  <c:v>2012-04-17-06</c:v>
                </c:pt>
                <c:pt idx="4619">
                  <c:v>2012-04-17-07</c:v>
                </c:pt>
                <c:pt idx="4620">
                  <c:v>2012-04-17-08</c:v>
                </c:pt>
                <c:pt idx="4621">
                  <c:v>2012-04-17-09</c:v>
                </c:pt>
                <c:pt idx="4622">
                  <c:v>2012-04-17-10</c:v>
                </c:pt>
                <c:pt idx="4623">
                  <c:v>2012-04-17-11</c:v>
                </c:pt>
                <c:pt idx="4624">
                  <c:v>2012-04-17-12</c:v>
                </c:pt>
                <c:pt idx="4625">
                  <c:v>2012-04-17-13</c:v>
                </c:pt>
                <c:pt idx="4626">
                  <c:v>2012-04-17-14</c:v>
                </c:pt>
                <c:pt idx="4627">
                  <c:v>2012-04-17-15</c:v>
                </c:pt>
                <c:pt idx="4628">
                  <c:v>2012-04-17-16</c:v>
                </c:pt>
                <c:pt idx="4629">
                  <c:v>2012-04-17-17</c:v>
                </c:pt>
                <c:pt idx="4630">
                  <c:v>2012-04-17-18</c:v>
                </c:pt>
                <c:pt idx="4631">
                  <c:v>2012-04-17-19</c:v>
                </c:pt>
                <c:pt idx="4632">
                  <c:v>2012-04-17-20</c:v>
                </c:pt>
                <c:pt idx="4633">
                  <c:v>2012-04-17-21</c:v>
                </c:pt>
                <c:pt idx="4634">
                  <c:v>2012-04-17-22</c:v>
                </c:pt>
                <c:pt idx="4635">
                  <c:v>2012-04-17-23</c:v>
                </c:pt>
                <c:pt idx="4636">
                  <c:v>2012-04-18-00</c:v>
                </c:pt>
                <c:pt idx="4637">
                  <c:v>2012-04-18-01</c:v>
                </c:pt>
                <c:pt idx="4638">
                  <c:v>2012-04-18-02</c:v>
                </c:pt>
                <c:pt idx="4639">
                  <c:v>2012-04-18-03</c:v>
                </c:pt>
                <c:pt idx="4640">
                  <c:v>2012-04-18-04</c:v>
                </c:pt>
                <c:pt idx="4641">
                  <c:v>2012-04-18-05</c:v>
                </c:pt>
                <c:pt idx="4642">
                  <c:v>2012-04-18-06</c:v>
                </c:pt>
                <c:pt idx="4643">
                  <c:v>2012-04-18-07</c:v>
                </c:pt>
                <c:pt idx="4644">
                  <c:v>2012-04-18-08</c:v>
                </c:pt>
                <c:pt idx="4645">
                  <c:v>2012-04-18-09</c:v>
                </c:pt>
                <c:pt idx="4646">
                  <c:v>2012-04-18-10</c:v>
                </c:pt>
                <c:pt idx="4647">
                  <c:v>2012-04-18-11</c:v>
                </c:pt>
                <c:pt idx="4648">
                  <c:v>2012-04-18-12</c:v>
                </c:pt>
                <c:pt idx="4649">
                  <c:v>2012-04-18-13</c:v>
                </c:pt>
                <c:pt idx="4650">
                  <c:v>2012-04-18-14</c:v>
                </c:pt>
                <c:pt idx="4651">
                  <c:v>2012-04-18-15</c:v>
                </c:pt>
                <c:pt idx="4652">
                  <c:v>2012-04-18-16</c:v>
                </c:pt>
                <c:pt idx="4653">
                  <c:v>2012-04-18-17</c:v>
                </c:pt>
                <c:pt idx="4654">
                  <c:v>2012-04-18-18</c:v>
                </c:pt>
                <c:pt idx="4655">
                  <c:v>2012-04-18-19</c:v>
                </c:pt>
                <c:pt idx="4656">
                  <c:v>2012-04-18-20</c:v>
                </c:pt>
                <c:pt idx="4657">
                  <c:v>2012-04-18-21</c:v>
                </c:pt>
                <c:pt idx="4658">
                  <c:v>2012-04-18-22</c:v>
                </c:pt>
                <c:pt idx="4659">
                  <c:v>2012-04-18-23</c:v>
                </c:pt>
                <c:pt idx="4660">
                  <c:v>2012-04-19-00</c:v>
                </c:pt>
                <c:pt idx="4661">
                  <c:v>2012-04-19-01</c:v>
                </c:pt>
                <c:pt idx="4662">
                  <c:v>2012-04-19-02</c:v>
                </c:pt>
                <c:pt idx="4663">
                  <c:v>2012-04-19-03</c:v>
                </c:pt>
                <c:pt idx="4664">
                  <c:v>2012-04-19-04</c:v>
                </c:pt>
                <c:pt idx="4665">
                  <c:v>2012-04-19-05</c:v>
                </c:pt>
                <c:pt idx="4666">
                  <c:v>2012-04-19-06</c:v>
                </c:pt>
                <c:pt idx="4667">
                  <c:v>2012-04-19-07</c:v>
                </c:pt>
                <c:pt idx="4668">
                  <c:v>2012-04-19-08</c:v>
                </c:pt>
                <c:pt idx="4669">
                  <c:v>2012-04-19-09</c:v>
                </c:pt>
                <c:pt idx="4670">
                  <c:v>2012-04-19-10</c:v>
                </c:pt>
                <c:pt idx="4671">
                  <c:v>2012-04-19-11</c:v>
                </c:pt>
                <c:pt idx="4672">
                  <c:v>2012-04-19-12</c:v>
                </c:pt>
                <c:pt idx="4673">
                  <c:v>2012-04-19-13</c:v>
                </c:pt>
                <c:pt idx="4674">
                  <c:v>2012-04-19-14</c:v>
                </c:pt>
                <c:pt idx="4675">
                  <c:v>2012-04-19-15</c:v>
                </c:pt>
                <c:pt idx="4676">
                  <c:v>2012-04-19-16</c:v>
                </c:pt>
                <c:pt idx="4677">
                  <c:v>2012-04-19-17</c:v>
                </c:pt>
                <c:pt idx="4678">
                  <c:v>2012-04-19-18</c:v>
                </c:pt>
                <c:pt idx="4679">
                  <c:v>2012-04-19-19</c:v>
                </c:pt>
                <c:pt idx="4680">
                  <c:v>2012-04-19-20</c:v>
                </c:pt>
                <c:pt idx="4681">
                  <c:v>2012-04-19-21</c:v>
                </c:pt>
                <c:pt idx="4682">
                  <c:v>2012-04-19-22</c:v>
                </c:pt>
                <c:pt idx="4683">
                  <c:v>2012-04-19-23</c:v>
                </c:pt>
                <c:pt idx="4684">
                  <c:v>2012-04-20-00</c:v>
                </c:pt>
                <c:pt idx="4685">
                  <c:v>2012-04-20-01</c:v>
                </c:pt>
                <c:pt idx="4686">
                  <c:v>2012-04-20-02</c:v>
                </c:pt>
                <c:pt idx="4687">
                  <c:v>2012-04-20-03</c:v>
                </c:pt>
                <c:pt idx="4688">
                  <c:v>2012-04-20-04</c:v>
                </c:pt>
                <c:pt idx="4689">
                  <c:v>2012-04-20-05</c:v>
                </c:pt>
                <c:pt idx="4690">
                  <c:v>2012-04-20-06</c:v>
                </c:pt>
                <c:pt idx="4691">
                  <c:v>2012-04-20-07</c:v>
                </c:pt>
                <c:pt idx="4692">
                  <c:v>2012-04-20-08</c:v>
                </c:pt>
                <c:pt idx="4693">
                  <c:v>2012-04-20-09</c:v>
                </c:pt>
                <c:pt idx="4694">
                  <c:v>2012-04-20-10</c:v>
                </c:pt>
                <c:pt idx="4695">
                  <c:v>2012-04-20-11</c:v>
                </c:pt>
                <c:pt idx="4696">
                  <c:v>2012-04-20-12</c:v>
                </c:pt>
                <c:pt idx="4697">
                  <c:v>2012-04-20-13</c:v>
                </c:pt>
                <c:pt idx="4698">
                  <c:v>2012-04-20-14</c:v>
                </c:pt>
                <c:pt idx="4699">
                  <c:v>2012-04-20-15</c:v>
                </c:pt>
                <c:pt idx="4700">
                  <c:v>2012-04-20-16</c:v>
                </c:pt>
                <c:pt idx="4701">
                  <c:v>2012-04-20-17</c:v>
                </c:pt>
                <c:pt idx="4702">
                  <c:v>2012-04-20-18</c:v>
                </c:pt>
                <c:pt idx="4703">
                  <c:v>2012-04-20-19</c:v>
                </c:pt>
                <c:pt idx="4704">
                  <c:v>2012-04-20-20</c:v>
                </c:pt>
                <c:pt idx="4705">
                  <c:v>2012-04-20-21</c:v>
                </c:pt>
                <c:pt idx="4706">
                  <c:v>2012-04-20-22</c:v>
                </c:pt>
                <c:pt idx="4707">
                  <c:v>2012-04-20-23</c:v>
                </c:pt>
                <c:pt idx="4708">
                  <c:v>2012-04-21-00</c:v>
                </c:pt>
                <c:pt idx="4709">
                  <c:v>2012-04-21-01</c:v>
                </c:pt>
                <c:pt idx="4710">
                  <c:v>2012-04-21-02</c:v>
                </c:pt>
                <c:pt idx="4711">
                  <c:v>2012-04-21-03</c:v>
                </c:pt>
                <c:pt idx="4712">
                  <c:v>2012-04-21-04</c:v>
                </c:pt>
                <c:pt idx="4713">
                  <c:v>2012-04-21-05</c:v>
                </c:pt>
                <c:pt idx="4714">
                  <c:v>2012-04-21-06</c:v>
                </c:pt>
                <c:pt idx="4715">
                  <c:v>2012-04-21-07</c:v>
                </c:pt>
                <c:pt idx="4716">
                  <c:v>2012-04-21-08</c:v>
                </c:pt>
                <c:pt idx="4717">
                  <c:v>2012-04-21-09</c:v>
                </c:pt>
                <c:pt idx="4718">
                  <c:v>2012-04-21-10</c:v>
                </c:pt>
                <c:pt idx="4719">
                  <c:v>2012-04-21-11</c:v>
                </c:pt>
                <c:pt idx="4720">
                  <c:v>2012-04-21-12</c:v>
                </c:pt>
                <c:pt idx="4721">
                  <c:v>2012-04-21-13</c:v>
                </c:pt>
                <c:pt idx="4722">
                  <c:v>2012-04-21-14</c:v>
                </c:pt>
                <c:pt idx="4723">
                  <c:v>2012-04-21-15</c:v>
                </c:pt>
                <c:pt idx="4724">
                  <c:v>2012-04-21-16</c:v>
                </c:pt>
                <c:pt idx="4725">
                  <c:v>2012-04-21-17</c:v>
                </c:pt>
                <c:pt idx="4726">
                  <c:v>2012-04-21-18</c:v>
                </c:pt>
                <c:pt idx="4727">
                  <c:v>2012-04-21-19</c:v>
                </c:pt>
                <c:pt idx="4728">
                  <c:v>2012-04-21-20</c:v>
                </c:pt>
                <c:pt idx="4729">
                  <c:v>2012-04-21-21</c:v>
                </c:pt>
                <c:pt idx="4730">
                  <c:v>2012-04-21-22</c:v>
                </c:pt>
                <c:pt idx="4731">
                  <c:v>2012-04-21-23</c:v>
                </c:pt>
                <c:pt idx="4732">
                  <c:v>2012-04-22-00</c:v>
                </c:pt>
                <c:pt idx="4733">
                  <c:v>2012-04-22-01</c:v>
                </c:pt>
                <c:pt idx="4734">
                  <c:v>2012-04-22-02</c:v>
                </c:pt>
                <c:pt idx="4735">
                  <c:v>2012-04-22-03</c:v>
                </c:pt>
                <c:pt idx="4736">
                  <c:v>2012-04-22-04</c:v>
                </c:pt>
                <c:pt idx="4737">
                  <c:v>2012-04-22-05</c:v>
                </c:pt>
                <c:pt idx="4738">
                  <c:v>2012-04-22-06</c:v>
                </c:pt>
                <c:pt idx="4739">
                  <c:v>2012-04-22-07</c:v>
                </c:pt>
                <c:pt idx="4740">
                  <c:v>2012-04-22-08</c:v>
                </c:pt>
                <c:pt idx="4741">
                  <c:v>2012-04-22-09</c:v>
                </c:pt>
                <c:pt idx="4742">
                  <c:v>2012-04-22-10</c:v>
                </c:pt>
                <c:pt idx="4743">
                  <c:v>2012-04-22-11</c:v>
                </c:pt>
                <c:pt idx="4744">
                  <c:v>2012-04-22-12</c:v>
                </c:pt>
                <c:pt idx="4745">
                  <c:v>2012-04-22-13</c:v>
                </c:pt>
                <c:pt idx="4746">
                  <c:v>2012-04-22-14</c:v>
                </c:pt>
                <c:pt idx="4747">
                  <c:v>2012-04-22-15</c:v>
                </c:pt>
                <c:pt idx="4748">
                  <c:v>2012-04-22-16</c:v>
                </c:pt>
                <c:pt idx="4749">
                  <c:v>2012-04-22-17</c:v>
                </c:pt>
                <c:pt idx="4750">
                  <c:v>2012-04-22-18</c:v>
                </c:pt>
                <c:pt idx="4751">
                  <c:v>2012-04-22-19</c:v>
                </c:pt>
                <c:pt idx="4752">
                  <c:v>2012-04-22-20</c:v>
                </c:pt>
                <c:pt idx="4753">
                  <c:v>2012-04-22-21</c:v>
                </c:pt>
                <c:pt idx="4754">
                  <c:v>2012-04-22-22</c:v>
                </c:pt>
                <c:pt idx="4755">
                  <c:v>2012-04-22-23</c:v>
                </c:pt>
                <c:pt idx="4756">
                  <c:v>2012-04-23-00</c:v>
                </c:pt>
                <c:pt idx="4757">
                  <c:v>2012-04-23-01</c:v>
                </c:pt>
                <c:pt idx="4758">
                  <c:v>2012-04-23-02</c:v>
                </c:pt>
                <c:pt idx="4759">
                  <c:v>2012-04-23-03</c:v>
                </c:pt>
                <c:pt idx="4760">
                  <c:v>2012-04-23-04</c:v>
                </c:pt>
                <c:pt idx="4761">
                  <c:v>2012-04-23-05</c:v>
                </c:pt>
                <c:pt idx="4762">
                  <c:v>2012-04-23-06</c:v>
                </c:pt>
                <c:pt idx="4763">
                  <c:v>2012-04-23-07</c:v>
                </c:pt>
                <c:pt idx="4764">
                  <c:v>2012-04-23-08</c:v>
                </c:pt>
                <c:pt idx="4765">
                  <c:v>2012-04-23-09</c:v>
                </c:pt>
                <c:pt idx="4766">
                  <c:v>2012-04-23-10</c:v>
                </c:pt>
                <c:pt idx="4767">
                  <c:v>2012-04-23-11</c:v>
                </c:pt>
                <c:pt idx="4768">
                  <c:v>2012-04-23-12</c:v>
                </c:pt>
                <c:pt idx="4769">
                  <c:v>2012-04-23-13</c:v>
                </c:pt>
                <c:pt idx="4770">
                  <c:v>2012-04-23-14</c:v>
                </c:pt>
                <c:pt idx="4771">
                  <c:v>2012-04-23-15</c:v>
                </c:pt>
                <c:pt idx="4772">
                  <c:v>2012-04-23-16</c:v>
                </c:pt>
                <c:pt idx="4773">
                  <c:v>2012-04-23-17</c:v>
                </c:pt>
                <c:pt idx="4774">
                  <c:v>2012-04-23-18</c:v>
                </c:pt>
                <c:pt idx="4775">
                  <c:v>2012-04-23-19</c:v>
                </c:pt>
                <c:pt idx="4776">
                  <c:v>2012-04-23-20</c:v>
                </c:pt>
                <c:pt idx="4777">
                  <c:v>2012-04-23-21</c:v>
                </c:pt>
                <c:pt idx="4778">
                  <c:v>2012-04-23-22</c:v>
                </c:pt>
                <c:pt idx="4779">
                  <c:v>2012-04-23-23</c:v>
                </c:pt>
                <c:pt idx="4780">
                  <c:v>2012-04-24-00</c:v>
                </c:pt>
                <c:pt idx="4781">
                  <c:v>2012-04-24-01</c:v>
                </c:pt>
                <c:pt idx="4782">
                  <c:v>2012-04-24-02</c:v>
                </c:pt>
                <c:pt idx="4783">
                  <c:v>2012-04-24-03</c:v>
                </c:pt>
                <c:pt idx="4784">
                  <c:v>2012-04-24-04</c:v>
                </c:pt>
                <c:pt idx="4785">
                  <c:v>2012-04-24-05</c:v>
                </c:pt>
                <c:pt idx="4786">
                  <c:v>2012-04-24-06</c:v>
                </c:pt>
                <c:pt idx="4787">
                  <c:v>2012-04-24-07</c:v>
                </c:pt>
                <c:pt idx="4788">
                  <c:v>2012-04-24-08</c:v>
                </c:pt>
                <c:pt idx="4789">
                  <c:v>2012-04-24-09</c:v>
                </c:pt>
                <c:pt idx="4790">
                  <c:v>2012-04-24-10</c:v>
                </c:pt>
                <c:pt idx="4791">
                  <c:v>2012-04-24-11</c:v>
                </c:pt>
                <c:pt idx="4792">
                  <c:v>2012-04-24-12</c:v>
                </c:pt>
                <c:pt idx="4793">
                  <c:v>2012-04-24-13</c:v>
                </c:pt>
                <c:pt idx="4794">
                  <c:v>2012-04-24-14</c:v>
                </c:pt>
                <c:pt idx="4795">
                  <c:v>2012-04-24-15</c:v>
                </c:pt>
                <c:pt idx="4796">
                  <c:v>2012-04-24-16</c:v>
                </c:pt>
                <c:pt idx="4797">
                  <c:v>2012-04-24-17</c:v>
                </c:pt>
                <c:pt idx="4798">
                  <c:v>2012-04-24-18</c:v>
                </c:pt>
                <c:pt idx="4799">
                  <c:v>2012-04-24-19</c:v>
                </c:pt>
                <c:pt idx="4800">
                  <c:v>2012-04-24-20</c:v>
                </c:pt>
                <c:pt idx="4801">
                  <c:v>2012-04-24-21</c:v>
                </c:pt>
                <c:pt idx="4802">
                  <c:v>2012-04-24-22</c:v>
                </c:pt>
                <c:pt idx="4803">
                  <c:v>2012-04-24-23</c:v>
                </c:pt>
                <c:pt idx="4804">
                  <c:v>2012-04-25-00</c:v>
                </c:pt>
                <c:pt idx="4805">
                  <c:v>2012-04-25-01</c:v>
                </c:pt>
                <c:pt idx="4806">
                  <c:v>2012-04-25-02</c:v>
                </c:pt>
                <c:pt idx="4807">
                  <c:v>2012-04-25-03</c:v>
                </c:pt>
                <c:pt idx="4808">
                  <c:v>2012-04-25-04</c:v>
                </c:pt>
                <c:pt idx="4809">
                  <c:v>2012-04-25-05</c:v>
                </c:pt>
                <c:pt idx="4810">
                  <c:v>2012-04-25-06</c:v>
                </c:pt>
                <c:pt idx="4811">
                  <c:v>2012-04-25-07</c:v>
                </c:pt>
                <c:pt idx="4812">
                  <c:v>2012-04-25-08</c:v>
                </c:pt>
                <c:pt idx="4813">
                  <c:v>2012-04-25-09</c:v>
                </c:pt>
                <c:pt idx="4814">
                  <c:v>2012-04-25-10</c:v>
                </c:pt>
                <c:pt idx="4815">
                  <c:v>2012-04-25-11</c:v>
                </c:pt>
                <c:pt idx="4816">
                  <c:v>2012-04-25-12</c:v>
                </c:pt>
                <c:pt idx="4817">
                  <c:v>2012-04-25-13</c:v>
                </c:pt>
                <c:pt idx="4818">
                  <c:v>2012-04-25-14</c:v>
                </c:pt>
                <c:pt idx="4819">
                  <c:v>2012-04-25-15</c:v>
                </c:pt>
                <c:pt idx="4820">
                  <c:v>2012-04-25-16</c:v>
                </c:pt>
                <c:pt idx="4821">
                  <c:v>2012-04-25-17</c:v>
                </c:pt>
                <c:pt idx="4822">
                  <c:v>2012-04-25-18</c:v>
                </c:pt>
                <c:pt idx="4823">
                  <c:v>2012-04-25-19</c:v>
                </c:pt>
                <c:pt idx="4824">
                  <c:v>2012-04-25-20</c:v>
                </c:pt>
                <c:pt idx="4825">
                  <c:v>2012-04-25-21</c:v>
                </c:pt>
                <c:pt idx="4826">
                  <c:v>2012-04-25-22</c:v>
                </c:pt>
                <c:pt idx="4827">
                  <c:v>2012-04-25-23</c:v>
                </c:pt>
                <c:pt idx="4828">
                  <c:v>2012-04-26-00</c:v>
                </c:pt>
                <c:pt idx="4829">
                  <c:v>2012-04-26-01</c:v>
                </c:pt>
                <c:pt idx="4830">
                  <c:v>2012-04-26-02</c:v>
                </c:pt>
                <c:pt idx="4831">
                  <c:v>2012-04-26-03</c:v>
                </c:pt>
                <c:pt idx="4832">
                  <c:v>2012-04-26-04</c:v>
                </c:pt>
                <c:pt idx="4833">
                  <c:v>2012-04-26-05</c:v>
                </c:pt>
                <c:pt idx="4834">
                  <c:v>2012-04-26-06</c:v>
                </c:pt>
                <c:pt idx="4835">
                  <c:v>2012-04-26-07</c:v>
                </c:pt>
                <c:pt idx="4836">
                  <c:v>2012-04-26-08</c:v>
                </c:pt>
                <c:pt idx="4837">
                  <c:v>2012-04-26-09</c:v>
                </c:pt>
                <c:pt idx="4838">
                  <c:v>2012-04-26-10</c:v>
                </c:pt>
                <c:pt idx="4839">
                  <c:v>2012-04-26-11</c:v>
                </c:pt>
                <c:pt idx="4840">
                  <c:v>2012-04-26-12</c:v>
                </c:pt>
                <c:pt idx="4841">
                  <c:v>2012-04-26-13</c:v>
                </c:pt>
                <c:pt idx="4842">
                  <c:v>2012-04-26-14</c:v>
                </c:pt>
                <c:pt idx="4843">
                  <c:v>2012-04-26-15</c:v>
                </c:pt>
                <c:pt idx="4844">
                  <c:v>2012-04-26-16</c:v>
                </c:pt>
                <c:pt idx="4845">
                  <c:v>2012-04-26-17</c:v>
                </c:pt>
                <c:pt idx="4846">
                  <c:v>2012-04-26-18</c:v>
                </c:pt>
                <c:pt idx="4847">
                  <c:v>2012-04-26-19</c:v>
                </c:pt>
                <c:pt idx="4848">
                  <c:v>2012-04-26-20</c:v>
                </c:pt>
                <c:pt idx="4849">
                  <c:v>2012-04-26-21</c:v>
                </c:pt>
                <c:pt idx="4850">
                  <c:v>2012-04-26-22</c:v>
                </c:pt>
                <c:pt idx="4851">
                  <c:v>2012-04-26-23</c:v>
                </c:pt>
                <c:pt idx="4852">
                  <c:v>2012-04-27-00</c:v>
                </c:pt>
                <c:pt idx="4853">
                  <c:v>2012-04-27-01</c:v>
                </c:pt>
                <c:pt idx="4854">
                  <c:v>2012-04-27-02</c:v>
                </c:pt>
                <c:pt idx="4855">
                  <c:v>2012-04-27-03</c:v>
                </c:pt>
                <c:pt idx="4856">
                  <c:v>2012-04-27-04</c:v>
                </c:pt>
                <c:pt idx="4857">
                  <c:v>2012-04-27-05</c:v>
                </c:pt>
                <c:pt idx="4858">
                  <c:v>2012-04-27-06</c:v>
                </c:pt>
                <c:pt idx="4859">
                  <c:v>2012-04-27-07</c:v>
                </c:pt>
                <c:pt idx="4860">
                  <c:v>2012-04-27-08</c:v>
                </c:pt>
                <c:pt idx="4861">
                  <c:v>2012-04-27-09</c:v>
                </c:pt>
                <c:pt idx="4862">
                  <c:v>2012-04-27-10</c:v>
                </c:pt>
                <c:pt idx="4863">
                  <c:v>2012-04-27-11</c:v>
                </c:pt>
                <c:pt idx="4864">
                  <c:v>2012-04-27-12</c:v>
                </c:pt>
                <c:pt idx="4865">
                  <c:v>2012-04-27-13</c:v>
                </c:pt>
                <c:pt idx="4866">
                  <c:v>2012-04-27-14</c:v>
                </c:pt>
                <c:pt idx="4867">
                  <c:v>2012-04-27-15</c:v>
                </c:pt>
                <c:pt idx="4868">
                  <c:v>2012-04-27-16</c:v>
                </c:pt>
                <c:pt idx="4869">
                  <c:v>2012-04-27-17</c:v>
                </c:pt>
                <c:pt idx="4870">
                  <c:v>2012-04-27-18</c:v>
                </c:pt>
                <c:pt idx="4871">
                  <c:v>2012-04-27-19</c:v>
                </c:pt>
                <c:pt idx="4872">
                  <c:v>2012-04-27-20</c:v>
                </c:pt>
                <c:pt idx="4873">
                  <c:v>2012-04-27-21</c:v>
                </c:pt>
                <c:pt idx="4874">
                  <c:v>2012-04-27-22</c:v>
                </c:pt>
                <c:pt idx="4875">
                  <c:v>2012-04-27-23</c:v>
                </c:pt>
                <c:pt idx="4876">
                  <c:v>2012-04-28-00</c:v>
                </c:pt>
                <c:pt idx="4877">
                  <c:v>2012-04-28-01</c:v>
                </c:pt>
                <c:pt idx="4878">
                  <c:v>2012-04-28-02</c:v>
                </c:pt>
                <c:pt idx="4879">
                  <c:v>2012-04-28-03</c:v>
                </c:pt>
                <c:pt idx="4880">
                  <c:v>2012-04-28-04</c:v>
                </c:pt>
                <c:pt idx="4881">
                  <c:v>2012-04-28-05</c:v>
                </c:pt>
                <c:pt idx="4882">
                  <c:v>2012-04-28-06</c:v>
                </c:pt>
                <c:pt idx="4883">
                  <c:v>2012-04-28-07</c:v>
                </c:pt>
                <c:pt idx="4884">
                  <c:v>2012-04-28-08</c:v>
                </c:pt>
                <c:pt idx="4885">
                  <c:v>2012-04-28-09</c:v>
                </c:pt>
                <c:pt idx="4886">
                  <c:v>2012-04-28-10</c:v>
                </c:pt>
                <c:pt idx="4887">
                  <c:v>2012-04-28-11</c:v>
                </c:pt>
                <c:pt idx="4888">
                  <c:v>2012-04-28-12</c:v>
                </c:pt>
                <c:pt idx="4889">
                  <c:v>2012-04-28-13</c:v>
                </c:pt>
                <c:pt idx="4890">
                  <c:v>2012-04-28-14</c:v>
                </c:pt>
                <c:pt idx="4891">
                  <c:v>2012-04-28-15</c:v>
                </c:pt>
                <c:pt idx="4892">
                  <c:v>2012-04-28-16</c:v>
                </c:pt>
                <c:pt idx="4893">
                  <c:v>2012-04-28-17</c:v>
                </c:pt>
                <c:pt idx="4894">
                  <c:v>2012-04-28-18</c:v>
                </c:pt>
                <c:pt idx="4895">
                  <c:v>2012-04-28-19</c:v>
                </c:pt>
                <c:pt idx="4896">
                  <c:v>2012-04-28-20</c:v>
                </c:pt>
                <c:pt idx="4897">
                  <c:v>2012-04-28-21</c:v>
                </c:pt>
                <c:pt idx="4898">
                  <c:v>2012-04-28-22</c:v>
                </c:pt>
                <c:pt idx="4899">
                  <c:v>2012-04-28-23</c:v>
                </c:pt>
                <c:pt idx="4900">
                  <c:v>2012-04-29-00</c:v>
                </c:pt>
                <c:pt idx="4901">
                  <c:v>2012-04-29-01</c:v>
                </c:pt>
                <c:pt idx="4902">
                  <c:v>2012-04-29-02</c:v>
                </c:pt>
                <c:pt idx="4903">
                  <c:v>2012-04-29-03</c:v>
                </c:pt>
                <c:pt idx="4904">
                  <c:v>2012-04-29-04</c:v>
                </c:pt>
                <c:pt idx="4905">
                  <c:v>2012-04-29-05</c:v>
                </c:pt>
                <c:pt idx="4906">
                  <c:v>2012-04-29-06</c:v>
                </c:pt>
                <c:pt idx="4907">
                  <c:v>2012-04-29-07</c:v>
                </c:pt>
                <c:pt idx="4908">
                  <c:v>2012-04-29-08</c:v>
                </c:pt>
                <c:pt idx="4909">
                  <c:v>2012-04-29-09</c:v>
                </c:pt>
                <c:pt idx="4910">
                  <c:v>2012-04-29-10</c:v>
                </c:pt>
                <c:pt idx="4911">
                  <c:v>2012-04-29-11</c:v>
                </c:pt>
                <c:pt idx="4912">
                  <c:v>2012-04-29-12</c:v>
                </c:pt>
                <c:pt idx="4913">
                  <c:v>2012-04-29-13</c:v>
                </c:pt>
                <c:pt idx="4914">
                  <c:v>2012-04-29-14</c:v>
                </c:pt>
                <c:pt idx="4915">
                  <c:v>2012-04-29-15</c:v>
                </c:pt>
                <c:pt idx="4916">
                  <c:v>2012-04-29-16</c:v>
                </c:pt>
                <c:pt idx="4917">
                  <c:v>2012-04-29-17</c:v>
                </c:pt>
                <c:pt idx="4918">
                  <c:v>2012-04-29-18</c:v>
                </c:pt>
                <c:pt idx="4919">
                  <c:v>2012-04-29-19</c:v>
                </c:pt>
                <c:pt idx="4920">
                  <c:v>2012-04-29-20</c:v>
                </c:pt>
                <c:pt idx="4921">
                  <c:v>2012-04-29-21</c:v>
                </c:pt>
                <c:pt idx="4922">
                  <c:v>2012-04-29-22</c:v>
                </c:pt>
                <c:pt idx="4923">
                  <c:v>2012-04-29-23</c:v>
                </c:pt>
                <c:pt idx="4924">
                  <c:v>2012-04-30-00</c:v>
                </c:pt>
                <c:pt idx="4925">
                  <c:v>2012-04-30-01</c:v>
                </c:pt>
                <c:pt idx="4926">
                  <c:v>2012-04-30-02</c:v>
                </c:pt>
                <c:pt idx="4927">
                  <c:v>2012-04-30-03</c:v>
                </c:pt>
                <c:pt idx="4928">
                  <c:v>2012-04-30-04</c:v>
                </c:pt>
                <c:pt idx="4929">
                  <c:v>2012-04-30-05</c:v>
                </c:pt>
                <c:pt idx="4930">
                  <c:v>2012-04-30-06</c:v>
                </c:pt>
                <c:pt idx="4931">
                  <c:v>2012-04-30-07</c:v>
                </c:pt>
                <c:pt idx="4932">
                  <c:v>2012-04-30-08</c:v>
                </c:pt>
                <c:pt idx="4933">
                  <c:v>2012-04-30-09</c:v>
                </c:pt>
                <c:pt idx="4934">
                  <c:v>2012-04-30-10</c:v>
                </c:pt>
                <c:pt idx="4935">
                  <c:v>2012-04-30-11</c:v>
                </c:pt>
                <c:pt idx="4936">
                  <c:v>2012-04-30-12</c:v>
                </c:pt>
                <c:pt idx="4937">
                  <c:v>2012-04-30-13</c:v>
                </c:pt>
                <c:pt idx="4938">
                  <c:v>2012-04-30-14</c:v>
                </c:pt>
                <c:pt idx="4939">
                  <c:v>2012-04-30-15</c:v>
                </c:pt>
                <c:pt idx="4940">
                  <c:v>2012-04-30-16</c:v>
                </c:pt>
                <c:pt idx="4941">
                  <c:v>2012-04-30-17</c:v>
                </c:pt>
                <c:pt idx="4942">
                  <c:v>2012-04-30-18</c:v>
                </c:pt>
                <c:pt idx="4943">
                  <c:v>2012-04-30-19</c:v>
                </c:pt>
                <c:pt idx="4944">
                  <c:v>2012-04-30-20</c:v>
                </c:pt>
                <c:pt idx="4945">
                  <c:v>2012-04-30-21</c:v>
                </c:pt>
                <c:pt idx="4946">
                  <c:v>2012-04-30-22</c:v>
                </c:pt>
                <c:pt idx="4947">
                  <c:v>2012-04-30-23</c:v>
                </c:pt>
                <c:pt idx="4948">
                  <c:v>2012-05-01-00</c:v>
                </c:pt>
                <c:pt idx="4949">
                  <c:v>2012-05-01-01</c:v>
                </c:pt>
                <c:pt idx="4950">
                  <c:v>2012-05-01-02</c:v>
                </c:pt>
                <c:pt idx="4951">
                  <c:v>2012-05-01-03</c:v>
                </c:pt>
                <c:pt idx="4952">
                  <c:v>2012-05-01-04</c:v>
                </c:pt>
                <c:pt idx="4953">
                  <c:v>2012-05-01-05</c:v>
                </c:pt>
                <c:pt idx="4954">
                  <c:v>2012-05-01-06</c:v>
                </c:pt>
                <c:pt idx="4955">
                  <c:v>2012-05-01-07</c:v>
                </c:pt>
                <c:pt idx="4956">
                  <c:v>2012-05-01-08</c:v>
                </c:pt>
                <c:pt idx="4957">
                  <c:v>2012-05-01-09</c:v>
                </c:pt>
                <c:pt idx="4958">
                  <c:v>2012-05-01-10</c:v>
                </c:pt>
                <c:pt idx="4959">
                  <c:v>2012-05-01-11</c:v>
                </c:pt>
                <c:pt idx="4960">
                  <c:v>2012-05-01-12</c:v>
                </c:pt>
                <c:pt idx="4961">
                  <c:v>2012-05-01-13</c:v>
                </c:pt>
                <c:pt idx="4962">
                  <c:v>2012-05-01-14</c:v>
                </c:pt>
                <c:pt idx="4963">
                  <c:v>2012-05-01-15</c:v>
                </c:pt>
                <c:pt idx="4964">
                  <c:v>2012-05-01-16</c:v>
                </c:pt>
                <c:pt idx="4965">
                  <c:v>2012-05-01-17</c:v>
                </c:pt>
                <c:pt idx="4966">
                  <c:v>2012-05-01-18</c:v>
                </c:pt>
                <c:pt idx="4967">
                  <c:v>2012-05-01-19</c:v>
                </c:pt>
                <c:pt idx="4968">
                  <c:v>2012-05-01-20</c:v>
                </c:pt>
                <c:pt idx="4969">
                  <c:v>2012-05-01-21</c:v>
                </c:pt>
                <c:pt idx="4970">
                  <c:v>2012-05-01-22</c:v>
                </c:pt>
                <c:pt idx="4971">
                  <c:v>2012-05-01-23</c:v>
                </c:pt>
                <c:pt idx="4972">
                  <c:v>2012-05-02-00</c:v>
                </c:pt>
              </c:strCache>
            </c:strRef>
          </c:xVal>
          <c:yVal>
            <c:numRef>
              <c:f>'[judgments-2012JUN14.time-series-F.xlsx]judgments-2012JUN14.time-series'!$AA$2:$AA$4974</c:f>
              <c:numCache>
                <c:formatCode>General</c:formatCode>
                <c:ptCount val="4973"/>
                <c:pt idx="0">
                  <c:v>0.0</c:v>
                </c:pt>
                <c:pt idx="1">
                  <c:v>0.0</c:v>
                </c:pt>
                <c:pt idx="2">
                  <c:v>0.0</c:v>
                </c:pt>
                <c:pt idx="3">
                  <c:v>0.0</c:v>
                </c:pt>
                <c:pt idx="4">
                  <c:v>0.0</c:v>
                </c:pt>
                <c:pt idx="5">
                  <c:v>0.0</c:v>
                </c:pt>
                <c:pt idx="6">
                  <c:v>0.0</c:v>
                </c:pt>
                <c:pt idx="7">
                  <c:v>0.0</c:v>
                </c:pt>
                <c:pt idx="8">
                  <c:v>0.0</c:v>
                </c:pt>
                <c:pt idx="9">
                  <c:v>0.0</c:v>
                </c:pt>
                <c:pt idx="10">
                  <c:v>0.0</c:v>
                </c:pt>
                <c:pt idx="11">
                  <c:v>0.0</c:v>
                </c:pt>
                <c:pt idx="12">
                  <c:v>0.0</c:v>
                </c:pt>
                <c:pt idx="13">
                  <c:v>0.0</c:v>
                </c:pt>
                <c:pt idx="14">
                  <c:v>0.0</c:v>
                </c:pt>
                <c:pt idx="15">
                  <c:v>0.0</c:v>
                </c:pt>
                <c:pt idx="16">
                  <c:v>0.0</c:v>
                </c:pt>
                <c:pt idx="17">
                  <c:v>0.0</c:v>
                </c:pt>
                <c:pt idx="18">
                  <c:v>0.0</c:v>
                </c:pt>
                <c:pt idx="19">
                  <c:v>0.0</c:v>
                </c:pt>
                <c:pt idx="20">
                  <c:v>0.0</c:v>
                </c:pt>
                <c:pt idx="21">
                  <c:v>0.0</c:v>
                </c:pt>
                <c:pt idx="22">
                  <c:v>0.0</c:v>
                </c:pt>
                <c:pt idx="23">
                  <c:v>0.0</c:v>
                </c:pt>
                <c:pt idx="24">
                  <c:v>0.0</c:v>
                </c:pt>
                <c:pt idx="25">
                  <c:v>0.0</c:v>
                </c:pt>
                <c:pt idx="26">
                  <c:v>0.0</c:v>
                </c:pt>
                <c:pt idx="27">
                  <c:v>0.0</c:v>
                </c:pt>
                <c:pt idx="28">
                  <c:v>0.0</c:v>
                </c:pt>
                <c:pt idx="29">
                  <c:v>0.0</c:v>
                </c:pt>
                <c:pt idx="30">
                  <c:v>0.0</c:v>
                </c:pt>
                <c:pt idx="31">
                  <c:v>0.0</c:v>
                </c:pt>
                <c:pt idx="32">
                  <c:v>0.0</c:v>
                </c:pt>
                <c:pt idx="33">
                  <c:v>0.0</c:v>
                </c:pt>
                <c:pt idx="34">
                  <c:v>0.0</c:v>
                </c:pt>
                <c:pt idx="35">
                  <c:v>0.0</c:v>
                </c:pt>
                <c:pt idx="36">
                  <c:v>0.0</c:v>
                </c:pt>
                <c:pt idx="37">
                  <c:v>0.0</c:v>
                </c:pt>
                <c:pt idx="38">
                  <c:v>0.0</c:v>
                </c:pt>
                <c:pt idx="39">
                  <c:v>0.0</c:v>
                </c:pt>
                <c:pt idx="40">
                  <c:v>0.0</c:v>
                </c:pt>
                <c:pt idx="41">
                  <c:v>0.0</c:v>
                </c:pt>
                <c:pt idx="42">
                  <c:v>0.0</c:v>
                </c:pt>
                <c:pt idx="43">
                  <c:v>0.0</c:v>
                </c:pt>
                <c:pt idx="44">
                  <c:v>0.0</c:v>
                </c:pt>
                <c:pt idx="45">
                  <c:v>0.0</c:v>
                </c:pt>
                <c:pt idx="46">
                  <c:v>0.0</c:v>
                </c:pt>
                <c:pt idx="47">
                  <c:v>0.0</c:v>
                </c:pt>
                <c:pt idx="48">
                  <c:v>0.0</c:v>
                </c:pt>
                <c:pt idx="49">
                  <c:v>0.0</c:v>
                </c:pt>
                <c:pt idx="50">
                  <c:v>0.0</c:v>
                </c:pt>
                <c:pt idx="51">
                  <c:v>0.0</c:v>
                </c:pt>
                <c:pt idx="52">
                  <c:v>0.0</c:v>
                </c:pt>
                <c:pt idx="53">
                  <c:v>0.0</c:v>
                </c:pt>
                <c:pt idx="54">
                  <c:v>0.0</c:v>
                </c:pt>
                <c:pt idx="55">
                  <c:v>0.0</c:v>
                </c:pt>
                <c:pt idx="56">
                  <c:v>0.0</c:v>
                </c:pt>
                <c:pt idx="57">
                  <c:v>0.0</c:v>
                </c:pt>
                <c:pt idx="58">
                  <c:v>0.0</c:v>
                </c:pt>
                <c:pt idx="59">
                  <c:v>0.0</c:v>
                </c:pt>
                <c:pt idx="60">
                  <c:v>0.0</c:v>
                </c:pt>
                <c:pt idx="61">
                  <c:v>0.0</c:v>
                </c:pt>
                <c:pt idx="62">
                  <c:v>0.0</c:v>
                </c:pt>
                <c:pt idx="63">
                  <c:v>0.0</c:v>
                </c:pt>
                <c:pt idx="64">
                  <c:v>0.0</c:v>
                </c:pt>
                <c:pt idx="65">
                  <c:v>0.0</c:v>
                </c:pt>
                <c:pt idx="66">
                  <c:v>0.0</c:v>
                </c:pt>
                <c:pt idx="67">
                  <c:v>0.0</c:v>
                </c:pt>
                <c:pt idx="68">
                  <c:v>0.0</c:v>
                </c:pt>
                <c:pt idx="69">
                  <c:v>0.0</c:v>
                </c:pt>
                <c:pt idx="70">
                  <c:v>0.0</c:v>
                </c:pt>
                <c:pt idx="71">
                  <c:v>0.0</c:v>
                </c:pt>
                <c:pt idx="72">
                  <c:v>0.0</c:v>
                </c:pt>
                <c:pt idx="73">
                  <c:v>0.0</c:v>
                </c:pt>
                <c:pt idx="74">
                  <c:v>0.0</c:v>
                </c:pt>
                <c:pt idx="75">
                  <c:v>0.0</c:v>
                </c:pt>
                <c:pt idx="76">
                  <c:v>0.0</c:v>
                </c:pt>
                <c:pt idx="77">
                  <c:v>0.0</c:v>
                </c:pt>
                <c:pt idx="78">
                  <c:v>0.0</c:v>
                </c:pt>
                <c:pt idx="79">
                  <c:v>0.0</c:v>
                </c:pt>
                <c:pt idx="80">
                  <c:v>0.0</c:v>
                </c:pt>
                <c:pt idx="81">
                  <c:v>0.0</c:v>
                </c:pt>
                <c:pt idx="82">
                  <c:v>0.0</c:v>
                </c:pt>
                <c:pt idx="83">
                  <c:v>0.0</c:v>
                </c:pt>
                <c:pt idx="84">
                  <c:v>0.0</c:v>
                </c:pt>
                <c:pt idx="85">
                  <c:v>0.0</c:v>
                </c:pt>
                <c:pt idx="86">
                  <c:v>0.0</c:v>
                </c:pt>
                <c:pt idx="87">
                  <c:v>0.0</c:v>
                </c:pt>
                <c:pt idx="88">
                  <c:v>0.0</c:v>
                </c:pt>
                <c:pt idx="89">
                  <c:v>0.0</c:v>
                </c:pt>
                <c:pt idx="90">
                  <c:v>0.0</c:v>
                </c:pt>
                <c:pt idx="91">
                  <c:v>0.0</c:v>
                </c:pt>
                <c:pt idx="92">
                  <c:v>0.0</c:v>
                </c:pt>
                <c:pt idx="93">
                  <c:v>0.0</c:v>
                </c:pt>
                <c:pt idx="94">
                  <c:v>0.0</c:v>
                </c:pt>
                <c:pt idx="95">
                  <c:v>0.0</c:v>
                </c:pt>
                <c:pt idx="96">
                  <c:v>0.0</c:v>
                </c:pt>
                <c:pt idx="97">
                  <c:v>0.0</c:v>
                </c:pt>
                <c:pt idx="98">
                  <c:v>0.0</c:v>
                </c:pt>
                <c:pt idx="99">
                  <c:v>0.0</c:v>
                </c:pt>
                <c:pt idx="100">
                  <c:v>0.0</c:v>
                </c:pt>
                <c:pt idx="101">
                  <c:v>0.0</c:v>
                </c:pt>
                <c:pt idx="102">
                  <c:v>0.0</c:v>
                </c:pt>
                <c:pt idx="103">
                  <c:v>0.0</c:v>
                </c:pt>
                <c:pt idx="104">
                  <c:v>0.0</c:v>
                </c:pt>
                <c:pt idx="105">
                  <c:v>0.0</c:v>
                </c:pt>
                <c:pt idx="106">
                  <c:v>0.0</c:v>
                </c:pt>
                <c:pt idx="107">
                  <c:v>0.0</c:v>
                </c:pt>
                <c:pt idx="108">
                  <c:v>0.0</c:v>
                </c:pt>
                <c:pt idx="109">
                  <c:v>0.0</c:v>
                </c:pt>
                <c:pt idx="110">
                  <c:v>0.0</c:v>
                </c:pt>
                <c:pt idx="111">
                  <c:v>0.0</c:v>
                </c:pt>
                <c:pt idx="112">
                  <c:v>0.0</c:v>
                </c:pt>
                <c:pt idx="113">
                  <c:v>0.0</c:v>
                </c:pt>
                <c:pt idx="114">
                  <c:v>0.0</c:v>
                </c:pt>
                <c:pt idx="115">
                  <c:v>0.0</c:v>
                </c:pt>
                <c:pt idx="116">
                  <c:v>0.0</c:v>
                </c:pt>
                <c:pt idx="117">
                  <c:v>0.0</c:v>
                </c:pt>
                <c:pt idx="118">
                  <c:v>0.0</c:v>
                </c:pt>
                <c:pt idx="119">
                  <c:v>0.0</c:v>
                </c:pt>
                <c:pt idx="120">
                  <c:v>0.0</c:v>
                </c:pt>
                <c:pt idx="121">
                  <c:v>0.0</c:v>
                </c:pt>
                <c:pt idx="122">
                  <c:v>0.0</c:v>
                </c:pt>
                <c:pt idx="123">
                  <c:v>0.0</c:v>
                </c:pt>
                <c:pt idx="124">
                  <c:v>0.0</c:v>
                </c:pt>
                <c:pt idx="125">
                  <c:v>0.0</c:v>
                </c:pt>
                <c:pt idx="126">
                  <c:v>0.0</c:v>
                </c:pt>
                <c:pt idx="127">
                  <c:v>0.0</c:v>
                </c:pt>
                <c:pt idx="128">
                  <c:v>0.0</c:v>
                </c:pt>
                <c:pt idx="129">
                  <c:v>0.0</c:v>
                </c:pt>
                <c:pt idx="130">
                  <c:v>0.0</c:v>
                </c:pt>
                <c:pt idx="131">
                  <c:v>0.0</c:v>
                </c:pt>
                <c:pt idx="132">
                  <c:v>0.0</c:v>
                </c:pt>
                <c:pt idx="133">
                  <c:v>0.0</c:v>
                </c:pt>
                <c:pt idx="134">
                  <c:v>0.0</c:v>
                </c:pt>
                <c:pt idx="135">
                  <c:v>0.0</c:v>
                </c:pt>
                <c:pt idx="136">
                  <c:v>0.0</c:v>
                </c:pt>
                <c:pt idx="137">
                  <c:v>0.0</c:v>
                </c:pt>
                <c:pt idx="138">
                  <c:v>0.0</c:v>
                </c:pt>
                <c:pt idx="139">
                  <c:v>0.0</c:v>
                </c:pt>
                <c:pt idx="140">
                  <c:v>0.0</c:v>
                </c:pt>
                <c:pt idx="141">
                  <c:v>0.0</c:v>
                </c:pt>
                <c:pt idx="142">
                  <c:v>0.0</c:v>
                </c:pt>
                <c:pt idx="143">
                  <c:v>0.0</c:v>
                </c:pt>
                <c:pt idx="144">
                  <c:v>0.0</c:v>
                </c:pt>
                <c:pt idx="145">
                  <c:v>0.0</c:v>
                </c:pt>
                <c:pt idx="146">
                  <c:v>0.0</c:v>
                </c:pt>
                <c:pt idx="147">
                  <c:v>0.0</c:v>
                </c:pt>
                <c:pt idx="148">
                  <c:v>0.0</c:v>
                </c:pt>
                <c:pt idx="149">
                  <c:v>0.0</c:v>
                </c:pt>
                <c:pt idx="150">
                  <c:v>0.0</c:v>
                </c:pt>
                <c:pt idx="151">
                  <c:v>0.0</c:v>
                </c:pt>
                <c:pt idx="152">
                  <c:v>0.0</c:v>
                </c:pt>
                <c:pt idx="153">
                  <c:v>0.0</c:v>
                </c:pt>
                <c:pt idx="154">
                  <c:v>0.0</c:v>
                </c:pt>
                <c:pt idx="155">
                  <c:v>0.0</c:v>
                </c:pt>
                <c:pt idx="156">
                  <c:v>0.0</c:v>
                </c:pt>
                <c:pt idx="157">
                  <c:v>0.0</c:v>
                </c:pt>
                <c:pt idx="158">
                  <c:v>0.0</c:v>
                </c:pt>
                <c:pt idx="159">
                  <c:v>0.0</c:v>
                </c:pt>
                <c:pt idx="160">
                  <c:v>0.0</c:v>
                </c:pt>
                <c:pt idx="161">
                  <c:v>0.0</c:v>
                </c:pt>
                <c:pt idx="162">
                  <c:v>0.0</c:v>
                </c:pt>
                <c:pt idx="163">
                  <c:v>0.0</c:v>
                </c:pt>
                <c:pt idx="164">
                  <c:v>0.0</c:v>
                </c:pt>
                <c:pt idx="165">
                  <c:v>0.0</c:v>
                </c:pt>
                <c:pt idx="166">
                  <c:v>0.0</c:v>
                </c:pt>
                <c:pt idx="167">
                  <c:v>0.0</c:v>
                </c:pt>
                <c:pt idx="168">
                  <c:v>0.0</c:v>
                </c:pt>
                <c:pt idx="169">
                  <c:v>0.0</c:v>
                </c:pt>
                <c:pt idx="170">
                  <c:v>0.0</c:v>
                </c:pt>
                <c:pt idx="171">
                  <c:v>0.0</c:v>
                </c:pt>
                <c:pt idx="172">
                  <c:v>0.0</c:v>
                </c:pt>
                <c:pt idx="173">
                  <c:v>0.0</c:v>
                </c:pt>
                <c:pt idx="174">
                  <c:v>0.0</c:v>
                </c:pt>
                <c:pt idx="175">
                  <c:v>0.0</c:v>
                </c:pt>
                <c:pt idx="176">
                  <c:v>0.0</c:v>
                </c:pt>
                <c:pt idx="177">
                  <c:v>0.0</c:v>
                </c:pt>
                <c:pt idx="178">
                  <c:v>0.0</c:v>
                </c:pt>
                <c:pt idx="179">
                  <c:v>0.0</c:v>
                </c:pt>
                <c:pt idx="180">
                  <c:v>0.0</c:v>
                </c:pt>
                <c:pt idx="181">
                  <c:v>0.0</c:v>
                </c:pt>
                <c:pt idx="182">
                  <c:v>0.0</c:v>
                </c:pt>
                <c:pt idx="183">
                  <c:v>0.0</c:v>
                </c:pt>
                <c:pt idx="184">
                  <c:v>0.0</c:v>
                </c:pt>
                <c:pt idx="185">
                  <c:v>0.0</c:v>
                </c:pt>
                <c:pt idx="186">
                  <c:v>0.0</c:v>
                </c:pt>
                <c:pt idx="187">
                  <c:v>0.0</c:v>
                </c:pt>
                <c:pt idx="188">
                  <c:v>0.0</c:v>
                </c:pt>
                <c:pt idx="189">
                  <c:v>0.0</c:v>
                </c:pt>
                <c:pt idx="190">
                  <c:v>0.0</c:v>
                </c:pt>
                <c:pt idx="191">
                  <c:v>0.0</c:v>
                </c:pt>
                <c:pt idx="192">
                  <c:v>0.0</c:v>
                </c:pt>
                <c:pt idx="193">
                  <c:v>0.0</c:v>
                </c:pt>
                <c:pt idx="194">
                  <c:v>0.0</c:v>
                </c:pt>
                <c:pt idx="195">
                  <c:v>0.0</c:v>
                </c:pt>
                <c:pt idx="196">
                  <c:v>0.0</c:v>
                </c:pt>
                <c:pt idx="197">
                  <c:v>0.0</c:v>
                </c:pt>
                <c:pt idx="198">
                  <c:v>0.0</c:v>
                </c:pt>
                <c:pt idx="199">
                  <c:v>0.0</c:v>
                </c:pt>
                <c:pt idx="200">
                  <c:v>0.0</c:v>
                </c:pt>
                <c:pt idx="201">
                  <c:v>0.0</c:v>
                </c:pt>
                <c:pt idx="202">
                  <c:v>0.0</c:v>
                </c:pt>
                <c:pt idx="203">
                  <c:v>0.0</c:v>
                </c:pt>
                <c:pt idx="204">
                  <c:v>0.0</c:v>
                </c:pt>
                <c:pt idx="205">
                  <c:v>0.0</c:v>
                </c:pt>
                <c:pt idx="206">
                  <c:v>0.0</c:v>
                </c:pt>
                <c:pt idx="207">
                  <c:v>0.0</c:v>
                </c:pt>
                <c:pt idx="208">
                  <c:v>0.0</c:v>
                </c:pt>
                <c:pt idx="209">
                  <c:v>0.0</c:v>
                </c:pt>
                <c:pt idx="210">
                  <c:v>0.0</c:v>
                </c:pt>
                <c:pt idx="211">
                  <c:v>0.0</c:v>
                </c:pt>
                <c:pt idx="212">
                  <c:v>0.0</c:v>
                </c:pt>
                <c:pt idx="213">
                  <c:v>0.0</c:v>
                </c:pt>
                <c:pt idx="214">
                  <c:v>0.0</c:v>
                </c:pt>
                <c:pt idx="215">
                  <c:v>0.0</c:v>
                </c:pt>
                <c:pt idx="216">
                  <c:v>0.0</c:v>
                </c:pt>
                <c:pt idx="217">
                  <c:v>0.0</c:v>
                </c:pt>
                <c:pt idx="218">
                  <c:v>0.0</c:v>
                </c:pt>
                <c:pt idx="219">
                  <c:v>0.0</c:v>
                </c:pt>
                <c:pt idx="220">
                  <c:v>0.0</c:v>
                </c:pt>
                <c:pt idx="221">
                  <c:v>0.0</c:v>
                </c:pt>
                <c:pt idx="222">
                  <c:v>0.0</c:v>
                </c:pt>
                <c:pt idx="223">
                  <c:v>0.0</c:v>
                </c:pt>
                <c:pt idx="224">
                  <c:v>0.0</c:v>
                </c:pt>
                <c:pt idx="225">
                  <c:v>0.0</c:v>
                </c:pt>
                <c:pt idx="226">
                  <c:v>0.0</c:v>
                </c:pt>
                <c:pt idx="227">
                  <c:v>0.0</c:v>
                </c:pt>
                <c:pt idx="228">
                  <c:v>0.0</c:v>
                </c:pt>
                <c:pt idx="229">
                  <c:v>0.0</c:v>
                </c:pt>
                <c:pt idx="230">
                  <c:v>0.0</c:v>
                </c:pt>
                <c:pt idx="231">
                  <c:v>0.0</c:v>
                </c:pt>
                <c:pt idx="232">
                  <c:v>0.0</c:v>
                </c:pt>
                <c:pt idx="233">
                  <c:v>0.0</c:v>
                </c:pt>
                <c:pt idx="234">
                  <c:v>0.0</c:v>
                </c:pt>
                <c:pt idx="235">
                  <c:v>0.0</c:v>
                </c:pt>
                <c:pt idx="236">
                  <c:v>0.0</c:v>
                </c:pt>
                <c:pt idx="237">
                  <c:v>0.0</c:v>
                </c:pt>
                <c:pt idx="238">
                  <c:v>0.0</c:v>
                </c:pt>
                <c:pt idx="239">
                  <c:v>0.0</c:v>
                </c:pt>
                <c:pt idx="240">
                  <c:v>0.0</c:v>
                </c:pt>
                <c:pt idx="241">
                  <c:v>0.0</c:v>
                </c:pt>
                <c:pt idx="242">
                  <c:v>0.0</c:v>
                </c:pt>
                <c:pt idx="243">
                  <c:v>0.0</c:v>
                </c:pt>
                <c:pt idx="244">
                  <c:v>0.0</c:v>
                </c:pt>
                <c:pt idx="245">
                  <c:v>0.0</c:v>
                </c:pt>
                <c:pt idx="246">
                  <c:v>0.0</c:v>
                </c:pt>
                <c:pt idx="247">
                  <c:v>0.0</c:v>
                </c:pt>
                <c:pt idx="248">
                  <c:v>0.0</c:v>
                </c:pt>
                <c:pt idx="249">
                  <c:v>0.0</c:v>
                </c:pt>
                <c:pt idx="250">
                  <c:v>0.0</c:v>
                </c:pt>
                <c:pt idx="251">
                  <c:v>0.0</c:v>
                </c:pt>
                <c:pt idx="252">
                  <c:v>0.0</c:v>
                </c:pt>
                <c:pt idx="253">
                  <c:v>0.0</c:v>
                </c:pt>
                <c:pt idx="254">
                  <c:v>0.0</c:v>
                </c:pt>
                <c:pt idx="255">
                  <c:v>0.0</c:v>
                </c:pt>
                <c:pt idx="256">
                  <c:v>0.0</c:v>
                </c:pt>
                <c:pt idx="257">
                  <c:v>0.0</c:v>
                </c:pt>
                <c:pt idx="258">
                  <c:v>0.0</c:v>
                </c:pt>
                <c:pt idx="259">
                  <c:v>0.0</c:v>
                </c:pt>
                <c:pt idx="260">
                  <c:v>0.0</c:v>
                </c:pt>
                <c:pt idx="261">
                  <c:v>0.0</c:v>
                </c:pt>
                <c:pt idx="262">
                  <c:v>0.0</c:v>
                </c:pt>
                <c:pt idx="263">
                  <c:v>0.0</c:v>
                </c:pt>
                <c:pt idx="264">
                  <c:v>0.0</c:v>
                </c:pt>
                <c:pt idx="265">
                  <c:v>0.0</c:v>
                </c:pt>
                <c:pt idx="266">
                  <c:v>0.0</c:v>
                </c:pt>
                <c:pt idx="267">
                  <c:v>0.0</c:v>
                </c:pt>
                <c:pt idx="268">
                  <c:v>0.0</c:v>
                </c:pt>
                <c:pt idx="269">
                  <c:v>0.0</c:v>
                </c:pt>
                <c:pt idx="270">
                  <c:v>0.0</c:v>
                </c:pt>
                <c:pt idx="271">
                  <c:v>0.0</c:v>
                </c:pt>
                <c:pt idx="272">
                  <c:v>0.0</c:v>
                </c:pt>
                <c:pt idx="273">
                  <c:v>0.0</c:v>
                </c:pt>
                <c:pt idx="274">
                  <c:v>0.0</c:v>
                </c:pt>
                <c:pt idx="275">
                  <c:v>0.0</c:v>
                </c:pt>
                <c:pt idx="276">
                  <c:v>0.0</c:v>
                </c:pt>
                <c:pt idx="277">
                  <c:v>0.0</c:v>
                </c:pt>
                <c:pt idx="278">
                  <c:v>0.0</c:v>
                </c:pt>
                <c:pt idx="279">
                  <c:v>0.0</c:v>
                </c:pt>
                <c:pt idx="280">
                  <c:v>0.0</c:v>
                </c:pt>
                <c:pt idx="281">
                  <c:v>0.0</c:v>
                </c:pt>
                <c:pt idx="282">
                  <c:v>0.0</c:v>
                </c:pt>
                <c:pt idx="283">
                  <c:v>0.0</c:v>
                </c:pt>
                <c:pt idx="284">
                  <c:v>0.0</c:v>
                </c:pt>
                <c:pt idx="285">
                  <c:v>0.0</c:v>
                </c:pt>
                <c:pt idx="286">
                  <c:v>0.0</c:v>
                </c:pt>
                <c:pt idx="287">
                  <c:v>0.0</c:v>
                </c:pt>
                <c:pt idx="288">
                  <c:v>0.0</c:v>
                </c:pt>
                <c:pt idx="289">
                  <c:v>0.0</c:v>
                </c:pt>
                <c:pt idx="290">
                  <c:v>0.0</c:v>
                </c:pt>
                <c:pt idx="291">
                  <c:v>0.0</c:v>
                </c:pt>
                <c:pt idx="292">
                  <c:v>0.0</c:v>
                </c:pt>
                <c:pt idx="293">
                  <c:v>0.0</c:v>
                </c:pt>
                <c:pt idx="294">
                  <c:v>0.0</c:v>
                </c:pt>
                <c:pt idx="295">
                  <c:v>0.0</c:v>
                </c:pt>
                <c:pt idx="296">
                  <c:v>0.0</c:v>
                </c:pt>
                <c:pt idx="297">
                  <c:v>0.0</c:v>
                </c:pt>
                <c:pt idx="298">
                  <c:v>0.0</c:v>
                </c:pt>
                <c:pt idx="299">
                  <c:v>0.0</c:v>
                </c:pt>
                <c:pt idx="300">
                  <c:v>0.0</c:v>
                </c:pt>
                <c:pt idx="301">
                  <c:v>0.0</c:v>
                </c:pt>
                <c:pt idx="302">
                  <c:v>0.0</c:v>
                </c:pt>
                <c:pt idx="303">
                  <c:v>0.0</c:v>
                </c:pt>
                <c:pt idx="304">
                  <c:v>0.0</c:v>
                </c:pt>
                <c:pt idx="305">
                  <c:v>0.0</c:v>
                </c:pt>
                <c:pt idx="306">
                  <c:v>0.0</c:v>
                </c:pt>
                <c:pt idx="307">
                  <c:v>0.0</c:v>
                </c:pt>
                <c:pt idx="308">
                  <c:v>0.0</c:v>
                </c:pt>
                <c:pt idx="309">
                  <c:v>0.0</c:v>
                </c:pt>
                <c:pt idx="310">
                  <c:v>0.0</c:v>
                </c:pt>
                <c:pt idx="311">
                  <c:v>0.0</c:v>
                </c:pt>
                <c:pt idx="312">
                  <c:v>0.0</c:v>
                </c:pt>
                <c:pt idx="313">
                  <c:v>0.0</c:v>
                </c:pt>
                <c:pt idx="314">
                  <c:v>0.0</c:v>
                </c:pt>
                <c:pt idx="315">
                  <c:v>0.0</c:v>
                </c:pt>
                <c:pt idx="316">
                  <c:v>0.0</c:v>
                </c:pt>
                <c:pt idx="317">
                  <c:v>0.0</c:v>
                </c:pt>
                <c:pt idx="318">
                  <c:v>0.0</c:v>
                </c:pt>
                <c:pt idx="319">
                  <c:v>0.0</c:v>
                </c:pt>
                <c:pt idx="320">
                  <c:v>0.0</c:v>
                </c:pt>
                <c:pt idx="321">
                  <c:v>0.0</c:v>
                </c:pt>
                <c:pt idx="322">
                  <c:v>0.0</c:v>
                </c:pt>
                <c:pt idx="323">
                  <c:v>0.0</c:v>
                </c:pt>
                <c:pt idx="324">
                  <c:v>0.0</c:v>
                </c:pt>
                <c:pt idx="325">
                  <c:v>0.0</c:v>
                </c:pt>
                <c:pt idx="326">
                  <c:v>0.0</c:v>
                </c:pt>
                <c:pt idx="327">
                  <c:v>0.0</c:v>
                </c:pt>
                <c:pt idx="328">
                  <c:v>0.0</c:v>
                </c:pt>
                <c:pt idx="329">
                  <c:v>0.0</c:v>
                </c:pt>
                <c:pt idx="330">
                  <c:v>0.0</c:v>
                </c:pt>
                <c:pt idx="331">
                  <c:v>0.0</c:v>
                </c:pt>
                <c:pt idx="332">
                  <c:v>0.0</c:v>
                </c:pt>
                <c:pt idx="333">
                  <c:v>0.0</c:v>
                </c:pt>
                <c:pt idx="334">
                  <c:v>0.0</c:v>
                </c:pt>
                <c:pt idx="335">
                  <c:v>0.0</c:v>
                </c:pt>
                <c:pt idx="336">
                  <c:v>0.0</c:v>
                </c:pt>
                <c:pt idx="337">
                  <c:v>0.0</c:v>
                </c:pt>
                <c:pt idx="338">
                  <c:v>0.0</c:v>
                </c:pt>
                <c:pt idx="339">
                  <c:v>0.0</c:v>
                </c:pt>
                <c:pt idx="340">
                  <c:v>0.0</c:v>
                </c:pt>
                <c:pt idx="341">
                  <c:v>0.0</c:v>
                </c:pt>
                <c:pt idx="342">
                  <c:v>0.0</c:v>
                </c:pt>
                <c:pt idx="343">
                  <c:v>0.0</c:v>
                </c:pt>
                <c:pt idx="344">
                  <c:v>0.0</c:v>
                </c:pt>
                <c:pt idx="345">
                  <c:v>0.0</c:v>
                </c:pt>
                <c:pt idx="346">
                  <c:v>0.0</c:v>
                </c:pt>
                <c:pt idx="347">
                  <c:v>0.0</c:v>
                </c:pt>
                <c:pt idx="348">
                  <c:v>0.0</c:v>
                </c:pt>
                <c:pt idx="349">
                  <c:v>0.0</c:v>
                </c:pt>
                <c:pt idx="350">
                  <c:v>0.0</c:v>
                </c:pt>
                <c:pt idx="351">
                  <c:v>0.0</c:v>
                </c:pt>
                <c:pt idx="352">
                  <c:v>0.0</c:v>
                </c:pt>
                <c:pt idx="353">
                  <c:v>0.0</c:v>
                </c:pt>
                <c:pt idx="354">
                  <c:v>0.0</c:v>
                </c:pt>
                <c:pt idx="355">
                  <c:v>0.0</c:v>
                </c:pt>
                <c:pt idx="356">
                  <c:v>0.0</c:v>
                </c:pt>
                <c:pt idx="357">
                  <c:v>0.0</c:v>
                </c:pt>
                <c:pt idx="358">
                  <c:v>0.0</c:v>
                </c:pt>
                <c:pt idx="359">
                  <c:v>0.0</c:v>
                </c:pt>
                <c:pt idx="360">
                  <c:v>0.0</c:v>
                </c:pt>
                <c:pt idx="361">
                  <c:v>0.0</c:v>
                </c:pt>
                <c:pt idx="362">
                  <c:v>0.0</c:v>
                </c:pt>
                <c:pt idx="363">
                  <c:v>0.0</c:v>
                </c:pt>
                <c:pt idx="364">
                  <c:v>0.0</c:v>
                </c:pt>
                <c:pt idx="365">
                  <c:v>0.0</c:v>
                </c:pt>
                <c:pt idx="366">
                  <c:v>0.0</c:v>
                </c:pt>
                <c:pt idx="367">
                  <c:v>0.0</c:v>
                </c:pt>
                <c:pt idx="368">
                  <c:v>0.0</c:v>
                </c:pt>
                <c:pt idx="369">
                  <c:v>0.0</c:v>
                </c:pt>
                <c:pt idx="370">
                  <c:v>0.0</c:v>
                </c:pt>
                <c:pt idx="371">
                  <c:v>0.0</c:v>
                </c:pt>
                <c:pt idx="372">
                  <c:v>0.0</c:v>
                </c:pt>
                <c:pt idx="373">
                  <c:v>0.0</c:v>
                </c:pt>
                <c:pt idx="374">
                  <c:v>0.0</c:v>
                </c:pt>
                <c:pt idx="375">
                  <c:v>0.0</c:v>
                </c:pt>
                <c:pt idx="376">
                  <c:v>0.0</c:v>
                </c:pt>
                <c:pt idx="377">
                  <c:v>0.0</c:v>
                </c:pt>
                <c:pt idx="378">
                  <c:v>0.0</c:v>
                </c:pt>
                <c:pt idx="379">
                  <c:v>0.0</c:v>
                </c:pt>
                <c:pt idx="380">
                  <c:v>0.0</c:v>
                </c:pt>
                <c:pt idx="381">
                  <c:v>0.0</c:v>
                </c:pt>
                <c:pt idx="382">
                  <c:v>0.0</c:v>
                </c:pt>
                <c:pt idx="383">
                  <c:v>0.0</c:v>
                </c:pt>
                <c:pt idx="384">
                  <c:v>0.0</c:v>
                </c:pt>
                <c:pt idx="385">
                  <c:v>0.0</c:v>
                </c:pt>
                <c:pt idx="386">
                  <c:v>0.0</c:v>
                </c:pt>
                <c:pt idx="387">
                  <c:v>0.0</c:v>
                </c:pt>
                <c:pt idx="388">
                  <c:v>0.0</c:v>
                </c:pt>
                <c:pt idx="389">
                  <c:v>0.0</c:v>
                </c:pt>
                <c:pt idx="390">
                  <c:v>0.0</c:v>
                </c:pt>
                <c:pt idx="391">
                  <c:v>0.0</c:v>
                </c:pt>
                <c:pt idx="392">
                  <c:v>0.0</c:v>
                </c:pt>
                <c:pt idx="393">
                  <c:v>0.0</c:v>
                </c:pt>
                <c:pt idx="394">
                  <c:v>0.0</c:v>
                </c:pt>
                <c:pt idx="395">
                  <c:v>0.0</c:v>
                </c:pt>
                <c:pt idx="396">
                  <c:v>0.0</c:v>
                </c:pt>
                <c:pt idx="397">
                  <c:v>0.0</c:v>
                </c:pt>
                <c:pt idx="398">
                  <c:v>0.0</c:v>
                </c:pt>
                <c:pt idx="399">
                  <c:v>0.0</c:v>
                </c:pt>
                <c:pt idx="400">
                  <c:v>0.0</c:v>
                </c:pt>
                <c:pt idx="401">
                  <c:v>0.0</c:v>
                </c:pt>
                <c:pt idx="402">
                  <c:v>0.0</c:v>
                </c:pt>
                <c:pt idx="403">
                  <c:v>0.0</c:v>
                </c:pt>
                <c:pt idx="404">
                  <c:v>0.0</c:v>
                </c:pt>
                <c:pt idx="405">
                  <c:v>0.0</c:v>
                </c:pt>
                <c:pt idx="406">
                  <c:v>0.0</c:v>
                </c:pt>
                <c:pt idx="407">
                  <c:v>0.0</c:v>
                </c:pt>
                <c:pt idx="408">
                  <c:v>0.0</c:v>
                </c:pt>
                <c:pt idx="409">
                  <c:v>0.0</c:v>
                </c:pt>
                <c:pt idx="410">
                  <c:v>0.0</c:v>
                </c:pt>
                <c:pt idx="411">
                  <c:v>0.0</c:v>
                </c:pt>
                <c:pt idx="412">
                  <c:v>0.0</c:v>
                </c:pt>
                <c:pt idx="413">
                  <c:v>0.0</c:v>
                </c:pt>
                <c:pt idx="414">
                  <c:v>0.0</c:v>
                </c:pt>
                <c:pt idx="415">
                  <c:v>0.0</c:v>
                </c:pt>
                <c:pt idx="416">
                  <c:v>0.0</c:v>
                </c:pt>
                <c:pt idx="417">
                  <c:v>0.0</c:v>
                </c:pt>
                <c:pt idx="418">
                  <c:v>0.0</c:v>
                </c:pt>
                <c:pt idx="419">
                  <c:v>0.0</c:v>
                </c:pt>
                <c:pt idx="420">
                  <c:v>0.0</c:v>
                </c:pt>
                <c:pt idx="421">
                  <c:v>0.0</c:v>
                </c:pt>
                <c:pt idx="422">
                  <c:v>0.0</c:v>
                </c:pt>
                <c:pt idx="423">
                  <c:v>0.0</c:v>
                </c:pt>
                <c:pt idx="424">
                  <c:v>0.0</c:v>
                </c:pt>
                <c:pt idx="425">
                  <c:v>0.0</c:v>
                </c:pt>
                <c:pt idx="426">
                  <c:v>0.0</c:v>
                </c:pt>
                <c:pt idx="427">
                  <c:v>0.0</c:v>
                </c:pt>
                <c:pt idx="428">
                  <c:v>0.0</c:v>
                </c:pt>
                <c:pt idx="429">
                  <c:v>0.0</c:v>
                </c:pt>
                <c:pt idx="430">
                  <c:v>0.0</c:v>
                </c:pt>
                <c:pt idx="431">
                  <c:v>0.0</c:v>
                </c:pt>
                <c:pt idx="432">
                  <c:v>0.0</c:v>
                </c:pt>
                <c:pt idx="433">
                  <c:v>0.0</c:v>
                </c:pt>
                <c:pt idx="434">
                  <c:v>0.0</c:v>
                </c:pt>
                <c:pt idx="435">
                  <c:v>0.0</c:v>
                </c:pt>
                <c:pt idx="436">
                  <c:v>0.0</c:v>
                </c:pt>
                <c:pt idx="437">
                  <c:v>0.0</c:v>
                </c:pt>
                <c:pt idx="438">
                  <c:v>0.0</c:v>
                </c:pt>
                <c:pt idx="439">
                  <c:v>0.0</c:v>
                </c:pt>
                <c:pt idx="440">
                  <c:v>0.0</c:v>
                </c:pt>
                <c:pt idx="441">
                  <c:v>0.0</c:v>
                </c:pt>
                <c:pt idx="442">
                  <c:v>0.0</c:v>
                </c:pt>
                <c:pt idx="443">
                  <c:v>0.0</c:v>
                </c:pt>
                <c:pt idx="444">
                  <c:v>0.0</c:v>
                </c:pt>
                <c:pt idx="445">
                  <c:v>0.0</c:v>
                </c:pt>
                <c:pt idx="446">
                  <c:v>0.0</c:v>
                </c:pt>
                <c:pt idx="447">
                  <c:v>0.0</c:v>
                </c:pt>
                <c:pt idx="448">
                  <c:v>0.0</c:v>
                </c:pt>
                <c:pt idx="449">
                  <c:v>0.0</c:v>
                </c:pt>
                <c:pt idx="450">
                  <c:v>0.0</c:v>
                </c:pt>
                <c:pt idx="451">
                  <c:v>0.0</c:v>
                </c:pt>
                <c:pt idx="452">
                  <c:v>0.0</c:v>
                </c:pt>
                <c:pt idx="453">
                  <c:v>0.0</c:v>
                </c:pt>
                <c:pt idx="454">
                  <c:v>0.0</c:v>
                </c:pt>
                <c:pt idx="455">
                  <c:v>0.0</c:v>
                </c:pt>
                <c:pt idx="456">
                  <c:v>0.0</c:v>
                </c:pt>
                <c:pt idx="457">
                  <c:v>0.0</c:v>
                </c:pt>
                <c:pt idx="458">
                  <c:v>0.0</c:v>
                </c:pt>
                <c:pt idx="459">
                  <c:v>0.0</c:v>
                </c:pt>
                <c:pt idx="460">
                  <c:v>0.0</c:v>
                </c:pt>
                <c:pt idx="461">
                  <c:v>0.0</c:v>
                </c:pt>
                <c:pt idx="462">
                  <c:v>0.0</c:v>
                </c:pt>
                <c:pt idx="463">
                  <c:v>0.0</c:v>
                </c:pt>
                <c:pt idx="464">
                  <c:v>0.0</c:v>
                </c:pt>
                <c:pt idx="465">
                  <c:v>0.0</c:v>
                </c:pt>
                <c:pt idx="466">
                  <c:v>0.0</c:v>
                </c:pt>
                <c:pt idx="467">
                  <c:v>0.0</c:v>
                </c:pt>
                <c:pt idx="468">
                  <c:v>0.0</c:v>
                </c:pt>
                <c:pt idx="469">
                  <c:v>0.0</c:v>
                </c:pt>
                <c:pt idx="470">
                  <c:v>0.0</c:v>
                </c:pt>
                <c:pt idx="471">
                  <c:v>0.0</c:v>
                </c:pt>
                <c:pt idx="472">
                  <c:v>0.0</c:v>
                </c:pt>
                <c:pt idx="473">
                  <c:v>0.0</c:v>
                </c:pt>
                <c:pt idx="474">
                  <c:v>0.0</c:v>
                </c:pt>
                <c:pt idx="475">
                  <c:v>0.0</c:v>
                </c:pt>
                <c:pt idx="476">
                  <c:v>0.0</c:v>
                </c:pt>
                <c:pt idx="477">
                  <c:v>0.0</c:v>
                </c:pt>
                <c:pt idx="478">
                  <c:v>0.0</c:v>
                </c:pt>
                <c:pt idx="479">
                  <c:v>0.0</c:v>
                </c:pt>
                <c:pt idx="480">
                  <c:v>0.0</c:v>
                </c:pt>
                <c:pt idx="481">
                  <c:v>0.0</c:v>
                </c:pt>
                <c:pt idx="482">
                  <c:v>0.0</c:v>
                </c:pt>
                <c:pt idx="483">
                  <c:v>0.0</c:v>
                </c:pt>
                <c:pt idx="484">
                  <c:v>0.0</c:v>
                </c:pt>
                <c:pt idx="485">
                  <c:v>0.0</c:v>
                </c:pt>
                <c:pt idx="486">
                  <c:v>0.0</c:v>
                </c:pt>
                <c:pt idx="487">
                  <c:v>0.0</c:v>
                </c:pt>
                <c:pt idx="488">
                  <c:v>0.0</c:v>
                </c:pt>
                <c:pt idx="489">
                  <c:v>0.0</c:v>
                </c:pt>
                <c:pt idx="490">
                  <c:v>0.0</c:v>
                </c:pt>
                <c:pt idx="491">
                  <c:v>0.0</c:v>
                </c:pt>
                <c:pt idx="492">
                  <c:v>0.0</c:v>
                </c:pt>
                <c:pt idx="493">
                  <c:v>0.0</c:v>
                </c:pt>
                <c:pt idx="494">
                  <c:v>0.0</c:v>
                </c:pt>
                <c:pt idx="495">
                  <c:v>0.0</c:v>
                </c:pt>
                <c:pt idx="496">
                  <c:v>0.0</c:v>
                </c:pt>
                <c:pt idx="497">
                  <c:v>0.0</c:v>
                </c:pt>
                <c:pt idx="498">
                  <c:v>0.0</c:v>
                </c:pt>
                <c:pt idx="499">
                  <c:v>0.0</c:v>
                </c:pt>
                <c:pt idx="500">
                  <c:v>0.0</c:v>
                </c:pt>
                <c:pt idx="501">
                  <c:v>0.0</c:v>
                </c:pt>
                <c:pt idx="502">
                  <c:v>0.0</c:v>
                </c:pt>
                <c:pt idx="503">
                  <c:v>0.0</c:v>
                </c:pt>
                <c:pt idx="504">
                  <c:v>0.0</c:v>
                </c:pt>
                <c:pt idx="505">
                  <c:v>0.0</c:v>
                </c:pt>
                <c:pt idx="506">
                  <c:v>0.0</c:v>
                </c:pt>
                <c:pt idx="507">
                  <c:v>0.0</c:v>
                </c:pt>
                <c:pt idx="508">
                  <c:v>0.0</c:v>
                </c:pt>
                <c:pt idx="509">
                  <c:v>0.0</c:v>
                </c:pt>
                <c:pt idx="510">
                  <c:v>0.0</c:v>
                </c:pt>
                <c:pt idx="511">
                  <c:v>0.0</c:v>
                </c:pt>
                <c:pt idx="512">
                  <c:v>0.0</c:v>
                </c:pt>
                <c:pt idx="513">
                  <c:v>0.0</c:v>
                </c:pt>
                <c:pt idx="514">
                  <c:v>0.0</c:v>
                </c:pt>
                <c:pt idx="515">
                  <c:v>0.0</c:v>
                </c:pt>
                <c:pt idx="516">
                  <c:v>0.0</c:v>
                </c:pt>
                <c:pt idx="517">
                  <c:v>0.0</c:v>
                </c:pt>
                <c:pt idx="518">
                  <c:v>0.0</c:v>
                </c:pt>
                <c:pt idx="519">
                  <c:v>0.0</c:v>
                </c:pt>
                <c:pt idx="520">
                  <c:v>0.0</c:v>
                </c:pt>
                <c:pt idx="521">
                  <c:v>0.0</c:v>
                </c:pt>
                <c:pt idx="522">
                  <c:v>0.0</c:v>
                </c:pt>
                <c:pt idx="523">
                  <c:v>0.0</c:v>
                </c:pt>
                <c:pt idx="524">
                  <c:v>0.0</c:v>
                </c:pt>
                <c:pt idx="525">
                  <c:v>0.0</c:v>
                </c:pt>
                <c:pt idx="526">
                  <c:v>0.0</c:v>
                </c:pt>
                <c:pt idx="527">
                  <c:v>0.0</c:v>
                </c:pt>
                <c:pt idx="528">
                  <c:v>0.0</c:v>
                </c:pt>
                <c:pt idx="529">
                  <c:v>0.0</c:v>
                </c:pt>
                <c:pt idx="530">
                  <c:v>0.0</c:v>
                </c:pt>
                <c:pt idx="531">
                  <c:v>0.0</c:v>
                </c:pt>
                <c:pt idx="532">
                  <c:v>0.0</c:v>
                </c:pt>
                <c:pt idx="533">
                  <c:v>0.0</c:v>
                </c:pt>
                <c:pt idx="534">
                  <c:v>0.0</c:v>
                </c:pt>
                <c:pt idx="535">
                  <c:v>0.0</c:v>
                </c:pt>
                <c:pt idx="536">
                  <c:v>0.0</c:v>
                </c:pt>
                <c:pt idx="537">
                  <c:v>0.0</c:v>
                </c:pt>
                <c:pt idx="538">
                  <c:v>0.0</c:v>
                </c:pt>
                <c:pt idx="539">
                  <c:v>0.0</c:v>
                </c:pt>
                <c:pt idx="540">
                  <c:v>0.0</c:v>
                </c:pt>
                <c:pt idx="541">
                  <c:v>0.0</c:v>
                </c:pt>
                <c:pt idx="542">
                  <c:v>0.0</c:v>
                </c:pt>
                <c:pt idx="543">
                  <c:v>0.0</c:v>
                </c:pt>
                <c:pt idx="544">
                  <c:v>0.0</c:v>
                </c:pt>
                <c:pt idx="545">
                  <c:v>0.0</c:v>
                </c:pt>
                <c:pt idx="546">
                  <c:v>0.0</c:v>
                </c:pt>
                <c:pt idx="547">
                  <c:v>0.0</c:v>
                </c:pt>
                <c:pt idx="548">
                  <c:v>0.0</c:v>
                </c:pt>
                <c:pt idx="549">
                  <c:v>0.0</c:v>
                </c:pt>
                <c:pt idx="550">
                  <c:v>0.0</c:v>
                </c:pt>
                <c:pt idx="551">
                  <c:v>0.0</c:v>
                </c:pt>
                <c:pt idx="552">
                  <c:v>0.0</c:v>
                </c:pt>
                <c:pt idx="553">
                  <c:v>0.0</c:v>
                </c:pt>
                <c:pt idx="554">
                  <c:v>0.0</c:v>
                </c:pt>
                <c:pt idx="555">
                  <c:v>0.0</c:v>
                </c:pt>
                <c:pt idx="556">
                  <c:v>0.0</c:v>
                </c:pt>
                <c:pt idx="557">
                  <c:v>0.0</c:v>
                </c:pt>
                <c:pt idx="558">
                  <c:v>0.0</c:v>
                </c:pt>
                <c:pt idx="559">
                  <c:v>0.0</c:v>
                </c:pt>
                <c:pt idx="560">
                  <c:v>0.0</c:v>
                </c:pt>
                <c:pt idx="561">
                  <c:v>0.0</c:v>
                </c:pt>
                <c:pt idx="562">
                  <c:v>0.0</c:v>
                </c:pt>
                <c:pt idx="563">
                  <c:v>0.0</c:v>
                </c:pt>
                <c:pt idx="564">
                  <c:v>0.0</c:v>
                </c:pt>
                <c:pt idx="565">
                  <c:v>0.0</c:v>
                </c:pt>
                <c:pt idx="566">
                  <c:v>0.0</c:v>
                </c:pt>
                <c:pt idx="567">
                  <c:v>0.0</c:v>
                </c:pt>
                <c:pt idx="568">
                  <c:v>0.0</c:v>
                </c:pt>
                <c:pt idx="569">
                  <c:v>0.0</c:v>
                </c:pt>
                <c:pt idx="570">
                  <c:v>0.0</c:v>
                </c:pt>
                <c:pt idx="571">
                  <c:v>0.0</c:v>
                </c:pt>
                <c:pt idx="572">
                  <c:v>0.0</c:v>
                </c:pt>
                <c:pt idx="573">
                  <c:v>0.0</c:v>
                </c:pt>
                <c:pt idx="574">
                  <c:v>0.0</c:v>
                </c:pt>
                <c:pt idx="575">
                  <c:v>0.0</c:v>
                </c:pt>
                <c:pt idx="576">
                  <c:v>0.0</c:v>
                </c:pt>
                <c:pt idx="577">
                  <c:v>0.0</c:v>
                </c:pt>
                <c:pt idx="578">
                  <c:v>0.0</c:v>
                </c:pt>
                <c:pt idx="579">
                  <c:v>0.0</c:v>
                </c:pt>
                <c:pt idx="580">
                  <c:v>0.0</c:v>
                </c:pt>
                <c:pt idx="581">
                  <c:v>0.0</c:v>
                </c:pt>
                <c:pt idx="582">
                  <c:v>0.0</c:v>
                </c:pt>
                <c:pt idx="583">
                  <c:v>0.0</c:v>
                </c:pt>
                <c:pt idx="584">
                  <c:v>0.0</c:v>
                </c:pt>
                <c:pt idx="585">
                  <c:v>0.0</c:v>
                </c:pt>
                <c:pt idx="586">
                  <c:v>0.0</c:v>
                </c:pt>
                <c:pt idx="587">
                  <c:v>0.0</c:v>
                </c:pt>
                <c:pt idx="588">
                  <c:v>0.0</c:v>
                </c:pt>
                <c:pt idx="589">
                  <c:v>0.0</c:v>
                </c:pt>
                <c:pt idx="590">
                  <c:v>0.0</c:v>
                </c:pt>
                <c:pt idx="591">
                  <c:v>0.0</c:v>
                </c:pt>
                <c:pt idx="592">
                  <c:v>0.0</c:v>
                </c:pt>
                <c:pt idx="593">
                  <c:v>0.0</c:v>
                </c:pt>
                <c:pt idx="594">
                  <c:v>0.0</c:v>
                </c:pt>
                <c:pt idx="595">
                  <c:v>0.0</c:v>
                </c:pt>
                <c:pt idx="596">
                  <c:v>0.0</c:v>
                </c:pt>
                <c:pt idx="597">
                  <c:v>0.0</c:v>
                </c:pt>
                <c:pt idx="598">
                  <c:v>0.0</c:v>
                </c:pt>
                <c:pt idx="599">
                  <c:v>0.0</c:v>
                </c:pt>
                <c:pt idx="600">
                  <c:v>0.0</c:v>
                </c:pt>
                <c:pt idx="601">
                  <c:v>0.0</c:v>
                </c:pt>
                <c:pt idx="602">
                  <c:v>0.0</c:v>
                </c:pt>
                <c:pt idx="603">
                  <c:v>0.0</c:v>
                </c:pt>
                <c:pt idx="604">
                  <c:v>0.0</c:v>
                </c:pt>
                <c:pt idx="605">
                  <c:v>0.0</c:v>
                </c:pt>
                <c:pt idx="606">
                  <c:v>0.0</c:v>
                </c:pt>
                <c:pt idx="607">
                  <c:v>0.0</c:v>
                </c:pt>
                <c:pt idx="608">
                  <c:v>0.0</c:v>
                </c:pt>
                <c:pt idx="609">
                  <c:v>0.0</c:v>
                </c:pt>
                <c:pt idx="610">
                  <c:v>0.0</c:v>
                </c:pt>
                <c:pt idx="611">
                  <c:v>0.0</c:v>
                </c:pt>
                <c:pt idx="612">
                  <c:v>0.0</c:v>
                </c:pt>
                <c:pt idx="613">
                  <c:v>0.0</c:v>
                </c:pt>
                <c:pt idx="614">
                  <c:v>0.0</c:v>
                </c:pt>
                <c:pt idx="615">
                  <c:v>0.0</c:v>
                </c:pt>
                <c:pt idx="616">
                  <c:v>0.0</c:v>
                </c:pt>
                <c:pt idx="617">
                  <c:v>0.0</c:v>
                </c:pt>
                <c:pt idx="618">
                  <c:v>0.0</c:v>
                </c:pt>
                <c:pt idx="619">
                  <c:v>0.0</c:v>
                </c:pt>
                <c:pt idx="620">
                  <c:v>0.0</c:v>
                </c:pt>
                <c:pt idx="621">
                  <c:v>0.0</c:v>
                </c:pt>
                <c:pt idx="622">
                  <c:v>0.0</c:v>
                </c:pt>
                <c:pt idx="623">
                  <c:v>0.0</c:v>
                </c:pt>
                <c:pt idx="624">
                  <c:v>0.0</c:v>
                </c:pt>
                <c:pt idx="625">
                  <c:v>0.0</c:v>
                </c:pt>
                <c:pt idx="626">
                  <c:v>0.0</c:v>
                </c:pt>
                <c:pt idx="627">
                  <c:v>0.0</c:v>
                </c:pt>
                <c:pt idx="628">
                  <c:v>0.0</c:v>
                </c:pt>
                <c:pt idx="629">
                  <c:v>0.0</c:v>
                </c:pt>
                <c:pt idx="630">
                  <c:v>0.0</c:v>
                </c:pt>
                <c:pt idx="631">
                  <c:v>0.0</c:v>
                </c:pt>
                <c:pt idx="632">
                  <c:v>0.0</c:v>
                </c:pt>
                <c:pt idx="633">
                  <c:v>0.0</c:v>
                </c:pt>
                <c:pt idx="634">
                  <c:v>0.0</c:v>
                </c:pt>
                <c:pt idx="635">
                  <c:v>0.0</c:v>
                </c:pt>
                <c:pt idx="636">
                  <c:v>0.0</c:v>
                </c:pt>
                <c:pt idx="637">
                  <c:v>0.0</c:v>
                </c:pt>
                <c:pt idx="638">
                  <c:v>0.0</c:v>
                </c:pt>
                <c:pt idx="639">
                  <c:v>0.0</c:v>
                </c:pt>
                <c:pt idx="640">
                  <c:v>0.0</c:v>
                </c:pt>
                <c:pt idx="641">
                  <c:v>0.0</c:v>
                </c:pt>
                <c:pt idx="642">
                  <c:v>0.0</c:v>
                </c:pt>
                <c:pt idx="643">
                  <c:v>0.0</c:v>
                </c:pt>
                <c:pt idx="644">
                  <c:v>0.0</c:v>
                </c:pt>
                <c:pt idx="645">
                  <c:v>0.0</c:v>
                </c:pt>
                <c:pt idx="646">
                  <c:v>0.0</c:v>
                </c:pt>
                <c:pt idx="647">
                  <c:v>0.0</c:v>
                </c:pt>
                <c:pt idx="648">
                  <c:v>0.0</c:v>
                </c:pt>
                <c:pt idx="649">
                  <c:v>0.0</c:v>
                </c:pt>
                <c:pt idx="650">
                  <c:v>0.0</c:v>
                </c:pt>
                <c:pt idx="651">
                  <c:v>0.0</c:v>
                </c:pt>
                <c:pt idx="652">
                  <c:v>0.0</c:v>
                </c:pt>
                <c:pt idx="653">
                  <c:v>0.0</c:v>
                </c:pt>
                <c:pt idx="654">
                  <c:v>0.0</c:v>
                </c:pt>
                <c:pt idx="655">
                  <c:v>0.0</c:v>
                </c:pt>
                <c:pt idx="656">
                  <c:v>0.0</c:v>
                </c:pt>
                <c:pt idx="657">
                  <c:v>0.0</c:v>
                </c:pt>
                <c:pt idx="658">
                  <c:v>0.0</c:v>
                </c:pt>
                <c:pt idx="659">
                  <c:v>0.0</c:v>
                </c:pt>
                <c:pt idx="660">
                  <c:v>0.0</c:v>
                </c:pt>
                <c:pt idx="661">
                  <c:v>0.0</c:v>
                </c:pt>
                <c:pt idx="662">
                  <c:v>0.0</c:v>
                </c:pt>
                <c:pt idx="663">
                  <c:v>0.0</c:v>
                </c:pt>
                <c:pt idx="664">
                  <c:v>0.0</c:v>
                </c:pt>
                <c:pt idx="665">
                  <c:v>0.0</c:v>
                </c:pt>
                <c:pt idx="666">
                  <c:v>0.0</c:v>
                </c:pt>
                <c:pt idx="667">
                  <c:v>0.0</c:v>
                </c:pt>
                <c:pt idx="668">
                  <c:v>0.0</c:v>
                </c:pt>
                <c:pt idx="669">
                  <c:v>0.0</c:v>
                </c:pt>
                <c:pt idx="670">
                  <c:v>0.0</c:v>
                </c:pt>
                <c:pt idx="671">
                  <c:v>0.0</c:v>
                </c:pt>
                <c:pt idx="672">
                  <c:v>0.0</c:v>
                </c:pt>
                <c:pt idx="673">
                  <c:v>0.0</c:v>
                </c:pt>
                <c:pt idx="674">
                  <c:v>0.0</c:v>
                </c:pt>
                <c:pt idx="675">
                  <c:v>0.0</c:v>
                </c:pt>
                <c:pt idx="676">
                  <c:v>0.0</c:v>
                </c:pt>
                <c:pt idx="677">
                  <c:v>0.0</c:v>
                </c:pt>
                <c:pt idx="678">
                  <c:v>0.0</c:v>
                </c:pt>
                <c:pt idx="679">
                  <c:v>0.0</c:v>
                </c:pt>
                <c:pt idx="680">
                  <c:v>0.0</c:v>
                </c:pt>
                <c:pt idx="681">
                  <c:v>0.0</c:v>
                </c:pt>
                <c:pt idx="682">
                  <c:v>0.0</c:v>
                </c:pt>
                <c:pt idx="683">
                  <c:v>0.0</c:v>
                </c:pt>
                <c:pt idx="684">
                  <c:v>0.0</c:v>
                </c:pt>
                <c:pt idx="685">
                  <c:v>0.0</c:v>
                </c:pt>
                <c:pt idx="686">
                  <c:v>0.0</c:v>
                </c:pt>
                <c:pt idx="687">
                  <c:v>0.0</c:v>
                </c:pt>
                <c:pt idx="688">
                  <c:v>0.0</c:v>
                </c:pt>
                <c:pt idx="689">
                  <c:v>0.0</c:v>
                </c:pt>
                <c:pt idx="690">
                  <c:v>0.0</c:v>
                </c:pt>
                <c:pt idx="691">
                  <c:v>0.0</c:v>
                </c:pt>
                <c:pt idx="692">
                  <c:v>0.0</c:v>
                </c:pt>
                <c:pt idx="693">
                  <c:v>0.0</c:v>
                </c:pt>
                <c:pt idx="694">
                  <c:v>0.0</c:v>
                </c:pt>
                <c:pt idx="695">
                  <c:v>0.0</c:v>
                </c:pt>
                <c:pt idx="696">
                  <c:v>0.0</c:v>
                </c:pt>
                <c:pt idx="697">
                  <c:v>0.0</c:v>
                </c:pt>
                <c:pt idx="698">
                  <c:v>0.0</c:v>
                </c:pt>
                <c:pt idx="699">
                  <c:v>0.0</c:v>
                </c:pt>
                <c:pt idx="700">
                  <c:v>0.0</c:v>
                </c:pt>
                <c:pt idx="701">
                  <c:v>0.0</c:v>
                </c:pt>
                <c:pt idx="702">
                  <c:v>0.0</c:v>
                </c:pt>
                <c:pt idx="703">
                  <c:v>0.0</c:v>
                </c:pt>
                <c:pt idx="704">
                  <c:v>0.0</c:v>
                </c:pt>
                <c:pt idx="705">
                  <c:v>0.0</c:v>
                </c:pt>
                <c:pt idx="706">
                  <c:v>0.0</c:v>
                </c:pt>
                <c:pt idx="707">
                  <c:v>0.0</c:v>
                </c:pt>
                <c:pt idx="708">
                  <c:v>0.0</c:v>
                </c:pt>
                <c:pt idx="709">
                  <c:v>0.0</c:v>
                </c:pt>
                <c:pt idx="710">
                  <c:v>0.0</c:v>
                </c:pt>
                <c:pt idx="711">
                  <c:v>0.0</c:v>
                </c:pt>
                <c:pt idx="712">
                  <c:v>0.0</c:v>
                </c:pt>
                <c:pt idx="713">
                  <c:v>0.0</c:v>
                </c:pt>
                <c:pt idx="714">
                  <c:v>0.0</c:v>
                </c:pt>
                <c:pt idx="715">
                  <c:v>0.0</c:v>
                </c:pt>
                <c:pt idx="716">
                  <c:v>0.0</c:v>
                </c:pt>
                <c:pt idx="717">
                  <c:v>0.0</c:v>
                </c:pt>
                <c:pt idx="718">
                  <c:v>0.0</c:v>
                </c:pt>
                <c:pt idx="719">
                  <c:v>0.0</c:v>
                </c:pt>
                <c:pt idx="720">
                  <c:v>0.0</c:v>
                </c:pt>
                <c:pt idx="721">
                  <c:v>0.0</c:v>
                </c:pt>
                <c:pt idx="722">
                  <c:v>0.0</c:v>
                </c:pt>
                <c:pt idx="723">
                  <c:v>0.0</c:v>
                </c:pt>
                <c:pt idx="724">
                  <c:v>0.0</c:v>
                </c:pt>
                <c:pt idx="725">
                  <c:v>0.0</c:v>
                </c:pt>
                <c:pt idx="726">
                  <c:v>0.0</c:v>
                </c:pt>
                <c:pt idx="727">
                  <c:v>0.0</c:v>
                </c:pt>
                <c:pt idx="728">
                  <c:v>0.0</c:v>
                </c:pt>
                <c:pt idx="729">
                  <c:v>0.0</c:v>
                </c:pt>
                <c:pt idx="730">
                  <c:v>0.0</c:v>
                </c:pt>
                <c:pt idx="731">
                  <c:v>0.0</c:v>
                </c:pt>
                <c:pt idx="732">
                  <c:v>0.0</c:v>
                </c:pt>
                <c:pt idx="733">
                  <c:v>0.0</c:v>
                </c:pt>
                <c:pt idx="734">
                  <c:v>0.0</c:v>
                </c:pt>
                <c:pt idx="735">
                  <c:v>0.0</c:v>
                </c:pt>
                <c:pt idx="736">
                  <c:v>0.0</c:v>
                </c:pt>
                <c:pt idx="737">
                  <c:v>0.0</c:v>
                </c:pt>
                <c:pt idx="738">
                  <c:v>0.0</c:v>
                </c:pt>
                <c:pt idx="739">
                  <c:v>0.0</c:v>
                </c:pt>
                <c:pt idx="740">
                  <c:v>0.0</c:v>
                </c:pt>
                <c:pt idx="741">
                  <c:v>0.0</c:v>
                </c:pt>
                <c:pt idx="742">
                  <c:v>0.0</c:v>
                </c:pt>
                <c:pt idx="743">
                  <c:v>0.0</c:v>
                </c:pt>
                <c:pt idx="744">
                  <c:v>0.0</c:v>
                </c:pt>
                <c:pt idx="745">
                  <c:v>0.0</c:v>
                </c:pt>
                <c:pt idx="746">
                  <c:v>0.0</c:v>
                </c:pt>
                <c:pt idx="747">
                  <c:v>0.0</c:v>
                </c:pt>
                <c:pt idx="748">
                  <c:v>0.0</c:v>
                </c:pt>
                <c:pt idx="749">
                  <c:v>0.0</c:v>
                </c:pt>
                <c:pt idx="750">
                  <c:v>0.0</c:v>
                </c:pt>
                <c:pt idx="751">
                  <c:v>0.0</c:v>
                </c:pt>
                <c:pt idx="752">
                  <c:v>0.0</c:v>
                </c:pt>
                <c:pt idx="753">
                  <c:v>0.0</c:v>
                </c:pt>
                <c:pt idx="754">
                  <c:v>0.0</c:v>
                </c:pt>
                <c:pt idx="755">
                  <c:v>0.0</c:v>
                </c:pt>
                <c:pt idx="756">
                  <c:v>0.0</c:v>
                </c:pt>
                <c:pt idx="757">
                  <c:v>0.0</c:v>
                </c:pt>
                <c:pt idx="758">
                  <c:v>0.0</c:v>
                </c:pt>
                <c:pt idx="759">
                  <c:v>0.0</c:v>
                </c:pt>
                <c:pt idx="760">
                  <c:v>0.0</c:v>
                </c:pt>
                <c:pt idx="761">
                  <c:v>0.0</c:v>
                </c:pt>
                <c:pt idx="762">
                  <c:v>0.0</c:v>
                </c:pt>
                <c:pt idx="763">
                  <c:v>0.0</c:v>
                </c:pt>
                <c:pt idx="764">
                  <c:v>0.0</c:v>
                </c:pt>
                <c:pt idx="765">
                  <c:v>0.0</c:v>
                </c:pt>
                <c:pt idx="766">
                  <c:v>0.0</c:v>
                </c:pt>
                <c:pt idx="767">
                  <c:v>0.0</c:v>
                </c:pt>
                <c:pt idx="768">
                  <c:v>0.0</c:v>
                </c:pt>
                <c:pt idx="769">
                  <c:v>0.0</c:v>
                </c:pt>
                <c:pt idx="770">
                  <c:v>0.0</c:v>
                </c:pt>
                <c:pt idx="771">
                  <c:v>0.0</c:v>
                </c:pt>
                <c:pt idx="772">
                  <c:v>0.0</c:v>
                </c:pt>
                <c:pt idx="773">
                  <c:v>0.0</c:v>
                </c:pt>
                <c:pt idx="774">
                  <c:v>0.0</c:v>
                </c:pt>
                <c:pt idx="775">
                  <c:v>0.0</c:v>
                </c:pt>
                <c:pt idx="776">
                  <c:v>0.0</c:v>
                </c:pt>
                <c:pt idx="777">
                  <c:v>0.0</c:v>
                </c:pt>
                <c:pt idx="778">
                  <c:v>0.0</c:v>
                </c:pt>
                <c:pt idx="779">
                  <c:v>0.0</c:v>
                </c:pt>
                <c:pt idx="780">
                  <c:v>0.0</c:v>
                </c:pt>
                <c:pt idx="781">
                  <c:v>0.0</c:v>
                </c:pt>
                <c:pt idx="782">
                  <c:v>0.0</c:v>
                </c:pt>
                <c:pt idx="783">
                  <c:v>0.0</c:v>
                </c:pt>
                <c:pt idx="784">
                  <c:v>0.0</c:v>
                </c:pt>
                <c:pt idx="785">
                  <c:v>0.0</c:v>
                </c:pt>
                <c:pt idx="786">
                  <c:v>0.0</c:v>
                </c:pt>
                <c:pt idx="787">
                  <c:v>0.0</c:v>
                </c:pt>
                <c:pt idx="788">
                  <c:v>0.0</c:v>
                </c:pt>
                <c:pt idx="789">
                  <c:v>0.0</c:v>
                </c:pt>
                <c:pt idx="790">
                  <c:v>0.0</c:v>
                </c:pt>
                <c:pt idx="791">
                  <c:v>0.0</c:v>
                </c:pt>
                <c:pt idx="792">
                  <c:v>0.0</c:v>
                </c:pt>
                <c:pt idx="793">
                  <c:v>0.0</c:v>
                </c:pt>
                <c:pt idx="794">
                  <c:v>0.0</c:v>
                </c:pt>
                <c:pt idx="795">
                  <c:v>0.0</c:v>
                </c:pt>
                <c:pt idx="796">
                  <c:v>0.0</c:v>
                </c:pt>
                <c:pt idx="797">
                  <c:v>0.0</c:v>
                </c:pt>
                <c:pt idx="798">
                  <c:v>0.0</c:v>
                </c:pt>
                <c:pt idx="799">
                  <c:v>0.0</c:v>
                </c:pt>
                <c:pt idx="800">
                  <c:v>0.0</c:v>
                </c:pt>
                <c:pt idx="801">
                  <c:v>0.0</c:v>
                </c:pt>
                <c:pt idx="802">
                  <c:v>0.0</c:v>
                </c:pt>
                <c:pt idx="803">
                  <c:v>0.0</c:v>
                </c:pt>
                <c:pt idx="804">
                  <c:v>0.0</c:v>
                </c:pt>
                <c:pt idx="805">
                  <c:v>0.0</c:v>
                </c:pt>
                <c:pt idx="806">
                  <c:v>0.0</c:v>
                </c:pt>
                <c:pt idx="807">
                  <c:v>0.0</c:v>
                </c:pt>
                <c:pt idx="808">
                  <c:v>0.0</c:v>
                </c:pt>
                <c:pt idx="809">
                  <c:v>0.0</c:v>
                </c:pt>
                <c:pt idx="810">
                  <c:v>0.0</c:v>
                </c:pt>
                <c:pt idx="811">
                  <c:v>0.0</c:v>
                </c:pt>
                <c:pt idx="812">
                  <c:v>0.0</c:v>
                </c:pt>
                <c:pt idx="813">
                  <c:v>0.0</c:v>
                </c:pt>
                <c:pt idx="814">
                  <c:v>0.0</c:v>
                </c:pt>
                <c:pt idx="815">
                  <c:v>0.0</c:v>
                </c:pt>
                <c:pt idx="816">
                  <c:v>0.0</c:v>
                </c:pt>
                <c:pt idx="817">
                  <c:v>0.0</c:v>
                </c:pt>
                <c:pt idx="818">
                  <c:v>0.0</c:v>
                </c:pt>
                <c:pt idx="819">
                  <c:v>0.0</c:v>
                </c:pt>
                <c:pt idx="820">
                  <c:v>0.0</c:v>
                </c:pt>
                <c:pt idx="821">
                  <c:v>0.0</c:v>
                </c:pt>
                <c:pt idx="822">
                  <c:v>0.0</c:v>
                </c:pt>
                <c:pt idx="823">
                  <c:v>0.0</c:v>
                </c:pt>
                <c:pt idx="824">
                  <c:v>0.0</c:v>
                </c:pt>
                <c:pt idx="825">
                  <c:v>0.0</c:v>
                </c:pt>
                <c:pt idx="826">
                  <c:v>0.0</c:v>
                </c:pt>
                <c:pt idx="827">
                  <c:v>0.0</c:v>
                </c:pt>
                <c:pt idx="828">
                  <c:v>0.0</c:v>
                </c:pt>
                <c:pt idx="829">
                  <c:v>0.0</c:v>
                </c:pt>
                <c:pt idx="830">
                  <c:v>0.0</c:v>
                </c:pt>
                <c:pt idx="831">
                  <c:v>0.0</c:v>
                </c:pt>
                <c:pt idx="832">
                  <c:v>0.0</c:v>
                </c:pt>
                <c:pt idx="833">
                  <c:v>0.0</c:v>
                </c:pt>
                <c:pt idx="834">
                  <c:v>0.0</c:v>
                </c:pt>
                <c:pt idx="835">
                  <c:v>0.0</c:v>
                </c:pt>
                <c:pt idx="836">
                  <c:v>0.0</c:v>
                </c:pt>
                <c:pt idx="837">
                  <c:v>0.0</c:v>
                </c:pt>
                <c:pt idx="838">
                  <c:v>0.0</c:v>
                </c:pt>
                <c:pt idx="839">
                  <c:v>0.0</c:v>
                </c:pt>
                <c:pt idx="840">
                  <c:v>0.0</c:v>
                </c:pt>
                <c:pt idx="841">
                  <c:v>0.0</c:v>
                </c:pt>
                <c:pt idx="842">
                  <c:v>0.0</c:v>
                </c:pt>
                <c:pt idx="843">
                  <c:v>0.0</c:v>
                </c:pt>
                <c:pt idx="844">
                  <c:v>0.0</c:v>
                </c:pt>
                <c:pt idx="845">
                  <c:v>0.0</c:v>
                </c:pt>
                <c:pt idx="846">
                  <c:v>0.0</c:v>
                </c:pt>
                <c:pt idx="847">
                  <c:v>0.0</c:v>
                </c:pt>
                <c:pt idx="848">
                  <c:v>0.0</c:v>
                </c:pt>
                <c:pt idx="849">
                  <c:v>0.0</c:v>
                </c:pt>
                <c:pt idx="850">
                  <c:v>0.0</c:v>
                </c:pt>
                <c:pt idx="851">
                  <c:v>0.0</c:v>
                </c:pt>
                <c:pt idx="852">
                  <c:v>0.0</c:v>
                </c:pt>
                <c:pt idx="853">
                  <c:v>0.0</c:v>
                </c:pt>
                <c:pt idx="854">
                  <c:v>0.0</c:v>
                </c:pt>
                <c:pt idx="855">
                  <c:v>0.0</c:v>
                </c:pt>
                <c:pt idx="856">
                  <c:v>0.0</c:v>
                </c:pt>
                <c:pt idx="857">
                  <c:v>0.0</c:v>
                </c:pt>
                <c:pt idx="858">
                  <c:v>0.0</c:v>
                </c:pt>
                <c:pt idx="859">
                  <c:v>0.0</c:v>
                </c:pt>
                <c:pt idx="860">
                  <c:v>0.0</c:v>
                </c:pt>
                <c:pt idx="861">
                  <c:v>0.0</c:v>
                </c:pt>
                <c:pt idx="862">
                  <c:v>0.0</c:v>
                </c:pt>
                <c:pt idx="863">
                  <c:v>0.0</c:v>
                </c:pt>
                <c:pt idx="864">
                  <c:v>0.0</c:v>
                </c:pt>
                <c:pt idx="865">
                  <c:v>0.0</c:v>
                </c:pt>
                <c:pt idx="866">
                  <c:v>0.0</c:v>
                </c:pt>
                <c:pt idx="867">
                  <c:v>0.0</c:v>
                </c:pt>
                <c:pt idx="868">
                  <c:v>0.0</c:v>
                </c:pt>
                <c:pt idx="869">
                  <c:v>0.0</c:v>
                </c:pt>
                <c:pt idx="870">
                  <c:v>0.0</c:v>
                </c:pt>
                <c:pt idx="871">
                  <c:v>0.0</c:v>
                </c:pt>
                <c:pt idx="872">
                  <c:v>0.0</c:v>
                </c:pt>
                <c:pt idx="873">
                  <c:v>0.0</c:v>
                </c:pt>
                <c:pt idx="874">
                  <c:v>0.0</c:v>
                </c:pt>
                <c:pt idx="875">
                  <c:v>0.0</c:v>
                </c:pt>
                <c:pt idx="876">
                  <c:v>0.0</c:v>
                </c:pt>
                <c:pt idx="877">
                  <c:v>0.0</c:v>
                </c:pt>
                <c:pt idx="878">
                  <c:v>0.0</c:v>
                </c:pt>
                <c:pt idx="879">
                  <c:v>0.0</c:v>
                </c:pt>
                <c:pt idx="880">
                  <c:v>0.0</c:v>
                </c:pt>
                <c:pt idx="881">
                  <c:v>0.0</c:v>
                </c:pt>
                <c:pt idx="882">
                  <c:v>0.0</c:v>
                </c:pt>
                <c:pt idx="883">
                  <c:v>0.0</c:v>
                </c:pt>
                <c:pt idx="884">
                  <c:v>0.0</c:v>
                </c:pt>
                <c:pt idx="885">
                  <c:v>0.0</c:v>
                </c:pt>
                <c:pt idx="886">
                  <c:v>0.0</c:v>
                </c:pt>
                <c:pt idx="887">
                  <c:v>0.0</c:v>
                </c:pt>
                <c:pt idx="888">
                  <c:v>0.0</c:v>
                </c:pt>
                <c:pt idx="889">
                  <c:v>0.0</c:v>
                </c:pt>
                <c:pt idx="890">
                  <c:v>0.0</c:v>
                </c:pt>
                <c:pt idx="891">
                  <c:v>0.0</c:v>
                </c:pt>
                <c:pt idx="892">
                  <c:v>0.0</c:v>
                </c:pt>
                <c:pt idx="893">
                  <c:v>0.0</c:v>
                </c:pt>
                <c:pt idx="894">
                  <c:v>0.0</c:v>
                </c:pt>
                <c:pt idx="895">
                  <c:v>0.0</c:v>
                </c:pt>
                <c:pt idx="896">
                  <c:v>0.0</c:v>
                </c:pt>
                <c:pt idx="897">
                  <c:v>0.0</c:v>
                </c:pt>
                <c:pt idx="898">
                  <c:v>0.0</c:v>
                </c:pt>
                <c:pt idx="899">
                  <c:v>0.0</c:v>
                </c:pt>
                <c:pt idx="900">
                  <c:v>0.0</c:v>
                </c:pt>
                <c:pt idx="901">
                  <c:v>0.0</c:v>
                </c:pt>
                <c:pt idx="902">
                  <c:v>0.0</c:v>
                </c:pt>
                <c:pt idx="903">
                  <c:v>0.0</c:v>
                </c:pt>
                <c:pt idx="904">
                  <c:v>0.0</c:v>
                </c:pt>
                <c:pt idx="905">
                  <c:v>0.0</c:v>
                </c:pt>
                <c:pt idx="906">
                  <c:v>0.0</c:v>
                </c:pt>
                <c:pt idx="907">
                  <c:v>0.0</c:v>
                </c:pt>
                <c:pt idx="908">
                  <c:v>0.0</c:v>
                </c:pt>
                <c:pt idx="909">
                  <c:v>0.0</c:v>
                </c:pt>
                <c:pt idx="910">
                  <c:v>0.0</c:v>
                </c:pt>
                <c:pt idx="911">
                  <c:v>0.0</c:v>
                </c:pt>
                <c:pt idx="912">
                  <c:v>0.0</c:v>
                </c:pt>
                <c:pt idx="913">
                  <c:v>0.0</c:v>
                </c:pt>
                <c:pt idx="914">
                  <c:v>0.0</c:v>
                </c:pt>
                <c:pt idx="915">
                  <c:v>0.0</c:v>
                </c:pt>
                <c:pt idx="916">
                  <c:v>0.0</c:v>
                </c:pt>
                <c:pt idx="917">
                  <c:v>0.0</c:v>
                </c:pt>
                <c:pt idx="918">
                  <c:v>0.0</c:v>
                </c:pt>
                <c:pt idx="919">
                  <c:v>0.0</c:v>
                </c:pt>
                <c:pt idx="920">
                  <c:v>0.0</c:v>
                </c:pt>
                <c:pt idx="921">
                  <c:v>0.0</c:v>
                </c:pt>
                <c:pt idx="922">
                  <c:v>0.0</c:v>
                </c:pt>
                <c:pt idx="923">
                  <c:v>0.0</c:v>
                </c:pt>
                <c:pt idx="924">
                  <c:v>0.0</c:v>
                </c:pt>
                <c:pt idx="925">
                  <c:v>0.0</c:v>
                </c:pt>
                <c:pt idx="926">
                  <c:v>0.0</c:v>
                </c:pt>
                <c:pt idx="927">
                  <c:v>0.0</c:v>
                </c:pt>
                <c:pt idx="928">
                  <c:v>0.0</c:v>
                </c:pt>
                <c:pt idx="929">
                  <c:v>0.0</c:v>
                </c:pt>
                <c:pt idx="930">
                  <c:v>0.0</c:v>
                </c:pt>
                <c:pt idx="931">
                  <c:v>0.0</c:v>
                </c:pt>
                <c:pt idx="932">
                  <c:v>0.0</c:v>
                </c:pt>
                <c:pt idx="933">
                  <c:v>0.0</c:v>
                </c:pt>
                <c:pt idx="934">
                  <c:v>0.0</c:v>
                </c:pt>
                <c:pt idx="935">
                  <c:v>0.0</c:v>
                </c:pt>
                <c:pt idx="936">
                  <c:v>0.0</c:v>
                </c:pt>
                <c:pt idx="937">
                  <c:v>0.0</c:v>
                </c:pt>
                <c:pt idx="938">
                  <c:v>0.0</c:v>
                </c:pt>
                <c:pt idx="939">
                  <c:v>0.0</c:v>
                </c:pt>
                <c:pt idx="940">
                  <c:v>0.0</c:v>
                </c:pt>
                <c:pt idx="941">
                  <c:v>0.0</c:v>
                </c:pt>
                <c:pt idx="942">
                  <c:v>0.0</c:v>
                </c:pt>
                <c:pt idx="943">
                  <c:v>0.0</c:v>
                </c:pt>
                <c:pt idx="944">
                  <c:v>0.0</c:v>
                </c:pt>
                <c:pt idx="945">
                  <c:v>0.0</c:v>
                </c:pt>
                <c:pt idx="946">
                  <c:v>0.0</c:v>
                </c:pt>
                <c:pt idx="947">
                  <c:v>0.0</c:v>
                </c:pt>
                <c:pt idx="948">
                  <c:v>0.0</c:v>
                </c:pt>
                <c:pt idx="949">
                  <c:v>0.0</c:v>
                </c:pt>
                <c:pt idx="950">
                  <c:v>0.0</c:v>
                </c:pt>
                <c:pt idx="951">
                  <c:v>0.0</c:v>
                </c:pt>
                <c:pt idx="952">
                  <c:v>0.0</c:v>
                </c:pt>
                <c:pt idx="953">
                  <c:v>0.0</c:v>
                </c:pt>
                <c:pt idx="954">
                  <c:v>0.0</c:v>
                </c:pt>
                <c:pt idx="955">
                  <c:v>0.0</c:v>
                </c:pt>
                <c:pt idx="956">
                  <c:v>0.0</c:v>
                </c:pt>
                <c:pt idx="957">
                  <c:v>0.0</c:v>
                </c:pt>
                <c:pt idx="958">
                  <c:v>0.0</c:v>
                </c:pt>
                <c:pt idx="959">
                  <c:v>0.0</c:v>
                </c:pt>
                <c:pt idx="960">
                  <c:v>0.0</c:v>
                </c:pt>
                <c:pt idx="961">
                  <c:v>0.0</c:v>
                </c:pt>
                <c:pt idx="962">
                  <c:v>0.0</c:v>
                </c:pt>
                <c:pt idx="963">
                  <c:v>0.0</c:v>
                </c:pt>
                <c:pt idx="964">
                  <c:v>0.0</c:v>
                </c:pt>
                <c:pt idx="965">
                  <c:v>0.0</c:v>
                </c:pt>
                <c:pt idx="966">
                  <c:v>0.0</c:v>
                </c:pt>
                <c:pt idx="967">
                  <c:v>0.0</c:v>
                </c:pt>
                <c:pt idx="968">
                  <c:v>0.0</c:v>
                </c:pt>
                <c:pt idx="969">
                  <c:v>0.0</c:v>
                </c:pt>
                <c:pt idx="970">
                  <c:v>0.0</c:v>
                </c:pt>
                <c:pt idx="971">
                  <c:v>0.0</c:v>
                </c:pt>
                <c:pt idx="972">
                  <c:v>0.0</c:v>
                </c:pt>
                <c:pt idx="973">
                  <c:v>0.0</c:v>
                </c:pt>
                <c:pt idx="974">
                  <c:v>1.0</c:v>
                </c:pt>
                <c:pt idx="975">
                  <c:v>0.0</c:v>
                </c:pt>
                <c:pt idx="976">
                  <c:v>0.0</c:v>
                </c:pt>
                <c:pt idx="977">
                  <c:v>0.0</c:v>
                </c:pt>
                <c:pt idx="978">
                  <c:v>0.0</c:v>
                </c:pt>
                <c:pt idx="979">
                  <c:v>0.0</c:v>
                </c:pt>
                <c:pt idx="980">
                  <c:v>0.0</c:v>
                </c:pt>
                <c:pt idx="981">
                  <c:v>0.0</c:v>
                </c:pt>
                <c:pt idx="982">
                  <c:v>0.0</c:v>
                </c:pt>
                <c:pt idx="983">
                  <c:v>0.0</c:v>
                </c:pt>
                <c:pt idx="984">
                  <c:v>0.0</c:v>
                </c:pt>
                <c:pt idx="985">
                  <c:v>0.0</c:v>
                </c:pt>
                <c:pt idx="986">
                  <c:v>0.0</c:v>
                </c:pt>
                <c:pt idx="987">
                  <c:v>0.0</c:v>
                </c:pt>
                <c:pt idx="988">
                  <c:v>0.0</c:v>
                </c:pt>
                <c:pt idx="989">
                  <c:v>0.0</c:v>
                </c:pt>
                <c:pt idx="990">
                  <c:v>0.0</c:v>
                </c:pt>
                <c:pt idx="991">
                  <c:v>0.0</c:v>
                </c:pt>
                <c:pt idx="992">
                  <c:v>0.0</c:v>
                </c:pt>
                <c:pt idx="993">
                  <c:v>0.0</c:v>
                </c:pt>
                <c:pt idx="994">
                  <c:v>0.0</c:v>
                </c:pt>
                <c:pt idx="995">
                  <c:v>0.0</c:v>
                </c:pt>
                <c:pt idx="996">
                  <c:v>0.0</c:v>
                </c:pt>
                <c:pt idx="997">
                  <c:v>0.0</c:v>
                </c:pt>
                <c:pt idx="998">
                  <c:v>0.0</c:v>
                </c:pt>
                <c:pt idx="999">
                  <c:v>0.0</c:v>
                </c:pt>
                <c:pt idx="1000">
                  <c:v>0.0</c:v>
                </c:pt>
                <c:pt idx="1001">
                  <c:v>0.0</c:v>
                </c:pt>
                <c:pt idx="1002">
                  <c:v>1.0</c:v>
                </c:pt>
                <c:pt idx="1003">
                  <c:v>0.0</c:v>
                </c:pt>
                <c:pt idx="1004">
                  <c:v>0.0</c:v>
                </c:pt>
                <c:pt idx="1005">
                  <c:v>0.0</c:v>
                </c:pt>
                <c:pt idx="1006">
                  <c:v>0.0</c:v>
                </c:pt>
                <c:pt idx="1007">
                  <c:v>0.0</c:v>
                </c:pt>
                <c:pt idx="1008">
                  <c:v>0.0</c:v>
                </c:pt>
                <c:pt idx="1009">
                  <c:v>0.0</c:v>
                </c:pt>
                <c:pt idx="1010">
                  <c:v>0.0</c:v>
                </c:pt>
                <c:pt idx="1011">
                  <c:v>0.0</c:v>
                </c:pt>
                <c:pt idx="1012">
                  <c:v>0.0</c:v>
                </c:pt>
                <c:pt idx="1013">
                  <c:v>0.0</c:v>
                </c:pt>
                <c:pt idx="1014">
                  <c:v>0.0</c:v>
                </c:pt>
                <c:pt idx="1015">
                  <c:v>0.0</c:v>
                </c:pt>
                <c:pt idx="1016">
                  <c:v>0.0</c:v>
                </c:pt>
                <c:pt idx="1017">
                  <c:v>0.0</c:v>
                </c:pt>
                <c:pt idx="1018">
                  <c:v>0.0</c:v>
                </c:pt>
                <c:pt idx="1019">
                  <c:v>0.0</c:v>
                </c:pt>
                <c:pt idx="1020">
                  <c:v>0.0</c:v>
                </c:pt>
                <c:pt idx="1021">
                  <c:v>0.0</c:v>
                </c:pt>
                <c:pt idx="1022">
                  <c:v>0.0</c:v>
                </c:pt>
                <c:pt idx="1023">
                  <c:v>0.0</c:v>
                </c:pt>
                <c:pt idx="1024">
                  <c:v>0.0</c:v>
                </c:pt>
                <c:pt idx="1025">
                  <c:v>0.0</c:v>
                </c:pt>
                <c:pt idx="1026">
                  <c:v>0.0</c:v>
                </c:pt>
                <c:pt idx="1027">
                  <c:v>0.0</c:v>
                </c:pt>
                <c:pt idx="1028">
                  <c:v>0.0</c:v>
                </c:pt>
                <c:pt idx="1029">
                  <c:v>0.0</c:v>
                </c:pt>
                <c:pt idx="1030">
                  <c:v>0.0</c:v>
                </c:pt>
                <c:pt idx="1031">
                  <c:v>0.0</c:v>
                </c:pt>
                <c:pt idx="1032">
                  <c:v>0.0</c:v>
                </c:pt>
                <c:pt idx="1033">
                  <c:v>0.0</c:v>
                </c:pt>
                <c:pt idx="1034">
                  <c:v>0.0</c:v>
                </c:pt>
                <c:pt idx="1035">
                  <c:v>0.0</c:v>
                </c:pt>
                <c:pt idx="1036">
                  <c:v>0.0</c:v>
                </c:pt>
                <c:pt idx="1037">
                  <c:v>0.0</c:v>
                </c:pt>
                <c:pt idx="1038">
                  <c:v>0.0</c:v>
                </c:pt>
                <c:pt idx="1039">
                  <c:v>0.0</c:v>
                </c:pt>
                <c:pt idx="1040">
                  <c:v>0.0</c:v>
                </c:pt>
                <c:pt idx="1041">
                  <c:v>0.0</c:v>
                </c:pt>
                <c:pt idx="1042">
                  <c:v>0.0</c:v>
                </c:pt>
                <c:pt idx="1043">
                  <c:v>0.0</c:v>
                </c:pt>
                <c:pt idx="1044">
                  <c:v>0.0</c:v>
                </c:pt>
                <c:pt idx="1045">
                  <c:v>0.0</c:v>
                </c:pt>
                <c:pt idx="1046">
                  <c:v>0.0</c:v>
                </c:pt>
                <c:pt idx="1047">
                  <c:v>0.0</c:v>
                </c:pt>
                <c:pt idx="1048">
                  <c:v>0.0</c:v>
                </c:pt>
                <c:pt idx="1049">
                  <c:v>0.0</c:v>
                </c:pt>
                <c:pt idx="1050">
                  <c:v>0.0</c:v>
                </c:pt>
                <c:pt idx="1051">
                  <c:v>0.0</c:v>
                </c:pt>
                <c:pt idx="1052">
                  <c:v>0.0</c:v>
                </c:pt>
                <c:pt idx="1053">
                  <c:v>0.0</c:v>
                </c:pt>
                <c:pt idx="1054">
                  <c:v>0.0</c:v>
                </c:pt>
                <c:pt idx="1055">
                  <c:v>0.0</c:v>
                </c:pt>
                <c:pt idx="1056">
                  <c:v>0.0</c:v>
                </c:pt>
                <c:pt idx="1057">
                  <c:v>0.0</c:v>
                </c:pt>
                <c:pt idx="1058">
                  <c:v>0.0</c:v>
                </c:pt>
                <c:pt idx="1059">
                  <c:v>0.0</c:v>
                </c:pt>
                <c:pt idx="1060">
                  <c:v>0.0</c:v>
                </c:pt>
                <c:pt idx="1061">
                  <c:v>0.0</c:v>
                </c:pt>
                <c:pt idx="1062">
                  <c:v>0.0</c:v>
                </c:pt>
                <c:pt idx="1063">
                  <c:v>0.0</c:v>
                </c:pt>
                <c:pt idx="1064">
                  <c:v>0.0</c:v>
                </c:pt>
                <c:pt idx="1065">
                  <c:v>0.0</c:v>
                </c:pt>
                <c:pt idx="1066">
                  <c:v>0.0</c:v>
                </c:pt>
                <c:pt idx="1067">
                  <c:v>0.0</c:v>
                </c:pt>
                <c:pt idx="1068">
                  <c:v>0.0</c:v>
                </c:pt>
                <c:pt idx="1069">
                  <c:v>0.0</c:v>
                </c:pt>
                <c:pt idx="1070">
                  <c:v>0.0</c:v>
                </c:pt>
                <c:pt idx="1071">
                  <c:v>0.0</c:v>
                </c:pt>
                <c:pt idx="1072">
                  <c:v>0.0</c:v>
                </c:pt>
                <c:pt idx="1073">
                  <c:v>0.0</c:v>
                </c:pt>
                <c:pt idx="1074">
                  <c:v>0.0</c:v>
                </c:pt>
                <c:pt idx="1075">
                  <c:v>0.0</c:v>
                </c:pt>
                <c:pt idx="1076">
                  <c:v>0.0</c:v>
                </c:pt>
                <c:pt idx="1077">
                  <c:v>0.0</c:v>
                </c:pt>
                <c:pt idx="1078">
                  <c:v>0.0</c:v>
                </c:pt>
                <c:pt idx="1079">
                  <c:v>0.0</c:v>
                </c:pt>
                <c:pt idx="1080">
                  <c:v>0.0</c:v>
                </c:pt>
                <c:pt idx="1081">
                  <c:v>0.0</c:v>
                </c:pt>
                <c:pt idx="1082">
                  <c:v>0.0</c:v>
                </c:pt>
                <c:pt idx="1083">
                  <c:v>0.0</c:v>
                </c:pt>
                <c:pt idx="1084">
                  <c:v>0.0</c:v>
                </c:pt>
                <c:pt idx="1085">
                  <c:v>0.0</c:v>
                </c:pt>
                <c:pt idx="1086">
                  <c:v>0.0</c:v>
                </c:pt>
                <c:pt idx="1087">
                  <c:v>0.0</c:v>
                </c:pt>
                <c:pt idx="1088">
                  <c:v>0.0</c:v>
                </c:pt>
                <c:pt idx="1089">
                  <c:v>0.0</c:v>
                </c:pt>
                <c:pt idx="1090">
                  <c:v>0.0</c:v>
                </c:pt>
                <c:pt idx="1091">
                  <c:v>0.0</c:v>
                </c:pt>
                <c:pt idx="1092">
                  <c:v>0.0</c:v>
                </c:pt>
                <c:pt idx="1093">
                  <c:v>0.0</c:v>
                </c:pt>
                <c:pt idx="1094">
                  <c:v>0.0</c:v>
                </c:pt>
                <c:pt idx="1095">
                  <c:v>0.0</c:v>
                </c:pt>
                <c:pt idx="1096">
                  <c:v>0.0</c:v>
                </c:pt>
                <c:pt idx="1097">
                  <c:v>0.0</c:v>
                </c:pt>
                <c:pt idx="1098">
                  <c:v>0.0</c:v>
                </c:pt>
                <c:pt idx="1099">
                  <c:v>0.0</c:v>
                </c:pt>
                <c:pt idx="1100">
                  <c:v>0.0</c:v>
                </c:pt>
                <c:pt idx="1101">
                  <c:v>0.0</c:v>
                </c:pt>
                <c:pt idx="1102">
                  <c:v>0.0</c:v>
                </c:pt>
                <c:pt idx="1103">
                  <c:v>0.0</c:v>
                </c:pt>
                <c:pt idx="1104">
                  <c:v>0.0</c:v>
                </c:pt>
                <c:pt idx="1105">
                  <c:v>0.0</c:v>
                </c:pt>
                <c:pt idx="1106">
                  <c:v>0.0</c:v>
                </c:pt>
                <c:pt idx="1107">
                  <c:v>0.0</c:v>
                </c:pt>
                <c:pt idx="1108">
                  <c:v>0.0</c:v>
                </c:pt>
                <c:pt idx="1109">
                  <c:v>0.0</c:v>
                </c:pt>
                <c:pt idx="1110">
                  <c:v>0.0</c:v>
                </c:pt>
                <c:pt idx="1111">
                  <c:v>0.0</c:v>
                </c:pt>
                <c:pt idx="1112">
                  <c:v>0.0</c:v>
                </c:pt>
                <c:pt idx="1113">
                  <c:v>0.0</c:v>
                </c:pt>
                <c:pt idx="1114">
                  <c:v>0.0</c:v>
                </c:pt>
                <c:pt idx="1115">
                  <c:v>0.0</c:v>
                </c:pt>
                <c:pt idx="1116">
                  <c:v>0.0</c:v>
                </c:pt>
                <c:pt idx="1117">
                  <c:v>0.0</c:v>
                </c:pt>
                <c:pt idx="1118">
                  <c:v>0.0</c:v>
                </c:pt>
                <c:pt idx="1119">
                  <c:v>0.0</c:v>
                </c:pt>
                <c:pt idx="1120">
                  <c:v>0.0</c:v>
                </c:pt>
                <c:pt idx="1121">
                  <c:v>0.0</c:v>
                </c:pt>
                <c:pt idx="1122">
                  <c:v>0.0</c:v>
                </c:pt>
                <c:pt idx="1123">
                  <c:v>0.0</c:v>
                </c:pt>
                <c:pt idx="1124">
                  <c:v>0.0</c:v>
                </c:pt>
                <c:pt idx="1125">
                  <c:v>0.0</c:v>
                </c:pt>
                <c:pt idx="1126">
                  <c:v>0.0</c:v>
                </c:pt>
                <c:pt idx="1127">
                  <c:v>0.0</c:v>
                </c:pt>
                <c:pt idx="1128">
                  <c:v>0.0</c:v>
                </c:pt>
                <c:pt idx="1129">
                  <c:v>0.0</c:v>
                </c:pt>
                <c:pt idx="1130">
                  <c:v>0.0</c:v>
                </c:pt>
                <c:pt idx="1131">
                  <c:v>0.0</c:v>
                </c:pt>
                <c:pt idx="1132">
                  <c:v>0.0</c:v>
                </c:pt>
                <c:pt idx="1133">
                  <c:v>0.0</c:v>
                </c:pt>
                <c:pt idx="1134">
                  <c:v>0.0</c:v>
                </c:pt>
                <c:pt idx="1135">
                  <c:v>0.0</c:v>
                </c:pt>
                <c:pt idx="1136">
                  <c:v>0.0</c:v>
                </c:pt>
                <c:pt idx="1137">
                  <c:v>0.0</c:v>
                </c:pt>
                <c:pt idx="1138">
                  <c:v>0.0</c:v>
                </c:pt>
                <c:pt idx="1139">
                  <c:v>0.0</c:v>
                </c:pt>
                <c:pt idx="1140">
                  <c:v>0.0</c:v>
                </c:pt>
                <c:pt idx="1141">
                  <c:v>0.0</c:v>
                </c:pt>
                <c:pt idx="1142">
                  <c:v>0.0</c:v>
                </c:pt>
                <c:pt idx="1143">
                  <c:v>0.0</c:v>
                </c:pt>
                <c:pt idx="1144">
                  <c:v>0.0</c:v>
                </c:pt>
                <c:pt idx="1145">
                  <c:v>0.0</c:v>
                </c:pt>
                <c:pt idx="1146">
                  <c:v>0.0</c:v>
                </c:pt>
                <c:pt idx="1147">
                  <c:v>0.0</c:v>
                </c:pt>
                <c:pt idx="1148">
                  <c:v>0.0</c:v>
                </c:pt>
                <c:pt idx="1149">
                  <c:v>0.0</c:v>
                </c:pt>
                <c:pt idx="1150">
                  <c:v>0.0</c:v>
                </c:pt>
                <c:pt idx="1151">
                  <c:v>0.0</c:v>
                </c:pt>
                <c:pt idx="1152">
                  <c:v>0.0</c:v>
                </c:pt>
                <c:pt idx="1153">
                  <c:v>0.0</c:v>
                </c:pt>
                <c:pt idx="1154">
                  <c:v>0.0</c:v>
                </c:pt>
                <c:pt idx="1155">
                  <c:v>0.0</c:v>
                </c:pt>
                <c:pt idx="1156">
                  <c:v>0.0</c:v>
                </c:pt>
                <c:pt idx="1157">
                  <c:v>0.0</c:v>
                </c:pt>
                <c:pt idx="1158">
                  <c:v>0.0</c:v>
                </c:pt>
                <c:pt idx="1159">
                  <c:v>0.0</c:v>
                </c:pt>
                <c:pt idx="1160">
                  <c:v>0.0</c:v>
                </c:pt>
                <c:pt idx="1161">
                  <c:v>0.0</c:v>
                </c:pt>
                <c:pt idx="1162">
                  <c:v>0.0</c:v>
                </c:pt>
                <c:pt idx="1163">
                  <c:v>0.0</c:v>
                </c:pt>
                <c:pt idx="1164">
                  <c:v>0.0</c:v>
                </c:pt>
                <c:pt idx="1165">
                  <c:v>0.0</c:v>
                </c:pt>
                <c:pt idx="1166">
                  <c:v>0.0</c:v>
                </c:pt>
                <c:pt idx="1167">
                  <c:v>0.0</c:v>
                </c:pt>
                <c:pt idx="1168">
                  <c:v>0.0</c:v>
                </c:pt>
                <c:pt idx="1169">
                  <c:v>0.0</c:v>
                </c:pt>
                <c:pt idx="1170">
                  <c:v>0.0</c:v>
                </c:pt>
                <c:pt idx="1171">
                  <c:v>0.0</c:v>
                </c:pt>
                <c:pt idx="1172">
                  <c:v>0.0</c:v>
                </c:pt>
                <c:pt idx="1173">
                  <c:v>0.0</c:v>
                </c:pt>
                <c:pt idx="1174">
                  <c:v>0.0</c:v>
                </c:pt>
                <c:pt idx="1175">
                  <c:v>0.0</c:v>
                </c:pt>
                <c:pt idx="1176">
                  <c:v>0.0</c:v>
                </c:pt>
                <c:pt idx="1177">
                  <c:v>0.0</c:v>
                </c:pt>
                <c:pt idx="1178">
                  <c:v>0.0</c:v>
                </c:pt>
                <c:pt idx="1179">
                  <c:v>0.0</c:v>
                </c:pt>
                <c:pt idx="1180">
                  <c:v>0.0</c:v>
                </c:pt>
                <c:pt idx="1181">
                  <c:v>0.0</c:v>
                </c:pt>
                <c:pt idx="1182">
                  <c:v>0.0</c:v>
                </c:pt>
                <c:pt idx="1183">
                  <c:v>0.0</c:v>
                </c:pt>
                <c:pt idx="1184">
                  <c:v>0.0</c:v>
                </c:pt>
                <c:pt idx="1185">
                  <c:v>0.0</c:v>
                </c:pt>
                <c:pt idx="1186">
                  <c:v>0.0</c:v>
                </c:pt>
                <c:pt idx="1187">
                  <c:v>0.0</c:v>
                </c:pt>
                <c:pt idx="1188">
                  <c:v>0.0</c:v>
                </c:pt>
                <c:pt idx="1189">
                  <c:v>0.0</c:v>
                </c:pt>
                <c:pt idx="1190">
                  <c:v>0.0</c:v>
                </c:pt>
                <c:pt idx="1191">
                  <c:v>0.0</c:v>
                </c:pt>
                <c:pt idx="1192">
                  <c:v>0.0</c:v>
                </c:pt>
                <c:pt idx="1193">
                  <c:v>0.0</c:v>
                </c:pt>
                <c:pt idx="1194">
                  <c:v>0.0</c:v>
                </c:pt>
                <c:pt idx="1195">
                  <c:v>0.0</c:v>
                </c:pt>
                <c:pt idx="1196">
                  <c:v>0.0</c:v>
                </c:pt>
                <c:pt idx="1197">
                  <c:v>0.0</c:v>
                </c:pt>
                <c:pt idx="1198">
                  <c:v>0.0</c:v>
                </c:pt>
                <c:pt idx="1199">
                  <c:v>0.0</c:v>
                </c:pt>
                <c:pt idx="1200">
                  <c:v>0.0</c:v>
                </c:pt>
                <c:pt idx="1201">
                  <c:v>0.0</c:v>
                </c:pt>
                <c:pt idx="1202">
                  <c:v>0.0</c:v>
                </c:pt>
                <c:pt idx="1203">
                  <c:v>0.0</c:v>
                </c:pt>
                <c:pt idx="1204">
                  <c:v>0.0</c:v>
                </c:pt>
                <c:pt idx="1205">
                  <c:v>0.0</c:v>
                </c:pt>
                <c:pt idx="1206">
                  <c:v>0.0</c:v>
                </c:pt>
                <c:pt idx="1207">
                  <c:v>0.0</c:v>
                </c:pt>
                <c:pt idx="1208">
                  <c:v>0.0</c:v>
                </c:pt>
                <c:pt idx="1209">
                  <c:v>0.0</c:v>
                </c:pt>
                <c:pt idx="1210">
                  <c:v>0.0</c:v>
                </c:pt>
                <c:pt idx="1211">
                  <c:v>0.0</c:v>
                </c:pt>
                <c:pt idx="1212">
                  <c:v>0.0</c:v>
                </c:pt>
                <c:pt idx="1213">
                  <c:v>0.0</c:v>
                </c:pt>
                <c:pt idx="1214">
                  <c:v>0.0</c:v>
                </c:pt>
                <c:pt idx="1215">
                  <c:v>0.0</c:v>
                </c:pt>
                <c:pt idx="1216">
                  <c:v>0.0</c:v>
                </c:pt>
                <c:pt idx="1217">
                  <c:v>0.0</c:v>
                </c:pt>
                <c:pt idx="1218">
                  <c:v>0.0</c:v>
                </c:pt>
                <c:pt idx="1219">
                  <c:v>0.0</c:v>
                </c:pt>
                <c:pt idx="1220">
                  <c:v>0.0</c:v>
                </c:pt>
                <c:pt idx="1221">
                  <c:v>0.0</c:v>
                </c:pt>
                <c:pt idx="1222">
                  <c:v>0.0</c:v>
                </c:pt>
                <c:pt idx="1223">
                  <c:v>0.0</c:v>
                </c:pt>
                <c:pt idx="1224">
                  <c:v>0.0</c:v>
                </c:pt>
                <c:pt idx="1225">
                  <c:v>0.0</c:v>
                </c:pt>
                <c:pt idx="1226">
                  <c:v>0.0</c:v>
                </c:pt>
                <c:pt idx="1227">
                  <c:v>0.0</c:v>
                </c:pt>
                <c:pt idx="1228">
                  <c:v>0.0</c:v>
                </c:pt>
                <c:pt idx="1229">
                  <c:v>0.0</c:v>
                </c:pt>
                <c:pt idx="1230">
                  <c:v>0.0</c:v>
                </c:pt>
                <c:pt idx="1231">
                  <c:v>0.0</c:v>
                </c:pt>
                <c:pt idx="1232">
                  <c:v>0.0</c:v>
                </c:pt>
                <c:pt idx="1233">
                  <c:v>0.0</c:v>
                </c:pt>
                <c:pt idx="1234">
                  <c:v>0.0</c:v>
                </c:pt>
                <c:pt idx="1235">
                  <c:v>0.0</c:v>
                </c:pt>
                <c:pt idx="1236">
                  <c:v>0.0</c:v>
                </c:pt>
                <c:pt idx="1237">
                  <c:v>0.0</c:v>
                </c:pt>
                <c:pt idx="1238">
                  <c:v>0.0</c:v>
                </c:pt>
                <c:pt idx="1239">
                  <c:v>0.0</c:v>
                </c:pt>
                <c:pt idx="1240">
                  <c:v>0.0</c:v>
                </c:pt>
                <c:pt idx="1241">
                  <c:v>0.0</c:v>
                </c:pt>
                <c:pt idx="1242">
                  <c:v>0.0</c:v>
                </c:pt>
                <c:pt idx="1243">
                  <c:v>0.0</c:v>
                </c:pt>
                <c:pt idx="1244">
                  <c:v>0.0</c:v>
                </c:pt>
                <c:pt idx="1245">
                  <c:v>0.0</c:v>
                </c:pt>
                <c:pt idx="1246">
                  <c:v>0.0</c:v>
                </c:pt>
                <c:pt idx="1247">
                  <c:v>0.0</c:v>
                </c:pt>
                <c:pt idx="1248">
                  <c:v>0.0</c:v>
                </c:pt>
                <c:pt idx="1249">
                  <c:v>0.0</c:v>
                </c:pt>
                <c:pt idx="1250">
                  <c:v>0.0</c:v>
                </c:pt>
                <c:pt idx="1251">
                  <c:v>0.0</c:v>
                </c:pt>
                <c:pt idx="1252">
                  <c:v>0.0</c:v>
                </c:pt>
                <c:pt idx="1253">
                  <c:v>0.0</c:v>
                </c:pt>
                <c:pt idx="1254">
                  <c:v>0.0</c:v>
                </c:pt>
                <c:pt idx="1255">
                  <c:v>0.0</c:v>
                </c:pt>
                <c:pt idx="1256">
                  <c:v>0.0</c:v>
                </c:pt>
                <c:pt idx="1257">
                  <c:v>0.0</c:v>
                </c:pt>
                <c:pt idx="1258">
                  <c:v>0.0</c:v>
                </c:pt>
                <c:pt idx="1259">
                  <c:v>0.0</c:v>
                </c:pt>
                <c:pt idx="1260">
                  <c:v>0.0</c:v>
                </c:pt>
                <c:pt idx="1261">
                  <c:v>0.0</c:v>
                </c:pt>
                <c:pt idx="1262">
                  <c:v>0.0</c:v>
                </c:pt>
                <c:pt idx="1263">
                  <c:v>0.0</c:v>
                </c:pt>
                <c:pt idx="1264">
                  <c:v>0.0</c:v>
                </c:pt>
                <c:pt idx="1265">
                  <c:v>0.0</c:v>
                </c:pt>
                <c:pt idx="1266">
                  <c:v>1.0</c:v>
                </c:pt>
                <c:pt idx="1267">
                  <c:v>1.0</c:v>
                </c:pt>
                <c:pt idx="1268">
                  <c:v>0.0</c:v>
                </c:pt>
                <c:pt idx="1269">
                  <c:v>0.0</c:v>
                </c:pt>
                <c:pt idx="1270">
                  <c:v>0.0</c:v>
                </c:pt>
                <c:pt idx="1271">
                  <c:v>1.0</c:v>
                </c:pt>
                <c:pt idx="1272">
                  <c:v>2.0</c:v>
                </c:pt>
                <c:pt idx="1273">
                  <c:v>0.0</c:v>
                </c:pt>
                <c:pt idx="1274">
                  <c:v>0.0</c:v>
                </c:pt>
                <c:pt idx="1275">
                  <c:v>0.0</c:v>
                </c:pt>
                <c:pt idx="1276">
                  <c:v>0.0</c:v>
                </c:pt>
                <c:pt idx="1277">
                  <c:v>1.0</c:v>
                </c:pt>
                <c:pt idx="1278">
                  <c:v>0.0</c:v>
                </c:pt>
                <c:pt idx="1279">
                  <c:v>0.0</c:v>
                </c:pt>
                <c:pt idx="1280">
                  <c:v>0.0</c:v>
                </c:pt>
                <c:pt idx="1281">
                  <c:v>0.0</c:v>
                </c:pt>
                <c:pt idx="1282">
                  <c:v>0.0</c:v>
                </c:pt>
                <c:pt idx="1283">
                  <c:v>0.0</c:v>
                </c:pt>
                <c:pt idx="1284">
                  <c:v>0.0</c:v>
                </c:pt>
                <c:pt idx="1285">
                  <c:v>0.0</c:v>
                </c:pt>
                <c:pt idx="1286">
                  <c:v>0.0</c:v>
                </c:pt>
                <c:pt idx="1287">
                  <c:v>0.0</c:v>
                </c:pt>
                <c:pt idx="1288">
                  <c:v>0.0</c:v>
                </c:pt>
                <c:pt idx="1289">
                  <c:v>0.0</c:v>
                </c:pt>
                <c:pt idx="1290">
                  <c:v>0.0</c:v>
                </c:pt>
                <c:pt idx="1291">
                  <c:v>0.0</c:v>
                </c:pt>
                <c:pt idx="1292">
                  <c:v>0.0</c:v>
                </c:pt>
                <c:pt idx="1293">
                  <c:v>0.0</c:v>
                </c:pt>
                <c:pt idx="1294">
                  <c:v>0.0</c:v>
                </c:pt>
                <c:pt idx="1295">
                  <c:v>0.0</c:v>
                </c:pt>
                <c:pt idx="1296">
                  <c:v>0.0</c:v>
                </c:pt>
                <c:pt idx="1297">
                  <c:v>0.0</c:v>
                </c:pt>
                <c:pt idx="1298">
                  <c:v>0.0</c:v>
                </c:pt>
                <c:pt idx="1299">
                  <c:v>0.0</c:v>
                </c:pt>
                <c:pt idx="1300">
                  <c:v>0.0</c:v>
                </c:pt>
                <c:pt idx="1301">
                  <c:v>0.0</c:v>
                </c:pt>
                <c:pt idx="1302">
                  <c:v>0.0</c:v>
                </c:pt>
                <c:pt idx="1303">
                  <c:v>0.0</c:v>
                </c:pt>
                <c:pt idx="1304">
                  <c:v>0.0</c:v>
                </c:pt>
                <c:pt idx="1305">
                  <c:v>0.0</c:v>
                </c:pt>
                <c:pt idx="1306">
                  <c:v>0.0</c:v>
                </c:pt>
                <c:pt idx="1307">
                  <c:v>0.0</c:v>
                </c:pt>
                <c:pt idx="1308">
                  <c:v>0.0</c:v>
                </c:pt>
                <c:pt idx="1309">
                  <c:v>0.0</c:v>
                </c:pt>
                <c:pt idx="1310">
                  <c:v>0.0</c:v>
                </c:pt>
                <c:pt idx="1311">
                  <c:v>0.0</c:v>
                </c:pt>
                <c:pt idx="1312">
                  <c:v>0.0</c:v>
                </c:pt>
                <c:pt idx="1313">
                  <c:v>0.0</c:v>
                </c:pt>
                <c:pt idx="1314">
                  <c:v>0.0</c:v>
                </c:pt>
                <c:pt idx="1315">
                  <c:v>0.0</c:v>
                </c:pt>
                <c:pt idx="1316">
                  <c:v>0.0</c:v>
                </c:pt>
                <c:pt idx="1317">
                  <c:v>0.0</c:v>
                </c:pt>
                <c:pt idx="1318">
                  <c:v>0.0</c:v>
                </c:pt>
                <c:pt idx="1319">
                  <c:v>0.0</c:v>
                </c:pt>
                <c:pt idx="1320">
                  <c:v>0.0</c:v>
                </c:pt>
                <c:pt idx="1321">
                  <c:v>0.0</c:v>
                </c:pt>
                <c:pt idx="1322">
                  <c:v>0.0</c:v>
                </c:pt>
                <c:pt idx="1323">
                  <c:v>0.0</c:v>
                </c:pt>
                <c:pt idx="1324">
                  <c:v>0.0</c:v>
                </c:pt>
                <c:pt idx="1325">
                  <c:v>0.0</c:v>
                </c:pt>
                <c:pt idx="1326">
                  <c:v>0.0</c:v>
                </c:pt>
                <c:pt idx="1327">
                  <c:v>0.0</c:v>
                </c:pt>
                <c:pt idx="1328">
                  <c:v>0.0</c:v>
                </c:pt>
                <c:pt idx="1329">
                  <c:v>0.0</c:v>
                </c:pt>
                <c:pt idx="1330">
                  <c:v>0.0</c:v>
                </c:pt>
                <c:pt idx="1331">
                  <c:v>0.0</c:v>
                </c:pt>
                <c:pt idx="1332">
                  <c:v>0.0</c:v>
                </c:pt>
                <c:pt idx="1333">
                  <c:v>0.0</c:v>
                </c:pt>
                <c:pt idx="1334">
                  <c:v>0.0</c:v>
                </c:pt>
                <c:pt idx="1335">
                  <c:v>0.0</c:v>
                </c:pt>
                <c:pt idx="1336">
                  <c:v>0.0</c:v>
                </c:pt>
                <c:pt idx="1337">
                  <c:v>0.0</c:v>
                </c:pt>
                <c:pt idx="1338">
                  <c:v>0.0</c:v>
                </c:pt>
                <c:pt idx="1339">
                  <c:v>0.0</c:v>
                </c:pt>
                <c:pt idx="1340">
                  <c:v>0.0</c:v>
                </c:pt>
                <c:pt idx="1341">
                  <c:v>0.0</c:v>
                </c:pt>
                <c:pt idx="1342">
                  <c:v>0.0</c:v>
                </c:pt>
                <c:pt idx="1343">
                  <c:v>0.0</c:v>
                </c:pt>
                <c:pt idx="1344">
                  <c:v>0.0</c:v>
                </c:pt>
                <c:pt idx="1345">
                  <c:v>0.0</c:v>
                </c:pt>
                <c:pt idx="1346">
                  <c:v>0.0</c:v>
                </c:pt>
                <c:pt idx="1347">
                  <c:v>0.0</c:v>
                </c:pt>
                <c:pt idx="1348">
                  <c:v>0.0</c:v>
                </c:pt>
                <c:pt idx="1349">
                  <c:v>0.0</c:v>
                </c:pt>
                <c:pt idx="1350">
                  <c:v>0.0</c:v>
                </c:pt>
                <c:pt idx="1351">
                  <c:v>0.0</c:v>
                </c:pt>
                <c:pt idx="1352">
                  <c:v>0.0</c:v>
                </c:pt>
                <c:pt idx="1353">
                  <c:v>0.0</c:v>
                </c:pt>
                <c:pt idx="1354">
                  <c:v>0.0</c:v>
                </c:pt>
                <c:pt idx="1355">
                  <c:v>0.0</c:v>
                </c:pt>
                <c:pt idx="1356">
                  <c:v>0.0</c:v>
                </c:pt>
                <c:pt idx="1357">
                  <c:v>0.0</c:v>
                </c:pt>
                <c:pt idx="1358">
                  <c:v>0.0</c:v>
                </c:pt>
                <c:pt idx="1359">
                  <c:v>0.0</c:v>
                </c:pt>
                <c:pt idx="1360">
                  <c:v>0.0</c:v>
                </c:pt>
                <c:pt idx="1361">
                  <c:v>0.0</c:v>
                </c:pt>
                <c:pt idx="1362">
                  <c:v>0.0</c:v>
                </c:pt>
                <c:pt idx="1363">
                  <c:v>0.0</c:v>
                </c:pt>
                <c:pt idx="1364">
                  <c:v>0.0</c:v>
                </c:pt>
                <c:pt idx="1365">
                  <c:v>0.0</c:v>
                </c:pt>
                <c:pt idx="1366">
                  <c:v>0.0</c:v>
                </c:pt>
                <c:pt idx="1367">
                  <c:v>0.0</c:v>
                </c:pt>
                <c:pt idx="1368">
                  <c:v>0.0</c:v>
                </c:pt>
                <c:pt idx="1369">
                  <c:v>0.0</c:v>
                </c:pt>
                <c:pt idx="1370">
                  <c:v>0.0</c:v>
                </c:pt>
                <c:pt idx="1371">
                  <c:v>0.0</c:v>
                </c:pt>
                <c:pt idx="1372">
                  <c:v>0.0</c:v>
                </c:pt>
                <c:pt idx="1373">
                  <c:v>0.0</c:v>
                </c:pt>
                <c:pt idx="1374">
                  <c:v>0.0</c:v>
                </c:pt>
                <c:pt idx="1375">
                  <c:v>0.0</c:v>
                </c:pt>
                <c:pt idx="1376">
                  <c:v>0.0</c:v>
                </c:pt>
                <c:pt idx="1377">
                  <c:v>0.0</c:v>
                </c:pt>
                <c:pt idx="1378">
                  <c:v>0.0</c:v>
                </c:pt>
                <c:pt idx="1379">
                  <c:v>0.0</c:v>
                </c:pt>
                <c:pt idx="1380">
                  <c:v>0.0</c:v>
                </c:pt>
                <c:pt idx="1381">
                  <c:v>0.0</c:v>
                </c:pt>
                <c:pt idx="1382">
                  <c:v>0.0</c:v>
                </c:pt>
                <c:pt idx="1383">
                  <c:v>0.0</c:v>
                </c:pt>
                <c:pt idx="1384">
                  <c:v>0.0</c:v>
                </c:pt>
                <c:pt idx="1385">
                  <c:v>0.0</c:v>
                </c:pt>
                <c:pt idx="1386">
                  <c:v>0.0</c:v>
                </c:pt>
                <c:pt idx="1387">
                  <c:v>0.0</c:v>
                </c:pt>
                <c:pt idx="1388">
                  <c:v>0.0</c:v>
                </c:pt>
                <c:pt idx="1389">
                  <c:v>0.0</c:v>
                </c:pt>
                <c:pt idx="1390">
                  <c:v>0.0</c:v>
                </c:pt>
                <c:pt idx="1391">
                  <c:v>0.0</c:v>
                </c:pt>
                <c:pt idx="1392">
                  <c:v>0.0</c:v>
                </c:pt>
                <c:pt idx="1393">
                  <c:v>0.0</c:v>
                </c:pt>
                <c:pt idx="1394">
                  <c:v>0.0</c:v>
                </c:pt>
                <c:pt idx="1395">
                  <c:v>0.0</c:v>
                </c:pt>
                <c:pt idx="1396">
                  <c:v>0.0</c:v>
                </c:pt>
                <c:pt idx="1397">
                  <c:v>0.0</c:v>
                </c:pt>
                <c:pt idx="1398">
                  <c:v>0.0</c:v>
                </c:pt>
                <c:pt idx="1399">
                  <c:v>0.0</c:v>
                </c:pt>
                <c:pt idx="1400">
                  <c:v>0.0</c:v>
                </c:pt>
                <c:pt idx="1401">
                  <c:v>0.0</c:v>
                </c:pt>
                <c:pt idx="1402">
                  <c:v>0.0</c:v>
                </c:pt>
                <c:pt idx="1403">
                  <c:v>0.0</c:v>
                </c:pt>
                <c:pt idx="1404">
                  <c:v>0.0</c:v>
                </c:pt>
                <c:pt idx="1405">
                  <c:v>0.0</c:v>
                </c:pt>
                <c:pt idx="1406">
                  <c:v>0.0</c:v>
                </c:pt>
                <c:pt idx="1407">
                  <c:v>0.0</c:v>
                </c:pt>
                <c:pt idx="1408">
                  <c:v>0.0</c:v>
                </c:pt>
                <c:pt idx="1409">
                  <c:v>0.0</c:v>
                </c:pt>
                <c:pt idx="1410">
                  <c:v>0.0</c:v>
                </c:pt>
                <c:pt idx="1411">
                  <c:v>0.0</c:v>
                </c:pt>
                <c:pt idx="1412">
                  <c:v>0.0</c:v>
                </c:pt>
                <c:pt idx="1413">
                  <c:v>0.0</c:v>
                </c:pt>
                <c:pt idx="1414">
                  <c:v>0.0</c:v>
                </c:pt>
                <c:pt idx="1415">
                  <c:v>0.0</c:v>
                </c:pt>
                <c:pt idx="1416">
                  <c:v>0.0</c:v>
                </c:pt>
                <c:pt idx="1417">
                  <c:v>0.0</c:v>
                </c:pt>
                <c:pt idx="1418">
                  <c:v>0.0</c:v>
                </c:pt>
                <c:pt idx="1419">
                  <c:v>0.0</c:v>
                </c:pt>
                <c:pt idx="1420">
                  <c:v>0.0</c:v>
                </c:pt>
                <c:pt idx="1421">
                  <c:v>0.0</c:v>
                </c:pt>
                <c:pt idx="1422">
                  <c:v>0.0</c:v>
                </c:pt>
                <c:pt idx="1423">
                  <c:v>0.0</c:v>
                </c:pt>
                <c:pt idx="1424">
                  <c:v>0.0</c:v>
                </c:pt>
                <c:pt idx="1425">
                  <c:v>0.0</c:v>
                </c:pt>
                <c:pt idx="1426">
                  <c:v>0.0</c:v>
                </c:pt>
                <c:pt idx="1427">
                  <c:v>0.0</c:v>
                </c:pt>
                <c:pt idx="1428">
                  <c:v>0.0</c:v>
                </c:pt>
                <c:pt idx="1429">
                  <c:v>0.0</c:v>
                </c:pt>
                <c:pt idx="1430">
                  <c:v>0.0</c:v>
                </c:pt>
                <c:pt idx="1431">
                  <c:v>0.0</c:v>
                </c:pt>
                <c:pt idx="1432">
                  <c:v>0.0</c:v>
                </c:pt>
                <c:pt idx="1433">
                  <c:v>0.0</c:v>
                </c:pt>
                <c:pt idx="1434">
                  <c:v>0.0</c:v>
                </c:pt>
                <c:pt idx="1435">
                  <c:v>0.0</c:v>
                </c:pt>
                <c:pt idx="1436">
                  <c:v>0.0</c:v>
                </c:pt>
                <c:pt idx="1437">
                  <c:v>0.0</c:v>
                </c:pt>
                <c:pt idx="1438">
                  <c:v>0.0</c:v>
                </c:pt>
                <c:pt idx="1439">
                  <c:v>0.0</c:v>
                </c:pt>
                <c:pt idx="1440">
                  <c:v>0.0</c:v>
                </c:pt>
                <c:pt idx="1441">
                  <c:v>0.0</c:v>
                </c:pt>
                <c:pt idx="1442">
                  <c:v>0.0</c:v>
                </c:pt>
                <c:pt idx="1443">
                  <c:v>0.0</c:v>
                </c:pt>
                <c:pt idx="1444">
                  <c:v>0.0</c:v>
                </c:pt>
                <c:pt idx="1445">
                  <c:v>0.0</c:v>
                </c:pt>
                <c:pt idx="1446">
                  <c:v>0.0</c:v>
                </c:pt>
                <c:pt idx="1447">
                  <c:v>0.0</c:v>
                </c:pt>
                <c:pt idx="1448">
                  <c:v>0.0</c:v>
                </c:pt>
                <c:pt idx="1449">
                  <c:v>0.0</c:v>
                </c:pt>
                <c:pt idx="1450">
                  <c:v>0.0</c:v>
                </c:pt>
                <c:pt idx="1451">
                  <c:v>0.0</c:v>
                </c:pt>
                <c:pt idx="1452">
                  <c:v>0.0</c:v>
                </c:pt>
                <c:pt idx="1453">
                  <c:v>0.0</c:v>
                </c:pt>
                <c:pt idx="1454">
                  <c:v>0.0</c:v>
                </c:pt>
                <c:pt idx="1455">
                  <c:v>0.0</c:v>
                </c:pt>
                <c:pt idx="1456">
                  <c:v>0.0</c:v>
                </c:pt>
                <c:pt idx="1457">
                  <c:v>0.0</c:v>
                </c:pt>
                <c:pt idx="1458">
                  <c:v>0.0</c:v>
                </c:pt>
                <c:pt idx="1459">
                  <c:v>0.0</c:v>
                </c:pt>
                <c:pt idx="1460">
                  <c:v>0.0</c:v>
                </c:pt>
                <c:pt idx="1461">
                  <c:v>0.0</c:v>
                </c:pt>
                <c:pt idx="1462">
                  <c:v>0.0</c:v>
                </c:pt>
                <c:pt idx="1463">
                  <c:v>0.0</c:v>
                </c:pt>
                <c:pt idx="1464">
                  <c:v>0.0</c:v>
                </c:pt>
                <c:pt idx="1465">
                  <c:v>0.0</c:v>
                </c:pt>
                <c:pt idx="1466">
                  <c:v>0.0</c:v>
                </c:pt>
                <c:pt idx="1467">
                  <c:v>0.0</c:v>
                </c:pt>
                <c:pt idx="1468">
                  <c:v>0.0</c:v>
                </c:pt>
                <c:pt idx="1469">
                  <c:v>0.0</c:v>
                </c:pt>
                <c:pt idx="1470">
                  <c:v>0.0</c:v>
                </c:pt>
                <c:pt idx="1471">
                  <c:v>0.0</c:v>
                </c:pt>
                <c:pt idx="1472">
                  <c:v>0.0</c:v>
                </c:pt>
                <c:pt idx="1473">
                  <c:v>0.0</c:v>
                </c:pt>
                <c:pt idx="1474">
                  <c:v>0.0</c:v>
                </c:pt>
                <c:pt idx="1475">
                  <c:v>0.0</c:v>
                </c:pt>
                <c:pt idx="1476">
                  <c:v>0.0</c:v>
                </c:pt>
                <c:pt idx="1477">
                  <c:v>0.0</c:v>
                </c:pt>
                <c:pt idx="1478">
                  <c:v>0.0</c:v>
                </c:pt>
                <c:pt idx="1479">
                  <c:v>0.0</c:v>
                </c:pt>
                <c:pt idx="1480">
                  <c:v>0.0</c:v>
                </c:pt>
                <c:pt idx="1481">
                  <c:v>0.0</c:v>
                </c:pt>
                <c:pt idx="1482">
                  <c:v>5.0</c:v>
                </c:pt>
                <c:pt idx="1483">
                  <c:v>1.0</c:v>
                </c:pt>
                <c:pt idx="1484">
                  <c:v>1.0</c:v>
                </c:pt>
                <c:pt idx="1485">
                  <c:v>0.0</c:v>
                </c:pt>
                <c:pt idx="1486">
                  <c:v>2.0</c:v>
                </c:pt>
                <c:pt idx="1487">
                  <c:v>0.0</c:v>
                </c:pt>
                <c:pt idx="1488">
                  <c:v>0.0</c:v>
                </c:pt>
                <c:pt idx="1489">
                  <c:v>0.0</c:v>
                </c:pt>
                <c:pt idx="1490">
                  <c:v>2.0</c:v>
                </c:pt>
                <c:pt idx="1491">
                  <c:v>0.0</c:v>
                </c:pt>
                <c:pt idx="1492">
                  <c:v>0.0</c:v>
                </c:pt>
                <c:pt idx="1493">
                  <c:v>0.0</c:v>
                </c:pt>
                <c:pt idx="1494">
                  <c:v>0.0</c:v>
                </c:pt>
                <c:pt idx="1495">
                  <c:v>0.0</c:v>
                </c:pt>
                <c:pt idx="1496">
                  <c:v>0.0</c:v>
                </c:pt>
                <c:pt idx="1497">
                  <c:v>0.0</c:v>
                </c:pt>
                <c:pt idx="1498">
                  <c:v>0.0</c:v>
                </c:pt>
                <c:pt idx="1499">
                  <c:v>0.0</c:v>
                </c:pt>
                <c:pt idx="1500">
                  <c:v>0.0</c:v>
                </c:pt>
                <c:pt idx="1501">
                  <c:v>0.0</c:v>
                </c:pt>
                <c:pt idx="1502">
                  <c:v>0.0</c:v>
                </c:pt>
                <c:pt idx="1503">
                  <c:v>0.0</c:v>
                </c:pt>
                <c:pt idx="1504">
                  <c:v>0.0</c:v>
                </c:pt>
                <c:pt idx="1505">
                  <c:v>0.0</c:v>
                </c:pt>
                <c:pt idx="1506">
                  <c:v>0.0</c:v>
                </c:pt>
                <c:pt idx="1507">
                  <c:v>0.0</c:v>
                </c:pt>
                <c:pt idx="1508">
                  <c:v>0.0</c:v>
                </c:pt>
                <c:pt idx="1509">
                  <c:v>0.0</c:v>
                </c:pt>
                <c:pt idx="1510">
                  <c:v>0.0</c:v>
                </c:pt>
                <c:pt idx="1511">
                  <c:v>0.0</c:v>
                </c:pt>
                <c:pt idx="1512">
                  <c:v>0.0</c:v>
                </c:pt>
                <c:pt idx="1513">
                  <c:v>0.0</c:v>
                </c:pt>
                <c:pt idx="1514">
                  <c:v>0.0</c:v>
                </c:pt>
                <c:pt idx="1515">
                  <c:v>0.0</c:v>
                </c:pt>
                <c:pt idx="1516">
                  <c:v>0.0</c:v>
                </c:pt>
                <c:pt idx="1517">
                  <c:v>0.0</c:v>
                </c:pt>
                <c:pt idx="1518">
                  <c:v>0.0</c:v>
                </c:pt>
                <c:pt idx="1519">
                  <c:v>0.0</c:v>
                </c:pt>
                <c:pt idx="1520">
                  <c:v>0.0</c:v>
                </c:pt>
                <c:pt idx="1521">
                  <c:v>0.0</c:v>
                </c:pt>
                <c:pt idx="1522">
                  <c:v>0.0</c:v>
                </c:pt>
                <c:pt idx="1523">
                  <c:v>0.0</c:v>
                </c:pt>
                <c:pt idx="1524">
                  <c:v>0.0</c:v>
                </c:pt>
                <c:pt idx="1525">
                  <c:v>0.0</c:v>
                </c:pt>
                <c:pt idx="1526">
                  <c:v>0.0</c:v>
                </c:pt>
                <c:pt idx="1527">
                  <c:v>0.0</c:v>
                </c:pt>
                <c:pt idx="1528">
                  <c:v>0.0</c:v>
                </c:pt>
                <c:pt idx="1529">
                  <c:v>0.0</c:v>
                </c:pt>
                <c:pt idx="1530">
                  <c:v>0.0</c:v>
                </c:pt>
                <c:pt idx="1531">
                  <c:v>0.0</c:v>
                </c:pt>
                <c:pt idx="1532">
                  <c:v>0.0</c:v>
                </c:pt>
                <c:pt idx="1533">
                  <c:v>0.0</c:v>
                </c:pt>
                <c:pt idx="1534">
                  <c:v>0.0</c:v>
                </c:pt>
                <c:pt idx="1535">
                  <c:v>0.0</c:v>
                </c:pt>
                <c:pt idx="1536">
                  <c:v>0.0</c:v>
                </c:pt>
                <c:pt idx="1537">
                  <c:v>0.0</c:v>
                </c:pt>
                <c:pt idx="1538">
                  <c:v>0.0</c:v>
                </c:pt>
                <c:pt idx="1539">
                  <c:v>0.0</c:v>
                </c:pt>
                <c:pt idx="1540">
                  <c:v>0.0</c:v>
                </c:pt>
                <c:pt idx="1541">
                  <c:v>0.0</c:v>
                </c:pt>
                <c:pt idx="1542">
                  <c:v>0.0</c:v>
                </c:pt>
                <c:pt idx="1543">
                  <c:v>0.0</c:v>
                </c:pt>
                <c:pt idx="1544">
                  <c:v>0.0</c:v>
                </c:pt>
                <c:pt idx="1545">
                  <c:v>0.0</c:v>
                </c:pt>
                <c:pt idx="1546">
                  <c:v>0.0</c:v>
                </c:pt>
                <c:pt idx="1547">
                  <c:v>0.0</c:v>
                </c:pt>
                <c:pt idx="1548">
                  <c:v>0.0</c:v>
                </c:pt>
                <c:pt idx="1549">
                  <c:v>0.0</c:v>
                </c:pt>
                <c:pt idx="1550">
                  <c:v>0.0</c:v>
                </c:pt>
                <c:pt idx="1551">
                  <c:v>0.0</c:v>
                </c:pt>
                <c:pt idx="1552">
                  <c:v>0.0</c:v>
                </c:pt>
                <c:pt idx="1553">
                  <c:v>0.0</c:v>
                </c:pt>
                <c:pt idx="1554">
                  <c:v>0.0</c:v>
                </c:pt>
                <c:pt idx="1555">
                  <c:v>0.0</c:v>
                </c:pt>
                <c:pt idx="1556">
                  <c:v>0.0</c:v>
                </c:pt>
                <c:pt idx="1557">
                  <c:v>0.0</c:v>
                </c:pt>
                <c:pt idx="1558">
                  <c:v>0.0</c:v>
                </c:pt>
                <c:pt idx="1559">
                  <c:v>0.0</c:v>
                </c:pt>
                <c:pt idx="1560">
                  <c:v>0.0</c:v>
                </c:pt>
                <c:pt idx="1561">
                  <c:v>0.0</c:v>
                </c:pt>
                <c:pt idx="1562">
                  <c:v>0.0</c:v>
                </c:pt>
                <c:pt idx="1563">
                  <c:v>0.0</c:v>
                </c:pt>
                <c:pt idx="1564">
                  <c:v>0.0</c:v>
                </c:pt>
                <c:pt idx="1565">
                  <c:v>0.0</c:v>
                </c:pt>
                <c:pt idx="1566">
                  <c:v>0.0</c:v>
                </c:pt>
                <c:pt idx="1567">
                  <c:v>0.0</c:v>
                </c:pt>
                <c:pt idx="1568">
                  <c:v>0.0</c:v>
                </c:pt>
                <c:pt idx="1569">
                  <c:v>0.0</c:v>
                </c:pt>
                <c:pt idx="1570">
                  <c:v>0.0</c:v>
                </c:pt>
                <c:pt idx="1571">
                  <c:v>0.0</c:v>
                </c:pt>
                <c:pt idx="1572">
                  <c:v>0.0</c:v>
                </c:pt>
                <c:pt idx="1573">
                  <c:v>0.0</c:v>
                </c:pt>
                <c:pt idx="1574">
                  <c:v>0.0</c:v>
                </c:pt>
                <c:pt idx="1575">
                  <c:v>0.0</c:v>
                </c:pt>
                <c:pt idx="1576">
                  <c:v>0.0</c:v>
                </c:pt>
                <c:pt idx="1577">
                  <c:v>0.0</c:v>
                </c:pt>
                <c:pt idx="1578">
                  <c:v>0.0</c:v>
                </c:pt>
                <c:pt idx="1579">
                  <c:v>0.0</c:v>
                </c:pt>
                <c:pt idx="1580">
                  <c:v>0.0</c:v>
                </c:pt>
                <c:pt idx="1581">
                  <c:v>0.0</c:v>
                </c:pt>
                <c:pt idx="1582">
                  <c:v>0.0</c:v>
                </c:pt>
                <c:pt idx="1583">
                  <c:v>0.0</c:v>
                </c:pt>
                <c:pt idx="1584">
                  <c:v>0.0</c:v>
                </c:pt>
                <c:pt idx="1585">
                  <c:v>0.0</c:v>
                </c:pt>
                <c:pt idx="1586">
                  <c:v>0.0</c:v>
                </c:pt>
                <c:pt idx="1587">
                  <c:v>0.0</c:v>
                </c:pt>
                <c:pt idx="1588">
                  <c:v>0.0</c:v>
                </c:pt>
                <c:pt idx="1589">
                  <c:v>0.0</c:v>
                </c:pt>
                <c:pt idx="1590">
                  <c:v>0.0</c:v>
                </c:pt>
                <c:pt idx="1591">
                  <c:v>0.0</c:v>
                </c:pt>
                <c:pt idx="1592">
                  <c:v>0.0</c:v>
                </c:pt>
                <c:pt idx="1593">
                  <c:v>0.0</c:v>
                </c:pt>
                <c:pt idx="1594">
                  <c:v>0.0</c:v>
                </c:pt>
                <c:pt idx="1595">
                  <c:v>0.0</c:v>
                </c:pt>
                <c:pt idx="1596">
                  <c:v>0.0</c:v>
                </c:pt>
                <c:pt idx="1597">
                  <c:v>0.0</c:v>
                </c:pt>
                <c:pt idx="1598">
                  <c:v>0.0</c:v>
                </c:pt>
                <c:pt idx="1599">
                  <c:v>0.0</c:v>
                </c:pt>
                <c:pt idx="1600">
                  <c:v>3.0</c:v>
                </c:pt>
                <c:pt idx="1601">
                  <c:v>0.0</c:v>
                </c:pt>
                <c:pt idx="1602">
                  <c:v>0.0</c:v>
                </c:pt>
                <c:pt idx="1603">
                  <c:v>0.0</c:v>
                </c:pt>
                <c:pt idx="1604">
                  <c:v>3.0</c:v>
                </c:pt>
                <c:pt idx="1605">
                  <c:v>0.0</c:v>
                </c:pt>
                <c:pt idx="1606">
                  <c:v>2.0</c:v>
                </c:pt>
                <c:pt idx="1607">
                  <c:v>0.0</c:v>
                </c:pt>
                <c:pt idx="1608">
                  <c:v>0.0</c:v>
                </c:pt>
                <c:pt idx="1609">
                  <c:v>2.0</c:v>
                </c:pt>
                <c:pt idx="1610">
                  <c:v>0.0</c:v>
                </c:pt>
                <c:pt idx="1611">
                  <c:v>0.0</c:v>
                </c:pt>
                <c:pt idx="1612">
                  <c:v>0.0</c:v>
                </c:pt>
                <c:pt idx="1613">
                  <c:v>0.0</c:v>
                </c:pt>
                <c:pt idx="1614">
                  <c:v>0.0</c:v>
                </c:pt>
                <c:pt idx="1615">
                  <c:v>0.0</c:v>
                </c:pt>
                <c:pt idx="1616">
                  <c:v>0.0</c:v>
                </c:pt>
                <c:pt idx="1617">
                  <c:v>0.0</c:v>
                </c:pt>
                <c:pt idx="1618">
                  <c:v>0.0</c:v>
                </c:pt>
                <c:pt idx="1619">
                  <c:v>0.0</c:v>
                </c:pt>
                <c:pt idx="1620">
                  <c:v>0.0</c:v>
                </c:pt>
                <c:pt idx="1621">
                  <c:v>1.0</c:v>
                </c:pt>
                <c:pt idx="1622">
                  <c:v>1.0</c:v>
                </c:pt>
                <c:pt idx="1623">
                  <c:v>2.0</c:v>
                </c:pt>
                <c:pt idx="1624">
                  <c:v>0.0</c:v>
                </c:pt>
                <c:pt idx="1625">
                  <c:v>1.0</c:v>
                </c:pt>
                <c:pt idx="1626">
                  <c:v>0.0</c:v>
                </c:pt>
                <c:pt idx="1627">
                  <c:v>1.0</c:v>
                </c:pt>
                <c:pt idx="1628">
                  <c:v>1.0</c:v>
                </c:pt>
                <c:pt idx="1629">
                  <c:v>0.0</c:v>
                </c:pt>
                <c:pt idx="1630">
                  <c:v>0.0</c:v>
                </c:pt>
                <c:pt idx="1631">
                  <c:v>0.0</c:v>
                </c:pt>
                <c:pt idx="1632">
                  <c:v>0.0</c:v>
                </c:pt>
                <c:pt idx="1633">
                  <c:v>0.0</c:v>
                </c:pt>
                <c:pt idx="1634">
                  <c:v>0.0</c:v>
                </c:pt>
                <c:pt idx="1635">
                  <c:v>0.0</c:v>
                </c:pt>
                <c:pt idx="1636">
                  <c:v>0.0</c:v>
                </c:pt>
                <c:pt idx="1637">
                  <c:v>0.0</c:v>
                </c:pt>
                <c:pt idx="1638">
                  <c:v>0.0</c:v>
                </c:pt>
                <c:pt idx="1639">
                  <c:v>0.0</c:v>
                </c:pt>
                <c:pt idx="1640">
                  <c:v>0.0</c:v>
                </c:pt>
                <c:pt idx="1641">
                  <c:v>0.0</c:v>
                </c:pt>
                <c:pt idx="1642">
                  <c:v>0.0</c:v>
                </c:pt>
                <c:pt idx="1643">
                  <c:v>0.0</c:v>
                </c:pt>
                <c:pt idx="1644">
                  <c:v>0.0</c:v>
                </c:pt>
                <c:pt idx="1645">
                  <c:v>0.0</c:v>
                </c:pt>
                <c:pt idx="1646">
                  <c:v>0.0</c:v>
                </c:pt>
                <c:pt idx="1647">
                  <c:v>0.0</c:v>
                </c:pt>
                <c:pt idx="1648">
                  <c:v>1.0</c:v>
                </c:pt>
                <c:pt idx="1649">
                  <c:v>1.0</c:v>
                </c:pt>
                <c:pt idx="1650">
                  <c:v>3.0</c:v>
                </c:pt>
                <c:pt idx="1651">
                  <c:v>1.0</c:v>
                </c:pt>
                <c:pt idx="1652">
                  <c:v>0.0</c:v>
                </c:pt>
                <c:pt idx="1653">
                  <c:v>0.0</c:v>
                </c:pt>
                <c:pt idx="1654">
                  <c:v>0.0</c:v>
                </c:pt>
                <c:pt idx="1655">
                  <c:v>0.0</c:v>
                </c:pt>
                <c:pt idx="1656">
                  <c:v>1.0</c:v>
                </c:pt>
                <c:pt idx="1657">
                  <c:v>0.0</c:v>
                </c:pt>
                <c:pt idx="1658">
                  <c:v>0.0</c:v>
                </c:pt>
                <c:pt idx="1659">
                  <c:v>0.0</c:v>
                </c:pt>
                <c:pt idx="1660">
                  <c:v>0.0</c:v>
                </c:pt>
                <c:pt idx="1661">
                  <c:v>0.0</c:v>
                </c:pt>
                <c:pt idx="1662">
                  <c:v>0.0</c:v>
                </c:pt>
                <c:pt idx="1663">
                  <c:v>0.0</c:v>
                </c:pt>
                <c:pt idx="1664">
                  <c:v>0.0</c:v>
                </c:pt>
                <c:pt idx="1665">
                  <c:v>0.0</c:v>
                </c:pt>
                <c:pt idx="1666">
                  <c:v>0.0</c:v>
                </c:pt>
                <c:pt idx="1667">
                  <c:v>0.0</c:v>
                </c:pt>
                <c:pt idx="1668">
                  <c:v>0.0</c:v>
                </c:pt>
                <c:pt idx="1669">
                  <c:v>0.0</c:v>
                </c:pt>
                <c:pt idx="1670">
                  <c:v>0.0</c:v>
                </c:pt>
                <c:pt idx="1671">
                  <c:v>0.0</c:v>
                </c:pt>
                <c:pt idx="1672">
                  <c:v>1.0</c:v>
                </c:pt>
                <c:pt idx="1673">
                  <c:v>0.0</c:v>
                </c:pt>
                <c:pt idx="1674">
                  <c:v>0.0</c:v>
                </c:pt>
                <c:pt idx="1675">
                  <c:v>0.0</c:v>
                </c:pt>
                <c:pt idx="1676">
                  <c:v>0.0</c:v>
                </c:pt>
                <c:pt idx="1677">
                  <c:v>0.0</c:v>
                </c:pt>
                <c:pt idx="1678">
                  <c:v>0.0</c:v>
                </c:pt>
                <c:pt idx="1679">
                  <c:v>0.0</c:v>
                </c:pt>
                <c:pt idx="1680">
                  <c:v>0.0</c:v>
                </c:pt>
                <c:pt idx="1681">
                  <c:v>0.0</c:v>
                </c:pt>
                <c:pt idx="1682">
                  <c:v>1.0</c:v>
                </c:pt>
                <c:pt idx="1683">
                  <c:v>0.0</c:v>
                </c:pt>
                <c:pt idx="1684">
                  <c:v>0.0</c:v>
                </c:pt>
                <c:pt idx="1685">
                  <c:v>0.0</c:v>
                </c:pt>
                <c:pt idx="1686">
                  <c:v>0.0</c:v>
                </c:pt>
                <c:pt idx="1687">
                  <c:v>0.0</c:v>
                </c:pt>
                <c:pt idx="1688">
                  <c:v>0.0</c:v>
                </c:pt>
                <c:pt idx="1689">
                  <c:v>0.0</c:v>
                </c:pt>
                <c:pt idx="1690">
                  <c:v>0.0</c:v>
                </c:pt>
                <c:pt idx="1691">
                  <c:v>0.0</c:v>
                </c:pt>
                <c:pt idx="1692">
                  <c:v>0.0</c:v>
                </c:pt>
                <c:pt idx="1693">
                  <c:v>0.0</c:v>
                </c:pt>
                <c:pt idx="1694">
                  <c:v>0.0</c:v>
                </c:pt>
                <c:pt idx="1695">
                  <c:v>0.0</c:v>
                </c:pt>
                <c:pt idx="1696">
                  <c:v>0.0</c:v>
                </c:pt>
                <c:pt idx="1697">
                  <c:v>0.0</c:v>
                </c:pt>
                <c:pt idx="1698">
                  <c:v>0.0</c:v>
                </c:pt>
                <c:pt idx="1699">
                  <c:v>0.0</c:v>
                </c:pt>
                <c:pt idx="1700">
                  <c:v>0.0</c:v>
                </c:pt>
                <c:pt idx="1701">
                  <c:v>0.0</c:v>
                </c:pt>
                <c:pt idx="1702">
                  <c:v>0.0</c:v>
                </c:pt>
                <c:pt idx="1703">
                  <c:v>0.0</c:v>
                </c:pt>
                <c:pt idx="1704">
                  <c:v>0.0</c:v>
                </c:pt>
                <c:pt idx="1705">
                  <c:v>0.0</c:v>
                </c:pt>
                <c:pt idx="1706">
                  <c:v>0.0</c:v>
                </c:pt>
                <c:pt idx="1707">
                  <c:v>0.0</c:v>
                </c:pt>
                <c:pt idx="1708">
                  <c:v>0.0</c:v>
                </c:pt>
                <c:pt idx="1709">
                  <c:v>0.0</c:v>
                </c:pt>
                <c:pt idx="1710">
                  <c:v>0.0</c:v>
                </c:pt>
                <c:pt idx="1711">
                  <c:v>0.0</c:v>
                </c:pt>
                <c:pt idx="1712">
                  <c:v>0.0</c:v>
                </c:pt>
                <c:pt idx="1713">
                  <c:v>0.0</c:v>
                </c:pt>
                <c:pt idx="1714">
                  <c:v>0.0</c:v>
                </c:pt>
                <c:pt idx="1715">
                  <c:v>0.0</c:v>
                </c:pt>
                <c:pt idx="1716">
                  <c:v>0.0</c:v>
                </c:pt>
                <c:pt idx="1717">
                  <c:v>0.0</c:v>
                </c:pt>
                <c:pt idx="1718">
                  <c:v>0.0</c:v>
                </c:pt>
                <c:pt idx="1719">
                  <c:v>0.0</c:v>
                </c:pt>
                <c:pt idx="1720">
                  <c:v>0.0</c:v>
                </c:pt>
                <c:pt idx="1721">
                  <c:v>0.0</c:v>
                </c:pt>
                <c:pt idx="1722">
                  <c:v>2.0</c:v>
                </c:pt>
                <c:pt idx="1723">
                  <c:v>0.0</c:v>
                </c:pt>
                <c:pt idx="1724">
                  <c:v>0.0</c:v>
                </c:pt>
                <c:pt idx="1725">
                  <c:v>0.0</c:v>
                </c:pt>
                <c:pt idx="1726">
                  <c:v>0.0</c:v>
                </c:pt>
                <c:pt idx="1727">
                  <c:v>0.0</c:v>
                </c:pt>
                <c:pt idx="1728">
                  <c:v>0.0</c:v>
                </c:pt>
                <c:pt idx="1729">
                  <c:v>0.0</c:v>
                </c:pt>
                <c:pt idx="1730">
                  <c:v>0.0</c:v>
                </c:pt>
                <c:pt idx="1731">
                  <c:v>0.0</c:v>
                </c:pt>
                <c:pt idx="1732">
                  <c:v>0.0</c:v>
                </c:pt>
                <c:pt idx="1733">
                  <c:v>0.0</c:v>
                </c:pt>
                <c:pt idx="1734">
                  <c:v>0.0</c:v>
                </c:pt>
                <c:pt idx="1735">
                  <c:v>0.0</c:v>
                </c:pt>
                <c:pt idx="1736">
                  <c:v>0.0</c:v>
                </c:pt>
                <c:pt idx="1737">
                  <c:v>0.0</c:v>
                </c:pt>
                <c:pt idx="1738">
                  <c:v>0.0</c:v>
                </c:pt>
                <c:pt idx="1739">
                  <c:v>0.0</c:v>
                </c:pt>
                <c:pt idx="1740">
                  <c:v>0.0</c:v>
                </c:pt>
                <c:pt idx="1741">
                  <c:v>0.0</c:v>
                </c:pt>
                <c:pt idx="1742">
                  <c:v>0.0</c:v>
                </c:pt>
                <c:pt idx="1743">
                  <c:v>0.0</c:v>
                </c:pt>
                <c:pt idx="1744">
                  <c:v>0.0</c:v>
                </c:pt>
                <c:pt idx="1745">
                  <c:v>0.0</c:v>
                </c:pt>
                <c:pt idx="1746">
                  <c:v>0.0</c:v>
                </c:pt>
                <c:pt idx="1747">
                  <c:v>0.0</c:v>
                </c:pt>
                <c:pt idx="1748">
                  <c:v>0.0</c:v>
                </c:pt>
                <c:pt idx="1749">
                  <c:v>0.0</c:v>
                </c:pt>
                <c:pt idx="1750">
                  <c:v>0.0</c:v>
                </c:pt>
                <c:pt idx="1751">
                  <c:v>0.0</c:v>
                </c:pt>
                <c:pt idx="1752">
                  <c:v>0.0</c:v>
                </c:pt>
                <c:pt idx="1753">
                  <c:v>0.0</c:v>
                </c:pt>
                <c:pt idx="1754">
                  <c:v>0.0</c:v>
                </c:pt>
                <c:pt idx="1755">
                  <c:v>0.0</c:v>
                </c:pt>
                <c:pt idx="1756">
                  <c:v>0.0</c:v>
                </c:pt>
                <c:pt idx="1757">
                  <c:v>1.0</c:v>
                </c:pt>
                <c:pt idx="1758">
                  <c:v>0.0</c:v>
                </c:pt>
                <c:pt idx="1759">
                  <c:v>0.0</c:v>
                </c:pt>
                <c:pt idx="1760">
                  <c:v>0.0</c:v>
                </c:pt>
                <c:pt idx="1761">
                  <c:v>0.0</c:v>
                </c:pt>
                <c:pt idx="1762">
                  <c:v>0.0</c:v>
                </c:pt>
                <c:pt idx="1763">
                  <c:v>0.0</c:v>
                </c:pt>
                <c:pt idx="1764">
                  <c:v>0.0</c:v>
                </c:pt>
                <c:pt idx="1765">
                  <c:v>0.0</c:v>
                </c:pt>
                <c:pt idx="1766">
                  <c:v>0.0</c:v>
                </c:pt>
                <c:pt idx="1767">
                  <c:v>0.0</c:v>
                </c:pt>
                <c:pt idx="1768">
                  <c:v>0.0</c:v>
                </c:pt>
                <c:pt idx="1769">
                  <c:v>0.0</c:v>
                </c:pt>
                <c:pt idx="1770">
                  <c:v>0.0</c:v>
                </c:pt>
                <c:pt idx="1771">
                  <c:v>0.0</c:v>
                </c:pt>
                <c:pt idx="1772">
                  <c:v>0.0</c:v>
                </c:pt>
                <c:pt idx="1773">
                  <c:v>0.0</c:v>
                </c:pt>
                <c:pt idx="1774">
                  <c:v>0.0</c:v>
                </c:pt>
                <c:pt idx="1775">
                  <c:v>0.0</c:v>
                </c:pt>
                <c:pt idx="1776">
                  <c:v>0.0</c:v>
                </c:pt>
                <c:pt idx="1777">
                  <c:v>0.0</c:v>
                </c:pt>
                <c:pt idx="1778">
                  <c:v>0.0</c:v>
                </c:pt>
                <c:pt idx="1779">
                  <c:v>0.0</c:v>
                </c:pt>
                <c:pt idx="1780">
                  <c:v>0.0</c:v>
                </c:pt>
                <c:pt idx="1781">
                  <c:v>0.0</c:v>
                </c:pt>
                <c:pt idx="1782">
                  <c:v>0.0</c:v>
                </c:pt>
                <c:pt idx="1783">
                  <c:v>0.0</c:v>
                </c:pt>
                <c:pt idx="1784">
                  <c:v>0.0</c:v>
                </c:pt>
                <c:pt idx="1785">
                  <c:v>0.0</c:v>
                </c:pt>
                <c:pt idx="1786">
                  <c:v>0.0</c:v>
                </c:pt>
                <c:pt idx="1787">
                  <c:v>0.0</c:v>
                </c:pt>
                <c:pt idx="1788">
                  <c:v>0.0</c:v>
                </c:pt>
                <c:pt idx="1789">
                  <c:v>0.0</c:v>
                </c:pt>
                <c:pt idx="1790">
                  <c:v>0.0</c:v>
                </c:pt>
                <c:pt idx="1791">
                  <c:v>0.0</c:v>
                </c:pt>
                <c:pt idx="1792">
                  <c:v>2.0</c:v>
                </c:pt>
                <c:pt idx="1793">
                  <c:v>0.0</c:v>
                </c:pt>
                <c:pt idx="1794">
                  <c:v>0.0</c:v>
                </c:pt>
                <c:pt idx="1795">
                  <c:v>0.0</c:v>
                </c:pt>
                <c:pt idx="1796">
                  <c:v>0.0</c:v>
                </c:pt>
                <c:pt idx="1797">
                  <c:v>0.0</c:v>
                </c:pt>
                <c:pt idx="1798">
                  <c:v>0.0</c:v>
                </c:pt>
                <c:pt idx="1799">
                  <c:v>0.0</c:v>
                </c:pt>
                <c:pt idx="1800">
                  <c:v>0.0</c:v>
                </c:pt>
                <c:pt idx="1801">
                  <c:v>0.0</c:v>
                </c:pt>
                <c:pt idx="1802">
                  <c:v>0.0</c:v>
                </c:pt>
                <c:pt idx="1803">
                  <c:v>0.0</c:v>
                </c:pt>
                <c:pt idx="1804">
                  <c:v>0.0</c:v>
                </c:pt>
                <c:pt idx="1805">
                  <c:v>0.0</c:v>
                </c:pt>
                <c:pt idx="1806">
                  <c:v>0.0</c:v>
                </c:pt>
                <c:pt idx="1807">
                  <c:v>0.0</c:v>
                </c:pt>
                <c:pt idx="1808">
                  <c:v>0.0</c:v>
                </c:pt>
                <c:pt idx="1809">
                  <c:v>0.0</c:v>
                </c:pt>
                <c:pt idx="1810">
                  <c:v>0.0</c:v>
                </c:pt>
                <c:pt idx="1811">
                  <c:v>0.0</c:v>
                </c:pt>
                <c:pt idx="1812">
                  <c:v>0.0</c:v>
                </c:pt>
                <c:pt idx="1813">
                  <c:v>0.0</c:v>
                </c:pt>
                <c:pt idx="1814">
                  <c:v>0.0</c:v>
                </c:pt>
                <c:pt idx="1815">
                  <c:v>0.0</c:v>
                </c:pt>
                <c:pt idx="1816">
                  <c:v>0.0</c:v>
                </c:pt>
                <c:pt idx="1817">
                  <c:v>0.0</c:v>
                </c:pt>
                <c:pt idx="1818">
                  <c:v>0.0</c:v>
                </c:pt>
                <c:pt idx="1819">
                  <c:v>0.0</c:v>
                </c:pt>
                <c:pt idx="1820">
                  <c:v>0.0</c:v>
                </c:pt>
                <c:pt idx="1821">
                  <c:v>0.0</c:v>
                </c:pt>
                <c:pt idx="1822">
                  <c:v>0.0</c:v>
                </c:pt>
                <c:pt idx="1823">
                  <c:v>0.0</c:v>
                </c:pt>
                <c:pt idx="1824">
                  <c:v>0.0</c:v>
                </c:pt>
                <c:pt idx="1825">
                  <c:v>0.0</c:v>
                </c:pt>
                <c:pt idx="1826">
                  <c:v>0.0</c:v>
                </c:pt>
                <c:pt idx="1827">
                  <c:v>0.0</c:v>
                </c:pt>
                <c:pt idx="1828">
                  <c:v>0.0</c:v>
                </c:pt>
                <c:pt idx="1829">
                  <c:v>0.0</c:v>
                </c:pt>
                <c:pt idx="1830">
                  <c:v>0.0</c:v>
                </c:pt>
                <c:pt idx="1831">
                  <c:v>0.0</c:v>
                </c:pt>
                <c:pt idx="1832">
                  <c:v>0.0</c:v>
                </c:pt>
                <c:pt idx="1833">
                  <c:v>0.0</c:v>
                </c:pt>
                <c:pt idx="1834">
                  <c:v>0.0</c:v>
                </c:pt>
                <c:pt idx="1835">
                  <c:v>0.0</c:v>
                </c:pt>
                <c:pt idx="1836">
                  <c:v>0.0</c:v>
                </c:pt>
                <c:pt idx="1837">
                  <c:v>0.0</c:v>
                </c:pt>
                <c:pt idx="1838">
                  <c:v>0.0</c:v>
                </c:pt>
                <c:pt idx="1839">
                  <c:v>0.0</c:v>
                </c:pt>
                <c:pt idx="1840">
                  <c:v>0.0</c:v>
                </c:pt>
                <c:pt idx="1841">
                  <c:v>0.0</c:v>
                </c:pt>
                <c:pt idx="1842">
                  <c:v>0.0</c:v>
                </c:pt>
                <c:pt idx="1843">
                  <c:v>0.0</c:v>
                </c:pt>
                <c:pt idx="1844">
                  <c:v>1.0</c:v>
                </c:pt>
                <c:pt idx="1845">
                  <c:v>1.0</c:v>
                </c:pt>
                <c:pt idx="1846">
                  <c:v>0.0</c:v>
                </c:pt>
                <c:pt idx="1847">
                  <c:v>0.0</c:v>
                </c:pt>
                <c:pt idx="1848">
                  <c:v>0.0</c:v>
                </c:pt>
                <c:pt idx="1849">
                  <c:v>0.0</c:v>
                </c:pt>
                <c:pt idx="1850">
                  <c:v>0.0</c:v>
                </c:pt>
                <c:pt idx="1851">
                  <c:v>0.0</c:v>
                </c:pt>
                <c:pt idx="1852">
                  <c:v>0.0</c:v>
                </c:pt>
                <c:pt idx="1853">
                  <c:v>0.0</c:v>
                </c:pt>
                <c:pt idx="1854">
                  <c:v>0.0</c:v>
                </c:pt>
                <c:pt idx="1855">
                  <c:v>0.0</c:v>
                </c:pt>
                <c:pt idx="1856">
                  <c:v>0.0</c:v>
                </c:pt>
                <c:pt idx="1857">
                  <c:v>0.0</c:v>
                </c:pt>
                <c:pt idx="1858">
                  <c:v>0.0</c:v>
                </c:pt>
                <c:pt idx="1859">
                  <c:v>0.0</c:v>
                </c:pt>
                <c:pt idx="1860">
                  <c:v>0.0</c:v>
                </c:pt>
                <c:pt idx="1861">
                  <c:v>0.0</c:v>
                </c:pt>
                <c:pt idx="1862">
                  <c:v>0.0</c:v>
                </c:pt>
                <c:pt idx="1863">
                  <c:v>0.0</c:v>
                </c:pt>
                <c:pt idx="1864">
                  <c:v>0.0</c:v>
                </c:pt>
                <c:pt idx="1865">
                  <c:v>0.0</c:v>
                </c:pt>
                <c:pt idx="1866">
                  <c:v>0.0</c:v>
                </c:pt>
                <c:pt idx="1867">
                  <c:v>0.0</c:v>
                </c:pt>
                <c:pt idx="1868">
                  <c:v>0.0</c:v>
                </c:pt>
                <c:pt idx="1869">
                  <c:v>0.0</c:v>
                </c:pt>
                <c:pt idx="1870">
                  <c:v>0.0</c:v>
                </c:pt>
                <c:pt idx="1871">
                  <c:v>0.0</c:v>
                </c:pt>
                <c:pt idx="1872">
                  <c:v>0.0</c:v>
                </c:pt>
                <c:pt idx="1873">
                  <c:v>0.0</c:v>
                </c:pt>
                <c:pt idx="1874">
                  <c:v>0.0</c:v>
                </c:pt>
                <c:pt idx="1875">
                  <c:v>0.0</c:v>
                </c:pt>
                <c:pt idx="1876">
                  <c:v>0.0</c:v>
                </c:pt>
                <c:pt idx="1877">
                  <c:v>0.0</c:v>
                </c:pt>
                <c:pt idx="1878">
                  <c:v>0.0</c:v>
                </c:pt>
                <c:pt idx="1879">
                  <c:v>0.0</c:v>
                </c:pt>
                <c:pt idx="1880">
                  <c:v>0.0</c:v>
                </c:pt>
                <c:pt idx="1881">
                  <c:v>0.0</c:v>
                </c:pt>
                <c:pt idx="1882">
                  <c:v>0.0</c:v>
                </c:pt>
                <c:pt idx="1883">
                  <c:v>0.0</c:v>
                </c:pt>
                <c:pt idx="1884">
                  <c:v>0.0</c:v>
                </c:pt>
                <c:pt idx="1885">
                  <c:v>0.0</c:v>
                </c:pt>
                <c:pt idx="1886">
                  <c:v>0.0</c:v>
                </c:pt>
                <c:pt idx="1887">
                  <c:v>0.0</c:v>
                </c:pt>
                <c:pt idx="1888">
                  <c:v>0.0</c:v>
                </c:pt>
                <c:pt idx="1889">
                  <c:v>0.0</c:v>
                </c:pt>
                <c:pt idx="1890">
                  <c:v>0.0</c:v>
                </c:pt>
                <c:pt idx="1891">
                  <c:v>0.0</c:v>
                </c:pt>
                <c:pt idx="1892">
                  <c:v>0.0</c:v>
                </c:pt>
                <c:pt idx="1893">
                  <c:v>0.0</c:v>
                </c:pt>
                <c:pt idx="1894">
                  <c:v>0.0</c:v>
                </c:pt>
                <c:pt idx="1895">
                  <c:v>0.0</c:v>
                </c:pt>
                <c:pt idx="1896">
                  <c:v>0.0</c:v>
                </c:pt>
                <c:pt idx="1897">
                  <c:v>0.0</c:v>
                </c:pt>
                <c:pt idx="1898">
                  <c:v>0.0</c:v>
                </c:pt>
                <c:pt idx="1899">
                  <c:v>0.0</c:v>
                </c:pt>
                <c:pt idx="1900">
                  <c:v>0.0</c:v>
                </c:pt>
                <c:pt idx="1901">
                  <c:v>0.0</c:v>
                </c:pt>
                <c:pt idx="1902">
                  <c:v>0.0</c:v>
                </c:pt>
                <c:pt idx="1903">
                  <c:v>0.0</c:v>
                </c:pt>
                <c:pt idx="1904">
                  <c:v>0.0</c:v>
                </c:pt>
                <c:pt idx="1905">
                  <c:v>0.0</c:v>
                </c:pt>
                <c:pt idx="1906">
                  <c:v>0.0</c:v>
                </c:pt>
                <c:pt idx="1907">
                  <c:v>0.0</c:v>
                </c:pt>
                <c:pt idx="1908">
                  <c:v>0.0</c:v>
                </c:pt>
                <c:pt idx="1909">
                  <c:v>0.0</c:v>
                </c:pt>
                <c:pt idx="1910">
                  <c:v>0.0</c:v>
                </c:pt>
                <c:pt idx="1911">
                  <c:v>0.0</c:v>
                </c:pt>
                <c:pt idx="1912">
                  <c:v>0.0</c:v>
                </c:pt>
                <c:pt idx="1913">
                  <c:v>0.0</c:v>
                </c:pt>
                <c:pt idx="1914">
                  <c:v>0.0</c:v>
                </c:pt>
                <c:pt idx="1915">
                  <c:v>0.0</c:v>
                </c:pt>
                <c:pt idx="1916">
                  <c:v>0.0</c:v>
                </c:pt>
                <c:pt idx="1917">
                  <c:v>0.0</c:v>
                </c:pt>
                <c:pt idx="1918">
                  <c:v>0.0</c:v>
                </c:pt>
                <c:pt idx="1919">
                  <c:v>0.0</c:v>
                </c:pt>
                <c:pt idx="1920">
                  <c:v>0.0</c:v>
                </c:pt>
                <c:pt idx="1921">
                  <c:v>0.0</c:v>
                </c:pt>
                <c:pt idx="1922">
                  <c:v>0.0</c:v>
                </c:pt>
                <c:pt idx="1923">
                  <c:v>0.0</c:v>
                </c:pt>
                <c:pt idx="1924">
                  <c:v>0.0</c:v>
                </c:pt>
                <c:pt idx="1925">
                  <c:v>0.0</c:v>
                </c:pt>
                <c:pt idx="1926">
                  <c:v>0.0</c:v>
                </c:pt>
                <c:pt idx="1927">
                  <c:v>0.0</c:v>
                </c:pt>
                <c:pt idx="1928">
                  <c:v>0.0</c:v>
                </c:pt>
                <c:pt idx="1929">
                  <c:v>0.0</c:v>
                </c:pt>
                <c:pt idx="1930">
                  <c:v>0.0</c:v>
                </c:pt>
                <c:pt idx="1931">
                  <c:v>0.0</c:v>
                </c:pt>
                <c:pt idx="1932">
                  <c:v>0.0</c:v>
                </c:pt>
                <c:pt idx="1933">
                  <c:v>0.0</c:v>
                </c:pt>
                <c:pt idx="1934">
                  <c:v>0.0</c:v>
                </c:pt>
                <c:pt idx="1935">
                  <c:v>0.0</c:v>
                </c:pt>
                <c:pt idx="1936">
                  <c:v>0.0</c:v>
                </c:pt>
                <c:pt idx="1937">
                  <c:v>0.0</c:v>
                </c:pt>
                <c:pt idx="1938">
                  <c:v>0.0</c:v>
                </c:pt>
                <c:pt idx="1939">
                  <c:v>0.0</c:v>
                </c:pt>
                <c:pt idx="1940">
                  <c:v>0.0</c:v>
                </c:pt>
                <c:pt idx="1941">
                  <c:v>0.0</c:v>
                </c:pt>
                <c:pt idx="1942">
                  <c:v>1.0</c:v>
                </c:pt>
                <c:pt idx="1943">
                  <c:v>0.0</c:v>
                </c:pt>
                <c:pt idx="1944">
                  <c:v>0.0</c:v>
                </c:pt>
                <c:pt idx="1945">
                  <c:v>0.0</c:v>
                </c:pt>
                <c:pt idx="1946">
                  <c:v>0.0</c:v>
                </c:pt>
                <c:pt idx="1947">
                  <c:v>0.0</c:v>
                </c:pt>
                <c:pt idx="1948">
                  <c:v>0.0</c:v>
                </c:pt>
                <c:pt idx="1949">
                  <c:v>0.0</c:v>
                </c:pt>
                <c:pt idx="1950">
                  <c:v>0.0</c:v>
                </c:pt>
                <c:pt idx="1951">
                  <c:v>0.0</c:v>
                </c:pt>
                <c:pt idx="1952">
                  <c:v>0.0</c:v>
                </c:pt>
                <c:pt idx="1953">
                  <c:v>0.0</c:v>
                </c:pt>
                <c:pt idx="1954">
                  <c:v>0.0</c:v>
                </c:pt>
                <c:pt idx="1955">
                  <c:v>0.0</c:v>
                </c:pt>
                <c:pt idx="1956">
                  <c:v>0.0</c:v>
                </c:pt>
                <c:pt idx="1957">
                  <c:v>0.0</c:v>
                </c:pt>
                <c:pt idx="1958">
                  <c:v>0.0</c:v>
                </c:pt>
                <c:pt idx="1959">
                  <c:v>0.0</c:v>
                </c:pt>
                <c:pt idx="1960">
                  <c:v>0.0</c:v>
                </c:pt>
                <c:pt idx="1961">
                  <c:v>0.0</c:v>
                </c:pt>
                <c:pt idx="1962">
                  <c:v>0.0</c:v>
                </c:pt>
                <c:pt idx="1963">
                  <c:v>0.0</c:v>
                </c:pt>
                <c:pt idx="1964">
                  <c:v>0.0</c:v>
                </c:pt>
                <c:pt idx="1965">
                  <c:v>0.0</c:v>
                </c:pt>
                <c:pt idx="1966">
                  <c:v>0.0</c:v>
                </c:pt>
                <c:pt idx="1967">
                  <c:v>0.0</c:v>
                </c:pt>
                <c:pt idx="1968">
                  <c:v>0.0</c:v>
                </c:pt>
                <c:pt idx="1969">
                  <c:v>0.0</c:v>
                </c:pt>
                <c:pt idx="1970">
                  <c:v>0.0</c:v>
                </c:pt>
                <c:pt idx="1971">
                  <c:v>0.0</c:v>
                </c:pt>
                <c:pt idx="1972">
                  <c:v>0.0</c:v>
                </c:pt>
                <c:pt idx="1973">
                  <c:v>0.0</c:v>
                </c:pt>
                <c:pt idx="1974">
                  <c:v>0.0</c:v>
                </c:pt>
                <c:pt idx="1975">
                  <c:v>0.0</c:v>
                </c:pt>
                <c:pt idx="1976">
                  <c:v>0.0</c:v>
                </c:pt>
                <c:pt idx="1977">
                  <c:v>0.0</c:v>
                </c:pt>
                <c:pt idx="1978">
                  <c:v>1.0</c:v>
                </c:pt>
                <c:pt idx="1979">
                  <c:v>0.0</c:v>
                </c:pt>
                <c:pt idx="1980">
                  <c:v>0.0</c:v>
                </c:pt>
                <c:pt idx="1981">
                  <c:v>0.0</c:v>
                </c:pt>
                <c:pt idx="1982">
                  <c:v>0.0</c:v>
                </c:pt>
                <c:pt idx="1983">
                  <c:v>0.0</c:v>
                </c:pt>
                <c:pt idx="1984">
                  <c:v>0.0</c:v>
                </c:pt>
                <c:pt idx="1985">
                  <c:v>0.0</c:v>
                </c:pt>
                <c:pt idx="1986">
                  <c:v>0.0</c:v>
                </c:pt>
                <c:pt idx="1987">
                  <c:v>0.0</c:v>
                </c:pt>
                <c:pt idx="1988">
                  <c:v>0.0</c:v>
                </c:pt>
                <c:pt idx="1989">
                  <c:v>0.0</c:v>
                </c:pt>
                <c:pt idx="1990">
                  <c:v>0.0</c:v>
                </c:pt>
                <c:pt idx="1991">
                  <c:v>0.0</c:v>
                </c:pt>
                <c:pt idx="1992">
                  <c:v>0.0</c:v>
                </c:pt>
                <c:pt idx="1993">
                  <c:v>0.0</c:v>
                </c:pt>
                <c:pt idx="1994">
                  <c:v>0.0</c:v>
                </c:pt>
                <c:pt idx="1995">
                  <c:v>0.0</c:v>
                </c:pt>
                <c:pt idx="1996">
                  <c:v>0.0</c:v>
                </c:pt>
                <c:pt idx="1997">
                  <c:v>0.0</c:v>
                </c:pt>
                <c:pt idx="1998">
                  <c:v>0.0</c:v>
                </c:pt>
                <c:pt idx="1999">
                  <c:v>0.0</c:v>
                </c:pt>
                <c:pt idx="2000">
                  <c:v>0.0</c:v>
                </c:pt>
                <c:pt idx="2001">
                  <c:v>0.0</c:v>
                </c:pt>
                <c:pt idx="2002">
                  <c:v>0.0</c:v>
                </c:pt>
                <c:pt idx="2003">
                  <c:v>0.0</c:v>
                </c:pt>
                <c:pt idx="2004">
                  <c:v>0.0</c:v>
                </c:pt>
                <c:pt idx="2005">
                  <c:v>0.0</c:v>
                </c:pt>
                <c:pt idx="2006">
                  <c:v>0.0</c:v>
                </c:pt>
                <c:pt idx="2007">
                  <c:v>0.0</c:v>
                </c:pt>
                <c:pt idx="2008">
                  <c:v>0.0</c:v>
                </c:pt>
                <c:pt idx="2009">
                  <c:v>0.0</c:v>
                </c:pt>
                <c:pt idx="2010">
                  <c:v>0.0</c:v>
                </c:pt>
                <c:pt idx="2011">
                  <c:v>0.0</c:v>
                </c:pt>
                <c:pt idx="2012">
                  <c:v>0.0</c:v>
                </c:pt>
                <c:pt idx="2013">
                  <c:v>0.0</c:v>
                </c:pt>
                <c:pt idx="2014">
                  <c:v>0.0</c:v>
                </c:pt>
                <c:pt idx="2015">
                  <c:v>0.0</c:v>
                </c:pt>
                <c:pt idx="2016">
                  <c:v>0.0</c:v>
                </c:pt>
                <c:pt idx="2017">
                  <c:v>0.0</c:v>
                </c:pt>
                <c:pt idx="2018">
                  <c:v>0.0</c:v>
                </c:pt>
                <c:pt idx="2019">
                  <c:v>0.0</c:v>
                </c:pt>
                <c:pt idx="2020">
                  <c:v>0.0</c:v>
                </c:pt>
                <c:pt idx="2021">
                  <c:v>0.0</c:v>
                </c:pt>
                <c:pt idx="2022">
                  <c:v>0.0</c:v>
                </c:pt>
                <c:pt idx="2023">
                  <c:v>0.0</c:v>
                </c:pt>
                <c:pt idx="2024">
                  <c:v>0.0</c:v>
                </c:pt>
                <c:pt idx="2025">
                  <c:v>0.0</c:v>
                </c:pt>
                <c:pt idx="2026">
                  <c:v>0.0</c:v>
                </c:pt>
                <c:pt idx="2027">
                  <c:v>0.0</c:v>
                </c:pt>
                <c:pt idx="2028">
                  <c:v>0.0</c:v>
                </c:pt>
                <c:pt idx="2029">
                  <c:v>0.0</c:v>
                </c:pt>
                <c:pt idx="2030">
                  <c:v>0.0</c:v>
                </c:pt>
                <c:pt idx="2031">
                  <c:v>0.0</c:v>
                </c:pt>
                <c:pt idx="2032">
                  <c:v>0.0</c:v>
                </c:pt>
                <c:pt idx="2033">
                  <c:v>0.0</c:v>
                </c:pt>
                <c:pt idx="2034">
                  <c:v>0.0</c:v>
                </c:pt>
                <c:pt idx="2035">
                  <c:v>0.0</c:v>
                </c:pt>
                <c:pt idx="2036">
                  <c:v>0.0</c:v>
                </c:pt>
                <c:pt idx="2037">
                  <c:v>0.0</c:v>
                </c:pt>
                <c:pt idx="2038">
                  <c:v>0.0</c:v>
                </c:pt>
                <c:pt idx="2039">
                  <c:v>0.0</c:v>
                </c:pt>
                <c:pt idx="2040">
                  <c:v>0.0</c:v>
                </c:pt>
                <c:pt idx="2041">
                  <c:v>0.0</c:v>
                </c:pt>
                <c:pt idx="2042">
                  <c:v>0.0</c:v>
                </c:pt>
                <c:pt idx="2043">
                  <c:v>0.0</c:v>
                </c:pt>
                <c:pt idx="2044">
                  <c:v>0.0</c:v>
                </c:pt>
                <c:pt idx="2045">
                  <c:v>0.0</c:v>
                </c:pt>
                <c:pt idx="2046">
                  <c:v>0.0</c:v>
                </c:pt>
                <c:pt idx="2047">
                  <c:v>0.0</c:v>
                </c:pt>
                <c:pt idx="2048">
                  <c:v>0.0</c:v>
                </c:pt>
                <c:pt idx="2049">
                  <c:v>0.0</c:v>
                </c:pt>
                <c:pt idx="2050">
                  <c:v>0.0</c:v>
                </c:pt>
                <c:pt idx="2051">
                  <c:v>0.0</c:v>
                </c:pt>
                <c:pt idx="2052">
                  <c:v>0.0</c:v>
                </c:pt>
                <c:pt idx="2053">
                  <c:v>0.0</c:v>
                </c:pt>
                <c:pt idx="2054">
                  <c:v>0.0</c:v>
                </c:pt>
                <c:pt idx="2055">
                  <c:v>0.0</c:v>
                </c:pt>
                <c:pt idx="2056">
                  <c:v>0.0</c:v>
                </c:pt>
                <c:pt idx="2057">
                  <c:v>0.0</c:v>
                </c:pt>
                <c:pt idx="2058">
                  <c:v>0.0</c:v>
                </c:pt>
                <c:pt idx="2059">
                  <c:v>0.0</c:v>
                </c:pt>
                <c:pt idx="2060">
                  <c:v>0.0</c:v>
                </c:pt>
                <c:pt idx="2061">
                  <c:v>0.0</c:v>
                </c:pt>
                <c:pt idx="2062">
                  <c:v>0.0</c:v>
                </c:pt>
                <c:pt idx="2063">
                  <c:v>0.0</c:v>
                </c:pt>
                <c:pt idx="2064">
                  <c:v>0.0</c:v>
                </c:pt>
                <c:pt idx="2065">
                  <c:v>0.0</c:v>
                </c:pt>
                <c:pt idx="2066">
                  <c:v>0.0</c:v>
                </c:pt>
                <c:pt idx="2067">
                  <c:v>0.0</c:v>
                </c:pt>
                <c:pt idx="2068">
                  <c:v>0.0</c:v>
                </c:pt>
                <c:pt idx="2069">
                  <c:v>0.0</c:v>
                </c:pt>
                <c:pt idx="2070">
                  <c:v>0.0</c:v>
                </c:pt>
                <c:pt idx="2071">
                  <c:v>0.0</c:v>
                </c:pt>
                <c:pt idx="2072">
                  <c:v>0.0</c:v>
                </c:pt>
                <c:pt idx="2073">
                  <c:v>0.0</c:v>
                </c:pt>
                <c:pt idx="2074">
                  <c:v>0.0</c:v>
                </c:pt>
                <c:pt idx="2075">
                  <c:v>0.0</c:v>
                </c:pt>
                <c:pt idx="2076">
                  <c:v>0.0</c:v>
                </c:pt>
                <c:pt idx="2077">
                  <c:v>0.0</c:v>
                </c:pt>
                <c:pt idx="2078">
                  <c:v>0.0</c:v>
                </c:pt>
                <c:pt idx="2079">
                  <c:v>0.0</c:v>
                </c:pt>
                <c:pt idx="2080">
                  <c:v>0.0</c:v>
                </c:pt>
                <c:pt idx="2081">
                  <c:v>0.0</c:v>
                </c:pt>
                <c:pt idx="2082">
                  <c:v>0.0</c:v>
                </c:pt>
                <c:pt idx="2083">
                  <c:v>1.0</c:v>
                </c:pt>
                <c:pt idx="2084">
                  <c:v>0.0</c:v>
                </c:pt>
                <c:pt idx="2085">
                  <c:v>0.0</c:v>
                </c:pt>
                <c:pt idx="2086">
                  <c:v>0.0</c:v>
                </c:pt>
                <c:pt idx="2087">
                  <c:v>0.0</c:v>
                </c:pt>
                <c:pt idx="2088">
                  <c:v>0.0</c:v>
                </c:pt>
                <c:pt idx="2089">
                  <c:v>0.0</c:v>
                </c:pt>
                <c:pt idx="2090">
                  <c:v>0.0</c:v>
                </c:pt>
                <c:pt idx="2091">
                  <c:v>0.0</c:v>
                </c:pt>
                <c:pt idx="2092">
                  <c:v>0.0</c:v>
                </c:pt>
                <c:pt idx="2093">
                  <c:v>0.0</c:v>
                </c:pt>
                <c:pt idx="2094">
                  <c:v>0.0</c:v>
                </c:pt>
                <c:pt idx="2095">
                  <c:v>0.0</c:v>
                </c:pt>
                <c:pt idx="2096">
                  <c:v>0.0</c:v>
                </c:pt>
                <c:pt idx="2097">
                  <c:v>0.0</c:v>
                </c:pt>
                <c:pt idx="2098">
                  <c:v>0.0</c:v>
                </c:pt>
                <c:pt idx="2099">
                  <c:v>0.0</c:v>
                </c:pt>
                <c:pt idx="2100">
                  <c:v>0.0</c:v>
                </c:pt>
                <c:pt idx="2101">
                  <c:v>0.0</c:v>
                </c:pt>
                <c:pt idx="2102">
                  <c:v>0.0</c:v>
                </c:pt>
                <c:pt idx="2103">
                  <c:v>0.0</c:v>
                </c:pt>
                <c:pt idx="2104">
                  <c:v>0.0</c:v>
                </c:pt>
                <c:pt idx="2105">
                  <c:v>0.0</c:v>
                </c:pt>
                <c:pt idx="2106">
                  <c:v>0.0</c:v>
                </c:pt>
                <c:pt idx="2107">
                  <c:v>0.0</c:v>
                </c:pt>
                <c:pt idx="2108">
                  <c:v>0.0</c:v>
                </c:pt>
                <c:pt idx="2109">
                  <c:v>0.0</c:v>
                </c:pt>
                <c:pt idx="2110">
                  <c:v>0.0</c:v>
                </c:pt>
                <c:pt idx="2111">
                  <c:v>0.0</c:v>
                </c:pt>
                <c:pt idx="2112">
                  <c:v>0.0</c:v>
                </c:pt>
                <c:pt idx="2113">
                  <c:v>0.0</c:v>
                </c:pt>
                <c:pt idx="2114">
                  <c:v>0.0</c:v>
                </c:pt>
                <c:pt idx="2115">
                  <c:v>0.0</c:v>
                </c:pt>
                <c:pt idx="2116">
                  <c:v>0.0</c:v>
                </c:pt>
                <c:pt idx="2117">
                  <c:v>0.0</c:v>
                </c:pt>
                <c:pt idx="2118">
                  <c:v>0.0</c:v>
                </c:pt>
                <c:pt idx="2119">
                  <c:v>0.0</c:v>
                </c:pt>
                <c:pt idx="2120">
                  <c:v>0.0</c:v>
                </c:pt>
                <c:pt idx="2121">
                  <c:v>0.0</c:v>
                </c:pt>
                <c:pt idx="2122">
                  <c:v>0.0</c:v>
                </c:pt>
                <c:pt idx="2123">
                  <c:v>0.0</c:v>
                </c:pt>
                <c:pt idx="2124">
                  <c:v>0.0</c:v>
                </c:pt>
                <c:pt idx="2125">
                  <c:v>0.0</c:v>
                </c:pt>
                <c:pt idx="2126">
                  <c:v>0.0</c:v>
                </c:pt>
                <c:pt idx="2127">
                  <c:v>0.0</c:v>
                </c:pt>
                <c:pt idx="2128">
                  <c:v>0.0</c:v>
                </c:pt>
                <c:pt idx="2129">
                  <c:v>0.0</c:v>
                </c:pt>
                <c:pt idx="2130">
                  <c:v>0.0</c:v>
                </c:pt>
                <c:pt idx="2131">
                  <c:v>0.0</c:v>
                </c:pt>
                <c:pt idx="2132">
                  <c:v>0.0</c:v>
                </c:pt>
                <c:pt idx="2133">
                  <c:v>0.0</c:v>
                </c:pt>
                <c:pt idx="2134">
                  <c:v>0.0</c:v>
                </c:pt>
                <c:pt idx="2135">
                  <c:v>0.0</c:v>
                </c:pt>
                <c:pt idx="2136">
                  <c:v>0.0</c:v>
                </c:pt>
                <c:pt idx="2137">
                  <c:v>0.0</c:v>
                </c:pt>
                <c:pt idx="2138">
                  <c:v>0.0</c:v>
                </c:pt>
                <c:pt idx="2139">
                  <c:v>0.0</c:v>
                </c:pt>
                <c:pt idx="2140">
                  <c:v>0.0</c:v>
                </c:pt>
                <c:pt idx="2141">
                  <c:v>0.0</c:v>
                </c:pt>
                <c:pt idx="2142">
                  <c:v>0.0</c:v>
                </c:pt>
                <c:pt idx="2143">
                  <c:v>0.0</c:v>
                </c:pt>
                <c:pt idx="2144">
                  <c:v>0.0</c:v>
                </c:pt>
                <c:pt idx="2145">
                  <c:v>0.0</c:v>
                </c:pt>
                <c:pt idx="2146">
                  <c:v>0.0</c:v>
                </c:pt>
                <c:pt idx="2147">
                  <c:v>0.0</c:v>
                </c:pt>
                <c:pt idx="2148">
                  <c:v>0.0</c:v>
                </c:pt>
                <c:pt idx="2149">
                  <c:v>0.0</c:v>
                </c:pt>
                <c:pt idx="2150">
                  <c:v>0.0</c:v>
                </c:pt>
                <c:pt idx="2151">
                  <c:v>0.0</c:v>
                </c:pt>
                <c:pt idx="2152">
                  <c:v>0.0</c:v>
                </c:pt>
                <c:pt idx="2153">
                  <c:v>0.0</c:v>
                </c:pt>
                <c:pt idx="2154">
                  <c:v>0.0</c:v>
                </c:pt>
                <c:pt idx="2155">
                  <c:v>0.0</c:v>
                </c:pt>
                <c:pt idx="2156">
                  <c:v>0.0</c:v>
                </c:pt>
                <c:pt idx="2157">
                  <c:v>0.0</c:v>
                </c:pt>
                <c:pt idx="2158">
                  <c:v>0.0</c:v>
                </c:pt>
                <c:pt idx="2159">
                  <c:v>0.0</c:v>
                </c:pt>
                <c:pt idx="2160">
                  <c:v>0.0</c:v>
                </c:pt>
                <c:pt idx="2161">
                  <c:v>0.0</c:v>
                </c:pt>
                <c:pt idx="2162">
                  <c:v>0.0</c:v>
                </c:pt>
                <c:pt idx="2163">
                  <c:v>0.0</c:v>
                </c:pt>
                <c:pt idx="2164">
                  <c:v>0.0</c:v>
                </c:pt>
                <c:pt idx="2165">
                  <c:v>0.0</c:v>
                </c:pt>
                <c:pt idx="2166">
                  <c:v>0.0</c:v>
                </c:pt>
                <c:pt idx="2167">
                  <c:v>0.0</c:v>
                </c:pt>
                <c:pt idx="2168">
                  <c:v>0.0</c:v>
                </c:pt>
                <c:pt idx="2169">
                  <c:v>0.0</c:v>
                </c:pt>
                <c:pt idx="2170">
                  <c:v>0.0</c:v>
                </c:pt>
                <c:pt idx="2171">
                  <c:v>0.0</c:v>
                </c:pt>
                <c:pt idx="2172">
                  <c:v>0.0</c:v>
                </c:pt>
                <c:pt idx="2173">
                  <c:v>0.0</c:v>
                </c:pt>
                <c:pt idx="2174">
                  <c:v>0.0</c:v>
                </c:pt>
                <c:pt idx="2175">
                  <c:v>0.0</c:v>
                </c:pt>
                <c:pt idx="2176">
                  <c:v>0.0</c:v>
                </c:pt>
                <c:pt idx="2177">
                  <c:v>0.0</c:v>
                </c:pt>
                <c:pt idx="2178">
                  <c:v>0.0</c:v>
                </c:pt>
                <c:pt idx="2179">
                  <c:v>0.0</c:v>
                </c:pt>
                <c:pt idx="2180">
                  <c:v>0.0</c:v>
                </c:pt>
                <c:pt idx="2181">
                  <c:v>0.0</c:v>
                </c:pt>
                <c:pt idx="2182">
                  <c:v>0.0</c:v>
                </c:pt>
                <c:pt idx="2183">
                  <c:v>0.0</c:v>
                </c:pt>
                <c:pt idx="2184">
                  <c:v>0.0</c:v>
                </c:pt>
                <c:pt idx="2185">
                  <c:v>0.0</c:v>
                </c:pt>
                <c:pt idx="2186">
                  <c:v>0.0</c:v>
                </c:pt>
                <c:pt idx="2187">
                  <c:v>0.0</c:v>
                </c:pt>
                <c:pt idx="2188">
                  <c:v>0.0</c:v>
                </c:pt>
                <c:pt idx="2189">
                  <c:v>0.0</c:v>
                </c:pt>
                <c:pt idx="2190">
                  <c:v>0.0</c:v>
                </c:pt>
                <c:pt idx="2191">
                  <c:v>0.0</c:v>
                </c:pt>
                <c:pt idx="2192">
                  <c:v>0.0</c:v>
                </c:pt>
                <c:pt idx="2193">
                  <c:v>0.0</c:v>
                </c:pt>
                <c:pt idx="2194">
                  <c:v>0.0</c:v>
                </c:pt>
                <c:pt idx="2195">
                  <c:v>0.0</c:v>
                </c:pt>
                <c:pt idx="2196">
                  <c:v>0.0</c:v>
                </c:pt>
                <c:pt idx="2197">
                  <c:v>0.0</c:v>
                </c:pt>
                <c:pt idx="2198">
                  <c:v>0.0</c:v>
                </c:pt>
                <c:pt idx="2199">
                  <c:v>0.0</c:v>
                </c:pt>
                <c:pt idx="2200">
                  <c:v>0.0</c:v>
                </c:pt>
                <c:pt idx="2201">
                  <c:v>0.0</c:v>
                </c:pt>
                <c:pt idx="2202">
                  <c:v>0.0</c:v>
                </c:pt>
                <c:pt idx="2203">
                  <c:v>0.0</c:v>
                </c:pt>
                <c:pt idx="2204">
                  <c:v>0.0</c:v>
                </c:pt>
                <c:pt idx="2205">
                  <c:v>0.0</c:v>
                </c:pt>
                <c:pt idx="2206">
                  <c:v>0.0</c:v>
                </c:pt>
                <c:pt idx="2207">
                  <c:v>0.0</c:v>
                </c:pt>
                <c:pt idx="2208">
                  <c:v>0.0</c:v>
                </c:pt>
                <c:pt idx="2209">
                  <c:v>0.0</c:v>
                </c:pt>
                <c:pt idx="2210">
                  <c:v>0.0</c:v>
                </c:pt>
                <c:pt idx="2211">
                  <c:v>0.0</c:v>
                </c:pt>
                <c:pt idx="2212">
                  <c:v>0.0</c:v>
                </c:pt>
                <c:pt idx="2213">
                  <c:v>0.0</c:v>
                </c:pt>
                <c:pt idx="2214">
                  <c:v>0.0</c:v>
                </c:pt>
                <c:pt idx="2215">
                  <c:v>0.0</c:v>
                </c:pt>
                <c:pt idx="2216">
                  <c:v>0.0</c:v>
                </c:pt>
                <c:pt idx="2217">
                  <c:v>0.0</c:v>
                </c:pt>
                <c:pt idx="2218">
                  <c:v>0.0</c:v>
                </c:pt>
                <c:pt idx="2219">
                  <c:v>0.0</c:v>
                </c:pt>
                <c:pt idx="2220">
                  <c:v>0.0</c:v>
                </c:pt>
                <c:pt idx="2221">
                  <c:v>0.0</c:v>
                </c:pt>
                <c:pt idx="2222">
                  <c:v>0.0</c:v>
                </c:pt>
                <c:pt idx="2223">
                  <c:v>0.0</c:v>
                </c:pt>
                <c:pt idx="2224">
                  <c:v>0.0</c:v>
                </c:pt>
                <c:pt idx="2225">
                  <c:v>0.0</c:v>
                </c:pt>
                <c:pt idx="2226">
                  <c:v>0.0</c:v>
                </c:pt>
                <c:pt idx="2227">
                  <c:v>0.0</c:v>
                </c:pt>
                <c:pt idx="2228">
                  <c:v>0.0</c:v>
                </c:pt>
                <c:pt idx="2229">
                  <c:v>0.0</c:v>
                </c:pt>
                <c:pt idx="2230">
                  <c:v>0.0</c:v>
                </c:pt>
                <c:pt idx="2231">
                  <c:v>0.0</c:v>
                </c:pt>
                <c:pt idx="2232">
                  <c:v>0.0</c:v>
                </c:pt>
                <c:pt idx="2233">
                  <c:v>0.0</c:v>
                </c:pt>
                <c:pt idx="2234">
                  <c:v>0.0</c:v>
                </c:pt>
                <c:pt idx="2235">
                  <c:v>0.0</c:v>
                </c:pt>
                <c:pt idx="2236">
                  <c:v>0.0</c:v>
                </c:pt>
                <c:pt idx="2237">
                  <c:v>0.0</c:v>
                </c:pt>
                <c:pt idx="2238">
                  <c:v>0.0</c:v>
                </c:pt>
                <c:pt idx="2239">
                  <c:v>0.0</c:v>
                </c:pt>
                <c:pt idx="2240">
                  <c:v>0.0</c:v>
                </c:pt>
                <c:pt idx="2241">
                  <c:v>0.0</c:v>
                </c:pt>
                <c:pt idx="2242">
                  <c:v>0.0</c:v>
                </c:pt>
                <c:pt idx="2243">
                  <c:v>0.0</c:v>
                </c:pt>
                <c:pt idx="2244">
                  <c:v>0.0</c:v>
                </c:pt>
                <c:pt idx="2245">
                  <c:v>0.0</c:v>
                </c:pt>
                <c:pt idx="2246">
                  <c:v>0.0</c:v>
                </c:pt>
                <c:pt idx="2247">
                  <c:v>0.0</c:v>
                </c:pt>
                <c:pt idx="2248">
                  <c:v>0.0</c:v>
                </c:pt>
                <c:pt idx="2249">
                  <c:v>0.0</c:v>
                </c:pt>
                <c:pt idx="2250">
                  <c:v>0.0</c:v>
                </c:pt>
                <c:pt idx="2251">
                  <c:v>0.0</c:v>
                </c:pt>
                <c:pt idx="2252">
                  <c:v>0.0</c:v>
                </c:pt>
                <c:pt idx="2253">
                  <c:v>0.0</c:v>
                </c:pt>
                <c:pt idx="2254">
                  <c:v>0.0</c:v>
                </c:pt>
                <c:pt idx="2255">
                  <c:v>0.0</c:v>
                </c:pt>
                <c:pt idx="2256">
                  <c:v>0.0</c:v>
                </c:pt>
                <c:pt idx="2257">
                  <c:v>0.0</c:v>
                </c:pt>
                <c:pt idx="2258">
                  <c:v>0.0</c:v>
                </c:pt>
                <c:pt idx="2259">
                  <c:v>0.0</c:v>
                </c:pt>
                <c:pt idx="2260">
                  <c:v>0.0</c:v>
                </c:pt>
                <c:pt idx="2261">
                  <c:v>0.0</c:v>
                </c:pt>
                <c:pt idx="2262">
                  <c:v>0.0</c:v>
                </c:pt>
                <c:pt idx="2263">
                  <c:v>0.0</c:v>
                </c:pt>
                <c:pt idx="2264">
                  <c:v>0.0</c:v>
                </c:pt>
                <c:pt idx="2265">
                  <c:v>0.0</c:v>
                </c:pt>
                <c:pt idx="2266">
                  <c:v>0.0</c:v>
                </c:pt>
                <c:pt idx="2267">
                  <c:v>0.0</c:v>
                </c:pt>
                <c:pt idx="2268">
                  <c:v>0.0</c:v>
                </c:pt>
                <c:pt idx="2269">
                  <c:v>0.0</c:v>
                </c:pt>
                <c:pt idx="2270">
                  <c:v>0.0</c:v>
                </c:pt>
                <c:pt idx="2271">
                  <c:v>0.0</c:v>
                </c:pt>
                <c:pt idx="2272">
                  <c:v>0.0</c:v>
                </c:pt>
                <c:pt idx="2273">
                  <c:v>0.0</c:v>
                </c:pt>
                <c:pt idx="2274">
                  <c:v>0.0</c:v>
                </c:pt>
                <c:pt idx="2275">
                  <c:v>0.0</c:v>
                </c:pt>
                <c:pt idx="2276">
                  <c:v>0.0</c:v>
                </c:pt>
                <c:pt idx="2277">
                  <c:v>0.0</c:v>
                </c:pt>
                <c:pt idx="2278">
                  <c:v>0.0</c:v>
                </c:pt>
                <c:pt idx="2279">
                  <c:v>0.0</c:v>
                </c:pt>
                <c:pt idx="2280">
                  <c:v>0.0</c:v>
                </c:pt>
                <c:pt idx="2281">
                  <c:v>0.0</c:v>
                </c:pt>
                <c:pt idx="2282">
                  <c:v>0.0</c:v>
                </c:pt>
                <c:pt idx="2283">
                  <c:v>0.0</c:v>
                </c:pt>
                <c:pt idx="2284">
                  <c:v>0.0</c:v>
                </c:pt>
                <c:pt idx="2285">
                  <c:v>0.0</c:v>
                </c:pt>
                <c:pt idx="2286">
                  <c:v>0.0</c:v>
                </c:pt>
                <c:pt idx="2287">
                  <c:v>0.0</c:v>
                </c:pt>
                <c:pt idx="2288">
                  <c:v>0.0</c:v>
                </c:pt>
                <c:pt idx="2289">
                  <c:v>0.0</c:v>
                </c:pt>
                <c:pt idx="2290">
                  <c:v>0.0</c:v>
                </c:pt>
                <c:pt idx="2291">
                  <c:v>0.0</c:v>
                </c:pt>
                <c:pt idx="2292">
                  <c:v>0.0</c:v>
                </c:pt>
                <c:pt idx="2293">
                  <c:v>0.0</c:v>
                </c:pt>
                <c:pt idx="2294">
                  <c:v>0.0</c:v>
                </c:pt>
                <c:pt idx="2295">
                  <c:v>0.0</c:v>
                </c:pt>
                <c:pt idx="2296">
                  <c:v>0.0</c:v>
                </c:pt>
                <c:pt idx="2297">
                  <c:v>0.0</c:v>
                </c:pt>
                <c:pt idx="2298">
                  <c:v>0.0</c:v>
                </c:pt>
                <c:pt idx="2299">
                  <c:v>0.0</c:v>
                </c:pt>
                <c:pt idx="2300">
                  <c:v>0.0</c:v>
                </c:pt>
                <c:pt idx="2301">
                  <c:v>0.0</c:v>
                </c:pt>
                <c:pt idx="2302">
                  <c:v>0.0</c:v>
                </c:pt>
                <c:pt idx="2303">
                  <c:v>0.0</c:v>
                </c:pt>
                <c:pt idx="2304">
                  <c:v>0.0</c:v>
                </c:pt>
                <c:pt idx="2305">
                  <c:v>0.0</c:v>
                </c:pt>
                <c:pt idx="2306">
                  <c:v>0.0</c:v>
                </c:pt>
                <c:pt idx="2307">
                  <c:v>0.0</c:v>
                </c:pt>
                <c:pt idx="2308">
                  <c:v>0.0</c:v>
                </c:pt>
                <c:pt idx="2309">
                  <c:v>0.0</c:v>
                </c:pt>
                <c:pt idx="2310">
                  <c:v>0.0</c:v>
                </c:pt>
                <c:pt idx="2311">
                  <c:v>0.0</c:v>
                </c:pt>
                <c:pt idx="2312">
                  <c:v>0.0</c:v>
                </c:pt>
                <c:pt idx="2313">
                  <c:v>0.0</c:v>
                </c:pt>
                <c:pt idx="2314">
                  <c:v>0.0</c:v>
                </c:pt>
                <c:pt idx="2315">
                  <c:v>0.0</c:v>
                </c:pt>
                <c:pt idx="2316">
                  <c:v>0.0</c:v>
                </c:pt>
                <c:pt idx="2317">
                  <c:v>0.0</c:v>
                </c:pt>
                <c:pt idx="2318">
                  <c:v>0.0</c:v>
                </c:pt>
                <c:pt idx="2319">
                  <c:v>0.0</c:v>
                </c:pt>
                <c:pt idx="2320">
                  <c:v>0.0</c:v>
                </c:pt>
                <c:pt idx="2321">
                  <c:v>0.0</c:v>
                </c:pt>
                <c:pt idx="2322">
                  <c:v>0.0</c:v>
                </c:pt>
                <c:pt idx="2323">
                  <c:v>0.0</c:v>
                </c:pt>
                <c:pt idx="2324">
                  <c:v>0.0</c:v>
                </c:pt>
                <c:pt idx="2325">
                  <c:v>0.0</c:v>
                </c:pt>
                <c:pt idx="2326">
                  <c:v>0.0</c:v>
                </c:pt>
                <c:pt idx="2327">
                  <c:v>0.0</c:v>
                </c:pt>
                <c:pt idx="2328">
                  <c:v>0.0</c:v>
                </c:pt>
                <c:pt idx="2329">
                  <c:v>0.0</c:v>
                </c:pt>
                <c:pt idx="2330">
                  <c:v>0.0</c:v>
                </c:pt>
                <c:pt idx="2331">
                  <c:v>0.0</c:v>
                </c:pt>
                <c:pt idx="2332">
                  <c:v>0.0</c:v>
                </c:pt>
                <c:pt idx="2333">
                  <c:v>0.0</c:v>
                </c:pt>
                <c:pt idx="2334">
                  <c:v>0.0</c:v>
                </c:pt>
                <c:pt idx="2335">
                  <c:v>0.0</c:v>
                </c:pt>
                <c:pt idx="2336">
                  <c:v>0.0</c:v>
                </c:pt>
                <c:pt idx="2337">
                  <c:v>0.0</c:v>
                </c:pt>
                <c:pt idx="2338">
                  <c:v>0.0</c:v>
                </c:pt>
                <c:pt idx="2339">
                  <c:v>0.0</c:v>
                </c:pt>
                <c:pt idx="2340">
                  <c:v>0.0</c:v>
                </c:pt>
                <c:pt idx="2341">
                  <c:v>0.0</c:v>
                </c:pt>
                <c:pt idx="2342">
                  <c:v>0.0</c:v>
                </c:pt>
                <c:pt idx="2343">
                  <c:v>0.0</c:v>
                </c:pt>
                <c:pt idx="2344">
                  <c:v>0.0</c:v>
                </c:pt>
                <c:pt idx="2345">
                  <c:v>0.0</c:v>
                </c:pt>
                <c:pt idx="2346">
                  <c:v>0.0</c:v>
                </c:pt>
                <c:pt idx="2347">
                  <c:v>0.0</c:v>
                </c:pt>
                <c:pt idx="2348">
                  <c:v>0.0</c:v>
                </c:pt>
                <c:pt idx="2349">
                  <c:v>0.0</c:v>
                </c:pt>
                <c:pt idx="2350">
                  <c:v>0.0</c:v>
                </c:pt>
                <c:pt idx="2351">
                  <c:v>0.0</c:v>
                </c:pt>
                <c:pt idx="2352">
                  <c:v>0.0</c:v>
                </c:pt>
                <c:pt idx="2353">
                  <c:v>0.0</c:v>
                </c:pt>
                <c:pt idx="2354">
                  <c:v>0.0</c:v>
                </c:pt>
                <c:pt idx="2355">
                  <c:v>0.0</c:v>
                </c:pt>
                <c:pt idx="2356">
                  <c:v>0.0</c:v>
                </c:pt>
                <c:pt idx="2357">
                  <c:v>0.0</c:v>
                </c:pt>
                <c:pt idx="2358">
                  <c:v>0.0</c:v>
                </c:pt>
                <c:pt idx="2359">
                  <c:v>0.0</c:v>
                </c:pt>
                <c:pt idx="2360">
                  <c:v>0.0</c:v>
                </c:pt>
                <c:pt idx="2361">
                  <c:v>0.0</c:v>
                </c:pt>
                <c:pt idx="2362">
                  <c:v>0.0</c:v>
                </c:pt>
                <c:pt idx="2363">
                  <c:v>0.0</c:v>
                </c:pt>
                <c:pt idx="2364">
                  <c:v>0.0</c:v>
                </c:pt>
                <c:pt idx="2365">
                  <c:v>0.0</c:v>
                </c:pt>
                <c:pt idx="2366">
                  <c:v>0.0</c:v>
                </c:pt>
                <c:pt idx="2367">
                  <c:v>0.0</c:v>
                </c:pt>
                <c:pt idx="2368">
                  <c:v>0.0</c:v>
                </c:pt>
                <c:pt idx="2369">
                  <c:v>0.0</c:v>
                </c:pt>
                <c:pt idx="2370">
                  <c:v>0.0</c:v>
                </c:pt>
                <c:pt idx="2371">
                  <c:v>0.0</c:v>
                </c:pt>
                <c:pt idx="2372">
                  <c:v>0.0</c:v>
                </c:pt>
                <c:pt idx="2373">
                  <c:v>0.0</c:v>
                </c:pt>
                <c:pt idx="2374">
                  <c:v>0.0</c:v>
                </c:pt>
                <c:pt idx="2375">
                  <c:v>0.0</c:v>
                </c:pt>
                <c:pt idx="2376">
                  <c:v>0.0</c:v>
                </c:pt>
                <c:pt idx="2377">
                  <c:v>0.0</c:v>
                </c:pt>
                <c:pt idx="2378">
                  <c:v>0.0</c:v>
                </c:pt>
                <c:pt idx="2379">
                  <c:v>0.0</c:v>
                </c:pt>
                <c:pt idx="2380">
                  <c:v>0.0</c:v>
                </c:pt>
                <c:pt idx="2381">
                  <c:v>0.0</c:v>
                </c:pt>
                <c:pt idx="2382">
                  <c:v>0.0</c:v>
                </c:pt>
                <c:pt idx="2383">
                  <c:v>0.0</c:v>
                </c:pt>
                <c:pt idx="2384">
                  <c:v>0.0</c:v>
                </c:pt>
                <c:pt idx="2385">
                  <c:v>0.0</c:v>
                </c:pt>
                <c:pt idx="2386">
                  <c:v>0.0</c:v>
                </c:pt>
                <c:pt idx="2387">
                  <c:v>0.0</c:v>
                </c:pt>
                <c:pt idx="2388">
                  <c:v>0.0</c:v>
                </c:pt>
                <c:pt idx="2389">
                  <c:v>0.0</c:v>
                </c:pt>
                <c:pt idx="2390">
                  <c:v>0.0</c:v>
                </c:pt>
                <c:pt idx="2391">
                  <c:v>0.0</c:v>
                </c:pt>
                <c:pt idx="2392">
                  <c:v>0.0</c:v>
                </c:pt>
                <c:pt idx="2393">
                  <c:v>0.0</c:v>
                </c:pt>
                <c:pt idx="2394">
                  <c:v>0.0</c:v>
                </c:pt>
                <c:pt idx="2395">
                  <c:v>0.0</c:v>
                </c:pt>
                <c:pt idx="2396">
                  <c:v>0.0</c:v>
                </c:pt>
                <c:pt idx="2397">
                  <c:v>0.0</c:v>
                </c:pt>
                <c:pt idx="2398">
                  <c:v>0.0</c:v>
                </c:pt>
                <c:pt idx="2399">
                  <c:v>0.0</c:v>
                </c:pt>
                <c:pt idx="2400">
                  <c:v>0.0</c:v>
                </c:pt>
                <c:pt idx="2401">
                  <c:v>0.0</c:v>
                </c:pt>
                <c:pt idx="2402">
                  <c:v>0.0</c:v>
                </c:pt>
                <c:pt idx="2403">
                  <c:v>0.0</c:v>
                </c:pt>
                <c:pt idx="2404">
                  <c:v>0.0</c:v>
                </c:pt>
                <c:pt idx="2405">
                  <c:v>0.0</c:v>
                </c:pt>
                <c:pt idx="2406">
                  <c:v>0.0</c:v>
                </c:pt>
                <c:pt idx="2407">
                  <c:v>0.0</c:v>
                </c:pt>
                <c:pt idx="2408">
                  <c:v>0.0</c:v>
                </c:pt>
                <c:pt idx="2409">
                  <c:v>0.0</c:v>
                </c:pt>
                <c:pt idx="2410">
                  <c:v>0.0</c:v>
                </c:pt>
                <c:pt idx="2411">
                  <c:v>0.0</c:v>
                </c:pt>
                <c:pt idx="2412">
                  <c:v>0.0</c:v>
                </c:pt>
                <c:pt idx="2413">
                  <c:v>0.0</c:v>
                </c:pt>
                <c:pt idx="2414">
                  <c:v>0.0</c:v>
                </c:pt>
                <c:pt idx="2415">
                  <c:v>0.0</c:v>
                </c:pt>
                <c:pt idx="2416">
                  <c:v>0.0</c:v>
                </c:pt>
                <c:pt idx="2417">
                  <c:v>0.0</c:v>
                </c:pt>
                <c:pt idx="2418">
                  <c:v>0.0</c:v>
                </c:pt>
                <c:pt idx="2419">
                  <c:v>0.0</c:v>
                </c:pt>
                <c:pt idx="2420">
                  <c:v>0.0</c:v>
                </c:pt>
                <c:pt idx="2421">
                  <c:v>0.0</c:v>
                </c:pt>
                <c:pt idx="2422">
                  <c:v>0.0</c:v>
                </c:pt>
                <c:pt idx="2423">
                  <c:v>0.0</c:v>
                </c:pt>
                <c:pt idx="2424">
                  <c:v>0.0</c:v>
                </c:pt>
                <c:pt idx="2425">
                  <c:v>0.0</c:v>
                </c:pt>
                <c:pt idx="2426">
                  <c:v>0.0</c:v>
                </c:pt>
                <c:pt idx="2427">
                  <c:v>0.0</c:v>
                </c:pt>
                <c:pt idx="2428">
                  <c:v>0.0</c:v>
                </c:pt>
                <c:pt idx="2429">
                  <c:v>0.0</c:v>
                </c:pt>
                <c:pt idx="2430">
                  <c:v>0.0</c:v>
                </c:pt>
                <c:pt idx="2431">
                  <c:v>0.0</c:v>
                </c:pt>
                <c:pt idx="2432">
                  <c:v>0.0</c:v>
                </c:pt>
                <c:pt idx="2433">
                  <c:v>0.0</c:v>
                </c:pt>
                <c:pt idx="2434">
                  <c:v>0.0</c:v>
                </c:pt>
                <c:pt idx="2435">
                  <c:v>0.0</c:v>
                </c:pt>
                <c:pt idx="2436">
                  <c:v>0.0</c:v>
                </c:pt>
                <c:pt idx="2437">
                  <c:v>0.0</c:v>
                </c:pt>
                <c:pt idx="2438">
                  <c:v>0.0</c:v>
                </c:pt>
                <c:pt idx="2439">
                  <c:v>0.0</c:v>
                </c:pt>
                <c:pt idx="2440">
                  <c:v>0.0</c:v>
                </c:pt>
                <c:pt idx="2441">
                  <c:v>0.0</c:v>
                </c:pt>
                <c:pt idx="2442">
                  <c:v>0.0</c:v>
                </c:pt>
                <c:pt idx="2443">
                  <c:v>0.0</c:v>
                </c:pt>
                <c:pt idx="2444">
                  <c:v>0.0</c:v>
                </c:pt>
                <c:pt idx="2445">
                  <c:v>0.0</c:v>
                </c:pt>
                <c:pt idx="2446">
                  <c:v>0.0</c:v>
                </c:pt>
                <c:pt idx="2447">
                  <c:v>0.0</c:v>
                </c:pt>
                <c:pt idx="2448">
                  <c:v>0.0</c:v>
                </c:pt>
                <c:pt idx="2449">
                  <c:v>0.0</c:v>
                </c:pt>
                <c:pt idx="2450">
                  <c:v>0.0</c:v>
                </c:pt>
                <c:pt idx="2451">
                  <c:v>0.0</c:v>
                </c:pt>
                <c:pt idx="2452">
                  <c:v>0.0</c:v>
                </c:pt>
                <c:pt idx="2453">
                  <c:v>0.0</c:v>
                </c:pt>
                <c:pt idx="2454">
                  <c:v>0.0</c:v>
                </c:pt>
                <c:pt idx="2455">
                  <c:v>0.0</c:v>
                </c:pt>
                <c:pt idx="2456">
                  <c:v>0.0</c:v>
                </c:pt>
                <c:pt idx="2457">
                  <c:v>0.0</c:v>
                </c:pt>
                <c:pt idx="2458">
                  <c:v>0.0</c:v>
                </c:pt>
                <c:pt idx="2459">
                  <c:v>0.0</c:v>
                </c:pt>
                <c:pt idx="2460">
                  <c:v>0.0</c:v>
                </c:pt>
                <c:pt idx="2461">
                  <c:v>0.0</c:v>
                </c:pt>
                <c:pt idx="2462">
                  <c:v>0.0</c:v>
                </c:pt>
                <c:pt idx="2463">
                  <c:v>0.0</c:v>
                </c:pt>
                <c:pt idx="2464">
                  <c:v>0.0</c:v>
                </c:pt>
                <c:pt idx="2465">
                  <c:v>0.0</c:v>
                </c:pt>
                <c:pt idx="2466">
                  <c:v>0.0</c:v>
                </c:pt>
                <c:pt idx="2467">
                  <c:v>0.0</c:v>
                </c:pt>
                <c:pt idx="2468">
                  <c:v>0.0</c:v>
                </c:pt>
                <c:pt idx="2469">
                  <c:v>0.0</c:v>
                </c:pt>
                <c:pt idx="2470">
                  <c:v>0.0</c:v>
                </c:pt>
                <c:pt idx="2471">
                  <c:v>0.0</c:v>
                </c:pt>
                <c:pt idx="2472">
                  <c:v>0.0</c:v>
                </c:pt>
                <c:pt idx="2473">
                  <c:v>0.0</c:v>
                </c:pt>
                <c:pt idx="2474">
                  <c:v>0.0</c:v>
                </c:pt>
                <c:pt idx="2475">
                  <c:v>0.0</c:v>
                </c:pt>
                <c:pt idx="2476">
                  <c:v>0.0</c:v>
                </c:pt>
                <c:pt idx="2477">
                  <c:v>0.0</c:v>
                </c:pt>
                <c:pt idx="2478">
                  <c:v>0.0</c:v>
                </c:pt>
                <c:pt idx="2479">
                  <c:v>0.0</c:v>
                </c:pt>
                <c:pt idx="2480">
                  <c:v>0.0</c:v>
                </c:pt>
                <c:pt idx="2481">
                  <c:v>0.0</c:v>
                </c:pt>
                <c:pt idx="2482">
                  <c:v>0.0</c:v>
                </c:pt>
                <c:pt idx="2483">
                  <c:v>0.0</c:v>
                </c:pt>
                <c:pt idx="2484">
                  <c:v>0.0</c:v>
                </c:pt>
                <c:pt idx="2485">
                  <c:v>0.0</c:v>
                </c:pt>
                <c:pt idx="2486">
                  <c:v>0.0</c:v>
                </c:pt>
                <c:pt idx="2487">
                  <c:v>0.0</c:v>
                </c:pt>
                <c:pt idx="2488">
                  <c:v>0.0</c:v>
                </c:pt>
                <c:pt idx="2489">
                  <c:v>0.0</c:v>
                </c:pt>
                <c:pt idx="2490">
                  <c:v>0.0</c:v>
                </c:pt>
                <c:pt idx="2491">
                  <c:v>0.0</c:v>
                </c:pt>
                <c:pt idx="2492">
                  <c:v>0.0</c:v>
                </c:pt>
                <c:pt idx="2493">
                  <c:v>0.0</c:v>
                </c:pt>
                <c:pt idx="2494">
                  <c:v>0.0</c:v>
                </c:pt>
                <c:pt idx="2495">
                  <c:v>0.0</c:v>
                </c:pt>
                <c:pt idx="2496">
                  <c:v>0.0</c:v>
                </c:pt>
                <c:pt idx="2497">
                  <c:v>0.0</c:v>
                </c:pt>
                <c:pt idx="2498">
                  <c:v>0.0</c:v>
                </c:pt>
                <c:pt idx="2499">
                  <c:v>0.0</c:v>
                </c:pt>
                <c:pt idx="2500">
                  <c:v>0.0</c:v>
                </c:pt>
                <c:pt idx="2501">
                  <c:v>0.0</c:v>
                </c:pt>
                <c:pt idx="2502">
                  <c:v>0.0</c:v>
                </c:pt>
                <c:pt idx="2503">
                  <c:v>0.0</c:v>
                </c:pt>
                <c:pt idx="2504">
                  <c:v>0.0</c:v>
                </c:pt>
                <c:pt idx="2505">
                  <c:v>0.0</c:v>
                </c:pt>
                <c:pt idx="2506">
                  <c:v>0.0</c:v>
                </c:pt>
                <c:pt idx="2507">
                  <c:v>0.0</c:v>
                </c:pt>
                <c:pt idx="2508">
                  <c:v>0.0</c:v>
                </c:pt>
                <c:pt idx="2509">
                  <c:v>0.0</c:v>
                </c:pt>
                <c:pt idx="2510">
                  <c:v>0.0</c:v>
                </c:pt>
                <c:pt idx="2511">
                  <c:v>0.0</c:v>
                </c:pt>
                <c:pt idx="2512">
                  <c:v>0.0</c:v>
                </c:pt>
                <c:pt idx="2513">
                  <c:v>0.0</c:v>
                </c:pt>
                <c:pt idx="2514">
                  <c:v>0.0</c:v>
                </c:pt>
                <c:pt idx="2515">
                  <c:v>0.0</c:v>
                </c:pt>
                <c:pt idx="2516">
                  <c:v>0.0</c:v>
                </c:pt>
                <c:pt idx="2517">
                  <c:v>0.0</c:v>
                </c:pt>
                <c:pt idx="2518">
                  <c:v>0.0</c:v>
                </c:pt>
                <c:pt idx="2519">
                  <c:v>0.0</c:v>
                </c:pt>
                <c:pt idx="2520">
                  <c:v>0.0</c:v>
                </c:pt>
                <c:pt idx="2521">
                  <c:v>0.0</c:v>
                </c:pt>
                <c:pt idx="2522">
                  <c:v>0.0</c:v>
                </c:pt>
                <c:pt idx="2523">
                  <c:v>0.0</c:v>
                </c:pt>
                <c:pt idx="2524">
                  <c:v>0.0</c:v>
                </c:pt>
                <c:pt idx="2525">
                  <c:v>0.0</c:v>
                </c:pt>
                <c:pt idx="2526">
                  <c:v>0.0</c:v>
                </c:pt>
                <c:pt idx="2527">
                  <c:v>0.0</c:v>
                </c:pt>
                <c:pt idx="2528">
                  <c:v>0.0</c:v>
                </c:pt>
                <c:pt idx="2529">
                  <c:v>0.0</c:v>
                </c:pt>
                <c:pt idx="2530">
                  <c:v>0.0</c:v>
                </c:pt>
                <c:pt idx="2531">
                  <c:v>0.0</c:v>
                </c:pt>
                <c:pt idx="2532">
                  <c:v>0.0</c:v>
                </c:pt>
                <c:pt idx="2533">
                  <c:v>0.0</c:v>
                </c:pt>
                <c:pt idx="2534">
                  <c:v>0.0</c:v>
                </c:pt>
                <c:pt idx="2535">
                  <c:v>0.0</c:v>
                </c:pt>
                <c:pt idx="2536">
                  <c:v>0.0</c:v>
                </c:pt>
                <c:pt idx="2537">
                  <c:v>0.0</c:v>
                </c:pt>
                <c:pt idx="2538">
                  <c:v>0.0</c:v>
                </c:pt>
                <c:pt idx="2539">
                  <c:v>0.0</c:v>
                </c:pt>
                <c:pt idx="2540">
                  <c:v>0.0</c:v>
                </c:pt>
                <c:pt idx="2541">
                  <c:v>0.0</c:v>
                </c:pt>
                <c:pt idx="2542">
                  <c:v>0.0</c:v>
                </c:pt>
                <c:pt idx="2543">
                  <c:v>0.0</c:v>
                </c:pt>
                <c:pt idx="2544">
                  <c:v>0.0</c:v>
                </c:pt>
                <c:pt idx="2545">
                  <c:v>0.0</c:v>
                </c:pt>
                <c:pt idx="2546">
                  <c:v>0.0</c:v>
                </c:pt>
                <c:pt idx="2547">
                  <c:v>0.0</c:v>
                </c:pt>
                <c:pt idx="2548">
                  <c:v>0.0</c:v>
                </c:pt>
                <c:pt idx="2549">
                  <c:v>0.0</c:v>
                </c:pt>
                <c:pt idx="2550">
                  <c:v>0.0</c:v>
                </c:pt>
                <c:pt idx="2551">
                  <c:v>0.0</c:v>
                </c:pt>
                <c:pt idx="2552">
                  <c:v>0.0</c:v>
                </c:pt>
                <c:pt idx="2553">
                  <c:v>0.0</c:v>
                </c:pt>
                <c:pt idx="2554">
                  <c:v>0.0</c:v>
                </c:pt>
                <c:pt idx="2555">
                  <c:v>0.0</c:v>
                </c:pt>
                <c:pt idx="2556">
                  <c:v>0.0</c:v>
                </c:pt>
                <c:pt idx="2557">
                  <c:v>0.0</c:v>
                </c:pt>
                <c:pt idx="2558">
                  <c:v>0.0</c:v>
                </c:pt>
                <c:pt idx="2559">
                  <c:v>0.0</c:v>
                </c:pt>
                <c:pt idx="2560">
                  <c:v>0.0</c:v>
                </c:pt>
                <c:pt idx="2561">
                  <c:v>0.0</c:v>
                </c:pt>
                <c:pt idx="2562">
                  <c:v>0.0</c:v>
                </c:pt>
                <c:pt idx="2563">
                  <c:v>0.0</c:v>
                </c:pt>
                <c:pt idx="2564">
                  <c:v>0.0</c:v>
                </c:pt>
                <c:pt idx="2565">
                  <c:v>0.0</c:v>
                </c:pt>
                <c:pt idx="2566">
                  <c:v>0.0</c:v>
                </c:pt>
                <c:pt idx="2567">
                  <c:v>0.0</c:v>
                </c:pt>
                <c:pt idx="2568">
                  <c:v>0.0</c:v>
                </c:pt>
                <c:pt idx="2569">
                  <c:v>0.0</c:v>
                </c:pt>
                <c:pt idx="2570">
                  <c:v>0.0</c:v>
                </c:pt>
                <c:pt idx="2571">
                  <c:v>0.0</c:v>
                </c:pt>
                <c:pt idx="2572">
                  <c:v>0.0</c:v>
                </c:pt>
                <c:pt idx="2573">
                  <c:v>0.0</c:v>
                </c:pt>
                <c:pt idx="2574">
                  <c:v>0.0</c:v>
                </c:pt>
                <c:pt idx="2575">
                  <c:v>0.0</c:v>
                </c:pt>
                <c:pt idx="2576">
                  <c:v>0.0</c:v>
                </c:pt>
                <c:pt idx="2577">
                  <c:v>0.0</c:v>
                </c:pt>
                <c:pt idx="2578">
                  <c:v>0.0</c:v>
                </c:pt>
                <c:pt idx="2579">
                  <c:v>0.0</c:v>
                </c:pt>
                <c:pt idx="2580">
                  <c:v>0.0</c:v>
                </c:pt>
                <c:pt idx="2581">
                  <c:v>0.0</c:v>
                </c:pt>
                <c:pt idx="2582">
                  <c:v>0.0</c:v>
                </c:pt>
                <c:pt idx="2583">
                  <c:v>0.0</c:v>
                </c:pt>
                <c:pt idx="2584">
                  <c:v>0.0</c:v>
                </c:pt>
                <c:pt idx="2585">
                  <c:v>0.0</c:v>
                </c:pt>
                <c:pt idx="2586">
                  <c:v>0.0</c:v>
                </c:pt>
                <c:pt idx="2587">
                  <c:v>0.0</c:v>
                </c:pt>
                <c:pt idx="2588">
                  <c:v>0.0</c:v>
                </c:pt>
                <c:pt idx="2589">
                  <c:v>0.0</c:v>
                </c:pt>
                <c:pt idx="2590">
                  <c:v>0.0</c:v>
                </c:pt>
                <c:pt idx="2591">
                  <c:v>0.0</c:v>
                </c:pt>
                <c:pt idx="2592">
                  <c:v>0.0</c:v>
                </c:pt>
                <c:pt idx="2593">
                  <c:v>0.0</c:v>
                </c:pt>
                <c:pt idx="2594">
                  <c:v>0.0</c:v>
                </c:pt>
                <c:pt idx="2595">
                  <c:v>0.0</c:v>
                </c:pt>
                <c:pt idx="2596">
                  <c:v>0.0</c:v>
                </c:pt>
                <c:pt idx="2597">
                  <c:v>0.0</c:v>
                </c:pt>
                <c:pt idx="2598">
                  <c:v>0.0</c:v>
                </c:pt>
                <c:pt idx="2599">
                  <c:v>0.0</c:v>
                </c:pt>
                <c:pt idx="2600">
                  <c:v>0.0</c:v>
                </c:pt>
                <c:pt idx="2601">
                  <c:v>0.0</c:v>
                </c:pt>
                <c:pt idx="2602">
                  <c:v>0.0</c:v>
                </c:pt>
                <c:pt idx="2603">
                  <c:v>0.0</c:v>
                </c:pt>
                <c:pt idx="2604">
                  <c:v>0.0</c:v>
                </c:pt>
                <c:pt idx="2605">
                  <c:v>0.0</c:v>
                </c:pt>
                <c:pt idx="2606">
                  <c:v>0.0</c:v>
                </c:pt>
                <c:pt idx="2607">
                  <c:v>0.0</c:v>
                </c:pt>
                <c:pt idx="2608">
                  <c:v>0.0</c:v>
                </c:pt>
                <c:pt idx="2609">
                  <c:v>0.0</c:v>
                </c:pt>
                <c:pt idx="2610">
                  <c:v>0.0</c:v>
                </c:pt>
                <c:pt idx="2611">
                  <c:v>0.0</c:v>
                </c:pt>
                <c:pt idx="2612">
                  <c:v>0.0</c:v>
                </c:pt>
                <c:pt idx="2613">
                  <c:v>0.0</c:v>
                </c:pt>
                <c:pt idx="2614">
                  <c:v>0.0</c:v>
                </c:pt>
                <c:pt idx="2615">
                  <c:v>0.0</c:v>
                </c:pt>
                <c:pt idx="2616">
                  <c:v>0.0</c:v>
                </c:pt>
                <c:pt idx="2617">
                  <c:v>0.0</c:v>
                </c:pt>
                <c:pt idx="2618">
                  <c:v>0.0</c:v>
                </c:pt>
                <c:pt idx="2619">
                  <c:v>0.0</c:v>
                </c:pt>
                <c:pt idx="2620">
                  <c:v>0.0</c:v>
                </c:pt>
                <c:pt idx="2621">
                  <c:v>0.0</c:v>
                </c:pt>
                <c:pt idx="2622">
                  <c:v>1.0</c:v>
                </c:pt>
                <c:pt idx="2623">
                  <c:v>0.0</c:v>
                </c:pt>
                <c:pt idx="2624">
                  <c:v>0.0</c:v>
                </c:pt>
                <c:pt idx="2625">
                  <c:v>0.0</c:v>
                </c:pt>
                <c:pt idx="2626">
                  <c:v>0.0</c:v>
                </c:pt>
                <c:pt idx="2627">
                  <c:v>0.0</c:v>
                </c:pt>
                <c:pt idx="2628">
                  <c:v>1.0</c:v>
                </c:pt>
                <c:pt idx="2629">
                  <c:v>0.0</c:v>
                </c:pt>
                <c:pt idx="2630">
                  <c:v>0.0</c:v>
                </c:pt>
                <c:pt idx="2631">
                  <c:v>0.0</c:v>
                </c:pt>
                <c:pt idx="2632">
                  <c:v>0.0</c:v>
                </c:pt>
                <c:pt idx="2633">
                  <c:v>0.0</c:v>
                </c:pt>
                <c:pt idx="2634">
                  <c:v>0.0</c:v>
                </c:pt>
                <c:pt idx="2635">
                  <c:v>1.0</c:v>
                </c:pt>
                <c:pt idx="2636">
                  <c:v>0.0</c:v>
                </c:pt>
                <c:pt idx="2637">
                  <c:v>0.0</c:v>
                </c:pt>
                <c:pt idx="2638">
                  <c:v>1.0</c:v>
                </c:pt>
                <c:pt idx="2639">
                  <c:v>0.0</c:v>
                </c:pt>
                <c:pt idx="2640">
                  <c:v>0.0</c:v>
                </c:pt>
                <c:pt idx="2641">
                  <c:v>0.0</c:v>
                </c:pt>
                <c:pt idx="2642">
                  <c:v>0.0</c:v>
                </c:pt>
                <c:pt idx="2643">
                  <c:v>0.0</c:v>
                </c:pt>
                <c:pt idx="2644">
                  <c:v>0.0</c:v>
                </c:pt>
                <c:pt idx="2645">
                  <c:v>0.0</c:v>
                </c:pt>
                <c:pt idx="2646">
                  <c:v>0.0</c:v>
                </c:pt>
                <c:pt idx="2647">
                  <c:v>0.0</c:v>
                </c:pt>
                <c:pt idx="2648">
                  <c:v>0.0</c:v>
                </c:pt>
                <c:pt idx="2649">
                  <c:v>0.0</c:v>
                </c:pt>
                <c:pt idx="2650">
                  <c:v>0.0</c:v>
                </c:pt>
                <c:pt idx="2651">
                  <c:v>0.0</c:v>
                </c:pt>
                <c:pt idx="2652">
                  <c:v>0.0</c:v>
                </c:pt>
                <c:pt idx="2653">
                  <c:v>1.0</c:v>
                </c:pt>
                <c:pt idx="2654">
                  <c:v>0.0</c:v>
                </c:pt>
                <c:pt idx="2655">
                  <c:v>0.0</c:v>
                </c:pt>
                <c:pt idx="2656">
                  <c:v>0.0</c:v>
                </c:pt>
                <c:pt idx="2657">
                  <c:v>0.0</c:v>
                </c:pt>
                <c:pt idx="2658">
                  <c:v>0.0</c:v>
                </c:pt>
                <c:pt idx="2659">
                  <c:v>0.0</c:v>
                </c:pt>
                <c:pt idx="2660">
                  <c:v>0.0</c:v>
                </c:pt>
                <c:pt idx="2661">
                  <c:v>0.0</c:v>
                </c:pt>
                <c:pt idx="2662">
                  <c:v>0.0</c:v>
                </c:pt>
                <c:pt idx="2663">
                  <c:v>0.0</c:v>
                </c:pt>
                <c:pt idx="2664">
                  <c:v>0.0</c:v>
                </c:pt>
                <c:pt idx="2665">
                  <c:v>0.0</c:v>
                </c:pt>
                <c:pt idx="2666">
                  <c:v>0.0</c:v>
                </c:pt>
                <c:pt idx="2667">
                  <c:v>0.0</c:v>
                </c:pt>
                <c:pt idx="2668">
                  <c:v>0.0</c:v>
                </c:pt>
                <c:pt idx="2669">
                  <c:v>0.0</c:v>
                </c:pt>
                <c:pt idx="2670">
                  <c:v>0.0</c:v>
                </c:pt>
                <c:pt idx="2671">
                  <c:v>0.0</c:v>
                </c:pt>
                <c:pt idx="2672">
                  <c:v>0.0</c:v>
                </c:pt>
                <c:pt idx="2673">
                  <c:v>0.0</c:v>
                </c:pt>
                <c:pt idx="2674">
                  <c:v>0.0</c:v>
                </c:pt>
                <c:pt idx="2675">
                  <c:v>0.0</c:v>
                </c:pt>
                <c:pt idx="2676">
                  <c:v>0.0</c:v>
                </c:pt>
                <c:pt idx="2677">
                  <c:v>0.0</c:v>
                </c:pt>
                <c:pt idx="2678">
                  <c:v>0.0</c:v>
                </c:pt>
                <c:pt idx="2679">
                  <c:v>0.0</c:v>
                </c:pt>
                <c:pt idx="2680">
                  <c:v>0.0</c:v>
                </c:pt>
                <c:pt idx="2681">
                  <c:v>0.0</c:v>
                </c:pt>
                <c:pt idx="2682">
                  <c:v>0.0</c:v>
                </c:pt>
                <c:pt idx="2683">
                  <c:v>1.0</c:v>
                </c:pt>
                <c:pt idx="2684">
                  <c:v>0.0</c:v>
                </c:pt>
                <c:pt idx="2685">
                  <c:v>0.0</c:v>
                </c:pt>
                <c:pt idx="2686">
                  <c:v>0.0</c:v>
                </c:pt>
                <c:pt idx="2687">
                  <c:v>0.0</c:v>
                </c:pt>
                <c:pt idx="2688">
                  <c:v>0.0</c:v>
                </c:pt>
                <c:pt idx="2689">
                  <c:v>0.0</c:v>
                </c:pt>
                <c:pt idx="2690">
                  <c:v>0.0</c:v>
                </c:pt>
                <c:pt idx="2691">
                  <c:v>0.0</c:v>
                </c:pt>
                <c:pt idx="2692">
                  <c:v>0.0</c:v>
                </c:pt>
                <c:pt idx="2693">
                  <c:v>0.0</c:v>
                </c:pt>
                <c:pt idx="2694">
                  <c:v>0.0</c:v>
                </c:pt>
                <c:pt idx="2695">
                  <c:v>0.0</c:v>
                </c:pt>
                <c:pt idx="2696">
                  <c:v>0.0</c:v>
                </c:pt>
                <c:pt idx="2697">
                  <c:v>0.0</c:v>
                </c:pt>
                <c:pt idx="2698">
                  <c:v>0.0</c:v>
                </c:pt>
                <c:pt idx="2699">
                  <c:v>0.0</c:v>
                </c:pt>
                <c:pt idx="2700">
                  <c:v>0.0</c:v>
                </c:pt>
                <c:pt idx="2701">
                  <c:v>0.0</c:v>
                </c:pt>
                <c:pt idx="2702">
                  <c:v>0.0</c:v>
                </c:pt>
                <c:pt idx="2703">
                  <c:v>0.0</c:v>
                </c:pt>
                <c:pt idx="2704">
                  <c:v>0.0</c:v>
                </c:pt>
                <c:pt idx="2705">
                  <c:v>0.0</c:v>
                </c:pt>
                <c:pt idx="2706">
                  <c:v>0.0</c:v>
                </c:pt>
                <c:pt idx="2707">
                  <c:v>0.0</c:v>
                </c:pt>
                <c:pt idx="2708">
                  <c:v>0.0</c:v>
                </c:pt>
                <c:pt idx="2709">
                  <c:v>0.0</c:v>
                </c:pt>
                <c:pt idx="2710">
                  <c:v>0.0</c:v>
                </c:pt>
                <c:pt idx="2711">
                  <c:v>0.0</c:v>
                </c:pt>
                <c:pt idx="2712">
                  <c:v>0.0</c:v>
                </c:pt>
                <c:pt idx="2713">
                  <c:v>0.0</c:v>
                </c:pt>
                <c:pt idx="2714">
                  <c:v>0.0</c:v>
                </c:pt>
                <c:pt idx="2715">
                  <c:v>0.0</c:v>
                </c:pt>
                <c:pt idx="2716">
                  <c:v>0.0</c:v>
                </c:pt>
                <c:pt idx="2717">
                  <c:v>0.0</c:v>
                </c:pt>
                <c:pt idx="2718">
                  <c:v>0.0</c:v>
                </c:pt>
                <c:pt idx="2719">
                  <c:v>0.0</c:v>
                </c:pt>
                <c:pt idx="2720">
                  <c:v>0.0</c:v>
                </c:pt>
                <c:pt idx="2721">
                  <c:v>0.0</c:v>
                </c:pt>
                <c:pt idx="2722">
                  <c:v>0.0</c:v>
                </c:pt>
                <c:pt idx="2723">
                  <c:v>0.0</c:v>
                </c:pt>
                <c:pt idx="2724">
                  <c:v>0.0</c:v>
                </c:pt>
                <c:pt idx="2725">
                  <c:v>0.0</c:v>
                </c:pt>
                <c:pt idx="2726">
                  <c:v>0.0</c:v>
                </c:pt>
                <c:pt idx="2727">
                  <c:v>0.0</c:v>
                </c:pt>
                <c:pt idx="2728">
                  <c:v>0.0</c:v>
                </c:pt>
                <c:pt idx="2729">
                  <c:v>0.0</c:v>
                </c:pt>
                <c:pt idx="2730">
                  <c:v>0.0</c:v>
                </c:pt>
                <c:pt idx="2731">
                  <c:v>0.0</c:v>
                </c:pt>
                <c:pt idx="2732">
                  <c:v>0.0</c:v>
                </c:pt>
                <c:pt idx="2733">
                  <c:v>0.0</c:v>
                </c:pt>
                <c:pt idx="2734">
                  <c:v>0.0</c:v>
                </c:pt>
                <c:pt idx="2735">
                  <c:v>0.0</c:v>
                </c:pt>
                <c:pt idx="2736">
                  <c:v>0.0</c:v>
                </c:pt>
                <c:pt idx="2737">
                  <c:v>0.0</c:v>
                </c:pt>
                <c:pt idx="2738">
                  <c:v>0.0</c:v>
                </c:pt>
                <c:pt idx="2739">
                  <c:v>0.0</c:v>
                </c:pt>
                <c:pt idx="2740">
                  <c:v>0.0</c:v>
                </c:pt>
                <c:pt idx="2741">
                  <c:v>0.0</c:v>
                </c:pt>
                <c:pt idx="2742">
                  <c:v>0.0</c:v>
                </c:pt>
                <c:pt idx="2743">
                  <c:v>0.0</c:v>
                </c:pt>
                <c:pt idx="2744">
                  <c:v>0.0</c:v>
                </c:pt>
                <c:pt idx="2745">
                  <c:v>0.0</c:v>
                </c:pt>
                <c:pt idx="2746">
                  <c:v>0.0</c:v>
                </c:pt>
                <c:pt idx="2747">
                  <c:v>1.0</c:v>
                </c:pt>
                <c:pt idx="2748">
                  <c:v>0.0</c:v>
                </c:pt>
                <c:pt idx="2749">
                  <c:v>0.0</c:v>
                </c:pt>
                <c:pt idx="2750">
                  <c:v>0.0</c:v>
                </c:pt>
                <c:pt idx="2751">
                  <c:v>0.0</c:v>
                </c:pt>
                <c:pt idx="2752">
                  <c:v>0.0</c:v>
                </c:pt>
                <c:pt idx="2753">
                  <c:v>0.0</c:v>
                </c:pt>
                <c:pt idx="2754">
                  <c:v>0.0</c:v>
                </c:pt>
                <c:pt idx="2755">
                  <c:v>0.0</c:v>
                </c:pt>
                <c:pt idx="2756">
                  <c:v>0.0</c:v>
                </c:pt>
                <c:pt idx="2757">
                  <c:v>0.0</c:v>
                </c:pt>
                <c:pt idx="2758">
                  <c:v>0.0</c:v>
                </c:pt>
                <c:pt idx="2759">
                  <c:v>0.0</c:v>
                </c:pt>
                <c:pt idx="2760">
                  <c:v>0.0</c:v>
                </c:pt>
                <c:pt idx="2761">
                  <c:v>0.0</c:v>
                </c:pt>
                <c:pt idx="2762">
                  <c:v>0.0</c:v>
                </c:pt>
                <c:pt idx="2763">
                  <c:v>0.0</c:v>
                </c:pt>
                <c:pt idx="2764">
                  <c:v>0.0</c:v>
                </c:pt>
                <c:pt idx="2765">
                  <c:v>0.0</c:v>
                </c:pt>
                <c:pt idx="2766">
                  <c:v>0.0</c:v>
                </c:pt>
                <c:pt idx="2767">
                  <c:v>0.0</c:v>
                </c:pt>
                <c:pt idx="2768">
                  <c:v>0.0</c:v>
                </c:pt>
                <c:pt idx="2769">
                  <c:v>0.0</c:v>
                </c:pt>
                <c:pt idx="2770">
                  <c:v>0.0</c:v>
                </c:pt>
                <c:pt idx="2771">
                  <c:v>0.0</c:v>
                </c:pt>
                <c:pt idx="2772">
                  <c:v>0.0</c:v>
                </c:pt>
                <c:pt idx="2773">
                  <c:v>0.0</c:v>
                </c:pt>
                <c:pt idx="2774">
                  <c:v>0.0</c:v>
                </c:pt>
                <c:pt idx="2775">
                  <c:v>0.0</c:v>
                </c:pt>
                <c:pt idx="2776">
                  <c:v>0.0</c:v>
                </c:pt>
                <c:pt idx="2777">
                  <c:v>0.0</c:v>
                </c:pt>
                <c:pt idx="2778">
                  <c:v>0.0</c:v>
                </c:pt>
                <c:pt idx="2779">
                  <c:v>0.0</c:v>
                </c:pt>
                <c:pt idx="2780">
                  <c:v>0.0</c:v>
                </c:pt>
                <c:pt idx="2781">
                  <c:v>0.0</c:v>
                </c:pt>
                <c:pt idx="2782">
                  <c:v>0.0</c:v>
                </c:pt>
                <c:pt idx="2783">
                  <c:v>0.0</c:v>
                </c:pt>
                <c:pt idx="2784">
                  <c:v>0.0</c:v>
                </c:pt>
                <c:pt idx="2785">
                  <c:v>0.0</c:v>
                </c:pt>
                <c:pt idx="2786">
                  <c:v>0.0</c:v>
                </c:pt>
                <c:pt idx="2787">
                  <c:v>0.0</c:v>
                </c:pt>
                <c:pt idx="2788">
                  <c:v>0.0</c:v>
                </c:pt>
                <c:pt idx="2789">
                  <c:v>0.0</c:v>
                </c:pt>
                <c:pt idx="2790">
                  <c:v>0.0</c:v>
                </c:pt>
                <c:pt idx="2791">
                  <c:v>0.0</c:v>
                </c:pt>
                <c:pt idx="2792">
                  <c:v>0.0</c:v>
                </c:pt>
                <c:pt idx="2793">
                  <c:v>0.0</c:v>
                </c:pt>
                <c:pt idx="2794">
                  <c:v>0.0</c:v>
                </c:pt>
                <c:pt idx="2795">
                  <c:v>0.0</c:v>
                </c:pt>
                <c:pt idx="2796">
                  <c:v>0.0</c:v>
                </c:pt>
                <c:pt idx="2797">
                  <c:v>0.0</c:v>
                </c:pt>
                <c:pt idx="2798">
                  <c:v>0.0</c:v>
                </c:pt>
                <c:pt idx="2799">
                  <c:v>0.0</c:v>
                </c:pt>
                <c:pt idx="2800">
                  <c:v>0.0</c:v>
                </c:pt>
                <c:pt idx="2801">
                  <c:v>0.0</c:v>
                </c:pt>
                <c:pt idx="2802">
                  <c:v>0.0</c:v>
                </c:pt>
                <c:pt idx="2803">
                  <c:v>0.0</c:v>
                </c:pt>
                <c:pt idx="2804">
                  <c:v>0.0</c:v>
                </c:pt>
                <c:pt idx="2805">
                  <c:v>0.0</c:v>
                </c:pt>
                <c:pt idx="2806">
                  <c:v>0.0</c:v>
                </c:pt>
                <c:pt idx="2807">
                  <c:v>0.0</c:v>
                </c:pt>
                <c:pt idx="2808">
                  <c:v>0.0</c:v>
                </c:pt>
                <c:pt idx="2809">
                  <c:v>0.0</c:v>
                </c:pt>
                <c:pt idx="2810">
                  <c:v>0.0</c:v>
                </c:pt>
                <c:pt idx="2811">
                  <c:v>0.0</c:v>
                </c:pt>
                <c:pt idx="2812">
                  <c:v>0.0</c:v>
                </c:pt>
                <c:pt idx="2813">
                  <c:v>0.0</c:v>
                </c:pt>
                <c:pt idx="2814">
                  <c:v>0.0</c:v>
                </c:pt>
                <c:pt idx="2815">
                  <c:v>0.0</c:v>
                </c:pt>
                <c:pt idx="2816">
                  <c:v>0.0</c:v>
                </c:pt>
                <c:pt idx="2817">
                  <c:v>0.0</c:v>
                </c:pt>
                <c:pt idx="2818">
                  <c:v>0.0</c:v>
                </c:pt>
                <c:pt idx="2819">
                  <c:v>0.0</c:v>
                </c:pt>
                <c:pt idx="2820">
                  <c:v>0.0</c:v>
                </c:pt>
                <c:pt idx="2821">
                  <c:v>1.0</c:v>
                </c:pt>
                <c:pt idx="2822">
                  <c:v>1.0</c:v>
                </c:pt>
                <c:pt idx="2823">
                  <c:v>1.0</c:v>
                </c:pt>
                <c:pt idx="2824">
                  <c:v>0.0</c:v>
                </c:pt>
                <c:pt idx="2825">
                  <c:v>1.0</c:v>
                </c:pt>
                <c:pt idx="2826">
                  <c:v>1.0</c:v>
                </c:pt>
                <c:pt idx="2827">
                  <c:v>0.0</c:v>
                </c:pt>
                <c:pt idx="2828">
                  <c:v>0.0</c:v>
                </c:pt>
                <c:pt idx="2829">
                  <c:v>2.0</c:v>
                </c:pt>
                <c:pt idx="2830">
                  <c:v>0.0</c:v>
                </c:pt>
                <c:pt idx="2831">
                  <c:v>0.0</c:v>
                </c:pt>
                <c:pt idx="2832">
                  <c:v>0.0</c:v>
                </c:pt>
                <c:pt idx="2833">
                  <c:v>0.0</c:v>
                </c:pt>
                <c:pt idx="2834">
                  <c:v>3.0</c:v>
                </c:pt>
                <c:pt idx="2835">
                  <c:v>0.0</c:v>
                </c:pt>
                <c:pt idx="2836">
                  <c:v>0.0</c:v>
                </c:pt>
                <c:pt idx="2837">
                  <c:v>0.0</c:v>
                </c:pt>
                <c:pt idx="2838">
                  <c:v>0.0</c:v>
                </c:pt>
                <c:pt idx="2839">
                  <c:v>0.0</c:v>
                </c:pt>
                <c:pt idx="2840">
                  <c:v>0.0</c:v>
                </c:pt>
                <c:pt idx="2841">
                  <c:v>0.0</c:v>
                </c:pt>
                <c:pt idx="2842">
                  <c:v>0.0</c:v>
                </c:pt>
                <c:pt idx="2843">
                  <c:v>0.0</c:v>
                </c:pt>
                <c:pt idx="2844">
                  <c:v>0.0</c:v>
                </c:pt>
                <c:pt idx="2845">
                  <c:v>0.0</c:v>
                </c:pt>
                <c:pt idx="2846">
                  <c:v>0.0</c:v>
                </c:pt>
                <c:pt idx="2847">
                  <c:v>1.0</c:v>
                </c:pt>
                <c:pt idx="2848">
                  <c:v>8.0</c:v>
                </c:pt>
                <c:pt idx="2849">
                  <c:v>3.0</c:v>
                </c:pt>
                <c:pt idx="2850">
                  <c:v>2.0</c:v>
                </c:pt>
                <c:pt idx="2851">
                  <c:v>3.0</c:v>
                </c:pt>
                <c:pt idx="2852">
                  <c:v>0.0</c:v>
                </c:pt>
                <c:pt idx="2853">
                  <c:v>1.0</c:v>
                </c:pt>
                <c:pt idx="2854">
                  <c:v>0.0</c:v>
                </c:pt>
                <c:pt idx="2855">
                  <c:v>0.0</c:v>
                </c:pt>
                <c:pt idx="2856">
                  <c:v>0.0</c:v>
                </c:pt>
                <c:pt idx="2857">
                  <c:v>0.0</c:v>
                </c:pt>
                <c:pt idx="2858">
                  <c:v>0.0</c:v>
                </c:pt>
                <c:pt idx="2859">
                  <c:v>0.0</c:v>
                </c:pt>
                <c:pt idx="2860">
                  <c:v>0.0</c:v>
                </c:pt>
                <c:pt idx="2861">
                  <c:v>0.0</c:v>
                </c:pt>
                <c:pt idx="2862">
                  <c:v>0.0</c:v>
                </c:pt>
                <c:pt idx="2863">
                  <c:v>0.0</c:v>
                </c:pt>
                <c:pt idx="2864">
                  <c:v>0.0</c:v>
                </c:pt>
                <c:pt idx="2865">
                  <c:v>0.0</c:v>
                </c:pt>
                <c:pt idx="2866">
                  <c:v>0.0</c:v>
                </c:pt>
                <c:pt idx="2867">
                  <c:v>0.0</c:v>
                </c:pt>
                <c:pt idx="2868">
                  <c:v>0.0</c:v>
                </c:pt>
                <c:pt idx="2869">
                  <c:v>0.0</c:v>
                </c:pt>
                <c:pt idx="2870">
                  <c:v>0.0</c:v>
                </c:pt>
                <c:pt idx="2871">
                  <c:v>0.0</c:v>
                </c:pt>
                <c:pt idx="2872">
                  <c:v>0.0</c:v>
                </c:pt>
                <c:pt idx="2873">
                  <c:v>0.0</c:v>
                </c:pt>
                <c:pt idx="2874">
                  <c:v>0.0</c:v>
                </c:pt>
                <c:pt idx="2875">
                  <c:v>0.0</c:v>
                </c:pt>
                <c:pt idx="2876">
                  <c:v>0.0</c:v>
                </c:pt>
                <c:pt idx="2877">
                  <c:v>0.0</c:v>
                </c:pt>
                <c:pt idx="2878">
                  <c:v>0.0</c:v>
                </c:pt>
                <c:pt idx="2879">
                  <c:v>0.0</c:v>
                </c:pt>
                <c:pt idx="2880">
                  <c:v>0.0</c:v>
                </c:pt>
                <c:pt idx="2881">
                  <c:v>0.0</c:v>
                </c:pt>
                <c:pt idx="2882">
                  <c:v>0.0</c:v>
                </c:pt>
                <c:pt idx="2883">
                  <c:v>0.0</c:v>
                </c:pt>
                <c:pt idx="2884">
                  <c:v>0.0</c:v>
                </c:pt>
                <c:pt idx="2885">
                  <c:v>0.0</c:v>
                </c:pt>
                <c:pt idx="2886">
                  <c:v>0.0</c:v>
                </c:pt>
                <c:pt idx="2887">
                  <c:v>0.0</c:v>
                </c:pt>
                <c:pt idx="2888">
                  <c:v>0.0</c:v>
                </c:pt>
                <c:pt idx="2889">
                  <c:v>0.0</c:v>
                </c:pt>
                <c:pt idx="2890">
                  <c:v>0.0</c:v>
                </c:pt>
                <c:pt idx="2891">
                  <c:v>0.0</c:v>
                </c:pt>
                <c:pt idx="2892">
                  <c:v>0.0</c:v>
                </c:pt>
                <c:pt idx="2893">
                  <c:v>0.0</c:v>
                </c:pt>
                <c:pt idx="2894">
                  <c:v>0.0</c:v>
                </c:pt>
                <c:pt idx="2895">
                  <c:v>0.0</c:v>
                </c:pt>
                <c:pt idx="2896">
                  <c:v>0.0</c:v>
                </c:pt>
                <c:pt idx="2897">
                  <c:v>0.0</c:v>
                </c:pt>
                <c:pt idx="2898">
                  <c:v>0.0</c:v>
                </c:pt>
                <c:pt idx="2899">
                  <c:v>0.0</c:v>
                </c:pt>
                <c:pt idx="2900">
                  <c:v>0.0</c:v>
                </c:pt>
                <c:pt idx="2901">
                  <c:v>0.0</c:v>
                </c:pt>
                <c:pt idx="2902">
                  <c:v>0.0</c:v>
                </c:pt>
                <c:pt idx="2903">
                  <c:v>0.0</c:v>
                </c:pt>
                <c:pt idx="2904">
                  <c:v>0.0</c:v>
                </c:pt>
                <c:pt idx="2905">
                  <c:v>0.0</c:v>
                </c:pt>
                <c:pt idx="2906">
                  <c:v>0.0</c:v>
                </c:pt>
                <c:pt idx="2907">
                  <c:v>0.0</c:v>
                </c:pt>
                <c:pt idx="2908">
                  <c:v>0.0</c:v>
                </c:pt>
                <c:pt idx="2909">
                  <c:v>0.0</c:v>
                </c:pt>
                <c:pt idx="2910">
                  <c:v>0.0</c:v>
                </c:pt>
                <c:pt idx="2911">
                  <c:v>0.0</c:v>
                </c:pt>
                <c:pt idx="2912">
                  <c:v>0.0</c:v>
                </c:pt>
                <c:pt idx="2913">
                  <c:v>0.0</c:v>
                </c:pt>
                <c:pt idx="2914">
                  <c:v>0.0</c:v>
                </c:pt>
                <c:pt idx="2915">
                  <c:v>0.0</c:v>
                </c:pt>
                <c:pt idx="2916">
                  <c:v>0.0</c:v>
                </c:pt>
                <c:pt idx="2917">
                  <c:v>0.0</c:v>
                </c:pt>
                <c:pt idx="2918">
                  <c:v>0.0</c:v>
                </c:pt>
                <c:pt idx="2919">
                  <c:v>0.0</c:v>
                </c:pt>
                <c:pt idx="2920">
                  <c:v>0.0</c:v>
                </c:pt>
                <c:pt idx="2921">
                  <c:v>0.0</c:v>
                </c:pt>
                <c:pt idx="2922">
                  <c:v>1.0</c:v>
                </c:pt>
                <c:pt idx="2923">
                  <c:v>1.0</c:v>
                </c:pt>
                <c:pt idx="2924">
                  <c:v>0.0</c:v>
                </c:pt>
                <c:pt idx="2925">
                  <c:v>0.0</c:v>
                </c:pt>
                <c:pt idx="2926">
                  <c:v>0.0</c:v>
                </c:pt>
                <c:pt idx="2927">
                  <c:v>0.0</c:v>
                </c:pt>
                <c:pt idx="2928">
                  <c:v>0.0</c:v>
                </c:pt>
                <c:pt idx="2929">
                  <c:v>0.0</c:v>
                </c:pt>
                <c:pt idx="2930">
                  <c:v>0.0</c:v>
                </c:pt>
                <c:pt idx="2931">
                  <c:v>0.0</c:v>
                </c:pt>
                <c:pt idx="2932">
                  <c:v>0.0</c:v>
                </c:pt>
                <c:pt idx="2933">
                  <c:v>0.0</c:v>
                </c:pt>
                <c:pt idx="2934">
                  <c:v>0.0</c:v>
                </c:pt>
                <c:pt idx="2935">
                  <c:v>0.0</c:v>
                </c:pt>
                <c:pt idx="2936">
                  <c:v>0.0</c:v>
                </c:pt>
                <c:pt idx="2937">
                  <c:v>0.0</c:v>
                </c:pt>
                <c:pt idx="2938">
                  <c:v>0.0</c:v>
                </c:pt>
                <c:pt idx="2939">
                  <c:v>0.0</c:v>
                </c:pt>
                <c:pt idx="2940">
                  <c:v>0.0</c:v>
                </c:pt>
                <c:pt idx="2941">
                  <c:v>0.0</c:v>
                </c:pt>
                <c:pt idx="2942">
                  <c:v>0.0</c:v>
                </c:pt>
                <c:pt idx="2943">
                  <c:v>0.0</c:v>
                </c:pt>
                <c:pt idx="2944">
                  <c:v>0.0</c:v>
                </c:pt>
                <c:pt idx="2945">
                  <c:v>0.0</c:v>
                </c:pt>
                <c:pt idx="2946">
                  <c:v>0.0</c:v>
                </c:pt>
                <c:pt idx="2947">
                  <c:v>0.0</c:v>
                </c:pt>
                <c:pt idx="2948">
                  <c:v>0.0</c:v>
                </c:pt>
                <c:pt idx="2949">
                  <c:v>0.0</c:v>
                </c:pt>
                <c:pt idx="2950">
                  <c:v>0.0</c:v>
                </c:pt>
                <c:pt idx="2951">
                  <c:v>0.0</c:v>
                </c:pt>
                <c:pt idx="2952">
                  <c:v>0.0</c:v>
                </c:pt>
                <c:pt idx="2953">
                  <c:v>0.0</c:v>
                </c:pt>
                <c:pt idx="2954">
                  <c:v>0.0</c:v>
                </c:pt>
                <c:pt idx="2955">
                  <c:v>0.0</c:v>
                </c:pt>
                <c:pt idx="2956">
                  <c:v>0.0</c:v>
                </c:pt>
                <c:pt idx="2957">
                  <c:v>0.0</c:v>
                </c:pt>
                <c:pt idx="2958">
                  <c:v>0.0</c:v>
                </c:pt>
                <c:pt idx="2959">
                  <c:v>0.0</c:v>
                </c:pt>
                <c:pt idx="2960">
                  <c:v>0.0</c:v>
                </c:pt>
                <c:pt idx="2961">
                  <c:v>0.0</c:v>
                </c:pt>
                <c:pt idx="2962">
                  <c:v>0.0</c:v>
                </c:pt>
                <c:pt idx="2963">
                  <c:v>0.0</c:v>
                </c:pt>
                <c:pt idx="2964">
                  <c:v>0.0</c:v>
                </c:pt>
                <c:pt idx="2965">
                  <c:v>0.0</c:v>
                </c:pt>
                <c:pt idx="2966">
                  <c:v>0.0</c:v>
                </c:pt>
                <c:pt idx="2967">
                  <c:v>0.0</c:v>
                </c:pt>
                <c:pt idx="2968">
                  <c:v>0.0</c:v>
                </c:pt>
                <c:pt idx="2969">
                  <c:v>0.0</c:v>
                </c:pt>
                <c:pt idx="2970">
                  <c:v>0.0</c:v>
                </c:pt>
                <c:pt idx="2971">
                  <c:v>0.0</c:v>
                </c:pt>
                <c:pt idx="2972">
                  <c:v>0.0</c:v>
                </c:pt>
                <c:pt idx="2973">
                  <c:v>0.0</c:v>
                </c:pt>
                <c:pt idx="2974">
                  <c:v>0.0</c:v>
                </c:pt>
                <c:pt idx="2975">
                  <c:v>0.0</c:v>
                </c:pt>
                <c:pt idx="2976">
                  <c:v>0.0</c:v>
                </c:pt>
                <c:pt idx="2977">
                  <c:v>0.0</c:v>
                </c:pt>
                <c:pt idx="2978">
                  <c:v>0.0</c:v>
                </c:pt>
                <c:pt idx="2979">
                  <c:v>0.0</c:v>
                </c:pt>
                <c:pt idx="2980">
                  <c:v>0.0</c:v>
                </c:pt>
                <c:pt idx="2981">
                  <c:v>0.0</c:v>
                </c:pt>
                <c:pt idx="2982">
                  <c:v>0.0</c:v>
                </c:pt>
                <c:pt idx="2983">
                  <c:v>0.0</c:v>
                </c:pt>
                <c:pt idx="2984">
                  <c:v>0.0</c:v>
                </c:pt>
                <c:pt idx="2985">
                  <c:v>0.0</c:v>
                </c:pt>
                <c:pt idx="2986">
                  <c:v>0.0</c:v>
                </c:pt>
                <c:pt idx="2987">
                  <c:v>0.0</c:v>
                </c:pt>
                <c:pt idx="2988">
                  <c:v>0.0</c:v>
                </c:pt>
                <c:pt idx="2989">
                  <c:v>0.0</c:v>
                </c:pt>
                <c:pt idx="2990">
                  <c:v>0.0</c:v>
                </c:pt>
                <c:pt idx="2991">
                  <c:v>0.0</c:v>
                </c:pt>
                <c:pt idx="2992">
                  <c:v>0.0</c:v>
                </c:pt>
                <c:pt idx="2993">
                  <c:v>0.0</c:v>
                </c:pt>
                <c:pt idx="2994">
                  <c:v>0.0</c:v>
                </c:pt>
                <c:pt idx="2995">
                  <c:v>0.0</c:v>
                </c:pt>
                <c:pt idx="2996">
                  <c:v>0.0</c:v>
                </c:pt>
                <c:pt idx="2997">
                  <c:v>0.0</c:v>
                </c:pt>
                <c:pt idx="2998">
                  <c:v>0.0</c:v>
                </c:pt>
                <c:pt idx="2999">
                  <c:v>0.0</c:v>
                </c:pt>
                <c:pt idx="3000">
                  <c:v>0.0</c:v>
                </c:pt>
                <c:pt idx="3001">
                  <c:v>0.0</c:v>
                </c:pt>
                <c:pt idx="3002">
                  <c:v>0.0</c:v>
                </c:pt>
                <c:pt idx="3003">
                  <c:v>0.0</c:v>
                </c:pt>
                <c:pt idx="3004">
                  <c:v>0.0</c:v>
                </c:pt>
                <c:pt idx="3005">
                  <c:v>0.0</c:v>
                </c:pt>
                <c:pt idx="3006">
                  <c:v>0.0</c:v>
                </c:pt>
                <c:pt idx="3007">
                  <c:v>0.0</c:v>
                </c:pt>
                <c:pt idx="3008">
                  <c:v>0.0</c:v>
                </c:pt>
                <c:pt idx="3009">
                  <c:v>0.0</c:v>
                </c:pt>
                <c:pt idx="3010">
                  <c:v>0.0</c:v>
                </c:pt>
                <c:pt idx="3011">
                  <c:v>0.0</c:v>
                </c:pt>
                <c:pt idx="3012">
                  <c:v>0.0</c:v>
                </c:pt>
                <c:pt idx="3013">
                  <c:v>0.0</c:v>
                </c:pt>
                <c:pt idx="3014">
                  <c:v>0.0</c:v>
                </c:pt>
                <c:pt idx="3015">
                  <c:v>0.0</c:v>
                </c:pt>
                <c:pt idx="3016">
                  <c:v>0.0</c:v>
                </c:pt>
                <c:pt idx="3017">
                  <c:v>0.0</c:v>
                </c:pt>
                <c:pt idx="3018">
                  <c:v>0.0</c:v>
                </c:pt>
                <c:pt idx="3019">
                  <c:v>0.0</c:v>
                </c:pt>
                <c:pt idx="3020">
                  <c:v>0.0</c:v>
                </c:pt>
                <c:pt idx="3021">
                  <c:v>0.0</c:v>
                </c:pt>
                <c:pt idx="3022">
                  <c:v>0.0</c:v>
                </c:pt>
                <c:pt idx="3023">
                  <c:v>0.0</c:v>
                </c:pt>
                <c:pt idx="3024">
                  <c:v>0.0</c:v>
                </c:pt>
                <c:pt idx="3025">
                  <c:v>0.0</c:v>
                </c:pt>
                <c:pt idx="3026">
                  <c:v>0.0</c:v>
                </c:pt>
                <c:pt idx="3027">
                  <c:v>0.0</c:v>
                </c:pt>
                <c:pt idx="3028">
                  <c:v>0.0</c:v>
                </c:pt>
                <c:pt idx="3029">
                  <c:v>0.0</c:v>
                </c:pt>
                <c:pt idx="3030">
                  <c:v>0.0</c:v>
                </c:pt>
                <c:pt idx="3031">
                  <c:v>0.0</c:v>
                </c:pt>
                <c:pt idx="3032">
                  <c:v>0.0</c:v>
                </c:pt>
                <c:pt idx="3033">
                  <c:v>0.0</c:v>
                </c:pt>
                <c:pt idx="3034">
                  <c:v>0.0</c:v>
                </c:pt>
                <c:pt idx="3035">
                  <c:v>0.0</c:v>
                </c:pt>
                <c:pt idx="3036">
                  <c:v>0.0</c:v>
                </c:pt>
                <c:pt idx="3037">
                  <c:v>0.0</c:v>
                </c:pt>
                <c:pt idx="3038">
                  <c:v>0.0</c:v>
                </c:pt>
                <c:pt idx="3039">
                  <c:v>0.0</c:v>
                </c:pt>
                <c:pt idx="3040">
                  <c:v>0.0</c:v>
                </c:pt>
                <c:pt idx="3041">
                  <c:v>0.0</c:v>
                </c:pt>
                <c:pt idx="3042">
                  <c:v>0.0</c:v>
                </c:pt>
                <c:pt idx="3043">
                  <c:v>0.0</c:v>
                </c:pt>
                <c:pt idx="3044">
                  <c:v>0.0</c:v>
                </c:pt>
                <c:pt idx="3045">
                  <c:v>0.0</c:v>
                </c:pt>
                <c:pt idx="3046">
                  <c:v>0.0</c:v>
                </c:pt>
                <c:pt idx="3047">
                  <c:v>0.0</c:v>
                </c:pt>
                <c:pt idx="3048">
                  <c:v>0.0</c:v>
                </c:pt>
                <c:pt idx="3049">
                  <c:v>0.0</c:v>
                </c:pt>
                <c:pt idx="3050">
                  <c:v>0.0</c:v>
                </c:pt>
                <c:pt idx="3051">
                  <c:v>0.0</c:v>
                </c:pt>
                <c:pt idx="3052">
                  <c:v>0.0</c:v>
                </c:pt>
                <c:pt idx="3053">
                  <c:v>0.0</c:v>
                </c:pt>
                <c:pt idx="3054">
                  <c:v>0.0</c:v>
                </c:pt>
                <c:pt idx="3055">
                  <c:v>0.0</c:v>
                </c:pt>
                <c:pt idx="3056">
                  <c:v>0.0</c:v>
                </c:pt>
                <c:pt idx="3057">
                  <c:v>0.0</c:v>
                </c:pt>
                <c:pt idx="3058">
                  <c:v>0.0</c:v>
                </c:pt>
                <c:pt idx="3059">
                  <c:v>0.0</c:v>
                </c:pt>
                <c:pt idx="3060">
                  <c:v>0.0</c:v>
                </c:pt>
                <c:pt idx="3061">
                  <c:v>0.0</c:v>
                </c:pt>
                <c:pt idx="3062">
                  <c:v>0.0</c:v>
                </c:pt>
                <c:pt idx="3063">
                  <c:v>0.0</c:v>
                </c:pt>
                <c:pt idx="3064">
                  <c:v>0.0</c:v>
                </c:pt>
                <c:pt idx="3065">
                  <c:v>0.0</c:v>
                </c:pt>
                <c:pt idx="3066">
                  <c:v>1.0</c:v>
                </c:pt>
                <c:pt idx="3067">
                  <c:v>0.0</c:v>
                </c:pt>
                <c:pt idx="3068">
                  <c:v>0.0</c:v>
                </c:pt>
                <c:pt idx="3069">
                  <c:v>0.0</c:v>
                </c:pt>
                <c:pt idx="3070">
                  <c:v>0.0</c:v>
                </c:pt>
                <c:pt idx="3071">
                  <c:v>0.0</c:v>
                </c:pt>
                <c:pt idx="3072">
                  <c:v>0.0</c:v>
                </c:pt>
                <c:pt idx="3073">
                  <c:v>0.0</c:v>
                </c:pt>
                <c:pt idx="3074">
                  <c:v>0.0</c:v>
                </c:pt>
                <c:pt idx="3075">
                  <c:v>0.0</c:v>
                </c:pt>
                <c:pt idx="3076">
                  <c:v>0.0</c:v>
                </c:pt>
                <c:pt idx="3077">
                  <c:v>0.0</c:v>
                </c:pt>
                <c:pt idx="3078">
                  <c:v>0.0</c:v>
                </c:pt>
                <c:pt idx="3079">
                  <c:v>0.0</c:v>
                </c:pt>
                <c:pt idx="3080">
                  <c:v>0.0</c:v>
                </c:pt>
                <c:pt idx="3081">
                  <c:v>0.0</c:v>
                </c:pt>
                <c:pt idx="3082">
                  <c:v>0.0</c:v>
                </c:pt>
                <c:pt idx="3083">
                  <c:v>0.0</c:v>
                </c:pt>
                <c:pt idx="3084">
                  <c:v>0.0</c:v>
                </c:pt>
                <c:pt idx="3085">
                  <c:v>0.0</c:v>
                </c:pt>
                <c:pt idx="3086">
                  <c:v>0.0</c:v>
                </c:pt>
                <c:pt idx="3087">
                  <c:v>0.0</c:v>
                </c:pt>
                <c:pt idx="3088">
                  <c:v>0.0</c:v>
                </c:pt>
                <c:pt idx="3089">
                  <c:v>0.0</c:v>
                </c:pt>
                <c:pt idx="3090">
                  <c:v>0.0</c:v>
                </c:pt>
                <c:pt idx="3091">
                  <c:v>0.0</c:v>
                </c:pt>
                <c:pt idx="3092">
                  <c:v>0.0</c:v>
                </c:pt>
                <c:pt idx="3093">
                  <c:v>0.0</c:v>
                </c:pt>
                <c:pt idx="3094">
                  <c:v>0.0</c:v>
                </c:pt>
                <c:pt idx="3095">
                  <c:v>0.0</c:v>
                </c:pt>
                <c:pt idx="3096">
                  <c:v>0.0</c:v>
                </c:pt>
                <c:pt idx="3097">
                  <c:v>0.0</c:v>
                </c:pt>
                <c:pt idx="3098">
                  <c:v>0.0</c:v>
                </c:pt>
                <c:pt idx="3099">
                  <c:v>0.0</c:v>
                </c:pt>
                <c:pt idx="3100">
                  <c:v>0.0</c:v>
                </c:pt>
                <c:pt idx="3101">
                  <c:v>0.0</c:v>
                </c:pt>
                <c:pt idx="3102">
                  <c:v>0.0</c:v>
                </c:pt>
                <c:pt idx="3103">
                  <c:v>0.0</c:v>
                </c:pt>
                <c:pt idx="3104">
                  <c:v>0.0</c:v>
                </c:pt>
                <c:pt idx="3105">
                  <c:v>0.0</c:v>
                </c:pt>
                <c:pt idx="3106">
                  <c:v>0.0</c:v>
                </c:pt>
                <c:pt idx="3107">
                  <c:v>0.0</c:v>
                </c:pt>
                <c:pt idx="3108">
                  <c:v>0.0</c:v>
                </c:pt>
                <c:pt idx="3109">
                  <c:v>0.0</c:v>
                </c:pt>
                <c:pt idx="3110">
                  <c:v>0.0</c:v>
                </c:pt>
                <c:pt idx="3111">
                  <c:v>0.0</c:v>
                </c:pt>
                <c:pt idx="3112">
                  <c:v>1.0</c:v>
                </c:pt>
                <c:pt idx="3113">
                  <c:v>0.0</c:v>
                </c:pt>
                <c:pt idx="3114">
                  <c:v>0.0</c:v>
                </c:pt>
                <c:pt idx="3115">
                  <c:v>1.0</c:v>
                </c:pt>
                <c:pt idx="3116">
                  <c:v>0.0</c:v>
                </c:pt>
                <c:pt idx="3117">
                  <c:v>0.0</c:v>
                </c:pt>
                <c:pt idx="3118">
                  <c:v>0.0</c:v>
                </c:pt>
                <c:pt idx="3119">
                  <c:v>0.0</c:v>
                </c:pt>
                <c:pt idx="3120">
                  <c:v>0.0</c:v>
                </c:pt>
                <c:pt idx="3121">
                  <c:v>0.0</c:v>
                </c:pt>
                <c:pt idx="3122">
                  <c:v>0.0</c:v>
                </c:pt>
                <c:pt idx="3123">
                  <c:v>0.0</c:v>
                </c:pt>
                <c:pt idx="3124">
                  <c:v>0.0</c:v>
                </c:pt>
                <c:pt idx="3125">
                  <c:v>0.0</c:v>
                </c:pt>
                <c:pt idx="3126">
                  <c:v>0.0</c:v>
                </c:pt>
                <c:pt idx="3127">
                  <c:v>0.0</c:v>
                </c:pt>
                <c:pt idx="3128">
                  <c:v>0.0</c:v>
                </c:pt>
                <c:pt idx="3129">
                  <c:v>0.0</c:v>
                </c:pt>
                <c:pt idx="3130">
                  <c:v>0.0</c:v>
                </c:pt>
                <c:pt idx="3131">
                  <c:v>0.0</c:v>
                </c:pt>
                <c:pt idx="3132">
                  <c:v>0.0</c:v>
                </c:pt>
                <c:pt idx="3133">
                  <c:v>0.0</c:v>
                </c:pt>
                <c:pt idx="3134">
                  <c:v>0.0</c:v>
                </c:pt>
                <c:pt idx="3135">
                  <c:v>0.0</c:v>
                </c:pt>
                <c:pt idx="3136">
                  <c:v>0.0</c:v>
                </c:pt>
                <c:pt idx="3137">
                  <c:v>0.0</c:v>
                </c:pt>
                <c:pt idx="3138">
                  <c:v>0.0</c:v>
                </c:pt>
                <c:pt idx="3139">
                  <c:v>0.0</c:v>
                </c:pt>
                <c:pt idx="3140">
                  <c:v>0.0</c:v>
                </c:pt>
                <c:pt idx="3141">
                  <c:v>0.0</c:v>
                </c:pt>
                <c:pt idx="3142">
                  <c:v>0.0</c:v>
                </c:pt>
                <c:pt idx="3143">
                  <c:v>0.0</c:v>
                </c:pt>
                <c:pt idx="3144">
                  <c:v>0.0</c:v>
                </c:pt>
                <c:pt idx="3145">
                  <c:v>0.0</c:v>
                </c:pt>
                <c:pt idx="3146">
                  <c:v>0.0</c:v>
                </c:pt>
                <c:pt idx="3147">
                  <c:v>0.0</c:v>
                </c:pt>
                <c:pt idx="3148">
                  <c:v>0.0</c:v>
                </c:pt>
                <c:pt idx="3149">
                  <c:v>0.0</c:v>
                </c:pt>
                <c:pt idx="3150">
                  <c:v>0.0</c:v>
                </c:pt>
                <c:pt idx="3151">
                  <c:v>0.0</c:v>
                </c:pt>
                <c:pt idx="3152">
                  <c:v>0.0</c:v>
                </c:pt>
                <c:pt idx="3153">
                  <c:v>0.0</c:v>
                </c:pt>
                <c:pt idx="3154">
                  <c:v>0.0</c:v>
                </c:pt>
                <c:pt idx="3155">
                  <c:v>0.0</c:v>
                </c:pt>
                <c:pt idx="3156">
                  <c:v>0.0</c:v>
                </c:pt>
                <c:pt idx="3157">
                  <c:v>0.0</c:v>
                </c:pt>
                <c:pt idx="3158">
                  <c:v>0.0</c:v>
                </c:pt>
                <c:pt idx="3159">
                  <c:v>0.0</c:v>
                </c:pt>
                <c:pt idx="3160">
                  <c:v>0.0</c:v>
                </c:pt>
                <c:pt idx="3161">
                  <c:v>0.0</c:v>
                </c:pt>
                <c:pt idx="3162">
                  <c:v>0.0</c:v>
                </c:pt>
                <c:pt idx="3163">
                  <c:v>0.0</c:v>
                </c:pt>
                <c:pt idx="3164">
                  <c:v>0.0</c:v>
                </c:pt>
                <c:pt idx="3165">
                  <c:v>0.0</c:v>
                </c:pt>
                <c:pt idx="3166">
                  <c:v>0.0</c:v>
                </c:pt>
                <c:pt idx="3167">
                  <c:v>0.0</c:v>
                </c:pt>
                <c:pt idx="3168">
                  <c:v>0.0</c:v>
                </c:pt>
                <c:pt idx="3169">
                  <c:v>0.0</c:v>
                </c:pt>
                <c:pt idx="3170">
                  <c:v>0.0</c:v>
                </c:pt>
                <c:pt idx="3171">
                  <c:v>0.0</c:v>
                </c:pt>
                <c:pt idx="3172">
                  <c:v>0.0</c:v>
                </c:pt>
                <c:pt idx="3173">
                  <c:v>0.0</c:v>
                </c:pt>
                <c:pt idx="3174">
                  <c:v>0.0</c:v>
                </c:pt>
                <c:pt idx="3175">
                  <c:v>1.0</c:v>
                </c:pt>
                <c:pt idx="3176">
                  <c:v>0.0</c:v>
                </c:pt>
                <c:pt idx="3177">
                  <c:v>0.0</c:v>
                </c:pt>
                <c:pt idx="3178">
                  <c:v>0.0</c:v>
                </c:pt>
                <c:pt idx="3179">
                  <c:v>0.0</c:v>
                </c:pt>
                <c:pt idx="3180">
                  <c:v>0.0</c:v>
                </c:pt>
                <c:pt idx="3181">
                  <c:v>0.0</c:v>
                </c:pt>
                <c:pt idx="3182">
                  <c:v>0.0</c:v>
                </c:pt>
                <c:pt idx="3183">
                  <c:v>0.0</c:v>
                </c:pt>
                <c:pt idx="3184">
                  <c:v>0.0</c:v>
                </c:pt>
                <c:pt idx="3185">
                  <c:v>0.0</c:v>
                </c:pt>
                <c:pt idx="3186">
                  <c:v>0.0</c:v>
                </c:pt>
                <c:pt idx="3187">
                  <c:v>0.0</c:v>
                </c:pt>
                <c:pt idx="3188">
                  <c:v>0.0</c:v>
                </c:pt>
                <c:pt idx="3189">
                  <c:v>0.0</c:v>
                </c:pt>
                <c:pt idx="3190">
                  <c:v>0.0</c:v>
                </c:pt>
                <c:pt idx="3191">
                  <c:v>0.0</c:v>
                </c:pt>
                <c:pt idx="3192">
                  <c:v>0.0</c:v>
                </c:pt>
                <c:pt idx="3193">
                  <c:v>0.0</c:v>
                </c:pt>
                <c:pt idx="3194">
                  <c:v>0.0</c:v>
                </c:pt>
                <c:pt idx="3195">
                  <c:v>0.0</c:v>
                </c:pt>
                <c:pt idx="3196">
                  <c:v>0.0</c:v>
                </c:pt>
                <c:pt idx="3197">
                  <c:v>0.0</c:v>
                </c:pt>
                <c:pt idx="3198">
                  <c:v>0.0</c:v>
                </c:pt>
                <c:pt idx="3199">
                  <c:v>0.0</c:v>
                </c:pt>
                <c:pt idx="3200">
                  <c:v>0.0</c:v>
                </c:pt>
                <c:pt idx="3201">
                  <c:v>0.0</c:v>
                </c:pt>
                <c:pt idx="3202">
                  <c:v>0.0</c:v>
                </c:pt>
                <c:pt idx="3203">
                  <c:v>0.0</c:v>
                </c:pt>
                <c:pt idx="3204">
                  <c:v>0.0</c:v>
                </c:pt>
                <c:pt idx="3205">
                  <c:v>0.0</c:v>
                </c:pt>
                <c:pt idx="3206">
                  <c:v>0.0</c:v>
                </c:pt>
                <c:pt idx="3207">
                  <c:v>0.0</c:v>
                </c:pt>
                <c:pt idx="3208">
                  <c:v>0.0</c:v>
                </c:pt>
                <c:pt idx="3209">
                  <c:v>0.0</c:v>
                </c:pt>
                <c:pt idx="3210">
                  <c:v>0.0</c:v>
                </c:pt>
                <c:pt idx="3211">
                  <c:v>0.0</c:v>
                </c:pt>
                <c:pt idx="3212">
                  <c:v>0.0</c:v>
                </c:pt>
                <c:pt idx="3213">
                  <c:v>0.0</c:v>
                </c:pt>
                <c:pt idx="3214">
                  <c:v>0.0</c:v>
                </c:pt>
                <c:pt idx="3215">
                  <c:v>0.0</c:v>
                </c:pt>
                <c:pt idx="3216">
                  <c:v>0.0</c:v>
                </c:pt>
                <c:pt idx="3217">
                  <c:v>0.0</c:v>
                </c:pt>
                <c:pt idx="3218">
                  <c:v>0.0</c:v>
                </c:pt>
                <c:pt idx="3219">
                  <c:v>0.0</c:v>
                </c:pt>
                <c:pt idx="3220">
                  <c:v>0.0</c:v>
                </c:pt>
                <c:pt idx="3221">
                  <c:v>0.0</c:v>
                </c:pt>
                <c:pt idx="3222">
                  <c:v>0.0</c:v>
                </c:pt>
                <c:pt idx="3223">
                  <c:v>0.0</c:v>
                </c:pt>
                <c:pt idx="3224">
                  <c:v>0.0</c:v>
                </c:pt>
                <c:pt idx="3225">
                  <c:v>0.0</c:v>
                </c:pt>
                <c:pt idx="3226">
                  <c:v>0.0</c:v>
                </c:pt>
                <c:pt idx="3227">
                  <c:v>0.0</c:v>
                </c:pt>
                <c:pt idx="3228">
                  <c:v>0.0</c:v>
                </c:pt>
                <c:pt idx="3229">
                  <c:v>0.0</c:v>
                </c:pt>
                <c:pt idx="3230">
                  <c:v>0.0</c:v>
                </c:pt>
                <c:pt idx="3231">
                  <c:v>0.0</c:v>
                </c:pt>
                <c:pt idx="3232">
                  <c:v>0.0</c:v>
                </c:pt>
                <c:pt idx="3233">
                  <c:v>0.0</c:v>
                </c:pt>
                <c:pt idx="3234">
                  <c:v>0.0</c:v>
                </c:pt>
                <c:pt idx="3235">
                  <c:v>0.0</c:v>
                </c:pt>
                <c:pt idx="3236">
                  <c:v>0.0</c:v>
                </c:pt>
                <c:pt idx="3237">
                  <c:v>0.0</c:v>
                </c:pt>
                <c:pt idx="3238">
                  <c:v>0.0</c:v>
                </c:pt>
                <c:pt idx="3239">
                  <c:v>0.0</c:v>
                </c:pt>
                <c:pt idx="3240">
                  <c:v>0.0</c:v>
                </c:pt>
                <c:pt idx="3241">
                  <c:v>0.0</c:v>
                </c:pt>
                <c:pt idx="3242">
                  <c:v>0.0</c:v>
                </c:pt>
                <c:pt idx="3243">
                  <c:v>0.0</c:v>
                </c:pt>
                <c:pt idx="3244">
                  <c:v>0.0</c:v>
                </c:pt>
                <c:pt idx="3245">
                  <c:v>0.0</c:v>
                </c:pt>
                <c:pt idx="3246">
                  <c:v>0.0</c:v>
                </c:pt>
                <c:pt idx="3247">
                  <c:v>0.0</c:v>
                </c:pt>
                <c:pt idx="3248">
                  <c:v>0.0</c:v>
                </c:pt>
                <c:pt idx="3249">
                  <c:v>0.0</c:v>
                </c:pt>
                <c:pt idx="3250">
                  <c:v>0.0</c:v>
                </c:pt>
                <c:pt idx="3251">
                  <c:v>0.0</c:v>
                </c:pt>
                <c:pt idx="3252">
                  <c:v>0.0</c:v>
                </c:pt>
                <c:pt idx="3253">
                  <c:v>0.0</c:v>
                </c:pt>
                <c:pt idx="3254">
                  <c:v>0.0</c:v>
                </c:pt>
                <c:pt idx="3255">
                  <c:v>0.0</c:v>
                </c:pt>
                <c:pt idx="3256">
                  <c:v>0.0</c:v>
                </c:pt>
                <c:pt idx="3257">
                  <c:v>0.0</c:v>
                </c:pt>
                <c:pt idx="3258">
                  <c:v>0.0</c:v>
                </c:pt>
                <c:pt idx="3259">
                  <c:v>0.0</c:v>
                </c:pt>
                <c:pt idx="3260">
                  <c:v>0.0</c:v>
                </c:pt>
                <c:pt idx="3261">
                  <c:v>0.0</c:v>
                </c:pt>
                <c:pt idx="3262">
                  <c:v>0.0</c:v>
                </c:pt>
                <c:pt idx="3263">
                  <c:v>0.0</c:v>
                </c:pt>
                <c:pt idx="3264">
                  <c:v>0.0</c:v>
                </c:pt>
                <c:pt idx="3265">
                  <c:v>0.0</c:v>
                </c:pt>
                <c:pt idx="3266">
                  <c:v>0.0</c:v>
                </c:pt>
                <c:pt idx="3267">
                  <c:v>0.0</c:v>
                </c:pt>
                <c:pt idx="3268">
                  <c:v>0.0</c:v>
                </c:pt>
                <c:pt idx="3269">
                  <c:v>0.0</c:v>
                </c:pt>
                <c:pt idx="3270">
                  <c:v>0.0</c:v>
                </c:pt>
                <c:pt idx="3271">
                  <c:v>0.0</c:v>
                </c:pt>
                <c:pt idx="3272">
                  <c:v>0.0</c:v>
                </c:pt>
                <c:pt idx="3273">
                  <c:v>0.0</c:v>
                </c:pt>
                <c:pt idx="3274">
                  <c:v>0.0</c:v>
                </c:pt>
                <c:pt idx="3275">
                  <c:v>0.0</c:v>
                </c:pt>
                <c:pt idx="3276">
                  <c:v>0.0</c:v>
                </c:pt>
                <c:pt idx="3277">
                  <c:v>0.0</c:v>
                </c:pt>
                <c:pt idx="3278">
                  <c:v>0.0</c:v>
                </c:pt>
                <c:pt idx="3279">
                  <c:v>0.0</c:v>
                </c:pt>
                <c:pt idx="3280">
                  <c:v>0.0</c:v>
                </c:pt>
                <c:pt idx="3281">
                  <c:v>0.0</c:v>
                </c:pt>
                <c:pt idx="3282">
                  <c:v>0.0</c:v>
                </c:pt>
                <c:pt idx="3283">
                  <c:v>0.0</c:v>
                </c:pt>
                <c:pt idx="3284">
                  <c:v>0.0</c:v>
                </c:pt>
                <c:pt idx="3285">
                  <c:v>0.0</c:v>
                </c:pt>
                <c:pt idx="3286">
                  <c:v>0.0</c:v>
                </c:pt>
                <c:pt idx="3287">
                  <c:v>0.0</c:v>
                </c:pt>
                <c:pt idx="3288">
                  <c:v>0.0</c:v>
                </c:pt>
                <c:pt idx="3289">
                  <c:v>0.0</c:v>
                </c:pt>
                <c:pt idx="3290">
                  <c:v>0.0</c:v>
                </c:pt>
                <c:pt idx="3291">
                  <c:v>0.0</c:v>
                </c:pt>
                <c:pt idx="3292">
                  <c:v>0.0</c:v>
                </c:pt>
                <c:pt idx="3293">
                  <c:v>0.0</c:v>
                </c:pt>
                <c:pt idx="3294">
                  <c:v>0.0</c:v>
                </c:pt>
                <c:pt idx="3295">
                  <c:v>0.0</c:v>
                </c:pt>
                <c:pt idx="3296">
                  <c:v>0.0</c:v>
                </c:pt>
                <c:pt idx="3297">
                  <c:v>0.0</c:v>
                </c:pt>
                <c:pt idx="3298">
                  <c:v>0.0</c:v>
                </c:pt>
                <c:pt idx="3299">
                  <c:v>0.0</c:v>
                </c:pt>
                <c:pt idx="3300">
                  <c:v>0.0</c:v>
                </c:pt>
                <c:pt idx="3301">
                  <c:v>0.0</c:v>
                </c:pt>
                <c:pt idx="3302">
                  <c:v>0.0</c:v>
                </c:pt>
                <c:pt idx="3303">
                  <c:v>0.0</c:v>
                </c:pt>
                <c:pt idx="3304">
                  <c:v>0.0</c:v>
                </c:pt>
                <c:pt idx="3305">
                  <c:v>0.0</c:v>
                </c:pt>
                <c:pt idx="3306">
                  <c:v>0.0</c:v>
                </c:pt>
                <c:pt idx="3307">
                  <c:v>0.0</c:v>
                </c:pt>
                <c:pt idx="3308">
                  <c:v>0.0</c:v>
                </c:pt>
                <c:pt idx="3309">
                  <c:v>0.0</c:v>
                </c:pt>
                <c:pt idx="3310">
                  <c:v>0.0</c:v>
                </c:pt>
                <c:pt idx="3311">
                  <c:v>0.0</c:v>
                </c:pt>
                <c:pt idx="3312">
                  <c:v>0.0</c:v>
                </c:pt>
                <c:pt idx="3313">
                  <c:v>0.0</c:v>
                </c:pt>
                <c:pt idx="3314">
                  <c:v>0.0</c:v>
                </c:pt>
                <c:pt idx="3315">
                  <c:v>0.0</c:v>
                </c:pt>
                <c:pt idx="3316">
                  <c:v>0.0</c:v>
                </c:pt>
                <c:pt idx="3317">
                  <c:v>0.0</c:v>
                </c:pt>
                <c:pt idx="3318">
                  <c:v>0.0</c:v>
                </c:pt>
                <c:pt idx="3319">
                  <c:v>0.0</c:v>
                </c:pt>
                <c:pt idx="3320">
                  <c:v>0.0</c:v>
                </c:pt>
                <c:pt idx="3321">
                  <c:v>0.0</c:v>
                </c:pt>
                <c:pt idx="3322">
                  <c:v>0.0</c:v>
                </c:pt>
                <c:pt idx="3323">
                  <c:v>0.0</c:v>
                </c:pt>
                <c:pt idx="3324">
                  <c:v>0.0</c:v>
                </c:pt>
                <c:pt idx="3325">
                  <c:v>0.0</c:v>
                </c:pt>
                <c:pt idx="3326">
                  <c:v>0.0</c:v>
                </c:pt>
                <c:pt idx="3327">
                  <c:v>0.0</c:v>
                </c:pt>
                <c:pt idx="3328">
                  <c:v>0.0</c:v>
                </c:pt>
                <c:pt idx="3329">
                  <c:v>0.0</c:v>
                </c:pt>
                <c:pt idx="3330">
                  <c:v>0.0</c:v>
                </c:pt>
                <c:pt idx="3331">
                  <c:v>0.0</c:v>
                </c:pt>
                <c:pt idx="3332">
                  <c:v>0.0</c:v>
                </c:pt>
                <c:pt idx="3333">
                  <c:v>0.0</c:v>
                </c:pt>
                <c:pt idx="3334">
                  <c:v>0.0</c:v>
                </c:pt>
                <c:pt idx="3335">
                  <c:v>0.0</c:v>
                </c:pt>
                <c:pt idx="3336">
                  <c:v>0.0</c:v>
                </c:pt>
                <c:pt idx="3337">
                  <c:v>0.0</c:v>
                </c:pt>
                <c:pt idx="3338">
                  <c:v>0.0</c:v>
                </c:pt>
                <c:pt idx="3339">
                  <c:v>0.0</c:v>
                </c:pt>
                <c:pt idx="3340">
                  <c:v>0.0</c:v>
                </c:pt>
                <c:pt idx="3341">
                  <c:v>0.0</c:v>
                </c:pt>
                <c:pt idx="3342">
                  <c:v>0.0</c:v>
                </c:pt>
                <c:pt idx="3343">
                  <c:v>0.0</c:v>
                </c:pt>
                <c:pt idx="3344">
                  <c:v>0.0</c:v>
                </c:pt>
                <c:pt idx="3345">
                  <c:v>0.0</c:v>
                </c:pt>
                <c:pt idx="3346">
                  <c:v>0.0</c:v>
                </c:pt>
                <c:pt idx="3347">
                  <c:v>0.0</c:v>
                </c:pt>
                <c:pt idx="3348">
                  <c:v>0.0</c:v>
                </c:pt>
                <c:pt idx="3349">
                  <c:v>0.0</c:v>
                </c:pt>
                <c:pt idx="3350">
                  <c:v>0.0</c:v>
                </c:pt>
                <c:pt idx="3351">
                  <c:v>0.0</c:v>
                </c:pt>
                <c:pt idx="3352">
                  <c:v>0.0</c:v>
                </c:pt>
                <c:pt idx="3353">
                  <c:v>0.0</c:v>
                </c:pt>
                <c:pt idx="3354">
                  <c:v>0.0</c:v>
                </c:pt>
                <c:pt idx="3355">
                  <c:v>0.0</c:v>
                </c:pt>
                <c:pt idx="3356">
                  <c:v>0.0</c:v>
                </c:pt>
                <c:pt idx="3357">
                  <c:v>0.0</c:v>
                </c:pt>
                <c:pt idx="3358">
                  <c:v>0.0</c:v>
                </c:pt>
                <c:pt idx="3359">
                  <c:v>0.0</c:v>
                </c:pt>
                <c:pt idx="3360">
                  <c:v>0.0</c:v>
                </c:pt>
                <c:pt idx="3361">
                  <c:v>0.0</c:v>
                </c:pt>
                <c:pt idx="3362">
                  <c:v>0.0</c:v>
                </c:pt>
                <c:pt idx="3363">
                  <c:v>0.0</c:v>
                </c:pt>
                <c:pt idx="3364">
                  <c:v>0.0</c:v>
                </c:pt>
                <c:pt idx="3365">
                  <c:v>0.0</c:v>
                </c:pt>
                <c:pt idx="3366">
                  <c:v>0.0</c:v>
                </c:pt>
                <c:pt idx="3367">
                  <c:v>0.0</c:v>
                </c:pt>
                <c:pt idx="3368">
                  <c:v>0.0</c:v>
                </c:pt>
                <c:pt idx="3369">
                  <c:v>0.0</c:v>
                </c:pt>
                <c:pt idx="3370">
                  <c:v>0.0</c:v>
                </c:pt>
                <c:pt idx="3371">
                  <c:v>0.0</c:v>
                </c:pt>
                <c:pt idx="3372">
                  <c:v>0.0</c:v>
                </c:pt>
                <c:pt idx="3373">
                  <c:v>0.0</c:v>
                </c:pt>
                <c:pt idx="3374">
                  <c:v>0.0</c:v>
                </c:pt>
                <c:pt idx="3375">
                  <c:v>0.0</c:v>
                </c:pt>
                <c:pt idx="3376">
                  <c:v>0.0</c:v>
                </c:pt>
                <c:pt idx="3377">
                  <c:v>0.0</c:v>
                </c:pt>
                <c:pt idx="3378">
                  <c:v>0.0</c:v>
                </c:pt>
                <c:pt idx="3379">
                  <c:v>0.0</c:v>
                </c:pt>
                <c:pt idx="3380">
                  <c:v>0.0</c:v>
                </c:pt>
                <c:pt idx="3381">
                  <c:v>0.0</c:v>
                </c:pt>
                <c:pt idx="3382">
                  <c:v>0.0</c:v>
                </c:pt>
                <c:pt idx="3383">
                  <c:v>0.0</c:v>
                </c:pt>
                <c:pt idx="3384">
                  <c:v>0.0</c:v>
                </c:pt>
                <c:pt idx="3385">
                  <c:v>0.0</c:v>
                </c:pt>
                <c:pt idx="3386">
                  <c:v>0.0</c:v>
                </c:pt>
                <c:pt idx="3387">
                  <c:v>0.0</c:v>
                </c:pt>
                <c:pt idx="3388">
                  <c:v>0.0</c:v>
                </c:pt>
                <c:pt idx="3389">
                  <c:v>0.0</c:v>
                </c:pt>
                <c:pt idx="3390">
                  <c:v>0.0</c:v>
                </c:pt>
                <c:pt idx="3391">
                  <c:v>0.0</c:v>
                </c:pt>
                <c:pt idx="3392">
                  <c:v>0.0</c:v>
                </c:pt>
                <c:pt idx="3393">
                  <c:v>0.0</c:v>
                </c:pt>
                <c:pt idx="3394">
                  <c:v>0.0</c:v>
                </c:pt>
                <c:pt idx="3395">
                  <c:v>0.0</c:v>
                </c:pt>
                <c:pt idx="3396">
                  <c:v>0.0</c:v>
                </c:pt>
                <c:pt idx="3397">
                  <c:v>0.0</c:v>
                </c:pt>
                <c:pt idx="3398">
                  <c:v>0.0</c:v>
                </c:pt>
                <c:pt idx="3399">
                  <c:v>0.0</c:v>
                </c:pt>
                <c:pt idx="3400">
                  <c:v>0.0</c:v>
                </c:pt>
                <c:pt idx="3401">
                  <c:v>0.0</c:v>
                </c:pt>
                <c:pt idx="3402">
                  <c:v>0.0</c:v>
                </c:pt>
                <c:pt idx="3403">
                  <c:v>0.0</c:v>
                </c:pt>
                <c:pt idx="3404">
                  <c:v>0.0</c:v>
                </c:pt>
                <c:pt idx="3405">
                  <c:v>0.0</c:v>
                </c:pt>
                <c:pt idx="3406">
                  <c:v>0.0</c:v>
                </c:pt>
                <c:pt idx="3407">
                  <c:v>0.0</c:v>
                </c:pt>
                <c:pt idx="3408">
                  <c:v>0.0</c:v>
                </c:pt>
                <c:pt idx="3409">
                  <c:v>0.0</c:v>
                </c:pt>
                <c:pt idx="3410">
                  <c:v>0.0</c:v>
                </c:pt>
                <c:pt idx="3411">
                  <c:v>0.0</c:v>
                </c:pt>
                <c:pt idx="3412">
                  <c:v>0.0</c:v>
                </c:pt>
                <c:pt idx="3413">
                  <c:v>0.0</c:v>
                </c:pt>
                <c:pt idx="3414">
                  <c:v>0.0</c:v>
                </c:pt>
                <c:pt idx="3415">
                  <c:v>0.0</c:v>
                </c:pt>
                <c:pt idx="3416">
                  <c:v>0.0</c:v>
                </c:pt>
                <c:pt idx="3417">
                  <c:v>0.0</c:v>
                </c:pt>
                <c:pt idx="3418">
                  <c:v>0.0</c:v>
                </c:pt>
                <c:pt idx="3419">
                  <c:v>0.0</c:v>
                </c:pt>
                <c:pt idx="3420">
                  <c:v>0.0</c:v>
                </c:pt>
                <c:pt idx="3421">
                  <c:v>0.0</c:v>
                </c:pt>
                <c:pt idx="3422">
                  <c:v>0.0</c:v>
                </c:pt>
                <c:pt idx="3423">
                  <c:v>0.0</c:v>
                </c:pt>
                <c:pt idx="3424">
                  <c:v>0.0</c:v>
                </c:pt>
                <c:pt idx="3425">
                  <c:v>0.0</c:v>
                </c:pt>
                <c:pt idx="3426">
                  <c:v>0.0</c:v>
                </c:pt>
                <c:pt idx="3427">
                  <c:v>0.0</c:v>
                </c:pt>
                <c:pt idx="3428">
                  <c:v>0.0</c:v>
                </c:pt>
                <c:pt idx="3429">
                  <c:v>0.0</c:v>
                </c:pt>
                <c:pt idx="3430">
                  <c:v>0.0</c:v>
                </c:pt>
                <c:pt idx="3431">
                  <c:v>0.0</c:v>
                </c:pt>
                <c:pt idx="3432">
                  <c:v>0.0</c:v>
                </c:pt>
                <c:pt idx="3433">
                  <c:v>0.0</c:v>
                </c:pt>
                <c:pt idx="3434">
                  <c:v>0.0</c:v>
                </c:pt>
                <c:pt idx="3435">
                  <c:v>0.0</c:v>
                </c:pt>
                <c:pt idx="3436">
                  <c:v>0.0</c:v>
                </c:pt>
                <c:pt idx="3437">
                  <c:v>0.0</c:v>
                </c:pt>
                <c:pt idx="3438">
                  <c:v>0.0</c:v>
                </c:pt>
                <c:pt idx="3439">
                  <c:v>0.0</c:v>
                </c:pt>
                <c:pt idx="3440">
                  <c:v>0.0</c:v>
                </c:pt>
                <c:pt idx="3441">
                  <c:v>0.0</c:v>
                </c:pt>
                <c:pt idx="3442">
                  <c:v>0.0</c:v>
                </c:pt>
                <c:pt idx="3443">
                  <c:v>0.0</c:v>
                </c:pt>
                <c:pt idx="3444">
                  <c:v>0.0</c:v>
                </c:pt>
                <c:pt idx="3445">
                  <c:v>0.0</c:v>
                </c:pt>
                <c:pt idx="3446">
                  <c:v>0.0</c:v>
                </c:pt>
                <c:pt idx="3447">
                  <c:v>0.0</c:v>
                </c:pt>
                <c:pt idx="3448">
                  <c:v>0.0</c:v>
                </c:pt>
                <c:pt idx="3449">
                  <c:v>0.0</c:v>
                </c:pt>
                <c:pt idx="3450">
                  <c:v>0.0</c:v>
                </c:pt>
                <c:pt idx="3451">
                  <c:v>0.0</c:v>
                </c:pt>
                <c:pt idx="3452">
                  <c:v>0.0</c:v>
                </c:pt>
                <c:pt idx="3453">
                  <c:v>0.0</c:v>
                </c:pt>
                <c:pt idx="3454">
                  <c:v>0.0</c:v>
                </c:pt>
                <c:pt idx="3455">
                  <c:v>0.0</c:v>
                </c:pt>
                <c:pt idx="3456">
                  <c:v>0.0</c:v>
                </c:pt>
                <c:pt idx="3457">
                  <c:v>0.0</c:v>
                </c:pt>
                <c:pt idx="3458">
                  <c:v>0.0</c:v>
                </c:pt>
                <c:pt idx="3459">
                  <c:v>0.0</c:v>
                </c:pt>
                <c:pt idx="3460">
                  <c:v>0.0</c:v>
                </c:pt>
                <c:pt idx="3461">
                  <c:v>0.0</c:v>
                </c:pt>
                <c:pt idx="3462">
                  <c:v>0.0</c:v>
                </c:pt>
                <c:pt idx="3463">
                  <c:v>0.0</c:v>
                </c:pt>
                <c:pt idx="3464">
                  <c:v>0.0</c:v>
                </c:pt>
                <c:pt idx="3465">
                  <c:v>0.0</c:v>
                </c:pt>
                <c:pt idx="3466">
                  <c:v>0.0</c:v>
                </c:pt>
                <c:pt idx="3467">
                  <c:v>0.0</c:v>
                </c:pt>
                <c:pt idx="3468">
                  <c:v>0.0</c:v>
                </c:pt>
                <c:pt idx="3469">
                  <c:v>0.0</c:v>
                </c:pt>
                <c:pt idx="3470">
                  <c:v>0.0</c:v>
                </c:pt>
                <c:pt idx="3471">
                  <c:v>2.0</c:v>
                </c:pt>
                <c:pt idx="3472">
                  <c:v>12.0</c:v>
                </c:pt>
                <c:pt idx="3473">
                  <c:v>1.0</c:v>
                </c:pt>
                <c:pt idx="3474">
                  <c:v>0.0</c:v>
                </c:pt>
                <c:pt idx="3475">
                  <c:v>0.0</c:v>
                </c:pt>
                <c:pt idx="3476">
                  <c:v>0.0</c:v>
                </c:pt>
                <c:pt idx="3477">
                  <c:v>0.0</c:v>
                </c:pt>
                <c:pt idx="3478">
                  <c:v>0.0</c:v>
                </c:pt>
                <c:pt idx="3479">
                  <c:v>0.0</c:v>
                </c:pt>
                <c:pt idx="3480">
                  <c:v>0.0</c:v>
                </c:pt>
                <c:pt idx="3481">
                  <c:v>0.0</c:v>
                </c:pt>
                <c:pt idx="3482">
                  <c:v>0.0</c:v>
                </c:pt>
                <c:pt idx="3483">
                  <c:v>0.0</c:v>
                </c:pt>
                <c:pt idx="3484">
                  <c:v>0.0</c:v>
                </c:pt>
                <c:pt idx="3485">
                  <c:v>0.0</c:v>
                </c:pt>
                <c:pt idx="3486">
                  <c:v>0.0</c:v>
                </c:pt>
                <c:pt idx="3487">
                  <c:v>0.0</c:v>
                </c:pt>
                <c:pt idx="3488">
                  <c:v>0.0</c:v>
                </c:pt>
                <c:pt idx="3489">
                  <c:v>0.0</c:v>
                </c:pt>
                <c:pt idx="3490">
                  <c:v>0.0</c:v>
                </c:pt>
                <c:pt idx="3491">
                  <c:v>0.0</c:v>
                </c:pt>
                <c:pt idx="3492">
                  <c:v>0.0</c:v>
                </c:pt>
                <c:pt idx="3493">
                  <c:v>0.0</c:v>
                </c:pt>
                <c:pt idx="3494">
                  <c:v>0.0</c:v>
                </c:pt>
                <c:pt idx="3495">
                  <c:v>0.0</c:v>
                </c:pt>
                <c:pt idx="3496">
                  <c:v>0.0</c:v>
                </c:pt>
                <c:pt idx="3497">
                  <c:v>0.0</c:v>
                </c:pt>
                <c:pt idx="3498">
                  <c:v>0.0</c:v>
                </c:pt>
                <c:pt idx="3499">
                  <c:v>0.0</c:v>
                </c:pt>
                <c:pt idx="3500">
                  <c:v>0.0</c:v>
                </c:pt>
                <c:pt idx="3501">
                  <c:v>0.0</c:v>
                </c:pt>
                <c:pt idx="3502">
                  <c:v>0.0</c:v>
                </c:pt>
                <c:pt idx="3503">
                  <c:v>0.0</c:v>
                </c:pt>
                <c:pt idx="3504">
                  <c:v>0.0</c:v>
                </c:pt>
                <c:pt idx="3505">
                  <c:v>0.0</c:v>
                </c:pt>
                <c:pt idx="3506">
                  <c:v>0.0</c:v>
                </c:pt>
                <c:pt idx="3507">
                  <c:v>0.0</c:v>
                </c:pt>
                <c:pt idx="3508">
                  <c:v>0.0</c:v>
                </c:pt>
                <c:pt idx="3509">
                  <c:v>0.0</c:v>
                </c:pt>
                <c:pt idx="3510">
                  <c:v>0.0</c:v>
                </c:pt>
                <c:pt idx="3511">
                  <c:v>0.0</c:v>
                </c:pt>
                <c:pt idx="3512">
                  <c:v>0.0</c:v>
                </c:pt>
                <c:pt idx="3513">
                  <c:v>0.0</c:v>
                </c:pt>
                <c:pt idx="3514">
                  <c:v>0.0</c:v>
                </c:pt>
                <c:pt idx="3515">
                  <c:v>0.0</c:v>
                </c:pt>
                <c:pt idx="3516">
                  <c:v>0.0</c:v>
                </c:pt>
                <c:pt idx="3517">
                  <c:v>0.0</c:v>
                </c:pt>
                <c:pt idx="3518">
                  <c:v>0.0</c:v>
                </c:pt>
                <c:pt idx="3519">
                  <c:v>0.0</c:v>
                </c:pt>
                <c:pt idx="3520">
                  <c:v>0.0</c:v>
                </c:pt>
                <c:pt idx="3521">
                  <c:v>0.0</c:v>
                </c:pt>
                <c:pt idx="3522">
                  <c:v>0.0</c:v>
                </c:pt>
                <c:pt idx="3523">
                  <c:v>0.0</c:v>
                </c:pt>
                <c:pt idx="3524">
                  <c:v>0.0</c:v>
                </c:pt>
                <c:pt idx="3525">
                  <c:v>0.0</c:v>
                </c:pt>
                <c:pt idx="3526">
                  <c:v>0.0</c:v>
                </c:pt>
                <c:pt idx="3527">
                  <c:v>0.0</c:v>
                </c:pt>
                <c:pt idx="3528">
                  <c:v>0.0</c:v>
                </c:pt>
                <c:pt idx="3529">
                  <c:v>0.0</c:v>
                </c:pt>
                <c:pt idx="3530">
                  <c:v>0.0</c:v>
                </c:pt>
                <c:pt idx="3531">
                  <c:v>0.0</c:v>
                </c:pt>
                <c:pt idx="3532">
                  <c:v>0.0</c:v>
                </c:pt>
                <c:pt idx="3533">
                  <c:v>0.0</c:v>
                </c:pt>
                <c:pt idx="3534">
                  <c:v>0.0</c:v>
                </c:pt>
                <c:pt idx="3535">
                  <c:v>0.0</c:v>
                </c:pt>
                <c:pt idx="3536">
                  <c:v>0.0</c:v>
                </c:pt>
                <c:pt idx="3537">
                  <c:v>0.0</c:v>
                </c:pt>
                <c:pt idx="3538">
                  <c:v>0.0</c:v>
                </c:pt>
                <c:pt idx="3539">
                  <c:v>0.0</c:v>
                </c:pt>
                <c:pt idx="3540">
                  <c:v>0.0</c:v>
                </c:pt>
                <c:pt idx="3541">
                  <c:v>0.0</c:v>
                </c:pt>
                <c:pt idx="3542">
                  <c:v>0.0</c:v>
                </c:pt>
                <c:pt idx="3543">
                  <c:v>0.0</c:v>
                </c:pt>
                <c:pt idx="3544">
                  <c:v>0.0</c:v>
                </c:pt>
                <c:pt idx="3545">
                  <c:v>0.0</c:v>
                </c:pt>
                <c:pt idx="3546">
                  <c:v>0.0</c:v>
                </c:pt>
                <c:pt idx="3547">
                  <c:v>0.0</c:v>
                </c:pt>
                <c:pt idx="3548">
                  <c:v>0.0</c:v>
                </c:pt>
                <c:pt idx="3549">
                  <c:v>0.0</c:v>
                </c:pt>
                <c:pt idx="3550">
                  <c:v>0.0</c:v>
                </c:pt>
                <c:pt idx="3551">
                  <c:v>0.0</c:v>
                </c:pt>
                <c:pt idx="3552">
                  <c:v>0.0</c:v>
                </c:pt>
                <c:pt idx="3553">
                  <c:v>0.0</c:v>
                </c:pt>
                <c:pt idx="3554">
                  <c:v>0.0</c:v>
                </c:pt>
                <c:pt idx="3555">
                  <c:v>0.0</c:v>
                </c:pt>
                <c:pt idx="3556">
                  <c:v>0.0</c:v>
                </c:pt>
                <c:pt idx="3557">
                  <c:v>0.0</c:v>
                </c:pt>
                <c:pt idx="3558">
                  <c:v>0.0</c:v>
                </c:pt>
                <c:pt idx="3559">
                  <c:v>0.0</c:v>
                </c:pt>
                <c:pt idx="3560">
                  <c:v>0.0</c:v>
                </c:pt>
                <c:pt idx="3561">
                  <c:v>0.0</c:v>
                </c:pt>
                <c:pt idx="3562">
                  <c:v>0.0</c:v>
                </c:pt>
                <c:pt idx="3563">
                  <c:v>0.0</c:v>
                </c:pt>
                <c:pt idx="3564">
                  <c:v>0.0</c:v>
                </c:pt>
                <c:pt idx="3565">
                  <c:v>0.0</c:v>
                </c:pt>
                <c:pt idx="3566">
                  <c:v>0.0</c:v>
                </c:pt>
                <c:pt idx="3567">
                  <c:v>0.0</c:v>
                </c:pt>
                <c:pt idx="3568">
                  <c:v>0.0</c:v>
                </c:pt>
                <c:pt idx="3569">
                  <c:v>0.0</c:v>
                </c:pt>
                <c:pt idx="3570">
                  <c:v>0.0</c:v>
                </c:pt>
                <c:pt idx="3571">
                  <c:v>0.0</c:v>
                </c:pt>
                <c:pt idx="3572">
                  <c:v>0.0</c:v>
                </c:pt>
                <c:pt idx="3573">
                  <c:v>0.0</c:v>
                </c:pt>
                <c:pt idx="3574">
                  <c:v>0.0</c:v>
                </c:pt>
                <c:pt idx="3575">
                  <c:v>0.0</c:v>
                </c:pt>
                <c:pt idx="3576">
                  <c:v>0.0</c:v>
                </c:pt>
                <c:pt idx="3577">
                  <c:v>0.0</c:v>
                </c:pt>
                <c:pt idx="3578">
                  <c:v>0.0</c:v>
                </c:pt>
                <c:pt idx="3579">
                  <c:v>0.0</c:v>
                </c:pt>
                <c:pt idx="3580">
                  <c:v>0.0</c:v>
                </c:pt>
                <c:pt idx="3581">
                  <c:v>0.0</c:v>
                </c:pt>
                <c:pt idx="3582">
                  <c:v>0.0</c:v>
                </c:pt>
                <c:pt idx="3583">
                  <c:v>0.0</c:v>
                </c:pt>
                <c:pt idx="3584">
                  <c:v>0.0</c:v>
                </c:pt>
                <c:pt idx="3585">
                  <c:v>0.0</c:v>
                </c:pt>
                <c:pt idx="3586">
                  <c:v>0.0</c:v>
                </c:pt>
                <c:pt idx="3587">
                  <c:v>0.0</c:v>
                </c:pt>
                <c:pt idx="3588">
                  <c:v>0.0</c:v>
                </c:pt>
                <c:pt idx="3589">
                  <c:v>0.0</c:v>
                </c:pt>
                <c:pt idx="3590">
                  <c:v>0.0</c:v>
                </c:pt>
                <c:pt idx="3591">
                  <c:v>0.0</c:v>
                </c:pt>
                <c:pt idx="3592">
                  <c:v>0.0</c:v>
                </c:pt>
                <c:pt idx="3593">
                  <c:v>0.0</c:v>
                </c:pt>
                <c:pt idx="3594">
                  <c:v>0.0</c:v>
                </c:pt>
                <c:pt idx="3595">
                  <c:v>0.0</c:v>
                </c:pt>
                <c:pt idx="3596">
                  <c:v>0.0</c:v>
                </c:pt>
                <c:pt idx="3597">
                  <c:v>0.0</c:v>
                </c:pt>
                <c:pt idx="3598">
                  <c:v>0.0</c:v>
                </c:pt>
                <c:pt idx="3599">
                  <c:v>0.0</c:v>
                </c:pt>
                <c:pt idx="3600">
                  <c:v>0.0</c:v>
                </c:pt>
                <c:pt idx="3601">
                  <c:v>0.0</c:v>
                </c:pt>
                <c:pt idx="3602">
                  <c:v>0.0</c:v>
                </c:pt>
                <c:pt idx="3603">
                  <c:v>0.0</c:v>
                </c:pt>
                <c:pt idx="3604">
                  <c:v>0.0</c:v>
                </c:pt>
                <c:pt idx="3605">
                  <c:v>0.0</c:v>
                </c:pt>
                <c:pt idx="3606">
                  <c:v>0.0</c:v>
                </c:pt>
                <c:pt idx="3607">
                  <c:v>0.0</c:v>
                </c:pt>
                <c:pt idx="3608">
                  <c:v>0.0</c:v>
                </c:pt>
                <c:pt idx="3609">
                  <c:v>0.0</c:v>
                </c:pt>
                <c:pt idx="3610">
                  <c:v>0.0</c:v>
                </c:pt>
                <c:pt idx="3611">
                  <c:v>0.0</c:v>
                </c:pt>
                <c:pt idx="3612">
                  <c:v>0.0</c:v>
                </c:pt>
                <c:pt idx="3613">
                  <c:v>0.0</c:v>
                </c:pt>
                <c:pt idx="3614">
                  <c:v>0.0</c:v>
                </c:pt>
                <c:pt idx="3615">
                  <c:v>0.0</c:v>
                </c:pt>
                <c:pt idx="3616">
                  <c:v>0.0</c:v>
                </c:pt>
                <c:pt idx="3617">
                  <c:v>0.0</c:v>
                </c:pt>
                <c:pt idx="3618">
                  <c:v>0.0</c:v>
                </c:pt>
                <c:pt idx="3619">
                  <c:v>0.0</c:v>
                </c:pt>
                <c:pt idx="3620">
                  <c:v>0.0</c:v>
                </c:pt>
                <c:pt idx="3621">
                  <c:v>0.0</c:v>
                </c:pt>
                <c:pt idx="3622">
                  <c:v>0.0</c:v>
                </c:pt>
                <c:pt idx="3623">
                  <c:v>0.0</c:v>
                </c:pt>
                <c:pt idx="3624">
                  <c:v>0.0</c:v>
                </c:pt>
                <c:pt idx="3625">
                  <c:v>0.0</c:v>
                </c:pt>
                <c:pt idx="3626">
                  <c:v>0.0</c:v>
                </c:pt>
                <c:pt idx="3627">
                  <c:v>0.0</c:v>
                </c:pt>
                <c:pt idx="3628">
                  <c:v>0.0</c:v>
                </c:pt>
                <c:pt idx="3629">
                  <c:v>0.0</c:v>
                </c:pt>
                <c:pt idx="3630">
                  <c:v>0.0</c:v>
                </c:pt>
                <c:pt idx="3631">
                  <c:v>0.0</c:v>
                </c:pt>
                <c:pt idx="3632">
                  <c:v>0.0</c:v>
                </c:pt>
                <c:pt idx="3633">
                  <c:v>0.0</c:v>
                </c:pt>
                <c:pt idx="3634">
                  <c:v>1.0</c:v>
                </c:pt>
                <c:pt idx="3635">
                  <c:v>0.0</c:v>
                </c:pt>
                <c:pt idx="3636">
                  <c:v>0.0</c:v>
                </c:pt>
                <c:pt idx="3637">
                  <c:v>0.0</c:v>
                </c:pt>
                <c:pt idx="3638">
                  <c:v>0.0</c:v>
                </c:pt>
                <c:pt idx="3639">
                  <c:v>1.0</c:v>
                </c:pt>
                <c:pt idx="3640">
                  <c:v>0.0</c:v>
                </c:pt>
                <c:pt idx="3641">
                  <c:v>1.0</c:v>
                </c:pt>
                <c:pt idx="3642">
                  <c:v>0.0</c:v>
                </c:pt>
                <c:pt idx="3643">
                  <c:v>0.0</c:v>
                </c:pt>
                <c:pt idx="3644">
                  <c:v>0.0</c:v>
                </c:pt>
                <c:pt idx="3645">
                  <c:v>0.0</c:v>
                </c:pt>
                <c:pt idx="3646">
                  <c:v>0.0</c:v>
                </c:pt>
                <c:pt idx="3647">
                  <c:v>0.0</c:v>
                </c:pt>
                <c:pt idx="3648">
                  <c:v>0.0</c:v>
                </c:pt>
                <c:pt idx="3649">
                  <c:v>0.0</c:v>
                </c:pt>
                <c:pt idx="3650">
                  <c:v>0.0</c:v>
                </c:pt>
                <c:pt idx="3651">
                  <c:v>0.0</c:v>
                </c:pt>
                <c:pt idx="3652">
                  <c:v>0.0</c:v>
                </c:pt>
                <c:pt idx="3653">
                  <c:v>0.0</c:v>
                </c:pt>
                <c:pt idx="3654">
                  <c:v>0.0</c:v>
                </c:pt>
                <c:pt idx="3655">
                  <c:v>0.0</c:v>
                </c:pt>
                <c:pt idx="3656">
                  <c:v>0.0</c:v>
                </c:pt>
                <c:pt idx="3657">
                  <c:v>0.0</c:v>
                </c:pt>
                <c:pt idx="3658">
                  <c:v>0.0</c:v>
                </c:pt>
                <c:pt idx="3659">
                  <c:v>0.0</c:v>
                </c:pt>
                <c:pt idx="3660">
                  <c:v>0.0</c:v>
                </c:pt>
                <c:pt idx="3661">
                  <c:v>0.0</c:v>
                </c:pt>
                <c:pt idx="3662">
                  <c:v>0.0</c:v>
                </c:pt>
                <c:pt idx="3663">
                  <c:v>0.0</c:v>
                </c:pt>
                <c:pt idx="3664">
                  <c:v>0.0</c:v>
                </c:pt>
                <c:pt idx="3665">
                  <c:v>0.0</c:v>
                </c:pt>
                <c:pt idx="3666">
                  <c:v>0.0</c:v>
                </c:pt>
                <c:pt idx="3667">
                  <c:v>0.0</c:v>
                </c:pt>
                <c:pt idx="3668">
                  <c:v>0.0</c:v>
                </c:pt>
                <c:pt idx="3669">
                  <c:v>0.0</c:v>
                </c:pt>
                <c:pt idx="3670">
                  <c:v>0.0</c:v>
                </c:pt>
                <c:pt idx="3671">
                  <c:v>0.0</c:v>
                </c:pt>
                <c:pt idx="3672">
                  <c:v>0.0</c:v>
                </c:pt>
                <c:pt idx="3673">
                  <c:v>0.0</c:v>
                </c:pt>
                <c:pt idx="3674">
                  <c:v>0.0</c:v>
                </c:pt>
                <c:pt idx="3675">
                  <c:v>0.0</c:v>
                </c:pt>
                <c:pt idx="3676">
                  <c:v>0.0</c:v>
                </c:pt>
                <c:pt idx="3677">
                  <c:v>0.0</c:v>
                </c:pt>
                <c:pt idx="3678">
                  <c:v>0.0</c:v>
                </c:pt>
                <c:pt idx="3679">
                  <c:v>0.0</c:v>
                </c:pt>
                <c:pt idx="3680">
                  <c:v>0.0</c:v>
                </c:pt>
                <c:pt idx="3681">
                  <c:v>0.0</c:v>
                </c:pt>
                <c:pt idx="3682">
                  <c:v>0.0</c:v>
                </c:pt>
                <c:pt idx="3683">
                  <c:v>0.0</c:v>
                </c:pt>
                <c:pt idx="3684">
                  <c:v>0.0</c:v>
                </c:pt>
                <c:pt idx="3685">
                  <c:v>0.0</c:v>
                </c:pt>
                <c:pt idx="3686">
                  <c:v>0.0</c:v>
                </c:pt>
                <c:pt idx="3687">
                  <c:v>0.0</c:v>
                </c:pt>
                <c:pt idx="3688">
                  <c:v>0.0</c:v>
                </c:pt>
                <c:pt idx="3689">
                  <c:v>0.0</c:v>
                </c:pt>
                <c:pt idx="3690">
                  <c:v>0.0</c:v>
                </c:pt>
                <c:pt idx="3691">
                  <c:v>0.0</c:v>
                </c:pt>
                <c:pt idx="3692">
                  <c:v>0.0</c:v>
                </c:pt>
                <c:pt idx="3693">
                  <c:v>0.0</c:v>
                </c:pt>
                <c:pt idx="3694">
                  <c:v>1.0</c:v>
                </c:pt>
                <c:pt idx="3695">
                  <c:v>0.0</c:v>
                </c:pt>
                <c:pt idx="3696">
                  <c:v>0.0</c:v>
                </c:pt>
                <c:pt idx="3697">
                  <c:v>1.0</c:v>
                </c:pt>
                <c:pt idx="3698">
                  <c:v>0.0</c:v>
                </c:pt>
                <c:pt idx="3699">
                  <c:v>0.0</c:v>
                </c:pt>
                <c:pt idx="3700">
                  <c:v>0.0</c:v>
                </c:pt>
                <c:pt idx="3701">
                  <c:v>0.0</c:v>
                </c:pt>
                <c:pt idx="3702">
                  <c:v>0.0</c:v>
                </c:pt>
                <c:pt idx="3703">
                  <c:v>0.0</c:v>
                </c:pt>
                <c:pt idx="3704">
                  <c:v>0.0</c:v>
                </c:pt>
                <c:pt idx="3705">
                  <c:v>0.0</c:v>
                </c:pt>
                <c:pt idx="3706">
                  <c:v>0.0</c:v>
                </c:pt>
                <c:pt idx="3707">
                  <c:v>0.0</c:v>
                </c:pt>
                <c:pt idx="3708">
                  <c:v>0.0</c:v>
                </c:pt>
                <c:pt idx="3709">
                  <c:v>0.0</c:v>
                </c:pt>
                <c:pt idx="3710">
                  <c:v>0.0</c:v>
                </c:pt>
                <c:pt idx="3711">
                  <c:v>0.0</c:v>
                </c:pt>
                <c:pt idx="3712">
                  <c:v>0.0</c:v>
                </c:pt>
                <c:pt idx="3713">
                  <c:v>0.0</c:v>
                </c:pt>
                <c:pt idx="3714">
                  <c:v>0.0</c:v>
                </c:pt>
                <c:pt idx="3715">
                  <c:v>0.0</c:v>
                </c:pt>
                <c:pt idx="3716">
                  <c:v>0.0</c:v>
                </c:pt>
                <c:pt idx="3717">
                  <c:v>0.0</c:v>
                </c:pt>
                <c:pt idx="3718">
                  <c:v>0.0</c:v>
                </c:pt>
                <c:pt idx="3719">
                  <c:v>0.0</c:v>
                </c:pt>
                <c:pt idx="3720">
                  <c:v>0.0</c:v>
                </c:pt>
                <c:pt idx="3721">
                  <c:v>0.0</c:v>
                </c:pt>
                <c:pt idx="3722">
                  <c:v>0.0</c:v>
                </c:pt>
                <c:pt idx="3723">
                  <c:v>0.0</c:v>
                </c:pt>
                <c:pt idx="3724">
                  <c:v>0.0</c:v>
                </c:pt>
                <c:pt idx="3725">
                  <c:v>0.0</c:v>
                </c:pt>
                <c:pt idx="3726">
                  <c:v>0.0</c:v>
                </c:pt>
                <c:pt idx="3727">
                  <c:v>0.0</c:v>
                </c:pt>
                <c:pt idx="3728">
                  <c:v>0.0</c:v>
                </c:pt>
                <c:pt idx="3729">
                  <c:v>0.0</c:v>
                </c:pt>
                <c:pt idx="3730">
                  <c:v>0.0</c:v>
                </c:pt>
                <c:pt idx="3731">
                  <c:v>0.0</c:v>
                </c:pt>
                <c:pt idx="3732">
                  <c:v>0.0</c:v>
                </c:pt>
                <c:pt idx="3733">
                  <c:v>0.0</c:v>
                </c:pt>
                <c:pt idx="3734">
                  <c:v>0.0</c:v>
                </c:pt>
                <c:pt idx="3735">
                  <c:v>0.0</c:v>
                </c:pt>
                <c:pt idx="3736">
                  <c:v>0.0</c:v>
                </c:pt>
                <c:pt idx="3737">
                  <c:v>0.0</c:v>
                </c:pt>
                <c:pt idx="3738">
                  <c:v>0.0</c:v>
                </c:pt>
                <c:pt idx="3739">
                  <c:v>2.0</c:v>
                </c:pt>
                <c:pt idx="3740">
                  <c:v>0.0</c:v>
                </c:pt>
                <c:pt idx="3741">
                  <c:v>0.0</c:v>
                </c:pt>
                <c:pt idx="3742">
                  <c:v>0.0</c:v>
                </c:pt>
                <c:pt idx="3743">
                  <c:v>0.0</c:v>
                </c:pt>
                <c:pt idx="3744">
                  <c:v>0.0</c:v>
                </c:pt>
                <c:pt idx="3745">
                  <c:v>0.0</c:v>
                </c:pt>
                <c:pt idx="3746">
                  <c:v>0.0</c:v>
                </c:pt>
                <c:pt idx="3747">
                  <c:v>0.0</c:v>
                </c:pt>
                <c:pt idx="3748">
                  <c:v>1.0</c:v>
                </c:pt>
                <c:pt idx="3749">
                  <c:v>1.0</c:v>
                </c:pt>
                <c:pt idx="3750">
                  <c:v>0.0</c:v>
                </c:pt>
                <c:pt idx="3751">
                  <c:v>0.0</c:v>
                </c:pt>
                <c:pt idx="3752">
                  <c:v>0.0</c:v>
                </c:pt>
                <c:pt idx="3753">
                  <c:v>0.0</c:v>
                </c:pt>
                <c:pt idx="3754">
                  <c:v>0.0</c:v>
                </c:pt>
                <c:pt idx="3755">
                  <c:v>0.0</c:v>
                </c:pt>
                <c:pt idx="3756">
                  <c:v>0.0</c:v>
                </c:pt>
                <c:pt idx="3757">
                  <c:v>0.0</c:v>
                </c:pt>
                <c:pt idx="3758">
                  <c:v>0.0</c:v>
                </c:pt>
                <c:pt idx="3759">
                  <c:v>0.0</c:v>
                </c:pt>
                <c:pt idx="3760">
                  <c:v>0.0</c:v>
                </c:pt>
                <c:pt idx="3761">
                  <c:v>0.0</c:v>
                </c:pt>
                <c:pt idx="3762">
                  <c:v>0.0</c:v>
                </c:pt>
                <c:pt idx="3763">
                  <c:v>0.0</c:v>
                </c:pt>
                <c:pt idx="3764">
                  <c:v>0.0</c:v>
                </c:pt>
                <c:pt idx="3765">
                  <c:v>0.0</c:v>
                </c:pt>
                <c:pt idx="3766">
                  <c:v>0.0</c:v>
                </c:pt>
                <c:pt idx="3767">
                  <c:v>0.0</c:v>
                </c:pt>
                <c:pt idx="3768">
                  <c:v>0.0</c:v>
                </c:pt>
                <c:pt idx="3769">
                  <c:v>0.0</c:v>
                </c:pt>
                <c:pt idx="3770">
                  <c:v>0.0</c:v>
                </c:pt>
                <c:pt idx="3771">
                  <c:v>0.0</c:v>
                </c:pt>
                <c:pt idx="3772">
                  <c:v>0.0</c:v>
                </c:pt>
                <c:pt idx="3773">
                  <c:v>0.0</c:v>
                </c:pt>
                <c:pt idx="3774">
                  <c:v>0.0</c:v>
                </c:pt>
                <c:pt idx="3775">
                  <c:v>0.0</c:v>
                </c:pt>
                <c:pt idx="3776">
                  <c:v>0.0</c:v>
                </c:pt>
                <c:pt idx="3777">
                  <c:v>0.0</c:v>
                </c:pt>
                <c:pt idx="3778">
                  <c:v>0.0</c:v>
                </c:pt>
                <c:pt idx="3779">
                  <c:v>0.0</c:v>
                </c:pt>
                <c:pt idx="3780">
                  <c:v>0.0</c:v>
                </c:pt>
                <c:pt idx="3781">
                  <c:v>0.0</c:v>
                </c:pt>
                <c:pt idx="3782">
                  <c:v>0.0</c:v>
                </c:pt>
                <c:pt idx="3783">
                  <c:v>0.0</c:v>
                </c:pt>
                <c:pt idx="3784">
                  <c:v>0.0</c:v>
                </c:pt>
                <c:pt idx="3785">
                  <c:v>0.0</c:v>
                </c:pt>
                <c:pt idx="3786">
                  <c:v>0.0</c:v>
                </c:pt>
                <c:pt idx="3787">
                  <c:v>0.0</c:v>
                </c:pt>
                <c:pt idx="3788">
                  <c:v>0.0</c:v>
                </c:pt>
                <c:pt idx="3789">
                  <c:v>0.0</c:v>
                </c:pt>
                <c:pt idx="3790">
                  <c:v>0.0</c:v>
                </c:pt>
                <c:pt idx="3791">
                  <c:v>0.0</c:v>
                </c:pt>
                <c:pt idx="3792">
                  <c:v>0.0</c:v>
                </c:pt>
                <c:pt idx="3793">
                  <c:v>0.0</c:v>
                </c:pt>
                <c:pt idx="3794">
                  <c:v>0.0</c:v>
                </c:pt>
                <c:pt idx="3795">
                  <c:v>0.0</c:v>
                </c:pt>
                <c:pt idx="3796">
                  <c:v>0.0</c:v>
                </c:pt>
                <c:pt idx="3797">
                  <c:v>0.0</c:v>
                </c:pt>
                <c:pt idx="3798">
                  <c:v>0.0</c:v>
                </c:pt>
                <c:pt idx="3799">
                  <c:v>0.0</c:v>
                </c:pt>
                <c:pt idx="3800">
                  <c:v>0.0</c:v>
                </c:pt>
                <c:pt idx="3801">
                  <c:v>0.0</c:v>
                </c:pt>
                <c:pt idx="3802">
                  <c:v>0.0</c:v>
                </c:pt>
                <c:pt idx="3803">
                  <c:v>0.0</c:v>
                </c:pt>
                <c:pt idx="3804">
                  <c:v>0.0</c:v>
                </c:pt>
                <c:pt idx="3805">
                  <c:v>0.0</c:v>
                </c:pt>
                <c:pt idx="3806">
                  <c:v>0.0</c:v>
                </c:pt>
                <c:pt idx="3807">
                  <c:v>0.0</c:v>
                </c:pt>
                <c:pt idx="3808">
                  <c:v>0.0</c:v>
                </c:pt>
                <c:pt idx="3809">
                  <c:v>0.0</c:v>
                </c:pt>
                <c:pt idx="3810">
                  <c:v>0.0</c:v>
                </c:pt>
                <c:pt idx="3811">
                  <c:v>0.0</c:v>
                </c:pt>
                <c:pt idx="3812">
                  <c:v>0.0</c:v>
                </c:pt>
                <c:pt idx="3813">
                  <c:v>0.0</c:v>
                </c:pt>
                <c:pt idx="3814">
                  <c:v>0.0</c:v>
                </c:pt>
                <c:pt idx="3815">
                  <c:v>0.0</c:v>
                </c:pt>
                <c:pt idx="3816">
                  <c:v>0.0</c:v>
                </c:pt>
                <c:pt idx="3817">
                  <c:v>0.0</c:v>
                </c:pt>
                <c:pt idx="3818">
                  <c:v>0.0</c:v>
                </c:pt>
                <c:pt idx="3819">
                  <c:v>0.0</c:v>
                </c:pt>
                <c:pt idx="3820">
                  <c:v>0.0</c:v>
                </c:pt>
                <c:pt idx="3821">
                  <c:v>0.0</c:v>
                </c:pt>
                <c:pt idx="3822">
                  <c:v>0.0</c:v>
                </c:pt>
                <c:pt idx="3823">
                  <c:v>0.0</c:v>
                </c:pt>
                <c:pt idx="3824">
                  <c:v>0.0</c:v>
                </c:pt>
                <c:pt idx="3825">
                  <c:v>0.0</c:v>
                </c:pt>
                <c:pt idx="3826">
                  <c:v>1.0</c:v>
                </c:pt>
                <c:pt idx="3827">
                  <c:v>0.0</c:v>
                </c:pt>
                <c:pt idx="3828">
                  <c:v>0.0</c:v>
                </c:pt>
                <c:pt idx="3829">
                  <c:v>0.0</c:v>
                </c:pt>
                <c:pt idx="3830">
                  <c:v>0.0</c:v>
                </c:pt>
                <c:pt idx="3831">
                  <c:v>0.0</c:v>
                </c:pt>
                <c:pt idx="3832">
                  <c:v>0.0</c:v>
                </c:pt>
                <c:pt idx="3833">
                  <c:v>0.0</c:v>
                </c:pt>
                <c:pt idx="3834">
                  <c:v>0.0</c:v>
                </c:pt>
                <c:pt idx="3835">
                  <c:v>0.0</c:v>
                </c:pt>
                <c:pt idx="3836">
                  <c:v>0.0</c:v>
                </c:pt>
                <c:pt idx="3837">
                  <c:v>0.0</c:v>
                </c:pt>
                <c:pt idx="3838">
                  <c:v>0.0</c:v>
                </c:pt>
                <c:pt idx="3839">
                  <c:v>0.0</c:v>
                </c:pt>
                <c:pt idx="3840">
                  <c:v>0.0</c:v>
                </c:pt>
                <c:pt idx="3841">
                  <c:v>0.0</c:v>
                </c:pt>
                <c:pt idx="3842">
                  <c:v>0.0</c:v>
                </c:pt>
                <c:pt idx="3843">
                  <c:v>0.0</c:v>
                </c:pt>
                <c:pt idx="3844">
                  <c:v>0.0</c:v>
                </c:pt>
                <c:pt idx="3845">
                  <c:v>0.0</c:v>
                </c:pt>
                <c:pt idx="3846">
                  <c:v>0.0</c:v>
                </c:pt>
                <c:pt idx="3847">
                  <c:v>0.0</c:v>
                </c:pt>
                <c:pt idx="3848">
                  <c:v>0.0</c:v>
                </c:pt>
                <c:pt idx="3849">
                  <c:v>0.0</c:v>
                </c:pt>
                <c:pt idx="3850">
                  <c:v>0.0</c:v>
                </c:pt>
                <c:pt idx="3851">
                  <c:v>0.0</c:v>
                </c:pt>
                <c:pt idx="3852">
                  <c:v>0.0</c:v>
                </c:pt>
                <c:pt idx="3853">
                  <c:v>0.0</c:v>
                </c:pt>
                <c:pt idx="3854">
                  <c:v>0.0</c:v>
                </c:pt>
                <c:pt idx="3855">
                  <c:v>0.0</c:v>
                </c:pt>
                <c:pt idx="3856">
                  <c:v>0.0</c:v>
                </c:pt>
                <c:pt idx="3857">
                  <c:v>0.0</c:v>
                </c:pt>
                <c:pt idx="3858">
                  <c:v>0.0</c:v>
                </c:pt>
                <c:pt idx="3859">
                  <c:v>0.0</c:v>
                </c:pt>
                <c:pt idx="3860">
                  <c:v>0.0</c:v>
                </c:pt>
                <c:pt idx="3861">
                  <c:v>0.0</c:v>
                </c:pt>
                <c:pt idx="3862">
                  <c:v>0.0</c:v>
                </c:pt>
                <c:pt idx="3863">
                  <c:v>0.0</c:v>
                </c:pt>
                <c:pt idx="3864">
                  <c:v>0.0</c:v>
                </c:pt>
                <c:pt idx="3865">
                  <c:v>0.0</c:v>
                </c:pt>
                <c:pt idx="3866">
                  <c:v>0.0</c:v>
                </c:pt>
                <c:pt idx="3867">
                  <c:v>0.0</c:v>
                </c:pt>
                <c:pt idx="3868">
                  <c:v>0.0</c:v>
                </c:pt>
                <c:pt idx="3869">
                  <c:v>0.0</c:v>
                </c:pt>
                <c:pt idx="3870">
                  <c:v>0.0</c:v>
                </c:pt>
                <c:pt idx="3871">
                  <c:v>0.0</c:v>
                </c:pt>
                <c:pt idx="3872">
                  <c:v>0.0</c:v>
                </c:pt>
                <c:pt idx="3873">
                  <c:v>0.0</c:v>
                </c:pt>
                <c:pt idx="3874">
                  <c:v>0.0</c:v>
                </c:pt>
                <c:pt idx="3875">
                  <c:v>0.0</c:v>
                </c:pt>
                <c:pt idx="3876">
                  <c:v>0.0</c:v>
                </c:pt>
                <c:pt idx="3877">
                  <c:v>0.0</c:v>
                </c:pt>
                <c:pt idx="3878">
                  <c:v>0.0</c:v>
                </c:pt>
                <c:pt idx="3879">
                  <c:v>0.0</c:v>
                </c:pt>
                <c:pt idx="3880">
                  <c:v>0.0</c:v>
                </c:pt>
                <c:pt idx="3881">
                  <c:v>0.0</c:v>
                </c:pt>
                <c:pt idx="3882">
                  <c:v>0.0</c:v>
                </c:pt>
                <c:pt idx="3883">
                  <c:v>0.0</c:v>
                </c:pt>
                <c:pt idx="3884">
                  <c:v>0.0</c:v>
                </c:pt>
                <c:pt idx="3885">
                  <c:v>0.0</c:v>
                </c:pt>
                <c:pt idx="3886">
                  <c:v>0.0</c:v>
                </c:pt>
                <c:pt idx="3887">
                  <c:v>0.0</c:v>
                </c:pt>
                <c:pt idx="3888">
                  <c:v>0.0</c:v>
                </c:pt>
                <c:pt idx="3889">
                  <c:v>0.0</c:v>
                </c:pt>
                <c:pt idx="3890">
                  <c:v>0.0</c:v>
                </c:pt>
                <c:pt idx="3891">
                  <c:v>0.0</c:v>
                </c:pt>
                <c:pt idx="3892">
                  <c:v>0.0</c:v>
                </c:pt>
                <c:pt idx="3893">
                  <c:v>0.0</c:v>
                </c:pt>
                <c:pt idx="3894">
                  <c:v>0.0</c:v>
                </c:pt>
                <c:pt idx="3895">
                  <c:v>0.0</c:v>
                </c:pt>
                <c:pt idx="3896">
                  <c:v>0.0</c:v>
                </c:pt>
                <c:pt idx="3897">
                  <c:v>0.0</c:v>
                </c:pt>
                <c:pt idx="3898">
                  <c:v>0.0</c:v>
                </c:pt>
                <c:pt idx="3899">
                  <c:v>0.0</c:v>
                </c:pt>
                <c:pt idx="3900">
                  <c:v>0.0</c:v>
                </c:pt>
                <c:pt idx="3901">
                  <c:v>0.0</c:v>
                </c:pt>
                <c:pt idx="3902">
                  <c:v>0.0</c:v>
                </c:pt>
                <c:pt idx="3903">
                  <c:v>0.0</c:v>
                </c:pt>
                <c:pt idx="3904">
                  <c:v>0.0</c:v>
                </c:pt>
                <c:pt idx="3905">
                  <c:v>0.0</c:v>
                </c:pt>
                <c:pt idx="3906">
                  <c:v>0.0</c:v>
                </c:pt>
                <c:pt idx="3907">
                  <c:v>0.0</c:v>
                </c:pt>
                <c:pt idx="3908">
                  <c:v>0.0</c:v>
                </c:pt>
                <c:pt idx="3909">
                  <c:v>0.0</c:v>
                </c:pt>
                <c:pt idx="3910">
                  <c:v>0.0</c:v>
                </c:pt>
                <c:pt idx="3911">
                  <c:v>0.0</c:v>
                </c:pt>
                <c:pt idx="3912">
                  <c:v>0.0</c:v>
                </c:pt>
                <c:pt idx="3913">
                  <c:v>0.0</c:v>
                </c:pt>
                <c:pt idx="3914">
                  <c:v>0.0</c:v>
                </c:pt>
                <c:pt idx="3915">
                  <c:v>0.0</c:v>
                </c:pt>
                <c:pt idx="3916">
                  <c:v>0.0</c:v>
                </c:pt>
                <c:pt idx="3917">
                  <c:v>0.0</c:v>
                </c:pt>
                <c:pt idx="3918">
                  <c:v>0.0</c:v>
                </c:pt>
                <c:pt idx="3919">
                  <c:v>0.0</c:v>
                </c:pt>
                <c:pt idx="3920">
                  <c:v>0.0</c:v>
                </c:pt>
                <c:pt idx="3921">
                  <c:v>0.0</c:v>
                </c:pt>
                <c:pt idx="3922">
                  <c:v>0.0</c:v>
                </c:pt>
                <c:pt idx="3923">
                  <c:v>0.0</c:v>
                </c:pt>
                <c:pt idx="3924">
                  <c:v>0.0</c:v>
                </c:pt>
                <c:pt idx="3925">
                  <c:v>0.0</c:v>
                </c:pt>
                <c:pt idx="3926">
                  <c:v>0.0</c:v>
                </c:pt>
                <c:pt idx="3927">
                  <c:v>0.0</c:v>
                </c:pt>
                <c:pt idx="3928">
                  <c:v>0.0</c:v>
                </c:pt>
                <c:pt idx="3929">
                  <c:v>0.0</c:v>
                </c:pt>
                <c:pt idx="3930">
                  <c:v>0.0</c:v>
                </c:pt>
                <c:pt idx="3931">
                  <c:v>0.0</c:v>
                </c:pt>
                <c:pt idx="3932">
                  <c:v>0.0</c:v>
                </c:pt>
                <c:pt idx="3933">
                  <c:v>0.0</c:v>
                </c:pt>
                <c:pt idx="3934">
                  <c:v>0.0</c:v>
                </c:pt>
                <c:pt idx="3935">
                  <c:v>0.0</c:v>
                </c:pt>
                <c:pt idx="3936">
                  <c:v>0.0</c:v>
                </c:pt>
                <c:pt idx="3937">
                  <c:v>0.0</c:v>
                </c:pt>
                <c:pt idx="3938">
                  <c:v>0.0</c:v>
                </c:pt>
                <c:pt idx="3939">
                  <c:v>0.0</c:v>
                </c:pt>
                <c:pt idx="3940">
                  <c:v>0.0</c:v>
                </c:pt>
                <c:pt idx="3941">
                  <c:v>0.0</c:v>
                </c:pt>
                <c:pt idx="3942">
                  <c:v>0.0</c:v>
                </c:pt>
                <c:pt idx="3943">
                  <c:v>0.0</c:v>
                </c:pt>
                <c:pt idx="3944">
                  <c:v>0.0</c:v>
                </c:pt>
                <c:pt idx="3945">
                  <c:v>0.0</c:v>
                </c:pt>
                <c:pt idx="3946">
                  <c:v>0.0</c:v>
                </c:pt>
                <c:pt idx="3947">
                  <c:v>0.0</c:v>
                </c:pt>
                <c:pt idx="3948">
                  <c:v>0.0</c:v>
                </c:pt>
                <c:pt idx="3949">
                  <c:v>0.0</c:v>
                </c:pt>
                <c:pt idx="3950">
                  <c:v>0.0</c:v>
                </c:pt>
                <c:pt idx="3951">
                  <c:v>0.0</c:v>
                </c:pt>
                <c:pt idx="3952">
                  <c:v>0.0</c:v>
                </c:pt>
                <c:pt idx="3953">
                  <c:v>0.0</c:v>
                </c:pt>
                <c:pt idx="3954">
                  <c:v>0.0</c:v>
                </c:pt>
                <c:pt idx="3955">
                  <c:v>0.0</c:v>
                </c:pt>
                <c:pt idx="3956">
                  <c:v>0.0</c:v>
                </c:pt>
                <c:pt idx="3957">
                  <c:v>0.0</c:v>
                </c:pt>
                <c:pt idx="3958">
                  <c:v>0.0</c:v>
                </c:pt>
                <c:pt idx="3959">
                  <c:v>0.0</c:v>
                </c:pt>
                <c:pt idx="3960">
                  <c:v>0.0</c:v>
                </c:pt>
                <c:pt idx="3961">
                  <c:v>0.0</c:v>
                </c:pt>
                <c:pt idx="3962">
                  <c:v>0.0</c:v>
                </c:pt>
                <c:pt idx="3963">
                  <c:v>0.0</c:v>
                </c:pt>
                <c:pt idx="3964">
                  <c:v>0.0</c:v>
                </c:pt>
                <c:pt idx="3965">
                  <c:v>0.0</c:v>
                </c:pt>
                <c:pt idx="3966">
                  <c:v>0.0</c:v>
                </c:pt>
                <c:pt idx="3967">
                  <c:v>0.0</c:v>
                </c:pt>
                <c:pt idx="3968">
                  <c:v>0.0</c:v>
                </c:pt>
                <c:pt idx="3969">
                  <c:v>0.0</c:v>
                </c:pt>
                <c:pt idx="3970">
                  <c:v>0.0</c:v>
                </c:pt>
                <c:pt idx="3971">
                  <c:v>0.0</c:v>
                </c:pt>
                <c:pt idx="3972">
                  <c:v>0.0</c:v>
                </c:pt>
                <c:pt idx="3973">
                  <c:v>0.0</c:v>
                </c:pt>
                <c:pt idx="3974">
                  <c:v>0.0</c:v>
                </c:pt>
                <c:pt idx="3975">
                  <c:v>0.0</c:v>
                </c:pt>
                <c:pt idx="3976">
                  <c:v>0.0</c:v>
                </c:pt>
                <c:pt idx="3977">
                  <c:v>0.0</c:v>
                </c:pt>
                <c:pt idx="3978">
                  <c:v>0.0</c:v>
                </c:pt>
                <c:pt idx="3979">
                  <c:v>0.0</c:v>
                </c:pt>
                <c:pt idx="3980">
                  <c:v>0.0</c:v>
                </c:pt>
                <c:pt idx="3981">
                  <c:v>0.0</c:v>
                </c:pt>
                <c:pt idx="3982">
                  <c:v>0.0</c:v>
                </c:pt>
                <c:pt idx="3983">
                  <c:v>0.0</c:v>
                </c:pt>
                <c:pt idx="3984">
                  <c:v>0.0</c:v>
                </c:pt>
                <c:pt idx="3985">
                  <c:v>0.0</c:v>
                </c:pt>
                <c:pt idx="3986">
                  <c:v>0.0</c:v>
                </c:pt>
                <c:pt idx="3987">
                  <c:v>0.0</c:v>
                </c:pt>
                <c:pt idx="3988">
                  <c:v>0.0</c:v>
                </c:pt>
                <c:pt idx="3989">
                  <c:v>0.0</c:v>
                </c:pt>
                <c:pt idx="3990">
                  <c:v>0.0</c:v>
                </c:pt>
                <c:pt idx="3991">
                  <c:v>0.0</c:v>
                </c:pt>
                <c:pt idx="3992">
                  <c:v>0.0</c:v>
                </c:pt>
                <c:pt idx="3993">
                  <c:v>0.0</c:v>
                </c:pt>
                <c:pt idx="3994">
                  <c:v>0.0</c:v>
                </c:pt>
                <c:pt idx="3995">
                  <c:v>0.0</c:v>
                </c:pt>
                <c:pt idx="3996">
                  <c:v>0.0</c:v>
                </c:pt>
                <c:pt idx="3997">
                  <c:v>0.0</c:v>
                </c:pt>
                <c:pt idx="3998">
                  <c:v>0.0</c:v>
                </c:pt>
                <c:pt idx="3999">
                  <c:v>0.0</c:v>
                </c:pt>
                <c:pt idx="4000">
                  <c:v>0.0</c:v>
                </c:pt>
                <c:pt idx="4001">
                  <c:v>0.0</c:v>
                </c:pt>
                <c:pt idx="4002">
                  <c:v>0.0</c:v>
                </c:pt>
                <c:pt idx="4003">
                  <c:v>0.0</c:v>
                </c:pt>
                <c:pt idx="4004">
                  <c:v>0.0</c:v>
                </c:pt>
                <c:pt idx="4005">
                  <c:v>0.0</c:v>
                </c:pt>
                <c:pt idx="4006">
                  <c:v>0.0</c:v>
                </c:pt>
                <c:pt idx="4007">
                  <c:v>0.0</c:v>
                </c:pt>
                <c:pt idx="4008">
                  <c:v>0.0</c:v>
                </c:pt>
                <c:pt idx="4009">
                  <c:v>0.0</c:v>
                </c:pt>
                <c:pt idx="4010">
                  <c:v>0.0</c:v>
                </c:pt>
                <c:pt idx="4011">
                  <c:v>0.0</c:v>
                </c:pt>
                <c:pt idx="4012">
                  <c:v>0.0</c:v>
                </c:pt>
                <c:pt idx="4013">
                  <c:v>0.0</c:v>
                </c:pt>
                <c:pt idx="4014">
                  <c:v>0.0</c:v>
                </c:pt>
                <c:pt idx="4015">
                  <c:v>0.0</c:v>
                </c:pt>
                <c:pt idx="4016">
                  <c:v>0.0</c:v>
                </c:pt>
                <c:pt idx="4017">
                  <c:v>0.0</c:v>
                </c:pt>
                <c:pt idx="4018">
                  <c:v>0.0</c:v>
                </c:pt>
                <c:pt idx="4019">
                  <c:v>0.0</c:v>
                </c:pt>
                <c:pt idx="4020">
                  <c:v>0.0</c:v>
                </c:pt>
                <c:pt idx="4021">
                  <c:v>0.0</c:v>
                </c:pt>
                <c:pt idx="4022">
                  <c:v>0.0</c:v>
                </c:pt>
                <c:pt idx="4023">
                  <c:v>0.0</c:v>
                </c:pt>
                <c:pt idx="4024">
                  <c:v>0.0</c:v>
                </c:pt>
                <c:pt idx="4025">
                  <c:v>0.0</c:v>
                </c:pt>
                <c:pt idx="4026">
                  <c:v>0.0</c:v>
                </c:pt>
                <c:pt idx="4027">
                  <c:v>0.0</c:v>
                </c:pt>
                <c:pt idx="4028">
                  <c:v>0.0</c:v>
                </c:pt>
                <c:pt idx="4029">
                  <c:v>0.0</c:v>
                </c:pt>
                <c:pt idx="4030">
                  <c:v>0.0</c:v>
                </c:pt>
                <c:pt idx="4031">
                  <c:v>0.0</c:v>
                </c:pt>
                <c:pt idx="4032">
                  <c:v>0.0</c:v>
                </c:pt>
                <c:pt idx="4033">
                  <c:v>0.0</c:v>
                </c:pt>
                <c:pt idx="4034">
                  <c:v>0.0</c:v>
                </c:pt>
                <c:pt idx="4035">
                  <c:v>0.0</c:v>
                </c:pt>
                <c:pt idx="4036">
                  <c:v>0.0</c:v>
                </c:pt>
                <c:pt idx="4037">
                  <c:v>0.0</c:v>
                </c:pt>
                <c:pt idx="4038">
                  <c:v>0.0</c:v>
                </c:pt>
                <c:pt idx="4039">
                  <c:v>0.0</c:v>
                </c:pt>
                <c:pt idx="4040">
                  <c:v>0.0</c:v>
                </c:pt>
                <c:pt idx="4041">
                  <c:v>0.0</c:v>
                </c:pt>
                <c:pt idx="4042">
                  <c:v>0.0</c:v>
                </c:pt>
                <c:pt idx="4043">
                  <c:v>0.0</c:v>
                </c:pt>
                <c:pt idx="4044">
                  <c:v>0.0</c:v>
                </c:pt>
                <c:pt idx="4045">
                  <c:v>0.0</c:v>
                </c:pt>
                <c:pt idx="4046">
                  <c:v>0.0</c:v>
                </c:pt>
                <c:pt idx="4047">
                  <c:v>0.0</c:v>
                </c:pt>
                <c:pt idx="4048">
                  <c:v>0.0</c:v>
                </c:pt>
                <c:pt idx="4049">
                  <c:v>0.0</c:v>
                </c:pt>
                <c:pt idx="4050">
                  <c:v>0.0</c:v>
                </c:pt>
                <c:pt idx="4051">
                  <c:v>0.0</c:v>
                </c:pt>
                <c:pt idx="4052">
                  <c:v>0.0</c:v>
                </c:pt>
                <c:pt idx="4053">
                  <c:v>0.0</c:v>
                </c:pt>
                <c:pt idx="4054">
                  <c:v>0.0</c:v>
                </c:pt>
                <c:pt idx="4055">
                  <c:v>0.0</c:v>
                </c:pt>
                <c:pt idx="4056">
                  <c:v>0.0</c:v>
                </c:pt>
                <c:pt idx="4057">
                  <c:v>0.0</c:v>
                </c:pt>
                <c:pt idx="4058">
                  <c:v>0.0</c:v>
                </c:pt>
                <c:pt idx="4059">
                  <c:v>0.0</c:v>
                </c:pt>
                <c:pt idx="4060">
                  <c:v>0.0</c:v>
                </c:pt>
                <c:pt idx="4061">
                  <c:v>0.0</c:v>
                </c:pt>
                <c:pt idx="4062">
                  <c:v>0.0</c:v>
                </c:pt>
                <c:pt idx="4063">
                  <c:v>0.0</c:v>
                </c:pt>
                <c:pt idx="4064">
                  <c:v>0.0</c:v>
                </c:pt>
                <c:pt idx="4065">
                  <c:v>0.0</c:v>
                </c:pt>
                <c:pt idx="4066">
                  <c:v>0.0</c:v>
                </c:pt>
                <c:pt idx="4067">
                  <c:v>0.0</c:v>
                </c:pt>
                <c:pt idx="4068">
                  <c:v>0.0</c:v>
                </c:pt>
                <c:pt idx="4069">
                  <c:v>0.0</c:v>
                </c:pt>
                <c:pt idx="4070">
                  <c:v>0.0</c:v>
                </c:pt>
                <c:pt idx="4071">
                  <c:v>0.0</c:v>
                </c:pt>
                <c:pt idx="4072">
                  <c:v>0.0</c:v>
                </c:pt>
                <c:pt idx="4073">
                  <c:v>0.0</c:v>
                </c:pt>
                <c:pt idx="4074">
                  <c:v>0.0</c:v>
                </c:pt>
                <c:pt idx="4075">
                  <c:v>0.0</c:v>
                </c:pt>
                <c:pt idx="4076">
                  <c:v>0.0</c:v>
                </c:pt>
                <c:pt idx="4077">
                  <c:v>0.0</c:v>
                </c:pt>
                <c:pt idx="4078">
                  <c:v>0.0</c:v>
                </c:pt>
                <c:pt idx="4079">
                  <c:v>0.0</c:v>
                </c:pt>
                <c:pt idx="4080">
                  <c:v>0.0</c:v>
                </c:pt>
                <c:pt idx="4081">
                  <c:v>0.0</c:v>
                </c:pt>
                <c:pt idx="4082">
                  <c:v>0.0</c:v>
                </c:pt>
                <c:pt idx="4083">
                  <c:v>0.0</c:v>
                </c:pt>
                <c:pt idx="4084">
                  <c:v>0.0</c:v>
                </c:pt>
                <c:pt idx="4085">
                  <c:v>0.0</c:v>
                </c:pt>
                <c:pt idx="4086">
                  <c:v>0.0</c:v>
                </c:pt>
                <c:pt idx="4087">
                  <c:v>0.0</c:v>
                </c:pt>
                <c:pt idx="4088">
                  <c:v>0.0</c:v>
                </c:pt>
                <c:pt idx="4089">
                  <c:v>0.0</c:v>
                </c:pt>
                <c:pt idx="4090">
                  <c:v>0.0</c:v>
                </c:pt>
                <c:pt idx="4091">
                  <c:v>0.0</c:v>
                </c:pt>
                <c:pt idx="4092">
                  <c:v>0.0</c:v>
                </c:pt>
                <c:pt idx="4093">
                  <c:v>0.0</c:v>
                </c:pt>
                <c:pt idx="4094">
                  <c:v>0.0</c:v>
                </c:pt>
                <c:pt idx="4095">
                  <c:v>0.0</c:v>
                </c:pt>
                <c:pt idx="4096">
                  <c:v>0.0</c:v>
                </c:pt>
                <c:pt idx="4097">
                  <c:v>0.0</c:v>
                </c:pt>
                <c:pt idx="4098">
                  <c:v>0.0</c:v>
                </c:pt>
                <c:pt idx="4099">
                  <c:v>0.0</c:v>
                </c:pt>
                <c:pt idx="4100">
                  <c:v>0.0</c:v>
                </c:pt>
                <c:pt idx="4101">
                  <c:v>0.0</c:v>
                </c:pt>
                <c:pt idx="4102">
                  <c:v>0.0</c:v>
                </c:pt>
                <c:pt idx="4103">
                  <c:v>0.0</c:v>
                </c:pt>
                <c:pt idx="4104">
                  <c:v>0.0</c:v>
                </c:pt>
                <c:pt idx="4105">
                  <c:v>0.0</c:v>
                </c:pt>
                <c:pt idx="4106">
                  <c:v>0.0</c:v>
                </c:pt>
                <c:pt idx="4107">
                  <c:v>0.0</c:v>
                </c:pt>
                <c:pt idx="4108">
                  <c:v>0.0</c:v>
                </c:pt>
                <c:pt idx="4109">
                  <c:v>0.0</c:v>
                </c:pt>
                <c:pt idx="4110">
                  <c:v>0.0</c:v>
                </c:pt>
                <c:pt idx="4111">
                  <c:v>0.0</c:v>
                </c:pt>
                <c:pt idx="4112">
                  <c:v>0.0</c:v>
                </c:pt>
                <c:pt idx="4113">
                  <c:v>0.0</c:v>
                </c:pt>
                <c:pt idx="4114">
                  <c:v>0.0</c:v>
                </c:pt>
                <c:pt idx="4115">
                  <c:v>0.0</c:v>
                </c:pt>
                <c:pt idx="4116">
                  <c:v>0.0</c:v>
                </c:pt>
                <c:pt idx="4117">
                  <c:v>0.0</c:v>
                </c:pt>
                <c:pt idx="4118">
                  <c:v>0.0</c:v>
                </c:pt>
                <c:pt idx="4119">
                  <c:v>0.0</c:v>
                </c:pt>
                <c:pt idx="4120">
                  <c:v>0.0</c:v>
                </c:pt>
                <c:pt idx="4121">
                  <c:v>0.0</c:v>
                </c:pt>
                <c:pt idx="4122">
                  <c:v>0.0</c:v>
                </c:pt>
                <c:pt idx="4123">
                  <c:v>0.0</c:v>
                </c:pt>
                <c:pt idx="4124">
                  <c:v>0.0</c:v>
                </c:pt>
                <c:pt idx="4125">
                  <c:v>0.0</c:v>
                </c:pt>
                <c:pt idx="4126">
                  <c:v>0.0</c:v>
                </c:pt>
                <c:pt idx="4127">
                  <c:v>0.0</c:v>
                </c:pt>
                <c:pt idx="4128">
                  <c:v>0.0</c:v>
                </c:pt>
                <c:pt idx="4129">
                  <c:v>0.0</c:v>
                </c:pt>
                <c:pt idx="4130">
                  <c:v>0.0</c:v>
                </c:pt>
                <c:pt idx="4131">
                  <c:v>0.0</c:v>
                </c:pt>
                <c:pt idx="4132">
                  <c:v>0.0</c:v>
                </c:pt>
                <c:pt idx="4133">
                  <c:v>0.0</c:v>
                </c:pt>
                <c:pt idx="4134">
                  <c:v>0.0</c:v>
                </c:pt>
                <c:pt idx="4135">
                  <c:v>0.0</c:v>
                </c:pt>
                <c:pt idx="4136">
                  <c:v>0.0</c:v>
                </c:pt>
                <c:pt idx="4137">
                  <c:v>0.0</c:v>
                </c:pt>
                <c:pt idx="4138">
                  <c:v>0.0</c:v>
                </c:pt>
                <c:pt idx="4139">
                  <c:v>0.0</c:v>
                </c:pt>
                <c:pt idx="4140">
                  <c:v>0.0</c:v>
                </c:pt>
                <c:pt idx="4141">
                  <c:v>0.0</c:v>
                </c:pt>
                <c:pt idx="4142">
                  <c:v>0.0</c:v>
                </c:pt>
                <c:pt idx="4143">
                  <c:v>0.0</c:v>
                </c:pt>
                <c:pt idx="4144">
                  <c:v>0.0</c:v>
                </c:pt>
                <c:pt idx="4145">
                  <c:v>0.0</c:v>
                </c:pt>
                <c:pt idx="4146">
                  <c:v>0.0</c:v>
                </c:pt>
                <c:pt idx="4147">
                  <c:v>0.0</c:v>
                </c:pt>
                <c:pt idx="4148">
                  <c:v>0.0</c:v>
                </c:pt>
                <c:pt idx="4149">
                  <c:v>0.0</c:v>
                </c:pt>
                <c:pt idx="4150">
                  <c:v>0.0</c:v>
                </c:pt>
                <c:pt idx="4151">
                  <c:v>0.0</c:v>
                </c:pt>
                <c:pt idx="4152">
                  <c:v>0.0</c:v>
                </c:pt>
                <c:pt idx="4153">
                  <c:v>0.0</c:v>
                </c:pt>
                <c:pt idx="4154">
                  <c:v>0.0</c:v>
                </c:pt>
                <c:pt idx="4155">
                  <c:v>0.0</c:v>
                </c:pt>
                <c:pt idx="4156">
                  <c:v>0.0</c:v>
                </c:pt>
                <c:pt idx="4157">
                  <c:v>0.0</c:v>
                </c:pt>
                <c:pt idx="4158">
                  <c:v>0.0</c:v>
                </c:pt>
                <c:pt idx="4159">
                  <c:v>0.0</c:v>
                </c:pt>
                <c:pt idx="4160">
                  <c:v>0.0</c:v>
                </c:pt>
                <c:pt idx="4161">
                  <c:v>0.0</c:v>
                </c:pt>
                <c:pt idx="4162">
                  <c:v>0.0</c:v>
                </c:pt>
                <c:pt idx="4163">
                  <c:v>0.0</c:v>
                </c:pt>
                <c:pt idx="4164">
                  <c:v>0.0</c:v>
                </c:pt>
                <c:pt idx="4165">
                  <c:v>0.0</c:v>
                </c:pt>
                <c:pt idx="4166">
                  <c:v>0.0</c:v>
                </c:pt>
                <c:pt idx="4167">
                  <c:v>0.0</c:v>
                </c:pt>
                <c:pt idx="4168">
                  <c:v>0.0</c:v>
                </c:pt>
                <c:pt idx="4169">
                  <c:v>0.0</c:v>
                </c:pt>
                <c:pt idx="4170">
                  <c:v>0.0</c:v>
                </c:pt>
                <c:pt idx="4171">
                  <c:v>0.0</c:v>
                </c:pt>
                <c:pt idx="4172">
                  <c:v>0.0</c:v>
                </c:pt>
                <c:pt idx="4173">
                  <c:v>1.0</c:v>
                </c:pt>
                <c:pt idx="4174">
                  <c:v>0.0</c:v>
                </c:pt>
                <c:pt idx="4175">
                  <c:v>0.0</c:v>
                </c:pt>
                <c:pt idx="4176">
                  <c:v>0.0</c:v>
                </c:pt>
                <c:pt idx="4177">
                  <c:v>0.0</c:v>
                </c:pt>
                <c:pt idx="4178">
                  <c:v>0.0</c:v>
                </c:pt>
                <c:pt idx="4179">
                  <c:v>0.0</c:v>
                </c:pt>
                <c:pt idx="4180">
                  <c:v>0.0</c:v>
                </c:pt>
                <c:pt idx="4181">
                  <c:v>0.0</c:v>
                </c:pt>
                <c:pt idx="4182">
                  <c:v>0.0</c:v>
                </c:pt>
                <c:pt idx="4183">
                  <c:v>0.0</c:v>
                </c:pt>
                <c:pt idx="4184">
                  <c:v>0.0</c:v>
                </c:pt>
                <c:pt idx="4185">
                  <c:v>0.0</c:v>
                </c:pt>
                <c:pt idx="4186">
                  <c:v>0.0</c:v>
                </c:pt>
                <c:pt idx="4187">
                  <c:v>0.0</c:v>
                </c:pt>
                <c:pt idx="4188">
                  <c:v>0.0</c:v>
                </c:pt>
                <c:pt idx="4189">
                  <c:v>0.0</c:v>
                </c:pt>
                <c:pt idx="4190">
                  <c:v>0.0</c:v>
                </c:pt>
                <c:pt idx="4191">
                  <c:v>0.0</c:v>
                </c:pt>
                <c:pt idx="4192">
                  <c:v>0.0</c:v>
                </c:pt>
                <c:pt idx="4193">
                  <c:v>0.0</c:v>
                </c:pt>
                <c:pt idx="4194">
                  <c:v>0.0</c:v>
                </c:pt>
                <c:pt idx="4195">
                  <c:v>0.0</c:v>
                </c:pt>
                <c:pt idx="4196">
                  <c:v>0.0</c:v>
                </c:pt>
                <c:pt idx="4197">
                  <c:v>0.0</c:v>
                </c:pt>
                <c:pt idx="4198">
                  <c:v>1.0</c:v>
                </c:pt>
                <c:pt idx="4199">
                  <c:v>0.0</c:v>
                </c:pt>
                <c:pt idx="4200">
                  <c:v>0.0</c:v>
                </c:pt>
                <c:pt idx="4201">
                  <c:v>1.0</c:v>
                </c:pt>
                <c:pt idx="4202">
                  <c:v>0.0</c:v>
                </c:pt>
                <c:pt idx="4203">
                  <c:v>0.0</c:v>
                </c:pt>
                <c:pt idx="4204">
                  <c:v>0.0</c:v>
                </c:pt>
                <c:pt idx="4205">
                  <c:v>0.0</c:v>
                </c:pt>
                <c:pt idx="4206">
                  <c:v>0.0</c:v>
                </c:pt>
                <c:pt idx="4207">
                  <c:v>0.0</c:v>
                </c:pt>
                <c:pt idx="4208">
                  <c:v>0.0</c:v>
                </c:pt>
                <c:pt idx="4209">
                  <c:v>0.0</c:v>
                </c:pt>
                <c:pt idx="4210">
                  <c:v>0.0</c:v>
                </c:pt>
                <c:pt idx="4211">
                  <c:v>1.0</c:v>
                </c:pt>
                <c:pt idx="4212">
                  <c:v>0.0</c:v>
                </c:pt>
                <c:pt idx="4213">
                  <c:v>0.0</c:v>
                </c:pt>
                <c:pt idx="4214">
                  <c:v>0.0</c:v>
                </c:pt>
                <c:pt idx="4215">
                  <c:v>0.0</c:v>
                </c:pt>
                <c:pt idx="4216">
                  <c:v>0.0</c:v>
                </c:pt>
                <c:pt idx="4217">
                  <c:v>0.0</c:v>
                </c:pt>
                <c:pt idx="4218">
                  <c:v>0.0</c:v>
                </c:pt>
                <c:pt idx="4219">
                  <c:v>0.0</c:v>
                </c:pt>
                <c:pt idx="4220">
                  <c:v>0.0</c:v>
                </c:pt>
                <c:pt idx="4221">
                  <c:v>0.0</c:v>
                </c:pt>
                <c:pt idx="4222">
                  <c:v>0.0</c:v>
                </c:pt>
                <c:pt idx="4223">
                  <c:v>0.0</c:v>
                </c:pt>
                <c:pt idx="4224">
                  <c:v>0.0</c:v>
                </c:pt>
                <c:pt idx="4225">
                  <c:v>0.0</c:v>
                </c:pt>
                <c:pt idx="4226">
                  <c:v>0.0</c:v>
                </c:pt>
                <c:pt idx="4227">
                  <c:v>0.0</c:v>
                </c:pt>
                <c:pt idx="4228">
                  <c:v>0.0</c:v>
                </c:pt>
                <c:pt idx="4229">
                  <c:v>0.0</c:v>
                </c:pt>
                <c:pt idx="4230">
                  <c:v>0.0</c:v>
                </c:pt>
                <c:pt idx="4231">
                  <c:v>0.0</c:v>
                </c:pt>
                <c:pt idx="4232">
                  <c:v>0.0</c:v>
                </c:pt>
                <c:pt idx="4233">
                  <c:v>0.0</c:v>
                </c:pt>
                <c:pt idx="4234">
                  <c:v>0.0</c:v>
                </c:pt>
                <c:pt idx="4235">
                  <c:v>0.0</c:v>
                </c:pt>
                <c:pt idx="4236">
                  <c:v>0.0</c:v>
                </c:pt>
                <c:pt idx="4237">
                  <c:v>0.0</c:v>
                </c:pt>
                <c:pt idx="4238">
                  <c:v>0.0</c:v>
                </c:pt>
                <c:pt idx="4239">
                  <c:v>0.0</c:v>
                </c:pt>
                <c:pt idx="4240">
                  <c:v>0.0</c:v>
                </c:pt>
                <c:pt idx="4241">
                  <c:v>0.0</c:v>
                </c:pt>
                <c:pt idx="4242">
                  <c:v>0.0</c:v>
                </c:pt>
                <c:pt idx="4243">
                  <c:v>0.0</c:v>
                </c:pt>
                <c:pt idx="4244">
                  <c:v>0.0</c:v>
                </c:pt>
                <c:pt idx="4245">
                  <c:v>0.0</c:v>
                </c:pt>
                <c:pt idx="4246">
                  <c:v>0.0</c:v>
                </c:pt>
                <c:pt idx="4247">
                  <c:v>0.0</c:v>
                </c:pt>
                <c:pt idx="4248">
                  <c:v>0.0</c:v>
                </c:pt>
                <c:pt idx="4249">
                  <c:v>0.0</c:v>
                </c:pt>
                <c:pt idx="4250">
                  <c:v>0.0</c:v>
                </c:pt>
                <c:pt idx="4251">
                  <c:v>0.0</c:v>
                </c:pt>
                <c:pt idx="4252">
                  <c:v>0.0</c:v>
                </c:pt>
                <c:pt idx="4253">
                  <c:v>0.0</c:v>
                </c:pt>
                <c:pt idx="4254">
                  <c:v>0.0</c:v>
                </c:pt>
                <c:pt idx="4255">
                  <c:v>0.0</c:v>
                </c:pt>
                <c:pt idx="4256">
                  <c:v>0.0</c:v>
                </c:pt>
                <c:pt idx="4257">
                  <c:v>0.0</c:v>
                </c:pt>
                <c:pt idx="4258">
                  <c:v>0.0</c:v>
                </c:pt>
                <c:pt idx="4259">
                  <c:v>0.0</c:v>
                </c:pt>
                <c:pt idx="4260">
                  <c:v>0.0</c:v>
                </c:pt>
                <c:pt idx="4261">
                  <c:v>0.0</c:v>
                </c:pt>
                <c:pt idx="4262">
                  <c:v>0.0</c:v>
                </c:pt>
                <c:pt idx="4263">
                  <c:v>0.0</c:v>
                </c:pt>
                <c:pt idx="4264">
                  <c:v>0.0</c:v>
                </c:pt>
                <c:pt idx="4265">
                  <c:v>0.0</c:v>
                </c:pt>
                <c:pt idx="4266">
                  <c:v>0.0</c:v>
                </c:pt>
                <c:pt idx="4267">
                  <c:v>0.0</c:v>
                </c:pt>
                <c:pt idx="4268">
                  <c:v>0.0</c:v>
                </c:pt>
                <c:pt idx="4269">
                  <c:v>0.0</c:v>
                </c:pt>
                <c:pt idx="4270">
                  <c:v>0.0</c:v>
                </c:pt>
                <c:pt idx="4271">
                  <c:v>0.0</c:v>
                </c:pt>
                <c:pt idx="4272">
                  <c:v>0.0</c:v>
                </c:pt>
                <c:pt idx="4273">
                  <c:v>0.0</c:v>
                </c:pt>
                <c:pt idx="4274">
                  <c:v>0.0</c:v>
                </c:pt>
                <c:pt idx="4275">
                  <c:v>0.0</c:v>
                </c:pt>
                <c:pt idx="4276">
                  <c:v>0.0</c:v>
                </c:pt>
                <c:pt idx="4277">
                  <c:v>0.0</c:v>
                </c:pt>
                <c:pt idx="4278">
                  <c:v>0.0</c:v>
                </c:pt>
                <c:pt idx="4279">
                  <c:v>0.0</c:v>
                </c:pt>
                <c:pt idx="4280">
                  <c:v>0.0</c:v>
                </c:pt>
                <c:pt idx="4281">
                  <c:v>0.0</c:v>
                </c:pt>
                <c:pt idx="4282">
                  <c:v>0.0</c:v>
                </c:pt>
                <c:pt idx="4283">
                  <c:v>0.0</c:v>
                </c:pt>
                <c:pt idx="4284">
                  <c:v>0.0</c:v>
                </c:pt>
                <c:pt idx="4285">
                  <c:v>0.0</c:v>
                </c:pt>
                <c:pt idx="4286">
                  <c:v>0.0</c:v>
                </c:pt>
                <c:pt idx="4287">
                  <c:v>0.0</c:v>
                </c:pt>
                <c:pt idx="4288">
                  <c:v>0.0</c:v>
                </c:pt>
                <c:pt idx="4289">
                  <c:v>0.0</c:v>
                </c:pt>
                <c:pt idx="4290">
                  <c:v>0.0</c:v>
                </c:pt>
                <c:pt idx="4291">
                  <c:v>0.0</c:v>
                </c:pt>
                <c:pt idx="4292">
                  <c:v>0.0</c:v>
                </c:pt>
                <c:pt idx="4293">
                  <c:v>0.0</c:v>
                </c:pt>
                <c:pt idx="4294">
                  <c:v>0.0</c:v>
                </c:pt>
                <c:pt idx="4295">
                  <c:v>0.0</c:v>
                </c:pt>
                <c:pt idx="4296">
                  <c:v>0.0</c:v>
                </c:pt>
                <c:pt idx="4297">
                  <c:v>0.0</c:v>
                </c:pt>
                <c:pt idx="4298">
                  <c:v>0.0</c:v>
                </c:pt>
                <c:pt idx="4299">
                  <c:v>0.0</c:v>
                </c:pt>
                <c:pt idx="4300">
                  <c:v>0.0</c:v>
                </c:pt>
                <c:pt idx="4301">
                  <c:v>0.0</c:v>
                </c:pt>
                <c:pt idx="4302">
                  <c:v>0.0</c:v>
                </c:pt>
                <c:pt idx="4303">
                  <c:v>0.0</c:v>
                </c:pt>
                <c:pt idx="4304">
                  <c:v>0.0</c:v>
                </c:pt>
                <c:pt idx="4305">
                  <c:v>0.0</c:v>
                </c:pt>
                <c:pt idx="4306">
                  <c:v>0.0</c:v>
                </c:pt>
                <c:pt idx="4307">
                  <c:v>0.0</c:v>
                </c:pt>
                <c:pt idx="4308">
                  <c:v>0.0</c:v>
                </c:pt>
                <c:pt idx="4309">
                  <c:v>0.0</c:v>
                </c:pt>
                <c:pt idx="4310">
                  <c:v>0.0</c:v>
                </c:pt>
                <c:pt idx="4311">
                  <c:v>0.0</c:v>
                </c:pt>
                <c:pt idx="4312">
                  <c:v>0.0</c:v>
                </c:pt>
                <c:pt idx="4313">
                  <c:v>1.0</c:v>
                </c:pt>
                <c:pt idx="4314">
                  <c:v>0.0</c:v>
                </c:pt>
                <c:pt idx="4315">
                  <c:v>0.0</c:v>
                </c:pt>
                <c:pt idx="4316">
                  <c:v>0.0</c:v>
                </c:pt>
                <c:pt idx="4317">
                  <c:v>0.0</c:v>
                </c:pt>
                <c:pt idx="4318">
                  <c:v>0.0</c:v>
                </c:pt>
                <c:pt idx="4319">
                  <c:v>0.0</c:v>
                </c:pt>
                <c:pt idx="4320">
                  <c:v>0.0</c:v>
                </c:pt>
                <c:pt idx="4321">
                  <c:v>0.0</c:v>
                </c:pt>
                <c:pt idx="4322">
                  <c:v>0.0</c:v>
                </c:pt>
                <c:pt idx="4323">
                  <c:v>0.0</c:v>
                </c:pt>
                <c:pt idx="4324">
                  <c:v>0.0</c:v>
                </c:pt>
                <c:pt idx="4325">
                  <c:v>0.0</c:v>
                </c:pt>
                <c:pt idx="4326">
                  <c:v>0.0</c:v>
                </c:pt>
                <c:pt idx="4327">
                  <c:v>0.0</c:v>
                </c:pt>
                <c:pt idx="4328">
                  <c:v>0.0</c:v>
                </c:pt>
                <c:pt idx="4329">
                  <c:v>0.0</c:v>
                </c:pt>
                <c:pt idx="4330">
                  <c:v>0.0</c:v>
                </c:pt>
                <c:pt idx="4331">
                  <c:v>0.0</c:v>
                </c:pt>
                <c:pt idx="4332">
                  <c:v>0.0</c:v>
                </c:pt>
                <c:pt idx="4333">
                  <c:v>0.0</c:v>
                </c:pt>
                <c:pt idx="4334">
                  <c:v>0.0</c:v>
                </c:pt>
                <c:pt idx="4335">
                  <c:v>0.0</c:v>
                </c:pt>
                <c:pt idx="4336">
                  <c:v>0.0</c:v>
                </c:pt>
                <c:pt idx="4337">
                  <c:v>0.0</c:v>
                </c:pt>
                <c:pt idx="4338">
                  <c:v>0.0</c:v>
                </c:pt>
                <c:pt idx="4339">
                  <c:v>0.0</c:v>
                </c:pt>
                <c:pt idx="4340">
                  <c:v>0.0</c:v>
                </c:pt>
                <c:pt idx="4341">
                  <c:v>0.0</c:v>
                </c:pt>
                <c:pt idx="4342">
                  <c:v>0.0</c:v>
                </c:pt>
                <c:pt idx="4343">
                  <c:v>0.0</c:v>
                </c:pt>
                <c:pt idx="4344">
                  <c:v>0.0</c:v>
                </c:pt>
                <c:pt idx="4345">
                  <c:v>0.0</c:v>
                </c:pt>
                <c:pt idx="4346">
                  <c:v>0.0</c:v>
                </c:pt>
                <c:pt idx="4347">
                  <c:v>0.0</c:v>
                </c:pt>
                <c:pt idx="4348">
                  <c:v>0.0</c:v>
                </c:pt>
                <c:pt idx="4349">
                  <c:v>0.0</c:v>
                </c:pt>
                <c:pt idx="4350">
                  <c:v>0.0</c:v>
                </c:pt>
                <c:pt idx="4351">
                  <c:v>0.0</c:v>
                </c:pt>
                <c:pt idx="4352">
                  <c:v>0.0</c:v>
                </c:pt>
                <c:pt idx="4353">
                  <c:v>0.0</c:v>
                </c:pt>
                <c:pt idx="4354">
                  <c:v>0.0</c:v>
                </c:pt>
                <c:pt idx="4355">
                  <c:v>0.0</c:v>
                </c:pt>
                <c:pt idx="4356">
                  <c:v>0.0</c:v>
                </c:pt>
                <c:pt idx="4357">
                  <c:v>0.0</c:v>
                </c:pt>
                <c:pt idx="4358">
                  <c:v>0.0</c:v>
                </c:pt>
                <c:pt idx="4359">
                  <c:v>0.0</c:v>
                </c:pt>
                <c:pt idx="4360">
                  <c:v>0.0</c:v>
                </c:pt>
                <c:pt idx="4361">
                  <c:v>0.0</c:v>
                </c:pt>
                <c:pt idx="4362">
                  <c:v>0.0</c:v>
                </c:pt>
                <c:pt idx="4363">
                  <c:v>0.0</c:v>
                </c:pt>
                <c:pt idx="4364">
                  <c:v>0.0</c:v>
                </c:pt>
                <c:pt idx="4365">
                  <c:v>0.0</c:v>
                </c:pt>
                <c:pt idx="4366">
                  <c:v>0.0</c:v>
                </c:pt>
                <c:pt idx="4367">
                  <c:v>0.0</c:v>
                </c:pt>
                <c:pt idx="4368">
                  <c:v>0.0</c:v>
                </c:pt>
                <c:pt idx="4369">
                  <c:v>0.0</c:v>
                </c:pt>
                <c:pt idx="4370">
                  <c:v>0.0</c:v>
                </c:pt>
                <c:pt idx="4371">
                  <c:v>0.0</c:v>
                </c:pt>
                <c:pt idx="4372">
                  <c:v>0.0</c:v>
                </c:pt>
                <c:pt idx="4373">
                  <c:v>0.0</c:v>
                </c:pt>
                <c:pt idx="4374">
                  <c:v>0.0</c:v>
                </c:pt>
                <c:pt idx="4375">
                  <c:v>0.0</c:v>
                </c:pt>
                <c:pt idx="4376">
                  <c:v>0.0</c:v>
                </c:pt>
                <c:pt idx="4377">
                  <c:v>0.0</c:v>
                </c:pt>
                <c:pt idx="4378">
                  <c:v>0.0</c:v>
                </c:pt>
                <c:pt idx="4379">
                  <c:v>0.0</c:v>
                </c:pt>
                <c:pt idx="4380">
                  <c:v>0.0</c:v>
                </c:pt>
                <c:pt idx="4381">
                  <c:v>0.0</c:v>
                </c:pt>
                <c:pt idx="4382">
                  <c:v>0.0</c:v>
                </c:pt>
                <c:pt idx="4383">
                  <c:v>0.0</c:v>
                </c:pt>
                <c:pt idx="4384">
                  <c:v>0.0</c:v>
                </c:pt>
                <c:pt idx="4385">
                  <c:v>0.0</c:v>
                </c:pt>
                <c:pt idx="4386">
                  <c:v>0.0</c:v>
                </c:pt>
                <c:pt idx="4387">
                  <c:v>0.0</c:v>
                </c:pt>
                <c:pt idx="4388">
                  <c:v>0.0</c:v>
                </c:pt>
                <c:pt idx="4389">
                  <c:v>0.0</c:v>
                </c:pt>
                <c:pt idx="4390">
                  <c:v>0.0</c:v>
                </c:pt>
                <c:pt idx="4391">
                  <c:v>0.0</c:v>
                </c:pt>
                <c:pt idx="4392">
                  <c:v>0.0</c:v>
                </c:pt>
                <c:pt idx="4393">
                  <c:v>0.0</c:v>
                </c:pt>
                <c:pt idx="4394">
                  <c:v>0.0</c:v>
                </c:pt>
                <c:pt idx="4395">
                  <c:v>0.0</c:v>
                </c:pt>
                <c:pt idx="4396">
                  <c:v>0.0</c:v>
                </c:pt>
                <c:pt idx="4397">
                  <c:v>0.0</c:v>
                </c:pt>
                <c:pt idx="4398">
                  <c:v>0.0</c:v>
                </c:pt>
                <c:pt idx="4399">
                  <c:v>0.0</c:v>
                </c:pt>
                <c:pt idx="4400">
                  <c:v>0.0</c:v>
                </c:pt>
                <c:pt idx="4401">
                  <c:v>0.0</c:v>
                </c:pt>
                <c:pt idx="4402">
                  <c:v>0.0</c:v>
                </c:pt>
                <c:pt idx="4403">
                  <c:v>0.0</c:v>
                </c:pt>
                <c:pt idx="4404">
                  <c:v>0.0</c:v>
                </c:pt>
                <c:pt idx="4405">
                  <c:v>0.0</c:v>
                </c:pt>
                <c:pt idx="4406">
                  <c:v>0.0</c:v>
                </c:pt>
                <c:pt idx="4407">
                  <c:v>0.0</c:v>
                </c:pt>
                <c:pt idx="4408">
                  <c:v>0.0</c:v>
                </c:pt>
                <c:pt idx="4409">
                  <c:v>0.0</c:v>
                </c:pt>
                <c:pt idx="4410">
                  <c:v>0.0</c:v>
                </c:pt>
                <c:pt idx="4411">
                  <c:v>0.0</c:v>
                </c:pt>
                <c:pt idx="4412">
                  <c:v>0.0</c:v>
                </c:pt>
                <c:pt idx="4413">
                  <c:v>0.0</c:v>
                </c:pt>
                <c:pt idx="4414">
                  <c:v>0.0</c:v>
                </c:pt>
                <c:pt idx="4415">
                  <c:v>0.0</c:v>
                </c:pt>
                <c:pt idx="4416">
                  <c:v>0.0</c:v>
                </c:pt>
                <c:pt idx="4417">
                  <c:v>0.0</c:v>
                </c:pt>
                <c:pt idx="4418">
                  <c:v>0.0</c:v>
                </c:pt>
                <c:pt idx="4419">
                  <c:v>0.0</c:v>
                </c:pt>
                <c:pt idx="4420">
                  <c:v>0.0</c:v>
                </c:pt>
                <c:pt idx="4421">
                  <c:v>0.0</c:v>
                </c:pt>
                <c:pt idx="4422">
                  <c:v>0.0</c:v>
                </c:pt>
                <c:pt idx="4423">
                  <c:v>0.0</c:v>
                </c:pt>
                <c:pt idx="4424">
                  <c:v>0.0</c:v>
                </c:pt>
                <c:pt idx="4425">
                  <c:v>0.0</c:v>
                </c:pt>
                <c:pt idx="4426">
                  <c:v>0.0</c:v>
                </c:pt>
                <c:pt idx="4427">
                  <c:v>0.0</c:v>
                </c:pt>
                <c:pt idx="4428">
                  <c:v>0.0</c:v>
                </c:pt>
                <c:pt idx="4429">
                  <c:v>0.0</c:v>
                </c:pt>
                <c:pt idx="4430">
                  <c:v>0.0</c:v>
                </c:pt>
                <c:pt idx="4431">
                  <c:v>0.0</c:v>
                </c:pt>
                <c:pt idx="4432">
                  <c:v>0.0</c:v>
                </c:pt>
                <c:pt idx="4433">
                  <c:v>0.0</c:v>
                </c:pt>
                <c:pt idx="4434">
                  <c:v>0.0</c:v>
                </c:pt>
                <c:pt idx="4435">
                  <c:v>0.0</c:v>
                </c:pt>
                <c:pt idx="4436">
                  <c:v>0.0</c:v>
                </c:pt>
                <c:pt idx="4437">
                  <c:v>0.0</c:v>
                </c:pt>
                <c:pt idx="4438">
                  <c:v>0.0</c:v>
                </c:pt>
                <c:pt idx="4439">
                  <c:v>0.0</c:v>
                </c:pt>
                <c:pt idx="4440">
                  <c:v>0.0</c:v>
                </c:pt>
                <c:pt idx="4441">
                  <c:v>0.0</c:v>
                </c:pt>
                <c:pt idx="4442">
                  <c:v>0.0</c:v>
                </c:pt>
                <c:pt idx="4443">
                  <c:v>0.0</c:v>
                </c:pt>
                <c:pt idx="4444">
                  <c:v>0.0</c:v>
                </c:pt>
                <c:pt idx="4445">
                  <c:v>0.0</c:v>
                </c:pt>
                <c:pt idx="4446">
                  <c:v>0.0</c:v>
                </c:pt>
                <c:pt idx="4447">
                  <c:v>0.0</c:v>
                </c:pt>
                <c:pt idx="4448">
                  <c:v>0.0</c:v>
                </c:pt>
                <c:pt idx="4449">
                  <c:v>0.0</c:v>
                </c:pt>
                <c:pt idx="4450">
                  <c:v>0.0</c:v>
                </c:pt>
                <c:pt idx="4451">
                  <c:v>0.0</c:v>
                </c:pt>
                <c:pt idx="4452">
                  <c:v>0.0</c:v>
                </c:pt>
                <c:pt idx="4453">
                  <c:v>0.0</c:v>
                </c:pt>
                <c:pt idx="4454">
                  <c:v>0.0</c:v>
                </c:pt>
                <c:pt idx="4455">
                  <c:v>0.0</c:v>
                </c:pt>
                <c:pt idx="4456">
                  <c:v>0.0</c:v>
                </c:pt>
                <c:pt idx="4457">
                  <c:v>0.0</c:v>
                </c:pt>
                <c:pt idx="4458">
                  <c:v>0.0</c:v>
                </c:pt>
                <c:pt idx="4459">
                  <c:v>0.0</c:v>
                </c:pt>
                <c:pt idx="4460">
                  <c:v>0.0</c:v>
                </c:pt>
                <c:pt idx="4461">
                  <c:v>0.0</c:v>
                </c:pt>
                <c:pt idx="4462">
                  <c:v>0.0</c:v>
                </c:pt>
                <c:pt idx="4463">
                  <c:v>0.0</c:v>
                </c:pt>
                <c:pt idx="4464">
                  <c:v>0.0</c:v>
                </c:pt>
                <c:pt idx="4465">
                  <c:v>0.0</c:v>
                </c:pt>
                <c:pt idx="4466">
                  <c:v>0.0</c:v>
                </c:pt>
                <c:pt idx="4467">
                  <c:v>0.0</c:v>
                </c:pt>
                <c:pt idx="4468">
                  <c:v>0.0</c:v>
                </c:pt>
                <c:pt idx="4469">
                  <c:v>0.0</c:v>
                </c:pt>
                <c:pt idx="4470">
                  <c:v>0.0</c:v>
                </c:pt>
                <c:pt idx="4471">
                  <c:v>0.0</c:v>
                </c:pt>
                <c:pt idx="4472">
                  <c:v>0.0</c:v>
                </c:pt>
                <c:pt idx="4473">
                  <c:v>0.0</c:v>
                </c:pt>
                <c:pt idx="4474">
                  <c:v>0.0</c:v>
                </c:pt>
                <c:pt idx="4475">
                  <c:v>0.0</c:v>
                </c:pt>
                <c:pt idx="4476">
                  <c:v>0.0</c:v>
                </c:pt>
                <c:pt idx="4477">
                  <c:v>0.0</c:v>
                </c:pt>
                <c:pt idx="4478">
                  <c:v>0.0</c:v>
                </c:pt>
                <c:pt idx="4479">
                  <c:v>0.0</c:v>
                </c:pt>
                <c:pt idx="4480">
                  <c:v>0.0</c:v>
                </c:pt>
                <c:pt idx="4481">
                  <c:v>0.0</c:v>
                </c:pt>
                <c:pt idx="4482">
                  <c:v>0.0</c:v>
                </c:pt>
                <c:pt idx="4483">
                  <c:v>0.0</c:v>
                </c:pt>
                <c:pt idx="4484">
                  <c:v>0.0</c:v>
                </c:pt>
                <c:pt idx="4485">
                  <c:v>0.0</c:v>
                </c:pt>
                <c:pt idx="4486">
                  <c:v>0.0</c:v>
                </c:pt>
                <c:pt idx="4487">
                  <c:v>1.0</c:v>
                </c:pt>
                <c:pt idx="4488">
                  <c:v>2.0</c:v>
                </c:pt>
                <c:pt idx="4489">
                  <c:v>1.0</c:v>
                </c:pt>
                <c:pt idx="4490">
                  <c:v>0.0</c:v>
                </c:pt>
                <c:pt idx="4491">
                  <c:v>0.0</c:v>
                </c:pt>
                <c:pt idx="4492">
                  <c:v>0.0</c:v>
                </c:pt>
                <c:pt idx="4493">
                  <c:v>0.0</c:v>
                </c:pt>
                <c:pt idx="4494">
                  <c:v>0.0</c:v>
                </c:pt>
                <c:pt idx="4495">
                  <c:v>0.0</c:v>
                </c:pt>
                <c:pt idx="4496">
                  <c:v>0.0</c:v>
                </c:pt>
                <c:pt idx="4497">
                  <c:v>0.0</c:v>
                </c:pt>
                <c:pt idx="4498">
                  <c:v>0.0</c:v>
                </c:pt>
                <c:pt idx="4499">
                  <c:v>0.0</c:v>
                </c:pt>
                <c:pt idx="4500">
                  <c:v>0.0</c:v>
                </c:pt>
                <c:pt idx="4501">
                  <c:v>0.0</c:v>
                </c:pt>
                <c:pt idx="4502">
                  <c:v>0.0</c:v>
                </c:pt>
                <c:pt idx="4503">
                  <c:v>0.0</c:v>
                </c:pt>
                <c:pt idx="4504">
                  <c:v>0.0</c:v>
                </c:pt>
                <c:pt idx="4505">
                  <c:v>0.0</c:v>
                </c:pt>
                <c:pt idx="4506">
                  <c:v>0.0</c:v>
                </c:pt>
                <c:pt idx="4507">
                  <c:v>0.0</c:v>
                </c:pt>
                <c:pt idx="4508">
                  <c:v>0.0</c:v>
                </c:pt>
                <c:pt idx="4509">
                  <c:v>1.0</c:v>
                </c:pt>
                <c:pt idx="4510">
                  <c:v>0.0</c:v>
                </c:pt>
                <c:pt idx="4511">
                  <c:v>0.0</c:v>
                </c:pt>
                <c:pt idx="4512">
                  <c:v>0.0</c:v>
                </c:pt>
                <c:pt idx="4513">
                  <c:v>0.0</c:v>
                </c:pt>
                <c:pt idx="4514">
                  <c:v>0.0</c:v>
                </c:pt>
                <c:pt idx="4515">
                  <c:v>0.0</c:v>
                </c:pt>
                <c:pt idx="4516">
                  <c:v>0.0</c:v>
                </c:pt>
                <c:pt idx="4517">
                  <c:v>0.0</c:v>
                </c:pt>
                <c:pt idx="4518">
                  <c:v>0.0</c:v>
                </c:pt>
                <c:pt idx="4519">
                  <c:v>0.0</c:v>
                </c:pt>
                <c:pt idx="4520">
                  <c:v>0.0</c:v>
                </c:pt>
                <c:pt idx="4521">
                  <c:v>0.0</c:v>
                </c:pt>
                <c:pt idx="4522">
                  <c:v>0.0</c:v>
                </c:pt>
                <c:pt idx="4523">
                  <c:v>1.0</c:v>
                </c:pt>
                <c:pt idx="4524">
                  <c:v>1.0</c:v>
                </c:pt>
                <c:pt idx="4525">
                  <c:v>0.0</c:v>
                </c:pt>
                <c:pt idx="4526">
                  <c:v>0.0</c:v>
                </c:pt>
                <c:pt idx="4527">
                  <c:v>0.0</c:v>
                </c:pt>
                <c:pt idx="4528">
                  <c:v>0.0</c:v>
                </c:pt>
                <c:pt idx="4529">
                  <c:v>0.0</c:v>
                </c:pt>
                <c:pt idx="4530">
                  <c:v>0.0</c:v>
                </c:pt>
                <c:pt idx="4531">
                  <c:v>0.0</c:v>
                </c:pt>
                <c:pt idx="4532">
                  <c:v>0.0</c:v>
                </c:pt>
                <c:pt idx="4533">
                  <c:v>0.0</c:v>
                </c:pt>
                <c:pt idx="4534">
                  <c:v>0.0</c:v>
                </c:pt>
                <c:pt idx="4535">
                  <c:v>0.0</c:v>
                </c:pt>
                <c:pt idx="4536">
                  <c:v>0.0</c:v>
                </c:pt>
                <c:pt idx="4537">
                  <c:v>0.0</c:v>
                </c:pt>
                <c:pt idx="4538">
                  <c:v>0.0</c:v>
                </c:pt>
                <c:pt idx="4539">
                  <c:v>0.0</c:v>
                </c:pt>
                <c:pt idx="4540">
                  <c:v>0.0</c:v>
                </c:pt>
                <c:pt idx="4541">
                  <c:v>0.0</c:v>
                </c:pt>
                <c:pt idx="4542">
                  <c:v>0.0</c:v>
                </c:pt>
                <c:pt idx="4543">
                  <c:v>0.0</c:v>
                </c:pt>
                <c:pt idx="4544">
                  <c:v>0.0</c:v>
                </c:pt>
                <c:pt idx="4545">
                  <c:v>0.0</c:v>
                </c:pt>
                <c:pt idx="4546">
                  <c:v>0.0</c:v>
                </c:pt>
                <c:pt idx="4547">
                  <c:v>0.0</c:v>
                </c:pt>
                <c:pt idx="4548">
                  <c:v>0.0</c:v>
                </c:pt>
                <c:pt idx="4549">
                  <c:v>0.0</c:v>
                </c:pt>
                <c:pt idx="4550">
                  <c:v>0.0</c:v>
                </c:pt>
                <c:pt idx="4551">
                  <c:v>0.0</c:v>
                </c:pt>
                <c:pt idx="4552">
                  <c:v>0.0</c:v>
                </c:pt>
                <c:pt idx="4553">
                  <c:v>0.0</c:v>
                </c:pt>
                <c:pt idx="4554">
                  <c:v>0.0</c:v>
                </c:pt>
                <c:pt idx="4555">
                  <c:v>0.0</c:v>
                </c:pt>
                <c:pt idx="4556">
                  <c:v>0.0</c:v>
                </c:pt>
                <c:pt idx="4557">
                  <c:v>0.0</c:v>
                </c:pt>
                <c:pt idx="4558">
                  <c:v>0.0</c:v>
                </c:pt>
                <c:pt idx="4559">
                  <c:v>0.0</c:v>
                </c:pt>
                <c:pt idx="4560">
                  <c:v>0.0</c:v>
                </c:pt>
                <c:pt idx="4561">
                  <c:v>0.0</c:v>
                </c:pt>
                <c:pt idx="4562">
                  <c:v>0.0</c:v>
                </c:pt>
                <c:pt idx="4563">
                  <c:v>0.0</c:v>
                </c:pt>
                <c:pt idx="4564">
                  <c:v>0.0</c:v>
                </c:pt>
                <c:pt idx="4565">
                  <c:v>0.0</c:v>
                </c:pt>
                <c:pt idx="4566">
                  <c:v>0.0</c:v>
                </c:pt>
                <c:pt idx="4567">
                  <c:v>0.0</c:v>
                </c:pt>
                <c:pt idx="4568">
                  <c:v>0.0</c:v>
                </c:pt>
                <c:pt idx="4569">
                  <c:v>0.0</c:v>
                </c:pt>
                <c:pt idx="4570">
                  <c:v>0.0</c:v>
                </c:pt>
                <c:pt idx="4571">
                  <c:v>0.0</c:v>
                </c:pt>
                <c:pt idx="4572">
                  <c:v>0.0</c:v>
                </c:pt>
                <c:pt idx="4573">
                  <c:v>0.0</c:v>
                </c:pt>
                <c:pt idx="4574">
                  <c:v>0.0</c:v>
                </c:pt>
                <c:pt idx="4575">
                  <c:v>0.0</c:v>
                </c:pt>
                <c:pt idx="4576">
                  <c:v>0.0</c:v>
                </c:pt>
                <c:pt idx="4577">
                  <c:v>0.0</c:v>
                </c:pt>
                <c:pt idx="4578">
                  <c:v>0.0</c:v>
                </c:pt>
                <c:pt idx="4579">
                  <c:v>0.0</c:v>
                </c:pt>
                <c:pt idx="4580">
                  <c:v>0.0</c:v>
                </c:pt>
                <c:pt idx="4581">
                  <c:v>0.0</c:v>
                </c:pt>
                <c:pt idx="4582">
                  <c:v>0.0</c:v>
                </c:pt>
                <c:pt idx="4583">
                  <c:v>0.0</c:v>
                </c:pt>
                <c:pt idx="4584">
                  <c:v>0.0</c:v>
                </c:pt>
                <c:pt idx="4585">
                  <c:v>0.0</c:v>
                </c:pt>
                <c:pt idx="4586">
                  <c:v>0.0</c:v>
                </c:pt>
                <c:pt idx="4587">
                  <c:v>0.0</c:v>
                </c:pt>
                <c:pt idx="4588">
                  <c:v>0.0</c:v>
                </c:pt>
                <c:pt idx="4589">
                  <c:v>0.0</c:v>
                </c:pt>
                <c:pt idx="4590">
                  <c:v>0.0</c:v>
                </c:pt>
                <c:pt idx="4591">
                  <c:v>0.0</c:v>
                </c:pt>
                <c:pt idx="4592">
                  <c:v>0.0</c:v>
                </c:pt>
                <c:pt idx="4593">
                  <c:v>0.0</c:v>
                </c:pt>
                <c:pt idx="4594">
                  <c:v>0.0</c:v>
                </c:pt>
                <c:pt idx="4595">
                  <c:v>0.0</c:v>
                </c:pt>
                <c:pt idx="4596">
                  <c:v>0.0</c:v>
                </c:pt>
                <c:pt idx="4597">
                  <c:v>0.0</c:v>
                </c:pt>
                <c:pt idx="4598">
                  <c:v>0.0</c:v>
                </c:pt>
                <c:pt idx="4599">
                  <c:v>0.0</c:v>
                </c:pt>
                <c:pt idx="4600">
                  <c:v>0.0</c:v>
                </c:pt>
                <c:pt idx="4601">
                  <c:v>0.0</c:v>
                </c:pt>
                <c:pt idx="4602">
                  <c:v>0.0</c:v>
                </c:pt>
                <c:pt idx="4603">
                  <c:v>0.0</c:v>
                </c:pt>
                <c:pt idx="4604">
                  <c:v>0.0</c:v>
                </c:pt>
                <c:pt idx="4605">
                  <c:v>0.0</c:v>
                </c:pt>
                <c:pt idx="4606">
                  <c:v>0.0</c:v>
                </c:pt>
                <c:pt idx="4607">
                  <c:v>0.0</c:v>
                </c:pt>
                <c:pt idx="4608">
                  <c:v>0.0</c:v>
                </c:pt>
                <c:pt idx="4609">
                  <c:v>0.0</c:v>
                </c:pt>
                <c:pt idx="4610">
                  <c:v>0.0</c:v>
                </c:pt>
                <c:pt idx="4611">
                  <c:v>0.0</c:v>
                </c:pt>
                <c:pt idx="4612">
                  <c:v>0.0</c:v>
                </c:pt>
                <c:pt idx="4613">
                  <c:v>0.0</c:v>
                </c:pt>
                <c:pt idx="4614">
                  <c:v>0.0</c:v>
                </c:pt>
                <c:pt idx="4615">
                  <c:v>0.0</c:v>
                </c:pt>
                <c:pt idx="4616">
                  <c:v>0.0</c:v>
                </c:pt>
                <c:pt idx="4617">
                  <c:v>0.0</c:v>
                </c:pt>
                <c:pt idx="4618">
                  <c:v>0.0</c:v>
                </c:pt>
                <c:pt idx="4619">
                  <c:v>0.0</c:v>
                </c:pt>
                <c:pt idx="4620">
                  <c:v>0.0</c:v>
                </c:pt>
                <c:pt idx="4621">
                  <c:v>0.0</c:v>
                </c:pt>
                <c:pt idx="4622">
                  <c:v>0.0</c:v>
                </c:pt>
                <c:pt idx="4623">
                  <c:v>0.0</c:v>
                </c:pt>
                <c:pt idx="4624">
                  <c:v>0.0</c:v>
                </c:pt>
                <c:pt idx="4625">
                  <c:v>1.0</c:v>
                </c:pt>
                <c:pt idx="4626">
                  <c:v>0.0</c:v>
                </c:pt>
                <c:pt idx="4627">
                  <c:v>0.0</c:v>
                </c:pt>
                <c:pt idx="4628">
                  <c:v>0.0</c:v>
                </c:pt>
                <c:pt idx="4629">
                  <c:v>0.0</c:v>
                </c:pt>
                <c:pt idx="4630">
                  <c:v>0.0</c:v>
                </c:pt>
                <c:pt idx="4631">
                  <c:v>0.0</c:v>
                </c:pt>
                <c:pt idx="4632">
                  <c:v>0.0</c:v>
                </c:pt>
                <c:pt idx="4633">
                  <c:v>0.0</c:v>
                </c:pt>
                <c:pt idx="4634">
                  <c:v>0.0</c:v>
                </c:pt>
                <c:pt idx="4635">
                  <c:v>0.0</c:v>
                </c:pt>
                <c:pt idx="4636">
                  <c:v>0.0</c:v>
                </c:pt>
                <c:pt idx="4637">
                  <c:v>0.0</c:v>
                </c:pt>
                <c:pt idx="4638">
                  <c:v>0.0</c:v>
                </c:pt>
                <c:pt idx="4639">
                  <c:v>0.0</c:v>
                </c:pt>
                <c:pt idx="4640">
                  <c:v>0.0</c:v>
                </c:pt>
                <c:pt idx="4641">
                  <c:v>0.0</c:v>
                </c:pt>
                <c:pt idx="4642">
                  <c:v>0.0</c:v>
                </c:pt>
                <c:pt idx="4643">
                  <c:v>0.0</c:v>
                </c:pt>
                <c:pt idx="4644">
                  <c:v>0.0</c:v>
                </c:pt>
                <c:pt idx="4645">
                  <c:v>0.0</c:v>
                </c:pt>
                <c:pt idx="4646">
                  <c:v>0.0</c:v>
                </c:pt>
                <c:pt idx="4647">
                  <c:v>0.0</c:v>
                </c:pt>
                <c:pt idx="4648">
                  <c:v>0.0</c:v>
                </c:pt>
                <c:pt idx="4649">
                  <c:v>0.0</c:v>
                </c:pt>
                <c:pt idx="4650">
                  <c:v>0.0</c:v>
                </c:pt>
                <c:pt idx="4651">
                  <c:v>0.0</c:v>
                </c:pt>
                <c:pt idx="4652">
                  <c:v>0.0</c:v>
                </c:pt>
                <c:pt idx="4653">
                  <c:v>0.0</c:v>
                </c:pt>
                <c:pt idx="4654">
                  <c:v>0.0</c:v>
                </c:pt>
                <c:pt idx="4655">
                  <c:v>0.0</c:v>
                </c:pt>
                <c:pt idx="4656">
                  <c:v>0.0</c:v>
                </c:pt>
                <c:pt idx="4657">
                  <c:v>0.0</c:v>
                </c:pt>
                <c:pt idx="4658">
                  <c:v>0.0</c:v>
                </c:pt>
                <c:pt idx="4659">
                  <c:v>0.0</c:v>
                </c:pt>
                <c:pt idx="4660">
                  <c:v>0.0</c:v>
                </c:pt>
                <c:pt idx="4661">
                  <c:v>0.0</c:v>
                </c:pt>
                <c:pt idx="4662">
                  <c:v>1.0</c:v>
                </c:pt>
                <c:pt idx="4663">
                  <c:v>0.0</c:v>
                </c:pt>
                <c:pt idx="4664">
                  <c:v>0.0</c:v>
                </c:pt>
                <c:pt idx="4665">
                  <c:v>0.0</c:v>
                </c:pt>
                <c:pt idx="4666">
                  <c:v>0.0</c:v>
                </c:pt>
                <c:pt idx="4667">
                  <c:v>0.0</c:v>
                </c:pt>
                <c:pt idx="4668">
                  <c:v>0.0</c:v>
                </c:pt>
                <c:pt idx="4669">
                  <c:v>0.0</c:v>
                </c:pt>
                <c:pt idx="4670">
                  <c:v>0.0</c:v>
                </c:pt>
                <c:pt idx="4671">
                  <c:v>0.0</c:v>
                </c:pt>
                <c:pt idx="4672">
                  <c:v>0.0</c:v>
                </c:pt>
                <c:pt idx="4673">
                  <c:v>0.0</c:v>
                </c:pt>
                <c:pt idx="4674">
                  <c:v>0.0</c:v>
                </c:pt>
                <c:pt idx="4675">
                  <c:v>0.0</c:v>
                </c:pt>
                <c:pt idx="4676">
                  <c:v>0.0</c:v>
                </c:pt>
                <c:pt idx="4677">
                  <c:v>0.0</c:v>
                </c:pt>
                <c:pt idx="4678">
                  <c:v>0.0</c:v>
                </c:pt>
                <c:pt idx="4679">
                  <c:v>0.0</c:v>
                </c:pt>
                <c:pt idx="4680">
                  <c:v>1.0</c:v>
                </c:pt>
                <c:pt idx="4681">
                  <c:v>0.0</c:v>
                </c:pt>
                <c:pt idx="4682">
                  <c:v>0.0</c:v>
                </c:pt>
                <c:pt idx="4683">
                  <c:v>0.0</c:v>
                </c:pt>
                <c:pt idx="4684">
                  <c:v>0.0</c:v>
                </c:pt>
                <c:pt idx="4685">
                  <c:v>1.0</c:v>
                </c:pt>
                <c:pt idx="4686">
                  <c:v>0.0</c:v>
                </c:pt>
                <c:pt idx="4687">
                  <c:v>0.0</c:v>
                </c:pt>
                <c:pt idx="4688">
                  <c:v>0.0</c:v>
                </c:pt>
                <c:pt idx="4689">
                  <c:v>0.0</c:v>
                </c:pt>
                <c:pt idx="4690">
                  <c:v>1.0</c:v>
                </c:pt>
                <c:pt idx="4691">
                  <c:v>0.0</c:v>
                </c:pt>
                <c:pt idx="4692">
                  <c:v>0.0</c:v>
                </c:pt>
                <c:pt idx="4693">
                  <c:v>0.0</c:v>
                </c:pt>
                <c:pt idx="4694">
                  <c:v>0.0</c:v>
                </c:pt>
                <c:pt idx="4695">
                  <c:v>0.0</c:v>
                </c:pt>
                <c:pt idx="4696">
                  <c:v>0.0</c:v>
                </c:pt>
                <c:pt idx="4697">
                  <c:v>0.0</c:v>
                </c:pt>
                <c:pt idx="4698">
                  <c:v>0.0</c:v>
                </c:pt>
                <c:pt idx="4699">
                  <c:v>0.0</c:v>
                </c:pt>
                <c:pt idx="4700">
                  <c:v>0.0</c:v>
                </c:pt>
                <c:pt idx="4701">
                  <c:v>0.0</c:v>
                </c:pt>
                <c:pt idx="4702">
                  <c:v>0.0</c:v>
                </c:pt>
                <c:pt idx="4703">
                  <c:v>0.0</c:v>
                </c:pt>
                <c:pt idx="4704">
                  <c:v>0.0</c:v>
                </c:pt>
                <c:pt idx="4705">
                  <c:v>0.0</c:v>
                </c:pt>
                <c:pt idx="4706">
                  <c:v>0.0</c:v>
                </c:pt>
                <c:pt idx="4707">
                  <c:v>0.0</c:v>
                </c:pt>
                <c:pt idx="4708">
                  <c:v>0.0</c:v>
                </c:pt>
                <c:pt idx="4709">
                  <c:v>0.0</c:v>
                </c:pt>
                <c:pt idx="4710">
                  <c:v>0.0</c:v>
                </c:pt>
                <c:pt idx="4711">
                  <c:v>0.0</c:v>
                </c:pt>
                <c:pt idx="4712">
                  <c:v>0.0</c:v>
                </c:pt>
                <c:pt idx="4713">
                  <c:v>0.0</c:v>
                </c:pt>
                <c:pt idx="4714">
                  <c:v>0.0</c:v>
                </c:pt>
                <c:pt idx="4715">
                  <c:v>0.0</c:v>
                </c:pt>
                <c:pt idx="4716">
                  <c:v>0.0</c:v>
                </c:pt>
                <c:pt idx="4717">
                  <c:v>0.0</c:v>
                </c:pt>
                <c:pt idx="4718">
                  <c:v>0.0</c:v>
                </c:pt>
                <c:pt idx="4719">
                  <c:v>0.0</c:v>
                </c:pt>
                <c:pt idx="4720">
                  <c:v>0.0</c:v>
                </c:pt>
                <c:pt idx="4721">
                  <c:v>0.0</c:v>
                </c:pt>
                <c:pt idx="4722">
                  <c:v>0.0</c:v>
                </c:pt>
                <c:pt idx="4723">
                  <c:v>0.0</c:v>
                </c:pt>
                <c:pt idx="4724">
                  <c:v>0.0</c:v>
                </c:pt>
                <c:pt idx="4725">
                  <c:v>0.0</c:v>
                </c:pt>
                <c:pt idx="4726">
                  <c:v>0.0</c:v>
                </c:pt>
                <c:pt idx="4727">
                  <c:v>0.0</c:v>
                </c:pt>
                <c:pt idx="4728">
                  <c:v>0.0</c:v>
                </c:pt>
                <c:pt idx="4729">
                  <c:v>0.0</c:v>
                </c:pt>
                <c:pt idx="4730">
                  <c:v>0.0</c:v>
                </c:pt>
                <c:pt idx="4731">
                  <c:v>0.0</c:v>
                </c:pt>
                <c:pt idx="4732">
                  <c:v>0.0</c:v>
                </c:pt>
                <c:pt idx="4733">
                  <c:v>0.0</c:v>
                </c:pt>
                <c:pt idx="4734">
                  <c:v>0.0</c:v>
                </c:pt>
                <c:pt idx="4735">
                  <c:v>0.0</c:v>
                </c:pt>
                <c:pt idx="4736">
                  <c:v>0.0</c:v>
                </c:pt>
                <c:pt idx="4737">
                  <c:v>0.0</c:v>
                </c:pt>
                <c:pt idx="4738">
                  <c:v>0.0</c:v>
                </c:pt>
                <c:pt idx="4739">
                  <c:v>0.0</c:v>
                </c:pt>
                <c:pt idx="4740">
                  <c:v>0.0</c:v>
                </c:pt>
                <c:pt idx="4741">
                  <c:v>0.0</c:v>
                </c:pt>
                <c:pt idx="4742">
                  <c:v>0.0</c:v>
                </c:pt>
                <c:pt idx="4743">
                  <c:v>0.0</c:v>
                </c:pt>
                <c:pt idx="4744">
                  <c:v>0.0</c:v>
                </c:pt>
                <c:pt idx="4745">
                  <c:v>0.0</c:v>
                </c:pt>
                <c:pt idx="4746">
                  <c:v>0.0</c:v>
                </c:pt>
                <c:pt idx="4747">
                  <c:v>0.0</c:v>
                </c:pt>
                <c:pt idx="4748">
                  <c:v>0.0</c:v>
                </c:pt>
                <c:pt idx="4749">
                  <c:v>0.0</c:v>
                </c:pt>
                <c:pt idx="4750">
                  <c:v>0.0</c:v>
                </c:pt>
                <c:pt idx="4751">
                  <c:v>0.0</c:v>
                </c:pt>
                <c:pt idx="4752">
                  <c:v>0.0</c:v>
                </c:pt>
                <c:pt idx="4753">
                  <c:v>0.0</c:v>
                </c:pt>
                <c:pt idx="4754">
                  <c:v>0.0</c:v>
                </c:pt>
                <c:pt idx="4755">
                  <c:v>0.0</c:v>
                </c:pt>
                <c:pt idx="4756">
                  <c:v>0.0</c:v>
                </c:pt>
                <c:pt idx="4757">
                  <c:v>0.0</c:v>
                </c:pt>
                <c:pt idx="4758">
                  <c:v>0.0</c:v>
                </c:pt>
                <c:pt idx="4759">
                  <c:v>0.0</c:v>
                </c:pt>
                <c:pt idx="4760">
                  <c:v>0.0</c:v>
                </c:pt>
                <c:pt idx="4761">
                  <c:v>0.0</c:v>
                </c:pt>
                <c:pt idx="4762">
                  <c:v>0.0</c:v>
                </c:pt>
                <c:pt idx="4763">
                  <c:v>0.0</c:v>
                </c:pt>
                <c:pt idx="4764">
                  <c:v>0.0</c:v>
                </c:pt>
                <c:pt idx="4765">
                  <c:v>0.0</c:v>
                </c:pt>
                <c:pt idx="4766">
                  <c:v>0.0</c:v>
                </c:pt>
                <c:pt idx="4767">
                  <c:v>0.0</c:v>
                </c:pt>
                <c:pt idx="4768">
                  <c:v>2.0</c:v>
                </c:pt>
                <c:pt idx="4769">
                  <c:v>0.0</c:v>
                </c:pt>
                <c:pt idx="4770">
                  <c:v>0.0</c:v>
                </c:pt>
                <c:pt idx="4771">
                  <c:v>0.0</c:v>
                </c:pt>
                <c:pt idx="4772">
                  <c:v>3.0</c:v>
                </c:pt>
                <c:pt idx="4773">
                  <c:v>0.0</c:v>
                </c:pt>
                <c:pt idx="4774">
                  <c:v>0.0</c:v>
                </c:pt>
                <c:pt idx="4775">
                  <c:v>0.0</c:v>
                </c:pt>
                <c:pt idx="4776">
                  <c:v>0.0</c:v>
                </c:pt>
                <c:pt idx="4777">
                  <c:v>0.0</c:v>
                </c:pt>
                <c:pt idx="4778">
                  <c:v>0.0</c:v>
                </c:pt>
                <c:pt idx="4779">
                  <c:v>0.0</c:v>
                </c:pt>
                <c:pt idx="4780">
                  <c:v>0.0</c:v>
                </c:pt>
                <c:pt idx="4781">
                  <c:v>0.0</c:v>
                </c:pt>
                <c:pt idx="4782">
                  <c:v>0.0</c:v>
                </c:pt>
                <c:pt idx="4783">
                  <c:v>0.0</c:v>
                </c:pt>
                <c:pt idx="4784">
                  <c:v>0.0</c:v>
                </c:pt>
                <c:pt idx="4785">
                  <c:v>0.0</c:v>
                </c:pt>
                <c:pt idx="4786">
                  <c:v>0.0</c:v>
                </c:pt>
                <c:pt idx="4787">
                  <c:v>0.0</c:v>
                </c:pt>
                <c:pt idx="4788">
                  <c:v>0.0</c:v>
                </c:pt>
                <c:pt idx="4789">
                  <c:v>0.0</c:v>
                </c:pt>
                <c:pt idx="4790">
                  <c:v>0.0</c:v>
                </c:pt>
                <c:pt idx="4791">
                  <c:v>0.0</c:v>
                </c:pt>
                <c:pt idx="4792">
                  <c:v>0.0</c:v>
                </c:pt>
                <c:pt idx="4793">
                  <c:v>0.0</c:v>
                </c:pt>
                <c:pt idx="4794">
                  <c:v>0.0</c:v>
                </c:pt>
                <c:pt idx="4795">
                  <c:v>0.0</c:v>
                </c:pt>
                <c:pt idx="4796">
                  <c:v>0.0</c:v>
                </c:pt>
                <c:pt idx="4797">
                  <c:v>0.0</c:v>
                </c:pt>
                <c:pt idx="4798">
                  <c:v>0.0</c:v>
                </c:pt>
                <c:pt idx="4799">
                  <c:v>0.0</c:v>
                </c:pt>
                <c:pt idx="4800">
                  <c:v>0.0</c:v>
                </c:pt>
                <c:pt idx="4801">
                  <c:v>0.0</c:v>
                </c:pt>
                <c:pt idx="4802">
                  <c:v>1.0</c:v>
                </c:pt>
                <c:pt idx="4803">
                  <c:v>0.0</c:v>
                </c:pt>
                <c:pt idx="4804">
                  <c:v>0.0</c:v>
                </c:pt>
                <c:pt idx="4805">
                  <c:v>0.0</c:v>
                </c:pt>
                <c:pt idx="4806">
                  <c:v>0.0</c:v>
                </c:pt>
                <c:pt idx="4807">
                  <c:v>0.0</c:v>
                </c:pt>
                <c:pt idx="4808">
                  <c:v>0.0</c:v>
                </c:pt>
                <c:pt idx="4809">
                  <c:v>0.0</c:v>
                </c:pt>
                <c:pt idx="4810">
                  <c:v>0.0</c:v>
                </c:pt>
                <c:pt idx="4811">
                  <c:v>0.0</c:v>
                </c:pt>
                <c:pt idx="4812">
                  <c:v>0.0</c:v>
                </c:pt>
                <c:pt idx="4813">
                  <c:v>0.0</c:v>
                </c:pt>
                <c:pt idx="4814">
                  <c:v>0.0</c:v>
                </c:pt>
                <c:pt idx="4815">
                  <c:v>0.0</c:v>
                </c:pt>
                <c:pt idx="4816">
                  <c:v>0.0</c:v>
                </c:pt>
                <c:pt idx="4817">
                  <c:v>0.0</c:v>
                </c:pt>
                <c:pt idx="4818">
                  <c:v>0.0</c:v>
                </c:pt>
                <c:pt idx="4819">
                  <c:v>0.0</c:v>
                </c:pt>
                <c:pt idx="4820">
                  <c:v>0.0</c:v>
                </c:pt>
                <c:pt idx="4821">
                  <c:v>0.0</c:v>
                </c:pt>
                <c:pt idx="4822">
                  <c:v>0.0</c:v>
                </c:pt>
                <c:pt idx="4823">
                  <c:v>0.0</c:v>
                </c:pt>
                <c:pt idx="4824">
                  <c:v>0.0</c:v>
                </c:pt>
                <c:pt idx="4825">
                  <c:v>0.0</c:v>
                </c:pt>
                <c:pt idx="4826">
                  <c:v>0.0</c:v>
                </c:pt>
                <c:pt idx="4827">
                  <c:v>0.0</c:v>
                </c:pt>
                <c:pt idx="4828">
                  <c:v>0.0</c:v>
                </c:pt>
                <c:pt idx="4829">
                  <c:v>0.0</c:v>
                </c:pt>
                <c:pt idx="4830">
                  <c:v>0.0</c:v>
                </c:pt>
                <c:pt idx="4831">
                  <c:v>0.0</c:v>
                </c:pt>
                <c:pt idx="4832">
                  <c:v>0.0</c:v>
                </c:pt>
                <c:pt idx="4833">
                  <c:v>0.0</c:v>
                </c:pt>
                <c:pt idx="4834">
                  <c:v>0.0</c:v>
                </c:pt>
                <c:pt idx="4835">
                  <c:v>0.0</c:v>
                </c:pt>
                <c:pt idx="4836">
                  <c:v>0.0</c:v>
                </c:pt>
                <c:pt idx="4837">
                  <c:v>0.0</c:v>
                </c:pt>
                <c:pt idx="4838">
                  <c:v>0.0</c:v>
                </c:pt>
                <c:pt idx="4839">
                  <c:v>1.0</c:v>
                </c:pt>
                <c:pt idx="4840">
                  <c:v>0.0</c:v>
                </c:pt>
                <c:pt idx="4841">
                  <c:v>0.0</c:v>
                </c:pt>
                <c:pt idx="4842">
                  <c:v>1.0</c:v>
                </c:pt>
                <c:pt idx="4843">
                  <c:v>0.0</c:v>
                </c:pt>
                <c:pt idx="4844">
                  <c:v>0.0</c:v>
                </c:pt>
                <c:pt idx="4845">
                  <c:v>0.0</c:v>
                </c:pt>
                <c:pt idx="4846">
                  <c:v>0.0</c:v>
                </c:pt>
                <c:pt idx="4847">
                  <c:v>0.0</c:v>
                </c:pt>
                <c:pt idx="4848">
                  <c:v>0.0</c:v>
                </c:pt>
                <c:pt idx="4849">
                  <c:v>0.0</c:v>
                </c:pt>
                <c:pt idx="4850">
                  <c:v>0.0</c:v>
                </c:pt>
                <c:pt idx="4851">
                  <c:v>0.0</c:v>
                </c:pt>
                <c:pt idx="4852">
                  <c:v>0.0</c:v>
                </c:pt>
                <c:pt idx="4853">
                  <c:v>0.0</c:v>
                </c:pt>
                <c:pt idx="4854">
                  <c:v>0.0</c:v>
                </c:pt>
                <c:pt idx="4855">
                  <c:v>0.0</c:v>
                </c:pt>
                <c:pt idx="4856">
                  <c:v>0.0</c:v>
                </c:pt>
                <c:pt idx="4857">
                  <c:v>0.0</c:v>
                </c:pt>
                <c:pt idx="4858">
                  <c:v>0.0</c:v>
                </c:pt>
                <c:pt idx="4859">
                  <c:v>0.0</c:v>
                </c:pt>
                <c:pt idx="4860">
                  <c:v>0.0</c:v>
                </c:pt>
                <c:pt idx="4861">
                  <c:v>0.0</c:v>
                </c:pt>
                <c:pt idx="4862">
                  <c:v>0.0</c:v>
                </c:pt>
                <c:pt idx="4863">
                  <c:v>0.0</c:v>
                </c:pt>
                <c:pt idx="4864">
                  <c:v>0.0</c:v>
                </c:pt>
                <c:pt idx="4865">
                  <c:v>0.0</c:v>
                </c:pt>
                <c:pt idx="4866">
                  <c:v>0.0</c:v>
                </c:pt>
                <c:pt idx="4867">
                  <c:v>0.0</c:v>
                </c:pt>
                <c:pt idx="4868">
                  <c:v>0.0</c:v>
                </c:pt>
                <c:pt idx="4869">
                  <c:v>0.0</c:v>
                </c:pt>
                <c:pt idx="4870">
                  <c:v>0.0</c:v>
                </c:pt>
                <c:pt idx="4871">
                  <c:v>0.0</c:v>
                </c:pt>
                <c:pt idx="4872">
                  <c:v>0.0</c:v>
                </c:pt>
                <c:pt idx="4873">
                  <c:v>0.0</c:v>
                </c:pt>
                <c:pt idx="4874">
                  <c:v>0.0</c:v>
                </c:pt>
                <c:pt idx="4875">
                  <c:v>0.0</c:v>
                </c:pt>
                <c:pt idx="4876">
                  <c:v>0.0</c:v>
                </c:pt>
                <c:pt idx="4877">
                  <c:v>0.0</c:v>
                </c:pt>
                <c:pt idx="4878">
                  <c:v>0.0</c:v>
                </c:pt>
                <c:pt idx="4879">
                  <c:v>0.0</c:v>
                </c:pt>
                <c:pt idx="4880">
                  <c:v>0.0</c:v>
                </c:pt>
                <c:pt idx="4881">
                  <c:v>0.0</c:v>
                </c:pt>
                <c:pt idx="4882">
                  <c:v>0.0</c:v>
                </c:pt>
                <c:pt idx="4883">
                  <c:v>0.0</c:v>
                </c:pt>
                <c:pt idx="4884">
                  <c:v>0.0</c:v>
                </c:pt>
                <c:pt idx="4885">
                  <c:v>0.0</c:v>
                </c:pt>
                <c:pt idx="4886">
                  <c:v>0.0</c:v>
                </c:pt>
                <c:pt idx="4887">
                  <c:v>0.0</c:v>
                </c:pt>
                <c:pt idx="4888">
                  <c:v>0.0</c:v>
                </c:pt>
                <c:pt idx="4889">
                  <c:v>0.0</c:v>
                </c:pt>
                <c:pt idx="4890">
                  <c:v>0.0</c:v>
                </c:pt>
                <c:pt idx="4891">
                  <c:v>0.0</c:v>
                </c:pt>
                <c:pt idx="4892">
                  <c:v>0.0</c:v>
                </c:pt>
                <c:pt idx="4893">
                  <c:v>0.0</c:v>
                </c:pt>
                <c:pt idx="4894">
                  <c:v>0.0</c:v>
                </c:pt>
                <c:pt idx="4895">
                  <c:v>0.0</c:v>
                </c:pt>
                <c:pt idx="4896">
                  <c:v>0.0</c:v>
                </c:pt>
                <c:pt idx="4897">
                  <c:v>0.0</c:v>
                </c:pt>
                <c:pt idx="4898">
                  <c:v>0.0</c:v>
                </c:pt>
                <c:pt idx="4899">
                  <c:v>0.0</c:v>
                </c:pt>
                <c:pt idx="4900">
                  <c:v>0.0</c:v>
                </c:pt>
                <c:pt idx="4901">
                  <c:v>0.0</c:v>
                </c:pt>
                <c:pt idx="4902">
                  <c:v>0.0</c:v>
                </c:pt>
                <c:pt idx="4903">
                  <c:v>0.0</c:v>
                </c:pt>
                <c:pt idx="4904">
                  <c:v>0.0</c:v>
                </c:pt>
                <c:pt idx="4905">
                  <c:v>0.0</c:v>
                </c:pt>
                <c:pt idx="4906">
                  <c:v>0.0</c:v>
                </c:pt>
                <c:pt idx="4907">
                  <c:v>0.0</c:v>
                </c:pt>
                <c:pt idx="4908">
                  <c:v>0.0</c:v>
                </c:pt>
                <c:pt idx="4909">
                  <c:v>0.0</c:v>
                </c:pt>
                <c:pt idx="4910">
                  <c:v>0.0</c:v>
                </c:pt>
                <c:pt idx="4911">
                  <c:v>0.0</c:v>
                </c:pt>
                <c:pt idx="4912">
                  <c:v>0.0</c:v>
                </c:pt>
                <c:pt idx="4913">
                  <c:v>0.0</c:v>
                </c:pt>
                <c:pt idx="4914">
                  <c:v>0.0</c:v>
                </c:pt>
                <c:pt idx="4915">
                  <c:v>0.0</c:v>
                </c:pt>
                <c:pt idx="4916">
                  <c:v>0.0</c:v>
                </c:pt>
                <c:pt idx="4917">
                  <c:v>0.0</c:v>
                </c:pt>
                <c:pt idx="4918">
                  <c:v>0.0</c:v>
                </c:pt>
                <c:pt idx="4919">
                  <c:v>0.0</c:v>
                </c:pt>
                <c:pt idx="4920">
                  <c:v>0.0</c:v>
                </c:pt>
                <c:pt idx="4921">
                  <c:v>0.0</c:v>
                </c:pt>
                <c:pt idx="4922">
                  <c:v>0.0</c:v>
                </c:pt>
                <c:pt idx="4923">
                  <c:v>0.0</c:v>
                </c:pt>
                <c:pt idx="4924">
                  <c:v>0.0</c:v>
                </c:pt>
                <c:pt idx="4925">
                  <c:v>0.0</c:v>
                </c:pt>
                <c:pt idx="4926">
                  <c:v>0.0</c:v>
                </c:pt>
                <c:pt idx="4927">
                  <c:v>0.0</c:v>
                </c:pt>
                <c:pt idx="4928">
                  <c:v>0.0</c:v>
                </c:pt>
                <c:pt idx="4929">
                  <c:v>0.0</c:v>
                </c:pt>
                <c:pt idx="4930">
                  <c:v>0.0</c:v>
                </c:pt>
                <c:pt idx="4931">
                  <c:v>0.0</c:v>
                </c:pt>
                <c:pt idx="4932">
                  <c:v>0.0</c:v>
                </c:pt>
                <c:pt idx="4933">
                  <c:v>0.0</c:v>
                </c:pt>
                <c:pt idx="4934">
                  <c:v>0.0</c:v>
                </c:pt>
                <c:pt idx="4935">
                  <c:v>0.0</c:v>
                </c:pt>
                <c:pt idx="4936">
                  <c:v>0.0</c:v>
                </c:pt>
                <c:pt idx="4937">
                  <c:v>0.0</c:v>
                </c:pt>
                <c:pt idx="4938">
                  <c:v>0.0</c:v>
                </c:pt>
                <c:pt idx="4939">
                  <c:v>0.0</c:v>
                </c:pt>
                <c:pt idx="4940">
                  <c:v>0.0</c:v>
                </c:pt>
                <c:pt idx="4941">
                  <c:v>0.0</c:v>
                </c:pt>
                <c:pt idx="4942">
                  <c:v>0.0</c:v>
                </c:pt>
                <c:pt idx="4943">
                  <c:v>0.0</c:v>
                </c:pt>
                <c:pt idx="4944">
                  <c:v>0.0</c:v>
                </c:pt>
                <c:pt idx="4945">
                  <c:v>0.0</c:v>
                </c:pt>
                <c:pt idx="4946">
                  <c:v>0.0</c:v>
                </c:pt>
                <c:pt idx="4947">
                  <c:v>0.0</c:v>
                </c:pt>
                <c:pt idx="4948">
                  <c:v>0.0</c:v>
                </c:pt>
                <c:pt idx="4949">
                  <c:v>0.0</c:v>
                </c:pt>
                <c:pt idx="4950">
                  <c:v>0.0</c:v>
                </c:pt>
                <c:pt idx="4951">
                  <c:v>0.0</c:v>
                </c:pt>
                <c:pt idx="4952">
                  <c:v>0.0</c:v>
                </c:pt>
                <c:pt idx="4953">
                  <c:v>0.0</c:v>
                </c:pt>
                <c:pt idx="4954">
                  <c:v>0.0</c:v>
                </c:pt>
                <c:pt idx="4955">
                  <c:v>0.0</c:v>
                </c:pt>
                <c:pt idx="4956">
                  <c:v>0.0</c:v>
                </c:pt>
                <c:pt idx="4957">
                  <c:v>0.0</c:v>
                </c:pt>
                <c:pt idx="4958">
                  <c:v>0.0</c:v>
                </c:pt>
                <c:pt idx="4959">
                  <c:v>0.0</c:v>
                </c:pt>
                <c:pt idx="4960">
                  <c:v>0.0</c:v>
                </c:pt>
                <c:pt idx="4961">
                  <c:v>0.0</c:v>
                </c:pt>
                <c:pt idx="4962">
                  <c:v>0.0</c:v>
                </c:pt>
                <c:pt idx="4963">
                  <c:v>0.0</c:v>
                </c:pt>
                <c:pt idx="4964">
                  <c:v>0.0</c:v>
                </c:pt>
                <c:pt idx="4965">
                  <c:v>0.0</c:v>
                </c:pt>
                <c:pt idx="4966">
                  <c:v>0.0</c:v>
                </c:pt>
                <c:pt idx="4967">
                  <c:v>0.0</c:v>
                </c:pt>
                <c:pt idx="4968">
                  <c:v>0.0</c:v>
                </c:pt>
                <c:pt idx="4969">
                  <c:v>0.0</c:v>
                </c:pt>
                <c:pt idx="4970">
                  <c:v>0.0</c:v>
                </c:pt>
                <c:pt idx="4971">
                  <c:v>0.0</c:v>
                </c:pt>
                <c:pt idx="4972">
                  <c:v>0.0</c:v>
                </c:pt>
              </c:numCache>
            </c:numRef>
          </c:yVal>
          <c:smooth val="0"/>
        </c:ser>
        <c:ser>
          <c:idx val="29"/>
          <c:order val="13"/>
          <c:tx>
            <c:strRef>
              <c:f>'judgments-2012JUN14.time-series'!$AE$1</c:f>
              <c:strCache>
                <c:ptCount val="1"/>
                <c:pt idx="0">
                  <c:v>William_Cohen</c:v>
                </c:pt>
              </c:strCache>
            </c:strRef>
          </c:tx>
          <c:spPr>
            <a:ln w="47625">
              <a:noFill/>
            </a:ln>
          </c:spPr>
          <c:xVal>
            <c:strRef>
              <c:f>'[judgments-2012JUN14.time-series-F.xlsx]judgments-2012JUN14.time-series'!$A$2:$A$4974</c:f>
              <c:strCache>
                <c:ptCount val="4973"/>
                <c:pt idx="0">
                  <c:v>2011-10-07-14</c:v>
                </c:pt>
                <c:pt idx="1">
                  <c:v>2011-10-07-15</c:v>
                </c:pt>
                <c:pt idx="2">
                  <c:v>2011-10-07-16</c:v>
                </c:pt>
                <c:pt idx="3">
                  <c:v>2011-10-07-17</c:v>
                </c:pt>
                <c:pt idx="4">
                  <c:v>2011-10-07-18</c:v>
                </c:pt>
                <c:pt idx="5">
                  <c:v>2011-10-07-19</c:v>
                </c:pt>
                <c:pt idx="6">
                  <c:v>2011-10-07-20</c:v>
                </c:pt>
                <c:pt idx="7">
                  <c:v>2011-10-07-21</c:v>
                </c:pt>
                <c:pt idx="8">
                  <c:v>2011-10-07-22</c:v>
                </c:pt>
                <c:pt idx="9">
                  <c:v>2011-10-07-23</c:v>
                </c:pt>
                <c:pt idx="10">
                  <c:v>2011-10-08-00</c:v>
                </c:pt>
                <c:pt idx="11">
                  <c:v>2011-10-08-01</c:v>
                </c:pt>
                <c:pt idx="12">
                  <c:v>2011-10-08-02</c:v>
                </c:pt>
                <c:pt idx="13">
                  <c:v>2011-10-08-03</c:v>
                </c:pt>
                <c:pt idx="14">
                  <c:v>2011-10-08-04</c:v>
                </c:pt>
                <c:pt idx="15">
                  <c:v>2011-10-08-05</c:v>
                </c:pt>
                <c:pt idx="16">
                  <c:v>2011-10-08-06</c:v>
                </c:pt>
                <c:pt idx="17">
                  <c:v>2011-10-08-07</c:v>
                </c:pt>
                <c:pt idx="18">
                  <c:v>2011-10-08-08</c:v>
                </c:pt>
                <c:pt idx="19">
                  <c:v>2011-10-08-09</c:v>
                </c:pt>
                <c:pt idx="20">
                  <c:v>2011-10-08-10</c:v>
                </c:pt>
                <c:pt idx="21">
                  <c:v>2011-10-08-11</c:v>
                </c:pt>
                <c:pt idx="22">
                  <c:v>2011-10-08-12</c:v>
                </c:pt>
                <c:pt idx="23">
                  <c:v>2011-10-08-13</c:v>
                </c:pt>
                <c:pt idx="24">
                  <c:v>2011-10-08-14</c:v>
                </c:pt>
                <c:pt idx="25">
                  <c:v>2011-10-08-15</c:v>
                </c:pt>
                <c:pt idx="26">
                  <c:v>2011-10-08-16</c:v>
                </c:pt>
                <c:pt idx="27">
                  <c:v>2011-10-08-17</c:v>
                </c:pt>
                <c:pt idx="28">
                  <c:v>2011-10-08-18</c:v>
                </c:pt>
                <c:pt idx="29">
                  <c:v>2011-10-08-19</c:v>
                </c:pt>
                <c:pt idx="30">
                  <c:v>2011-10-08-20</c:v>
                </c:pt>
                <c:pt idx="31">
                  <c:v>2011-10-08-21</c:v>
                </c:pt>
                <c:pt idx="32">
                  <c:v>2011-10-08-22</c:v>
                </c:pt>
                <c:pt idx="33">
                  <c:v>2011-10-08-23</c:v>
                </c:pt>
                <c:pt idx="34">
                  <c:v>2011-10-09-00</c:v>
                </c:pt>
                <c:pt idx="35">
                  <c:v>2011-10-09-01</c:v>
                </c:pt>
                <c:pt idx="36">
                  <c:v>2011-10-09-02</c:v>
                </c:pt>
                <c:pt idx="37">
                  <c:v>2011-10-09-03</c:v>
                </c:pt>
                <c:pt idx="38">
                  <c:v>2011-10-09-04</c:v>
                </c:pt>
                <c:pt idx="39">
                  <c:v>2011-10-09-05</c:v>
                </c:pt>
                <c:pt idx="40">
                  <c:v>2011-10-09-06</c:v>
                </c:pt>
                <c:pt idx="41">
                  <c:v>2011-10-09-07</c:v>
                </c:pt>
                <c:pt idx="42">
                  <c:v>2011-10-09-08</c:v>
                </c:pt>
                <c:pt idx="43">
                  <c:v>2011-10-09-09</c:v>
                </c:pt>
                <c:pt idx="44">
                  <c:v>2011-10-09-10</c:v>
                </c:pt>
                <c:pt idx="45">
                  <c:v>2011-10-09-11</c:v>
                </c:pt>
                <c:pt idx="46">
                  <c:v>2011-10-09-12</c:v>
                </c:pt>
                <c:pt idx="47">
                  <c:v>2011-10-09-13</c:v>
                </c:pt>
                <c:pt idx="48">
                  <c:v>2011-10-09-14</c:v>
                </c:pt>
                <c:pt idx="49">
                  <c:v>2011-10-09-15</c:v>
                </c:pt>
                <c:pt idx="50">
                  <c:v>2011-10-09-16</c:v>
                </c:pt>
                <c:pt idx="51">
                  <c:v>2011-10-09-17</c:v>
                </c:pt>
                <c:pt idx="52">
                  <c:v>2011-10-09-18</c:v>
                </c:pt>
                <c:pt idx="53">
                  <c:v>2011-10-09-19</c:v>
                </c:pt>
                <c:pt idx="54">
                  <c:v>2011-10-09-20</c:v>
                </c:pt>
                <c:pt idx="55">
                  <c:v>2011-10-09-21</c:v>
                </c:pt>
                <c:pt idx="56">
                  <c:v>2011-10-09-22</c:v>
                </c:pt>
                <c:pt idx="57">
                  <c:v>2011-10-09-23</c:v>
                </c:pt>
                <c:pt idx="58">
                  <c:v>2011-10-10-00</c:v>
                </c:pt>
                <c:pt idx="59">
                  <c:v>2011-10-10-01</c:v>
                </c:pt>
                <c:pt idx="60">
                  <c:v>2011-10-10-02</c:v>
                </c:pt>
                <c:pt idx="61">
                  <c:v>2011-10-10-03</c:v>
                </c:pt>
                <c:pt idx="62">
                  <c:v>2011-10-10-04</c:v>
                </c:pt>
                <c:pt idx="63">
                  <c:v>2011-10-10-05</c:v>
                </c:pt>
                <c:pt idx="64">
                  <c:v>2011-10-10-06</c:v>
                </c:pt>
                <c:pt idx="65">
                  <c:v>2011-10-10-07</c:v>
                </c:pt>
                <c:pt idx="66">
                  <c:v>2011-10-10-08</c:v>
                </c:pt>
                <c:pt idx="67">
                  <c:v>2011-10-10-09</c:v>
                </c:pt>
                <c:pt idx="68">
                  <c:v>2011-10-10-10</c:v>
                </c:pt>
                <c:pt idx="69">
                  <c:v>2011-10-10-11</c:v>
                </c:pt>
                <c:pt idx="70">
                  <c:v>2011-10-10-12</c:v>
                </c:pt>
                <c:pt idx="71">
                  <c:v>2011-10-10-13</c:v>
                </c:pt>
                <c:pt idx="72">
                  <c:v>2011-10-10-14</c:v>
                </c:pt>
                <c:pt idx="73">
                  <c:v>2011-10-10-15</c:v>
                </c:pt>
                <c:pt idx="74">
                  <c:v>2011-10-10-16</c:v>
                </c:pt>
                <c:pt idx="75">
                  <c:v>2011-10-10-17</c:v>
                </c:pt>
                <c:pt idx="76">
                  <c:v>2011-10-10-18</c:v>
                </c:pt>
                <c:pt idx="77">
                  <c:v>2011-10-10-19</c:v>
                </c:pt>
                <c:pt idx="78">
                  <c:v>2011-10-10-20</c:v>
                </c:pt>
                <c:pt idx="79">
                  <c:v>2011-10-10-21</c:v>
                </c:pt>
                <c:pt idx="80">
                  <c:v>2011-10-10-22</c:v>
                </c:pt>
                <c:pt idx="81">
                  <c:v>2011-10-10-23</c:v>
                </c:pt>
                <c:pt idx="82">
                  <c:v>2011-10-11-00</c:v>
                </c:pt>
                <c:pt idx="83">
                  <c:v>2011-10-11-01</c:v>
                </c:pt>
                <c:pt idx="84">
                  <c:v>2011-10-11-02</c:v>
                </c:pt>
                <c:pt idx="85">
                  <c:v>2011-10-11-03</c:v>
                </c:pt>
                <c:pt idx="86">
                  <c:v>2011-10-11-04</c:v>
                </c:pt>
                <c:pt idx="87">
                  <c:v>2011-10-11-05</c:v>
                </c:pt>
                <c:pt idx="88">
                  <c:v>2011-10-11-06</c:v>
                </c:pt>
                <c:pt idx="89">
                  <c:v>2011-10-11-07</c:v>
                </c:pt>
                <c:pt idx="90">
                  <c:v>2011-10-11-08</c:v>
                </c:pt>
                <c:pt idx="91">
                  <c:v>2011-10-11-09</c:v>
                </c:pt>
                <c:pt idx="92">
                  <c:v>2011-10-11-10</c:v>
                </c:pt>
                <c:pt idx="93">
                  <c:v>2011-10-11-11</c:v>
                </c:pt>
                <c:pt idx="94">
                  <c:v>2011-10-11-12</c:v>
                </c:pt>
                <c:pt idx="95">
                  <c:v>2011-10-11-13</c:v>
                </c:pt>
                <c:pt idx="96">
                  <c:v>2011-10-11-14</c:v>
                </c:pt>
                <c:pt idx="97">
                  <c:v>2011-10-11-15</c:v>
                </c:pt>
                <c:pt idx="98">
                  <c:v>2011-10-11-16</c:v>
                </c:pt>
                <c:pt idx="99">
                  <c:v>2011-10-11-17</c:v>
                </c:pt>
                <c:pt idx="100">
                  <c:v>2011-10-11-18</c:v>
                </c:pt>
                <c:pt idx="101">
                  <c:v>2011-10-11-19</c:v>
                </c:pt>
                <c:pt idx="102">
                  <c:v>2011-10-11-20</c:v>
                </c:pt>
                <c:pt idx="103">
                  <c:v>2011-10-11-21</c:v>
                </c:pt>
                <c:pt idx="104">
                  <c:v>2011-10-11-22</c:v>
                </c:pt>
                <c:pt idx="105">
                  <c:v>2011-10-11-23</c:v>
                </c:pt>
                <c:pt idx="106">
                  <c:v>2011-10-12-00</c:v>
                </c:pt>
                <c:pt idx="107">
                  <c:v>2011-10-12-01</c:v>
                </c:pt>
                <c:pt idx="108">
                  <c:v>2011-10-12-02</c:v>
                </c:pt>
                <c:pt idx="109">
                  <c:v>2011-10-12-03</c:v>
                </c:pt>
                <c:pt idx="110">
                  <c:v>2011-10-12-04</c:v>
                </c:pt>
                <c:pt idx="111">
                  <c:v>2011-10-12-05</c:v>
                </c:pt>
                <c:pt idx="112">
                  <c:v>2011-10-12-06</c:v>
                </c:pt>
                <c:pt idx="113">
                  <c:v>2011-10-12-07</c:v>
                </c:pt>
                <c:pt idx="114">
                  <c:v>2011-10-12-08</c:v>
                </c:pt>
                <c:pt idx="115">
                  <c:v>2011-10-12-09</c:v>
                </c:pt>
                <c:pt idx="116">
                  <c:v>2011-10-12-10</c:v>
                </c:pt>
                <c:pt idx="117">
                  <c:v>2011-10-12-11</c:v>
                </c:pt>
                <c:pt idx="118">
                  <c:v>2011-10-12-12</c:v>
                </c:pt>
                <c:pt idx="119">
                  <c:v>2011-10-12-13</c:v>
                </c:pt>
                <c:pt idx="120">
                  <c:v>2011-10-12-14</c:v>
                </c:pt>
                <c:pt idx="121">
                  <c:v>2011-10-12-15</c:v>
                </c:pt>
                <c:pt idx="122">
                  <c:v>2011-10-12-16</c:v>
                </c:pt>
                <c:pt idx="123">
                  <c:v>2011-10-12-17</c:v>
                </c:pt>
                <c:pt idx="124">
                  <c:v>2011-10-12-18</c:v>
                </c:pt>
                <c:pt idx="125">
                  <c:v>2011-10-12-19</c:v>
                </c:pt>
                <c:pt idx="126">
                  <c:v>2011-10-12-20</c:v>
                </c:pt>
                <c:pt idx="127">
                  <c:v>2011-10-12-21</c:v>
                </c:pt>
                <c:pt idx="128">
                  <c:v>2011-10-12-22</c:v>
                </c:pt>
                <c:pt idx="129">
                  <c:v>2011-10-12-23</c:v>
                </c:pt>
                <c:pt idx="130">
                  <c:v>2011-10-13-00</c:v>
                </c:pt>
                <c:pt idx="131">
                  <c:v>2011-10-13-01</c:v>
                </c:pt>
                <c:pt idx="132">
                  <c:v>2011-10-13-02</c:v>
                </c:pt>
                <c:pt idx="133">
                  <c:v>2011-10-13-03</c:v>
                </c:pt>
                <c:pt idx="134">
                  <c:v>2011-10-13-04</c:v>
                </c:pt>
                <c:pt idx="135">
                  <c:v>2011-10-13-05</c:v>
                </c:pt>
                <c:pt idx="136">
                  <c:v>2011-10-13-06</c:v>
                </c:pt>
                <c:pt idx="137">
                  <c:v>2011-10-13-07</c:v>
                </c:pt>
                <c:pt idx="138">
                  <c:v>2011-10-13-08</c:v>
                </c:pt>
                <c:pt idx="139">
                  <c:v>2011-10-13-09</c:v>
                </c:pt>
                <c:pt idx="140">
                  <c:v>2011-10-13-10</c:v>
                </c:pt>
                <c:pt idx="141">
                  <c:v>2011-10-13-11</c:v>
                </c:pt>
                <c:pt idx="142">
                  <c:v>2011-10-13-12</c:v>
                </c:pt>
                <c:pt idx="143">
                  <c:v>2011-10-13-13</c:v>
                </c:pt>
                <c:pt idx="144">
                  <c:v>2011-10-13-14</c:v>
                </c:pt>
                <c:pt idx="145">
                  <c:v>2011-10-13-15</c:v>
                </c:pt>
                <c:pt idx="146">
                  <c:v>2011-10-13-16</c:v>
                </c:pt>
                <c:pt idx="147">
                  <c:v>2011-10-13-17</c:v>
                </c:pt>
                <c:pt idx="148">
                  <c:v>2011-10-13-18</c:v>
                </c:pt>
                <c:pt idx="149">
                  <c:v>2011-10-13-19</c:v>
                </c:pt>
                <c:pt idx="150">
                  <c:v>2011-10-13-20</c:v>
                </c:pt>
                <c:pt idx="151">
                  <c:v>2011-10-13-21</c:v>
                </c:pt>
                <c:pt idx="152">
                  <c:v>2011-10-13-22</c:v>
                </c:pt>
                <c:pt idx="153">
                  <c:v>2011-10-13-23</c:v>
                </c:pt>
                <c:pt idx="154">
                  <c:v>2011-10-14-00</c:v>
                </c:pt>
                <c:pt idx="155">
                  <c:v>2011-10-14-01</c:v>
                </c:pt>
                <c:pt idx="156">
                  <c:v>2011-10-14-02</c:v>
                </c:pt>
                <c:pt idx="157">
                  <c:v>2011-10-14-03</c:v>
                </c:pt>
                <c:pt idx="158">
                  <c:v>2011-10-14-04</c:v>
                </c:pt>
                <c:pt idx="159">
                  <c:v>2011-10-14-05</c:v>
                </c:pt>
                <c:pt idx="160">
                  <c:v>2011-10-14-06</c:v>
                </c:pt>
                <c:pt idx="161">
                  <c:v>2011-10-14-07</c:v>
                </c:pt>
                <c:pt idx="162">
                  <c:v>2011-10-14-08</c:v>
                </c:pt>
                <c:pt idx="163">
                  <c:v>2011-10-14-09</c:v>
                </c:pt>
                <c:pt idx="164">
                  <c:v>2011-10-14-10</c:v>
                </c:pt>
                <c:pt idx="165">
                  <c:v>2011-10-14-11</c:v>
                </c:pt>
                <c:pt idx="166">
                  <c:v>2011-10-14-12</c:v>
                </c:pt>
                <c:pt idx="167">
                  <c:v>2011-10-14-13</c:v>
                </c:pt>
                <c:pt idx="168">
                  <c:v>2011-10-14-14</c:v>
                </c:pt>
                <c:pt idx="169">
                  <c:v>2011-10-14-15</c:v>
                </c:pt>
                <c:pt idx="170">
                  <c:v>2011-10-14-16</c:v>
                </c:pt>
                <c:pt idx="171">
                  <c:v>2011-10-14-17</c:v>
                </c:pt>
                <c:pt idx="172">
                  <c:v>2011-10-14-18</c:v>
                </c:pt>
                <c:pt idx="173">
                  <c:v>2011-10-14-19</c:v>
                </c:pt>
                <c:pt idx="174">
                  <c:v>2011-10-14-20</c:v>
                </c:pt>
                <c:pt idx="175">
                  <c:v>2011-10-14-21</c:v>
                </c:pt>
                <c:pt idx="176">
                  <c:v>2011-10-14-22</c:v>
                </c:pt>
                <c:pt idx="177">
                  <c:v>2011-10-14-23</c:v>
                </c:pt>
                <c:pt idx="178">
                  <c:v>2011-10-15-00</c:v>
                </c:pt>
                <c:pt idx="179">
                  <c:v>2011-10-15-01</c:v>
                </c:pt>
                <c:pt idx="180">
                  <c:v>2011-10-15-02</c:v>
                </c:pt>
                <c:pt idx="181">
                  <c:v>2011-10-15-03</c:v>
                </c:pt>
                <c:pt idx="182">
                  <c:v>2011-10-15-04</c:v>
                </c:pt>
                <c:pt idx="183">
                  <c:v>2011-10-15-05</c:v>
                </c:pt>
                <c:pt idx="184">
                  <c:v>2011-10-15-06</c:v>
                </c:pt>
                <c:pt idx="185">
                  <c:v>2011-10-15-07</c:v>
                </c:pt>
                <c:pt idx="186">
                  <c:v>2011-10-15-08</c:v>
                </c:pt>
                <c:pt idx="187">
                  <c:v>2011-10-15-09</c:v>
                </c:pt>
                <c:pt idx="188">
                  <c:v>2011-10-15-10</c:v>
                </c:pt>
                <c:pt idx="189">
                  <c:v>2011-10-15-11</c:v>
                </c:pt>
                <c:pt idx="190">
                  <c:v>2011-10-15-12</c:v>
                </c:pt>
                <c:pt idx="191">
                  <c:v>2011-10-15-13</c:v>
                </c:pt>
                <c:pt idx="192">
                  <c:v>2011-10-15-14</c:v>
                </c:pt>
                <c:pt idx="193">
                  <c:v>2011-10-15-15</c:v>
                </c:pt>
                <c:pt idx="194">
                  <c:v>2011-10-15-16</c:v>
                </c:pt>
                <c:pt idx="195">
                  <c:v>2011-10-15-17</c:v>
                </c:pt>
                <c:pt idx="196">
                  <c:v>2011-10-15-18</c:v>
                </c:pt>
                <c:pt idx="197">
                  <c:v>2011-10-15-19</c:v>
                </c:pt>
                <c:pt idx="198">
                  <c:v>2011-10-15-20</c:v>
                </c:pt>
                <c:pt idx="199">
                  <c:v>2011-10-15-21</c:v>
                </c:pt>
                <c:pt idx="200">
                  <c:v>2011-10-15-22</c:v>
                </c:pt>
                <c:pt idx="201">
                  <c:v>2011-10-15-23</c:v>
                </c:pt>
                <c:pt idx="202">
                  <c:v>2011-10-16-00</c:v>
                </c:pt>
                <c:pt idx="203">
                  <c:v>2011-10-16-01</c:v>
                </c:pt>
                <c:pt idx="204">
                  <c:v>2011-10-16-02</c:v>
                </c:pt>
                <c:pt idx="205">
                  <c:v>2011-10-16-03</c:v>
                </c:pt>
                <c:pt idx="206">
                  <c:v>2011-10-16-04</c:v>
                </c:pt>
                <c:pt idx="207">
                  <c:v>2011-10-16-05</c:v>
                </c:pt>
                <c:pt idx="208">
                  <c:v>2011-10-16-06</c:v>
                </c:pt>
                <c:pt idx="209">
                  <c:v>2011-10-16-07</c:v>
                </c:pt>
                <c:pt idx="210">
                  <c:v>2011-10-16-08</c:v>
                </c:pt>
                <c:pt idx="211">
                  <c:v>2011-10-16-09</c:v>
                </c:pt>
                <c:pt idx="212">
                  <c:v>2011-10-16-10</c:v>
                </c:pt>
                <c:pt idx="213">
                  <c:v>2011-10-16-11</c:v>
                </c:pt>
                <c:pt idx="214">
                  <c:v>2011-10-16-12</c:v>
                </c:pt>
                <c:pt idx="215">
                  <c:v>2011-10-16-13</c:v>
                </c:pt>
                <c:pt idx="216">
                  <c:v>2011-10-16-14</c:v>
                </c:pt>
                <c:pt idx="217">
                  <c:v>2011-10-16-15</c:v>
                </c:pt>
                <c:pt idx="218">
                  <c:v>2011-10-16-16</c:v>
                </c:pt>
                <c:pt idx="219">
                  <c:v>2011-10-16-17</c:v>
                </c:pt>
                <c:pt idx="220">
                  <c:v>2011-10-16-18</c:v>
                </c:pt>
                <c:pt idx="221">
                  <c:v>2011-10-16-19</c:v>
                </c:pt>
                <c:pt idx="222">
                  <c:v>2011-10-16-20</c:v>
                </c:pt>
                <c:pt idx="223">
                  <c:v>2011-10-16-21</c:v>
                </c:pt>
                <c:pt idx="224">
                  <c:v>2011-10-16-22</c:v>
                </c:pt>
                <c:pt idx="225">
                  <c:v>2011-10-16-23</c:v>
                </c:pt>
                <c:pt idx="226">
                  <c:v>2011-10-17-00</c:v>
                </c:pt>
                <c:pt idx="227">
                  <c:v>2011-10-17-01</c:v>
                </c:pt>
                <c:pt idx="228">
                  <c:v>2011-10-17-02</c:v>
                </c:pt>
                <c:pt idx="229">
                  <c:v>2011-10-17-03</c:v>
                </c:pt>
                <c:pt idx="230">
                  <c:v>2011-10-17-04</c:v>
                </c:pt>
                <c:pt idx="231">
                  <c:v>2011-10-17-05</c:v>
                </c:pt>
                <c:pt idx="232">
                  <c:v>2011-10-17-06</c:v>
                </c:pt>
                <c:pt idx="233">
                  <c:v>2011-10-17-07</c:v>
                </c:pt>
                <c:pt idx="234">
                  <c:v>2011-10-17-08</c:v>
                </c:pt>
                <c:pt idx="235">
                  <c:v>2011-10-17-09</c:v>
                </c:pt>
                <c:pt idx="236">
                  <c:v>2011-10-17-10</c:v>
                </c:pt>
                <c:pt idx="237">
                  <c:v>2011-10-17-11</c:v>
                </c:pt>
                <c:pt idx="238">
                  <c:v>2011-10-17-12</c:v>
                </c:pt>
                <c:pt idx="239">
                  <c:v>2011-10-17-13</c:v>
                </c:pt>
                <c:pt idx="240">
                  <c:v>2011-10-17-14</c:v>
                </c:pt>
                <c:pt idx="241">
                  <c:v>2011-10-17-15</c:v>
                </c:pt>
                <c:pt idx="242">
                  <c:v>2011-10-17-16</c:v>
                </c:pt>
                <c:pt idx="243">
                  <c:v>2011-10-17-17</c:v>
                </c:pt>
                <c:pt idx="244">
                  <c:v>2011-10-17-18</c:v>
                </c:pt>
                <c:pt idx="245">
                  <c:v>2011-10-17-19</c:v>
                </c:pt>
                <c:pt idx="246">
                  <c:v>2011-10-17-20</c:v>
                </c:pt>
                <c:pt idx="247">
                  <c:v>2011-10-17-21</c:v>
                </c:pt>
                <c:pt idx="248">
                  <c:v>2011-10-17-22</c:v>
                </c:pt>
                <c:pt idx="249">
                  <c:v>2011-10-17-23</c:v>
                </c:pt>
                <c:pt idx="250">
                  <c:v>2011-10-18-00</c:v>
                </c:pt>
                <c:pt idx="251">
                  <c:v>2011-10-18-01</c:v>
                </c:pt>
                <c:pt idx="252">
                  <c:v>2011-10-18-02</c:v>
                </c:pt>
                <c:pt idx="253">
                  <c:v>2011-10-18-03</c:v>
                </c:pt>
                <c:pt idx="254">
                  <c:v>2011-10-18-04</c:v>
                </c:pt>
                <c:pt idx="255">
                  <c:v>2011-10-18-05</c:v>
                </c:pt>
                <c:pt idx="256">
                  <c:v>2011-10-18-06</c:v>
                </c:pt>
                <c:pt idx="257">
                  <c:v>2011-10-18-07</c:v>
                </c:pt>
                <c:pt idx="258">
                  <c:v>2011-10-18-08</c:v>
                </c:pt>
                <c:pt idx="259">
                  <c:v>2011-10-18-09</c:v>
                </c:pt>
                <c:pt idx="260">
                  <c:v>2011-10-18-10</c:v>
                </c:pt>
                <c:pt idx="261">
                  <c:v>2011-10-18-11</c:v>
                </c:pt>
                <c:pt idx="262">
                  <c:v>2011-10-18-12</c:v>
                </c:pt>
                <c:pt idx="263">
                  <c:v>2011-10-18-13</c:v>
                </c:pt>
                <c:pt idx="264">
                  <c:v>2011-10-18-14</c:v>
                </c:pt>
                <c:pt idx="265">
                  <c:v>2011-10-18-15</c:v>
                </c:pt>
                <c:pt idx="266">
                  <c:v>2011-10-18-16</c:v>
                </c:pt>
                <c:pt idx="267">
                  <c:v>2011-10-18-17</c:v>
                </c:pt>
                <c:pt idx="268">
                  <c:v>2011-10-18-18</c:v>
                </c:pt>
                <c:pt idx="269">
                  <c:v>2011-10-18-19</c:v>
                </c:pt>
                <c:pt idx="270">
                  <c:v>2011-10-18-20</c:v>
                </c:pt>
                <c:pt idx="271">
                  <c:v>2011-10-18-21</c:v>
                </c:pt>
                <c:pt idx="272">
                  <c:v>2011-10-18-22</c:v>
                </c:pt>
                <c:pt idx="273">
                  <c:v>2011-10-18-23</c:v>
                </c:pt>
                <c:pt idx="274">
                  <c:v>2011-10-19-00</c:v>
                </c:pt>
                <c:pt idx="275">
                  <c:v>2011-10-19-01</c:v>
                </c:pt>
                <c:pt idx="276">
                  <c:v>2011-10-19-02</c:v>
                </c:pt>
                <c:pt idx="277">
                  <c:v>2011-10-19-03</c:v>
                </c:pt>
                <c:pt idx="278">
                  <c:v>2011-10-19-04</c:v>
                </c:pt>
                <c:pt idx="279">
                  <c:v>2011-10-19-05</c:v>
                </c:pt>
                <c:pt idx="280">
                  <c:v>2011-10-19-06</c:v>
                </c:pt>
                <c:pt idx="281">
                  <c:v>2011-10-19-07</c:v>
                </c:pt>
                <c:pt idx="282">
                  <c:v>2011-10-19-08</c:v>
                </c:pt>
                <c:pt idx="283">
                  <c:v>2011-10-19-09</c:v>
                </c:pt>
                <c:pt idx="284">
                  <c:v>2011-10-19-10</c:v>
                </c:pt>
                <c:pt idx="285">
                  <c:v>2011-10-19-11</c:v>
                </c:pt>
                <c:pt idx="286">
                  <c:v>2011-10-19-12</c:v>
                </c:pt>
                <c:pt idx="287">
                  <c:v>2011-10-19-13</c:v>
                </c:pt>
                <c:pt idx="288">
                  <c:v>2011-10-19-14</c:v>
                </c:pt>
                <c:pt idx="289">
                  <c:v>2011-10-19-15</c:v>
                </c:pt>
                <c:pt idx="290">
                  <c:v>2011-10-19-16</c:v>
                </c:pt>
                <c:pt idx="291">
                  <c:v>2011-10-19-17</c:v>
                </c:pt>
                <c:pt idx="292">
                  <c:v>2011-10-19-18</c:v>
                </c:pt>
                <c:pt idx="293">
                  <c:v>2011-10-19-19</c:v>
                </c:pt>
                <c:pt idx="294">
                  <c:v>2011-10-19-20</c:v>
                </c:pt>
                <c:pt idx="295">
                  <c:v>2011-10-19-21</c:v>
                </c:pt>
                <c:pt idx="296">
                  <c:v>2011-10-19-22</c:v>
                </c:pt>
                <c:pt idx="297">
                  <c:v>2011-10-19-23</c:v>
                </c:pt>
                <c:pt idx="298">
                  <c:v>2011-10-20-00</c:v>
                </c:pt>
                <c:pt idx="299">
                  <c:v>2011-10-20-01</c:v>
                </c:pt>
                <c:pt idx="300">
                  <c:v>2011-10-20-02</c:v>
                </c:pt>
                <c:pt idx="301">
                  <c:v>2011-10-20-03</c:v>
                </c:pt>
                <c:pt idx="302">
                  <c:v>2011-10-20-04</c:v>
                </c:pt>
                <c:pt idx="303">
                  <c:v>2011-10-20-05</c:v>
                </c:pt>
                <c:pt idx="304">
                  <c:v>2011-10-20-06</c:v>
                </c:pt>
                <c:pt idx="305">
                  <c:v>2011-10-20-07</c:v>
                </c:pt>
                <c:pt idx="306">
                  <c:v>2011-10-20-08</c:v>
                </c:pt>
                <c:pt idx="307">
                  <c:v>2011-10-20-09</c:v>
                </c:pt>
                <c:pt idx="308">
                  <c:v>2011-10-20-10</c:v>
                </c:pt>
                <c:pt idx="309">
                  <c:v>2011-10-20-11</c:v>
                </c:pt>
                <c:pt idx="310">
                  <c:v>2011-10-20-12</c:v>
                </c:pt>
                <c:pt idx="311">
                  <c:v>2011-10-20-13</c:v>
                </c:pt>
                <c:pt idx="312">
                  <c:v>2011-10-20-14</c:v>
                </c:pt>
                <c:pt idx="313">
                  <c:v>2011-10-20-15</c:v>
                </c:pt>
                <c:pt idx="314">
                  <c:v>2011-10-20-16</c:v>
                </c:pt>
                <c:pt idx="315">
                  <c:v>2011-10-20-17</c:v>
                </c:pt>
                <c:pt idx="316">
                  <c:v>2011-10-20-18</c:v>
                </c:pt>
                <c:pt idx="317">
                  <c:v>2011-10-20-19</c:v>
                </c:pt>
                <c:pt idx="318">
                  <c:v>2011-10-20-20</c:v>
                </c:pt>
                <c:pt idx="319">
                  <c:v>2011-10-20-21</c:v>
                </c:pt>
                <c:pt idx="320">
                  <c:v>2011-10-20-22</c:v>
                </c:pt>
                <c:pt idx="321">
                  <c:v>2011-10-20-23</c:v>
                </c:pt>
                <c:pt idx="322">
                  <c:v>2011-10-21-00</c:v>
                </c:pt>
                <c:pt idx="323">
                  <c:v>2011-10-21-01</c:v>
                </c:pt>
                <c:pt idx="324">
                  <c:v>2011-10-21-02</c:v>
                </c:pt>
                <c:pt idx="325">
                  <c:v>2011-10-21-03</c:v>
                </c:pt>
                <c:pt idx="326">
                  <c:v>2011-10-21-04</c:v>
                </c:pt>
                <c:pt idx="327">
                  <c:v>2011-10-21-05</c:v>
                </c:pt>
                <c:pt idx="328">
                  <c:v>2011-10-21-06</c:v>
                </c:pt>
                <c:pt idx="329">
                  <c:v>2011-10-21-07</c:v>
                </c:pt>
                <c:pt idx="330">
                  <c:v>2011-10-21-08</c:v>
                </c:pt>
                <c:pt idx="331">
                  <c:v>2011-10-21-09</c:v>
                </c:pt>
                <c:pt idx="332">
                  <c:v>2011-10-21-10</c:v>
                </c:pt>
                <c:pt idx="333">
                  <c:v>2011-10-21-11</c:v>
                </c:pt>
                <c:pt idx="334">
                  <c:v>2011-10-21-12</c:v>
                </c:pt>
                <c:pt idx="335">
                  <c:v>2011-10-21-13</c:v>
                </c:pt>
                <c:pt idx="336">
                  <c:v>2011-10-21-14</c:v>
                </c:pt>
                <c:pt idx="337">
                  <c:v>2011-10-21-15</c:v>
                </c:pt>
                <c:pt idx="338">
                  <c:v>2011-10-21-16</c:v>
                </c:pt>
                <c:pt idx="339">
                  <c:v>2011-10-21-17</c:v>
                </c:pt>
                <c:pt idx="340">
                  <c:v>2011-10-21-18</c:v>
                </c:pt>
                <c:pt idx="341">
                  <c:v>2011-10-21-19</c:v>
                </c:pt>
                <c:pt idx="342">
                  <c:v>2011-10-21-20</c:v>
                </c:pt>
                <c:pt idx="343">
                  <c:v>2011-10-21-21</c:v>
                </c:pt>
                <c:pt idx="344">
                  <c:v>2011-10-21-22</c:v>
                </c:pt>
                <c:pt idx="345">
                  <c:v>2011-10-21-23</c:v>
                </c:pt>
                <c:pt idx="346">
                  <c:v>2011-10-22-00</c:v>
                </c:pt>
                <c:pt idx="347">
                  <c:v>2011-10-22-01</c:v>
                </c:pt>
                <c:pt idx="348">
                  <c:v>2011-10-22-02</c:v>
                </c:pt>
                <c:pt idx="349">
                  <c:v>2011-10-22-03</c:v>
                </c:pt>
                <c:pt idx="350">
                  <c:v>2011-10-22-04</c:v>
                </c:pt>
                <c:pt idx="351">
                  <c:v>2011-10-22-05</c:v>
                </c:pt>
                <c:pt idx="352">
                  <c:v>2011-10-22-06</c:v>
                </c:pt>
                <c:pt idx="353">
                  <c:v>2011-10-22-07</c:v>
                </c:pt>
                <c:pt idx="354">
                  <c:v>2011-10-22-08</c:v>
                </c:pt>
                <c:pt idx="355">
                  <c:v>2011-10-22-09</c:v>
                </c:pt>
                <c:pt idx="356">
                  <c:v>2011-10-22-10</c:v>
                </c:pt>
                <c:pt idx="357">
                  <c:v>2011-10-22-11</c:v>
                </c:pt>
                <c:pt idx="358">
                  <c:v>2011-10-22-12</c:v>
                </c:pt>
                <c:pt idx="359">
                  <c:v>2011-10-22-13</c:v>
                </c:pt>
                <c:pt idx="360">
                  <c:v>2011-10-22-14</c:v>
                </c:pt>
                <c:pt idx="361">
                  <c:v>2011-10-22-15</c:v>
                </c:pt>
                <c:pt idx="362">
                  <c:v>2011-10-22-16</c:v>
                </c:pt>
                <c:pt idx="363">
                  <c:v>2011-10-22-17</c:v>
                </c:pt>
                <c:pt idx="364">
                  <c:v>2011-10-22-19</c:v>
                </c:pt>
                <c:pt idx="365">
                  <c:v>2011-10-22-20</c:v>
                </c:pt>
                <c:pt idx="366">
                  <c:v>2011-10-22-21</c:v>
                </c:pt>
                <c:pt idx="367">
                  <c:v>2011-10-22-22</c:v>
                </c:pt>
                <c:pt idx="368">
                  <c:v>2011-10-22-23</c:v>
                </c:pt>
                <c:pt idx="369">
                  <c:v>2011-10-23-00</c:v>
                </c:pt>
                <c:pt idx="370">
                  <c:v>2011-10-23-01</c:v>
                </c:pt>
                <c:pt idx="371">
                  <c:v>2011-10-23-02</c:v>
                </c:pt>
                <c:pt idx="372">
                  <c:v>2011-10-23-03</c:v>
                </c:pt>
                <c:pt idx="373">
                  <c:v>2011-10-23-04</c:v>
                </c:pt>
                <c:pt idx="374">
                  <c:v>2011-10-23-05</c:v>
                </c:pt>
                <c:pt idx="375">
                  <c:v>2011-10-23-06</c:v>
                </c:pt>
                <c:pt idx="376">
                  <c:v>2011-10-23-07</c:v>
                </c:pt>
                <c:pt idx="377">
                  <c:v>2011-10-23-08</c:v>
                </c:pt>
                <c:pt idx="378">
                  <c:v>2011-10-23-09</c:v>
                </c:pt>
                <c:pt idx="379">
                  <c:v>2011-10-23-10</c:v>
                </c:pt>
                <c:pt idx="380">
                  <c:v>2011-10-23-11</c:v>
                </c:pt>
                <c:pt idx="381">
                  <c:v>2011-10-23-12</c:v>
                </c:pt>
                <c:pt idx="382">
                  <c:v>2011-10-23-13</c:v>
                </c:pt>
                <c:pt idx="383">
                  <c:v>2011-10-23-14</c:v>
                </c:pt>
                <c:pt idx="384">
                  <c:v>2011-10-23-15</c:v>
                </c:pt>
                <c:pt idx="385">
                  <c:v>2011-10-23-16</c:v>
                </c:pt>
                <c:pt idx="386">
                  <c:v>2011-10-23-17</c:v>
                </c:pt>
                <c:pt idx="387">
                  <c:v>2011-10-23-18</c:v>
                </c:pt>
                <c:pt idx="388">
                  <c:v>2011-10-23-19</c:v>
                </c:pt>
                <c:pt idx="389">
                  <c:v>2011-10-23-20</c:v>
                </c:pt>
                <c:pt idx="390">
                  <c:v>2011-10-23-21</c:v>
                </c:pt>
                <c:pt idx="391">
                  <c:v>2011-10-23-22</c:v>
                </c:pt>
                <c:pt idx="392">
                  <c:v>2011-10-23-23</c:v>
                </c:pt>
                <c:pt idx="393">
                  <c:v>2011-10-24-00</c:v>
                </c:pt>
                <c:pt idx="394">
                  <c:v>2011-10-24-01</c:v>
                </c:pt>
                <c:pt idx="395">
                  <c:v>2011-10-24-02</c:v>
                </c:pt>
                <c:pt idx="396">
                  <c:v>2011-10-24-03</c:v>
                </c:pt>
                <c:pt idx="397">
                  <c:v>2011-10-24-04</c:v>
                </c:pt>
                <c:pt idx="398">
                  <c:v>2011-10-24-05</c:v>
                </c:pt>
                <c:pt idx="399">
                  <c:v>2011-10-24-06</c:v>
                </c:pt>
                <c:pt idx="400">
                  <c:v>2011-10-24-07</c:v>
                </c:pt>
                <c:pt idx="401">
                  <c:v>2011-10-24-08</c:v>
                </c:pt>
                <c:pt idx="402">
                  <c:v>2011-10-24-09</c:v>
                </c:pt>
                <c:pt idx="403">
                  <c:v>2011-10-24-10</c:v>
                </c:pt>
                <c:pt idx="404">
                  <c:v>2011-10-24-11</c:v>
                </c:pt>
                <c:pt idx="405">
                  <c:v>2011-10-24-12</c:v>
                </c:pt>
                <c:pt idx="406">
                  <c:v>2011-10-24-13</c:v>
                </c:pt>
                <c:pt idx="407">
                  <c:v>2011-10-24-14</c:v>
                </c:pt>
                <c:pt idx="408">
                  <c:v>2011-10-24-15</c:v>
                </c:pt>
                <c:pt idx="409">
                  <c:v>2011-10-24-16</c:v>
                </c:pt>
                <c:pt idx="410">
                  <c:v>2011-10-24-17</c:v>
                </c:pt>
                <c:pt idx="411">
                  <c:v>2011-10-24-18</c:v>
                </c:pt>
                <c:pt idx="412">
                  <c:v>2011-10-24-19</c:v>
                </c:pt>
                <c:pt idx="413">
                  <c:v>2011-10-24-20</c:v>
                </c:pt>
                <c:pt idx="414">
                  <c:v>2011-10-24-21</c:v>
                </c:pt>
                <c:pt idx="415">
                  <c:v>2011-10-24-22</c:v>
                </c:pt>
                <c:pt idx="416">
                  <c:v>2011-10-24-23</c:v>
                </c:pt>
                <c:pt idx="417">
                  <c:v>2011-10-25-00</c:v>
                </c:pt>
                <c:pt idx="418">
                  <c:v>2011-10-25-01</c:v>
                </c:pt>
                <c:pt idx="419">
                  <c:v>2011-10-25-02</c:v>
                </c:pt>
                <c:pt idx="420">
                  <c:v>2011-10-25-03</c:v>
                </c:pt>
                <c:pt idx="421">
                  <c:v>2011-10-25-04</c:v>
                </c:pt>
                <c:pt idx="422">
                  <c:v>2011-10-25-05</c:v>
                </c:pt>
                <c:pt idx="423">
                  <c:v>2011-10-25-06</c:v>
                </c:pt>
                <c:pt idx="424">
                  <c:v>2011-10-25-07</c:v>
                </c:pt>
                <c:pt idx="425">
                  <c:v>2011-10-25-08</c:v>
                </c:pt>
                <c:pt idx="426">
                  <c:v>2011-10-25-09</c:v>
                </c:pt>
                <c:pt idx="427">
                  <c:v>2011-10-25-10</c:v>
                </c:pt>
                <c:pt idx="428">
                  <c:v>2011-10-25-11</c:v>
                </c:pt>
                <c:pt idx="429">
                  <c:v>2011-10-25-12</c:v>
                </c:pt>
                <c:pt idx="430">
                  <c:v>2011-10-25-13</c:v>
                </c:pt>
                <c:pt idx="431">
                  <c:v>2011-10-25-14</c:v>
                </c:pt>
                <c:pt idx="432">
                  <c:v>2011-10-25-15</c:v>
                </c:pt>
                <c:pt idx="433">
                  <c:v>2011-10-25-16</c:v>
                </c:pt>
                <c:pt idx="434">
                  <c:v>2011-10-25-17</c:v>
                </c:pt>
                <c:pt idx="435">
                  <c:v>2011-10-25-18</c:v>
                </c:pt>
                <c:pt idx="436">
                  <c:v>2011-10-25-19</c:v>
                </c:pt>
                <c:pt idx="437">
                  <c:v>2011-10-25-20</c:v>
                </c:pt>
                <c:pt idx="438">
                  <c:v>2011-10-25-21</c:v>
                </c:pt>
                <c:pt idx="439">
                  <c:v>2011-10-25-22</c:v>
                </c:pt>
                <c:pt idx="440">
                  <c:v>2011-10-25-23</c:v>
                </c:pt>
                <c:pt idx="441">
                  <c:v>2011-10-26-00</c:v>
                </c:pt>
                <c:pt idx="442">
                  <c:v>2011-10-26-01</c:v>
                </c:pt>
                <c:pt idx="443">
                  <c:v>2011-10-26-02</c:v>
                </c:pt>
                <c:pt idx="444">
                  <c:v>2011-10-26-03</c:v>
                </c:pt>
                <c:pt idx="445">
                  <c:v>2011-10-26-04</c:v>
                </c:pt>
                <c:pt idx="446">
                  <c:v>2011-10-26-05</c:v>
                </c:pt>
                <c:pt idx="447">
                  <c:v>2011-10-26-06</c:v>
                </c:pt>
                <c:pt idx="448">
                  <c:v>2011-10-26-07</c:v>
                </c:pt>
                <c:pt idx="449">
                  <c:v>2011-10-26-08</c:v>
                </c:pt>
                <c:pt idx="450">
                  <c:v>2011-10-26-09</c:v>
                </c:pt>
                <c:pt idx="451">
                  <c:v>2011-10-26-10</c:v>
                </c:pt>
                <c:pt idx="452">
                  <c:v>2011-10-26-11</c:v>
                </c:pt>
                <c:pt idx="453">
                  <c:v>2011-10-26-12</c:v>
                </c:pt>
                <c:pt idx="454">
                  <c:v>2011-10-26-13</c:v>
                </c:pt>
                <c:pt idx="455">
                  <c:v>2011-10-26-14</c:v>
                </c:pt>
                <c:pt idx="456">
                  <c:v>2011-10-26-15</c:v>
                </c:pt>
                <c:pt idx="457">
                  <c:v>2011-10-26-16</c:v>
                </c:pt>
                <c:pt idx="458">
                  <c:v>2011-10-26-17</c:v>
                </c:pt>
                <c:pt idx="459">
                  <c:v>2011-10-26-18</c:v>
                </c:pt>
                <c:pt idx="460">
                  <c:v>2011-10-26-19</c:v>
                </c:pt>
                <c:pt idx="461">
                  <c:v>2011-10-26-20</c:v>
                </c:pt>
                <c:pt idx="462">
                  <c:v>2011-10-26-21</c:v>
                </c:pt>
                <c:pt idx="463">
                  <c:v>2011-10-26-22</c:v>
                </c:pt>
                <c:pt idx="464">
                  <c:v>2011-10-26-23</c:v>
                </c:pt>
                <c:pt idx="465">
                  <c:v>2011-10-27-00</c:v>
                </c:pt>
                <c:pt idx="466">
                  <c:v>2011-10-27-01</c:v>
                </c:pt>
                <c:pt idx="467">
                  <c:v>2011-10-27-02</c:v>
                </c:pt>
                <c:pt idx="468">
                  <c:v>2011-10-27-03</c:v>
                </c:pt>
                <c:pt idx="469">
                  <c:v>2011-10-27-04</c:v>
                </c:pt>
                <c:pt idx="470">
                  <c:v>2011-10-27-05</c:v>
                </c:pt>
                <c:pt idx="471">
                  <c:v>2011-10-27-06</c:v>
                </c:pt>
                <c:pt idx="472">
                  <c:v>2011-10-27-07</c:v>
                </c:pt>
                <c:pt idx="473">
                  <c:v>2011-10-27-08</c:v>
                </c:pt>
                <c:pt idx="474">
                  <c:v>2011-10-27-09</c:v>
                </c:pt>
                <c:pt idx="475">
                  <c:v>2011-10-27-10</c:v>
                </c:pt>
                <c:pt idx="476">
                  <c:v>2011-10-27-11</c:v>
                </c:pt>
                <c:pt idx="477">
                  <c:v>2011-10-27-12</c:v>
                </c:pt>
                <c:pt idx="478">
                  <c:v>2011-10-27-13</c:v>
                </c:pt>
                <c:pt idx="479">
                  <c:v>2011-10-27-14</c:v>
                </c:pt>
                <c:pt idx="480">
                  <c:v>2011-10-27-15</c:v>
                </c:pt>
                <c:pt idx="481">
                  <c:v>2011-10-27-16</c:v>
                </c:pt>
                <c:pt idx="482">
                  <c:v>2011-10-27-17</c:v>
                </c:pt>
                <c:pt idx="483">
                  <c:v>2011-10-27-18</c:v>
                </c:pt>
                <c:pt idx="484">
                  <c:v>2011-10-27-19</c:v>
                </c:pt>
                <c:pt idx="485">
                  <c:v>2011-10-27-20</c:v>
                </c:pt>
                <c:pt idx="486">
                  <c:v>2011-10-27-21</c:v>
                </c:pt>
                <c:pt idx="487">
                  <c:v>2011-10-27-22</c:v>
                </c:pt>
                <c:pt idx="488">
                  <c:v>2011-10-27-23</c:v>
                </c:pt>
                <c:pt idx="489">
                  <c:v>2011-10-28-00</c:v>
                </c:pt>
                <c:pt idx="490">
                  <c:v>2011-10-28-01</c:v>
                </c:pt>
                <c:pt idx="491">
                  <c:v>2011-10-28-02</c:v>
                </c:pt>
                <c:pt idx="492">
                  <c:v>2011-10-28-03</c:v>
                </c:pt>
                <c:pt idx="493">
                  <c:v>2011-10-28-04</c:v>
                </c:pt>
                <c:pt idx="494">
                  <c:v>2011-10-28-05</c:v>
                </c:pt>
                <c:pt idx="495">
                  <c:v>2011-10-28-06</c:v>
                </c:pt>
                <c:pt idx="496">
                  <c:v>2011-10-28-07</c:v>
                </c:pt>
                <c:pt idx="497">
                  <c:v>2011-10-28-08</c:v>
                </c:pt>
                <c:pt idx="498">
                  <c:v>2011-10-28-09</c:v>
                </c:pt>
                <c:pt idx="499">
                  <c:v>2011-10-28-10</c:v>
                </c:pt>
                <c:pt idx="500">
                  <c:v>2011-10-28-11</c:v>
                </c:pt>
                <c:pt idx="501">
                  <c:v>2011-10-28-12</c:v>
                </c:pt>
                <c:pt idx="502">
                  <c:v>2011-10-28-13</c:v>
                </c:pt>
                <c:pt idx="503">
                  <c:v>2011-10-28-14</c:v>
                </c:pt>
                <c:pt idx="504">
                  <c:v>2011-10-28-15</c:v>
                </c:pt>
                <c:pt idx="505">
                  <c:v>2011-10-28-16</c:v>
                </c:pt>
                <c:pt idx="506">
                  <c:v>2011-10-28-17</c:v>
                </c:pt>
                <c:pt idx="507">
                  <c:v>2011-10-28-18</c:v>
                </c:pt>
                <c:pt idx="508">
                  <c:v>2011-10-28-19</c:v>
                </c:pt>
                <c:pt idx="509">
                  <c:v>2011-10-28-20</c:v>
                </c:pt>
                <c:pt idx="510">
                  <c:v>2011-10-28-21</c:v>
                </c:pt>
                <c:pt idx="511">
                  <c:v>2011-10-28-22</c:v>
                </c:pt>
                <c:pt idx="512">
                  <c:v>2011-10-28-23</c:v>
                </c:pt>
                <c:pt idx="513">
                  <c:v>2011-10-29-00</c:v>
                </c:pt>
                <c:pt idx="514">
                  <c:v>2011-10-29-01</c:v>
                </c:pt>
                <c:pt idx="515">
                  <c:v>2011-10-29-02</c:v>
                </c:pt>
                <c:pt idx="516">
                  <c:v>2011-10-29-03</c:v>
                </c:pt>
                <c:pt idx="517">
                  <c:v>2011-10-29-04</c:v>
                </c:pt>
                <c:pt idx="518">
                  <c:v>2011-10-29-05</c:v>
                </c:pt>
                <c:pt idx="519">
                  <c:v>2011-10-29-06</c:v>
                </c:pt>
                <c:pt idx="520">
                  <c:v>2011-10-29-07</c:v>
                </c:pt>
                <c:pt idx="521">
                  <c:v>2011-10-29-08</c:v>
                </c:pt>
                <c:pt idx="522">
                  <c:v>2011-10-29-09</c:v>
                </c:pt>
                <c:pt idx="523">
                  <c:v>2011-10-29-10</c:v>
                </c:pt>
                <c:pt idx="524">
                  <c:v>2011-10-29-11</c:v>
                </c:pt>
                <c:pt idx="525">
                  <c:v>2011-10-29-17</c:v>
                </c:pt>
                <c:pt idx="526">
                  <c:v>2011-10-29-18</c:v>
                </c:pt>
                <c:pt idx="527">
                  <c:v>2011-10-29-19</c:v>
                </c:pt>
                <c:pt idx="528">
                  <c:v>2011-10-29-20</c:v>
                </c:pt>
                <c:pt idx="529">
                  <c:v>2011-10-29-21</c:v>
                </c:pt>
                <c:pt idx="530">
                  <c:v>2011-10-29-22</c:v>
                </c:pt>
                <c:pt idx="531">
                  <c:v>2011-10-29-23</c:v>
                </c:pt>
                <c:pt idx="532">
                  <c:v>2011-10-30-00</c:v>
                </c:pt>
                <c:pt idx="533">
                  <c:v>2011-10-30-01</c:v>
                </c:pt>
                <c:pt idx="534">
                  <c:v>2011-10-30-02</c:v>
                </c:pt>
                <c:pt idx="535">
                  <c:v>2011-10-30-03</c:v>
                </c:pt>
                <c:pt idx="536">
                  <c:v>2011-10-30-04</c:v>
                </c:pt>
                <c:pt idx="537">
                  <c:v>2011-10-30-05</c:v>
                </c:pt>
                <c:pt idx="538">
                  <c:v>2011-10-30-06</c:v>
                </c:pt>
                <c:pt idx="539">
                  <c:v>2011-10-30-07</c:v>
                </c:pt>
                <c:pt idx="540">
                  <c:v>2011-10-30-08</c:v>
                </c:pt>
                <c:pt idx="541">
                  <c:v>2011-10-30-09</c:v>
                </c:pt>
                <c:pt idx="542">
                  <c:v>2011-10-30-10</c:v>
                </c:pt>
                <c:pt idx="543">
                  <c:v>2011-10-30-11</c:v>
                </c:pt>
                <c:pt idx="544">
                  <c:v>2011-10-30-12</c:v>
                </c:pt>
                <c:pt idx="545">
                  <c:v>2011-10-30-13</c:v>
                </c:pt>
                <c:pt idx="546">
                  <c:v>2011-10-30-14</c:v>
                </c:pt>
                <c:pt idx="547">
                  <c:v>2011-10-30-15</c:v>
                </c:pt>
                <c:pt idx="548">
                  <c:v>2011-10-30-16</c:v>
                </c:pt>
                <c:pt idx="549">
                  <c:v>2011-10-30-17</c:v>
                </c:pt>
                <c:pt idx="550">
                  <c:v>2011-10-30-18</c:v>
                </c:pt>
                <c:pt idx="551">
                  <c:v>2011-10-30-19</c:v>
                </c:pt>
                <c:pt idx="552">
                  <c:v>2011-10-30-20</c:v>
                </c:pt>
                <c:pt idx="553">
                  <c:v>2011-10-30-21</c:v>
                </c:pt>
                <c:pt idx="554">
                  <c:v>2011-10-30-22</c:v>
                </c:pt>
                <c:pt idx="555">
                  <c:v>2011-10-30-23</c:v>
                </c:pt>
                <c:pt idx="556">
                  <c:v>2011-10-31-00</c:v>
                </c:pt>
                <c:pt idx="557">
                  <c:v>2011-10-31-01</c:v>
                </c:pt>
                <c:pt idx="558">
                  <c:v>2011-10-31-02</c:v>
                </c:pt>
                <c:pt idx="559">
                  <c:v>2011-10-31-03</c:v>
                </c:pt>
                <c:pt idx="560">
                  <c:v>2011-10-31-04</c:v>
                </c:pt>
                <c:pt idx="561">
                  <c:v>2011-10-31-05</c:v>
                </c:pt>
                <c:pt idx="562">
                  <c:v>2011-10-31-06</c:v>
                </c:pt>
                <c:pt idx="563">
                  <c:v>2011-10-31-07</c:v>
                </c:pt>
                <c:pt idx="564">
                  <c:v>2011-10-31-08</c:v>
                </c:pt>
                <c:pt idx="565">
                  <c:v>2011-10-31-09</c:v>
                </c:pt>
                <c:pt idx="566">
                  <c:v>2011-10-31-10</c:v>
                </c:pt>
                <c:pt idx="567">
                  <c:v>2011-10-31-11</c:v>
                </c:pt>
                <c:pt idx="568">
                  <c:v>2011-10-31-12</c:v>
                </c:pt>
                <c:pt idx="569">
                  <c:v>2011-10-31-13</c:v>
                </c:pt>
                <c:pt idx="570">
                  <c:v>2011-10-31-14</c:v>
                </c:pt>
                <c:pt idx="571">
                  <c:v>2011-10-31-15</c:v>
                </c:pt>
                <c:pt idx="572">
                  <c:v>2011-10-31-16</c:v>
                </c:pt>
                <c:pt idx="573">
                  <c:v>2011-10-31-17</c:v>
                </c:pt>
                <c:pt idx="574">
                  <c:v>2011-10-31-18</c:v>
                </c:pt>
                <c:pt idx="575">
                  <c:v>2011-10-31-19</c:v>
                </c:pt>
                <c:pt idx="576">
                  <c:v>2011-10-31-20</c:v>
                </c:pt>
                <c:pt idx="577">
                  <c:v>2011-10-31-21</c:v>
                </c:pt>
                <c:pt idx="578">
                  <c:v>2011-10-31-22</c:v>
                </c:pt>
                <c:pt idx="579">
                  <c:v>2011-10-31-23</c:v>
                </c:pt>
                <c:pt idx="580">
                  <c:v>2011-11-01-00</c:v>
                </c:pt>
                <c:pt idx="581">
                  <c:v>2011-11-01-01</c:v>
                </c:pt>
                <c:pt idx="582">
                  <c:v>2011-11-01-02</c:v>
                </c:pt>
                <c:pt idx="583">
                  <c:v>2011-11-01-03</c:v>
                </c:pt>
                <c:pt idx="584">
                  <c:v>2011-11-01-04</c:v>
                </c:pt>
                <c:pt idx="585">
                  <c:v>2011-11-01-05</c:v>
                </c:pt>
                <c:pt idx="586">
                  <c:v>2011-11-01-06</c:v>
                </c:pt>
                <c:pt idx="587">
                  <c:v>2011-11-01-07</c:v>
                </c:pt>
                <c:pt idx="588">
                  <c:v>2011-11-01-08</c:v>
                </c:pt>
                <c:pt idx="589">
                  <c:v>2011-11-01-09</c:v>
                </c:pt>
                <c:pt idx="590">
                  <c:v>2011-11-01-10</c:v>
                </c:pt>
                <c:pt idx="591">
                  <c:v>2011-11-01-11</c:v>
                </c:pt>
                <c:pt idx="592">
                  <c:v>2011-11-01-12</c:v>
                </c:pt>
                <c:pt idx="593">
                  <c:v>2011-11-01-13</c:v>
                </c:pt>
                <c:pt idx="594">
                  <c:v>2011-11-01-14</c:v>
                </c:pt>
                <c:pt idx="595">
                  <c:v>2011-11-01-15</c:v>
                </c:pt>
                <c:pt idx="596">
                  <c:v>2011-11-01-16</c:v>
                </c:pt>
                <c:pt idx="597">
                  <c:v>2011-11-01-17</c:v>
                </c:pt>
                <c:pt idx="598">
                  <c:v>2011-11-01-18</c:v>
                </c:pt>
                <c:pt idx="599">
                  <c:v>2011-11-01-19</c:v>
                </c:pt>
                <c:pt idx="600">
                  <c:v>2011-11-01-20</c:v>
                </c:pt>
                <c:pt idx="601">
                  <c:v>2011-11-01-21</c:v>
                </c:pt>
                <c:pt idx="602">
                  <c:v>2011-11-01-22</c:v>
                </c:pt>
                <c:pt idx="603">
                  <c:v>2011-11-01-23</c:v>
                </c:pt>
                <c:pt idx="604">
                  <c:v>2011-11-02-00</c:v>
                </c:pt>
                <c:pt idx="605">
                  <c:v>2011-11-02-01</c:v>
                </c:pt>
                <c:pt idx="606">
                  <c:v>2011-11-02-02</c:v>
                </c:pt>
                <c:pt idx="607">
                  <c:v>2011-11-02-03</c:v>
                </c:pt>
                <c:pt idx="608">
                  <c:v>2011-11-02-04</c:v>
                </c:pt>
                <c:pt idx="609">
                  <c:v>2011-11-02-05</c:v>
                </c:pt>
                <c:pt idx="610">
                  <c:v>2011-11-02-06</c:v>
                </c:pt>
                <c:pt idx="611">
                  <c:v>2011-11-02-07</c:v>
                </c:pt>
                <c:pt idx="612">
                  <c:v>2011-11-02-08</c:v>
                </c:pt>
                <c:pt idx="613">
                  <c:v>2011-11-02-09</c:v>
                </c:pt>
                <c:pt idx="614">
                  <c:v>2011-11-02-10</c:v>
                </c:pt>
                <c:pt idx="615">
                  <c:v>2011-11-02-11</c:v>
                </c:pt>
                <c:pt idx="616">
                  <c:v>2011-11-02-12</c:v>
                </c:pt>
                <c:pt idx="617">
                  <c:v>2011-11-02-13</c:v>
                </c:pt>
                <c:pt idx="618">
                  <c:v>2011-11-02-14</c:v>
                </c:pt>
                <c:pt idx="619">
                  <c:v>2011-11-02-15</c:v>
                </c:pt>
                <c:pt idx="620">
                  <c:v>2011-11-02-16</c:v>
                </c:pt>
                <c:pt idx="621">
                  <c:v>2011-11-02-17</c:v>
                </c:pt>
                <c:pt idx="622">
                  <c:v>2011-11-02-18</c:v>
                </c:pt>
                <c:pt idx="623">
                  <c:v>2011-11-02-19</c:v>
                </c:pt>
                <c:pt idx="624">
                  <c:v>2011-11-02-20</c:v>
                </c:pt>
                <c:pt idx="625">
                  <c:v>2011-11-02-21</c:v>
                </c:pt>
                <c:pt idx="626">
                  <c:v>2011-11-02-22</c:v>
                </c:pt>
                <c:pt idx="627">
                  <c:v>2011-11-02-23</c:v>
                </c:pt>
                <c:pt idx="628">
                  <c:v>2011-11-03-00</c:v>
                </c:pt>
                <c:pt idx="629">
                  <c:v>2011-11-03-01</c:v>
                </c:pt>
                <c:pt idx="630">
                  <c:v>2011-11-03-02</c:v>
                </c:pt>
                <c:pt idx="631">
                  <c:v>2011-11-03-03</c:v>
                </c:pt>
                <c:pt idx="632">
                  <c:v>2011-11-03-04</c:v>
                </c:pt>
                <c:pt idx="633">
                  <c:v>2011-11-03-05</c:v>
                </c:pt>
                <c:pt idx="634">
                  <c:v>2011-11-03-06</c:v>
                </c:pt>
                <c:pt idx="635">
                  <c:v>2011-11-03-07</c:v>
                </c:pt>
                <c:pt idx="636">
                  <c:v>2011-11-03-08</c:v>
                </c:pt>
                <c:pt idx="637">
                  <c:v>2011-11-03-09</c:v>
                </c:pt>
                <c:pt idx="638">
                  <c:v>2011-11-03-10</c:v>
                </c:pt>
                <c:pt idx="639">
                  <c:v>2011-11-03-11</c:v>
                </c:pt>
                <c:pt idx="640">
                  <c:v>2011-11-03-12</c:v>
                </c:pt>
                <c:pt idx="641">
                  <c:v>2011-11-03-13</c:v>
                </c:pt>
                <c:pt idx="642">
                  <c:v>2011-11-03-14</c:v>
                </c:pt>
                <c:pt idx="643">
                  <c:v>2011-11-03-15</c:v>
                </c:pt>
                <c:pt idx="644">
                  <c:v>2011-11-03-16</c:v>
                </c:pt>
                <c:pt idx="645">
                  <c:v>2011-11-03-17</c:v>
                </c:pt>
                <c:pt idx="646">
                  <c:v>2011-11-03-18</c:v>
                </c:pt>
                <c:pt idx="647">
                  <c:v>2011-11-03-19</c:v>
                </c:pt>
                <c:pt idx="648">
                  <c:v>2011-11-03-20</c:v>
                </c:pt>
                <c:pt idx="649">
                  <c:v>2011-11-03-21</c:v>
                </c:pt>
                <c:pt idx="650">
                  <c:v>2011-11-03-22</c:v>
                </c:pt>
                <c:pt idx="651">
                  <c:v>2011-11-03-23</c:v>
                </c:pt>
                <c:pt idx="652">
                  <c:v>2011-11-04-00</c:v>
                </c:pt>
                <c:pt idx="653">
                  <c:v>2011-11-04-01</c:v>
                </c:pt>
                <c:pt idx="654">
                  <c:v>2011-11-04-02</c:v>
                </c:pt>
                <c:pt idx="655">
                  <c:v>2011-11-04-03</c:v>
                </c:pt>
                <c:pt idx="656">
                  <c:v>2011-11-04-04</c:v>
                </c:pt>
                <c:pt idx="657">
                  <c:v>2011-11-04-05</c:v>
                </c:pt>
                <c:pt idx="658">
                  <c:v>2011-11-04-06</c:v>
                </c:pt>
                <c:pt idx="659">
                  <c:v>2011-11-04-07</c:v>
                </c:pt>
                <c:pt idx="660">
                  <c:v>2011-11-04-08</c:v>
                </c:pt>
                <c:pt idx="661">
                  <c:v>2011-11-04-09</c:v>
                </c:pt>
                <c:pt idx="662">
                  <c:v>2011-11-04-10</c:v>
                </c:pt>
                <c:pt idx="663">
                  <c:v>2011-11-04-11</c:v>
                </c:pt>
                <c:pt idx="664">
                  <c:v>2011-11-04-12</c:v>
                </c:pt>
                <c:pt idx="665">
                  <c:v>2011-11-04-13</c:v>
                </c:pt>
                <c:pt idx="666">
                  <c:v>2011-11-04-14</c:v>
                </c:pt>
                <c:pt idx="667">
                  <c:v>2011-11-04-15</c:v>
                </c:pt>
                <c:pt idx="668">
                  <c:v>2011-11-04-16</c:v>
                </c:pt>
                <c:pt idx="669">
                  <c:v>2011-11-04-17</c:v>
                </c:pt>
                <c:pt idx="670">
                  <c:v>2011-11-04-18</c:v>
                </c:pt>
                <c:pt idx="671">
                  <c:v>2011-11-04-19</c:v>
                </c:pt>
                <c:pt idx="672">
                  <c:v>2011-11-04-20</c:v>
                </c:pt>
                <c:pt idx="673">
                  <c:v>2011-11-04-21</c:v>
                </c:pt>
                <c:pt idx="674">
                  <c:v>2011-11-04-22</c:v>
                </c:pt>
                <c:pt idx="675">
                  <c:v>2011-11-04-23</c:v>
                </c:pt>
                <c:pt idx="676">
                  <c:v>2011-11-05-00</c:v>
                </c:pt>
                <c:pt idx="677">
                  <c:v>2011-11-05-01</c:v>
                </c:pt>
                <c:pt idx="678">
                  <c:v>2011-11-05-02</c:v>
                </c:pt>
                <c:pt idx="679">
                  <c:v>2011-11-05-03</c:v>
                </c:pt>
                <c:pt idx="680">
                  <c:v>2011-11-05-04</c:v>
                </c:pt>
                <c:pt idx="681">
                  <c:v>2011-11-05-05</c:v>
                </c:pt>
                <c:pt idx="682">
                  <c:v>2011-11-05-06</c:v>
                </c:pt>
                <c:pt idx="683">
                  <c:v>2011-11-05-07</c:v>
                </c:pt>
                <c:pt idx="684">
                  <c:v>2011-11-05-08</c:v>
                </c:pt>
                <c:pt idx="685">
                  <c:v>2011-11-05-09</c:v>
                </c:pt>
                <c:pt idx="686">
                  <c:v>2011-11-05-10</c:v>
                </c:pt>
                <c:pt idx="687">
                  <c:v>2011-11-05-11</c:v>
                </c:pt>
                <c:pt idx="688">
                  <c:v>2011-11-05-12</c:v>
                </c:pt>
                <c:pt idx="689">
                  <c:v>2011-11-05-13</c:v>
                </c:pt>
                <c:pt idx="690">
                  <c:v>2011-11-05-14</c:v>
                </c:pt>
                <c:pt idx="691">
                  <c:v>2011-11-05-15</c:v>
                </c:pt>
                <c:pt idx="692">
                  <c:v>2011-11-05-16</c:v>
                </c:pt>
                <c:pt idx="693">
                  <c:v>2011-11-05-17</c:v>
                </c:pt>
                <c:pt idx="694">
                  <c:v>2011-11-05-18</c:v>
                </c:pt>
                <c:pt idx="695">
                  <c:v>2011-11-05-19</c:v>
                </c:pt>
                <c:pt idx="696">
                  <c:v>2011-11-05-20</c:v>
                </c:pt>
                <c:pt idx="697">
                  <c:v>2011-11-05-21</c:v>
                </c:pt>
                <c:pt idx="698">
                  <c:v>2011-11-05-22</c:v>
                </c:pt>
                <c:pt idx="699">
                  <c:v>2011-11-05-23</c:v>
                </c:pt>
                <c:pt idx="700">
                  <c:v>2011-11-06-00</c:v>
                </c:pt>
                <c:pt idx="701">
                  <c:v>2011-11-06-01</c:v>
                </c:pt>
                <c:pt idx="702">
                  <c:v>2011-11-06-02</c:v>
                </c:pt>
                <c:pt idx="703">
                  <c:v>2011-11-06-03</c:v>
                </c:pt>
                <c:pt idx="704">
                  <c:v>2011-11-06-04</c:v>
                </c:pt>
                <c:pt idx="705">
                  <c:v>2011-11-06-05</c:v>
                </c:pt>
                <c:pt idx="706">
                  <c:v>2011-11-06-06</c:v>
                </c:pt>
                <c:pt idx="707">
                  <c:v>2011-11-06-07</c:v>
                </c:pt>
                <c:pt idx="708">
                  <c:v>2011-11-06-08</c:v>
                </c:pt>
                <c:pt idx="709">
                  <c:v>2011-11-06-09</c:v>
                </c:pt>
                <c:pt idx="710">
                  <c:v>2011-11-06-10</c:v>
                </c:pt>
                <c:pt idx="711">
                  <c:v>2011-11-06-11</c:v>
                </c:pt>
                <c:pt idx="712">
                  <c:v>2011-11-06-12</c:v>
                </c:pt>
                <c:pt idx="713">
                  <c:v>2011-11-06-13</c:v>
                </c:pt>
                <c:pt idx="714">
                  <c:v>2011-11-06-14</c:v>
                </c:pt>
                <c:pt idx="715">
                  <c:v>2011-11-06-15</c:v>
                </c:pt>
                <c:pt idx="716">
                  <c:v>2011-11-06-16</c:v>
                </c:pt>
                <c:pt idx="717">
                  <c:v>2011-11-06-17</c:v>
                </c:pt>
                <c:pt idx="718">
                  <c:v>2011-11-06-18</c:v>
                </c:pt>
                <c:pt idx="719">
                  <c:v>2011-11-06-19</c:v>
                </c:pt>
                <c:pt idx="720">
                  <c:v>2011-11-06-20</c:v>
                </c:pt>
                <c:pt idx="721">
                  <c:v>2011-11-06-21</c:v>
                </c:pt>
                <c:pt idx="722">
                  <c:v>2011-11-06-22</c:v>
                </c:pt>
                <c:pt idx="723">
                  <c:v>2011-11-06-23</c:v>
                </c:pt>
                <c:pt idx="724">
                  <c:v>2011-11-07-00</c:v>
                </c:pt>
                <c:pt idx="725">
                  <c:v>2011-11-07-01</c:v>
                </c:pt>
                <c:pt idx="726">
                  <c:v>2011-11-07-02</c:v>
                </c:pt>
                <c:pt idx="727">
                  <c:v>2011-11-07-03</c:v>
                </c:pt>
                <c:pt idx="728">
                  <c:v>2011-11-07-04</c:v>
                </c:pt>
                <c:pt idx="729">
                  <c:v>2011-11-07-05</c:v>
                </c:pt>
                <c:pt idx="730">
                  <c:v>2011-11-07-06</c:v>
                </c:pt>
                <c:pt idx="731">
                  <c:v>2011-11-07-07</c:v>
                </c:pt>
                <c:pt idx="732">
                  <c:v>2011-11-07-08</c:v>
                </c:pt>
                <c:pt idx="733">
                  <c:v>2011-11-07-09</c:v>
                </c:pt>
                <c:pt idx="734">
                  <c:v>2011-11-07-10</c:v>
                </c:pt>
                <c:pt idx="735">
                  <c:v>2011-11-07-11</c:v>
                </c:pt>
                <c:pt idx="736">
                  <c:v>2011-11-07-12</c:v>
                </c:pt>
                <c:pt idx="737">
                  <c:v>2011-11-07-13</c:v>
                </c:pt>
                <c:pt idx="738">
                  <c:v>2011-11-07-14</c:v>
                </c:pt>
                <c:pt idx="739">
                  <c:v>2011-11-07-15</c:v>
                </c:pt>
                <c:pt idx="740">
                  <c:v>2011-11-07-16</c:v>
                </c:pt>
                <c:pt idx="741">
                  <c:v>2011-11-07-17</c:v>
                </c:pt>
                <c:pt idx="742">
                  <c:v>2011-11-07-18</c:v>
                </c:pt>
                <c:pt idx="743">
                  <c:v>2011-11-07-19</c:v>
                </c:pt>
                <c:pt idx="744">
                  <c:v>2011-11-07-20</c:v>
                </c:pt>
                <c:pt idx="745">
                  <c:v>2011-11-07-21</c:v>
                </c:pt>
                <c:pt idx="746">
                  <c:v>2011-11-07-22</c:v>
                </c:pt>
                <c:pt idx="747">
                  <c:v>2011-11-07-23</c:v>
                </c:pt>
                <c:pt idx="748">
                  <c:v>2011-11-08-00</c:v>
                </c:pt>
                <c:pt idx="749">
                  <c:v>2011-11-08-01</c:v>
                </c:pt>
                <c:pt idx="750">
                  <c:v>2011-11-08-02</c:v>
                </c:pt>
                <c:pt idx="751">
                  <c:v>2011-11-08-03</c:v>
                </c:pt>
                <c:pt idx="752">
                  <c:v>2011-11-08-04</c:v>
                </c:pt>
                <c:pt idx="753">
                  <c:v>2011-11-08-05</c:v>
                </c:pt>
                <c:pt idx="754">
                  <c:v>2011-11-08-06</c:v>
                </c:pt>
                <c:pt idx="755">
                  <c:v>2011-11-08-07</c:v>
                </c:pt>
                <c:pt idx="756">
                  <c:v>2011-11-08-08</c:v>
                </c:pt>
                <c:pt idx="757">
                  <c:v>2011-11-08-09</c:v>
                </c:pt>
                <c:pt idx="758">
                  <c:v>2011-11-08-10</c:v>
                </c:pt>
                <c:pt idx="759">
                  <c:v>2011-11-08-11</c:v>
                </c:pt>
                <c:pt idx="760">
                  <c:v>2011-11-08-12</c:v>
                </c:pt>
                <c:pt idx="761">
                  <c:v>2011-11-08-13</c:v>
                </c:pt>
                <c:pt idx="762">
                  <c:v>2011-11-08-14</c:v>
                </c:pt>
                <c:pt idx="763">
                  <c:v>2011-11-08-15</c:v>
                </c:pt>
                <c:pt idx="764">
                  <c:v>2011-11-08-16</c:v>
                </c:pt>
                <c:pt idx="765">
                  <c:v>2011-11-08-17</c:v>
                </c:pt>
                <c:pt idx="766">
                  <c:v>2011-11-08-18</c:v>
                </c:pt>
                <c:pt idx="767">
                  <c:v>2011-11-08-19</c:v>
                </c:pt>
                <c:pt idx="768">
                  <c:v>2011-11-08-20</c:v>
                </c:pt>
                <c:pt idx="769">
                  <c:v>2011-11-08-21</c:v>
                </c:pt>
                <c:pt idx="770">
                  <c:v>2011-11-08-22</c:v>
                </c:pt>
                <c:pt idx="771">
                  <c:v>2011-11-08-23</c:v>
                </c:pt>
                <c:pt idx="772">
                  <c:v>2011-11-09-00</c:v>
                </c:pt>
                <c:pt idx="773">
                  <c:v>2011-11-09-01</c:v>
                </c:pt>
                <c:pt idx="774">
                  <c:v>2011-11-09-02</c:v>
                </c:pt>
                <c:pt idx="775">
                  <c:v>2011-11-09-03</c:v>
                </c:pt>
                <c:pt idx="776">
                  <c:v>2011-11-09-04</c:v>
                </c:pt>
                <c:pt idx="777">
                  <c:v>2011-11-09-05</c:v>
                </c:pt>
                <c:pt idx="778">
                  <c:v>2011-11-09-06</c:v>
                </c:pt>
                <c:pt idx="779">
                  <c:v>2011-11-09-07</c:v>
                </c:pt>
                <c:pt idx="780">
                  <c:v>2011-11-09-08</c:v>
                </c:pt>
                <c:pt idx="781">
                  <c:v>2011-11-09-09</c:v>
                </c:pt>
                <c:pt idx="782">
                  <c:v>2011-11-09-10</c:v>
                </c:pt>
                <c:pt idx="783">
                  <c:v>2011-11-09-11</c:v>
                </c:pt>
                <c:pt idx="784">
                  <c:v>2011-11-09-12</c:v>
                </c:pt>
                <c:pt idx="785">
                  <c:v>2011-11-09-13</c:v>
                </c:pt>
                <c:pt idx="786">
                  <c:v>2011-11-09-14</c:v>
                </c:pt>
                <c:pt idx="787">
                  <c:v>2011-11-09-15</c:v>
                </c:pt>
                <c:pt idx="788">
                  <c:v>2011-11-09-16</c:v>
                </c:pt>
                <c:pt idx="789">
                  <c:v>2011-11-09-17</c:v>
                </c:pt>
                <c:pt idx="790">
                  <c:v>2011-11-09-18</c:v>
                </c:pt>
                <c:pt idx="791">
                  <c:v>2011-11-09-19</c:v>
                </c:pt>
                <c:pt idx="792">
                  <c:v>2011-11-09-20</c:v>
                </c:pt>
                <c:pt idx="793">
                  <c:v>2011-11-09-21</c:v>
                </c:pt>
                <c:pt idx="794">
                  <c:v>2011-11-09-22</c:v>
                </c:pt>
                <c:pt idx="795">
                  <c:v>2011-11-09-23</c:v>
                </c:pt>
                <c:pt idx="796">
                  <c:v>2011-11-10-00</c:v>
                </c:pt>
                <c:pt idx="797">
                  <c:v>2011-11-10-01</c:v>
                </c:pt>
                <c:pt idx="798">
                  <c:v>2011-11-10-02</c:v>
                </c:pt>
                <c:pt idx="799">
                  <c:v>2011-11-10-03</c:v>
                </c:pt>
                <c:pt idx="800">
                  <c:v>2011-11-10-04</c:v>
                </c:pt>
                <c:pt idx="801">
                  <c:v>2011-11-10-05</c:v>
                </c:pt>
                <c:pt idx="802">
                  <c:v>2011-11-10-06</c:v>
                </c:pt>
                <c:pt idx="803">
                  <c:v>2011-11-10-07</c:v>
                </c:pt>
                <c:pt idx="804">
                  <c:v>2011-11-10-08</c:v>
                </c:pt>
                <c:pt idx="805">
                  <c:v>2011-11-10-09</c:v>
                </c:pt>
                <c:pt idx="806">
                  <c:v>2011-11-10-10</c:v>
                </c:pt>
                <c:pt idx="807">
                  <c:v>2011-11-10-11</c:v>
                </c:pt>
                <c:pt idx="808">
                  <c:v>2011-11-10-12</c:v>
                </c:pt>
                <c:pt idx="809">
                  <c:v>2011-11-10-13</c:v>
                </c:pt>
                <c:pt idx="810">
                  <c:v>2011-11-10-14</c:v>
                </c:pt>
                <c:pt idx="811">
                  <c:v>2011-11-10-15</c:v>
                </c:pt>
                <c:pt idx="812">
                  <c:v>2011-11-10-16</c:v>
                </c:pt>
                <c:pt idx="813">
                  <c:v>2011-11-10-17</c:v>
                </c:pt>
                <c:pt idx="814">
                  <c:v>2011-11-10-18</c:v>
                </c:pt>
                <c:pt idx="815">
                  <c:v>2011-11-10-19</c:v>
                </c:pt>
                <c:pt idx="816">
                  <c:v>2011-11-10-20</c:v>
                </c:pt>
                <c:pt idx="817">
                  <c:v>2011-11-10-21</c:v>
                </c:pt>
                <c:pt idx="818">
                  <c:v>2011-11-10-22</c:v>
                </c:pt>
                <c:pt idx="819">
                  <c:v>2011-11-10-23</c:v>
                </c:pt>
                <c:pt idx="820">
                  <c:v>2011-11-11-00</c:v>
                </c:pt>
                <c:pt idx="821">
                  <c:v>2011-11-11-01</c:v>
                </c:pt>
                <c:pt idx="822">
                  <c:v>2011-11-11-02</c:v>
                </c:pt>
                <c:pt idx="823">
                  <c:v>2011-11-11-03</c:v>
                </c:pt>
                <c:pt idx="824">
                  <c:v>2011-11-11-04</c:v>
                </c:pt>
                <c:pt idx="825">
                  <c:v>2011-11-11-05</c:v>
                </c:pt>
                <c:pt idx="826">
                  <c:v>2011-11-11-06</c:v>
                </c:pt>
                <c:pt idx="827">
                  <c:v>2011-11-11-07</c:v>
                </c:pt>
                <c:pt idx="828">
                  <c:v>2011-11-11-08</c:v>
                </c:pt>
                <c:pt idx="829">
                  <c:v>2011-11-11-09</c:v>
                </c:pt>
                <c:pt idx="830">
                  <c:v>2011-11-11-10</c:v>
                </c:pt>
                <c:pt idx="831">
                  <c:v>2011-11-11-11</c:v>
                </c:pt>
                <c:pt idx="832">
                  <c:v>2011-11-11-12</c:v>
                </c:pt>
                <c:pt idx="833">
                  <c:v>2011-11-11-13</c:v>
                </c:pt>
                <c:pt idx="834">
                  <c:v>2011-11-11-14</c:v>
                </c:pt>
                <c:pt idx="835">
                  <c:v>2011-11-11-15</c:v>
                </c:pt>
                <c:pt idx="836">
                  <c:v>2011-11-11-16</c:v>
                </c:pt>
                <c:pt idx="837">
                  <c:v>2011-11-11-17</c:v>
                </c:pt>
                <c:pt idx="838">
                  <c:v>2011-11-11-18</c:v>
                </c:pt>
                <c:pt idx="839">
                  <c:v>2011-11-11-19</c:v>
                </c:pt>
                <c:pt idx="840">
                  <c:v>2011-11-11-20</c:v>
                </c:pt>
                <c:pt idx="841">
                  <c:v>2011-11-11-21</c:v>
                </c:pt>
                <c:pt idx="842">
                  <c:v>2011-11-11-22</c:v>
                </c:pt>
                <c:pt idx="843">
                  <c:v>2011-11-11-23</c:v>
                </c:pt>
                <c:pt idx="844">
                  <c:v>2011-11-12-00</c:v>
                </c:pt>
                <c:pt idx="845">
                  <c:v>2011-11-12-01</c:v>
                </c:pt>
                <c:pt idx="846">
                  <c:v>2011-11-12-02</c:v>
                </c:pt>
                <c:pt idx="847">
                  <c:v>2011-11-12-03</c:v>
                </c:pt>
                <c:pt idx="848">
                  <c:v>2011-11-12-04</c:v>
                </c:pt>
                <c:pt idx="849">
                  <c:v>2011-11-12-05</c:v>
                </c:pt>
                <c:pt idx="850">
                  <c:v>2011-11-12-06</c:v>
                </c:pt>
                <c:pt idx="851">
                  <c:v>2011-11-12-07</c:v>
                </c:pt>
                <c:pt idx="852">
                  <c:v>2011-11-12-08</c:v>
                </c:pt>
                <c:pt idx="853">
                  <c:v>2011-11-12-09</c:v>
                </c:pt>
                <c:pt idx="854">
                  <c:v>2011-11-12-10</c:v>
                </c:pt>
                <c:pt idx="855">
                  <c:v>2011-11-12-11</c:v>
                </c:pt>
                <c:pt idx="856">
                  <c:v>2011-11-12-12</c:v>
                </c:pt>
                <c:pt idx="857">
                  <c:v>2011-11-12-13</c:v>
                </c:pt>
                <c:pt idx="858">
                  <c:v>2011-11-12-14</c:v>
                </c:pt>
                <c:pt idx="859">
                  <c:v>2011-11-12-15</c:v>
                </c:pt>
                <c:pt idx="860">
                  <c:v>2011-11-12-16</c:v>
                </c:pt>
                <c:pt idx="861">
                  <c:v>2011-11-12-17</c:v>
                </c:pt>
                <c:pt idx="862">
                  <c:v>2011-11-12-18</c:v>
                </c:pt>
                <c:pt idx="863">
                  <c:v>2011-11-12-19</c:v>
                </c:pt>
                <c:pt idx="864">
                  <c:v>2011-11-12-20</c:v>
                </c:pt>
                <c:pt idx="865">
                  <c:v>2011-11-12-21</c:v>
                </c:pt>
                <c:pt idx="866">
                  <c:v>2011-11-12-22</c:v>
                </c:pt>
                <c:pt idx="867">
                  <c:v>2011-11-12-23</c:v>
                </c:pt>
                <c:pt idx="868">
                  <c:v>2011-11-13-00</c:v>
                </c:pt>
                <c:pt idx="869">
                  <c:v>2011-11-13-01</c:v>
                </c:pt>
                <c:pt idx="870">
                  <c:v>2011-11-13-02</c:v>
                </c:pt>
                <c:pt idx="871">
                  <c:v>2011-11-13-03</c:v>
                </c:pt>
                <c:pt idx="872">
                  <c:v>2011-11-13-04</c:v>
                </c:pt>
                <c:pt idx="873">
                  <c:v>2011-11-13-05</c:v>
                </c:pt>
                <c:pt idx="874">
                  <c:v>2011-11-13-06</c:v>
                </c:pt>
                <c:pt idx="875">
                  <c:v>2011-11-13-07</c:v>
                </c:pt>
                <c:pt idx="876">
                  <c:v>2011-11-13-08</c:v>
                </c:pt>
                <c:pt idx="877">
                  <c:v>2011-11-13-09</c:v>
                </c:pt>
                <c:pt idx="878">
                  <c:v>2011-11-13-10</c:v>
                </c:pt>
                <c:pt idx="879">
                  <c:v>2011-11-13-11</c:v>
                </c:pt>
                <c:pt idx="880">
                  <c:v>2011-11-13-12</c:v>
                </c:pt>
                <c:pt idx="881">
                  <c:v>2011-11-13-13</c:v>
                </c:pt>
                <c:pt idx="882">
                  <c:v>2011-11-13-14</c:v>
                </c:pt>
                <c:pt idx="883">
                  <c:v>2011-11-13-15</c:v>
                </c:pt>
                <c:pt idx="884">
                  <c:v>2011-11-13-16</c:v>
                </c:pt>
                <c:pt idx="885">
                  <c:v>2011-11-13-17</c:v>
                </c:pt>
                <c:pt idx="886">
                  <c:v>2011-11-13-18</c:v>
                </c:pt>
                <c:pt idx="887">
                  <c:v>2011-11-13-19</c:v>
                </c:pt>
                <c:pt idx="888">
                  <c:v>2011-11-13-20</c:v>
                </c:pt>
                <c:pt idx="889">
                  <c:v>2011-11-13-21</c:v>
                </c:pt>
                <c:pt idx="890">
                  <c:v>2011-11-13-22</c:v>
                </c:pt>
                <c:pt idx="891">
                  <c:v>2011-11-13-23</c:v>
                </c:pt>
                <c:pt idx="892">
                  <c:v>2011-11-14-00</c:v>
                </c:pt>
                <c:pt idx="893">
                  <c:v>2011-11-14-01</c:v>
                </c:pt>
                <c:pt idx="894">
                  <c:v>2011-11-14-02</c:v>
                </c:pt>
                <c:pt idx="895">
                  <c:v>2011-11-14-03</c:v>
                </c:pt>
                <c:pt idx="896">
                  <c:v>2011-11-14-04</c:v>
                </c:pt>
                <c:pt idx="897">
                  <c:v>2011-11-14-05</c:v>
                </c:pt>
                <c:pt idx="898">
                  <c:v>2011-11-14-06</c:v>
                </c:pt>
                <c:pt idx="899">
                  <c:v>2011-11-14-07</c:v>
                </c:pt>
                <c:pt idx="900">
                  <c:v>2011-11-14-08</c:v>
                </c:pt>
                <c:pt idx="901">
                  <c:v>2011-11-14-09</c:v>
                </c:pt>
                <c:pt idx="902">
                  <c:v>2011-11-14-10</c:v>
                </c:pt>
                <c:pt idx="903">
                  <c:v>2011-11-14-11</c:v>
                </c:pt>
                <c:pt idx="904">
                  <c:v>2011-11-14-12</c:v>
                </c:pt>
                <c:pt idx="905">
                  <c:v>2011-11-14-13</c:v>
                </c:pt>
                <c:pt idx="906">
                  <c:v>2011-11-14-14</c:v>
                </c:pt>
                <c:pt idx="907">
                  <c:v>2011-11-14-15</c:v>
                </c:pt>
                <c:pt idx="908">
                  <c:v>2011-11-14-16</c:v>
                </c:pt>
                <c:pt idx="909">
                  <c:v>2011-11-14-17</c:v>
                </c:pt>
                <c:pt idx="910">
                  <c:v>2011-11-14-18</c:v>
                </c:pt>
                <c:pt idx="911">
                  <c:v>2011-11-14-19</c:v>
                </c:pt>
                <c:pt idx="912">
                  <c:v>2011-11-14-20</c:v>
                </c:pt>
                <c:pt idx="913">
                  <c:v>2011-11-14-21</c:v>
                </c:pt>
                <c:pt idx="914">
                  <c:v>2011-11-14-22</c:v>
                </c:pt>
                <c:pt idx="915">
                  <c:v>2011-11-14-23</c:v>
                </c:pt>
                <c:pt idx="916">
                  <c:v>2011-11-15-00</c:v>
                </c:pt>
                <c:pt idx="917">
                  <c:v>2011-11-15-01</c:v>
                </c:pt>
                <c:pt idx="918">
                  <c:v>2011-11-15-02</c:v>
                </c:pt>
                <c:pt idx="919">
                  <c:v>2011-11-15-03</c:v>
                </c:pt>
                <c:pt idx="920">
                  <c:v>2011-11-15-04</c:v>
                </c:pt>
                <c:pt idx="921">
                  <c:v>2011-11-15-05</c:v>
                </c:pt>
                <c:pt idx="922">
                  <c:v>2011-11-15-06</c:v>
                </c:pt>
                <c:pt idx="923">
                  <c:v>2011-11-15-07</c:v>
                </c:pt>
                <c:pt idx="924">
                  <c:v>2011-11-15-08</c:v>
                </c:pt>
                <c:pt idx="925">
                  <c:v>2011-11-15-09</c:v>
                </c:pt>
                <c:pt idx="926">
                  <c:v>2011-11-15-10</c:v>
                </c:pt>
                <c:pt idx="927">
                  <c:v>2011-11-15-11</c:v>
                </c:pt>
                <c:pt idx="928">
                  <c:v>2011-11-15-12</c:v>
                </c:pt>
                <c:pt idx="929">
                  <c:v>2011-11-15-13</c:v>
                </c:pt>
                <c:pt idx="930">
                  <c:v>2011-11-15-14</c:v>
                </c:pt>
                <c:pt idx="931">
                  <c:v>2011-11-15-15</c:v>
                </c:pt>
                <c:pt idx="932">
                  <c:v>2011-11-15-16</c:v>
                </c:pt>
                <c:pt idx="933">
                  <c:v>2011-11-15-17</c:v>
                </c:pt>
                <c:pt idx="934">
                  <c:v>2011-11-15-18</c:v>
                </c:pt>
                <c:pt idx="935">
                  <c:v>2011-11-15-19</c:v>
                </c:pt>
                <c:pt idx="936">
                  <c:v>2011-11-15-20</c:v>
                </c:pt>
                <c:pt idx="937">
                  <c:v>2011-11-15-21</c:v>
                </c:pt>
                <c:pt idx="938">
                  <c:v>2011-11-15-22</c:v>
                </c:pt>
                <c:pt idx="939">
                  <c:v>2011-11-15-23</c:v>
                </c:pt>
                <c:pt idx="940">
                  <c:v>2011-11-16-00</c:v>
                </c:pt>
                <c:pt idx="941">
                  <c:v>2011-11-16-01</c:v>
                </c:pt>
                <c:pt idx="942">
                  <c:v>2011-11-16-02</c:v>
                </c:pt>
                <c:pt idx="943">
                  <c:v>2011-11-16-03</c:v>
                </c:pt>
                <c:pt idx="944">
                  <c:v>2011-11-16-04</c:v>
                </c:pt>
                <c:pt idx="945">
                  <c:v>2011-11-16-05</c:v>
                </c:pt>
                <c:pt idx="946">
                  <c:v>2011-11-16-06</c:v>
                </c:pt>
                <c:pt idx="947">
                  <c:v>2011-11-16-07</c:v>
                </c:pt>
                <c:pt idx="948">
                  <c:v>2011-11-16-08</c:v>
                </c:pt>
                <c:pt idx="949">
                  <c:v>2011-11-16-09</c:v>
                </c:pt>
                <c:pt idx="950">
                  <c:v>2011-11-16-10</c:v>
                </c:pt>
                <c:pt idx="951">
                  <c:v>2011-11-16-11</c:v>
                </c:pt>
                <c:pt idx="952">
                  <c:v>2011-11-16-12</c:v>
                </c:pt>
                <c:pt idx="953">
                  <c:v>2011-11-16-13</c:v>
                </c:pt>
                <c:pt idx="954">
                  <c:v>2011-11-16-14</c:v>
                </c:pt>
                <c:pt idx="955">
                  <c:v>2011-11-16-15</c:v>
                </c:pt>
                <c:pt idx="956">
                  <c:v>2011-11-16-16</c:v>
                </c:pt>
                <c:pt idx="957">
                  <c:v>2011-11-16-17</c:v>
                </c:pt>
                <c:pt idx="958">
                  <c:v>2011-11-16-18</c:v>
                </c:pt>
                <c:pt idx="959">
                  <c:v>2011-11-16-19</c:v>
                </c:pt>
                <c:pt idx="960">
                  <c:v>2011-11-16-20</c:v>
                </c:pt>
                <c:pt idx="961">
                  <c:v>2011-11-16-21</c:v>
                </c:pt>
                <c:pt idx="962">
                  <c:v>2011-11-16-22</c:v>
                </c:pt>
                <c:pt idx="963">
                  <c:v>2011-11-16-23</c:v>
                </c:pt>
                <c:pt idx="964">
                  <c:v>2011-11-17-00</c:v>
                </c:pt>
                <c:pt idx="965">
                  <c:v>2011-11-17-01</c:v>
                </c:pt>
                <c:pt idx="966">
                  <c:v>2011-11-17-02</c:v>
                </c:pt>
                <c:pt idx="967">
                  <c:v>2011-11-17-03</c:v>
                </c:pt>
                <c:pt idx="968">
                  <c:v>2011-11-17-04</c:v>
                </c:pt>
                <c:pt idx="969">
                  <c:v>2011-11-17-05</c:v>
                </c:pt>
                <c:pt idx="970">
                  <c:v>2011-11-17-06</c:v>
                </c:pt>
                <c:pt idx="971">
                  <c:v>2011-11-17-07</c:v>
                </c:pt>
                <c:pt idx="972">
                  <c:v>2011-11-17-08</c:v>
                </c:pt>
                <c:pt idx="973">
                  <c:v>2011-11-17-09</c:v>
                </c:pt>
                <c:pt idx="974">
                  <c:v>2011-11-17-10</c:v>
                </c:pt>
                <c:pt idx="975">
                  <c:v>2011-11-17-11</c:v>
                </c:pt>
                <c:pt idx="976">
                  <c:v>2011-11-17-12</c:v>
                </c:pt>
                <c:pt idx="977">
                  <c:v>2011-11-17-13</c:v>
                </c:pt>
                <c:pt idx="978">
                  <c:v>2011-11-17-14</c:v>
                </c:pt>
                <c:pt idx="979">
                  <c:v>2011-11-17-15</c:v>
                </c:pt>
                <c:pt idx="980">
                  <c:v>2011-11-17-16</c:v>
                </c:pt>
                <c:pt idx="981">
                  <c:v>2011-11-17-17</c:v>
                </c:pt>
                <c:pt idx="982">
                  <c:v>2011-11-17-18</c:v>
                </c:pt>
                <c:pt idx="983">
                  <c:v>2011-11-17-19</c:v>
                </c:pt>
                <c:pt idx="984">
                  <c:v>2011-11-17-20</c:v>
                </c:pt>
                <c:pt idx="985">
                  <c:v>2011-11-17-21</c:v>
                </c:pt>
                <c:pt idx="986">
                  <c:v>2011-11-17-22</c:v>
                </c:pt>
                <c:pt idx="987">
                  <c:v>2011-11-17-23</c:v>
                </c:pt>
                <c:pt idx="988">
                  <c:v>2011-11-18-00</c:v>
                </c:pt>
                <c:pt idx="989">
                  <c:v>2011-11-18-01</c:v>
                </c:pt>
                <c:pt idx="990">
                  <c:v>2011-11-18-02</c:v>
                </c:pt>
                <c:pt idx="991">
                  <c:v>2011-11-18-03</c:v>
                </c:pt>
                <c:pt idx="992">
                  <c:v>2011-11-18-04</c:v>
                </c:pt>
                <c:pt idx="993">
                  <c:v>2011-11-18-05</c:v>
                </c:pt>
                <c:pt idx="994">
                  <c:v>2011-11-18-06</c:v>
                </c:pt>
                <c:pt idx="995">
                  <c:v>2011-11-18-07</c:v>
                </c:pt>
                <c:pt idx="996">
                  <c:v>2011-11-18-08</c:v>
                </c:pt>
                <c:pt idx="997">
                  <c:v>2011-11-18-09</c:v>
                </c:pt>
                <c:pt idx="998">
                  <c:v>2011-11-18-10</c:v>
                </c:pt>
                <c:pt idx="999">
                  <c:v>2011-11-18-11</c:v>
                </c:pt>
                <c:pt idx="1000">
                  <c:v>2011-11-18-12</c:v>
                </c:pt>
                <c:pt idx="1001">
                  <c:v>2011-11-18-13</c:v>
                </c:pt>
                <c:pt idx="1002">
                  <c:v>2011-11-18-14</c:v>
                </c:pt>
                <c:pt idx="1003">
                  <c:v>2011-11-18-15</c:v>
                </c:pt>
                <c:pt idx="1004">
                  <c:v>2011-11-18-16</c:v>
                </c:pt>
                <c:pt idx="1005">
                  <c:v>2011-11-18-17</c:v>
                </c:pt>
                <c:pt idx="1006">
                  <c:v>2011-11-18-18</c:v>
                </c:pt>
                <c:pt idx="1007">
                  <c:v>2011-11-18-19</c:v>
                </c:pt>
                <c:pt idx="1008">
                  <c:v>2011-11-18-20</c:v>
                </c:pt>
                <c:pt idx="1009">
                  <c:v>2011-11-18-21</c:v>
                </c:pt>
                <c:pt idx="1010">
                  <c:v>2011-11-18-22</c:v>
                </c:pt>
                <c:pt idx="1011">
                  <c:v>2011-11-18-23</c:v>
                </c:pt>
                <c:pt idx="1012">
                  <c:v>2011-11-19-00</c:v>
                </c:pt>
                <c:pt idx="1013">
                  <c:v>2011-11-19-01</c:v>
                </c:pt>
                <c:pt idx="1014">
                  <c:v>2011-11-19-02</c:v>
                </c:pt>
                <c:pt idx="1015">
                  <c:v>2011-11-19-03</c:v>
                </c:pt>
                <c:pt idx="1016">
                  <c:v>2011-11-19-04</c:v>
                </c:pt>
                <c:pt idx="1017">
                  <c:v>2011-11-19-05</c:v>
                </c:pt>
                <c:pt idx="1018">
                  <c:v>2011-11-19-06</c:v>
                </c:pt>
                <c:pt idx="1019">
                  <c:v>2011-11-19-07</c:v>
                </c:pt>
                <c:pt idx="1020">
                  <c:v>2011-11-19-08</c:v>
                </c:pt>
                <c:pt idx="1021">
                  <c:v>2011-11-19-09</c:v>
                </c:pt>
                <c:pt idx="1022">
                  <c:v>2011-11-19-10</c:v>
                </c:pt>
                <c:pt idx="1023">
                  <c:v>2011-11-19-11</c:v>
                </c:pt>
                <c:pt idx="1024">
                  <c:v>2011-11-19-12</c:v>
                </c:pt>
                <c:pt idx="1025">
                  <c:v>2011-11-19-13</c:v>
                </c:pt>
                <c:pt idx="1026">
                  <c:v>2011-11-19-14</c:v>
                </c:pt>
                <c:pt idx="1027">
                  <c:v>2011-11-19-15</c:v>
                </c:pt>
                <c:pt idx="1028">
                  <c:v>2011-11-19-16</c:v>
                </c:pt>
                <c:pt idx="1029">
                  <c:v>2011-11-19-17</c:v>
                </c:pt>
                <c:pt idx="1030">
                  <c:v>2011-11-19-18</c:v>
                </c:pt>
                <c:pt idx="1031">
                  <c:v>2011-11-19-19</c:v>
                </c:pt>
                <c:pt idx="1032">
                  <c:v>2011-11-19-20</c:v>
                </c:pt>
                <c:pt idx="1033">
                  <c:v>2011-11-19-21</c:v>
                </c:pt>
                <c:pt idx="1034">
                  <c:v>2011-11-19-22</c:v>
                </c:pt>
                <c:pt idx="1035">
                  <c:v>2011-11-19-23</c:v>
                </c:pt>
                <c:pt idx="1036">
                  <c:v>2011-11-20-00</c:v>
                </c:pt>
                <c:pt idx="1037">
                  <c:v>2011-11-20-01</c:v>
                </c:pt>
                <c:pt idx="1038">
                  <c:v>2011-11-20-02</c:v>
                </c:pt>
                <c:pt idx="1039">
                  <c:v>2011-11-20-03</c:v>
                </c:pt>
                <c:pt idx="1040">
                  <c:v>2011-11-20-04</c:v>
                </c:pt>
                <c:pt idx="1041">
                  <c:v>2011-11-20-05</c:v>
                </c:pt>
                <c:pt idx="1042">
                  <c:v>2011-11-20-06</c:v>
                </c:pt>
                <c:pt idx="1043">
                  <c:v>2011-11-20-07</c:v>
                </c:pt>
                <c:pt idx="1044">
                  <c:v>2011-11-20-08</c:v>
                </c:pt>
                <c:pt idx="1045">
                  <c:v>2011-11-20-09</c:v>
                </c:pt>
                <c:pt idx="1046">
                  <c:v>2011-11-20-10</c:v>
                </c:pt>
                <c:pt idx="1047">
                  <c:v>2011-11-20-11</c:v>
                </c:pt>
                <c:pt idx="1048">
                  <c:v>2011-11-20-12</c:v>
                </c:pt>
                <c:pt idx="1049">
                  <c:v>2011-11-20-13</c:v>
                </c:pt>
                <c:pt idx="1050">
                  <c:v>2011-11-20-14</c:v>
                </c:pt>
                <c:pt idx="1051">
                  <c:v>2011-11-20-15</c:v>
                </c:pt>
                <c:pt idx="1052">
                  <c:v>2011-11-20-16</c:v>
                </c:pt>
                <c:pt idx="1053">
                  <c:v>2011-11-20-17</c:v>
                </c:pt>
                <c:pt idx="1054">
                  <c:v>2011-11-20-18</c:v>
                </c:pt>
                <c:pt idx="1055">
                  <c:v>2011-11-20-19</c:v>
                </c:pt>
                <c:pt idx="1056">
                  <c:v>2011-11-20-20</c:v>
                </c:pt>
                <c:pt idx="1057">
                  <c:v>2011-11-20-21</c:v>
                </c:pt>
                <c:pt idx="1058">
                  <c:v>2011-11-20-22</c:v>
                </c:pt>
                <c:pt idx="1059">
                  <c:v>2011-11-20-23</c:v>
                </c:pt>
                <c:pt idx="1060">
                  <c:v>2011-11-21-00</c:v>
                </c:pt>
                <c:pt idx="1061">
                  <c:v>2011-11-21-01</c:v>
                </c:pt>
                <c:pt idx="1062">
                  <c:v>2011-11-21-02</c:v>
                </c:pt>
                <c:pt idx="1063">
                  <c:v>2011-11-21-03</c:v>
                </c:pt>
                <c:pt idx="1064">
                  <c:v>2011-11-21-04</c:v>
                </c:pt>
                <c:pt idx="1065">
                  <c:v>2011-11-21-05</c:v>
                </c:pt>
                <c:pt idx="1066">
                  <c:v>2011-11-21-06</c:v>
                </c:pt>
                <c:pt idx="1067">
                  <c:v>2011-11-21-07</c:v>
                </c:pt>
                <c:pt idx="1068">
                  <c:v>2011-11-21-08</c:v>
                </c:pt>
                <c:pt idx="1069">
                  <c:v>2011-11-21-09</c:v>
                </c:pt>
                <c:pt idx="1070">
                  <c:v>2011-11-21-10</c:v>
                </c:pt>
                <c:pt idx="1071">
                  <c:v>2011-11-21-11</c:v>
                </c:pt>
                <c:pt idx="1072">
                  <c:v>2011-11-21-12</c:v>
                </c:pt>
                <c:pt idx="1073">
                  <c:v>2011-11-21-13</c:v>
                </c:pt>
                <c:pt idx="1074">
                  <c:v>2011-11-21-14</c:v>
                </c:pt>
                <c:pt idx="1075">
                  <c:v>2011-11-21-15</c:v>
                </c:pt>
                <c:pt idx="1076">
                  <c:v>2011-11-21-16</c:v>
                </c:pt>
                <c:pt idx="1077">
                  <c:v>2011-11-21-17</c:v>
                </c:pt>
                <c:pt idx="1078">
                  <c:v>2011-11-21-18</c:v>
                </c:pt>
                <c:pt idx="1079">
                  <c:v>2011-11-21-19</c:v>
                </c:pt>
                <c:pt idx="1080">
                  <c:v>2011-11-21-20</c:v>
                </c:pt>
                <c:pt idx="1081">
                  <c:v>2011-11-21-21</c:v>
                </c:pt>
                <c:pt idx="1082">
                  <c:v>2011-11-21-22</c:v>
                </c:pt>
                <c:pt idx="1083">
                  <c:v>2011-11-21-23</c:v>
                </c:pt>
                <c:pt idx="1084">
                  <c:v>2011-11-22-00</c:v>
                </c:pt>
                <c:pt idx="1085">
                  <c:v>2011-11-22-01</c:v>
                </c:pt>
                <c:pt idx="1086">
                  <c:v>2011-11-22-02</c:v>
                </c:pt>
                <c:pt idx="1087">
                  <c:v>2011-11-22-03</c:v>
                </c:pt>
                <c:pt idx="1088">
                  <c:v>2011-11-22-04</c:v>
                </c:pt>
                <c:pt idx="1089">
                  <c:v>2011-11-22-05</c:v>
                </c:pt>
                <c:pt idx="1090">
                  <c:v>2011-11-22-06</c:v>
                </c:pt>
                <c:pt idx="1091">
                  <c:v>2011-11-22-07</c:v>
                </c:pt>
                <c:pt idx="1092">
                  <c:v>2011-11-22-08</c:v>
                </c:pt>
                <c:pt idx="1093">
                  <c:v>2011-11-22-09</c:v>
                </c:pt>
                <c:pt idx="1094">
                  <c:v>2011-11-22-10</c:v>
                </c:pt>
                <c:pt idx="1095">
                  <c:v>2011-11-22-11</c:v>
                </c:pt>
                <c:pt idx="1096">
                  <c:v>2011-11-22-12</c:v>
                </c:pt>
                <c:pt idx="1097">
                  <c:v>2011-11-22-13</c:v>
                </c:pt>
                <c:pt idx="1098">
                  <c:v>2011-11-22-14</c:v>
                </c:pt>
                <c:pt idx="1099">
                  <c:v>2011-11-22-15</c:v>
                </c:pt>
                <c:pt idx="1100">
                  <c:v>2011-11-22-16</c:v>
                </c:pt>
                <c:pt idx="1101">
                  <c:v>2011-11-22-17</c:v>
                </c:pt>
                <c:pt idx="1102">
                  <c:v>2011-11-22-18</c:v>
                </c:pt>
                <c:pt idx="1103">
                  <c:v>2011-11-22-19</c:v>
                </c:pt>
                <c:pt idx="1104">
                  <c:v>2011-11-22-20</c:v>
                </c:pt>
                <c:pt idx="1105">
                  <c:v>2011-11-22-21</c:v>
                </c:pt>
                <c:pt idx="1106">
                  <c:v>2011-11-22-22</c:v>
                </c:pt>
                <c:pt idx="1107">
                  <c:v>2011-11-22-23</c:v>
                </c:pt>
                <c:pt idx="1108">
                  <c:v>2011-11-23-00</c:v>
                </c:pt>
                <c:pt idx="1109">
                  <c:v>2011-11-23-01</c:v>
                </c:pt>
                <c:pt idx="1110">
                  <c:v>2011-11-23-02</c:v>
                </c:pt>
                <c:pt idx="1111">
                  <c:v>2011-11-23-03</c:v>
                </c:pt>
                <c:pt idx="1112">
                  <c:v>2011-11-23-04</c:v>
                </c:pt>
                <c:pt idx="1113">
                  <c:v>2011-11-23-05</c:v>
                </c:pt>
                <c:pt idx="1114">
                  <c:v>2011-11-23-06</c:v>
                </c:pt>
                <c:pt idx="1115">
                  <c:v>2011-11-23-07</c:v>
                </c:pt>
                <c:pt idx="1116">
                  <c:v>2011-11-23-08</c:v>
                </c:pt>
                <c:pt idx="1117">
                  <c:v>2011-11-23-09</c:v>
                </c:pt>
                <c:pt idx="1118">
                  <c:v>2011-11-23-10</c:v>
                </c:pt>
                <c:pt idx="1119">
                  <c:v>2011-11-23-11</c:v>
                </c:pt>
                <c:pt idx="1120">
                  <c:v>2011-11-23-12</c:v>
                </c:pt>
                <c:pt idx="1121">
                  <c:v>2011-11-23-13</c:v>
                </c:pt>
                <c:pt idx="1122">
                  <c:v>2011-11-23-14</c:v>
                </c:pt>
                <c:pt idx="1123">
                  <c:v>2011-11-23-15</c:v>
                </c:pt>
                <c:pt idx="1124">
                  <c:v>2011-11-23-16</c:v>
                </c:pt>
                <c:pt idx="1125">
                  <c:v>2011-11-23-17</c:v>
                </c:pt>
                <c:pt idx="1126">
                  <c:v>2011-11-23-18</c:v>
                </c:pt>
                <c:pt idx="1127">
                  <c:v>2011-11-23-19</c:v>
                </c:pt>
                <c:pt idx="1128">
                  <c:v>2011-11-23-20</c:v>
                </c:pt>
                <c:pt idx="1129">
                  <c:v>2011-11-23-21</c:v>
                </c:pt>
                <c:pt idx="1130">
                  <c:v>2011-11-23-22</c:v>
                </c:pt>
                <c:pt idx="1131">
                  <c:v>2011-11-23-23</c:v>
                </c:pt>
                <c:pt idx="1132">
                  <c:v>2011-11-24-00</c:v>
                </c:pt>
                <c:pt idx="1133">
                  <c:v>2011-11-24-01</c:v>
                </c:pt>
                <c:pt idx="1134">
                  <c:v>2011-11-24-02</c:v>
                </c:pt>
                <c:pt idx="1135">
                  <c:v>2011-11-24-03</c:v>
                </c:pt>
                <c:pt idx="1136">
                  <c:v>2011-11-24-04</c:v>
                </c:pt>
                <c:pt idx="1137">
                  <c:v>2011-11-24-05</c:v>
                </c:pt>
                <c:pt idx="1138">
                  <c:v>2011-11-24-06</c:v>
                </c:pt>
                <c:pt idx="1139">
                  <c:v>2011-11-24-07</c:v>
                </c:pt>
                <c:pt idx="1140">
                  <c:v>2011-11-24-08</c:v>
                </c:pt>
                <c:pt idx="1141">
                  <c:v>2011-11-24-09</c:v>
                </c:pt>
                <c:pt idx="1142">
                  <c:v>2011-11-24-10</c:v>
                </c:pt>
                <c:pt idx="1143">
                  <c:v>2011-11-24-11</c:v>
                </c:pt>
                <c:pt idx="1144">
                  <c:v>2011-11-24-12</c:v>
                </c:pt>
                <c:pt idx="1145">
                  <c:v>2011-11-24-13</c:v>
                </c:pt>
                <c:pt idx="1146">
                  <c:v>2011-11-24-14</c:v>
                </c:pt>
                <c:pt idx="1147">
                  <c:v>2011-11-24-15</c:v>
                </c:pt>
                <c:pt idx="1148">
                  <c:v>2011-11-24-16</c:v>
                </c:pt>
                <c:pt idx="1149">
                  <c:v>2011-11-24-17</c:v>
                </c:pt>
                <c:pt idx="1150">
                  <c:v>2011-11-24-18</c:v>
                </c:pt>
                <c:pt idx="1151">
                  <c:v>2011-11-24-19</c:v>
                </c:pt>
                <c:pt idx="1152">
                  <c:v>2011-11-24-20</c:v>
                </c:pt>
                <c:pt idx="1153">
                  <c:v>2011-11-24-21</c:v>
                </c:pt>
                <c:pt idx="1154">
                  <c:v>2011-11-24-22</c:v>
                </c:pt>
                <c:pt idx="1155">
                  <c:v>2011-11-24-23</c:v>
                </c:pt>
                <c:pt idx="1156">
                  <c:v>2011-11-25-00</c:v>
                </c:pt>
                <c:pt idx="1157">
                  <c:v>2011-11-25-01</c:v>
                </c:pt>
                <c:pt idx="1158">
                  <c:v>2011-11-25-02</c:v>
                </c:pt>
                <c:pt idx="1159">
                  <c:v>2011-11-25-03</c:v>
                </c:pt>
                <c:pt idx="1160">
                  <c:v>2011-11-25-04</c:v>
                </c:pt>
                <c:pt idx="1161">
                  <c:v>2011-11-25-05</c:v>
                </c:pt>
                <c:pt idx="1162">
                  <c:v>2011-11-25-06</c:v>
                </c:pt>
                <c:pt idx="1163">
                  <c:v>2011-11-25-07</c:v>
                </c:pt>
                <c:pt idx="1164">
                  <c:v>2011-11-25-08</c:v>
                </c:pt>
                <c:pt idx="1165">
                  <c:v>2011-11-25-09</c:v>
                </c:pt>
                <c:pt idx="1166">
                  <c:v>2011-11-25-10</c:v>
                </c:pt>
                <c:pt idx="1167">
                  <c:v>2011-11-25-11</c:v>
                </c:pt>
                <c:pt idx="1168">
                  <c:v>2011-11-25-12</c:v>
                </c:pt>
                <c:pt idx="1169">
                  <c:v>2011-11-25-13</c:v>
                </c:pt>
                <c:pt idx="1170">
                  <c:v>2011-11-25-14</c:v>
                </c:pt>
                <c:pt idx="1171">
                  <c:v>2011-11-25-15</c:v>
                </c:pt>
                <c:pt idx="1172">
                  <c:v>2011-11-25-16</c:v>
                </c:pt>
                <c:pt idx="1173">
                  <c:v>2011-11-25-17</c:v>
                </c:pt>
                <c:pt idx="1174">
                  <c:v>2011-11-25-18</c:v>
                </c:pt>
                <c:pt idx="1175">
                  <c:v>2011-11-25-19</c:v>
                </c:pt>
                <c:pt idx="1176">
                  <c:v>2011-11-25-20</c:v>
                </c:pt>
                <c:pt idx="1177">
                  <c:v>2011-11-25-21</c:v>
                </c:pt>
                <c:pt idx="1178">
                  <c:v>2011-11-25-22</c:v>
                </c:pt>
                <c:pt idx="1179">
                  <c:v>2011-11-25-23</c:v>
                </c:pt>
                <c:pt idx="1180">
                  <c:v>2011-11-26-00</c:v>
                </c:pt>
                <c:pt idx="1181">
                  <c:v>2011-11-26-01</c:v>
                </c:pt>
                <c:pt idx="1182">
                  <c:v>2011-11-26-02</c:v>
                </c:pt>
                <c:pt idx="1183">
                  <c:v>2011-11-26-03</c:v>
                </c:pt>
                <c:pt idx="1184">
                  <c:v>2011-11-26-04</c:v>
                </c:pt>
                <c:pt idx="1185">
                  <c:v>2011-11-26-05</c:v>
                </c:pt>
                <c:pt idx="1186">
                  <c:v>2011-11-26-06</c:v>
                </c:pt>
                <c:pt idx="1187">
                  <c:v>2011-11-26-07</c:v>
                </c:pt>
                <c:pt idx="1188">
                  <c:v>2011-11-26-08</c:v>
                </c:pt>
                <c:pt idx="1189">
                  <c:v>2011-11-26-09</c:v>
                </c:pt>
                <c:pt idx="1190">
                  <c:v>2011-11-26-10</c:v>
                </c:pt>
                <c:pt idx="1191">
                  <c:v>2011-11-26-11</c:v>
                </c:pt>
                <c:pt idx="1192">
                  <c:v>2011-11-26-12</c:v>
                </c:pt>
                <c:pt idx="1193">
                  <c:v>2011-11-26-13</c:v>
                </c:pt>
                <c:pt idx="1194">
                  <c:v>2011-11-26-14</c:v>
                </c:pt>
                <c:pt idx="1195">
                  <c:v>2011-11-26-15</c:v>
                </c:pt>
                <c:pt idx="1196">
                  <c:v>2011-11-26-16</c:v>
                </c:pt>
                <c:pt idx="1197">
                  <c:v>2011-11-26-17</c:v>
                </c:pt>
                <c:pt idx="1198">
                  <c:v>2011-11-26-18</c:v>
                </c:pt>
                <c:pt idx="1199">
                  <c:v>2011-11-26-19</c:v>
                </c:pt>
                <c:pt idx="1200">
                  <c:v>2011-11-26-20</c:v>
                </c:pt>
                <c:pt idx="1201">
                  <c:v>2011-11-26-21</c:v>
                </c:pt>
                <c:pt idx="1202">
                  <c:v>2011-11-26-22</c:v>
                </c:pt>
                <c:pt idx="1203">
                  <c:v>2011-11-26-23</c:v>
                </c:pt>
                <c:pt idx="1204">
                  <c:v>2011-11-27-00</c:v>
                </c:pt>
                <c:pt idx="1205">
                  <c:v>2011-11-27-01</c:v>
                </c:pt>
                <c:pt idx="1206">
                  <c:v>2011-11-27-02</c:v>
                </c:pt>
                <c:pt idx="1207">
                  <c:v>2011-11-27-03</c:v>
                </c:pt>
                <c:pt idx="1208">
                  <c:v>2011-11-27-04</c:v>
                </c:pt>
                <c:pt idx="1209">
                  <c:v>2011-11-27-05</c:v>
                </c:pt>
                <c:pt idx="1210">
                  <c:v>2011-11-27-06</c:v>
                </c:pt>
                <c:pt idx="1211">
                  <c:v>2011-11-27-07</c:v>
                </c:pt>
                <c:pt idx="1212">
                  <c:v>2011-11-27-08</c:v>
                </c:pt>
                <c:pt idx="1213">
                  <c:v>2011-11-27-09</c:v>
                </c:pt>
                <c:pt idx="1214">
                  <c:v>2011-11-27-10</c:v>
                </c:pt>
                <c:pt idx="1215">
                  <c:v>2011-11-27-11</c:v>
                </c:pt>
                <c:pt idx="1216">
                  <c:v>2011-11-27-12</c:v>
                </c:pt>
                <c:pt idx="1217">
                  <c:v>2011-11-27-13</c:v>
                </c:pt>
                <c:pt idx="1218">
                  <c:v>2011-11-27-14</c:v>
                </c:pt>
                <c:pt idx="1219">
                  <c:v>2011-11-27-15</c:v>
                </c:pt>
                <c:pt idx="1220">
                  <c:v>2011-11-27-16</c:v>
                </c:pt>
                <c:pt idx="1221">
                  <c:v>2011-11-27-17</c:v>
                </c:pt>
                <c:pt idx="1222">
                  <c:v>2011-11-27-18</c:v>
                </c:pt>
                <c:pt idx="1223">
                  <c:v>2011-11-27-19</c:v>
                </c:pt>
                <c:pt idx="1224">
                  <c:v>2011-11-27-20</c:v>
                </c:pt>
                <c:pt idx="1225">
                  <c:v>2011-11-27-21</c:v>
                </c:pt>
                <c:pt idx="1226">
                  <c:v>2011-11-27-22</c:v>
                </c:pt>
                <c:pt idx="1227">
                  <c:v>2011-11-27-23</c:v>
                </c:pt>
                <c:pt idx="1228">
                  <c:v>2011-11-28-00</c:v>
                </c:pt>
                <c:pt idx="1229">
                  <c:v>2011-11-28-01</c:v>
                </c:pt>
                <c:pt idx="1230">
                  <c:v>2011-11-28-02</c:v>
                </c:pt>
                <c:pt idx="1231">
                  <c:v>2011-11-28-03</c:v>
                </c:pt>
                <c:pt idx="1232">
                  <c:v>2011-11-28-04</c:v>
                </c:pt>
                <c:pt idx="1233">
                  <c:v>2011-11-28-05</c:v>
                </c:pt>
                <c:pt idx="1234">
                  <c:v>2011-11-28-06</c:v>
                </c:pt>
                <c:pt idx="1235">
                  <c:v>2011-11-28-07</c:v>
                </c:pt>
                <c:pt idx="1236">
                  <c:v>2011-11-28-08</c:v>
                </c:pt>
                <c:pt idx="1237">
                  <c:v>2011-11-28-09</c:v>
                </c:pt>
                <c:pt idx="1238">
                  <c:v>2011-11-28-10</c:v>
                </c:pt>
                <c:pt idx="1239">
                  <c:v>2011-11-28-11</c:v>
                </c:pt>
                <c:pt idx="1240">
                  <c:v>2011-11-28-12</c:v>
                </c:pt>
                <c:pt idx="1241">
                  <c:v>2011-11-28-13</c:v>
                </c:pt>
                <c:pt idx="1242">
                  <c:v>2011-11-28-14</c:v>
                </c:pt>
                <c:pt idx="1243">
                  <c:v>2011-11-28-15</c:v>
                </c:pt>
                <c:pt idx="1244">
                  <c:v>2011-11-28-16</c:v>
                </c:pt>
                <c:pt idx="1245">
                  <c:v>2011-11-28-17</c:v>
                </c:pt>
                <c:pt idx="1246">
                  <c:v>2011-11-28-18</c:v>
                </c:pt>
                <c:pt idx="1247">
                  <c:v>2011-11-28-19</c:v>
                </c:pt>
                <c:pt idx="1248">
                  <c:v>2011-11-28-20</c:v>
                </c:pt>
                <c:pt idx="1249">
                  <c:v>2011-11-28-21</c:v>
                </c:pt>
                <c:pt idx="1250">
                  <c:v>2011-11-28-22</c:v>
                </c:pt>
                <c:pt idx="1251">
                  <c:v>2011-11-28-23</c:v>
                </c:pt>
                <c:pt idx="1252">
                  <c:v>2011-11-29-00</c:v>
                </c:pt>
                <c:pt idx="1253">
                  <c:v>2011-11-29-01</c:v>
                </c:pt>
                <c:pt idx="1254">
                  <c:v>2011-11-29-02</c:v>
                </c:pt>
                <c:pt idx="1255">
                  <c:v>2011-11-29-03</c:v>
                </c:pt>
                <c:pt idx="1256">
                  <c:v>2011-11-29-04</c:v>
                </c:pt>
                <c:pt idx="1257">
                  <c:v>2011-11-29-05</c:v>
                </c:pt>
                <c:pt idx="1258">
                  <c:v>2011-11-29-06</c:v>
                </c:pt>
                <c:pt idx="1259">
                  <c:v>2011-11-29-07</c:v>
                </c:pt>
                <c:pt idx="1260">
                  <c:v>2011-11-29-08</c:v>
                </c:pt>
                <c:pt idx="1261">
                  <c:v>2011-11-29-09</c:v>
                </c:pt>
                <c:pt idx="1262">
                  <c:v>2011-11-29-10</c:v>
                </c:pt>
                <c:pt idx="1263">
                  <c:v>2011-11-29-11</c:v>
                </c:pt>
                <c:pt idx="1264">
                  <c:v>2011-11-29-12</c:v>
                </c:pt>
                <c:pt idx="1265">
                  <c:v>2011-11-29-13</c:v>
                </c:pt>
                <c:pt idx="1266">
                  <c:v>2011-11-29-14</c:v>
                </c:pt>
                <c:pt idx="1267">
                  <c:v>2011-11-29-15</c:v>
                </c:pt>
                <c:pt idx="1268">
                  <c:v>2011-11-29-16</c:v>
                </c:pt>
                <c:pt idx="1269">
                  <c:v>2011-11-29-17</c:v>
                </c:pt>
                <c:pt idx="1270">
                  <c:v>2011-11-29-18</c:v>
                </c:pt>
                <c:pt idx="1271">
                  <c:v>2011-11-29-19</c:v>
                </c:pt>
                <c:pt idx="1272">
                  <c:v>2011-11-29-20</c:v>
                </c:pt>
                <c:pt idx="1273">
                  <c:v>2011-11-29-21</c:v>
                </c:pt>
                <c:pt idx="1274">
                  <c:v>2011-11-29-22</c:v>
                </c:pt>
                <c:pt idx="1275">
                  <c:v>2011-11-29-23</c:v>
                </c:pt>
                <c:pt idx="1276">
                  <c:v>2011-11-30-00</c:v>
                </c:pt>
                <c:pt idx="1277">
                  <c:v>2011-11-30-01</c:v>
                </c:pt>
                <c:pt idx="1278">
                  <c:v>2011-11-30-02</c:v>
                </c:pt>
                <c:pt idx="1279">
                  <c:v>2011-11-30-03</c:v>
                </c:pt>
                <c:pt idx="1280">
                  <c:v>2011-11-30-04</c:v>
                </c:pt>
                <c:pt idx="1281">
                  <c:v>2011-11-30-05</c:v>
                </c:pt>
                <c:pt idx="1282">
                  <c:v>2011-11-30-06</c:v>
                </c:pt>
                <c:pt idx="1283">
                  <c:v>2011-11-30-07</c:v>
                </c:pt>
                <c:pt idx="1284">
                  <c:v>2011-11-30-08</c:v>
                </c:pt>
                <c:pt idx="1285">
                  <c:v>2011-11-30-09</c:v>
                </c:pt>
                <c:pt idx="1286">
                  <c:v>2011-11-30-10</c:v>
                </c:pt>
                <c:pt idx="1287">
                  <c:v>2011-11-30-11</c:v>
                </c:pt>
                <c:pt idx="1288">
                  <c:v>2011-11-30-12</c:v>
                </c:pt>
                <c:pt idx="1289">
                  <c:v>2011-11-30-13</c:v>
                </c:pt>
                <c:pt idx="1290">
                  <c:v>2011-11-30-14</c:v>
                </c:pt>
                <c:pt idx="1291">
                  <c:v>2011-11-30-15</c:v>
                </c:pt>
                <c:pt idx="1292">
                  <c:v>2011-11-30-16</c:v>
                </c:pt>
                <c:pt idx="1293">
                  <c:v>2011-11-30-17</c:v>
                </c:pt>
                <c:pt idx="1294">
                  <c:v>2011-11-30-18</c:v>
                </c:pt>
                <c:pt idx="1295">
                  <c:v>2011-11-30-19</c:v>
                </c:pt>
                <c:pt idx="1296">
                  <c:v>2011-11-30-20</c:v>
                </c:pt>
                <c:pt idx="1297">
                  <c:v>2011-11-30-21</c:v>
                </c:pt>
                <c:pt idx="1298">
                  <c:v>2011-11-30-22</c:v>
                </c:pt>
                <c:pt idx="1299">
                  <c:v>2011-11-30-23</c:v>
                </c:pt>
                <c:pt idx="1300">
                  <c:v>2011-12-01-00</c:v>
                </c:pt>
                <c:pt idx="1301">
                  <c:v>2011-12-01-01</c:v>
                </c:pt>
                <c:pt idx="1302">
                  <c:v>2011-12-01-02</c:v>
                </c:pt>
                <c:pt idx="1303">
                  <c:v>2011-12-01-03</c:v>
                </c:pt>
                <c:pt idx="1304">
                  <c:v>2011-12-01-04</c:v>
                </c:pt>
                <c:pt idx="1305">
                  <c:v>2011-12-01-05</c:v>
                </c:pt>
                <c:pt idx="1306">
                  <c:v>2011-12-01-06</c:v>
                </c:pt>
                <c:pt idx="1307">
                  <c:v>2011-12-01-07</c:v>
                </c:pt>
                <c:pt idx="1308">
                  <c:v>2011-12-01-08</c:v>
                </c:pt>
                <c:pt idx="1309">
                  <c:v>2011-12-01-09</c:v>
                </c:pt>
                <c:pt idx="1310">
                  <c:v>2011-12-01-10</c:v>
                </c:pt>
                <c:pt idx="1311">
                  <c:v>2011-12-01-11</c:v>
                </c:pt>
                <c:pt idx="1312">
                  <c:v>2011-12-01-12</c:v>
                </c:pt>
                <c:pt idx="1313">
                  <c:v>2011-12-01-13</c:v>
                </c:pt>
                <c:pt idx="1314">
                  <c:v>2011-12-01-14</c:v>
                </c:pt>
                <c:pt idx="1315">
                  <c:v>2011-12-01-15</c:v>
                </c:pt>
                <c:pt idx="1316">
                  <c:v>2011-12-01-16</c:v>
                </c:pt>
                <c:pt idx="1317">
                  <c:v>2011-12-01-17</c:v>
                </c:pt>
                <c:pt idx="1318">
                  <c:v>2011-12-01-18</c:v>
                </c:pt>
                <c:pt idx="1319">
                  <c:v>2011-12-01-19</c:v>
                </c:pt>
                <c:pt idx="1320">
                  <c:v>2011-12-01-20</c:v>
                </c:pt>
                <c:pt idx="1321">
                  <c:v>2011-12-01-21</c:v>
                </c:pt>
                <c:pt idx="1322">
                  <c:v>2011-12-01-22</c:v>
                </c:pt>
                <c:pt idx="1323">
                  <c:v>2011-12-01-23</c:v>
                </c:pt>
                <c:pt idx="1324">
                  <c:v>2011-12-02-00</c:v>
                </c:pt>
                <c:pt idx="1325">
                  <c:v>2011-12-02-01</c:v>
                </c:pt>
                <c:pt idx="1326">
                  <c:v>2011-12-02-02</c:v>
                </c:pt>
                <c:pt idx="1327">
                  <c:v>2011-12-02-03</c:v>
                </c:pt>
                <c:pt idx="1328">
                  <c:v>2011-12-02-04</c:v>
                </c:pt>
                <c:pt idx="1329">
                  <c:v>2011-12-02-05</c:v>
                </c:pt>
                <c:pt idx="1330">
                  <c:v>2011-12-02-06</c:v>
                </c:pt>
                <c:pt idx="1331">
                  <c:v>2011-12-02-07</c:v>
                </c:pt>
                <c:pt idx="1332">
                  <c:v>2011-12-02-08</c:v>
                </c:pt>
                <c:pt idx="1333">
                  <c:v>2011-12-02-09</c:v>
                </c:pt>
                <c:pt idx="1334">
                  <c:v>2011-12-02-10</c:v>
                </c:pt>
                <c:pt idx="1335">
                  <c:v>2011-12-02-11</c:v>
                </c:pt>
                <c:pt idx="1336">
                  <c:v>2011-12-02-12</c:v>
                </c:pt>
                <c:pt idx="1337">
                  <c:v>2011-12-02-13</c:v>
                </c:pt>
                <c:pt idx="1338">
                  <c:v>2011-12-02-14</c:v>
                </c:pt>
                <c:pt idx="1339">
                  <c:v>2011-12-02-15</c:v>
                </c:pt>
                <c:pt idx="1340">
                  <c:v>2011-12-02-16</c:v>
                </c:pt>
                <c:pt idx="1341">
                  <c:v>2011-12-02-17</c:v>
                </c:pt>
                <c:pt idx="1342">
                  <c:v>2011-12-02-18</c:v>
                </c:pt>
                <c:pt idx="1343">
                  <c:v>2011-12-02-19</c:v>
                </c:pt>
                <c:pt idx="1344">
                  <c:v>2011-12-02-20</c:v>
                </c:pt>
                <c:pt idx="1345">
                  <c:v>2011-12-02-21</c:v>
                </c:pt>
                <c:pt idx="1346">
                  <c:v>2011-12-02-22</c:v>
                </c:pt>
                <c:pt idx="1347">
                  <c:v>2011-12-02-23</c:v>
                </c:pt>
                <c:pt idx="1348">
                  <c:v>2011-12-03-00</c:v>
                </c:pt>
                <c:pt idx="1349">
                  <c:v>2011-12-03-01</c:v>
                </c:pt>
                <c:pt idx="1350">
                  <c:v>2011-12-03-02</c:v>
                </c:pt>
                <c:pt idx="1351">
                  <c:v>2011-12-03-03</c:v>
                </c:pt>
                <c:pt idx="1352">
                  <c:v>2011-12-03-04</c:v>
                </c:pt>
                <c:pt idx="1353">
                  <c:v>2011-12-03-05</c:v>
                </c:pt>
                <c:pt idx="1354">
                  <c:v>2011-12-03-06</c:v>
                </c:pt>
                <c:pt idx="1355">
                  <c:v>2011-12-03-07</c:v>
                </c:pt>
                <c:pt idx="1356">
                  <c:v>2011-12-03-08</c:v>
                </c:pt>
                <c:pt idx="1357">
                  <c:v>2011-12-03-09</c:v>
                </c:pt>
                <c:pt idx="1358">
                  <c:v>2011-12-03-10</c:v>
                </c:pt>
                <c:pt idx="1359">
                  <c:v>2011-12-03-11</c:v>
                </c:pt>
                <c:pt idx="1360">
                  <c:v>2011-12-03-12</c:v>
                </c:pt>
                <c:pt idx="1361">
                  <c:v>2011-12-03-13</c:v>
                </c:pt>
                <c:pt idx="1362">
                  <c:v>2011-12-03-14</c:v>
                </c:pt>
                <c:pt idx="1363">
                  <c:v>2011-12-03-15</c:v>
                </c:pt>
                <c:pt idx="1364">
                  <c:v>2011-12-03-16</c:v>
                </c:pt>
                <c:pt idx="1365">
                  <c:v>2011-12-03-17</c:v>
                </c:pt>
                <c:pt idx="1366">
                  <c:v>2011-12-03-18</c:v>
                </c:pt>
                <c:pt idx="1367">
                  <c:v>2011-12-03-19</c:v>
                </c:pt>
                <c:pt idx="1368">
                  <c:v>2011-12-03-20</c:v>
                </c:pt>
                <c:pt idx="1369">
                  <c:v>2011-12-03-21</c:v>
                </c:pt>
                <c:pt idx="1370">
                  <c:v>2011-12-03-22</c:v>
                </c:pt>
                <c:pt idx="1371">
                  <c:v>2011-12-03-23</c:v>
                </c:pt>
                <c:pt idx="1372">
                  <c:v>2011-12-04-00</c:v>
                </c:pt>
                <c:pt idx="1373">
                  <c:v>2011-12-04-01</c:v>
                </c:pt>
                <c:pt idx="1374">
                  <c:v>2011-12-04-02</c:v>
                </c:pt>
                <c:pt idx="1375">
                  <c:v>2011-12-04-03</c:v>
                </c:pt>
                <c:pt idx="1376">
                  <c:v>2011-12-04-04</c:v>
                </c:pt>
                <c:pt idx="1377">
                  <c:v>2011-12-04-05</c:v>
                </c:pt>
                <c:pt idx="1378">
                  <c:v>2011-12-04-06</c:v>
                </c:pt>
                <c:pt idx="1379">
                  <c:v>2011-12-04-07</c:v>
                </c:pt>
                <c:pt idx="1380">
                  <c:v>2011-12-04-08</c:v>
                </c:pt>
                <c:pt idx="1381">
                  <c:v>2011-12-04-09</c:v>
                </c:pt>
                <c:pt idx="1382">
                  <c:v>2011-12-04-10</c:v>
                </c:pt>
                <c:pt idx="1383">
                  <c:v>2011-12-04-11</c:v>
                </c:pt>
                <c:pt idx="1384">
                  <c:v>2011-12-04-12</c:v>
                </c:pt>
                <c:pt idx="1385">
                  <c:v>2011-12-04-13</c:v>
                </c:pt>
                <c:pt idx="1386">
                  <c:v>2011-12-04-14</c:v>
                </c:pt>
                <c:pt idx="1387">
                  <c:v>2011-12-04-15</c:v>
                </c:pt>
                <c:pt idx="1388">
                  <c:v>2011-12-04-16</c:v>
                </c:pt>
                <c:pt idx="1389">
                  <c:v>2011-12-04-17</c:v>
                </c:pt>
                <c:pt idx="1390">
                  <c:v>2011-12-04-18</c:v>
                </c:pt>
                <c:pt idx="1391">
                  <c:v>2011-12-04-19</c:v>
                </c:pt>
                <c:pt idx="1392">
                  <c:v>2011-12-04-20</c:v>
                </c:pt>
                <c:pt idx="1393">
                  <c:v>2011-12-04-21</c:v>
                </c:pt>
                <c:pt idx="1394">
                  <c:v>2011-12-04-22</c:v>
                </c:pt>
                <c:pt idx="1395">
                  <c:v>2011-12-04-23</c:v>
                </c:pt>
                <c:pt idx="1396">
                  <c:v>2011-12-05-00</c:v>
                </c:pt>
                <c:pt idx="1397">
                  <c:v>2011-12-05-01</c:v>
                </c:pt>
                <c:pt idx="1398">
                  <c:v>2011-12-05-02</c:v>
                </c:pt>
                <c:pt idx="1399">
                  <c:v>2011-12-05-03</c:v>
                </c:pt>
                <c:pt idx="1400">
                  <c:v>2011-12-05-04</c:v>
                </c:pt>
                <c:pt idx="1401">
                  <c:v>2011-12-05-05</c:v>
                </c:pt>
                <c:pt idx="1402">
                  <c:v>2011-12-05-06</c:v>
                </c:pt>
                <c:pt idx="1403">
                  <c:v>2011-12-05-07</c:v>
                </c:pt>
                <c:pt idx="1404">
                  <c:v>2011-12-05-08</c:v>
                </c:pt>
                <c:pt idx="1405">
                  <c:v>2011-12-05-09</c:v>
                </c:pt>
                <c:pt idx="1406">
                  <c:v>2011-12-05-10</c:v>
                </c:pt>
                <c:pt idx="1407">
                  <c:v>2011-12-05-11</c:v>
                </c:pt>
                <c:pt idx="1408">
                  <c:v>2011-12-05-12</c:v>
                </c:pt>
                <c:pt idx="1409">
                  <c:v>2011-12-05-13</c:v>
                </c:pt>
                <c:pt idx="1410">
                  <c:v>2011-12-05-14</c:v>
                </c:pt>
                <c:pt idx="1411">
                  <c:v>2011-12-05-15</c:v>
                </c:pt>
                <c:pt idx="1412">
                  <c:v>2011-12-05-16</c:v>
                </c:pt>
                <c:pt idx="1413">
                  <c:v>2011-12-05-17</c:v>
                </c:pt>
                <c:pt idx="1414">
                  <c:v>2011-12-05-18</c:v>
                </c:pt>
                <c:pt idx="1415">
                  <c:v>2011-12-05-19</c:v>
                </c:pt>
                <c:pt idx="1416">
                  <c:v>2011-12-05-20</c:v>
                </c:pt>
                <c:pt idx="1417">
                  <c:v>2011-12-05-21</c:v>
                </c:pt>
                <c:pt idx="1418">
                  <c:v>2011-12-05-22</c:v>
                </c:pt>
                <c:pt idx="1419">
                  <c:v>2011-12-05-23</c:v>
                </c:pt>
                <c:pt idx="1420">
                  <c:v>2011-12-06-00</c:v>
                </c:pt>
                <c:pt idx="1421">
                  <c:v>2011-12-06-01</c:v>
                </c:pt>
                <c:pt idx="1422">
                  <c:v>2011-12-06-02</c:v>
                </c:pt>
                <c:pt idx="1423">
                  <c:v>2011-12-06-03</c:v>
                </c:pt>
                <c:pt idx="1424">
                  <c:v>2011-12-06-04</c:v>
                </c:pt>
                <c:pt idx="1425">
                  <c:v>2011-12-06-05</c:v>
                </c:pt>
                <c:pt idx="1426">
                  <c:v>2011-12-06-06</c:v>
                </c:pt>
                <c:pt idx="1427">
                  <c:v>2011-12-06-07</c:v>
                </c:pt>
                <c:pt idx="1428">
                  <c:v>2011-12-06-08</c:v>
                </c:pt>
                <c:pt idx="1429">
                  <c:v>2011-12-06-09</c:v>
                </c:pt>
                <c:pt idx="1430">
                  <c:v>2011-12-06-10</c:v>
                </c:pt>
                <c:pt idx="1431">
                  <c:v>2011-12-06-11</c:v>
                </c:pt>
                <c:pt idx="1432">
                  <c:v>2011-12-06-12</c:v>
                </c:pt>
                <c:pt idx="1433">
                  <c:v>2011-12-06-13</c:v>
                </c:pt>
                <c:pt idx="1434">
                  <c:v>2011-12-06-14</c:v>
                </c:pt>
                <c:pt idx="1435">
                  <c:v>2011-12-06-15</c:v>
                </c:pt>
                <c:pt idx="1436">
                  <c:v>2011-12-06-16</c:v>
                </c:pt>
                <c:pt idx="1437">
                  <c:v>2011-12-06-17</c:v>
                </c:pt>
                <c:pt idx="1438">
                  <c:v>2011-12-06-18</c:v>
                </c:pt>
                <c:pt idx="1439">
                  <c:v>2011-12-06-19</c:v>
                </c:pt>
                <c:pt idx="1440">
                  <c:v>2011-12-06-20</c:v>
                </c:pt>
                <c:pt idx="1441">
                  <c:v>2011-12-06-21</c:v>
                </c:pt>
                <c:pt idx="1442">
                  <c:v>2011-12-06-22</c:v>
                </c:pt>
                <c:pt idx="1443">
                  <c:v>2011-12-06-23</c:v>
                </c:pt>
                <c:pt idx="1444">
                  <c:v>2011-12-07-00</c:v>
                </c:pt>
                <c:pt idx="1445">
                  <c:v>2011-12-07-01</c:v>
                </c:pt>
                <c:pt idx="1446">
                  <c:v>2011-12-07-02</c:v>
                </c:pt>
                <c:pt idx="1447">
                  <c:v>2011-12-07-03</c:v>
                </c:pt>
                <c:pt idx="1448">
                  <c:v>2011-12-07-04</c:v>
                </c:pt>
                <c:pt idx="1449">
                  <c:v>2011-12-07-05</c:v>
                </c:pt>
                <c:pt idx="1450">
                  <c:v>2011-12-07-06</c:v>
                </c:pt>
                <c:pt idx="1451">
                  <c:v>2011-12-07-07</c:v>
                </c:pt>
                <c:pt idx="1452">
                  <c:v>2011-12-07-08</c:v>
                </c:pt>
                <c:pt idx="1453">
                  <c:v>2011-12-07-09</c:v>
                </c:pt>
                <c:pt idx="1454">
                  <c:v>2011-12-07-10</c:v>
                </c:pt>
                <c:pt idx="1455">
                  <c:v>2011-12-07-11</c:v>
                </c:pt>
                <c:pt idx="1456">
                  <c:v>2011-12-07-12</c:v>
                </c:pt>
                <c:pt idx="1457">
                  <c:v>2011-12-07-13</c:v>
                </c:pt>
                <c:pt idx="1458">
                  <c:v>2011-12-07-14</c:v>
                </c:pt>
                <c:pt idx="1459">
                  <c:v>2011-12-07-15</c:v>
                </c:pt>
                <c:pt idx="1460">
                  <c:v>2011-12-07-16</c:v>
                </c:pt>
                <c:pt idx="1461">
                  <c:v>2011-12-07-17</c:v>
                </c:pt>
                <c:pt idx="1462">
                  <c:v>2011-12-07-18</c:v>
                </c:pt>
                <c:pt idx="1463">
                  <c:v>2011-12-07-19</c:v>
                </c:pt>
                <c:pt idx="1464">
                  <c:v>2011-12-07-20</c:v>
                </c:pt>
                <c:pt idx="1465">
                  <c:v>2011-12-07-21</c:v>
                </c:pt>
                <c:pt idx="1466">
                  <c:v>2011-12-07-22</c:v>
                </c:pt>
                <c:pt idx="1467">
                  <c:v>2011-12-07-23</c:v>
                </c:pt>
                <c:pt idx="1468">
                  <c:v>2011-12-08-00</c:v>
                </c:pt>
                <c:pt idx="1469">
                  <c:v>2011-12-08-01</c:v>
                </c:pt>
                <c:pt idx="1470">
                  <c:v>2011-12-08-02</c:v>
                </c:pt>
                <c:pt idx="1471">
                  <c:v>2011-12-08-03</c:v>
                </c:pt>
                <c:pt idx="1472">
                  <c:v>2011-12-08-04</c:v>
                </c:pt>
                <c:pt idx="1473">
                  <c:v>2011-12-08-05</c:v>
                </c:pt>
                <c:pt idx="1474">
                  <c:v>2011-12-08-06</c:v>
                </c:pt>
                <c:pt idx="1475">
                  <c:v>2011-12-08-07</c:v>
                </c:pt>
                <c:pt idx="1476">
                  <c:v>2011-12-08-08</c:v>
                </c:pt>
                <c:pt idx="1477">
                  <c:v>2011-12-08-09</c:v>
                </c:pt>
                <c:pt idx="1478">
                  <c:v>2011-12-08-10</c:v>
                </c:pt>
                <c:pt idx="1479">
                  <c:v>2011-12-08-11</c:v>
                </c:pt>
                <c:pt idx="1480">
                  <c:v>2011-12-08-12</c:v>
                </c:pt>
                <c:pt idx="1481">
                  <c:v>2011-12-08-13</c:v>
                </c:pt>
                <c:pt idx="1482">
                  <c:v>2011-12-08-14</c:v>
                </c:pt>
                <c:pt idx="1483">
                  <c:v>2011-12-08-15</c:v>
                </c:pt>
                <c:pt idx="1484">
                  <c:v>2011-12-08-16</c:v>
                </c:pt>
                <c:pt idx="1485">
                  <c:v>2011-12-08-17</c:v>
                </c:pt>
                <c:pt idx="1486">
                  <c:v>2011-12-08-18</c:v>
                </c:pt>
                <c:pt idx="1487">
                  <c:v>2011-12-08-19</c:v>
                </c:pt>
                <c:pt idx="1488">
                  <c:v>2011-12-08-20</c:v>
                </c:pt>
                <c:pt idx="1489">
                  <c:v>2011-12-08-21</c:v>
                </c:pt>
                <c:pt idx="1490">
                  <c:v>2011-12-08-22</c:v>
                </c:pt>
                <c:pt idx="1491">
                  <c:v>2011-12-08-23</c:v>
                </c:pt>
                <c:pt idx="1492">
                  <c:v>2011-12-09-00</c:v>
                </c:pt>
                <c:pt idx="1493">
                  <c:v>2011-12-09-01</c:v>
                </c:pt>
                <c:pt idx="1494">
                  <c:v>2011-12-09-02</c:v>
                </c:pt>
                <c:pt idx="1495">
                  <c:v>2011-12-09-03</c:v>
                </c:pt>
                <c:pt idx="1496">
                  <c:v>2011-12-09-04</c:v>
                </c:pt>
                <c:pt idx="1497">
                  <c:v>2011-12-09-05</c:v>
                </c:pt>
                <c:pt idx="1498">
                  <c:v>2011-12-09-06</c:v>
                </c:pt>
                <c:pt idx="1499">
                  <c:v>2011-12-09-07</c:v>
                </c:pt>
                <c:pt idx="1500">
                  <c:v>2011-12-09-08</c:v>
                </c:pt>
                <c:pt idx="1501">
                  <c:v>2011-12-09-09</c:v>
                </c:pt>
                <c:pt idx="1502">
                  <c:v>2011-12-09-10</c:v>
                </c:pt>
                <c:pt idx="1503">
                  <c:v>2011-12-09-11</c:v>
                </c:pt>
                <c:pt idx="1504">
                  <c:v>2011-12-09-12</c:v>
                </c:pt>
                <c:pt idx="1505">
                  <c:v>2011-12-09-13</c:v>
                </c:pt>
                <c:pt idx="1506">
                  <c:v>2011-12-09-14</c:v>
                </c:pt>
                <c:pt idx="1507">
                  <c:v>2011-12-09-15</c:v>
                </c:pt>
                <c:pt idx="1508">
                  <c:v>2011-12-09-16</c:v>
                </c:pt>
                <c:pt idx="1509">
                  <c:v>2011-12-09-17</c:v>
                </c:pt>
                <c:pt idx="1510">
                  <c:v>2011-12-09-18</c:v>
                </c:pt>
                <c:pt idx="1511">
                  <c:v>2011-12-09-19</c:v>
                </c:pt>
                <c:pt idx="1512">
                  <c:v>2011-12-09-20</c:v>
                </c:pt>
                <c:pt idx="1513">
                  <c:v>2011-12-09-21</c:v>
                </c:pt>
                <c:pt idx="1514">
                  <c:v>2011-12-09-22</c:v>
                </c:pt>
                <c:pt idx="1515">
                  <c:v>2011-12-09-23</c:v>
                </c:pt>
                <c:pt idx="1516">
                  <c:v>2011-12-10-00</c:v>
                </c:pt>
                <c:pt idx="1517">
                  <c:v>2011-12-10-01</c:v>
                </c:pt>
                <c:pt idx="1518">
                  <c:v>2011-12-10-02</c:v>
                </c:pt>
                <c:pt idx="1519">
                  <c:v>2011-12-10-03</c:v>
                </c:pt>
                <c:pt idx="1520">
                  <c:v>2011-12-10-04</c:v>
                </c:pt>
                <c:pt idx="1521">
                  <c:v>2011-12-10-05</c:v>
                </c:pt>
                <c:pt idx="1522">
                  <c:v>2011-12-10-06</c:v>
                </c:pt>
                <c:pt idx="1523">
                  <c:v>2011-12-10-07</c:v>
                </c:pt>
                <c:pt idx="1524">
                  <c:v>2011-12-10-08</c:v>
                </c:pt>
                <c:pt idx="1525">
                  <c:v>2011-12-10-09</c:v>
                </c:pt>
                <c:pt idx="1526">
                  <c:v>2011-12-10-10</c:v>
                </c:pt>
                <c:pt idx="1527">
                  <c:v>2011-12-10-11</c:v>
                </c:pt>
                <c:pt idx="1528">
                  <c:v>2011-12-10-12</c:v>
                </c:pt>
                <c:pt idx="1529">
                  <c:v>2011-12-10-13</c:v>
                </c:pt>
                <c:pt idx="1530">
                  <c:v>2011-12-10-14</c:v>
                </c:pt>
                <c:pt idx="1531">
                  <c:v>2011-12-10-15</c:v>
                </c:pt>
                <c:pt idx="1532">
                  <c:v>2011-12-10-16</c:v>
                </c:pt>
                <c:pt idx="1533">
                  <c:v>2011-12-10-17</c:v>
                </c:pt>
                <c:pt idx="1534">
                  <c:v>2011-12-10-18</c:v>
                </c:pt>
                <c:pt idx="1535">
                  <c:v>2011-12-10-19</c:v>
                </c:pt>
                <c:pt idx="1536">
                  <c:v>2011-12-10-20</c:v>
                </c:pt>
                <c:pt idx="1537">
                  <c:v>2011-12-10-21</c:v>
                </c:pt>
                <c:pt idx="1538">
                  <c:v>2011-12-10-22</c:v>
                </c:pt>
                <c:pt idx="1539">
                  <c:v>2011-12-10-23</c:v>
                </c:pt>
                <c:pt idx="1540">
                  <c:v>2011-12-11-00</c:v>
                </c:pt>
                <c:pt idx="1541">
                  <c:v>2011-12-11-01</c:v>
                </c:pt>
                <c:pt idx="1542">
                  <c:v>2011-12-11-02</c:v>
                </c:pt>
                <c:pt idx="1543">
                  <c:v>2011-12-11-03</c:v>
                </c:pt>
                <c:pt idx="1544">
                  <c:v>2011-12-11-04</c:v>
                </c:pt>
                <c:pt idx="1545">
                  <c:v>2011-12-11-05</c:v>
                </c:pt>
                <c:pt idx="1546">
                  <c:v>2011-12-11-06</c:v>
                </c:pt>
                <c:pt idx="1547">
                  <c:v>2011-12-11-07</c:v>
                </c:pt>
                <c:pt idx="1548">
                  <c:v>2011-12-11-08</c:v>
                </c:pt>
                <c:pt idx="1549">
                  <c:v>2011-12-11-09</c:v>
                </c:pt>
                <c:pt idx="1550">
                  <c:v>2011-12-11-10</c:v>
                </c:pt>
                <c:pt idx="1551">
                  <c:v>2011-12-11-11</c:v>
                </c:pt>
                <c:pt idx="1552">
                  <c:v>2011-12-11-12</c:v>
                </c:pt>
                <c:pt idx="1553">
                  <c:v>2011-12-11-13</c:v>
                </c:pt>
                <c:pt idx="1554">
                  <c:v>2011-12-11-14</c:v>
                </c:pt>
                <c:pt idx="1555">
                  <c:v>2011-12-11-15</c:v>
                </c:pt>
                <c:pt idx="1556">
                  <c:v>2011-12-11-16</c:v>
                </c:pt>
                <c:pt idx="1557">
                  <c:v>2011-12-11-17</c:v>
                </c:pt>
                <c:pt idx="1558">
                  <c:v>2011-12-11-18</c:v>
                </c:pt>
                <c:pt idx="1559">
                  <c:v>2011-12-11-19</c:v>
                </c:pt>
                <c:pt idx="1560">
                  <c:v>2011-12-11-20</c:v>
                </c:pt>
                <c:pt idx="1561">
                  <c:v>2011-12-11-21</c:v>
                </c:pt>
                <c:pt idx="1562">
                  <c:v>2011-12-11-22</c:v>
                </c:pt>
                <c:pt idx="1563">
                  <c:v>2011-12-11-23</c:v>
                </c:pt>
                <c:pt idx="1564">
                  <c:v>2011-12-12-00</c:v>
                </c:pt>
                <c:pt idx="1565">
                  <c:v>2011-12-12-01</c:v>
                </c:pt>
                <c:pt idx="1566">
                  <c:v>2011-12-12-02</c:v>
                </c:pt>
                <c:pt idx="1567">
                  <c:v>2011-12-12-03</c:v>
                </c:pt>
                <c:pt idx="1568">
                  <c:v>2011-12-12-04</c:v>
                </c:pt>
                <c:pt idx="1569">
                  <c:v>2011-12-12-05</c:v>
                </c:pt>
                <c:pt idx="1570">
                  <c:v>2011-12-12-06</c:v>
                </c:pt>
                <c:pt idx="1571">
                  <c:v>2011-12-12-07</c:v>
                </c:pt>
                <c:pt idx="1572">
                  <c:v>2011-12-12-08</c:v>
                </c:pt>
                <c:pt idx="1573">
                  <c:v>2011-12-12-09</c:v>
                </c:pt>
                <c:pt idx="1574">
                  <c:v>2011-12-12-10</c:v>
                </c:pt>
                <c:pt idx="1575">
                  <c:v>2011-12-12-11</c:v>
                </c:pt>
                <c:pt idx="1576">
                  <c:v>2011-12-12-12</c:v>
                </c:pt>
                <c:pt idx="1577">
                  <c:v>2011-12-12-13</c:v>
                </c:pt>
                <c:pt idx="1578">
                  <c:v>2011-12-12-14</c:v>
                </c:pt>
                <c:pt idx="1579">
                  <c:v>2011-12-12-15</c:v>
                </c:pt>
                <c:pt idx="1580">
                  <c:v>2011-12-12-16</c:v>
                </c:pt>
                <c:pt idx="1581">
                  <c:v>2011-12-12-17</c:v>
                </c:pt>
                <c:pt idx="1582">
                  <c:v>2011-12-12-18</c:v>
                </c:pt>
                <c:pt idx="1583">
                  <c:v>2011-12-12-19</c:v>
                </c:pt>
                <c:pt idx="1584">
                  <c:v>2011-12-12-20</c:v>
                </c:pt>
                <c:pt idx="1585">
                  <c:v>2011-12-12-21</c:v>
                </c:pt>
                <c:pt idx="1586">
                  <c:v>2011-12-12-22</c:v>
                </c:pt>
                <c:pt idx="1587">
                  <c:v>2011-12-12-23</c:v>
                </c:pt>
                <c:pt idx="1588">
                  <c:v>2011-12-13-00</c:v>
                </c:pt>
                <c:pt idx="1589">
                  <c:v>2011-12-13-01</c:v>
                </c:pt>
                <c:pt idx="1590">
                  <c:v>2011-12-13-02</c:v>
                </c:pt>
                <c:pt idx="1591">
                  <c:v>2011-12-13-03</c:v>
                </c:pt>
                <c:pt idx="1592">
                  <c:v>2011-12-13-04</c:v>
                </c:pt>
                <c:pt idx="1593">
                  <c:v>2011-12-13-05</c:v>
                </c:pt>
                <c:pt idx="1594">
                  <c:v>2011-12-13-06</c:v>
                </c:pt>
                <c:pt idx="1595">
                  <c:v>2011-12-13-07</c:v>
                </c:pt>
                <c:pt idx="1596">
                  <c:v>2011-12-13-08</c:v>
                </c:pt>
                <c:pt idx="1597">
                  <c:v>2011-12-13-09</c:v>
                </c:pt>
                <c:pt idx="1598">
                  <c:v>2011-12-13-10</c:v>
                </c:pt>
                <c:pt idx="1599">
                  <c:v>2011-12-13-11</c:v>
                </c:pt>
                <c:pt idx="1600">
                  <c:v>2011-12-13-12</c:v>
                </c:pt>
                <c:pt idx="1601">
                  <c:v>2011-12-13-13</c:v>
                </c:pt>
                <c:pt idx="1602">
                  <c:v>2011-12-13-14</c:v>
                </c:pt>
                <c:pt idx="1603">
                  <c:v>2011-12-13-15</c:v>
                </c:pt>
                <c:pt idx="1604">
                  <c:v>2011-12-13-16</c:v>
                </c:pt>
                <c:pt idx="1605">
                  <c:v>2011-12-13-17</c:v>
                </c:pt>
                <c:pt idx="1606">
                  <c:v>2011-12-13-18</c:v>
                </c:pt>
                <c:pt idx="1607">
                  <c:v>2011-12-13-19</c:v>
                </c:pt>
                <c:pt idx="1608">
                  <c:v>2011-12-13-20</c:v>
                </c:pt>
                <c:pt idx="1609">
                  <c:v>2011-12-13-21</c:v>
                </c:pt>
                <c:pt idx="1610">
                  <c:v>2011-12-13-22</c:v>
                </c:pt>
                <c:pt idx="1611">
                  <c:v>2011-12-13-23</c:v>
                </c:pt>
                <c:pt idx="1612">
                  <c:v>2011-12-14-00</c:v>
                </c:pt>
                <c:pt idx="1613">
                  <c:v>2011-12-14-01</c:v>
                </c:pt>
                <c:pt idx="1614">
                  <c:v>2011-12-14-02</c:v>
                </c:pt>
                <c:pt idx="1615">
                  <c:v>2011-12-14-03</c:v>
                </c:pt>
                <c:pt idx="1616">
                  <c:v>2011-12-14-04</c:v>
                </c:pt>
                <c:pt idx="1617">
                  <c:v>2011-12-14-05</c:v>
                </c:pt>
                <c:pt idx="1618">
                  <c:v>2011-12-14-06</c:v>
                </c:pt>
                <c:pt idx="1619">
                  <c:v>2011-12-14-07</c:v>
                </c:pt>
                <c:pt idx="1620">
                  <c:v>2011-12-14-08</c:v>
                </c:pt>
                <c:pt idx="1621">
                  <c:v>2011-12-14-09</c:v>
                </c:pt>
                <c:pt idx="1622">
                  <c:v>2011-12-14-10</c:v>
                </c:pt>
                <c:pt idx="1623">
                  <c:v>2011-12-14-11</c:v>
                </c:pt>
                <c:pt idx="1624">
                  <c:v>2011-12-14-12</c:v>
                </c:pt>
                <c:pt idx="1625">
                  <c:v>2011-12-14-13</c:v>
                </c:pt>
                <c:pt idx="1626">
                  <c:v>2011-12-14-14</c:v>
                </c:pt>
                <c:pt idx="1627">
                  <c:v>2011-12-14-15</c:v>
                </c:pt>
                <c:pt idx="1628">
                  <c:v>2011-12-14-16</c:v>
                </c:pt>
                <c:pt idx="1629">
                  <c:v>2011-12-14-17</c:v>
                </c:pt>
                <c:pt idx="1630">
                  <c:v>2011-12-14-18</c:v>
                </c:pt>
                <c:pt idx="1631">
                  <c:v>2011-12-14-19</c:v>
                </c:pt>
                <c:pt idx="1632">
                  <c:v>2011-12-14-20</c:v>
                </c:pt>
                <c:pt idx="1633">
                  <c:v>2011-12-14-21</c:v>
                </c:pt>
                <c:pt idx="1634">
                  <c:v>2011-12-14-22</c:v>
                </c:pt>
                <c:pt idx="1635">
                  <c:v>2011-12-14-23</c:v>
                </c:pt>
                <c:pt idx="1636">
                  <c:v>2011-12-15-00</c:v>
                </c:pt>
                <c:pt idx="1637">
                  <c:v>2011-12-15-01</c:v>
                </c:pt>
                <c:pt idx="1638">
                  <c:v>2011-12-15-02</c:v>
                </c:pt>
                <c:pt idx="1639">
                  <c:v>2011-12-15-03</c:v>
                </c:pt>
                <c:pt idx="1640">
                  <c:v>2011-12-15-04</c:v>
                </c:pt>
                <c:pt idx="1641">
                  <c:v>2011-12-15-05</c:v>
                </c:pt>
                <c:pt idx="1642">
                  <c:v>2011-12-15-06</c:v>
                </c:pt>
                <c:pt idx="1643">
                  <c:v>2011-12-15-07</c:v>
                </c:pt>
                <c:pt idx="1644">
                  <c:v>2011-12-15-08</c:v>
                </c:pt>
                <c:pt idx="1645">
                  <c:v>2011-12-15-09</c:v>
                </c:pt>
                <c:pt idx="1646">
                  <c:v>2011-12-15-10</c:v>
                </c:pt>
                <c:pt idx="1647">
                  <c:v>2011-12-15-11</c:v>
                </c:pt>
                <c:pt idx="1648">
                  <c:v>2011-12-15-12</c:v>
                </c:pt>
                <c:pt idx="1649">
                  <c:v>2011-12-15-13</c:v>
                </c:pt>
                <c:pt idx="1650">
                  <c:v>2011-12-15-14</c:v>
                </c:pt>
                <c:pt idx="1651">
                  <c:v>2011-12-15-15</c:v>
                </c:pt>
                <c:pt idx="1652">
                  <c:v>2011-12-15-16</c:v>
                </c:pt>
                <c:pt idx="1653">
                  <c:v>2011-12-15-17</c:v>
                </c:pt>
                <c:pt idx="1654">
                  <c:v>2011-12-15-18</c:v>
                </c:pt>
                <c:pt idx="1655">
                  <c:v>2011-12-15-19</c:v>
                </c:pt>
                <c:pt idx="1656">
                  <c:v>2011-12-15-20</c:v>
                </c:pt>
                <c:pt idx="1657">
                  <c:v>2011-12-15-21</c:v>
                </c:pt>
                <c:pt idx="1658">
                  <c:v>2011-12-15-22</c:v>
                </c:pt>
                <c:pt idx="1659">
                  <c:v>2011-12-15-23</c:v>
                </c:pt>
                <c:pt idx="1660">
                  <c:v>2011-12-16-00</c:v>
                </c:pt>
                <c:pt idx="1661">
                  <c:v>2011-12-16-01</c:v>
                </c:pt>
                <c:pt idx="1662">
                  <c:v>2011-12-16-02</c:v>
                </c:pt>
                <c:pt idx="1663">
                  <c:v>2011-12-16-03</c:v>
                </c:pt>
                <c:pt idx="1664">
                  <c:v>2011-12-16-04</c:v>
                </c:pt>
                <c:pt idx="1665">
                  <c:v>2011-12-16-05</c:v>
                </c:pt>
                <c:pt idx="1666">
                  <c:v>2011-12-16-06</c:v>
                </c:pt>
                <c:pt idx="1667">
                  <c:v>2011-12-16-07</c:v>
                </c:pt>
                <c:pt idx="1668">
                  <c:v>2011-12-16-08</c:v>
                </c:pt>
                <c:pt idx="1669">
                  <c:v>2011-12-16-09</c:v>
                </c:pt>
                <c:pt idx="1670">
                  <c:v>2011-12-16-10</c:v>
                </c:pt>
                <c:pt idx="1671">
                  <c:v>2011-12-16-11</c:v>
                </c:pt>
                <c:pt idx="1672">
                  <c:v>2011-12-16-12</c:v>
                </c:pt>
                <c:pt idx="1673">
                  <c:v>2011-12-16-13</c:v>
                </c:pt>
                <c:pt idx="1674">
                  <c:v>2011-12-16-14</c:v>
                </c:pt>
                <c:pt idx="1675">
                  <c:v>2011-12-16-15</c:v>
                </c:pt>
                <c:pt idx="1676">
                  <c:v>2011-12-16-16</c:v>
                </c:pt>
                <c:pt idx="1677">
                  <c:v>2011-12-16-17</c:v>
                </c:pt>
                <c:pt idx="1678">
                  <c:v>2011-12-16-18</c:v>
                </c:pt>
                <c:pt idx="1679">
                  <c:v>2011-12-16-19</c:v>
                </c:pt>
                <c:pt idx="1680">
                  <c:v>2011-12-16-20</c:v>
                </c:pt>
                <c:pt idx="1681">
                  <c:v>2011-12-16-21</c:v>
                </c:pt>
                <c:pt idx="1682">
                  <c:v>2011-12-16-22</c:v>
                </c:pt>
                <c:pt idx="1683">
                  <c:v>2011-12-16-23</c:v>
                </c:pt>
                <c:pt idx="1684">
                  <c:v>2011-12-17-00</c:v>
                </c:pt>
                <c:pt idx="1685">
                  <c:v>2011-12-17-01</c:v>
                </c:pt>
                <c:pt idx="1686">
                  <c:v>2011-12-17-02</c:v>
                </c:pt>
                <c:pt idx="1687">
                  <c:v>2011-12-17-03</c:v>
                </c:pt>
                <c:pt idx="1688">
                  <c:v>2011-12-17-04</c:v>
                </c:pt>
                <c:pt idx="1689">
                  <c:v>2011-12-17-05</c:v>
                </c:pt>
                <c:pt idx="1690">
                  <c:v>2011-12-17-06</c:v>
                </c:pt>
                <c:pt idx="1691">
                  <c:v>2011-12-17-07</c:v>
                </c:pt>
                <c:pt idx="1692">
                  <c:v>2011-12-17-08</c:v>
                </c:pt>
                <c:pt idx="1693">
                  <c:v>2011-12-17-09</c:v>
                </c:pt>
                <c:pt idx="1694">
                  <c:v>2011-12-17-10</c:v>
                </c:pt>
                <c:pt idx="1695">
                  <c:v>2011-12-17-11</c:v>
                </c:pt>
                <c:pt idx="1696">
                  <c:v>2011-12-17-12</c:v>
                </c:pt>
                <c:pt idx="1697">
                  <c:v>2011-12-17-13</c:v>
                </c:pt>
                <c:pt idx="1698">
                  <c:v>2011-12-17-14</c:v>
                </c:pt>
                <c:pt idx="1699">
                  <c:v>2011-12-17-15</c:v>
                </c:pt>
                <c:pt idx="1700">
                  <c:v>2011-12-17-16</c:v>
                </c:pt>
                <c:pt idx="1701">
                  <c:v>2011-12-17-17</c:v>
                </c:pt>
                <c:pt idx="1702">
                  <c:v>2011-12-17-18</c:v>
                </c:pt>
                <c:pt idx="1703">
                  <c:v>2011-12-17-19</c:v>
                </c:pt>
                <c:pt idx="1704">
                  <c:v>2011-12-17-20</c:v>
                </c:pt>
                <c:pt idx="1705">
                  <c:v>2011-12-17-21</c:v>
                </c:pt>
                <c:pt idx="1706">
                  <c:v>2011-12-17-22</c:v>
                </c:pt>
                <c:pt idx="1707">
                  <c:v>2011-12-17-23</c:v>
                </c:pt>
                <c:pt idx="1708">
                  <c:v>2011-12-18-00</c:v>
                </c:pt>
                <c:pt idx="1709">
                  <c:v>2011-12-18-01</c:v>
                </c:pt>
                <c:pt idx="1710">
                  <c:v>2011-12-18-02</c:v>
                </c:pt>
                <c:pt idx="1711">
                  <c:v>2011-12-18-03</c:v>
                </c:pt>
                <c:pt idx="1712">
                  <c:v>2011-12-18-04</c:v>
                </c:pt>
                <c:pt idx="1713">
                  <c:v>2011-12-18-05</c:v>
                </c:pt>
                <c:pt idx="1714">
                  <c:v>2011-12-18-06</c:v>
                </c:pt>
                <c:pt idx="1715">
                  <c:v>2011-12-18-07</c:v>
                </c:pt>
                <c:pt idx="1716">
                  <c:v>2011-12-18-08</c:v>
                </c:pt>
                <c:pt idx="1717">
                  <c:v>2011-12-18-09</c:v>
                </c:pt>
                <c:pt idx="1718">
                  <c:v>2011-12-18-10</c:v>
                </c:pt>
                <c:pt idx="1719">
                  <c:v>2011-12-18-11</c:v>
                </c:pt>
                <c:pt idx="1720">
                  <c:v>2011-12-18-12</c:v>
                </c:pt>
                <c:pt idx="1721">
                  <c:v>2011-12-18-13</c:v>
                </c:pt>
                <c:pt idx="1722">
                  <c:v>2011-12-18-14</c:v>
                </c:pt>
                <c:pt idx="1723">
                  <c:v>2011-12-18-15</c:v>
                </c:pt>
                <c:pt idx="1724">
                  <c:v>2011-12-18-16</c:v>
                </c:pt>
                <c:pt idx="1725">
                  <c:v>2011-12-18-17</c:v>
                </c:pt>
                <c:pt idx="1726">
                  <c:v>2011-12-18-18</c:v>
                </c:pt>
                <c:pt idx="1727">
                  <c:v>2011-12-18-19</c:v>
                </c:pt>
                <c:pt idx="1728">
                  <c:v>2011-12-18-20</c:v>
                </c:pt>
                <c:pt idx="1729">
                  <c:v>2011-12-18-21</c:v>
                </c:pt>
                <c:pt idx="1730">
                  <c:v>2011-12-18-22</c:v>
                </c:pt>
                <c:pt idx="1731">
                  <c:v>2011-12-18-23</c:v>
                </c:pt>
                <c:pt idx="1732">
                  <c:v>2011-12-19-00</c:v>
                </c:pt>
                <c:pt idx="1733">
                  <c:v>2011-12-19-01</c:v>
                </c:pt>
                <c:pt idx="1734">
                  <c:v>2011-12-19-02</c:v>
                </c:pt>
                <c:pt idx="1735">
                  <c:v>2011-12-19-03</c:v>
                </c:pt>
                <c:pt idx="1736">
                  <c:v>2011-12-19-04</c:v>
                </c:pt>
                <c:pt idx="1737">
                  <c:v>2011-12-19-05</c:v>
                </c:pt>
                <c:pt idx="1738">
                  <c:v>2011-12-19-06</c:v>
                </c:pt>
                <c:pt idx="1739">
                  <c:v>2011-12-19-07</c:v>
                </c:pt>
                <c:pt idx="1740">
                  <c:v>2011-12-19-08</c:v>
                </c:pt>
                <c:pt idx="1741">
                  <c:v>2011-12-19-09</c:v>
                </c:pt>
                <c:pt idx="1742">
                  <c:v>2011-12-19-10</c:v>
                </c:pt>
                <c:pt idx="1743">
                  <c:v>2011-12-19-11</c:v>
                </c:pt>
                <c:pt idx="1744">
                  <c:v>2011-12-19-12</c:v>
                </c:pt>
                <c:pt idx="1745">
                  <c:v>2011-12-19-13</c:v>
                </c:pt>
                <c:pt idx="1746">
                  <c:v>2011-12-19-14</c:v>
                </c:pt>
                <c:pt idx="1747">
                  <c:v>2011-12-19-15</c:v>
                </c:pt>
                <c:pt idx="1748">
                  <c:v>2011-12-19-16</c:v>
                </c:pt>
                <c:pt idx="1749">
                  <c:v>2011-12-19-17</c:v>
                </c:pt>
                <c:pt idx="1750">
                  <c:v>2011-12-19-18</c:v>
                </c:pt>
                <c:pt idx="1751">
                  <c:v>2011-12-19-19</c:v>
                </c:pt>
                <c:pt idx="1752">
                  <c:v>2011-12-19-20</c:v>
                </c:pt>
                <c:pt idx="1753">
                  <c:v>2011-12-19-21</c:v>
                </c:pt>
                <c:pt idx="1754">
                  <c:v>2011-12-19-22</c:v>
                </c:pt>
                <c:pt idx="1755">
                  <c:v>2011-12-19-23</c:v>
                </c:pt>
                <c:pt idx="1756">
                  <c:v>2011-12-20-00</c:v>
                </c:pt>
                <c:pt idx="1757">
                  <c:v>2011-12-20-01</c:v>
                </c:pt>
                <c:pt idx="1758">
                  <c:v>2011-12-20-02</c:v>
                </c:pt>
                <c:pt idx="1759">
                  <c:v>2011-12-20-03</c:v>
                </c:pt>
                <c:pt idx="1760">
                  <c:v>2011-12-20-04</c:v>
                </c:pt>
                <c:pt idx="1761">
                  <c:v>2011-12-20-05</c:v>
                </c:pt>
                <c:pt idx="1762">
                  <c:v>2011-12-20-06</c:v>
                </c:pt>
                <c:pt idx="1763">
                  <c:v>2011-12-20-07</c:v>
                </c:pt>
                <c:pt idx="1764">
                  <c:v>2011-12-20-08</c:v>
                </c:pt>
                <c:pt idx="1765">
                  <c:v>2011-12-20-09</c:v>
                </c:pt>
                <c:pt idx="1766">
                  <c:v>2011-12-20-10</c:v>
                </c:pt>
                <c:pt idx="1767">
                  <c:v>2011-12-20-11</c:v>
                </c:pt>
                <c:pt idx="1768">
                  <c:v>2011-12-20-12</c:v>
                </c:pt>
                <c:pt idx="1769">
                  <c:v>2011-12-20-13</c:v>
                </c:pt>
                <c:pt idx="1770">
                  <c:v>2011-12-20-14</c:v>
                </c:pt>
                <c:pt idx="1771">
                  <c:v>2011-12-20-15</c:v>
                </c:pt>
                <c:pt idx="1772">
                  <c:v>2011-12-20-16</c:v>
                </c:pt>
                <c:pt idx="1773">
                  <c:v>2011-12-20-17</c:v>
                </c:pt>
                <c:pt idx="1774">
                  <c:v>2011-12-20-18</c:v>
                </c:pt>
                <c:pt idx="1775">
                  <c:v>2011-12-20-19</c:v>
                </c:pt>
                <c:pt idx="1776">
                  <c:v>2011-12-20-20</c:v>
                </c:pt>
                <c:pt idx="1777">
                  <c:v>2011-12-20-21</c:v>
                </c:pt>
                <c:pt idx="1778">
                  <c:v>2011-12-20-22</c:v>
                </c:pt>
                <c:pt idx="1779">
                  <c:v>2011-12-20-23</c:v>
                </c:pt>
                <c:pt idx="1780">
                  <c:v>2011-12-21-00</c:v>
                </c:pt>
                <c:pt idx="1781">
                  <c:v>2011-12-21-01</c:v>
                </c:pt>
                <c:pt idx="1782">
                  <c:v>2011-12-21-02</c:v>
                </c:pt>
                <c:pt idx="1783">
                  <c:v>2011-12-21-03</c:v>
                </c:pt>
                <c:pt idx="1784">
                  <c:v>2011-12-21-04</c:v>
                </c:pt>
                <c:pt idx="1785">
                  <c:v>2011-12-21-05</c:v>
                </c:pt>
                <c:pt idx="1786">
                  <c:v>2011-12-21-06</c:v>
                </c:pt>
                <c:pt idx="1787">
                  <c:v>2011-12-21-07</c:v>
                </c:pt>
                <c:pt idx="1788">
                  <c:v>2011-12-21-08</c:v>
                </c:pt>
                <c:pt idx="1789">
                  <c:v>2011-12-21-09</c:v>
                </c:pt>
                <c:pt idx="1790">
                  <c:v>2011-12-21-10</c:v>
                </c:pt>
                <c:pt idx="1791">
                  <c:v>2011-12-21-11</c:v>
                </c:pt>
                <c:pt idx="1792">
                  <c:v>2011-12-21-12</c:v>
                </c:pt>
                <c:pt idx="1793">
                  <c:v>2011-12-21-13</c:v>
                </c:pt>
                <c:pt idx="1794">
                  <c:v>2011-12-21-14</c:v>
                </c:pt>
                <c:pt idx="1795">
                  <c:v>2011-12-21-15</c:v>
                </c:pt>
                <c:pt idx="1796">
                  <c:v>2011-12-21-16</c:v>
                </c:pt>
                <c:pt idx="1797">
                  <c:v>2011-12-21-17</c:v>
                </c:pt>
                <c:pt idx="1798">
                  <c:v>2011-12-21-18</c:v>
                </c:pt>
                <c:pt idx="1799">
                  <c:v>2011-12-21-19</c:v>
                </c:pt>
                <c:pt idx="1800">
                  <c:v>2011-12-21-20</c:v>
                </c:pt>
                <c:pt idx="1801">
                  <c:v>2011-12-21-21</c:v>
                </c:pt>
                <c:pt idx="1802">
                  <c:v>2011-12-21-22</c:v>
                </c:pt>
                <c:pt idx="1803">
                  <c:v>2011-12-21-23</c:v>
                </c:pt>
                <c:pt idx="1804">
                  <c:v>2011-12-22-00</c:v>
                </c:pt>
                <c:pt idx="1805">
                  <c:v>2011-12-22-01</c:v>
                </c:pt>
                <c:pt idx="1806">
                  <c:v>2011-12-22-02</c:v>
                </c:pt>
                <c:pt idx="1807">
                  <c:v>2011-12-22-03</c:v>
                </c:pt>
                <c:pt idx="1808">
                  <c:v>2011-12-22-04</c:v>
                </c:pt>
                <c:pt idx="1809">
                  <c:v>2011-12-22-05</c:v>
                </c:pt>
                <c:pt idx="1810">
                  <c:v>2011-12-22-06</c:v>
                </c:pt>
                <c:pt idx="1811">
                  <c:v>2011-12-22-07</c:v>
                </c:pt>
                <c:pt idx="1812">
                  <c:v>2011-12-22-08</c:v>
                </c:pt>
                <c:pt idx="1813">
                  <c:v>2011-12-22-09</c:v>
                </c:pt>
                <c:pt idx="1814">
                  <c:v>2011-12-22-10</c:v>
                </c:pt>
                <c:pt idx="1815">
                  <c:v>2011-12-22-11</c:v>
                </c:pt>
                <c:pt idx="1816">
                  <c:v>2011-12-22-12</c:v>
                </c:pt>
                <c:pt idx="1817">
                  <c:v>2011-12-22-13</c:v>
                </c:pt>
                <c:pt idx="1818">
                  <c:v>2011-12-22-14</c:v>
                </c:pt>
                <c:pt idx="1819">
                  <c:v>2011-12-22-15</c:v>
                </c:pt>
                <c:pt idx="1820">
                  <c:v>2011-12-22-16</c:v>
                </c:pt>
                <c:pt idx="1821">
                  <c:v>2011-12-22-17</c:v>
                </c:pt>
                <c:pt idx="1822">
                  <c:v>2011-12-22-18</c:v>
                </c:pt>
                <c:pt idx="1823">
                  <c:v>2011-12-22-19</c:v>
                </c:pt>
                <c:pt idx="1824">
                  <c:v>2011-12-22-20</c:v>
                </c:pt>
                <c:pt idx="1825">
                  <c:v>2011-12-22-21</c:v>
                </c:pt>
                <c:pt idx="1826">
                  <c:v>2011-12-22-22</c:v>
                </c:pt>
                <c:pt idx="1827">
                  <c:v>2011-12-22-23</c:v>
                </c:pt>
                <c:pt idx="1828">
                  <c:v>2011-12-23-00</c:v>
                </c:pt>
                <c:pt idx="1829">
                  <c:v>2011-12-23-01</c:v>
                </c:pt>
                <c:pt idx="1830">
                  <c:v>2011-12-23-02</c:v>
                </c:pt>
                <c:pt idx="1831">
                  <c:v>2011-12-23-03</c:v>
                </c:pt>
                <c:pt idx="1832">
                  <c:v>2011-12-23-04</c:v>
                </c:pt>
                <c:pt idx="1833">
                  <c:v>2011-12-23-05</c:v>
                </c:pt>
                <c:pt idx="1834">
                  <c:v>2011-12-23-06</c:v>
                </c:pt>
                <c:pt idx="1835">
                  <c:v>2011-12-23-07</c:v>
                </c:pt>
                <c:pt idx="1836">
                  <c:v>2011-12-23-08</c:v>
                </c:pt>
                <c:pt idx="1837">
                  <c:v>2011-12-23-09</c:v>
                </c:pt>
                <c:pt idx="1838">
                  <c:v>2011-12-23-10</c:v>
                </c:pt>
                <c:pt idx="1839">
                  <c:v>2011-12-23-11</c:v>
                </c:pt>
                <c:pt idx="1840">
                  <c:v>2011-12-23-12</c:v>
                </c:pt>
                <c:pt idx="1841">
                  <c:v>2011-12-23-13</c:v>
                </c:pt>
                <c:pt idx="1842">
                  <c:v>2011-12-23-14</c:v>
                </c:pt>
                <c:pt idx="1843">
                  <c:v>2011-12-23-15</c:v>
                </c:pt>
                <c:pt idx="1844">
                  <c:v>2011-12-23-16</c:v>
                </c:pt>
                <c:pt idx="1845">
                  <c:v>2011-12-23-17</c:v>
                </c:pt>
                <c:pt idx="1846">
                  <c:v>2011-12-23-18</c:v>
                </c:pt>
                <c:pt idx="1847">
                  <c:v>2011-12-23-19</c:v>
                </c:pt>
                <c:pt idx="1848">
                  <c:v>2011-12-23-20</c:v>
                </c:pt>
                <c:pt idx="1849">
                  <c:v>2011-12-23-21</c:v>
                </c:pt>
                <c:pt idx="1850">
                  <c:v>2011-12-23-22</c:v>
                </c:pt>
                <c:pt idx="1851">
                  <c:v>2011-12-23-23</c:v>
                </c:pt>
                <c:pt idx="1852">
                  <c:v>2011-12-24-00</c:v>
                </c:pt>
                <c:pt idx="1853">
                  <c:v>2011-12-24-01</c:v>
                </c:pt>
                <c:pt idx="1854">
                  <c:v>2011-12-24-02</c:v>
                </c:pt>
                <c:pt idx="1855">
                  <c:v>2011-12-24-03</c:v>
                </c:pt>
                <c:pt idx="1856">
                  <c:v>2011-12-24-04</c:v>
                </c:pt>
                <c:pt idx="1857">
                  <c:v>2011-12-24-05</c:v>
                </c:pt>
                <c:pt idx="1858">
                  <c:v>2011-12-24-06</c:v>
                </c:pt>
                <c:pt idx="1859">
                  <c:v>2011-12-24-07</c:v>
                </c:pt>
                <c:pt idx="1860">
                  <c:v>2011-12-24-08</c:v>
                </c:pt>
                <c:pt idx="1861">
                  <c:v>2011-12-24-09</c:v>
                </c:pt>
                <c:pt idx="1862">
                  <c:v>2011-12-24-10</c:v>
                </c:pt>
                <c:pt idx="1863">
                  <c:v>2011-12-24-11</c:v>
                </c:pt>
                <c:pt idx="1864">
                  <c:v>2011-12-24-12</c:v>
                </c:pt>
                <c:pt idx="1865">
                  <c:v>2011-12-24-13</c:v>
                </c:pt>
                <c:pt idx="1866">
                  <c:v>2011-12-24-14</c:v>
                </c:pt>
                <c:pt idx="1867">
                  <c:v>2011-12-24-15</c:v>
                </c:pt>
                <c:pt idx="1868">
                  <c:v>2011-12-24-16</c:v>
                </c:pt>
                <c:pt idx="1869">
                  <c:v>2011-12-24-17</c:v>
                </c:pt>
                <c:pt idx="1870">
                  <c:v>2011-12-24-18</c:v>
                </c:pt>
                <c:pt idx="1871">
                  <c:v>2011-12-24-19</c:v>
                </c:pt>
                <c:pt idx="1872">
                  <c:v>2011-12-24-20</c:v>
                </c:pt>
                <c:pt idx="1873">
                  <c:v>2011-12-24-21</c:v>
                </c:pt>
                <c:pt idx="1874">
                  <c:v>2011-12-24-22</c:v>
                </c:pt>
                <c:pt idx="1875">
                  <c:v>2011-12-24-23</c:v>
                </c:pt>
                <c:pt idx="1876">
                  <c:v>2011-12-25-00</c:v>
                </c:pt>
                <c:pt idx="1877">
                  <c:v>2011-12-25-01</c:v>
                </c:pt>
                <c:pt idx="1878">
                  <c:v>2011-12-25-02</c:v>
                </c:pt>
                <c:pt idx="1879">
                  <c:v>2011-12-25-03</c:v>
                </c:pt>
                <c:pt idx="1880">
                  <c:v>2011-12-25-04</c:v>
                </c:pt>
                <c:pt idx="1881">
                  <c:v>2011-12-25-05</c:v>
                </c:pt>
                <c:pt idx="1882">
                  <c:v>2011-12-25-06</c:v>
                </c:pt>
                <c:pt idx="1883">
                  <c:v>2011-12-25-07</c:v>
                </c:pt>
                <c:pt idx="1884">
                  <c:v>2011-12-25-08</c:v>
                </c:pt>
                <c:pt idx="1885">
                  <c:v>2011-12-25-09</c:v>
                </c:pt>
                <c:pt idx="1886">
                  <c:v>2011-12-25-10</c:v>
                </c:pt>
                <c:pt idx="1887">
                  <c:v>2011-12-25-11</c:v>
                </c:pt>
                <c:pt idx="1888">
                  <c:v>2011-12-25-12</c:v>
                </c:pt>
                <c:pt idx="1889">
                  <c:v>2011-12-25-13</c:v>
                </c:pt>
                <c:pt idx="1890">
                  <c:v>2011-12-25-14</c:v>
                </c:pt>
                <c:pt idx="1891">
                  <c:v>2011-12-25-15</c:v>
                </c:pt>
                <c:pt idx="1892">
                  <c:v>2011-12-25-16</c:v>
                </c:pt>
                <c:pt idx="1893">
                  <c:v>2011-12-25-17</c:v>
                </c:pt>
                <c:pt idx="1894">
                  <c:v>2011-12-25-18</c:v>
                </c:pt>
                <c:pt idx="1895">
                  <c:v>2011-12-25-19</c:v>
                </c:pt>
                <c:pt idx="1896">
                  <c:v>2011-12-25-20</c:v>
                </c:pt>
                <c:pt idx="1897">
                  <c:v>2011-12-25-21</c:v>
                </c:pt>
                <c:pt idx="1898">
                  <c:v>2011-12-25-22</c:v>
                </c:pt>
                <c:pt idx="1899">
                  <c:v>2011-12-25-23</c:v>
                </c:pt>
                <c:pt idx="1900">
                  <c:v>2011-12-26-00</c:v>
                </c:pt>
                <c:pt idx="1901">
                  <c:v>2011-12-26-01</c:v>
                </c:pt>
                <c:pt idx="1902">
                  <c:v>2011-12-26-02</c:v>
                </c:pt>
                <c:pt idx="1903">
                  <c:v>2011-12-26-03</c:v>
                </c:pt>
                <c:pt idx="1904">
                  <c:v>2011-12-26-04</c:v>
                </c:pt>
                <c:pt idx="1905">
                  <c:v>2011-12-26-05</c:v>
                </c:pt>
                <c:pt idx="1906">
                  <c:v>2011-12-26-06</c:v>
                </c:pt>
                <c:pt idx="1907">
                  <c:v>2011-12-26-07</c:v>
                </c:pt>
                <c:pt idx="1908">
                  <c:v>2011-12-26-08</c:v>
                </c:pt>
                <c:pt idx="1909">
                  <c:v>2011-12-26-09</c:v>
                </c:pt>
                <c:pt idx="1910">
                  <c:v>2011-12-26-10</c:v>
                </c:pt>
                <c:pt idx="1911">
                  <c:v>2011-12-26-11</c:v>
                </c:pt>
                <c:pt idx="1912">
                  <c:v>2011-12-26-12</c:v>
                </c:pt>
                <c:pt idx="1913">
                  <c:v>2011-12-26-13</c:v>
                </c:pt>
                <c:pt idx="1914">
                  <c:v>2011-12-26-14</c:v>
                </c:pt>
                <c:pt idx="1915">
                  <c:v>2011-12-26-15</c:v>
                </c:pt>
                <c:pt idx="1916">
                  <c:v>2011-12-26-16</c:v>
                </c:pt>
                <c:pt idx="1917">
                  <c:v>2011-12-26-17</c:v>
                </c:pt>
                <c:pt idx="1918">
                  <c:v>2011-12-26-18</c:v>
                </c:pt>
                <c:pt idx="1919">
                  <c:v>2011-12-26-19</c:v>
                </c:pt>
                <c:pt idx="1920">
                  <c:v>2011-12-26-20</c:v>
                </c:pt>
                <c:pt idx="1921">
                  <c:v>2011-12-26-21</c:v>
                </c:pt>
                <c:pt idx="1922">
                  <c:v>2011-12-26-22</c:v>
                </c:pt>
                <c:pt idx="1923">
                  <c:v>2011-12-26-23</c:v>
                </c:pt>
                <c:pt idx="1924">
                  <c:v>2011-12-27-00</c:v>
                </c:pt>
                <c:pt idx="1925">
                  <c:v>2011-12-27-01</c:v>
                </c:pt>
                <c:pt idx="1926">
                  <c:v>2011-12-27-02</c:v>
                </c:pt>
                <c:pt idx="1927">
                  <c:v>2011-12-27-03</c:v>
                </c:pt>
                <c:pt idx="1928">
                  <c:v>2011-12-27-04</c:v>
                </c:pt>
                <c:pt idx="1929">
                  <c:v>2011-12-27-05</c:v>
                </c:pt>
                <c:pt idx="1930">
                  <c:v>2011-12-27-06</c:v>
                </c:pt>
                <c:pt idx="1931">
                  <c:v>2011-12-27-07</c:v>
                </c:pt>
                <c:pt idx="1932">
                  <c:v>2011-12-27-08</c:v>
                </c:pt>
                <c:pt idx="1933">
                  <c:v>2011-12-27-09</c:v>
                </c:pt>
                <c:pt idx="1934">
                  <c:v>2011-12-27-10</c:v>
                </c:pt>
                <c:pt idx="1935">
                  <c:v>2011-12-27-11</c:v>
                </c:pt>
                <c:pt idx="1936">
                  <c:v>2011-12-27-12</c:v>
                </c:pt>
                <c:pt idx="1937">
                  <c:v>2011-12-27-13</c:v>
                </c:pt>
                <c:pt idx="1938">
                  <c:v>2011-12-27-14</c:v>
                </c:pt>
                <c:pt idx="1939">
                  <c:v>2011-12-27-15</c:v>
                </c:pt>
                <c:pt idx="1940">
                  <c:v>2011-12-27-16</c:v>
                </c:pt>
                <c:pt idx="1941">
                  <c:v>2011-12-27-17</c:v>
                </c:pt>
                <c:pt idx="1942">
                  <c:v>2011-12-27-18</c:v>
                </c:pt>
                <c:pt idx="1943">
                  <c:v>2011-12-27-19</c:v>
                </c:pt>
                <c:pt idx="1944">
                  <c:v>2011-12-27-20</c:v>
                </c:pt>
                <c:pt idx="1945">
                  <c:v>2011-12-27-21</c:v>
                </c:pt>
                <c:pt idx="1946">
                  <c:v>2011-12-27-22</c:v>
                </c:pt>
                <c:pt idx="1947">
                  <c:v>2011-12-27-23</c:v>
                </c:pt>
                <c:pt idx="1948">
                  <c:v>2011-12-28-00</c:v>
                </c:pt>
                <c:pt idx="1949">
                  <c:v>2011-12-28-01</c:v>
                </c:pt>
                <c:pt idx="1950">
                  <c:v>2011-12-28-02</c:v>
                </c:pt>
                <c:pt idx="1951">
                  <c:v>2011-12-28-03</c:v>
                </c:pt>
                <c:pt idx="1952">
                  <c:v>2011-12-28-04</c:v>
                </c:pt>
                <c:pt idx="1953">
                  <c:v>2011-12-28-05</c:v>
                </c:pt>
                <c:pt idx="1954">
                  <c:v>2011-12-28-06</c:v>
                </c:pt>
                <c:pt idx="1955">
                  <c:v>2011-12-28-07</c:v>
                </c:pt>
                <c:pt idx="1956">
                  <c:v>2011-12-28-08</c:v>
                </c:pt>
                <c:pt idx="1957">
                  <c:v>2011-12-28-09</c:v>
                </c:pt>
                <c:pt idx="1958">
                  <c:v>2011-12-28-10</c:v>
                </c:pt>
                <c:pt idx="1959">
                  <c:v>2011-12-28-11</c:v>
                </c:pt>
                <c:pt idx="1960">
                  <c:v>2011-12-28-12</c:v>
                </c:pt>
                <c:pt idx="1961">
                  <c:v>2011-12-28-13</c:v>
                </c:pt>
                <c:pt idx="1962">
                  <c:v>2011-12-28-14</c:v>
                </c:pt>
                <c:pt idx="1963">
                  <c:v>2011-12-28-15</c:v>
                </c:pt>
                <c:pt idx="1964">
                  <c:v>2011-12-28-16</c:v>
                </c:pt>
                <c:pt idx="1965">
                  <c:v>2011-12-28-17</c:v>
                </c:pt>
                <c:pt idx="1966">
                  <c:v>2011-12-28-18</c:v>
                </c:pt>
                <c:pt idx="1967">
                  <c:v>2011-12-28-19</c:v>
                </c:pt>
                <c:pt idx="1968">
                  <c:v>2011-12-28-20</c:v>
                </c:pt>
                <c:pt idx="1969">
                  <c:v>2011-12-28-21</c:v>
                </c:pt>
                <c:pt idx="1970">
                  <c:v>2011-12-28-22</c:v>
                </c:pt>
                <c:pt idx="1971">
                  <c:v>2011-12-28-23</c:v>
                </c:pt>
                <c:pt idx="1972">
                  <c:v>2011-12-29-00</c:v>
                </c:pt>
                <c:pt idx="1973">
                  <c:v>2011-12-29-01</c:v>
                </c:pt>
                <c:pt idx="1974">
                  <c:v>2011-12-29-02</c:v>
                </c:pt>
                <c:pt idx="1975">
                  <c:v>2011-12-29-03</c:v>
                </c:pt>
                <c:pt idx="1976">
                  <c:v>2011-12-29-04</c:v>
                </c:pt>
                <c:pt idx="1977">
                  <c:v>2011-12-29-05</c:v>
                </c:pt>
                <c:pt idx="1978">
                  <c:v>2011-12-29-06</c:v>
                </c:pt>
                <c:pt idx="1979">
                  <c:v>2011-12-29-07</c:v>
                </c:pt>
                <c:pt idx="1980">
                  <c:v>2011-12-29-08</c:v>
                </c:pt>
                <c:pt idx="1981">
                  <c:v>2011-12-29-09</c:v>
                </c:pt>
                <c:pt idx="1982">
                  <c:v>2011-12-29-10</c:v>
                </c:pt>
                <c:pt idx="1983">
                  <c:v>2011-12-29-11</c:v>
                </c:pt>
                <c:pt idx="1984">
                  <c:v>2011-12-29-12</c:v>
                </c:pt>
                <c:pt idx="1985">
                  <c:v>2011-12-29-13</c:v>
                </c:pt>
                <c:pt idx="1986">
                  <c:v>2011-12-29-14</c:v>
                </c:pt>
                <c:pt idx="1987">
                  <c:v>2011-12-29-15</c:v>
                </c:pt>
                <c:pt idx="1988">
                  <c:v>2011-12-29-16</c:v>
                </c:pt>
                <c:pt idx="1989">
                  <c:v>2011-12-29-17</c:v>
                </c:pt>
                <c:pt idx="1990">
                  <c:v>2011-12-29-18</c:v>
                </c:pt>
                <c:pt idx="1991">
                  <c:v>2011-12-29-19</c:v>
                </c:pt>
                <c:pt idx="1992">
                  <c:v>2011-12-29-20</c:v>
                </c:pt>
                <c:pt idx="1993">
                  <c:v>2011-12-29-21</c:v>
                </c:pt>
                <c:pt idx="1994">
                  <c:v>2011-12-29-22</c:v>
                </c:pt>
                <c:pt idx="1995">
                  <c:v>2011-12-29-23</c:v>
                </c:pt>
                <c:pt idx="1996">
                  <c:v>2011-12-30-00</c:v>
                </c:pt>
                <c:pt idx="1997">
                  <c:v>2011-12-30-01</c:v>
                </c:pt>
                <c:pt idx="1998">
                  <c:v>2011-12-30-02</c:v>
                </c:pt>
                <c:pt idx="1999">
                  <c:v>2011-12-30-03</c:v>
                </c:pt>
                <c:pt idx="2000">
                  <c:v>2011-12-30-04</c:v>
                </c:pt>
                <c:pt idx="2001">
                  <c:v>2011-12-30-05</c:v>
                </c:pt>
                <c:pt idx="2002">
                  <c:v>2011-12-30-06</c:v>
                </c:pt>
                <c:pt idx="2003">
                  <c:v>2011-12-30-07</c:v>
                </c:pt>
                <c:pt idx="2004">
                  <c:v>2011-12-30-08</c:v>
                </c:pt>
                <c:pt idx="2005">
                  <c:v>2011-12-30-09</c:v>
                </c:pt>
                <c:pt idx="2006">
                  <c:v>2011-12-30-10</c:v>
                </c:pt>
                <c:pt idx="2007">
                  <c:v>2011-12-30-11</c:v>
                </c:pt>
                <c:pt idx="2008">
                  <c:v>2011-12-30-12</c:v>
                </c:pt>
                <c:pt idx="2009">
                  <c:v>2011-12-30-13</c:v>
                </c:pt>
                <c:pt idx="2010">
                  <c:v>2011-12-30-14</c:v>
                </c:pt>
                <c:pt idx="2011">
                  <c:v>2011-12-30-15</c:v>
                </c:pt>
                <c:pt idx="2012">
                  <c:v>2011-12-30-16</c:v>
                </c:pt>
                <c:pt idx="2013">
                  <c:v>2011-12-30-17</c:v>
                </c:pt>
                <c:pt idx="2014">
                  <c:v>2011-12-30-18</c:v>
                </c:pt>
                <c:pt idx="2015">
                  <c:v>2011-12-30-19</c:v>
                </c:pt>
                <c:pt idx="2016">
                  <c:v>2011-12-30-20</c:v>
                </c:pt>
                <c:pt idx="2017">
                  <c:v>2011-12-30-21</c:v>
                </c:pt>
                <c:pt idx="2018">
                  <c:v>2011-12-30-22</c:v>
                </c:pt>
                <c:pt idx="2019">
                  <c:v>2011-12-30-23</c:v>
                </c:pt>
                <c:pt idx="2020">
                  <c:v>2011-12-31-00</c:v>
                </c:pt>
                <c:pt idx="2021">
                  <c:v>2011-12-31-01</c:v>
                </c:pt>
                <c:pt idx="2022">
                  <c:v>2011-12-31-02</c:v>
                </c:pt>
                <c:pt idx="2023">
                  <c:v>2011-12-31-03</c:v>
                </c:pt>
                <c:pt idx="2024">
                  <c:v>2011-12-31-04</c:v>
                </c:pt>
                <c:pt idx="2025">
                  <c:v>2011-12-31-05</c:v>
                </c:pt>
                <c:pt idx="2026">
                  <c:v>2011-12-31-06</c:v>
                </c:pt>
                <c:pt idx="2027">
                  <c:v>2011-12-31-07</c:v>
                </c:pt>
                <c:pt idx="2028">
                  <c:v>2011-12-31-08</c:v>
                </c:pt>
                <c:pt idx="2029">
                  <c:v>2011-12-31-09</c:v>
                </c:pt>
                <c:pt idx="2030">
                  <c:v>2011-12-31-10</c:v>
                </c:pt>
                <c:pt idx="2031">
                  <c:v>2011-12-31-11</c:v>
                </c:pt>
                <c:pt idx="2032">
                  <c:v>2011-12-31-12</c:v>
                </c:pt>
                <c:pt idx="2033">
                  <c:v>2011-12-31-13</c:v>
                </c:pt>
                <c:pt idx="2034">
                  <c:v>2011-12-31-14</c:v>
                </c:pt>
                <c:pt idx="2035">
                  <c:v>2011-12-31-15</c:v>
                </c:pt>
                <c:pt idx="2036">
                  <c:v>2011-12-31-16</c:v>
                </c:pt>
                <c:pt idx="2037">
                  <c:v>2011-12-31-17</c:v>
                </c:pt>
                <c:pt idx="2038">
                  <c:v>2011-12-31-18</c:v>
                </c:pt>
                <c:pt idx="2039">
                  <c:v>2011-12-31-19</c:v>
                </c:pt>
                <c:pt idx="2040">
                  <c:v>2011-12-31-20</c:v>
                </c:pt>
                <c:pt idx="2041">
                  <c:v>2011-12-31-21</c:v>
                </c:pt>
                <c:pt idx="2042">
                  <c:v>2011-12-31-22</c:v>
                </c:pt>
                <c:pt idx="2043">
                  <c:v>2011-12-31-23</c:v>
                </c:pt>
                <c:pt idx="2044">
                  <c:v>2012-01-01-00</c:v>
                </c:pt>
                <c:pt idx="2045">
                  <c:v>2012-01-01-01</c:v>
                </c:pt>
                <c:pt idx="2046">
                  <c:v>2012-01-01-02</c:v>
                </c:pt>
                <c:pt idx="2047">
                  <c:v>2012-01-01-03</c:v>
                </c:pt>
                <c:pt idx="2048">
                  <c:v>2012-01-01-04</c:v>
                </c:pt>
                <c:pt idx="2049">
                  <c:v>2012-01-01-05</c:v>
                </c:pt>
                <c:pt idx="2050">
                  <c:v>2012-01-01-06</c:v>
                </c:pt>
                <c:pt idx="2051">
                  <c:v>2012-01-01-07</c:v>
                </c:pt>
                <c:pt idx="2052">
                  <c:v>2012-01-01-08</c:v>
                </c:pt>
                <c:pt idx="2053">
                  <c:v>2012-01-01-09</c:v>
                </c:pt>
                <c:pt idx="2054">
                  <c:v>2012-01-01-10</c:v>
                </c:pt>
                <c:pt idx="2055">
                  <c:v>2012-01-01-11</c:v>
                </c:pt>
                <c:pt idx="2056">
                  <c:v>2012-01-01-12</c:v>
                </c:pt>
                <c:pt idx="2057">
                  <c:v>2012-01-01-13</c:v>
                </c:pt>
                <c:pt idx="2058">
                  <c:v>2012-01-01-14</c:v>
                </c:pt>
                <c:pt idx="2059">
                  <c:v>2012-01-01-15</c:v>
                </c:pt>
                <c:pt idx="2060">
                  <c:v>2012-01-01-16</c:v>
                </c:pt>
                <c:pt idx="2061">
                  <c:v>2012-01-01-17</c:v>
                </c:pt>
                <c:pt idx="2062">
                  <c:v>2012-01-01-18</c:v>
                </c:pt>
                <c:pt idx="2063">
                  <c:v>2012-01-01-19</c:v>
                </c:pt>
                <c:pt idx="2064">
                  <c:v>2012-01-01-20</c:v>
                </c:pt>
                <c:pt idx="2065">
                  <c:v>2012-01-01-21</c:v>
                </c:pt>
                <c:pt idx="2066">
                  <c:v>2012-01-01-22</c:v>
                </c:pt>
                <c:pt idx="2067">
                  <c:v>2012-01-01-23</c:v>
                </c:pt>
                <c:pt idx="2068">
                  <c:v>2012-01-02-00</c:v>
                </c:pt>
                <c:pt idx="2069">
                  <c:v>2012-01-02-01</c:v>
                </c:pt>
                <c:pt idx="2070">
                  <c:v>2012-01-02-02</c:v>
                </c:pt>
                <c:pt idx="2071">
                  <c:v>2012-01-02-03</c:v>
                </c:pt>
                <c:pt idx="2072">
                  <c:v>2012-01-02-04</c:v>
                </c:pt>
                <c:pt idx="2073">
                  <c:v>2012-01-02-05</c:v>
                </c:pt>
                <c:pt idx="2074">
                  <c:v>2012-01-02-06</c:v>
                </c:pt>
                <c:pt idx="2075">
                  <c:v>2012-01-02-07</c:v>
                </c:pt>
                <c:pt idx="2076">
                  <c:v>2012-01-02-08</c:v>
                </c:pt>
                <c:pt idx="2077">
                  <c:v>2012-01-02-09</c:v>
                </c:pt>
                <c:pt idx="2078">
                  <c:v>2012-01-02-10</c:v>
                </c:pt>
                <c:pt idx="2079">
                  <c:v>2012-01-02-11</c:v>
                </c:pt>
                <c:pt idx="2080">
                  <c:v>2012-01-02-12</c:v>
                </c:pt>
                <c:pt idx="2081">
                  <c:v>2012-01-02-13</c:v>
                </c:pt>
                <c:pt idx="2082">
                  <c:v>2012-01-02-14</c:v>
                </c:pt>
                <c:pt idx="2083">
                  <c:v>2012-01-02-15</c:v>
                </c:pt>
                <c:pt idx="2084">
                  <c:v>2012-01-02-16</c:v>
                </c:pt>
                <c:pt idx="2085">
                  <c:v>2012-01-02-17</c:v>
                </c:pt>
                <c:pt idx="2086">
                  <c:v>2012-01-02-18</c:v>
                </c:pt>
                <c:pt idx="2087">
                  <c:v>2012-01-02-19</c:v>
                </c:pt>
                <c:pt idx="2088">
                  <c:v>2012-01-02-20</c:v>
                </c:pt>
                <c:pt idx="2089">
                  <c:v>2012-01-02-21</c:v>
                </c:pt>
                <c:pt idx="2090">
                  <c:v>2012-01-02-22</c:v>
                </c:pt>
                <c:pt idx="2091">
                  <c:v>2012-01-02-23</c:v>
                </c:pt>
                <c:pt idx="2092">
                  <c:v>2012-01-03-00</c:v>
                </c:pt>
                <c:pt idx="2093">
                  <c:v>2012-01-03-01</c:v>
                </c:pt>
                <c:pt idx="2094">
                  <c:v>2012-01-03-02</c:v>
                </c:pt>
                <c:pt idx="2095">
                  <c:v>2012-01-03-03</c:v>
                </c:pt>
                <c:pt idx="2096">
                  <c:v>2012-01-03-04</c:v>
                </c:pt>
                <c:pt idx="2097">
                  <c:v>2012-01-03-05</c:v>
                </c:pt>
                <c:pt idx="2098">
                  <c:v>2012-01-03-06</c:v>
                </c:pt>
                <c:pt idx="2099">
                  <c:v>2012-01-03-07</c:v>
                </c:pt>
                <c:pt idx="2100">
                  <c:v>2012-01-03-08</c:v>
                </c:pt>
                <c:pt idx="2101">
                  <c:v>2012-01-03-09</c:v>
                </c:pt>
                <c:pt idx="2102">
                  <c:v>2012-01-03-10</c:v>
                </c:pt>
                <c:pt idx="2103">
                  <c:v>2012-01-03-11</c:v>
                </c:pt>
                <c:pt idx="2104">
                  <c:v>2012-01-03-12</c:v>
                </c:pt>
                <c:pt idx="2105">
                  <c:v>2012-01-03-13</c:v>
                </c:pt>
                <c:pt idx="2106">
                  <c:v>2012-01-03-14</c:v>
                </c:pt>
                <c:pt idx="2107">
                  <c:v>2012-01-03-15</c:v>
                </c:pt>
                <c:pt idx="2108">
                  <c:v>2012-01-03-16</c:v>
                </c:pt>
                <c:pt idx="2109">
                  <c:v>2012-01-03-17</c:v>
                </c:pt>
                <c:pt idx="2110">
                  <c:v>2012-01-03-18</c:v>
                </c:pt>
                <c:pt idx="2111">
                  <c:v>2012-01-03-19</c:v>
                </c:pt>
                <c:pt idx="2112">
                  <c:v>2012-01-03-20</c:v>
                </c:pt>
                <c:pt idx="2113">
                  <c:v>2012-01-03-21</c:v>
                </c:pt>
                <c:pt idx="2114">
                  <c:v>2012-01-03-22</c:v>
                </c:pt>
                <c:pt idx="2115">
                  <c:v>2012-01-03-23</c:v>
                </c:pt>
                <c:pt idx="2116">
                  <c:v>2012-01-04-00</c:v>
                </c:pt>
                <c:pt idx="2117">
                  <c:v>2012-01-04-01</c:v>
                </c:pt>
                <c:pt idx="2118">
                  <c:v>2012-01-04-02</c:v>
                </c:pt>
                <c:pt idx="2119">
                  <c:v>2012-01-04-03</c:v>
                </c:pt>
                <c:pt idx="2120">
                  <c:v>2012-01-04-04</c:v>
                </c:pt>
                <c:pt idx="2121">
                  <c:v>2012-01-04-05</c:v>
                </c:pt>
                <c:pt idx="2122">
                  <c:v>2012-01-04-06</c:v>
                </c:pt>
                <c:pt idx="2123">
                  <c:v>2012-01-04-07</c:v>
                </c:pt>
                <c:pt idx="2124">
                  <c:v>2012-01-04-08</c:v>
                </c:pt>
                <c:pt idx="2125">
                  <c:v>2012-01-04-09</c:v>
                </c:pt>
                <c:pt idx="2126">
                  <c:v>2012-01-04-10</c:v>
                </c:pt>
                <c:pt idx="2127">
                  <c:v>2012-01-04-11</c:v>
                </c:pt>
                <c:pt idx="2128">
                  <c:v>2012-01-04-12</c:v>
                </c:pt>
                <c:pt idx="2129">
                  <c:v>2012-01-04-13</c:v>
                </c:pt>
                <c:pt idx="2130">
                  <c:v>2012-01-04-14</c:v>
                </c:pt>
                <c:pt idx="2131">
                  <c:v>2012-01-04-15</c:v>
                </c:pt>
                <c:pt idx="2132">
                  <c:v>2012-01-04-16</c:v>
                </c:pt>
                <c:pt idx="2133">
                  <c:v>2012-01-04-17</c:v>
                </c:pt>
                <c:pt idx="2134">
                  <c:v>2012-01-04-18</c:v>
                </c:pt>
                <c:pt idx="2135">
                  <c:v>2012-01-04-19</c:v>
                </c:pt>
                <c:pt idx="2136">
                  <c:v>2012-01-04-20</c:v>
                </c:pt>
                <c:pt idx="2137">
                  <c:v>2012-01-04-21</c:v>
                </c:pt>
                <c:pt idx="2138">
                  <c:v>2012-01-04-22</c:v>
                </c:pt>
                <c:pt idx="2139">
                  <c:v>2012-01-04-23</c:v>
                </c:pt>
                <c:pt idx="2140">
                  <c:v>2012-01-05-00</c:v>
                </c:pt>
                <c:pt idx="2141">
                  <c:v>2012-01-05-01</c:v>
                </c:pt>
                <c:pt idx="2142">
                  <c:v>2012-01-05-02</c:v>
                </c:pt>
                <c:pt idx="2143">
                  <c:v>2012-01-05-03</c:v>
                </c:pt>
                <c:pt idx="2144">
                  <c:v>2012-01-05-04</c:v>
                </c:pt>
                <c:pt idx="2145">
                  <c:v>2012-01-05-05</c:v>
                </c:pt>
                <c:pt idx="2146">
                  <c:v>2012-01-05-06</c:v>
                </c:pt>
                <c:pt idx="2147">
                  <c:v>2012-01-05-07</c:v>
                </c:pt>
                <c:pt idx="2148">
                  <c:v>2012-01-05-08</c:v>
                </c:pt>
                <c:pt idx="2149">
                  <c:v>2012-01-05-09</c:v>
                </c:pt>
                <c:pt idx="2150">
                  <c:v>2012-01-05-10</c:v>
                </c:pt>
                <c:pt idx="2151">
                  <c:v>2012-01-05-11</c:v>
                </c:pt>
                <c:pt idx="2152">
                  <c:v>2012-01-05-12</c:v>
                </c:pt>
                <c:pt idx="2153">
                  <c:v>2012-01-05-13</c:v>
                </c:pt>
                <c:pt idx="2154">
                  <c:v>2012-01-05-14</c:v>
                </c:pt>
                <c:pt idx="2155">
                  <c:v>2012-01-05-15</c:v>
                </c:pt>
                <c:pt idx="2156">
                  <c:v>2012-01-05-16</c:v>
                </c:pt>
                <c:pt idx="2157">
                  <c:v>2012-01-05-17</c:v>
                </c:pt>
                <c:pt idx="2158">
                  <c:v>2012-01-05-18</c:v>
                </c:pt>
                <c:pt idx="2159">
                  <c:v>2012-01-05-19</c:v>
                </c:pt>
                <c:pt idx="2160">
                  <c:v>2012-01-05-20</c:v>
                </c:pt>
                <c:pt idx="2161">
                  <c:v>2012-01-05-21</c:v>
                </c:pt>
                <c:pt idx="2162">
                  <c:v>2012-01-05-22</c:v>
                </c:pt>
                <c:pt idx="2163">
                  <c:v>2012-01-05-23</c:v>
                </c:pt>
                <c:pt idx="2164">
                  <c:v>2012-01-06-00</c:v>
                </c:pt>
                <c:pt idx="2165">
                  <c:v>2012-01-06-01</c:v>
                </c:pt>
                <c:pt idx="2166">
                  <c:v>2012-01-06-02</c:v>
                </c:pt>
                <c:pt idx="2167">
                  <c:v>2012-01-06-03</c:v>
                </c:pt>
                <c:pt idx="2168">
                  <c:v>2012-01-06-04</c:v>
                </c:pt>
                <c:pt idx="2169">
                  <c:v>2012-01-06-05</c:v>
                </c:pt>
                <c:pt idx="2170">
                  <c:v>2012-01-06-06</c:v>
                </c:pt>
                <c:pt idx="2171">
                  <c:v>2012-01-06-07</c:v>
                </c:pt>
                <c:pt idx="2172">
                  <c:v>2012-01-06-08</c:v>
                </c:pt>
                <c:pt idx="2173">
                  <c:v>2012-01-06-09</c:v>
                </c:pt>
                <c:pt idx="2174">
                  <c:v>2012-01-06-10</c:v>
                </c:pt>
                <c:pt idx="2175">
                  <c:v>2012-01-06-11</c:v>
                </c:pt>
                <c:pt idx="2176">
                  <c:v>2012-01-06-12</c:v>
                </c:pt>
                <c:pt idx="2177">
                  <c:v>2012-01-06-13</c:v>
                </c:pt>
                <c:pt idx="2178">
                  <c:v>2012-01-06-14</c:v>
                </c:pt>
                <c:pt idx="2179">
                  <c:v>2012-01-06-15</c:v>
                </c:pt>
                <c:pt idx="2180">
                  <c:v>2012-01-06-16</c:v>
                </c:pt>
                <c:pt idx="2181">
                  <c:v>2012-01-06-17</c:v>
                </c:pt>
                <c:pt idx="2182">
                  <c:v>2012-01-06-18</c:v>
                </c:pt>
                <c:pt idx="2183">
                  <c:v>2012-01-06-19</c:v>
                </c:pt>
                <c:pt idx="2184">
                  <c:v>2012-01-06-20</c:v>
                </c:pt>
                <c:pt idx="2185">
                  <c:v>2012-01-06-21</c:v>
                </c:pt>
                <c:pt idx="2186">
                  <c:v>2012-01-06-22</c:v>
                </c:pt>
                <c:pt idx="2187">
                  <c:v>2012-01-06-23</c:v>
                </c:pt>
                <c:pt idx="2188">
                  <c:v>2012-01-07-00</c:v>
                </c:pt>
                <c:pt idx="2189">
                  <c:v>2012-01-07-01</c:v>
                </c:pt>
                <c:pt idx="2190">
                  <c:v>2012-01-07-02</c:v>
                </c:pt>
                <c:pt idx="2191">
                  <c:v>2012-01-07-03</c:v>
                </c:pt>
                <c:pt idx="2192">
                  <c:v>2012-01-07-04</c:v>
                </c:pt>
                <c:pt idx="2193">
                  <c:v>2012-01-07-05</c:v>
                </c:pt>
                <c:pt idx="2194">
                  <c:v>2012-01-07-06</c:v>
                </c:pt>
                <c:pt idx="2195">
                  <c:v>2012-01-07-07</c:v>
                </c:pt>
                <c:pt idx="2196">
                  <c:v>2012-01-07-08</c:v>
                </c:pt>
                <c:pt idx="2197">
                  <c:v>2012-01-07-09</c:v>
                </c:pt>
                <c:pt idx="2198">
                  <c:v>2012-01-07-10</c:v>
                </c:pt>
                <c:pt idx="2199">
                  <c:v>2012-01-07-11</c:v>
                </c:pt>
                <c:pt idx="2200">
                  <c:v>2012-01-07-12</c:v>
                </c:pt>
                <c:pt idx="2201">
                  <c:v>2012-01-07-13</c:v>
                </c:pt>
                <c:pt idx="2202">
                  <c:v>2012-01-07-14</c:v>
                </c:pt>
                <c:pt idx="2203">
                  <c:v>2012-01-07-15</c:v>
                </c:pt>
                <c:pt idx="2204">
                  <c:v>2012-01-07-16</c:v>
                </c:pt>
                <c:pt idx="2205">
                  <c:v>2012-01-07-17</c:v>
                </c:pt>
                <c:pt idx="2206">
                  <c:v>2012-01-07-18</c:v>
                </c:pt>
                <c:pt idx="2207">
                  <c:v>2012-01-07-19</c:v>
                </c:pt>
                <c:pt idx="2208">
                  <c:v>2012-01-07-20</c:v>
                </c:pt>
                <c:pt idx="2209">
                  <c:v>2012-01-07-21</c:v>
                </c:pt>
                <c:pt idx="2210">
                  <c:v>2012-01-07-22</c:v>
                </c:pt>
                <c:pt idx="2211">
                  <c:v>2012-01-07-23</c:v>
                </c:pt>
                <c:pt idx="2212">
                  <c:v>2012-01-08-00</c:v>
                </c:pt>
                <c:pt idx="2213">
                  <c:v>2012-01-08-01</c:v>
                </c:pt>
                <c:pt idx="2214">
                  <c:v>2012-01-08-02</c:v>
                </c:pt>
                <c:pt idx="2215">
                  <c:v>2012-01-08-03</c:v>
                </c:pt>
                <c:pt idx="2216">
                  <c:v>2012-01-08-04</c:v>
                </c:pt>
                <c:pt idx="2217">
                  <c:v>2012-01-08-05</c:v>
                </c:pt>
                <c:pt idx="2218">
                  <c:v>2012-01-08-06</c:v>
                </c:pt>
                <c:pt idx="2219">
                  <c:v>2012-01-08-07</c:v>
                </c:pt>
                <c:pt idx="2220">
                  <c:v>2012-01-08-08</c:v>
                </c:pt>
                <c:pt idx="2221">
                  <c:v>2012-01-08-09</c:v>
                </c:pt>
                <c:pt idx="2222">
                  <c:v>2012-01-08-10</c:v>
                </c:pt>
                <c:pt idx="2223">
                  <c:v>2012-01-08-11</c:v>
                </c:pt>
                <c:pt idx="2224">
                  <c:v>2012-01-08-12</c:v>
                </c:pt>
                <c:pt idx="2225">
                  <c:v>2012-01-08-13</c:v>
                </c:pt>
                <c:pt idx="2226">
                  <c:v>2012-01-08-14</c:v>
                </c:pt>
                <c:pt idx="2227">
                  <c:v>2012-01-08-15</c:v>
                </c:pt>
                <c:pt idx="2228">
                  <c:v>2012-01-08-16</c:v>
                </c:pt>
                <c:pt idx="2229">
                  <c:v>2012-01-08-17</c:v>
                </c:pt>
                <c:pt idx="2230">
                  <c:v>2012-01-08-18</c:v>
                </c:pt>
                <c:pt idx="2231">
                  <c:v>2012-01-08-19</c:v>
                </c:pt>
                <c:pt idx="2232">
                  <c:v>2012-01-08-20</c:v>
                </c:pt>
                <c:pt idx="2233">
                  <c:v>2012-01-08-21</c:v>
                </c:pt>
                <c:pt idx="2234">
                  <c:v>2012-01-08-22</c:v>
                </c:pt>
                <c:pt idx="2235">
                  <c:v>2012-01-08-23</c:v>
                </c:pt>
                <c:pt idx="2236">
                  <c:v>2012-01-09-00</c:v>
                </c:pt>
                <c:pt idx="2237">
                  <c:v>2012-01-09-01</c:v>
                </c:pt>
                <c:pt idx="2238">
                  <c:v>2012-01-09-02</c:v>
                </c:pt>
                <c:pt idx="2239">
                  <c:v>2012-01-09-03</c:v>
                </c:pt>
                <c:pt idx="2240">
                  <c:v>2012-01-09-04</c:v>
                </c:pt>
                <c:pt idx="2241">
                  <c:v>2012-01-09-05</c:v>
                </c:pt>
                <c:pt idx="2242">
                  <c:v>2012-01-09-06</c:v>
                </c:pt>
                <c:pt idx="2243">
                  <c:v>2012-01-09-07</c:v>
                </c:pt>
                <c:pt idx="2244">
                  <c:v>2012-01-09-08</c:v>
                </c:pt>
                <c:pt idx="2245">
                  <c:v>2012-01-09-09</c:v>
                </c:pt>
                <c:pt idx="2246">
                  <c:v>2012-01-09-10</c:v>
                </c:pt>
                <c:pt idx="2247">
                  <c:v>2012-01-09-11</c:v>
                </c:pt>
                <c:pt idx="2248">
                  <c:v>2012-01-09-12</c:v>
                </c:pt>
                <c:pt idx="2249">
                  <c:v>2012-01-09-13</c:v>
                </c:pt>
                <c:pt idx="2250">
                  <c:v>2012-01-09-14</c:v>
                </c:pt>
                <c:pt idx="2251">
                  <c:v>2012-01-09-15</c:v>
                </c:pt>
                <c:pt idx="2252">
                  <c:v>2012-01-09-16</c:v>
                </c:pt>
                <c:pt idx="2253">
                  <c:v>2012-01-09-17</c:v>
                </c:pt>
                <c:pt idx="2254">
                  <c:v>2012-01-09-18</c:v>
                </c:pt>
                <c:pt idx="2255">
                  <c:v>2012-01-09-19</c:v>
                </c:pt>
                <c:pt idx="2256">
                  <c:v>2012-01-09-20</c:v>
                </c:pt>
                <c:pt idx="2257">
                  <c:v>2012-01-09-21</c:v>
                </c:pt>
                <c:pt idx="2258">
                  <c:v>2012-01-09-22</c:v>
                </c:pt>
                <c:pt idx="2259">
                  <c:v>2012-01-09-23</c:v>
                </c:pt>
                <c:pt idx="2260">
                  <c:v>2012-01-10-00</c:v>
                </c:pt>
                <c:pt idx="2261">
                  <c:v>2012-01-10-01</c:v>
                </c:pt>
                <c:pt idx="2262">
                  <c:v>2012-01-10-02</c:v>
                </c:pt>
                <c:pt idx="2263">
                  <c:v>2012-01-10-03</c:v>
                </c:pt>
                <c:pt idx="2264">
                  <c:v>2012-01-10-04</c:v>
                </c:pt>
                <c:pt idx="2265">
                  <c:v>2012-01-10-05</c:v>
                </c:pt>
                <c:pt idx="2266">
                  <c:v>2012-01-10-06</c:v>
                </c:pt>
                <c:pt idx="2267">
                  <c:v>2012-01-10-07</c:v>
                </c:pt>
                <c:pt idx="2268">
                  <c:v>2012-01-10-08</c:v>
                </c:pt>
                <c:pt idx="2269">
                  <c:v>2012-01-10-09</c:v>
                </c:pt>
                <c:pt idx="2270">
                  <c:v>2012-01-10-10</c:v>
                </c:pt>
                <c:pt idx="2271">
                  <c:v>2012-01-10-11</c:v>
                </c:pt>
                <c:pt idx="2272">
                  <c:v>2012-01-10-12</c:v>
                </c:pt>
                <c:pt idx="2273">
                  <c:v>2012-01-10-13</c:v>
                </c:pt>
                <c:pt idx="2274">
                  <c:v>2012-01-10-14</c:v>
                </c:pt>
                <c:pt idx="2275">
                  <c:v>2012-01-10-15</c:v>
                </c:pt>
                <c:pt idx="2276">
                  <c:v>2012-01-10-16</c:v>
                </c:pt>
                <c:pt idx="2277">
                  <c:v>2012-01-10-17</c:v>
                </c:pt>
                <c:pt idx="2278">
                  <c:v>2012-01-10-18</c:v>
                </c:pt>
                <c:pt idx="2279">
                  <c:v>2012-01-10-19</c:v>
                </c:pt>
                <c:pt idx="2280">
                  <c:v>2012-01-10-20</c:v>
                </c:pt>
                <c:pt idx="2281">
                  <c:v>2012-01-10-21</c:v>
                </c:pt>
                <c:pt idx="2282">
                  <c:v>2012-01-10-22</c:v>
                </c:pt>
                <c:pt idx="2283">
                  <c:v>2012-01-10-23</c:v>
                </c:pt>
                <c:pt idx="2284">
                  <c:v>2012-01-11-00</c:v>
                </c:pt>
                <c:pt idx="2285">
                  <c:v>2012-01-11-01</c:v>
                </c:pt>
                <c:pt idx="2286">
                  <c:v>2012-01-11-02</c:v>
                </c:pt>
                <c:pt idx="2287">
                  <c:v>2012-01-11-03</c:v>
                </c:pt>
                <c:pt idx="2288">
                  <c:v>2012-01-11-04</c:v>
                </c:pt>
                <c:pt idx="2289">
                  <c:v>2012-01-11-05</c:v>
                </c:pt>
                <c:pt idx="2290">
                  <c:v>2012-01-11-06</c:v>
                </c:pt>
                <c:pt idx="2291">
                  <c:v>2012-01-11-07</c:v>
                </c:pt>
                <c:pt idx="2292">
                  <c:v>2012-01-11-08</c:v>
                </c:pt>
                <c:pt idx="2293">
                  <c:v>2012-01-11-09</c:v>
                </c:pt>
                <c:pt idx="2294">
                  <c:v>2012-01-11-10</c:v>
                </c:pt>
                <c:pt idx="2295">
                  <c:v>2012-01-11-11</c:v>
                </c:pt>
                <c:pt idx="2296">
                  <c:v>2012-01-11-12</c:v>
                </c:pt>
                <c:pt idx="2297">
                  <c:v>2012-01-11-13</c:v>
                </c:pt>
                <c:pt idx="2298">
                  <c:v>2012-01-11-14</c:v>
                </c:pt>
                <c:pt idx="2299">
                  <c:v>2012-01-11-15</c:v>
                </c:pt>
                <c:pt idx="2300">
                  <c:v>2012-01-11-16</c:v>
                </c:pt>
                <c:pt idx="2301">
                  <c:v>2012-01-11-17</c:v>
                </c:pt>
                <c:pt idx="2302">
                  <c:v>2012-01-11-18</c:v>
                </c:pt>
                <c:pt idx="2303">
                  <c:v>2012-01-11-19</c:v>
                </c:pt>
                <c:pt idx="2304">
                  <c:v>2012-01-11-20</c:v>
                </c:pt>
                <c:pt idx="2305">
                  <c:v>2012-01-11-21</c:v>
                </c:pt>
                <c:pt idx="2306">
                  <c:v>2012-01-11-22</c:v>
                </c:pt>
                <c:pt idx="2307">
                  <c:v>2012-01-11-23</c:v>
                </c:pt>
                <c:pt idx="2308">
                  <c:v>2012-01-12-00</c:v>
                </c:pt>
                <c:pt idx="2309">
                  <c:v>2012-01-12-01</c:v>
                </c:pt>
                <c:pt idx="2310">
                  <c:v>2012-01-12-02</c:v>
                </c:pt>
                <c:pt idx="2311">
                  <c:v>2012-01-12-03</c:v>
                </c:pt>
                <c:pt idx="2312">
                  <c:v>2012-01-12-04</c:v>
                </c:pt>
                <c:pt idx="2313">
                  <c:v>2012-01-12-05</c:v>
                </c:pt>
                <c:pt idx="2314">
                  <c:v>2012-01-12-06</c:v>
                </c:pt>
                <c:pt idx="2315">
                  <c:v>2012-01-12-07</c:v>
                </c:pt>
                <c:pt idx="2316">
                  <c:v>2012-01-12-08</c:v>
                </c:pt>
                <c:pt idx="2317">
                  <c:v>2012-01-12-09</c:v>
                </c:pt>
                <c:pt idx="2318">
                  <c:v>2012-01-12-10</c:v>
                </c:pt>
                <c:pt idx="2319">
                  <c:v>2012-01-12-11</c:v>
                </c:pt>
                <c:pt idx="2320">
                  <c:v>2012-01-12-12</c:v>
                </c:pt>
                <c:pt idx="2321">
                  <c:v>2012-01-12-13</c:v>
                </c:pt>
                <c:pt idx="2322">
                  <c:v>2012-01-12-14</c:v>
                </c:pt>
                <c:pt idx="2323">
                  <c:v>2012-01-12-15</c:v>
                </c:pt>
                <c:pt idx="2324">
                  <c:v>2012-01-12-16</c:v>
                </c:pt>
                <c:pt idx="2325">
                  <c:v>2012-01-12-17</c:v>
                </c:pt>
                <c:pt idx="2326">
                  <c:v>2012-01-12-18</c:v>
                </c:pt>
                <c:pt idx="2327">
                  <c:v>2012-01-12-19</c:v>
                </c:pt>
                <c:pt idx="2328">
                  <c:v>2012-01-12-20</c:v>
                </c:pt>
                <c:pt idx="2329">
                  <c:v>2012-01-12-21</c:v>
                </c:pt>
                <c:pt idx="2330">
                  <c:v>2012-01-12-22</c:v>
                </c:pt>
                <c:pt idx="2331">
                  <c:v>2012-01-12-23</c:v>
                </c:pt>
                <c:pt idx="2332">
                  <c:v>2012-01-13-00</c:v>
                </c:pt>
                <c:pt idx="2333">
                  <c:v>2012-01-13-01</c:v>
                </c:pt>
                <c:pt idx="2334">
                  <c:v>2012-01-13-02</c:v>
                </c:pt>
                <c:pt idx="2335">
                  <c:v>2012-01-13-03</c:v>
                </c:pt>
                <c:pt idx="2336">
                  <c:v>2012-01-13-04</c:v>
                </c:pt>
                <c:pt idx="2337">
                  <c:v>2012-01-13-05</c:v>
                </c:pt>
                <c:pt idx="2338">
                  <c:v>2012-01-13-06</c:v>
                </c:pt>
                <c:pt idx="2339">
                  <c:v>2012-01-13-07</c:v>
                </c:pt>
                <c:pt idx="2340">
                  <c:v>2012-01-13-08</c:v>
                </c:pt>
                <c:pt idx="2341">
                  <c:v>2012-01-13-09</c:v>
                </c:pt>
                <c:pt idx="2342">
                  <c:v>2012-01-13-10</c:v>
                </c:pt>
                <c:pt idx="2343">
                  <c:v>2012-01-13-11</c:v>
                </c:pt>
                <c:pt idx="2344">
                  <c:v>2012-01-13-12</c:v>
                </c:pt>
                <c:pt idx="2345">
                  <c:v>2012-01-13-13</c:v>
                </c:pt>
                <c:pt idx="2346">
                  <c:v>2012-01-13-14</c:v>
                </c:pt>
                <c:pt idx="2347">
                  <c:v>2012-01-13-15</c:v>
                </c:pt>
                <c:pt idx="2348">
                  <c:v>2012-01-13-16</c:v>
                </c:pt>
                <c:pt idx="2349">
                  <c:v>2012-01-13-17</c:v>
                </c:pt>
                <c:pt idx="2350">
                  <c:v>2012-01-13-18</c:v>
                </c:pt>
                <c:pt idx="2351">
                  <c:v>2012-01-13-19</c:v>
                </c:pt>
                <c:pt idx="2352">
                  <c:v>2012-01-13-20</c:v>
                </c:pt>
                <c:pt idx="2353">
                  <c:v>2012-01-13-21</c:v>
                </c:pt>
                <c:pt idx="2354">
                  <c:v>2012-01-13-22</c:v>
                </c:pt>
                <c:pt idx="2355">
                  <c:v>2012-01-13-23</c:v>
                </c:pt>
                <c:pt idx="2356">
                  <c:v>2012-01-14-00</c:v>
                </c:pt>
                <c:pt idx="2357">
                  <c:v>2012-01-14-01</c:v>
                </c:pt>
                <c:pt idx="2358">
                  <c:v>2012-01-14-02</c:v>
                </c:pt>
                <c:pt idx="2359">
                  <c:v>2012-01-14-03</c:v>
                </c:pt>
                <c:pt idx="2360">
                  <c:v>2012-01-14-04</c:v>
                </c:pt>
                <c:pt idx="2361">
                  <c:v>2012-01-14-05</c:v>
                </c:pt>
                <c:pt idx="2362">
                  <c:v>2012-01-14-06</c:v>
                </c:pt>
                <c:pt idx="2363">
                  <c:v>2012-01-14-07</c:v>
                </c:pt>
                <c:pt idx="2364">
                  <c:v>2012-01-14-08</c:v>
                </c:pt>
                <c:pt idx="2365">
                  <c:v>2012-01-14-09</c:v>
                </c:pt>
                <c:pt idx="2366">
                  <c:v>2012-01-14-10</c:v>
                </c:pt>
                <c:pt idx="2367">
                  <c:v>2012-01-14-11</c:v>
                </c:pt>
                <c:pt idx="2368">
                  <c:v>2012-01-14-12</c:v>
                </c:pt>
                <c:pt idx="2369">
                  <c:v>2012-01-14-13</c:v>
                </c:pt>
                <c:pt idx="2370">
                  <c:v>2012-01-14-14</c:v>
                </c:pt>
                <c:pt idx="2371">
                  <c:v>2012-01-14-15</c:v>
                </c:pt>
                <c:pt idx="2372">
                  <c:v>2012-01-14-16</c:v>
                </c:pt>
                <c:pt idx="2373">
                  <c:v>2012-01-14-17</c:v>
                </c:pt>
                <c:pt idx="2374">
                  <c:v>2012-01-14-18</c:v>
                </c:pt>
                <c:pt idx="2375">
                  <c:v>2012-01-14-19</c:v>
                </c:pt>
                <c:pt idx="2376">
                  <c:v>2012-01-14-20</c:v>
                </c:pt>
                <c:pt idx="2377">
                  <c:v>2012-01-14-21</c:v>
                </c:pt>
                <c:pt idx="2378">
                  <c:v>2012-01-14-22</c:v>
                </c:pt>
                <c:pt idx="2379">
                  <c:v>2012-01-14-23</c:v>
                </c:pt>
                <c:pt idx="2380">
                  <c:v>2012-01-15-00</c:v>
                </c:pt>
                <c:pt idx="2381">
                  <c:v>2012-01-15-01</c:v>
                </c:pt>
                <c:pt idx="2382">
                  <c:v>2012-01-15-02</c:v>
                </c:pt>
                <c:pt idx="2383">
                  <c:v>2012-01-15-03</c:v>
                </c:pt>
                <c:pt idx="2384">
                  <c:v>2012-01-15-04</c:v>
                </c:pt>
                <c:pt idx="2385">
                  <c:v>2012-01-15-05</c:v>
                </c:pt>
                <c:pt idx="2386">
                  <c:v>2012-01-15-06</c:v>
                </c:pt>
                <c:pt idx="2387">
                  <c:v>2012-01-15-07</c:v>
                </c:pt>
                <c:pt idx="2388">
                  <c:v>2012-01-15-08</c:v>
                </c:pt>
                <c:pt idx="2389">
                  <c:v>2012-01-15-09</c:v>
                </c:pt>
                <c:pt idx="2390">
                  <c:v>2012-01-15-10</c:v>
                </c:pt>
                <c:pt idx="2391">
                  <c:v>2012-01-15-11</c:v>
                </c:pt>
                <c:pt idx="2392">
                  <c:v>2012-01-15-12</c:v>
                </c:pt>
                <c:pt idx="2393">
                  <c:v>2012-01-15-13</c:v>
                </c:pt>
                <c:pt idx="2394">
                  <c:v>2012-01-15-14</c:v>
                </c:pt>
                <c:pt idx="2395">
                  <c:v>2012-01-15-15</c:v>
                </c:pt>
                <c:pt idx="2396">
                  <c:v>2012-01-15-16</c:v>
                </c:pt>
                <c:pt idx="2397">
                  <c:v>2012-01-15-17</c:v>
                </c:pt>
                <c:pt idx="2398">
                  <c:v>2012-01-15-18</c:v>
                </c:pt>
                <c:pt idx="2399">
                  <c:v>2012-01-15-19</c:v>
                </c:pt>
                <c:pt idx="2400">
                  <c:v>2012-01-15-20</c:v>
                </c:pt>
                <c:pt idx="2401">
                  <c:v>2012-01-15-21</c:v>
                </c:pt>
                <c:pt idx="2402">
                  <c:v>2012-01-15-22</c:v>
                </c:pt>
                <c:pt idx="2403">
                  <c:v>2012-01-15-23</c:v>
                </c:pt>
                <c:pt idx="2404">
                  <c:v>2012-01-16-00</c:v>
                </c:pt>
                <c:pt idx="2405">
                  <c:v>2012-01-16-01</c:v>
                </c:pt>
                <c:pt idx="2406">
                  <c:v>2012-01-16-02</c:v>
                </c:pt>
                <c:pt idx="2407">
                  <c:v>2012-01-16-03</c:v>
                </c:pt>
                <c:pt idx="2408">
                  <c:v>2012-01-16-04</c:v>
                </c:pt>
                <c:pt idx="2409">
                  <c:v>2012-01-16-05</c:v>
                </c:pt>
                <c:pt idx="2410">
                  <c:v>2012-01-16-06</c:v>
                </c:pt>
                <c:pt idx="2411">
                  <c:v>2012-01-16-07</c:v>
                </c:pt>
                <c:pt idx="2412">
                  <c:v>2012-01-16-08</c:v>
                </c:pt>
                <c:pt idx="2413">
                  <c:v>2012-01-16-09</c:v>
                </c:pt>
                <c:pt idx="2414">
                  <c:v>2012-01-16-10</c:v>
                </c:pt>
                <c:pt idx="2415">
                  <c:v>2012-01-16-11</c:v>
                </c:pt>
                <c:pt idx="2416">
                  <c:v>2012-01-16-12</c:v>
                </c:pt>
                <c:pt idx="2417">
                  <c:v>2012-01-16-13</c:v>
                </c:pt>
                <c:pt idx="2418">
                  <c:v>2012-01-16-14</c:v>
                </c:pt>
                <c:pt idx="2419">
                  <c:v>2012-01-16-15</c:v>
                </c:pt>
                <c:pt idx="2420">
                  <c:v>2012-01-16-16</c:v>
                </c:pt>
                <c:pt idx="2421">
                  <c:v>2012-01-16-17</c:v>
                </c:pt>
                <c:pt idx="2422">
                  <c:v>2012-01-16-18</c:v>
                </c:pt>
                <c:pt idx="2423">
                  <c:v>2012-01-16-19</c:v>
                </c:pt>
                <c:pt idx="2424">
                  <c:v>2012-01-16-20</c:v>
                </c:pt>
                <c:pt idx="2425">
                  <c:v>2012-01-16-21</c:v>
                </c:pt>
                <c:pt idx="2426">
                  <c:v>2012-01-16-22</c:v>
                </c:pt>
                <c:pt idx="2427">
                  <c:v>2012-01-16-23</c:v>
                </c:pt>
                <c:pt idx="2428">
                  <c:v>2012-01-17-00</c:v>
                </c:pt>
                <c:pt idx="2429">
                  <c:v>2012-01-17-01</c:v>
                </c:pt>
                <c:pt idx="2430">
                  <c:v>2012-01-17-02</c:v>
                </c:pt>
                <c:pt idx="2431">
                  <c:v>2012-01-17-03</c:v>
                </c:pt>
                <c:pt idx="2432">
                  <c:v>2012-01-17-04</c:v>
                </c:pt>
                <c:pt idx="2433">
                  <c:v>2012-01-17-05</c:v>
                </c:pt>
                <c:pt idx="2434">
                  <c:v>2012-01-17-06</c:v>
                </c:pt>
                <c:pt idx="2435">
                  <c:v>2012-01-17-07</c:v>
                </c:pt>
                <c:pt idx="2436">
                  <c:v>2012-01-17-08</c:v>
                </c:pt>
                <c:pt idx="2437">
                  <c:v>2012-01-17-09</c:v>
                </c:pt>
                <c:pt idx="2438">
                  <c:v>2012-01-17-10</c:v>
                </c:pt>
                <c:pt idx="2439">
                  <c:v>2012-01-17-11</c:v>
                </c:pt>
                <c:pt idx="2440">
                  <c:v>2012-01-17-12</c:v>
                </c:pt>
                <c:pt idx="2441">
                  <c:v>2012-01-17-13</c:v>
                </c:pt>
                <c:pt idx="2442">
                  <c:v>2012-01-17-14</c:v>
                </c:pt>
                <c:pt idx="2443">
                  <c:v>2012-01-17-15</c:v>
                </c:pt>
                <c:pt idx="2444">
                  <c:v>2012-01-17-16</c:v>
                </c:pt>
                <c:pt idx="2445">
                  <c:v>2012-01-17-17</c:v>
                </c:pt>
                <c:pt idx="2446">
                  <c:v>2012-01-17-18</c:v>
                </c:pt>
                <c:pt idx="2447">
                  <c:v>2012-01-17-19</c:v>
                </c:pt>
                <c:pt idx="2448">
                  <c:v>2012-01-17-20</c:v>
                </c:pt>
                <c:pt idx="2449">
                  <c:v>2012-01-17-21</c:v>
                </c:pt>
                <c:pt idx="2450">
                  <c:v>2012-01-17-22</c:v>
                </c:pt>
                <c:pt idx="2451">
                  <c:v>2012-01-17-23</c:v>
                </c:pt>
                <c:pt idx="2452">
                  <c:v>2012-01-18-00</c:v>
                </c:pt>
                <c:pt idx="2453">
                  <c:v>2012-01-18-01</c:v>
                </c:pt>
                <c:pt idx="2454">
                  <c:v>2012-01-18-02</c:v>
                </c:pt>
                <c:pt idx="2455">
                  <c:v>2012-01-18-03</c:v>
                </c:pt>
                <c:pt idx="2456">
                  <c:v>2012-01-18-04</c:v>
                </c:pt>
                <c:pt idx="2457">
                  <c:v>2012-01-18-05</c:v>
                </c:pt>
                <c:pt idx="2458">
                  <c:v>2012-01-18-06</c:v>
                </c:pt>
                <c:pt idx="2459">
                  <c:v>2012-01-18-07</c:v>
                </c:pt>
                <c:pt idx="2460">
                  <c:v>2012-01-18-08</c:v>
                </c:pt>
                <c:pt idx="2461">
                  <c:v>2012-01-18-09</c:v>
                </c:pt>
                <c:pt idx="2462">
                  <c:v>2012-01-18-10</c:v>
                </c:pt>
                <c:pt idx="2463">
                  <c:v>2012-01-18-11</c:v>
                </c:pt>
                <c:pt idx="2464">
                  <c:v>2012-01-18-12</c:v>
                </c:pt>
                <c:pt idx="2465">
                  <c:v>2012-01-18-13</c:v>
                </c:pt>
                <c:pt idx="2466">
                  <c:v>2012-01-18-14</c:v>
                </c:pt>
                <c:pt idx="2467">
                  <c:v>2012-01-18-15</c:v>
                </c:pt>
                <c:pt idx="2468">
                  <c:v>2012-01-18-16</c:v>
                </c:pt>
                <c:pt idx="2469">
                  <c:v>2012-01-18-17</c:v>
                </c:pt>
                <c:pt idx="2470">
                  <c:v>2012-01-18-18</c:v>
                </c:pt>
                <c:pt idx="2471">
                  <c:v>2012-01-18-19</c:v>
                </c:pt>
                <c:pt idx="2472">
                  <c:v>2012-01-18-20</c:v>
                </c:pt>
                <c:pt idx="2473">
                  <c:v>2012-01-18-21</c:v>
                </c:pt>
                <c:pt idx="2474">
                  <c:v>2012-01-18-22</c:v>
                </c:pt>
                <c:pt idx="2475">
                  <c:v>2012-01-18-23</c:v>
                </c:pt>
                <c:pt idx="2476">
                  <c:v>2012-01-19-00</c:v>
                </c:pt>
                <c:pt idx="2477">
                  <c:v>2012-01-19-01</c:v>
                </c:pt>
                <c:pt idx="2478">
                  <c:v>2012-01-19-02</c:v>
                </c:pt>
                <c:pt idx="2479">
                  <c:v>2012-01-19-03</c:v>
                </c:pt>
                <c:pt idx="2480">
                  <c:v>2012-01-19-04</c:v>
                </c:pt>
                <c:pt idx="2481">
                  <c:v>2012-01-19-05</c:v>
                </c:pt>
                <c:pt idx="2482">
                  <c:v>2012-01-19-06</c:v>
                </c:pt>
                <c:pt idx="2483">
                  <c:v>2012-01-19-07</c:v>
                </c:pt>
                <c:pt idx="2484">
                  <c:v>2012-01-19-08</c:v>
                </c:pt>
                <c:pt idx="2485">
                  <c:v>2012-01-19-09</c:v>
                </c:pt>
                <c:pt idx="2486">
                  <c:v>2012-01-19-10</c:v>
                </c:pt>
                <c:pt idx="2487">
                  <c:v>2012-01-19-11</c:v>
                </c:pt>
                <c:pt idx="2488">
                  <c:v>2012-01-19-12</c:v>
                </c:pt>
                <c:pt idx="2489">
                  <c:v>2012-01-19-13</c:v>
                </c:pt>
                <c:pt idx="2490">
                  <c:v>2012-01-19-14</c:v>
                </c:pt>
                <c:pt idx="2491">
                  <c:v>2012-01-19-15</c:v>
                </c:pt>
                <c:pt idx="2492">
                  <c:v>2012-01-19-16</c:v>
                </c:pt>
                <c:pt idx="2493">
                  <c:v>2012-01-19-17</c:v>
                </c:pt>
                <c:pt idx="2494">
                  <c:v>2012-01-19-18</c:v>
                </c:pt>
                <c:pt idx="2495">
                  <c:v>2012-01-19-19</c:v>
                </c:pt>
                <c:pt idx="2496">
                  <c:v>2012-01-19-20</c:v>
                </c:pt>
                <c:pt idx="2497">
                  <c:v>2012-01-19-21</c:v>
                </c:pt>
                <c:pt idx="2498">
                  <c:v>2012-01-19-22</c:v>
                </c:pt>
                <c:pt idx="2499">
                  <c:v>2012-01-19-23</c:v>
                </c:pt>
                <c:pt idx="2500">
                  <c:v>2012-01-20-00</c:v>
                </c:pt>
                <c:pt idx="2501">
                  <c:v>2012-01-20-01</c:v>
                </c:pt>
                <c:pt idx="2502">
                  <c:v>2012-01-20-02</c:v>
                </c:pt>
                <c:pt idx="2503">
                  <c:v>2012-01-20-03</c:v>
                </c:pt>
                <c:pt idx="2504">
                  <c:v>2012-01-20-04</c:v>
                </c:pt>
                <c:pt idx="2505">
                  <c:v>2012-01-20-05</c:v>
                </c:pt>
                <c:pt idx="2506">
                  <c:v>2012-01-20-06</c:v>
                </c:pt>
                <c:pt idx="2507">
                  <c:v>2012-01-20-07</c:v>
                </c:pt>
                <c:pt idx="2508">
                  <c:v>2012-01-20-08</c:v>
                </c:pt>
                <c:pt idx="2509">
                  <c:v>2012-01-20-09</c:v>
                </c:pt>
                <c:pt idx="2510">
                  <c:v>2012-01-20-10</c:v>
                </c:pt>
                <c:pt idx="2511">
                  <c:v>2012-01-20-11</c:v>
                </c:pt>
                <c:pt idx="2512">
                  <c:v>2012-01-20-12</c:v>
                </c:pt>
                <c:pt idx="2513">
                  <c:v>2012-01-20-13</c:v>
                </c:pt>
                <c:pt idx="2514">
                  <c:v>2012-01-20-14</c:v>
                </c:pt>
                <c:pt idx="2515">
                  <c:v>2012-01-20-15</c:v>
                </c:pt>
                <c:pt idx="2516">
                  <c:v>2012-01-20-16</c:v>
                </c:pt>
                <c:pt idx="2517">
                  <c:v>2012-01-20-17</c:v>
                </c:pt>
                <c:pt idx="2518">
                  <c:v>2012-01-20-18</c:v>
                </c:pt>
                <c:pt idx="2519">
                  <c:v>2012-01-20-19</c:v>
                </c:pt>
                <c:pt idx="2520">
                  <c:v>2012-01-20-20</c:v>
                </c:pt>
                <c:pt idx="2521">
                  <c:v>2012-01-20-21</c:v>
                </c:pt>
                <c:pt idx="2522">
                  <c:v>2012-01-20-22</c:v>
                </c:pt>
                <c:pt idx="2523">
                  <c:v>2012-01-20-23</c:v>
                </c:pt>
                <c:pt idx="2524">
                  <c:v>2012-01-21-00</c:v>
                </c:pt>
                <c:pt idx="2525">
                  <c:v>2012-01-21-01</c:v>
                </c:pt>
                <c:pt idx="2526">
                  <c:v>2012-01-21-02</c:v>
                </c:pt>
                <c:pt idx="2527">
                  <c:v>2012-01-21-03</c:v>
                </c:pt>
                <c:pt idx="2528">
                  <c:v>2012-01-21-04</c:v>
                </c:pt>
                <c:pt idx="2529">
                  <c:v>2012-01-21-05</c:v>
                </c:pt>
                <c:pt idx="2530">
                  <c:v>2012-01-21-06</c:v>
                </c:pt>
                <c:pt idx="2531">
                  <c:v>2012-01-21-07</c:v>
                </c:pt>
                <c:pt idx="2532">
                  <c:v>2012-01-21-08</c:v>
                </c:pt>
                <c:pt idx="2533">
                  <c:v>2012-01-21-09</c:v>
                </c:pt>
                <c:pt idx="2534">
                  <c:v>2012-01-21-10</c:v>
                </c:pt>
                <c:pt idx="2535">
                  <c:v>2012-01-21-11</c:v>
                </c:pt>
                <c:pt idx="2536">
                  <c:v>2012-01-21-12</c:v>
                </c:pt>
                <c:pt idx="2537">
                  <c:v>2012-01-21-13</c:v>
                </c:pt>
                <c:pt idx="2538">
                  <c:v>2012-01-21-14</c:v>
                </c:pt>
                <c:pt idx="2539">
                  <c:v>2012-01-21-15</c:v>
                </c:pt>
                <c:pt idx="2540">
                  <c:v>2012-01-21-16</c:v>
                </c:pt>
                <c:pt idx="2541">
                  <c:v>2012-01-21-17</c:v>
                </c:pt>
                <c:pt idx="2542">
                  <c:v>2012-01-21-18</c:v>
                </c:pt>
                <c:pt idx="2543">
                  <c:v>2012-01-21-19</c:v>
                </c:pt>
                <c:pt idx="2544">
                  <c:v>2012-01-21-20</c:v>
                </c:pt>
                <c:pt idx="2545">
                  <c:v>2012-01-21-21</c:v>
                </c:pt>
                <c:pt idx="2546">
                  <c:v>2012-01-21-22</c:v>
                </c:pt>
                <c:pt idx="2547">
                  <c:v>2012-01-21-23</c:v>
                </c:pt>
                <c:pt idx="2548">
                  <c:v>2012-01-22-00</c:v>
                </c:pt>
                <c:pt idx="2549">
                  <c:v>2012-01-22-01</c:v>
                </c:pt>
                <c:pt idx="2550">
                  <c:v>2012-01-22-02</c:v>
                </c:pt>
                <c:pt idx="2551">
                  <c:v>2012-01-22-03</c:v>
                </c:pt>
                <c:pt idx="2552">
                  <c:v>2012-01-22-04</c:v>
                </c:pt>
                <c:pt idx="2553">
                  <c:v>2012-01-22-05</c:v>
                </c:pt>
                <c:pt idx="2554">
                  <c:v>2012-01-22-06</c:v>
                </c:pt>
                <c:pt idx="2555">
                  <c:v>2012-01-22-07</c:v>
                </c:pt>
                <c:pt idx="2556">
                  <c:v>2012-01-22-08</c:v>
                </c:pt>
                <c:pt idx="2557">
                  <c:v>2012-01-22-09</c:v>
                </c:pt>
                <c:pt idx="2558">
                  <c:v>2012-01-22-10</c:v>
                </c:pt>
                <c:pt idx="2559">
                  <c:v>2012-01-22-11</c:v>
                </c:pt>
                <c:pt idx="2560">
                  <c:v>2012-01-22-12</c:v>
                </c:pt>
                <c:pt idx="2561">
                  <c:v>2012-01-22-13</c:v>
                </c:pt>
                <c:pt idx="2562">
                  <c:v>2012-01-22-14</c:v>
                </c:pt>
                <c:pt idx="2563">
                  <c:v>2012-01-22-15</c:v>
                </c:pt>
                <c:pt idx="2564">
                  <c:v>2012-01-22-16</c:v>
                </c:pt>
                <c:pt idx="2565">
                  <c:v>2012-01-22-17</c:v>
                </c:pt>
                <c:pt idx="2566">
                  <c:v>2012-01-22-18</c:v>
                </c:pt>
                <c:pt idx="2567">
                  <c:v>2012-01-22-19</c:v>
                </c:pt>
                <c:pt idx="2568">
                  <c:v>2012-01-22-20</c:v>
                </c:pt>
                <c:pt idx="2569">
                  <c:v>2012-01-22-21</c:v>
                </c:pt>
                <c:pt idx="2570">
                  <c:v>2012-01-22-22</c:v>
                </c:pt>
                <c:pt idx="2571">
                  <c:v>2012-01-22-23</c:v>
                </c:pt>
                <c:pt idx="2572">
                  <c:v>2012-01-23-00</c:v>
                </c:pt>
                <c:pt idx="2573">
                  <c:v>2012-01-23-01</c:v>
                </c:pt>
                <c:pt idx="2574">
                  <c:v>2012-01-23-02</c:v>
                </c:pt>
                <c:pt idx="2575">
                  <c:v>2012-01-23-03</c:v>
                </c:pt>
                <c:pt idx="2576">
                  <c:v>2012-01-23-04</c:v>
                </c:pt>
                <c:pt idx="2577">
                  <c:v>2012-01-23-05</c:v>
                </c:pt>
                <c:pt idx="2578">
                  <c:v>2012-01-23-06</c:v>
                </c:pt>
                <c:pt idx="2579">
                  <c:v>2012-01-23-07</c:v>
                </c:pt>
                <c:pt idx="2580">
                  <c:v>2012-01-23-08</c:v>
                </c:pt>
                <c:pt idx="2581">
                  <c:v>2012-01-23-09</c:v>
                </c:pt>
                <c:pt idx="2582">
                  <c:v>2012-01-23-10</c:v>
                </c:pt>
                <c:pt idx="2583">
                  <c:v>2012-01-23-11</c:v>
                </c:pt>
                <c:pt idx="2584">
                  <c:v>2012-01-23-12</c:v>
                </c:pt>
                <c:pt idx="2585">
                  <c:v>2012-01-23-13</c:v>
                </c:pt>
                <c:pt idx="2586">
                  <c:v>2012-01-23-14</c:v>
                </c:pt>
                <c:pt idx="2587">
                  <c:v>2012-01-23-15</c:v>
                </c:pt>
                <c:pt idx="2588">
                  <c:v>2012-01-23-16</c:v>
                </c:pt>
                <c:pt idx="2589">
                  <c:v>2012-01-23-17</c:v>
                </c:pt>
                <c:pt idx="2590">
                  <c:v>2012-01-23-18</c:v>
                </c:pt>
                <c:pt idx="2591">
                  <c:v>2012-01-23-19</c:v>
                </c:pt>
                <c:pt idx="2592">
                  <c:v>2012-01-23-20</c:v>
                </c:pt>
                <c:pt idx="2593">
                  <c:v>2012-01-23-21</c:v>
                </c:pt>
                <c:pt idx="2594">
                  <c:v>2012-01-23-22</c:v>
                </c:pt>
                <c:pt idx="2595">
                  <c:v>2012-01-23-23</c:v>
                </c:pt>
                <c:pt idx="2596">
                  <c:v>2012-01-24-00</c:v>
                </c:pt>
                <c:pt idx="2597">
                  <c:v>2012-01-24-01</c:v>
                </c:pt>
                <c:pt idx="2598">
                  <c:v>2012-01-24-02</c:v>
                </c:pt>
                <c:pt idx="2599">
                  <c:v>2012-01-24-03</c:v>
                </c:pt>
                <c:pt idx="2600">
                  <c:v>2012-01-24-04</c:v>
                </c:pt>
                <c:pt idx="2601">
                  <c:v>2012-01-24-05</c:v>
                </c:pt>
                <c:pt idx="2602">
                  <c:v>2012-01-24-06</c:v>
                </c:pt>
                <c:pt idx="2603">
                  <c:v>2012-01-24-07</c:v>
                </c:pt>
                <c:pt idx="2604">
                  <c:v>2012-01-24-08</c:v>
                </c:pt>
                <c:pt idx="2605">
                  <c:v>2012-01-24-09</c:v>
                </c:pt>
                <c:pt idx="2606">
                  <c:v>2012-01-24-10</c:v>
                </c:pt>
                <c:pt idx="2607">
                  <c:v>2012-01-24-11</c:v>
                </c:pt>
                <c:pt idx="2608">
                  <c:v>2012-01-24-12</c:v>
                </c:pt>
                <c:pt idx="2609">
                  <c:v>2012-01-24-13</c:v>
                </c:pt>
                <c:pt idx="2610">
                  <c:v>2012-01-24-14</c:v>
                </c:pt>
                <c:pt idx="2611">
                  <c:v>2012-01-24-15</c:v>
                </c:pt>
                <c:pt idx="2612">
                  <c:v>2012-01-24-16</c:v>
                </c:pt>
                <c:pt idx="2613">
                  <c:v>2012-01-24-17</c:v>
                </c:pt>
                <c:pt idx="2614">
                  <c:v>2012-01-24-18</c:v>
                </c:pt>
                <c:pt idx="2615">
                  <c:v>2012-01-24-19</c:v>
                </c:pt>
                <c:pt idx="2616">
                  <c:v>2012-01-24-20</c:v>
                </c:pt>
                <c:pt idx="2617">
                  <c:v>2012-01-24-21</c:v>
                </c:pt>
                <c:pt idx="2618">
                  <c:v>2012-01-24-22</c:v>
                </c:pt>
                <c:pt idx="2619">
                  <c:v>2012-01-24-23</c:v>
                </c:pt>
                <c:pt idx="2620">
                  <c:v>2012-01-25-00</c:v>
                </c:pt>
                <c:pt idx="2621">
                  <c:v>2012-01-25-01</c:v>
                </c:pt>
                <c:pt idx="2622">
                  <c:v>2012-01-25-02</c:v>
                </c:pt>
                <c:pt idx="2623">
                  <c:v>2012-01-25-03</c:v>
                </c:pt>
                <c:pt idx="2624">
                  <c:v>2012-01-25-04</c:v>
                </c:pt>
                <c:pt idx="2625">
                  <c:v>2012-01-25-05</c:v>
                </c:pt>
                <c:pt idx="2626">
                  <c:v>2012-01-25-06</c:v>
                </c:pt>
                <c:pt idx="2627">
                  <c:v>2012-01-25-07</c:v>
                </c:pt>
                <c:pt idx="2628">
                  <c:v>2012-01-25-08</c:v>
                </c:pt>
                <c:pt idx="2629">
                  <c:v>2012-01-25-09</c:v>
                </c:pt>
                <c:pt idx="2630">
                  <c:v>2012-01-25-10</c:v>
                </c:pt>
                <c:pt idx="2631">
                  <c:v>2012-01-25-11</c:v>
                </c:pt>
                <c:pt idx="2632">
                  <c:v>2012-01-25-12</c:v>
                </c:pt>
                <c:pt idx="2633">
                  <c:v>2012-01-25-13</c:v>
                </c:pt>
                <c:pt idx="2634">
                  <c:v>2012-01-25-14</c:v>
                </c:pt>
                <c:pt idx="2635">
                  <c:v>2012-01-25-15</c:v>
                </c:pt>
                <c:pt idx="2636">
                  <c:v>2012-01-25-16</c:v>
                </c:pt>
                <c:pt idx="2637">
                  <c:v>2012-01-25-17</c:v>
                </c:pt>
                <c:pt idx="2638">
                  <c:v>2012-01-25-18</c:v>
                </c:pt>
                <c:pt idx="2639">
                  <c:v>2012-01-25-19</c:v>
                </c:pt>
                <c:pt idx="2640">
                  <c:v>2012-01-25-20</c:v>
                </c:pt>
                <c:pt idx="2641">
                  <c:v>2012-01-25-21</c:v>
                </c:pt>
                <c:pt idx="2642">
                  <c:v>2012-01-25-22</c:v>
                </c:pt>
                <c:pt idx="2643">
                  <c:v>2012-01-25-23</c:v>
                </c:pt>
                <c:pt idx="2644">
                  <c:v>2012-01-26-00</c:v>
                </c:pt>
                <c:pt idx="2645">
                  <c:v>2012-01-26-01</c:v>
                </c:pt>
                <c:pt idx="2646">
                  <c:v>2012-01-26-02</c:v>
                </c:pt>
                <c:pt idx="2647">
                  <c:v>2012-01-26-03</c:v>
                </c:pt>
                <c:pt idx="2648">
                  <c:v>2012-01-26-04</c:v>
                </c:pt>
                <c:pt idx="2649">
                  <c:v>2012-01-26-05</c:v>
                </c:pt>
                <c:pt idx="2650">
                  <c:v>2012-01-26-06</c:v>
                </c:pt>
                <c:pt idx="2651">
                  <c:v>2012-01-26-07</c:v>
                </c:pt>
                <c:pt idx="2652">
                  <c:v>2012-01-26-08</c:v>
                </c:pt>
                <c:pt idx="2653">
                  <c:v>2012-01-26-09</c:v>
                </c:pt>
                <c:pt idx="2654">
                  <c:v>2012-01-26-10</c:v>
                </c:pt>
                <c:pt idx="2655">
                  <c:v>2012-01-26-11</c:v>
                </c:pt>
                <c:pt idx="2656">
                  <c:v>2012-01-26-12</c:v>
                </c:pt>
                <c:pt idx="2657">
                  <c:v>2012-01-26-13</c:v>
                </c:pt>
                <c:pt idx="2658">
                  <c:v>2012-01-26-14</c:v>
                </c:pt>
                <c:pt idx="2659">
                  <c:v>2012-01-26-15</c:v>
                </c:pt>
                <c:pt idx="2660">
                  <c:v>2012-01-26-16</c:v>
                </c:pt>
                <c:pt idx="2661">
                  <c:v>2012-01-26-17</c:v>
                </c:pt>
                <c:pt idx="2662">
                  <c:v>2012-01-26-18</c:v>
                </c:pt>
                <c:pt idx="2663">
                  <c:v>2012-01-26-19</c:v>
                </c:pt>
                <c:pt idx="2664">
                  <c:v>2012-01-26-20</c:v>
                </c:pt>
                <c:pt idx="2665">
                  <c:v>2012-01-26-21</c:v>
                </c:pt>
                <c:pt idx="2666">
                  <c:v>2012-01-26-22</c:v>
                </c:pt>
                <c:pt idx="2667">
                  <c:v>2012-01-26-23</c:v>
                </c:pt>
                <c:pt idx="2668">
                  <c:v>2012-01-27-00</c:v>
                </c:pt>
                <c:pt idx="2669">
                  <c:v>2012-01-27-01</c:v>
                </c:pt>
                <c:pt idx="2670">
                  <c:v>2012-01-27-02</c:v>
                </c:pt>
                <c:pt idx="2671">
                  <c:v>2012-01-27-03</c:v>
                </c:pt>
                <c:pt idx="2672">
                  <c:v>2012-01-27-04</c:v>
                </c:pt>
                <c:pt idx="2673">
                  <c:v>2012-01-27-05</c:v>
                </c:pt>
                <c:pt idx="2674">
                  <c:v>2012-01-27-06</c:v>
                </c:pt>
                <c:pt idx="2675">
                  <c:v>2012-01-27-07</c:v>
                </c:pt>
                <c:pt idx="2676">
                  <c:v>2012-01-27-08</c:v>
                </c:pt>
                <c:pt idx="2677">
                  <c:v>2012-01-27-09</c:v>
                </c:pt>
                <c:pt idx="2678">
                  <c:v>2012-01-27-10</c:v>
                </c:pt>
                <c:pt idx="2679">
                  <c:v>2012-01-27-11</c:v>
                </c:pt>
                <c:pt idx="2680">
                  <c:v>2012-01-27-12</c:v>
                </c:pt>
                <c:pt idx="2681">
                  <c:v>2012-01-27-13</c:v>
                </c:pt>
                <c:pt idx="2682">
                  <c:v>2012-01-27-14</c:v>
                </c:pt>
                <c:pt idx="2683">
                  <c:v>2012-01-27-15</c:v>
                </c:pt>
                <c:pt idx="2684">
                  <c:v>2012-01-27-16</c:v>
                </c:pt>
                <c:pt idx="2685">
                  <c:v>2012-01-27-17</c:v>
                </c:pt>
                <c:pt idx="2686">
                  <c:v>2012-01-27-18</c:v>
                </c:pt>
                <c:pt idx="2687">
                  <c:v>2012-01-27-19</c:v>
                </c:pt>
                <c:pt idx="2688">
                  <c:v>2012-01-27-20</c:v>
                </c:pt>
                <c:pt idx="2689">
                  <c:v>2012-01-27-21</c:v>
                </c:pt>
                <c:pt idx="2690">
                  <c:v>2012-01-27-22</c:v>
                </c:pt>
                <c:pt idx="2691">
                  <c:v>2012-01-27-23</c:v>
                </c:pt>
                <c:pt idx="2692">
                  <c:v>2012-01-28-00</c:v>
                </c:pt>
                <c:pt idx="2693">
                  <c:v>2012-01-28-01</c:v>
                </c:pt>
                <c:pt idx="2694">
                  <c:v>2012-01-28-02</c:v>
                </c:pt>
                <c:pt idx="2695">
                  <c:v>2012-01-28-03</c:v>
                </c:pt>
                <c:pt idx="2696">
                  <c:v>2012-01-28-04</c:v>
                </c:pt>
                <c:pt idx="2697">
                  <c:v>2012-01-28-05</c:v>
                </c:pt>
                <c:pt idx="2698">
                  <c:v>2012-01-28-06</c:v>
                </c:pt>
                <c:pt idx="2699">
                  <c:v>2012-01-28-07</c:v>
                </c:pt>
                <c:pt idx="2700">
                  <c:v>2012-01-28-08</c:v>
                </c:pt>
                <c:pt idx="2701">
                  <c:v>2012-01-28-09</c:v>
                </c:pt>
                <c:pt idx="2702">
                  <c:v>2012-01-28-10</c:v>
                </c:pt>
                <c:pt idx="2703">
                  <c:v>2012-01-28-11</c:v>
                </c:pt>
                <c:pt idx="2704">
                  <c:v>2012-01-28-12</c:v>
                </c:pt>
                <c:pt idx="2705">
                  <c:v>2012-01-28-13</c:v>
                </c:pt>
                <c:pt idx="2706">
                  <c:v>2012-01-28-14</c:v>
                </c:pt>
                <c:pt idx="2707">
                  <c:v>2012-01-28-15</c:v>
                </c:pt>
                <c:pt idx="2708">
                  <c:v>2012-01-28-16</c:v>
                </c:pt>
                <c:pt idx="2709">
                  <c:v>2012-01-28-17</c:v>
                </c:pt>
                <c:pt idx="2710">
                  <c:v>2012-01-28-18</c:v>
                </c:pt>
                <c:pt idx="2711">
                  <c:v>2012-01-28-19</c:v>
                </c:pt>
                <c:pt idx="2712">
                  <c:v>2012-01-28-20</c:v>
                </c:pt>
                <c:pt idx="2713">
                  <c:v>2012-01-28-21</c:v>
                </c:pt>
                <c:pt idx="2714">
                  <c:v>2012-01-28-22</c:v>
                </c:pt>
                <c:pt idx="2715">
                  <c:v>2012-01-28-23</c:v>
                </c:pt>
                <c:pt idx="2716">
                  <c:v>2012-01-29-00</c:v>
                </c:pt>
                <c:pt idx="2717">
                  <c:v>2012-01-29-01</c:v>
                </c:pt>
                <c:pt idx="2718">
                  <c:v>2012-01-29-02</c:v>
                </c:pt>
                <c:pt idx="2719">
                  <c:v>2012-01-29-03</c:v>
                </c:pt>
                <c:pt idx="2720">
                  <c:v>2012-01-29-04</c:v>
                </c:pt>
                <c:pt idx="2721">
                  <c:v>2012-01-29-05</c:v>
                </c:pt>
                <c:pt idx="2722">
                  <c:v>2012-01-29-06</c:v>
                </c:pt>
                <c:pt idx="2723">
                  <c:v>2012-01-29-07</c:v>
                </c:pt>
                <c:pt idx="2724">
                  <c:v>2012-01-29-08</c:v>
                </c:pt>
                <c:pt idx="2725">
                  <c:v>2012-01-29-09</c:v>
                </c:pt>
                <c:pt idx="2726">
                  <c:v>2012-01-29-10</c:v>
                </c:pt>
                <c:pt idx="2727">
                  <c:v>2012-01-29-11</c:v>
                </c:pt>
                <c:pt idx="2728">
                  <c:v>2012-01-29-12</c:v>
                </c:pt>
                <c:pt idx="2729">
                  <c:v>2012-01-29-13</c:v>
                </c:pt>
                <c:pt idx="2730">
                  <c:v>2012-01-29-14</c:v>
                </c:pt>
                <c:pt idx="2731">
                  <c:v>2012-01-29-15</c:v>
                </c:pt>
                <c:pt idx="2732">
                  <c:v>2012-01-29-16</c:v>
                </c:pt>
                <c:pt idx="2733">
                  <c:v>2012-01-29-17</c:v>
                </c:pt>
                <c:pt idx="2734">
                  <c:v>2012-01-29-18</c:v>
                </c:pt>
                <c:pt idx="2735">
                  <c:v>2012-01-29-19</c:v>
                </c:pt>
                <c:pt idx="2736">
                  <c:v>2012-01-29-20</c:v>
                </c:pt>
                <c:pt idx="2737">
                  <c:v>2012-01-29-21</c:v>
                </c:pt>
                <c:pt idx="2738">
                  <c:v>2012-01-29-22</c:v>
                </c:pt>
                <c:pt idx="2739">
                  <c:v>2012-01-29-23</c:v>
                </c:pt>
                <c:pt idx="2740">
                  <c:v>2012-01-30-00</c:v>
                </c:pt>
                <c:pt idx="2741">
                  <c:v>2012-01-30-01</c:v>
                </c:pt>
                <c:pt idx="2742">
                  <c:v>2012-01-30-02</c:v>
                </c:pt>
                <c:pt idx="2743">
                  <c:v>2012-01-30-03</c:v>
                </c:pt>
                <c:pt idx="2744">
                  <c:v>2012-01-30-04</c:v>
                </c:pt>
                <c:pt idx="2745">
                  <c:v>2012-01-30-05</c:v>
                </c:pt>
                <c:pt idx="2746">
                  <c:v>2012-01-30-06</c:v>
                </c:pt>
                <c:pt idx="2747">
                  <c:v>2012-01-30-07</c:v>
                </c:pt>
                <c:pt idx="2748">
                  <c:v>2012-01-30-08</c:v>
                </c:pt>
                <c:pt idx="2749">
                  <c:v>2012-01-30-09</c:v>
                </c:pt>
                <c:pt idx="2750">
                  <c:v>2012-01-30-10</c:v>
                </c:pt>
                <c:pt idx="2751">
                  <c:v>2012-01-30-11</c:v>
                </c:pt>
                <c:pt idx="2752">
                  <c:v>2012-01-30-12</c:v>
                </c:pt>
                <c:pt idx="2753">
                  <c:v>2012-01-30-13</c:v>
                </c:pt>
                <c:pt idx="2754">
                  <c:v>2012-01-30-14</c:v>
                </c:pt>
                <c:pt idx="2755">
                  <c:v>2012-01-30-15</c:v>
                </c:pt>
                <c:pt idx="2756">
                  <c:v>2012-01-30-16</c:v>
                </c:pt>
                <c:pt idx="2757">
                  <c:v>2012-01-30-17</c:v>
                </c:pt>
                <c:pt idx="2758">
                  <c:v>2012-01-30-18</c:v>
                </c:pt>
                <c:pt idx="2759">
                  <c:v>2012-01-30-19</c:v>
                </c:pt>
                <c:pt idx="2760">
                  <c:v>2012-01-30-20</c:v>
                </c:pt>
                <c:pt idx="2761">
                  <c:v>2012-01-30-21</c:v>
                </c:pt>
                <c:pt idx="2762">
                  <c:v>2012-01-30-22</c:v>
                </c:pt>
                <c:pt idx="2763">
                  <c:v>2012-01-30-23</c:v>
                </c:pt>
                <c:pt idx="2764">
                  <c:v>2012-01-31-00</c:v>
                </c:pt>
                <c:pt idx="2765">
                  <c:v>2012-01-31-01</c:v>
                </c:pt>
                <c:pt idx="2766">
                  <c:v>2012-01-31-02</c:v>
                </c:pt>
                <c:pt idx="2767">
                  <c:v>2012-01-31-03</c:v>
                </c:pt>
                <c:pt idx="2768">
                  <c:v>2012-01-31-04</c:v>
                </c:pt>
                <c:pt idx="2769">
                  <c:v>2012-01-31-05</c:v>
                </c:pt>
                <c:pt idx="2770">
                  <c:v>2012-01-31-06</c:v>
                </c:pt>
                <c:pt idx="2771">
                  <c:v>2012-01-31-07</c:v>
                </c:pt>
                <c:pt idx="2772">
                  <c:v>2012-01-31-08</c:v>
                </c:pt>
                <c:pt idx="2773">
                  <c:v>2012-01-31-09</c:v>
                </c:pt>
                <c:pt idx="2774">
                  <c:v>2012-01-31-10</c:v>
                </c:pt>
                <c:pt idx="2775">
                  <c:v>2012-01-31-11</c:v>
                </c:pt>
                <c:pt idx="2776">
                  <c:v>2012-01-31-12</c:v>
                </c:pt>
                <c:pt idx="2777">
                  <c:v>2012-01-31-13</c:v>
                </c:pt>
                <c:pt idx="2778">
                  <c:v>2012-01-31-14</c:v>
                </c:pt>
                <c:pt idx="2779">
                  <c:v>2012-01-31-15</c:v>
                </c:pt>
                <c:pt idx="2780">
                  <c:v>2012-01-31-16</c:v>
                </c:pt>
                <c:pt idx="2781">
                  <c:v>2012-01-31-17</c:v>
                </c:pt>
                <c:pt idx="2782">
                  <c:v>2012-01-31-18</c:v>
                </c:pt>
                <c:pt idx="2783">
                  <c:v>2012-01-31-19</c:v>
                </c:pt>
                <c:pt idx="2784">
                  <c:v>2012-01-31-20</c:v>
                </c:pt>
                <c:pt idx="2785">
                  <c:v>2012-01-31-21</c:v>
                </c:pt>
                <c:pt idx="2786">
                  <c:v>2012-01-31-22</c:v>
                </c:pt>
                <c:pt idx="2787">
                  <c:v>2012-01-31-23</c:v>
                </c:pt>
                <c:pt idx="2788">
                  <c:v>2012-02-01-00</c:v>
                </c:pt>
                <c:pt idx="2789">
                  <c:v>2012-02-01-01</c:v>
                </c:pt>
                <c:pt idx="2790">
                  <c:v>2012-02-01-02</c:v>
                </c:pt>
                <c:pt idx="2791">
                  <c:v>2012-02-01-03</c:v>
                </c:pt>
                <c:pt idx="2792">
                  <c:v>2012-02-01-04</c:v>
                </c:pt>
                <c:pt idx="2793">
                  <c:v>2012-02-01-05</c:v>
                </c:pt>
                <c:pt idx="2794">
                  <c:v>2012-02-01-06</c:v>
                </c:pt>
                <c:pt idx="2795">
                  <c:v>2012-02-01-07</c:v>
                </c:pt>
                <c:pt idx="2796">
                  <c:v>2012-02-01-08</c:v>
                </c:pt>
                <c:pt idx="2797">
                  <c:v>2012-02-01-09</c:v>
                </c:pt>
                <c:pt idx="2798">
                  <c:v>2012-02-01-10</c:v>
                </c:pt>
                <c:pt idx="2799">
                  <c:v>2012-02-01-11</c:v>
                </c:pt>
                <c:pt idx="2800">
                  <c:v>2012-02-01-12</c:v>
                </c:pt>
                <c:pt idx="2801">
                  <c:v>2012-02-01-13</c:v>
                </c:pt>
                <c:pt idx="2802">
                  <c:v>2012-02-01-14</c:v>
                </c:pt>
                <c:pt idx="2803">
                  <c:v>2012-02-01-15</c:v>
                </c:pt>
                <c:pt idx="2804">
                  <c:v>2012-02-01-16</c:v>
                </c:pt>
                <c:pt idx="2805">
                  <c:v>2012-02-01-17</c:v>
                </c:pt>
                <c:pt idx="2806">
                  <c:v>2012-02-01-18</c:v>
                </c:pt>
                <c:pt idx="2807">
                  <c:v>2012-02-01-19</c:v>
                </c:pt>
                <c:pt idx="2808">
                  <c:v>2012-02-01-20</c:v>
                </c:pt>
                <c:pt idx="2809">
                  <c:v>2012-02-01-21</c:v>
                </c:pt>
                <c:pt idx="2810">
                  <c:v>2012-02-01-22</c:v>
                </c:pt>
                <c:pt idx="2811">
                  <c:v>2012-02-01-23</c:v>
                </c:pt>
                <c:pt idx="2812">
                  <c:v>2012-02-02-00</c:v>
                </c:pt>
                <c:pt idx="2813">
                  <c:v>2012-02-02-01</c:v>
                </c:pt>
                <c:pt idx="2814">
                  <c:v>2012-02-02-02</c:v>
                </c:pt>
                <c:pt idx="2815">
                  <c:v>2012-02-02-03</c:v>
                </c:pt>
                <c:pt idx="2816">
                  <c:v>2012-02-02-04</c:v>
                </c:pt>
                <c:pt idx="2817">
                  <c:v>2012-02-02-05</c:v>
                </c:pt>
                <c:pt idx="2818">
                  <c:v>2012-02-02-06</c:v>
                </c:pt>
                <c:pt idx="2819">
                  <c:v>2012-02-02-07</c:v>
                </c:pt>
                <c:pt idx="2820">
                  <c:v>2012-02-02-08</c:v>
                </c:pt>
                <c:pt idx="2821">
                  <c:v>2012-02-02-09</c:v>
                </c:pt>
                <c:pt idx="2822">
                  <c:v>2012-02-02-10</c:v>
                </c:pt>
                <c:pt idx="2823">
                  <c:v>2012-02-02-11</c:v>
                </c:pt>
                <c:pt idx="2824">
                  <c:v>2012-02-02-12</c:v>
                </c:pt>
                <c:pt idx="2825">
                  <c:v>2012-02-02-13</c:v>
                </c:pt>
                <c:pt idx="2826">
                  <c:v>2012-02-02-14</c:v>
                </c:pt>
                <c:pt idx="2827">
                  <c:v>2012-02-02-15</c:v>
                </c:pt>
                <c:pt idx="2828">
                  <c:v>2012-02-02-16</c:v>
                </c:pt>
                <c:pt idx="2829">
                  <c:v>2012-02-02-17</c:v>
                </c:pt>
                <c:pt idx="2830">
                  <c:v>2012-02-02-18</c:v>
                </c:pt>
                <c:pt idx="2831">
                  <c:v>2012-02-02-19</c:v>
                </c:pt>
                <c:pt idx="2832">
                  <c:v>2012-02-02-20</c:v>
                </c:pt>
                <c:pt idx="2833">
                  <c:v>2012-02-02-21</c:v>
                </c:pt>
                <c:pt idx="2834">
                  <c:v>2012-02-02-22</c:v>
                </c:pt>
                <c:pt idx="2835">
                  <c:v>2012-02-02-23</c:v>
                </c:pt>
                <c:pt idx="2836">
                  <c:v>2012-02-03-00</c:v>
                </c:pt>
                <c:pt idx="2837">
                  <c:v>2012-02-03-01</c:v>
                </c:pt>
                <c:pt idx="2838">
                  <c:v>2012-02-03-02</c:v>
                </c:pt>
                <c:pt idx="2839">
                  <c:v>2012-02-03-03</c:v>
                </c:pt>
                <c:pt idx="2840">
                  <c:v>2012-02-03-04</c:v>
                </c:pt>
                <c:pt idx="2841">
                  <c:v>2012-02-03-05</c:v>
                </c:pt>
                <c:pt idx="2842">
                  <c:v>2012-02-03-06</c:v>
                </c:pt>
                <c:pt idx="2843">
                  <c:v>2012-02-03-07</c:v>
                </c:pt>
                <c:pt idx="2844">
                  <c:v>2012-02-03-08</c:v>
                </c:pt>
                <c:pt idx="2845">
                  <c:v>2012-02-03-09</c:v>
                </c:pt>
                <c:pt idx="2846">
                  <c:v>2012-02-03-10</c:v>
                </c:pt>
                <c:pt idx="2847">
                  <c:v>2012-02-03-11</c:v>
                </c:pt>
                <c:pt idx="2848">
                  <c:v>2012-02-03-12</c:v>
                </c:pt>
                <c:pt idx="2849">
                  <c:v>2012-02-03-13</c:v>
                </c:pt>
                <c:pt idx="2850">
                  <c:v>2012-02-03-14</c:v>
                </c:pt>
                <c:pt idx="2851">
                  <c:v>2012-02-03-15</c:v>
                </c:pt>
                <c:pt idx="2852">
                  <c:v>2012-02-03-16</c:v>
                </c:pt>
                <c:pt idx="2853">
                  <c:v>2012-02-03-17</c:v>
                </c:pt>
                <c:pt idx="2854">
                  <c:v>2012-02-03-18</c:v>
                </c:pt>
                <c:pt idx="2855">
                  <c:v>2012-02-03-19</c:v>
                </c:pt>
                <c:pt idx="2856">
                  <c:v>2012-02-03-20</c:v>
                </c:pt>
                <c:pt idx="2857">
                  <c:v>2012-02-03-21</c:v>
                </c:pt>
                <c:pt idx="2858">
                  <c:v>2012-02-03-22</c:v>
                </c:pt>
                <c:pt idx="2859">
                  <c:v>2012-02-03-23</c:v>
                </c:pt>
                <c:pt idx="2860">
                  <c:v>2012-02-04-00</c:v>
                </c:pt>
                <c:pt idx="2861">
                  <c:v>2012-02-04-01</c:v>
                </c:pt>
                <c:pt idx="2862">
                  <c:v>2012-02-04-02</c:v>
                </c:pt>
                <c:pt idx="2863">
                  <c:v>2012-02-04-03</c:v>
                </c:pt>
                <c:pt idx="2864">
                  <c:v>2012-02-04-04</c:v>
                </c:pt>
                <c:pt idx="2865">
                  <c:v>2012-02-04-05</c:v>
                </c:pt>
                <c:pt idx="2866">
                  <c:v>2012-02-04-06</c:v>
                </c:pt>
                <c:pt idx="2867">
                  <c:v>2012-02-04-07</c:v>
                </c:pt>
                <c:pt idx="2868">
                  <c:v>2012-02-04-08</c:v>
                </c:pt>
                <c:pt idx="2869">
                  <c:v>2012-02-04-09</c:v>
                </c:pt>
                <c:pt idx="2870">
                  <c:v>2012-02-04-10</c:v>
                </c:pt>
                <c:pt idx="2871">
                  <c:v>2012-02-04-11</c:v>
                </c:pt>
                <c:pt idx="2872">
                  <c:v>2012-02-04-12</c:v>
                </c:pt>
                <c:pt idx="2873">
                  <c:v>2012-02-04-13</c:v>
                </c:pt>
                <c:pt idx="2874">
                  <c:v>2012-02-04-14</c:v>
                </c:pt>
                <c:pt idx="2875">
                  <c:v>2012-02-04-15</c:v>
                </c:pt>
                <c:pt idx="2876">
                  <c:v>2012-02-04-16</c:v>
                </c:pt>
                <c:pt idx="2877">
                  <c:v>2012-02-04-17</c:v>
                </c:pt>
                <c:pt idx="2878">
                  <c:v>2012-02-04-18</c:v>
                </c:pt>
                <c:pt idx="2879">
                  <c:v>2012-02-04-19</c:v>
                </c:pt>
                <c:pt idx="2880">
                  <c:v>2012-02-04-20</c:v>
                </c:pt>
                <c:pt idx="2881">
                  <c:v>2012-02-04-21</c:v>
                </c:pt>
                <c:pt idx="2882">
                  <c:v>2012-02-04-22</c:v>
                </c:pt>
                <c:pt idx="2883">
                  <c:v>2012-02-04-23</c:v>
                </c:pt>
                <c:pt idx="2884">
                  <c:v>2012-02-05-00</c:v>
                </c:pt>
                <c:pt idx="2885">
                  <c:v>2012-02-05-01</c:v>
                </c:pt>
                <c:pt idx="2886">
                  <c:v>2012-02-05-02</c:v>
                </c:pt>
                <c:pt idx="2887">
                  <c:v>2012-02-05-03</c:v>
                </c:pt>
                <c:pt idx="2888">
                  <c:v>2012-02-05-04</c:v>
                </c:pt>
                <c:pt idx="2889">
                  <c:v>2012-02-05-05</c:v>
                </c:pt>
                <c:pt idx="2890">
                  <c:v>2012-02-05-06</c:v>
                </c:pt>
                <c:pt idx="2891">
                  <c:v>2012-02-05-07</c:v>
                </c:pt>
                <c:pt idx="2892">
                  <c:v>2012-02-05-08</c:v>
                </c:pt>
                <c:pt idx="2893">
                  <c:v>2012-02-05-09</c:v>
                </c:pt>
                <c:pt idx="2894">
                  <c:v>2012-02-05-10</c:v>
                </c:pt>
                <c:pt idx="2895">
                  <c:v>2012-02-05-11</c:v>
                </c:pt>
                <c:pt idx="2896">
                  <c:v>2012-02-05-12</c:v>
                </c:pt>
                <c:pt idx="2897">
                  <c:v>2012-02-05-13</c:v>
                </c:pt>
                <c:pt idx="2898">
                  <c:v>2012-02-05-14</c:v>
                </c:pt>
                <c:pt idx="2899">
                  <c:v>2012-02-05-15</c:v>
                </c:pt>
                <c:pt idx="2900">
                  <c:v>2012-02-05-16</c:v>
                </c:pt>
                <c:pt idx="2901">
                  <c:v>2012-02-05-17</c:v>
                </c:pt>
                <c:pt idx="2902">
                  <c:v>2012-02-05-18</c:v>
                </c:pt>
                <c:pt idx="2903">
                  <c:v>2012-02-05-19</c:v>
                </c:pt>
                <c:pt idx="2904">
                  <c:v>2012-02-05-20</c:v>
                </c:pt>
                <c:pt idx="2905">
                  <c:v>2012-02-05-21</c:v>
                </c:pt>
                <c:pt idx="2906">
                  <c:v>2012-02-05-22</c:v>
                </c:pt>
                <c:pt idx="2907">
                  <c:v>2012-02-05-23</c:v>
                </c:pt>
                <c:pt idx="2908">
                  <c:v>2012-02-06-00</c:v>
                </c:pt>
                <c:pt idx="2909">
                  <c:v>2012-02-06-01</c:v>
                </c:pt>
                <c:pt idx="2910">
                  <c:v>2012-02-06-02</c:v>
                </c:pt>
                <c:pt idx="2911">
                  <c:v>2012-02-06-03</c:v>
                </c:pt>
                <c:pt idx="2912">
                  <c:v>2012-02-06-04</c:v>
                </c:pt>
                <c:pt idx="2913">
                  <c:v>2012-02-06-05</c:v>
                </c:pt>
                <c:pt idx="2914">
                  <c:v>2012-02-06-06</c:v>
                </c:pt>
                <c:pt idx="2915">
                  <c:v>2012-02-06-07</c:v>
                </c:pt>
                <c:pt idx="2916">
                  <c:v>2012-02-06-08</c:v>
                </c:pt>
                <c:pt idx="2917">
                  <c:v>2012-02-06-09</c:v>
                </c:pt>
                <c:pt idx="2918">
                  <c:v>2012-02-06-10</c:v>
                </c:pt>
                <c:pt idx="2919">
                  <c:v>2012-02-06-11</c:v>
                </c:pt>
                <c:pt idx="2920">
                  <c:v>2012-02-06-12</c:v>
                </c:pt>
                <c:pt idx="2921">
                  <c:v>2012-02-06-13</c:v>
                </c:pt>
                <c:pt idx="2922">
                  <c:v>2012-02-06-14</c:v>
                </c:pt>
                <c:pt idx="2923">
                  <c:v>2012-02-06-15</c:v>
                </c:pt>
                <c:pt idx="2924">
                  <c:v>2012-02-06-16</c:v>
                </c:pt>
                <c:pt idx="2925">
                  <c:v>2012-02-06-17</c:v>
                </c:pt>
                <c:pt idx="2926">
                  <c:v>2012-02-06-18</c:v>
                </c:pt>
                <c:pt idx="2927">
                  <c:v>2012-02-06-19</c:v>
                </c:pt>
                <c:pt idx="2928">
                  <c:v>2012-02-06-20</c:v>
                </c:pt>
                <c:pt idx="2929">
                  <c:v>2012-02-06-21</c:v>
                </c:pt>
                <c:pt idx="2930">
                  <c:v>2012-02-06-22</c:v>
                </c:pt>
                <c:pt idx="2931">
                  <c:v>2012-02-06-23</c:v>
                </c:pt>
                <c:pt idx="2932">
                  <c:v>2012-02-07-00</c:v>
                </c:pt>
                <c:pt idx="2933">
                  <c:v>2012-02-07-01</c:v>
                </c:pt>
                <c:pt idx="2934">
                  <c:v>2012-02-07-02</c:v>
                </c:pt>
                <c:pt idx="2935">
                  <c:v>2012-02-07-03</c:v>
                </c:pt>
                <c:pt idx="2936">
                  <c:v>2012-02-07-04</c:v>
                </c:pt>
                <c:pt idx="2937">
                  <c:v>2012-02-07-05</c:v>
                </c:pt>
                <c:pt idx="2938">
                  <c:v>2012-02-07-06</c:v>
                </c:pt>
                <c:pt idx="2939">
                  <c:v>2012-02-07-07</c:v>
                </c:pt>
                <c:pt idx="2940">
                  <c:v>2012-02-07-08</c:v>
                </c:pt>
                <c:pt idx="2941">
                  <c:v>2012-02-07-09</c:v>
                </c:pt>
                <c:pt idx="2942">
                  <c:v>2012-02-07-10</c:v>
                </c:pt>
                <c:pt idx="2943">
                  <c:v>2012-02-07-11</c:v>
                </c:pt>
                <c:pt idx="2944">
                  <c:v>2012-02-07-12</c:v>
                </c:pt>
                <c:pt idx="2945">
                  <c:v>2012-02-07-13</c:v>
                </c:pt>
                <c:pt idx="2946">
                  <c:v>2012-02-07-14</c:v>
                </c:pt>
                <c:pt idx="2947">
                  <c:v>2012-02-07-15</c:v>
                </c:pt>
                <c:pt idx="2948">
                  <c:v>2012-02-07-16</c:v>
                </c:pt>
                <c:pt idx="2949">
                  <c:v>2012-02-07-17</c:v>
                </c:pt>
                <c:pt idx="2950">
                  <c:v>2012-02-07-18</c:v>
                </c:pt>
                <c:pt idx="2951">
                  <c:v>2012-02-07-19</c:v>
                </c:pt>
                <c:pt idx="2952">
                  <c:v>2012-02-07-20</c:v>
                </c:pt>
                <c:pt idx="2953">
                  <c:v>2012-02-07-21</c:v>
                </c:pt>
                <c:pt idx="2954">
                  <c:v>2012-02-07-22</c:v>
                </c:pt>
                <c:pt idx="2955">
                  <c:v>2012-02-07-23</c:v>
                </c:pt>
                <c:pt idx="2956">
                  <c:v>2012-02-08-00</c:v>
                </c:pt>
                <c:pt idx="2957">
                  <c:v>2012-02-08-01</c:v>
                </c:pt>
                <c:pt idx="2958">
                  <c:v>2012-02-08-02</c:v>
                </c:pt>
                <c:pt idx="2959">
                  <c:v>2012-02-08-03</c:v>
                </c:pt>
                <c:pt idx="2960">
                  <c:v>2012-02-08-04</c:v>
                </c:pt>
                <c:pt idx="2961">
                  <c:v>2012-02-08-05</c:v>
                </c:pt>
                <c:pt idx="2962">
                  <c:v>2012-02-08-06</c:v>
                </c:pt>
                <c:pt idx="2963">
                  <c:v>2012-02-08-07</c:v>
                </c:pt>
                <c:pt idx="2964">
                  <c:v>2012-02-08-08</c:v>
                </c:pt>
                <c:pt idx="2965">
                  <c:v>2012-02-08-09</c:v>
                </c:pt>
                <c:pt idx="2966">
                  <c:v>2012-02-08-10</c:v>
                </c:pt>
                <c:pt idx="2967">
                  <c:v>2012-02-08-11</c:v>
                </c:pt>
                <c:pt idx="2968">
                  <c:v>2012-02-08-12</c:v>
                </c:pt>
                <c:pt idx="2969">
                  <c:v>2012-02-08-13</c:v>
                </c:pt>
                <c:pt idx="2970">
                  <c:v>2012-02-08-14</c:v>
                </c:pt>
                <c:pt idx="2971">
                  <c:v>2012-02-08-15</c:v>
                </c:pt>
                <c:pt idx="2972">
                  <c:v>2012-02-08-16</c:v>
                </c:pt>
                <c:pt idx="2973">
                  <c:v>2012-02-08-17</c:v>
                </c:pt>
                <c:pt idx="2974">
                  <c:v>2012-02-08-18</c:v>
                </c:pt>
                <c:pt idx="2975">
                  <c:v>2012-02-08-19</c:v>
                </c:pt>
                <c:pt idx="2976">
                  <c:v>2012-02-08-20</c:v>
                </c:pt>
                <c:pt idx="2977">
                  <c:v>2012-02-08-21</c:v>
                </c:pt>
                <c:pt idx="2978">
                  <c:v>2012-02-08-22</c:v>
                </c:pt>
                <c:pt idx="2979">
                  <c:v>2012-02-08-23</c:v>
                </c:pt>
                <c:pt idx="2980">
                  <c:v>2012-02-09-00</c:v>
                </c:pt>
                <c:pt idx="2981">
                  <c:v>2012-02-09-01</c:v>
                </c:pt>
                <c:pt idx="2982">
                  <c:v>2012-02-09-02</c:v>
                </c:pt>
                <c:pt idx="2983">
                  <c:v>2012-02-09-03</c:v>
                </c:pt>
                <c:pt idx="2984">
                  <c:v>2012-02-09-04</c:v>
                </c:pt>
                <c:pt idx="2985">
                  <c:v>2012-02-09-05</c:v>
                </c:pt>
                <c:pt idx="2986">
                  <c:v>2012-02-09-06</c:v>
                </c:pt>
                <c:pt idx="2987">
                  <c:v>2012-02-09-07</c:v>
                </c:pt>
                <c:pt idx="2988">
                  <c:v>2012-02-09-08</c:v>
                </c:pt>
                <c:pt idx="2989">
                  <c:v>2012-02-09-09</c:v>
                </c:pt>
                <c:pt idx="2990">
                  <c:v>2012-02-09-10</c:v>
                </c:pt>
                <c:pt idx="2991">
                  <c:v>2012-02-09-11</c:v>
                </c:pt>
                <c:pt idx="2992">
                  <c:v>2012-02-09-12</c:v>
                </c:pt>
                <c:pt idx="2993">
                  <c:v>2012-02-09-13</c:v>
                </c:pt>
                <c:pt idx="2994">
                  <c:v>2012-02-09-14</c:v>
                </c:pt>
                <c:pt idx="2995">
                  <c:v>2012-02-09-15</c:v>
                </c:pt>
                <c:pt idx="2996">
                  <c:v>2012-02-09-16</c:v>
                </c:pt>
                <c:pt idx="2997">
                  <c:v>2012-02-09-17</c:v>
                </c:pt>
                <c:pt idx="2998">
                  <c:v>2012-02-09-18</c:v>
                </c:pt>
                <c:pt idx="2999">
                  <c:v>2012-02-09-19</c:v>
                </c:pt>
                <c:pt idx="3000">
                  <c:v>2012-02-09-20</c:v>
                </c:pt>
                <c:pt idx="3001">
                  <c:v>2012-02-09-21</c:v>
                </c:pt>
                <c:pt idx="3002">
                  <c:v>2012-02-09-22</c:v>
                </c:pt>
                <c:pt idx="3003">
                  <c:v>2012-02-09-23</c:v>
                </c:pt>
                <c:pt idx="3004">
                  <c:v>2012-02-10-00</c:v>
                </c:pt>
                <c:pt idx="3005">
                  <c:v>2012-02-10-01</c:v>
                </c:pt>
                <c:pt idx="3006">
                  <c:v>2012-02-10-02</c:v>
                </c:pt>
                <c:pt idx="3007">
                  <c:v>2012-02-10-03</c:v>
                </c:pt>
                <c:pt idx="3008">
                  <c:v>2012-02-10-04</c:v>
                </c:pt>
                <c:pt idx="3009">
                  <c:v>2012-02-10-05</c:v>
                </c:pt>
                <c:pt idx="3010">
                  <c:v>2012-02-10-06</c:v>
                </c:pt>
                <c:pt idx="3011">
                  <c:v>2012-02-10-07</c:v>
                </c:pt>
                <c:pt idx="3012">
                  <c:v>2012-02-10-08</c:v>
                </c:pt>
                <c:pt idx="3013">
                  <c:v>2012-02-10-09</c:v>
                </c:pt>
                <c:pt idx="3014">
                  <c:v>2012-02-10-10</c:v>
                </c:pt>
                <c:pt idx="3015">
                  <c:v>2012-02-10-11</c:v>
                </c:pt>
                <c:pt idx="3016">
                  <c:v>2012-02-10-12</c:v>
                </c:pt>
                <c:pt idx="3017">
                  <c:v>2012-02-10-13</c:v>
                </c:pt>
                <c:pt idx="3018">
                  <c:v>2012-02-10-14</c:v>
                </c:pt>
                <c:pt idx="3019">
                  <c:v>2012-02-10-15</c:v>
                </c:pt>
                <c:pt idx="3020">
                  <c:v>2012-02-10-16</c:v>
                </c:pt>
                <c:pt idx="3021">
                  <c:v>2012-02-10-17</c:v>
                </c:pt>
                <c:pt idx="3022">
                  <c:v>2012-02-10-18</c:v>
                </c:pt>
                <c:pt idx="3023">
                  <c:v>2012-02-10-19</c:v>
                </c:pt>
                <c:pt idx="3024">
                  <c:v>2012-02-10-20</c:v>
                </c:pt>
                <c:pt idx="3025">
                  <c:v>2012-02-10-21</c:v>
                </c:pt>
                <c:pt idx="3026">
                  <c:v>2012-02-10-22</c:v>
                </c:pt>
                <c:pt idx="3027">
                  <c:v>2012-02-10-23</c:v>
                </c:pt>
                <c:pt idx="3028">
                  <c:v>2012-02-11-00</c:v>
                </c:pt>
                <c:pt idx="3029">
                  <c:v>2012-02-11-01</c:v>
                </c:pt>
                <c:pt idx="3030">
                  <c:v>2012-02-11-02</c:v>
                </c:pt>
                <c:pt idx="3031">
                  <c:v>2012-02-11-03</c:v>
                </c:pt>
                <c:pt idx="3032">
                  <c:v>2012-02-11-04</c:v>
                </c:pt>
                <c:pt idx="3033">
                  <c:v>2012-02-11-05</c:v>
                </c:pt>
                <c:pt idx="3034">
                  <c:v>2012-02-11-06</c:v>
                </c:pt>
                <c:pt idx="3035">
                  <c:v>2012-02-11-07</c:v>
                </c:pt>
                <c:pt idx="3036">
                  <c:v>2012-02-11-08</c:v>
                </c:pt>
                <c:pt idx="3037">
                  <c:v>2012-02-11-09</c:v>
                </c:pt>
                <c:pt idx="3038">
                  <c:v>2012-02-11-10</c:v>
                </c:pt>
                <c:pt idx="3039">
                  <c:v>2012-02-11-11</c:v>
                </c:pt>
                <c:pt idx="3040">
                  <c:v>2012-02-11-12</c:v>
                </c:pt>
                <c:pt idx="3041">
                  <c:v>2012-02-11-13</c:v>
                </c:pt>
                <c:pt idx="3042">
                  <c:v>2012-02-11-14</c:v>
                </c:pt>
                <c:pt idx="3043">
                  <c:v>2012-02-11-15</c:v>
                </c:pt>
                <c:pt idx="3044">
                  <c:v>2012-02-11-16</c:v>
                </c:pt>
                <c:pt idx="3045">
                  <c:v>2012-02-11-17</c:v>
                </c:pt>
                <c:pt idx="3046">
                  <c:v>2012-02-11-18</c:v>
                </c:pt>
                <c:pt idx="3047">
                  <c:v>2012-02-11-19</c:v>
                </c:pt>
                <c:pt idx="3048">
                  <c:v>2012-02-11-20</c:v>
                </c:pt>
                <c:pt idx="3049">
                  <c:v>2012-02-11-21</c:v>
                </c:pt>
                <c:pt idx="3050">
                  <c:v>2012-02-11-22</c:v>
                </c:pt>
                <c:pt idx="3051">
                  <c:v>2012-02-11-23</c:v>
                </c:pt>
                <c:pt idx="3052">
                  <c:v>2012-02-12-00</c:v>
                </c:pt>
                <c:pt idx="3053">
                  <c:v>2012-02-12-01</c:v>
                </c:pt>
                <c:pt idx="3054">
                  <c:v>2012-02-12-02</c:v>
                </c:pt>
                <c:pt idx="3055">
                  <c:v>2012-02-12-03</c:v>
                </c:pt>
                <c:pt idx="3056">
                  <c:v>2012-02-12-04</c:v>
                </c:pt>
                <c:pt idx="3057">
                  <c:v>2012-02-12-05</c:v>
                </c:pt>
                <c:pt idx="3058">
                  <c:v>2012-02-12-06</c:v>
                </c:pt>
                <c:pt idx="3059">
                  <c:v>2012-02-12-07</c:v>
                </c:pt>
                <c:pt idx="3060">
                  <c:v>2012-02-12-08</c:v>
                </c:pt>
                <c:pt idx="3061">
                  <c:v>2012-02-12-09</c:v>
                </c:pt>
                <c:pt idx="3062">
                  <c:v>2012-02-12-10</c:v>
                </c:pt>
                <c:pt idx="3063">
                  <c:v>2012-02-12-11</c:v>
                </c:pt>
                <c:pt idx="3064">
                  <c:v>2012-02-12-12</c:v>
                </c:pt>
                <c:pt idx="3065">
                  <c:v>2012-02-12-13</c:v>
                </c:pt>
                <c:pt idx="3066">
                  <c:v>2012-02-12-14</c:v>
                </c:pt>
                <c:pt idx="3067">
                  <c:v>2012-02-12-15</c:v>
                </c:pt>
                <c:pt idx="3068">
                  <c:v>2012-02-12-16</c:v>
                </c:pt>
                <c:pt idx="3069">
                  <c:v>2012-02-12-17</c:v>
                </c:pt>
                <c:pt idx="3070">
                  <c:v>2012-02-12-18</c:v>
                </c:pt>
                <c:pt idx="3071">
                  <c:v>2012-02-12-19</c:v>
                </c:pt>
                <c:pt idx="3072">
                  <c:v>2012-02-12-20</c:v>
                </c:pt>
                <c:pt idx="3073">
                  <c:v>2012-02-12-21</c:v>
                </c:pt>
                <c:pt idx="3074">
                  <c:v>2012-02-12-22</c:v>
                </c:pt>
                <c:pt idx="3075">
                  <c:v>2012-02-12-23</c:v>
                </c:pt>
                <c:pt idx="3076">
                  <c:v>2012-02-13-00</c:v>
                </c:pt>
                <c:pt idx="3077">
                  <c:v>2012-02-13-01</c:v>
                </c:pt>
                <c:pt idx="3078">
                  <c:v>2012-02-13-02</c:v>
                </c:pt>
                <c:pt idx="3079">
                  <c:v>2012-02-13-03</c:v>
                </c:pt>
                <c:pt idx="3080">
                  <c:v>2012-02-13-04</c:v>
                </c:pt>
                <c:pt idx="3081">
                  <c:v>2012-02-13-05</c:v>
                </c:pt>
                <c:pt idx="3082">
                  <c:v>2012-02-13-06</c:v>
                </c:pt>
                <c:pt idx="3083">
                  <c:v>2012-02-13-07</c:v>
                </c:pt>
                <c:pt idx="3084">
                  <c:v>2012-02-13-08</c:v>
                </c:pt>
                <c:pt idx="3085">
                  <c:v>2012-02-13-09</c:v>
                </c:pt>
                <c:pt idx="3086">
                  <c:v>2012-02-13-10</c:v>
                </c:pt>
                <c:pt idx="3087">
                  <c:v>2012-02-13-11</c:v>
                </c:pt>
                <c:pt idx="3088">
                  <c:v>2012-02-13-12</c:v>
                </c:pt>
                <c:pt idx="3089">
                  <c:v>2012-02-13-13</c:v>
                </c:pt>
                <c:pt idx="3090">
                  <c:v>2012-02-13-14</c:v>
                </c:pt>
                <c:pt idx="3091">
                  <c:v>2012-02-13-15</c:v>
                </c:pt>
                <c:pt idx="3092">
                  <c:v>2012-02-13-16</c:v>
                </c:pt>
                <c:pt idx="3093">
                  <c:v>2012-02-13-17</c:v>
                </c:pt>
                <c:pt idx="3094">
                  <c:v>2012-02-13-18</c:v>
                </c:pt>
                <c:pt idx="3095">
                  <c:v>2012-02-13-19</c:v>
                </c:pt>
                <c:pt idx="3096">
                  <c:v>2012-02-13-20</c:v>
                </c:pt>
                <c:pt idx="3097">
                  <c:v>2012-02-13-21</c:v>
                </c:pt>
                <c:pt idx="3098">
                  <c:v>2012-02-13-22</c:v>
                </c:pt>
                <c:pt idx="3099">
                  <c:v>2012-02-13-23</c:v>
                </c:pt>
                <c:pt idx="3100">
                  <c:v>2012-02-14-00</c:v>
                </c:pt>
                <c:pt idx="3101">
                  <c:v>2012-02-14-01</c:v>
                </c:pt>
                <c:pt idx="3102">
                  <c:v>2012-02-14-02</c:v>
                </c:pt>
                <c:pt idx="3103">
                  <c:v>2012-02-14-03</c:v>
                </c:pt>
                <c:pt idx="3104">
                  <c:v>2012-02-14-04</c:v>
                </c:pt>
                <c:pt idx="3105">
                  <c:v>2012-02-14-05</c:v>
                </c:pt>
                <c:pt idx="3106">
                  <c:v>2012-02-14-06</c:v>
                </c:pt>
                <c:pt idx="3107">
                  <c:v>2012-02-14-07</c:v>
                </c:pt>
                <c:pt idx="3108">
                  <c:v>2012-02-14-08</c:v>
                </c:pt>
                <c:pt idx="3109">
                  <c:v>2012-02-14-09</c:v>
                </c:pt>
                <c:pt idx="3110">
                  <c:v>2012-02-14-10</c:v>
                </c:pt>
                <c:pt idx="3111">
                  <c:v>2012-02-14-11</c:v>
                </c:pt>
                <c:pt idx="3112">
                  <c:v>2012-02-14-12</c:v>
                </c:pt>
                <c:pt idx="3113">
                  <c:v>2012-02-14-13</c:v>
                </c:pt>
                <c:pt idx="3114">
                  <c:v>2012-02-14-14</c:v>
                </c:pt>
                <c:pt idx="3115">
                  <c:v>2012-02-14-15</c:v>
                </c:pt>
                <c:pt idx="3116">
                  <c:v>2012-02-14-16</c:v>
                </c:pt>
                <c:pt idx="3117">
                  <c:v>2012-02-14-17</c:v>
                </c:pt>
                <c:pt idx="3118">
                  <c:v>2012-02-14-18</c:v>
                </c:pt>
                <c:pt idx="3119">
                  <c:v>2012-02-14-19</c:v>
                </c:pt>
                <c:pt idx="3120">
                  <c:v>2012-02-14-20</c:v>
                </c:pt>
                <c:pt idx="3121">
                  <c:v>2012-02-14-21</c:v>
                </c:pt>
                <c:pt idx="3122">
                  <c:v>2012-02-14-22</c:v>
                </c:pt>
                <c:pt idx="3123">
                  <c:v>2012-02-14-23</c:v>
                </c:pt>
                <c:pt idx="3124">
                  <c:v>2012-02-15-00</c:v>
                </c:pt>
                <c:pt idx="3125">
                  <c:v>2012-02-15-01</c:v>
                </c:pt>
                <c:pt idx="3126">
                  <c:v>2012-02-15-02</c:v>
                </c:pt>
                <c:pt idx="3127">
                  <c:v>2012-02-15-03</c:v>
                </c:pt>
                <c:pt idx="3128">
                  <c:v>2012-02-15-04</c:v>
                </c:pt>
                <c:pt idx="3129">
                  <c:v>2012-02-15-05</c:v>
                </c:pt>
                <c:pt idx="3130">
                  <c:v>2012-02-15-06</c:v>
                </c:pt>
                <c:pt idx="3131">
                  <c:v>2012-02-15-07</c:v>
                </c:pt>
                <c:pt idx="3132">
                  <c:v>2012-02-15-08</c:v>
                </c:pt>
                <c:pt idx="3133">
                  <c:v>2012-02-15-09</c:v>
                </c:pt>
                <c:pt idx="3134">
                  <c:v>2012-02-15-10</c:v>
                </c:pt>
                <c:pt idx="3135">
                  <c:v>2012-02-15-11</c:v>
                </c:pt>
                <c:pt idx="3136">
                  <c:v>2012-02-15-12</c:v>
                </c:pt>
                <c:pt idx="3137">
                  <c:v>2012-02-15-13</c:v>
                </c:pt>
                <c:pt idx="3138">
                  <c:v>2012-02-15-14</c:v>
                </c:pt>
                <c:pt idx="3139">
                  <c:v>2012-02-15-15</c:v>
                </c:pt>
                <c:pt idx="3140">
                  <c:v>2012-02-15-16</c:v>
                </c:pt>
                <c:pt idx="3141">
                  <c:v>2012-02-15-17</c:v>
                </c:pt>
                <c:pt idx="3142">
                  <c:v>2012-02-15-18</c:v>
                </c:pt>
                <c:pt idx="3143">
                  <c:v>2012-02-15-19</c:v>
                </c:pt>
                <c:pt idx="3144">
                  <c:v>2012-02-15-20</c:v>
                </c:pt>
                <c:pt idx="3145">
                  <c:v>2012-02-15-21</c:v>
                </c:pt>
                <c:pt idx="3146">
                  <c:v>2012-02-15-22</c:v>
                </c:pt>
                <c:pt idx="3147">
                  <c:v>2012-02-15-23</c:v>
                </c:pt>
                <c:pt idx="3148">
                  <c:v>2012-02-16-00</c:v>
                </c:pt>
                <c:pt idx="3149">
                  <c:v>2012-02-16-01</c:v>
                </c:pt>
                <c:pt idx="3150">
                  <c:v>2012-02-16-02</c:v>
                </c:pt>
                <c:pt idx="3151">
                  <c:v>2012-02-16-03</c:v>
                </c:pt>
                <c:pt idx="3152">
                  <c:v>2012-02-16-04</c:v>
                </c:pt>
                <c:pt idx="3153">
                  <c:v>2012-02-16-05</c:v>
                </c:pt>
                <c:pt idx="3154">
                  <c:v>2012-02-16-06</c:v>
                </c:pt>
                <c:pt idx="3155">
                  <c:v>2012-02-16-07</c:v>
                </c:pt>
                <c:pt idx="3156">
                  <c:v>2012-02-16-08</c:v>
                </c:pt>
                <c:pt idx="3157">
                  <c:v>2012-02-16-09</c:v>
                </c:pt>
                <c:pt idx="3158">
                  <c:v>2012-02-16-10</c:v>
                </c:pt>
                <c:pt idx="3159">
                  <c:v>2012-02-16-11</c:v>
                </c:pt>
                <c:pt idx="3160">
                  <c:v>2012-02-16-12</c:v>
                </c:pt>
                <c:pt idx="3161">
                  <c:v>2012-02-16-13</c:v>
                </c:pt>
                <c:pt idx="3162">
                  <c:v>2012-02-16-14</c:v>
                </c:pt>
                <c:pt idx="3163">
                  <c:v>2012-02-16-15</c:v>
                </c:pt>
                <c:pt idx="3164">
                  <c:v>2012-02-16-16</c:v>
                </c:pt>
                <c:pt idx="3165">
                  <c:v>2012-02-16-17</c:v>
                </c:pt>
                <c:pt idx="3166">
                  <c:v>2012-02-16-18</c:v>
                </c:pt>
                <c:pt idx="3167">
                  <c:v>2012-02-16-19</c:v>
                </c:pt>
                <c:pt idx="3168">
                  <c:v>2012-02-16-20</c:v>
                </c:pt>
                <c:pt idx="3169">
                  <c:v>2012-02-16-21</c:v>
                </c:pt>
                <c:pt idx="3170">
                  <c:v>2012-02-16-22</c:v>
                </c:pt>
                <c:pt idx="3171">
                  <c:v>2012-02-16-23</c:v>
                </c:pt>
                <c:pt idx="3172">
                  <c:v>2012-02-17-00</c:v>
                </c:pt>
                <c:pt idx="3173">
                  <c:v>2012-02-17-01</c:v>
                </c:pt>
                <c:pt idx="3174">
                  <c:v>2012-02-17-02</c:v>
                </c:pt>
                <c:pt idx="3175">
                  <c:v>2012-02-17-03</c:v>
                </c:pt>
                <c:pt idx="3176">
                  <c:v>2012-02-17-04</c:v>
                </c:pt>
                <c:pt idx="3177">
                  <c:v>2012-02-17-05</c:v>
                </c:pt>
                <c:pt idx="3178">
                  <c:v>2012-02-17-06</c:v>
                </c:pt>
                <c:pt idx="3179">
                  <c:v>2012-02-17-07</c:v>
                </c:pt>
                <c:pt idx="3180">
                  <c:v>2012-02-17-08</c:v>
                </c:pt>
                <c:pt idx="3181">
                  <c:v>2012-02-17-09</c:v>
                </c:pt>
                <c:pt idx="3182">
                  <c:v>2012-02-17-10</c:v>
                </c:pt>
                <c:pt idx="3183">
                  <c:v>2012-02-17-11</c:v>
                </c:pt>
                <c:pt idx="3184">
                  <c:v>2012-02-17-12</c:v>
                </c:pt>
                <c:pt idx="3185">
                  <c:v>2012-02-17-13</c:v>
                </c:pt>
                <c:pt idx="3186">
                  <c:v>2012-02-17-14</c:v>
                </c:pt>
                <c:pt idx="3187">
                  <c:v>2012-02-17-15</c:v>
                </c:pt>
                <c:pt idx="3188">
                  <c:v>2012-02-17-16</c:v>
                </c:pt>
                <c:pt idx="3189">
                  <c:v>2012-02-17-17</c:v>
                </c:pt>
                <c:pt idx="3190">
                  <c:v>2012-02-17-18</c:v>
                </c:pt>
                <c:pt idx="3191">
                  <c:v>2012-02-17-19</c:v>
                </c:pt>
                <c:pt idx="3192">
                  <c:v>2012-02-17-20</c:v>
                </c:pt>
                <c:pt idx="3193">
                  <c:v>2012-02-17-21</c:v>
                </c:pt>
                <c:pt idx="3194">
                  <c:v>2012-02-17-22</c:v>
                </c:pt>
                <c:pt idx="3195">
                  <c:v>2012-02-17-23</c:v>
                </c:pt>
                <c:pt idx="3196">
                  <c:v>2012-02-18-00</c:v>
                </c:pt>
                <c:pt idx="3197">
                  <c:v>2012-02-18-01</c:v>
                </c:pt>
                <c:pt idx="3198">
                  <c:v>2012-02-18-02</c:v>
                </c:pt>
                <c:pt idx="3199">
                  <c:v>2012-02-18-03</c:v>
                </c:pt>
                <c:pt idx="3200">
                  <c:v>2012-02-18-04</c:v>
                </c:pt>
                <c:pt idx="3201">
                  <c:v>2012-02-18-05</c:v>
                </c:pt>
                <c:pt idx="3202">
                  <c:v>2012-02-18-06</c:v>
                </c:pt>
                <c:pt idx="3203">
                  <c:v>2012-02-18-07</c:v>
                </c:pt>
                <c:pt idx="3204">
                  <c:v>2012-02-18-08</c:v>
                </c:pt>
                <c:pt idx="3205">
                  <c:v>2012-02-18-09</c:v>
                </c:pt>
                <c:pt idx="3206">
                  <c:v>2012-02-18-10</c:v>
                </c:pt>
                <c:pt idx="3207">
                  <c:v>2012-02-18-11</c:v>
                </c:pt>
                <c:pt idx="3208">
                  <c:v>2012-02-18-12</c:v>
                </c:pt>
                <c:pt idx="3209">
                  <c:v>2012-02-18-13</c:v>
                </c:pt>
                <c:pt idx="3210">
                  <c:v>2012-02-18-14</c:v>
                </c:pt>
                <c:pt idx="3211">
                  <c:v>2012-02-18-15</c:v>
                </c:pt>
                <c:pt idx="3212">
                  <c:v>2012-02-18-16</c:v>
                </c:pt>
                <c:pt idx="3213">
                  <c:v>2012-02-18-17</c:v>
                </c:pt>
                <c:pt idx="3214">
                  <c:v>2012-02-18-18</c:v>
                </c:pt>
                <c:pt idx="3215">
                  <c:v>2012-02-18-19</c:v>
                </c:pt>
                <c:pt idx="3216">
                  <c:v>2012-02-18-20</c:v>
                </c:pt>
                <c:pt idx="3217">
                  <c:v>2012-02-18-21</c:v>
                </c:pt>
                <c:pt idx="3218">
                  <c:v>2012-02-18-22</c:v>
                </c:pt>
                <c:pt idx="3219">
                  <c:v>2012-02-18-23</c:v>
                </c:pt>
                <c:pt idx="3220">
                  <c:v>2012-02-19-00</c:v>
                </c:pt>
                <c:pt idx="3221">
                  <c:v>2012-02-19-01</c:v>
                </c:pt>
                <c:pt idx="3222">
                  <c:v>2012-02-19-02</c:v>
                </c:pt>
                <c:pt idx="3223">
                  <c:v>2012-02-19-03</c:v>
                </c:pt>
                <c:pt idx="3224">
                  <c:v>2012-02-19-04</c:v>
                </c:pt>
                <c:pt idx="3225">
                  <c:v>2012-02-19-05</c:v>
                </c:pt>
                <c:pt idx="3226">
                  <c:v>2012-02-19-06</c:v>
                </c:pt>
                <c:pt idx="3227">
                  <c:v>2012-02-19-07</c:v>
                </c:pt>
                <c:pt idx="3228">
                  <c:v>2012-02-19-08</c:v>
                </c:pt>
                <c:pt idx="3229">
                  <c:v>2012-02-19-09</c:v>
                </c:pt>
                <c:pt idx="3230">
                  <c:v>2012-02-19-10</c:v>
                </c:pt>
                <c:pt idx="3231">
                  <c:v>2012-02-19-11</c:v>
                </c:pt>
                <c:pt idx="3232">
                  <c:v>2012-02-19-12</c:v>
                </c:pt>
                <c:pt idx="3233">
                  <c:v>2012-02-19-13</c:v>
                </c:pt>
                <c:pt idx="3234">
                  <c:v>2012-02-19-14</c:v>
                </c:pt>
                <c:pt idx="3235">
                  <c:v>2012-02-19-15</c:v>
                </c:pt>
                <c:pt idx="3236">
                  <c:v>2012-02-19-16</c:v>
                </c:pt>
                <c:pt idx="3237">
                  <c:v>2012-02-19-17</c:v>
                </c:pt>
                <c:pt idx="3238">
                  <c:v>2012-02-19-18</c:v>
                </c:pt>
                <c:pt idx="3239">
                  <c:v>2012-02-19-19</c:v>
                </c:pt>
                <c:pt idx="3240">
                  <c:v>2012-02-19-20</c:v>
                </c:pt>
                <c:pt idx="3241">
                  <c:v>2012-02-19-21</c:v>
                </c:pt>
                <c:pt idx="3242">
                  <c:v>2012-02-19-22</c:v>
                </c:pt>
                <c:pt idx="3243">
                  <c:v>2012-02-19-23</c:v>
                </c:pt>
                <c:pt idx="3244">
                  <c:v>2012-02-20-00</c:v>
                </c:pt>
                <c:pt idx="3245">
                  <c:v>2012-02-20-01</c:v>
                </c:pt>
                <c:pt idx="3246">
                  <c:v>2012-02-20-02</c:v>
                </c:pt>
                <c:pt idx="3247">
                  <c:v>2012-02-20-03</c:v>
                </c:pt>
                <c:pt idx="3248">
                  <c:v>2012-02-20-04</c:v>
                </c:pt>
                <c:pt idx="3249">
                  <c:v>2012-02-20-05</c:v>
                </c:pt>
                <c:pt idx="3250">
                  <c:v>2012-02-20-06</c:v>
                </c:pt>
                <c:pt idx="3251">
                  <c:v>2012-02-20-07</c:v>
                </c:pt>
                <c:pt idx="3252">
                  <c:v>2012-02-20-08</c:v>
                </c:pt>
                <c:pt idx="3253">
                  <c:v>2012-02-20-09</c:v>
                </c:pt>
                <c:pt idx="3254">
                  <c:v>2012-02-20-10</c:v>
                </c:pt>
                <c:pt idx="3255">
                  <c:v>2012-02-20-11</c:v>
                </c:pt>
                <c:pt idx="3256">
                  <c:v>2012-02-20-12</c:v>
                </c:pt>
                <c:pt idx="3257">
                  <c:v>2012-02-20-13</c:v>
                </c:pt>
                <c:pt idx="3258">
                  <c:v>2012-02-20-14</c:v>
                </c:pt>
                <c:pt idx="3259">
                  <c:v>2012-02-20-15</c:v>
                </c:pt>
                <c:pt idx="3260">
                  <c:v>2012-02-20-16</c:v>
                </c:pt>
                <c:pt idx="3261">
                  <c:v>2012-02-20-17</c:v>
                </c:pt>
                <c:pt idx="3262">
                  <c:v>2012-02-20-18</c:v>
                </c:pt>
                <c:pt idx="3263">
                  <c:v>2012-02-20-19</c:v>
                </c:pt>
                <c:pt idx="3264">
                  <c:v>2012-02-20-20</c:v>
                </c:pt>
                <c:pt idx="3265">
                  <c:v>2012-02-20-21</c:v>
                </c:pt>
                <c:pt idx="3266">
                  <c:v>2012-02-20-22</c:v>
                </c:pt>
                <c:pt idx="3267">
                  <c:v>2012-02-20-23</c:v>
                </c:pt>
                <c:pt idx="3268">
                  <c:v>2012-02-21-00</c:v>
                </c:pt>
                <c:pt idx="3269">
                  <c:v>2012-02-21-01</c:v>
                </c:pt>
                <c:pt idx="3270">
                  <c:v>2012-02-21-02</c:v>
                </c:pt>
                <c:pt idx="3271">
                  <c:v>2012-02-21-03</c:v>
                </c:pt>
                <c:pt idx="3272">
                  <c:v>2012-02-21-04</c:v>
                </c:pt>
                <c:pt idx="3273">
                  <c:v>2012-02-21-05</c:v>
                </c:pt>
                <c:pt idx="3274">
                  <c:v>2012-02-21-06</c:v>
                </c:pt>
                <c:pt idx="3275">
                  <c:v>2012-02-21-07</c:v>
                </c:pt>
                <c:pt idx="3276">
                  <c:v>2012-02-21-08</c:v>
                </c:pt>
                <c:pt idx="3277">
                  <c:v>2012-02-21-09</c:v>
                </c:pt>
                <c:pt idx="3278">
                  <c:v>2012-02-21-10</c:v>
                </c:pt>
                <c:pt idx="3279">
                  <c:v>2012-02-21-11</c:v>
                </c:pt>
                <c:pt idx="3280">
                  <c:v>2012-02-21-12</c:v>
                </c:pt>
                <c:pt idx="3281">
                  <c:v>2012-02-21-13</c:v>
                </c:pt>
                <c:pt idx="3282">
                  <c:v>2012-02-21-14</c:v>
                </c:pt>
                <c:pt idx="3283">
                  <c:v>2012-02-21-15</c:v>
                </c:pt>
                <c:pt idx="3284">
                  <c:v>2012-02-21-16</c:v>
                </c:pt>
                <c:pt idx="3285">
                  <c:v>2012-02-21-17</c:v>
                </c:pt>
                <c:pt idx="3286">
                  <c:v>2012-02-21-18</c:v>
                </c:pt>
                <c:pt idx="3287">
                  <c:v>2012-02-21-19</c:v>
                </c:pt>
                <c:pt idx="3288">
                  <c:v>2012-02-21-20</c:v>
                </c:pt>
                <c:pt idx="3289">
                  <c:v>2012-02-21-21</c:v>
                </c:pt>
                <c:pt idx="3290">
                  <c:v>2012-02-21-22</c:v>
                </c:pt>
                <c:pt idx="3291">
                  <c:v>2012-02-21-23</c:v>
                </c:pt>
                <c:pt idx="3292">
                  <c:v>2012-02-22-00</c:v>
                </c:pt>
                <c:pt idx="3293">
                  <c:v>2012-02-22-01</c:v>
                </c:pt>
                <c:pt idx="3294">
                  <c:v>2012-02-22-02</c:v>
                </c:pt>
                <c:pt idx="3295">
                  <c:v>2012-02-22-03</c:v>
                </c:pt>
                <c:pt idx="3296">
                  <c:v>2012-02-22-04</c:v>
                </c:pt>
                <c:pt idx="3297">
                  <c:v>2012-02-22-05</c:v>
                </c:pt>
                <c:pt idx="3298">
                  <c:v>2012-02-22-06</c:v>
                </c:pt>
                <c:pt idx="3299">
                  <c:v>2012-02-22-07</c:v>
                </c:pt>
                <c:pt idx="3300">
                  <c:v>2012-02-22-08</c:v>
                </c:pt>
                <c:pt idx="3301">
                  <c:v>2012-02-22-09</c:v>
                </c:pt>
                <c:pt idx="3302">
                  <c:v>2012-02-22-10</c:v>
                </c:pt>
                <c:pt idx="3303">
                  <c:v>2012-02-22-11</c:v>
                </c:pt>
                <c:pt idx="3304">
                  <c:v>2012-02-22-12</c:v>
                </c:pt>
                <c:pt idx="3305">
                  <c:v>2012-02-22-13</c:v>
                </c:pt>
                <c:pt idx="3306">
                  <c:v>2012-02-22-14</c:v>
                </c:pt>
                <c:pt idx="3307">
                  <c:v>2012-02-22-15</c:v>
                </c:pt>
                <c:pt idx="3308">
                  <c:v>2012-02-22-16</c:v>
                </c:pt>
                <c:pt idx="3309">
                  <c:v>2012-02-22-17</c:v>
                </c:pt>
                <c:pt idx="3310">
                  <c:v>2012-02-22-18</c:v>
                </c:pt>
                <c:pt idx="3311">
                  <c:v>2012-02-22-19</c:v>
                </c:pt>
                <c:pt idx="3312">
                  <c:v>2012-02-22-20</c:v>
                </c:pt>
                <c:pt idx="3313">
                  <c:v>2012-02-22-21</c:v>
                </c:pt>
                <c:pt idx="3314">
                  <c:v>2012-02-22-22</c:v>
                </c:pt>
                <c:pt idx="3315">
                  <c:v>2012-02-22-23</c:v>
                </c:pt>
                <c:pt idx="3316">
                  <c:v>2012-02-23-00</c:v>
                </c:pt>
                <c:pt idx="3317">
                  <c:v>2012-02-23-01</c:v>
                </c:pt>
                <c:pt idx="3318">
                  <c:v>2012-02-23-02</c:v>
                </c:pt>
                <c:pt idx="3319">
                  <c:v>2012-02-23-03</c:v>
                </c:pt>
                <c:pt idx="3320">
                  <c:v>2012-02-23-04</c:v>
                </c:pt>
                <c:pt idx="3321">
                  <c:v>2012-02-23-05</c:v>
                </c:pt>
                <c:pt idx="3322">
                  <c:v>2012-02-23-06</c:v>
                </c:pt>
                <c:pt idx="3323">
                  <c:v>2012-02-23-07</c:v>
                </c:pt>
                <c:pt idx="3324">
                  <c:v>2012-02-23-08</c:v>
                </c:pt>
                <c:pt idx="3325">
                  <c:v>2012-02-23-09</c:v>
                </c:pt>
                <c:pt idx="3326">
                  <c:v>2012-02-23-10</c:v>
                </c:pt>
                <c:pt idx="3327">
                  <c:v>2012-02-23-11</c:v>
                </c:pt>
                <c:pt idx="3328">
                  <c:v>2012-02-23-12</c:v>
                </c:pt>
                <c:pt idx="3329">
                  <c:v>2012-02-23-13</c:v>
                </c:pt>
                <c:pt idx="3330">
                  <c:v>2012-02-23-14</c:v>
                </c:pt>
                <c:pt idx="3331">
                  <c:v>2012-02-23-15</c:v>
                </c:pt>
                <c:pt idx="3332">
                  <c:v>2012-02-23-16</c:v>
                </c:pt>
                <c:pt idx="3333">
                  <c:v>2012-02-23-17</c:v>
                </c:pt>
                <c:pt idx="3334">
                  <c:v>2012-02-23-18</c:v>
                </c:pt>
                <c:pt idx="3335">
                  <c:v>2012-02-23-19</c:v>
                </c:pt>
                <c:pt idx="3336">
                  <c:v>2012-02-23-20</c:v>
                </c:pt>
                <c:pt idx="3337">
                  <c:v>2012-02-23-21</c:v>
                </c:pt>
                <c:pt idx="3338">
                  <c:v>2012-02-23-22</c:v>
                </c:pt>
                <c:pt idx="3339">
                  <c:v>2012-02-23-23</c:v>
                </c:pt>
                <c:pt idx="3340">
                  <c:v>2012-02-24-00</c:v>
                </c:pt>
                <c:pt idx="3341">
                  <c:v>2012-02-24-01</c:v>
                </c:pt>
                <c:pt idx="3342">
                  <c:v>2012-02-24-02</c:v>
                </c:pt>
                <c:pt idx="3343">
                  <c:v>2012-02-24-03</c:v>
                </c:pt>
                <c:pt idx="3344">
                  <c:v>2012-02-24-04</c:v>
                </c:pt>
                <c:pt idx="3345">
                  <c:v>2012-02-24-05</c:v>
                </c:pt>
                <c:pt idx="3346">
                  <c:v>2012-02-24-06</c:v>
                </c:pt>
                <c:pt idx="3347">
                  <c:v>2012-02-24-07</c:v>
                </c:pt>
                <c:pt idx="3348">
                  <c:v>2012-02-24-08</c:v>
                </c:pt>
                <c:pt idx="3349">
                  <c:v>2012-02-24-09</c:v>
                </c:pt>
                <c:pt idx="3350">
                  <c:v>2012-02-24-10</c:v>
                </c:pt>
                <c:pt idx="3351">
                  <c:v>2012-02-24-11</c:v>
                </c:pt>
                <c:pt idx="3352">
                  <c:v>2012-02-24-12</c:v>
                </c:pt>
                <c:pt idx="3353">
                  <c:v>2012-02-24-13</c:v>
                </c:pt>
                <c:pt idx="3354">
                  <c:v>2012-02-24-14</c:v>
                </c:pt>
                <c:pt idx="3355">
                  <c:v>2012-02-24-15</c:v>
                </c:pt>
                <c:pt idx="3356">
                  <c:v>2012-02-24-16</c:v>
                </c:pt>
                <c:pt idx="3357">
                  <c:v>2012-02-24-17</c:v>
                </c:pt>
                <c:pt idx="3358">
                  <c:v>2012-02-24-18</c:v>
                </c:pt>
                <c:pt idx="3359">
                  <c:v>2012-02-24-19</c:v>
                </c:pt>
                <c:pt idx="3360">
                  <c:v>2012-02-24-20</c:v>
                </c:pt>
                <c:pt idx="3361">
                  <c:v>2012-02-24-21</c:v>
                </c:pt>
                <c:pt idx="3362">
                  <c:v>2012-02-24-22</c:v>
                </c:pt>
                <c:pt idx="3363">
                  <c:v>2012-02-24-23</c:v>
                </c:pt>
                <c:pt idx="3364">
                  <c:v>2012-02-25-00</c:v>
                </c:pt>
                <c:pt idx="3365">
                  <c:v>2012-02-25-01</c:v>
                </c:pt>
                <c:pt idx="3366">
                  <c:v>2012-02-25-02</c:v>
                </c:pt>
                <c:pt idx="3367">
                  <c:v>2012-02-25-03</c:v>
                </c:pt>
                <c:pt idx="3368">
                  <c:v>2012-02-25-04</c:v>
                </c:pt>
                <c:pt idx="3369">
                  <c:v>2012-02-25-05</c:v>
                </c:pt>
                <c:pt idx="3370">
                  <c:v>2012-02-25-06</c:v>
                </c:pt>
                <c:pt idx="3371">
                  <c:v>2012-02-25-07</c:v>
                </c:pt>
                <c:pt idx="3372">
                  <c:v>2012-02-25-08</c:v>
                </c:pt>
                <c:pt idx="3373">
                  <c:v>2012-02-25-09</c:v>
                </c:pt>
                <c:pt idx="3374">
                  <c:v>2012-02-25-10</c:v>
                </c:pt>
                <c:pt idx="3375">
                  <c:v>2012-02-25-11</c:v>
                </c:pt>
                <c:pt idx="3376">
                  <c:v>2012-02-25-12</c:v>
                </c:pt>
                <c:pt idx="3377">
                  <c:v>2012-02-25-13</c:v>
                </c:pt>
                <c:pt idx="3378">
                  <c:v>2012-02-25-14</c:v>
                </c:pt>
                <c:pt idx="3379">
                  <c:v>2012-02-25-15</c:v>
                </c:pt>
                <c:pt idx="3380">
                  <c:v>2012-02-25-16</c:v>
                </c:pt>
                <c:pt idx="3381">
                  <c:v>2012-02-25-17</c:v>
                </c:pt>
                <c:pt idx="3382">
                  <c:v>2012-02-25-18</c:v>
                </c:pt>
                <c:pt idx="3383">
                  <c:v>2012-02-25-19</c:v>
                </c:pt>
                <c:pt idx="3384">
                  <c:v>2012-02-25-20</c:v>
                </c:pt>
                <c:pt idx="3385">
                  <c:v>2012-02-25-21</c:v>
                </c:pt>
                <c:pt idx="3386">
                  <c:v>2012-02-25-22</c:v>
                </c:pt>
                <c:pt idx="3387">
                  <c:v>2012-02-25-23</c:v>
                </c:pt>
                <c:pt idx="3388">
                  <c:v>2012-02-26-00</c:v>
                </c:pt>
                <c:pt idx="3389">
                  <c:v>2012-02-26-01</c:v>
                </c:pt>
                <c:pt idx="3390">
                  <c:v>2012-02-26-02</c:v>
                </c:pt>
                <c:pt idx="3391">
                  <c:v>2012-02-26-03</c:v>
                </c:pt>
                <c:pt idx="3392">
                  <c:v>2012-02-26-04</c:v>
                </c:pt>
                <c:pt idx="3393">
                  <c:v>2012-02-26-05</c:v>
                </c:pt>
                <c:pt idx="3394">
                  <c:v>2012-02-26-06</c:v>
                </c:pt>
                <c:pt idx="3395">
                  <c:v>2012-02-26-07</c:v>
                </c:pt>
                <c:pt idx="3396">
                  <c:v>2012-02-26-08</c:v>
                </c:pt>
                <c:pt idx="3397">
                  <c:v>2012-02-26-09</c:v>
                </c:pt>
                <c:pt idx="3398">
                  <c:v>2012-02-26-10</c:v>
                </c:pt>
                <c:pt idx="3399">
                  <c:v>2012-02-26-11</c:v>
                </c:pt>
                <c:pt idx="3400">
                  <c:v>2012-02-26-12</c:v>
                </c:pt>
                <c:pt idx="3401">
                  <c:v>2012-02-26-13</c:v>
                </c:pt>
                <c:pt idx="3402">
                  <c:v>2012-02-26-14</c:v>
                </c:pt>
                <c:pt idx="3403">
                  <c:v>2012-02-26-15</c:v>
                </c:pt>
                <c:pt idx="3404">
                  <c:v>2012-02-26-16</c:v>
                </c:pt>
                <c:pt idx="3405">
                  <c:v>2012-02-26-17</c:v>
                </c:pt>
                <c:pt idx="3406">
                  <c:v>2012-02-26-18</c:v>
                </c:pt>
                <c:pt idx="3407">
                  <c:v>2012-02-26-19</c:v>
                </c:pt>
                <c:pt idx="3408">
                  <c:v>2012-02-26-20</c:v>
                </c:pt>
                <c:pt idx="3409">
                  <c:v>2012-02-26-21</c:v>
                </c:pt>
                <c:pt idx="3410">
                  <c:v>2012-02-26-22</c:v>
                </c:pt>
                <c:pt idx="3411">
                  <c:v>2012-02-26-23</c:v>
                </c:pt>
                <c:pt idx="3412">
                  <c:v>2012-02-27-00</c:v>
                </c:pt>
                <c:pt idx="3413">
                  <c:v>2012-02-27-01</c:v>
                </c:pt>
                <c:pt idx="3414">
                  <c:v>2012-02-27-02</c:v>
                </c:pt>
                <c:pt idx="3415">
                  <c:v>2012-02-27-03</c:v>
                </c:pt>
                <c:pt idx="3416">
                  <c:v>2012-02-27-04</c:v>
                </c:pt>
                <c:pt idx="3417">
                  <c:v>2012-02-27-05</c:v>
                </c:pt>
                <c:pt idx="3418">
                  <c:v>2012-02-27-06</c:v>
                </c:pt>
                <c:pt idx="3419">
                  <c:v>2012-02-27-07</c:v>
                </c:pt>
                <c:pt idx="3420">
                  <c:v>2012-02-27-08</c:v>
                </c:pt>
                <c:pt idx="3421">
                  <c:v>2012-02-27-09</c:v>
                </c:pt>
                <c:pt idx="3422">
                  <c:v>2012-02-27-10</c:v>
                </c:pt>
                <c:pt idx="3423">
                  <c:v>2012-02-27-11</c:v>
                </c:pt>
                <c:pt idx="3424">
                  <c:v>2012-02-27-12</c:v>
                </c:pt>
                <c:pt idx="3425">
                  <c:v>2012-02-27-13</c:v>
                </c:pt>
                <c:pt idx="3426">
                  <c:v>2012-02-27-14</c:v>
                </c:pt>
                <c:pt idx="3427">
                  <c:v>2012-02-27-15</c:v>
                </c:pt>
                <c:pt idx="3428">
                  <c:v>2012-02-27-16</c:v>
                </c:pt>
                <c:pt idx="3429">
                  <c:v>2012-02-27-17</c:v>
                </c:pt>
                <c:pt idx="3430">
                  <c:v>2012-02-27-18</c:v>
                </c:pt>
                <c:pt idx="3431">
                  <c:v>2012-02-27-19</c:v>
                </c:pt>
                <c:pt idx="3432">
                  <c:v>2012-02-27-20</c:v>
                </c:pt>
                <c:pt idx="3433">
                  <c:v>2012-02-27-21</c:v>
                </c:pt>
                <c:pt idx="3434">
                  <c:v>2012-02-27-22</c:v>
                </c:pt>
                <c:pt idx="3435">
                  <c:v>2012-02-27-23</c:v>
                </c:pt>
                <c:pt idx="3436">
                  <c:v>2012-02-28-00</c:v>
                </c:pt>
                <c:pt idx="3437">
                  <c:v>2012-02-28-01</c:v>
                </c:pt>
                <c:pt idx="3438">
                  <c:v>2012-02-28-02</c:v>
                </c:pt>
                <c:pt idx="3439">
                  <c:v>2012-02-28-03</c:v>
                </c:pt>
                <c:pt idx="3440">
                  <c:v>2012-02-28-04</c:v>
                </c:pt>
                <c:pt idx="3441">
                  <c:v>2012-02-28-05</c:v>
                </c:pt>
                <c:pt idx="3442">
                  <c:v>2012-02-28-06</c:v>
                </c:pt>
                <c:pt idx="3443">
                  <c:v>2012-02-28-07</c:v>
                </c:pt>
                <c:pt idx="3444">
                  <c:v>2012-02-28-08</c:v>
                </c:pt>
                <c:pt idx="3445">
                  <c:v>2012-02-28-09</c:v>
                </c:pt>
                <c:pt idx="3446">
                  <c:v>2012-02-28-10</c:v>
                </c:pt>
                <c:pt idx="3447">
                  <c:v>2012-02-28-11</c:v>
                </c:pt>
                <c:pt idx="3448">
                  <c:v>2012-02-28-12</c:v>
                </c:pt>
                <c:pt idx="3449">
                  <c:v>2012-02-28-13</c:v>
                </c:pt>
                <c:pt idx="3450">
                  <c:v>2012-02-28-14</c:v>
                </c:pt>
                <c:pt idx="3451">
                  <c:v>2012-02-28-15</c:v>
                </c:pt>
                <c:pt idx="3452">
                  <c:v>2012-02-28-16</c:v>
                </c:pt>
                <c:pt idx="3453">
                  <c:v>2012-02-28-17</c:v>
                </c:pt>
                <c:pt idx="3454">
                  <c:v>2012-02-28-18</c:v>
                </c:pt>
                <c:pt idx="3455">
                  <c:v>2012-02-28-19</c:v>
                </c:pt>
                <c:pt idx="3456">
                  <c:v>2012-02-28-20</c:v>
                </c:pt>
                <c:pt idx="3457">
                  <c:v>2012-02-28-21</c:v>
                </c:pt>
                <c:pt idx="3458">
                  <c:v>2012-02-28-22</c:v>
                </c:pt>
                <c:pt idx="3459">
                  <c:v>2012-02-28-23</c:v>
                </c:pt>
                <c:pt idx="3460">
                  <c:v>2012-02-29-00</c:v>
                </c:pt>
                <c:pt idx="3461">
                  <c:v>2012-02-29-01</c:v>
                </c:pt>
                <c:pt idx="3462">
                  <c:v>2012-02-29-02</c:v>
                </c:pt>
                <c:pt idx="3463">
                  <c:v>2012-02-29-03</c:v>
                </c:pt>
                <c:pt idx="3464">
                  <c:v>2012-02-29-04</c:v>
                </c:pt>
                <c:pt idx="3465">
                  <c:v>2012-02-29-05</c:v>
                </c:pt>
                <c:pt idx="3466">
                  <c:v>2012-02-29-06</c:v>
                </c:pt>
                <c:pt idx="3467">
                  <c:v>2012-02-29-07</c:v>
                </c:pt>
                <c:pt idx="3468">
                  <c:v>2012-02-29-08</c:v>
                </c:pt>
                <c:pt idx="3469">
                  <c:v>2012-02-29-09</c:v>
                </c:pt>
                <c:pt idx="3470">
                  <c:v>2012-02-29-10</c:v>
                </c:pt>
                <c:pt idx="3471">
                  <c:v>2012-02-29-11</c:v>
                </c:pt>
                <c:pt idx="3472">
                  <c:v>2012-02-29-12</c:v>
                </c:pt>
                <c:pt idx="3473">
                  <c:v>2012-02-29-13</c:v>
                </c:pt>
                <c:pt idx="3474">
                  <c:v>2012-02-29-14</c:v>
                </c:pt>
                <c:pt idx="3475">
                  <c:v>2012-02-29-15</c:v>
                </c:pt>
                <c:pt idx="3476">
                  <c:v>2012-02-29-16</c:v>
                </c:pt>
                <c:pt idx="3477">
                  <c:v>2012-02-29-17</c:v>
                </c:pt>
                <c:pt idx="3478">
                  <c:v>2012-02-29-18</c:v>
                </c:pt>
                <c:pt idx="3479">
                  <c:v>2012-02-29-19</c:v>
                </c:pt>
                <c:pt idx="3480">
                  <c:v>2012-02-29-20</c:v>
                </c:pt>
                <c:pt idx="3481">
                  <c:v>2012-02-29-21</c:v>
                </c:pt>
                <c:pt idx="3482">
                  <c:v>2012-02-29-22</c:v>
                </c:pt>
                <c:pt idx="3483">
                  <c:v>2012-02-29-23</c:v>
                </c:pt>
                <c:pt idx="3484">
                  <c:v>2012-03-01-00</c:v>
                </c:pt>
                <c:pt idx="3485">
                  <c:v>2012-03-01-01</c:v>
                </c:pt>
                <c:pt idx="3486">
                  <c:v>2012-03-01-02</c:v>
                </c:pt>
                <c:pt idx="3487">
                  <c:v>2012-03-01-03</c:v>
                </c:pt>
                <c:pt idx="3488">
                  <c:v>2012-03-01-04</c:v>
                </c:pt>
                <c:pt idx="3489">
                  <c:v>2012-03-01-05</c:v>
                </c:pt>
                <c:pt idx="3490">
                  <c:v>2012-03-01-06</c:v>
                </c:pt>
                <c:pt idx="3491">
                  <c:v>2012-03-01-07</c:v>
                </c:pt>
                <c:pt idx="3492">
                  <c:v>2012-03-01-08</c:v>
                </c:pt>
                <c:pt idx="3493">
                  <c:v>2012-03-01-09</c:v>
                </c:pt>
                <c:pt idx="3494">
                  <c:v>2012-03-01-10</c:v>
                </c:pt>
                <c:pt idx="3495">
                  <c:v>2012-03-01-11</c:v>
                </c:pt>
                <c:pt idx="3496">
                  <c:v>2012-03-01-12</c:v>
                </c:pt>
                <c:pt idx="3497">
                  <c:v>2012-03-01-13</c:v>
                </c:pt>
                <c:pt idx="3498">
                  <c:v>2012-03-01-14</c:v>
                </c:pt>
                <c:pt idx="3499">
                  <c:v>2012-03-01-15</c:v>
                </c:pt>
                <c:pt idx="3500">
                  <c:v>2012-03-01-16</c:v>
                </c:pt>
                <c:pt idx="3501">
                  <c:v>2012-03-01-17</c:v>
                </c:pt>
                <c:pt idx="3502">
                  <c:v>2012-03-01-18</c:v>
                </c:pt>
                <c:pt idx="3503">
                  <c:v>2012-03-01-19</c:v>
                </c:pt>
                <c:pt idx="3504">
                  <c:v>2012-03-01-20</c:v>
                </c:pt>
                <c:pt idx="3505">
                  <c:v>2012-03-01-21</c:v>
                </c:pt>
                <c:pt idx="3506">
                  <c:v>2012-03-01-22</c:v>
                </c:pt>
                <c:pt idx="3507">
                  <c:v>2012-03-01-23</c:v>
                </c:pt>
                <c:pt idx="3508">
                  <c:v>2012-03-02-00</c:v>
                </c:pt>
                <c:pt idx="3509">
                  <c:v>2012-03-02-01</c:v>
                </c:pt>
                <c:pt idx="3510">
                  <c:v>2012-03-02-02</c:v>
                </c:pt>
                <c:pt idx="3511">
                  <c:v>2012-03-02-03</c:v>
                </c:pt>
                <c:pt idx="3512">
                  <c:v>2012-03-02-04</c:v>
                </c:pt>
                <c:pt idx="3513">
                  <c:v>2012-03-02-05</c:v>
                </c:pt>
                <c:pt idx="3514">
                  <c:v>2012-03-02-06</c:v>
                </c:pt>
                <c:pt idx="3515">
                  <c:v>2012-03-02-07</c:v>
                </c:pt>
                <c:pt idx="3516">
                  <c:v>2012-03-02-08</c:v>
                </c:pt>
                <c:pt idx="3517">
                  <c:v>2012-03-02-09</c:v>
                </c:pt>
                <c:pt idx="3518">
                  <c:v>2012-03-02-10</c:v>
                </c:pt>
                <c:pt idx="3519">
                  <c:v>2012-03-02-11</c:v>
                </c:pt>
                <c:pt idx="3520">
                  <c:v>2012-03-02-12</c:v>
                </c:pt>
                <c:pt idx="3521">
                  <c:v>2012-03-02-13</c:v>
                </c:pt>
                <c:pt idx="3522">
                  <c:v>2012-03-02-14</c:v>
                </c:pt>
                <c:pt idx="3523">
                  <c:v>2012-03-02-15</c:v>
                </c:pt>
                <c:pt idx="3524">
                  <c:v>2012-03-02-16</c:v>
                </c:pt>
                <c:pt idx="3525">
                  <c:v>2012-03-02-17</c:v>
                </c:pt>
                <c:pt idx="3526">
                  <c:v>2012-03-02-18</c:v>
                </c:pt>
                <c:pt idx="3527">
                  <c:v>2012-03-02-19</c:v>
                </c:pt>
                <c:pt idx="3528">
                  <c:v>2012-03-02-20</c:v>
                </c:pt>
                <c:pt idx="3529">
                  <c:v>2012-03-02-21</c:v>
                </c:pt>
                <c:pt idx="3530">
                  <c:v>2012-03-02-22</c:v>
                </c:pt>
                <c:pt idx="3531">
                  <c:v>2012-03-02-23</c:v>
                </c:pt>
                <c:pt idx="3532">
                  <c:v>2012-03-03-00</c:v>
                </c:pt>
                <c:pt idx="3533">
                  <c:v>2012-03-03-01</c:v>
                </c:pt>
                <c:pt idx="3534">
                  <c:v>2012-03-03-02</c:v>
                </c:pt>
                <c:pt idx="3535">
                  <c:v>2012-03-03-03</c:v>
                </c:pt>
                <c:pt idx="3536">
                  <c:v>2012-03-03-04</c:v>
                </c:pt>
                <c:pt idx="3537">
                  <c:v>2012-03-03-05</c:v>
                </c:pt>
                <c:pt idx="3538">
                  <c:v>2012-03-03-06</c:v>
                </c:pt>
                <c:pt idx="3539">
                  <c:v>2012-03-03-07</c:v>
                </c:pt>
                <c:pt idx="3540">
                  <c:v>2012-03-03-08</c:v>
                </c:pt>
                <c:pt idx="3541">
                  <c:v>2012-03-03-09</c:v>
                </c:pt>
                <c:pt idx="3542">
                  <c:v>2012-03-03-10</c:v>
                </c:pt>
                <c:pt idx="3543">
                  <c:v>2012-03-03-11</c:v>
                </c:pt>
                <c:pt idx="3544">
                  <c:v>2012-03-03-12</c:v>
                </c:pt>
                <c:pt idx="3545">
                  <c:v>2012-03-03-13</c:v>
                </c:pt>
                <c:pt idx="3546">
                  <c:v>2012-03-03-14</c:v>
                </c:pt>
                <c:pt idx="3547">
                  <c:v>2012-03-03-15</c:v>
                </c:pt>
                <c:pt idx="3548">
                  <c:v>2012-03-03-16</c:v>
                </c:pt>
                <c:pt idx="3549">
                  <c:v>2012-03-03-17</c:v>
                </c:pt>
                <c:pt idx="3550">
                  <c:v>2012-03-03-18</c:v>
                </c:pt>
                <c:pt idx="3551">
                  <c:v>2012-03-03-19</c:v>
                </c:pt>
                <c:pt idx="3552">
                  <c:v>2012-03-03-20</c:v>
                </c:pt>
                <c:pt idx="3553">
                  <c:v>2012-03-03-21</c:v>
                </c:pt>
                <c:pt idx="3554">
                  <c:v>2012-03-03-22</c:v>
                </c:pt>
                <c:pt idx="3555">
                  <c:v>2012-03-03-23</c:v>
                </c:pt>
                <c:pt idx="3556">
                  <c:v>2012-03-04-00</c:v>
                </c:pt>
                <c:pt idx="3557">
                  <c:v>2012-03-04-01</c:v>
                </c:pt>
                <c:pt idx="3558">
                  <c:v>2012-03-04-02</c:v>
                </c:pt>
                <c:pt idx="3559">
                  <c:v>2012-03-04-03</c:v>
                </c:pt>
                <c:pt idx="3560">
                  <c:v>2012-03-04-04</c:v>
                </c:pt>
                <c:pt idx="3561">
                  <c:v>2012-03-04-05</c:v>
                </c:pt>
                <c:pt idx="3562">
                  <c:v>2012-03-04-06</c:v>
                </c:pt>
                <c:pt idx="3563">
                  <c:v>2012-03-04-07</c:v>
                </c:pt>
                <c:pt idx="3564">
                  <c:v>2012-03-04-08</c:v>
                </c:pt>
                <c:pt idx="3565">
                  <c:v>2012-03-04-09</c:v>
                </c:pt>
                <c:pt idx="3566">
                  <c:v>2012-03-04-10</c:v>
                </c:pt>
                <c:pt idx="3567">
                  <c:v>2012-03-04-11</c:v>
                </c:pt>
                <c:pt idx="3568">
                  <c:v>2012-03-04-12</c:v>
                </c:pt>
                <c:pt idx="3569">
                  <c:v>2012-03-04-13</c:v>
                </c:pt>
                <c:pt idx="3570">
                  <c:v>2012-03-04-14</c:v>
                </c:pt>
                <c:pt idx="3571">
                  <c:v>2012-03-04-15</c:v>
                </c:pt>
                <c:pt idx="3572">
                  <c:v>2012-03-04-16</c:v>
                </c:pt>
                <c:pt idx="3573">
                  <c:v>2012-03-04-17</c:v>
                </c:pt>
                <c:pt idx="3574">
                  <c:v>2012-03-04-18</c:v>
                </c:pt>
                <c:pt idx="3575">
                  <c:v>2012-03-04-19</c:v>
                </c:pt>
                <c:pt idx="3576">
                  <c:v>2012-03-04-20</c:v>
                </c:pt>
                <c:pt idx="3577">
                  <c:v>2012-03-04-21</c:v>
                </c:pt>
                <c:pt idx="3578">
                  <c:v>2012-03-04-22</c:v>
                </c:pt>
                <c:pt idx="3579">
                  <c:v>2012-03-04-23</c:v>
                </c:pt>
                <c:pt idx="3580">
                  <c:v>2012-03-05-00</c:v>
                </c:pt>
                <c:pt idx="3581">
                  <c:v>2012-03-05-01</c:v>
                </c:pt>
                <c:pt idx="3582">
                  <c:v>2012-03-05-02</c:v>
                </c:pt>
                <c:pt idx="3583">
                  <c:v>2012-03-05-03</c:v>
                </c:pt>
                <c:pt idx="3584">
                  <c:v>2012-03-05-04</c:v>
                </c:pt>
                <c:pt idx="3585">
                  <c:v>2012-03-05-05</c:v>
                </c:pt>
                <c:pt idx="3586">
                  <c:v>2012-03-05-06</c:v>
                </c:pt>
                <c:pt idx="3587">
                  <c:v>2012-03-05-07</c:v>
                </c:pt>
                <c:pt idx="3588">
                  <c:v>2012-03-05-08</c:v>
                </c:pt>
                <c:pt idx="3589">
                  <c:v>2012-03-05-09</c:v>
                </c:pt>
                <c:pt idx="3590">
                  <c:v>2012-03-05-10</c:v>
                </c:pt>
                <c:pt idx="3591">
                  <c:v>2012-03-05-11</c:v>
                </c:pt>
                <c:pt idx="3592">
                  <c:v>2012-03-05-12</c:v>
                </c:pt>
                <c:pt idx="3593">
                  <c:v>2012-03-05-13</c:v>
                </c:pt>
                <c:pt idx="3594">
                  <c:v>2012-03-05-14</c:v>
                </c:pt>
                <c:pt idx="3595">
                  <c:v>2012-03-05-15</c:v>
                </c:pt>
                <c:pt idx="3596">
                  <c:v>2012-03-05-16</c:v>
                </c:pt>
                <c:pt idx="3597">
                  <c:v>2012-03-05-17</c:v>
                </c:pt>
                <c:pt idx="3598">
                  <c:v>2012-03-05-18</c:v>
                </c:pt>
                <c:pt idx="3599">
                  <c:v>2012-03-05-19</c:v>
                </c:pt>
                <c:pt idx="3600">
                  <c:v>2012-03-05-20</c:v>
                </c:pt>
                <c:pt idx="3601">
                  <c:v>2012-03-05-21</c:v>
                </c:pt>
                <c:pt idx="3602">
                  <c:v>2012-03-05-22</c:v>
                </c:pt>
                <c:pt idx="3603">
                  <c:v>2012-03-05-23</c:v>
                </c:pt>
                <c:pt idx="3604">
                  <c:v>2012-03-06-00</c:v>
                </c:pt>
                <c:pt idx="3605">
                  <c:v>2012-03-06-01</c:v>
                </c:pt>
                <c:pt idx="3606">
                  <c:v>2012-03-06-02</c:v>
                </c:pt>
                <c:pt idx="3607">
                  <c:v>2012-03-06-03</c:v>
                </c:pt>
                <c:pt idx="3608">
                  <c:v>2012-03-06-04</c:v>
                </c:pt>
                <c:pt idx="3609">
                  <c:v>2012-03-06-05</c:v>
                </c:pt>
                <c:pt idx="3610">
                  <c:v>2012-03-06-06</c:v>
                </c:pt>
                <c:pt idx="3611">
                  <c:v>2012-03-06-07</c:v>
                </c:pt>
                <c:pt idx="3612">
                  <c:v>2012-03-06-08</c:v>
                </c:pt>
                <c:pt idx="3613">
                  <c:v>2012-03-06-09</c:v>
                </c:pt>
                <c:pt idx="3614">
                  <c:v>2012-03-06-10</c:v>
                </c:pt>
                <c:pt idx="3615">
                  <c:v>2012-03-06-11</c:v>
                </c:pt>
                <c:pt idx="3616">
                  <c:v>2012-03-06-12</c:v>
                </c:pt>
                <c:pt idx="3617">
                  <c:v>2012-03-06-13</c:v>
                </c:pt>
                <c:pt idx="3618">
                  <c:v>2012-03-06-14</c:v>
                </c:pt>
                <c:pt idx="3619">
                  <c:v>2012-03-06-15</c:v>
                </c:pt>
                <c:pt idx="3620">
                  <c:v>2012-03-06-16</c:v>
                </c:pt>
                <c:pt idx="3621">
                  <c:v>2012-03-06-17</c:v>
                </c:pt>
                <c:pt idx="3622">
                  <c:v>2012-03-06-18</c:v>
                </c:pt>
                <c:pt idx="3623">
                  <c:v>2012-03-06-19</c:v>
                </c:pt>
                <c:pt idx="3624">
                  <c:v>2012-03-06-20</c:v>
                </c:pt>
                <c:pt idx="3625">
                  <c:v>2012-03-06-21</c:v>
                </c:pt>
                <c:pt idx="3626">
                  <c:v>2012-03-06-22</c:v>
                </c:pt>
                <c:pt idx="3627">
                  <c:v>2012-03-06-23</c:v>
                </c:pt>
                <c:pt idx="3628">
                  <c:v>2012-03-07-00</c:v>
                </c:pt>
                <c:pt idx="3629">
                  <c:v>2012-03-07-01</c:v>
                </c:pt>
                <c:pt idx="3630">
                  <c:v>2012-03-07-02</c:v>
                </c:pt>
                <c:pt idx="3631">
                  <c:v>2012-03-07-03</c:v>
                </c:pt>
                <c:pt idx="3632">
                  <c:v>2012-03-07-04</c:v>
                </c:pt>
                <c:pt idx="3633">
                  <c:v>2012-03-07-05</c:v>
                </c:pt>
                <c:pt idx="3634">
                  <c:v>2012-03-07-06</c:v>
                </c:pt>
                <c:pt idx="3635">
                  <c:v>2012-03-07-07</c:v>
                </c:pt>
                <c:pt idx="3636">
                  <c:v>2012-03-07-08</c:v>
                </c:pt>
                <c:pt idx="3637">
                  <c:v>2012-03-07-09</c:v>
                </c:pt>
                <c:pt idx="3638">
                  <c:v>2012-03-07-10</c:v>
                </c:pt>
                <c:pt idx="3639">
                  <c:v>2012-03-07-11</c:v>
                </c:pt>
                <c:pt idx="3640">
                  <c:v>2012-03-07-12</c:v>
                </c:pt>
                <c:pt idx="3641">
                  <c:v>2012-03-07-13</c:v>
                </c:pt>
                <c:pt idx="3642">
                  <c:v>2012-03-07-14</c:v>
                </c:pt>
                <c:pt idx="3643">
                  <c:v>2012-03-07-15</c:v>
                </c:pt>
                <c:pt idx="3644">
                  <c:v>2012-03-07-16</c:v>
                </c:pt>
                <c:pt idx="3645">
                  <c:v>2012-03-07-17</c:v>
                </c:pt>
                <c:pt idx="3646">
                  <c:v>2012-03-07-18</c:v>
                </c:pt>
                <c:pt idx="3647">
                  <c:v>2012-03-07-19</c:v>
                </c:pt>
                <c:pt idx="3648">
                  <c:v>2012-03-07-20</c:v>
                </c:pt>
                <c:pt idx="3649">
                  <c:v>2012-03-07-21</c:v>
                </c:pt>
                <c:pt idx="3650">
                  <c:v>2012-03-07-22</c:v>
                </c:pt>
                <c:pt idx="3651">
                  <c:v>2012-03-07-23</c:v>
                </c:pt>
                <c:pt idx="3652">
                  <c:v>2012-03-08-00</c:v>
                </c:pt>
                <c:pt idx="3653">
                  <c:v>2012-03-08-01</c:v>
                </c:pt>
                <c:pt idx="3654">
                  <c:v>2012-03-08-02</c:v>
                </c:pt>
                <c:pt idx="3655">
                  <c:v>2012-03-08-03</c:v>
                </c:pt>
                <c:pt idx="3656">
                  <c:v>2012-03-08-04</c:v>
                </c:pt>
                <c:pt idx="3657">
                  <c:v>2012-03-08-05</c:v>
                </c:pt>
                <c:pt idx="3658">
                  <c:v>2012-03-08-06</c:v>
                </c:pt>
                <c:pt idx="3659">
                  <c:v>2012-03-08-07</c:v>
                </c:pt>
                <c:pt idx="3660">
                  <c:v>2012-03-08-08</c:v>
                </c:pt>
                <c:pt idx="3661">
                  <c:v>2012-03-08-09</c:v>
                </c:pt>
                <c:pt idx="3662">
                  <c:v>2012-03-08-10</c:v>
                </c:pt>
                <c:pt idx="3663">
                  <c:v>2012-03-08-11</c:v>
                </c:pt>
                <c:pt idx="3664">
                  <c:v>2012-03-08-12</c:v>
                </c:pt>
                <c:pt idx="3665">
                  <c:v>2012-03-08-13</c:v>
                </c:pt>
                <c:pt idx="3666">
                  <c:v>2012-03-08-14</c:v>
                </c:pt>
                <c:pt idx="3667">
                  <c:v>2012-03-08-15</c:v>
                </c:pt>
                <c:pt idx="3668">
                  <c:v>2012-03-08-16</c:v>
                </c:pt>
                <c:pt idx="3669">
                  <c:v>2012-03-08-17</c:v>
                </c:pt>
                <c:pt idx="3670">
                  <c:v>2012-03-08-18</c:v>
                </c:pt>
                <c:pt idx="3671">
                  <c:v>2012-03-08-19</c:v>
                </c:pt>
                <c:pt idx="3672">
                  <c:v>2012-03-08-20</c:v>
                </c:pt>
                <c:pt idx="3673">
                  <c:v>2012-03-08-21</c:v>
                </c:pt>
                <c:pt idx="3674">
                  <c:v>2012-03-08-22</c:v>
                </c:pt>
                <c:pt idx="3675">
                  <c:v>2012-03-08-23</c:v>
                </c:pt>
                <c:pt idx="3676">
                  <c:v>2012-03-09-00</c:v>
                </c:pt>
                <c:pt idx="3677">
                  <c:v>2012-03-09-01</c:v>
                </c:pt>
                <c:pt idx="3678">
                  <c:v>2012-03-09-02</c:v>
                </c:pt>
                <c:pt idx="3679">
                  <c:v>2012-03-09-03</c:v>
                </c:pt>
                <c:pt idx="3680">
                  <c:v>2012-03-09-04</c:v>
                </c:pt>
                <c:pt idx="3681">
                  <c:v>2012-03-09-05</c:v>
                </c:pt>
                <c:pt idx="3682">
                  <c:v>2012-03-09-06</c:v>
                </c:pt>
                <c:pt idx="3683">
                  <c:v>2012-03-09-07</c:v>
                </c:pt>
                <c:pt idx="3684">
                  <c:v>2012-03-09-08</c:v>
                </c:pt>
                <c:pt idx="3685">
                  <c:v>2012-03-09-09</c:v>
                </c:pt>
                <c:pt idx="3686">
                  <c:v>2012-03-09-10</c:v>
                </c:pt>
                <c:pt idx="3687">
                  <c:v>2012-03-09-11</c:v>
                </c:pt>
                <c:pt idx="3688">
                  <c:v>2012-03-09-12</c:v>
                </c:pt>
                <c:pt idx="3689">
                  <c:v>2012-03-09-13</c:v>
                </c:pt>
                <c:pt idx="3690">
                  <c:v>2012-03-09-14</c:v>
                </c:pt>
                <c:pt idx="3691">
                  <c:v>2012-03-09-15</c:v>
                </c:pt>
                <c:pt idx="3692">
                  <c:v>2012-03-09-16</c:v>
                </c:pt>
                <c:pt idx="3693">
                  <c:v>2012-03-09-17</c:v>
                </c:pt>
                <c:pt idx="3694">
                  <c:v>2012-03-09-18</c:v>
                </c:pt>
                <c:pt idx="3695">
                  <c:v>2012-03-09-19</c:v>
                </c:pt>
                <c:pt idx="3696">
                  <c:v>2012-03-09-20</c:v>
                </c:pt>
                <c:pt idx="3697">
                  <c:v>2012-03-09-21</c:v>
                </c:pt>
                <c:pt idx="3698">
                  <c:v>2012-03-09-22</c:v>
                </c:pt>
                <c:pt idx="3699">
                  <c:v>2012-03-09-23</c:v>
                </c:pt>
                <c:pt idx="3700">
                  <c:v>2012-03-10-00</c:v>
                </c:pt>
                <c:pt idx="3701">
                  <c:v>2012-03-10-01</c:v>
                </c:pt>
                <c:pt idx="3702">
                  <c:v>2012-03-10-02</c:v>
                </c:pt>
                <c:pt idx="3703">
                  <c:v>2012-03-10-03</c:v>
                </c:pt>
                <c:pt idx="3704">
                  <c:v>2012-03-10-04</c:v>
                </c:pt>
                <c:pt idx="3705">
                  <c:v>2012-03-10-05</c:v>
                </c:pt>
                <c:pt idx="3706">
                  <c:v>2012-03-10-06</c:v>
                </c:pt>
                <c:pt idx="3707">
                  <c:v>2012-03-10-07</c:v>
                </c:pt>
                <c:pt idx="3708">
                  <c:v>2012-03-10-08</c:v>
                </c:pt>
                <c:pt idx="3709">
                  <c:v>2012-03-10-09</c:v>
                </c:pt>
                <c:pt idx="3710">
                  <c:v>2012-03-10-10</c:v>
                </c:pt>
                <c:pt idx="3711">
                  <c:v>2012-03-10-11</c:v>
                </c:pt>
                <c:pt idx="3712">
                  <c:v>2012-03-10-12</c:v>
                </c:pt>
                <c:pt idx="3713">
                  <c:v>2012-03-10-13</c:v>
                </c:pt>
                <c:pt idx="3714">
                  <c:v>2012-03-10-14</c:v>
                </c:pt>
                <c:pt idx="3715">
                  <c:v>2012-03-10-15</c:v>
                </c:pt>
                <c:pt idx="3716">
                  <c:v>2012-03-10-16</c:v>
                </c:pt>
                <c:pt idx="3717">
                  <c:v>2012-03-10-17</c:v>
                </c:pt>
                <c:pt idx="3718">
                  <c:v>2012-03-10-18</c:v>
                </c:pt>
                <c:pt idx="3719">
                  <c:v>2012-03-10-19</c:v>
                </c:pt>
                <c:pt idx="3720">
                  <c:v>2012-03-10-20</c:v>
                </c:pt>
                <c:pt idx="3721">
                  <c:v>2012-03-10-21</c:v>
                </c:pt>
                <c:pt idx="3722">
                  <c:v>2012-03-10-22</c:v>
                </c:pt>
                <c:pt idx="3723">
                  <c:v>2012-03-10-23</c:v>
                </c:pt>
                <c:pt idx="3724">
                  <c:v>2012-03-11-00</c:v>
                </c:pt>
                <c:pt idx="3725">
                  <c:v>2012-03-11-01</c:v>
                </c:pt>
                <c:pt idx="3726">
                  <c:v>2012-03-11-02</c:v>
                </c:pt>
                <c:pt idx="3727">
                  <c:v>2012-03-11-03</c:v>
                </c:pt>
                <c:pt idx="3728">
                  <c:v>2012-03-11-04</c:v>
                </c:pt>
                <c:pt idx="3729">
                  <c:v>2012-03-11-05</c:v>
                </c:pt>
                <c:pt idx="3730">
                  <c:v>2012-03-11-06</c:v>
                </c:pt>
                <c:pt idx="3731">
                  <c:v>2012-03-11-07</c:v>
                </c:pt>
                <c:pt idx="3732">
                  <c:v>2012-03-11-08</c:v>
                </c:pt>
                <c:pt idx="3733">
                  <c:v>2012-03-11-09</c:v>
                </c:pt>
                <c:pt idx="3734">
                  <c:v>2012-03-11-10</c:v>
                </c:pt>
                <c:pt idx="3735">
                  <c:v>2012-03-11-11</c:v>
                </c:pt>
                <c:pt idx="3736">
                  <c:v>2012-03-11-12</c:v>
                </c:pt>
                <c:pt idx="3737">
                  <c:v>2012-03-11-13</c:v>
                </c:pt>
                <c:pt idx="3738">
                  <c:v>2012-03-11-14</c:v>
                </c:pt>
                <c:pt idx="3739">
                  <c:v>2012-03-11-15</c:v>
                </c:pt>
                <c:pt idx="3740">
                  <c:v>2012-03-11-16</c:v>
                </c:pt>
                <c:pt idx="3741">
                  <c:v>2012-03-11-17</c:v>
                </c:pt>
                <c:pt idx="3742">
                  <c:v>2012-03-11-18</c:v>
                </c:pt>
                <c:pt idx="3743">
                  <c:v>2012-03-11-19</c:v>
                </c:pt>
                <c:pt idx="3744">
                  <c:v>2012-03-11-20</c:v>
                </c:pt>
                <c:pt idx="3745">
                  <c:v>2012-03-11-21</c:v>
                </c:pt>
                <c:pt idx="3746">
                  <c:v>2012-03-11-22</c:v>
                </c:pt>
                <c:pt idx="3747">
                  <c:v>2012-03-11-23</c:v>
                </c:pt>
                <c:pt idx="3748">
                  <c:v>2012-03-12-00</c:v>
                </c:pt>
                <c:pt idx="3749">
                  <c:v>2012-03-12-01</c:v>
                </c:pt>
                <c:pt idx="3750">
                  <c:v>2012-03-12-02</c:v>
                </c:pt>
                <c:pt idx="3751">
                  <c:v>2012-03-12-03</c:v>
                </c:pt>
                <c:pt idx="3752">
                  <c:v>2012-03-12-04</c:v>
                </c:pt>
                <c:pt idx="3753">
                  <c:v>2012-03-12-05</c:v>
                </c:pt>
                <c:pt idx="3754">
                  <c:v>2012-03-12-06</c:v>
                </c:pt>
                <c:pt idx="3755">
                  <c:v>2012-03-12-07</c:v>
                </c:pt>
                <c:pt idx="3756">
                  <c:v>2012-03-12-08</c:v>
                </c:pt>
                <c:pt idx="3757">
                  <c:v>2012-03-12-09</c:v>
                </c:pt>
                <c:pt idx="3758">
                  <c:v>2012-03-12-10</c:v>
                </c:pt>
                <c:pt idx="3759">
                  <c:v>2012-03-12-11</c:v>
                </c:pt>
                <c:pt idx="3760">
                  <c:v>2012-03-12-12</c:v>
                </c:pt>
                <c:pt idx="3761">
                  <c:v>2012-03-12-13</c:v>
                </c:pt>
                <c:pt idx="3762">
                  <c:v>2012-03-12-14</c:v>
                </c:pt>
                <c:pt idx="3763">
                  <c:v>2012-03-12-15</c:v>
                </c:pt>
                <c:pt idx="3764">
                  <c:v>2012-03-12-16</c:v>
                </c:pt>
                <c:pt idx="3765">
                  <c:v>2012-03-12-17</c:v>
                </c:pt>
                <c:pt idx="3766">
                  <c:v>2012-03-12-18</c:v>
                </c:pt>
                <c:pt idx="3767">
                  <c:v>2012-03-12-19</c:v>
                </c:pt>
                <c:pt idx="3768">
                  <c:v>2012-03-12-20</c:v>
                </c:pt>
                <c:pt idx="3769">
                  <c:v>2012-03-12-21</c:v>
                </c:pt>
                <c:pt idx="3770">
                  <c:v>2012-03-12-22</c:v>
                </c:pt>
                <c:pt idx="3771">
                  <c:v>2012-03-12-23</c:v>
                </c:pt>
                <c:pt idx="3772">
                  <c:v>2012-03-13-00</c:v>
                </c:pt>
                <c:pt idx="3773">
                  <c:v>2012-03-13-01</c:v>
                </c:pt>
                <c:pt idx="3774">
                  <c:v>2012-03-13-02</c:v>
                </c:pt>
                <c:pt idx="3775">
                  <c:v>2012-03-13-03</c:v>
                </c:pt>
                <c:pt idx="3776">
                  <c:v>2012-03-13-04</c:v>
                </c:pt>
                <c:pt idx="3777">
                  <c:v>2012-03-13-05</c:v>
                </c:pt>
                <c:pt idx="3778">
                  <c:v>2012-03-13-06</c:v>
                </c:pt>
                <c:pt idx="3779">
                  <c:v>2012-03-13-07</c:v>
                </c:pt>
                <c:pt idx="3780">
                  <c:v>2012-03-13-08</c:v>
                </c:pt>
                <c:pt idx="3781">
                  <c:v>2012-03-13-09</c:v>
                </c:pt>
                <c:pt idx="3782">
                  <c:v>2012-03-13-10</c:v>
                </c:pt>
                <c:pt idx="3783">
                  <c:v>2012-03-13-11</c:v>
                </c:pt>
                <c:pt idx="3784">
                  <c:v>2012-03-13-12</c:v>
                </c:pt>
                <c:pt idx="3785">
                  <c:v>2012-03-13-13</c:v>
                </c:pt>
                <c:pt idx="3786">
                  <c:v>2012-03-13-14</c:v>
                </c:pt>
                <c:pt idx="3787">
                  <c:v>2012-03-13-15</c:v>
                </c:pt>
                <c:pt idx="3788">
                  <c:v>2012-03-13-16</c:v>
                </c:pt>
                <c:pt idx="3789">
                  <c:v>2012-03-13-17</c:v>
                </c:pt>
                <c:pt idx="3790">
                  <c:v>2012-03-13-18</c:v>
                </c:pt>
                <c:pt idx="3791">
                  <c:v>2012-03-13-19</c:v>
                </c:pt>
                <c:pt idx="3792">
                  <c:v>2012-03-13-20</c:v>
                </c:pt>
                <c:pt idx="3793">
                  <c:v>2012-03-13-21</c:v>
                </c:pt>
                <c:pt idx="3794">
                  <c:v>2012-03-13-22</c:v>
                </c:pt>
                <c:pt idx="3795">
                  <c:v>2012-03-13-23</c:v>
                </c:pt>
                <c:pt idx="3796">
                  <c:v>2012-03-14-00</c:v>
                </c:pt>
                <c:pt idx="3797">
                  <c:v>2012-03-14-01</c:v>
                </c:pt>
                <c:pt idx="3798">
                  <c:v>2012-03-14-02</c:v>
                </c:pt>
                <c:pt idx="3799">
                  <c:v>2012-03-14-03</c:v>
                </c:pt>
                <c:pt idx="3800">
                  <c:v>2012-03-14-04</c:v>
                </c:pt>
                <c:pt idx="3801">
                  <c:v>2012-03-14-05</c:v>
                </c:pt>
                <c:pt idx="3802">
                  <c:v>2012-03-14-06</c:v>
                </c:pt>
                <c:pt idx="3803">
                  <c:v>2012-03-14-07</c:v>
                </c:pt>
                <c:pt idx="3804">
                  <c:v>2012-03-14-08</c:v>
                </c:pt>
                <c:pt idx="3805">
                  <c:v>2012-03-14-09</c:v>
                </c:pt>
                <c:pt idx="3806">
                  <c:v>2012-03-14-10</c:v>
                </c:pt>
                <c:pt idx="3807">
                  <c:v>2012-03-14-11</c:v>
                </c:pt>
                <c:pt idx="3808">
                  <c:v>2012-03-14-12</c:v>
                </c:pt>
                <c:pt idx="3809">
                  <c:v>2012-03-14-13</c:v>
                </c:pt>
                <c:pt idx="3810">
                  <c:v>2012-03-14-14</c:v>
                </c:pt>
                <c:pt idx="3811">
                  <c:v>2012-03-14-15</c:v>
                </c:pt>
                <c:pt idx="3812">
                  <c:v>2012-03-14-16</c:v>
                </c:pt>
                <c:pt idx="3813">
                  <c:v>2012-03-14-17</c:v>
                </c:pt>
                <c:pt idx="3814">
                  <c:v>2012-03-14-18</c:v>
                </c:pt>
                <c:pt idx="3815">
                  <c:v>2012-03-14-19</c:v>
                </c:pt>
                <c:pt idx="3816">
                  <c:v>2012-03-14-20</c:v>
                </c:pt>
                <c:pt idx="3817">
                  <c:v>2012-03-14-21</c:v>
                </c:pt>
                <c:pt idx="3818">
                  <c:v>2012-03-14-22</c:v>
                </c:pt>
                <c:pt idx="3819">
                  <c:v>2012-03-14-23</c:v>
                </c:pt>
                <c:pt idx="3820">
                  <c:v>2012-03-15-00</c:v>
                </c:pt>
                <c:pt idx="3821">
                  <c:v>2012-03-15-01</c:v>
                </c:pt>
                <c:pt idx="3822">
                  <c:v>2012-03-15-02</c:v>
                </c:pt>
                <c:pt idx="3823">
                  <c:v>2012-03-15-03</c:v>
                </c:pt>
                <c:pt idx="3824">
                  <c:v>2012-03-15-04</c:v>
                </c:pt>
                <c:pt idx="3825">
                  <c:v>2012-03-15-05</c:v>
                </c:pt>
                <c:pt idx="3826">
                  <c:v>2012-03-15-06</c:v>
                </c:pt>
                <c:pt idx="3827">
                  <c:v>2012-03-15-07</c:v>
                </c:pt>
                <c:pt idx="3828">
                  <c:v>2012-03-15-08</c:v>
                </c:pt>
                <c:pt idx="3829">
                  <c:v>2012-03-15-09</c:v>
                </c:pt>
                <c:pt idx="3830">
                  <c:v>2012-03-15-10</c:v>
                </c:pt>
                <c:pt idx="3831">
                  <c:v>2012-03-15-11</c:v>
                </c:pt>
                <c:pt idx="3832">
                  <c:v>2012-03-15-12</c:v>
                </c:pt>
                <c:pt idx="3833">
                  <c:v>2012-03-15-13</c:v>
                </c:pt>
                <c:pt idx="3834">
                  <c:v>2012-03-15-14</c:v>
                </c:pt>
                <c:pt idx="3835">
                  <c:v>2012-03-15-15</c:v>
                </c:pt>
                <c:pt idx="3836">
                  <c:v>2012-03-15-16</c:v>
                </c:pt>
                <c:pt idx="3837">
                  <c:v>2012-03-15-17</c:v>
                </c:pt>
                <c:pt idx="3838">
                  <c:v>2012-03-15-18</c:v>
                </c:pt>
                <c:pt idx="3839">
                  <c:v>2012-03-15-19</c:v>
                </c:pt>
                <c:pt idx="3840">
                  <c:v>2012-03-15-20</c:v>
                </c:pt>
                <c:pt idx="3841">
                  <c:v>2012-03-15-21</c:v>
                </c:pt>
                <c:pt idx="3842">
                  <c:v>2012-03-15-22</c:v>
                </c:pt>
                <c:pt idx="3843">
                  <c:v>2012-03-15-23</c:v>
                </c:pt>
                <c:pt idx="3844">
                  <c:v>2012-03-16-00</c:v>
                </c:pt>
                <c:pt idx="3845">
                  <c:v>2012-03-16-01</c:v>
                </c:pt>
                <c:pt idx="3846">
                  <c:v>2012-03-16-02</c:v>
                </c:pt>
                <c:pt idx="3847">
                  <c:v>2012-03-16-03</c:v>
                </c:pt>
                <c:pt idx="3848">
                  <c:v>2012-03-16-04</c:v>
                </c:pt>
                <c:pt idx="3849">
                  <c:v>2012-03-16-05</c:v>
                </c:pt>
                <c:pt idx="3850">
                  <c:v>2012-03-16-06</c:v>
                </c:pt>
                <c:pt idx="3851">
                  <c:v>2012-03-16-07</c:v>
                </c:pt>
                <c:pt idx="3852">
                  <c:v>2012-03-16-08</c:v>
                </c:pt>
                <c:pt idx="3853">
                  <c:v>2012-03-16-09</c:v>
                </c:pt>
                <c:pt idx="3854">
                  <c:v>2012-03-16-10</c:v>
                </c:pt>
                <c:pt idx="3855">
                  <c:v>2012-03-16-11</c:v>
                </c:pt>
                <c:pt idx="3856">
                  <c:v>2012-03-16-12</c:v>
                </c:pt>
                <c:pt idx="3857">
                  <c:v>2012-03-16-13</c:v>
                </c:pt>
                <c:pt idx="3858">
                  <c:v>2012-03-16-14</c:v>
                </c:pt>
                <c:pt idx="3859">
                  <c:v>2012-03-16-15</c:v>
                </c:pt>
                <c:pt idx="3860">
                  <c:v>2012-03-16-16</c:v>
                </c:pt>
                <c:pt idx="3861">
                  <c:v>2012-03-16-17</c:v>
                </c:pt>
                <c:pt idx="3862">
                  <c:v>2012-03-16-18</c:v>
                </c:pt>
                <c:pt idx="3863">
                  <c:v>2012-03-16-19</c:v>
                </c:pt>
                <c:pt idx="3864">
                  <c:v>2012-03-16-20</c:v>
                </c:pt>
                <c:pt idx="3865">
                  <c:v>2012-03-16-21</c:v>
                </c:pt>
                <c:pt idx="3866">
                  <c:v>2012-03-16-22</c:v>
                </c:pt>
                <c:pt idx="3867">
                  <c:v>2012-03-16-23</c:v>
                </c:pt>
                <c:pt idx="3868">
                  <c:v>2012-03-17-00</c:v>
                </c:pt>
                <c:pt idx="3869">
                  <c:v>2012-03-17-01</c:v>
                </c:pt>
                <c:pt idx="3870">
                  <c:v>2012-03-17-02</c:v>
                </c:pt>
                <c:pt idx="3871">
                  <c:v>2012-03-17-03</c:v>
                </c:pt>
                <c:pt idx="3872">
                  <c:v>2012-03-17-04</c:v>
                </c:pt>
                <c:pt idx="3873">
                  <c:v>2012-03-17-05</c:v>
                </c:pt>
                <c:pt idx="3874">
                  <c:v>2012-03-17-06</c:v>
                </c:pt>
                <c:pt idx="3875">
                  <c:v>2012-03-17-07</c:v>
                </c:pt>
                <c:pt idx="3876">
                  <c:v>2012-03-17-08</c:v>
                </c:pt>
                <c:pt idx="3877">
                  <c:v>2012-03-17-09</c:v>
                </c:pt>
                <c:pt idx="3878">
                  <c:v>2012-03-17-10</c:v>
                </c:pt>
                <c:pt idx="3879">
                  <c:v>2012-03-17-11</c:v>
                </c:pt>
                <c:pt idx="3880">
                  <c:v>2012-03-17-12</c:v>
                </c:pt>
                <c:pt idx="3881">
                  <c:v>2012-03-17-13</c:v>
                </c:pt>
                <c:pt idx="3882">
                  <c:v>2012-03-17-14</c:v>
                </c:pt>
                <c:pt idx="3883">
                  <c:v>2012-03-17-15</c:v>
                </c:pt>
                <c:pt idx="3884">
                  <c:v>2012-03-17-16</c:v>
                </c:pt>
                <c:pt idx="3885">
                  <c:v>2012-03-17-17</c:v>
                </c:pt>
                <c:pt idx="3886">
                  <c:v>2012-03-17-18</c:v>
                </c:pt>
                <c:pt idx="3887">
                  <c:v>2012-03-17-19</c:v>
                </c:pt>
                <c:pt idx="3888">
                  <c:v>2012-03-17-20</c:v>
                </c:pt>
                <c:pt idx="3889">
                  <c:v>2012-03-17-21</c:v>
                </c:pt>
                <c:pt idx="3890">
                  <c:v>2012-03-17-22</c:v>
                </c:pt>
                <c:pt idx="3891">
                  <c:v>2012-03-17-23</c:v>
                </c:pt>
                <c:pt idx="3892">
                  <c:v>2012-03-18-00</c:v>
                </c:pt>
                <c:pt idx="3893">
                  <c:v>2012-03-18-01</c:v>
                </c:pt>
                <c:pt idx="3894">
                  <c:v>2012-03-18-02</c:v>
                </c:pt>
                <c:pt idx="3895">
                  <c:v>2012-03-18-03</c:v>
                </c:pt>
                <c:pt idx="3896">
                  <c:v>2012-03-18-04</c:v>
                </c:pt>
                <c:pt idx="3897">
                  <c:v>2012-03-18-05</c:v>
                </c:pt>
                <c:pt idx="3898">
                  <c:v>2012-03-18-06</c:v>
                </c:pt>
                <c:pt idx="3899">
                  <c:v>2012-03-18-07</c:v>
                </c:pt>
                <c:pt idx="3900">
                  <c:v>2012-03-18-08</c:v>
                </c:pt>
                <c:pt idx="3901">
                  <c:v>2012-03-18-09</c:v>
                </c:pt>
                <c:pt idx="3902">
                  <c:v>2012-03-18-10</c:v>
                </c:pt>
                <c:pt idx="3903">
                  <c:v>2012-03-18-11</c:v>
                </c:pt>
                <c:pt idx="3904">
                  <c:v>2012-03-18-12</c:v>
                </c:pt>
                <c:pt idx="3905">
                  <c:v>2012-03-18-13</c:v>
                </c:pt>
                <c:pt idx="3906">
                  <c:v>2012-03-18-14</c:v>
                </c:pt>
                <c:pt idx="3907">
                  <c:v>2012-03-18-15</c:v>
                </c:pt>
                <c:pt idx="3908">
                  <c:v>2012-03-18-16</c:v>
                </c:pt>
                <c:pt idx="3909">
                  <c:v>2012-03-18-17</c:v>
                </c:pt>
                <c:pt idx="3910">
                  <c:v>2012-03-18-18</c:v>
                </c:pt>
                <c:pt idx="3911">
                  <c:v>2012-03-18-19</c:v>
                </c:pt>
                <c:pt idx="3912">
                  <c:v>2012-03-18-20</c:v>
                </c:pt>
                <c:pt idx="3913">
                  <c:v>2012-03-18-21</c:v>
                </c:pt>
                <c:pt idx="3914">
                  <c:v>2012-03-18-22</c:v>
                </c:pt>
                <c:pt idx="3915">
                  <c:v>2012-03-18-23</c:v>
                </c:pt>
                <c:pt idx="3916">
                  <c:v>2012-03-19-00</c:v>
                </c:pt>
                <c:pt idx="3917">
                  <c:v>2012-03-19-01</c:v>
                </c:pt>
                <c:pt idx="3918">
                  <c:v>2012-03-19-02</c:v>
                </c:pt>
                <c:pt idx="3919">
                  <c:v>2012-03-19-03</c:v>
                </c:pt>
                <c:pt idx="3920">
                  <c:v>2012-03-19-04</c:v>
                </c:pt>
                <c:pt idx="3921">
                  <c:v>2012-03-19-05</c:v>
                </c:pt>
                <c:pt idx="3922">
                  <c:v>2012-03-19-06</c:v>
                </c:pt>
                <c:pt idx="3923">
                  <c:v>2012-03-19-07</c:v>
                </c:pt>
                <c:pt idx="3924">
                  <c:v>2012-03-19-08</c:v>
                </c:pt>
                <c:pt idx="3925">
                  <c:v>2012-03-19-09</c:v>
                </c:pt>
                <c:pt idx="3926">
                  <c:v>2012-03-19-10</c:v>
                </c:pt>
                <c:pt idx="3927">
                  <c:v>2012-03-19-11</c:v>
                </c:pt>
                <c:pt idx="3928">
                  <c:v>2012-03-19-12</c:v>
                </c:pt>
                <c:pt idx="3929">
                  <c:v>2012-03-19-13</c:v>
                </c:pt>
                <c:pt idx="3930">
                  <c:v>2012-03-19-14</c:v>
                </c:pt>
                <c:pt idx="3931">
                  <c:v>2012-03-19-15</c:v>
                </c:pt>
                <c:pt idx="3932">
                  <c:v>2012-03-19-16</c:v>
                </c:pt>
                <c:pt idx="3933">
                  <c:v>2012-03-19-17</c:v>
                </c:pt>
                <c:pt idx="3934">
                  <c:v>2012-03-19-18</c:v>
                </c:pt>
                <c:pt idx="3935">
                  <c:v>2012-03-19-19</c:v>
                </c:pt>
                <c:pt idx="3936">
                  <c:v>2012-03-19-20</c:v>
                </c:pt>
                <c:pt idx="3937">
                  <c:v>2012-03-19-21</c:v>
                </c:pt>
                <c:pt idx="3938">
                  <c:v>2012-03-19-22</c:v>
                </c:pt>
                <c:pt idx="3939">
                  <c:v>2012-03-19-23</c:v>
                </c:pt>
                <c:pt idx="3940">
                  <c:v>2012-03-20-00</c:v>
                </c:pt>
                <c:pt idx="3941">
                  <c:v>2012-03-20-01</c:v>
                </c:pt>
                <c:pt idx="3942">
                  <c:v>2012-03-20-02</c:v>
                </c:pt>
                <c:pt idx="3943">
                  <c:v>2012-03-20-03</c:v>
                </c:pt>
                <c:pt idx="3944">
                  <c:v>2012-03-20-04</c:v>
                </c:pt>
                <c:pt idx="3945">
                  <c:v>2012-03-20-05</c:v>
                </c:pt>
                <c:pt idx="3946">
                  <c:v>2012-03-20-06</c:v>
                </c:pt>
                <c:pt idx="3947">
                  <c:v>2012-03-20-07</c:v>
                </c:pt>
                <c:pt idx="3948">
                  <c:v>2012-03-20-08</c:v>
                </c:pt>
                <c:pt idx="3949">
                  <c:v>2012-03-20-09</c:v>
                </c:pt>
                <c:pt idx="3950">
                  <c:v>2012-03-20-10</c:v>
                </c:pt>
                <c:pt idx="3951">
                  <c:v>2012-03-20-11</c:v>
                </c:pt>
                <c:pt idx="3952">
                  <c:v>2012-03-20-12</c:v>
                </c:pt>
                <c:pt idx="3953">
                  <c:v>2012-03-20-13</c:v>
                </c:pt>
                <c:pt idx="3954">
                  <c:v>2012-03-20-14</c:v>
                </c:pt>
                <c:pt idx="3955">
                  <c:v>2012-03-20-15</c:v>
                </c:pt>
                <c:pt idx="3956">
                  <c:v>2012-03-20-16</c:v>
                </c:pt>
                <c:pt idx="3957">
                  <c:v>2012-03-20-17</c:v>
                </c:pt>
                <c:pt idx="3958">
                  <c:v>2012-03-20-18</c:v>
                </c:pt>
                <c:pt idx="3959">
                  <c:v>2012-03-20-19</c:v>
                </c:pt>
                <c:pt idx="3960">
                  <c:v>2012-03-20-20</c:v>
                </c:pt>
                <c:pt idx="3961">
                  <c:v>2012-03-20-21</c:v>
                </c:pt>
                <c:pt idx="3962">
                  <c:v>2012-03-20-22</c:v>
                </c:pt>
                <c:pt idx="3963">
                  <c:v>2012-03-20-23</c:v>
                </c:pt>
                <c:pt idx="3964">
                  <c:v>2012-03-21-00</c:v>
                </c:pt>
                <c:pt idx="3965">
                  <c:v>2012-03-21-01</c:v>
                </c:pt>
                <c:pt idx="3966">
                  <c:v>2012-03-21-02</c:v>
                </c:pt>
                <c:pt idx="3967">
                  <c:v>2012-03-21-03</c:v>
                </c:pt>
                <c:pt idx="3968">
                  <c:v>2012-03-21-04</c:v>
                </c:pt>
                <c:pt idx="3969">
                  <c:v>2012-03-21-05</c:v>
                </c:pt>
                <c:pt idx="3970">
                  <c:v>2012-03-21-06</c:v>
                </c:pt>
                <c:pt idx="3971">
                  <c:v>2012-03-21-07</c:v>
                </c:pt>
                <c:pt idx="3972">
                  <c:v>2012-03-21-08</c:v>
                </c:pt>
                <c:pt idx="3973">
                  <c:v>2012-03-21-09</c:v>
                </c:pt>
                <c:pt idx="3974">
                  <c:v>2012-03-21-10</c:v>
                </c:pt>
                <c:pt idx="3975">
                  <c:v>2012-03-21-11</c:v>
                </c:pt>
                <c:pt idx="3976">
                  <c:v>2012-03-21-12</c:v>
                </c:pt>
                <c:pt idx="3977">
                  <c:v>2012-03-21-13</c:v>
                </c:pt>
                <c:pt idx="3978">
                  <c:v>2012-03-21-14</c:v>
                </c:pt>
                <c:pt idx="3979">
                  <c:v>2012-03-21-15</c:v>
                </c:pt>
                <c:pt idx="3980">
                  <c:v>2012-03-21-16</c:v>
                </c:pt>
                <c:pt idx="3981">
                  <c:v>2012-03-21-17</c:v>
                </c:pt>
                <c:pt idx="3982">
                  <c:v>2012-03-21-18</c:v>
                </c:pt>
                <c:pt idx="3983">
                  <c:v>2012-03-21-19</c:v>
                </c:pt>
                <c:pt idx="3984">
                  <c:v>2012-03-21-20</c:v>
                </c:pt>
                <c:pt idx="3985">
                  <c:v>2012-03-21-21</c:v>
                </c:pt>
                <c:pt idx="3986">
                  <c:v>2012-03-21-22</c:v>
                </c:pt>
                <c:pt idx="3987">
                  <c:v>2012-03-21-23</c:v>
                </c:pt>
                <c:pt idx="3988">
                  <c:v>2012-03-22-00</c:v>
                </c:pt>
                <c:pt idx="3989">
                  <c:v>2012-03-22-01</c:v>
                </c:pt>
                <c:pt idx="3990">
                  <c:v>2012-03-22-02</c:v>
                </c:pt>
                <c:pt idx="3991">
                  <c:v>2012-03-22-03</c:v>
                </c:pt>
                <c:pt idx="3992">
                  <c:v>2012-03-22-04</c:v>
                </c:pt>
                <c:pt idx="3993">
                  <c:v>2012-03-22-05</c:v>
                </c:pt>
                <c:pt idx="3994">
                  <c:v>2012-03-22-06</c:v>
                </c:pt>
                <c:pt idx="3995">
                  <c:v>2012-03-22-07</c:v>
                </c:pt>
                <c:pt idx="3996">
                  <c:v>2012-03-22-08</c:v>
                </c:pt>
                <c:pt idx="3997">
                  <c:v>2012-03-22-09</c:v>
                </c:pt>
                <c:pt idx="3998">
                  <c:v>2012-03-22-10</c:v>
                </c:pt>
                <c:pt idx="3999">
                  <c:v>2012-03-22-11</c:v>
                </c:pt>
                <c:pt idx="4000">
                  <c:v>2012-03-22-12</c:v>
                </c:pt>
                <c:pt idx="4001">
                  <c:v>2012-03-22-13</c:v>
                </c:pt>
                <c:pt idx="4002">
                  <c:v>2012-03-22-14</c:v>
                </c:pt>
                <c:pt idx="4003">
                  <c:v>2012-03-22-15</c:v>
                </c:pt>
                <c:pt idx="4004">
                  <c:v>2012-03-22-16</c:v>
                </c:pt>
                <c:pt idx="4005">
                  <c:v>2012-03-22-17</c:v>
                </c:pt>
                <c:pt idx="4006">
                  <c:v>2012-03-22-18</c:v>
                </c:pt>
                <c:pt idx="4007">
                  <c:v>2012-03-22-19</c:v>
                </c:pt>
                <c:pt idx="4008">
                  <c:v>2012-03-22-20</c:v>
                </c:pt>
                <c:pt idx="4009">
                  <c:v>2012-03-22-21</c:v>
                </c:pt>
                <c:pt idx="4010">
                  <c:v>2012-03-22-22</c:v>
                </c:pt>
                <c:pt idx="4011">
                  <c:v>2012-03-22-23</c:v>
                </c:pt>
                <c:pt idx="4012">
                  <c:v>2012-03-23-00</c:v>
                </c:pt>
                <c:pt idx="4013">
                  <c:v>2012-03-23-01</c:v>
                </c:pt>
                <c:pt idx="4014">
                  <c:v>2012-03-23-02</c:v>
                </c:pt>
                <c:pt idx="4015">
                  <c:v>2012-03-23-03</c:v>
                </c:pt>
                <c:pt idx="4016">
                  <c:v>2012-03-23-04</c:v>
                </c:pt>
                <c:pt idx="4017">
                  <c:v>2012-03-23-05</c:v>
                </c:pt>
                <c:pt idx="4018">
                  <c:v>2012-03-23-06</c:v>
                </c:pt>
                <c:pt idx="4019">
                  <c:v>2012-03-23-07</c:v>
                </c:pt>
                <c:pt idx="4020">
                  <c:v>2012-03-23-08</c:v>
                </c:pt>
                <c:pt idx="4021">
                  <c:v>2012-03-23-09</c:v>
                </c:pt>
                <c:pt idx="4022">
                  <c:v>2012-03-23-10</c:v>
                </c:pt>
                <c:pt idx="4023">
                  <c:v>2012-03-23-11</c:v>
                </c:pt>
                <c:pt idx="4024">
                  <c:v>2012-03-23-12</c:v>
                </c:pt>
                <c:pt idx="4025">
                  <c:v>2012-03-23-13</c:v>
                </c:pt>
                <c:pt idx="4026">
                  <c:v>2012-03-23-14</c:v>
                </c:pt>
                <c:pt idx="4027">
                  <c:v>2012-03-23-15</c:v>
                </c:pt>
                <c:pt idx="4028">
                  <c:v>2012-03-23-16</c:v>
                </c:pt>
                <c:pt idx="4029">
                  <c:v>2012-03-23-17</c:v>
                </c:pt>
                <c:pt idx="4030">
                  <c:v>2012-03-23-18</c:v>
                </c:pt>
                <c:pt idx="4031">
                  <c:v>2012-03-23-19</c:v>
                </c:pt>
                <c:pt idx="4032">
                  <c:v>2012-03-23-20</c:v>
                </c:pt>
                <c:pt idx="4033">
                  <c:v>2012-03-23-21</c:v>
                </c:pt>
                <c:pt idx="4034">
                  <c:v>2012-03-23-22</c:v>
                </c:pt>
                <c:pt idx="4035">
                  <c:v>2012-03-23-23</c:v>
                </c:pt>
                <c:pt idx="4036">
                  <c:v>2012-03-24-00</c:v>
                </c:pt>
                <c:pt idx="4037">
                  <c:v>2012-03-24-01</c:v>
                </c:pt>
                <c:pt idx="4038">
                  <c:v>2012-03-24-02</c:v>
                </c:pt>
                <c:pt idx="4039">
                  <c:v>2012-03-24-03</c:v>
                </c:pt>
                <c:pt idx="4040">
                  <c:v>2012-03-24-04</c:v>
                </c:pt>
                <c:pt idx="4041">
                  <c:v>2012-03-24-05</c:v>
                </c:pt>
                <c:pt idx="4042">
                  <c:v>2012-03-24-06</c:v>
                </c:pt>
                <c:pt idx="4043">
                  <c:v>2012-03-24-07</c:v>
                </c:pt>
                <c:pt idx="4044">
                  <c:v>2012-03-24-08</c:v>
                </c:pt>
                <c:pt idx="4045">
                  <c:v>2012-03-24-09</c:v>
                </c:pt>
                <c:pt idx="4046">
                  <c:v>2012-03-24-10</c:v>
                </c:pt>
                <c:pt idx="4047">
                  <c:v>2012-03-24-11</c:v>
                </c:pt>
                <c:pt idx="4048">
                  <c:v>2012-03-24-12</c:v>
                </c:pt>
                <c:pt idx="4049">
                  <c:v>2012-03-24-13</c:v>
                </c:pt>
                <c:pt idx="4050">
                  <c:v>2012-03-24-14</c:v>
                </c:pt>
                <c:pt idx="4051">
                  <c:v>2012-03-24-15</c:v>
                </c:pt>
                <c:pt idx="4052">
                  <c:v>2012-03-24-16</c:v>
                </c:pt>
                <c:pt idx="4053">
                  <c:v>2012-03-24-17</c:v>
                </c:pt>
                <c:pt idx="4054">
                  <c:v>2012-03-24-18</c:v>
                </c:pt>
                <c:pt idx="4055">
                  <c:v>2012-03-24-19</c:v>
                </c:pt>
                <c:pt idx="4056">
                  <c:v>2012-03-24-20</c:v>
                </c:pt>
                <c:pt idx="4057">
                  <c:v>2012-03-24-21</c:v>
                </c:pt>
                <c:pt idx="4058">
                  <c:v>2012-03-24-22</c:v>
                </c:pt>
                <c:pt idx="4059">
                  <c:v>2012-03-24-23</c:v>
                </c:pt>
                <c:pt idx="4060">
                  <c:v>2012-03-25-00</c:v>
                </c:pt>
                <c:pt idx="4061">
                  <c:v>2012-03-25-01</c:v>
                </c:pt>
                <c:pt idx="4062">
                  <c:v>2012-03-25-02</c:v>
                </c:pt>
                <c:pt idx="4063">
                  <c:v>2012-03-25-03</c:v>
                </c:pt>
                <c:pt idx="4064">
                  <c:v>2012-03-25-04</c:v>
                </c:pt>
                <c:pt idx="4065">
                  <c:v>2012-03-25-05</c:v>
                </c:pt>
                <c:pt idx="4066">
                  <c:v>2012-03-25-06</c:v>
                </c:pt>
                <c:pt idx="4067">
                  <c:v>2012-03-25-07</c:v>
                </c:pt>
                <c:pt idx="4068">
                  <c:v>2012-03-25-08</c:v>
                </c:pt>
                <c:pt idx="4069">
                  <c:v>2012-03-25-09</c:v>
                </c:pt>
                <c:pt idx="4070">
                  <c:v>2012-03-25-10</c:v>
                </c:pt>
                <c:pt idx="4071">
                  <c:v>2012-03-25-11</c:v>
                </c:pt>
                <c:pt idx="4072">
                  <c:v>2012-03-25-12</c:v>
                </c:pt>
                <c:pt idx="4073">
                  <c:v>2012-03-25-13</c:v>
                </c:pt>
                <c:pt idx="4074">
                  <c:v>2012-03-25-14</c:v>
                </c:pt>
                <c:pt idx="4075">
                  <c:v>2012-03-25-15</c:v>
                </c:pt>
                <c:pt idx="4076">
                  <c:v>2012-03-25-16</c:v>
                </c:pt>
                <c:pt idx="4077">
                  <c:v>2012-03-25-17</c:v>
                </c:pt>
                <c:pt idx="4078">
                  <c:v>2012-03-25-18</c:v>
                </c:pt>
                <c:pt idx="4079">
                  <c:v>2012-03-25-19</c:v>
                </c:pt>
                <c:pt idx="4080">
                  <c:v>2012-03-25-20</c:v>
                </c:pt>
                <c:pt idx="4081">
                  <c:v>2012-03-25-21</c:v>
                </c:pt>
                <c:pt idx="4082">
                  <c:v>2012-03-25-22</c:v>
                </c:pt>
                <c:pt idx="4083">
                  <c:v>2012-03-25-23</c:v>
                </c:pt>
                <c:pt idx="4084">
                  <c:v>2012-03-26-00</c:v>
                </c:pt>
                <c:pt idx="4085">
                  <c:v>2012-03-26-01</c:v>
                </c:pt>
                <c:pt idx="4086">
                  <c:v>2012-03-26-02</c:v>
                </c:pt>
                <c:pt idx="4087">
                  <c:v>2012-03-26-03</c:v>
                </c:pt>
                <c:pt idx="4088">
                  <c:v>2012-03-26-04</c:v>
                </c:pt>
                <c:pt idx="4089">
                  <c:v>2012-03-26-05</c:v>
                </c:pt>
                <c:pt idx="4090">
                  <c:v>2012-03-26-06</c:v>
                </c:pt>
                <c:pt idx="4091">
                  <c:v>2012-03-26-07</c:v>
                </c:pt>
                <c:pt idx="4092">
                  <c:v>2012-03-26-08</c:v>
                </c:pt>
                <c:pt idx="4093">
                  <c:v>2012-03-26-09</c:v>
                </c:pt>
                <c:pt idx="4094">
                  <c:v>2012-03-26-10</c:v>
                </c:pt>
                <c:pt idx="4095">
                  <c:v>2012-03-26-11</c:v>
                </c:pt>
                <c:pt idx="4096">
                  <c:v>2012-03-26-12</c:v>
                </c:pt>
                <c:pt idx="4097">
                  <c:v>2012-03-26-13</c:v>
                </c:pt>
                <c:pt idx="4098">
                  <c:v>2012-03-26-14</c:v>
                </c:pt>
                <c:pt idx="4099">
                  <c:v>2012-03-26-15</c:v>
                </c:pt>
                <c:pt idx="4100">
                  <c:v>2012-03-26-16</c:v>
                </c:pt>
                <c:pt idx="4101">
                  <c:v>2012-03-26-17</c:v>
                </c:pt>
                <c:pt idx="4102">
                  <c:v>2012-03-26-18</c:v>
                </c:pt>
                <c:pt idx="4103">
                  <c:v>2012-03-26-19</c:v>
                </c:pt>
                <c:pt idx="4104">
                  <c:v>2012-03-26-20</c:v>
                </c:pt>
                <c:pt idx="4105">
                  <c:v>2012-03-26-21</c:v>
                </c:pt>
                <c:pt idx="4106">
                  <c:v>2012-03-26-22</c:v>
                </c:pt>
                <c:pt idx="4107">
                  <c:v>2012-03-26-23</c:v>
                </c:pt>
                <c:pt idx="4108">
                  <c:v>2012-03-27-00</c:v>
                </c:pt>
                <c:pt idx="4109">
                  <c:v>2012-03-27-01</c:v>
                </c:pt>
                <c:pt idx="4110">
                  <c:v>2012-03-27-02</c:v>
                </c:pt>
                <c:pt idx="4111">
                  <c:v>2012-03-27-03</c:v>
                </c:pt>
                <c:pt idx="4112">
                  <c:v>2012-03-27-04</c:v>
                </c:pt>
                <c:pt idx="4113">
                  <c:v>2012-03-27-05</c:v>
                </c:pt>
                <c:pt idx="4114">
                  <c:v>2012-03-27-06</c:v>
                </c:pt>
                <c:pt idx="4115">
                  <c:v>2012-03-27-07</c:v>
                </c:pt>
                <c:pt idx="4116">
                  <c:v>2012-03-27-08</c:v>
                </c:pt>
                <c:pt idx="4117">
                  <c:v>2012-03-27-09</c:v>
                </c:pt>
                <c:pt idx="4118">
                  <c:v>2012-03-27-10</c:v>
                </c:pt>
                <c:pt idx="4119">
                  <c:v>2012-03-27-11</c:v>
                </c:pt>
                <c:pt idx="4120">
                  <c:v>2012-03-27-12</c:v>
                </c:pt>
                <c:pt idx="4121">
                  <c:v>2012-03-27-13</c:v>
                </c:pt>
                <c:pt idx="4122">
                  <c:v>2012-03-27-14</c:v>
                </c:pt>
                <c:pt idx="4123">
                  <c:v>2012-03-27-15</c:v>
                </c:pt>
                <c:pt idx="4124">
                  <c:v>2012-03-27-16</c:v>
                </c:pt>
                <c:pt idx="4125">
                  <c:v>2012-03-27-17</c:v>
                </c:pt>
                <c:pt idx="4126">
                  <c:v>2012-03-27-18</c:v>
                </c:pt>
                <c:pt idx="4127">
                  <c:v>2012-03-27-19</c:v>
                </c:pt>
                <c:pt idx="4128">
                  <c:v>2012-03-27-20</c:v>
                </c:pt>
                <c:pt idx="4129">
                  <c:v>2012-03-27-21</c:v>
                </c:pt>
                <c:pt idx="4130">
                  <c:v>2012-03-27-22</c:v>
                </c:pt>
                <c:pt idx="4131">
                  <c:v>2012-03-27-23</c:v>
                </c:pt>
                <c:pt idx="4132">
                  <c:v>2012-03-28-00</c:v>
                </c:pt>
                <c:pt idx="4133">
                  <c:v>2012-03-28-01</c:v>
                </c:pt>
                <c:pt idx="4134">
                  <c:v>2012-03-28-02</c:v>
                </c:pt>
                <c:pt idx="4135">
                  <c:v>2012-03-28-03</c:v>
                </c:pt>
                <c:pt idx="4136">
                  <c:v>2012-03-28-04</c:v>
                </c:pt>
                <c:pt idx="4137">
                  <c:v>2012-03-28-05</c:v>
                </c:pt>
                <c:pt idx="4138">
                  <c:v>2012-03-28-06</c:v>
                </c:pt>
                <c:pt idx="4139">
                  <c:v>2012-03-28-07</c:v>
                </c:pt>
                <c:pt idx="4140">
                  <c:v>2012-03-28-08</c:v>
                </c:pt>
                <c:pt idx="4141">
                  <c:v>2012-03-28-09</c:v>
                </c:pt>
                <c:pt idx="4142">
                  <c:v>2012-03-28-10</c:v>
                </c:pt>
                <c:pt idx="4143">
                  <c:v>2012-03-28-11</c:v>
                </c:pt>
                <c:pt idx="4144">
                  <c:v>2012-03-28-12</c:v>
                </c:pt>
                <c:pt idx="4145">
                  <c:v>2012-03-28-13</c:v>
                </c:pt>
                <c:pt idx="4146">
                  <c:v>2012-03-28-14</c:v>
                </c:pt>
                <c:pt idx="4147">
                  <c:v>2012-03-28-15</c:v>
                </c:pt>
                <c:pt idx="4148">
                  <c:v>2012-03-28-16</c:v>
                </c:pt>
                <c:pt idx="4149">
                  <c:v>2012-03-28-17</c:v>
                </c:pt>
                <c:pt idx="4150">
                  <c:v>2012-03-28-18</c:v>
                </c:pt>
                <c:pt idx="4151">
                  <c:v>2012-03-28-19</c:v>
                </c:pt>
                <c:pt idx="4152">
                  <c:v>2012-03-28-20</c:v>
                </c:pt>
                <c:pt idx="4153">
                  <c:v>2012-03-28-21</c:v>
                </c:pt>
                <c:pt idx="4154">
                  <c:v>2012-03-28-22</c:v>
                </c:pt>
                <c:pt idx="4155">
                  <c:v>2012-03-28-23</c:v>
                </c:pt>
                <c:pt idx="4156">
                  <c:v>2012-03-29-00</c:v>
                </c:pt>
                <c:pt idx="4157">
                  <c:v>2012-03-29-01</c:v>
                </c:pt>
                <c:pt idx="4158">
                  <c:v>2012-03-29-02</c:v>
                </c:pt>
                <c:pt idx="4159">
                  <c:v>2012-03-29-03</c:v>
                </c:pt>
                <c:pt idx="4160">
                  <c:v>2012-03-29-04</c:v>
                </c:pt>
                <c:pt idx="4161">
                  <c:v>2012-03-29-05</c:v>
                </c:pt>
                <c:pt idx="4162">
                  <c:v>2012-03-29-06</c:v>
                </c:pt>
                <c:pt idx="4163">
                  <c:v>2012-03-29-07</c:v>
                </c:pt>
                <c:pt idx="4164">
                  <c:v>2012-03-29-08</c:v>
                </c:pt>
                <c:pt idx="4165">
                  <c:v>2012-03-29-09</c:v>
                </c:pt>
                <c:pt idx="4166">
                  <c:v>2012-03-29-10</c:v>
                </c:pt>
                <c:pt idx="4167">
                  <c:v>2012-03-29-11</c:v>
                </c:pt>
                <c:pt idx="4168">
                  <c:v>2012-03-29-12</c:v>
                </c:pt>
                <c:pt idx="4169">
                  <c:v>2012-03-29-13</c:v>
                </c:pt>
                <c:pt idx="4170">
                  <c:v>2012-03-29-14</c:v>
                </c:pt>
                <c:pt idx="4171">
                  <c:v>2012-03-29-15</c:v>
                </c:pt>
                <c:pt idx="4172">
                  <c:v>2012-03-29-16</c:v>
                </c:pt>
                <c:pt idx="4173">
                  <c:v>2012-03-29-17</c:v>
                </c:pt>
                <c:pt idx="4174">
                  <c:v>2012-03-29-18</c:v>
                </c:pt>
                <c:pt idx="4175">
                  <c:v>2012-03-29-19</c:v>
                </c:pt>
                <c:pt idx="4176">
                  <c:v>2012-03-29-20</c:v>
                </c:pt>
                <c:pt idx="4177">
                  <c:v>2012-03-29-21</c:v>
                </c:pt>
                <c:pt idx="4178">
                  <c:v>2012-03-29-22</c:v>
                </c:pt>
                <c:pt idx="4179">
                  <c:v>2012-03-29-23</c:v>
                </c:pt>
                <c:pt idx="4180">
                  <c:v>2012-03-30-00</c:v>
                </c:pt>
                <c:pt idx="4181">
                  <c:v>2012-03-30-01</c:v>
                </c:pt>
                <c:pt idx="4182">
                  <c:v>2012-03-30-02</c:v>
                </c:pt>
                <c:pt idx="4183">
                  <c:v>2012-03-30-03</c:v>
                </c:pt>
                <c:pt idx="4184">
                  <c:v>2012-03-30-04</c:v>
                </c:pt>
                <c:pt idx="4185">
                  <c:v>2012-03-30-05</c:v>
                </c:pt>
                <c:pt idx="4186">
                  <c:v>2012-03-30-06</c:v>
                </c:pt>
                <c:pt idx="4187">
                  <c:v>2012-03-30-07</c:v>
                </c:pt>
                <c:pt idx="4188">
                  <c:v>2012-03-30-08</c:v>
                </c:pt>
                <c:pt idx="4189">
                  <c:v>2012-03-30-09</c:v>
                </c:pt>
                <c:pt idx="4190">
                  <c:v>2012-03-30-10</c:v>
                </c:pt>
                <c:pt idx="4191">
                  <c:v>2012-03-30-11</c:v>
                </c:pt>
                <c:pt idx="4192">
                  <c:v>2012-03-30-12</c:v>
                </c:pt>
                <c:pt idx="4193">
                  <c:v>2012-03-30-13</c:v>
                </c:pt>
                <c:pt idx="4194">
                  <c:v>2012-03-30-14</c:v>
                </c:pt>
                <c:pt idx="4195">
                  <c:v>2012-03-30-15</c:v>
                </c:pt>
                <c:pt idx="4196">
                  <c:v>2012-03-30-16</c:v>
                </c:pt>
                <c:pt idx="4197">
                  <c:v>2012-03-30-17</c:v>
                </c:pt>
                <c:pt idx="4198">
                  <c:v>2012-03-30-18</c:v>
                </c:pt>
                <c:pt idx="4199">
                  <c:v>2012-03-30-19</c:v>
                </c:pt>
                <c:pt idx="4200">
                  <c:v>2012-03-30-20</c:v>
                </c:pt>
                <c:pt idx="4201">
                  <c:v>2012-03-30-21</c:v>
                </c:pt>
                <c:pt idx="4202">
                  <c:v>2012-03-30-22</c:v>
                </c:pt>
                <c:pt idx="4203">
                  <c:v>2012-03-30-23</c:v>
                </c:pt>
                <c:pt idx="4204">
                  <c:v>2012-03-31-00</c:v>
                </c:pt>
                <c:pt idx="4205">
                  <c:v>2012-03-31-01</c:v>
                </c:pt>
                <c:pt idx="4206">
                  <c:v>2012-03-31-02</c:v>
                </c:pt>
                <c:pt idx="4207">
                  <c:v>2012-03-31-03</c:v>
                </c:pt>
                <c:pt idx="4208">
                  <c:v>2012-03-31-04</c:v>
                </c:pt>
                <c:pt idx="4209">
                  <c:v>2012-03-31-05</c:v>
                </c:pt>
                <c:pt idx="4210">
                  <c:v>2012-03-31-06</c:v>
                </c:pt>
                <c:pt idx="4211">
                  <c:v>2012-03-31-07</c:v>
                </c:pt>
                <c:pt idx="4212">
                  <c:v>2012-03-31-08</c:v>
                </c:pt>
                <c:pt idx="4213">
                  <c:v>2012-03-31-09</c:v>
                </c:pt>
                <c:pt idx="4214">
                  <c:v>2012-03-31-10</c:v>
                </c:pt>
                <c:pt idx="4215">
                  <c:v>2012-03-31-11</c:v>
                </c:pt>
                <c:pt idx="4216">
                  <c:v>2012-03-31-12</c:v>
                </c:pt>
                <c:pt idx="4217">
                  <c:v>2012-03-31-13</c:v>
                </c:pt>
                <c:pt idx="4218">
                  <c:v>2012-03-31-14</c:v>
                </c:pt>
                <c:pt idx="4219">
                  <c:v>2012-03-31-15</c:v>
                </c:pt>
                <c:pt idx="4220">
                  <c:v>2012-03-31-16</c:v>
                </c:pt>
                <c:pt idx="4221">
                  <c:v>2012-03-31-17</c:v>
                </c:pt>
                <c:pt idx="4222">
                  <c:v>2012-03-31-18</c:v>
                </c:pt>
                <c:pt idx="4223">
                  <c:v>2012-03-31-19</c:v>
                </c:pt>
                <c:pt idx="4224">
                  <c:v>2012-03-31-20</c:v>
                </c:pt>
                <c:pt idx="4225">
                  <c:v>2012-03-31-21</c:v>
                </c:pt>
                <c:pt idx="4226">
                  <c:v>2012-03-31-22</c:v>
                </c:pt>
                <c:pt idx="4227">
                  <c:v>2012-03-31-23</c:v>
                </c:pt>
                <c:pt idx="4228">
                  <c:v>2012-04-01-00</c:v>
                </c:pt>
                <c:pt idx="4229">
                  <c:v>2012-04-01-01</c:v>
                </c:pt>
                <c:pt idx="4230">
                  <c:v>2012-04-01-02</c:v>
                </c:pt>
                <c:pt idx="4231">
                  <c:v>2012-04-01-03</c:v>
                </c:pt>
                <c:pt idx="4232">
                  <c:v>2012-04-01-04</c:v>
                </c:pt>
                <c:pt idx="4233">
                  <c:v>2012-04-01-05</c:v>
                </c:pt>
                <c:pt idx="4234">
                  <c:v>2012-04-01-06</c:v>
                </c:pt>
                <c:pt idx="4235">
                  <c:v>2012-04-01-07</c:v>
                </c:pt>
                <c:pt idx="4236">
                  <c:v>2012-04-01-08</c:v>
                </c:pt>
                <c:pt idx="4237">
                  <c:v>2012-04-01-09</c:v>
                </c:pt>
                <c:pt idx="4238">
                  <c:v>2012-04-01-10</c:v>
                </c:pt>
                <c:pt idx="4239">
                  <c:v>2012-04-01-11</c:v>
                </c:pt>
                <c:pt idx="4240">
                  <c:v>2012-04-01-12</c:v>
                </c:pt>
                <c:pt idx="4241">
                  <c:v>2012-04-01-13</c:v>
                </c:pt>
                <c:pt idx="4242">
                  <c:v>2012-04-01-14</c:v>
                </c:pt>
                <c:pt idx="4243">
                  <c:v>2012-04-01-15</c:v>
                </c:pt>
                <c:pt idx="4244">
                  <c:v>2012-04-01-16</c:v>
                </c:pt>
                <c:pt idx="4245">
                  <c:v>2012-04-01-17</c:v>
                </c:pt>
                <c:pt idx="4246">
                  <c:v>2012-04-01-18</c:v>
                </c:pt>
                <c:pt idx="4247">
                  <c:v>2012-04-01-19</c:v>
                </c:pt>
                <c:pt idx="4248">
                  <c:v>2012-04-01-20</c:v>
                </c:pt>
                <c:pt idx="4249">
                  <c:v>2012-04-01-21</c:v>
                </c:pt>
                <c:pt idx="4250">
                  <c:v>2012-04-01-22</c:v>
                </c:pt>
                <c:pt idx="4251">
                  <c:v>2012-04-01-23</c:v>
                </c:pt>
                <c:pt idx="4252">
                  <c:v>2012-04-02-00</c:v>
                </c:pt>
                <c:pt idx="4253">
                  <c:v>2012-04-02-01</c:v>
                </c:pt>
                <c:pt idx="4254">
                  <c:v>2012-04-02-02</c:v>
                </c:pt>
                <c:pt idx="4255">
                  <c:v>2012-04-02-03</c:v>
                </c:pt>
                <c:pt idx="4256">
                  <c:v>2012-04-02-04</c:v>
                </c:pt>
                <c:pt idx="4257">
                  <c:v>2012-04-02-05</c:v>
                </c:pt>
                <c:pt idx="4258">
                  <c:v>2012-04-02-06</c:v>
                </c:pt>
                <c:pt idx="4259">
                  <c:v>2012-04-02-07</c:v>
                </c:pt>
                <c:pt idx="4260">
                  <c:v>2012-04-02-08</c:v>
                </c:pt>
                <c:pt idx="4261">
                  <c:v>2012-04-02-09</c:v>
                </c:pt>
                <c:pt idx="4262">
                  <c:v>2012-04-02-10</c:v>
                </c:pt>
                <c:pt idx="4263">
                  <c:v>2012-04-02-11</c:v>
                </c:pt>
                <c:pt idx="4264">
                  <c:v>2012-04-02-12</c:v>
                </c:pt>
                <c:pt idx="4265">
                  <c:v>2012-04-02-13</c:v>
                </c:pt>
                <c:pt idx="4266">
                  <c:v>2012-04-02-14</c:v>
                </c:pt>
                <c:pt idx="4267">
                  <c:v>2012-04-02-15</c:v>
                </c:pt>
                <c:pt idx="4268">
                  <c:v>2012-04-02-16</c:v>
                </c:pt>
                <c:pt idx="4269">
                  <c:v>2012-04-02-17</c:v>
                </c:pt>
                <c:pt idx="4270">
                  <c:v>2012-04-02-18</c:v>
                </c:pt>
                <c:pt idx="4271">
                  <c:v>2012-04-02-19</c:v>
                </c:pt>
                <c:pt idx="4272">
                  <c:v>2012-04-02-20</c:v>
                </c:pt>
                <c:pt idx="4273">
                  <c:v>2012-04-02-21</c:v>
                </c:pt>
                <c:pt idx="4274">
                  <c:v>2012-04-02-22</c:v>
                </c:pt>
                <c:pt idx="4275">
                  <c:v>2012-04-02-23</c:v>
                </c:pt>
                <c:pt idx="4276">
                  <c:v>2012-04-03-00</c:v>
                </c:pt>
                <c:pt idx="4277">
                  <c:v>2012-04-03-01</c:v>
                </c:pt>
                <c:pt idx="4278">
                  <c:v>2012-04-03-02</c:v>
                </c:pt>
                <c:pt idx="4279">
                  <c:v>2012-04-03-03</c:v>
                </c:pt>
                <c:pt idx="4280">
                  <c:v>2012-04-03-04</c:v>
                </c:pt>
                <c:pt idx="4281">
                  <c:v>2012-04-03-05</c:v>
                </c:pt>
                <c:pt idx="4282">
                  <c:v>2012-04-03-06</c:v>
                </c:pt>
                <c:pt idx="4283">
                  <c:v>2012-04-03-07</c:v>
                </c:pt>
                <c:pt idx="4284">
                  <c:v>2012-04-03-08</c:v>
                </c:pt>
                <c:pt idx="4285">
                  <c:v>2012-04-03-09</c:v>
                </c:pt>
                <c:pt idx="4286">
                  <c:v>2012-04-03-10</c:v>
                </c:pt>
                <c:pt idx="4287">
                  <c:v>2012-04-03-11</c:v>
                </c:pt>
                <c:pt idx="4288">
                  <c:v>2012-04-03-12</c:v>
                </c:pt>
                <c:pt idx="4289">
                  <c:v>2012-04-03-13</c:v>
                </c:pt>
                <c:pt idx="4290">
                  <c:v>2012-04-03-14</c:v>
                </c:pt>
                <c:pt idx="4291">
                  <c:v>2012-04-03-15</c:v>
                </c:pt>
                <c:pt idx="4292">
                  <c:v>2012-04-03-16</c:v>
                </c:pt>
                <c:pt idx="4293">
                  <c:v>2012-04-03-17</c:v>
                </c:pt>
                <c:pt idx="4294">
                  <c:v>2012-04-03-18</c:v>
                </c:pt>
                <c:pt idx="4295">
                  <c:v>2012-04-03-19</c:v>
                </c:pt>
                <c:pt idx="4296">
                  <c:v>2012-04-03-20</c:v>
                </c:pt>
                <c:pt idx="4297">
                  <c:v>2012-04-03-21</c:v>
                </c:pt>
                <c:pt idx="4298">
                  <c:v>2012-04-03-22</c:v>
                </c:pt>
                <c:pt idx="4299">
                  <c:v>2012-04-03-23</c:v>
                </c:pt>
                <c:pt idx="4300">
                  <c:v>2012-04-04-00</c:v>
                </c:pt>
                <c:pt idx="4301">
                  <c:v>2012-04-04-01</c:v>
                </c:pt>
                <c:pt idx="4302">
                  <c:v>2012-04-04-02</c:v>
                </c:pt>
                <c:pt idx="4303">
                  <c:v>2012-04-04-03</c:v>
                </c:pt>
                <c:pt idx="4304">
                  <c:v>2012-04-04-04</c:v>
                </c:pt>
                <c:pt idx="4305">
                  <c:v>2012-04-04-05</c:v>
                </c:pt>
                <c:pt idx="4306">
                  <c:v>2012-04-04-06</c:v>
                </c:pt>
                <c:pt idx="4307">
                  <c:v>2012-04-04-07</c:v>
                </c:pt>
                <c:pt idx="4308">
                  <c:v>2012-04-04-08</c:v>
                </c:pt>
                <c:pt idx="4309">
                  <c:v>2012-04-04-09</c:v>
                </c:pt>
                <c:pt idx="4310">
                  <c:v>2012-04-04-10</c:v>
                </c:pt>
                <c:pt idx="4311">
                  <c:v>2012-04-04-11</c:v>
                </c:pt>
                <c:pt idx="4312">
                  <c:v>2012-04-04-12</c:v>
                </c:pt>
                <c:pt idx="4313">
                  <c:v>2012-04-04-13</c:v>
                </c:pt>
                <c:pt idx="4314">
                  <c:v>2012-04-04-14</c:v>
                </c:pt>
                <c:pt idx="4315">
                  <c:v>2012-04-04-15</c:v>
                </c:pt>
                <c:pt idx="4316">
                  <c:v>2012-04-04-16</c:v>
                </c:pt>
                <c:pt idx="4317">
                  <c:v>2012-04-04-17</c:v>
                </c:pt>
                <c:pt idx="4318">
                  <c:v>2012-04-04-18</c:v>
                </c:pt>
                <c:pt idx="4319">
                  <c:v>2012-04-04-19</c:v>
                </c:pt>
                <c:pt idx="4320">
                  <c:v>2012-04-04-20</c:v>
                </c:pt>
                <c:pt idx="4321">
                  <c:v>2012-04-04-21</c:v>
                </c:pt>
                <c:pt idx="4322">
                  <c:v>2012-04-04-22</c:v>
                </c:pt>
                <c:pt idx="4323">
                  <c:v>2012-04-04-23</c:v>
                </c:pt>
                <c:pt idx="4324">
                  <c:v>2012-04-05-00</c:v>
                </c:pt>
                <c:pt idx="4325">
                  <c:v>2012-04-05-01</c:v>
                </c:pt>
                <c:pt idx="4326">
                  <c:v>2012-04-05-02</c:v>
                </c:pt>
                <c:pt idx="4327">
                  <c:v>2012-04-05-03</c:v>
                </c:pt>
                <c:pt idx="4328">
                  <c:v>2012-04-05-04</c:v>
                </c:pt>
                <c:pt idx="4329">
                  <c:v>2012-04-05-05</c:v>
                </c:pt>
                <c:pt idx="4330">
                  <c:v>2012-04-05-06</c:v>
                </c:pt>
                <c:pt idx="4331">
                  <c:v>2012-04-05-07</c:v>
                </c:pt>
                <c:pt idx="4332">
                  <c:v>2012-04-05-08</c:v>
                </c:pt>
                <c:pt idx="4333">
                  <c:v>2012-04-05-09</c:v>
                </c:pt>
                <c:pt idx="4334">
                  <c:v>2012-04-05-10</c:v>
                </c:pt>
                <c:pt idx="4335">
                  <c:v>2012-04-05-11</c:v>
                </c:pt>
                <c:pt idx="4336">
                  <c:v>2012-04-05-12</c:v>
                </c:pt>
                <c:pt idx="4337">
                  <c:v>2012-04-05-13</c:v>
                </c:pt>
                <c:pt idx="4338">
                  <c:v>2012-04-05-14</c:v>
                </c:pt>
                <c:pt idx="4339">
                  <c:v>2012-04-05-15</c:v>
                </c:pt>
                <c:pt idx="4340">
                  <c:v>2012-04-05-16</c:v>
                </c:pt>
                <c:pt idx="4341">
                  <c:v>2012-04-05-17</c:v>
                </c:pt>
                <c:pt idx="4342">
                  <c:v>2012-04-05-18</c:v>
                </c:pt>
                <c:pt idx="4343">
                  <c:v>2012-04-05-19</c:v>
                </c:pt>
                <c:pt idx="4344">
                  <c:v>2012-04-05-20</c:v>
                </c:pt>
                <c:pt idx="4345">
                  <c:v>2012-04-05-21</c:v>
                </c:pt>
                <c:pt idx="4346">
                  <c:v>2012-04-05-22</c:v>
                </c:pt>
                <c:pt idx="4347">
                  <c:v>2012-04-05-23</c:v>
                </c:pt>
                <c:pt idx="4348">
                  <c:v>2012-04-06-00</c:v>
                </c:pt>
                <c:pt idx="4349">
                  <c:v>2012-04-06-01</c:v>
                </c:pt>
                <c:pt idx="4350">
                  <c:v>2012-04-06-02</c:v>
                </c:pt>
                <c:pt idx="4351">
                  <c:v>2012-04-06-03</c:v>
                </c:pt>
                <c:pt idx="4352">
                  <c:v>2012-04-06-04</c:v>
                </c:pt>
                <c:pt idx="4353">
                  <c:v>2012-04-06-05</c:v>
                </c:pt>
                <c:pt idx="4354">
                  <c:v>2012-04-06-06</c:v>
                </c:pt>
                <c:pt idx="4355">
                  <c:v>2012-04-06-07</c:v>
                </c:pt>
                <c:pt idx="4356">
                  <c:v>2012-04-06-08</c:v>
                </c:pt>
                <c:pt idx="4357">
                  <c:v>2012-04-06-09</c:v>
                </c:pt>
                <c:pt idx="4358">
                  <c:v>2012-04-06-10</c:v>
                </c:pt>
                <c:pt idx="4359">
                  <c:v>2012-04-06-11</c:v>
                </c:pt>
                <c:pt idx="4360">
                  <c:v>2012-04-06-12</c:v>
                </c:pt>
                <c:pt idx="4361">
                  <c:v>2012-04-06-13</c:v>
                </c:pt>
                <c:pt idx="4362">
                  <c:v>2012-04-06-14</c:v>
                </c:pt>
                <c:pt idx="4363">
                  <c:v>2012-04-06-15</c:v>
                </c:pt>
                <c:pt idx="4364">
                  <c:v>2012-04-06-16</c:v>
                </c:pt>
                <c:pt idx="4365">
                  <c:v>2012-04-06-17</c:v>
                </c:pt>
                <c:pt idx="4366">
                  <c:v>2012-04-06-18</c:v>
                </c:pt>
                <c:pt idx="4367">
                  <c:v>2012-04-06-19</c:v>
                </c:pt>
                <c:pt idx="4368">
                  <c:v>2012-04-06-20</c:v>
                </c:pt>
                <c:pt idx="4369">
                  <c:v>2012-04-06-21</c:v>
                </c:pt>
                <c:pt idx="4370">
                  <c:v>2012-04-06-22</c:v>
                </c:pt>
                <c:pt idx="4371">
                  <c:v>2012-04-06-23</c:v>
                </c:pt>
                <c:pt idx="4372">
                  <c:v>2012-04-07-00</c:v>
                </c:pt>
                <c:pt idx="4373">
                  <c:v>2012-04-07-01</c:v>
                </c:pt>
                <c:pt idx="4374">
                  <c:v>2012-04-07-02</c:v>
                </c:pt>
                <c:pt idx="4375">
                  <c:v>2012-04-07-03</c:v>
                </c:pt>
                <c:pt idx="4376">
                  <c:v>2012-04-07-04</c:v>
                </c:pt>
                <c:pt idx="4377">
                  <c:v>2012-04-07-05</c:v>
                </c:pt>
                <c:pt idx="4378">
                  <c:v>2012-04-07-06</c:v>
                </c:pt>
                <c:pt idx="4379">
                  <c:v>2012-04-07-07</c:v>
                </c:pt>
                <c:pt idx="4380">
                  <c:v>2012-04-07-08</c:v>
                </c:pt>
                <c:pt idx="4381">
                  <c:v>2012-04-07-09</c:v>
                </c:pt>
                <c:pt idx="4382">
                  <c:v>2012-04-07-10</c:v>
                </c:pt>
                <c:pt idx="4383">
                  <c:v>2012-04-07-11</c:v>
                </c:pt>
                <c:pt idx="4384">
                  <c:v>2012-04-07-12</c:v>
                </c:pt>
                <c:pt idx="4385">
                  <c:v>2012-04-07-13</c:v>
                </c:pt>
                <c:pt idx="4386">
                  <c:v>2012-04-07-14</c:v>
                </c:pt>
                <c:pt idx="4387">
                  <c:v>2012-04-07-15</c:v>
                </c:pt>
                <c:pt idx="4388">
                  <c:v>2012-04-07-16</c:v>
                </c:pt>
                <c:pt idx="4389">
                  <c:v>2012-04-07-17</c:v>
                </c:pt>
                <c:pt idx="4390">
                  <c:v>2012-04-07-18</c:v>
                </c:pt>
                <c:pt idx="4391">
                  <c:v>2012-04-07-19</c:v>
                </c:pt>
                <c:pt idx="4392">
                  <c:v>2012-04-07-20</c:v>
                </c:pt>
                <c:pt idx="4393">
                  <c:v>2012-04-07-21</c:v>
                </c:pt>
                <c:pt idx="4394">
                  <c:v>2012-04-07-22</c:v>
                </c:pt>
                <c:pt idx="4395">
                  <c:v>2012-04-07-23</c:v>
                </c:pt>
                <c:pt idx="4396">
                  <c:v>2012-04-08-00</c:v>
                </c:pt>
                <c:pt idx="4397">
                  <c:v>2012-04-08-01</c:v>
                </c:pt>
                <c:pt idx="4398">
                  <c:v>2012-04-08-02</c:v>
                </c:pt>
                <c:pt idx="4399">
                  <c:v>2012-04-08-03</c:v>
                </c:pt>
                <c:pt idx="4400">
                  <c:v>2012-04-08-04</c:v>
                </c:pt>
                <c:pt idx="4401">
                  <c:v>2012-04-08-05</c:v>
                </c:pt>
                <c:pt idx="4402">
                  <c:v>2012-04-08-06</c:v>
                </c:pt>
                <c:pt idx="4403">
                  <c:v>2012-04-08-07</c:v>
                </c:pt>
                <c:pt idx="4404">
                  <c:v>2012-04-08-08</c:v>
                </c:pt>
                <c:pt idx="4405">
                  <c:v>2012-04-08-09</c:v>
                </c:pt>
                <c:pt idx="4406">
                  <c:v>2012-04-08-10</c:v>
                </c:pt>
                <c:pt idx="4407">
                  <c:v>2012-04-08-11</c:v>
                </c:pt>
                <c:pt idx="4408">
                  <c:v>2012-04-08-12</c:v>
                </c:pt>
                <c:pt idx="4409">
                  <c:v>2012-04-08-13</c:v>
                </c:pt>
                <c:pt idx="4410">
                  <c:v>2012-04-08-14</c:v>
                </c:pt>
                <c:pt idx="4411">
                  <c:v>2012-04-08-15</c:v>
                </c:pt>
                <c:pt idx="4412">
                  <c:v>2012-04-08-16</c:v>
                </c:pt>
                <c:pt idx="4413">
                  <c:v>2012-04-08-17</c:v>
                </c:pt>
                <c:pt idx="4414">
                  <c:v>2012-04-08-18</c:v>
                </c:pt>
                <c:pt idx="4415">
                  <c:v>2012-04-08-19</c:v>
                </c:pt>
                <c:pt idx="4416">
                  <c:v>2012-04-08-20</c:v>
                </c:pt>
                <c:pt idx="4417">
                  <c:v>2012-04-08-21</c:v>
                </c:pt>
                <c:pt idx="4418">
                  <c:v>2012-04-08-22</c:v>
                </c:pt>
                <c:pt idx="4419">
                  <c:v>2012-04-08-23</c:v>
                </c:pt>
                <c:pt idx="4420">
                  <c:v>2012-04-09-00</c:v>
                </c:pt>
                <c:pt idx="4421">
                  <c:v>2012-04-09-01</c:v>
                </c:pt>
                <c:pt idx="4422">
                  <c:v>2012-04-09-02</c:v>
                </c:pt>
                <c:pt idx="4423">
                  <c:v>2012-04-09-03</c:v>
                </c:pt>
                <c:pt idx="4424">
                  <c:v>2012-04-09-04</c:v>
                </c:pt>
                <c:pt idx="4425">
                  <c:v>2012-04-09-05</c:v>
                </c:pt>
                <c:pt idx="4426">
                  <c:v>2012-04-09-06</c:v>
                </c:pt>
                <c:pt idx="4427">
                  <c:v>2012-04-09-07</c:v>
                </c:pt>
                <c:pt idx="4428">
                  <c:v>2012-04-09-08</c:v>
                </c:pt>
                <c:pt idx="4429">
                  <c:v>2012-04-09-09</c:v>
                </c:pt>
                <c:pt idx="4430">
                  <c:v>2012-04-09-10</c:v>
                </c:pt>
                <c:pt idx="4431">
                  <c:v>2012-04-09-11</c:v>
                </c:pt>
                <c:pt idx="4432">
                  <c:v>2012-04-09-12</c:v>
                </c:pt>
                <c:pt idx="4433">
                  <c:v>2012-04-09-13</c:v>
                </c:pt>
                <c:pt idx="4434">
                  <c:v>2012-04-09-14</c:v>
                </c:pt>
                <c:pt idx="4435">
                  <c:v>2012-04-09-15</c:v>
                </c:pt>
                <c:pt idx="4436">
                  <c:v>2012-04-09-16</c:v>
                </c:pt>
                <c:pt idx="4437">
                  <c:v>2012-04-09-17</c:v>
                </c:pt>
                <c:pt idx="4438">
                  <c:v>2012-04-09-18</c:v>
                </c:pt>
                <c:pt idx="4439">
                  <c:v>2012-04-09-19</c:v>
                </c:pt>
                <c:pt idx="4440">
                  <c:v>2012-04-09-20</c:v>
                </c:pt>
                <c:pt idx="4441">
                  <c:v>2012-04-09-21</c:v>
                </c:pt>
                <c:pt idx="4442">
                  <c:v>2012-04-09-22</c:v>
                </c:pt>
                <c:pt idx="4443">
                  <c:v>2012-04-09-23</c:v>
                </c:pt>
                <c:pt idx="4444">
                  <c:v>2012-04-10-00</c:v>
                </c:pt>
                <c:pt idx="4445">
                  <c:v>2012-04-10-01</c:v>
                </c:pt>
                <c:pt idx="4446">
                  <c:v>2012-04-10-02</c:v>
                </c:pt>
                <c:pt idx="4447">
                  <c:v>2012-04-10-03</c:v>
                </c:pt>
                <c:pt idx="4448">
                  <c:v>2012-04-10-04</c:v>
                </c:pt>
                <c:pt idx="4449">
                  <c:v>2012-04-10-05</c:v>
                </c:pt>
                <c:pt idx="4450">
                  <c:v>2012-04-10-06</c:v>
                </c:pt>
                <c:pt idx="4451">
                  <c:v>2012-04-10-07</c:v>
                </c:pt>
                <c:pt idx="4452">
                  <c:v>2012-04-10-08</c:v>
                </c:pt>
                <c:pt idx="4453">
                  <c:v>2012-04-10-09</c:v>
                </c:pt>
                <c:pt idx="4454">
                  <c:v>2012-04-10-10</c:v>
                </c:pt>
                <c:pt idx="4455">
                  <c:v>2012-04-10-11</c:v>
                </c:pt>
                <c:pt idx="4456">
                  <c:v>2012-04-10-12</c:v>
                </c:pt>
                <c:pt idx="4457">
                  <c:v>2012-04-10-13</c:v>
                </c:pt>
                <c:pt idx="4458">
                  <c:v>2012-04-10-14</c:v>
                </c:pt>
                <c:pt idx="4459">
                  <c:v>2012-04-10-15</c:v>
                </c:pt>
                <c:pt idx="4460">
                  <c:v>2012-04-10-16</c:v>
                </c:pt>
                <c:pt idx="4461">
                  <c:v>2012-04-10-17</c:v>
                </c:pt>
                <c:pt idx="4462">
                  <c:v>2012-04-10-18</c:v>
                </c:pt>
                <c:pt idx="4463">
                  <c:v>2012-04-10-19</c:v>
                </c:pt>
                <c:pt idx="4464">
                  <c:v>2012-04-10-20</c:v>
                </c:pt>
                <c:pt idx="4465">
                  <c:v>2012-04-10-21</c:v>
                </c:pt>
                <c:pt idx="4466">
                  <c:v>2012-04-10-22</c:v>
                </c:pt>
                <c:pt idx="4467">
                  <c:v>2012-04-10-23</c:v>
                </c:pt>
                <c:pt idx="4468">
                  <c:v>2012-04-11-00</c:v>
                </c:pt>
                <c:pt idx="4469">
                  <c:v>2012-04-11-01</c:v>
                </c:pt>
                <c:pt idx="4470">
                  <c:v>2012-04-11-02</c:v>
                </c:pt>
                <c:pt idx="4471">
                  <c:v>2012-04-11-03</c:v>
                </c:pt>
                <c:pt idx="4472">
                  <c:v>2012-04-11-04</c:v>
                </c:pt>
                <c:pt idx="4473">
                  <c:v>2012-04-11-05</c:v>
                </c:pt>
                <c:pt idx="4474">
                  <c:v>2012-04-11-06</c:v>
                </c:pt>
                <c:pt idx="4475">
                  <c:v>2012-04-11-07</c:v>
                </c:pt>
                <c:pt idx="4476">
                  <c:v>2012-04-11-08</c:v>
                </c:pt>
                <c:pt idx="4477">
                  <c:v>2012-04-11-09</c:v>
                </c:pt>
                <c:pt idx="4478">
                  <c:v>2012-04-11-10</c:v>
                </c:pt>
                <c:pt idx="4479">
                  <c:v>2012-04-11-11</c:v>
                </c:pt>
                <c:pt idx="4480">
                  <c:v>2012-04-11-12</c:v>
                </c:pt>
                <c:pt idx="4481">
                  <c:v>2012-04-11-13</c:v>
                </c:pt>
                <c:pt idx="4482">
                  <c:v>2012-04-11-14</c:v>
                </c:pt>
                <c:pt idx="4483">
                  <c:v>2012-04-11-15</c:v>
                </c:pt>
                <c:pt idx="4484">
                  <c:v>2012-04-11-16</c:v>
                </c:pt>
                <c:pt idx="4485">
                  <c:v>2012-04-11-17</c:v>
                </c:pt>
                <c:pt idx="4486">
                  <c:v>2012-04-11-18</c:v>
                </c:pt>
                <c:pt idx="4487">
                  <c:v>2012-04-11-19</c:v>
                </c:pt>
                <c:pt idx="4488">
                  <c:v>2012-04-11-20</c:v>
                </c:pt>
                <c:pt idx="4489">
                  <c:v>2012-04-11-21</c:v>
                </c:pt>
                <c:pt idx="4490">
                  <c:v>2012-04-11-22</c:v>
                </c:pt>
                <c:pt idx="4491">
                  <c:v>2012-04-11-23</c:v>
                </c:pt>
                <c:pt idx="4492">
                  <c:v>2012-04-12-00</c:v>
                </c:pt>
                <c:pt idx="4493">
                  <c:v>2012-04-12-01</c:v>
                </c:pt>
                <c:pt idx="4494">
                  <c:v>2012-04-12-02</c:v>
                </c:pt>
                <c:pt idx="4495">
                  <c:v>2012-04-12-03</c:v>
                </c:pt>
                <c:pt idx="4496">
                  <c:v>2012-04-12-04</c:v>
                </c:pt>
                <c:pt idx="4497">
                  <c:v>2012-04-12-05</c:v>
                </c:pt>
                <c:pt idx="4498">
                  <c:v>2012-04-12-06</c:v>
                </c:pt>
                <c:pt idx="4499">
                  <c:v>2012-04-12-07</c:v>
                </c:pt>
                <c:pt idx="4500">
                  <c:v>2012-04-12-08</c:v>
                </c:pt>
                <c:pt idx="4501">
                  <c:v>2012-04-12-09</c:v>
                </c:pt>
                <c:pt idx="4502">
                  <c:v>2012-04-12-10</c:v>
                </c:pt>
                <c:pt idx="4503">
                  <c:v>2012-04-12-11</c:v>
                </c:pt>
                <c:pt idx="4504">
                  <c:v>2012-04-12-12</c:v>
                </c:pt>
                <c:pt idx="4505">
                  <c:v>2012-04-12-13</c:v>
                </c:pt>
                <c:pt idx="4506">
                  <c:v>2012-04-12-14</c:v>
                </c:pt>
                <c:pt idx="4507">
                  <c:v>2012-04-12-15</c:v>
                </c:pt>
                <c:pt idx="4508">
                  <c:v>2012-04-12-16</c:v>
                </c:pt>
                <c:pt idx="4509">
                  <c:v>2012-04-12-17</c:v>
                </c:pt>
                <c:pt idx="4510">
                  <c:v>2012-04-12-18</c:v>
                </c:pt>
                <c:pt idx="4511">
                  <c:v>2012-04-12-19</c:v>
                </c:pt>
                <c:pt idx="4512">
                  <c:v>2012-04-12-20</c:v>
                </c:pt>
                <c:pt idx="4513">
                  <c:v>2012-04-12-21</c:v>
                </c:pt>
                <c:pt idx="4514">
                  <c:v>2012-04-12-22</c:v>
                </c:pt>
                <c:pt idx="4515">
                  <c:v>2012-04-12-23</c:v>
                </c:pt>
                <c:pt idx="4516">
                  <c:v>2012-04-13-00</c:v>
                </c:pt>
                <c:pt idx="4517">
                  <c:v>2012-04-13-01</c:v>
                </c:pt>
                <c:pt idx="4518">
                  <c:v>2012-04-13-02</c:v>
                </c:pt>
                <c:pt idx="4519">
                  <c:v>2012-04-13-03</c:v>
                </c:pt>
                <c:pt idx="4520">
                  <c:v>2012-04-13-04</c:v>
                </c:pt>
                <c:pt idx="4521">
                  <c:v>2012-04-13-05</c:v>
                </c:pt>
                <c:pt idx="4522">
                  <c:v>2012-04-13-06</c:v>
                </c:pt>
                <c:pt idx="4523">
                  <c:v>2012-04-13-07</c:v>
                </c:pt>
                <c:pt idx="4524">
                  <c:v>2012-04-13-08</c:v>
                </c:pt>
                <c:pt idx="4525">
                  <c:v>2012-04-13-09</c:v>
                </c:pt>
                <c:pt idx="4526">
                  <c:v>2012-04-13-10</c:v>
                </c:pt>
                <c:pt idx="4527">
                  <c:v>2012-04-13-11</c:v>
                </c:pt>
                <c:pt idx="4528">
                  <c:v>2012-04-13-12</c:v>
                </c:pt>
                <c:pt idx="4529">
                  <c:v>2012-04-13-13</c:v>
                </c:pt>
                <c:pt idx="4530">
                  <c:v>2012-04-13-14</c:v>
                </c:pt>
                <c:pt idx="4531">
                  <c:v>2012-04-13-15</c:v>
                </c:pt>
                <c:pt idx="4532">
                  <c:v>2012-04-13-16</c:v>
                </c:pt>
                <c:pt idx="4533">
                  <c:v>2012-04-13-17</c:v>
                </c:pt>
                <c:pt idx="4534">
                  <c:v>2012-04-13-18</c:v>
                </c:pt>
                <c:pt idx="4535">
                  <c:v>2012-04-13-19</c:v>
                </c:pt>
                <c:pt idx="4536">
                  <c:v>2012-04-13-20</c:v>
                </c:pt>
                <c:pt idx="4537">
                  <c:v>2012-04-13-21</c:v>
                </c:pt>
                <c:pt idx="4538">
                  <c:v>2012-04-13-22</c:v>
                </c:pt>
                <c:pt idx="4539">
                  <c:v>2012-04-13-23</c:v>
                </c:pt>
                <c:pt idx="4540">
                  <c:v>2012-04-14-00</c:v>
                </c:pt>
                <c:pt idx="4541">
                  <c:v>2012-04-14-01</c:v>
                </c:pt>
                <c:pt idx="4542">
                  <c:v>2012-04-14-02</c:v>
                </c:pt>
                <c:pt idx="4543">
                  <c:v>2012-04-14-03</c:v>
                </c:pt>
                <c:pt idx="4544">
                  <c:v>2012-04-14-04</c:v>
                </c:pt>
                <c:pt idx="4545">
                  <c:v>2012-04-14-05</c:v>
                </c:pt>
                <c:pt idx="4546">
                  <c:v>2012-04-14-06</c:v>
                </c:pt>
                <c:pt idx="4547">
                  <c:v>2012-04-14-07</c:v>
                </c:pt>
                <c:pt idx="4548">
                  <c:v>2012-04-14-08</c:v>
                </c:pt>
                <c:pt idx="4549">
                  <c:v>2012-04-14-09</c:v>
                </c:pt>
                <c:pt idx="4550">
                  <c:v>2012-04-14-10</c:v>
                </c:pt>
                <c:pt idx="4551">
                  <c:v>2012-04-14-11</c:v>
                </c:pt>
                <c:pt idx="4552">
                  <c:v>2012-04-14-12</c:v>
                </c:pt>
                <c:pt idx="4553">
                  <c:v>2012-04-14-13</c:v>
                </c:pt>
                <c:pt idx="4554">
                  <c:v>2012-04-14-14</c:v>
                </c:pt>
                <c:pt idx="4555">
                  <c:v>2012-04-14-15</c:v>
                </c:pt>
                <c:pt idx="4556">
                  <c:v>2012-04-14-16</c:v>
                </c:pt>
                <c:pt idx="4557">
                  <c:v>2012-04-14-17</c:v>
                </c:pt>
                <c:pt idx="4558">
                  <c:v>2012-04-14-18</c:v>
                </c:pt>
                <c:pt idx="4559">
                  <c:v>2012-04-14-19</c:v>
                </c:pt>
                <c:pt idx="4560">
                  <c:v>2012-04-14-20</c:v>
                </c:pt>
                <c:pt idx="4561">
                  <c:v>2012-04-14-21</c:v>
                </c:pt>
                <c:pt idx="4562">
                  <c:v>2012-04-14-22</c:v>
                </c:pt>
                <c:pt idx="4563">
                  <c:v>2012-04-14-23</c:v>
                </c:pt>
                <c:pt idx="4564">
                  <c:v>2012-04-15-00</c:v>
                </c:pt>
                <c:pt idx="4565">
                  <c:v>2012-04-15-01</c:v>
                </c:pt>
                <c:pt idx="4566">
                  <c:v>2012-04-15-02</c:v>
                </c:pt>
                <c:pt idx="4567">
                  <c:v>2012-04-15-03</c:v>
                </c:pt>
                <c:pt idx="4568">
                  <c:v>2012-04-15-04</c:v>
                </c:pt>
                <c:pt idx="4569">
                  <c:v>2012-04-15-05</c:v>
                </c:pt>
                <c:pt idx="4570">
                  <c:v>2012-04-15-06</c:v>
                </c:pt>
                <c:pt idx="4571">
                  <c:v>2012-04-15-07</c:v>
                </c:pt>
                <c:pt idx="4572">
                  <c:v>2012-04-15-08</c:v>
                </c:pt>
                <c:pt idx="4573">
                  <c:v>2012-04-15-09</c:v>
                </c:pt>
                <c:pt idx="4574">
                  <c:v>2012-04-15-10</c:v>
                </c:pt>
                <c:pt idx="4575">
                  <c:v>2012-04-15-11</c:v>
                </c:pt>
                <c:pt idx="4576">
                  <c:v>2012-04-15-12</c:v>
                </c:pt>
                <c:pt idx="4577">
                  <c:v>2012-04-15-13</c:v>
                </c:pt>
                <c:pt idx="4578">
                  <c:v>2012-04-15-14</c:v>
                </c:pt>
                <c:pt idx="4579">
                  <c:v>2012-04-15-15</c:v>
                </c:pt>
                <c:pt idx="4580">
                  <c:v>2012-04-15-16</c:v>
                </c:pt>
                <c:pt idx="4581">
                  <c:v>2012-04-15-17</c:v>
                </c:pt>
                <c:pt idx="4582">
                  <c:v>2012-04-15-18</c:v>
                </c:pt>
                <c:pt idx="4583">
                  <c:v>2012-04-15-19</c:v>
                </c:pt>
                <c:pt idx="4584">
                  <c:v>2012-04-15-20</c:v>
                </c:pt>
                <c:pt idx="4585">
                  <c:v>2012-04-15-21</c:v>
                </c:pt>
                <c:pt idx="4586">
                  <c:v>2012-04-15-22</c:v>
                </c:pt>
                <c:pt idx="4587">
                  <c:v>2012-04-15-23</c:v>
                </c:pt>
                <c:pt idx="4588">
                  <c:v>2012-04-16-00</c:v>
                </c:pt>
                <c:pt idx="4589">
                  <c:v>2012-04-16-01</c:v>
                </c:pt>
                <c:pt idx="4590">
                  <c:v>2012-04-16-02</c:v>
                </c:pt>
                <c:pt idx="4591">
                  <c:v>2012-04-16-03</c:v>
                </c:pt>
                <c:pt idx="4592">
                  <c:v>2012-04-16-04</c:v>
                </c:pt>
                <c:pt idx="4593">
                  <c:v>2012-04-16-05</c:v>
                </c:pt>
                <c:pt idx="4594">
                  <c:v>2012-04-16-06</c:v>
                </c:pt>
                <c:pt idx="4595">
                  <c:v>2012-04-16-07</c:v>
                </c:pt>
                <c:pt idx="4596">
                  <c:v>2012-04-16-08</c:v>
                </c:pt>
                <c:pt idx="4597">
                  <c:v>2012-04-16-09</c:v>
                </c:pt>
                <c:pt idx="4598">
                  <c:v>2012-04-16-10</c:v>
                </c:pt>
                <c:pt idx="4599">
                  <c:v>2012-04-16-11</c:v>
                </c:pt>
                <c:pt idx="4600">
                  <c:v>2012-04-16-12</c:v>
                </c:pt>
                <c:pt idx="4601">
                  <c:v>2012-04-16-13</c:v>
                </c:pt>
                <c:pt idx="4602">
                  <c:v>2012-04-16-14</c:v>
                </c:pt>
                <c:pt idx="4603">
                  <c:v>2012-04-16-15</c:v>
                </c:pt>
                <c:pt idx="4604">
                  <c:v>2012-04-16-16</c:v>
                </c:pt>
                <c:pt idx="4605">
                  <c:v>2012-04-16-17</c:v>
                </c:pt>
                <c:pt idx="4606">
                  <c:v>2012-04-16-18</c:v>
                </c:pt>
                <c:pt idx="4607">
                  <c:v>2012-04-16-19</c:v>
                </c:pt>
                <c:pt idx="4608">
                  <c:v>2012-04-16-20</c:v>
                </c:pt>
                <c:pt idx="4609">
                  <c:v>2012-04-16-21</c:v>
                </c:pt>
                <c:pt idx="4610">
                  <c:v>2012-04-16-22</c:v>
                </c:pt>
                <c:pt idx="4611">
                  <c:v>2012-04-16-23</c:v>
                </c:pt>
                <c:pt idx="4612">
                  <c:v>2012-04-17-00</c:v>
                </c:pt>
                <c:pt idx="4613">
                  <c:v>2012-04-17-01</c:v>
                </c:pt>
                <c:pt idx="4614">
                  <c:v>2012-04-17-02</c:v>
                </c:pt>
                <c:pt idx="4615">
                  <c:v>2012-04-17-03</c:v>
                </c:pt>
                <c:pt idx="4616">
                  <c:v>2012-04-17-04</c:v>
                </c:pt>
                <c:pt idx="4617">
                  <c:v>2012-04-17-05</c:v>
                </c:pt>
                <c:pt idx="4618">
                  <c:v>2012-04-17-06</c:v>
                </c:pt>
                <c:pt idx="4619">
                  <c:v>2012-04-17-07</c:v>
                </c:pt>
                <c:pt idx="4620">
                  <c:v>2012-04-17-08</c:v>
                </c:pt>
                <c:pt idx="4621">
                  <c:v>2012-04-17-09</c:v>
                </c:pt>
                <c:pt idx="4622">
                  <c:v>2012-04-17-10</c:v>
                </c:pt>
                <c:pt idx="4623">
                  <c:v>2012-04-17-11</c:v>
                </c:pt>
                <c:pt idx="4624">
                  <c:v>2012-04-17-12</c:v>
                </c:pt>
                <c:pt idx="4625">
                  <c:v>2012-04-17-13</c:v>
                </c:pt>
                <c:pt idx="4626">
                  <c:v>2012-04-17-14</c:v>
                </c:pt>
                <c:pt idx="4627">
                  <c:v>2012-04-17-15</c:v>
                </c:pt>
                <c:pt idx="4628">
                  <c:v>2012-04-17-16</c:v>
                </c:pt>
                <c:pt idx="4629">
                  <c:v>2012-04-17-17</c:v>
                </c:pt>
                <c:pt idx="4630">
                  <c:v>2012-04-17-18</c:v>
                </c:pt>
                <c:pt idx="4631">
                  <c:v>2012-04-17-19</c:v>
                </c:pt>
                <c:pt idx="4632">
                  <c:v>2012-04-17-20</c:v>
                </c:pt>
                <c:pt idx="4633">
                  <c:v>2012-04-17-21</c:v>
                </c:pt>
                <c:pt idx="4634">
                  <c:v>2012-04-17-22</c:v>
                </c:pt>
                <c:pt idx="4635">
                  <c:v>2012-04-17-23</c:v>
                </c:pt>
                <c:pt idx="4636">
                  <c:v>2012-04-18-00</c:v>
                </c:pt>
                <c:pt idx="4637">
                  <c:v>2012-04-18-01</c:v>
                </c:pt>
                <c:pt idx="4638">
                  <c:v>2012-04-18-02</c:v>
                </c:pt>
                <c:pt idx="4639">
                  <c:v>2012-04-18-03</c:v>
                </c:pt>
                <c:pt idx="4640">
                  <c:v>2012-04-18-04</c:v>
                </c:pt>
                <c:pt idx="4641">
                  <c:v>2012-04-18-05</c:v>
                </c:pt>
                <c:pt idx="4642">
                  <c:v>2012-04-18-06</c:v>
                </c:pt>
                <c:pt idx="4643">
                  <c:v>2012-04-18-07</c:v>
                </c:pt>
                <c:pt idx="4644">
                  <c:v>2012-04-18-08</c:v>
                </c:pt>
                <c:pt idx="4645">
                  <c:v>2012-04-18-09</c:v>
                </c:pt>
                <c:pt idx="4646">
                  <c:v>2012-04-18-10</c:v>
                </c:pt>
                <c:pt idx="4647">
                  <c:v>2012-04-18-11</c:v>
                </c:pt>
                <c:pt idx="4648">
                  <c:v>2012-04-18-12</c:v>
                </c:pt>
                <c:pt idx="4649">
                  <c:v>2012-04-18-13</c:v>
                </c:pt>
                <c:pt idx="4650">
                  <c:v>2012-04-18-14</c:v>
                </c:pt>
                <c:pt idx="4651">
                  <c:v>2012-04-18-15</c:v>
                </c:pt>
                <c:pt idx="4652">
                  <c:v>2012-04-18-16</c:v>
                </c:pt>
                <c:pt idx="4653">
                  <c:v>2012-04-18-17</c:v>
                </c:pt>
                <c:pt idx="4654">
                  <c:v>2012-04-18-18</c:v>
                </c:pt>
                <c:pt idx="4655">
                  <c:v>2012-04-18-19</c:v>
                </c:pt>
                <c:pt idx="4656">
                  <c:v>2012-04-18-20</c:v>
                </c:pt>
                <c:pt idx="4657">
                  <c:v>2012-04-18-21</c:v>
                </c:pt>
                <c:pt idx="4658">
                  <c:v>2012-04-18-22</c:v>
                </c:pt>
                <c:pt idx="4659">
                  <c:v>2012-04-18-23</c:v>
                </c:pt>
                <c:pt idx="4660">
                  <c:v>2012-04-19-00</c:v>
                </c:pt>
                <c:pt idx="4661">
                  <c:v>2012-04-19-01</c:v>
                </c:pt>
                <c:pt idx="4662">
                  <c:v>2012-04-19-02</c:v>
                </c:pt>
                <c:pt idx="4663">
                  <c:v>2012-04-19-03</c:v>
                </c:pt>
                <c:pt idx="4664">
                  <c:v>2012-04-19-04</c:v>
                </c:pt>
                <c:pt idx="4665">
                  <c:v>2012-04-19-05</c:v>
                </c:pt>
                <c:pt idx="4666">
                  <c:v>2012-04-19-06</c:v>
                </c:pt>
                <c:pt idx="4667">
                  <c:v>2012-04-19-07</c:v>
                </c:pt>
                <c:pt idx="4668">
                  <c:v>2012-04-19-08</c:v>
                </c:pt>
                <c:pt idx="4669">
                  <c:v>2012-04-19-09</c:v>
                </c:pt>
                <c:pt idx="4670">
                  <c:v>2012-04-19-10</c:v>
                </c:pt>
                <c:pt idx="4671">
                  <c:v>2012-04-19-11</c:v>
                </c:pt>
                <c:pt idx="4672">
                  <c:v>2012-04-19-12</c:v>
                </c:pt>
                <c:pt idx="4673">
                  <c:v>2012-04-19-13</c:v>
                </c:pt>
                <c:pt idx="4674">
                  <c:v>2012-04-19-14</c:v>
                </c:pt>
                <c:pt idx="4675">
                  <c:v>2012-04-19-15</c:v>
                </c:pt>
                <c:pt idx="4676">
                  <c:v>2012-04-19-16</c:v>
                </c:pt>
                <c:pt idx="4677">
                  <c:v>2012-04-19-17</c:v>
                </c:pt>
                <c:pt idx="4678">
                  <c:v>2012-04-19-18</c:v>
                </c:pt>
                <c:pt idx="4679">
                  <c:v>2012-04-19-19</c:v>
                </c:pt>
                <c:pt idx="4680">
                  <c:v>2012-04-19-20</c:v>
                </c:pt>
                <c:pt idx="4681">
                  <c:v>2012-04-19-21</c:v>
                </c:pt>
                <c:pt idx="4682">
                  <c:v>2012-04-19-22</c:v>
                </c:pt>
                <c:pt idx="4683">
                  <c:v>2012-04-19-23</c:v>
                </c:pt>
                <c:pt idx="4684">
                  <c:v>2012-04-20-00</c:v>
                </c:pt>
                <c:pt idx="4685">
                  <c:v>2012-04-20-01</c:v>
                </c:pt>
                <c:pt idx="4686">
                  <c:v>2012-04-20-02</c:v>
                </c:pt>
                <c:pt idx="4687">
                  <c:v>2012-04-20-03</c:v>
                </c:pt>
                <c:pt idx="4688">
                  <c:v>2012-04-20-04</c:v>
                </c:pt>
                <c:pt idx="4689">
                  <c:v>2012-04-20-05</c:v>
                </c:pt>
                <c:pt idx="4690">
                  <c:v>2012-04-20-06</c:v>
                </c:pt>
                <c:pt idx="4691">
                  <c:v>2012-04-20-07</c:v>
                </c:pt>
                <c:pt idx="4692">
                  <c:v>2012-04-20-08</c:v>
                </c:pt>
                <c:pt idx="4693">
                  <c:v>2012-04-20-09</c:v>
                </c:pt>
                <c:pt idx="4694">
                  <c:v>2012-04-20-10</c:v>
                </c:pt>
                <c:pt idx="4695">
                  <c:v>2012-04-20-11</c:v>
                </c:pt>
                <c:pt idx="4696">
                  <c:v>2012-04-20-12</c:v>
                </c:pt>
                <c:pt idx="4697">
                  <c:v>2012-04-20-13</c:v>
                </c:pt>
                <c:pt idx="4698">
                  <c:v>2012-04-20-14</c:v>
                </c:pt>
                <c:pt idx="4699">
                  <c:v>2012-04-20-15</c:v>
                </c:pt>
                <c:pt idx="4700">
                  <c:v>2012-04-20-16</c:v>
                </c:pt>
                <c:pt idx="4701">
                  <c:v>2012-04-20-17</c:v>
                </c:pt>
                <c:pt idx="4702">
                  <c:v>2012-04-20-18</c:v>
                </c:pt>
                <c:pt idx="4703">
                  <c:v>2012-04-20-19</c:v>
                </c:pt>
                <c:pt idx="4704">
                  <c:v>2012-04-20-20</c:v>
                </c:pt>
                <c:pt idx="4705">
                  <c:v>2012-04-20-21</c:v>
                </c:pt>
                <c:pt idx="4706">
                  <c:v>2012-04-20-22</c:v>
                </c:pt>
                <c:pt idx="4707">
                  <c:v>2012-04-20-23</c:v>
                </c:pt>
                <c:pt idx="4708">
                  <c:v>2012-04-21-00</c:v>
                </c:pt>
                <c:pt idx="4709">
                  <c:v>2012-04-21-01</c:v>
                </c:pt>
                <c:pt idx="4710">
                  <c:v>2012-04-21-02</c:v>
                </c:pt>
                <c:pt idx="4711">
                  <c:v>2012-04-21-03</c:v>
                </c:pt>
                <c:pt idx="4712">
                  <c:v>2012-04-21-04</c:v>
                </c:pt>
                <c:pt idx="4713">
                  <c:v>2012-04-21-05</c:v>
                </c:pt>
                <c:pt idx="4714">
                  <c:v>2012-04-21-06</c:v>
                </c:pt>
                <c:pt idx="4715">
                  <c:v>2012-04-21-07</c:v>
                </c:pt>
                <c:pt idx="4716">
                  <c:v>2012-04-21-08</c:v>
                </c:pt>
                <c:pt idx="4717">
                  <c:v>2012-04-21-09</c:v>
                </c:pt>
                <c:pt idx="4718">
                  <c:v>2012-04-21-10</c:v>
                </c:pt>
                <c:pt idx="4719">
                  <c:v>2012-04-21-11</c:v>
                </c:pt>
                <c:pt idx="4720">
                  <c:v>2012-04-21-12</c:v>
                </c:pt>
                <c:pt idx="4721">
                  <c:v>2012-04-21-13</c:v>
                </c:pt>
                <c:pt idx="4722">
                  <c:v>2012-04-21-14</c:v>
                </c:pt>
                <c:pt idx="4723">
                  <c:v>2012-04-21-15</c:v>
                </c:pt>
                <c:pt idx="4724">
                  <c:v>2012-04-21-16</c:v>
                </c:pt>
                <c:pt idx="4725">
                  <c:v>2012-04-21-17</c:v>
                </c:pt>
                <c:pt idx="4726">
                  <c:v>2012-04-21-18</c:v>
                </c:pt>
                <c:pt idx="4727">
                  <c:v>2012-04-21-19</c:v>
                </c:pt>
                <c:pt idx="4728">
                  <c:v>2012-04-21-20</c:v>
                </c:pt>
                <c:pt idx="4729">
                  <c:v>2012-04-21-21</c:v>
                </c:pt>
                <c:pt idx="4730">
                  <c:v>2012-04-21-22</c:v>
                </c:pt>
                <c:pt idx="4731">
                  <c:v>2012-04-21-23</c:v>
                </c:pt>
                <c:pt idx="4732">
                  <c:v>2012-04-22-00</c:v>
                </c:pt>
                <c:pt idx="4733">
                  <c:v>2012-04-22-01</c:v>
                </c:pt>
                <c:pt idx="4734">
                  <c:v>2012-04-22-02</c:v>
                </c:pt>
                <c:pt idx="4735">
                  <c:v>2012-04-22-03</c:v>
                </c:pt>
                <c:pt idx="4736">
                  <c:v>2012-04-22-04</c:v>
                </c:pt>
                <c:pt idx="4737">
                  <c:v>2012-04-22-05</c:v>
                </c:pt>
                <c:pt idx="4738">
                  <c:v>2012-04-22-06</c:v>
                </c:pt>
                <c:pt idx="4739">
                  <c:v>2012-04-22-07</c:v>
                </c:pt>
                <c:pt idx="4740">
                  <c:v>2012-04-22-08</c:v>
                </c:pt>
                <c:pt idx="4741">
                  <c:v>2012-04-22-09</c:v>
                </c:pt>
                <c:pt idx="4742">
                  <c:v>2012-04-22-10</c:v>
                </c:pt>
                <c:pt idx="4743">
                  <c:v>2012-04-22-11</c:v>
                </c:pt>
                <c:pt idx="4744">
                  <c:v>2012-04-22-12</c:v>
                </c:pt>
                <c:pt idx="4745">
                  <c:v>2012-04-22-13</c:v>
                </c:pt>
                <c:pt idx="4746">
                  <c:v>2012-04-22-14</c:v>
                </c:pt>
                <c:pt idx="4747">
                  <c:v>2012-04-22-15</c:v>
                </c:pt>
                <c:pt idx="4748">
                  <c:v>2012-04-22-16</c:v>
                </c:pt>
                <c:pt idx="4749">
                  <c:v>2012-04-22-17</c:v>
                </c:pt>
                <c:pt idx="4750">
                  <c:v>2012-04-22-18</c:v>
                </c:pt>
                <c:pt idx="4751">
                  <c:v>2012-04-22-19</c:v>
                </c:pt>
                <c:pt idx="4752">
                  <c:v>2012-04-22-20</c:v>
                </c:pt>
                <c:pt idx="4753">
                  <c:v>2012-04-22-21</c:v>
                </c:pt>
                <c:pt idx="4754">
                  <c:v>2012-04-22-22</c:v>
                </c:pt>
                <c:pt idx="4755">
                  <c:v>2012-04-22-23</c:v>
                </c:pt>
                <c:pt idx="4756">
                  <c:v>2012-04-23-00</c:v>
                </c:pt>
                <c:pt idx="4757">
                  <c:v>2012-04-23-01</c:v>
                </c:pt>
                <c:pt idx="4758">
                  <c:v>2012-04-23-02</c:v>
                </c:pt>
                <c:pt idx="4759">
                  <c:v>2012-04-23-03</c:v>
                </c:pt>
                <c:pt idx="4760">
                  <c:v>2012-04-23-04</c:v>
                </c:pt>
                <c:pt idx="4761">
                  <c:v>2012-04-23-05</c:v>
                </c:pt>
                <c:pt idx="4762">
                  <c:v>2012-04-23-06</c:v>
                </c:pt>
                <c:pt idx="4763">
                  <c:v>2012-04-23-07</c:v>
                </c:pt>
                <c:pt idx="4764">
                  <c:v>2012-04-23-08</c:v>
                </c:pt>
                <c:pt idx="4765">
                  <c:v>2012-04-23-09</c:v>
                </c:pt>
                <c:pt idx="4766">
                  <c:v>2012-04-23-10</c:v>
                </c:pt>
                <c:pt idx="4767">
                  <c:v>2012-04-23-11</c:v>
                </c:pt>
                <c:pt idx="4768">
                  <c:v>2012-04-23-12</c:v>
                </c:pt>
                <c:pt idx="4769">
                  <c:v>2012-04-23-13</c:v>
                </c:pt>
                <c:pt idx="4770">
                  <c:v>2012-04-23-14</c:v>
                </c:pt>
                <c:pt idx="4771">
                  <c:v>2012-04-23-15</c:v>
                </c:pt>
                <c:pt idx="4772">
                  <c:v>2012-04-23-16</c:v>
                </c:pt>
                <c:pt idx="4773">
                  <c:v>2012-04-23-17</c:v>
                </c:pt>
                <c:pt idx="4774">
                  <c:v>2012-04-23-18</c:v>
                </c:pt>
                <c:pt idx="4775">
                  <c:v>2012-04-23-19</c:v>
                </c:pt>
                <c:pt idx="4776">
                  <c:v>2012-04-23-20</c:v>
                </c:pt>
                <c:pt idx="4777">
                  <c:v>2012-04-23-21</c:v>
                </c:pt>
                <c:pt idx="4778">
                  <c:v>2012-04-23-22</c:v>
                </c:pt>
                <c:pt idx="4779">
                  <c:v>2012-04-23-23</c:v>
                </c:pt>
                <c:pt idx="4780">
                  <c:v>2012-04-24-00</c:v>
                </c:pt>
                <c:pt idx="4781">
                  <c:v>2012-04-24-01</c:v>
                </c:pt>
                <c:pt idx="4782">
                  <c:v>2012-04-24-02</c:v>
                </c:pt>
                <c:pt idx="4783">
                  <c:v>2012-04-24-03</c:v>
                </c:pt>
                <c:pt idx="4784">
                  <c:v>2012-04-24-04</c:v>
                </c:pt>
                <c:pt idx="4785">
                  <c:v>2012-04-24-05</c:v>
                </c:pt>
                <c:pt idx="4786">
                  <c:v>2012-04-24-06</c:v>
                </c:pt>
                <c:pt idx="4787">
                  <c:v>2012-04-24-07</c:v>
                </c:pt>
                <c:pt idx="4788">
                  <c:v>2012-04-24-08</c:v>
                </c:pt>
                <c:pt idx="4789">
                  <c:v>2012-04-24-09</c:v>
                </c:pt>
                <c:pt idx="4790">
                  <c:v>2012-04-24-10</c:v>
                </c:pt>
                <c:pt idx="4791">
                  <c:v>2012-04-24-11</c:v>
                </c:pt>
                <c:pt idx="4792">
                  <c:v>2012-04-24-12</c:v>
                </c:pt>
                <c:pt idx="4793">
                  <c:v>2012-04-24-13</c:v>
                </c:pt>
                <c:pt idx="4794">
                  <c:v>2012-04-24-14</c:v>
                </c:pt>
                <c:pt idx="4795">
                  <c:v>2012-04-24-15</c:v>
                </c:pt>
                <c:pt idx="4796">
                  <c:v>2012-04-24-16</c:v>
                </c:pt>
                <c:pt idx="4797">
                  <c:v>2012-04-24-17</c:v>
                </c:pt>
                <c:pt idx="4798">
                  <c:v>2012-04-24-18</c:v>
                </c:pt>
                <c:pt idx="4799">
                  <c:v>2012-04-24-19</c:v>
                </c:pt>
                <c:pt idx="4800">
                  <c:v>2012-04-24-20</c:v>
                </c:pt>
                <c:pt idx="4801">
                  <c:v>2012-04-24-21</c:v>
                </c:pt>
                <c:pt idx="4802">
                  <c:v>2012-04-24-22</c:v>
                </c:pt>
                <c:pt idx="4803">
                  <c:v>2012-04-24-23</c:v>
                </c:pt>
                <c:pt idx="4804">
                  <c:v>2012-04-25-00</c:v>
                </c:pt>
                <c:pt idx="4805">
                  <c:v>2012-04-25-01</c:v>
                </c:pt>
                <c:pt idx="4806">
                  <c:v>2012-04-25-02</c:v>
                </c:pt>
                <c:pt idx="4807">
                  <c:v>2012-04-25-03</c:v>
                </c:pt>
                <c:pt idx="4808">
                  <c:v>2012-04-25-04</c:v>
                </c:pt>
                <c:pt idx="4809">
                  <c:v>2012-04-25-05</c:v>
                </c:pt>
                <c:pt idx="4810">
                  <c:v>2012-04-25-06</c:v>
                </c:pt>
                <c:pt idx="4811">
                  <c:v>2012-04-25-07</c:v>
                </c:pt>
                <c:pt idx="4812">
                  <c:v>2012-04-25-08</c:v>
                </c:pt>
                <c:pt idx="4813">
                  <c:v>2012-04-25-09</c:v>
                </c:pt>
                <c:pt idx="4814">
                  <c:v>2012-04-25-10</c:v>
                </c:pt>
                <c:pt idx="4815">
                  <c:v>2012-04-25-11</c:v>
                </c:pt>
                <c:pt idx="4816">
                  <c:v>2012-04-25-12</c:v>
                </c:pt>
                <c:pt idx="4817">
                  <c:v>2012-04-25-13</c:v>
                </c:pt>
                <c:pt idx="4818">
                  <c:v>2012-04-25-14</c:v>
                </c:pt>
                <c:pt idx="4819">
                  <c:v>2012-04-25-15</c:v>
                </c:pt>
                <c:pt idx="4820">
                  <c:v>2012-04-25-16</c:v>
                </c:pt>
                <c:pt idx="4821">
                  <c:v>2012-04-25-17</c:v>
                </c:pt>
                <c:pt idx="4822">
                  <c:v>2012-04-25-18</c:v>
                </c:pt>
                <c:pt idx="4823">
                  <c:v>2012-04-25-19</c:v>
                </c:pt>
                <c:pt idx="4824">
                  <c:v>2012-04-25-20</c:v>
                </c:pt>
                <c:pt idx="4825">
                  <c:v>2012-04-25-21</c:v>
                </c:pt>
                <c:pt idx="4826">
                  <c:v>2012-04-25-22</c:v>
                </c:pt>
                <c:pt idx="4827">
                  <c:v>2012-04-25-23</c:v>
                </c:pt>
                <c:pt idx="4828">
                  <c:v>2012-04-26-00</c:v>
                </c:pt>
                <c:pt idx="4829">
                  <c:v>2012-04-26-01</c:v>
                </c:pt>
                <c:pt idx="4830">
                  <c:v>2012-04-26-02</c:v>
                </c:pt>
                <c:pt idx="4831">
                  <c:v>2012-04-26-03</c:v>
                </c:pt>
                <c:pt idx="4832">
                  <c:v>2012-04-26-04</c:v>
                </c:pt>
                <c:pt idx="4833">
                  <c:v>2012-04-26-05</c:v>
                </c:pt>
                <c:pt idx="4834">
                  <c:v>2012-04-26-06</c:v>
                </c:pt>
                <c:pt idx="4835">
                  <c:v>2012-04-26-07</c:v>
                </c:pt>
                <c:pt idx="4836">
                  <c:v>2012-04-26-08</c:v>
                </c:pt>
                <c:pt idx="4837">
                  <c:v>2012-04-26-09</c:v>
                </c:pt>
                <c:pt idx="4838">
                  <c:v>2012-04-26-10</c:v>
                </c:pt>
                <c:pt idx="4839">
                  <c:v>2012-04-26-11</c:v>
                </c:pt>
                <c:pt idx="4840">
                  <c:v>2012-04-26-12</c:v>
                </c:pt>
                <c:pt idx="4841">
                  <c:v>2012-04-26-13</c:v>
                </c:pt>
                <c:pt idx="4842">
                  <c:v>2012-04-26-14</c:v>
                </c:pt>
                <c:pt idx="4843">
                  <c:v>2012-04-26-15</c:v>
                </c:pt>
                <c:pt idx="4844">
                  <c:v>2012-04-26-16</c:v>
                </c:pt>
                <c:pt idx="4845">
                  <c:v>2012-04-26-17</c:v>
                </c:pt>
                <c:pt idx="4846">
                  <c:v>2012-04-26-18</c:v>
                </c:pt>
                <c:pt idx="4847">
                  <c:v>2012-04-26-19</c:v>
                </c:pt>
                <c:pt idx="4848">
                  <c:v>2012-04-26-20</c:v>
                </c:pt>
                <c:pt idx="4849">
                  <c:v>2012-04-26-21</c:v>
                </c:pt>
                <c:pt idx="4850">
                  <c:v>2012-04-26-22</c:v>
                </c:pt>
                <c:pt idx="4851">
                  <c:v>2012-04-26-23</c:v>
                </c:pt>
                <c:pt idx="4852">
                  <c:v>2012-04-27-00</c:v>
                </c:pt>
                <c:pt idx="4853">
                  <c:v>2012-04-27-01</c:v>
                </c:pt>
                <c:pt idx="4854">
                  <c:v>2012-04-27-02</c:v>
                </c:pt>
                <c:pt idx="4855">
                  <c:v>2012-04-27-03</c:v>
                </c:pt>
                <c:pt idx="4856">
                  <c:v>2012-04-27-04</c:v>
                </c:pt>
                <c:pt idx="4857">
                  <c:v>2012-04-27-05</c:v>
                </c:pt>
                <c:pt idx="4858">
                  <c:v>2012-04-27-06</c:v>
                </c:pt>
                <c:pt idx="4859">
                  <c:v>2012-04-27-07</c:v>
                </c:pt>
                <c:pt idx="4860">
                  <c:v>2012-04-27-08</c:v>
                </c:pt>
                <c:pt idx="4861">
                  <c:v>2012-04-27-09</c:v>
                </c:pt>
                <c:pt idx="4862">
                  <c:v>2012-04-27-10</c:v>
                </c:pt>
                <c:pt idx="4863">
                  <c:v>2012-04-27-11</c:v>
                </c:pt>
                <c:pt idx="4864">
                  <c:v>2012-04-27-12</c:v>
                </c:pt>
                <c:pt idx="4865">
                  <c:v>2012-04-27-13</c:v>
                </c:pt>
                <c:pt idx="4866">
                  <c:v>2012-04-27-14</c:v>
                </c:pt>
                <c:pt idx="4867">
                  <c:v>2012-04-27-15</c:v>
                </c:pt>
                <c:pt idx="4868">
                  <c:v>2012-04-27-16</c:v>
                </c:pt>
                <c:pt idx="4869">
                  <c:v>2012-04-27-17</c:v>
                </c:pt>
                <c:pt idx="4870">
                  <c:v>2012-04-27-18</c:v>
                </c:pt>
                <c:pt idx="4871">
                  <c:v>2012-04-27-19</c:v>
                </c:pt>
                <c:pt idx="4872">
                  <c:v>2012-04-27-20</c:v>
                </c:pt>
                <c:pt idx="4873">
                  <c:v>2012-04-27-21</c:v>
                </c:pt>
                <c:pt idx="4874">
                  <c:v>2012-04-27-22</c:v>
                </c:pt>
                <c:pt idx="4875">
                  <c:v>2012-04-27-23</c:v>
                </c:pt>
                <c:pt idx="4876">
                  <c:v>2012-04-28-00</c:v>
                </c:pt>
                <c:pt idx="4877">
                  <c:v>2012-04-28-01</c:v>
                </c:pt>
                <c:pt idx="4878">
                  <c:v>2012-04-28-02</c:v>
                </c:pt>
                <c:pt idx="4879">
                  <c:v>2012-04-28-03</c:v>
                </c:pt>
                <c:pt idx="4880">
                  <c:v>2012-04-28-04</c:v>
                </c:pt>
                <c:pt idx="4881">
                  <c:v>2012-04-28-05</c:v>
                </c:pt>
                <c:pt idx="4882">
                  <c:v>2012-04-28-06</c:v>
                </c:pt>
                <c:pt idx="4883">
                  <c:v>2012-04-28-07</c:v>
                </c:pt>
                <c:pt idx="4884">
                  <c:v>2012-04-28-08</c:v>
                </c:pt>
                <c:pt idx="4885">
                  <c:v>2012-04-28-09</c:v>
                </c:pt>
                <c:pt idx="4886">
                  <c:v>2012-04-28-10</c:v>
                </c:pt>
                <c:pt idx="4887">
                  <c:v>2012-04-28-11</c:v>
                </c:pt>
                <c:pt idx="4888">
                  <c:v>2012-04-28-12</c:v>
                </c:pt>
                <c:pt idx="4889">
                  <c:v>2012-04-28-13</c:v>
                </c:pt>
                <c:pt idx="4890">
                  <c:v>2012-04-28-14</c:v>
                </c:pt>
                <c:pt idx="4891">
                  <c:v>2012-04-28-15</c:v>
                </c:pt>
                <c:pt idx="4892">
                  <c:v>2012-04-28-16</c:v>
                </c:pt>
                <c:pt idx="4893">
                  <c:v>2012-04-28-17</c:v>
                </c:pt>
                <c:pt idx="4894">
                  <c:v>2012-04-28-18</c:v>
                </c:pt>
                <c:pt idx="4895">
                  <c:v>2012-04-28-19</c:v>
                </c:pt>
                <c:pt idx="4896">
                  <c:v>2012-04-28-20</c:v>
                </c:pt>
                <c:pt idx="4897">
                  <c:v>2012-04-28-21</c:v>
                </c:pt>
                <c:pt idx="4898">
                  <c:v>2012-04-28-22</c:v>
                </c:pt>
                <c:pt idx="4899">
                  <c:v>2012-04-28-23</c:v>
                </c:pt>
                <c:pt idx="4900">
                  <c:v>2012-04-29-00</c:v>
                </c:pt>
                <c:pt idx="4901">
                  <c:v>2012-04-29-01</c:v>
                </c:pt>
                <c:pt idx="4902">
                  <c:v>2012-04-29-02</c:v>
                </c:pt>
                <c:pt idx="4903">
                  <c:v>2012-04-29-03</c:v>
                </c:pt>
                <c:pt idx="4904">
                  <c:v>2012-04-29-04</c:v>
                </c:pt>
                <c:pt idx="4905">
                  <c:v>2012-04-29-05</c:v>
                </c:pt>
                <c:pt idx="4906">
                  <c:v>2012-04-29-06</c:v>
                </c:pt>
                <c:pt idx="4907">
                  <c:v>2012-04-29-07</c:v>
                </c:pt>
                <c:pt idx="4908">
                  <c:v>2012-04-29-08</c:v>
                </c:pt>
                <c:pt idx="4909">
                  <c:v>2012-04-29-09</c:v>
                </c:pt>
                <c:pt idx="4910">
                  <c:v>2012-04-29-10</c:v>
                </c:pt>
                <c:pt idx="4911">
                  <c:v>2012-04-29-11</c:v>
                </c:pt>
                <c:pt idx="4912">
                  <c:v>2012-04-29-12</c:v>
                </c:pt>
                <c:pt idx="4913">
                  <c:v>2012-04-29-13</c:v>
                </c:pt>
                <c:pt idx="4914">
                  <c:v>2012-04-29-14</c:v>
                </c:pt>
                <c:pt idx="4915">
                  <c:v>2012-04-29-15</c:v>
                </c:pt>
                <c:pt idx="4916">
                  <c:v>2012-04-29-16</c:v>
                </c:pt>
                <c:pt idx="4917">
                  <c:v>2012-04-29-17</c:v>
                </c:pt>
                <c:pt idx="4918">
                  <c:v>2012-04-29-18</c:v>
                </c:pt>
                <c:pt idx="4919">
                  <c:v>2012-04-29-19</c:v>
                </c:pt>
                <c:pt idx="4920">
                  <c:v>2012-04-29-20</c:v>
                </c:pt>
                <c:pt idx="4921">
                  <c:v>2012-04-29-21</c:v>
                </c:pt>
                <c:pt idx="4922">
                  <c:v>2012-04-29-22</c:v>
                </c:pt>
                <c:pt idx="4923">
                  <c:v>2012-04-29-23</c:v>
                </c:pt>
                <c:pt idx="4924">
                  <c:v>2012-04-30-00</c:v>
                </c:pt>
                <c:pt idx="4925">
                  <c:v>2012-04-30-01</c:v>
                </c:pt>
                <c:pt idx="4926">
                  <c:v>2012-04-30-02</c:v>
                </c:pt>
                <c:pt idx="4927">
                  <c:v>2012-04-30-03</c:v>
                </c:pt>
                <c:pt idx="4928">
                  <c:v>2012-04-30-04</c:v>
                </c:pt>
                <c:pt idx="4929">
                  <c:v>2012-04-30-05</c:v>
                </c:pt>
                <c:pt idx="4930">
                  <c:v>2012-04-30-06</c:v>
                </c:pt>
                <c:pt idx="4931">
                  <c:v>2012-04-30-07</c:v>
                </c:pt>
                <c:pt idx="4932">
                  <c:v>2012-04-30-08</c:v>
                </c:pt>
                <c:pt idx="4933">
                  <c:v>2012-04-30-09</c:v>
                </c:pt>
                <c:pt idx="4934">
                  <c:v>2012-04-30-10</c:v>
                </c:pt>
                <c:pt idx="4935">
                  <c:v>2012-04-30-11</c:v>
                </c:pt>
                <c:pt idx="4936">
                  <c:v>2012-04-30-12</c:v>
                </c:pt>
                <c:pt idx="4937">
                  <c:v>2012-04-30-13</c:v>
                </c:pt>
                <c:pt idx="4938">
                  <c:v>2012-04-30-14</c:v>
                </c:pt>
                <c:pt idx="4939">
                  <c:v>2012-04-30-15</c:v>
                </c:pt>
                <c:pt idx="4940">
                  <c:v>2012-04-30-16</c:v>
                </c:pt>
                <c:pt idx="4941">
                  <c:v>2012-04-30-17</c:v>
                </c:pt>
                <c:pt idx="4942">
                  <c:v>2012-04-30-18</c:v>
                </c:pt>
                <c:pt idx="4943">
                  <c:v>2012-04-30-19</c:v>
                </c:pt>
                <c:pt idx="4944">
                  <c:v>2012-04-30-20</c:v>
                </c:pt>
                <c:pt idx="4945">
                  <c:v>2012-04-30-21</c:v>
                </c:pt>
                <c:pt idx="4946">
                  <c:v>2012-04-30-22</c:v>
                </c:pt>
                <c:pt idx="4947">
                  <c:v>2012-04-30-23</c:v>
                </c:pt>
                <c:pt idx="4948">
                  <c:v>2012-05-01-00</c:v>
                </c:pt>
                <c:pt idx="4949">
                  <c:v>2012-05-01-01</c:v>
                </c:pt>
                <c:pt idx="4950">
                  <c:v>2012-05-01-02</c:v>
                </c:pt>
                <c:pt idx="4951">
                  <c:v>2012-05-01-03</c:v>
                </c:pt>
                <c:pt idx="4952">
                  <c:v>2012-05-01-04</c:v>
                </c:pt>
                <c:pt idx="4953">
                  <c:v>2012-05-01-05</c:v>
                </c:pt>
                <c:pt idx="4954">
                  <c:v>2012-05-01-06</c:v>
                </c:pt>
                <c:pt idx="4955">
                  <c:v>2012-05-01-07</c:v>
                </c:pt>
                <c:pt idx="4956">
                  <c:v>2012-05-01-08</c:v>
                </c:pt>
                <c:pt idx="4957">
                  <c:v>2012-05-01-09</c:v>
                </c:pt>
                <c:pt idx="4958">
                  <c:v>2012-05-01-10</c:v>
                </c:pt>
                <c:pt idx="4959">
                  <c:v>2012-05-01-11</c:v>
                </c:pt>
                <c:pt idx="4960">
                  <c:v>2012-05-01-12</c:v>
                </c:pt>
                <c:pt idx="4961">
                  <c:v>2012-05-01-13</c:v>
                </c:pt>
                <c:pt idx="4962">
                  <c:v>2012-05-01-14</c:v>
                </c:pt>
                <c:pt idx="4963">
                  <c:v>2012-05-01-15</c:v>
                </c:pt>
                <c:pt idx="4964">
                  <c:v>2012-05-01-16</c:v>
                </c:pt>
                <c:pt idx="4965">
                  <c:v>2012-05-01-17</c:v>
                </c:pt>
                <c:pt idx="4966">
                  <c:v>2012-05-01-18</c:v>
                </c:pt>
                <c:pt idx="4967">
                  <c:v>2012-05-01-19</c:v>
                </c:pt>
                <c:pt idx="4968">
                  <c:v>2012-05-01-20</c:v>
                </c:pt>
                <c:pt idx="4969">
                  <c:v>2012-05-01-21</c:v>
                </c:pt>
                <c:pt idx="4970">
                  <c:v>2012-05-01-22</c:v>
                </c:pt>
                <c:pt idx="4971">
                  <c:v>2012-05-01-23</c:v>
                </c:pt>
                <c:pt idx="4972">
                  <c:v>2012-05-02-00</c:v>
                </c:pt>
              </c:strCache>
            </c:strRef>
          </c:xVal>
          <c:yVal>
            <c:numRef>
              <c:f>'[judgments-2012JUN14.time-series-F.xlsx]judgments-2012JUN14.time-series'!$AE$2:$AE$4974</c:f>
              <c:numCache>
                <c:formatCode>General</c:formatCode>
                <c:ptCount val="4973"/>
                <c:pt idx="0">
                  <c:v>0.0</c:v>
                </c:pt>
                <c:pt idx="1">
                  <c:v>0.0</c:v>
                </c:pt>
                <c:pt idx="2">
                  <c:v>0.0</c:v>
                </c:pt>
                <c:pt idx="3">
                  <c:v>0.0</c:v>
                </c:pt>
                <c:pt idx="4">
                  <c:v>0.0</c:v>
                </c:pt>
                <c:pt idx="5">
                  <c:v>0.0</c:v>
                </c:pt>
                <c:pt idx="6">
                  <c:v>0.0</c:v>
                </c:pt>
                <c:pt idx="7">
                  <c:v>0.0</c:v>
                </c:pt>
                <c:pt idx="8">
                  <c:v>0.0</c:v>
                </c:pt>
                <c:pt idx="9">
                  <c:v>0.0</c:v>
                </c:pt>
                <c:pt idx="10">
                  <c:v>0.0</c:v>
                </c:pt>
                <c:pt idx="11">
                  <c:v>0.0</c:v>
                </c:pt>
                <c:pt idx="12">
                  <c:v>0.0</c:v>
                </c:pt>
                <c:pt idx="13">
                  <c:v>0.0</c:v>
                </c:pt>
                <c:pt idx="14">
                  <c:v>0.0</c:v>
                </c:pt>
                <c:pt idx="15">
                  <c:v>0.0</c:v>
                </c:pt>
                <c:pt idx="16">
                  <c:v>0.0</c:v>
                </c:pt>
                <c:pt idx="17">
                  <c:v>0.0</c:v>
                </c:pt>
                <c:pt idx="18">
                  <c:v>0.0</c:v>
                </c:pt>
                <c:pt idx="19">
                  <c:v>0.0</c:v>
                </c:pt>
                <c:pt idx="20">
                  <c:v>0.0</c:v>
                </c:pt>
                <c:pt idx="21">
                  <c:v>0.0</c:v>
                </c:pt>
                <c:pt idx="22">
                  <c:v>0.0</c:v>
                </c:pt>
                <c:pt idx="23">
                  <c:v>0.0</c:v>
                </c:pt>
                <c:pt idx="24">
                  <c:v>0.0</c:v>
                </c:pt>
                <c:pt idx="25">
                  <c:v>0.0</c:v>
                </c:pt>
                <c:pt idx="26">
                  <c:v>0.0</c:v>
                </c:pt>
                <c:pt idx="27">
                  <c:v>0.0</c:v>
                </c:pt>
                <c:pt idx="28">
                  <c:v>0.0</c:v>
                </c:pt>
                <c:pt idx="29">
                  <c:v>0.0</c:v>
                </c:pt>
                <c:pt idx="30">
                  <c:v>0.0</c:v>
                </c:pt>
                <c:pt idx="31">
                  <c:v>0.0</c:v>
                </c:pt>
                <c:pt idx="32">
                  <c:v>0.0</c:v>
                </c:pt>
                <c:pt idx="33">
                  <c:v>0.0</c:v>
                </c:pt>
                <c:pt idx="34">
                  <c:v>1.0</c:v>
                </c:pt>
                <c:pt idx="35">
                  <c:v>0.0</c:v>
                </c:pt>
                <c:pt idx="36">
                  <c:v>0.0</c:v>
                </c:pt>
                <c:pt idx="37">
                  <c:v>0.0</c:v>
                </c:pt>
                <c:pt idx="38">
                  <c:v>0.0</c:v>
                </c:pt>
                <c:pt idx="39">
                  <c:v>0.0</c:v>
                </c:pt>
                <c:pt idx="40">
                  <c:v>0.0</c:v>
                </c:pt>
                <c:pt idx="41">
                  <c:v>0.0</c:v>
                </c:pt>
                <c:pt idx="42">
                  <c:v>0.0</c:v>
                </c:pt>
                <c:pt idx="43">
                  <c:v>0.0</c:v>
                </c:pt>
                <c:pt idx="44">
                  <c:v>0.0</c:v>
                </c:pt>
                <c:pt idx="45">
                  <c:v>0.0</c:v>
                </c:pt>
                <c:pt idx="46">
                  <c:v>0.0</c:v>
                </c:pt>
                <c:pt idx="47">
                  <c:v>0.0</c:v>
                </c:pt>
                <c:pt idx="48">
                  <c:v>0.0</c:v>
                </c:pt>
                <c:pt idx="49">
                  <c:v>0.0</c:v>
                </c:pt>
                <c:pt idx="50">
                  <c:v>0.0</c:v>
                </c:pt>
                <c:pt idx="51">
                  <c:v>0.0</c:v>
                </c:pt>
                <c:pt idx="52">
                  <c:v>0.0</c:v>
                </c:pt>
                <c:pt idx="53">
                  <c:v>0.0</c:v>
                </c:pt>
                <c:pt idx="54">
                  <c:v>0.0</c:v>
                </c:pt>
                <c:pt idx="55">
                  <c:v>0.0</c:v>
                </c:pt>
                <c:pt idx="56">
                  <c:v>0.0</c:v>
                </c:pt>
                <c:pt idx="57">
                  <c:v>0.0</c:v>
                </c:pt>
                <c:pt idx="58">
                  <c:v>0.0</c:v>
                </c:pt>
                <c:pt idx="59">
                  <c:v>0.0</c:v>
                </c:pt>
                <c:pt idx="60">
                  <c:v>0.0</c:v>
                </c:pt>
                <c:pt idx="61">
                  <c:v>0.0</c:v>
                </c:pt>
                <c:pt idx="62">
                  <c:v>0.0</c:v>
                </c:pt>
                <c:pt idx="63">
                  <c:v>0.0</c:v>
                </c:pt>
                <c:pt idx="64">
                  <c:v>0.0</c:v>
                </c:pt>
                <c:pt idx="65">
                  <c:v>0.0</c:v>
                </c:pt>
                <c:pt idx="66">
                  <c:v>0.0</c:v>
                </c:pt>
                <c:pt idx="67">
                  <c:v>0.0</c:v>
                </c:pt>
                <c:pt idx="68">
                  <c:v>0.0</c:v>
                </c:pt>
                <c:pt idx="69">
                  <c:v>0.0</c:v>
                </c:pt>
                <c:pt idx="70">
                  <c:v>0.0</c:v>
                </c:pt>
                <c:pt idx="71">
                  <c:v>0.0</c:v>
                </c:pt>
                <c:pt idx="72">
                  <c:v>0.0</c:v>
                </c:pt>
                <c:pt idx="73">
                  <c:v>0.0</c:v>
                </c:pt>
                <c:pt idx="74">
                  <c:v>0.0</c:v>
                </c:pt>
                <c:pt idx="75">
                  <c:v>0.0</c:v>
                </c:pt>
                <c:pt idx="76">
                  <c:v>0.0</c:v>
                </c:pt>
                <c:pt idx="77">
                  <c:v>0.0</c:v>
                </c:pt>
                <c:pt idx="78">
                  <c:v>0.0</c:v>
                </c:pt>
                <c:pt idx="79">
                  <c:v>0.0</c:v>
                </c:pt>
                <c:pt idx="80">
                  <c:v>0.0</c:v>
                </c:pt>
                <c:pt idx="81">
                  <c:v>0.0</c:v>
                </c:pt>
                <c:pt idx="82">
                  <c:v>0.0</c:v>
                </c:pt>
                <c:pt idx="83">
                  <c:v>0.0</c:v>
                </c:pt>
                <c:pt idx="84">
                  <c:v>0.0</c:v>
                </c:pt>
                <c:pt idx="85">
                  <c:v>0.0</c:v>
                </c:pt>
                <c:pt idx="86">
                  <c:v>0.0</c:v>
                </c:pt>
                <c:pt idx="87">
                  <c:v>0.0</c:v>
                </c:pt>
                <c:pt idx="88">
                  <c:v>0.0</c:v>
                </c:pt>
                <c:pt idx="89">
                  <c:v>0.0</c:v>
                </c:pt>
                <c:pt idx="90">
                  <c:v>0.0</c:v>
                </c:pt>
                <c:pt idx="91">
                  <c:v>0.0</c:v>
                </c:pt>
                <c:pt idx="92">
                  <c:v>0.0</c:v>
                </c:pt>
                <c:pt idx="93">
                  <c:v>0.0</c:v>
                </c:pt>
                <c:pt idx="94">
                  <c:v>1.0</c:v>
                </c:pt>
                <c:pt idx="95">
                  <c:v>0.0</c:v>
                </c:pt>
                <c:pt idx="96">
                  <c:v>0.0</c:v>
                </c:pt>
                <c:pt idx="97">
                  <c:v>0.0</c:v>
                </c:pt>
                <c:pt idx="98">
                  <c:v>0.0</c:v>
                </c:pt>
                <c:pt idx="99">
                  <c:v>0.0</c:v>
                </c:pt>
                <c:pt idx="100">
                  <c:v>0.0</c:v>
                </c:pt>
                <c:pt idx="101">
                  <c:v>0.0</c:v>
                </c:pt>
                <c:pt idx="102">
                  <c:v>0.0</c:v>
                </c:pt>
                <c:pt idx="103">
                  <c:v>0.0</c:v>
                </c:pt>
                <c:pt idx="104">
                  <c:v>0.0</c:v>
                </c:pt>
                <c:pt idx="105">
                  <c:v>0.0</c:v>
                </c:pt>
                <c:pt idx="106">
                  <c:v>0.0</c:v>
                </c:pt>
                <c:pt idx="107">
                  <c:v>0.0</c:v>
                </c:pt>
                <c:pt idx="108">
                  <c:v>0.0</c:v>
                </c:pt>
                <c:pt idx="109">
                  <c:v>0.0</c:v>
                </c:pt>
                <c:pt idx="110">
                  <c:v>0.0</c:v>
                </c:pt>
                <c:pt idx="111">
                  <c:v>0.0</c:v>
                </c:pt>
                <c:pt idx="112">
                  <c:v>0.0</c:v>
                </c:pt>
                <c:pt idx="113">
                  <c:v>0.0</c:v>
                </c:pt>
                <c:pt idx="114">
                  <c:v>0.0</c:v>
                </c:pt>
                <c:pt idx="115">
                  <c:v>0.0</c:v>
                </c:pt>
                <c:pt idx="116">
                  <c:v>0.0</c:v>
                </c:pt>
                <c:pt idx="117">
                  <c:v>0.0</c:v>
                </c:pt>
                <c:pt idx="118">
                  <c:v>0.0</c:v>
                </c:pt>
                <c:pt idx="119">
                  <c:v>0.0</c:v>
                </c:pt>
                <c:pt idx="120">
                  <c:v>0.0</c:v>
                </c:pt>
                <c:pt idx="121">
                  <c:v>0.0</c:v>
                </c:pt>
                <c:pt idx="122">
                  <c:v>0.0</c:v>
                </c:pt>
                <c:pt idx="123">
                  <c:v>0.0</c:v>
                </c:pt>
                <c:pt idx="124">
                  <c:v>0.0</c:v>
                </c:pt>
                <c:pt idx="125">
                  <c:v>0.0</c:v>
                </c:pt>
                <c:pt idx="126">
                  <c:v>0.0</c:v>
                </c:pt>
                <c:pt idx="127">
                  <c:v>0.0</c:v>
                </c:pt>
                <c:pt idx="128">
                  <c:v>0.0</c:v>
                </c:pt>
                <c:pt idx="129">
                  <c:v>0.0</c:v>
                </c:pt>
                <c:pt idx="130">
                  <c:v>0.0</c:v>
                </c:pt>
                <c:pt idx="131">
                  <c:v>0.0</c:v>
                </c:pt>
                <c:pt idx="132">
                  <c:v>0.0</c:v>
                </c:pt>
                <c:pt idx="133">
                  <c:v>0.0</c:v>
                </c:pt>
                <c:pt idx="134">
                  <c:v>0.0</c:v>
                </c:pt>
                <c:pt idx="135">
                  <c:v>0.0</c:v>
                </c:pt>
                <c:pt idx="136">
                  <c:v>0.0</c:v>
                </c:pt>
                <c:pt idx="137">
                  <c:v>0.0</c:v>
                </c:pt>
                <c:pt idx="138">
                  <c:v>0.0</c:v>
                </c:pt>
                <c:pt idx="139">
                  <c:v>0.0</c:v>
                </c:pt>
                <c:pt idx="140">
                  <c:v>0.0</c:v>
                </c:pt>
                <c:pt idx="141">
                  <c:v>0.0</c:v>
                </c:pt>
                <c:pt idx="142">
                  <c:v>0.0</c:v>
                </c:pt>
                <c:pt idx="143">
                  <c:v>0.0</c:v>
                </c:pt>
                <c:pt idx="144">
                  <c:v>0.0</c:v>
                </c:pt>
                <c:pt idx="145">
                  <c:v>0.0</c:v>
                </c:pt>
                <c:pt idx="146">
                  <c:v>0.0</c:v>
                </c:pt>
                <c:pt idx="147">
                  <c:v>0.0</c:v>
                </c:pt>
                <c:pt idx="148">
                  <c:v>0.0</c:v>
                </c:pt>
                <c:pt idx="149">
                  <c:v>0.0</c:v>
                </c:pt>
                <c:pt idx="150">
                  <c:v>0.0</c:v>
                </c:pt>
                <c:pt idx="151">
                  <c:v>0.0</c:v>
                </c:pt>
                <c:pt idx="152">
                  <c:v>0.0</c:v>
                </c:pt>
                <c:pt idx="153">
                  <c:v>0.0</c:v>
                </c:pt>
                <c:pt idx="154">
                  <c:v>0.0</c:v>
                </c:pt>
                <c:pt idx="155">
                  <c:v>0.0</c:v>
                </c:pt>
                <c:pt idx="156">
                  <c:v>0.0</c:v>
                </c:pt>
                <c:pt idx="157">
                  <c:v>0.0</c:v>
                </c:pt>
                <c:pt idx="158">
                  <c:v>0.0</c:v>
                </c:pt>
                <c:pt idx="159">
                  <c:v>0.0</c:v>
                </c:pt>
                <c:pt idx="160">
                  <c:v>0.0</c:v>
                </c:pt>
                <c:pt idx="161">
                  <c:v>0.0</c:v>
                </c:pt>
                <c:pt idx="162">
                  <c:v>0.0</c:v>
                </c:pt>
                <c:pt idx="163">
                  <c:v>0.0</c:v>
                </c:pt>
                <c:pt idx="164">
                  <c:v>0.0</c:v>
                </c:pt>
                <c:pt idx="165">
                  <c:v>0.0</c:v>
                </c:pt>
                <c:pt idx="166">
                  <c:v>0.0</c:v>
                </c:pt>
                <c:pt idx="167">
                  <c:v>0.0</c:v>
                </c:pt>
                <c:pt idx="168">
                  <c:v>0.0</c:v>
                </c:pt>
                <c:pt idx="169">
                  <c:v>0.0</c:v>
                </c:pt>
                <c:pt idx="170">
                  <c:v>0.0</c:v>
                </c:pt>
                <c:pt idx="171">
                  <c:v>0.0</c:v>
                </c:pt>
                <c:pt idx="172">
                  <c:v>0.0</c:v>
                </c:pt>
                <c:pt idx="173">
                  <c:v>0.0</c:v>
                </c:pt>
                <c:pt idx="174">
                  <c:v>0.0</c:v>
                </c:pt>
                <c:pt idx="175">
                  <c:v>0.0</c:v>
                </c:pt>
                <c:pt idx="176">
                  <c:v>0.0</c:v>
                </c:pt>
                <c:pt idx="177">
                  <c:v>0.0</c:v>
                </c:pt>
                <c:pt idx="178">
                  <c:v>0.0</c:v>
                </c:pt>
                <c:pt idx="179">
                  <c:v>0.0</c:v>
                </c:pt>
                <c:pt idx="180">
                  <c:v>0.0</c:v>
                </c:pt>
                <c:pt idx="181">
                  <c:v>0.0</c:v>
                </c:pt>
                <c:pt idx="182">
                  <c:v>0.0</c:v>
                </c:pt>
                <c:pt idx="183">
                  <c:v>0.0</c:v>
                </c:pt>
                <c:pt idx="184">
                  <c:v>0.0</c:v>
                </c:pt>
                <c:pt idx="185">
                  <c:v>0.0</c:v>
                </c:pt>
                <c:pt idx="186">
                  <c:v>0.0</c:v>
                </c:pt>
                <c:pt idx="187">
                  <c:v>0.0</c:v>
                </c:pt>
                <c:pt idx="188">
                  <c:v>0.0</c:v>
                </c:pt>
                <c:pt idx="189">
                  <c:v>0.0</c:v>
                </c:pt>
                <c:pt idx="190">
                  <c:v>0.0</c:v>
                </c:pt>
                <c:pt idx="191">
                  <c:v>0.0</c:v>
                </c:pt>
                <c:pt idx="192">
                  <c:v>0.0</c:v>
                </c:pt>
                <c:pt idx="193">
                  <c:v>0.0</c:v>
                </c:pt>
                <c:pt idx="194">
                  <c:v>0.0</c:v>
                </c:pt>
                <c:pt idx="195">
                  <c:v>0.0</c:v>
                </c:pt>
                <c:pt idx="196">
                  <c:v>0.0</c:v>
                </c:pt>
                <c:pt idx="197">
                  <c:v>0.0</c:v>
                </c:pt>
                <c:pt idx="198">
                  <c:v>0.0</c:v>
                </c:pt>
                <c:pt idx="199">
                  <c:v>0.0</c:v>
                </c:pt>
                <c:pt idx="200">
                  <c:v>0.0</c:v>
                </c:pt>
                <c:pt idx="201">
                  <c:v>0.0</c:v>
                </c:pt>
                <c:pt idx="202">
                  <c:v>0.0</c:v>
                </c:pt>
                <c:pt idx="203">
                  <c:v>0.0</c:v>
                </c:pt>
                <c:pt idx="204">
                  <c:v>0.0</c:v>
                </c:pt>
                <c:pt idx="205">
                  <c:v>0.0</c:v>
                </c:pt>
                <c:pt idx="206">
                  <c:v>0.0</c:v>
                </c:pt>
                <c:pt idx="207">
                  <c:v>0.0</c:v>
                </c:pt>
                <c:pt idx="208">
                  <c:v>0.0</c:v>
                </c:pt>
                <c:pt idx="209">
                  <c:v>0.0</c:v>
                </c:pt>
                <c:pt idx="210">
                  <c:v>0.0</c:v>
                </c:pt>
                <c:pt idx="211">
                  <c:v>0.0</c:v>
                </c:pt>
                <c:pt idx="212">
                  <c:v>0.0</c:v>
                </c:pt>
                <c:pt idx="213">
                  <c:v>0.0</c:v>
                </c:pt>
                <c:pt idx="214">
                  <c:v>0.0</c:v>
                </c:pt>
                <c:pt idx="215">
                  <c:v>0.0</c:v>
                </c:pt>
                <c:pt idx="216">
                  <c:v>0.0</c:v>
                </c:pt>
                <c:pt idx="217">
                  <c:v>0.0</c:v>
                </c:pt>
                <c:pt idx="218">
                  <c:v>0.0</c:v>
                </c:pt>
                <c:pt idx="219">
                  <c:v>0.0</c:v>
                </c:pt>
                <c:pt idx="220">
                  <c:v>0.0</c:v>
                </c:pt>
                <c:pt idx="221">
                  <c:v>0.0</c:v>
                </c:pt>
                <c:pt idx="222">
                  <c:v>0.0</c:v>
                </c:pt>
                <c:pt idx="223">
                  <c:v>0.0</c:v>
                </c:pt>
                <c:pt idx="224">
                  <c:v>0.0</c:v>
                </c:pt>
                <c:pt idx="225">
                  <c:v>0.0</c:v>
                </c:pt>
                <c:pt idx="226">
                  <c:v>0.0</c:v>
                </c:pt>
                <c:pt idx="227">
                  <c:v>0.0</c:v>
                </c:pt>
                <c:pt idx="228">
                  <c:v>0.0</c:v>
                </c:pt>
                <c:pt idx="229">
                  <c:v>0.0</c:v>
                </c:pt>
                <c:pt idx="230">
                  <c:v>0.0</c:v>
                </c:pt>
                <c:pt idx="231">
                  <c:v>0.0</c:v>
                </c:pt>
                <c:pt idx="232">
                  <c:v>0.0</c:v>
                </c:pt>
                <c:pt idx="233">
                  <c:v>0.0</c:v>
                </c:pt>
                <c:pt idx="234">
                  <c:v>0.0</c:v>
                </c:pt>
                <c:pt idx="235">
                  <c:v>0.0</c:v>
                </c:pt>
                <c:pt idx="236">
                  <c:v>0.0</c:v>
                </c:pt>
                <c:pt idx="237">
                  <c:v>0.0</c:v>
                </c:pt>
                <c:pt idx="238">
                  <c:v>0.0</c:v>
                </c:pt>
                <c:pt idx="239">
                  <c:v>0.0</c:v>
                </c:pt>
                <c:pt idx="240">
                  <c:v>0.0</c:v>
                </c:pt>
                <c:pt idx="241">
                  <c:v>0.0</c:v>
                </c:pt>
                <c:pt idx="242">
                  <c:v>0.0</c:v>
                </c:pt>
                <c:pt idx="243">
                  <c:v>0.0</c:v>
                </c:pt>
                <c:pt idx="244">
                  <c:v>0.0</c:v>
                </c:pt>
                <c:pt idx="245">
                  <c:v>0.0</c:v>
                </c:pt>
                <c:pt idx="246">
                  <c:v>0.0</c:v>
                </c:pt>
                <c:pt idx="247">
                  <c:v>0.0</c:v>
                </c:pt>
                <c:pt idx="248">
                  <c:v>0.0</c:v>
                </c:pt>
                <c:pt idx="249">
                  <c:v>0.0</c:v>
                </c:pt>
                <c:pt idx="250">
                  <c:v>0.0</c:v>
                </c:pt>
                <c:pt idx="251">
                  <c:v>0.0</c:v>
                </c:pt>
                <c:pt idx="252">
                  <c:v>0.0</c:v>
                </c:pt>
                <c:pt idx="253">
                  <c:v>0.0</c:v>
                </c:pt>
                <c:pt idx="254">
                  <c:v>0.0</c:v>
                </c:pt>
                <c:pt idx="255">
                  <c:v>0.0</c:v>
                </c:pt>
                <c:pt idx="256">
                  <c:v>0.0</c:v>
                </c:pt>
                <c:pt idx="257">
                  <c:v>0.0</c:v>
                </c:pt>
                <c:pt idx="258">
                  <c:v>0.0</c:v>
                </c:pt>
                <c:pt idx="259">
                  <c:v>0.0</c:v>
                </c:pt>
                <c:pt idx="260">
                  <c:v>0.0</c:v>
                </c:pt>
                <c:pt idx="261">
                  <c:v>0.0</c:v>
                </c:pt>
                <c:pt idx="262">
                  <c:v>0.0</c:v>
                </c:pt>
                <c:pt idx="263">
                  <c:v>0.0</c:v>
                </c:pt>
                <c:pt idx="264">
                  <c:v>0.0</c:v>
                </c:pt>
                <c:pt idx="265">
                  <c:v>0.0</c:v>
                </c:pt>
                <c:pt idx="266">
                  <c:v>0.0</c:v>
                </c:pt>
                <c:pt idx="267">
                  <c:v>0.0</c:v>
                </c:pt>
                <c:pt idx="268">
                  <c:v>0.0</c:v>
                </c:pt>
                <c:pt idx="269">
                  <c:v>0.0</c:v>
                </c:pt>
                <c:pt idx="270">
                  <c:v>0.0</c:v>
                </c:pt>
                <c:pt idx="271">
                  <c:v>0.0</c:v>
                </c:pt>
                <c:pt idx="272">
                  <c:v>0.0</c:v>
                </c:pt>
                <c:pt idx="273">
                  <c:v>0.0</c:v>
                </c:pt>
                <c:pt idx="274">
                  <c:v>0.0</c:v>
                </c:pt>
                <c:pt idx="275">
                  <c:v>0.0</c:v>
                </c:pt>
                <c:pt idx="276">
                  <c:v>0.0</c:v>
                </c:pt>
                <c:pt idx="277">
                  <c:v>0.0</c:v>
                </c:pt>
                <c:pt idx="278">
                  <c:v>0.0</c:v>
                </c:pt>
                <c:pt idx="279">
                  <c:v>0.0</c:v>
                </c:pt>
                <c:pt idx="280">
                  <c:v>0.0</c:v>
                </c:pt>
                <c:pt idx="281">
                  <c:v>0.0</c:v>
                </c:pt>
                <c:pt idx="282">
                  <c:v>0.0</c:v>
                </c:pt>
                <c:pt idx="283">
                  <c:v>0.0</c:v>
                </c:pt>
                <c:pt idx="284">
                  <c:v>0.0</c:v>
                </c:pt>
                <c:pt idx="285">
                  <c:v>0.0</c:v>
                </c:pt>
                <c:pt idx="286">
                  <c:v>0.0</c:v>
                </c:pt>
                <c:pt idx="287">
                  <c:v>0.0</c:v>
                </c:pt>
                <c:pt idx="288">
                  <c:v>0.0</c:v>
                </c:pt>
                <c:pt idx="289">
                  <c:v>0.0</c:v>
                </c:pt>
                <c:pt idx="290">
                  <c:v>0.0</c:v>
                </c:pt>
                <c:pt idx="291">
                  <c:v>0.0</c:v>
                </c:pt>
                <c:pt idx="292">
                  <c:v>0.0</c:v>
                </c:pt>
                <c:pt idx="293">
                  <c:v>0.0</c:v>
                </c:pt>
                <c:pt idx="294">
                  <c:v>0.0</c:v>
                </c:pt>
                <c:pt idx="295">
                  <c:v>0.0</c:v>
                </c:pt>
                <c:pt idx="296">
                  <c:v>0.0</c:v>
                </c:pt>
                <c:pt idx="297">
                  <c:v>0.0</c:v>
                </c:pt>
                <c:pt idx="298">
                  <c:v>0.0</c:v>
                </c:pt>
                <c:pt idx="299">
                  <c:v>0.0</c:v>
                </c:pt>
                <c:pt idx="300">
                  <c:v>0.0</c:v>
                </c:pt>
                <c:pt idx="301">
                  <c:v>0.0</c:v>
                </c:pt>
                <c:pt idx="302">
                  <c:v>0.0</c:v>
                </c:pt>
                <c:pt idx="303">
                  <c:v>0.0</c:v>
                </c:pt>
                <c:pt idx="304">
                  <c:v>0.0</c:v>
                </c:pt>
                <c:pt idx="305">
                  <c:v>0.0</c:v>
                </c:pt>
                <c:pt idx="306">
                  <c:v>0.0</c:v>
                </c:pt>
                <c:pt idx="307">
                  <c:v>0.0</c:v>
                </c:pt>
                <c:pt idx="308">
                  <c:v>0.0</c:v>
                </c:pt>
                <c:pt idx="309">
                  <c:v>0.0</c:v>
                </c:pt>
                <c:pt idx="310">
                  <c:v>0.0</c:v>
                </c:pt>
                <c:pt idx="311">
                  <c:v>0.0</c:v>
                </c:pt>
                <c:pt idx="312">
                  <c:v>0.0</c:v>
                </c:pt>
                <c:pt idx="313">
                  <c:v>0.0</c:v>
                </c:pt>
                <c:pt idx="314">
                  <c:v>0.0</c:v>
                </c:pt>
                <c:pt idx="315">
                  <c:v>0.0</c:v>
                </c:pt>
                <c:pt idx="316">
                  <c:v>0.0</c:v>
                </c:pt>
                <c:pt idx="317">
                  <c:v>0.0</c:v>
                </c:pt>
                <c:pt idx="318">
                  <c:v>0.0</c:v>
                </c:pt>
                <c:pt idx="319">
                  <c:v>0.0</c:v>
                </c:pt>
                <c:pt idx="320">
                  <c:v>0.0</c:v>
                </c:pt>
                <c:pt idx="321">
                  <c:v>0.0</c:v>
                </c:pt>
                <c:pt idx="322">
                  <c:v>0.0</c:v>
                </c:pt>
                <c:pt idx="323">
                  <c:v>0.0</c:v>
                </c:pt>
                <c:pt idx="324">
                  <c:v>0.0</c:v>
                </c:pt>
                <c:pt idx="325">
                  <c:v>0.0</c:v>
                </c:pt>
                <c:pt idx="326">
                  <c:v>0.0</c:v>
                </c:pt>
                <c:pt idx="327">
                  <c:v>0.0</c:v>
                </c:pt>
                <c:pt idx="328">
                  <c:v>0.0</c:v>
                </c:pt>
                <c:pt idx="329">
                  <c:v>0.0</c:v>
                </c:pt>
                <c:pt idx="330">
                  <c:v>0.0</c:v>
                </c:pt>
                <c:pt idx="331">
                  <c:v>0.0</c:v>
                </c:pt>
                <c:pt idx="332">
                  <c:v>0.0</c:v>
                </c:pt>
                <c:pt idx="333">
                  <c:v>0.0</c:v>
                </c:pt>
                <c:pt idx="334">
                  <c:v>0.0</c:v>
                </c:pt>
                <c:pt idx="335">
                  <c:v>0.0</c:v>
                </c:pt>
                <c:pt idx="336">
                  <c:v>0.0</c:v>
                </c:pt>
                <c:pt idx="337">
                  <c:v>0.0</c:v>
                </c:pt>
                <c:pt idx="338">
                  <c:v>0.0</c:v>
                </c:pt>
                <c:pt idx="339">
                  <c:v>0.0</c:v>
                </c:pt>
                <c:pt idx="340">
                  <c:v>0.0</c:v>
                </c:pt>
                <c:pt idx="341">
                  <c:v>0.0</c:v>
                </c:pt>
                <c:pt idx="342">
                  <c:v>0.0</c:v>
                </c:pt>
                <c:pt idx="343">
                  <c:v>0.0</c:v>
                </c:pt>
                <c:pt idx="344">
                  <c:v>0.0</c:v>
                </c:pt>
                <c:pt idx="345">
                  <c:v>0.0</c:v>
                </c:pt>
                <c:pt idx="346">
                  <c:v>0.0</c:v>
                </c:pt>
                <c:pt idx="347">
                  <c:v>0.0</c:v>
                </c:pt>
                <c:pt idx="348">
                  <c:v>0.0</c:v>
                </c:pt>
                <c:pt idx="349">
                  <c:v>0.0</c:v>
                </c:pt>
                <c:pt idx="350">
                  <c:v>0.0</c:v>
                </c:pt>
                <c:pt idx="351">
                  <c:v>0.0</c:v>
                </c:pt>
                <c:pt idx="352">
                  <c:v>0.0</c:v>
                </c:pt>
                <c:pt idx="353">
                  <c:v>0.0</c:v>
                </c:pt>
                <c:pt idx="354">
                  <c:v>0.0</c:v>
                </c:pt>
                <c:pt idx="355">
                  <c:v>0.0</c:v>
                </c:pt>
                <c:pt idx="356">
                  <c:v>0.0</c:v>
                </c:pt>
                <c:pt idx="357">
                  <c:v>0.0</c:v>
                </c:pt>
                <c:pt idx="358">
                  <c:v>0.0</c:v>
                </c:pt>
                <c:pt idx="359">
                  <c:v>0.0</c:v>
                </c:pt>
                <c:pt idx="360">
                  <c:v>0.0</c:v>
                </c:pt>
                <c:pt idx="361">
                  <c:v>0.0</c:v>
                </c:pt>
                <c:pt idx="362">
                  <c:v>1.0</c:v>
                </c:pt>
                <c:pt idx="363">
                  <c:v>0.0</c:v>
                </c:pt>
                <c:pt idx="364">
                  <c:v>0.0</c:v>
                </c:pt>
                <c:pt idx="365">
                  <c:v>0.0</c:v>
                </c:pt>
                <c:pt idx="366">
                  <c:v>0.0</c:v>
                </c:pt>
                <c:pt idx="367">
                  <c:v>0.0</c:v>
                </c:pt>
                <c:pt idx="368">
                  <c:v>0.0</c:v>
                </c:pt>
                <c:pt idx="369">
                  <c:v>0.0</c:v>
                </c:pt>
                <c:pt idx="370">
                  <c:v>0.0</c:v>
                </c:pt>
                <c:pt idx="371">
                  <c:v>0.0</c:v>
                </c:pt>
                <c:pt idx="372">
                  <c:v>0.0</c:v>
                </c:pt>
                <c:pt idx="373">
                  <c:v>0.0</c:v>
                </c:pt>
                <c:pt idx="374">
                  <c:v>0.0</c:v>
                </c:pt>
                <c:pt idx="375">
                  <c:v>0.0</c:v>
                </c:pt>
                <c:pt idx="376">
                  <c:v>0.0</c:v>
                </c:pt>
                <c:pt idx="377">
                  <c:v>0.0</c:v>
                </c:pt>
                <c:pt idx="378">
                  <c:v>0.0</c:v>
                </c:pt>
                <c:pt idx="379">
                  <c:v>0.0</c:v>
                </c:pt>
                <c:pt idx="380">
                  <c:v>0.0</c:v>
                </c:pt>
                <c:pt idx="381">
                  <c:v>0.0</c:v>
                </c:pt>
                <c:pt idx="382">
                  <c:v>0.0</c:v>
                </c:pt>
                <c:pt idx="383">
                  <c:v>0.0</c:v>
                </c:pt>
                <c:pt idx="384">
                  <c:v>0.0</c:v>
                </c:pt>
                <c:pt idx="385">
                  <c:v>0.0</c:v>
                </c:pt>
                <c:pt idx="386">
                  <c:v>0.0</c:v>
                </c:pt>
                <c:pt idx="387">
                  <c:v>0.0</c:v>
                </c:pt>
                <c:pt idx="388">
                  <c:v>0.0</c:v>
                </c:pt>
                <c:pt idx="389">
                  <c:v>0.0</c:v>
                </c:pt>
                <c:pt idx="390">
                  <c:v>0.0</c:v>
                </c:pt>
                <c:pt idx="391">
                  <c:v>0.0</c:v>
                </c:pt>
                <c:pt idx="392">
                  <c:v>0.0</c:v>
                </c:pt>
                <c:pt idx="393">
                  <c:v>0.0</c:v>
                </c:pt>
                <c:pt idx="394">
                  <c:v>0.0</c:v>
                </c:pt>
                <c:pt idx="395">
                  <c:v>0.0</c:v>
                </c:pt>
                <c:pt idx="396">
                  <c:v>0.0</c:v>
                </c:pt>
                <c:pt idx="397">
                  <c:v>0.0</c:v>
                </c:pt>
                <c:pt idx="398">
                  <c:v>0.0</c:v>
                </c:pt>
                <c:pt idx="399">
                  <c:v>0.0</c:v>
                </c:pt>
                <c:pt idx="400">
                  <c:v>0.0</c:v>
                </c:pt>
                <c:pt idx="401">
                  <c:v>0.0</c:v>
                </c:pt>
                <c:pt idx="402">
                  <c:v>0.0</c:v>
                </c:pt>
                <c:pt idx="403">
                  <c:v>0.0</c:v>
                </c:pt>
                <c:pt idx="404">
                  <c:v>0.0</c:v>
                </c:pt>
                <c:pt idx="405">
                  <c:v>0.0</c:v>
                </c:pt>
                <c:pt idx="406">
                  <c:v>0.0</c:v>
                </c:pt>
                <c:pt idx="407">
                  <c:v>1.0</c:v>
                </c:pt>
                <c:pt idx="408">
                  <c:v>0.0</c:v>
                </c:pt>
                <c:pt idx="409">
                  <c:v>0.0</c:v>
                </c:pt>
                <c:pt idx="410">
                  <c:v>0.0</c:v>
                </c:pt>
                <c:pt idx="411">
                  <c:v>0.0</c:v>
                </c:pt>
                <c:pt idx="412">
                  <c:v>0.0</c:v>
                </c:pt>
                <c:pt idx="413">
                  <c:v>0.0</c:v>
                </c:pt>
                <c:pt idx="414">
                  <c:v>0.0</c:v>
                </c:pt>
                <c:pt idx="415">
                  <c:v>0.0</c:v>
                </c:pt>
                <c:pt idx="416">
                  <c:v>0.0</c:v>
                </c:pt>
                <c:pt idx="417">
                  <c:v>0.0</c:v>
                </c:pt>
                <c:pt idx="418">
                  <c:v>0.0</c:v>
                </c:pt>
                <c:pt idx="419">
                  <c:v>0.0</c:v>
                </c:pt>
                <c:pt idx="420">
                  <c:v>0.0</c:v>
                </c:pt>
                <c:pt idx="421">
                  <c:v>0.0</c:v>
                </c:pt>
                <c:pt idx="422">
                  <c:v>0.0</c:v>
                </c:pt>
                <c:pt idx="423">
                  <c:v>0.0</c:v>
                </c:pt>
                <c:pt idx="424">
                  <c:v>1.0</c:v>
                </c:pt>
                <c:pt idx="425">
                  <c:v>0.0</c:v>
                </c:pt>
                <c:pt idx="426">
                  <c:v>0.0</c:v>
                </c:pt>
                <c:pt idx="427">
                  <c:v>0.0</c:v>
                </c:pt>
                <c:pt idx="428">
                  <c:v>0.0</c:v>
                </c:pt>
                <c:pt idx="429">
                  <c:v>0.0</c:v>
                </c:pt>
                <c:pt idx="430">
                  <c:v>0.0</c:v>
                </c:pt>
                <c:pt idx="431">
                  <c:v>0.0</c:v>
                </c:pt>
                <c:pt idx="432">
                  <c:v>0.0</c:v>
                </c:pt>
                <c:pt idx="433">
                  <c:v>0.0</c:v>
                </c:pt>
                <c:pt idx="434">
                  <c:v>0.0</c:v>
                </c:pt>
                <c:pt idx="435">
                  <c:v>0.0</c:v>
                </c:pt>
                <c:pt idx="436">
                  <c:v>0.0</c:v>
                </c:pt>
                <c:pt idx="437">
                  <c:v>0.0</c:v>
                </c:pt>
                <c:pt idx="438">
                  <c:v>0.0</c:v>
                </c:pt>
                <c:pt idx="439">
                  <c:v>0.0</c:v>
                </c:pt>
                <c:pt idx="440">
                  <c:v>0.0</c:v>
                </c:pt>
                <c:pt idx="441">
                  <c:v>0.0</c:v>
                </c:pt>
                <c:pt idx="442">
                  <c:v>0.0</c:v>
                </c:pt>
                <c:pt idx="443">
                  <c:v>0.0</c:v>
                </c:pt>
                <c:pt idx="444">
                  <c:v>0.0</c:v>
                </c:pt>
                <c:pt idx="445">
                  <c:v>0.0</c:v>
                </c:pt>
                <c:pt idx="446">
                  <c:v>0.0</c:v>
                </c:pt>
                <c:pt idx="447">
                  <c:v>0.0</c:v>
                </c:pt>
                <c:pt idx="448">
                  <c:v>0.0</c:v>
                </c:pt>
                <c:pt idx="449">
                  <c:v>0.0</c:v>
                </c:pt>
                <c:pt idx="450">
                  <c:v>0.0</c:v>
                </c:pt>
                <c:pt idx="451">
                  <c:v>0.0</c:v>
                </c:pt>
                <c:pt idx="452">
                  <c:v>0.0</c:v>
                </c:pt>
                <c:pt idx="453">
                  <c:v>0.0</c:v>
                </c:pt>
                <c:pt idx="454">
                  <c:v>0.0</c:v>
                </c:pt>
                <c:pt idx="455">
                  <c:v>0.0</c:v>
                </c:pt>
                <c:pt idx="456">
                  <c:v>0.0</c:v>
                </c:pt>
                <c:pt idx="457">
                  <c:v>0.0</c:v>
                </c:pt>
                <c:pt idx="458">
                  <c:v>0.0</c:v>
                </c:pt>
                <c:pt idx="459">
                  <c:v>0.0</c:v>
                </c:pt>
                <c:pt idx="460">
                  <c:v>0.0</c:v>
                </c:pt>
                <c:pt idx="461">
                  <c:v>0.0</c:v>
                </c:pt>
                <c:pt idx="462">
                  <c:v>0.0</c:v>
                </c:pt>
                <c:pt idx="463">
                  <c:v>0.0</c:v>
                </c:pt>
                <c:pt idx="464">
                  <c:v>0.0</c:v>
                </c:pt>
                <c:pt idx="465">
                  <c:v>0.0</c:v>
                </c:pt>
                <c:pt idx="466">
                  <c:v>0.0</c:v>
                </c:pt>
                <c:pt idx="467">
                  <c:v>0.0</c:v>
                </c:pt>
                <c:pt idx="468">
                  <c:v>0.0</c:v>
                </c:pt>
                <c:pt idx="469">
                  <c:v>0.0</c:v>
                </c:pt>
                <c:pt idx="470">
                  <c:v>0.0</c:v>
                </c:pt>
                <c:pt idx="471">
                  <c:v>0.0</c:v>
                </c:pt>
                <c:pt idx="472">
                  <c:v>0.0</c:v>
                </c:pt>
                <c:pt idx="473">
                  <c:v>0.0</c:v>
                </c:pt>
                <c:pt idx="474">
                  <c:v>0.0</c:v>
                </c:pt>
                <c:pt idx="475">
                  <c:v>0.0</c:v>
                </c:pt>
                <c:pt idx="476">
                  <c:v>0.0</c:v>
                </c:pt>
                <c:pt idx="477">
                  <c:v>0.0</c:v>
                </c:pt>
                <c:pt idx="478">
                  <c:v>0.0</c:v>
                </c:pt>
                <c:pt idx="479">
                  <c:v>0.0</c:v>
                </c:pt>
                <c:pt idx="480">
                  <c:v>0.0</c:v>
                </c:pt>
                <c:pt idx="481">
                  <c:v>0.0</c:v>
                </c:pt>
                <c:pt idx="482">
                  <c:v>0.0</c:v>
                </c:pt>
                <c:pt idx="483">
                  <c:v>0.0</c:v>
                </c:pt>
                <c:pt idx="484">
                  <c:v>0.0</c:v>
                </c:pt>
                <c:pt idx="485">
                  <c:v>0.0</c:v>
                </c:pt>
                <c:pt idx="486">
                  <c:v>0.0</c:v>
                </c:pt>
                <c:pt idx="487">
                  <c:v>0.0</c:v>
                </c:pt>
                <c:pt idx="488">
                  <c:v>0.0</c:v>
                </c:pt>
                <c:pt idx="489">
                  <c:v>0.0</c:v>
                </c:pt>
                <c:pt idx="490">
                  <c:v>0.0</c:v>
                </c:pt>
                <c:pt idx="491">
                  <c:v>1.0</c:v>
                </c:pt>
                <c:pt idx="492">
                  <c:v>0.0</c:v>
                </c:pt>
                <c:pt idx="493">
                  <c:v>0.0</c:v>
                </c:pt>
                <c:pt idx="494">
                  <c:v>0.0</c:v>
                </c:pt>
                <c:pt idx="495">
                  <c:v>0.0</c:v>
                </c:pt>
                <c:pt idx="496">
                  <c:v>0.0</c:v>
                </c:pt>
                <c:pt idx="497">
                  <c:v>0.0</c:v>
                </c:pt>
                <c:pt idx="498">
                  <c:v>0.0</c:v>
                </c:pt>
                <c:pt idx="499">
                  <c:v>0.0</c:v>
                </c:pt>
                <c:pt idx="500">
                  <c:v>0.0</c:v>
                </c:pt>
                <c:pt idx="501">
                  <c:v>0.0</c:v>
                </c:pt>
                <c:pt idx="502">
                  <c:v>0.0</c:v>
                </c:pt>
                <c:pt idx="503">
                  <c:v>0.0</c:v>
                </c:pt>
                <c:pt idx="504">
                  <c:v>0.0</c:v>
                </c:pt>
                <c:pt idx="505">
                  <c:v>0.0</c:v>
                </c:pt>
                <c:pt idx="506">
                  <c:v>0.0</c:v>
                </c:pt>
                <c:pt idx="507">
                  <c:v>0.0</c:v>
                </c:pt>
                <c:pt idx="508">
                  <c:v>0.0</c:v>
                </c:pt>
                <c:pt idx="509">
                  <c:v>0.0</c:v>
                </c:pt>
                <c:pt idx="510">
                  <c:v>0.0</c:v>
                </c:pt>
                <c:pt idx="511">
                  <c:v>0.0</c:v>
                </c:pt>
                <c:pt idx="512">
                  <c:v>0.0</c:v>
                </c:pt>
                <c:pt idx="513">
                  <c:v>0.0</c:v>
                </c:pt>
                <c:pt idx="514">
                  <c:v>0.0</c:v>
                </c:pt>
                <c:pt idx="515">
                  <c:v>0.0</c:v>
                </c:pt>
                <c:pt idx="516">
                  <c:v>0.0</c:v>
                </c:pt>
                <c:pt idx="517">
                  <c:v>0.0</c:v>
                </c:pt>
                <c:pt idx="518">
                  <c:v>0.0</c:v>
                </c:pt>
                <c:pt idx="519">
                  <c:v>0.0</c:v>
                </c:pt>
                <c:pt idx="520">
                  <c:v>0.0</c:v>
                </c:pt>
                <c:pt idx="521">
                  <c:v>0.0</c:v>
                </c:pt>
                <c:pt idx="522">
                  <c:v>0.0</c:v>
                </c:pt>
                <c:pt idx="523">
                  <c:v>0.0</c:v>
                </c:pt>
                <c:pt idx="524">
                  <c:v>0.0</c:v>
                </c:pt>
                <c:pt idx="525">
                  <c:v>0.0</c:v>
                </c:pt>
                <c:pt idx="526">
                  <c:v>0.0</c:v>
                </c:pt>
                <c:pt idx="527">
                  <c:v>0.0</c:v>
                </c:pt>
                <c:pt idx="528">
                  <c:v>0.0</c:v>
                </c:pt>
                <c:pt idx="529">
                  <c:v>0.0</c:v>
                </c:pt>
                <c:pt idx="530">
                  <c:v>0.0</c:v>
                </c:pt>
                <c:pt idx="531">
                  <c:v>0.0</c:v>
                </c:pt>
                <c:pt idx="532">
                  <c:v>0.0</c:v>
                </c:pt>
                <c:pt idx="533">
                  <c:v>0.0</c:v>
                </c:pt>
                <c:pt idx="534">
                  <c:v>0.0</c:v>
                </c:pt>
                <c:pt idx="535">
                  <c:v>0.0</c:v>
                </c:pt>
                <c:pt idx="536">
                  <c:v>0.0</c:v>
                </c:pt>
                <c:pt idx="537">
                  <c:v>0.0</c:v>
                </c:pt>
                <c:pt idx="538">
                  <c:v>0.0</c:v>
                </c:pt>
                <c:pt idx="539">
                  <c:v>0.0</c:v>
                </c:pt>
                <c:pt idx="540">
                  <c:v>0.0</c:v>
                </c:pt>
                <c:pt idx="541">
                  <c:v>0.0</c:v>
                </c:pt>
                <c:pt idx="542">
                  <c:v>0.0</c:v>
                </c:pt>
                <c:pt idx="543">
                  <c:v>0.0</c:v>
                </c:pt>
                <c:pt idx="544">
                  <c:v>0.0</c:v>
                </c:pt>
                <c:pt idx="545">
                  <c:v>0.0</c:v>
                </c:pt>
                <c:pt idx="546">
                  <c:v>0.0</c:v>
                </c:pt>
                <c:pt idx="547">
                  <c:v>0.0</c:v>
                </c:pt>
                <c:pt idx="548">
                  <c:v>0.0</c:v>
                </c:pt>
                <c:pt idx="549">
                  <c:v>0.0</c:v>
                </c:pt>
                <c:pt idx="550">
                  <c:v>0.0</c:v>
                </c:pt>
                <c:pt idx="551">
                  <c:v>0.0</c:v>
                </c:pt>
                <c:pt idx="552">
                  <c:v>0.0</c:v>
                </c:pt>
                <c:pt idx="553">
                  <c:v>0.0</c:v>
                </c:pt>
                <c:pt idx="554">
                  <c:v>0.0</c:v>
                </c:pt>
                <c:pt idx="555">
                  <c:v>0.0</c:v>
                </c:pt>
                <c:pt idx="556">
                  <c:v>0.0</c:v>
                </c:pt>
                <c:pt idx="557">
                  <c:v>0.0</c:v>
                </c:pt>
                <c:pt idx="558">
                  <c:v>0.0</c:v>
                </c:pt>
                <c:pt idx="559">
                  <c:v>0.0</c:v>
                </c:pt>
                <c:pt idx="560">
                  <c:v>0.0</c:v>
                </c:pt>
                <c:pt idx="561">
                  <c:v>0.0</c:v>
                </c:pt>
                <c:pt idx="562">
                  <c:v>0.0</c:v>
                </c:pt>
                <c:pt idx="563">
                  <c:v>0.0</c:v>
                </c:pt>
                <c:pt idx="564">
                  <c:v>0.0</c:v>
                </c:pt>
                <c:pt idx="565">
                  <c:v>0.0</c:v>
                </c:pt>
                <c:pt idx="566">
                  <c:v>0.0</c:v>
                </c:pt>
                <c:pt idx="567">
                  <c:v>0.0</c:v>
                </c:pt>
                <c:pt idx="568">
                  <c:v>0.0</c:v>
                </c:pt>
                <c:pt idx="569">
                  <c:v>0.0</c:v>
                </c:pt>
                <c:pt idx="570">
                  <c:v>0.0</c:v>
                </c:pt>
                <c:pt idx="571">
                  <c:v>0.0</c:v>
                </c:pt>
                <c:pt idx="572">
                  <c:v>0.0</c:v>
                </c:pt>
                <c:pt idx="573">
                  <c:v>0.0</c:v>
                </c:pt>
                <c:pt idx="574">
                  <c:v>0.0</c:v>
                </c:pt>
                <c:pt idx="575">
                  <c:v>0.0</c:v>
                </c:pt>
                <c:pt idx="576">
                  <c:v>0.0</c:v>
                </c:pt>
                <c:pt idx="577">
                  <c:v>0.0</c:v>
                </c:pt>
                <c:pt idx="578">
                  <c:v>0.0</c:v>
                </c:pt>
                <c:pt idx="579">
                  <c:v>0.0</c:v>
                </c:pt>
                <c:pt idx="580">
                  <c:v>0.0</c:v>
                </c:pt>
                <c:pt idx="581">
                  <c:v>0.0</c:v>
                </c:pt>
                <c:pt idx="582">
                  <c:v>0.0</c:v>
                </c:pt>
                <c:pt idx="583">
                  <c:v>0.0</c:v>
                </c:pt>
                <c:pt idx="584">
                  <c:v>0.0</c:v>
                </c:pt>
                <c:pt idx="585">
                  <c:v>0.0</c:v>
                </c:pt>
                <c:pt idx="586">
                  <c:v>0.0</c:v>
                </c:pt>
                <c:pt idx="587">
                  <c:v>0.0</c:v>
                </c:pt>
                <c:pt idx="588">
                  <c:v>0.0</c:v>
                </c:pt>
                <c:pt idx="589">
                  <c:v>0.0</c:v>
                </c:pt>
                <c:pt idx="590">
                  <c:v>0.0</c:v>
                </c:pt>
                <c:pt idx="591">
                  <c:v>0.0</c:v>
                </c:pt>
                <c:pt idx="592">
                  <c:v>0.0</c:v>
                </c:pt>
                <c:pt idx="593">
                  <c:v>0.0</c:v>
                </c:pt>
                <c:pt idx="594">
                  <c:v>0.0</c:v>
                </c:pt>
                <c:pt idx="595">
                  <c:v>0.0</c:v>
                </c:pt>
                <c:pt idx="596">
                  <c:v>0.0</c:v>
                </c:pt>
                <c:pt idx="597">
                  <c:v>0.0</c:v>
                </c:pt>
                <c:pt idx="598">
                  <c:v>0.0</c:v>
                </c:pt>
                <c:pt idx="599">
                  <c:v>0.0</c:v>
                </c:pt>
                <c:pt idx="600">
                  <c:v>0.0</c:v>
                </c:pt>
                <c:pt idx="601">
                  <c:v>0.0</c:v>
                </c:pt>
                <c:pt idx="602">
                  <c:v>0.0</c:v>
                </c:pt>
                <c:pt idx="603">
                  <c:v>0.0</c:v>
                </c:pt>
                <c:pt idx="604">
                  <c:v>0.0</c:v>
                </c:pt>
                <c:pt idx="605">
                  <c:v>0.0</c:v>
                </c:pt>
                <c:pt idx="606">
                  <c:v>0.0</c:v>
                </c:pt>
                <c:pt idx="607">
                  <c:v>0.0</c:v>
                </c:pt>
                <c:pt idx="608">
                  <c:v>0.0</c:v>
                </c:pt>
                <c:pt idx="609">
                  <c:v>0.0</c:v>
                </c:pt>
                <c:pt idx="610">
                  <c:v>0.0</c:v>
                </c:pt>
                <c:pt idx="611">
                  <c:v>0.0</c:v>
                </c:pt>
                <c:pt idx="612">
                  <c:v>0.0</c:v>
                </c:pt>
                <c:pt idx="613">
                  <c:v>0.0</c:v>
                </c:pt>
                <c:pt idx="614">
                  <c:v>0.0</c:v>
                </c:pt>
                <c:pt idx="615">
                  <c:v>0.0</c:v>
                </c:pt>
                <c:pt idx="616">
                  <c:v>0.0</c:v>
                </c:pt>
                <c:pt idx="617">
                  <c:v>0.0</c:v>
                </c:pt>
                <c:pt idx="618">
                  <c:v>0.0</c:v>
                </c:pt>
                <c:pt idx="619">
                  <c:v>0.0</c:v>
                </c:pt>
                <c:pt idx="620">
                  <c:v>0.0</c:v>
                </c:pt>
                <c:pt idx="621">
                  <c:v>0.0</c:v>
                </c:pt>
                <c:pt idx="622">
                  <c:v>0.0</c:v>
                </c:pt>
                <c:pt idx="623">
                  <c:v>0.0</c:v>
                </c:pt>
                <c:pt idx="624">
                  <c:v>0.0</c:v>
                </c:pt>
                <c:pt idx="625">
                  <c:v>0.0</c:v>
                </c:pt>
                <c:pt idx="626">
                  <c:v>0.0</c:v>
                </c:pt>
                <c:pt idx="627">
                  <c:v>0.0</c:v>
                </c:pt>
                <c:pt idx="628">
                  <c:v>0.0</c:v>
                </c:pt>
                <c:pt idx="629">
                  <c:v>0.0</c:v>
                </c:pt>
                <c:pt idx="630">
                  <c:v>0.0</c:v>
                </c:pt>
                <c:pt idx="631">
                  <c:v>0.0</c:v>
                </c:pt>
                <c:pt idx="632">
                  <c:v>0.0</c:v>
                </c:pt>
                <c:pt idx="633">
                  <c:v>0.0</c:v>
                </c:pt>
                <c:pt idx="634">
                  <c:v>0.0</c:v>
                </c:pt>
                <c:pt idx="635">
                  <c:v>0.0</c:v>
                </c:pt>
                <c:pt idx="636">
                  <c:v>0.0</c:v>
                </c:pt>
                <c:pt idx="637">
                  <c:v>0.0</c:v>
                </c:pt>
                <c:pt idx="638">
                  <c:v>0.0</c:v>
                </c:pt>
                <c:pt idx="639">
                  <c:v>0.0</c:v>
                </c:pt>
                <c:pt idx="640">
                  <c:v>0.0</c:v>
                </c:pt>
                <c:pt idx="641">
                  <c:v>0.0</c:v>
                </c:pt>
                <c:pt idx="642">
                  <c:v>0.0</c:v>
                </c:pt>
                <c:pt idx="643">
                  <c:v>0.0</c:v>
                </c:pt>
                <c:pt idx="644">
                  <c:v>0.0</c:v>
                </c:pt>
                <c:pt idx="645">
                  <c:v>0.0</c:v>
                </c:pt>
                <c:pt idx="646">
                  <c:v>0.0</c:v>
                </c:pt>
                <c:pt idx="647">
                  <c:v>0.0</c:v>
                </c:pt>
                <c:pt idx="648">
                  <c:v>0.0</c:v>
                </c:pt>
                <c:pt idx="649">
                  <c:v>0.0</c:v>
                </c:pt>
                <c:pt idx="650">
                  <c:v>0.0</c:v>
                </c:pt>
                <c:pt idx="651">
                  <c:v>0.0</c:v>
                </c:pt>
                <c:pt idx="652">
                  <c:v>0.0</c:v>
                </c:pt>
                <c:pt idx="653">
                  <c:v>0.0</c:v>
                </c:pt>
                <c:pt idx="654">
                  <c:v>0.0</c:v>
                </c:pt>
                <c:pt idx="655">
                  <c:v>0.0</c:v>
                </c:pt>
                <c:pt idx="656">
                  <c:v>0.0</c:v>
                </c:pt>
                <c:pt idx="657">
                  <c:v>0.0</c:v>
                </c:pt>
                <c:pt idx="658">
                  <c:v>0.0</c:v>
                </c:pt>
                <c:pt idx="659">
                  <c:v>0.0</c:v>
                </c:pt>
                <c:pt idx="660">
                  <c:v>0.0</c:v>
                </c:pt>
                <c:pt idx="661">
                  <c:v>0.0</c:v>
                </c:pt>
                <c:pt idx="662">
                  <c:v>0.0</c:v>
                </c:pt>
                <c:pt idx="663">
                  <c:v>0.0</c:v>
                </c:pt>
                <c:pt idx="664">
                  <c:v>0.0</c:v>
                </c:pt>
                <c:pt idx="665">
                  <c:v>0.0</c:v>
                </c:pt>
                <c:pt idx="666">
                  <c:v>0.0</c:v>
                </c:pt>
                <c:pt idx="667">
                  <c:v>0.0</c:v>
                </c:pt>
                <c:pt idx="668">
                  <c:v>0.0</c:v>
                </c:pt>
                <c:pt idx="669">
                  <c:v>0.0</c:v>
                </c:pt>
                <c:pt idx="670">
                  <c:v>0.0</c:v>
                </c:pt>
                <c:pt idx="671">
                  <c:v>0.0</c:v>
                </c:pt>
                <c:pt idx="672">
                  <c:v>0.0</c:v>
                </c:pt>
                <c:pt idx="673">
                  <c:v>0.0</c:v>
                </c:pt>
                <c:pt idx="674">
                  <c:v>0.0</c:v>
                </c:pt>
                <c:pt idx="675">
                  <c:v>0.0</c:v>
                </c:pt>
                <c:pt idx="676">
                  <c:v>0.0</c:v>
                </c:pt>
                <c:pt idx="677">
                  <c:v>0.0</c:v>
                </c:pt>
                <c:pt idx="678">
                  <c:v>0.0</c:v>
                </c:pt>
                <c:pt idx="679">
                  <c:v>0.0</c:v>
                </c:pt>
                <c:pt idx="680">
                  <c:v>1.0</c:v>
                </c:pt>
                <c:pt idx="681">
                  <c:v>0.0</c:v>
                </c:pt>
                <c:pt idx="682">
                  <c:v>0.0</c:v>
                </c:pt>
                <c:pt idx="683">
                  <c:v>0.0</c:v>
                </c:pt>
                <c:pt idx="684">
                  <c:v>0.0</c:v>
                </c:pt>
                <c:pt idx="685">
                  <c:v>0.0</c:v>
                </c:pt>
                <c:pt idx="686">
                  <c:v>0.0</c:v>
                </c:pt>
                <c:pt idx="687">
                  <c:v>0.0</c:v>
                </c:pt>
                <c:pt idx="688">
                  <c:v>0.0</c:v>
                </c:pt>
                <c:pt idx="689">
                  <c:v>0.0</c:v>
                </c:pt>
                <c:pt idx="690">
                  <c:v>0.0</c:v>
                </c:pt>
                <c:pt idx="691">
                  <c:v>0.0</c:v>
                </c:pt>
                <c:pt idx="692">
                  <c:v>0.0</c:v>
                </c:pt>
                <c:pt idx="693">
                  <c:v>0.0</c:v>
                </c:pt>
                <c:pt idx="694">
                  <c:v>0.0</c:v>
                </c:pt>
                <c:pt idx="695">
                  <c:v>0.0</c:v>
                </c:pt>
                <c:pt idx="696">
                  <c:v>0.0</c:v>
                </c:pt>
                <c:pt idx="697">
                  <c:v>0.0</c:v>
                </c:pt>
                <c:pt idx="698">
                  <c:v>0.0</c:v>
                </c:pt>
                <c:pt idx="699">
                  <c:v>0.0</c:v>
                </c:pt>
                <c:pt idx="700">
                  <c:v>0.0</c:v>
                </c:pt>
                <c:pt idx="701">
                  <c:v>0.0</c:v>
                </c:pt>
                <c:pt idx="702">
                  <c:v>0.0</c:v>
                </c:pt>
                <c:pt idx="703">
                  <c:v>0.0</c:v>
                </c:pt>
                <c:pt idx="704">
                  <c:v>0.0</c:v>
                </c:pt>
                <c:pt idx="705">
                  <c:v>0.0</c:v>
                </c:pt>
                <c:pt idx="706">
                  <c:v>0.0</c:v>
                </c:pt>
                <c:pt idx="707">
                  <c:v>0.0</c:v>
                </c:pt>
                <c:pt idx="708">
                  <c:v>0.0</c:v>
                </c:pt>
                <c:pt idx="709">
                  <c:v>0.0</c:v>
                </c:pt>
                <c:pt idx="710">
                  <c:v>0.0</c:v>
                </c:pt>
                <c:pt idx="711">
                  <c:v>0.0</c:v>
                </c:pt>
                <c:pt idx="712">
                  <c:v>0.0</c:v>
                </c:pt>
                <c:pt idx="713">
                  <c:v>0.0</c:v>
                </c:pt>
                <c:pt idx="714">
                  <c:v>0.0</c:v>
                </c:pt>
                <c:pt idx="715">
                  <c:v>0.0</c:v>
                </c:pt>
                <c:pt idx="716">
                  <c:v>0.0</c:v>
                </c:pt>
                <c:pt idx="717">
                  <c:v>0.0</c:v>
                </c:pt>
                <c:pt idx="718">
                  <c:v>0.0</c:v>
                </c:pt>
                <c:pt idx="719">
                  <c:v>0.0</c:v>
                </c:pt>
                <c:pt idx="720">
                  <c:v>0.0</c:v>
                </c:pt>
                <c:pt idx="721">
                  <c:v>0.0</c:v>
                </c:pt>
                <c:pt idx="722">
                  <c:v>0.0</c:v>
                </c:pt>
                <c:pt idx="723">
                  <c:v>0.0</c:v>
                </c:pt>
                <c:pt idx="724">
                  <c:v>0.0</c:v>
                </c:pt>
                <c:pt idx="725">
                  <c:v>0.0</c:v>
                </c:pt>
                <c:pt idx="726">
                  <c:v>1.0</c:v>
                </c:pt>
                <c:pt idx="727">
                  <c:v>0.0</c:v>
                </c:pt>
                <c:pt idx="728">
                  <c:v>0.0</c:v>
                </c:pt>
                <c:pt idx="729">
                  <c:v>0.0</c:v>
                </c:pt>
                <c:pt idx="730">
                  <c:v>0.0</c:v>
                </c:pt>
                <c:pt idx="731">
                  <c:v>0.0</c:v>
                </c:pt>
                <c:pt idx="732">
                  <c:v>0.0</c:v>
                </c:pt>
                <c:pt idx="733">
                  <c:v>0.0</c:v>
                </c:pt>
                <c:pt idx="734">
                  <c:v>0.0</c:v>
                </c:pt>
                <c:pt idx="735">
                  <c:v>0.0</c:v>
                </c:pt>
                <c:pt idx="736">
                  <c:v>0.0</c:v>
                </c:pt>
                <c:pt idx="737">
                  <c:v>0.0</c:v>
                </c:pt>
                <c:pt idx="738">
                  <c:v>0.0</c:v>
                </c:pt>
                <c:pt idx="739">
                  <c:v>0.0</c:v>
                </c:pt>
                <c:pt idx="740">
                  <c:v>0.0</c:v>
                </c:pt>
                <c:pt idx="741">
                  <c:v>0.0</c:v>
                </c:pt>
                <c:pt idx="742">
                  <c:v>0.0</c:v>
                </c:pt>
                <c:pt idx="743">
                  <c:v>0.0</c:v>
                </c:pt>
                <c:pt idx="744">
                  <c:v>0.0</c:v>
                </c:pt>
                <c:pt idx="745">
                  <c:v>0.0</c:v>
                </c:pt>
                <c:pt idx="746">
                  <c:v>1.0</c:v>
                </c:pt>
                <c:pt idx="747">
                  <c:v>0.0</c:v>
                </c:pt>
                <c:pt idx="748">
                  <c:v>0.0</c:v>
                </c:pt>
                <c:pt idx="749">
                  <c:v>0.0</c:v>
                </c:pt>
                <c:pt idx="750">
                  <c:v>0.0</c:v>
                </c:pt>
                <c:pt idx="751">
                  <c:v>0.0</c:v>
                </c:pt>
                <c:pt idx="752">
                  <c:v>0.0</c:v>
                </c:pt>
                <c:pt idx="753">
                  <c:v>0.0</c:v>
                </c:pt>
                <c:pt idx="754">
                  <c:v>0.0</c:v>
                </c:pt>
                <c:pt idx="755">
                  <c:v>0.0</c:v>
                </c:pt>
                <c:pt idx="756">
                  <c:v>0.0</c:v>
                </c:pt>
                <c:pt idx="757">
                  <c:v>0.0</c:v>
                </c:pt>
                <c:pt idx="758">
                  <c:v>0.0</c:v>
                </c:pt>
                <c:pt idx="759">
                  <c:v>0.0</c:v>
                </c:pt>
                <c:pt idx="760">
                  <c:v>0.0</c:v>
                </c:pt>
                <c:pt idx="761">
                  <c:v>0.0</c:v>
                </c:pt>
                <c:pt idx="762">
                  <c:v>0.0</c:v>
                </c:pt>
                <c:pt idx="763">
                  <c:v>0.0</c:v>
                </c:pt>
                <c:pt idx="764">
                  <c:v>0.0</c:v>
                </c:pt>
                <c:pt idx="765">
                  <c:v>0.0</c:v>
                </c:pt>
                <c:pt idx="766">
                  <c:v>0.0</c:v>
                </c:pt>
                <c:pt idx="767">
                  <c:v>0.0</c:v>
                </c:pt>
                <c:pt idx="768">
                  <c:v>0.0</c:v>
                </c:pt>
                <c:pt idx="769">
                  <c:v>0.0</c:v>
                </c:pt>
                <c:pt idx="770">
                  <c:v>0.0</c:v>
                </c:pt>
                <c:pt idx="771">
                  <c:v>0.0</c:v>
                </c:pt>
                <c:pt idx="772">
                  <c:v>0.0</c:v>
                </c:pt>
                <c:pt idx="773">
                  <c:v>0.0</c:v>
                </c:pt>
                <c:pt idx="774">
                  <c:v>0.0</c:v>
                </c:pt>
                <c:pt idx="775">
                  <c:v>0.0</c:v>
                </c:pt>
                <c:pt idx="776">
                  <c:v>0.0</c:v>
                </c:pt>
                <c:pt idx="777">
                  <c:v>0.0</c:v>
                </c:pt>
                <c:pt idx="778">
                  <c:v>0.0</c:v>
                </c:pt>
                <c:pt idx="779">
                  <c:v>1.0</c:v>
                </c:pt>
                <c:pt idx="780">
                  <c:v>0.0</c:v>
                </c:pt>
                <c:pt idx="781">
                  <c:v>0.0</c:v>
                </c:pt>
                <c:pt idx="782">
                  <c:v>0.0</c:v>
                </c:pt>
                <c:pt idx="783">
                  <c:v>0.0</c:v>
                </c:pt>
                <c:pt idx="784">
                  <c:v>0.0</c:v>
                </c:pt>
                <c:pt idx="785">
                  <c:v>0.0</c:v>
                </c:pt>
                <c:pt idx="786">
                  <c:v>0.0</c:v>
                </c:pt>
                <c:pt idx="787">
                  <c:v>0.0</c:v>
                </c:pt>
                <c:pt idx="788">
                  <c:v>0.0</c:v>
                </c:pt>
                <c:pt idx="789">
                  <c:v>0.0</c:v>
                </c:pt>
                <c:pt idx="790">
                  <c:v>0.0</c:v>
                </c:pt>
                <c:pt idx="791">
                  <c:v>0.0</c:v>
                </c:pt>
                <c:pt idx="792">
                  <c:v>0.0</c:v>
                </c:pt>
                <c:pt idx="793">
                  <c:v>0.0</c:v>
                </c:pt>
                <c:pt idx="794">
                  <c:v>0.0</c:v>
                </c:pt>
                <c:pt idx="795">
                  <c:v>0.0</c:v>
                </c:pt>
                <c:pt idx="796">
                  <c:v>0.0</c:v>
                </c:pt>
                <c:pt idx="797">
                  <c:v>0.0</c:v>
                </c:pt>
                <c:pt idx="798">
                  <c:v>0.0</c:v>
                </c:pt>
                <c:pt idx="799">
                  <c:v>0.0</c:v>
                </c:pt>
                <c:pt idx="800">
                  <c:v>0.0</c:v>
                </c:pt>
                <c:pt idx="801">
                  <c:v>0.0</c:v>
                </c:pt>
                <c:pt idx="802">
                  <c:v>0.0</c:v>
                </c:pt>
                <c:pt idx="803">
                  <c:v>0.0</c:v>
                </c:pt>
                <c:pt idx="804">
                  <c:v>0.0</c:v>
                </c:pt>
                <c:pt idx="805">
                  <c:v>0.0</c:v>
                </c:pt>
                <c:pt idx="806">
                  <c:v>0.0</c:v>
                </c:pt>
                <c:pt idx="807">
                  <c:v>0.0</c:v>
                </c:pt>
                <c:pt idx="808">
                  <c:v>0.0</c:v>
                </c:pt>
                <c:pt idx="809">
                  <c:v>1.0</c:v>
                </c:pt>
                <c:pt idx="810">
                  <c:v>0.0</c:v>
                </c:pt>
                <c:pt idx="811">
                  <c:v>0.0</c:v>
                </c:pt>
                <c:pt idx="812">
                  <c:v>0.0</c:v>
                </c:pt>
                <c:pt idx="813">
                  <c:v>0.0</c:v>
                </c:pt>
                <c:pt idx="814">
                  <c:v>0.0</c:v>
                </c:pt>
                <c:pt idx="815">
                  <c:v>0.0</c:v>
                </c:pt>
                <c:pt idx="816">
                  <c:v>0.0</c:v>
                </c:pt>
                <c:pt idx="817">
                  <c:v>0.0</c:v>
                </c:pt>
                <c:pt idx="818">
                  <c:v>0.0</c:v>
                </c:pt>
                <c:pt idx="819">
                  <c:v>0.0</c:v>
                </c:pt>
                <c:pt idx="820">
                  <c:v>0.0</c:v>
                </c:pt>
                <c:pt idx="821">
                  <c:v>0.0</c:v>
                </c:pt>
                <c:pt idx="822">
                  <c:v>0.0</c:v>
                </c:pt>
                <c:pt idx="823">
                  <c:v>0.0</c:v>
                </c:pt>
                <c:pt idx="824">
                  <c:v>0.0</c:v>
                </c:pt>
                <c:pt idx="825">
                  <c:v>0.0</c:v>
                </c:pt>
                <c:pt idx="826">
                  <c:v>0.0</c:v>
                </c:pt>
                <c:pt idx="827">
                  <c:v>0.0</c:v>
                </c:pt>
                <c:pt idx="828">
                  <c:v>0.0</c:v>
                </c:pt>
                <c:pt idx="829">
                  <c:v>0.0</c:v>
                </c:pt>
                <c:pt idx="830">
                  <c:v>0.0</c:v>
                </c:pt>
                <c:pt idx="831">
                  <c:v>0.0</c:v>
                </c:pt>
                <c:pt idx="832">
                  <c:v>0.0</c:v>
                </c:pt>
                <c:pt idx="833">
                  <c:v>0.0</c:v>
                </c:pt>
                <c:pt idx="834">
                  <c:v>0.0</c:v>
                </c:pt>
                <c:pt idx="835">
                  <c:v>0.0</c:v>
                </c:pt>
                <c:pt idx="836">
                  <c:v>0.0</c:v>
                </c:pt>
                <c:pt idx="837">
                  <c:v>0.0</c:v>
                </c:pt>
                <c:pt idx="838">
                  <c:v>0.0</c:v>
                </c:pt>
                <c:pt idx="839">
                  <c:v>0.0</c:v>
                </c:pt>
                <c:pt idx="840">
                  <c:v>0.0</c:v>
                </c:pt>
                <c:pt idx="841">
                  <c:v>0.0</c:v>
                </c:pt>
                <c:pt idx="842">
                  <c:v>0.0</c:v>
                </c:pt>
                <c:pt idx="843">
                  <c:v>0.0</c:v>
                </c:pt>
                <c:pt idx="844">
                  <c:v>0.0</c:v>
                </c:pt>
                <c:pt idx="845">
                  <c:v>0.0</c:v>
                </c:pt>
                <c:pt idx="846">
                  <c:v>0.0</c:v>
                </c:pt>
                <c:pt idx="847">
                  <c:v>0.0</c:v>
                </c:pt>
                <c:pt idx="848">
                  <c:v>0.0</c:v>
                </c:pt>
                <c:pt idx="849">
                  <c:v>0.0</c:v>
                </c:pt>
                <c:pt idx="850">
                  <c:v>0.0</c:v>
                </c:pt>
                <c:pt idx="851">
                  <c:v>0.0</c:v>
                </c:pt>
                <c:pt idx="852">
                  <c:v>0.0</c:v>
                </c:pt>
                <c:pt idx="853">
                  <c:v>0.0</c:v>
                </c:pt>
                <c:pt idx="854">
                  <c:v>0.0</c:v>
                </c:pt>
                <c:pt idx="855">
                  <c:v>0.0</c:v>
                </c:pt>
                <c:pt idx="856">
                  <c:v>0.0</c:v>
                </c:pt>
                <c:pt idx="857">
                  <c:v>0.0</c:v>
                </c:pt>
                <c:pt idx="858">
                  <c:v>0.0</c:v>
                </c:pt>
                <c:pt idx="859">
                  <c:v>0.0</c:v>
                </c:pt>
                <c:pt idx="860">
                  <c:v>0.0</c:v>
                </c:pt>
                <c:pt idx="861">
                  <c:v>0.0</c:v>
                </c:pt>
                <c:pt idx="862">
                  <c:v>0.0</c:v>
                </c:pt>
                <c:pt idx="863">
                  <c:v>0.0</c:v>
                </c:pt>
                <c:pt idx="864">
                  <c:v>0.0</c:v>
                </c:pt>
                <c:pt idx="865">
                  <c:v>0.0</c:v>
                </c:pt>
                <c:pt idx="866">
                  <c:v>0.0</c:v>
                </c:pt>
                <c:pt idx="867">
                  <c:v>0.0</c:v>
                </c:pt>
                <c:pt idx="868">
                  <c:v>0.0</c:v>
                </c:pt>
                <c:pt idx="869">
                  <c:v>0.0</c:v>
                </c:pt>
                <c:pt idx="870">
                  <c:v>0.0</c:v>
                </c:pt>
                <c:pt idx="871">
                  <c:v>0.0</c:v>
                </c:pt>
                <c:pt idx="872">
                  <c:v>0.0</c:v>
                </c:pt>
                <c:pt idx="873">
                  <c:v>0.0</c:v>
                </c:pt>
                <c:pt idx="874">
                  <c:v>0.0</c:v>
                </c:pt>
                <c:pt idx="875">
                  <c:v>0.0</c:v>
                </c:pt>
                <c:pt idx="876">
                  <c:v>0.0</c:v>
                </c:pt>
                <c:pt idx="877">
                  <c:v>0.0</c:v>
                </c:pt>
                <c:pt idx="878">
                  <c:v>0.0</c:v>
                </c:pt>
                <c:pt idx="879">
                  <c:v>0.0</c:v>
                </c:pt>
                <c:pt idx="880">
                  <c:v>0.0</c:v>
                </c:pt>
                <c:pt idx="881">
                  <c:v>0.0</c:v>
                </c:pt>
                <c:pt idx="882">
                  <c:v>0.0</c:v>
                </c:pt>
                <c:pt idx="883">
                  <c:v>0.0</c:v>
                </c:pt>
                <c:pt idx="884">
                  <c:v>0.0</c:v>
                </c:pt>
                <c:pt idx="885">
                  <c:v>0.0</c:v>
                </c:pt>
                <c:pt idx="886">
                  <c:v>0.0</c:v>
                </c:pt>
                <c:pt idx="887">
                  <c:v>0.0</c:v>
                </c:pt>
                <c:pt idx="888">
                  <c:v>0.0</c:v>
                </c:pt>
                <c:pt idx="889">
                  <c:v>0.0</c:v>
                </c:pt>
                <c:pt idx="890">
                  <c:v>0.0</c:v>
                </c:pt>
                <c:pt idx="891">
                  <c:v>0.0</c:v>
                </c:pt>
                <c:pt idx="892">
                  <c:v>0.0</c:v>
                </c:pt>
                <c:pt idx="893">
                  <c:v>0.0</c:v>
                </c:pt>
                <c:pt idx="894">
                  <c:v>0.0</c:v>
                </c:pt>
                <c:pt idx="895">
                  <c:v>0.0</c:v>
                </c:pt>
                <c:pt idx="896">
                  <c:v>0.0</c:v>
                </c:pt>
                <c:pt idx="897">
                  <c:v>0.0</c:v>
                </c:pt>
                <c:pt idx="898">
                  <c:v>0.0</c:v>
                </c:pt>
                <c:pt idx="899">
                  <c:v>0.0</c:v>
                </c:pt>
                <c:pt idx="900">
                  <c:v>0.0</c:v>
                </c:pt>
                <c:pt idx="901">
                  <c:v>0.0</c:v>
                </c:pt>
                <c:pt idx="902">
                  <c:v>0.0</c:v>
                </c:pt>
                <c:pt idx="903">
                  <c:v>0.0</c:v>
                </c:pt>
                <c:pt idx="904">
                  <c:v>0.0</c:v>
                </c:pt>
                <c:pt idx="905">
                  <c:v>0.0</c:v>
                </c:pt>
                <c:pt idx="906">
                  <c:v>0.0</c:v>
                </c:pt>
                <c:pt idx="907">
                  <c:v>0.0</c:v>
                </c:pt>
                <c:pt idx="908">
                  <c:v>0.0</c:v>
                </c:pt>
                <c:pt idx="909">
                  <c:v>0.0</c:v>
                </c:pt>
                <c:pt idx="910">
                  <c:v>0.0</c:v>
                </c:pt>
                <c:pt idx="911">
                  <c:v>0.0</c:v>
                </c:pt>
                <c:pt idx="912">
                  <c:v>0.0</c:v>
                </c:pt>
                <c:pt idx="913">
                  <c:v>0.0</c:v>
                </c:pt>
                <c:pt idx="914">
                  <c:v>0.0</c:v>
                </c:pt>
                <c:pt idx="915">
                  <c:v>0.0</c:v>
                </c:pt>
                <c:pt idx="916">
                  <c:v>0.0</c:v>
                </c:pt>
                <c:pt idx="917">
                  <c:v>0.0</c:v>
                </c:pt>
                <c:pt idx="918">
                  <c:v>0.0</c:v>
                </c:pt>
                <c:pt idx="919">
                  <c:v>0.0</c:v>
                </c:pt>
                <c:pt idx="920">
                  <c:v>0.0</c:v>
                </c:pt>
                <c:pt idx="921">
                  <c:v>0.0</c:v>
                </c:pt>
                <c:pt idx="922">
                  <c:v>0.0</c:v>
                </c:pt>
                <c:pt idx="923">
                  <c:v>0.0</c:v>
                </c:pt>
                <c:pt idx="924">
                  <c:v>0.0</c:v>
                </c:pt>
                <c:pt idx="925">
                  <c:v>0.0</c:v>
                </c:pt>
                <c:pt idx="926">
                  <c:v>0.0</c:v>
                </c:pt>
                <c:pt idx="927">
                  <c:v>0.0</c:v>
                </c:pt>
                <c:pt idx="928">
                  <c:v>0.0</c:v>
                </c:pt>
                <c:pt idx="929">
                  <c:v>0.0</c:v>
                </c:pt>
                <c:pt idx="930">
                  <c:v>0.0</c:v>
                </c:pt>
                <c:pt idx="931">
                  <c:v>0.0</c:v>
                </c:pt>
                <c:pt idx="932">
                  <c:v>0.0</c:v>
                </c:pt>
                <c:pt idx="933">
                  <c:v>0.0</c:v>
                </c:pt>
                <c:pt idx="934">
                  <c:v>0.0</c:v>
                </c:pt>
                <c:pt idx="935">
                  <c:v>0.0</c:v>
                </c:pt>
                <c:pt idx="936">
                  <c:v>0.0</c:v>
                </c:pt>
                <c:pt idx="937">
                  <c:v>0.0</c:v>
                </c:pt>
                <c:pt idx="938">
                  <c:v>0.0</c:v>
                </c:pt>
                <c:pt idx="939">
                  <c:v>0.0</c:v>
                </c:pt>
                <c:pt idx="940">
                  <c:v>0.0</c:v>
                </c:pt>
                <c:pt idx="941">
                  <c:v>0.0</c:v>
                </c:pt>
                <c:pt idx="942">
                  <c:v>0.0</c:v>
                </c:pt>
                <c:pt idx="943">
                  <c:v>1.0</c:v>
                </c:pt>
                <c:pt idx="944">
                  <c:v>0.0</c:v>
                </c:pt>
                <c:pt idx="945">
                  <c:v>0.0</c:v>
                </c:pt>
                <c:pt idx="946">
                  <c:v>0.0</c:v>
                </c:pt>
                <c:pt idx="947">
                  <c:v>2.0</c:v>
                </c:pt>
                <c:pt idx="948">
                  <c:v>0.0</c:v>
                </c:pt>
                <c:pt idx="949">
                  <c:v>0.0</c:v>
                </c:pt>
                <c:pt idx="950">
                  <c:v>0.0</c:v>
                </c:pt>
                <c:pt idx="951">
                  <c:v>0.0</c:v>
                </c:pt>
                <c:pt idx="952">
                  <c:v>0.0</c:v>
                </c:pt>
                <c:pt idx="953">
                  <c:v>0.0</c:v>
                </c:pt>
                <c:pt idx="954">
                  <c:v>0.0</c:v>
                </c:pt>
                <c:pt idx="955">
                  <c:v>0.0</c:v>
                </c:pt>
                <c:pt idx="956">
                  <c:v>1.0</c:v>
                </c:pt>
                <c:pt idx="957">
                  <c:v>0.0</c:v>
                </c:pt>
                <c:pt idx="958">
                  <c:v>0.0</c:v>
                </c:pt>
                <c:pt idx="959">
                  <c:v>0.0</c:v>
                </c:pt>
                <c:pt idx="960">
                  <c:v>0.0</c:v>
                </c:pt>
                <c:pt idx="961">
                  <c:v>0.0</c:v>
                </c:pt>
                <c:pt idx="962">
                  <c:v>0.0</c:v>
                </c:pt>
                <c:pt idx="963">
                  <c:v>0.0</c:v>
                </c:pt>
                <c:pt idx="964">
                  <c:v>0.0</c:v>
                </c:pt>
                <c:pt idx="965">
                  <c:v>0.0</c:v>
                </c:pt>
                <c:pt idx="966">
                  <c:v>0.0</c:v>
                </c:pt>
                <c:pt idx="967">
                  <c:v>0.0</c:v>
                </c:pt>
                <c:pt idx="968">
                  <c:v>0.0</c:v>
                </c:pt>
                <c:pt idx="969">
                  <c:v>0.0</c:v>
                </c:pt>
                <c:pt idx="970">
                  <c:v>0.0</c:v>
                </c:pt>
                <c:pt idx="971">
                  <c:v>0.0</c:v>
                </c:pt>
                <c:pt idx="972">
                  <c:v>0.0</c:v>
                </c:pt>
                <c:pt idx="973">
                  <c:v>0.0</c:v>
                </c:pt>
                <c:pt idx="974">
                  <c:v>0.0</c:v>
                </c:pt>
                <c:pt idx="975">
                  <c:v>0.0</c:v>
                </c:pt>
                <c:pt idx="976">
                  <c:v>0.0</c:v>
                </c:pt>
                <c:pt idx="977">
                  <c:v>0.0</c:v>
                </c:pt>
                <c:pt idx="978">
                  <c:v>0.0</c:v>
                </c:pt>
                <c:pt idx="979">
                  <c:v>0.0</c:v>
                </c:pt>
                <c:pt idx="980">
                  <c:v>0.0</c:v>
                </c:pt>
                <c:pt idx="981">
                  <c:v>0.0</c:v>
                </c:pt>
                <c:pt idx="982">
                  <c:v>0.0</c:v>
                </c:pt>
                <c:pt idx="983">
                  <c:v>0.0</c:v>
                </c:pt>
                <c:pt idx="984">
                  <c:v>0.0</c:v>
                </c:pt>
                <c:pt idx="985">
                  <c:v>0.0</c:v>
                </c:pt>
                <c:pt idx="986">
                  <c:v>0.0</c:v>
                </c:pt>
                <c:pt idx="987">
                  <c:v>0.0</c:v>
                </c:pt>
                <c:pt idx="988">
                  <c:v>0.0</c:v>
                </c:pt>
                <c:pt idx="989">
                  <c:v>1.0</c:v>
                </c:pt>
                <c:pt idx="990">
                  <c:v>0.0</c:v>
                </c:pt>
                <c:pt idx="991">
                  <c:v>0.0</c:v>
                </c:pt>
                <c:pt idx="992">
                  <c:v>0.0</c:v>
                </c:pt>
                <c:pt idx="993">
                  <c:v>0.0</c:v>
                </c:pt>
                <c:pt idx="994">
                  <c:v>0.0</c:v>
                </c:pt>
                <c:pt idx="995">
                  <c:v>0.0</c:v>
                </c:pt>
                <c:pt idx="996">
                  <c:v>0.0</c:v>
                </c:pt>
                <c:pt idx="997">
                  <c:v>0.0</c:v>
                </c:pt>
                <c:pt idx="998">
                  <c:v>0.0</c:v>
                </c:pt>
                <c:pt idx="999">
                  <c:v>0.0</c:v>
                </c:pt>
                <c:pt idx="1000">
                  <c:v>0.0</c:v>
                </c:pt>
                <c:pt idx="1001">
                  <c:v>0.0</c:v>
                </c:pt>
                <c:pt idx="1002">
                  <c:v>0.0</c:v>
                </c:pt>
                <c:pt idx="1003">
                  <c:v>0.0</c:v>
                </c:pt>
                <c:pt idx="1004">
                  <c:v>0.0</c:v>
                </c:pt>
                <c:pt idx="1005">
                  <c:v>0.0</c:v>
                </c:pt>
                <c:pt idx="1006">
                  <c:v>0.0</c:v>
                </c:pt>
                <c:pt idx="1007">
                  <c:v>0.0</c:v>
                </c:pt>
                <c:pt idx="1008">
                  <c:v>0.0</c:v>
                </c:pt>
                <c:pt idx="1009">
                  <c:v>0.0</c:v>
                </c:pt>
                <c:pt idx="1010">
                  <c:v>0.0</c:v>
                </c:pt>
                <c:pt idx="1011">
                  <c:v>0.0</c:v>
                </c:pt>
                <c:pt idx="1012">
                  <c:v>0.0</c:v>
                </c:pt>
                <c:pt idx="1013">
                  <c:v>0.0</c:v>
                </c:pt>
                <c:pt idx="1014">
                  <c:v>0.0</c:v>
                </c:pt>
                <c:pt idx="1015">
                  <c:v>0.0</c:v>
                </c:pt>
                <c:pt idx="1016">
                  <c:v>0.0</c:v>
                </c:pt>
                <c:pt idx="1017">
                  <c:v>0.0</c:v>
                </c:pt>
                <c:pt idx="1018">
                  <c:v>0.0</c:v>
                </c:pt>
                <c:pt idx="1019">
                  <c:v>0.0</c:v>
                </c:pt>
                <c:pt idx="1020">
                  <c:v>0.0</c:v>
                </c:pt>
                <c:pt idx="1021">
                  <c:v>0.0</c:v>
                </c:pt>
                <c:pt idx="1022">
                  <c:v>0.0</c:v>
                </c:pt>
                <c:pt idx="1023">
                  <c:v>0.0</c:v>
                </c:pt>
                <c:pt idx="1024">
                  <c:v>0.0</c:v>
                </c:pt>
                <c:pt idx="1025">
                  <c:v>0.0</c:v>
                </c:pt>
                <c:pt idx="1026">
                  <c:v>0.0</c:v>
                </c:pt>
                <c:pt idx="1027">
                  <c:v>0.0</c:v>
                </c:pt>
                <c:pt idx="1028">
                  <c:v>0.0</c:v>
                </c:pt>
                <c:pt idx="1029">
                  <c:v>0.0</c:v>
                </c:pt>
                <c:pt idx="1030">
                  <c:v>0.0</c:v>
                </c:pt>
                <c:pt idx="1031">
                  <c:v>0.0</c:v>
                </c:pt>
                <c:pt idx="1032">
                  <c:v>0.0</c:v>
                </c:pt>
                <c:pt idx="1033">
                  <c:v>0.0</c:v>
                </c:pt>
                <c:pt idx="1034">
                  <c:v>0.0</c:v>
                </c:pt>
                <c:pt idx="1035">
                  <c:v>0.0</c:v>
                </c:pt>
                <c:pt idx="1036">
                  <c:v>0.0</c:v>
                </c:pt>
                <c:pt idx="1037">
                  <c:v>0.0</c:v>
                </c:pt>
                <c:pt idx="1038">
                  <c:v>0.0</c:v>
                </c:pt>
                <c:pt idx="1039">
                  <c:v>0.0</c:v>
                </c:pt>
                <c:pt idx="1040">
                  <c:v>0.0</c:v>
                </c:pt>
                <c:pt idx="1041">
                  <c:v>0.0</c:v>
                </c:pt>
                <c:pt idx="1042">
                  <c:v>0.0</c:v>
                </c:pt>
                <c:pt idx="1043">
                  <c:v>0.0</c:v>
                </c:pt>
                <c:pt idx="1044">
                  <c:v>0.0</c:v>
                </c:pt>
                <c:pt idx="1045">
                  <c:v>0.0</c:v>
                </c:pt>
                <c:pt idx="1046">
                  <c:v>0.0</c:v>
                </c:pt>
                <c:pt idx="1047">
                  <c:v>0.0</c:v>
                </c:pt>
                <c:pt idx="1048">
                  <c:v>1.0</c:v>
                </c:pt>
                <c:pt idx="1049">
                  <c:v>0.0</c:v>
                </c:pt>
                <c:pt idx="1050">
                  <c:v>0.0</c:v>
                </c:pt>
                <c:pt idx="1051">
                  <c:v>0.0</c:v>
                </c:pt>
                <c:pt idx="1052">
                  <c:v>1.0</c:v>
                </c:pt>
                <c:pt idx="1053">
                  <c:v>0.0</c:v>
                </c:pt>
                <c:pt idx="1054">
                  <c:v>0.0</c:v>
                </c:pt>
                <c:pt idx="1055">
                  <c:v>0.0</c:v>
                </c:pt>
                <c:pt idx="1056">
                  <c:v>0.0</c:v>
                </c:pt>
                <c:pt idx="1057">
                  <c:v>0.0</c:v>
                </c:pt>
                <c:pt idx="1058">
                  <c:v>0.0</c:v>
                </c:pt>
                <c:pt idx="1059">
                  <c:v>0.0</c:v>
                </c:pt>
                <c:pt idx="1060">
                  <c:v>0.0</c:v>
                </c:pt>
                <c:pt idx="1061">
                  <c:v>0.0</c:v>
                </c:pt>
                <c:pt idx="1062">
                  <c:v>0.0</c:v>
                </c:pt>
                <c:pt idx="1063">
                  <c:v>0.0</c:v>
                </c:pt>
                <c:pt idx="1064">
                  <c:v>0.0</c:v>
                </c:pt>
                <c:pt idx="1065">
                  <c:v>0.0</c:v>
                </c:pt>
                <c:pt idx="1066">
                  <c:v>0.0</c:v>
                </c:pt>
                <c:pt idx="1067">
                  <c:v>0.0</c:v>
                </c:pt>
                <c:pt idx="1068">
                  <c:v>0.0</c:v>
                </c:pt>
                <c:pt idx="1069">
                  <c:v>0.0</c:v>
                </c:pt>
                <c:pt idx="1070">
                  <c:v>0.0</c:v>
                </c:pt>
                <c:pt idx="1071">
                  <c:v>0.0</c:v>
                </c:pt>
                <c:pt idx="1072">
                  <c:v>0.0</c:v>
                </c:pt>
                <c:pt idx="1073">
                  <c:v>0.0</c:v>
                </c:pt>
                <c:pt idx="1074">
                  <c:v>0.0</c:v>
                </c:pt>
                <c:pt idx="1075">
                  <c:v>0.0</c:v>
                </c:pt>
                <c:pt idx="1076">
                  <c:v>0.0</c:v>
                </c:pt>
                <c:pt idx="1077">
                  <c:v>1.0</c:v>
                </c:pt>
                <c:pt idx="1078">
                  <c:v>0.0</c:v>
                </c:pt>
                <c:pt idx="1079">
                  <c:v>0.0</c:v>
                </c:pt>
                <c:pt idx="1080">
                  <c:v>0.0</c:v>
                </c:pt>
                <c:pt idx="1081">
                  <c:v>0.0</c:v>
                </c:pt>
                <c:pt idx="1082">
                  <c:v>0.0</c:v>
                </c:pt>
                <c:pt idx="1083">
                  <c:v>0.0</c:v>
                </c:pt>
                <c:pt idx="1084">
                  <c:v>1.0</c:v>
                </c:pt>
                <c:pt idx="1085">
                  <c:v>0.0</c:v>
                </c:pt>
                <c:pt idx="1086">
                  <c:v>0.0</c:v>
                </c:pt>
                <c:pt idx="1087">
                  <c:v>0.0</c:v>
                </c:pt>
                <c:pt idx="1088">
                  <c:v>1.0</c:v>
                </c:pt>
                <c:pt idx="1089">
                  <c:v>0.0</c:v>
                </c:pt>
                <c:pt idx="1090">
                  <c:v>0.0</c:v>
                </c:pt>
                <c:pt idx="1091">
                  <c:v>0.0</c:v>
                </c:pt>
                <c:pt idx="1092">
                  <c:v>0.0</c:v>
                </c:pt>
                <c:pt idx="1093">
                  <c:v>0.0</c:v>
                </c:pt>
                <c:pt idx="1094">
                  <c:v>0.0</c:v>
                </c:pt>
                <c:pt idx="1095">
                  <c:v>0.0</c:v>
                </c:pt>
                <c:pt idx="1096">
                  <c:v>0.0</c:v>
                </c:pt>
                <c:pt idx="1097">
                  <c:v>2.0</c:v>
                </c:pt>
                <c:pt idx="1098">
                  <c:v>2.0</c:v>
                </c:pt>
                <c:pt idx="1099">
                  <c:v>0.0</c:v>
                </c:pt>
                <c:pt idx="1100">
                  <c:v>0.0</c:v>
                </c:pt>
                <c:pt idx="1101">
                  <c:v>0.0</c:v>
                </c:pt>
                <c:pt idx="1102">
                  <c:v>0.0</c:v>
                </c:pt>
                <c:pt idx="1103">
                  <c:v>0.0</c:v>
                </c:pt>
                <c:pt idx="1104">
                  <c:v>2.0</c:v>
                </c:pt>
                <c:pt idx="1105">
                  <c:v>0.0</c:v>
                </c:pt>
                <c:pt idx="1106">
                  <c:v>2.0</c:v>
                </c:pt>
                <c:pt idx="1107">
                  <c:v>0.0</c:v>
                </c:pt>
                <c:pt idx="1108">
                  <c:v>0.0</c:v>
                </c:pt>
                <c:pt idx="1109">
                  <c:v>0.0</c:v>
                </c:pt>
                <c:pt idx="1110">
                  <c:v>0.0</c:v>
                </c:pt>
                <c:pt idx="1111">
                  <c:v>1.0</c:v>
                </c:pt>
                <c:pt idx="1112">
                  <c:v>2.0</c:v>
                </c:pt>
                <c:pt idx="1113">
                  <c:v>0.0</c:v>
                </c:pt>
                <c:pt idx="1114">
                  <c:v>0.0</c:v>
                </c:pt>
                <c:pt idx="1115">
                  <c:v>0.0</c:v>
                </c:pt>
                <c:pt idx="1116">
                  <c:v>0.0</c:v>
                </c:pt>
                <c:pt idx="1117">
                  <c:v>0.0</c:v>
                </c:pt>
                <c:pt idx="1118">
                  <c:v>0.0</c:v>
                </c:pt>
                <c:pt idx="1119">
                  <c:v>0.0</c:v>
                </c:pt>
                <c:pt idx="1120">
                  <c:v>0.0</c:v>
                </c:pt>
                <c:pt idx="1121">
                  <c:v>0.0</c:v>
                </c:pt>
                <c:pt idx="1122">
                  <c:v>0.0</c:v>
                </c:pt>
                <c:pt idx="1123">
                  <c:v>0.0</c:v>
                </c:pt>
                <c:pt idx="1124">
                  <c:v>0.0</c:v>
                </c:pt>
                <c:pt idx="1125">
                  <c:v>0.0</c:v>
                </c:pt>
                <c:pt idx="1126">
                  <c:v>0.0</c:v>
                </c:pt>
                <c:pt idx="1127">
                  <c:v>0.0</c:v>
                </c:pt>
                <c:pt idx="1128">
                  <c:v>1.0</c:v>
                </c:pt>
                <c:pt idx="1129">
                  <c:v>1.0</c:v>
                </c:pt>
                <c:pt idx="1130">
                  <c:v>0.0</c:v>
                </c:pt>
                <c:pt idx="1131">
                  <c:v>1.0</c:v>
                </c:pt>
                <c:pt idx="1132">
                  <c:v>0.0</c:v>
                </c:pt>
                <c:pt idx="1133">
                  <c:v>0.0</c:v>
                </c:pt>
                <c:pt idx="1134">
                  <c:v>0.0</c:v>
                </c:pt>
                <c:pt idx="1135">
                  <c:v>0.0</c:v>
                </c:pt>
                <c:pt idx="1136">
                  <c:v>0.0</c:v>
                </c:pt>
                <c:pt idx="1137">
                  <c:v>0.0</c:v>
                </c:pt>
                <c:pt idx="1138">
                  <c:v>0.0</c:v>
                </c:pt>
                <c:pt idx="1139">
                  <c:v>0.0</c:v>
                </c:pt>
                <c:pt idx="1140">
                  <c:v>0.0</c:v>
                </c:pt>
                <c:pt idx="1141">
                  <c:v>0.0</c:v>
                </c:pt>
                <c:pt idx="1142">
                  <c:v>0.0</c:v>
                </c:pt>
                <c:pt idx="1143">
                  <c:v>0.0</c:v>
                </c:pt>
                <c:pt idx="1144">
                  <c:v>0.0</c:v>
                </c:pt>
                <c:pt idx="1145">
                  <c:v>0.0</c:v>
                </c:pt>
                <c:pt idx="1146">
                  <c:v>0.0</c:v>
                </c:pt>
                <c:pt idx="1147">
                  <c:v>0.0</c:v>
                </c:pt>
                <c:pt idx="1148">
                  <c:v>0.0</c:v>
                </c:pt>
                <c:pt idx="1149">
                  <c:v>0.0</c:v>
                </c:pt>
                <c:pt idx="1150">
                  <c:v>0.0</c:v>
                </c:pt>
                <c:pt idx="1151">
                  <c:v>0.0</c:v>
                </c:pt>
                <c:pt idx="1152">
                  <c:v>0.0</c:v>
                </c:pt>
                <c:pt idx="1153">
                  <c:v>0.0</c:v>
                </c:pt>
                <c:pt idx="1154">
                  <c:v>0.0</c:v>
                </c:pt>
                <c:pt idx="1155">
                  <c:v>0.0</c:v>
                </c:pt>
                <c:pt idx="1156">
                  <c:v>0.0</c:v>
                </c:pt>
                <c:pt idx="1157">
                  <c:v>0.0</c:v>
                </c:pt>
                <c:pt idx="1158">
                  <c:v>0.0</c:v>
                </c:pt>
                <c:pt idx="1159">
                  <c:v>1.0</c:v>
                </c:pt>
                <c:pt idx="1160">
                  <c:v>0.0</c:v>
                </c:pt>
                <c:pt idx="1161">
                  <c:v>0.0</c:v>
                </c:pt>
                <c:pt idx="1162">
                  <c:v>0.0</c:v>
                </c:pt>
                <c:pt idx="1163">
                  <c:v>0.0</c:v>
                </c:pt>
                <c:pt idx="1164">
                  <c:v>0.0</c:v>
                </c:pt>
                <c:pt idx="1165">
                  <c:v>1.0</c:v>
                </c:pt>
                <c:pt idx="1166">
                  <c:v>0.0</c:v>
                </c:pt>
                <c:pt idx="1167">
                  <c:v>0.0</c:v>
                </c:pt>
                <c:pt idx="1168">
                  <c:v>0.0</c:v>
                </c:pt>
                <c:pt idx="1169">
                  <c:v>0.0</c:v>
                </c:pt>
                <c:pt idx="1170">
                  <c:v>0.0</c:v>
                </c:pt>
                <c:pt idx="1171">
                  <c:v>0.0</c:v>
                </c:pt>
                <c:pt idx="1172">
                  <c:v>0.0</c:v>
                </c:pt>
                <c:pt idx="1173">
                  <c:v>0.0</c:v>
                </c:pt>
                <c:pt idx="1174">
                  <c:v>0.0</c:v>
                </c:pt>
                <c:pt idx="1175">
                  <c:v>0.0</c:v>
                </c:pt>
                <c:pt idx="1176">
                  <c:v>0.0</c:v>
                </c:pt>
                <c:pt idx="1177">
                  <c:v>0.0</c:v>
                </c:pt>
                <c:pt idx="1178">
                  <c:v>0.0</c:v>
                </c:pt>
                <c:pt idx="1179">
                  <c:v>0.0</c:v>
                </c:pt>
                <c:pt idx="1180">
                  <c:v>0.0</c:v>
                </c:pt>
                <c:pt idx="1181">
                  <c:v>0.0</c:v>
                </c:pt>
                <c:pt idx="1182">
                  <c:v>0.0</c:v>
                </c:pt>
                <c:pt idx="1183">
                  <c:v>0.0</c:v>
                </c:pt>
                <c:pt idx="1184">
                  <c:v>0.0</c:v>
                </c:pt>
                <c:pt idx="1185">
                  <c:v>0.0</c:v>
                </c:pt>
                <c:pt idx="1186">
                  <c:v>0.0</c:v>
                </c:pt>
                <c:pt idx="1187">
                  <c:v>0.0</c:v>
                </c:pt>
                <c:pt idx="1188">
                  <c:v>0.0</c:v>
                </c:pt>
                <c:pt idx="1189">
                  <c:v>0.0</c:v>
                </c:pt>
                <c:pt idx="1190">
                  <c:v>0.0</c:v>
                </c:pt>
                <c:pt idx="1191">
                  <c:v>0.0</c:v>
                </c:pt>
                <c:pt idx="1192">
                  <c:v>0.0</c:v>
                </c:pt>
                <c:pt idx="1193">
                  <c:v>0.0</c:v>
                </c:pt>
                <c:pt idx="1194">
                  <c:v>0.0</c:v>
                </c:pt>
                <c:pt idx="1195">
                  <c:v>0.0</c:v>
                </c:pt>
                <c:pt idx="1196">
                  <c:v>0.0</c:v>
                </c:pt>
                <c:pt idx="1197">
                  <c:v>0.0</c:v>
                </c:pt>
                <c:pt idx="1198">
                  <c:v>0.0</c:v>
                </c:pt>
                <c:pt idx="1199">
                  <c:v>0.0</c:v>
                </c:pt>
                <c:pt idx="1200">
                  <c:v>0.0</c:v>
                </c:pt>
                <c:pt idx="1201">
                  <c:v>0.0</c:v>
                </c:pt>
                <c:pt idx="1202">
                  <c:v>0.0</c:v>
                </c:pt>
                <c:pt idx="1203">
                  <c:v>0.0</c:v>
                </c:pt>
                <c:pt idx="1204">
                  <c:v>0.0</c:v>
                </c:pt>
                <c:pt idx="1205">
                  <c:v>0.0</c:v>
                </c:pt>
                <c:pt idx="1206">
                  <c:v>0.0</c:v>
                </c:pt>
                <c:pt idx="1207">
                  <c:v>0.0</c:v>
                </c:pt>
                <c:pt idx="1208">
                  <c:v>0.0</c:v>
                </c:pt>
                <c:pt idx="1209">
                  <c:v>0.0</c:v>
                </c:pt>
                <c:pt idx="1210">
                  <c:v>0.0</c:v>
                </c:pt>
                <c:pt idx="1211">
                  <c:v>0.0</c:v>
                </c:pt>
                <c:pt idx="1212">
                  <c:v>0.0</c:v>
                </c:pt>
                <c:pt idx="1213">
                  <c:v>0.0</c:v>
                </c:pt>
                <c:pt idx="1214">
                  <c:v>0.0</c:v>
                </c:pt>
                <c:pt idx="1215">
                  <c:v>1.0</c:v>
                </c:pt>
                <c:pt idx="1216">
                  <c:v>0.0</c:v>
                </c:pt>
                <c:pt idx="1217">
                  <c:v>0.0</c:v>
                </c:pt>
                <c:pt idx="1218">
                  <c:v>0.0</c:v>
                </c:pt>
                <c:pt idx="1219">
                  <c:v>0.0</c:v>
                </c:pt>
                <c:pt idx="1220">
                  <c:v>0.0</c:v>
                </c:pt>
                <c:pt idx="1221">
                  <c:v>0.0</c:v>
                </c:pt>
                <c:pt idx="1222">
                  <c:v>0.0</c:v>
                </c:pt>
                <c:pt idx="1223">
                  <c:v>0.0</c:v>
                </c:pt>
                <c:pt idx="1224">
                  <c:v>0.0</c:v>
                </c:pt>
                <c:pt idx="1225">
                  <c:v>0.0</c:v>
                </c:pt>
                <c:pt idx="1226">
                  <c:v>0.0</c:v>
                </c:pt>
                <c:pt idx="1227">
                  <c:v>0.0</c:v>
                </c:pt>
                <c:pt idx="1228">
                  <c:v>0.0</c:v>
                </c:pt>
                <c:pt idx="1229">
                  <c:v>0.0</c:v>
                </c:pt>
                <c:pt idx="1230">
                  <c:v>0.0</c:v>
                </c:pt>
                <c:pt idx="1231">
                  <c:v>0.0</c:v>
                </c:pt>
                <c:pt idx="1232">
                  <c:v>0.0</c:v>
                </c:pt>
                <c:pt idx="1233">
                  <c:v>0.0</c:v>
                </c:pt>
                <c:pt idx="1234">
                  <c:v>0.0</c:v>
                </c:pt>
                <c:pt idx="1235">
                  <c:v>0.0</c:v>
                </c:pt>
                <c:pt idx="1236">
                  <c:v>0.0</c:v>
                </c:pt>
                <c:pt idx="1237">
                  <c:v>0.0</c:v>
                </c:pt>
                <c:pt idx="1238">
                  <c:v>0.0</c:v>
                </c:pt>
                <c:pt idx="1239">
                  <c:v>0.0</c:v>
                </c:pt>
                <c:pt idx="1240">
                  <c:v>0.0</c:v>
                </c:pt>
                <c:pt idx="1241">
                  <c:v>0.0</c:v>
                </c:pt>
                <c:pt idx="1242">
                  <c:v>0.0</c:v>
                </c:pt>
                <c:pt idx="1243">
                  <c:v>0.0</c:v>
                </c:pt>
                <c:pt idx="1244">
                  <c:v>0.0</c:v>
                </c:pt>
                <c:pt idx="1245">
                  <c:v>0.0</c:v>
                </c:pt>
                <c:pt idx="1246">
                  <c:v>0.0</c:v>
                </c:pt>
                <c:pt idx="1247">
                  <c:v>0.0</c:v>
                </c:pt>
                <c:pt idx="1248">
                  <c:v>0.0</c:v>
                </c:pt>
                <c:pt idx="1249">
                  <c:v>0.0</c:v>
                </c:pt>
                <c:pt idx="1250">
                  <c:v>0.0</c:v>
                </c:pt>
                <c:pt idx="1251">
                  <c:v>0.0</c:v>
                </c:pt>
                <c:pt idx="1252">
                  <c:v>0.0</c:v>
                </c:pt>
                <c:pt idx="1253">
                  <c:v>0.0</c:v>
                </c:pt>
                <c:pt idx="1254">
                  <c:v>0.0</c:v>
                </c:pt>
                <c:pt idx="1255">
                  <c:v>0.0</c:v>
                </c:pt>
                <c:pt idx="1256">
                  <c:v>0.0</c:v>
                </c:pt>
                <c:pt idx="1257">
                  <c:v>0.0</c:v>
                </c:pt>
                <c:pt idx="1258">
                  <c:v>0.0</c:v>
                </c:pt>
                <c:pt idx="1259">
                  <c:v>0.0</c:v>
                </c:pt>
                <c:pt idx="1260">
                  <c:v>0.0</c:v>
                </c:pt>
                <c:pt idx="1261">
                  <c:v>0.0</c:v>
                </c:pt>
                <c:pt idx="1262">
                  <c:v>0.0</c:v>
                </c:pt>
                <c:pt idx="1263">
                  <c:v>0.0</c:v>
                </c:pt>
                <c:pt idx="1264">
                  <c:v>0.0</c:v>
                </c:pt>
                <c:pt idx="1265">
                  <c:v>0.0</c:v>
                </c:pt>
                <c:pt idx="1266">
                  <c:v>0.0</c:v>
                </c:pt>
                <c:pt idx="1267">
                  <c:v>0.0</c:v>
                </c:pt>
                <c:pt idx="1268">
                  <c:v>0.0</c:v>
                </c:pt>
                <c:pt idx="1269">
                  <c:v>0.0</c:v>
                </c:pt>
                <c:pt idx="1270">
                  <c:v>0.0</c:v>
                </c:pt>
                <c:pt idx="1271">
                  <c:v>0.0</c:v>
                </c:pt>
                <c:pt idx="1272">
                  <c:v>0.0</c:v>
                </c:pt>
                <c:pt idx="1273">
                  <c:v>0.0</c:v>
                </c:pt>
                <c:pt idx="1274">
                  <c:v>0.0</c:v>
                </c:pt>
                <c:pt idx="1275">
                  <c:v>0.0</c:v>
                </c:pt>
                <c:pt idx="1276">
                  <c:v>0.0</c:v>
                </c:pt>
                <c:pt idx="1277">
                  <c:v>0.0</c:v>
                </c:pt>
                <c:pt idx="1278">
                  <c:v>0.0</c:v>
                </c:pt>
                <c:pt idx="1279">
                  <c:v>0.0</c:v>
                </c:pt>
                <c:pt idx="1280">
                  <c:v>0.0</c:v>
                </c:pt>
                <c:pt idx="1281">
                  <c:v>0.0</c:v>
                </c:pt>
                <c:pt idx="1282">
                  <c:v>0.0</c:v>
                </c:pt>
                <c:pt idx="1283">
                  <c:v>0.0</c:v>
                </c:pt>
                <c:pt idx="1284">
                  <c:v>0.0</c:v>
                </c:pt>
                <c:pt idx="1285">
                  <c:v>0.0</c:v>
                </c:pt>
                <c:pt idx="1286">
                  <c:v>0.0</c:v>
                </c:pt>
                <c:pt idx="1287">
                  <c:v>0.0</c:v>
                </c:pt>
                <c:pt idx="1288">
                  <c:v>0.0</c:v>
                </c:pt>
                <c:pt idx="1289">
                  <c:v>0.0</c:v>
                </c:pt>
                <c:pt idx="1290">
                  <c:v>0.0</c:v>
                </c:pt>
                <c:pt idx="1291">
                  <c:v>0.0</c:v>
                </c:pt>
                <c:pt idx="1292">
                  <c:v>0.0</c:v>
                </c:pt>
                <c:pt idx="1293">
                  <c:v>0.0</c:v>
                </c:pt>
                <c:pt idx="1294">
                  <c:v>0.0</c:v>
                </c:pt>
                <c:pt idx="1295">
                  <c:v>0.0</c:v>
                </c:pt>
                <c:pt idx="1296">
                  <c:v>0.0</c:v>
                </c:pt>
                <c:pt idx="1297">
                  <c:v>0.0</c:v>
                </c:pt>
                <c:pt idx="1298">
                  <c:v>0.0</c:v>
                </c:pt>
                <c:pt idx="1299">
                  <c:v>0.0</c:v>
                </c:pt>
                <c:pt idx="1300">
                  <c:v>0.0</c:v>
                </c:pt>
                <c:pt idx="1301">
                  <c:v>0.0</c:v>
                </c:pt>
                <c:pt idx="1302">
                  <c:v>0.0</c:v>
                </c:pt>
                <c:pt idx="1303">
                  <c:v>0.0</c:v>
                </c:pt>
                <c:pt idx="1304">
                  <c:v>0.0</c:v>
                </c:pt>
                <c:pt idx="1305">
                  <c:v>0.0</c:v>
                </c:pt>
                <c:pt idx="1306">
                  <c:v>0.0</c:v>
                </c:pt>
                <c:pt idx="1307">
                  <c:v>0.0</c:v>
                </c:pt>
                <c:pt idx="1308">
                  <c:v>1.0</c:v>
                </c:pt>
                <c:pt idx="1309">
                  <c:v>0.0</c:v>
                </c:pt>
                <c:pt idx="1310">
                  <c:v>0.0</c:v>
                </c:pt>
                <c:pt idx="1311">
                  <c:v>0.0</c:v>
                </c:pt>
                <c:pt idx="1312">
                  <c:v>0.0</c:v>
                </c:pt>
                <c:pt idx="1313">
                  <c:v>0.0</c:v>
                </c:pt>
                <c:pt idx="1314">
                  <c:v>0.0</c:v>
                </c:pt>
                <c:pt idx="1315">
                  <c:v>0.0</c:v>
                </c:pt>
                <c:pt idx="1316">
                  <c:v>0.0</c:v>
                </c:pt>
                <c:pt idx="1317">
                  <c:v>0.0</c:v>
                </c:pt>
                <c:pt idx="1318">
                  <c:v>0.0</c:v>
                </c:pt>
                <c:pt idx="1319">
                  <c:v>0.0</c:v>
                </c:pt>
                <c:pt idx="1320">
                  <c:v>0.0</c:v>
                </c:pt>
                <c:pt idx="1321">
                  <c:v>0.0</c:v>
                </c:pt>
                <c:pt idx="1322">
                  <c:v>0.0</c:v>
                </c:pt>
                <c:pt idx="1323">
                  <c:v>0.0</c:v>
                </c:pt>
                <c:pt idx="1324">
                  <c:v>0.0</c:v>
                </c:pt>
                <c:pt idx="1325">
                  <c:v>0.0</c:v>
                </c:pt>
                <c:pt idx="1326">
                  <c:v>0.0</c:v>
                </c:pt>
                <c:pt idx="1327">
                  <c:v>0.0</c:v>
                </c:pt>
                <c:pt idx="1328">
                  <c:v>0.0</c:v>
                </c:pt>
                <c:pt idx="1329">
                  <c:v>0.0</c:v>
                </c:pt>
                <c:pt idx="1330">
                  <c:v>0.0</c:v>
                </c:pt>
                <c:pt idx="1331">
                  <c:v>0.0</c:v>
                </c:pt>
                <c:pt idx="1332">
                  <c:v>0.0</c:v>
                </c:pt>
                <c:pt idx="1333">
                  <c:v>0.0</c:v>
                </c:pt>
                <c:pt idx="1334">
                  <c:v>0.0</c:v>
                </c:pt>
                <c:pt idx="1335">
                  <c:v>0.0</c:v>
                </c:pt>
                <c:pt idx="1336">
                  <c:v>0.0</c:v>
                </c:pt>
                <c:pt idx="1337">
                  <c:v>0.0</c:v>
                </c:pt>
                <c:pt idx="1338">
                  <c:v>0.0</c:v>
                </c:pt>
                <c:pt idx="1339">
                  <c:v>0.0</c:v>
                </c:pt>
                <c:pt idx="1340">
                  <c:v>0.0</c:v>
                </c:pt>
                <c:pt idx="1341">
                  <c:v>0.0</c:v>
                </c:pt>
                <c:pt idx="1342">
                  <c:v>0.0</c:v>
                </c:pt>
                <c:pt idx="1343">
                  <c:v>0.0</c:v>
                </c:pt>
                <c:pt idx="1344">
                  <c:v>0.0</c:v>
                </c:pt>
                <c:pt idx="1345">
                  <c:v>0.0</c:v>
                </c:pt>
                <c:pt idx="1346">
                  <c:v>0.0</c:v>
                </c:pt>
                <c:pt idx="1347">
                  <c:v>0.0</c:v>
                </c:pt>
                <c:pt idx="1348">
                  <c:v>0.0</c:v>
                </c:pt>
                <c:pt idx="1349">
                  <c:v>0.0</c:v>
                </c:pt>
                <c:pt idx="1350">
                  <c:v>0.0</c:v>
                </c:pt>
                <c:pt idx="1351">
                  <c:v>0.0</c:v>
                </c:pt>
                <c:pt idx="1352">
                  <c:v>0.0</c:v>
                </c:pt>
                <c:pt idx="1353">
                  <c:v>0.0</c:v>
                </c:pt>
                <c:pt idx="1354">
                  <c:v>0.0</c:v>
                </c:pt>
                <c:pt idx="1355">
                  <c:v>0.0</c:v>
                </c:pt>
                <c:pt idx="1356">
                  <c:v>1.0</c:v>
                </c:pt>
                <c:pt idx="1357">
                  <c:v>0.0</c:v>
                </c:pt>
                <c:pt idx="1358">
                  <c:v>0.0</c:v>
                </c:pt>
                <c:pt idx="1359">
                  <c:v>0.0</c:v>
                </c:pt>
                <c:pt idx="1360">
                  <c:v>0.0</c:v>
                </c:pt>
                <c:pt idx="1361">
                  <c:v>0.0</c:v>
                </c:pt>
                <c:pt idx="1362">
                  <c:v>0.0</c:v>
                </c:pt>
                <c:pt idx="1363">
                  <c:v>0.0</c:v>
                </c:pt>
                <c:pt idx="1364">
                  <c:v>0.0</c:v>
                </c:pt>
                <c:pt idx="1365">
                  <c:v>0.0</c:v>
                </c:pt>
                <c:pt idx="1366">
                  <c:v>0.0</c:v>
                </c:pt>
                <c:pt idx="1367">
                  <c:v>0.0</c:v>
                </c:pt>
                <c:pt idx="1368">
                  <c:v>0.0</c:v>
                </c:pt>
                <c:pt idx="1369">
                  <c:v>0.0</c:v>
                </c:pt>
                <c:pt idx="1370">
                  <c:v>0.0</c:v>
                </c:pt>
                <c:pt idx="1371">
                  <c:v>0.0</c:v>
                </c:pt>
                <c:pt idx="1372">
                  <c:v>0.0</c:v>
                </c:pt>
                <c:pt idx="1373">
                  <c:v>0.0</c:v>
                </c:pt>
                <c:pt idx="1374">
                  <c:v>0.0</c:v>
                </c:pt>
                <c:pt idx="1375">
                  <c:v>0.0</c:v>
                </c:pt>
                <c:pt idx="1376">
                  <c:v>0.0</c:v>
                </c:pt>
                <c:pt idx="1377">
                  <c:v>0.0</c:v>
                </c:pt>
                <c:pt idx="1378">
                  <c:v>0.0</c:v>
                </c:pt>
                <c:pt idx="1379">
                  <c:v>0.0</c:v>
                </c:pt>
                <c:pt idx="1380">
                  <c:v>0.0</c:v>
                </c:pt>
                <c:pt idx="1381">
                  <c:v>0.0</c:v>
                </c:pt>
                <c:pt idx="1382">
                  <c:v>0.0</c:v>
                </c:pt>
                <c:pt idx="1383">
                  <c:v>0.0</c:v>
                </c:pt>
                <c:pt idx="1384">
                  <c:v>0.0</c:v>
                </c:pt>
                <c:pt idx="1385">
                  <c:v>0.0</c:v>
                </c:pt>
                <c:pt idx="1386">
                  <c:v>0.0</c:v>
                </c:pt>
                <c:pt idx="1387">
                  <c:v>0.0</c:v>
                </c:pt>
                <c:pt idx="1388">
                  <c:v>0.0</c:v>
                </c:pt>
                <c:pt idx="1389">
                  <c:v>0.0</c:v>
                </c:pt>
                <c:pt idx="1390">
                  <c:v>0.0</c:v>
                </c:pt>
                <c:pt idx="1391">
                  <c:v>0.0</c:v>
                </c:pt>
                <c:pt idx="1392">
                  <c:v>0.0</c:v>
                </c:pt>
                <c:pt idx="1393">
                  <c:v>0.0</c:v>
                </c:pt>
                <c:pt idx="1394">
                  <c:v>0.0</c:v>
                </c:pt>
                <c:pt idx="1395">
                  <c:v>0.0</c:v>
                </c:pt>
                <c:pt idx="1396">
                  <c:v>0.0</c:v>
                </c:pt>
                <c:pt idx="1397">
                  <c:v>0.0</c:v>
                </c:pt>
                <c:pt idx="1398">
                  <c:v>0.0</c:v>
                </c:pt>
                <c:pt idx="1399">
                  <c:v>0.0</c:v>
                </c:pt>
                <c:pt idx="1400">
                  <c:v>0.0</c:v>
                </c:pt>
                <c:pt idx="1401">
                  <c:v>0.0</c:v>
                </c:pt>
                <c:pt idx="1402">
                  <c:v>0.0</c:v>
                </c:pt>
                <c:pt idx="1403">
                  <c:v>0.0</c:v>
                </c:pt>
                <c:pt idx="1404">
                  <c:v>0.0</c:v>
                </c:pt>
                <c:pt idx="1405">
                  <c:v>0.0</c:v>
                </c:pt>
                <c:pt idx="1406">
                  <c:v>0.0</c:v>
                </c:pt>
                <c:pt idx="1407">
                  <c:v>0.0</c:v>
                </c:pt>
                <c:pt idx="1408">
                  <c:v>0.0</c:v>
                </c:pt>
                <c:pt idx="1409">
                  <c:v>0.0</c:v>
                </c:pt>
                <c:pt idx="1410">
                  <c:v>0.0</c:v>
                </c:pt>
                <c:pt idx="1411">
                  <c:v>0.0</c:v>
                </c:pt>
                <c:pt idx="1412">
                  <c:v>0.0</c:v>
                </c:pt>
                <c:pt idx="1413">
                  <c:v>0.0</c:v>
                </c:pt>
                <c:pt idx="1414">
                  <c:v>0.0</c:v>
                </c:pt>
                <c:pt idx="1415">
                  <c:v>0.0</c:v>
                </c:pt>
                <c:pt idx="1416">
                  <c:v>0.0</c:v>
                </c:pt>
                <c:pt idx="1417">
                  <c:v>0.0</c:v>
                </c:pt>
                <c:pt idx="1418">
                  <c:v>0.0</c:v>
                </c:pt>
                <c:pt idx="1419">
                  <c:v>0.0</c:v>
                </c:pt>
                <c:pt idx="1420">
                  <c:v>0.0</c:v>
                </c:pt>
                <c:pt idx="1421">
                  <c:v>0.0</c:v>
                </c:pt>
                <c:pt idx="1422">
                  <c:v>0.0</c:v>
                </c:pt>
                <c:pt idx="1423">
                  <c:v>0.0</c:v>
                </c:pt>
                <c:pt idx="1424">
                  <c:v>0.0</c:v>
                </c:pt>
                <c:pt idx="1425">
                  <c:v>0.0</c:v>
                </c:pt>
                <c:pt idx="1426">
                  <c:v>0.0</c:v>
                </c:pt>
                <c:pt idx="1427">
                  <c:v>0.0</c:v>
                </c:pt>
                <c:pt idx="1428">
                  <c:v>0.0</c:v>
                </c:pt>
                <c:pt idx="1429">
                  <c:v>0.0</c:v>
                </c:pt>
                <c:pt idx="1430">
                  <c:v>0.0</c:v>
                </c:pt>
                <c:pt idx="1431">
                  <c:v>0.0</c:v>
                </c:pt>
                <c:pt idx="1432">
                  <c:v>0.0</c:v>
                </c:pt>
                <c:pt idx="1433">
                  <c:v>0.0</c:v>
                </c:pt>
                <c:pt idx="1434">
                  <c:v>0.0</c:v>
                </c:pt>
                <c:pt idx="1435">
                  <c:v>0.0</c:v>
                </c:pt>
                <c:pt idx="1436">
                  <c:v>0.0</c:v>
                </c:pt>
                <c:pt idx="1437">
                  <c:v>0.0</c:v>
                </c:pt>
                <c:pt idx="1438">
                  <c:v>0.0</c:v>
                </c:pt>
                <c:pt idx="1439">
                  <c:v>0.0</c:v>
                </c:pt>
                <c:pt idx="1440">
                  <c:v>0.0</c:v>
                </c:pt>
                <c:pt idx="1441">
                  <c:v>0.0</c:v>
                </c:pt>
                <c:pt idx="1442">
                  <c:v>0.0</c:v>
                </c:pt>
                <c:pt idx="1443">
                  <c:v>0.0</c:v>
                </c:pt>
                <c:pt idx="1444">
                  <c:v>0.0</c:v>
                </c:pt>
                <c:pt idx="1445">
                  <c:v>0.0</c:v>
                </c:pt>
                <c:pt idx="1446">
                  <c:v>0.0</c:v>
                </c:pt>
                <c:pt idx="1447">
                  <c:v>0.0</c:v>
                </c:pt>
                <c:pt idx="1448">
                  <c:v>0.0</c:v>
                </c:pt>
                <c:pt idx="1449">
                  <c:v>0.0</c:v>
                </c:pt>
                <c:pt idx="1450">
                  <c:v>0.0</c:v>
                </c:pt>
                <c:pt idx="1451">
                  <c:v>0.0</c:v>
                </c:pt>
                <c:pt idx="1452">
                  <c:v>0.0</c:v>
                </c:pt>
                <c:pt idx="1453">
                  <c:v>0.0</c:v>
                </c:pt>
                <c:pt idx="1454">
                  <c:v>0.0</c:v>
                </c:pt>
                <c:pt idx="1455">
                  <c:v>0.0</c:v>
                </c:pt>
                <c:pt idx="1456">
                  <c:v>0.0</c:v>
                </c:pt>
                <c:pt idx="1457">
                  <c:v>0.0</c:v>
                </c:pt>
                <c:pt idx="1458">
                  <c:v>0.0</c:v>
                </c:pt>
                <c:pt idx="1459">
                  <c:v>0.0</c:v>
                </c:pt>
                <c:pt idx="1460">
                  <c:v>0.0</c:v>
                </c:pt>
                <c:pt idx="1461">
                  <c:v>0.0</c:v>
                </c:pt>
                <c:pt idx="1462">
                  <c:v>0.0</c:v>
                </c:pt>
                <c:pt idx="1463">
                  <c:v>0.0</c:v>
                </c:pt>
                <c:pt idx="1464">
                  <c:v>0.0</c:v>
                </c:pt>
                <c:pt idx="1465">
                  <c:v>0.0</c:v>
                </c:pt>
                <c:pt idx="1466">
                  <c:v>0.0</c:v>
                </c:pt>
                <c:pt idx="1467">
                  <c:v>0.0</c:v>
                </c:pt>
                <c:pt idx="1468">
                  <c:v>0.0</c:v>
                </c:pt>
                <c:pt idx="1469">
                  <c:v>0.0</c:v>
                </c:pt>
                <c:pt idx="1470">
                  <c:v>0.0</c:v>
                </c:pt>
                <c:pt idx="1471">
                  <c:v>0.0</c:v>
                </c:pt>
                <c:pt idx="1472">
                  <c:v>0.0</c:v>
                </c:pt>
                <c:pt idx="1473">
                  <c:v>0.0</c:v>
                </c:pt>
                <c:pt idx="1474">
                  <c:v>0.0</c:v>
                </c:pt>
                <c:pt idx="1475">
                  <c:v>0.0</c:v>
                </c:pt>
                <c:pt idx="1476">
                  <c:v>0.0</c:v>
                </c:pt>
                <c:pt idx="1477">
                  <c:v>0.0</c:v>
                </c:pt>
                <c:pt idx="1478">
                  <c:v>0.0</c:v>
                </c:pt>
                <c:pt idx="1479">
                  <c:v>0.0</c:v>
                </c:pt>
                <c:pt idx="1480">
                  <c:v>0.0</c:v>
                </c:pt>
                <c:pt idx="1481">
                  <c:v>0.0</c:v>
                </c:pt>
                <c:pt idx="1482">
                  <c:v>0.0</c:v>
                </c:pt>
                <c:pt idx="1483">
                  <c:v>0.0</c:v>
                </c:pt>
                <c:pt idx="1484">
                  <c:v>0.0</c:v>
                </c:pt>
                <c:pt idx="1485">
                  <c:v>0.0</c:v>
                </c:pt>
                <c:pt idx="1486">
                  <c:v>0.0</c:v>
                </c:pt>
                <c:pt idx="1487">
                  <c:v>1.0</c:v>
                </c:pt>
                <c:pt idx="1488">
                  <c:v>0.0</c:v>
                </c:pt>
                <c:pt idx="1489">
                  <c:v>0.0</c:v>
                </c:pt>
                <c:pt idx="1490">
                  <c:v>0.0</c:v>
                </c:pt>
                <c:pt idx="1491">
                  <c:v>0.0</c:v>
                </c:pt>
                <c:pt idx="1492">
                  <c:v>0.0</c:v>
                </c:pt>
                <c:pt idx="1493">
                  <c:v>0.0</c:v>
                </c:pt>
                <c:pt idx="1494">
                  <c:v>0.0</c:v>
                </c:pt>
                <c:pt idx="1495">
                  <c:v>1.0</c:v>
                </c:pt>
                <c:pt idx="1496">
                  <c:v>0.0</c:v>
                </c:pt>
                <c:pt idx="1497">
                  <c:v>0.0</c:v>
                </c:pt>
                <c:pt idx="1498">
                  <c:v>0.0</c:v>
                </c:pt>
                <c:pt idx="1499">
                  <c:v>0.0</c:v>
                </c:pt>
                <c:pt idx="1500">
                  <c:v>0.0</c:v>
                </c:pt>
                <c:pt idx="1501">
                  <c:v>0.0</c:v>
                </c:pt>
                <c:pt idx="1502">
                  <c:v>0.0</c:v>
                </c:pt>
                <c:pt idx="1503">
                  <c:v>0.0</c:v>
                </c:pt>
                <c:pt idx="1504">
                  <c:v>0.0</c:v>
                </c:pt>
                <c:pt idx="1505">
                  <c:v>0.0</c:v>
                </c:pt>
                <c:pt idx="1506">
                  <c:v>0.0</c:v>
                </c:pt>
                <c:pt idx="1507">
                  <c:v>0.0</c:v>
                </c:pt>
                <c:pt idx="1508">
                  <c:v>0.0</c:v>
                </c:pt>
                <c:pt idx="1509">
                  <c:v>0.0</c:v>
                </c:pt>
                <c:pt idx="1510">
                  <c:v>0.0</c:v>
                </c:pt>
                <c:pt idx="1511">
                  <c:v>0.0</c:v>
                </c:pt>
                <c:pt idx="1512">
                  <c:v>0.0</c:v>
                </c:pt>
                <c:pt idx="1513">
                  <c:v>0.0</c:v>
                </c:pt>
                <c:pt idx="1514">
                  <c:v>0.0</c:v>
                </c:pt>
                <c:pt idx="1515">
                  <c:v>0.0</c:v>
                </c:pt>
                <c:pt idx="1516">
                  <c:v>0.0</c:v>
                </c:pt>
                <c:pt idx="1517">
                  <c:v>0.0</c:v>
                </c:pt>
                <c:pt idx="1518">
                  <c:v>0.0</c:v>
                </c:pt>
                <c:pt idx="1519">
                  <c:v>0.0</c:v>
                </c:pt>
                <c:pt idx="1520">
                  <c:v>0.0</c:v>
                </c:pt>
                <c:pt idx="1521">
                  <c:v>0.0</c:v>
                </c:pt>
                <c:pt idx="1522">
                  <c:v>0.0</c:v>
                </c:pt>
                <c:pt idx="1523">
                  <c:v>0.0</c:v>
                </c:pt>
                <c:pt idx="1524">
                  <c:v>0.0</c:v>
                </c:pt>
                <c:pt idx="1525">
                  <c:v>0.0</c:v>
                </c:pt>
                <c:pt idx="1526">
                  <c:v>0.0</c:v>
                </c:pt>
                <c:pt idx="1527">
                  <c:v>0.0</c:v>
                </c:pt>
                <c:pt idx="1528">
                  <c:v>0.0</c:v>
                </c:pt>
                <c:pt idx="1529">
                  <c:v>0.0</c:v>
                </c:pt>
                <c:pt idx="1530">
                  <c:v>0.0</c:v>
                </c:pt>
                <c:pt idx="1531">
                  <c:v>0.0</c:v>
                </c:pt>
                <c:pt idx="1532">
                  <c:v>0.0</c:v>
                </c:pt>
                <c:pt idx="1533">
                  <c:v>0.0</c:v>
                </c:pt>
                <c:pt idx="1534">
                  <c:v>0.0</c:v>
                </c:pt>
                <c:pt idx="1535">
                  <c:v>0.0</c:v>
                </c:pt>
                <c:pt idx="1536">
                  <c:v>0.0</c:v>
                </c:pt>
                <c:pt idx="1537">
                  <c:v>0.0</c:v>
                </c:pt>
                <c:pt idx="1538">
                  <c:v>0.0</c:v>
                </c:pt>
                <c:pt idx="1539">
                  <c:v>0.0</c:v>
                </c:pt>
                <c:pt idx="1540">
                  <c:v>0.0</c:v>
                </c:pt>
                <c:pt idx="1541">
                  <c:v>0.0</c:v>
                </c:pt>
                <c:pt idx="1542">
                  <c:v>0.0</c:v>
                </c:pt>
                <c:pt idx="1543">
                  <c:v>0.0</c:v>
                </c:pt>
                <c:pt idx="1544">
                  <c:v>0.0</c:v>
                </c:pt>
                <c:pt idx="1545">
                  <c:v>0.0</c:v>
                </c:pt>
                <c:pt idx="1546">
                  <c:v>0.0</c:v>
                </c:pt>
                <c:pt idx="1547">
                  <c:v>0.0</c:v>
                </c:pt>
                <c:pt idx="1548">
                  <c:v>0.0</c:v>
                </c:pt>
                <c:pt idx="1549">
                  <c:v>0.0</c:v>
                </c:pt>
                <c:pt idx="1550">
                  <c:v>0.0</c:v>
                </c:pt>
                <c:pt idx="1551">
                  <c:v>0.0</c:v>
                </c:pt>
                <c:pt idx="1552">
                  <c:v>0.0</c:v>
                </c:pt>
                <c:pt idx="1553">
                  <c:v>0.0</c:v>
                </c:pt>
                <c:pt idx="1554">
                  <c:v>0.0</c:v>
                </c:pt>
                <c:pt idx="1555">
                  <c:v>0.0</c:v>
                </c:pt>
                <c:pt idx="1556">
                  <c:v>0.0</c:v>
                </c:pt>
                <c:pt idx="1557">
                  <c:v>0.0</c:v>
                </c:pt>
                <c:pt idx="1558">
                  <c:v>0.0</c:v>
                </c:pt>
                <c:pt idx="1559">
                  <c:v>0.0</c:v>
                </c:pt>
                <c:pt idx="1560">
                  <c:v>0.0</c:v>
                </c:pt>
                <c:pt idx="1561">
                  <c:v>0.0</c:v>
                </c:pt>
                <c:pt idx="1562">
                  <c:v>0.0</c:v>
                </c:pt>
                <c:pt idx="1563">
                  <c:v>0.0</c:v>
                </c:pt>
                <c:pt idx="1564">
                  <c:v>0.0</c:v>
                </c:pt>
                <c:pt idx="1565">
                  <c:v>0.0</c:v>
                </c:pt>
                <c:pt idx="1566">
                  <c:v>0.0</c:v>
                </c:pt>
                <c:pt idx="1567">
                  <c:v>0.0</c:v>
                </c:pt>
                <c:pt idx="1568">
                  <c:v>0.0</c:v>
                </c:pt>
                <c:pt idx="1569">
                  <c:v>0.0</c:v>
                </c:pt>
                <c:pt idx="1570">
                  <c:v>0.0</c:v>
                </c:pt>
                <c:pt idx="1571">
                  <c:v>0.0</c:v>
                </c:pt>
                <c:pt idx="1572">
                  <c:v>0.0</c:v>
                </c:pt>
                <c:pt idx="1573">
                  <c:v>0.0</c:v>
                </c:pt>
                <c:pt idx="1574">
                  <c:v>0.0</c:v>
                </c:pt>
                <c:pt idx="1575">
                  <c:v>0.0</c:v>
                </c:pt>
                <c:pt idx="1576">
                  <c:v>0.0</c:v>
                </c:pt>
                <c:pt idx="1577">
                  <c:v>0.0</c:v>
                </c:pt>
                <c:pt idx="1578">
                  <c:v>1.0</c:v>
                </c:pt>
                <c:pt idx="1579">
                  <c:v>0.0</c:v>
                </c:pt>
                <c:pt idx="1580">
                  <c:v>0.0</c:v>
                </c:pt>
                <c:pt idx="1581">
                  <c:v>0.0</c:v>
                </c:pt>
                <c:pt idx="1582">
                  <c:v>0.0</c:v>
                </c:pt>
                <c:pt idx="1583">
                  <c:v>0.0</c:v>
                </c:pt>
                <c:pt idx="1584">
                  <c:v>0.0</c:v>
                </c:pt>
                <c:pt idx="1585">
                  <c:v>1.0</c:v>
                </c:pt>
                <c:pt idx="1586">
                  <c:v>0.0</c:v>
                </c:pt>
                <c:pt idx="1587">
                  <c:v>0.0</c:v>
                </c:pt>
                <c:pt idx="1588">
                  <c:v>0.0</c:v>
                </c:pt>
                <c:pt idx="1589">
                  <c:v>0.0</c:v>
                </c:pt>
                <c:pt idx="1590">
                  <c:v>0.0</c:v>
                </c:pt>
                <c:pt idx="1591">
                  <c:v>0.0</c:v>
                </c:pt>
                <c:pt idx="1592">
                  <c:v>0.0</c:v>
                </c:pt>
                <c:pt idx="1593">
                  <c:v>0.0</c:v>
                </c:pt>
                <c:pt idx="1594">
                  <c:v>0.0</c:v>
                </c:pt>
                <c:pt idx="1595">
                  <c:v>0.0</c:v>
                </c:pt>
                <c:pt idx="1596">
                  <c:v>0.0</c:v>
                </c:pt>
                <c:pt idx="1597">
                  <c:v>0.0</c:v>
                </c:pt>
                <c:pt idx="1598">
                  <c:v>0.0</c:v>
                </c:pt>
                <c:pt idx="1599">
                  <c:v>0.0</c:v>
                </c:pt>
                <c:pt idx="1600">
                  <c:v>0.0</c:v>
                </c:pt>
                <c:pt idx="1601">
                  <c:v>0.0</c:v>
                </c:pt>
                <c:pt idx="1602">
                  <c:v>0.0</c:v>
                </c:pt>
                <c:pt idx="1603">
                  <c:v>0.0</c:v>
                </c:pt>
                <c:pt idx="1604">
                  <c:v>0.0</c:v>
                </c:pt>
                <c:pt idx="1605">
                  <c:v>0.0</c:v>
                </c:pt>
                <c:pt idx="1606">
                  <c:v>0.0</c:v>
                </c:pt>
                <c:pt idx="1607">
                  <c:v>0.0</c:v>
                </c:pt>
                <c:pt idx="1608">
                  <c:v>0.0</c:v>
                </c:pt>
                <c:pt idx="1609">
                  <c:v>0.0</c:v>
                </c:pt>
                <c:pt idx="1610">
                  <c:v>0.0</c:v>
                </c:pt>
                <c:pt idx="1611">
                  <c:v>0.0</c:v>
                </c:pt>
                <c:pt idx="1612">
                  <c:v>0.0</c:v>
                </c:pt>
                <c:pt idx="1613">
                  <c:v>0.0</c:v>
                </c:pt>
                <c:pt idx="1614">
                  <c:v>0.0</c:v>
                </c:pt>
                <c:pt idx="1615">
                  <c:v>0.0</c:v>
                </c:pt>
                <c:pt idx="1616">
                  <c:v>0.0</c:v>
                </c:pt>
                <c:pt idx="1617">
                  <c:v>0.0</c:v>
                </c:pt>
                <c:pt idx="1618">
                  <c:v>0.0</c:v>
                </c:pt>
                <c:pt idx="1619">
                  <c:v>0.0</c:v>
                </c:pt>
                <c:pt idx="1620">
                  <c:v>0.0</c:v>
                </c:pt>
                <c:pt idx="1621">
                  <c:v>0.0</c:v>
                </c:pt>
                <c:pt idx="1622">
                  <c:v>0.0</c:v>
                </c:pt>
                <c:pt idx="1623">
                  <c:v>0.0</c:v>
                </c:pt>
                <c:pt idx="1624">
                  <c:v>0.0</c:v>
                </c:pt>
                <c:pt idx="1625">
                  <c:v>0.0</c:v>
                </c:pt>
                <c:pt idx="1626">
                  <c:v>0.0</c:v>
                </c:pt>
                <c:pt idx="1627">
                  <c:v>0.0</c:v>
                </c:pt>
                <c:pt idx="1628">
                  <c:v>0.0</c:v>
                </c:pt>
                <c:pt idx="1629">
                  <c:v>0.0</c:v>
                </c:pt>
                <c:pt idx="1630">
                  <c:v>0.0</c:v>
                </c:pt>
                <c:pt idx="1631">
                  <c:v>0.0</c:v>
                </c:pt>
                <c:pt idx="1632">
                  <c:v>0.0</c:v>
                </c:pt>
                <c:pt idx="1633">
                  <c:v>0.0</c:v>
                </c:pt>
                <c:pt idx="1634">
                  <c:v>0.0</c:v>
                </c:pt>
                <c:pt idx="1635">
                  <c:v>0.0</c:v>
                </c:pt>
                <c:pt idx="1636">
                  <c:v>0.0</c:v>
                </c:pt>
                <c:pt idx="1637">
                  <c:v>0.0</c:v>
                </c:pt>
                <c:pt idx="1638">
                  <c:v>0.0</c:v>
                </c:pt>
                <c:pt idx="1639">
                  <c:v>0.0</c:v>
                </c:pt>
                <c:pt idx="1640">
                  <c:v>0.0</c:v>
                </c:pt>
                <c:pt idx="1641">
                  <c:v>0.0</c:v>
                </c:pt>
                <c:pt idx="1642">
                  <c:v>0.0</c:v>
                </c:pt>
                <c:pt idx="1643">
                  <c:v>0.0</c:v>
                </c:pt>
                <c:pt idx="1644">
                  <c:v>0.0</c:v>
                </c:pt>
                <c:pt idx="1645">
                  <c:v>0.0</c:v>
                </c:pt>
                <c:pt idx="1646">
                  <c:v>0.0</c:v>
                </c:pt>
                <c:pt idx="1647">
                  <c:v>0.0</c:v>
                </c:pt>
                <c:pt idx="1648">
                  <c:v>0.0</c:v>
                </c:pt>
                <c:pt idx="1649">
                  <c:v>0.0</c:v>
                </c:pt>
                <c:pt idx="1650">
                  <c:v>0.0</c:v>
                </c:pt>
                <c:pt idx="1651">
                  <c:v>0.0</c:v>
                </c:pt>
                <c:pt idx="1652">
                  <c:v>0.0</c:v>
                </c:pt>
                <c:pt idx="1653">
                  <c:v>0.0</c:v>
                </c:pt>
                <c:pt idx="1654">
                  <c:v>0.0</c:v>
                </c:pt>
                <c:pt idx="1655">
                  <c:v>0.0</c:v>
                </c:pt>
                <c:pt idx="1656">
                  <c:v>0.0</c:v>
                </c:pt>
                <c:pt idx="1657">
                  <c:v>0.0</c:v>
                </c:pt>
                <c:pt idx="1658">
                  <c:v>0.0</c:v>
                </c:pt>
                <c:pt idx="1659">
                  <c:v>0.0</c:v>
                </c:pt>
                <c:pt idx="1660">
                  <c:v>0.0</c:v>
                </c:pt>
                <c:pt idx="1661">
                  <c:v>0.0</c:v>
                </c:pt>
                <c:pt idx="1662">
                  <c:v>0.0</c:v>
                </c:pt>
                <c:pt idx="1663">
                  <c:v>0.0</c:v>
                </c:pt>
                <c:pt idx="1664">
                  <c:v>1.0</c:v>
                </c:pt>
                <c:pt idx="1665">
                  <c:v>0.0</c:v>
                </c:pt>
                <c:pt idx="1666">
                  <c:v>0.0</c:v>
                </c:pt>
                <c:pt idx="1667">
                  <c:v>0.0</c:v>
                </c:pt>
                <c:pt idx="1668">
                  <c:v>0.0</c:v>
                </c:pt>
                <c:pt idx="1669">
                  <c:v>0.0</c:v>
                </c:pt>
                <c:pt idx="1670">
                  <c:v>0.0</c:v>
                </c:pt>
                <c:pt idx="1671">
                  <c:v>0.0</c:v>
                </c:pt>
                <c:pt idx="1672">
                  <c:v>0.0</c:v>
                </c:pt>
                <c:pt idx="1673">
                  <c:v>0.0</c:v>
                </c:pt>
                <c:pt idx="1674">
                  <c:v>0.0</c:v>
                </c:pt>
                <c:pt idx="1675">
                  <c:v>0.0</c:v>
                </c:pt>
                <c:pt idx="1676">
                  <c:v>0.0</c:v>
                </c:pt>
                <c:pt idx="1677">
                  <c:v>0.0</c:v>
                </c:pt>
                <c:pt idx="1678">
                  <c:v>0.0</c:v>
                </c:pt>
                <c:pt idx="1679">
                  <c:v>0.0</c:v>
                </c:pt>
                <c:pt idx="1680">
                  <c:v>0.0</c:v>
                </c:pt>
                <c:pt idx="1681">
                  <c:v>0.0</c:v>
                </c:pt>
                <c:pt idx="1682">
                  <c:v>0.0</c:v>
                </c:pt>
                <c:pt idx="1683">
                  <c:v>0.0</c:v>
                </c:pt>
                <c:pt idx="1684">
                  <c:v>0.0</c:v>
                </c:pt>
                <c:pt idx="1685">
                  <c:v>0.0</c:v>
                </c:pt>
                <c:pt idx="1686">
                  <c:v>0.0</c:v>
                </c:pt>
                <c:pt idx="1687">
                  <c:v>0.0</c:v>
                </c:pt>
                <c:pt idx="1688">
                  <c:v>0.0</c:v>
                </c:pt>
                <c:pt idx="1689">
                  <c:v>0.0</c:v>
                </c:pt>
                <c:pt idx="1690">
                  <c:v>0.0</c:v>
                </c:pt>
                <c:pt idx="1691">
                  <c:v>0.0</c:v>
                </c:pt>
                <c:pt idx="1692">
                  <c:v>0.0</c:v>
                </c:pt>
                <c:pt idx="1693">
                  <c:v>0.0</c:v>
                </c:pt>
                <c:pt idx="1694">
                  <c:v>1.0</c:v>
                </c:pt>
                <c:pt idx="1695">
                  <c:v>0.0</c:v>
                </c:pt>
                <c:pt idx="1696">
                  <c:v>0.0</c:v>
                </c:pt>
                <c:pt idx="1697">
                  <c:v>0.0</c:v>
                </c:pt>
                <c:pt idx="1698">
                  <c:v>0.0</c:v>
                </c:pt>
                <c:pt idx="1699">
                  <c:v>0.0</c:v>
                </c:pt>
                <c:pt idx="1700">
                  <c:v>0.0</c:v>
                </c:pt>
                <c:pt idx="1701">
                  <c:v>0.0</c:v>
                </c:pt>
                <c:pt idx="1702">
                  <c:v>0.0</c:v>
                </c:pt>
                <c:pt idx="1703">
                  <c:v>0.0</c:v>
                </c:pt>
                <c:pt idx="1704">
                  <c:v>0.0</c:v>
                </c:pt>
                <c:pt idx="1705">
                  <c:v>0.0</c:v>
                </c:pt>
                <c:pt idx="1706">
                  <c:v>0.0</c:v>
                </c:pt>
                <c:pt idx="1707">
                  <c:v>0.0</c:v>
                </c:pt>
                <c:pt idx="1708">
                  <c:v>0.0</c:v>
                </c:pt>
                <c:pt idx="1709">
                  <c:v>0.0</c:v>
                </c:pt>
                <c:pt idx="1710">
                  <c:v>0.0</c:v>
                </c:pt>
                <c:pt idx="1711">
                  <c:v>0.0</c:v>
                </c:pt>
                <c:pt idx="1712">
                  <c:v>0.0</c:v>
                </c:pt>
                <c:pt idx="1713">
                  <c:v>0.0</c:v>
                </c:pt>
                <c:pt idx="1714">
                  <c:v>0.0</c:v>
                </c:pt>
                <c:pt idx="1715">
                  <c:v>0.0</c:v>
                </c:pt>
                <c:pt idx="1716">
                  <c:v>0.0</c:v>
                </c:pt>
                <c:pt idx="1717">
                  <c:v>0.0</c:v>
                </c:pt>
                <c:pt idx="1718">
                  <c:v>0.0</c:v>
                </c:pt>
                <c:pt idx="1719">
                  <c:v>0.0</c:v>
                </c:pt>
                <c:pt idx="1720">
                  <c:v>0.0</c:v>
                </c:pt>
                <c:pt idx="1721">
                  <c:v>0.0</c:v>
                </c:pt>
                <c:pt idx="1722">
                  <c:v>0.0</c:v>
                </c:pt>
                <c:pt idx="1723">
                  <c:v>0.0</c:v>
                </c:pt>
                <c:pt idx="1724">
                  <c:v>0.0</c:v>
                </c:pt>
                <c:pt idx="1725">
                  <c:v>0.0</c:v>
                </c:pt>
                <c:pt idx="1726">
                  <c:v>0.0</c:v>
                </c:pt>
                <c:pt idx="1727">
                  <c:v>0.0</c:v>
                </c:pt>
                <c:pt idx="1728">
                  <c:v>0.0</c:v>
                </c:pt>
                <c:pt idx="1729">
                  <c:v>0.0</c:v>
                </c:pt>
                <c:pt idx="1730">
                  <c:v>0.0</c:v>
                </c:pt>
                <c:pt idx="1731">
                  <c:v>0.0</c:v>
                </c:pt>
                <c:pt idx="1732">
                  <c:v>0.0</c:v>
                </c:pt>
                <c:pt idx="1733">
                  <c:v>0.0</c:v>
                </c:pt>
                <c:pt idx="1734">
                  <c:v>0.0</c:v>
                </c:pt>
                <c:pt idx="1735">
                  <c:v>0.0</c:v>
                </c:pt>
                <c:pt idx="1736">
                  <c:v>0.0</c:v>
                </c:pt>
                <c:pt idx="1737">
                  <c:v>0.0</c:v>
                </c:pt>
                <c:pt idx="1738">
                  <c:v>0.0</c:v>
                </c:pt>
                <c:pt idx="1739">
                  <c:v>0.0</c:v>
                </c:pt>
                <c:pt idx="1740">
                  <c:v>0.0</c:v>
                </c:pt>
                <c:pt idx="1741">
                  <c:v>0.0</c:v>
                </c:pt>
                <c:pt idx="1742">
                  <c:v>0.0</c:v>
                </c:pt>
                <c:pt idx="1743">
                  <c:v>0.0</c:v>
                </c:pt>
                <c:pt idx="1744">
                  <c:v>0.0</c:v>
                </c:pt>
                <c:pt idx="1745">
                  <c:v>0.0</c:v>
                </c:pt>
                <c:pt idx="1746">
                  <c:v>0.0</c:v>
                </c:pt>
                <c:pt idx="1747">
                  <c:v>0.0</c:v>
                </c:pt>
                <c:pt idx="1748">
                  <c:v>0.0</c:v>
                </c:pt>
                <c:pt idx="1749">
                  <c:v>0.0</c:v>
                </c:pt>
                <c:pt idx="1750">
                  <c:v>0.0</c:v>
                </c:pt>
                <c:pt idx="1751">
                  <c:v>0.0</c:v>
                </c:pt>
                <c:pt idx="1752">
                  <c:v>0.0</c:v>
                </c:pt>
                <c:pt idx="1753">
                  <c:v>0.0</c:v>
                </c:pt>
                <c:pt idx="1754">
                  <c:v>0.0</c:v>
                </c:pt>
                <c:pt idx="1755">
                  <c:v>0.0</c:v>
                </c:pt>
                <c:pt idx="1756">
                  <c:v>0.0</c:v>
                </c:pt>
                <c:pt idx="1757">
                  <c:v>0.0</c:v>
                </c:pt>
                <c:pt idx="1758">
                  <c:v>0.0</c:v>
                </c:pt>
                <c:pt idx="1759">
                  <c:v>0.0</c:v>
                </c:pt>
                <c:pt idx="1760">
                  <c:v>0.0</c:v>
                </c:pt>
                <c:pt idx="1761">
                  <c:v>0.0</c:v>
                </c:pt>
                <c:pt idx="1762">
                  <c:v>0.0</c:v>
                </c:pt>
                <c:pt idx="1763">
                  <c:v>0.0</c:v>
                </c:pt>
                <c:pt idx="1764">
                  <c:v>0.0</c:v>
                </c:pt>
                <c:pt idx="1765">
                  <c:v>0.0</c:v>
                </c:pt>
                <c:pt idx="1766">
                  <c:v>0.0</c:v>
                </c:pt>
                <c:pt idx="1767">
                  <c:v>0.0</c:v>
                </c:pt>
                <c:pt idx="1768">
                  <c:v>0.0</c:v>
                </c:pt>
                <c:pt idx="1769">
                  <c:v>0.0</c:v>
                </c:pt>
                <c:pt idx="1770">
                  <c:v>0.0</c:v>
                </c:pt>
                <c:pt idx="1771">
                  <c:v>0.0</c:v>
                </c:pt>
                <c:pt idx="1772">
                  <c:v>0.0</c:v>
                </c:pt>
                <c:pt idx="1773">
                  <c:v>0.0</c:v>
                </c:pt>
                <c:pt idx="1774">
                  <c:v>0.0</c:v>
                </c:pt>
                <c:pt idx="1775">
                  <c:v>0.0</c:v>
                </c:pt>
                <c:pt idx="1776">
                  <c:v>0.0</c:v>
                </c:pt>
                <c:pt idx="1777">
                  <c:v>0.0</c:v>
                </c:pt>
                <c:pt idx="1778">
                  <c:v>0.0</c:v>
                </c:pt>
                <c:pt idx="1779">
                  <c:v>0.0</c:v>
                </c:pt>
                <c:pt idx="1780">
                  <c:v>0.0</c:v>
                </c:pt>
                <c:pt idx="1781">
                  <c:v>0.0</c:v>
                </c:pt>
                <c:pt idx="1782">
                  <c:v>0.0</c:v>
                </c:pt>
                <c:pt idx="1783">
                  <c:v>0.0</c:v>
                </c:pt>
                <c:pt idx="1784">
                  <c:v>0.0</c:v>
                </c:pt>
                <c:pt idx="1785">
                  <c:v>0.0</c:v>
                </c:pt>
                <c:pt idx="1786">
                  <c:v>0.0</c:v>
                </c:pt>
                <c:pt idx="1787">
                  <c:v>0.0</c:v>
                </c:pt>
                <c:pt idx="1788">
                  <c:v>0.0</c:v>
                </c:pt>
                <c:pt idx="1789">
                  <c:v>0.0</c:v>
                </c:pt>
                <c:pt idx="1790">
                  <c:v>0.0</c:v>
                </c:pt>
                <c:pt idx="1791">
                  <c:v>0.0</c:v>
                </c:pt>
                <c:pt idx="1792">
                  <c:v>0.0</c:v>
                </c:pt>
                <c:pt idx="1793">
                  <c:v>0.0</c:v>
                </c:pt>
                <c:pt idx="1794">
                  <c:v>0.0</c:v>
                </c:pt>
                <c:pt idx="1795">
                  <c:v>0.0</c:v>
                </c:pt>
                <c:pt idx="1796">
                  <c:v>0.0</c:v>
                </c:pt>
                <c:pt idx="1797">
                  <c:v>0.0</c:v>
                </c:pt>
                <c:pt idx="1798">
                  <c:v>0.0</c:v>
                </c:pt>
                <c:pt idx="1799">
                  <c:v>0.0</c:v>
                </c:pt>
                <c:pt idx="1800">
                  <c:v>0.0</c:v>
                </c:pt>
                <c:pt idx="1801">
                  <c:v>0.0</c:v>
                </c:pt>
                <c:pt idx="1802">
                  <c:v>0.0</c:v>
                </c:pt>
                <c:pt idx="1803">
                  <c:v>0.0</c:v>
                </c:pt>
                <c:pt idx="1804">
                  <c:v>0.0</c:v>
                </c:pt>
                <c:pt idx="1805">
                  <c:v>0.0</c:v>
                </c:pt>
                <c:pt idx="1806">
                  <c:v>0.0</c:v>
                </c:pt>
                <c:pt idx="1807">
                  <c:v>0.0</c:v>
                </c:pt>
                <c:pt idx="1808">
                  <c:v>0.0</c:v>
                </c:pt>
                <c:pt idx="1809">
                  <c:v>0.0</c:v>
                </c:pt>
                <c:pt idx="1810">
                  <c:v>0.0</c:v>
                </c:pt>
                <c:pt idx="1811">
                  <c:v>0.0</c:v>
                </c:pt>
                <c:pt idx="1812">
                  <c:v>0.0</c:v>
                </c:pt>
                <c:pt idx="1813">
                  <c:v>0.0</c:v>
                </c:pt>
                <c:pt idx="1814">
                  <c:v>0.0</c:v>
                </c:pt>
                <c:pt idx="1815">
                  <c:v>0.0</c:v>
                </c:pt>
                <c:pt idx="1816">
                  <c:v>0.0</c:v>
                </c:pt>
                <c:pt idx="1817">
                  <c:v>0.0</c:v>
                </c:pt>
                <c:pt idx="1818">
                  <c:v>0.0</c:v>
                </c:pt>
                <c:pt idx="1819">
                  <c:v>0.0</c:v>
                </c:pt>
                <c:pt idx="1820">
                  <c:v>0.0</c:v>
                </c:pt>
                <c:pt idx="1821">
                  <c:v>0.0</c:v>
                </c:pt>
                <c:pt idx="1822">
                  <c:v>0.0</c:v>
                </c:pt>
                <c:pt idx="1823">
                  <c:v>0.0</c:v>
                </c:pt>
                <c:pt idx="1824">
                  <c:v>0.0</c:v>
                </c:pt>
                <c:pt idx="1825">
                  <c:v>0.0</c:v>
                </c:pt>
                <c:pt idx="1826">
                  <c:v>0.0</c:v>
                </c:pt>
                <c:pt idx="1827">
                  <c:v>0.0</c:v>
                </c:pt>
                <c:pt idx="1828">
                  <c:v>0.0</c:v>
                </c:pt>
                <c:pt idx="1829">
                  <c:v>0.0</c:v>
                </c:pt>
                <c:pt idx="1830">
                  <c:v>0.0</c:v>
                </c:pt>
                <c:pt idx="1831">
                  <c:v>0.0</c:v>
                </c:pt>
                <c:pt idx="1832">
                  <c:v>0.0</c:v>
                </c:pt>
                <c:pt idx="1833">
                  <c:v>0.0</c:v>
                </c:pt>
                <c:pt idx="1834">
                  <c:v>0.0</c:v>
                </c:pt>
                <c:pt idx="1835">
                  <c:v>0.0</c:v>
                </c:pt>
                <c:pt idx="1836">
                  <c:v>0.0</c:v>
                </c:pt>
                <c:pt idx="1837">
                  <c:v>0.0</c:v>
                </c:pt>
                <c:pt idx="1838">
                  <c:v>0.0</c:v>
                </c:pt>
                <c:pt idx="1839">
                  <c:v>0.0</c:v>
                </c:pt>
                <c:pt idx="1840">
                  <c:v>0.0</c:v>
                </c:pt>
                <c:pt idx="1841">
                  <c:v>0.0</c:v>
                </c:pt>
                <c:pt idx="1842">
                  <c:v>0.0</c:v>
                </c:pt>
                <c:pt idx="1843">
                  <c:v>0.0</c:v>
                </c:pt>
                <c:pt idx="1844">
                  <c:v>0.0</c:v>
                </c:pt>
                <c:pt idx="1845">
                  <c:v>0.0</c:v>
                </c:pt>
                <c:pt idx="1846">
                  <c:v>0.0</c:v>
                </c:pt>
                <c:pt idx="1847">
                  <c:v>0.0</c:v>
                </c:pt>
                <c:pt idx="1848">
                  <c:v>0.0</c:v>
                </c:pt>
                <c:pt idx="1849">
                  <c:v>0.0</c:v>
                </c:pt>
                <c:pt idx="1850">
                  <c:v>0.0</c:v>
                </c:pt>
                <c:pt idx="1851">
                  <c:v>0.0</c:v>
                </c:pt>
                <c:pt idx="1852">
                  <c:v>0.0</c:v>
                </c:pt>
                <c:pt idx="1853">
                  <c:v>0.0</c:v>
                </c:pt>
                <c:pt idx="1854">
                  <c:v>0.0</c:v>
                </c:pt>
                <c:pt idx="1855">
                  <c:v>0.0</c:v>
                </c:pt>
                <c:pt idx="1856">
                  <c:v>0.0</c:v>
                </c:pt>
                <c:pt idx="1857">
                  <c:v>0.0</c:v>
                </c:pt>
                <c:pt idx="1858">
                  <c:v>0.0</c:v>
                </c:pt>
                <c:pt idx="1859">
                  <c:v>0.0</c:v>
                </c:pt>
                <c:pt idx="1860">
                  <c:v>0.0</c:v>
                </c:pt>
                <c:pt idx="1861">
                  <c:v>0.0</c:v>
                </c:pt>
                <c:pt idx="1862">
                  <c:v>0.0</c:v>
                </c:pt>
                <c:pt idx="1863">
                  <c:v>0.0</c:v>
                </c:pt>
                <c:pt idx="1864">
                  <c:v>0.0</c:v>
                </c:pt>
                <c:pt idx="1865">
                  <c:v>0.0</c:v>
                </c:pt>
                <c:pt idx="1866">
                  <c:v>0.0</c:v>
                </c:pt>
                <c:pt idx="1867">
                  <c:v>0.0</c:v>
                </c:pt>
                <c:pt idx="1868">
                  <c:v>0.0</c:v>
                </c:pt>
                <c:pt idx="1869">
                  <c:v>0.0</c:v>
                </c:pt>
                <c:pt idx="1870">
                  <c:v>0.0</c:v>
                </c:pt>
                <c:pt idx="1871">
                  <c:v>0.0</c:v>
                </c:pt>
                <c:pt idx="1872">
                  <c:v>0.0</c:v>
                </c:pt>
                <c:pt idx="1873">
                  <c:v>0.0</c:v>
                </c:pt>
                <c:pt idx="1874">
                  <c:v>0.0</c:v>
                </c:pt>
                <c:pt idx="1875">
                  <c:v>0.0</c:v>
                </c:pt>
                <c:pt idx="1876">
                  <c:v>0.0</c:v>
                </c:pt>
                <c:pt idx="1877">
                  <c:v>0.0</c:v>
                </c:pt>
                <c:pt idx="1878">
                  <c:v>0.0</c:v>
                </c:pt>
                <c:pt idx="1879">
                  <c:v>0.0</c:v>
                </c:pt>
                <c:pt idx="1880">
                  <c:v>0.0</c:v>
                </c:pt>
                <c:pt idx="1881">
                  <c:v>0.0</c:v>
                </c:pt>
                <c:pt idx="1882">
                  <c:v>0.0</c:v>
                </c:pt>
                <c:pt idx="1883">
                  <c:v>0.0</c:v>
                </c:pt>
                <c:pt idx="1884">
                  <c:v>0.0</c:v>
                </c:pt>
                <c:pt idx="1885">
                  <c:v>0.0</c:v>
                </c:pt>
                <c:pt idx="1886">
                  <c:v>0.0</c:v>
                </c:pt>
                <c:pt idx="1887">
                  <c:v>0.0</c:v>
                </c:pt>
                <c:pt idx="1888">
                  <c:v>0.0</c:v>
                </c:pt>
                <c:pt idx="1889">
                  <c:v>0.0</c:v>
                </c:pt>
                <c:pt idx="1890">
                  <c:v>0.0</c:v>
                </c:pt>
                <c:pt idx="1891">
                  <c:v>0.0</c:v>
                </c:pt>
                <c:pt idx="1892">
                  <c:v>0.0</c:v>
                </c:pt>
                <c:pt idx="1893">
                  <c:v>0.0</c:v>
                </c:pt>
                <c:pt idx="1894">
                  <c:v>0.0</c:v>
                </c:pt>
                <c:pt idx="1895">
                  <c:v>0.0</c:v>
                </c:pt>
                <c:pt idx="1896">
                  <c:v>0.0</c:v>
                </c:pt>
                <c:pt idx="1897">
                  <c:v>0.0</c:v>
                </c:pt>
                <c:pt idx="1898">
                  <c:v>0.0</c:v>
                </c:pt>
                <c:pt idx="1899">
                  <c:v>0.0</c:v>
                </c:pt>
                <c:pt idx="1900">
                  <c:v>0.0</c:v>
                </c:pt>
                <c:pt idx="1901">
                  <c:v>0.0</c:v>
                </c:pt>
                <c:pt idx="1902">
                  <c:v>0.0</c:v>
                </c:pt>
                <c:pt idx="1903">
                  <c:v>0.0</c:v>
                </c:pt>
                <c:pt idx="1904">
                  <c:v>0.0</c:v>
                </c:pt>
                <c:pt idx="1905">
                  <c:v>0.0</c:v>
                </c:pt>
                <c:pt idx="1906">
                  <c:v>0.0</c:v>
                </c:pt>
                <c:pt idx="1907">
                  <c:v>0.0</c:v>
                </c:pt>
                <c:pt idx="1908">
                  <c:v>0.0</c:v>
                </c:pt>
                <c:pt idx="1909">
                  <c:v>0.0</c:v>
                </c:pt>
                <c:pt idx="1910">
                  <c:v>0.0</c:v>
                </c:pt>
                <c:pt idx="1911">
                  <c:v>0.0</c:v>
                </c:pt>
                <c:pt idx="1912">
                  <c:v>0.0</c:v>
                </c:pt>
                <c:pt idx="1913">
                  <c:v>0.0</c:v>
                </c:pt>
                <c:pt idx="1914">
                  <c:v>0.0</c:v>
                </c:pt>
                <c:pt idx="1915">
                  <c:v>0.0</c:v>
                </c:pt>
                <c:pt idx="1916">
                  <c:v>0.0</c:v>
                </c:pt>
                <c:pt idx="1917">
                  <c:v>0.0</c:v>
                </c:pt>
                <c:pt idx="1918">
                  <c:v>0.0</c:v>
                </c:pt>
                <c:pt idx="1919">
                  <c:v>0.0</c:v>
                </c:pt>
                <c:pt idx="1920">
                  <c:v>0.0</c:v>
                </c:pt>
                <c:pt idx="1921">
                  <c:v>1.0</c:v>
                </c:pt>
                <c:pt idx="1922">
                  <c:v>1.0</c:v>
                </c:pt>
                <c:pt idx="1923">
                  <c:v>0.0</c:v>
                </c:pt>
                <c:pt idx="1924">
                  <c:v>0.0</c:v>
                </c:pt>
                <c:pt idx="1925">
                  <c:v>0.0</c:v>
                </c:pt>
                <c:pt idx="1926">
                  <c:v>0.0</c:v>
                </c:pt>
                <c:pt idx="1927">
                  <c:v>0.0</c:v>
                </c:pt>
                <c:pt idx="1928">
                  <c:v>0.0</c:v>
                </c:pt>
                <c:pt idx="1929">
                  <c:v>0.0</c:v>
                </c:pt>
                <c:pt idx="1930">
                  <c:v>0.0</c:v>
                </c:pt>
                <c:pt idx="1931">
                  <c:v>0.0</c:v>
                </c:pt>
                <c:pt idx="1932">
                  <c:v>0.0</c:v>
                </c:pt>
                <c:pt idx="1933">
                  <c:v>0.0</c:v>
                </c:pt>
                <c:pt idx="1934">
                  <c:v>0.0</c:v>
                </c:pt>
                <c:pt idx="1935">
                  <c:v>0.0</c:v>
                </c:pt>
                <c:pt idx="1936">
                  <c:v>0.0</c:v>
                </c:pt>
                <c:pt idx="1937">
                  <c:v>0.0</c:v>
                </c:pt>
                <c:pt idx="1938">
                  <c:v>0.0</c:v>
                </c:pt>
                <c:pt idx="1939">
                  <c:v>0.0</c:v>
                </c:pt>
                <c:pt idx="1940">
                  <c:v>0.0</c:v>
                </c:pt>
                <c:pt idx="1941">
                  <c:v>0.0</c:v>
                </c:pt>
                <c:pt idx="1942">
                  <c:v>0.0</c:v>
                </c:pt>
                <c:pt idx="1943">
                  <c:v>0.0</c:v>
                </c:pt>
                <c:pt idx="1944">
                  <c:v>0.0</c:v>
                </c:pt>
                <c:pt idx="1945">
                  <c:v>0.0</c:v>
                </c:pt>
                <c:pt idx="1946">
                  <c:v>0.0</c:v>
                </c:pt>
                <c:pt idx="1947">
                  <c:v>0.0</c:v>
                </c:pt>
                <c:pt idx="1948">
                  <c:v>0.0</c:v>
                </c:pt>
                <c:pt idx="1949">
                  <c:v>0.0</c:v>
                </c:pt>
                <c:pt idx="1950">
                  <c:v>0.0</c:v>
                </c:pt>
                <c:pt idx="1951">
                  <c:v>0.0</c:v>
                </c:pt>
                <c:pt idx="1952">
                  <c:v>0.0</c:v>
                </c:pt>
                <c:pt idx="1953">
                  <c:v>0.0</c:v>
                </c:pt>
                <c:pt idx="1954">
                  <c:v>0.0</c:v>
                </c:pt>
                <c:pt idx="1955">
                  <c:v>0.0</c:v>
                </c:pt>
                <c:pt idx="1956">
                  <c:v>0.0</c:v>
                </c:pt>
                <c:pt idx="1957">
                  <c:v>0.0</c:v>
                </c:pt>
                <c:pt idx="1958">
                  <c:v>0.0</c:v>
                </c:pt>
                <c:pt idx="1959">
                  <c:v>0.0</c:v>
                </c:pt>
                <c:pt idx="1960">
                  <c:v>0.0</c:v>
                </c:pt>
                <c:pt idx="1961">
                  <c:v>0.0</c:v>
                </c:pt>
                <c:pt idx="1962">
                  <c:v>0.0</c:v>
                </c:pt>
                <c:pt idx="1963">
                  <c:v>0.0</c:v>
                </c:pt>
                <c:pt idx="1964">
                  <c:v>0.0</c:v>
                </c:pt>
                <c:pt idx="1965">
                  <c:v>0.0</c:v>
                </c:pt>
                <c:pt idx="1966">
                  <c:v>0.0</c:v>
                </c:pt>
                <c:pt idx="1967">
                  <c:v>0.0</c:v>
                </c:pt>
                <c:pt idx="1968">
                  <c:v>0.0</c:v>
                </c:pt>
                <c:pt idx="1969">
                  <c:v>0.0</c:v>
                </c:pt>
                <c:pt idx="1970">
                  <c:v>0.0</c:v>
                </c:pt>
                <c:pt idx="1971">
                  <c:v>0.0</c:v>
                </c:pt>
                <c:pt idx="1972">
                  <c:v>0.0</c:v>
                </c:pt>
                <c:pt idx="1973">
                  <c:v>0.0</c:v>
                </c:pt>
                <c:pt idx="1974">
                  <c:v>0.0</c:v>
                </c:pt>
                <c:pt idx="1975">
                  <c:v>0.0</c:v>
                </c:pt>
                <c:pt idx="1976">
                  <c:v>0.0</c:v>
                </c:pt>
                <c:pt idx="1977">
                  <c:v>0.0</c:v>
                </c:pt>
                <c:pt idx="1978">
                  <c:v>0.0</c:v>
                </c:pt>
                <c:pt idx="1979">
                  <c:v>0.0</c:v>
                </c:pt>
                <c:pt idx="1980">
                  <c:v>0.0</c:v>
                </c:pt>
                <c:pt idx="1981">
                  <c:v>0.0</c:v>
                </c:pt>
                <c:pt idx="1982">
                  <c:v>0.0</c:v>
                </c:pt>
                <c:pt idx="1983">
                  <c:v>0.0</c:v>
                </c:pt>
                <c:pt idx="1984">
                  <c:v>0.0</c:v>
                </c:pt>
                <c:pt idx="1985">
                  <c:v>0.0</c:v>
                </c:pt>
                <c:pt idx="1986">
                  <c:v>0.0</c:v>
                </c:pt>
                <c:pt idx="1987">
                  <c:v>0.0</c:v>
                </c:pt>
                <c:pt idx="1988">
                  <c:v>0.0</c:v>
                </c:pt>
                <c:pt idx="1989">
                  <c:v>0.0</c:v>
                </c:pt>
                <c:pt idx="1990">
                  <c:v>0.0</c:v>
                </c:pt>
                <c:pt idx="1991">
                  <c:v>0.0</c:v>
                </c:pt>
                <c:pt idx="1992">
                  <c:v>0.0</c:v>
                </c:pt>
                <c:pt idx="1993">
                  <c:v>0.0</c:v>
                </c:pt>
                <c:pt idx="1994">
                  <c:v>0.0</c:v>
                </c:pt>
                <c:pt idx="1995">
                  <c:v>0.0</c:v>
                </c:pt>
                <c:pt idx="1996">
                  <c:v>0.0</c:v>
                </c:pt>
                <c:pt idx="1997">
                  <c:v>0.0</c:v>
                </c:pt>
                <c:pt idx="1998">
                  <c:v>0.0</c:v>
                </c:pt>
                <c:pt idx="1999">
                  <c:v>0.0</c:v>
                </c:pt>
                <c:pt idx="2000">
                  <c:v>0.0</c:v>
                </c:pt>
                <c:pt idx="2001">
                  <c:v>0.0</c:v>
                </c:pt>
                <c:pt idx="2002">
                  <c:v>0.0</c:v>
                </c:pt>
                <c:pt idx="2003">
                  <c:v>0.0</c:v>
                </c:pt>
                <c:pt idx="2004">
                  <c:v>0.0</c:v>
                </c:pt>
                <c:pt idx="2005">
                  <c:v>0.0</c:v>
                </c:pt>
                <c:pt idx="2006">
                  <c:v>0.0</c:v>
                </c:pt>
                <c:pt idx="2007">
                  <c:v>0.0</c:v>
                </c:pt>
                <c:pt idx="2008">
                  <c:v>0.0</c:v>
                </c:pt>
                <c:pt idx="2009">
                  <c:v>0.0</c:v>
                </c:pt>
                <c:pt idx="2010">
                  <c:v>0.0</c:v>
                </c:pt>
                <c:pt idx="2011">
                  <c:v>0.0</c:v>
                </c:pt>
                <c:pt idx="2012">
                  <c:v>0.0</c:v>
                </c:pt>
                <c:pt idx="2013">
                  <c:v>0.0</c:v>
                </c:pt>
                <c:pt idx="2014">
                  <c:v>0.0</c:v>
                </c:pt>
                <c:pt idx="2015">
                  <c:v>0.0</c:v>
                </c:pt>
                <c:pt idx="2016">
                  <c:v>1.0</c:v>
                </c:pt>
                <c:pt idx="2017">
                  <c:v>0.0</c:v>
                </c:pt>
                <c:pt idx="2018">
                  <c:v>0.0</c:v>
                </c:pt>
                <c:pt idx="2019">
                  <c:v>0.0</c:v>
                </c:pt>
                <c:pt idx="2020">
                  <c:v>0.0</c:v>
                </c:pt>
                <c:pt idx="2021">
                  <c:v>0.0</c:v>
                </c:pt>
                <c:pt idx="2022">
                  <c:v>0.0</c:v>
                </c:pt>
                <c:pt idx="2023">
                  <c:v>0.0</c:v>
                </c:pt>
                <c:pt idx="2024">
                  <c:v>0.0</c:v>
                </c:pt>
                <c:pt idx="2025">
                  <c:v>0.0</c:v>
                </c:pt>
                <c:pt idx="2026">
                  <c:v>0.0</c:v>
                </c:pt>
                <c:pt idx="2027">
                  <c:v>0.0</c:v>
                </c:pt>
                <c:pt idx="2028">
                  <c:v>0.0</c:v>
                </c:pt>
                <c:pt idx="2029">
                  <c:v>0.0</c:v>
                </c:pt>
                <c:pt idx="2030">
                  <c:v>0.0</c:v>
                </c:pt>
                <c:pt idx="2031">
                  <c:v>0.0</c:v>
                </c:pt>
                <c:pt idx="2032">
                  <c:v>0.0</c:v>
                </c:pt>
                <c:pt idx="2033">
                  <c:v>0.0</c:v>
                </c:pt>
                <c:pt idx="2034">
                  <c:v>0.0</c:v>
                </c:pt>
                <c:pt idx="2035">
                  <c:v>0.0</c:v>
                </c:pt>
                <c:pt idx="2036">
                  <c:v>0.0</c:v>
                </c:pt>
                <c:pt idx="2037">
                  <c:v>0.0</c:v>
                </c:pt>
                <c:pt idx="2038">
                  <c:v>0.0</c:v>
                </c:pt>
                <c:pt idx="2039">
                  <c:v>0.0</c:v>
                </c:pt>
                <c:pt idx="2040">
                  <c:v>0.0</c:v>
                </c:pt>
                <c:pt idx="2041">
                  <c:v>0.0</c:v>
                </c:pt>
                <c:pt idx="2042">
                  <c:v>0.0</c:v>
                </c:pt>
                <c:pt idx="2043">
                  <c:v>0.0</c:v>
                </c:pt>
                <c:pt idx="2044">
                  <c:v>0.0</c:v>
                </c:pt>
                <c:pt idx="2045">
                  <c:v>0.0</c:v>
                </c:pt>
                <c:pt idx="2046">
                  <c:v>0.0</c:v>
                </c:pt>
                <c:pt idx="2047">
                  <c:v>0.0</c:v>
                </c:pt>
                <c:pt idx="2048">
                  <c:v>0.0</c:v>
                </c:pt>
                <c:pt idx="2049">
                  <c:v>0.0</c:v>
                </c:pt>
                <c:pt idx="2050">
                  <c:v>0.0</c:v>
                </c:pt>
                <c:pt idx="2051">
                  <c:v>0.0</c:v>
                </c:pt>
                <c:pt idx="2052">
                  <c:v>0.0</c:v>
                </c:pt>
                <c:pt idx="2053">
                  <c:v>0.0</c:v>
                </c:pt>
                <c:pt idx="2054">
                  <c:v>0.0</c:v>
                </c:pt>
                <c:pt idx="2055">
                  <c:v>0.0</c:v>
                </c:pt>
                <c:pt idx="2056">
                  <c:v>0.0</c:v>
                </c:pt>
                <c:pt idx="2057">
                  <c:v>0.0</c:v>
                </c:pt>
                <c:pt idx="2058">
                  <c:v>0.0</c:v>
                </c:pt>
                <c:pt idx="2059">
                  <c:v>0.0</c:v>
                </c:pt>
                <c:pt idx="2060">
                  <c:v>0.0</c:v>
                </c:pt>
                <c:pt idx="2061">
                  <c:v>0.0</c:v>
                </c:pt>
                <c:pt idx="2062">
                  <c:v>0.0</c:v>
                </c:pt>
                <c:pt idx="2063">
                  <c:v>0.0</c:v>
                </c:pt>
                <c:pt idx="2064">
                  <c:v>0.0</c:v>
                </c:pt>
                <c:pt idx="2065">
                  <c:v>0.0</c:v>
                </c:pt>
                <c:pt idx="2066">
                  <c:v>0.0</c:v>
                </c:pt>
                <c:pt idx="2067">
                  <c:v>0.0</c:v>
                </c:pt>
                <c:pt idx="2068">
                  <c:v>0.0</c:v>
                </c:pt>
                <c:pt idx="2069">
                  <c:v>0.0</c:v>
                </c:pt>
                <c:pt idx="2070">
                  <c:v>0.0</c:v>
                </c:pt>
                <c:pt idx="2071">
                  <c:v>0.0</c:v>
                </c:pt>
                <c:pt idx="2072">
                  <c:v>0.0</c:v>
                </c:pt>
                <c:pt idx="2073">
                  <c:v>0.0</c:v>
                </c:pt>
                <c:pt idx="2074">
                  <c:v>0.0</c:v>
                </c:pt>
                <c:pt idx="2075">
                  <c:v>0.0</c:v>
                </c:pt>
                <c:pt idx="2076">
                  <c:v>0.0</c:v>
                </c:pt>
                <c:pt idx="2077">
                  <c:v>0.0</c:v>
                </c:pt>
                <c:pt idx="2078">
                  <c:v>0.0</c:v>
                </c:pt>
                <c:pt idx="2079">
                  <c:v>0.0</c:v>
                </c:pt>
                <c:pt idx="2080">
                  <c:v>0.0</c:v>
                </c:pt>
                <c:pt idx="2081">
                  <c:v>0.0</c:v>
                </c:pt>
                <c:pt idx="2082">
                  <c:v>0.0</c:v>
                </c:pt>
                <c:pt idx="2083">
                  <c:v>0.0</c:v>
                </c:pt>
                <c:pt idx="2084">
                  <c:v>0.0</c:v>
                </c:pt>
                <c:pt idx="2085">
                  <c:v>0.0</c:v>
                </c:pt>
                <c:pt idx="2086">
                  <c:v>0.0</c:v>
                </c:pt>
                <c:pt idx="2087">
                  <c:v>0.0</c:v>
                </c:pt>
                <c:pt idx="2088">
                  <c:v>0.0</c:v>
                </c:pt>
                <c:pt idx="2089">
                  <c:v>0.0</c:v>
                </c:pt>
                <c:pt idx="2090">
                  <c:v>0.0</c:v>
                </c:pt>
                <c:pt idx="2091">
                  <c:v>0.0</c:v>
                </c:pt>
                <c:pt idx="2092">
                  <c:v>0.0</c:v>
                </c:pt>
                <c:pt idx="2093">
                  <c:v>0.0</c:v>
                </c:pt>
                <c:pt idx="2094">
                  <c:v>0.0</c:v>
                </c:pt>
                <c:pt idx="2095">
                  <c:v>0.0</c:v>
                </c:pt>
                <c:pt idx="2096">
                  <c:v>0.0</c:v>
                </c:pt>
                <c:pt idx="2097">
                  <c:v>0.0</c:v>
                </c:pt>
                <c:pt idx="2098">
                  <c:v>0.0</c:v>
                </c:pt>
                <c:pt idx="2099">
                  <c:v>0.0</c:v>
                </c:pt>
                <c:pt idx="2100">
                  <c:v>0.0</c:v>
                </c:pt>
                <c:pt idx="2101">
                  <c:v>0.0</c:v>
                </c:pt>
                <c:pt idx="2102">
                  <c:v>0.0</c:v>
                </c:pt>
                <c:pt idx="2103">
                  <c:v>0.0</c:v>
                </c:pt>
                <c:pt idx="2104">
                  <c:v>0.0</c:v>
                </c:pt>
                <c:pt idx="2105">
                  <c:v>0.0</c:v>
                </c:pt>
                <c:pt idx="2106">
                  <c:v>0.0</c:v>
                </c:pt>
                <c:pt idx="2107">
                  <c:v>0.0</c:v>
                </c:pt>
                <c:pt idx="2108">
                  <c:v>0.0</c:v>
                </c:pt>
                <c:pt idx="2109">
                  <c:v>0.0</c:v>
                </c:pt>
                <c:pt idx="2110">
                  <c:v>0.0</c:v>
                </c:pt>
                <c:pt idx="2111">
                  <c:v>0.0</c:v>
                </c:pt>
                <c:pt idx="2112">
                  <c:v>0.0</c:v>
                </c:pt>
                <c:pt idx="2113">
                  <c:v>0.0</c:v>
                </c:pt>
                <c:pt idx="2114">
                  <c:v>1.0</c:v>
                </c:pt>
                <c:pt idx="2115">
                  <c:v>0.0</c:v>
                </c:pt>
                <c:pt idx="2116">
                  <c:v>0.0</c:v>
                </c:pt>
                <c:pt idx="2117">
                  <c:v>0.0</c:v>
                </c:pt>
                <c:pt idx="2118">
                  <c:v>0.0</c:v>
                </c:pt>
                <c:pt idx="2119">
                  <c:v>0.0</c:v>
                </c:pt>
                <c:pt idx="2120">
                  <c:v>0.0</c:v>
                </c:pt>
                <c:pt idx="2121">
                  <c:v>0.0</c:v>
                </c:pt>
                <c:pt idx="2122">
                  <c:v>0.0</c:v>
                </c:pt>
                <c:pt idx="2123">
                  <c:v>0.0</c:v>
                </c:pt>
                <c:pt idx="2124">
                  <c:v>0.0</c:v>
                </c:pt>
                <c:pt idx="2125">
                  <c:v>0.0</c:v>
                </c:pt>
                <c:pt idx="2126">
                  <c:v>0.0</c:v>
                </c:pt>
                <c:pt idx="2127">
                  <c:v>0.0</c:v>
                </c:pt>
                <c:pt idx="2128">
                  <c:v>0.0</c:v>
                </c:pt>
                <c:pt idx="2129">
                  <c:v>0.0</c:v>
                </c:pt>
                <c:pt idx="2130">
                  <c:v>0.0</c:v>
                </c:pt>
                <c:pt idx="2131">
                  <c:v>0.0</c:v>
                </c:pt>
                <c:pt idx="2132">
                  <c:v>0.0</c:v>
                </c:pt>
                <c:pt idx="2133">
                  <c:v>0.0</c:v>
                </c:pt>
                <c:pt idx="2134">
                  <c:v>0.0</c:v>
                </c:pt>
                <c:pt idx="2135">
                  <c:v>0.0</c:v>
                </c:pt>
                <c:pt idx="2136">
                  <c:v>0.0</c:v>
                </c:pt>
                <c:pt idx="2137">
                  <c:v>0.0</c:v>
                </c:pt>
                <c:pt idx="2138">
                  <c:v>0.0</c:v>
                </c:pt>
                <c:pt idx="2139">
                  <c:v>0.0</c:v>
                </c:pt>
                <c:pt idx="2140">
                  <c:v>0.0</c:v>
                </c:pt>
                <c:pt idx="2141">
                  <c:v>0.0</c:v>
                </c:pt>
                <c:pt idx="2142">
                  <c:v>0.0</c:v>
                </c:pt>
                <c:pt idx="2143">
                  <c:v>0.0</c:v>
                </c:pt>
                <c:pt idx="2144">
                  <c:v>0.0</c:v>
                </c:pt>
                <c:pt idx="2145">
                  <c:v>0.0</c:v>
                </c:pt>
                <c:pt idx="2146">
                  <c:v>0.0</c:v>
                </c:pt>
                <c:pt idx="2147">
                  <c:v>0.0</c:v>
                </c:pt>
                <c:pt idx="2148">
                  <c:v>0.0</c:v>
                </c:pt>
                <c:pt idx="2149">
                  <c:v>0.0</c:v>
                </c:pt>
                <c:pt idx="2150">
                  <c:v>0.0</c:v>
                </c:pt>
                <c:pt idx="2151">
                  <c:v>0.0</c:v>
                </c:pt>
                <c:pt idx="2152">
                  <c:v>0.0</c:v>
                </c:pt>
                <c:pt idx="2153">
                  <c:v>0.0</c:v>
                </c:pt>
                <c:pt idx="2154">
                  <c:v>0.0</c:v>
                </c:pt>
                <c:pt idx="2155">
                  <c:v>0.0</c:v>
                </c:pt>
                <c:pt idx="2156">
                  <c:v>0.0</c:v>
                </c:pt>
                <c:pt idx="2157">
                  <c:v>0.0</c:v>
                </c:pt>
                <c:pt idx="2158">
                  <c:v>0.0</c:v>
                </c:pt>
                <c:pt idx="2159">
                  <c:v>0.0</c:v>
                </c:pt>
                <c:pt idx="2160">
                  <c:v>0.0</c:v>
                </c:pt>
                <c:pt idx="2161">
                  <c:v>0.0</c:v>
                </c:pt>
                <c:pt idx="2162">
                  <c:v>0.0</c:v>
                </c:pt>
                <c:pt idx="2163">
                  <c:v>0.0</c:v>
                </c:pt>
                <c:pt idx="2164">
                  <c:v>0.0</c:v>
                </c:pt>
                <c:pt idx="2165">
                  <c:v>0.0</c:v>
                </c:pt>
                <c:pt idx="2166">
                  <c:v>0.0</c:v>
                </c:pt>
                <c:pt idx="2167">
                  <c:v>0.0</c:v>
                </c:pt>
                <c:pt idx="2168">
                  <c:v>0.0</c:v>
                </c:pt>
                <c:pt idx="2169">
                  <c:v>0.0</c:v>
                </c:pt>
                <c:pt idx="2170">
                  <c:v>0.0</c:v>
                </c:pt>
                <c:pt idx="2171">
                  <c:v>0.0</c:v>
                </c:pt>
                <c:pt idx="2172">
                  <c:v>0.0</c:v>
                </c:pt>
                <c:pt idx="2173">
                  <c:v>0.0</c:v>
                </c:pt>
                <c:pt idx="2174">
                  <c:v>0.0</c:v>
                </c:pt>
                <c:pt idx="2175">
                  <c:v>1.0</c:v>
                </c:pt>
                <c:pt idx="2176">
                  <c:v>0.0</c:v>
                </c:pt>
                <c:pt idx="2177">
                  <c:v>0.0</c:v>
                </c:pt>
                <c:pt idx="2178">
                  <c:v>0.0</c:v>
                </c:pt>
                <c:pt idx="2179">
                  <c:v>0.0</c:v>
                </c:pt>
                <c:pt idx="2180">
                  <c:v>0.0</c:v>
                </c:pt>
                <c:pt idx="2181">
                  <c:v>0.0</c:v>
                </c:pt>
                <c:pt idx="2182">
                  <c:v>0.0</c:v>
                </c:pt>
                <c:pt idx="2183">
                  <c:v>0.0</c:v>
                </c:pt>
                <c:pt idx="2184">
                  <c:v>0.0</c:v>
                </c:pt>
                <c:pt idx="2185">
                  <c:v>0.0</c:v>
                </c:pt>
                <c:pt idx="2186">
                  <c:v>0.0</c:v>
                </c:pt>
                <c:pt idx="2187">
                  <c:v>0.0</c:v>
                </c:pt>
                <c:pt idx="2188">
                  <c:v>0.0</c:v>
                </c:pt>
                <c:pt idx="2189">
                  <c:v>0.0</c:v>
                </c:pt>
                <c:pt idx="2190">
                  <c:v>0.0</c:v>
                </c:pt>
                <c:pt idx="2191">
                  <c:v>0.0</c:v>
                </c:pt>
                <c:pt idx="2192">
                  <c:v>0.0</c:v>
                </c:pt>
                <c:pt idx="2193">
                  <c:v>0.0</c:v>
                </c:pt>
                <c:pt idx="2194">
                  <c:v>0.0</c:v>
                </c:pt>
                <c:pt idx="2195">
                  <c:v>0.0</c:v>
                </c:pt>
                <c:pt idx="2196">
                  <c:v>0.0</c:v>
                </c:pt>
                <c:pt idx="2197">
                  <c:v>0.0</c:v>
                </c:pt>
                <c:pt idx="2198">
                  <c:v>0.0</c:v>
                </c:pt>
                <c:pt idx="2199">
                  <c:v>0.0</c:v>
                </c:pt>
                <c:pt idx="2200">
                  <c:v>0.0</c:v>
                </c:pt>
                <c:pt idx="2201">
                  <c:v>0.0</c:v>
                </c:pt>
                <c:pt idx="2202">
                  <c:v>0.0</c:v>
                </c:pt>
                <c:pt idx="2203">
                  <c:v>0.0</c:v>
                </c:pt>
                <c:pt idx="2204">
                  <c:v>0.0</c:v>
                </c:pt>
                <c:pt idx="2205">
                  <c:v>0.0</c:v>
                </c:pt>
                <c:pt idx="2206">
                  <c:v>0.0</c:v>
                </c:pt>
                <c:pt idx="2207">
                  <c:v>0.0</c:v>
                </c:pt>
                <c:pt idx="2208">
                  <c:v>0.0</c:v>
                </c:pt>
                <c:pt idx="2209">
                  <c:v>0.0</c:v>
                </c:pt>
                <c:pt idx="2210">
                  <c:v>0.0</c:v>
                </c:pt>
                <c:pt idx="2211">
                  <c:v>0.0</c:v>
                </c:pt>
                <c:pt idx="2212">
                  <c:v>0.0</c:v>
                </c:pt>
                <c:pt idx="2213">
                  <c:v>0.0</c:v>
                </c:pt>
                <c:pt idx="2214">
                  <c:v>0.0</c:v>
                </c:pt>
                <c:pt idx="2215">
                  <c:v>0.0</c:v>
                </c:pt>
                <c:pt idx="2216">
                  <c:v>0.0</c:v>
                </c:pt>
                <c:pt idx="2217">
                  <c:v>0.0</c:v>
                </c:pt>
                <c:pt idx="2218">
                  <c:v>0.0</c:v>
                </c:pt>
                <c:pt idx="2219">
                  <c:v>0.0</c:v>
                </c:pt>
                <c:pt idx="2220">
                  <c:v>0.0</c:v>
                </c:pt>
                <c:pt idx="2221">
                  <c:v>0.0</c:v>
                </c:pt>
                <c:pt idx="2222">
                  <c:v>0.0</c:v>
                </c:pt>
                <c:pt idx="2223">
                  <c:v>0.0</c:v>
                </c:pt>
                <c:pt idx="2224">
                  <c:v>0.0</c:v>
                </c:pt>
                <c:pt idx="2225">
                  <c:v>0.0</c:v>
                </c:pt>
                <c:pt idx="2226">
                  <c:v>0.0</c:v>
                </c:pt>
                <c:pt idx="2227">
                  <c:v>0.0</c:v>
                </c:pt>
                <c:pt idx="2228">
                  <c:v>0.0</c:v>
                </c:pt>
                <c:pt idx="2229">
                  <c:v>0.0</c:v>
                </c:pt>
                <c:pt idx="2230">
                  <c:v>0.0</c:v>
                </c:pt>
                <c:pt idx="2231">
                  <c:v>0.0</c:v>
                </c:pt>
                <c:pt idx="2232">
                  <c:v>0.0</c:v>
                </c:pt>
                <c:pt idx="2233">
                  <c:v>0.0</c:v>
                </c:pt>
                <c:pt idx="2234">
                  <c:v>0.0</c:v>
                </c:pt>
                <c:pt idx="2235">
                  <c:v>0.0</c:v>
                </c:pt>
                <c:pt idx="2236">
                  <c:v>0.0</c:v>
                </c:pt>
                <c:pt idx="2237">
                  <c:v>0.0</c:v>
                </c:pt>
                <c:pt idx="2238">
                  <c:v>0.0</c:v>
                </c:pt>
                <c:pt idx="2239">
                  <c:v>0.0</c:v>
                </c:pt>
                <c:pt idx="2240">
                  <c:v>0.0</c:v>
                </c:pt>
                <c:pt idx="2241">
                  <c:v>1.0</c:v>
                </c:pt>
                <c:pt idx="2242">
                  <c:v>0.0</c:v>
                </c:pt>
                <c:pt idx="2243">
                  <c:v>0.0</c:v>
                </c:pt>
                <c:pt idx="2244">
                  <c:v>0.0</c:v>
                </c:pt>
                <c:pt idx="2245">
                  <c:v>0.0</c:v>
                </c:pt>
                <c:pt idx="2246">
                  <c:v>0.0</c:v>
                </c:pt>
                <c:pt idx="2247">
                  <c:v>0.0</c:v>
                </c:pt>
                <c:pt idx="2248">
                  <c:v>0.0</c:v>
                </c:pt>
                <c:pt idx="2249">
                  <c:v>0.0</c:v>
                </c:pt>
                <c:pt idx="2250">
                  <c:v>0.0</c:v>
                </c:pt>
                <c:pt idx="2251">
                  <c:v>0.0</c:v>
                </c:pt>
                <c:pt idx="2252">
                  <c:v>0.0</c:v>
                </c:pt>
                <c:pt idx="2253">
                  <c:v>0.0</c:v>
                </c:pt>
                <c:pt idx="2254">
                  <c:v>0.0</c:v>
                </c:pt>
                <c:pt idx="2255">
                  <c:v>0.0</c:v>
                </c:pt>
                <c:pt idx="2256">
                  <c:v>0.0</c:v>
                </c:pt>
                <c:pt idx="2257">
                  <c:v>0.0</c:v>
                </c:pt>
                <c:pt idx="2258">
                  <c:v>0.0</c:v>
                </c:pt>
                <c:pt idx="2259">
                  <c:v>0.0</c:v>
                </c:pt>
                <c:pt idx="2260">
                  <c:v>0.0</c:v>
                </c:pt>
                <c:pt idx="2261">
                  <c:v>0.0</c:v>
                </c:pt>
                <c:pt idx="2262">
                  <c:v>0.0</c:v>
                </c:pt>
                <c:pt idx="2263">
                  <c:v>0.0</c:v>
                </c:pt>
                <c:pt idx="2264">
                  <c:v>1.0</c:v>
                </c:pt>
                <c:pt idx="2265">
                  <c:v>0.0</c:v>
                </c:pt>
                <c:pt idx="2266">
                  <c:v>0.0</c:v>
                </c:pt>
                <c:pt idx="2267">
                  <c:v>0.0</c:v>
                </c:pt>
                <c:pt idx="2268">
                  <c:v>0.0</c:v>
                </c:pt>
                <c:pt idx="2269">
                  <c:v>0.0</c:v>
                </c:pt>
                <c:pt idx="2270">
                  <c:v>0.0</c:v>
                </c:pt>
                <c:pt idx="2271">
                  <c:v>0.0</c:v>
                </c:pt>
                <c:pt idx="2272">
                  <c:v>0.0</c:v>
                </c:pt>
                <c:pt idx="2273">
                  <c:v>0.0</c:v>
                </c:pt>
                <c:pt idx="2274">
                  <c:v>0.0</c:v>
                </c:pt>
                <c:pt idx="2275">
                  <c:v>0.0</c:v>
                </c:pt>
                <c:pt idx="2276">
                  <c:v>0.0</c:v>
                </c:pt>
                <c:pt idx="2277">
                  <c:v>0.0</c:v>
                </c:pt>
                <c:pt idx="2278">
                  <c:v>0.0</c:v>
                </c:pt>
                <c:pt idx="2279">
                  <c:v>0.0</c:v>
                </c:pt>
                <c:pt idx="2280">
                  <c:v>0.0</c:v>
                </c:pt>
                <c:pt idx="2281">
                  <c:v>0.0</c:v>
                </c:pt>
                <c:pt idx="2282">
                  <c:v>0.0</c:v>
                </c:pt>
                <c:pt idx="2283">
                  <c:v>0.0</c:v>
                </c:pt>
                <c:pt idx="2284">
                  <c:v>0.0</c:v>
                </c:pt>
                <c:pt idx="2285">
                  <c:v>0.0</c:v>
                </c:pt>
                <c:pt idx="2286">
                  <c:v>0.0</c:v>
                </c:pt>
                <c:pt idx="2287">
                  <c:v>0.0</c:v>
                </c:pt>
                <c:pt idx="2288">
                  <c:v>0.0</c:v>
                </c:pt>
                <c:pt idx="2289">
                  <c:v>0.0</c:v>
                </c:pt>
                <c:pt idx="2290">
                  <c:v>0.0</c:v>
                </c:pt>
                <c:pt idx="2291">
                  <c:v>0.0</c:v>
                </c:pt>
                <c:pt idx="2292">
                  <c:v>0.0</c:v>
                </c:pt>
                <c:pt idx="2293">
                  <c:v>0.0</c:v>
                </c:pt>
                <c:pt idx="2294">
                  <c:v>0.0</c:v>
                </c:pt>
                <c:pt idx="2295">
                  <c:v>0.0</c:v>
                </c:pt>
                <c:pt idx="2296">
                  <c:v>0.0</c:v>
                </c:pt>
                <c:pt idx="2297">
                  <c:v>0.0</c:v>
                </c:pt>
                <c:pt idx="2298">
                  <c:v>0.0</c:v>
                </c:pt>
                <c:pt idx="2299">
                  <c:v>0.0</c:v>
                </c:pt>
                <c:pt idx="2300">
                  <c:v>0.0</c:v>
                </c:pt>
                <c:pt idx="2301">
                  <c:v>0.0</c:v>
                </c:pt>
                <c:pt idx="2302">
                  <c:v>0.0</c:v>
                </c:pt>
                <c:pt idx="2303">
                  <c:v>0.0</c:v>
                </c:pt>
                <c:pt idx="2304">
                  <c:v>0.0</c:v>
                </c:pt>
                <c:pt idx="2305">
                  <c:v>0.0</c:v>
                </c:pt>
                <c:pt idx="2306">
                  <c:v>0.0</c:v>
                </c:pt>
                <c:pt idx="2307">
                  <c:v>0.0</c:v>
                </c:pt>
                <c:pt idx="2308">
                  <c:v>0.0</c:v>
                </c:pt>
                <c:pt idx="2309">
                  <c:v>0.0</c:v>
                </c:pt>
                <c:pt idx="2310">
                  <c:v>0.0</c:v>
                </c:pt>
                <c:pt idx="2311">
                  <c:v>0.0</c:v>
                </c:pt>
                <c:pt idx="2312">
                  <c:v>0.0</c:v>
                </c:pt>
                <c:pt idx="2313">
                  <c:v>0.0</c:v>
                </c:pt>
                <c:pt idx="2314">
                  <c:v>0.0</c:v>
                </c:pt>
                <c:pt idx="2315">
                  <c:v>0.0</c:v>
                </c:pt>
                <c:pt idx="2316">
                  <c:v>0.0</c:v>
                </c:pt>
                <c:pt idx="2317">
                  <c:v>1.0</c:v>
                </c:pt>
                <c:pt idx="2318">
                  <c:v>0.0</c:v>
                </c:pt>
                <c:pt idx="2319">
                  <c:v>0.0</c:v>
                </c:pt>
                <c:pt idx="2320">
                  <c:v>0.0</c:v>
                </c:pt>
                <c:pt idx="2321">
                  <c:v>0.0</c:v>
                </c:pt>
                <c:pt idx="2322">
                  <c:v>0.0</c:v>
                </c:pt>
                <c:pt idx="2323">
                  <c:v>0.0</c:v>
                </c:pt>
                <c:pt idx="2324">
                  <c:v>0.0</c:v>
                </c:pt>
                <c:pt idx="2325">
                  <c:v>0.0</c:v>
                </c:pt>
                <c:pt idx="2326">
                  <c:v>0.0</c:v>
                </c:pt>
                <c:pt idx="2327">
                  <c:v>0.0</c:v>
                </c:pt>
                <c:pt idx="2328">
                  <c:v>0.0</c:v>
                </c:pt>
                <c:pt idx="2329">
                  <c:v>0.0</c:v>
                </c:pt>
                <c:pt idx="2330">
                  <c:v>0.0</c:v>
                </c:pt>
                <c:pt idx="2331">
                  <c:v>0.0</c:v>
                </c:pt>
                <c:pt idx="2332">
                  <c:v>0.0</c:v>
                </c:pt>
                <c:pt idx="2333">
                  <c:v>0.0</c:v>
                </c:pt>
                <c:pt idx="2334">
                  <c:v>0.0</c:v>
                </c:pt>
                <c:pt idx="2335">
                  <c:v>0.0</c:v>
                </c:pt>
                <c:pt idx="2336">
                  <c:v>0.0</c:v>
                </c:pt>
                <c:pt idx="2337">
                  <c:v>0.0</c:v>
                </c:pt>
                <c:pt idx="2338">
                  <c:v>0.0</c:v>
                </c:pt>
                <c:pt idx="2339">
                  <c:v>0.0</c:v>
                </c:pt>
                <c:pt idx="2340">
                  <c:v>0.0</c:v>
                </c:pt>
                <c:pt idx="2341">
                  <c:v>0.0</c:v>
                </c:pt>
                <c:pt idx="2342">
                  <c:v>0.0</c:v>
                </c:pt>
                <c:pt idx="2343">
                  <c:v>0.0</c:v>
                </c:pt>
                <c:pt idx="2344">
                  <c:v>0.0</c:v>
                </c:pt>
                <c:pt idx="2345">
                  <c:v>0.0</c:v>
                </c:pt>
                <c:pt idx="2346">
                  <c:v>0.0</c:v>
                </c:pt>
                <c:pt idx="2347">
                  <c:v>0.0</c:v>
                </c:pt>
                <c:pt idx="2348">
                  <c:v>0.0</c:v>
                </c:pt>
                <c:pt idx="2349">
                  <c:v>0.0</c:v>
                </c:pt>
                <c:pt idx="2350">
                  <c:v>0.0</c:v>
                </c:pt>
                <c:pt idx="2351">
                  <c:v>0.0</c:v>
                </c:pt>
                <c:pt idx="2352">
                  <c:v>0.0</c:v>
                </c:pt>
                <c:pt idx="2353">
                  <c:v>0.0</c:v>
                </c:pt>
                <c:pt idx="2354">
                  <c:v>0.0</c:v>
                </c:pt>
                <c:pt idx="2355">
                  <c:v>0.0</c:v>
                </c:pt>
                <c:pt idx="2356">
                  <c:v>0.0</c:v>
                </c:pt>
                <c:pt idx="2357">
                  <c:v>0.0</c:v>
                </c:pt>
                <c:pt idx="2358">
                  <c:v>0.0</c:v>
                </c:pt>
                <c:pt idx="2359">
                  <c:v>0.0</c:v>
                </c:pt>
                <c:pt idx="2360">
                  <c:v>0.0</c:v>
                </c:pt>
                <c:pt idx="2361">
                  <c:v>0.0</c:v>
                </c:pt>
                <c:pt idx="2362">
                  <c:v>0.0</c:v>
                </c:pt>
                <c:pt idx="2363">
                  <c:v>0.0</c:v>
                </c:pt>
                <c:pt idx="2364">
                  <c:v>0.0</c:v>
                </c:pt>
                <c:pt idx="2365">
                  <c:v>0.0</c:v>
                </c:pt>
                <c:pt idx="2366">
                  <c:v>0.0</c:v>
                </c:pt>
                <c:pt idx="2367">
                  <c:v>0.0</c:v>
                </c:pt>
                <c:pt idx="2368">
                  <c:v>0.0</c:v>
                </c:pt>
                <c:pt idx="2369">
                  <c:v>0.0</c:v>
                </c:pt>
                <c:pt idx="2370">
                  <c:v>0.0</c:v>
                </c:pt>
                <c:pt idx="2371">
                  <c:v>0.0</c:v>
                </c:pt>
                <c:pt idx="2372">
                  <c:v>0.0</c:v>
                </c:pt>
                <c:pt idx="2373">
                  <c:v>0.0</c:v>
                </c:pt>
                <c:pt idx="2374">
                  <c:v>0.0</c:v>
                </c:pt>
                <c:pt idx="2375">
                  <c:v>0.0</c:v>
                </c:pt>
                <c:pt idx="2376">
                  <c:v>0.0</c:v>
                </c:pt>
                <c:pt idx="2377">
                  <c:v>0.0</c:v>
                </c:pt>
                <c:pt idx="2378">
                  <c:v>0.0</c:v>
                </c:pt>
                <c:pt idx="2379">
                  <c:v>0.0</c:v>
                </c:pt>
                <c:pt idx="2380">
                  <c:v>0.0</c:v>
                </c:pt>
                <c:pt idx="2381">
                  <c:v>0.0</c:v>
                </c:pt>
                <c:pt idx="2382">
                  <c:v>0.0</c:v>
                </c:pt>
                <c:pt idx="2383">
                  <c:v>0.0</c:v>
                </c:pt>
                <c:pt idx="2384">
                  <c:v>0.0</c:v>
                </c:pt>
                <c:pt idx="2385">
                  <c:v>0.0</c:v>
                </c:pt>
                <c:pt idx="2386">
                  <c:v>0.0</c:v>
                </c:pt>
                <c:pt idx="2387">
                  <c:v>0.0</c:v>
                </c:pt>
                <c:pt idx="2388">
                  <c:v>0.0</c:v>
                </c:pt>
                <c:pt idx="2389">
                  <c:v>0.0</c:v>
                </c:pt>
                <c:pt idx="2390">
                  <c:v>0.0</c:v>
                </c:pt>
                <c:pt idx="2391">
                  <c:v>0.0</c:v>
                </c:pt>
                <c:pt idx="2392">
                  <c:v>0.0</c:v>
                </c:pt>
                <c:pt idx="2393">
                  <c:v>0.0</c:v>
                </c:pt>
                <c:pt idx="2394">
                  <c:v>0.0</c:v>
                </c:pt>
                <c:pt idx="2395">
                  <c:v>0.0</c:v>
                </c:pt>
                <c:pt idx="2396">
                  <c:v>0.0</c:v>
                </c:pt>
                <c:pt idx="2397">
                  <c:v>0.0</c:v>
                </c:pt>
                <c:pt idx="2398">
                  <c:v>0.0</c:v>
                </c:pt>
                <c:pt idx="2399">
                  <c:v>0.0</c:v>
                </c:pt>
                <c:pt idx="2400">
                  <c:v>0.0</c:v>
                </c:pt>
                <c:pt idx="2401">
                  <c:v>0.0</c:v>
                </c:pt>
                <c:pt idx="2402">
                  <c:v>0.0</c:v>
                </c:pt>
                <c:pt idx="2403">
                  <c:v>0.0</c:v>
                </c:pt>
                <c:pt idx="2404">
                  <c:v>0.0</c:v>
                </c:pt>
                <c:pt idx="2405">
                  <c:v>0.0</c:v>
                </c:pt>
                <c:pt idx="2406">
                  <c:v>0.0</c:v>
                </c:pt>
                <c:pt idx="2407">
                  <c:v>0.0</c:v>
                </c:pt>
                <c:pt idx="2408">
                  <c:v>0.0</c:v>
                </c:pt>
                <c:pt idx="2409">
                  <c:v>0.0</c:v>
                </c:pt>
                <c:pt idx="2410">
                  <c:v>0.0</c:v>
                </c:pt>
                <c:pt idx="2411">
                  <c:v>0.0</c:v>
                </c:pt>
                <c:pt idx="2412">
                  <c:v>0.0</c:v>
                </c:pt>
                <c:pt idx="2413">
                  <c:v>0.0</c:v>
                </c:pt>
                <c:pt idx="2414">
                  <c:v>0.0</c:v>
                </c:pt>
                <c:pt idx="2415">
                  <c:v>0.0</c:v>
                </c:pt>
                <c:pt idx="2416">
                  <c:v>0.0</c:v>
                </c:pt>
                <c:pt idx="2417">
                  <c:v>0.0</c:v>
                </c:pt>
                <c:pt idx="2418">
                  <c:v>0.0</c:v>
                </c:pt>
                <c:pt idx="2419">
                  <c:v>0.0</c:v>
                </c:pt>
                <c:pt idx="2420">
                  <c:v>0.0</c:v>
                </c:pt>
                <c:pt idx="2421">
                  <c:v>0.0</c:v>
                </c:pt>
                <c:pt idx="2422">
                  <c:v>0.0</c:v>
                </c:pt>
                <c:pt idx="2423">
                  <c:v>0.0</c:v>
                </c:pt>
                <c:pt idx="2424">
                  <c:v>0.0</c:v>
                </c:pt>
                <c:pt idx="2425">
                  <c:v>0.0</c:v>
                </c:pt>
                <c:pt idx="2426">
                  <c:v>0.0</c:v>
                </c:pt>
                <c:pt idx="2427">
                  <c:v>0.0</c:v>
                </c:pt>
                <c:pt idx="2428">
                  <c:v>0.0</c:v>
                </c:pt>
                <c:pt idx="2429">
                  <c:v>0.0</c:v>
                </c:pt>
                <c:pt idx="2430">
                  <c:v>0.0</c:v>
                </c:pt>
                <c:pt idx="2431">
                  <c:v>0.0</c:v>
                </c:pt>
                <c:pt idx="2432">
                  <c:v>0.0</c:v>
                </c:pt>
                <c:pt idx="2433">
                  <c:v>0.0</c:v>
                </c:pt>
                <c:pt idx="2434">
                  <c:v>0.0</c:v>
                </c:pt>
                <c:pt idx="2435">
                  <c:v>0.0</c:v>
                </c:pt>
                <c:pt idx="2436">
                  <c:v>0.0</c:v>
                </c:pt>
                <c:pt idx="2437">
                  <c:v>0.0</c:v>
                </c:pt>
                <c:pt idx="2438">
                  <c:v>0.0</c:v>
                </c:pt>
                <c:pt idx="2439">
                  <c:v>0.0</c:v>
                </c:pt>
                <c:pt idx="2440">
                  <c:v>0.0</c:v>
                </c:pt>
                <c:pt idx="2441">
                  <c:v>0.0</c:v>
                </c:pt>
                <c:pt idx="2442">
                  <c:v>0.0</c:v>
                </c:pt>
                <c:pt idx="2443">
                  <c:v>0.0</c:v>
                </c:pt>
                <c:pt idx="2444">
                  <c:v>0.0</c:v>
                </c:pt>
                <c:pt idx="2445">
                  <c:v>0.0</c:v>
                </c:pt>
                <c:pt idx="2446">
                  <c:v>0.0</c:v>
                </c:pt>
                <c:pt idx="2447">
                  <c:v>0.0</c:v>
                </c:pt>
                <c:pt idx="2448">
                  <c:v>0.0</c:v>
                </c:pt>
                <c:pt idx="2449">
                  <c:v>0.0</c:v>
                </c:pt>
                <c:pt idx="2450">
                  <c:v>0.0</c:v>
                </c:pt>
                <c:pt idx="2451">
                  <c:v>0.0</c:v>
                </c:pt>
                <c:pt idx="2452">
                  <c:v>0.0</c:v>
                </c:pt>
                <c:pt idx="2453">
                  <c:v>0.0</c:v>
                </c:pt>
                <c:pt idx="2454">
                  <c:v>0.0</c:v>
                </c:pt>
                <c:pt idx="2455">
                  <c:v>0.0</c:v>
                </c:pt>
                <c:pt idx="2456">
                  <c:v>0.0</c:v>
                </c:pt>
                <c:pt idx="2457">
                  <c:v>0.0</c:v>
                </c:pt>
                <c:pt idx="2458">
                  <c:v>0.0</c:v>
                </c:pt>
                <c:pt idx="2459">
                  <c:v>0.0</c:v>
                </c:pt>
                <c:pt idx="2460">
                  <c:v>0.0</c:v>
                </c:pt>
                <c:pt idx="2461">
                  <c:v>0.0</c:v>
                </c:pt>
                <c:pt idx="2462">
                  <c:v>0.0</c:v>
                </c:pt>
                <c:pt idx="2463">
                  <c:v>0.0</c:v>
                </c:pt>
                <c:pt idx="2464">
                  <c:v>0.0</c:v>
                </c:pt>
                <c:pt idx="2465">
                  <c:v>0.0</c:v>
                </c:pt>
                <c:pt idx="2466">
                  <c:v>0.0</c:v>
                </c:pt>
                <c:pt idx="2467">
                  <c:v>0.0</c:v>
                </c:pt>
                <c:pt idx="2468">
                  <c:v>0.0</c:v>
                </c:pt>
                <c:pt idx="2469">
                  <c:v>0.0</c:v>
                </c:pt>
                <c:pt idx="2470">
                  <c:v>0.0</c:v>
                </c:pt>
                <c:pt idx="2471">
                  <c:v>0.0</c:v>
                </c:pt>
                <c:pt idx="2472">
                  <c:v>0.0</c:v>
                </c:pt>
                <c:pt idx="2473">
                  <c:v>0.0</c:v>
                </c:pt>
                <c:pt idx="2474">
                  <c:v>0.0</c:v>
                </c:pt>
                <c:pt idx="2475">
                  <c:v>0.0</c:v>
                </c:pt>
                <c:pt idx="2476">
                  <c:v>0.0</c:v>
                </c:pt>
                <c:pt idx="2477">
                  <c:v>0.0</c:v>
                </c:pt>
                <c:pt idx="2478">
                  <c:v>0.0</c:v>
                </c:pt>
                <c:pt idx="2479">
                  <c:v>0.0</c:v>
                </c:pt>
                <c:pt idx="2480">
                  <c:v>0.0</c:v>
                </c:pt>
                <c:pt idx="2481">
                  <c:v>0.0</c:v>
                </c:pt>
                <c:pt idx="2482">
                  <c:v>0.0</c:v>
                </c:pt>
                <c:pt idx="2483">
                  <c:v>0.0</c:v>
                </c:pt>
                <c:pt idx="2484">
                  <c:v>0.0</c:v>
                </c:pt>
                <c:pt idx="2485">
                  <c:v>0.0</c:v>
                </c:pt>
                <c:pt idx="2486">
                  <c:v>0.0</c:v>
                </c:pt>
                <c:pt idx="2487">
                  <c:v>0.0</c:v>
                </c:pt>
                <c:pt idx="2488">
                  <c:v>0.0</c:v>
                </c:pt>
                <c:pt idx="2489">
                  <c:v>0.0</c:v>
                </c:pt>
                <c:pt idx="2490">
                  <c:v>0.0</c:v>
                </c:pt>
                <c:pt idx="2491">
                  <c:v>0.0</c:v>
                </c:pt>
                <c:pt idx="2492">
                  <c:v>0.0</c:v>
                </c:pt>
                <c:pt idx="2493">
                  <c:v>0.0</c:v>
                </c:pt>
                <c:pt idx="2494">
                  <c:v>0.0</c:v>
                </c:pt>
                <c:pt idx="2495">
                  <c:v>0.0</c:v>
                </c:pt>
                <c:pt idx="2496">
                  <c:v>0.0</c:v>
                </c:pt>
                <c:pt idx="2497">
                  <c:v>0.0</c:v>
                </c:pt>
                <c:pt idx="2498">
                  <c:v>0.0</c:v>
                </c:pt>
                <c:pt idx="2499">
                  <c:v>0.0</c:v>
                </c:pt>
                <c:pt idx="2500">
                  <c:v>0.0</c:v>
                </c:pt>
                <c:pt idx="2501">
                  <c:v>0.0</c:v>
                </c:pt>
                <c:pt idx="2502">
                  <c:v>0.0</c:v>
                </c:pt>
                <c:pt idx="2503">
                  <c:v>0.0</c:v>
                </c:pt>
                <c:pt idx="2504">
                  <c:v>0.0</c:v>
                </c:pt>
                <c:pt idx="2505">
                  <c:v>0.0</c:v>
                </c:pt>
                <c:pt idx="2506">
                  <c:v>0.0</c:v>
                </c:pt>
                <c:pt idx="2507">
                  <c:v>0.0</c:v>
                </c:pt>
                <c:pt idx="2508">
                  <c:v>0.0</c:v>
                </c:pt>
                <c:pt idx="2509">
                  <c:v>0.0</c:v>
                </c:pt>
                <c:pt idx="2510">
                  <c:v>0.0</c:v>
                </c:pt>
                <c:pt idx="2511">
                  <c:v>0.0</c:v>
                </c:pt>
                <c:pt idx="2512">
                  <c:v>0.0</c:v>
                </c:pt>
                <c:pt idx="2513">
                  <c:v>0.0</c:v>
                </c:pt>
                <c:pt idx="2514">
                  <c:v>0.0</c:v>
                </c:pt>
                <c:pt idx="2515">
                  <c:v>0.0</c:v>
                </c:pt>
                <c:pt idx="2516">
                  <c:v>0.0</c:v>
                </c:pt>
                <c:pt idx="2517">
                  <c:v>0.0</c:v>
                </c:pt>
                <c:pt idx="2518">
                  <c:v>0.0</c:v>
                </c:pt>
                <c:pt idx="2519">
                  <c:v>0.0</c:v>
                </c:pt>
                <c:pt idx="2520">
                  <c:v>0.0</c:v>
                </c:pt>
                <c:pt idx="2521">
                  <c:v>0.0</c:v>
                </c:pt>
                <c:pt idx="2522">
                  <c:v>0.0</c:v>
                </c:pt>
                <c:pt idx="2523">
                  <c:v>0.0</c:v>
                </c:pt>
                <c:pt idx="2524">
                  <c:v>0.0</c:v>
                </c:pt>
                <c:pt idx="2525">
                  <c:v>0.0</c:v>
                </c:pt>
                <c:pt idx="2526">
                  <c:v>0.0</c:v>
                </c:pt>
                <c:pt idx="2527">
                  <c:v>0.0</c:v>
                </c:pt>
                <c:pt idx="2528">
                  <c:v>0.0</c:v>
                </c:pt>
                <c:pt idx="2529">
                  <c:v>0.0</c:v>
                </c:pt>
                <c:pt idx="2530">
                  <c:v>0.0</c:v>
                </c:pt>
                <c:pt idx="2531">
                  <c:v>0.0</c:v>
                </c:pt>
                <c:pt idx="2532">
                  <c:v>0.0</c:v>
                </c:pt>
                <c:pt idx="2533">
                  <c:v>0.0</c:v>
                </c:pt>
                <c:pt idx="2534">
                  <c:v>0.0</c:v>
                </c:pt>
                <c:pt idx="2535">
                  <c:v>0.0</c:v>
                </c:pt>
                <c:pt idx="2536">
                  <c:v>0.0</c:v>
                </c:pt>
                <c:pt idx="2537">
                  <c:v>0.0</c:v>
                </c:pt>
                <c:pt idx="2538">
                  <c:v>0.0</c:v>
                </c:pt>
                <c:pt idx="2539">
                  <c:v>0.0</c:v>
                </c:pt>
                <c:pt idx="2540">
                  <c:v>0.0</c:v>
                </c:pt>
                <c:pt idx="2541">
                  <c:v>0.0</c:v>
                </c:pt>
                <c:pt idx="2542">
                  <c:v>0.0</c:v>
                </c:pt>
                <c:pt idx="2543">
                  <c:v>0.0</c:v>
                </c:pt>
                <c:pt idx="2544">
                  <c:v>0.0</c:v>
                </c:pt>
                <c:pt idx="2545">
                  <c:v>0.0</c:v>
                </c:pt>
                <c:pt idx="2546">
                  <c:v>0.0</c:v>
                </c:pt>
                <c:pt idx="2547">
                  <c:v>0.0</c:v>
                </c:pt>
                <c:pt idx="2548">
                  <c:v>0.0</c:v>
                </c:pt>
                <c:pt idx="2549">
                  <c:v>0.0</c:v>
                </c:pt>
                <c:pt idx="2550">
                  <c:v>0.0</c:v>
                </c:pt>
                <c:pt idx="2551">
                  <c:v>0.0</c:v>
                </c:pt>
                <c:pt idx="2552">
                  <c:v>0.0</c:v>
                </c:pt>
                <c:pt idx="2553">
                  <c:v>0.0</c:v>
                </c:pt>
                <c:pt idx="2554">
                  <c:v>0.0</c:v>
                </c:pt>
                <c:pt idx="2555">
                  <c:v>0.0</c:v>
                </c:pt>
                <c:pt idx="2556">
                  <c:v>0.0</c:v>
                </c:pt>
                <c:pt idx="2557">
                  <c:v>0.0</c:v>
                </c:pt>
                <c:pt idx="2558">
                  <c:v>0.0</c:v>
                </c:pt>
                <c:pt idx="2559">
                  <c:v>0.0</c:v>
                </c:pt>
                <c:pt idx="2560">
                  <c:v>0.0</c:v>
                </c:pt>
                <c:pt idx="2561">
                  <c:v>0.0</c:v>
                </c:pt>
                <c:pt idx="2562">
                  <c:v>0.0</c:v>
                </c:pt>
                <c:pt idx="2563">
                  <c:v>0.0</c:v>
                </c:pt>
                <c:pt idx="2564">
                  <c:v>0.0</c:v>
                </c:pt>
                <c:pt idx="2565">
                  <c:v>0.0</c:v>
                </c:pt>
                <c:pt idx="2566">
                  <c:v>0.0</c:v>
                </c:pt>
                <c:pt idx="2567">
                  <c:v>0.0</c:v>
                </c:pt>
                <c:pt idx="2568">
                  <c:v>0.0</c:v>
                </c:pt>
                <c:pt idx="2569">
                  <c:v>0.0</c:v>
                </c:pt>
                <c:pt idx="2570">
                  <c:v>0.0</c:v>
                </c:pt>
                <c:pt idx="2571">
                  <c:v>0.0</c:v>
                </c:pt>
                <c:pt idx="2572">
                  <c:v>0.0</c:v>
                </c:pt>
                <c:pt idx="2573">
                  <c:v>0.0</c:v>
                </c:pt>
                <c:pt idx="2574">
                  <c:v>0.0</c:v>
                </c:pt>
                <c:pt idx="2575">
                  <c:v>0.0</c:v>
                </c:pt>
                <c:pt idx="2576">
                  <c:v>0.0</c:v>
                </c:pt>
                <c:pt idx="2577">
                  <c:v>0.0</c:v>
                </c:pt>
                <c:pt idx="2578">
                  <c:v>0.0</c:v>
                </c:pt>
                <c:pt idx="2579">
                  <c:v>0.0</c:v>
                </c:pt>
                <c:pt idx="2580">
                  <c:v>0.0</c:v>
                </c:pt>
                <c:pt idx="2581">
                  <c:v>0.0</c:v>
                </c:pt>
                <c:pt idx="2582">
                  <c:v>0.0</c:v>
                </c:pt>
                <c:pt idx="2583">
                  <c:v>0.0</c:v>
                </c:pt>
                <c:pt idx="2584">
                  <c:v>0.0</c:v>
                </c:pt>
                <c:pt idx="2585">
                  <c:v>0.0</c:v>
                </c:pt>
                <c:pt idx="2586">
                  <c:v>0.0</c:v>
                </c:pt>
                <c:pt idx="2587">
                  <c:v>0.0</c:v>
                </c:pt>
                <c:pt idx="2588">
                  <c:v>0.0</c:v>
                </c:pt>
                <c:pt idx="2589">
                  <c:v>0.0</c:v>
                </c:pt>
                <c:pt idx="2590">
                  <c:v>0.0</c:v>
                </c:pt>
                <c:pt idx="2591">
                  <c:v>0.0</c:v>
                </c:pt>
                <c:pt idx="2592">
                  <c:v>0.0</c:v>
                </c:pt>
                <c:pt idx="2593">
                  <c:v>0.0</c:v>
                </c:pt>
                <c:pt idx="2594">
                  <c:v>0.0</c:v>
                </c:pt>
                <c:pt idx="2595">
                  <c:v>0.0</c:v>
                </c:pt>
                <c:pt idx="2596">
                  <c:v>0.0</c:v>
                </c:pt>
                <c:pt idx="2597">
                  <c:v>0.0</c:v>
                </c:pt>
                <c:pt idx="2598">
                  <c:v>0.0</c:v>
                </c:pt>
                <c:pt idx="2599">
                  <c:v>0.0</c:v>
                </c:pt>
                <c:pt idx="2600">
                  <c:v>0.0</c:v>
                </c:pt>
                <c:pt idx="2601">
                  <c:v>0.0</c:v>
                </c:pt>
                <c:pt idx="2602">
                  <c:v>0.0</c:v>
                </c:pt>
                <c:pt idx="2603">
                  <c:v>0.0</c:v>
                </c:pt>
                <c:pt idx="2604">
                  <c:v>0.0</c:v>
                </c:pt>
                <c:pt idx="2605">
                  <c:v>0.0</c:v>
                </c:pt>
                <c:pt idx="2606">
                  <c:v>0.0</c:v>
                </c:pt>
                <c:pt idx="2607">
                  <c:v>0.0</c:v>
                </c:pt>
                <c:pt idx="2608">
                  <c:v>0.0</c:v>
                </c:pt>
                <c:pt idx="2609">
                  <c:v>0.0</c:v>
                </c:pt>
                <c:pt idx="2610">
                  <c:v>0.0</c:v>
                </c:pt>
                <c:pt idx="2611">
                  <c:v>0.0</c:v>
                </c:pt>
                <c:pt idx="2612">
                  <c:v>0.0</c:v>
                </c:pt>
                <c:pt idx="2613">
                  <c:v>0.0</c:v>
                </c:pt>
                <c:pt idx="2614">
                  <c:v>0.0</c:v>
                </c:pt>
                <c:pt idx="2615">
                  <c:v>0.0</c:v>
                </c:pt>
                <c:pt idx="2616">
                  <c:v>0.0</c:v>
                </c:pt>
                <c:pt idx="2617">
                  <c:v>0.0</c:v>
                </c:pt>
                <c:pt idx="2618">
                  <c:v>0.0</c:v>
                </c:pt>
                <c:pt idx="2619">
                  <c:v>0.0</c:v>
                </c:pt>
                <c:pt idx="2620">
                  <c:v>0.0</c:v>
                </c:pt>
                <c:pt idx="2621">
                  <c:v>0.0</c:v>
                </c:pt>
                <c:pt idx="2622">
                  <c:v>0.0</c:v>
                </c:pt>
                <c:pt idx="2623">
                  <c:v>0.0</c:v>
                </c:pt>
                <c:pt idx="2624">
                  <c:v>0.0</c:v>
                </c:pt>
                <c:pt idx="2625">
                  <c:v>0.0</c:v>
                </c:pt>
                <c:pt idx="2626">
                  <c:v>0.0</c:v>
                </c:pt>
                <c:pt idx="2627">
                  <c:v>0.0</c:v>
                </c:pt>
                <c:pt idx="2628">
                  <c:v>0.0</c:v>
                </c:pt>
                <c:pt idx="2629">
                  <c:v>0.0</c:v>
                </c:pt>
                <c:pt idx="2630">
                  <c:v>0.0</c:v>
                </c:pt>
                <c:pt idx="2631">
                  <c:v>0.0</c:v>
                </c:pt>
                <c:pt idx="2632">
                  <c:v>0.0</c:v>
                </c:pt>
                <c:pt idx="2633">
                  <c:v>0.0</c:v>
                </c:pt>
                <c:pt idx="2634">
                  <c:v>0.0</c:v>
                </c:pt>
                <c:pt idx="2635">
                  <c:v>0.0</c:v>
                </c:pt>
                <c:pt idx="2636">
                  <c:v>0.0</c:v>
                </c:pt>
                <c:pt idx="2637">
                  <c:v>0.0</c:v>
                </c:pt>
                <c:pt idx="2638">
                  <c:v>0.0</c:v>
                </c:pt>
                <c:pt idx="2639">
                  <c:v>0.0</c:v>
                </c:pt>
                <c:pt idx="2640">
                  <c:v>0.0</c:v>
                </c:pt>
                <c:pt idx="2641">
                  <c:v>0.0</c:v>
                </c:pt>
                <c:pt idx="2642">
                  <c:v>0.0</c:v>
                </c:pt>
                <c:pt idx="2643">
                  <c:v>0.0</c:v>
                </c:pt>
                <c:pt idx="2644">
                  <c:v>0.0</c:v>
                </c:pt>
                <c:pt idx="2645">
                  <c:v>0.0</c:v>
                </c:pt>
                <c:pt idx="2646">
                  <c:v>0.0</c:v>
                </c:pt>
                <c:pt idx="2647">
                  <c:v>0.0</c:v>
                </c:pt>
                <c:pt idx="2648">
                  <c:v>0.0</c:v>
                </c:pt>
                <c:pt idx="2649">
                  <c:v>0.0</c:v>
                </c:pt>
                <c:pt idx="2650">
                  <c:v>0.0</c:v>
                </c:pt>
                <c:pt idx="2651">
                  <c:v>0.0</c:v>
                </c:pt>
                <c:pt idx="2652">
                  <c:v>0.0</c:v>
                </c:pt>
                <c:pt idx="2653">
                  <c:v>0.0</c:v>
                </c:pt>
                <c:pt idx="2654">
                  <c:v>0.0</c:v>
                </c:pt>
                <c:pt idx="2655">
                  <c:v>0.0</c:v>
                </c:pt>
                <c:pt idx="2656">
                  <c:v>0.0</c:v>
                </c:pt>
                <c:pt idx="2657">
                  <c:v>1.0</c:v>
                </c:pt>
                <c:pt idx="2658">
                  <c:v>0.0</c:v>
                </c:pt>
                <c:pt idx="2659">
                  <c:v>0.0</c:v>
                </c:pt>
                <c:pt idx="2660">
                  <c:v>0.0</c:v>
                </c:pt>
                <c:pt idx="2661">
                  <c:v>0.0</c:v>
                </c:pt>
                <c:pt idx="2662">
                  <c:v>0.0</c:v>
                </c:pt>
                <c:pt idx="2663">
                  <c:v>0.0</c:v>
                </c:pt>
                <c:pt idx="2664">
                  <c:v>0.0</c:v>
                </c:pt>
                <c:pt idx="2665">
                  <c:v>0.0</c:v>
                </c:pt>
                <c:pt idx="2666">
                  <c:v>0.0</c:v>
                </c:pt>
                <c:pt idx="2667">
                  <c:v>0.0</c:v>
                </c:pt>
                <c:pt idx="2668">
                  <c:v>0.0</c:v>
                </c:pt>
                <c:pt idx="2669">
                  <c:v>0.0</c:v>
                </c:pt>
                <c:pt idx="2670">
                  <c:v>0.0</c:v>
                </c:pt>
                <c:pt idx="2671">
                  <c:v>0.0</c:v>
                </c:pt>
                <c:pt idx="2672">
                  <c:v>0.0</c:v>
                </c:pt>
                <c:pt idx="2673">
                  <c:v>0.0</c:v>
                </c:pt>
                <c:pt idx="2674">
                  <c:v>0.0</c:v>
                </c:pt>
                <c:pt idx="2675">
                  <c:v>0.0</c:v>
                </c:pt>
                <c:pt idx="2676">
                  <c:v>0.0</c:v>
                </c:pt>
                <c:pt idx="2677">
                  <c:v>0.0</c:v>
                </c:pt>
                <c:pt idx="2678">
                  <c:v>0.0</c:v>
                </c:pt>
                <c:pt idx="2679">
                  <c:v>0.0</c:v>
                </c:pt>
                <c:pt idx="2680">
                  <c:v>0.0</c:v>
                </c:pt>
                <c:pt idx="2681">
                  <c:v>0.0</c:v>
                </c:pt>
                <c:pt idx="2682">
                  <c:v>0.0</c:v>
                </c:pt>
                <c:pt idx="2683">
                  <c:v>0.0</c:v>
                </c:pt>
                <c:pt idx="2684">
                  <c:v>0.0</c:v>
                </c:pt>
                <c:pt idx="2685">
                  <c:v>0.0</c:v>
                </c:pt>
                <c:pt idx="2686">
                  <c:v>0.0</c:v>
                </c:pt>
                <c:pt idx="2687">
                  <c:v>0.0</c:v>
                </c:pt>
                <c:pt idx="2688">
                  <c:v>0.0</c:v>
                </c:pt>
                <c:pt idx="2689">
                  <c:v>0.0</c:v>
                </c:pt>
                <c:pt idx="2690">
                  <c:v>0.0</c:v>
                </c:pt>
                <c:pt idx="2691">
                  <c:v>0.0</c:v>
                </c:pt>
                <c:pt idx="2692">
                  <c:v>0.0</c:v>
                </c:pt>
                <c:pt idx="2693">
                  <c:v>0.0</c:v>
                </c:pt>
                <c:pt idx="2694">
                  <c:v>0.0</c:v>
                </c:pt>
                <c:pt idx="2695">
                  <c:v>0.0</c:v>
                </c:pt>
                <c:pt idx="2696">
                  <c:v>0.0</c:v>
                </c:pt>
                <c:pt idx="2697">
                  <c:v>0.0</c:v>
                </c:pt>
                <c:pt idx="2698">
                  <c:v>0.0</c:v>
                </c:pt>
                <c:pt idx="2699">
                  <c:v>0.0</c:v>
                </c:pt>
                <c:pt idx="2700">
                  <c:v>0.0</c:v>
                </c:pt>
                <c:pt idx="2701">
                  <c:v>0.0</c:v>
                </c:pt>
                <c:pt idx="2702">
                  <c:v>0.0</c:v>
                </c:pt>
                <c:pt idx="2703">
                  <c:v>0.0</c:v>
                </c:pt>
                <c:pt idx="2704">
                  <c:v>0.0</c:v>
                </c:pt>
                <c:pt idx="2705">
                  <c:v>0.0</c:v>
                </c:pt>
                <c:pt idx="2706">
                  <c:v>0.0</c:v>
                </c:pt>
                <c:pt idx="2707">
                  <c:v>0.0</c:v>
                </c:pt>
                <c:pt idx="2708">
                  <c:v>0.0</c:v>
                </c:pt>
                <c:pt idx="2709">
                  <c:v>0.0</c:v>
                </c:pt>
                <c:pt idx="2710">
                  <c:v>0.0</c:v>
                </c:pt>
                <c:pt idx="2711">
                  <c:v>0.0</c:v>
                </c:pt>
                <c:pt idx="2712">
                  <c:v>0.0</c:v>
                </c:pt>
                <c:pt idx="2713">
                  <c:v>0.0</c:v>
                </c:pt>
                <c:pt idx="2714">
                  <c:v>0.0</c:v>
                </c:pt>
                <c:pt idx="2715">
                  <c:v>0.0</c:v>
                </c:pt>
                <c:pt idx="2716">
                  <c:v>0.0</c:v>
                </c:pt>
                <c:pt idx="2717">
                  <c:v>0.0</c:v>
                </c:pt>
                <c:pt idx="2718">
                  <c:v>0.0</c:v>
                </c:pt>
                <c:pt idx="2719">
                  <c:v>0.0</c:v>
                </c:pt>
                <c:pt idx="2720">
                  <c:v>0.0</c:v>
                </c:pt>
                <c:pt idx="2721">
                  <c:v>0.0</c:v>
                </c:pt>
                <c:pt idx="2722">
                  <c:v>0.0</c:v>
                </c:pt>
                <c:pt idx="2723">
                  <c:v>0.0</c:v>
                </c:pt>
                <c:pt idx="2724">
                  <c:v>0.0</c:v>
                </c:pt>
                <c:pt idx="2725">
                  <c:v>0.0</c:v>
                </c:pt>
                <c:pt idx="2726">
                  <c:v>0.0</c:v>
                </c:pt>
                <c:pt idx="2727">
                  <c:v>0.0</c:v>
                </c:pt>
                <c:pt idx="2728">
                  <c:v>0.0</c:v>
                </c:pt>
                <c:pt idx="2729">
                  <c:v>0.0</c:v>
                </c:pt>
                <c:pt idx="2730">
                  <c:v>0.0</c:v>
                </c:pt>
                <c:pt idx="2731">
                  <c:v>0.0</c:v>
                </c:pt>
                <c:pt idx="2732">
                  <c:v>0.0</c:v>
                </c:pt>
                <c:pt idx="2733">
                  <c:v>0.0</c:v>
                </c:pt>
                <c:pt idx="2734">
                  <c:v>0.0</c:v>
                </c:pt>
                <c:pt idx="2735">
                  <c:v>0.0</c:v>
                </c:pt>
                <c:pt idx="2736">
                  <c:v>0.0</c:v>
                </c:pt>
                <c:pt idx="2737">
                  <c:v>0.0</c:v>
                </c:pt>
                <c:pt idx="2738">
                  <c:v>0.0</c:v>
                </c:pt>
                <c:pt idx="2739">
                  <c:v>0.0</c:v>
                </c:pt>
                <c:pt idx="2740">
                  <c:v>0.0</c:v>
                </c:pt>
                <c:pt idx="2741">
                  <c:v>0.0</c:v>
                </c:pt>
                <c:pt idx="2742">
                  <c:v>0.0</c:v>
                </c:pt>
                <c:pt idx="2743">
                  <c:v>0.0</c:v>
                </c:pt>
                <c:pt idx="2744">
                  <c:v>0.0</c:v>
                </c:pt>
                <c:pt idx="2745">
                  <c:v>0.0</c:v>
                </c:pt>
                <c:pt idx="2746">
                  <c:v>0.0</c:v>
                </c:pt>
                <c:pt idx="2747">
                  <c:v>0.0</c:v>
                </c:pt>
                <c:pt idx="2748">
                  <c:v>0.0</c:v>
                </c:pt>
                <c:pt idx="2749">
                  <c:v>0.0</c:v>
                </c:pt>
                <c:pt idx="2750">
                  <c:v>0.0</c:v>
                </c:pt>
                <c:pt idx="2751">
                  <c:v>0.0</c:v>
                </c:pt>
                <c:pt idx="2752">
                  <c:v>0.0</c:v>
                </c:pt>
                <c:pt idx="2753">
                  <c:v>0.0</c:v>
                </c:pt>
                <c:pt idx="2754">
                  <c:v>0.0</c:v>
                </c:pt>
                <c:pt idx="2755">
                  <c:v>0.0</c:v>
                </c:pt>
                <c:pt idx="2756">
                  <c:v>0.0</c:v>
                </c:pt>
                <c:pt idx="2757">
                  <c:v>0.0</c:v>
                </c:pt>
                <c:pt idx="2758">
                  <c:v>0.0</c:v>
                </c:pt>
                <c:pt idx="2759">
                  <c:v>0.0</c:v>
                </c:pt>
                <c:pt idx="2760">
                  <c:v>0.0</c:v>
                </c:pt>
                <c:pt idx="2761">
                  <c:v>0.0</c:v>
                </c:pt>
                <c:pt idx="2762">
                  <c:v>0.0</c:v>
                </c:pt>
                <c:pt idx="2763">
                  <c:v>0.0</c:v>
                </c:pt>
                <c:pt idx="2764">
                  <c:v>0.0</c:v>
                </c:pt>
                <c:pt idx="2765">
                  <c:v>0.0</c:v>
                </c:pt>
                <c:pt idx="2766">
                  <c:v>0.0</c:v>
                </c:pt>
                <c:pt idx="2767">
                  <c:v>0.0</c:v>
                </c:pt>
                <c:pt idx="2768">
                  <c:v>0.0</c:v>
                </c:pt>
                <c:pt idx="2769">
                  <c:v>0.0</c:v>
                </c:pt>
                <c:pt idx="2770">
                  <c:v>0.0</c:v>
                </c:pt>
                <c:pt idx="2771">
                  <c:v>0.0</c:v>
                </c:pt>
                <c:pt idx="2772">
                  <c:v>0.0</c:v>
                </c:pt>
                <c:pt idx="2773">
                  <c:v>0.0</c:v>
                </c:pt>
                <c:pt idx="2774">
                  <c:v>0.0</c:v>
                </c:pt>
                <c:pt idx="2775">
                  <c:v>0.0</c:v>
                </c:pt>
                <c:pt idx="2776">
                  <c:v>0.0</c:v>
                </c:pt>
                <c:pt idx="2777">
                  <c:v>0.0</c:v>
                </c:pt>
                <c:pt idx="2778">
                  <c:v>0.0</c:v>
                </c:pt>
                <c:pt idx="2779">
                  <c:v>0.0</c:v>
                </c:pt>
                <c:pt idx="2780">
                  <c:v>0.0</c:v>
                </c:pt>
                <c:pt idx="2781">
                  <c:v>0.0</c:v>
                </c:pt>
                <c:pt idx="2782">
                  <c:v>0.0</c:v>
                </c:pt>
                <c:pt idx="2783">
                  <c:v>0.0</c:v>
                </c:pt>
                <c:pt idx="2784">
                  <c:v>0.0</c:v>
                </c:pt>
                <c:pt idx="2785">
                  <c:v>0.0</c:v>
                </c:pt>
                <c:pt idx="2786">
                  <c:v>0.0</c:v>
                </c:pt>
                <c:pt idx="2787">
                  <c:v>1.0</c:v>
                </c:pt>
                <c:pt idx="2788">
                  <c:v>0.0</c:v>
                </c:pt>
                <c:pt idx="2789">
                  <c:v>0.0</c:v>
                </c:pt>
                <c:pt idx="2790">
                  <c:v>0.0</c:v>
                </c:pt>
                <c:pt idx="2791">
                  <c:v>0.0</c:v>
                </c:pt>
                <c:pt idx="2792">
                  <c:v>0.0</c:v>
                </c:pt>
                <c:pt idx="2793">
                  <c:v>0.0</c:v>
                </c:pt>
                <c:pt idx="2794">
                  <c:v>0.0</c:v>
                </c:pt>
                <c:pt idx="2795">
                  <c:v>0.0</c:v>
                </c:pt>
                <c:pt idx="2796">
                  <c:v>0.0</c:v>
                </c:pt>
                <c:pt idx="2797">
                  <c:v>0.0</c:v>
                </c:pt>
                <c:pt idx="2798">
                  <c:v>0.0</c:v>
                </c:pt>
                <c:pt idx="2799">
                  <c:v>0.0</c:v>
                </c:pt>
                <c:pt idx="2800">
                  <c:v>0.0</c:v>
                </c:pt>
                <c:pt idx="2801">
                  <c:v>0.0</c:v>
                </c:pt>
                <c:pt idx="2802">
                  <c:v>0.0</c:v>
                </c:pt>
                <c:pt idx="2803">
                  <c:v>0.0</c:v>
                </c:pt>
                <c:pt idx="2804">
                  <c:v>1.0</c:v>
                </c:pt>
                <c:pt idx="2805">
                  <c:v>0.0</c:v>
                </c:pt>
                <c:pt idx="2806">
                  <c:v>0.0</c:v>
                </c:pt>
                <c:pt idx="2807">
                  <c:v>0.0</c:v>
                </c:pt>
                <c:pt idx="2808">
                  <c:v>0.0</c:v>
                </c:pt>
                <c:pt idx="2809">
                  <c:v>0.0</c:v>
                </c:pt>
                <c:pt idx="2810">
                  <c:v>0.0</c:v>
                </c:pt>
                <c:pt idx="2811">
                  <c:v>0.0</c:v>
                </c:pt>
                <c:pt idx="2812">
                  <c:v>0.0</c:v>
                </c:pt>
                <c:pt idx="2813">
                  <c:v>0.0</c:v>
                </c:pt>
                <c:pt idx="2814">
                  <c:v>0.0</c:v>
                </c:pt>
                <c:pt idx="2815">
                  <c:v>0.0</c:v>
                </c:pt>
                <c:pt idx="2816">
                  <c:v>0.0</c:v>
                </c:pt>
                <c:pt idx="2817">
                  <c:v>0.0</c:v>
                </c:pt>
                <c:pt idx="2818">
                  <c:v>0.0</c:v>
                </c:pt>
                <c:pt idx="2819">
                  <c:v>0.0</c:v>
                </c:pt>
                <c:pt idx="2820">
                  <c:v>0.0</c:v>
                </c:pt>
                <c:pt idx="2821">
                  <c:v>0.0</c:v>
                </c:pt>
                <c:pt idx="2822">
                  <c:v>0.0</c:v>
                </c:pt>
                <c:pt idx="2823">
                  <c:v>0.0</c:v>
                </c:pt>
                <c:pt idx="2824">
                  <c:v>0.0</c:v>
                </c:pt>
                <c:pt idx="2825">
                  <c:v>0.0</c:v>
                </c:pt>
                <c:pt idx="2826">
                  <c:v>0.0</c:v>
                </c:pt>
                <c:pt idx="2827">
                  <c:v>0.0</c:v>
                </c:pt>
                <c:pt idx="2828">
                  <c:v>0.0</c:v>
                </c:pt>
                <c:pt idx="2829">
                  <c:v>0.0</c:v>
                </c:pt>
                <c:pt idx="2830">
                  <c:v>0.0</c:v>
                </c:pt>
                <c:pt idx="2831">
                  <c:v>0.0</c:v>
                </c:pt>
                <c:pt idx="2832">
                  <c:v>0.0</c:v>
                </c:pt>
                <c:pt idx="2833">
                  <c:v>0.0</c:v>
                </c:pt>
                <c:pt idx="2834">
                  <c:v>0.0</c:v>
                </c:pt>
                <c:pt idx="2835">
                  <c:v>0.0</c:v>
                </c:pt>
                <c:pt idx="2836">
                  <c:v>0.0</c:v>
                </c:pt>
                <c:pt idx="2837">
                  <c:v>0.0</c:v>
                </c:pt>
                <c:pt idx="2838">
                  <c:v>0.0</c:v>
                </c:pt>
                <c:pt idx="2839">
                  <c:v>0.0</c:v>
                </c:pt>
                <c:pt idx="2840">
                  <c:v>0.0</c:v>
                </c:pt>
                <c:pt idx="2841">
                  <c:v>0.0</c:v>
                </c:pt>
                <c:pt idx="2842">
                  <c:v>0.0</c:v>
                </c:pt>
                <c:pt idx="2843">
                  <c:v>0.0</c:v>
                </c:pt>
                <c:pt idx="2844">
                  <c:v>0.0</c:v>
                </c:pt>
                <c:pt idx="2845">
                  <c:v>0.0</c:v>
                </c:pt>
                <c:pt idx="2846">
                  <c:v>0.0</c:v>
                </c:pt>
                <c:pt idx="2847">
                  <c:v>0.0</c:v>
                </c:pt>
                <c:pt idx="2848">
                  <c:v>0.0</c:v>
                </c:pt>
                <c:pt idx="2849">
                  <c:v>0.0</c:v>
                </c:pt>
                <c:pt idx="2850">
                  <c:v>0.0</c:v>
                </c:pt>
                <c:pt idx="2851">
                  <c:v>0.0</c:v>
                </c:pt>
                <c:pt idx="2852">
                  <c:v>0.0</c:v>
                </c:pt>
                <c:pt idx="2853">
                  <c:v>0.0</c:v>
                </c:pt>
                <c:pt idx="2854">
                  <c:v>0.0</c:v>
                </c:pt>
                <c:pt idx="2855">
                  <c:v>0.0</c:v>
                </c:pt>
                <c:pt idx="2856">
                  <c:v>0.0</c:v>
                </c:pt>
                <c:pt idx="2857">
                  <c:v>0.0</c:v>
                </c:pt>
                <c:pt idx="2858">
                  <c:v>0.0</c:v>
                </c:pt>
                <c:pt idx="2859">
                  <c:v>0.0</c:v>
                </c:pt>
                <c:pt idx="2860">
                  <c:v>0.0</c:v>
                </c:pt>
                <c:pt idx="2861">
                  <c:v>0.0</c:v>
                </c:pt>
                <c:pt idx="2862">
                  <c:v>0.0</c:v>
                </c:pt>
                <c:pt idx="2863">
                  <c:v>0.0</c:v>
                </c:pt>
                <c:pt idx="2864">
                  <c:v>0.0</c:v>
                </c:pt>
                <c:pt idx="2865">
                  <c:v>0.0</c:v>
                </c:pt>
                <c:pt idx="2866">
                  <c:v>0.0</c:v>
                </c:pt>
                <c:pt idx="2867">
                  <c:v>0.0</c:v>
                </c:pt>
                <c:pt idx="2868">
                  <c:v>0.0</c:v>
                </c:pt>
                <c:pt idx="2869">
                  <c:v>0.0</c:v>
                </c:pt>
                <c:pt idx="2870">
                  <c:v>0.0</c:v>
                </c:pt>
                <c:pt idx="2871">
                  <c:v>0.0</c:v>
                </c:pt>
                <c:pt idx="2872">
                  <c:v>0.0</c:v>
                </c:pt>
                <c:pt idx="2873">
                  <c:v>0.0</c:v>
                </c:pt>
                <c:pt idx="2874">
                  <c:v>0.0</c:v>
                </c:pt>
                <c:pt idx="2875">
                  <c:v>0.0</c:v>
                </c:pt>
                <c:pt idx="2876">
                  <c:v>0.0</c:v>
                </c:pt>
                <c:pt idx="2877">
                  <c:v>0.0</c:v>
                </c:pt>
                <c:pt idx="2878">
                  <c:v>0.0</c:v>
                </c:pt>
                <c:pt idx="2879">
                  <c:v>0.0</c:v>
                </c:pt>
                <c:pt idx="2880">
                  <c:v>0.0</c:v>
                </c:pt>
                <c:pt idx="2881">
                  <c:v>0.0</c:v>
                </c:pt>
                <c:pt idx="2882">
                  <c:v>0.0</c:v>
                </c:pt>
                <c:pt idx="2883">
                  <c:v>0.0</c:v>
                </c:pt>
                <c:pt idx="2884">
                  <c:v>0.0</c:v>
                </c:pt>
                <c:pt idx="2885">
                  <c:v>0.0</c:v>
                </c:pt>
                <c:pt idx="2886">
                  <c:v>0.0</c:v>
                </c:pt>
                <c:pt idx="2887">
                  <c:v>0.0</c:v>
                </c:pt>
                <c:pt idx="2888">
                  <c:v>0.0</c:v>
                </c:pt>
                <c:pt idx="2889">
                  <c:v>0.0</c:v>
                </c:pt>
                <c:pt idx="2890">
                  <c:v>0.0</c:v>
                </c:pt>
                <c:pt idx="2891">
                  <c:v>0.0</c:v>
                </c:pt>
                <c:pt idx="2892">
                  <c:v>0.0</c:v>
                </c:pt>
                <c:pt idx="2893">
                  <c:v>0.0</c:v>
                </c:pt>
                <c:pt idx="2894">
                  <c:v>0.0</c:v>
                </c:pt>
                <c:pt idx="2895">
                  <c:v>0.0</c:v>
                </c:pt>
                <c:pt idx="2896">
                  <c:v>0.0</c:v>
                </c:pt>
                <c:pt idx="2897">
                  <c:v>0.0</c:v>
                </c:pt>
                <c:pt idx="2898">
                  <c:v>0.0</c:v>
                </c:pt>
                <c:pt idx="2899">
                  <c:v>0.0</c:v>
                </c:pt>
                <c:pt idx="2900">
                  <c:v>0.0</c:v>
                </c:pt>
                <c:pt idx="2901">
                  <c:v>0.0</c:v>
                </c:pt>
                <c:pt idx="2902">
                  <c:v>0.0</c:v>
                </c:pt>
                <c:pt idx="2903">
                  <c:v>0.0</c:v>
                </c:pt>
                <c:pt idx="2904">
                  <c:v>0.0</c:v>
                </c:pt>
                <c:pt idx="2905">
                  <c:v>0.0</c:v>
                </c:pt>
                <c:pt idx="2906">
                  <c:v>0.0</c:v>
                </c:pt>
                <c:pt idx="2907">
                  <c:v>0.0</c:v>
                </c:pt>
                <c:pt idx="2908">
                  <c:v>0.0</c:v>
                </c:pt>
                <c:pt idx="2909">
                  <c:v>0.0</c:v>
                </c:pt>
                <c:pt idx="2910">
                  <c:v>0.0</c:v>
                </c:pt>
                <c:pt idx="2911">
                  <c:v>0.0</c:v>
                </c:pt>
                <c:pt idx="2912">
                  <c:v>0.0</c:v>
                </c:pt>
                <c:pt idx="2913">
                  <c:v>0.0</c:v>
                </c:pt>
                <c:pt idx="2914">
                  <c:v>0.0</c:v>
                </c:pt>
                <c:pt idx="2915">
                  <c:v>0.0</c:v>
                </c:pt>
                <c:pt idx="2916">
                  <c:v>0.0</c:v>
                </c:pt>
                <c:pt idx="2917">
                  <c:v>0.0</c:v>
                </c:pt>
                <c:pt idx="2918">
                  <c:v>0.0</c:v>
                </c:pt>
                <c:pt idx="2919">
                  <c:v>0.0</c:v>
                </c:pt>
                <c:pt idx="2920">
                  <c:v>0.0</c:v>
                </c:pt>
                <c:pt idx="2921">
                  <c:v>0.0</c:v>
                </c:pt>
                <c:pt idx="2922">
                  <c:v>0.0</c:v>
                </c:pt>
                <c:pt idx="2923">
                  <c:v>0.0</c:v>
                </c:pt>
                <c:pt idx="2924">
                  <c:v>0.0</c:v>
                </c:pt>
                <c:pt idx="2925">
                  <c:v>0.0</c:v>
                </c:pt>
                <c:pt idx="2926">
                  <c:v>0.0</c:v>
                </c:pt>
                <c:pt idx="2927">
                  <c:v>0.0</c:v>
                </c:pt>
                <c:pt idx="2928">
                  <c:v>0.0</c:v>
                </c:pt>
                <c:pt idx="2929">
                  <c:v>0.0</c:v>
                </c:pt>
                <c:pt idx="2930">
                  <c:v>0.0</c:v>
                </c:pt>
                <c:pt idx="2931">
                  <c:v>0.0</c:v>
                </c:pt>
                <c:pt idx="2932">
                  <c:v>0.0</c:v>
                </c:pt>
                <c:pt idx="2933">
                  <c:v>0.0</c:v>
                </c:pt>
                <c:pt idx="2934">
                  <c:v>0.0</c:v>
                </c:pt>
                <c:pt idx="2935">
                  <c:v>0.0</c:v>
                </c:pt>
                <c:pt idx="2936">
                  <c:v>0.0</c:v>
                </c:pt>
                <c:pt idx="2937">
                  <c:v>0.0</c:v>
                </c:pt>
                <c:pt idx="2938">
                  <c:v>0.0</c:v>
                </c:pt>
                <c:pt idx="2939">
                  <c:v>0.0</c:v>
                </c:pt>
                <c:pt idx="2940">
                  <c:v>0.0</c:v>
                </c:pt>
                <c:pt idx="2941">
                  <c:v>0.0</c:v>
                </c:pt>
                <c:pt idx="2942">
                  <c:v>0.0</c:v>
                </c:pt>
                <c:pt idx="2943">
                  <c:v>0.0</c:v>
                </c:pt>
                <c:pt idx="2944">
                  <c:v>0.0</c:v>
                </c:pt>
                <c:pt idx="2945">
                  <c:v>0.0</c:v>
                </c:pt>
                <c:pt idx="2946">
                  <c:v>0.0</c:v>
                </c:pt>
                <c:pt idx="2947">
                  <c:v>0.0</c:v>
                </c:pt>
                <c:pt idx="2948">
                  <c:v>0.0</c:v>
                </c:pt>
                <c:pt idx="2949">
                  <c:v>0.0</c:v>
                </c:pt>
                <c:pt idx="2950">
                  <c:v>0.0</c:v>
                </c:pt>
                <c:pt idx="2951">
                  <c:v>0.0</c:v>
                </c:pt>
                <c:pt idx="2952">
                  <c:v>0.0</c:v>
                </c:pt>
                <c:pt idx="2953">
                  <c:v>0.0</c:v>
                </c:pt>
                <c:pt idx="2954">
                  <c:v>0.0</c:v>
                </c:pt>
                <c:pt idx="2955">
                  <c:v>0.0</c:v>
                </c:pt>
                <c:pt idx="2956">
                  <c:v>0.0</c:v>
                </c:pt>
                <c:pt idx="2957">
                  <c:v>0.0</c:v>
                </c:pt>
                <c:pt idx="2958">
                  <c:v>0.0</c:v>
                </c:pt>
                <c:pt idx="2959">
                  <c:v>0.0</c:v>
                </c:pt>
                <c:pt idx="2960">
                  <c:v>0.0</c:v>
                </c:pt>
                <c:pt idx="2961">
                  <c:v>0.0</c:v>
                </c:pt>
                <c:pt idx="2962">
                  <c:v>0.0</c:v>
                </c:pt>
                <c:pt idx="2963">
                  <c:v>0.0</c:v>
                </c:pt>
                <c:pt idx="2964">
                  <c:v>0.0</c:v>
                </c:pt>
                <c:pt idx="2965">
                  <c:v>0.0</c:v>
                </c:pt>
                <c:pt idx="2966">
                  <c:v>0.0</c:v>
                </c:pt>
                <c:pt idx="2967">
                  <c:v>0.0</c:v>
                </c:pt>
                <c:pt idx="2968">
                  <c:v>0.0</c:v>
                </c:pt>
                <c:pt idx="2969">
                  <c:v>0.0</c:v>
                </c:pt>
                <c:pt idx="2970">
                  <c:v>0.0</c:v>
                </c:pt>
                <c:pt idx="2971">
                  <c:v>0.0</c:v>
                </c:pt>
                <c:pt idx="2972">
                  <c:v>0.0</c:v>
                </c:pt>
                <c:pt idx="2973">
                  <c:v>0.0</c:v>
                </c:pt>
                <c:pt idx="2974">
                  <c:v>0.0</c:v>
                </c:pt>
                <c:pt idx="2975">
                  <c:v>0.0</c:v>
                </c:pt>
                <c:pt idx="2976">
                  <c:v>0.0</c:v>
                </c:pt>
                <c:pt idx="2977">
                  <c:v>0.0</c:v>
                </c:pt>
                <c:pt idx="2978">
                  <c:v>0.0</c:v>
                </c:pt>
                <c:pt idx="2979">
                  <c:v>0.0</c:v>
                </c:pt>
                <c:pt idx="2980">
                  <c:v>0.0</c:v>
                </c:pt>
                <c:pt idx="2981">
                  <c:v>0.0</c:v>
                </c:pt>
                <c:pt idx="2982">
                  <c:v>0.0</c:v>
                </c:pt>
                <c:pt idx="2983">
                  <c:v>0.0</c:v>
                </c:pt>
                <c:pt idx="2984">
                  <c:v>0.0</c:v>
                </c:pt>
                <c:pt idx="2985">
                  <c:v>0.0</c:v>
                </c:pt>
                <c:pt idx="2986">
                  <c:v>0.0</c:v>
                </c:pt>
                <c:pt idx="2987">
                  <c:v>0.0</c:v>
                </c:pt>
                <c:pt idx="2988">
                  <c:v>0.0</c:v>
                </c:pt>
                <c:pt idx="2989">
                  <c:v>0.0</c:v>
                </c:pt>
                <c:pt idx="2990">
                  <c:v>0.0</c:v>
                </c:pt>
                <c:pt idx="2991">
                  <c:v>0.0</c:v>
                </c:pt>
                <c:pt idx="2992">
                  <c:v>0.0</c:v>
                </c:pt>
                <c:pt idx="2993">
                  <c:v>0.0</c:v>
                </c:pt>
                <c:pt idx="2994">
                  <c:v>0.0</c:v>
                </c:pt>
                <c:pt idx="2995">
                  <c:v>0.0</c:v>
                </c:pt>
                <c:pt idx="2996">
                  <c:v>0.0</c:v>
                </c:pt>
                <c:pt idx="2997">
                  <c:v>0.0</c:v>
                </c:pt>
                <c:pt idx="2998">
                  <c:v>0.0</c:v>
                </c:pt>
                <c:pt idx="2999">
                  <c:v>0.0</c:v>
                </c:pt>
                <c:pt idx="3000">
                  <c:v>0.0</c:v>
                </c:pt>
                <c:pt idx="3001">
                  <c:v>0.0</c:v>
                </c:pt>
                <c:pt idx="3002">
                  <c:v>0.0</c:v>
                </c:pt>
                <c:pt idx="3003">
                  <c:v>0.0</c:v>
                </c:pt>
                <c:pt idx="3004">
                  <c:v>0.0</c:v>
                </c:pt>
                <c:pt idx="3005">
                  <c:v>0.0</c:v>
                </c:pt>
                <c:pt idx="3006">
                  <c:v>0.0</c:v>
                </c:pt>
                <c:pt idx="3007">
                  <c:v>0.0</c:v>
                </c:pt>
                <c:pt idx="3008">
                  <c:v>0.0</c:v>
                </c:pt>
                <c:pt idx="3009">
                  <c:v>0.0</c:v>
                </c:pt>
                <c:pt idx="3010">
                  <c:v>0.0</c:v>
                </c:pt>
                <c:pt idx="3011">
                  <c:v>0.0</c:v>
                </c:pt>
                <c:pt idx="3012">
                  <c:v>0.0</c:v>
                </c:pt>
                <c:pt idx="3013">
                  <c:v>0.0</c:v>
                </c:pt>
                <c:pt idx="3014">
                  <c:v>0.0</c:v>
                </c:pt>
                <c:pt idx="3015">
                  <c:v>0.0</c:v>
                </c:pt>
                <c:pt idx="3016">
                  <c:v>0.0</c:v>
                </c:pt>
                <c:pt idx="3017">
                  <c:v>0.0</c:v>
                </c:pt>
                <c:pt idx="3018">
                  <c:v>0.0</c:v>
                </c:pt>
                <c:pt idx="3019">
                  <c:v>0.0</c:v>
                </c:pt>
                <c:pt idx="3020">
                  <c:v>0.0</c:v>
                </c:pt>
                <c:pt idx="3021">
                  <c:v>0.0</c:v>
                </c:pt>
                <c:pt idx="3022">
                  <c:v>0.0</c:v>
                </c:pt>
                <c:pt idx="3023">
                  <c:v>0.0</c:v>
                </c:pt>
                <c:pt idx="3024">
                  <c:v>0.0</c:v>
                </c:pt>
                <c:pt idx="3025">
                  <c:v>0.0</c:v>
                </c:pt>
                <c:pt idx="3026">
                  <c:v>0.0</c:v>
                </c:pt>
                <c:pt idx="3027">
                  <c:v>0.0</c:v>
                </c:pt>
                <c:pt idx="3028">
                  <c:v>0.0</c:v>
                </c:pt>
                <c:pt idx="3029">
                  <c:v>0.0</c:v>
                </c:pt>
                <c:pt idx="3030">
                  <c:v>0.0</c:v>
                </c:pt>
                <c:pt idx="3031">
                  <c:v>0.0</c:v>
                </c:pt>
                <c:pt idx="3032">
                  <c:v>0.0</c:v>
                </c:pt>
                <c:pt idx="3033">
                  <c:v>0.0</c:v>
                </c:pt>
                <c:pt idx="3034">
                  <c:v>0.0</c:v>
                </c:pt>
                <c:pt idx="3035">
                  <c:v>0.0</c:v>
                </c:pt>
                <c:pt idx="3036">
                  <c:v>0.0</c:v>
                </c:pt>
                <c:pt idx="3037">
                  <c:v>0.0</c:v>
                </c:pt>
                <c:pt idx="3038">
                  <c:v>0.0</c:v>
                </c:pt>
                <c:pt idx="3039">
                  <c:v>0.0</c:v>
                </c:pt>
                <c:pt idx="3040">
                  <c:v>0.0</c:v>
                </c:pt>
                <c:pt idx="3041">
                  <c:v>0.0</c:v>
                </c:pt>
                <c:pt idx="3042">
                  <c:v>0.0</c:v>
                </c:pt>
                <c:pt idx="3043">
                  <c:v>0.0</c:v>
                </c:pt>
                <c:pt idx="3044">
                  <c:v>0.0</c:v>
                </c:pt>
                <c:pt idx="3045">
                  <c:v>0.0</c:v>
                </c:pt>
                <c:pt idx="3046">
                  <c:v>0.0</c:v>
                </c:pt>
                <c:pt idx="3047">
                  <c:v>0.0</c:v>
                </c:pt>
                <c:pt idx="3048">
                  <c:v>0.0</c:v>
                </c:pt>
                <c:pt idx="3049">
                  <c:v>0.0</c:v>
                </c:pt>
                <c:pt idx="3050">
                  <c:v>0.0</c:v>
                </c:pt>
                <c:pt idx="3051">
                  <c:v>0.0</c:v>
                </c:pt>
                <c:pt idx="3052">
                  <c:v>0.0</c:v>
                </c:pt>
                <c:pt idx="3053">
                  <c:v>0.0</c:v>
                </c:pt>
                <c:pt idx="3054">
                  <c:v>0.0</c:v>
                </c:pt>
                <c:pt idx="3055">
                  <c:v>0.0</c:v>
                </c:pt>
                <c:pt idx="3056">
                  <c:v>0.0</c:v>
                </c:pt>
                <c:pt idx="3057">
                  <c:v>0.0</c:v>
                </c:pt>
                <c:pt idx="3058">
                  <c:v>0.0</c:v>
                </c:pt>
                <c:pt idx="3059">
                  <c:v>0.0</c:v>
                </c:pt>
                <c:pt idx="3060">
                  <c:v>0.0</c:v>
                </c:pt>
                <c:pt idx="3061">
                  <c:v>0.0</c:v>
                </c:pt>
                <c:pt idx="3062">
                  <c:v>0.0</c:v>
                </c:pt>
                <c:pt idx="3063">
                  <c:v>0.0</c:v>
                </c:pt>
                <c:pt idx="3064">
                  <c:v>0.0</c:v>
                </c:pt>
                <c:pt idx="3065">
                  <c:v>0.0</c:v>
                </c:pt>
                <c:pt idx="3066">
                  <c:v>0.0</c:v>
                </c:pt>
                <c:pt idx="3067">
                  <c:v>0.0</c:v>
                </c:pt>
                <c:pt idx="3068">
                  <c:v>0.0</c:v>
                </c:pt>
                <c:pt idx="3069">
                  <c:v>0.0</c:v>
                </c:pt>
                <c:pt idx="3070">
                  <c:v>0.0</c:v>
                </c:pt>
                <c:pt idx="3071">
                  <c:v>0.0</c:v>
                </c:pt>
                <c:pt idx="3072">
                  <c:v>0.0</c:v>
                </c:pt>
                <c:pt idx="3073">
                  <c:v>0.0</c:v>
                </c:pt>
                <c:pt idx="3074">
                  <c:v>0.0</c:v>
                </c:pt>
                <c:pt idx="3075">
                  <c:v>0.0</c:v>
                </c:pt>
                <c:pt idx="3076">
                  <c:v>0.0</c:v>
                </c:pt>
                <c:pt idx="3077">
                  <c:v>0.0</c:v>
                </c:pt>
                <c:pt idx="3078">
                  <c:v>0.0</c:v>
                </c:pt>
                <c:pt idx="3079">
                  <c:v>0.0</c:v>
                </c:pt>
                <c:pt idx="3080">
                  <c:v>0.0</c:v>
                </c:pt>
                <c:pt idx="3081">
                  <c:v>0.0</c:v>
                </c:pt>
                <c:pt idx="3082">
                  <c:v>0.0</c:v>
                </c:pt>
                <c:pt idx="3083">
                  <c:v>0.0</c:v>
                </c:pt>
                <c:pt idx="3084">
                  <c:v>0.0</c:v>
                </c:pt>
                <c:pt idx="3085">
                  <c:v>0.0</c:v>
                </c:pt>
                <c:pt idx="3086">
                  <c:v>0.0</c:v>
                </c:pt>
                <c:pt idx="3087">
                  <c:v>0.0</c:v>
                </c:pt>
                <c:pt idx="3088">
                  <c:v>0.0</c:v>
                </c:pt>
                <c:pt idx="3089">
                  <c:v>0.0</c:v>
                </c:pt>
                <c:pt idx="3090">
                  <c:v>0.0</c:v>
                </c:pt>
                <c:pt idx="3091">
                  <c:v>0.0</c:v>
                </c:pt>
                <c:pt idx="3092">
                  <c:v>0.0</c:v>
                </c:pt>
                <c:pt idx="3093">
                  <c:v>0.0</c:v>
                </c:pt>
                <c:pt idx="3094">
                  <c:v>0.0</c:v>
                </c:pt>
                <c:pt idx="3095">
                  <c:v>0.0</c:v>
                </c:pt>
                <c:pt idx="3096">
                  <c:v>0.0</c:v>
                </c:pt>
                <c:pt idx="3097">
                  <c:v>0.0</c:v>
                </c:pt>
                <c:pt idx="3098">
                  <c:v>0.0</c:v>
                </c:pt>
                <c:pt idx="3099">
                  <c:v>0.0</c:v>
                </c:pt>
                <c:pt idx="3100">
                  <c:v>0.0</c:v>
                </c:pt>
                <c:pt idx="3101">
                  <c:v>0.0</c:v>
                </c:pt>
                <c:pt idx="3102">
                  <c:v>0.0</c:v>
                </c:pt>
                <c:pt idx="3103">
                  <c:v>0.0</c:v>
                </c:pt>
                <c:pt idx="3104">
                  <c:v>0.0</c:v>
                </c:pt>
                <c:pt idx="3105">
                  <c:v>0.0</c:v>
                </c:pt>
                <c:pt idx="3106">
                  <c:v>0.0</c:v>
                </c:pt>
                <c:pt idx="3107">
                  <c:v>0.0</c:v>
                </c:pt>
                <c:pt idx="3108">
                  <c:v>0.0</c:v>
                </c:pt>
                <c:pt idx="3109">
                  <c:v>0.0</c:v>
                </c:pt>
                <c:pt idx="3110">
                  <c:v>0.0</c:v>
                </c:pt>
                <c:pt idx="3111">
                  <c:v>0.0</c:v>
                </c:pt>
                <c:pt idx="3112">
                  <c:v>0.0</c:v>
                </c:pt>
                <c:pt idx="3113">
                  <c:v>0.0</c:v>
                </c:pt>
                <c:pt idx="3114">
                  <c:v>0.0</c:v>
                </c:pt>
                <c:pt idx="3115">
                  <c:v>0.0</c:v>
                </c:pt>
                <c:pt idx="3116">
                  <c:v>0.0</c:v>
                </c:pt>
                <c:pt idx="3117">
                  <c:v>0.0</c:v>
                </c:pt>
                <c:pt idx="3118">
                  <c:v>0.0</c:v>
                </c:pt>
                <c:pt idx="3119">
                  <c:v>0.0</c:v>
                </c:pt>
                <c:pt idx="3120">
                  <c:v>0.0</c:v>
                </c:pt>
                <c:pt idx="3121">
                  <c:v>0.0</c:v>
                </c:pt>
                <c:pt idx="3122">
                  <c:v>0.0</c:v>
                </c:pt>
                <c:pt idx="3123">
                  <c:v>0.0</c:v>
                </c:pt>
                <c:pt idx="3124">
                  <c:v>0.0</c:v>
                </c:pt>
                <c:pt idx="3125">
                  <c:v>0.0</c:v>
                </c:pt>
                <c:pt idx="3126">
                  <c:v>0.0</c:v>
                </c:pt>
                <c:pt idx="3127">
                  <c:v>0.0</c:v>
                </c:pt>
                <c:pt idx="3128">
                  <c:v>0.0</c:v>
                </c:pt>
                <c:pt idx="3129">
                  <c:v>0.0</c:v>
                </c:pt>
                <c:pt idx="3130">
                  <c:v>0.0</c:v>
                </c:pt>
                <c:pt idx="3131">
                  <c:v>0.0</c:v>
                </c:pt>
                <c:pt idx="3132">
                  <c:v>0.0</c:v>
                </c:pt>
                <c:pt idx="3133">
                  <c:v>0.0</c:v>
                </c:pt>
                <c:pt idx="3134">
                  <c:v>0.0</c:v>
                </c:pt>
                <c:pt idx="3135">
                  <c:v>0.0</c:v>
                </c:pt>
                <c:pt idx="3136">
                  <c:v>0.0</c:v>
                </c:pt>
                <c:pt idx="3137">
                  <c:v>0.0</c:v>
                </c:pt>
                <c:pt idx="3138">
                  <c:v>0.0</c:v>
                </c:pt>
                <c:pt idx="3139">
                  <c:v>0.0</c:v>
                </c:pt>
                <c:pt idx="3140">
                  <c:v>0.0</c:v>
                </c:pt>
                <c:pt idx="3141">
                  <c:v>0.0</c:v>
                </c:pt>
                <c:pt idx="3142">
                  <c:v>0.0</c:v>
                </c:pt>
                <c:pt idx="3143">
                  <c:v>0.0</c:v>
                </c:pt>
                <c:pt idx="3144">
                  <c:v>0.0</c:v>
                </c:pt>
                <c:pt idx="3145">
                  <c:v>0.0</c:v>
                </c:pt>
                <c:pt idx="3146">
                  <c:v>0.0</c:v>
                </c:pt>
                <c:pt idx="3147">
                  <c:v>0.0</c:v>
                </c:pt>
                <c:pt idx="3148">
                  <c:v>0.0</c:v>
                </c:pt>
                <c:pt idx="3149">
                  <c:v>0.0</c:v>
                </c:pt>
                <c:pt idx="3150">
                  <c:v>0.0</c:v>
                </c:pt>
                <c:pt idx="3151">
                  <c:v>0.0</c:v>
                </c:pt>
                <c:pt idx="3152">
                  <c:v>0.0</c:v>
                </c:pt>
                <c:pt idx="3153">
                  <c:v>0.0</c:v>
                </c:pt>
                <c:pt idx="3154">
                  <c:v>0.0</c:v>
                </c:pt>
                <c:pt idx="3155">
                  <c:v>0.0</c:v>
                </c:pt>
                <c:pt idx="3156">
                  <c:v>0.0</c:v>
                </c:pt>
                <c:pt idx="3157">
                  <c:v>0.0</c:v>
                </c:pt>
                <c:pt idx="3158">
                  <c:v>0.0</c:v>
                </c:pt>
                <c:pt idx="3159">
                  <c:v>0.0</c:v>
                </c:pt>
                <c:pt idx="3160">
                  <c:v>0.0</c:v>
                </c:pt>
                <c:pt idx="3161">
                  <c:v>0.0</c:v>
                </c:pt>
                <c:pt idx="3162">
                  <c:v>0.0</c:v>
                </c:pt>
                <c:pt idx="3163">
                  <c:v>0.0</c:v>
                </c:pt>
                <c:pt idx="3164">
                  <c:v>0.0</c:v>
                </c:pt>
                <c:pt idx="3165">
                  <c:v>0.0</c:v>
                </c:pt>
                <c:pt idx="3166">
                  <c:v>0.0</c:v>
                </c:pt>
                <c:pt idx="3167">
                  <c:v>0.0</c:v>
                </c:pt>
                <c:pt idx="3168">
                  <c:v>0.0</c:v>
                </c:pt>
                <c:pt idx="3169">
                  <c:v>0.0</c:v>
                </c:pt>
                <c:pt idx="3170">
                  <c:v>0.0</c:v>
                </c:pt>
                <c:pt idx="3171">
                  <c:v>0.0</c:v>
                </c:pt>
                <c:pt idx="3172">
                  <c:v>1.0</c:v>
                </c:pt>
                <c:pt idx="3173">
                  <c:v>0.0</c:v>
                </c:pt>
                <c:pt idx="3174">
                  <c:v>0.0</c:v>
                </c:pt>
                <c:pt idx="3175">
                  <c:v>0.0</c:v>
                </c:pt>
                <c:pt idx="3176">
                  <c:v>0.0</c:v>
                </c:pt>
                <c:pt idx="3177">
                  <c:v>0.0</c:v>
                </c:pt>
                <c:pt idx="3178">
                  <c:v>0.0</c:v>
                </c:pt>
                <c:pt idx="3179">
                  <c:v>0.0</c:v>
                </c:pt>
                <c:pt idx="3180">
                  <c:v>0.0</c:v>
                </c:pt>
                <c:pt idx="3181">
                  <c:v>0.0</c:v>
                </c:pt>
                <c:pt idx="3182">
                  <c:v>0.0</c:v>
                </c:pt>
                <c:pt idx="3183">
                  <c:v>0.0</c:v>
                </c:pt>
                <c:pt idx="3184">
                  <c:v>0.0</c:v>
                </c:pt>
                <c:pt idx="3185">
                  <c:v>0.0</c:v>
                </c:pt>
                <c:pt idx="3186">
                  <c:v>0.0</c:v>
                </c:pt>
                <c:pt idx="3187">
                  <c:v>0.0</c:v>
                </c:pt>
                <c:pt idx="3188">
                  <c:v>0.0</c:v>
                </c:pt>
                <c:pt idx="3189">
                  <c:v>0.0</c:v>
                </c:pt>
                <c:pt idx="3190">
                  <c:v>0.0</c:v>
                </c:pt>
                <c:pt idx="3191">
                  <c:v>0.0</c:v>
                </c:pt>
                <c:pt idx="3192">
                  <c:v>0.0</c:v>
                </c:pt>
                <c:pt idx="3193">
                  <c:v>0.0</c:v>
                </c:pt>
                <c:pt idx="3194">
                  <c:v>0.0</c:v>
                </c:pt>
                <c:pt idx="3195">
                  <c:v>0.0</c:v>
                </c:pt>
                <c:pt idx="3196">
                  <c:v>0.0</c:v>
                </c:pt>
                <c:pt idx="3197">
                  <c:v>0.0</c:v>
                </c:pt>
                <c:pt idx="3198">
                  <c:v>0.0</c:v>
                </c:pt>
                <c:pt idx="3199">
                  <c:v>0.0</c:v>
                </c:pt>
                <c:pt idx="3200">
                  <c:v>0.0</c:v>
                </c:pt>
                <c:pt idx="3201">
                  <c:v>0.0</c:v>
                </c:pt>
                <c:pt idx="3202">
                  <c:v>0.0</c:v>
                </c:pt>
                <c:pt idx="3203">
                  <c:v>0.0</c:v>
                </c:pt>
                <c:pt idx="3204">
                  <c:v>0.0</c:v>
                </c:pt>
                <c:pt idx="3205">
                  <c:v>0.0</c:v>
                </c:pt>
                <c:pt idx="3206">
                  <c:v>0.0</c:v>
                </c:pt>
                <c:pt idx="3207">
                  <c:v>0.0</c:v>
                </c:pt>
                <c:pt idx="3208">
                  <c:v>0.0</c:v>
                </c:pt>
                <c:pt idx="3209">
                  <c:v>0.0</c:v>
                </c:pt>
                <c:pt idx="3210">
                  <c:v>0.0</c:v>
                </c:pt>
                <c:pt idx="3211">
                  <c:v>0.0</c:v>
                </c:pt>
                <c:pt idx="3212">
                  <c:v>0.0</c:v>
                </c:pt>
                <c:pt idx="3213">
                  <c:v>0.0</c:v>
                </c:pt>
                <c:pt idx="3214">
                  <c:v>0.0</c:v>
                </c:pt>
                <c:pt idx="3215">
                  <c:v>0.0</c:v>
                </c:pt>
                <c:pt idx="3216">
                  <c:v>0.0</c:v>
                </c:pt>
                <c:pt idx="3217">
                  <c:v>0.0</c:v>
                </c:pt>
                <c:pt idx="3218">
                  <c:v>0.0</c:v>
                </c:pt>
                <c:pt idx="3219">
                  <c:v>0.0</c:v>
                </c:pt>
                <c:pt idx="3220">
                  <c:v>0.0</c:v>
                </c:pt>
                <c:pt idx="3221">
                  <c:v>0.0</c:v>
                </c:pt>
                <c:pt idx="3222">
                  <c:v>0.0</c:v>
                </c:pt>
                <c:pt idx="3223">
                  <c:v>0.0</c:v>
                </c:pt>
                <c:pt idx="3224">
                  <c:v>0.0</c:v>
                </c:pt>
                <c:pt idx="3225">
                  <c:v>0.0</c:v>
                </c:pt>
                <c:pt idx="3226">
                  <c:v>0.0</c:v>
                </c:pt>
                <c:pt idx="3227">
                  <c:v>0.0</c:v>
                </c:pt>
                <c:pt idx="3228">
                  <c:v>0.0</c:v>
                </c:pt>
                <c:pt idx="3229">
                  <c:v>0.0</c:v>
                </c:pt>
                <c:pt idx="3230">
                  <c:v>0.0</c:v>
                </c:pt>
                <c:pt idx="3231">
                  <c:v>0.0</c:v>
                </c:pt>
                <c:pt idx="3232">
                  <c:v>0.0</c:v>
                </c:pt>
                <c:pt idx="3233">
                  <c:v>0.0</c:v>
                </c:pt>
                <c:pt idx="3234">
                  <c:v>0.0</c:v>
                </c:pt>
                <c:pt idx="3235">
                  <c:v>0.0</c:v>
                </c:pt>
                <c:pt idx="3236">
                  <c:v>0.0</c:v>
                </c:pt>
                <c:pt idx="3237">
                  <c:v>0.0</c:v>
                </c:pt>
                <c:pt idx="3238">
                  <c:v>0.0</c:v>
                </c:pt>
                <c:pt idx="3239">
                  <c:v>0.0</c:v>
                </c:pt>
                <c:pt idx="3240">
                  <c:v>0.0</c:v>
                </c:pt>
                <c:pt idx="3241">
                  <c:v>0.0</c:v>
                </c:pt>
                <c:pt idx="3242">
                  <c:v>0.0</c:v>
                </c:pt>
                <c:pt idx="3243">
                  <c:v>0.0</c:v>
                </c:pt>
                <c:pt idx="3244">
                  <c:v>0.0</c:v>
                </c:pt>
                <c:pt idx="3245">
                  <c:v>0.0</c:v>
                </c:pt>
                <c:pt idx="3246">
                  <c:v>0.0</c:v>
                </c:pt>
                <c:pt idx="3247">
                  <c:v>0.0</c:v>
                </c:pt>
                <c:pt idx="3248">
                  <c:v>0.0</c:v>
                </c:pt>
                <c:pt idx="3249">
                  <c:v>0.0</c:v>
                </c:pt>
                <c:pt idx="3250">
                  <c:v>0.0</c:v>
                </c:pt>
                <c:pt idx="3251">
                  <c:v>0.0</c:v>
                </c:pt>
                <c:pt idx="3252">
                  <c:v>0.0</c:v>
                </c:pt>
                <c:pt idx="3253">
                  <c:v>0.0</c:v>
                </c:pt>
                <c:pt idx="3254">
                  <c:v>0.0</c:v>
                </c:pt>
                <c:pt idx="3255">
                  <c:v>0.0</c:v>
                </c:pt>
                <c:pt idx="3256">
                  <c:v>0.0</c:v>
                </c:pt>
                <c:pt idx="3257">
                  <c:v>0.0</c:v>
                </c:pt>
                <c:pt idx="3258">
                  <c:v>0.0</c:v>
                </c:pt>
                <c:pt idx="3259">
                  <c:v>0.0</c:v>
                </c:pt>
                <c:pt idx="3260">
                  <c:v>0.0</c:v>
                </c:pt>
                <c:pt idx="3261">
                  <c:v>0.0</c:v>
                </c:pt>
                <c:pt idx="3262">
                  <c:v>0.0</c:v>
                </c:pt>
                <c:pt idx="3263">
                  <c:v>0.0</c:v>
                </c:pt>
                <c:pt idx="3264">
                  <c:v>0.0</c:v>
                </c:pt>
                <c:pt idx="3265">
                  <c:v>0.0</c:v>
                </c:pt>
                <c:pt idx="3266">
                  <c:v>0.0</c:v>
                </c:pt>
                <c:pt idx="3267">
                  <c:v>0.0</c:v>
                </c:pt>
                <c:pt idx="3268">
                  <c:v>0.0</c:v>
                </c:pt>
                <c:pt idx="3269">
                  <c:v>0.0</c:v>
                </c:pt>
                <c:pt idx="3270">
                  <c:v>0.0</c:v>
                </c:pt>
                <c:pt idx="3271">
                  <c:v>0.0</c:v>
                </c:pt>
                <c:pt idx="3272">
                  <c:v>0.0</c:v>
                </c:pt>
                <c:pt idx="3273">
                  <c:v>0.0</c:v>
                </c:pt>
                <c:pt idx="3274">
                  <c:v>0.0</c:v>
                </c:pt>
                <c:pt idx="3275">
                  <c:v>0.0</c:v>
                </c:pt>
                <c:pt idx="3276">
                  <c:v>0.0</c:v>
                </c:pt>
                <c:pt idx="3277">
                  <c:v>0.0</c:v>
                </c:pt>
                <c:pt idx="3278">
                  <c:v>0.0</c:v>
                </c:pt>
                <c:pt idx="3279">
                  <c:v>0.0</c:v>
                </c:pt>
                <c:pt idx="3280">
                  <c:v>0.0</c:v>
                </c:pt>
                <c:pt idx="3281">
                  <c:v>0.0</c:v>
                </c:pt>
                <c:pt idx="3282">
                  <c:v>0.0</c:v>
                </c:pt>
                <c:pt idx="3283">
                  <c:v>0.0</c:v>
                </c:pt>
                <c:pt idx="3284">
                  <c:v>0.0</c:v>
                </c:pt>
                <c:pt idx="3285">
                  <c:v>0.0</c:v>
                </c:pt>
                <c:pt idx="3286">
                  <c:v>0.0</c:v>
                </c:pt>
                <c:pt idx="3287">
                  <c:v>0.0</c:v>
                </c:pt>
                <c:pt idx="3288">
                  <c:v>0.0</c:v>
                </c:pt>
                <c:pt idx="3289">
                  <c:v>0.0</c:v>
                </c:pt>
                <c:pt idx="3290">
                  <c:v>0.0</c:v>
                </c:pt>
                <c:pt idx="3291">
                  <c:v>0.0</c:v>
                </c:pt>
                <c:pt idx="3292">
                  <c:v>0.0</c:v>
                </c:pt>
                <c:pt idx="3293">
                  <c:v>0.0</c:v>
                </c:pt>
                <c:pt idx="3294">
                  <c:v>0.0</c:v>
                </c:pt>
                <c:pt idx="3295">
                  <c:v>0.0</c:v>
                </c:pt>
                <c:pt idx="3296">
                  <c:v>0.0</c:v>
                </c:pt>
                <c:pt idx="3297">
                  <c:v>0.0</c:v>
                </c:pt>
                <c:pt idx="3298">
                  <c:v>0.0</c:v>
                </c:pt>
                <c:pt idx="3299">
                  <c:v>0.0</c:v>
                </c:pt>
                <c:pt idx="3300">
                  <c:v>0.0</c:v>
                </c:pt>
                <c:pt idx="3301">
                  <c:v>0.0</c:v>
                </c:pt>
                <c:pt idx="3302">
                  <c:v>0.0</c:v>
                </c:pt>
                <c:pt idx="3303">
                  <c:v>0.0</c:v>
                </c:pt>
                <c:pt idx="3304">
                  <c:v>0.0</c:v>
                </c:pt>
                <c:pt idx="3305">
                  <c:v>0.0</c:v>
                </c:pt>
                <c:pt idx="3306">
                  <c:v>0.0</c:v>
                </c:pt>
                <c:pt idx="3307">
                  <c:v>0.0</c:v>
                </c:pt>
                <c:pt idx="3308">
                  <c:v>0.0</c:v>
                </c:pt>
                <c:pt idx="3309">
                  <c:v>0.0</c:v>
                </c:pt>
                <c:pt idx="3310">
                  <c:v>1.0</c:v>
                </c:pt>
                <c:pt idx="3311">
                  <c:v>0.0</c:v>
                </c:pt>
                <c:pt idx="3312">
                  <c:v>0.0</c:v>
                </c:pt>
                <c:pt idx="3313">
                  <c:v>0.0</c:v>
                </c:pt>
                <c:pt idx="3314">
                  <c:v>0.0</c:v>
                </c:pt>
                <c:pt idx="3315">
                  <c:v>0.0</c:v>
                </c:pt>
                <c:pt idx="3316">
                  <c:v>0.0</c:v>
                </c:pt>
                <c:pt idx="3317">
                  <c:v>0.0</c:v>
                </c:pt>
                <c:pt idx="3318">
                  <c:v>0.0</c:v>
                </c:pt>
                <c:pt idx="3319">
                  <c:v>0.0</c:v>
                </c:pt>
                <c:pt idx="3320">
                  <c:v>0.0</c:v>
                </c:pt>
                <c:pt idx="3321">
                  <c:v>0.0</c:v>
                </c:pt>
                <c:pt idx="3322">
                  <c:v>0.0</c:v>
                </c:pt>
                <c:pt idx="3323">
                  <c:v>0.0</c:v>
                </c:pt>
                <c:pt idx="3324">
                  <c:v>0.0</c:v>
                </c:pt>
                <c:pt idx="3325">
                  <c:v>0.0</c:v>
                </c:pt>
                <c:pt idx="3326">
                  <c:v>0.0</c:v>
                </c:pt>
                <c:pt idx="3327">
                  <c:v>0.0</c:v>
                </c:pt>
                <c:pt idx="3328">
                  <c:v>0.0</c:v>
                </c:pt>
                <c:pt idx="3329">
                  <c:v>0.0</c:v>
                </c:pt>
                <c:pt idx="3330">
                  <c:v>0.0</c:v>
                </c:pt>
                <c:pt idx="3331">
                  <c:v>0.0</c:v>
                </c:pt>
                <c:pt idx="3332">
                  <c:v>0.0</c:v>
                </c:pt>
                <c:pt idx="3333">
                  <c:v>0.0</c:v>
                </c:pt>
                <c:pt idx="3334">
                  <c:v>0.0</c:v>
                </c:pt>
                <c:pt idx="3335">
                  <c:v>0.0</c:v>
                </c:pt>
                <c:pt idx="3336">
                  <c:v>0.0</c:v>
                </c:pt>
                <c:pt idx="3337">
                  <c:v>1.0</c:v>
                </c:pt>
                <c:pt idx="3338">
                  <c:v>0.0</c:v>
                </c:pt>
                <c:pt idx="3339">
                  <c:v>0.0</c:v>
                </c:pt>
                <c:pt idx="3340">
                  <c:v>0.0</c:v>
                </c:pt>
                <c:pt idx="3341">
                  <c:v>0.0</c:v>
                </c:pt>
                <c:pt idx="3342">
                  <c:v>0.0</c:v>
                </c:pt>
                <c:pt idx="3343">
                  <c:v>0.0</c:v>
                </c:pt>
                <c:pt idx="3344">
                  <c:v>0.0</c:v>
                </c:pt>
                <c:pt idx="3345">
                  <c:v>0.0</c:v>
                </c:pt>
                <c:pt idx="3346">
                  <c:v>0.0</c:v>
                </c:pt>
                <c:pt idx="3347">
                  <c:v>0.0</c:v>
                </c:pt>
                <c:pt idx="3348">
                  <c:v>0.0</c:v>
                </c:pt>
                <c:pt idx="3349">
                  <c:v>0.0</c:v>
                </c:pt>
                <c:pt idx="3350">
                  <c:v>0.0</c:v>
                </c:pt>
                <c:pt idx="3351">
                  <c:v>0.0</c:v>
                </c:pt>
                <c:pt idx="3352">
                  <c:v>0.0</c:v>
                </c:pt>
                <c:pt idx="3353">
                  <c:v>1.0</c:v>
                </c:pt>
                <c:pt idx="3354">
                  <c:v>0.0</c:v>
                </c:pt>
                <c:pt idx="3355">
                  <c:v>0.0</c:v>
                </c:pt>
                <c:pt idx="3356">
                  <c:v>0.0</c:v>
                </c:pt>
                <c:pt idx="3357">
                  <c:v>0.0</c:v>
                </c:pt>
                <c:pt idx="3358">
                  <c:v>0.0</c:v>
                </c:pt>
                <c:pt idx="3359">
                  <c:v>0.0</c:v>
                </c:pt>
                <c:pt idx="3360">
                  <c:v>0.0</c:v>
                </c:pt>
                <c:pt idx="3361">
                  <c:v>0.0</c:v>
                </c:pt>
                <c:pt idx="3362">
                  <c:v>0.0</c:v>
                </c:pt>
                <c:pt idx="3363">
                  <c:v>0.0</c:v>
                </c:pt>
                <c:pt idx="3364">
                  <c:v>0.0</c:v>
                </c:pt>
                <c:pt idx="3365">
                  <c:v>0.0</c:v>
                </c:pt>
                <c:pt idx="3366">
                  <c:v>0.0</c:v>
                </c:pt>
                <c:pt idx="3367">
                  <c:v>0.0</c:v>
                </c:pt>
                <c:pt idx="3368">
                  <c:v>0.0</c:v>
                </c:pt>
                <c:pt idx="3369">
                  <c:v>0.0</c:v>
                </c:pt>
                <c:pt idx="3370">
                  <c:v>0.0</c:v>
                </c:pt>
                <c:pt idx="3371">
                  <c:v>0.0</c:v>
                </c:pt>
                <c:pt idx="3372">
                  <c:v>0.0</c:v>
                </c:pt>
                <c:pt idx="3373">
                  <c:v>0.0</c:v>
                </c:pt>
                <c:pt idx="3374">
                  <c:v>0.0</c:v>
                </c:pt>
                <c:pt idx="3375">
                  <c:v>0.0</c:v>
                </c:pt>
                <c:pt idx="3376">
                  <c:v>0.0</c:v>
                </c:pt>
                <c:pt idx="3377">
                  <c:v>0.0</c:v>
                </c:pt>
                <c:pt idx="3378">
                  <c:v>0.0</c:v>
                </c:pt>
                <c:pt idx="3379">
                  <c:v>0.0</c:v>
                </c:pt>
                <c:pt idx="3380">
                  <c:v>0.0</c:v>
                </c:pt>
                <c:pt idx="3381">
                  <c:v>0.0</c:v>
                </c:pt>
                <c:pt idx="3382">
                  <c:v>0.0</c:v>
                </c:pt>
                <c:pt idx="3383">
                  <c:v>0.0</c:v>
                </c:pt>
                <c:pt idx="3384">
                  <c:v>0.0</c:v>
                </c:pt>
                <c:pt idx="3385">
                  <c:v>0.0</c:v>
                </c:pt>
                <c:pt idx="3386">
                  <c:v>0.0</c:v>
                </c:pt>
                <c:pt idx="3387">
                  <c:v>0.0</c:v>
                </c:pt>
                <c:pt idx="3388">
                  <c:v>0.0</c:v>
                </c:pt>
                <c:pt idx="3389">
                  <c:v>0.0</c:v>
                </c:pt>
                <c:pt idx="3390">
                  <c:v>0.0</c:v>
                </c:pt>
                <c:pt idx="3391">
                  <c:v>0.0</c:v>
                </c:pt>
                <c:pt idx="3392">
                  <c:v>0.0</c:v>
                </c:pt>
                <c:pt idx="3393">
                  <c:v>0.0</c:v>
                </c:pt>
                <c:pt idx="3394">
                  <c:v>0.0</c:v>
                </c:pt>
                <c:pt idx="3395">
                  <c:v>0.0</c:v>
                </c:pt>
                <c:pt idx="3396">
                  <c:v>0.0</c:v>
                </c:pt>
                <c:pt idx="3397">
                  <c:v>0.0</c:v>
                </c:pt>
                <c:pt idx="3398">
                  <c:v>0.0</c:v>
                </c:pt>
                <c:pt idx="3399">
                  <c:v>0.0</c:v>
                </c:pt>
                <c:pt idx="3400">
                  <c:v>0.0</c:v>
                </c:pt>
                <c:pt idx="3401">
                  <c:v>0.0</c:v>
                </c:pt>
                <c:pt idx="3402">
                  <c:v>0.0</c:v>
                </c:pt>
                <c:pt idx="3403">
                  <c:v>0.0</c:v>
                </c:pt>
                <c:pt idx="3404">
                  <c:v>0.0</c:v>
                </c:pt>
                <c:pt idx="3405">
                  <c:v>0.0</c:v>
                </c:pt>
                <c:pt idx="3406">
                  <c:v>0.0</c:v>
                </c:pt>
                <c:pt idx="3407">
                  <c:v>0.0</c:v>
                </c:pt>
                <c:pt idx="3408">
                  <c:v>0.0</c:v>
                </c:pt>
                <c:pt idx="3409">
                  <c:v>0.0</c:v>
                </c:pt>
                <c:pt idx="3410">
                  <c:v>0.0</c:v>
                </c:pt>
                <c:pt idx="3411">
                  <c:v>0.0</c:v>
                </c:pt>
                <c:pt idx="3412">
                  <c:v>0.0</c:v>
                </c:pt>
                <c:pt idx="3413">
                  <c:v>0.0</c:v>
                </c:pt>
                <c:pt idx="3414">
                  <c:v>0.0</c:v>
                </c:pt>
                <c:pt idx="3415">
                  <c:v>0.0</c:v>
                </c:pt>
                <c:pt idx="3416">
                  <c:v>0.0</c:v>
                </c:pt>
                <c:pt idx="3417">
                  <c:v>0.0</c:v>
                </c:pt>
                <c:pt idx="3418">
                  <c:v>0.0</c:v>
                </c:pt>
                <c:pt idx="3419">
                  <c:v>0.0</c:v>
                </c:pt>
                <c:pt idx="3420">
                  <c:v>0.0</c:v>
                </c:pt>
                <c:pt idx="3421">
                  <c:v>0.0</c:v>
                </c:pt>
                <c:pt idx="3422">
                  <c:v>0.0</c:v>
                </c:pt>
                <c:pt idx="3423">
                  <c:v>0.0</c:v>
                </c:pt>
                <c:pt idx="3424">
                  <c:v>0.0</c:v>
                </c:pt>
                <c:pt idx="3425">
                  <c:v>2.0</c:v>
                </c:pt>
                <c:pt idx="3426">
                  <c:v>0.0</c:v>
                </c:pt>
                <c:pt idx="3427">
                  <c:v>0.0</c:v>
                </c:pt>
                <c:pt idx="3428">
                  <c:v>0.0</c:v>
                </c:pt>
                <c:pt idx="3429">
                  <c:v>0.0</c:v>
                </c:pt>
                <c:pt idx="3430">
                  <c:v>0.0</c:v>
                </c:pt>
                <c:pt idx="3431">
                  <c:v>1.0</c:v>
                </c:pt>
                <c:pt idx="3432">
                  <c:v>0.0</c:v>
                </c:pt>
                <c:pt idx="3433">
                  <c:v>0.0</c:v>
                </c:pt>
                <c:pt idx="3434">
                  <c:v>0.0</c:v>
                </c:pt>
                <c:pt idx="3435">
                  <c:v>0.0</c:v>
                </c:pt>
                <c:pt idx="3436">
                  <c:v>0.0</c:v>
                </c:pt>
                <c:pt idx="3437">
                  <c:v>0.0</c:v>
                </c:pt>
                <c:pt idx="3438">
                  <c:v>0.0</c:v>
                </c:pt>
                <c:pt idx="3439">
                  <c:v>0.0</c:v>
                </c:pt>
                <c:pt idx="3440">
                  <c:v>0.0</c:v>
                </c:pt>
                <c:pt idx="3441">
                  <c:v>0.0</c:v>
                </c:pt>
                <c:pt idx="3442">
                  <c:v>0.0</c:v>
                </c:pt>
                <c:pt idx="3443">
                  <c:v>0.0</c:v>
                </c:pt>
                <c:pt idx="3444">
                  <c:v>0.0</c:v>
                </c:pt>
                <c:pt idx="3445">
                  <c:v>0.0</c:v>
                </c:pt>
                <c:pt idx="3446">
                  <c:v>0.0</c:v>
                </c:pt>
                <c:pt idx="3447">
                  <c:v>0.0</c:v>
                </c:pt>
                <c:pt idx="3448">
                  <c:v>0.0</c:v>
                </c:pt>
                <c:pt idx="3449">
                  <c:v>0.0</c:v>
                </c:pt>
                <c:pt idx="3450">
                  <c:v>0.0</c:v>
                </c:pt>
                <c:pt idx="3451">
                  <c:v>0.0</c:v>
                </c:pt>
                <c:pt idx="3452">
                  <c:v>0.0</c:v>
                </c:pt>
                <c:pt idx="3453">
                  <c:v>0.0</c:v>
                </c:pt>
                <c:pt idx="3454">
                  <c:v>0.0</c:v>
                </c:pt>
                <c:pt idx="3455">
                  <c:v>0.0</c:v>
                </c:pt>
                <c:pt idx="3456">
                  <c:v>0.0</c:v>
                </c:pt>
                <c:pt idx="3457">
                  <c:v>0.0</c:v>
                </c:pt>
                <c:pt idx="3458">
                  <c:v>0.0</c:v>
                </c:pt>
                <c:pt idx="3459">
                  <c:v>0.0</c:v>
                </c:pt>
                <c:pt idx="3460">
                  <c:v>0.0</c:v>
                </c:pt>
                <c:pt idx="3461">
                  <c:v>0.0</c:v>
                </c:pt>
                <c:pt idx="3462">
                  <c:v>0.0</c:v>
                </c:pt>
                <c:pt idx="3463">
                  <c:v>0.0</c:v>
                </c:pt>
                <c:pt idx="3464">
                  <c:v>0.0</c:v>
                </c:pt>
                <c:pt idx="3465">
                  <c:v>0.0</c:v>
                </c:pt>
                <c:pt idx="3466">
                  <c:v>0.0</c:v>
                </c:pt>
                <c:pt idx="3467">
                  <c:v>0.0</c:v>
                </c:pt>
                <c:pt idx="3468">
                  <c:v>0.0</c:v>
                </c:pt>
                <c:pt idx="3469">
                  <c:v>0.0</c:v>
                </c:pt>
                <c:pt idx="3470">
                  <c:v>0.0</c:v>
                </c:pt>
                <c:pt idx="3471">
                  <c:v>0.0</c:v>
                </c:pt>
                <c:pt idx="3472">
                  <c:v>0.0</c:v>
                </c:pt>
                <c:pt idx="3473">
                  <c:v>0.0</c:v>
                </c:pt>
                <c:pt idx="3474">
                  <c:v>0.0</c:v>
                </c:pt>
                <c:pt idx="3475">
                  <c:v>0.0</c:v>
                </c:pt>
                <c:pt idx="3476">
                  <c:v>0.0</c:v>
                </c:pt>
                <c:pt idx="3477">
                  <c:v>1.0</c:v>
                </c:pt>
                <c:pt idx="3478">
                  <c:v>0.0</c:v>
                </c:pt>
                <c:pt idx="3479">
                  <c:v>0.0</c:v>
                </c:pt>
                <c:pt idx="3480">
                  <c:v>0.0</c:v>
                </c:pt>
                <c:pt idx="3481">
                  <c:v>0.0</c:v>
                </c:pt>
                <c:pt idx="3482">
                  <c:v>0.0</c:v>
                </c:pt>
                <c:pt idx="3483">
                  <c:v>0.0</c:v>
                </c:pt>
                <c:pt idx="3484">
                  <c:v>0.0</c:v>
                </c:pt>
                <c:pt idx="3485">
                  <c:v>0.0</c:v>
                </c:pt>
                <c:pt idx="3486">
                  <c:v>0.0</c:v>
                </c:pt>
                <c:pt idx="3487">
                  <c:v>0.0</c:v>
                </c:pt>
                <c:pt idx="3488">
                  <c:v>0.0</c:v>
                </c:pt>
                <c:pt idx="3489">
                  <c:v>0.0</c:v>
                </c:pt>
                <c:pt idx="3490">
                  <c:v>0.0</c:v>
                </c:pt>
                <c:pt idx="3491">
                  <c:v>0.0</c:v>
                </c:pt>
                <c:pt idx="3492">
                  <c:v>0.0</c:v>
                </c:pt>
                <c:pt idx="3493">
                  <c:v>0.0</c:v>
                </c:pt>
                <c:pt idx="3494">
                  <c:v>0.0</c:v>
                </c:pt>
                <c:pt idx="3495">
                  <c:v>0.0</c:v>
                </c:pt>
                <c:pt idx="3496">
                  <c:v>0.0</c:v>
                </c:pt>
                <c:pt idx="3497">
                  <c:v>0.0</c:v>
                </c:pt>
                <c:pt idx="3498">
                  <c:v>0.0</c:v>
                </c:pt>
                <c:pt idx="3499">
                  <c:v>0.0</c:v>
                </c:pt>
                <c:pt idx="3500">
                  <c:v>0.0</c:v>
                </c:pt>
                <c:pt idx="3501">
                  <c:v>0.0</c:v>
                </c:pt>
                <c:pt idx="3502">
                  <c:v>0.0</c:v>
                </c:pt>
                <c:pt idx="3503">
                  <c:v>0.0</c:v>
                </c:pt>
                <c:pt idx="3504">
                  <c:v>0.0</c:v>
                </c:pt>
                <c:pt idx="3505">
                  <c:v>0.0</c:v>
                </c:pt>
                <c:pt idx="3506">
                  <c:v>0.0</c:v>
                </c:pt>
                <c:pt idx="3507">
                  <c:v>0.0</c:v>
                </c:pt>
                <c:pt idx="3508">
                  <c:v>0.0</c:v>
                </c:pt>
                <c:pt idx="3509">
                  <c:v>0.0</c:v>
                </c:pt>
                <c:pt idx="3510">
                  <c:v>0.0</c:v>
                </c:pt>
                <c:pt idx="3511">
                  <c:v>0.0</c:v>
                </c:pt>
                <c:pt idx="3512">
                  <c:v>0.0</c:v>
                </c:pt>
                <c:pt idx="3513">
                  <c:v>0.0</c:v>
                </c:pt>
                <c:pt idx="3514">
                  <c:v>0.0</c:v>
                </c:pt>
                <c:pt idx="3515">
                  <c:v>0.0</c:v>
                </c:pt>
                <c:pt idx="3516">
                  <c:v>0.0</c:v>
                </c:pt>
                <c:pt idx="3517">
                  <c:v>0.0</c:v>
                </c:pt>
                <c:pt idx="3518">
                  <c:v>0.0</c:v>
                </c:pt>
                <c:pt idx="3519">
                  <c:v>0.0</c:v>
                </c:pt>
                <c:pt idx="3520">
                  <c:v>0.0</c:v>
                </c:pt>
                <c:pt idx="3521">
                  <c:v>0.0</c:v>
                </c:pt>
                <c:pt idx="3522">
                  <c:v>0.0</c:v>
                </c:pt>
                <c:pt idx="3523">
                  <c:v>0.0</c:v>
                </c:pt>
                <c:pt idx="3524">
                  <c:v>0.0</c:v>
                </c:pt>
                <c:pt idx="3525">
                  <c:v>0.0</c:v>
                </c:pt>
                <c:pt idx="3526">
                  <c:v>0.0</c:v>
                </c:pt>
                <c:pt idx="3527">
                  <c:v>0.0</c:v>
                </c:pt>
                <c:pt idx="3528">
                  <c:v>0.0</c:v>
                </c:pt>
                <c:pt idx="3529">
                  <c:v>0.0</c:v>
                </c:pt>
                <c:pt idx="3530">
                  <c:v>0.0</c:v>
                </c:pt>
                <c:pt idx="3531">
                  <c:v>0.0</c:v>
                </c:pt>
                <c:pt idx="3532">
                  <c:v>0.0</c:v>
                </c:pt>
                <c:pt idx="3533">
                  <c:v>0.0</c:v>
                </c:pt>
                <c:pt idx="3534">
                  <c:v>0.0</c:v>
                </c:pt>
                <c:pt idx="3535">
                  <c:v>0.0</c:v>
                </c:pt>
                <c:pt idx="3536">
                  <c:v>0.0</c:v>
                </c:pt>
                <c:pt idx="3537">
                  <c:v>0.0</c:v>
                </c:pt>
                <c:pt idx="3538">
                  <c:v>0.0</c:v>
                </c:pt>
                <c:pt idx="3539">
                  <c:v>0.0</c:v>
                </c:pt>
                <c:pt idx="3540">
                  <c:v>0.0</c:v>
                </c:pt>
                <c:pt idx="3541">
                  <c:v>0.0</c:v>
                </c:pt>
                <c:pt idx="3542">
                  <c:v>0.0</c:v>
                </c:pt>
                <c:pt idx="3543">
                  <c:v>0.0</c:v>
                </c:pt>
                <c:pt idx="3544">
                  <c:v>0.0</c:v>
                </c:pt>
                <c:pt idx="3545">
                  <c:v>0.0</c:v>
                </c:pt>
                <c:pt idx="3546">
                  <c:v>0.0</c:v>
                </c:pt>
                <c:pt idx="3547">
                  <c:v>0.0</c:v>
                </c:pt>
                <c:pt idx="3548">
                  <c:v>0.0</c:v>
                </c:pt>
                <c:pt idx="3549">
                  <c:v>0.0</c:v>
                </c:pt>
                <c:pt idx="3550">
                  <c:v>0.0</c:v>
                </c:pt>
                <c:pt idx="3551">
                  <c:v>0.0</c:v>
                </c:pt>
                <c:pt idx="3552">
                  <c:v>0.0</c:v>
                </c:pt>
                <c:pt idx="3553">
                  <c:v>0.0</c:v>
                </c:pt>
                <c:pt idx="3554">
                  <c:v>0.0</c:v>
                </c:pt>
                <c:pt idx="3555">
                  <c:v>0.0</c:v>
                </c:pt>
                <c:pt idx="3556">
                  <c:v>0.0</c:v>
                </c:pt>
                <c:pt idx="3557">
                  <c:v>0.0</c:v>
                </c:pt>
                <c:pt idx="3558">
                  <c:v>0.0</c:v>
                </c:pt>
                <c:pt idx="3559">
                  <c:v>0.0</c:v>
                </c:pt>
                <c:pt idx="3560">
                  <c:v>0.0</c:v>
                </c:pt>
                <c:pt idx="3561">
                  <c:v>0.0</c:v>
                </c:pt>
                <c:pt idx="3562">
                  <c:v>0.0</c:v>
                </c:pt>
                <c:pt idx="3563">
                  <c:v>0.0</c:v>
                </c:pt>
                <c:pt idx="3564">
                  <c:v>0.0</c:v>
                </c:pt>
                <c:pt idx="3565">
                  <c:v>0.0</c:v>
                </c:pt>
                <c:pt idx="3566">
                  <c:v>0.0</c:v>
                </c:pt>
                <c:pt idx="3567">
                  <c:v>0.0</c:v>
                </c:pt>
                <c:pt idx="3568">
                  <c:v>0.0</c:v>
                </c:pt>
                <c:pt idx="3569">
                  <c:v>0.0</c:v>
                </c:pt>
                <c:pt idx="3570">
                  <c:v>0.0</c:v>
                </c:pt>
                <c:pt idx="3571">
                  <c:v>0.0</c:v>
                </c:pt>
                <c:pt idx="3572">
                  <c:v>0.0</c:v>
                </c:pt>
                <c:pt idx="3573">
                  <c:v>0.0</c:v>
                </c:pt>
                <c:pt idx="3574">
                  <c:v>0.0</c:v>
                </c:pt>
                <c:pt idx="3575">
                  <c:v>0.0</c:v>
                </c:pt>
                <c:pt idx="3576">
                  <c:v>0.0</c:v>
                </c:pt>
                <c:pt idx="3577">
                  <c:v>0.0</c:v>
                </c:pt>
                <c:pt idx="3578">
                  <c:v>0.0</c:v>
                </c:pt>
                <c:pt idx="3579">
                  <c:v>0.0</c:v>
                </c:pt>
                <c:pt idx="3580">
                  <c:v>0.0</c:v>
                </c:pt>
                <c:pt idx="3581">
                  <c:v>0.0</c:v>
                </c:pt>
                <c:pt idx="3582">
                  <c:v>0.0</c:v>
                </c:pt>
                <c:pt idx="3583">
                  <c:v>0.0</c:v>
                </c:pt>
                <c:pt idx="3584">
                  <c:v>0.0</c:v>
                </c:pt>
                <c:pt idx="3585">
                  <c:v>0.0</c:v>
                </c:pt>
                <c:pt idx="3586">
                  <c:v>0.0</c:v>
                </c:pt>
                <c:pt idx="3587">
                  <c:v>0.0</c:v>
                </c:pt>
                <c:pt idx="3588">
                  <c:v>0.0</c:v>
                </c:pt>
                <c:pt idx="3589">
                  <c:v>0.0</c:v>
                </c:pt>
                <c:pt idx="3590">
                  <c:v>0.0</c:v>
                </c:pt>
                <c:pt idx="3591">
                  <c:v>0.0</c:v>
                </c:pt>
                <c:pt idx="3592">
                  <c:v>0.0</c:v>
                </c:pt>
                <c:pt idx="3593">
                  <c:v>0.0</c:v>
                </c:pt>
                <c:pt idx="3594">
                  <c:v>0.0</c:v>
                </c:pt>
                <c:pt idx="3595">
                  <c:v>0.0</c:v>
                </c:pt>
                <c:pt idx="3596">
                  <c:v>0.0</c:v>
                </c:pt>
                <c:pt idx="3597">
                  <c:v>0.0</c:v>
                </c:pt>
                <c:pt idx="3598">
                  <c:v>0.0</c:v>
                </c:pt>
                <c:pt idx="3599">
                  <c:v>0.0</c:v>
                </c:pt>
                <c:pt idx="3600">
                  <c:v>0.0</c:v>
                </c:pt>
                <c:pt idx="3601">
                  <c:v>0.0</c:v>
                </c:pt>
                <c:pt idx="3602">
                  <c:v>0.0</c:v>
                </c:pt>
                <c:pt idx="3603">
                  <c:v>0.0</c:v>
                </c:pt>
                <c:pt idx="3604">
                  <c:v>0.0</c:v>
                </c:pt>
                <c:pt idx="3605">
                  <c:v>0.0</c:v>
                </c:pt>
                <c:pt idx="3606">
                  <c:v>0.0</c:v>
                </c:pt>
                <c:pt idx="3607">
                  <c:v>0.0</c:v>
                </c:pt>
                <c:pt idx="3608">
                  <c:v>0.0</c:v>
                </c:pt>
                <c:pt idx="3609">
                  <c:v>0.0</c:v>
                </c:pt>
                <c:pt idx="3610">
                  <c:v>0.0</c:v>
                </c:pt>
                <c:pt idx="3611">
                  <c:v>0.0</c:v>
                </c:pt>
                <c:pt idx="3612">
                  <c:v>0.0</c:v>
                </c:pt>
                <c:pt idx="3613">
                  <c:v>0.0</c:v>
                </c:pt>
                <c:pt idx="3614">
                  <c:v>0.0</c:v>
                </c:pt>
                <c:pt idx="3615">
                  <c:v>0.0</c:v>
                </c:pt>
                <c:pt idx="3616">
                  <c:v>0.0</c:v>
                </c:pt>
                <c:pt idx="3617">
                  <c:v>0.0</c:v>
                </c:pt>
                <c:pt idx="3618">
                  <c:v>0.0</c:v>
                </c:pt>
                <c:pt idx="3619">
                  <c:v>0.0</c:v>
                </c:pt>
                <c:pt idx="3620">
                  <c:v>0.0</c:v>
                </c:pt>
                <c:pt idx="3621">
                  <c:v>0.0</c:v>
                </c:pt>
                <c:pt idx="3622">
                  <c:v>0.0</c:v>
                </c:pt>
                <c:pt idx="3623">
                  <c:v>0.0</c:v>
                </c:pt>
                <c:pt idx="3624">
                  <c:v>0.0</c:v>
                </c:pt>
                <c:pt idx="3625">
                  <c:v>0.0</c:v>
                </c:pt>
                <c:pt idx="3626">
                  <c:v>0.0</c:v>
                </c:pt>
                <c:pt idx="3627">
                  <c:v>0.0</c:v>
                </c:pt>
                <c:pt idx="3628">
                  <c:v>0.0</c:v>
                </c:pt>
                <c:pt idx="3629">
                  <c:v>0.0</c:v>
                </c:pt>
                <c:pt idx="3630">
                  <c:v>0.0</c:v>
                </c:pt>
                <c:pt idx="3631">
                  <c:v>0.0</c:v>
                </c:pt>
                <c:pt idx="3632">
                  <c:v>0.0</c:v>
                </c:pt>
                <c:pt idx="3633">
                  <c:v>0.0</c:v>
                </c:pt>
                <c:pt idx="3634">
                  <c:v>0.0</c:v>
                </c:pt>
                <c:pt idx="3635">
                  <c:v>0.0</c:v>
                </c:pt>
                <c:pt idx="3636">
                  <c:v>0.0</c:v>
                </c:pt>
                <c:pt idx="3637">
                  <c:v>0.0</c:v>
                </c:pt>
                <c:pt idx="3638">
                  <c:v>0.0</c:v>
                </c:pt>
                <c:pt idx="3639">
                  <c:v>0.0</c:v>
                </c:pt>
                <c:pt idx="3640">
                  <c:v>0.0</c:v>
                </c:pt>
                <c:pt idx="3641">
                  <c:v>0.0</c:v>
                </c:pt>
                <c:pt idx="3642">
                  <c:v>0.0</c:v>
                </c:pt>
                <c:pt idx="3643">
                  <c:v>0.0</c:v>
                </c:pt>
                <c:pt idx="3644">
                  <c:v>0.0</c:v>
                </c:pt>
                <c:pt idx="3645">
                  <c:v>0.0</c:v>
                </c:pt>
                <c:pt idx="3646">
                  <c:v>0.0</c:v>
                </c:pt>
                <c:pt idx="3647">
                  <c:v>0.0</c:v>
                </c:pt>
                <c:pt idx="3648">
                  <c:v>0.0</c:v>
                </c:pt>
                <c:pt idx="3649">
                  <c:v>0.0</c:v>
                </c:pt>
                <c:pt idx="3650">
                  <c:v>0.0</c:v>
                </c:pt>
                <c:pt idx="3651">
                  <c:v>0.0</c:v>
                </c:pt>
                <c:pt idx="3652">
                  <c:v>0.0</c:v>
                </c:pt>
                <c:pt idx="3653">
                  <c:v>0.0</c:v>
                </c:pt>
                <c:pt idx="3654">
                  <c:v>0.0</c:v>
                </c:pt>
                <c:pt idx="3655">
                  <c:v>0.0</c:v>
                </c:pt>
                <c:pt idx="3656">
                  <c:v>0.0</c:v>
                </c:pt>
                <c:pt idx="3657">
                  <c:v>0.0</c:v>
                </c:pt>
                <c:pt idx="3658">
                  <c:v>0.0</c:v>
                </c:pt>
                <c:pt idx="3659">
                  <c:v>0.0</c:v>
                </c:pt>
                <c:pt idx="3660">
                  <c:v>0.0</c:v>
                </c:pt>
                <c:pt idx="3661">
                  <c:v>0.0</c:v>
                </c:pt>
                <c:pt idx="3662">
                  <c:v>0.0</c:v>
                </c:pt>
                <c:pt idx="3663">
                  <c:v>0.0</c:v>
                </c:pt>
                <c:pt idx="3664">
                  <c:v>0.0</c:v>
                </c:pt>
                <c:pt idx="3665">
                  <c:v>0.0</c:v>
                </c:pt>
                <c:pt idx="3666">
                  <c:v>0.0</c:v>
                </c:pt>
                <c:pt idx="3667">
                  <c:v>0.0</c:v>
                </c:pt>
                <c:pt idx="3668">
                  <c:v>0.0</c:v>
                </c:pt>
                <c:pt idx="3669">
                  <c:v>0.0</c:v>
                </c:pt>
                <c:pt idx="3670">
                  <c:v>0.0</c:v>
                </c:pt>
                <c:pt idx="3671">
                  <c:v>0.0</c:v>
                </c:pt>
                <c:pt idx="3672">
                  <c:v>0.0</c:v>
                </c:pt>
                <c:pt idx="3673">
                  <c:v>0.0</c:v>
                </c:pt>
                <c:pt idx="3674">
                  <c:v>0.0</c:v>
                </c:pt>
                <c:pt idx="3675">
                  <c:v>0.0</c:v>
                </c:pt>
                <c:pt idx="3676">
                  <c:v>0.0</c:v>
                </c:pt>
                <c:pt idx="3677">
                  <c:v>0.0</c:v>
                </c:pt>
                <c:pt idx="3678">
                  <c:v>0.0</c:v>
                </c:pt>
                <c:pt idx="3679">
                  <c:v>0.0</c:v>
                </c:pt>
                <c:pt idx="3680">
                  <c:v>0.0</c:v>
                </c:pt>
                <c:pt idx="3681">
                  <c:v>0.0</c:v>
                </c:pt>
                <c:pt idx="3682">
                  <c:v>0.0</c:v>
                </c:pt>
                <c:pt idx="3683">
                  <c:v>0.0</c:v>
                </c:pt>
                <c:pt idx="3684">
                  <c:v>0.0</c:v>
                </c:pt>
                <c:pt idx="3685">
                  <c:v>0.0</c:v>
                </c:pt>
                <c:pt idx="3686">
                  <c:v>0.0</c:v>
                </c:pt>
                <c:pt idx="3687">
                  <c:v>0.0</c:v>
                </c:pt>
                <c:pt idx="3688">
                  <c:v>0.0</c:v>
                </c:pt>
                <c:pt idx="3689">
                  <c:v>0.0</c:v>
                </c:pt>
                <c:pt idx="3690">
                  <c:v>0.0</c:v>
                </c:pt>
                <c:pt idx="3691">
                  <c:v>0.0</c:v>
                </c:pt>
                <c:pt idx="3692">
                  <c:v>0.0</c:v>
                </c:pt>
                <c:pt idx="3693">
                  <c:v>0.0</c:v>
                </c:pt>
                <c:pt idx="3694">
                  <c:v>0.0</c:v>
                </c:pt>
                <c:pt idx="3695">
                  <c:v>0.0</c:v>
                </c:pt>
                <c:pt idx="3696">
                  <c:v>0.0</c:v>
                </c:pt>
                <c:pt idx="3697">
                  <c:v>0.0</c:v>
                </c:pt>
                <c:pt idx="3698">
                  <c:v>0.0</c:v>
                </c:pt>
                <c:pt idx="3699">
                  <c:v>0.0</c:v>
                </c:pt>
                <c:pt idx="3700">
                  <c:v>0.0</c:v>
                </c:pt>
                <c:pt idx="3701">
                  <c:v>0.0</c:v>
                </c:pt>
                <c:pt idx="3702">
                  <c:v>0.0</c:v>
                </c:pt>
                <c:pt idx="3703">
                  <c:v>0.0</c:v>
                </c:pt>
                <c:pt idx="3704">
                  <c:v>0.0</c:v>
                </c:pt>
                <c:pt idx="3705">
                  <c:v>0.0</c:v>
                </c:pt>
                <c:pt idx="3706">
                  <c:v>0.0</c:v>
                </c:pt>
                <c:pt idx="3707">
                  <c:v>0.0</c:v>
                </c:pt>
                <c:pt idx="3708">
                  <c:v>0.0</c:v>
                </c:pt>
                <c:pt idx="3709">
                  <c:v>0.0</c:v>
                </c:pt>
                <c:pt idx="3710">
                  <c:v>0.0</c:v>
                </c:pt>
                <c:pt idx="3711">
                  <c:v>0.0</c:v>
                </c:pt>
                <c:pt idx="3712">
                  <c:v>0.0</c:v>
                </c:pt>
                <c:pt idx="3713">
                  <c:v>0.0</c:v>
                </c:pt>
                <c:pt idx="3714">
                  <c:v>0.0</c:v>
                </c:pt>
                <c:pt idx="3715">
                  <c:v>0.0</c:v>
                </c:pt>
                <c:pt idx="3716">
                  <c:v>0.0</c:v>
                </c:pt>
                <c:pt idx="3717">
                  <c:v>0.0</c:v>
                </c:pt>
                <c:pt idx="3718">
                  <c:v>0.0</c:v>
                </c:pt>
                <c:pt idx="3719">
                  <c:v>0.0</c:v>
                </c:pt>
                <c:pt idx="3720">
                  <c:v>0.0</c:v>
                </c:pt>
                <c:pt idx="3721">
                  <c:v>0.0</c:v>
                </c:pt>
                <c:pt idx="3722">
                  <c:v>0.0</c:v>
                </c:pt>
                <c:pt idx="3723">
                  <c:v>0.0</c:v>
                </c:pt>
                <c:pt idx="3724">
                  <c:v>0.0</c:v>
                </c:pt>
                <c:pt idx="3725">
                  <c:v>0.0</c:v>
                </c:pt>
                <c:pt idx="3726">
                  <c:v>0.0</c:v>
                </c:pt>
                <c:pt idx="3727">
                  <c:v>0.0</c:v>
                </c:pt>
                <c:pt idx="3728">
                  <c:v>0.0</c:v>
                </c:pt>
                <c:pt idx="3729">
                  <c:v>0.0</c:v>
                </c:pt>
                <c:pt idx="3730">
                  <c:v>0.0</c:v>
                </c:pt>
                <c:pt idx="3731">
                  <c:v>0.0</c:v>
                </c:pt>
                <c:pt idx="3732">
                  <c:v>0.0</c:v>
                </c:pt>
                <c:pt idx="3733">
                  <c:v>0.0</c:v>
                </c:pt>
                <c:pt idx="3734">
                  <c:v>0.0</c:v>
                </c:pt>
                <c:pt idx="3735">
                  <c:v>0.0</c:v>
                </c:pt>
                <c:pt idx="3736">
                  <c:v>0.0</c:v>
                </c:pt>
                <c:pt idx="3737">
                  <c:v>0.0</c:v>
                </c:pt>
                <c:pt idx="3738">
                  <c:v>0.0</c:v>
                </c:pt>
                <c:pt idx="3739">
                  <c:v>0.0</c:v>
                </c:pt>
                <c:pt idx="3740">
                  <c:v>0.0</c:v>
                </c:pt>
                <c:pt idx="3741">
                  <c:v>0.0</c:v>
                </c:pt>
                <c:pt idx="3742">
                  <c:v>0.0</c:v>
                </c:pt>
                <c:pt idx="3743">
                  <c:v>0.0</c:v>
                </c:pt>
                <c:pt idx="3744">
                  <c:v>0.0</c:v>
                </c:pt>
                <c:pt idx="3745">
                  <c:v>0.0</c:v>
                </c:pt>
                <c:pt idx="3746">
                  <c:v>0.0</c:v>
                </c:pt>
                <c:pt idx="3747">
                  <c:v>0.0</c:v>
                </c:pt>
                <c:pt idx="3748">
                  <c:v>0.0</c:v>
                </c:pt>
                <c:pt idx="3749">
                  <c:v>0.0</c:v>
                </c:pt>
                <c:pt idx="3750">
                  <c:v>0.0</c:v>
                </c:pt>
                <c:pt idx="3751">
                  <c:v>0.0</c:v>
                </c:pt>
                <c:pt idx="3752">
                  <c:v>0.0</c:v>
                </c:pt>
                <c:pt idx="3753">
                  <c:v>0.0</c:v>
                </c:pt>
                <c:pt idx="3754">
                  <c:v>0.0</c:v>
                </c:pt>
                <c:pt idx="3755">
                  <c:v>0.0</c:v>
                </c:pt>
                <c:pt idx="3756">
                  <c:v>0.0</c:v>
                </c:pt>
                <c:pt idx="3757">
                  <c:v>0.0</c:v>
                </c:pt>
                <c:pt idx="3758">
                  <c:v>0.0</c:v>
                </c:pt>
                <c:pt idx="3759">
                  <c:v>0.0</c:v>
                </c:pt>
                <c:pt idx="3760">
                  <c:v>0.0</c:v>
                </c:pt>
                <c:pt idx="3761">
                  <c:v>0.0</c:v>
                </c:pt>
                <c:pt idx="3762">
                  <c:v>0.0</c:v>
                </c:pt>
                <c:pt idx="3763">
                  <c:v>0.0</c:v>
                </c:pt>
                <c:pt idx="3764">
                  <c:v>0.0</c:v>
                </c:pt>
                <c:pt idx="3765">
                  <c:v>0.0</c:v>
                </c:pt>
                <c:pt idx="3766">
                  <c:v>0.0</c:v>
                </c:pt>
                <c:pt idx="3767">
                  <c:v>0.0</c:v>
                </c:pt>
                <c:pt idx="3768">
                  <c:v>0.0</c:v>
                </c:pt>
                <c:pt idx="3769">
                  <c:v>0.0</c:v>
                </c:pt>
                <c:pt idx="3770">
                  <c:v>0.0</c:v>
                </c:pt>
                <c:pt idx="3771">
                  <c:v>0.0</c:v>
                </c:pt>
                <c:pt idx="3772">
                  <c:v>0.0</c:v>
                </c:pt>
                <c:pt idx="3773">
                  <c:v>0.0</c:v>
                </c:pt>
                <c:pt idx="3774">
                  <c:v>0.0</c:v>
                </c:pt>
                <c:pt idx="3775">
                  <c:v>0.0</c:v>
                </c:pt>
                <c:pt idx="3776">
                  <c:v>0.0</c:v>
                </c:pt>
                <c:pt idx="3777">
                  <c:v>0.0</c:v>
                </c:pt>
                <c:pt idx="3778">
                  <c:v>0.0</c:v>
                </c:pt>
                <c:pt idx="3779">
                  <c:v>0.0</c:v>
                </c:pt>
                <c:pt idx="3780">
                  <c:v>0.0</c:v>
                </c:pt>
                <c:pt idx="3781">
                  <c:v>0.0</c:v>
                </c:pt>
                <c:pt idx="3782">
                  <c:v>0.0</c:v>
                </c:pt>
                <c:pt idx="3783">
                  <c:v>0.0</c:v>
                </c:pt>
                <c:pt idx="3784">
                  <c:v>0.0</c:v>
                </c:pt>
                <c:pt idx="3785">
                  <c:v>0.0</c:v>
                </c:pt>
                <c:pt idx="3786">
                  <c:v>0.0</c:v>
                </c:pt>
                <c:pt idx="3787">
                  <c:v>0.0</c:v>
                </c:pt>
                <c:pt idx="3788">
                  <c:v>0.0</c:v>
                </c:pt>
                <c:pt idx="3789">
                  <c:v>0.0</c:v>
                </c:pt>
                <c:pt idx="3790">
                  <c:v>0.0</c:v>
                </c:pt>
                <c:pt idx="3791">
                  <c:v>0.0</c:v>
                </c:pt>
                <c:pt idx="3792">
                  <c:v>0.0</c:v>
                </c:pt>
                <c:pt idx="3793">
                  <c:v>0.0</c:v>
                </c:pt>
                <c:pt idx="3794">
                  <c:v>0.0</c:v>
                </c:pt>
                <c:pt idx="3795">
                  <c:v>0.0</c:v>
                </c:pt>
                <c:pt idx="3796">
                  <c:v>0.0</c:v>
                </c:pt>
                <c:pt idx="3797">
                  <c:v>0.0</c:v>
                </c:pt>
                <c:pt idx="3798">
                  <c:v>0.0</c:v>
                </c:pt>
                <c:pt idx="3799">
                  <c:v>0.0</c:v>
                </c:pt>
                <c:pt idx="3800">
                  <c:v>0.0</c:v>
                </c:pt>
                <c:pt idx="3801">
                  <c:v>0.0</c:v>
                </c:pt>
                <c:pt idx="3802">
                  <c:v>0.0</c:v>
                </c:pt>
                <c:pt idx="3803">
                  <c:v>0.0</c:v>
                </c:pt>
                <c:pt idx="3804">
                  <c:v>0.0</c:v>
                </c:pt>
                <c:pt idx="3805">
                  <c:v>0.0</c:v>
                </c:pt>
                <c:pt idx="3806">
                  <c:v>0.0</c:v>
                </c:pt>
                <c:pt idx="3807">
                  <c:v>0.0</c:v>
                </c:pt>
                <c:pt idx="3808">
                  <c:v>0.0</c:v>
                </c:pt>
                <c:pt idx="3809">
                  <c:v>0.0</c:v>
                </c:pt>
                <c:pt idx="3810">
                  <c:v>0.0</c:v>
                </c:pt>
                <c:pt idx="3811">
                  <c:v>0.0</c:v>
                </c:pt>
                <c:pt idx="3812">
                  <c:v>0.0</c:v>
                </c:pt>
                <c:pt idx="3813">
                  <c:v>0.0</c:v>
                </c:pt>
                <c:pt idx="3814">
                  <c:v>0.0</c:v>
                </c:pt>
                <c:pt idx="3815">
                  <c:v>0.0</c:v>
                </c:pt>
                <c:pt idx="3816">
                  <c:v>0.0</c:v>
                </c:pt>
                <c:pt idx="3817">
                  <c:v>0.0</c:v>
                </c:pt>
                <c:pt idx="3818">
                  <c:v>0.0</c:v>
                </c:pt>
                <c:pt idx="3819">
                  <c:v>0.0</c:v>
                </c:pt>
                <c:pt idx="3820">
                  <c:v>0.0</c:v>
                </c:pt>
                <c:pt idx="3821">
                  <c:v>0.0</c:v>
                </c:pt>
                <c:pt idx="3822">
                  <c:v>0.0</c:v>
                </c:pt>
                <c:pt idx="3823">
                  <c:v>0.0</c:v>
                </c:pt>
                <c:pt idx="3824">
                  <c:v>0.0</c:v>
                </c:pt>
                <c:pt idx="3825">
                  <c:v>0.0</c:v>
                </c:pt>
                <c:pt idx="3826">
                  <c:v>0.0</c:v>
                </c:pt>
                <c:pt idx="3827">
                  <c:v>0.0</c:v>
                </c:pt>
                <c:pt idx="3828">
                  <c:v>0.0</c:v>
                </c:pt>
                <c:pt idx="3829">
                  <c:v>0.0</c:v>
                </c:pt>
                <c:pt idx="3830">
                  <c:v>0.0</c:v>
                </c:pt>
                <c:pt idx="3831">
                  <c:v>0.0</c:v>
                </c:pt>
                <c:pt idx="3832">
                  <c:v>0.0</c:v>
                </c:pt>
                <c:pt idx="3833">
                  <c:v>0.0</c:v>
                </c:pt>
                <c:pt idx="3834">
                  <c:v>0.0</c:v>
                </c:pt>
                <c:pt idx="3835">
                  <c:v>0.0</c:v>
                </c:pt>
                <c:pt idx="3836">
                  <c:v>0.0</c:v>
                </c:pt>
                <c:pt idx="3837">
                  <c:v>0.0</c:v>
                </c:pt>
                <c:pt idx="3838">
                  <c:v>0.0</c:v>
                </c:pt>
                <c:pt idx="3839">
                  <c:v>0.0</c:v>
                </c:pt>
                <c:pt idx="3840">
                  <c:v>0.0</c:v>
                </c:pt>
                <c:pt idx="3841">
                  <c:v>0.0</c:v>
                </c:pt>
                <c:pt idx="3842">
                  <c:v>0.0</c:v>
                </c:pt>
                <c:pt idx="3843">
                  <c:v>0.0</c:v>
                </c:pt>
                <c:pt idx="3844">
                  <c:v>0.0</c:v>
                </c:pt>
                <c:pt idx="3845">
                  <c:v>0.0</c:v>
                </c:pt>
                <c:pt idx="3846">
                  <c:v>0.0</c:v>
                </c:pt>
                <c:pt idx="3847">
                  <c:v>0.0</c:v>
                </c:pt>
                <c:pt idx="3848">
                  <c:v>0.0</c:v>
                </c:pt>
                <c:pt idx="3849">
                  <c:v>0.0</c:v>
                </c:pt>
                <c:pt idx="3850">
                  <c:v>0.0</c:v>
                </c:pt>
                <c:pt idx="3851">
                  <c:v>0.0</c:v>
                </c:pt>
                <c:pt idx="3852">
                  <c:v>0.0</c:v>
                </c:pt>
                <c:pt idx="3853">
                  <c:v>0.0</c:v>
                </c:pt>
                <c:pt idx="3854">
                  <c:v>0.0</c:v>
                </c:pt>
                <c:pt idx="3855">
                  <c:v>0.0</c:v>
                </c:pt>
                <c:pt idx="3856">
                  <c:v>0.0</c:v>
                </c:pt>
                <c:pt idx="3857">
                  <c:v>0.0</c:v>
                </c:pt>
                <c:pt idx="3858">
                  <c:v>0.0</c:v>
                </c:pt>
                <c:pt idx="3859">
                  <c:v>0.0</c:v>
                </c:pt>
                <c:pt idx="3860">
                  <c:v>0.0</c:v>
                </c:pt>
                <c:pt idx="3861">
                  <c:v>0.0</c:v>
                </c:pt>
                <c:pt idx="3862">
                  <c:v>0.0</c:v>
                </c:pt>
                <c:pt idx="3863">
                  <c:v>0.0</c:v>
                </c:pt>
                <c:pt idx="3864">
                  <c:v>0.0</c:v>
                </c:pt>
                <c:pt idx="3865">
                  <c:v>0.0</c:v>
                </c:pt>
                <c:pt idx="3866">
                  <c:v>0.0</c:v>
                </c:pt>
                <c:pt idx="3867">
                  <c:v>0.0</c:v>
                </c:pt>
                <c:pt idx="3868">
                  <c:v>0.0</c:v>
                </c:pt>
                <c:pt idx="3869">
                  <c:v>0.0</c:v>
                </c:pt>
                <c:pt idx="3870">
                  <c:v>0.0</c:v>
                </c:pt>
                <c:pt idx="3871">
                  <c:v>0.0</c:v>
                </c:pt>
                <c:pt idx="3872">
                  <c:v>0.0</c:v>
                </c:pt>
                <c:pt idx="3873">
                  <c:v>0.0</c:v>
                </c:pt>
                <c:pt idx="3874">
                  <c:v>0.0</c:v>
                </c:pt>
                <c:pt idx="3875">
                  <c:v>0.0</c:v>
                </c:pt>
                <c:pt idx="3876">
                  <c:v>0.0</c:v>
                </c:pt>
                <c:pt idx="3877">
                  <c:v>0.0</c:v>
                </c:pt>
                <c:pt idx="3878">
                  <c:v>0.0</c:v>
                </c:pt>
                <c:pt idx="3879">
                  <c:v>0.0</c:v>
                </c:pt>
                <c:pt idx="3880">
                  <c:v>0.0</c:v>
                </c:pt>
                <c:pt idx="3881">
                  <c:v>0.0</c:v>
                </c:pt>
                <c:pt idx="3882">
                  <c:v>0.0</c:v>
                </c:pt>
                <c:pt idx="3883">
                  <c:v>0.0</c:v>
                </c:pt>
                <c:pt idx="3884">
                  <c:v>0.0</c:v>
                </c:pt>
                <c:pt idx="3885">
                  <c:v>0.0</c:v>
                </c:pt>
                <c:pt idx="3886">
                  <c:v>0.0</c:v>
                </c:pt>
                <c:pt idx="3887">
                  <c:v>0.0</c:v>
                </c:pt>
                <c:pt idx="3888">
                  <c:v>0.0</c:v>
                </c:pt>
                <c:pt idx="3889">
                  <c:v>0.0</c:v>
                </c:pt>
                <c:pt idx="3890">
                  <c:v>0.0</c:v>
                </c:pt>
                <c:pt idx="3891">
                  <c:v>0.0</c:v>
                </c:pt>
                <c:pt idx="3892">
                  <c:v>0.0</c:v>
                </c:pt>
                <c:pt idx="3893">
                  <c:v>0.0</c:v>
                </c:pt>
                <c:pt idx="3894">
                  <c:v>0.0</c:v>
                </c:pt>
                <c:pt idx="3895">
                  <c:v>0.0</c:v>
                </c:pt>
                <c:pt idx="3896">
                  <c:v>0.0</c:v>
                </c:pt>
                <c:pt idx="3897">
                  <c:v>0.0</c:v>
                </c:pt>
                <c:pt idx="3898">
                  <c:v>0.0</c:v>
                </c:pt>
                <c:pt idx="3899">
                  <c:v>0.0</c:v>
                </c:pt>
                <c:pt idx="3900">
                  <c:v>0.0</c:v>
                </c:pt>
                <c:pt idx="3901">
                  <c:v>0.0</c:v>
                </c:pt>
                <c:pt idx="3902">
                  <c:v>0.0</c:v>
                </c:pt>
                <c:pt idx="3903">
                  <c:v>0.0</c:v>
                </c:pt>
                <c:pt idx="3904">
                  <c:v>0.0</c:v>
                </c:pt>
                <c:pt idx="3905">
                  <c:v>0.0</c:v>
                </c:pt>
                <c:pt idx="3906">
                  <c:v>0.0</c:v>
                </c:pt>
                <c:pt idx="3907">
                  <c:v>0.0</c:v>
                </c:pt>
                <c:pt idx="3908">
                  <c:v>0.0</c:v>
                </c:pt>
                <c:pt idx="3909">
                  <c:v>0.0</c:v>
                </c:pt>
                <c:pt idx="3910">
                  <c:v>0.0</c:v>
                </c:pt>
                <c:pt idx="3911">
                  <c:v>0.0</c:v>
                </c:pt>
                <c:pt idx="3912">
                  <c:v>0.0</c:v>
                </c:pt>
                <c:pt idx="3913">
                  <c:v>0.0</c:v>
                </c:pt>
                <c:pt idx="3914">
                  <c:v>0.0</c:v>
                </c:pt>
                <c:pt idx="3915">
                  <c:v>0.0</c:v>
                </c:pt>
                <c:pt idx="3916">
                  <c:v>0.0</c:v>
                </c:pt>
                <c:pt idx="3917">
                  <c:v>0.0</c:v>
                </c:pt>
                <c:pt idx="3918">
                  <c:v>0.0</c:v>
                </c:pt>
                <c:pt idx="3919">
                  <c:v>0.0</c:v>
                </c:pt>
                <c:pt idx="3920">
                  <c:v>0.0</c:v>
                </c:pt>
                <c:pt idx="3921">
                  <c:v>0.0</c:v>
                </c:pt>
                <c:pt idx="3922">
                  <c:v>0.0</c:v>
                </c:pt>
                <c:pt idx="3923">
                  <c:v>0.0</c:v>
                </c:pt>
                <c:pt idx="3924">
                  <c:v>0.0</c:v>
                </c:pt>
                <c:pt idx="3925">
                  <c:v>0.0</c:v>
                </c:pt>
                <c:pt idx="3926">
                  <c:v>0.0</c:v>
                </c:pt>
                <c:pt idx="3927">
                  <c:v>0.0</c:v>
                </c:pt>
                <c:pt idx="3928">
                  <c:v>0.0</c:v>
                </c:pt>
                <c:pt idx="3929">
                  <c:v>0.0</c:v>
                </c:pt>
                <c:pt idx="3930">
                  <c:v>0.0</c:v>
                </c:pt>
                <c:pt idx="3931">
                  <c:v>0.0</c:v>
                </c:pt>
                <c:pt idx="3932">
                  <c:v>0.0</c:v>
                </c:pt>
                <c:pt idx="3933">
                  <c:v>0.0</c:v>
                </c:pt>
                <c:pt idx="3934">
                  <c:v>0.0</c:v>
                </c:pt>
                <c:pt idx="3935">
                  <c:v>0.0</c:v>
                </c:pt>
                <c:pt idx="3936">
                  <c:v>0.0</c:v>
                </c:pt>
                <c:pt idx="3937">
                  <c:v>0.0</c:v>
                </c:pt>
                <c:pt idx="3938">
                  <c:v>0.0</c:v>
                </c:pt>
                <c:pt idx="3939">
                  <c:v>0.0</c:v>
                </c:pt>
                <c:pt idx="3940">
                  <c:v>0.0</c:v>
                </c:pt>
                <c:pt idx="3941">
                  <c:v>0.0</c:v>
                </c:pt>
                <c:pt idx="3942">
                  <c:v>0.0</c:v>
                </c:pt>
                <c:pt idx="3943">
                  <c:v>0.0</c:v>
                </c:pt>
                <c:pt idx="3944">
                  <c:v>0.0</c:v>
                </c:pt>
                <c:pt idx="3945">
                  <c:v>0.0</c:v>
                </c:pt>
                <c:pt idx="3946">
                  <c:v>0.0</c:v>
                </c:pt>
                <c:pt idx="3947">
                  <c:v>0.0</c:v>
                </c:pt>
                <c:pt idx="3948">
                  <c:v>0.0</c:v>
                </c:pt>
                <c:pt idx="3949">
                  <c:v>0.0</c:v>
                </c:pt>
                <c:pt idx="3950">
                  <c:v>0.0</c:v>
                </c:pt>
                <c:pt idx="3951">
                  <c:v>0.0</c:v>
                </c:pt>
                <c:pt idx="3952">
                  <c:v>0.0</c:v>
                </c:pt>
                <c:pt idx="3953">
                  <c:v>0.0</c:v>
                </c:pt>
                <c:pt idx="3954">
                  <c:v>0.0</c:v>
                </c:pt>
                <c:pt idx="3955">
                  <c:v>0.0</c:v>
                </c:pt>
                <c:pt idx="3956">
                  <c:v>1.0</c:v>
                </c:pt>
                <c:pt idx="3957">
                  <c:v>0.0</c:v>
                </c:pt>
                <c:pt idx="3958">
                  <c:v>0.0</c:v>
                </c:pt>
                <c:pt idx="3959">
                  <c:v>0.0</c:v>
                </c:pt>
                <c:pt idx="3960">
                  <c:v>0.0</c:v>
                </c:pt>
                <c:pt idx="3961">
                  <c:v>0.0</c:v>
                </c:pt>
                <c:pt idx="3962">
                  <c:v>0.0</c:v>
                </c:pt>
                <c:pt idx="3963">
                  <c:v>0.0</c:v>
                </c:pt>
                <c:pt idx="3964">
                  <c:v>0.0</c:v>
                </c:pt>
                <c:pt idx="3965">
                  <c:v>0.0</c:v>
                </c:pt>
                <c:pt idx="3966">
                  <c:v>0.0</c:v>
                </c:pt>
                <c:pt idx="3967">
                  <c:v>0.0</c:v>
                </c:pt>
                <c:pt idx="3968">
                  <c:v>0.0</c:v>
                </c:pt>
                <c:pt idx="3969">
                  <c:v>0.0</c:v>
                </c:pt>
                <c:pt idx="3970">
                  <c:v>0.0</c:v>
                </c:pt>
                <c:pt idx="3971">
                  <c:v>0.0</c:v>
                </c:pt>
                <c:pt idx="3972">
                  <c:v>0.0</c:v>
                </c:pt>
                <c:pt idx="3973">
                  <c:v>0.0</c:v>
                </c:pt>
                <c:pt idx="3974">
                  <c:v>0.0</c:v>
                </c:pt>
                <c:pt idx="3975">
                  <c:v>0.0</c:v>
                </c:pt>
                <c:pt idx="3976">
                  <c:v>0.0</c:v>
                </c:pt>
                <c:pt idx="3977">
                  <c:v>0.0</c:v>
                </c:pt>
                <c:pt idx="3978">
                  <c:v>0.0</c:v>
                </c:pt>
                <c:pt idx="3979">
                  <c:v>0.0</c:v>
                </c:pt>
                <c:pt idx="3980">
                  <c:v>0.0</c:v>
                </c:pt>
                <c:pt idx="3981">
                  <c:v>0.0</c:v>
                </c:pt>
                <c:pt idx="3982">
                  <c:v>0.0</c:v>
                </c:pt>
                <c:pt idx="3983">
                  <c:v>0.0</c:v>
                </c:pt>
                <c:pt idx="3984">
                  <c:v>0.0</c:v>
                </c:pt>
                <c:pt idx="3985">
                  <c:v>0.0</c:v>
                </c:pt>
                <c:pt idx="3986">
                  <c:v>0.0</c:v>
                </c:pt>
                <c:pt idx="3987">
                  <c:v>0.0</c:v>
                </c:pt>
                <c:pt idx="3988">
                  <c:v>0.0</c:v>
                </c:pt>
                <c:pt idx="3989">
                  <c:v>0.0</c:v>
                </c:pt>
                <c:pt idx="3990">
                  <c:v>0.0</c:v>
                </c:pt>
                <c:pt idx="3991">
                  <c:v>0.0</c:v>
                </c:pt>
                <c:pt idx="3992">
                  <c:v>0.0</c:v>
                </c:pt>
                <c:pt idx="3993">
                  <c:v>0.0</c:v>
                </c:pt>
                <c:pt idx="3994">
                  <c:v>0.0</c:v>
                </c:pt>
                <c:pt idx="3995">
                  <c:v>0.0</c:v>
                </c:pt>
                <c:pt idx="3996">
                  <c:v>0.0</c:v>
                </c:pt>
                <c:pt idx="3997">
                  <c:v>0.0</c:v>
                </c:pt>
                <c:pt idx="3998">
                  <c:v>0.0</c:v>
                </c:pt>
                <c:pt idx="3999">
                  <c:v>0.0</c:v>
                </c:pt>
                <c:pt idx="4000">
                  <c:v>1.0</c:v>
                </c:pt>
                <c:pt idx="4001">
                  <c:v>0.0</c:v>
                </c:pt>
                <c:pt idx="4002">
                  <c:v>0.0</c:v>
                </c:pt>
                <c:pt idx="4003">
                  <c:v>0.0</c:v>
                </c:pt>
                <c:pt idx="4004">
                  <c:v>0.0</c:v>
                </c:pt>
                <c:pt idx="4005">
                  <c:v>0.0</c:v>
                </c:pt>
                <c:pt idx="4006">
                  <c:v>0.0</c:v>
                </c:pt>
                <c:pt idx="4007">
                  <c:v>0.0</c:v>
                </c:pt>
                <c:pt idx="4008">
                  <c:v>0.0</c:v>
                </c:pt>
                <c:pt idx="4009">
                  <c:v>0.0</c:v>
                </c:pt>
                <c:pt idx="4010">
                  <c:v>0.0</c:v>
                </c:pt>
                <c:pt idx="4011">
                  <c:v>0.0</c:v>
                </c:pt>
                <c:pt idx="4012">
                  <c:v>0.0</c:v>
                </c:pt>
                <c:pt idx="4013">
                  <c:v>0.0</c:v>
                </c:pt>
                <c:pt idx="4014">
                  <c:v>0.0</c:v>
                </c:pt>
                <c:pt idx="4015">
                  <c:v>0.0</c:v>
                </c:pt>
                <c:pt idx="4016">
                  <c:v>0.0</c:v>
                </c:pt>
                <c:pt idx="4017">
                  <c:v>0.0</c:v>
                </c:pt>
                <c:pt idx="4018">
                  <c:v>0.0</c:v>
                </c:pt>
                <c:pt idx="4019">
                  <c:v>0.0</c:v>
                </c:pt>
                <c:pt idx="4020">
                  <c:v>0.0</c:v>
                </c:pt>
                <c:pt idx="4021">
                  <c:v>0.0</c:v>
                </c:pt>
                <c:pt idx="4022">
                  <c:v>0.0</c:v>
                </c:pt>
                <c:pt idx="4023">
                  <c:v>0.0</c:v>
                </c:pt>
                <c:pt idx="4024">
                  <c:v>0.0</c:v>
                </c:pt>
                <c:pt idx="4025">
                  <c:v>0.0</c:v>
                </c:pt>
                <c:pt idx="4026">
                  <c:v>0.0</c:v>
                </c:pt>
                <c:pt idx="4027">
                  <c:v>0.0</c:v>
                </c:pt>
                <c:pt idx="4028">
                  <c:v>0.0</c:v>
                </c:pt>
                <c:pt idx="4029">
                  <c:v>0.0</c:v>
                </c:pt>
                <c:pt idx="4030">
                  <c:v>0.0</c:v>
                </c:pt>
                <c:pt idx="4031">
                  <c:v>0.0</c:v>
                </c:pt>
                <c:pt idx="4032">
                  <c:v>0.0</c:v>
                </c:pt>
                <c:pt idx="4033">
                  <c:v>0.0</c:v>
                </c:pt>
                <c:pt idx="4034">
                  <c:v>0.0</c:v>
                </c:pt>
                <c:pt idx="4035">
                  <c:v>0.0</c:v>
                </c:pt>
                <c:pt idx="4036">
                  <c:v>0.0</c:v>
                </c:pt>
                <c:pt idx="4037">
                  <c:v>0.0</c:v>
                </c:pt>
                <c:pt idx="4038">
                  <c:v>0.0</c:v>
                </c:pt>
                <c:pt idx="4039">
                  <c:v>0.0</c:v>
                </c:pt>
                <c:pt idx="4040">
                  <c:v>0.0</c:v>
                </c:pt>
                <c:pt idx="4041">
                  <c:v>0.0</c:v>
                </c:pt>
                <c:pt idx="4042">
                  <c:v>0.0</c:v>
                </c:pt>
                <c:pt idx="4043">
                  <c:v>0.0</c:v>
                </c:pt>
                <c:pt idx="4044">
                  <c:v>0.0</c:v>
                </c:pt>
                <c:pt idx="4045">
                  <c:v>0.0</c:v>
                </c:pt>
                <c:pt idx="4046">
                  <c:v>0.0</c:v>
                </c:pt>
                <c:pt idx="4047">
                  <c:v>0.0</c:v>
                </c:pt>
                <c:pt idx="4048">
                  <c:v>0.0</c:v>
                </c:pt>
                <c:pt idx="4049">
                  <c:v>0.0</c:v>
                </c:pt>
                <c:pt idx="4050">
                  <c:v>0.0</c:v>
                </c:pt>
                <c:pt idx="4051">
                  <c:v>0.0</c:v>
                </c:pt>
                <c:pt idx="4052">
                  <c:v>0.0</c:v>
                </c:pt>
                <c:pt idx="4053">
                  <c:v>0.0</c:v>
                </c:pt>
                <c:pt idx="4054">
                  <c:v>1.0</c:v>
                </c:pt>
                <c:pt idx="4055">
                  <c:v>0.0</c:v>
                </c:pt>
                <c:pt idx="4056">
                  <c:v>0.0</c:v>
                </c:pt>
                <c:pt idx="4057">
                  <c:v>0.0</c:v>
                </c:pt>
                <c:pt idx="4058">
                  <c:v>0.0</c:v>
                </c:pt>
                <c:pt idx="4059">
                  <c:v>0.0</c:v>
                </c:pt>
                <c:pt idx="4060">
                  <c:v>0.0</c:v>
                </c:pt>
                <c:pt idx="4061">
                  <c:v>0.0</c:v>
                </c:pt>
                <c:pt idx="4062">
                  <c:v>0.0</c:v>
                </c:pt>
                <c:pt idx="4063">
                  <c:v>0.0</c:v>
                </c:pt>
                <c:pt idx="4064">
                  <c:v>0.0</c:v>
                </c:pt>
                <c:pt idx="4065">
                  <c:v>0.0</c:v>
                </c:pt>
                <c:pt idx="4066">
                  <c:v>0.0</c:v>
                </c:pt>
                <c:pt idx="4067">
                  <c:v>0.0</c:v>
                </c:pt>
                <c:pt idx="4068">
                  <c:v>0.0</c:v>
                </c:pt>
                <c:pt idx="4069">
                  <c:v>0.0</c:v>
                </c:pt>
                <c:pt idx="4070">
                  <c:v>0.0</c:v>
                </c:pt>
                <c:pt idx="4071">
                  <c:v>0.0</c:v>
                </c:pt>
                <c:pt idx="4072">
                  <c:v>0.0</c:v>
                </c:pt>
                <c:pt idx="4073">
                  <c:v>0.0</c:v>
                </c:pt>
                <c:pt idx="4074">
                  <c:v>0.0</c:v>
                </c:pt>
                <c:pt idx="4075">
                  <c:v>0.0</c:v>
                </c:pt>
                <c:pt idx="4076">
                  <c:v>0.0</c:v>
                </c:pt>
                <c:pt idx="4077">
                  <c:v>0.0</c:v>
                </c:pt>
                <c:pt idx="4078">
                  <c:v>0.0</c:v>
                </c:pt>
                <c:pt idx="4079">
                  <c:v>0.0</c:v>
                </c:pt>
                <c:pt idx="4080">
                  <c:v>0.0</c:v>
                </c:pt>
                <c:pt idx="4081">
                  <c:v>0.0</c:v>
                </c:pt>
                <c:pt idx="4082">
                  <c:v>0.0</c:v>
                </c:pt>
                <c:pt idx="4083">
                  <c:v>0.0</c:v>
                </c:pt>
                <c:pt idx="4084">
                  <c:v>0.0</c:v>
                </c:pt>
                <c:pt idx="4085">
                  <c:v>0.0</c:v>
                </c:pt>
                <c:pt idx="4086">
                  <c:v>0.0</c:v>
                </c:pt>
                <c:pt idx="4087">
                  <c:v>0.0</c:v>
                </c:pt>
                <c:pt idx="4088">
                  <c:v>0.0</c:v>
                </c:pt>
                <c:pt idx="4089">
                  <c:v>0.0</c:v>
                </c:pt>
                <c:pt idx="4090">
                  <c:v>0.0</c:v>
                </c:pt>
                <c:pt idx="4091">
                  <c:v>0.0</c:v>
                </c:pt>
                <c:pt idx="4092">
                  <c:v>0.0</c:v>
                </c:pt>
                <c:pt idx="4093">
                  <c:v>0.0</c:v>
                </c:pt>
                <c:pt idx="4094">
                  <c:v>0.0</c:v>
                </c:pt>
                <c:pt idx="4095">
                  <c:v>0.0</c:v>
                </c:pt>
                <c:pt idx="4096">
                  <c:v>0.0</c:v>
                </c:pt>
                <c:pt idx="4097">
                  <c:v>0.0</c:v>
                </c:pt>
                <c:pt idx="4098">
                  <c:v>0.0</c:v>
                </c:pt>
                <c:pt idx="4099">
                  <c:v>0.0</c:v>
                </c:pt>
                <c:pt idx="4100">
                  <c:v>0.0</c:v>
                </c:pt>
                <c:pt idx="4101">
                  <c:v>0.0</c:v>
                </c:pt>
                <c:pt idx="4102">
                  <c:v>1.0</c:v>
                </c:pt>
                <c:pt idx="4103">
                  <c:v>0.0</c:v>
                </c:pt>
                <c:pt idx="4104">
                  <c:v>0.0</c:v>
                </c:pt>
                <c:pt idx="4105">
                  <c:v>0.0</c:v>
                </c:pt>
                <c:pt idx="4106">
                  <c:v>1.0</c:v>
                </c:pt>
                <c:pt idx="4107">
                  <c:v>0.0</c:v>
                </c:pt>
                <c:pt idx="4108">
                  <c:v>0.0</c:v>
                </c:pt>
                <c:pt idx="4109">
                  <c:v>0.0</c:v>
                </c:pt>
                <c:pt idx="4110">
                  <c:v>0.0</c:v>
                </c:pt>
                <c:pt idx="4111">
                  <c:v>0.0</c:v>
                </c:pt>
                <c:pt idx="4112">
                  <c:v>0.0</c:v>
                </c:pt>
                <c:pt idx="4113">
                  <c:v>0.0</c:v>
                </c:pt>
                <c:pt idx="4114">
                  <c:v>0.0</c:v>
                </c:pt>
                <c:pt idx="4115">
                  <c:v>0.0</c:v>
                </c:pt>
                <c:pt idx="4116">
                  <c:v>0.0</c:v>
                </c:pt>
                <c:pt idx="4117">
                  <c:v>0.0</c:v>
                </c:pt>
                <c:pt idx="4118">
                  <c:v>0.0</c:v>
                </c:pt>
                <c:pt idx="4119">
                  <c:v>0.0</c:v>
                </c:pt>
                <c:pt idx="4120">
                  <c:v>1.0</c:v>
                </c:pt>
                <c:pt idx="4121">
                  <c:v>0.0</c:v>
                </c:pt>
                <c:pt idx="4122">
                  <c:v>0.0</c:v>
                </c:pt>
                <c:pt idx="4123">
                  <c:v>0.0</c:v>
                </c:pt>
                <c:pt idx="4124">
                  <c:v>0.0</c:v>
                </c:pt>
                <c:pt idx="4125">
                  <c:v>0.0</c:v>
                </c:pt>
                <c:pt idx="4126">
                  <c:v>0.0</c:v>
                </c:pt>
                <c:pt idx="4127">
                  <c:v>0.0</c:v>
                </c:pt>
                <c:pt idx="4128">
                  <c:v>0.0</c:v>
                </c:pt>
                <c:pt idx="4129">
                  <c:v>0.0</c:v>
                </c:pt>
                <c:pt idx="4130">
                  <c:v>0.0</c:v>
                </c:pt>
                <c:pt idx="4131">
                  <c:v>0.0</c:v>
                </c:pt>
                <c:pt idx="4132">
                  <c:v>1.0</c:v>
                </c:pt>
                <c:pt idx="4133">
                  <c:v>0.0</c:v>
                </c:pt>
                <c:pt idx="4134">
                  <c:v>0.0</c:v>
                </c:pt>
                <c:pt idx="4135">
                  <c:v>0.0</c:v>
                </c:pt>
                <c:pt idx="4136">
                  <c:v>0.0</c:v>
                </c:pt>
                <c:pt idx="4137">
                  <c:v>0.0</c:v>
                </c:pt>
                <c:pt idx="4138">
                  <c:v>0.0</c:v>
                </c:pt>
                <c:pt idx="4139">
                  <c:v>0.0</c:v>
                </c:pt>
                <c:pt idx="4140">
                  <c:v>0.0</c:v>
                </c:pt>
                <c:pt idx="4141">
                  <c:v>0.0</c:v>
                </c:pt>
                <c:pt idx="4142">
                  <c:v>0.0</c:v>
                </c:pt>
                <c:pt idx="4143">
                  <c:v>0.0</c:v>
                </c:pt>
                <c:pt idx="4144">
                  <c:v>0.0</c:v>
                </c:pt>
                <c:pt idx="4145">
                  <c:v>0.0</c:v>
                </c:pt>
                <c:pt idx="4146">
                  <c:v>0.0</c:v>
                </c:pt>
                <c:pt idx="4147">
                  <c:v>0.0</c:v>
                </c:pt>
                <c:pt idx="4148">
                  <c:v>0.0</c:v>
                </c:pt>
                <c:pt idx="4149">
                  <c:v>0.0</c:v>
                </c:pt>
                <c:pt idx="4150">
                  <c:v>0.0</c:v>
                </c:pt>
                <c:pt idx="4151">
                  <c:v>0.0</c:v>
                </c:pt>
                <c:pt idx="4152">
                  <c:v>0.0</c:v>
                </c:pt>
                <c:pt idx="4153">
                  <c:v>0.0</c:v>
                </c:pt>
                <c:pt idx="4154">
                  <c:v>0.0</c:v>
                </c:pt>
                <c:pt idx="4155">
                  <c:v>0.0</c:v>
                </c:pt>
                <c:pt idx="4156">
                  <c:v>0.0</c:v>
                </c:pt>
                <c:pt idx="4157">
                  <c:v>0.0</c:v>
                </c:pt>
                <c:pt idx="4158">
                  <c:v>0.0</c:v>
                </c:pt>
                <c:pt idx="4159">
                  <c:v>0.0</c:v>
                </c:pt>
                <c:pt idx="4160">
                  <c:v>0.0</c:v>
                </c:pt>
                <c:pt idx="4161">
                  <c:v>0.0</c:v>
                </c:pt>
                <c:pt idx="4162">
                  <c:v>0.0</c:v>
                </c:pt>
                <c:pt idx="4163">
                  <c:v>0.0</c:v>
                </c:pt>
                <c:pt idx="4164">
                  <c:v>0.0</c:v>
                </c:pt>
                <c:pt idx="4165">
                  <c:v>0.0</c:v>
                </c:pt>
                <c:pt idx="4166">
                  <c:v>0.0</c:v>
                </c:pt>
                <c:pt idx="4167">
                  <c:v>0.0</c:v>
                </c:pt>
                <c:pt idx="4168">
                  <c:v>0.0</c:v>
                </c:pt>
                <c:pt idx="4169">
                  <c:v>0.0</c:v>
                </c:pt>
                <c:pt idx="4170">
                  <c:v>0.0</c:v>
                </c:pt>
                <c:pt idx="4171">
                  <c:v>1.0</c:v>
                </c:pt>
                <c:pt idx="4172">
                  <c:v>0.0</c:v>
                </c:pt>
                <c:pt idx="4173">
                  <c:v>0.0</c:v>
                </c:pt>
                <c:pt idx="4174">
                  <c:v>0.0</c:v>
                </c:pt>
                <c:pt idx="4175">
                  <c:v>0.0</c:v>
                </c:pt>
                <c:pt idx="4176">
                  <c:v>0.0</c:v>
                </c:pt>
                <c:pt idx="4177">
                  <c:v>0.0</c:v>
                </c:pt>
                <c:pt idx="4178">
                  <c:v>0.0</c:v>
                </c:pt>
                <c:pt idx="4179">
                  <c:v>0.0</c:v>
                </c:pt>
                <c:pt idx="4180">
                  <c:v>0.0</c:v>
                </c:pt>
                <c:pt idx="4181">
                  <c:v>0.0</c:v>
                </c:pt>
                <c:pt idx="4182">
                  <c:v>0.0</c:v>
                </c:pt>
                <c:pt idx="4183">
                  <c:v>0.0</c:v>
                </c:pt>
                <c:pt idx="4184">
                  <c:v>0.0</c:v>
                </c:pt>
                <c:pt idx="4185">
                  <c:v>0.0</c:v>
                </c:pt>
                <c:pt idx="4186">
                  <c:v>0.0</c:v>
                </c:pt>
                <c:pt idx="4187">
                  <c:v>0.0</c:v>
                </c:pt>
                <c:pt idx="4188">
                  <c:v>0.0</c:v>
                </c:pt>
                <c:pt idx="4189">
                  <c:v>0.0</c:v>
                </c:pt>
                <c:pt idx="4190">
                  <c:v>0.0</c:v>
                </c:pt>
                <c:pt idx="4191">
                  <c:v>0.0</c:v>
                </c:pt>
                <c:pt idx="4192">
                  <c:v>0.0</c:v>
                </c:pt>
                <c:pt idx="4193">
                  <c:v>0.0</c:v>
                </c:pt>
                <c:pt idx="4194">
                  <c:v>0.0</c:v>
                </c:pt>
                <c:pt idx="4195">
                  <c:v>0.0</c:v>
                </c:pt>
                <c:pt idx="4196">
                  <c:v>0.0</c:v>
                </c:pt>
                <c:pt idx="4197">
                  <c:v>0.0</c:v>
                </c:pt>
                <c:pt idx="4198">
                  <c:v>0.0</c:v>
                </c:pt>
                <c:pt idx="4199">
                  <c:v>0.0</c:v>
                </c:pt>
                <c:pt idx="4200">
                  <c:v>0.0</c:v>
                </c:pt>
                <c:pt idx="4201">
                  <c:v>0.0</c:v>
                </c:pt>
                <c:pt idx="4202">
                  <c:v>0.0</c:v>
                </c:pt>
                <c:pt idx="4203">
                  <c:v>0.0</c:v>
                </c:pt>
                <c:pt idx="4204">
                  <c:v>0.0</c:v>
                </c:pt>
                <c:pt idx="4205">
                  <c:v>0.0</c:v>
                </c:pt>
                <c:pt idx="4206">
                  <c:v>0.0</c:v>
                </c:pt>
                <c:pt idx="4207">
                  <c:v>0.0</c:v>
                </c:pt>
                <c:pt idx="4208">
                  <c:v>0.0</c:v>
                </c:pt>
                <c:pt idx="4209">
                  <c:v>0.0</c:v>
                </c:pt>
                <c:pt idx="4210">
                  <c:v>0.0</c:v>
                </c:pt>
                <c:pt idx="4211">
                  <c:v>0.0</c:v>
                </c:pt>
                <c:pt idx="4212">
                  <c:v>0.0</c:v>
                </c:pt>
                <c:pt idx="4213">
                  <c:v>0.0</c:v>
                </c:pt>
                <c:pt idx="4214">
                  <c:v>0.0</c:v>
                </c:pt>
                <c:pt idx="4215">
                  <c:v>0.0</c:v>
                </c:pt>
                <c:pt idx="4216">
                  <c:v>0.0</c:v>
                </c:pt>
                <c:pt idx="4217">
                  <c:v>0.0</c:v>
                </c:pt>
                <c:pt idx="4218">
                  <c:v>0.0</c:v>
                </c:pt>
                <c:pt idx="4219">
                  <c:v>0.0</c:v>
                </c:pt>
                <c:pt idx="4220">
                  <c:v>0.0</c:v>
                </c:pt>
                <c:pt idx="4221">
                  <c:v>0.0</c:v>
                </c:pt>
                <c:pt idx="4222">
                  <c:v>0.0</c:v>
                </c:pt>
                <c:pt idx="4223">
                  <c:v>0.0</c:v>
                </c:pt>
                <c:pt idx="4224">
                  <c:v>0.0</c:v>
                </c:pt>
                <c:pt idx="4225">
                  <c:v>0.0</c:v>
                </c:pt>
                <c:pt idx="4226">
                  <c:v>0.0</c:v>
                </c:pt>
                <c:pt idx="4227">
                  <c:v>0.0</c:v>
                </c:pt>
                <c:pt idx="4228">
                  <c:v>0.0</c:v>
                </c:pt>
                <c:pt idx="4229">
                  <c:v>0.0</c:v>
                </c:pt>
                <c:pt idx="4230">
                  <c:v>0.0</c:v>
                </c:pt>
                <c:pt idx="4231">
                  <c:v>0.0</c:v>
                </c:pt>
                <c:pt idx="4232">
                  <c:v>0.0</c:v>
                </c:pt>
                <c:pt idx="4233">
                  <c:v>0.0</c:v>
                </c:pt>
                <c:pt idx="4234">
                  <c:v>0.0</c:v>
                </c:pt>
                <c:pt idx="4235">
                  <c:v>0.0</c:v>
                </c:pt>
                <c:pt idx="4236">
                  <c:v>0.0</c:v>
                </c:pt>
                <c:pt idx="4237">
                  <c:v>0.0</c:v>
                </c:pt>
                <c:pt idx="4238">
                  <c:v>0.0</c:v>
                </c:pt>
                <c:pt idx="4239">
                  <c:v>0.0</c:v>
                </c:pt>
                <c:pt idx="4240">
                  <c:v>0.0</c:v>
                </c:pt>
                <c:pt idx="4241">
                  <c:v>0.0</c:v>
                </c:pt>
                <c:pt idx="4242">
                  <c:v>0.0</c:v>
                </c:pt>
                <c:pt idx="4243">
                  <c:v>0.0</c:v>
                </c:pt>
                <c:pt idx="4244">
                  <c:v>0.0</c:v>
                </c:pt>
                <c:pt idx="4245">
                  <c:v>0.0</c:v>
                </c:pt>
                <c:pt idx="4246">
                  <c:v>0.0</c:v>
                </c:pt>
                <c:pt idx="4247">
                  <c:v>0.0</c:v>
                </c:pt>
                <c:pt idx="4248">
                  <c:v>0.0</c:v>
                </c:pt>
                <c:pt idx="4249">
                  <c:v>0.0</c:v>
                </c:pt>
                <c:pt idx="4250">
                  <c:v>0.0</c:v>
                </c:pt>
                <c:pt idx="4251">
                  <c:v>0.0</c:v>
                </c:pt>
                <c:pt idx="4252">
                  <c:v>0.0</c:v>
                </c:pt>
                <c:pt idx="4253">
                  <c:v>0.0</c:v>
                </c:pt>
                <c:pt idx="4254">
                  <c:v>0.0</c:v>
                </c:pt>
                <c:pt idx="4255">
                  <c:v>0.0</c:v>
                </c:pt>
                <c:pt idx="4256">
                  <c:v>0.0</c:v>
                </c:pt>
                <c:pt idx="4257">
                  <c:v>0.0</c:v>
                </c:pt>
                <c:pt idx="4258">
                  <c:v>0.0</c:v>
                </c:pt>
                <c:pt idx="4259">
                  <c:v>0.0</c:v>
                </c:pt>
                <c:pt idx="4260">
                  <c:v>0.0</c:v>
                </c:pt>
                <c:pt idx="4261">
                  <c:v>0.0</c:v>
                </c:pt>
                <c:pt idx="4262">
                  <c:v>0.0</c:v>
                </c:pt>
                <c:pt idx="4263">
                  <c:v>0.0</c:v>
                </c:pt>
                <c:pt idx="4264">
                  <c:v>0.0</c:v>
                </c:pt>
                <c:pt idx="4265">
                  <c:v>0.0</c:v>
                </c:pt>
                <c:pt idx="4266">
                  <c:v>0.0</c:v>
                </c:pt>
                <c:pt idx="4267">
                  <c:v>0.0</c:v>
                </c:pt>
                <c:pt idx="4268">
                  <c:v>0.0</c:v>
                </c:pt>
                <c:pt idx="4269">
                  <c:v>0.0</c:v>
                </c:pt>
                <c:pt idx="4270">
                  <c:v>0.0</c:v>
                </c:pt>
                <c:pt idx="4271">
                  <c:v>0.0</c:v>
                </c:pt>
                <c:pt idx="4272">
                  <c:v>0.0</c:v>
                </c:pt>
                <c:pt idx="4273">
                  <c:v>0.0</c:v>
                </c:pt>
                <c:pt idx="4274">
                  <c:v>0.0</c:v>
                </c:pt>
                <c:pt idx="4275">
                  <c:v>0.0</c:v>
                </c:pt>
                <c:pt idx="4276">
                  <c:v>0.0</c:v>
                </c:pt>
                <c:pt idx="4277">
                  <c:v>0.0</c:v>
                </c:pt>
                <c:pt idx="4278">
                  <c:v>0.0</c:v>
                </c:pt>
                <c:pt idx="4279">
                  <c:v>0.0</c:v>
                </c:pt>
                <c:pt idx="4280">
                  <c:v>0.0</c:v>
                </c:pt>
                <c:pt idx="4281">
                  <c:v>0.0</c:v>
                </c:pt>
                <c:pt idx="4282">
                  <c:v>0.0</c:v>
                </c:pt>
                <c:pt idx="4283">
                  <c:v>0.0</c:v>
                </c:pt>
                <c:pt idx="4284">
                  <c:v>0.0</c:v>
                </c:pt>
                <c:pt idx="4285">
                  <c:v>0.0</c:v>
                </c:pt>
                <c:pt idx="4286">
                  <c:v>0.0</c:v>
                </c:pt>
                <c:pt idx="4287">
                  <c:v>0.0</c:v>
                </c:pt>
                <c:pt idx="4288">
                  <c:v>0.0</c:v>
                </c:pt>
                <c:pt idx="4289">
                  <c:v>0.0</c:v>
                </c:pt>
                <c:pt idx="4290">
                  <c:v>0.0</c:v>
                </c:pt>
                <c:pt idx="4291">
                  <c:v>0.0</c:v>
                </c:pt>
                <c:pt idx="4292">
                  <c:v>0.0</c:v>
                </c:pt>
                <c:pt idx="4293">
                  <c:v>0.0</c:v>
                </c:pt>
                <c:pt idx="4294">
                  <c:v>0.0</c:v>
                </c:pt>
                <c:pt idx="4295">
                  <c:v>0.0</c:v>
                </c:pt>
                <c:pt idx="4296">
                  <c:v>0.0</c:v>
                </c:pt>
                <c:pt idx="4297">
                  <c:v>0.0</c:v>
                </c:pt>
                <c:pt idx="4298">
                  <c:v>0.0</c:v>
                </c:pt>
                <c:pt idx="4299">
                  <c:v>0.0</c:v>
                </c:pt>
                <c:pt idx="4300">
                  <c:v>0.0</c:v>
                </c:pt>
                <c:pt idx="4301">
                  <c:v>0.0</c:v>
                </c:pt>
                <c:pt idx="4302">
                  <c:v>0.0</c:v>
                </c:pt>
                <c:pt idx="4303">
                  <c:v>0.0</c:v>
                </c:pt>
                <c:pt idx="4304">
                  <c:v>0.0</c:v>
                </c:pt>
                <c:pt idx="4305">
                  <c:v>0.0</c:v>
                </c:pt>
                <c:pt idx="4306">
                  <c:v>0.0</c:v>
                </c:pt>
                <c:pt idx="4307">
                  <c:v>0.0</c:v>
                </c:pt>
                <c:pt idx="4308">
                  <c:v>0.0</c:v>
                </c:pt>
                <c:pt idx="4309">
                  <c:v>0.0</c:v>
                </c:pt>
                <c:pt idx="4310">
                  <c:v>0.0</c:v>
                </c:pt>
                <c:pt idx="4311">
                  <c:v>0.0</c:v>
                </c:pt>
                <c:pt idx="4312">
                  <c:v>0.0</c:v>
                </c:pt>
                <c:pt idx="4313">
                  <c:v>0.0</c:v>
                </c:pt>
                <c:pt idx="4314">
                  <c:v>0.0</c:v>
                </c:pt>
                <c:pt idx="4315">
                  <c:v>0.0</c:v>
                </c:pt>
                <c:pt idx="4316">
                  <c:v>0.0</c:v>
                </c:pt>
                <c:pt idx="4317">
                  <c:v>0.0</c:v>
                </c:pt>
                <c:pt idx="4318">
                  <c:v>0.0</c:v>
                </c:pt>
                <c:pt idx="4319">
                  <c:v>0.0</c:v>
                </c:pt>
                <c:pt idx="4320">
                  <c:v>0.0</c:v>
                </c:pt>
                <c:pt idx="4321">
                  <c:v>0.0</c:v>
                </c:pt>
                <c:pt idx="4322">
                  <c:v>0.0</c:v>
                </c:pt>
                <c:pt idx="4323">
                  <c:v>0.0</c:v>
                </c:pt>
                <c:pt idx="4324">
                  <c:v>0.0</c:v>
                </c:pt>
                <c:pt idx="4325">
                  <c:v>0.0</c:v>
                </c:pt>
                <c:pt idx="4326">
                  <c:v>0.0</c:v>
                </c:pt>
                <c:pt idx="4327">
                  <c:v>0.0</c:v>
                </c:pt>
                <c:pt idx="4328">
                  <c:v>0.0</c:v>
                </c:pt>
                <c:pt idx="4329">
                  <c:v>0.0</c:v>
                </c:pt>
                <c:pt idx="4330">
                  <c:v>0.0</c:v>
                </c:pt>
                <c:pt idx="4331">
                  <c:v>0.0</c:v>
                </c:pt>
                <c:pt idx="4332">
                  <c:v>0.0</c:v>
                </c:pt>
                <c:pt idx="4333">
                  <c:v>0.0</c:v>
                </c:pt>
                <c:pt idx="4334">
                  <c:v>0.0</c:v>
                </c:pt>
                <c:pt idx="4335">
                  <c:v>0.0</c:v>
                </c:pt>
                <c:pt idx="4336">
                  <c:v>0.0</c:v>
                </c:pt>
                <c:pt idx="4337">
                  <c:v>0.0</c:v>
                </c:pt>
                <c:pt idx="4338">
                  <c:v>0.0</c:v>
                </c:pt>
                <c:pt idx="4339">
                  <c:v>0.0</c:v>
                </c:pt>
                <c:pt idx="4340">
                  <c:v>0.0</c:v>
                </c:pt>
                <c:pt idx="4341">
                  <c:v>0.0</c:v>
                </c:pt>
                <c:pt idx="4342">
                  <c:v>0.0</c:v>
                </c:pt>
                <c:pt idx="4343">
                  <c:v>0.0</c:v>
                </c:pt>
                <c:pt idx="4344">
                  <c:v>0.0</c:v>
                </c:pt>
                <c:pt idx="4345">
                  <c:v>0.0</c:v>
                </c:pt>
                <c:pt idx="4346">
                  <c:v>0.0</c:v>
                </c:pt>
                <c:pt idx="4347">
                  <c:v>0.0</c:v>
                </c:pt>
                <c:pt idx="4348">
                  <c:v>0.0</c:v>
                </c:pt>
                <c:pt idx="4349">
                  <c:v>0.0</c:v>
                </c:pt>
                <c:pt idx="4350">
                  <c:v>0.0</c:v>
                </c:pt>
                <c:pt idx="4351">
                  <c:v>0.0</c:v>
                </c:pt>
                <c:pt idx="4352">
                  <c:v>0.0</c:v>
                </c:pt>
                <c:pt idx="4353">
                  <c:v>0.0</c:v>
                </c:pt>
                <c:pt idx="4354">
                  <c:v>0.0</c:v>
                </c:pt>
                <c:pt idx="4355">
                  <c:v>0.0</c:v>
                </c:pt>
                <c:pt idx="4356">
                  <c:v>0.0</c:v>
                </c:pt>
                <c:pt idx="4357">
                  <c:v>0.0</c:v>
                </c:pt>
                <c:pt idx="4358">
                  <c:v>0.0</c:v>
                </c:pt>
                <c:pt idx="4359">
                  <c:v>0.0</c:v>
                </c:pt>
                <c:pt idx="4360">
                  <c:v>0.0</c:v>
                </c:pt>
                <c:pt idx="4361">
                  <c:v>0.0</c:v>
                </c:pt>
                <c:pt idx="4362">
                  <c:v>0.0</c:v>
                </c:pt>
                <c:pt idx="4363">
                  <c:v>0.0</c:v>
                </c:pt>
                <c:pt idx="4364">
                  <c:v>0.0</c:v>
                </c:pt>
                <c:pt idx="4365">
                  <c:v>0.0</c:v>
                </c:pt>
                <c:pt idx="4366">
                  <c:v>0.0</c:v>
                </c:pt>
                <c:pt idx="4367">
                  <c:v>0.0</c:v>
                </c:pt>
                <c:pt idx="4368">
                  <c:v>0.0</c:v>
                </c:pt>
                <c:pt idx="4369">
                  <c:v>0.0</c:v>
                </c:pt>
                <c:pt idx="4370">
                  <c:v>0.0</c:v>
                </c:pt>
                <c:pt idx="4371">
                  <c:v>0.0</c:v>
                </c:pt>
                <c:pt idx="4372">
                  <c:v>0.0</c:v>
                </c:pt>
                <c:pt idx="4373">
                  <c:v>0.0</c:v>
                </c:pt>
                <c:pt idx="4374">
                  <c:v>0.0</c:v>
                </c:pt>
                <c:pt idx="4375">
                  <c:v>0.0</c:v>
                </c:pt>
                <c:pt idx="4376">
                  <c:v>0.0</c:v>
                </c:pt>
                <c:pt idx="4377">
                  <c:v>0.0</c:v>
                </c:pt>
                <c:pt idx="4378">
                  <c:v>0.0</c:v>
                </c:pt>
                <c:pt idx="4379">
                  <c:v>0.0</c:v>
                </c:pt>
                <c:pt idx="4380">
                  <c:v>0.0</c:v>
                </c:pt>
                <c:pt idx="4381">
                  <c:v>0.0</c:v>
                </c:pt>
                <c:pt idx="4382">
                  <c:v>0.0</c:v>
                </c:pt>
                <c:pt idx="4383">
                  <c:v>0.0</c:v>
                </c:pt>
                <c:pt idx="4384">
                  <c:v>0.0</c:v>
                </c:pt>
                <c:pt idx="4385">
                  <c:v>0.0</c:v>
                </c:pt>
                <c:pt idx="4386">
                  <c:v>0.0</c:v>
                </c:pt>
                <c:pt idx="4387">
                  <c:v>0.0</c:v>
                </c:pt>
                <c:pt idx="4388">
                  <c:v>0.0</c:v>
                </c:pt>
                <c:pt idx="4389">
                  <c:v>0.0</c:v>
                </c:pt>
                <c:pt idx="4390">
                  <c:v>0.0</c:v>
                </c:pt>
                <c:pt idx="4391">
                  <c:v>0.0</c:v>
                </c:pt>
                <c:pt idx="4392">
                  <c:v>0.0</c:v>
                </c:pt>
                <c:pt idx="4393">
                  <c:v>0.0</c:v>
                </c:pt>
                <c:pt idx="4394">
                  <c:v>0.0</c:v>
                </c:pt>
                <c:pt idx="4395">
                  <c:v>0.0</c:v>
                </c:pt>
                <c:pt idx="4396">
                  <c:v>0.0</c:v>
                </c:pt>
                <c:pt idx="4397">
                  <c:v>0.0</c:v>
                </c:pt>
                <c:pt idx="4398">
                  <c:v>0.0</c:v>
                </c:pt>
                <c:pt idx="4399">
                  <c:v>0.0</c:v>
                </c:pt>
                <c:pt idx="4400">
                  <c:v>0.0</c:v>
                </c:pt>
                <c:pt idx="4401">
                  <c:v>0.0</c:v>
                </c:pt>
                <c:pt idx="4402">
                  <c:v>0.0</c:v>
                </c:pt>
                <c:pt idx="4403">
                  <c:v>0.0</c:v>
                </c:pt>
                <c:pt idx="4404">
                  <c:v>0.0</c:v>
                </c:pt>
                <c:pt idx="4405">
                  <c:v>0.0</c:v>
                </c:pt>
                <c:pt idx="4406">
                  <c:v>0.0</c:v>
                </c:pt>
                <c:pt idx="4407">
                  <c:v>0.0</c:v>
                </c:pt>
                <c:pt idx="4408">
                  <c:v>0.0</c:v>
                </c:pt>
                <c:pt idx="4409">
                  <c:v>0.0</c:v>
                </c:pt>
                <c:pt idx="4410">
                  <c:v>0.0</c:v>
                </c:pt>
                <c:pt idx="4411">
                  <c:v>0.0</c:v>
                </c:pt>
                <c:pt idx="4412">
                  <c:v>0.0</c:v>
                </c:pt>
                <c:pt idx="4413">
                  <c:v>0.0</c:v>
                </c:pt>
                <c:pt idx="4414">
                  <c:v>0.0</c:v>
                </c:pt>
                <c:pt idx="4415">
                  <c:v>0.0</c:v>
                </c:pt>
                <c:pt idx="4416">
                  <c:v>0.0</c:v>
                </c:pt>
                <c:pt idx="4417">
                  <c:v>0.0</c:v>
                </c:pt>
                <c:pt idx="4418">
                  <c:v>0.0</c:v>
                </c:pt>
                <c:pt idx="4419">
                  <c:v>0.0</c:v>
                </c:pt>
                <c:pt idx="4420">
                  <c:v>0.0</c:v>
                </c:pt>
                <c:pt idx="4421">
                  <c:v>0.0</c:v>
                </c:pt>
                <c:pt idx="4422">
                  <c:v>0.0</c:v>
                </c:pt>
                <c:pt idx="4423">
                  <c:v>0.0</c:v>
                </c:pt>
                <c:pt idx="4424">
                  <c:v>0.0</c:v>
                </c:pt>
                <c:pt idx="4425">
                  <c:v>0.0</c:v>
                </c:pt>
                <c:pt idx="4426">
                  <c:v>0.0</c:v>
                </c:pt>
                <c:pt idx="4427">
                  <c:v>0.0</c:v>
                </c:pt>
                <c:pt idx="4428">
                  <c:v>0.0</c:v>
                </c:pt>
                <c:pt idx="4429">
                  <c:v>0.0</c:v>
                </c:pt>
                <c:pt idx="4430">
                  <c:v>0.0</c:v>
                </c:pt>
                <c:pt idx="4431">
                  <c:v>0.0</c:v>
                </c:pt>
                <c:pt idx="4432">
                  <c:v>0.0</c:v>
                </c:pt>
                <c:pt idx="4433">
                  <c:v>0.0</c:v>
                </c:pt>
                <c:pt idx="4434">
                  <c:v>0.0</c:v>
                </c:pt>
                <c:pt idx="4435">
                  <c:v>0.0</c:v>
                </c:pt>
                <c:pt idx="4436">
                  <c:v>0.0</c:v>
                </c:pt>
                <c:pt idx="4437">
                  <c:v>0.0</c:v>
                </c:pt>
                <c:pt idx="4438">
                  <c:v>0.0</c:v>
                </c:pt>
                <c:pt idx="4439">
                  <c:v>0.0</c:v>
                </c:pt>
                <c:pt idx="4440">
                  <c:v>0.0</c:v>
                </c:pt>
                <c:pt idx="4441">
                  <c:v>0.0</c:v>
                </c:pt>
                <c:pt idx="4442">
                  <c:v>0.0</c:v>
                </c:pt>
                <c:pt idx="4443">
                  <c:v>0.0</c:v>
                </c:pt>
                <c:pt idx="4444">
                  <c:v>0.0</c:v>
                </c:pt>
                <c:pt idx="4445">
                  <c:v>0.0</c:v>
                </c:pt>
                <c:pt idx="4446">
                  <c:v>0.0</c:v>
                </c:pt>
                <c:pt idx="4447">
                  <c:v>0.0</c:v>
                </c:pt>
                <c:pt idx="4448">
                  <c:v>0.0</c:v>
                </c:pt>
                <c:pt idx="4449">
                  <c:v>0.0</c:v>
                </c:pt>
                <c:pt idx="4450">
                  <c:v>0.0</c:v>
                </c:pt>
                <c:pt idx="4451">
                  <c:v>0.0</c:v>
                </c:pt>
                <c:pt idx="4452">
                  <c:v>0.0</c:v>
                </c:pt>
                <c:pt idx="4453">
                  <c:v>0.0</c:v>
                </c:pt>
                <c:pt idx="4454">
                  <c:v>0.0</c:v>
                </c:pt>
                <c:pt idx="4455">
                  <c:v>0.0</c:v>
                </c:pt>
                <c:pt idx="4456">
                  <c:v>0.0</c:v>
                </c:pt>
                <c:pt idx="4457">
                  <c:v>0.0</c:v>
                </c:pt>
                <c:pt idx="4458">
                  <c:v>0.0</c:v>
                </c:pt>
                <c:pt idx="4459">
                  <c:v>0.0</c:v>
                </c:pt>
                <c:pt idx="4460">
                  <c:v>0.0</c:v>
                </c:pt>
                <c:pt idx="4461">
                  <c:v>0.0</c:v>
                </c:pt>
                <c:pt idx="4462">
                  <c:v>0.0</c:v>
                </c:pt>
                <c:pt idx="4463">
                  <c:v>0.0</c:v>
                </c:pt>
                <c:pt idx="4464">
                  <c:v>0.0</c:v>
                </c:pt>
                <c:pt idx="4465">
                  <c:v>0.0</c:v>
                </c:pt>
                <c:pt idx="4466">
                  <c:v>0.0</c:v>
                </c:pt>
                <c:pt idx="4467">
                  <c:v>0.0</c:v>
                </c:pt>
                <c:pt idx="4468">
                  <c:v>0.0</c:v>
                </c:pt>
                <c:pt idx="4469">
                  <c:v>0.0</c:v>
                </c:pt>
                <c:pt idx="4470">
                  <c:v>0.0</c:v>
                </c:pt>
                <c:pt idx="4471">
                  <c:v>0.0</c:v>
                </c:pt>
                <c:pt idx="4472">
                  <c:v>0.0</c:v>
                </c:pt>
                <c:pt idx="4473">
                  <c:v>0.0</c:v>
                </c:pt>
                <c:pt idx="4474">
                  <c:v>0.0</c:v>
                </c:pt>
                <c:pt idx="4475">
                  <c:v>0.0</c:v>
                </c:pt>
                <c:pt idx="4476">
                  <c:v>0.0</c:v>
                </c:pt>
                <c:pt idx="4477">
                  <c:v>0.0</c:v>
                </c:pt>
                <c:pt idx="4478">
                  <c:v>0.0</c:v>
                </c:pt>
                <c:pt idx="4479">
                  <c:v>0.0</c:v>
                </c:pt>
                <c:pt idx="4480">
                  <c:v>0.0</c:v>
                </c:pt>
                <c:pt idx="4481">
                  <c:v>0.0</c:v>
                </c:pt>
                <c:pt idx="4482">
                  <c:v>0.0</c:v>
                </c:pt>
                <c:pt idx="4483">
                  <c:v>0.0</c:v>
                </c:pt>
                <c:pt idx="4484">
                  <c:v>0.0</c:v>
                </c:pt>
                <c:pt idx="4485">
                  <c:v>0.0</c:v>
                </c:pt>
                <c:pt idx="4486">
                  <c:v>1.0</c:v>
                </c:pt>
                <c:pt idx="4487">
                  <c:v>0.0</c:v>
                </c:pt>
                <c:pt idx="4488">
                  <c:v>0.0</c:v>
                </c:pt>
                <c:pt idx="4489">
                  <c:v>0.0</c:v>
                </c:pt>
                <c:pt idx="4490">
                  <c:v>0.0</c:v>
                </c:pt>
                <c:pt idx="4491">
                  <c:v>0.0</c:v>
                </c:pt>
                <c:pt idx="4492">
                  <c:v>0.0</c:v>
                </c:pt>
                <c:pt idx="4493">
                  <c:v>0.0</c:v>
                </c:pt>
                <c:pt idx="4494">
                  <c:v>0.0</c:v>
                </c:pt>
                <c:pt idx="4495">
                  <c:v>0.0</c:v>
                </c:pt>
                <c:pt idx="4496">
                  <c:v>0.0</c:v>
                </c:pt>
                <c:pt idx="4497">
                  <c:v>0.0</c:v>
                </c:pt>
                <c:pt idx="4498">
                  <c:v>0.0</c:v>
                </c:pt>
                <c:pt idx="4499">
                  <c:v>0.0</c:v>
                </c:pt>
                <c:pt idx="4500">
                  <c:v>0.0</c:v>
                </c:pt>
                <c:pt idx="4501">
                  <c:v>0.0</c:v>
                </c:pt>
                <c:pt idx="4502">
                  <c:v>0.0</c:v>
                </c:pt>
                <c:pt idx="4503">
                  <c:v>0.0</c:v>
                </c:pt>
                <c:pt idx="4504">
                  <c:v>0.0</c:v>
                </c:pt>
                <c:pt idx="4505">
                  <c:v>0.0</c:v>
                </c:pt>
                <c:pt idx="4506">
                  <c:v>0.0</c:v>
                </c:pt>
                <c:pt idx="4507">
                  <c:v>0.0</c:v>
                </c:pt>
                <c:pt idx="4508">
                  <c:v>0.0</c:v>
                </c:pt>
                <c:pt idx="4509">
                  <c:v>0.0</c:v>
                </c:pt>
                <c:pt idx="4510">
                  <c:v>0.0</c:v>
                </c:pt>
                <c:pt idx="4511">
                  <c:v>0.0</c:v>
                </c:pt>
                <c:pt idx="4512">
                  <c:v>0.0</c:v>
                </c:pt>
                <c:pt idx="4513">
                  <c:v>0.0</c:v>
                </c:pt>
                <c:pt idx="4514">
                  <c:v>0.0</c:v>
                </c:pt>
                <c:pt idx="4515">
                  <c:v>0.0</c:v>
                </c:pt>
                <c:pt idx="4516">
                  <c:v>0.0</c:v>
                </c:pt>
                <c:pt idx="4517">
                  <c:v>0.0</c:v>
                </c:pt>
                <c:pt idx="4518">
                  <c:v>0.0</c:v>
                </c:pt>
                <c:pt idx="4519">
                  <c:v>0.0</c:v>
                </c:pt>
                <c:pt idx="4520">
                  <c:v>0.0</c:v>
                </c:pt>
                <c:pt idx="4521">
                  <c:v>0.0</c:v>
                </c:pt>
                <c:pt idx="4522">
                  <c:v>0.0</c:v>
                </c:pt>
                <c:pt idx="4523">
                  <c:v>0.0</c:v>
                </c:pt>
                <c:pt idx="4524">
                  <c:v>0.0</c:v>
                </c:pt>
                <c:pt idx="4525">
                  <c:v>0.0</c:v>
                </c:pt>
                <c:pt idx="4526">
                  <c:v>0.0</c:v>
                </c:pt>
                <c:pt idx="4527">
                  <c:v>0.0</c:v>
                </c:pt>
                <c:pt idx="4528">
                  <c:v>0.0</c:v>
                </c:pt>
                <c:pt idx="4529">
                  <c:v>0.0</c:v>
                </c:pt>
                <c:pt idx="4530">
                  <c:v>0.0</c:v>
                </c:pt>
                <c:pt idx="4531">
                  <c:v>0.0</c:v>
                </c:pt>
                <c:pt idx="4532">
                  <c:v>1.0</c:v>
                </c:pt>
                <c:pt idx="4533">
                  <c:v>0.0</c:v>
                </c:pt>
                <c:pt idx="4534">
                  <c:v>0.0</c:v>
                </c:pt>
                <c:pt idx="4535">
                  <c:v>1.0</c:v>
                </c:pt>
                <c:pt idx="4536">
                  <c:v>0.0</c:v>
                </c:pt>
                <c:pt idx="4537">
                  <c:v>0.0</c:v>
                </c:pt>
                <c:pt idx="4538">
                  <c:v>0.0</c:v>
                </c:pt>
                <c:pt idx="4539">
                  <c:v>0.0</c:v>
                </c:pt>
                <c:pt idx="4540">
                  <c:v>0.0</c:v>
                </c:pt>
                <c:pt idx="4541">
                  <c:v>0.0</c:v>
                </c:pt>
                <c:pt idx="4542">
                  <c:v>0.0</c:v>
                </c:pt>
                <c:pt idx="4543">
                  <c:v>0.0</c:v>
                </c:pt>
                <c:pt idx="4544">
                  <c:v>0.0</c:v>
                </c:pt>
                <c:pt idx="4545">
                  <c:v>0.0</c:v>
                </c:pt>
                <c:pt idx="4546">
                  <c:v>0.0</c:v>
                </c:pt>
                <c:pt idx="4547">
                  <c:v>0.0</c:v>
                </c:pt>
                <c:pt idx="4548">
                  <c:v>0.0</c:v>
                </c:pt>
                <c:pt idx="4549">
                  <c:v>0.0</c:v>
                </c:pt>
                <c:pt idx="4550">
                  <c:v>0.0</c:v>
                </c:pt>
                <c:pt idx="4551">
                  <c:v>0.0</c:v>
                </c:pt>
                <c:pt idx="4552">
                  <c:v>0.0</c:v>
                </c:pt>
                <c:pt idx="4553">
                  <c:v>0.0</c:v>
                </c:pt>
                <c:pt idx="4554">
                  <c:v>0.0</c:v>
                </c:pt>
                <c:pt idx="4555">
                  <c:v>0.0</c:v>
                </c:pt>
                <c:pt idx="4556">
                  <c:v>0.0</c:v>
                </c:pt>
                <c:pt idx="4557">
                  <c:v>0.0</c:v>
                </c:pt>
                <c:pt idx="4558">
                  <c:v>0.0</c:v>
                </c:pt>
                <c:pt idx="4559">
                  <c:v>0.0</c:v>
                </c:pt>
                <c:pt idx="4560">
                  <c:v>0.0</c:v>
                </c:pt>
                <c:pt idx="4561">
                  <c:v>0.0</c:v>
                </c:pt>
                <c:pt idx="4562">
                  <c:v>0.0</c:v>
                </c:pt>
                <c:pt idx="4563">
                  <c:v>0.0</c:v>
                </c:pt>
                <c:pt idx="4564">
                  <c:v>0.0</c:v>
                </c:pt>
                <c:pt idx="4565">
                  <c:v>0.0</c:v>
                </c:pt>
                <c:pt idx="4566">
                  <c:v>0.0</c:v>
                </c:pt>
                <c:pt idx="4567">
                  <c:v>0.0</c:v>
                </c:pt>
                <c:pt idx="4568">
                  <c:v>0.0</c:v>
                </c:pt>
                <c:pt idx="4569">
                  <c:v>0.0</c:v>
                </c:pt>
                <c:pt idx="4570">
                  <c:v>0.0</c:v>
                </c:pt>
                <c:pt idx="4571">
                  <c:v>0.0</c:v>
                </c:pt>
                <c:pt idx="4572">
                  <c:v>0.0</c:v>
                </c:pt>
                <c:pt idx="4573">
                  <c:v>0.0</c:v>
                </c:pt>
                <c:pt idx="4574">
                  <c:v>0.0</c:v>
                </c:pt>
                <c:pt idx="4575">
                  <c:v>0.0</c:v>
                </c:pt>
                <c:pt idx="4576">
                  <c:v>0.0</c:v>
                </c:pt>
                <c:pt idx="4577">
                  <c:v>0.0</c:v>
                </c:pt>
                <c:pt idx="4578">
                  <c:v>0.0</c:v>
                </c:pt>
                <c:pt idx="4579">
                  <c:v>0.0</c:v>
                </c:pt>
                <c:pt idx="4580">
                  <c:v>0.0</c:v>
                </c:pt>
                <c:pt idx="4581">
                  <c:v>0.0</c:v>
                </c:pt>
                <c:pt idx="4582">
                  <c:v>0.0</c:v>
                </c:pt>
                <c:pt idx="4583">
                  <c:v>0.0</c:v>
                </c:pt>
                <c:pt idx="4584">
                  <c:v>0.0</c:v>
                </c:pt>
                <c:pt idx="4585">
                  <c:v>0.0</c:v>
                </c:pt>
                <c:pt idx="4586">
                  <c:v>0.0</c:v>
                </c:pt>
                <c:pt idx="4587">
                  <c:v>1.0</c:v>
                </c:pt>
                <c:pt idx="4588">
                  <c:v>0.0</c:v>
                </c:pt>
                <c:pt idx="4589">
                  <c:v>0.0</c:v>
                </c:pt>
                <c:pt idx="4590">
                  <c:v>0.0</c:v>
                </c:pt>
                <c:pt idx="4591">
                  <c:v>0.0</c:v>
                </c:pt>
                <c:pt idx="4592">
                  <c:v>0.0</c:v>
                </c:pt>
                <c:pt idx="4593">
                  <c:v>0.0</c:v>
                </c:pt>
                <c:pt idx="4594">
                  <c:v>0.0</c:v>
                </c:pt>
                <c:pt idx="4595">
                  <c:v>0.0</c:v>
                </c:pt>
                <c:pt idx="4596">
                  <c:v>0.0</c:v>
                </c:pt>
                <c:pt idx="4597">
                  <c:v>0.0</c:v>
                </c:pt>
                <c:pt idx="4598">
                  <c:v>0.0</c:v>
                </c:pt>
                <c:pt idx="4599">
                  <c:v>0.0</c:v>
                </c:pt>
                <c:pt idx="4600">
                  <c:v>0.0</c:v>
                </c:pt>
                <c:pt idx="4601">
                  <c:v>0.0</c:v>
                </c:pt>
                <c:pt idx="4602">
                  <c:v>0.0</c:v>
                </c:pt>
                <c:pt idx="4603">
                  <c:v>0.0</c:v>
                </c:pt>
                <c:pt idx="4604">
                  <c:v>0.0</c:v>
                </c:pt>
                <c:pt idx="4605">
                  <c:v>0.0</c:v>
                </c:pt>
                <c:pt idx="4606">
                  <c:v>0.0</c:v>
                </c:pt>
                <c:pt idx="4607">
                  <c:v>0.0</c:v>
                </c:pt>
                <c:pt idx="4608">
                  <c:v>0.0</c:v>
                </c:pt>
                <c:pt idx="4609">
                  <c:v>0.0</c:v>
                </c:pt>
                <c:pt idx="4610">
                  <c:v>0.0</c:v>
                </c:pt>
                <c:pt idx="4611">
                  <c:v>0.0</c:v>
                </c:pt>
                <c:pt idx="4612">
                  <c:v>0.0</c:v>
                </c:pt>
                <c:pt idx="4613">
                  <c:v>0.0</c:v>
                </c:pt>
                <c:pt idx="4614">
                  <c:v>0.0</c:v>
                </c:pt>
                <c:pt idx="4615">
                  <c:v>0.0</c:v>
                </c:pt>
                <c:pt idx="4616">
                  <c:v>1.0</c:v>
                </c:pt>
                <c:pt idx="4617">
                  <c:v>0.0</c:v>
                </c:pt>
                <c:pt idx="4618">
                  <c:v>0.0</c:v>
                </c:pt>
                <c:pt idx="4619">
                  <c:v>0.0</c:v>
                </c:pt>
                <c:pt idx="4620">
                  <c:v>0.0</c:v>
                </c:pt>
                <c:pt idx="4621">
                  <c:v>0.0</c:v>
                </c:pt>
                <c:pt idx="4622">
                  <c:v>0.0</c:v>
                </c:pt>
                <c:pt idx="4623">
                  <c:v>0.0</c:v>
                </c:pt>
                <c:pt idx="4624">
                  <c:v>0.0</c:v>
                </c:pt>
                <c:pt idx="4625">
                  <c:v>0.0</c:v>
                </c:pt>
                <c:pt idx="4626">
                  <c:v>1.0</c:v>
                </c:pt>
                <c:pt idx="4627">
                  <c:v>0.0</c:v>
                </c:pt>
                <c:pt idx="4628">
                  <c:v>1.0</c:v>
                </c:pt>
                <c:pt idx="4629">
                  <c:v>0.0</c:v>
                </c:pt>
                <c:pt idx="4630">
                  <c:v>0.0</c:v>
                </c:pt>
                <c:pt idx="4631">
                  <c:v>0.0</c:v>
                </c:pt>
                <c:pt idx="4632">
                  <c:v>0.0</c:v>
                </c:pt>
                <c:pt idx="4633">
                  <c:v>0.0</c:v>
                </c:pt>
                <c:pt idx="4634">
                  <c:v>0.0</c:v>
                </c:pt>
                <c:pt idx="4635">
                  <c:v>0.0</c:v>
                </c:pt>
                <c:pt idx="4636">
                  <c:v>0.0</c:v>
                </c:pt>
                <c:pt idx="4637">
                  <c:v>0.0</c:v>
                </c:pt>
                <c:pt idx="4638">
                  <c:v>0.0</c:v>
                </c:pt>
                <c:pt idx="4639">
                  <c:v>0.0</c:v>
                </c:pt>
                <c:pt idx="4640">
                  <c:v>0.0</c:v>
                </c:pt>
                <c:pt idx="4641">
                  <c:v>0.0</c:v>
                </c:pt>
                <c:pt idx="4642">
                  <c:v>0.0</c:v>
                </c:pt>
                <c:pt idx="4643">
                  <c:v>0.0</c:v>
                </c:pt>
                <c:pt idx="4644">
                  <c:v>0.0</c:v>
                </c:pt>
                <c:pt idx="4645">
                  <c:v>0.0</c:v>
                </c:pt>
                <c:pt idx="4646">
                  <c:v>0.0</c:v>
                </c:pt>
                <c:pt idx="4647">
                  <c:v>0.0</c:v>
                </c:pt>
                <c:pt idx="4648">
                  <c:v>0.0</c:v>
                </c:pt>
                <c:pt idx="4649">
                  <c:v>0.0</c:v>
                </c:pt>
                <c:pt idx="4650">
                  <c:v>0.0</c:v>
                </c:pt>
                <c:pt idx="4651">
                  <c:v>0.0</c:v>
                </c:pt>
                <c:pt idx="4652">
                  <c:v>0.0</c:v>
                </c:pt>
                <c:pt idx="4653">
                  <c:v>0.0</c:v>
                </c:pt>
                <c:pt idx="4654">
                  <c:v>0.0</c:v>
                </c:pt>
                <c:pt idx="4655">
                  <c:v>0.0</c:v>
                </c:pt>
                <c:pt idx="4656">
                  <c:v>0.0</c:v>
                </c:pt>
                <c:pt idx="4657">
                  <c:v>0.0</c:v>
                </c:pt>
                <c:pt idx="4658">
                  <c:v>0.0</c:v>
                </c:pt>
                <c:pt idx="4659">
                  <c:v>0.0</c:v>
                </c:pt>
                <c:pt idx="4660">
                  <c:v>0.0</c:v>
                </c:pt>
                <c:pt idx="4661">
                  <c:v>0.0</c:v>
                </c:pt>
                <c:pt idx="4662">
                  <c:v>0.0</c:v>
                </c:pt>
                <c:pt idx="4663">
                  <c:v>0.0</c:v>
                </c:pt>
                <c:pt idx="4664">
                  <c:v>0.0</c:v>
                </c:pt>
                <c:pt idx="4665">
                  <c:v>0.0</c:v>
                </c:pt>
                <c:pt idx="4666">
                  <c:v>0.0</c:v>
                </c:pt>
                <c:pt idx="4667">
                  <c:v>0.0</c:v>
                </c:pt>
                <c:pt idx="4668">
                  <c:v>0.0</c:v>
                </c:pt>
                <c:pt idx="4669">
                  <c:v>0.0</c:v>
                </c:pt>
                <c:pt idx="4670">
                  <c:v>0.0</c:v>
                </c:pt>
                <c:pt idx="4671">
                  <c:v>0.0</c:v>
                </c:pt>
                <c:pt idx="4672">
                  <c:v>0.0</c:v>
                </c:pt>
                <c:pt idx="4673">
                  <c:v>0.0</c:v>
                </c:pt>
                <c:pt idx="4674">
                  <c:v>0.0</c:v>
                </c:pt>
                <c:pt idx="4675">
                  <c:v>0.0</c:v>
                </c:pt>
                <c:pt idx="4676">
                  <c:v>0.0</c:v>
                </c:pt>
                <c:pt idx="4677">
                  <c:v>0.0</c:v>
                </c:pt>
                <c:pt idx="4678">
                  <c:v>0.0</c:v>
                </c:pt>
                <c:pt idx="4679">
                  <c:v>0.0</c:v>
                </c:pt>
                <c:pt idx="4680">
                  <c:v>0.0</c:v>
                </c:pt>
                <c:pt idx="4681">
                  <c:v>0.0</c:v>
                </c:pt>
                <c:pt idx="4682">
                  <c:v>0.0</c:v>
                </c:pt>
                <c:pt idx="4683">
                  <c:v>0.0</c:v>
                </c:pt>
                <c:pt idx="4684">
                  <c:v>0.0</c:v>
                </c:pt>
                <c:pt idx="4685">
                  <c:v>0.0</c:v>
                </c:pt>
                <c:pt idx="4686">
                  <c:v>0.0</c:v>
                </c:pt>
                <c:pt idx="4687">
                  <c:v>0.0</c:v>
                </c:pt>
                <c:pt idx="4688">
                  <c:v>0.0</c:v>
                </c:pt>
                <c:pt idx="4689">
                  <c:v>0.0</c:v>
                </c:pt>
                <c:pt idx="4690">
                  <c:v>0.0</c:v>
                </c:pt>
                <c:pt idx="4691">
                  <c:v>0.0</c:v>
                </c:pt>
                <c:pt idx="4692">
                  <c:v>0.0</c:v>
                </c:pt>
                <c:pt idx="4693">
                  <c:v>0.0</c:v>
                </c:pt>
                <c:pt idx="4694">
                  <c:v>0.0</c:v>
                </c:pt>
                <c:pt idx="4695">
                  <c:v>0.0</c:v>
                </c:pt>
                <c:pt idx="4696">
                  <c:v>0.0</c:v>
                </c:pt>
                <c:pt idx="4697">
                  <c:v>0.0</c:v>
                </c:pt>
                <c:pt idx="4698">
                  <c:v>0.0</c:v>
                </c:pt>
                <c:pt idx="4699">
                  <c:v>0.0</c:v>
                </c:pt>
                <c:pt idx="4700">
                  <c:v>0.0</c:v>
                </c:pt>
                <c:pt idx="4701">
                  <c:v>0.0</c:v>
                </c:pt>
                <c:pt idx="4702">
                  <c:v>0.0</c:v>
                </c:pt>
                <c:pt idx="4703">
                  <c:v>0.0</c:v>
                </c:pt>
                <c:pt idx="4704">
                  <c:v>0.0</c:v>
                </c:pt>
                <c:pt idx="4705">
                  <c:v>0.0</c:v>
                </c:pt>
                <c:pt idx="4706">
                  <c:v>0.0</c:v>
                </c:pt>
                <c:pt idx="4707">
                  <c:v>0.0</c:v>
                </c:pt>
                <c:pt idx="4708">
                  <c:v>0.0</c:v>
                </c:pt>
                <c:pt idx="4709">
                  <c:v>0.0</c:v>
                </c:pt>
                <c:pt idx="4710">
                  <c:v>0.0</c:v>
                </c:pt>
                <c:pt idx="4711">
                  <c:v>0.0</c:v>
                </c:pt>
                <c:pt idx="4712">
                  <c:v>0.0</c:v>
                </c:pt>
                <c:pt idx="4713">
                  <c:v>0.0</c:v>
                </c:pt>
                <c:pt idx="4714">
                  <c:v>0.0</c:v>
                </c:pt>
                <c:pt idx="4715">
                  <c:v>0.0</c:v>
                </c:pt>
                <c:pt idx="4716">
                  <c:v>0.0</c:v>
                </c:pt>
                <c:pt idx="4717">
                  <c:v>0.0</c:v>
                </c:pt>
                <c:pt idx="4718">
                  <c:v>0.0</c:v>
                </c:pt>
                <c:pt idx="4719">
                  <c:v>0.0</c:v>
                </c:pt>
                <c:pt idx="4720">
                  <c:v>0.0</c:v>
                </c:pt>
                <c:pt idx="4721">
                  <c:v>0.0</c:v>
                </c:pt>
                <c:pt idx="4722">
                  <c:v>0.0</c:v>
                </c:pt>
                <c:pt idx="4723">
                  <c:v>0.0</c:v>
                </c:pt>
                <c:pt idx="4724">
                  <c:v>0.0</c:v>
                </c:pt>
                <c:pt idx="4725">
                  <c:v>0.0</c:v>
                </c:pt>
                <c:pt idx="4726">
                  <c:v>0.0</c:v>
                </c:pt>
                <c:pt idx="4727">
                  <c:v>0.0</c:v>
                </c:pt>
                <c:pt idx="4728">
                  <c:v>0.0</c:v>
                </c:pt>
                <c:pt idx="4729">
                  <c:v>0.0</c:v>
                </c:pt>
                <c:pt idx="4730">
                  <c:v>0.0</c:v>
                </c:pt>
                <c:pt idx="4731">
                  <c:v>0.0</c:v>
                </c:pt>
                <c:pt idx="4732">
                  <c:v>0.0</c:v>
                </c:pt>
                <c:pt idx="4733">
                  <c:v>0.0</c:v>
                </c:pt>
                <c:pt idx="4734">
                  <c:v>0.0</c:v>
                </c:pt>
                <c:pt idx="4735">
                  <c:v>0.0</c:v>
                </c:pt>
                <c:pt idx="4736">
                  <c:v>0.0</c:v>
                </c:pt>
                <c:pt idx="4737">
                  <c:v>0.0</c:v>
                </c:pt>
                <c:pt idx="4738">
                  <c:v>0.0</c:v>
                </c:pt>
                <c:pt idx="4739">
                  <c:v>0.0</c:v>
                </c:pt>
                <c:pt idx="4740">
                  <c:v>0.0</c:v>
                </c:pt>
                <c:pt idx="4741">
                  <c:v>0.0</c:v>
                </c:pt>
                <c:pt idx="4742">
                  <c:v>0.0</c:v>
                </c:pt>
                <c:pt idx="4743">
                  <c:v>0.0</c:v>
                </c:pt>
                <c:pt idx="4744">
                  <c:v>0.0</c:v>
                </c:pt>
                <c:pt idx="4745">
                  <c:v>0.0</c:v>
                </c:pt>
                <c:pt idx="4746">
                  <c:v>0.0</c:v>
                </c:pt>
                <c:pt idx="4747">
                  <c:v>0.0</c:v>
                </c:pt>
                <c:pt idx="4748">
                  <c:v>0.0</c:v>
                </c:pt>
                <c:pt idx="4749">
                  <c:v>0.0</c:v>
                </c:pt>
                <c:pt idx="4750">
                  <c:v>0.0</c:v>
                </c:pt>
                <c:pt idx="4751">
                  <c:v>0.0</c:v>
                </c:pt>
                <c:pt idx="4752">
                  <c:v>0.0</c:v>
                </c:pt>
                <c:pt idx="4753">
                  <c:v>0.0</c:v>
                </c:pt>
                <c:pt idx="4754">
                  <c:v>1.0</c:v>
                </c:pt>
                <c:pt idx="4755">
                  <c:v>0.0</c:v>
                </c:pt>
                <c:pt idx="4756">
                  <c:v>0.0</c:v>
                </c:pt>
                <c:pt idx="4757">
                  <c:v>0.0</c:v>
                </c:pt>
                <c:pt idx="4758">
                  <c:v>0.0</c:v>
                </c:pt>
                <c:pt idx="4759">
                  <c:v>0.0</c:v>
                </c:pt>
                <c:pt idx="4760">
                  <c:v>0.0</c:v>
                </c:pt>
                <c:pt idx="4761">
                  <c:v>0.0</c:v>
                </c:pt>
                <c:pt idx="4762">
                  <c:v>0.0</c:v>
                </c:pt>
                <c:pt idx="4763">
                  <c:v>0.0</c:v>
                </c:pt>
                <c:pt idx="4764">
                  <c:v>0.0</c:v>
                </c:pt>
                <c:pt idx="4765">
                  <c:v>0.0</c:v>
                </c:pt>
                <c:pt idx="4766">
                  <c:v>0.0</c:v>
                </c:pt>
                <c:pt idx="4767">
                  <c:v>0.0</c:v>
                </c:pt>
                <c:pt idx="4768">
                  <c:v>0.0</c:v>
                </c:pt>
                <c:pt idx="4769">
                  <c:v>0.0</c:v>
                </c:pt>
                <c:pt idx="4770">
                  <c:v>0.0</c:v>
                </c:pt>
                <c:pt idx="4771">
                  <c:v>0.0</c:v>
                </c:pt>
                <c:pt idx="4772">
                  <c:v>0.0</c:v>
                </c:pt>
                <c:pt idx="4773">
                  <c:v>1.0</c:v>
                </c:pt>
                <c:pt idx="4774">
                  <c:v>1.0</c:v>
                </c:pt>
                <c:pt idx="4775">
                  <c:v>1.0</c:v>
                </c:pt>
                <c:pt idx="4776">
                  <c:v>0.0</c:v>
                </c:pt>
                <c:pt idx="4777">
                  <c:v>0.0</c:v>
                </c:pt>
                <c:pt idx="4778">
                  <c:v>1.0</c:v>
                </c:pt>
                <c:pt idx="4779">
                  <c:v>0.0</c:v>
                </c:pt>
                <c:pt idx="4780">
                  <c:v>0.0</c:v>
                </c:pt>
                <c:pt idx="4781">
                  <c:v>0.0</c:v>
                </c:pt>
                <c:pt idx="4782">
                  <c:v>0.0</c:v>
                </c:pt>
                <c:pt idx="4783">
                  <c:v>0.0</c:v>
                </c:pt>
                <c:pt idx="4784">
                  <c:v>0.0</c:v>
                </c:pt>
                <c:pt idx="4785">
                  <c:v>0.0</c:v>
                </c:pt>
                <c:pt idx="4786">
                  <c:v>0.0</c:v>
                </c:pt>
                <c:pt idx="4787">
                  <c:v>0.0</c:v>
                </c:pt>
                <c:pt idx="4788">
                  <c:v>0.0</c:v>
                </c:pt>
                <c:pt idx="4789">
                  <c:v>0.0</c:v>
                </c:pt>
                <c:pt idx="4790">
                  <c:v>0.0</c:v>
                </c:pt>
                <c:pt idx="4791">
                  <c:v>0.0</c:v>
                </c:pt>
                <c:pt idx="4792">
                  <c:v>0.0</c:v>
                </c:pt>
                <c:pt idx="4793">
                  <c:v>0.0</c:v>
                </c:pt>
                <c:pt idx="4794">
                  <c:v>0.0</c:v>
                </c:pt>
                <c:pt idx="4795">
                  <c:v>0.0</c:v>
                </c:pt>
                <c:pt idx="4796">
                  <c:v>0.0</c:v>
                </c:pt>
                <c:pt idx="4797">
                  <c:v>0.0</c:v>
                </c:pt>
                <c:pt idx="4798">
                  <c:v>0.0</c:v>
                </c:pt>
                <c:pt idx="4799">
                  <c:v>0.0</c:v>
                </c:pt>
                <c:pt idx="4800">
                  <c:v>0.0</c:v>
                </c:pt>
                <c:pt idx="4801">
                  <c:v>0.0</c:v>
                </c:pt>
                <c:pt idx="4802">
                  <c:v>0.0</c:v>
                </c:pt>
                <c:pt idx="4803">
                  <c:v>0.0</c:v>
                </c:pt>
                <c:pt idx="4804">
                  <c:v>0.0</c:v>
                </c:pt>
                <c:pt idx="4805">
                  <c:v>0.0</c:v>
                </c:pt>
                <c:pt idx="4806">
                  <c:v>0.0</c:v>
                </c:pt>
                <c:pt idx="4807">
                  <c:v>0.0</c:v>
                </c:pt>
                <c:pt idx="4808">
                  <c:v>1.0</c:v>
                </c:pt>
                <c:pt idx="4809">
                  <c:v>0.0</c:v>
                </c:pt>
                <c:pt idx="4810">
                  <c:v>0.0</c:v>
                </c:pt>
                <c:pt idx="4811">
                  <c:v>0.0</c:v>
                </c:pt>
                <c:pt idx="4812">
                  <c:v>0.0</c:v>
                </c:pt>
                <c:pt idx="4813">
                  <c:v>0.0</c:v>
                </c:pt>
                <c:pt idx="4814">
                  <c:v>0.0</c:v>
                </c:pt>
                <c:pt idx="4815">
                  <c:v>0.0</c:v>
                </c:pt>
                <c:pt idx="4816">
                  <c:v>0.0</c:v>
                </c:pt>
                <c:pt idx="4817">
                  <c:v>0.0</c:v>
                </c:pt>
                <c:pt idx="4818">
                  <c:v>0.0</c:v>
                </c:pt>
                <c:pt idx="4819">
                  <c:v>0.0</c:v>
                </c:pt>
                <c:pt idx="4820">
                  <c:v>0.0</c:v>
                </c:pt>
                <c:pt idx="4821">
                  <c:v>0.0</c:v>
                </c:pt>
                <c:pt idx="4822">
                  <c:v>0.0</c:v>
                </c:pt>
                <c:pt idx="4823">
                  <c:v>0.0</c:v>
                </c:pt>
                <c:pt idx="4824">
                  <c:v>0.0</c:v>
                </c:pt>
                <c:pt idx="4825">
                  <c:v>0.0</c:v>
                </c:pt>
                <c:pt idx="4826">
                  <c:v>0.0</c:v>
                </c:pt>
                <c:pt idx="4827">
                  <c:v>0.0</c:v>
                </c:pt>
                <c:pt idx="4828">
                  <c:v>0.0</c:v>
                </c:pt>
                <c:pt idx="4829">
                  <c:v>0.0</c:v>
                </c:pt>
                <c:pt idx="4830">
                  <c:v>0.0</c:v>
                </c:pt>
                <c:pt idx="4831">
                  <c:v>0.0</c:v>
                </c:pt>
                <c:pt idx="4832">
                  <c:v>0.0</c:v>
                </c:pt>
                <c:pt idx="4833">
                  <c:v>0.0</c:v>
                </c:pt>
                <c:pt idx="4834">
                  <c:v>0.0</c:v>
                </c:pt>
                <c:pt idx="4835">
                  <c:v>0.0</c:v>
                </c:pt>
                <c:pt idx="4836">
                  <c:v>1.0</c:v>
                </c:pt>
                <c:pt idx="4837">
                  <c:v>0.0</c:v>
                </c:pt>
                <c:pt idx="4838">
                  <c:v>0.0</c:v>
                </c:pt>
                <c:pt idx="4839">
                  <c:v>0.0</c:v>
                </c:pt>
                <c:pt idx="4840">
                  <c:v>0.0</c:v>
                </c:pt>
                <c:pt idx="4841">
                  <c:v>0.0</c:v>
                </c:pt>
                <c:pt idx="4842">
                  <c:v>0.0</c:v>
                </c:pt>
                <c:pt idx="4843">
                  <c:v>0.0</c:v>
                </c:pt>
                <c:pt idx="4844">
                  <c:v>0.0</c:v>
                </c:pt>
                <c:pt idx="4845">
                  <c:v>0.0</c:v>
                </c:pt>
                <c:pt idx="4846">
                  <c:v>0.0</c:v>
                </c:pt>
                <c:pt idx="4847">
                  <c:v>0.0</c:v>
                </c:pt>
                <c:pt idx="4848">
                  <c:v>2.0</c:v>
                </c:pt>
                <c:pt idx="4849">
                  <c:v>0.0</c:v>
                </c:pt>
                <c:pt idx="4850">
                  <c:v>0.0</c:v>
                </c:pt>
                <c:pt idx="4851">
                  <c:v>0.0</c:v>
                </c:pt>
                <c:pt idx="4852">
                  <c:v>0.0</c:v>
                </c:pt>
                <c:pt idx="4853">
                  <c:v>0.0</c:v>
                </c:pt>
                <c:pt idx="4854">
                  <c:v>0.0</c:v>
                </c:pt>
                <c:pt idx="4855">
                  <c:v>0.0</c:v>
                </c:pt>
                <c:pt idx="4856">
                  <c:v>0.0</c:v>
                </c:pt>
                <c:pt idx="4857">
                  <c:v>0.0</c:v>
                </c:pt>
                <c:pt idx="4858">
                  <c:v>0.0</c:v>
                </c:pt>
                <c:pt idx="4859">
                  <c:v>0.0</c:v>
                </c:pt>
                <c:pt idx="4860">
                  <c:v>0.0</c:v>
                </c:pt>
                <c:pt idx="4861">
                  <c:v>0.0</c:v>
                </c:pt>
                <c:pt idx="4862">
                  <c:v>0.0</c:v>
                </c:pt>
                <c:pt idx="4863">
                  <c:v>0.0</c:v>
                </c:pt>
                <c:pt idx="4864">
                  <c:v>0.0</c:v>
                </c:pt>
                <c:pt idx="4865">
                  <c:v>0.0</c:v>
                </c:pt>
                <c:pt idx="4866">
                  <c:v>0.0</c:v>
                </c:pt>
                <c:pt idx="4867">
                  <c:v>0.0</c:v>
                </c:pt>
                <c:pt idx="4868">
                  <c:v>0.0</c:v>
                </c:pt>
                <c:pt idx="4869">
                  <c:v>0.0</c:v>
                </c:pt>
                <c:pt idx="4870">
                  <c:v>0.0</c:v>
                </c:pt>
                <c:pt idx="4871">
                  <c:v>0.0</c:v>
                </c:pt>
                <c:pt idx="4872">
                  <c:v>0.0</c:v>
                </c:pt>
                <c:pt idx="4873">
                  <c:v>0.0</c:v>
                </c:pt>
                <c:pt idx="4874">
                  <c:v>0.0</c:v>
                </c:pt>
                <c:pt idx="4875">
                  <c:v>0.0</c:v>
                </c:pt>
                <c:pt idx="4876">
                  <c:v>0.0</c:v>
                </c:pt>
                <c:pt idx="4877">
                  <c:v>0.0</c:v>
                </c:pt>
                <c:pt idx="4878">
                  <c:v>0.0</c:v>
                </c:pt>
                <c:pt idx="4879">
                  <c:v>1.0</c:v>
                </c:pt>
                <c:pt idx="4880">
                  <c:v>0.0</c:v>
                </c:pt>
                <c:pt idx="4881">
                  <c:v>0.0</c:v>
                </c:pt>
                <c:pt idx="4882">
                  <c:v>0.0</c:v>
                </c:pt>
                <c:pt idx="4883">
                  <c:v>0.0</c:v>
                </c:pt>
                <c:pt idx="4884">
                  <c:v>0.0</c:v>
                </c:pt>
                <c:pt idx="4885">
                  <c:v>0.0</c:v>
                </c:pt>
                <c:pt idx="4886">
                  <c:v>0.0</c:v>
                </c:pt>
                <c:pt idx="4887">
                  <c:v>0.0</c:v>
                </c:pt>
                <c:pt idx="4888">
                  <c:v>0.0</c:v>
                </c:pt>
                <c:pt idx="4889">
                  <c:v>0.0</c:v>
                </c:pt>
                <c:pt idx="4890">
                  <c:v>0.0</c:v>
                </c:pt>
                <c:pt idx="4891">
                  <c:v>0.0</c:v>
                </c:pt>
                <c:pt idx="4892">
                  <c:v>0.0</c:v>
                </c:pt>
                <c:pt idx="4893">
                  <c:v>0.0</c:v>
                </c:pt>
                <c:pt idx="4894">
                  <c:v>0.0</c:v>
                </c:pt>
                <c:pt idx="4895">
                  <c:v>0.0</c:v>
                </c:pt>
                <c:pt idx="4896">
                  <c:v>0.0</c:v>
                </c:pt>
                <c:pt idx="4897">
                  <c:v>0.0</c:v>
                </c:pt>
                <c:pt idx="4898">
                  <c:v>0.0</c:v>
                </c:pt>
                <c:pt idx="4899">
                  <c:v>0.0</c:v>
                </c:pt>
                <c:pt idx="4900">
                  <c:v>0.0</c:v>
                </c:pt>
                <c:pt idx="4901">
                  <c:v>0.0</c:v>
                </c:pt>
                <c:pt idx="4902">
                  <c:v>0.0</c:v>
                </c:pt>
                <c:pt idx="4903">
                  <c:v>0.0</c:v>
                </c:pt>
                <c:pt idx="4904">
                  <c:v>0.0</c:v>
                </c:pt>
                <c:pt idx="4905">
                  <c:v>1.0</c:v>
                </c:pt>
                <c:pt idx="4906">
                  <c:v>0.0</c:v>
                </c:pt>
                <c:pt idx="4907">
                  <c:v>0.0</c:v>
                </c:pt>
                <c:pt idx="4908">
                  <c:v>0.0</c:v>
                </c:pt>
                <c:pt idx="4909">
                  <c:v>0.0</c:v>
                </c:pt>
                <c:pt idx="4910">
                  <c:v>0.0</c:v>
                </c:pt>
                <c:pt idx="4911">
                  <c:v>0.0</c:v>
                </c:pt>
                <c:pt idx="4912">
                  <c:v>0.0</c:v>
                </c:pt>
                <c:pt idx="4913">
                  <c:v>0.0</c:v>
                </c:pt>
                <c:pt idx="4914">
                  <c:v>0.0</c:v>
                </c:pt>
                <c:pt idx="4915">
                  <c:v>0.0</c:v>
                </c:pt>
                <c:pt idx="4916">
                  <c:v>0.0</c:v>
                </c:pt>
                <c:pt idx="4917">
                  <c:v>0.0</c:v>
                </c:pt>
                <c:pt idx="4918">
                  <c:v>0.0</c:v>
                </c:pt>
                <c:pt idx="4919">
                  <c:v>0.0</c:v>
                </c:pt>
                <c:pt idx="4920">
                  <c:v>0.0</c:v>
                </c:pt>
                <c:pt idx="4921">
                  <c:v>0.0</c:v>
                </c:pt>
                <c:pt idx="4922">
                  <c:v>1.0</c:v>
                </c:pt>
                <c:pt idx="4923">
                  <c:v>0.0</c:v>
                </c:pt>
                <c:pt idx="4924">
                  <c:v>0.0</c:v>
                </c:pt>
                <c:pt idx="4925">
                  <c:v>0.0</c:v>
                </c:pt>
                <c:pt idx="4926">
                  <c:v>0.0</c:v>
                </c:pt>
                <c:pt idx="4927">
                  <c:v>0.0</c:v>
                </c:pt>
                <c:pt idx="4928">
                  <c:v>0.0</c:v>
                </c:pt>
                <c:pt idx="4929">
                  <c:v>0.0</c:v>
                </c:pt>
                <c:pt idx="4930">
                  <c:v>0.0</c:v>
                </c:pt>
                <c:pt idx="4931">
                  <c:v>0.0</c:v>
                </c:pt>
                <c:pt idx="4932">
                  <c:v>0.0</c:v>
                </c:pt>
                <c:pt idx="4933">
                  <c:v>0.0</c:v>
                </c:pt>
                <c:pt idx="4934">
                  <c:v>0.0</c:v>
                </c:pt>
                <c:pt idx="4935">
                  <c:v>0.0</c:v>
                </c:pt>
                <c:pt idx="4936">
                  <c:v>0.0</c:v>
                </c:pt>
                <c:pt idx="4937">
                  <c:v>0.0</c:v>
                </c:pt>
                <c:pt idx="4938">
                  <c:v>0.0</c:v>
                </c:pt>
                <c:pt idx="4939">
                  <c:v>0.0</c:v>
                </c:pt>
                <c:pt idx="4940">
                  <c:v>0.0</c:v>
                </c:pt>
                <c:pt idx="4941">
                  <c:v>0.0</c:v>
                </c:pt>
                <c:pt idx="4942">
                  <c:v>0.0</c:v>
                </c:pt>
                <c:pt idx="4943">
                  <c:v>1.0</c:v>
                </c:pt>
                <c:pt idx="4944">
                  <c:v>0.0</c:v>
                </c:pt>
                <c:pt idx="4945">
                  <c:v>0.0</c:v>
                </c:pt>
                <c:pt idx="4946">
                  <c:v>0.0</c:v>
                </c:pt>
                <c:pt idx="4947">
                  <c:v>0.0</c:v>
                </c:pt>
                <c:pt idx="4948">
                  <c:v>0.0</c:v>
                </c:pt>
                <c:pt idx="4949">
                  <c:v>0.0</c:v>
                </c:pt>
                <c:pt idx="4950">
                  <c:v>0.0</c:v>
                </c:pt>
                <c:pt idx="4951">
                  <c:v>0.0</c:v>
                </c:pt>
                <c:pt idx="4952">
                  <c:v>0.0</c:v>
                </c:pt>
                <c:pt idx="4953">
                  <c:v>0.0</c:v>
                </c:pt>
                <c:pt idx="4954">
                  <c:v>0.0</c:v>
                </c:pt>
                <c:pt idx="4955">
                  <c:v>0.0</c:v>
                </c:pt>
                <c:pt idx="4956">
                  <c:v>0.0</c:v>
                </c:pt>
                <c:pt idx="4957">
                  <c:v>0.0</c:v>
                </c:pt>
                <c:pt idx="4958">
                  <c:v>0.0</c:v>
                </c:pt>
                <c:pt idx="4959">
                  <c:v>0.0</c:v>
                </c:pt>
                <c:pt idx="4960">
                  <c:v>0.0</c:v>
                </c:pt>
                <c:pt idx="4961">
                  <c:v>0.0</c:v>
                </c:pt>
                <c:pt idx="4962">
                  <c:v>0.0</c:v>
                </c:pt>
                <c:pt idx="4963">
                  <c:v>0.0</c:v>
                </c:pt>
                <c:pt idx="4964">
                  <c:v>0.0</c:v>
                </c:pt>
                <c:pt idx="4965">
                  <c:v>0.0</c:v>
                </c:pt>
                <c:pt idx="4966">
                  <c:v>0.0</c:v>
                </c:pt>
                <c:pt idx="4967">
                  <c:v>0.0</c:v>
                </c:pt>
                <c:pt idx="4968">
                  <c:v>0.0</c:v>
                </c:pt>
                <c:pt idx="4969">
                  <c:v>0.0</c:v>
                </c:pt>
                <c:pt idx="4970">
                  <c:v>0.0</c:v>
                </c:pt>
                <c:pt idx="4971">
                  <c:v>0.0</c:v>
                </c:pt>
                <c:pt idx="4972">
                  <c:v>0.0</c:v>
                </c:pt>
              </c:numCache>
            </c:numRef>
          </c:yVal>
          <c:smooth val="0"/>
        </c:ser>
        <c:ser>
          <c:idx val="31"/>
          <c:order val="14"/>
          <c:tx>
            <c:strRef>
              <c:f>'judgments-2012JUN14.time-series'!$AG$1</c:f>
              <c:strCache>
                <c:ptCount val="1"/>
                <c:pt idx="0">
                  <c:v>William_Gates_(Sr)</c:v>
                </c:pt>
              </c:strCache>
            </c:strRef>
          </c:tx>
          <c:spPr>
            <a:ln w="47625">
              <a:noFill/>
            </a:ln>
          </c:spPr>
          <c:xVal>
            <c:strRef>
              <c:f>'[judgments-2012JUN14.time-series-F.xlsx]judgments-2012JUN14.time-series'!$A$2:$A$4974</c:f>
              <c:strCache>
                <c:ptCount val="4973"/>
                <c:pt idx="0">
                  <c:v>2011-10-07-14</c:v>
                </c:pt>
                <c:pt idx="1">
                  <c:v>2011-10-07-15</c:v>
                </c:pt>
                <c:pt idx="2">
                  <c:v>2011-10-07-16</c:v>
                </c:pt>
                <c:pt idx="3">
                  <c:v>2011-10-07-17</c:v>
                </c:pt>
                <c:pt idx="4">
                  <c:v>2011-10-07-18</c:v>
                </c:pt>
                <c:pt idx="5">
                  <c:v>2011-10-07-19</c:v>
                </c:pt>
                <c:pt idx="6">
                  <c:v>2011-10-07-20</c:v>
                </c:pt>
                <c:pt idx="7">
                  <c:v>2011-10-07-21</c:v>
                </c:pt>
                <c:pt idx="8">
                  <c:v>2011-10-07-22</c:v>
                </c:pt>
                <c:pt idx="9">
                  <c:v>2011-10-07-23</c:v>
                </c:pt>
                <c:pt idx="10">
                  <c:v>2011-10-08-00</c:v>
                </c:pt>
                <c:pt idx="11">
                  <c:v>2011-10-08-01</c:v>
                </c:pt>
                <c:pt idx="12">
                  <c:v>2011-10-08-02</c:v>
                </c:pt>
                <c:pt idx="13">
                  <c:v>2011-10-08-03</c:v>
                </c:pt>
                <c:pt idx="14">
                  <c:v>2011-10-08-04</c:v>
                </c:pt>
                <c:pt idx="15">
                  <c:v>2011-10-08-05</c:v>
                </c:pt>
                <c:pt idx="16">
                  <c:v>2011-10-08-06</c:v>
                </c:pt>
                <c:pt idx="17">
                  <c:v>2011-10-08-07</c:v>
                </c:pt>
                <c:pt idx="18">
                  <c:v>2011-10-08-08</c:v>
                </c:pt>
                <c:pt idx="19">
                  <c:v>2011-10-08-09</c:v>
                </c:pt>
                <c:pt idx="20">
                  <c:v>2011-10-08-10</c:v>
                </c:pt>
                <c:pt idx="21">
                  <c:v>2011-10-08-11</c:v>
                </c:pt>
                <c:pt idx="22">
                  <c:v>2011-10-08-12</c:v>
                </c:pt>
                <c:pt idx="23">
                  <c:v>2011-10-08-13</c:v>
                </c:pt>
                <c:pt idx="24">
                  <c:v>2011-10-08-14</c:v>
                </c:pt>
                <c:pt idx="25">
                  <c:v>2011-10-08-15</c:v>
                </c:pt>
                <c:pt idx="26">
                  <c:v>2011-10-08-16</c:v>
                </c:pt>
                <c:pt idx="27">
                  <c:v>2011-10-08-17</c:v>
                </c:pt>
                <c:pt idx="28">
                  <c:v>2011-10-08-18</c:v>
                </c:pt>
                <c:pt idx="29">
                  <c:v>2011-10-08-19</c:v>
                </c:pt>
                <c:pt idx="30">
                  <c:v>2011-10-08-20</c:v>
                </c:pt>
                <c:pt idx="31">
                  <c:v>2011-10-08-21</c:v>
                </c:pt>
                <c:pt idx="32">
                  <c:v>2011-10-08-22</c:v>
                </c:pt>
                <c:pt idx="33">
                  <c:v>2011-10-08-23</c:v>
                </c:pt>
                <c:pt idx="34">
                  <c:v>2011-10-09-00</c:v>
                </c:pt>
                <c:pt idx="35">
                  <c:v>2011-10-09-01</c:v>
                </c:pt>
                <c:pt idx="36">
                  <c:v>2011-10-09-02</c:v>
                </c:pt>
                <c:pt idx="37">
                  <c:v>2011-10-09-03</c:v>
                </c:pt>
                <c:pt idx="38">
                  <c:v>2011-10-09-04</c:v>
                </c:pt>
                <c:pt idx="39">
                  <c:v>2011-10-09-05</c:v>
                </c:pt>
                <c:pt idx="40">
                  <c:v>2011-10-09-06</c:v>
                </c:pt>
                <c:pt idx="41">
                  <c:v>2011-10-09-07</c:v>
                </c:pt>
                <c:pt idx="42">
                  <c:v>2011-10-09-08</c:v>
                </c:pt>
                <c:pt idx="43">
                  <c:v>2011-10-09-09</c:v>
                </c:pt>
                <c:pt idx="44">
                  <c:v>2011-10-09-10</c:v>
                </c:pt>
                <c:pt idx="45">
                  <c:v>2011-10-09-11</c:v>
                </c:pt>
                <c:pt idx="46">
                  <c:v>2011-10-09-12</c:v>
                </c:pt>
                <c:pt idx="47">
                  <c:v>2011-10-09-13</c:v>
                </c:pt>
                <c:pt idx="48">
                  <c:v>2011-10-09-14</c:v>
                </c:pt>
                <c:pt idx="49">
                  <c:v>2011-10-09-15</c:v>
                </c:pt>
                <c:pt idx="50">
                  <c:v>2011-10-09-16</c:v>
                </c:pt>
                <c:pt idx="51">
                  <c:v>2011-10-09-17</c:v>
                </c:pt>
                <c:pt idx="52">
                  <c:v>2011-10-09-18</c:v>
                </c:pt>
                <c:pt idx="53">
                  <c:v>2011-10-09-19</c:v>
                </c:pt>
                <c:pt idx="54">
                  <c:v>2011-10-09-20</c:v>
                </c:pt>
                <c:pt idx="55">
                  <c:v>2011-10-09-21</c:v>
                </c:pt>
                <c:pt idx="56">
                  <c:v>2011-10-09-22</c:v>
                </c:pt>
                <c:pt idx="57">
                  <c:v>2011-10-09-23</c:v>
                </c:pt>
                <c:pt idx="58">
                  <c:v>2011-10-10-00</c:v>
                </c:pt>
                <c:pt idx="59">
                  <c:v>2011-10-10-01</c:v>
                </c:pt>
                <c:pt idx="60">
                  <c:v>2011-10-10-02</c:v>
                </c:pt>
                <c:pt idx="61">
                  <c:v>2011-10-10-03</c:v>
                </c:pt>
                <c:pt idx="62">
                  <c:v>2011-10-10-04</c:v>
                </c:pt>
                <c:pt idx="63">
                  <c:v>2011-10-10-05</c:v>
                </c:pt>
                <c:pt idx="64">
                  <c:v>2011-10-10-06</c:v>
                </c:pt>
                <c:pt idx="65">
                  <c:v>2011-10-10-07</c:v>
                </c:pt>
                <c:pt idx="66">
                  <c:v>2011-10-10-08</c:v>
                </c:pt>
                <c:pt idx="67">
                  <c:v>2011-10-10-09</c:v>
                </c:pt>
                <c:pt idx="68">
                  <c:v>2011-10-10-10</c:v>
                </c:pt>
                <c:pt idx="69">
                  <c:v>2011-10-10-11</c:v>
                </c:pt>
                <c:pt idx="70">
                  <c:v>2011-10-10-12</c:v>
                </c:pt>
                <c:pt idx="71">
                  <c:v>2011-10-10-13</c:v>
                </c:pt>
                <c:pt idx="72">
                  <c:v>2011-10-10-14</c:v>
                </c:pt>
                <c:pt idx="73">
                  <c:v>2011-10-10-15</c:v>
                </c:pt>
                <c:pt idx="74">
                  <c:v>2011-10-10-16</c:v>
                </c:pt>
                <c:pt idx="75">
                  <c:v>2011-10-10-17</c:v>
                </c:pt>
                <c:pt idx="76">
                  <c:v>2011-10-10-18</c:v>
                </c:pt>
                <c:pt idx="77">
                  <c:v>2011-10-10-19</c:v>
                </c:pt>
                <c:pt idx="78">
                  <c:v>2011-10-10-20</c:v>
                </c:pt>
                <c:pt idx="79">
                  <c:v>2011-10-10-21</c:v>
                </c:pt>
                <c:pt idx="80">
                  <c:v>2011-10-10-22</c:v>
                </c:pt>
                <c:pt idx="81">
                  <c:v>2011-10-10-23</c:v>
                </c:pt>
                <c:pt idx="82">
                  <c:v>2011-10-11-00</c:v>
                </c:pt>
                <c:pt idx="83">
                  <c:v>2011-10-11-01</c:v>
                </c:pt>
                <c:pt idx="84">
                  <c:v>2011-10-11-02</c:v>
                </c:pt>
                <c:pt idx="85">
                  <c:v>2011-10-11-03</c:v>
                </c:pt>
                <c:pt idx="86">
                  <c:v>2011-10-11-04</c:v>
                </c:pt>
                <c:pt idx="87">
                  <c:v>2011-10-11-05</c:v>
                </c:pt>
                <c:pt idx="88">
                  <c:v>2011-10-11-06</c:v>
                </c:pt>
                <c:pt idx="89">
                  <c:v>2011-10-11-07</c:v>
                </c:pt>
                <c:pt idx="90">
                  <c:v>2011-10-11-08</c:v>
                </c:pt>
                <c:pt idx="91">
                  <c:v>2011-10-11-09</c:v>
                </c:pt>
                <c:pt idx="92">
                  <c:v>2011-10-11-10</c:v>
                </c:pt>
                <c:pt idx="93">
                  <c:v>2011-10-11-11</c:v>
                </c:pt>
                <c:pt idx="94">
                  <c:v>2011-10-11-12</c:v>
                </c:pt>
                <c:pt idx="95">
                  <c:v>2011-10-11-13</c:v>
                </c:pt>
                <c:pt idx="96">
                  <c:v>2011-10-11-14</c:v>
                </c:pt>
                <c:pt idx="97">
                  <c:v>2011-10-11-15</c:v>
                </c:pt>
                <c:pt idx="98">
                  <c:v>2011-10-11-16</c:v>
                </c:pt>
                <c:pt idx="99">
                  <c:v>2011-10-11-17</c:v>
                </c:pt>
                <c:pt idx="100">
                  <c:v>2011-10-11-18</c:v>
                </c:pt>
                <c:pt idx="101">
                  <c:v>2011-10-11-19</c:v>
                </c:pt>
                <c:pt idx="102">
                  <c:v>2011-10-11-20</c:v>
                </c:pt>
                <c:pt idx="103">
                  <c:v>2011-10-11-21</c:v>
                </c:pt>
                <c:pt idx="104">
                  <c:v>2011-10-11-22</c:v>
                </c:pt>
                <c:pt idx="105">
                  <c:v>2011-10-11-23</c:v>
                </c:pt>
                <c:pt idx="106">
                  <c:v>2011-10-12-00</c:v>
                </c:pt>
                <c:pt idx="107">
                  <c:v>2011-10-12-01</c:v>
                </c:pt>
                <c:pt idx="108">
                  <c:v>2011-10-12-02</c:v>
                </c:pt>
                <c:pt idx="109">
                  <c:v>2011-10-12-03</c:v>
                </c:pt>
                <c:pt idx="110">
                  <c:v>2011-10-12-04</c:v>
                </c:pt>
                <c:pt idx="111">
                  <c:v>2011-10-12-05</c:v>
                </c:pt>
                <c:pt idx="112">
                  <c:v>2011-10-12-06</c:v>
                </c:pt>
                <c:pt idx="113">
                  <c:v>2011-10-12-07</c:v>
                </c:pt>
                <c:pt idx="114">
                  <c:v>2011-10-12-08</c:v>
                </c:pt>
                <c:pt idx="115">
                  <c:v>2011-10-12-09</c:v>
                </c:pt>
                <c:pt idx="116">
                  <c:v>2011-10-12-10</c:v>
                </c:pt>
                <c:pt idx="117">
                  <c:v>2011-10-12-11</c:v>
                </c:pt>
                <c:pt idx="118">
                  <c:v>2011-10-12-12</c:v>
                </c:pt>
                <c:pt idx="119">
                  <c:v>2011-10-12-13</c:v>
                </c:pt>
                <c:pt idx="120">
                  <c:v>2011-10-12-14</c:v>
                </c:pt>
                <c:pt idx="121">
                  <c:v>2011-10-12-15</c:v>
                </c:pt>
                <c:pt idx="122">
                  <c:v>2011-10-12-16</c:v>
                </c:pt>
                <c:pt idx="123">
                  <c:v>2011-10-12-17</c:v>
                </c:pt>
                <c:pt idx="124">
                  <c:v>2011-10-12-18</c:v>
                </c:pt>
                <c:pt idx="125">
                  <c:v>2011-10-12-19</c:v>
                </c:pt>
                <c:pt idx="126">
                  <c:v>2011-10-12-20</c:v>
                </c:pt>
                <c:pt idx="127">
                  <c:v>2011-10-12-21</c:v>
                </c:pt>
                <c:pt idx="128">
                  <c:v>2011-10-12-22</c:v>
                </c:pt>
                <c:pt idx="129">
                  <c:v>2011-10-12-23</c:v>
                </c:pt>
                <c:pt idx="130">
                  <c:v>2011-10-13-00</c:v>
                </c:pt>
                <c:pt idx="131">
                  <c:v>2011-10-13-01</c:v>
                </c:pt>
                <c:pt idx="132">
                  <c:v>2011-10-13-02</c:v>
                </c:pt>
                <c:pt idx="133">
                  <c:v>2011-10-13-03</c:v>
                </c:pt>
                <c:pt idx="134">
                  <c:v>2011-10-13-04</c:v>
                </c:pt>
                <c:pt idx="135">
                  <c:v>2011-10-13-05</c:v>
                </c:pt>
                <c:pt idx="136">
                  <c:v>2011-10-13-06</c:v>
                </c:pt>
                <c:pt idx="137">
                  <c:v>2011-10-13-07</c:v>
                </c:pt>
                <c:pt idx="138">
                  <c:v>2011-10-13-08</c:v>
                </c:pt>
                <c:pt idx="139">
                  <c:v>2011-10-13-09</c:v>
                </c:pt>
                <c:pt idx="140">
                  <c:v>2011-10-13-10</c:v>
                </c:pt>
                <c:pt idx="141">
                  <c:v>2011-10-13-11</c:v>
                </c:pt>
                <c:pt idx="142">
                  <c:v>2011-10-13-12</c:v>
                </c:pt>
                <c:pt idx="143">
                  <c:v>2011-10-13-13</c:v>
                </c:pt>
                <c:pt idx="144">
                  <c:v>2011-10-13-14</c:v>
                </c:pt>
                <c:pt idx="145">
                  <c:v>2011-10-13-15</c:v>
                </c:pt>
                <c:pt idx="146">
                  <c:v>2011-10-13-16</c:v>
                </c:pt>
                <c:pt idx="147">
                  <c:v>2011-10-13-17</c:v>
                </c:pt>
                <c:pt idx="148">
                  <c:v>2011-10-13-18</c:v>
                </c:pt>
                <c:pt idx="149">
                  <c:v>2011-10-13-19</c:v>
                </c:pt>
                <c:pt idx="150">
                  <c:v>2011-10-13-20</c:v>
                </c:pt>
                <c:pt idx="151">
                  <c:v>2011-10-13-21</c:v>
                </c:pt>
                <c:pt idx="152">
                  <c:v>2011-10-13-22</c:v>
                </c:pt>
                <c:pt idx="153">
                  <c:v>2011-10-13-23</c:v>
                </c:pt>
                <c:pt idx="154">
                  <c:v>2011-10-14-00</c:v>
                </c:pt>
                <c:pt idx="155">
                  <c:v>2011-10-14-01</c:v>
                </c:pt>
                <c:pt idx="156">
                  <c:v>2011-10-14-02</c:v>
                </c:pt>
                <c:pt idx="157">
                  <c:v>2011-10-14-03</c:v>
                </c:pt>
                <c:pt idx="158">
                  <c:v>2011-10-14-04</c:v>
                </c:pt>
                <c:pt idx="159">
                  <c:v>2011-10-14-05</c:v>
                </c:pt>
                <c:pt idx="160">
                  <c:v>2011-10-14-06</c:v>
                </c:pt>
                <c:pt idx="161">
                  <c:v>2011-10-14-07</c:v>
                </c:pt>
                <c:pt idx="162">
                  <c:v>2011-10-14-08</c:v>
                </c:pt>
                <c:pt idx="163">
                  <c:v>2011-10-14-09</c:v>
                </c:pt>
                <c:pt idx="164">
                  <c:v>2011-10-14-10</c:v>
                </c:pt>
                <c:pt idx="165">
                  <c:v>2011-10-14-11</c:v>
                </c:pt>
                <c:pt idx="166">
                  <c:v>2011-10-14-12</c:v>
                </c:pt>
                <c:pt idx="167">
                  <c:v>2011-10-14-13</c:v>
                </c:pt>
                <c:pt idx="168">
                  <c:v>2011-10-14-14</c:v>
                </c:pt>
                <c:pt idx="169">
                  <c:v>2011-10-14-15</c:v>
                </c:pt>
                <c:pt idx="170">
                  <c:v>2011-10-14-16</c:v>
                </c:pt>
                <c:pt idx="171">
                  <c:v>2011-10-14-17</c:v>
                </c:pt>
                <c:pt idx="172">
                  <c:v>2011-10-14-18</c:v>
                </c:pt>
                <c:pt idx="173">
                  <c:v>2011-10-14-19</c:v>
                </c:pt>
                <c:pt idx="174">
                  <c:v>2011-10-14-20</c:v>
                </c:pt>
                <c:pt idx="175">
                  <c:v>2011-10-14-21</c:v>
                </c:pt>
                <c:pt idx="176">
                  <c:v>2011-10-14-22</c:v>
                </c:pt>
                <c:pt idx="177">
                  <c:v>2011-10-14-23</c:v>
                </c:pt>
                <c:pt idx="178">
                  <c:v>2011-10-15-00</c:v>
                </c:pt>
                <c:pt idx="179">
                  <c:v>2011-10-15-01</c:v>
                </c:pt>
                <c:pt idx="180">
                  <c:v>2011-10-15-02</c:v>
                </c:pt>
                <c:pt idx="181">
                  <c:v>2011-10-15-03</c:v>
                </c:pt>
                <c:pt idx="182">
                  <c:v>2011-10-15-04</c:v>
                </c:pt>
                <c:pt idx="183">
                  <c:v>2011-10-15-05</c:v>
                </c:pt>
                <c:pt idx="184">
                  <c:v>2011-10-15-06</c:v>
                </c:pt>
                <c:pt idx="185">
                  <c:v>2011-10-15-07</c:v>
                </c:pt>
                <c:pt idx="186">
                  <c:v>2011-10-15-08</c:v>
                </c:pt>
                <c:pt idx="187">
                  <c:v>2011-10-15-09</c:v>
                </c:pt>
                <c:pt idx="188">
                  <c:v>2011-10-15-10</c:v>
                </c:pt>
                <c:pt idx="189">
                  <c:v>2011-10-15-11</c:v>
                </c:pt>
                <c:pt idx="190">
                  <c:v>2011-10-15-12</c:v>
                </c:pt>
                <c:pt idx="191">
                  <c:v>2011-10-15-13</c:v>
                </c:pt>
                <c:pt idx="192">
                  <c:v>2011-10-15-14</c:v>
                </c:pt>
                <c:pt idx="193">
                  <c:v>2011-10-15-15</c:v>
                </c:pt>
                <c:pt idx="194">
                  <c:v>2011-10-15-16</c:v>
                </c:pt>
                <c:pt idx="195">
                  <c:v>2011-10-15-17</c:v>
                </c:pt>
                <c:pt idx="196">
                  <c:v>2011-10-15-18</c:v>
                </c:pt>
                <c:pt idx="197">
                  <c:v>2011-10-15-19</c:v>
                </c:pt>
                <c:pt idx="198">
                  <c:v>2011-10-15-20</c:v>
                </c:pt>
                <c:pt idx="199">
                  <c:v>2011-10-15-21</c:v>
                </c:pt>
                <c:pt idx="200">
                  <c:v>2011-10-15-22</c:v>
                </c:pt>
                <c:pt idx="201">
                  <c:v>2011-10-15-23</c:v>
                </c:pt>
                <c:pt idx="202">
                  <c:v>2011-10-16-00</c:v>
                </c:pt>
                <c:pt idx="203">
                  <c:v>2011-10-16-01</c:v>
                </c:pt>
                <c:pt idx="204">
                  <c:v>2011-10-16-02</c:v>
                </c:pt>
                <c:pt idx="205">
                  <c:v>2011-10-16-03</c:v>
                </c:pt>
                <c:pt idx="206">
                  <c:v>2011-10-16-04</c:v>
                </c:pt>
                <c:pt idx="207">
                  <c:v>2011-10-16-05</c:v>
                </c:pt>
                <c:pt idx="208">
                  <c:v>2011-10-16-06</c:v>
                </c:pt>
                <c:pt idx="209">
                  <c:v>2011-10-16-07</c:v>
                </c:pt>
                <c:pt idx="210">
                  <c:v>2011-10-16-08</c:v>
                </c:pt>
                <c:pt idx="211">
                  <c:v>2011-10-16-09</c:v>
                </c:pt>
                <c:pt idx="212">
                  <c:v>2011-10-16-10</c:v>
                </c:pt>
                <c:pt idx="213">
                  <c:v>2011-10-16-11</c:v>
                </c:pt>
                <c:pt idx="214">
                  <c:v>2011-10-16-12</c:v>
                </c:pt>
                <c:pt idx="215">
                  <c:v>2011-10-16-13</c:v>
                </c:pt>
                <c:pt idx="216">
                  <c:v>2011-10-16-14</c:v>
                </c:pt>
                <c:pt idx="217">
                  <c:v>2011-10-16-15</c:v>
                </c:pt>
                <c:pt idx="218">
                  <c:v>2011-10-16-16</c:v>
                </c:pt>
                <c:pt idx="219">
                  <c:v>2011-10-16-17</c:v>
                </c:pt>
                <c:pt idx="220">
                  <c:v>2011-10-16-18</c:v>
                </c:pt>
                <c:pt idx="221">
                  <c:v>2011-10-16-19</c:v>
                </c:pt>
                <c:pt idx="222">
                  <c:v>2011-10-16-20</c:v>
                </c:pt>
                <c:pt idx="223">
                  <c:v>2011-10-16-21</c:v>
                </c:pt>
                <c:pt idx="224">
                  <c:v>2011-10-16-22</c:v>
                </c:pt>
                <c:pt idx="225">
                  <c:v>2011-10-16-23</c:v>
                </c:pt>
                <c:pt idx="226">
                  <c:v>2011-10-17-00</c:v>
                </c:pt>
                <c:pt idx="227">
                  <c:v>2011-10-17-01</c:v>
                </c:pt>
                <c:pt idx="228">
                  <c:v>2011-10-17-02</c:v>
                </c:pt>
                <c:pt idx="229">
                  <c:v>2011-10-17-03</c:v>
                </c:pt>
                <c:pt idx="230">
                  <c:v>2011-10-17-04</c:v>
                </c:pt>
                <c:pt idx="231">
                  <c:v>2011-10-17-05</c:v>
                </c:pt>
                <c:pt idx="232">
                  <c:v>2011-10-17-06</c:v>
                </c:pt>
                <c:pt idx="233">
                  <c:v>2011-10-17-07</c:v>
                </c:pt>
                <c:pt idx="234">
                  <c:v>2011-10-17-08</c:v>
                </c:pt>
                <c:pt idx="235">
                  <c:v>2011-10-17-09</c:v>
                </c:pt>
                <c:pt idx="236">
                  <c:v>2011-10-17-10</c:v>
                </c:pt>
                <c:pt idx="237">
                  <c:v>2011-10-17-11</c:v>
                </c:pt>
                <c:pt idx="238">
                  <c:v>2011-10-17-12</c:v>
                </c:pt>
                <c:pt idx="239">
                  <c:v>2011-10-17-13</c:v>
                </c:pt>
                <c:pt idx="240">
                  <c:v>2011-10-17-14</c:v>
                </c:pt>
                <c:pt idx="241">
                  <c:v>2011-10-17-15</c:v>
                </c:pt>
                <c:pt idx="242">
                  <c:v>2011-10-17-16</c:v>
                </c:pt>
                <c:pt idx="243">
                  <c:v>2011-10-17-17</c:v>
                </c:pt>
                <c:pt idx="244">
                  <c:v>2011-10-17-18</c:v>
                </c:pt>
                <c:pt idx="245">
                  <c:v>2011-10-17-19</c:v>
                </c:pt>
                <c:pt idx="246">
                  <c:v>2011-10-17-20</c:v>
                </c:pt>
                <c:pt idx="247">
                  <c:v>2011-10-17-21</c:v>
                </c:pt>
                <c:pt idx="248">
                  <c:v>2011-10-17-22</c:v>
                </c:pt>
                <c:pt idx="249">
                  <c:v>2011-10-17-23</c:v>
                </c:pt>
                <c:pt idx="250">
                  <c:v>2011-10-18-00</c:v>
                </c:pt>
                <c:pt idx="251">
                  <c:v>2011-10-18-01</c:v>
                </c:pt>
                <c:pt idx="252">
                  <c:v>2011-10-18-02</c:v>
                </c:pt>
                <c:pt idx="253">
                  <c:v>2011-10-18-03</c:v>
                </c:pt>
                <c:pt idx="254">
                  <c:v>2011-10-18-04</c:v>
                </c:pt>
                <c:pt idx="255">
                  <c:v>2011-10-18-05</c:v>
                </c:pt>
                <c:pt idx="256">
                  <c:v>2011-10-18-06</c:v>
                </c:pt>
                <c:pt idx="257">
                  <c:v>2011-10-18-07</c:v>
                </c:pt>
                <c:pt idx="258">
                  <c:v>2011-10-18-08</c:v>
                </c:pt>
                <c:pt idx="259">
                  <c:v>2011-10-18-09</c:v>
                </c:pt>
                <c:pt idx="260">
                  <c:v>2011-10-18-10</c:v>
                </c:pt>
                <c:pt idx="261">
                  <c:v>2011-10-18-11</c:v>
                </c:pt>
                <c:pt idx="262">
                  <c:v>2011-10-18-12</c:v>
                </c:pt>
                <c:pt idx="263">
                  <c:v>2011-10-18-13</c:v>
                </c:pt>
                <c:pt idx="264">
                  <c:v>2011-10-18-14</c:v>
                </c:pt>
                <c:pt idx="265">
                  <c:v>2011-10-18-15</c:v>
                </c:pt>
                <c:pt idx="266">
                  <c:v>2011-10-18-16</c:v>
                </c:pt>
                <c:pt idx="267">
                  <c:v>2011-10-18-17</c:v>
                </c:pt>
                <c:pt idx="268">
                  <c:v>2011-10-18-18</c:v>
                </c:pt>
                <c:pt idx="269">
                  <c:v>2011-10-18-19</c:v>
                </c:pt>
                <c:pt idx="270">
                  <c:v>2011-10-18-20</c:v>
                </c:pt>
                <c:pt idx="271">
                  <c:v>2011-10-18-21</c:v>
                </c:pt>
                <c:pt idx="272">
                  <c:v>2011-10-18-22</c:v>
                </c:pt>
                <c:pt idx="273">
                  <c:v>2011-10-18-23</c:v>
                </c:pt>
                <c:pt idx="274">
                  <c:v>2011-10-19-00</c:v>
                </c:pt>
                <c:pt idx="275">
                  <c:v>2011-10-19-01</c:v>
                </c:pt>
                <c:pt idx="276">
                  <c:v>2011-10-19-02</c:v>
                </c:pt>
                <c:pt idx="277">
                  <c:v>2011-10-19-03</c:v>
                </c:pt>
                <c:pt idx="278">
                  <c:v>2011-10-19-04</c:v>
                </c:pt>
                <c:pt idx="279">
                  <c:v>2011-10-19-05</c:v>
                </c:pt>
                <c:pt idx="280">
                  <c:v>2011-10-19-06</c:v>
                </c:pt>
                <c:pt idx="281">
                  <c:v>2011-10-19-07</c:v>
                </c:pt>
                <c:pt idx="282">
                  <c:v>2011-10-19-08</c:v>
                </c:pt>
                <c:pt idx="283">
                  <c:v>2011-10-19-09</c:v>
                </c:pt>
                <c:pt idx="284">
                  <c:v>2011-10-19-10</c:v>
                </c:pt>
                <c:pt idx="285">
                  <c:v>2011-10-19-11</c:v>
                </c:pt>
                <c:pt idx="286">
                  <c:v>2011-10-19-12</c:v>
                </c:pt>
                <c:pt idx="287">
                  <c:v>2011-10-19-13</c:v>
                </c:pt>
                <c:pt idx="288">
                  <c:v>2011-10-19-14</c:v>
                </c:pt>
                <c:pt idx="289">
                  <c:v>2011-10-19-15</c:v>
                </c:pt>
                <c:pt idx="290">
                  <c:v>2011-10-19-16</c:v>
                </c:pt>
                <c:pt idx="291">
                  <c:v>2011-10-19-17</c:v>
                </c:pt>
                <c:pt idx="292">
                  <c:v>2011-10-19-18</c:v>
                </c:pt>
                <c:pt idx="293">
                  <c:v>2011-10-19-19</c:v>
                </c:pt>
                <c:pt idx="294">
                  <c:v>2011-10-19-20</c:v>
                </c:pt>
                <c:pt idx="295">
                  <c:v>2011-10-19-21</c:v>
                </c:pt>
                <c:pt idx="296">
                  <c:v>2011-10-19-22</c:v>
                </c:pt>
                <c:pt idx="297">
                  <c:v>2011-10-19-23</c:v>
                </c:pt>
                <c:pt idx="298">
                  <c:v>2011-10-20-00</c:v>
                </c:pt>
                <c:pt idx="299">
                  <c:v>2011-10-20-01</c:v>
                </c:pt>
                <c:pt idx="300">
                  <c:v>2011-10-20-02</c:v>
                </c:pt>
                <c:pt idx="301">
                  <c:v>2011-10-20-03</c:v>
                </c:pt>
                <c:pt idx="302">
                  <c:v>2011-10-20-04</c:v>
                </c:pt>
                <c:pt idx="303">
                  <c:v>2011-10-20-05</c:v>
                </c:pt>
                <c:pt idx="304">
                  <c:v>2011-10-20-06</c:v>
                </c:pt>
                <c:pt idx="305">
                  <c:v>2011-10-20-07</c:v>
                </c:pt>
                <c:pt idx="306">
                  <c:v>2011-10-20-08</c:v>
                </c:pt>
                <c:pt idx="307">
                  <c:v>2011-10-20-09</c:v>
                </c:pt>
                <c:pt idx="308">
                  <c:v>2011-10-20-10</c:v>
                </c:pt>
                <c:pt idx="309">
                  <c:v>2011-10-20-11</c:v>
                </c:pt>
                <c:pt idx="310">
                  <c:v>2011-10-20-12</c:v>
                </c:pt>
                <c:pt idx="311">
                  <c:v>2011-10-20-13</c:v>
                </c:pt>
                <c:pt idx="312">
                  <c:v>2011-10-20-14</c:v>
                </c:pt>
                <c:pt idx="313">
                  <c:v>2011-10-20-15</c:v>
                </c:pt>
                <c:pt idx="314">
                  <c:v>2011-10-20-16</c:v>
                </c:pt>
                <c:pt idx="315">
                  <c:v>2011-10-20-17</c:v>
                </c:pt>
                <c:pt idx="316">
                  <c:v>2011-10-20-18</c:v>
                </c:pt>
                <c:pt idx="317">
                  <c:v>2011-10-20-19</c:v>
                </c:pt>
                <c:pt idx="318">
                  <c:v>2011-10-20-20</c:v>
                </c:pt>
                <c:pt idx="319">
                  <c:v>2011-10-20-21</c:v>
                </c:pt>
                <c:pt idx="320">
                  <c:v>2011-10-20-22</c:v>
                </c:pt>
                <c:pt idx="321">
                  <c:v>2011-10-20-23</c:v>
                </c:pt>
                <c:pt idx="322">
                  <c:v>2011-10-21-00</c:v>
                </c:pt>
                <c:pt idx="323">
                  <c:v>2011-10-21-01</c:v>
                </c:pt>
                <c:pt idx="324">
                  <c:v>2011-10-21-02</c:v>
                </c:pt>
                <c:pt idx="325">
                  <c:v>2011-10-21-03</c:v>
                </c:pt>
                <c:pt idx="326">
                  <c:v>2011-10-21-04</c:v>
                </c:pt>
                <c:pt idx="327">
                  <c:v>2011-10-21-05</c:v>
                </c:pt>
                <c:pt idx="328">
                  <c:v>2011-10-21-06</c:v>
                </c:pt>
                <c:pt idx="329">
                  <c:v>2011-10-21-07</c:v>
                </c:pt>
                <c:pt idx="330">
                  <c:v>2011-10-21-08</c:v>
                </c:pt>
                <c:pt idx="331">
                  <c:v>2011-10-21-09</c:v>
                </c:pt>
                <c:pt idx="332">
                  <c:v>2011-10-21-10</c:v>
                </c:pt>
                <c:pt idx="333">
                  <c:v>2011-10-21-11</c:v>
                </c:pt>
                <c:pt idx="334">
                  <c:v>2011-10-21-12</c:v>
                </c:pt>
                <c:pt idx="335">
                  <c:v>2011-10-21-13</c:v>
                </c:pt>
                <c:pt idx="336">
                  <c:v>2011-10-21-14</c:v>
                </c:pt>
                <c:pt idx="337">
                  <c:v>2011-10-21-15</c:v>
                </c:pt>
                <c:pt idx="338">
                  <c:v>2011-10-21-16</c:v>
                </c:pt>
                <c:pt idx="339">
                  <c:v>2011-10-21-17</c:v>
                </c:pt>
                <c:pt idx="340">
                  <c:v>2011-10-21-18</c:v>
                </c:pt>
                <c:pt idx="341">
                  <c:v>2011-10-21-19</c:v>
                </c:pt>
                <c:pt idx="342">
                  <c:v>2011-10-21-20</c:v>
                </c:pt>
                <c:pt idx="343">
                  <c:v>2011-10-21-21</c:v>
                </c:pt>
                <c:pt idx="344">
                  <c:v>2011-10-21-22</c:v>
                </c:pt>
                <c:pt idx="345">
                  <c:v>2011-10-21-23</c:v>
                </c:pt>
                <c:pt idx="346">
                  <c:v>2011-10-22-00</c:v>
                </c:pt>
                <c:pt idx="347">
                  <c:v>2011-10-22-01</c:v>
                </c:pt>
                <c:pt idx="348">
                  <c:v>2011-10-22-02</c:v>
                </c:pt>
                <c:pt idx="349">
                  <c:v>2011-10-22-03</c:v>
                </c:pt>
                <c:pt idx="350">
                  <c:v>2011-10-22-04</c:v>
                </c:pt>
                <c:pt idx="351">
                  <c:v>2011-10-22-05</c:v>
                </c:pt>
                <c:pt idx="352">
                  <c:v>2011-10-22-06</c:v>
                </c:pt>
                <c:pt idx="353">
                  <c:v>2011-10-22-07</c:v>
                </c:pt>
                <c:pt idx="354">
                  <c:v>2011-10-22-08</c:v>
                </c:pt>
                <c:pt idx="355">
                  <c:v>2011-10-22-09</c:v>
                </c:pt>
                <c:pt idx="356">
                  <c:v>2011-10-22-10</c:v>
                </c:pt>
                <c:pt idx="357">
                  <c:v>2011-10-22-11</c:v>
                </c:pt>
                <c:pt idx="358">
                  <c:v>2011-10-22-12</c:v>
                </c:pt>
                <c:pt idx="359">
                  <c:v>2011-10-22-13</c:v>
                </c:pt>
                <c:pt idx="360">
                  <c:v>2011-10-22-14</c:v>
                </c:pt>
                <c:pt idx="361">
                  <c:v>2011-10-22-15</c:v>
                </c:pt>
                <c:pt idx="362">
                  <c:v>2011-10-22-16</c:v>
                </c:pt>
                <c:pt idx="363">
                  <c:v>2011-10-22-17</c:v>
                </c:pt>
                <c:pt idx="364">
                  <c:v>2011-10-22-19</c:v>
                </c:pt>
                <c:pt idx="365">
                  <c:v>2011-10-22-20</c:v>
                </c:pt>
                <c:pt idx="366">
                  <c:v>2011-10-22-21</c:v>
                </c:pt>
                <c:pt idx="367">
                  <c:v>2011-10-22-22</c:v>
                </c:pt>
                <c:pt idx="368">
                  <c:v>2011-10-22-23</c:v>
                </c:pt>
                <c:pt idx="369">
                  <c:v>2011-10-23-00</c:v>
                </c:pt>
                <c:pt idx="370">
                  <c:v>2011-10-23-01</c:v>
                </c:pt>
                <c:pt idx="371">
                  <c:v>2011-10-23-02</c:v>
                </c:pt>
                <c:pt idx="372">
                  <c:v>2011-10-23-03</c:v>
                </c:pt>
                <c:pt idx="373">
                  <c:v>2011-10-23-04</c:v>
                </c:pt>
                <c:pt idx="374">
                  <c:v>2011-10-23-05</c:v>
                </c:pt>
                <c:pt idx="375">
                  <c:v>2011-10-23-06</c:v>
                </c:pt>
                <c:pt idx="376">
                  <c:v>2011-10-23-07</c:v>
                </c:pt>
                <c:pt idx="377">
                  <c:v>2011-10-23-08</c:v>
                </c:pt>
                <c:pt idx="378">
                  <c:v>2011-10-23-09</c:v>
                </c:pt>
                <c:pt idx="379">
                  <c:v>2011-10-23-10</c:v>
                </c:pt>
                <c:pt idx="380">
                  <c:v>2011-10-23-11</c:v>
                </c:pt>
                <c:pt idx="381">
                  <c:v>2011-10-23-12</c:v>
                </c:pt>
                <c:pt idx="382">
                  <c:v>2011-10-23-13</c:v>
                </c:pt>
                <c:pt idx="383">
                  <c:v>2011-10-23-14</c:v>
                </c:pt>
                <c:pt idx="384">
                  <c:v>2011-10-23-15</c:v>
                </c:pt>
                <c:pt idx="385">
                  <c:v>2011-10-23-16</c:v>
                </c:pt>
                <c:pt idx="386">
                  <c:v>2011-10-23-17</c:v>
                </c:pt>
                <c:pt idx="387">
                  <c:v>2011-10-23-18</c:v>
                </c:pt>
                <c:pt idx="388">
                  <c:v>2011-10-23-19</c:v>
                </c:pt>
                <c:pt idx="389">
                  <c:v>2011-10-23-20</c:v>
                </c:pt>
                <c:pt idx="390">
                  <c:v>2011-10-23-21</c:v>
                </c:pt>
                <c:pt idx="391">
                  <c:v>2011-10-23-22</c:v>
                </c:pt>
                <c:pt idx="392">
                  <c:v>2011-10-23-23</c:v>
                </c:pt>
                <c:pt idx="393">
                  <c:v>2011-10-24-00</c:v>
                </c:pt>
                <c:pt idx="394">
                  <c:v>2011-10-24-01</c:v>
                </c:pt>
                <c:pt idx="395">
                  <c:v>2011-10-24-02</c:v>
                </c:pt>
                <c:pt idx="396">
                  <c:v>2011-10-24-03</c:v>
                </c:pt>
                <c:pt idx="397">
                  <c:v>2011-10-24-04</c:v>
                </c:pt>
                <c:pt idx="398">
                  <c:v>2011-10-24-05</c:v>
                </c:pt>
                <c:pt idx="399">
                  <c:v>2011-10-24-06</c:v>
                </c:pt>
                <c:pt idx="400">
                  <c:v>2011-10-24-07</c:v>
                </c:pt>
                <c:pt idx="401">
                  <c:v>2011-10-24-08</c:v>
                </c:pt>
                <c:pt idx="402">
                  <c:v>2011-10-24-09</c:v>
                </c:pt>
                <c:pt idx="403">
                  <c:v>2011-10-24-10</c:v>
                </c:pt>
                <c:pt idx="404">
                  <c:v>2011-10-24-11</c:v>
                </c:pt>
                <c:pt idx="405">
                  <c:v>2011-10-24-12</c:v>
                </c:pt>
                <c:pt idx="406">
                  <c:v>2011-10-24-13</c:v>
                </c:pt>
                <c:pt idx="407">
                  <c:v>2011-10-24-14</c:v>
                </c:pt>
                <c:pt idx="408">
                  <c:v>2011-10-24-15</c:v>
                </c:pt>
                <c:pt idx="409">
                  <c:v>2011-10-24-16</c:v>
                </c:pt>
                <c:pt idx="410">
                  <c:v>2011-10-24-17</c:v>
                </c:pt>
                <c:pt idx="411">
                  <c:v>2011-10-24-18</c:v>
                </c:pt>
                <c:pt idx="412">
                  <c:v>2011-10-24-19</c:v>
                </c:pt>
                <c:pt idx="413">
                  <c:v>2011-10-24-20</c:v>
                </c:pt>
                <c:pt idx="414">
                  <c:v>2011-10-24-21</c:v>
                </c:pt>
                <c:pt idx="415">
                  <c:v>2011-10-24-22</c:v>
                </c:pt>
                <c:pt idx="416">
                  <c:v>2011-10-24-23</c:v>
                </c:pt>
                <c:pt idx="417">
                  <c:v>2011-10-25-00</c:v>
                </c:pt>
                <c:pt idx="418">
                  <c:v>2011-10-25-01</c:v>
                </c:pt>
                <c:pt idx="419">
                  <c:v>2011-10-25-02</c:v>
                </c:pt>
                <c:pt idx="420">
                  <c:v>2011-10-25-03</c:v>
                </c:pt>
                <c:pt idx="421">
                  <c:v>2011-10-25-04</c:v>
                </c:pt>
                <c:pt idx="422">
                  <c:v>2011-10-25-05</c:v>
                </c:pt>
                <c:pt idx="423">
                  <c:v>2011-10-25-06</c:v>
                </c:pt>
                <c:pt idx="424">
                  <c:v>2011-10-25-07</c:v>
                </c:pt>
                <c:pt idx="425">
                  <c:v>2011-10-25-08</c:v>
                </c:pt>
                <c:pt idx="426">
                  <c:v>2011-10-25-09</c:v>
                </c:pt>
                <c:pt idx="427">
                  <c:v>2011-10-25-10</c:v>
                </c:pt>
                <c:pt idx="428">
                  <c:v>2011-10-25-11</c:v>
                </c:pt>
                <c:pt idx="429">
                  <c:v>2011-10-25-12</c:v>
                </c:pt>
                <c:pt idx="430">
                  <c:v>2011-10-25-13</c:v>
                </c:pt>
                <c:pt idx="431">
                  <c:v>2011-10-25-14</c:v>
                </c:pt>
                <c:pt idx="432">
                  <c:v>2011-10-25-15</c:v>
                </c:pt>
                <c:pt idx="433">
                  <c:v>2011-10-25-16</c:v>
                </c:pt>
                <c:pt idx="434">
                  <c:v>2011-10-25-17</c:v>
                </c:pt>
                <c:pt idx="435">
                  <c:v>2011-10-25-18</c:v>
                </c:pt>
                <c:pt idx="436">
                  <c:v>2011-10-25-19</c:v>
                </c:pt>
                <c:pt idx="437">
                  <c:v>2011-10-25-20</c:v>
                </c:pt>
                <c:pt idx="438">
                  <c:v>2011-10-25-21</c:v>
                </c:pt>
                <c:pt idx="439">
                  <c:v>2011-10-25-22</c:v>
                </c:pt>
                <c:pt idx="440">
                  <c:v>2011-10-25-23</c:v>
                </c:pt>
                <c:pt idx="441">
                  <c:v>2011-10-26-00</c:v>
                </c:pt>
                <c:pt idx="442">
                  <c:v>2011-10-26-01</c:v>
                </c:pt>
                <c:pt idx="443">
                  <c:v>2011-10-26-02</c:v>
                </c:pt>
                <c:pt idx="444">
                  <c:v>2011-10-26-03</c:v>
                </c:pt>
                <c:pt idx="445">
                  <c:v>2011-10-26-04</c:v>
                </c:pt>
                <c:pt idx="446">
                  <c:v>2011-10-26-05</c:v>
                </c:pt>
                <c:pt idx="447">
                  <c:v>2011-10-26-06</c:v>
                </c:pt>
                <c:pt idx="448">
                  <c:v>2011-10-26-07</c:v>
                </c:pt>
                <c:pt idx="449">
                  <c:v>2011-10-26-08</c:v>
                </c:pt>
                <c:pt idx="450">
                  <c:v>2011-10-26-09</c:v>
                </c:pt>
                <c:pt idx="451">
                  <c:v>2011-10-26-10</c:v>
                </c:pt>
                <c:pt idx="452">
                  <c:v>2011-10-26-11</c:v>
                </c:pt>
                <c:pt idx="453">
                  <c:v>2011-10-26-12</c:v>
                </c:pt>
                <c:pt idx="454">
                  <c:v>2011-10-26-13</c:v>
                </c:pt>
                <c:pt idx="455">
                  <c:v>2011-10-26-14</c:v>
                </c:pt>
                <c:pt idx="456">
                  <c:v>2011-10-26-15</c:v>
                </c:pt>
                <c:pt idx="457">
                  <c:v>2011-10-26-16</c:v>
                </c:pt>
                <c:pt idx="458">
                  <c:v>2011-10-26-17</c:v>
                </c:pt>
                <c:pt idx="459">
                  <c:v>2011-10-26-18</c:v>
                </c:pt>
                <c:pt idx="460">
                  <c:v>2011-10-26-19</c:v>
                </c:pt>
                <c:pt idx="461">
                  <c:v>2011-10-26-20</c:v>
                </c:pt>
                <c:pt idx="462">
                  <c:v>2011-10-26-21</c:v>
                </c:pt>
                <c:pt idx="463">
                  <c:v>2011-10-26-22</c:v>
                </c:pt>
                <c:pt idx="464">
                  <c:v>2011-10-26-23</c:v>
                </c:pt>
                <c:pt idx="465">
                  <c:v>2011-10-27-00</c:v>
                </c:pt>
                <c:pt idx="466">
                  <c:v>2011-10-27-01</c:v>
                </c:pt>
                <c:pt idx="467">
                  <c:v>2011-10-27-02</c:v>
                </c:pt>
                <c:pt idx="468">
                  <c:v>2011-10-27-03</c:v>
                </c:pt>
                <c:pt idx="469">
                  <c:v>2011-10-27-04</c:v>
                </c:pt>
                <c:pt idx="470">
                  <c:v>2011-10-27-05</c:v>
                </c:pt>
                <c:pt idx="471">
                  <c:v>2011-10-27-06</c:v>
                </c:pt>
                <c:pt idx="472">
                  <c:v>2011-10-27-07</c:v>
                </c:pt>
                <c:pt idx="473">
                  <c:v>2011-10-27-08</c:v>
                </c:pt>
                <c:pt idx="474">
                  <c:v>2011-10-27-09</c:v>
                </c:pt>
                <c:pt idx="475">
                  <c:v>2011-10-27-10</c:v>
                </c:pt>
                <c:pt idx="476">
                  <c:v>2011-10-27-11</c:v>
                </c:pt>
                <c:pt idx="477">
                  <c:v>2011-10-27-12</c:v>
                </c:pt>
                <c:pt idx="478">
                  <c:v>2011-10-27-13</c:v>
                </c:pt>
                <c:pt idx="479">
                  <c:v>2011-10-27-14</c:v>
                </c:pt>
                <c:pt idx="480">
                  <c:v>2011-10-27-15</c:v>
                </c:pt>
                <c:pt idx="481">
                  <c:v>2011-10-27-16</c:v>
                </c:pt>
                <c:pt idx="482">
                  <c:v>2011-10-27-17</c:v>
                </c:pt>
                <c:pt idx="483">
                  <c:v>2011-10-27-18</c:v>
                </c:pt>
                <c:pt idx="484">
                  <c:v>2011-10-27-19</c:v>
                </c:pt>
                <c:pt idx="485">
                  <c:v>2011-10-27-20</c:v>
                </c:pt>
                <c:pt idx="486">
                  <c:v>2011-10-27-21</c:v>
                </c:pt>
                <c:pt idx="487">
                  <c:v>2011-10-27-22</c:v>
                </c:pt>
                <c:pt idx="488">
                  <c:v>2011-10-27-23</c:v>
                </c:pt>
                <c:pt idx="489">
                  <c:v>2011-10-28-00</c:v>
                </c:pt>
                <c:pt idx="490">
                  <c:v>2011-10-28-01</c:v>
                </c:pt>
                <c:pt idx="491">
                  <c:v>2011-10-28-02</c:v>
                </c:pt>
                <c:pt idx="492">
                  <c:v>2011-10-28-03</c:v>
                </c:pt>
                <c:pt idx="493">
                  <c:v>2011-10-28-04</c:v>
                </c:pt>
                <c:pt idx="494">
                  <c:v>2011-10-28-05</c:v>
                </c:pt>
                <c:pt idx="495">
                  <c:v>2011-10-28-06</c:v>
                </c:pt>
                <c:pt idx="496">
                  <c:v>2011-10-28-07</c:v>
                </c:pt>
                <c:pt idx="497">
                  <c:v>2011-10-28-08</c:v>
                </c:pt>
                <c:pt idx="498">
                  <c:v>2011-10-28-09</c:v>
                </c:pt>
                <c:pt idx="499">
                  <c:v>2011-10-28-10</c:v>
                </c:pt>
                <c:pt idx="500">
                  <c:v>2011-10-28-11</c:v>
                </c:pt>
                <c:pt idx="501">
                  <c:v>2011-10-28-12</c:v>
                </c:pt>
                <c:pt idx="502">
                  <c:v>2011-10-28-13</c:v>
                </c:pt>
                <c:pt idx="503">
                  <c:v>2011-10-28-14</c:v>
                </c:pt>
                <c:pt idx="504">
                  <c:v>2011-10-28-15</c:v>
                </c:pt>
                <c:pt idx="505">
                  <c:v>2011-10-28-16</c:v>
                </c:pt>
                <c:pt idx="506">
                  <c:v>2011-10-28-17</c:v>
                </c:pt>
                <c:pt idx="507">
                  <c:v>2011-10-28-18</c:v>
                </c:pt>
                <c:pt idx="508">
                  <c:v>2011-10-28-19</c:v>
                </c:pt>
                <c:pt idx="509">
                  <c:v>2011-10-28-20</c:v>
                </c:pt>
                <c:pt idx="510">
                  <c:v>2011-10-28-21</c:v>
                </c:pt>
                <c:pt idx="511">
                  <c:v>2011-10-28-22</c:v>
                </c:pt>
                <c:pt idx="512">
                  <c:v>2011-10-28-23</c:v>
                </c:pt>
                <c:pt idx="513">
                  <c:v>2011-10-29-00</c:v>
                </c:pt>
                <c:pt idx="514">
                  <c:v>2011-10-29-01</c:v>
                </c:pt>
                <c:pt idx="515">
                  <c:v>2011-10-29-02</c:v>
                </c:pt>
                <c:pt idx="516">
                  <c:v>2011-10-29-03</c:v>
                </c:pt>
                <c:pt idx="517">
                  <c:v>2011-10-29-04</c:v>
                </c:pt>
                <c:pt idx="518">
                  <c:v>2011-10-29-05</c:v>
                </c:pt>
                <c:pt idx="519">
                  <c:v>2011-10-29-06</c:v>
                </c:pt>
                <c:pt idx="520">
                  <c:v>2011-10-29-07</c:v>
                </c:pt>
                <c:pt idx="521">
                  <c:v>2011-10-29-08</c:v>
                </c:pt>
                <c:pt idx="522">
                  <c:v>2011-10-29-09</c:v>
                </c:pt>
                <c:pt idx="523">
                  <c:v>2011-10-29-10</c:v>
                </c:pt>
                <c:pt idx="524">
                  <c:v>2011-10-29-11</c:v>
                </c:pt>
                <c:pt idx="525">
                  <c:v>2011-10-29-17</c:v>
                </c:pt>
                <c:pt idx="526">
                  <c:v>2011-10-29-18</c:v>
                </c:pt>
                <c:pt idx="527">
                  <c:v>2011-10-29-19</c:v>
                </c:pt>
                <c:pt idx="528">
                  <c:v>2011-10-29-20</c:v>
                </c:pt>
                <c:pt idx="529">
                  <c:v>2011-10-29-21</c:v>
                </c:pt>
                <c:pt idx="530">
                  <c:v>2011-10-29-22</c:v>
                </c:pt>
                <c:pt idx="531">
                  <c:v>2011-10-29-23</c:v>
                </c:pt>
                <c:pt idx="532">
                  <c:v>2011-10-30-00</c:v>
                </c:pt>
                <c:pt idx="533">
                  <c:v>2011-10-30-01</c:v>
                </c:pt>
                <c:pt idx="534">
                  <c:v>2011-10-30-02</c:v>
                </c:pt>
                <c:pt idx="535">
                  <c:v>2011-10-30-03</c:v>
                </c:pt>
                <c:pt idx="536">
                  <c:v>2011-10-30-04</c:v>
                </c:pt>
                <c:pt idx="537">
                  <c:v>2011-10-30-05</c:v>
                </c:pt>
                <c:pt idx="538">
                  <c:v>2011-10-30-06</c:v>
                </c:pt>
                <c:pt idx="539">
                  <c:v>2011-10-30-07</c:v>
                </c:pt>
                <c:pt idx="540">
                  <c:v>2011-10-30-08</c:v>
                </c:pt>
                <c:pt idx="541">
                  <c:v>2011-10-30-09</c:v>
                </c:pt>
                <c:pt idx="542">
                  <c:v>2011-10-30-10</c:v>
                </c:pt>
                <c:pt idx="543">
                  <c:v>2011-10-30-11</c:v>
                </c:pt>
                <c:pt idx="544">
                  <c:v>2011-10-30-12</c:v>
                </c:pt>
                <c:pt idx="545">
                  <c:v>2011-10-30-13</c:v>
                </c:pt>
                <c:pt idx="546">
                  <c:v>2011-10-30-14</c:v>
                </c:pt>
                <c:pt idx="547">
                  <c:v>2011-10-30-15</c:v>
                </c:pt>
                <c:pt idx="548">
                  <c:v>2011-10-30-16</c:v>
                </c:pt>
                <c:pt idx="549">
                  <c:v>2011-10-30-17</c:v>
                </c:pt>
                <c:pt idx="550">
                  <c:v>2011-10-30-18</c:v>
                </c:pt>
                <c:pt idx="551">
                  <c:v>2011-10-30-19</c:v>
                </c:pt>
                <c:pt idx="552">
                  <c:v>2011-10-30-20</c:v>
                </c:pt>
                <c:pt idx="553">
                  <c:v>2011-10-30-21</c:v>
                </c:pt>
                <c:pt idx="554">
                  <c:v>2011-10-30-22</c:v>
                </c:pt>
                <c:pt idx="555">
                  <c:v>2011-10-30-23</c:v>
                </c:pt>
                <c:pt idx="556">
                  <c:v>2011-10-31-00</c:v>
                </c:pt>
                <c:pt idx="557">
                  <c:v>2011-10-31-01</c:v>
                </c:pt>
                <c:pt idx="558">
                  <c:v>2011-10-31-02</c:v>
                </c:pt>
                <c:pt idx="559">
                  <c:v>2011-10-31-03</c:v>
                </c:pt>
                <c:pt idx="560">
                  <c:v>2011-10-31-04</c:v>
                </c:pt>
                <c:pt idx="561">
                  <c:v>2011-10-31-05</c:v>
                </c:pt>
                <c:pt idx="562">
                  <c:v>2011-10-31-06</c:v>
                </c:pt>
                <c:pt idx="563">
                  <c:v>2011-10-31-07</c:v>
                </c:pt>
                <c:pt idx="564">
                  <c:v>2011-10-31-08</c:v>
                </c:pt>
                <c:pt idx="565">
                  <c:v>2011-10-31-09</c:v>
                </c:pt>
                <c:pt idx="566">
                  <c:v>2011-10-31-10</c:v>
                </c:pt>
                <c:pt idx="567">
                  <c:v>2011-10-31-11</c:v>
                </c:pt>
                <c:pt idx="568">
                  <c:v>2011-10-31-12</c:v>
                </c:pt>
                <c:pt idx="569">
                  <c:v>2011-10-31-13</c:v>
                </c:pt>
                <c:pt idx="570">
                  <c:v>2011-10-31-14</c:v>
                </c:pt>
                <c:pt idx="571">
                  <c:v>2011-10-31-15</c:v>
                </c:pt>
                <c:pt idx="572">
                  <c:v>2011-10-31-16</c:v>
                </c:pt>
                <c:pt idx="573">
                  <c:v>2011-10-31-17</c:v>
                </c:pt>
                <c:pt idx="574">
                  <c:v>2011-10-31-18</c:v>
                </c:pt>
                <c:pt idx="575">
                  <c:v>2011-10-31-19</c:v>
                </c:pt>
                <c:pt idx="576">
                  <c:v>2011-10-31-20</c:v>
                </c:pt>
                <c:pt idx="577">
                  <c:v>2011-10-31-21</c:v>
                </c:pt>
                <c:pt idx="578">
                  <c:v>2011-10-31-22</c:v>
                </c:pt>
                <c:pt idx="579">
                  <c:v>2011-10-31-23</c:v>
                </c:pt>
                <c:pt idx="580">
                  <c:v>2011-11-01-00</c:v>
                </c:pt>
                <c:pt idx="581">
                  <c:v>2011-11-01-01</c:v>
                </c:pt>
                <c:pt idx="582">
                  <c:v>2011-11-01-02</c:v>
                </c:pt>
                <c:pt idx="583">
                  <c:v>2011-11-01-03</c:v>
                </c:pt>
                <c:pt idx="584">
                  <c:v>2011-11-01-04</c:v>
                </c:pt>
                <c:pt idx="585">
                  <c:v>2011-11-01-05</c:v>
                </c:pt>
                <c:pt idx="586">
                  <c:v>2011-11-01-06</c:v>
                </c:pt>
                <c:pt idx="587">
                  <c:v>2011-11-01-07</c:v>
                </c:pt>
                <c:pt idx="588">
                  <c:v>2011-11-01-08</c:v>
                </c:pt>
                <c:pt idx="589">
                  <c:v>2011-11-01-09</c:v>
                </c:pt>
                <c:pt idx="590">
                  <c:v>2011-11-01-10</c:v>
                </c:pt>
                <c:pt idx="591">
                  <c:v>2011-11-01-11</c:v>
                </c:pt>
                <c:pt idx="592">
                  <c:v>2011-11-01-12</c:v>
                </c:pt>
                <c:pt idx="593">
                  <c:v>2011-11-01-13</c:v>
                </c:pt>
                <c:pt idx="594">
                  <c:v>2011-11-01-14</c:v>
                </c:pt>
                <c:pt idx="595">
                  <c:v>2011-11-01-15</c:v>
                </c:pt>
                <c:pt idx="596">
                  <c:v>2011-11-01-16</c:v>
                </c:pt>
                <c:pt idx="597">
                  <c:v>2011-11-01-17</c:v>
                </c:pt>
                <c:pt idx="598">
                  <c:v>2011-11-01-18</c:v>
                </c:pt>
                <c:pt idx="599">
                  <c:v>2011-11-01-19</c:v>
                </c:pt>
                <c:pt idx="600">
                  <c:v>2011-11-01-20</c:v>
                </c:pt>
                <c:pt idx="601">
                  <c:v>2011-11-01-21</c:v>
                </c:pt>
                <c:pt idx="602">
                  <c:v>2011-11-01-22</c:v>
                </c:pt>
                <c:pt idx="603">
                  <c:v>2011-11-01-23</c:v>
                </c:pt>
                <c:pt idx="604">
                  <c:v>2011-11-02-00</c:v>
                </c:pt>
                <c:pt idx="605">
                  <c:v>2011-11-02-01</c:v>
                </c:pt>
                <c:pt idx="606">
                  <c:v>2011-11-02-02</c:v>
                </c:pt>
                <c:pt idx="607">
                  <c:v>2011-11-02-03</c:v>
                </c:pt>
                <c:pt idx="608">
                  <c:v>2011-11-02-04</c:v>
                </c:pt>
                <c:pt idx="609">
                  <c:v>2011-11-02-05</c:v>
                </c:pt>
                <c:pt idx="610">
                  <c:v>2011-11-02-06</c:v>
                </c:pt>
                <c:pt idx="611">
                  <c:v>2011-11-02-07</c:v>
                </c:pt>
                <c:pt idx="612">
                  <c:v>2011-11-02-08</c:v>
                </c:pt>
                <c:pt idx="613">
                  <c:v>2011-11-02-09</c:v>
                </c:pt>
                <c:pt idx="614">
                  <c:v>2011-11-02-10</c:v>
                </c:pt>
                <c:pt idx="615">
                  <c:v>2011-11-02-11</c:v>
                </c:pt>
                <c:pt idx="616">
                  <c:v>2011-11-02-12</c:v>
                </c:pt>
                <c:pt idx="617">
                  <c:v>2011-11-02-13</c:v>
                </c:pt>
                <c:pt idx="618">
                  <c:v>2011-11-02-14</c:v>
                </c:pt>
                <c:pt idx="619">
                  <c:v>2011-11-02-15</c:v>
                </c:pt>
                <c:pt idx="620">
                  <c:v>2011-11-02-16</c:v>
                </c:pt>
                <c:pt idx="621">
                  <c:v>2011-11-02-17</c:v>
                </c:pt>
                <c:pt idx="622">
                  <c:v>2011-11-02-18</c:v>
                </c:pt>
                <c:pt idx="623">
                  <c:v>2011-11-02-19</c:v>
                </c:pt>
                <c:pt idx="624">
                  <c:v>2011-11-02-20</c:v>
                </c:pt>
                <c:pt idx="625">
                  <c:v>2011-11-02-21</c:v>
                </c:pt>
                <c:pt idx="626">
                  <c:v>2011-11-02-22</c:v>
                </c:pt>
                <c:pt idx="627">
                  <c:v>2011-11-02-23</c:v>
                </c:pt>
                <c:pt idx="628">
                  <c:v>2011-11-03-00</c:v>
                </c:pt>
                <c:pt idx="629">
                  <c:v>2011-11-03-01</c:v>
                </c:pt>
                <c:pt idx="630">
                  <c:v>2011-11-03-02</c:v>
                </c:pt>
                <c:pt idx="631">
                  <c:v>2011-11-03-03</c:v>
                </c:pt>
                <c:pt idx="632">
                  <c:v>2011-11-03-04</c:v>
                </c:pt>
                <c:pt idx="633">
                  <c:v>2011-11-03-05</c:v>
                </c:pt>
                <c:pt idx="634">
                  <c:v>2011-11-03-06</c:v>
                </c:pt>
                <c:pt idx="635">
                  <c:v>2011-11-03-07</c:v>
                </c:pt>
                <c:pt idx="636">
                  <c:v>2011-11-03-08</c:v>
                </c:pt>
                <c:pt idx="637">
                  <c:v>2011-11-03-09</c:v>
                </c:pt>
                <c:pt idx="638">
                  <c:v>2011-11-03-10</c:v>
                </c:pt>
                <c:pt idx="639">
                  <c:v>2011-11-03-11</c:v>
                </c:pt>
                <c:pt idx="640">
                  <c:v>2011-11-03-12</c:v>
                </c:pt>
                <c:pt idx="641">
                  <c:v>2011-11-03-13</c:v>
                </c:pt>
                <c:pt idx="642">
                  <c:v>2011-11-03-14</c:v>
                </c:pt>
                <c:pt idx="643">
                  <c:v>2011-11-03-15</c:v>
                </c:pt>
                <c:pt idx="644">
                  <c:v>2011-11-03-16</c:v>
                </c:pt>
                <c:pt idx="645">
                  <c:v>2011-11-03-17</c:v>
                </c:pt>
                <c:pt idx="646">
                  <c:v>2011-11-03-18</c:v>
                </c:pt>
                <c:pt idx="647">
                  <c:v>2011-11-03-19</c:v>
                </c:pt>
                <c:pt idx="648">
                  <c:v>2011-11-03-20</c:v>
                </c:pt>
                <c:pt idx="649">
                  <c:v>2011-11-03-21</c:v>
                </c:pt>
                <c:pt idx="650">
                  <c:v>2011-11-03-22</c:v>
                </c:pt>
                <c:pt idx="651">
                  <c:v>2011-11-03-23</c:v>
                </c:pt>
                <c:pt idx="652">
                  <c:v>2011-11-04-00</c:v>
                </c:pt>
                <c:pt idx="653">
                  <c:v>2011-11-04-01</c:v>
                </c:pt>
                <c:pt idx="654">
                  <c:v>2011-11-04-02</c:v>
                </c:pt>
                <c:pt idx="655">
                  <c:v>2011-11-04-03</c:v>
                </c:pt>
                <c:pt idx="656">
                  <c:v>2011-11-04-04</c:v>
                </c:pt>
                <c:pt idx="657">
                  <c:v>2011-11-04-05</c:v>
                </c:pt>
                <c:pt idx="658">
                  <c:v>2011-11-04-06</c:v>
                </c:pt>
                <c:pt idx="659">
                  <c:v>2011-11-04-07</c:v>
                </c:pt>
                <c:pt idx="660">
                  <c:v>2011-11-04-08</c:v>
                </c:pt>
                <c:pt idx="661">
                  <c:v>2011-11-04-09</c:v>
                </c:pt>
                <c:pt idx="662">
                  <c:v>2011-11-04-10</c:v>
                </c:pt>
                <c:pt idx="663">
                  <c:v>2011-11-04-11</c:v>
                </c:pt>
                <c:pt idx="664">
                  <c:v>2011-11-04-12</c:v>
                </c:pt>
                <c:pt idx="665">
                  <c:v>2011-11-04-13</c:v>
                </c:pt>
                <c:pt idx="666">
                  <c:v>2011-11-04-14</c:v>
                </c:pt>
                <c:pt idx="667">
                  <c:v>2011-11-04-15</c:v>
                </c:pt>
                <c:pt idx="668">
                  <c:v>2011-11-04-16</c:v>
                </c:pt>
                <c:pt idx="669">
                  <c:v>2011-11-04-17</c:v>
                </c:pt>
                <c:pt idx="670">
                  <c:v>2011-11-04-18</c:v>
                </c:pt>
                <c:pt idx="671">
                  <c:v>2011-11-04-19</c:v>
                </c:pt>
                <c:pt idx="672">
                  <c:v>2011-11-04-20</c:v>
                </c:pt>
                <c:pt idx="673">
                  <c:v>2011-11-04-21</c:v>
                </c:pt>
                <c:pt idx="674">
                  <c:v>2011-11-04-22</c:v>
                </c:pt>
                <c:pt idx="675">
                  <c:v>2011-11-04-23</c:v>
                </c:pt>
                <c:pt idx="676">
                  <c:v>2011-11-05-00</c:v>
                </c:pt>
                <c:pt idx="677">
                  <c:v>2011-11-05-01</c:v>
                </c:pt>
                <c:pt idx="678">
                  <c:v>2011-11-05-02</c:v>
                </c:pt>
                <c:pt idx="679">
                  <c:v>2011-11-05-03</c:v>
                </c:pt>
                <c:pt idx="680">
                  <c:v>2011-11-05-04</c:v>
                </c:pt>
                <c:pt idx="681">
                  <c:v>2011-11-05-05</c:v>
                </c:pt>
                <c:pt idx="682">
                  <c:v>2011-11-05-06</c:v>
                </c:pt>
                <c:pt idx="683">
                  <c:v>2011-11-05-07</c:v>
                </c:pt>
                <c:pt idx="684">
                  <c:v>2011-11-05-08</c:v>
                </c:pt>
                <c:pt idx="685">
                  <c:v>2011-11-05-09</c:v>
                </c:pt>
                <c:pt idx="686">
                  <c:v>2011-11-05-10</c:v>
                </c:pt>
                <c:pt idx="687">
                  <c:v>2011-11-05-11</c:v>
                </c:pt>
                <c:pt idx="688">
                  <c:v>2011-11-05-12</c:v>
                </c:pt>
                <c:pt idx="689">
                  <c:v>2011-11-05-13</c:v>
                </c:pt>
                <c:pt idx="690">
                  <c:v>2011-11-05-14</c:v>
                </c:pt>
                <c:pt idx="691">
                  <c:v>2011-11-05-15</c:v>
                </c:pt>
                <c:pt idx="692">
                  <c:v>2011-11-05-16</c:v>
                </c:pt>
                <c:pt idx="693">
                  <c:v>2011-11-05-17</c:v>
                </c:pt>
                <c:pt idx="694">
                  <c:v>2011-11-05-18</c:v>
                </c:pt>
                <c:pt idx="695">
                  <c:v>2011-11-05-19</c:v>
                </c:pt>
                <c:pt idx="696">
                  <c:v>2011-11-05-20</c:v>
                </c:pt>
                <c:pt idx="697">
                  <c:v>2011-11-05-21</c:v>
                </c:pt>
                <c:pt idx="698">
                  <c:v>2011-11-05-22</c:v>
                </c:pt>
                <c:pt idx="699">
                  <c:v>2011-11-05-23</c:v>
                </c:pt>
                <c:pt idx="700">
                  <c:v>2011-11-06-00</c:v>
                </c:pt>
                <c:pt idx="701">
                  <c:v>2011-11-06-01</c:v>
                </c:pt>
                <c:pt idx="702">
                  <c:v>2011-11-06-02</c:v>
                </c:pt>
                <c:pt idx="703">
                  <c:v>2011-11-06-03</c:v>
                </c:pt>
                <c:pt idx="704">
                  <c:v>2011-11-06-04</c:v>
                </c:pt>
                <c:pt idx="705">
                  <c:v>2011-11-06-05</c:v>
                </c:pt>
                <c:pt idx="706">
                  <c:v>2011-11-06-06</c:v>
                </c:pt>
                <c:pt idx="707">
                  <c:v>2011-11-06-07</c:v>
                </c:pt>
                <c:pt idx="708">
                  <c:v>2011-11-06-08</c:v>
                </c:pt>
                <c:pt idx="709">
                  <c:v>2011-11-06-09</c:v>
                </c:pt>
                <c:pt idx="710">
                  <c:v>2011-11-06-10</c:v>
                </c:pt>
                <c:pt idx="711">
                  <c:v>2011-11-06-11</c:v>
                </c:pt>
                <c:pt idx="712">
                  <c:v>2011-11-06-12</c:v>
                </c:pt>
                <c:pt idx="713">
                  <c:v>2011-11-06-13</c:v>
                </c:pt>
                <c:pt idx="714">
                  <c:v>2011-11-06-14</c:v>
                </c:pt>
                <c:pt idx="715">
                  <c:v>2011-11-06-15</c:v>
                </c:pt>
                <c:pt idx="716">
                  <c:v>2011-11-06-16</c:v>
                </c:pt>
                <c:pt idx="717">
                  <c:v>2011-11-06-17</c:v>
                </c:pt>
                <c:pt idx="718">
                  <c:v>2011-11-06-18</c:v>
                </c:pt>
                <c:pt idx="719">
                  <c:v>2011-11-06-19</c:v>
                </c:pt>
                <c:pt idx="720">
                  <c:v>2011-11-06-20</c:v>
                </c:pt>
                <c:pt idx="721">
                  <c:v>2011-11-06-21</c:v>
                </c:pt>
                <c:pt idx="722">
                  <c:v>2011-11-06-22</c:v>
                </c:pt>
                <c:pt idx="723">
                  <c:v>2011-11-06-23</c:v>
                </c:pt>
                <c:pt idx="724">
                  <c:v>2011-11-07-00</c:v>
                </c:pt>
                <c:pt idx="725">
                  <c:v>2011-11-07-01</c:v>
                </c:pt>
                <c:pt idx="726">
                  <c:v>2011-11-07-02</c:v>
                </c:pt>
                <c:pt idx="727">
                  <c:v>2011-11-07-03</c:v>
                </c:pt>
                <c:pt idx="728">
                  <c:v>2011-11-07-04</c:v>
                </c:pt>
                <c:pt idx="729">
                  <c:v>2011-11-07-05</c:v>
                </c:pt>
                <c:pt idx="730">
                  <c:v>2011-11-07-06</c:v>
                </c:pt>
                <c:pt idx="731">
                  <c:v>2011-11-07-07</c:v>
                </c:pt>
                <c:pt idx="732">
                  <c:v>2011-11-07-08</c:v>
                </c:pt>
                <c:pt idx="733">
                  <c:v>2011-11-07-09</c:v>
                </c:pt>
                <c:pt idx="734">
                  <c:v>2011-11-07-10</c:v>
                </c:pt>
                <c:pt idx="735">
                  <c:v>2011-11-07-11</c:v>
                </c:pt>
                <c:pt idx="736">
                  <c:v>2011-11-07-12</c:v>
                </c:pt>
                <c:pt idx="737">
                  <c:v>2011-11-07-13</c:v>
                </c:pt>
                <c:pt idx="738">
                  <c:v>2011-11-07-14</c:v>
                </c:pt>
                <c:pt idx="739">
                  <c:v>2011-11-07-15</c:v>
                </c:pt>
                <c:pt idx="740">
                  <c:v>2011-11-07-16</c:v>
                </c:pt>
                <c:pt idx="741">
                  <c:v>2011-11-07-17</c:v>
                </c:pt>
                <c:pt idx="742">
                  <c:v>2011-11-07-18</c:v>
                </c:pt>
                <c:pt idx="743">
                  <c:v>2011-11-07-19</c:v>
                </c:pt>
                <c:pt idx="744">
                  <c:v>2011-11-07-20</c:v>
                </c:pt>
                <c:pt idx="745">
                  <c:v>2011-11-07-21</c:v>
                </c:pt>
                <c:pt idx="746">
                  <c:v>2011-11-07-22</c:v>
                </c:pt>
                <c:pt idx="747">
                  <c:v>2011-11-07-23</c:v>
                </c:pt>
                <c:pt idx="748">
                  <c:v>2011-11-08-00</c:v>
                </c:pt>
                <c:pt idx="749">
                  <c:v>2011-11-08-01</c:v>
                </c:pt>
                <c:pt idx="750">
                  <c:v>2011-11-08-02</c:v>
                </c:pt>
                <c:pt idx="751">
                  <c:v>2011-11-08-03</c:v>
                </c:pt>
                <c:pt idx="752">
                  <c:v>2011-11-08-04</c:v>
                </c:pt>
                <c:pt idx="753">
                  <c:v>2011-11-08-05</c:v>
                </c:pt>
                <c:pt idx="754">
                  <c:v>2011-11-08-06</c:v>
                </c:pt>
                <c:pt idx="755">
                  <c:v>2011-11-08-07</c:v>
                </c:pt>
                <c:pt idx="756">
                  <c:v>2011-11-08-08</c:v>
                </c:pt>
                <c:pt idx="757">
                  <c:v>2011-11-08-09</c:v>
                </c:pt>
                <c:pt idx="758">
                  <c:v>2011-11-08-10</c:v>
                </c:pt>
                <c:pt idx="759">
                  <c:v>2011-11-08-11</c:v>
                </c:pt>
                <c:pt idx="760">
                  <c:v>2011-11-08-12</c:v>
                </c:pt>
                <c:pt idx="761">
                  <c:v>2011-11-08-13</c:v>
                </c:pt>
                <c:pt idx="762">
                  <c:v>2011-11-08-14</c:v>
                </c:pt>
                <c:pt idx="763">
                  <c:v>2011-11-08-15</c:v>
                </c:pt>
                <c:pt idx="764">
                  <c:v>2011-11-08-16</c:v>
                </c:pt>
                <c:pt idx="765">
                  <c:v>2011-11-08-17</c:v>
                </c:pt>
                <c:pt idx="766">
                  <c:v>2011-11-08-18</c:v>
                </c:pt>
                <c:pt idx="767">
                  <c:v>2011-11-08-19</c:v>
                </c:pt>
                <c:pt idx="768">
                  <c:v>2011-11-08-20</c:v>
                </c:pt>
                <c:pt idx="769">
                  <c:v>2011-11-08-21</c:v>
                </c:pt>
                <c:pt idx="770">
                  <c:v>2011-11-08-22</c:v>
                </c:pt>
                <c:pt idx="771">
                  <c:v>2011-11-08-23</c:v>
                </c:pt>
                <c:pt idx="772">
                  <c:v>2011-11-09-00</c:v>
                </c:pt>
                <c:pt idx="773">
                  <c:v>2011-11-09-01</c:v>
                </c:pt>
                <c:pt idx="774">
                  <c:v>2011-11-09-02</c:v>
                </c:pt>
                <c:pt idx="775">
                  <c:v>2011-11-09-03</c:v>
                </c:pt>
                <c:pt idx="776">
                  <c:v>2011-11-09-04</c:v>
                </c:pt>
                <c:pt idx="777">
                  <c:v>2011-11-09-05</c:v>
                </c:pt>
                <c:pt idx="778">
                  <c:v>2011-11-09-06</c:v>
                </c:pt>
                <c:pt idx="779">
                  <c:v>2011-11-09-07</c:v>
                </c:pt>
                <c:pt idx="780">
                  <c:v>2011-11-09-08</c:v>
                </c:pt>
                <c:pt idx="781">
                  <c:v>2011-11-09-09</c:v>
                </c:pt>
                <c:pt idx="782">
                  <c:v>2011-11-09-10</c:v>
                </c:pt>
                <c:pt idx="783">
                  <c:v>2011-11-09-11</c:v>
                </c:pt>
                <c:pt idx="784">
                  <c:v>2011-11-09-12</c:v>
                </c:pt>
                <c:pt idx="785">
                  <c:v>2011-11-09-13</c:v>
                </c:pt>
                <c:pt idx="786">
                  <c:v>2011-11-09-14</c:v>
                </c:pt>
                <c:pt idx="787">
                  <c:v>2011-11-09-15</c:v>
                </c:pt>
                <c:pt idx="788">
                  <c:v>2011-11-09-16</c:v>
                </c:pt>
                <c:pt idx="789">
                  <c:v>2011-11-09-17</c:v>
                </c:pt>
                <c:pt idx="790">
                  <c:v>2011-11-09-18</c:v>
                </c:pt>
                <c:pt idx="791">
                  <c:v>2011-11-09-19</c:v>
                </c:pt>
                <c:pt idx="792">
                  <c:v>2011-11-09-20</c:v>
                </c:pt>
                <c:pt idx="793">
                  <c:v>2011-11-09-21</c:v>
                </c:pt>
                <c:pt idx="794">
                  <c:v>2011-11-09-22</c:v>
                </c:pt>
                <c:pt idx="795">
                  <c:v>2011-11-09-23</c:v>
                </c:pt>
                <c:pt idx="796">
                  <c:v>2011-11-10-00</c:v>
                </c:pt>
                <c:pt idx="797">
                  <c:v>2011-11-10-01</c:v>
                </c:pt>
                <c:pt idx="798">
                  <c:v>2011-11-10-02</c:v>
                </c:pt>
                <c:pt idx="799">
                  <c:v>2011-11-10-03</c:v>
                </c:pt>
                <c:pt idx="800">
                  <c:v>2011-11-10-04</c:v>
                </c:pt>
                <c:pt idx="801">
                  <c:v>2011-11-10-05</c:v>
                </c:pt>
                <c:pt idx="802">
                  <c:v>2011-11-10-06</c:v>
                </c:pt>
                <c:pt idx="803">
                  <c:v>2011-11-10-07</c:v>
                </c:pt>
                <c:pt idx="804">
                  <c:v>2011-11-10-08</c:v>
                </c:pt>
                <c:pt idx="805">
                  <c:v>2011-11-10-09</c:v>
                </c:pt>
                <c:pt idx="806">
                  <c:v>2011-11-10-10</c:v>
                </c:pt>
                <c:pt idx="807">
                  <c:v>2011-11-10-11</c:v>
                </c:pt>
                <c:pt idx="808">
                  <c:v>2011-11-10-12</c:v>
                </c:pt>
                <c:pt idx="809">
                  <c:v>2011-11-10-13</c:v>
                </c:pt>
                <c:pt idx="810">
                  <c:v>2011-11-10-14</c:v>
                </c:pt>
                <c:pt idx="811">
                  <c:v>2011-11-10-15</c:v>
                </c:pt>
                <c:pt idx="812">
                  <c:v>2011-11-10-16</c:v>
                </c:pt>
                <c:pt idx="813">
                  <c:v>2011-11-10-17</c:v>
                </c:pt>
                <c:pt idx="814">
                  <c:v>2011-11-10-18</c:v>
                </c:pt>
                <c:pt idx="815">
                  <c:v>2011-11-10-19</c:v>
                </c:pt>
                <c:pt idx="816">
                  <c:v>2011-11-10-20</c:v>
                </c:pt>
                <c:pt idx="817">
                  <c:v>2011-11-10-21</c:v>
                </c:pt>
                <c:pt idx="818">
                  <c:v>2011-11-10-22</c:v>
                </c:pt>
                <c:pt idx="819">
                  <c:v>2011-11-10-23</c:v>
                </c:pt>
                <c:pt idx="820">
                  <c:v>2011-11-11-00</c:v>
                </c:pt>
                <c:pt idx="821">
                  <c:v>2011-11-11-01</c:v>
                </c:pt>
                <c:pt idx="822">
                  <c:v>2011-11-11-02</c:v>
                </c:pt>
                <c:pt idx="823">
                  <c:v>2011-11-11-03</c:v>
                </c:pt>
                <c:pt idx="824">
                  <c:v>2011-11-11-04</c:v>
                </c:pt>
                <c:pt idx="825">
                  <c:v>2011-11-11-05</c:v>
                </c:pt>
                <c:pt idx="826">
                  <c:v>2011-11-11-06</c:v>
                </c:pt>
                <c:pt idx="827">
                  <c:v>2011-11-11-07</c:v>
                </c:pt>
                <c:pt idx="828">
                  <c:v>2011-11-11-08</c:v>
                </c:pt>
                <c:pt idx="829">
                  <c:v>2011-11-11-09</c:v>
                </c:pt>
                <c:pt idx="830">
                  <c:v>2011-11-11-10</c:v>
                </c:pt>
                <c:pt idx="831">
                  <c:v>2011-11-11-11</c:v>
                </c:pt>
                <c:pt idx="832">
                  <c:v>2011-11-11-12</c:v>
                </c:pt>
                <c:pt idx="833">
                  <c:v>2011-11-11-13</c:v>
                </c:pt>
                <c:pt idx="834">
                  <c:v>2011-11-11-14</c:v>
                </c:pt>
                <c:pt idx="835">
                  <c:v>2011-11-11-15</c:v>
                </c:pt>
                <c:pt idx="836">
                  <c:v>2011-11-11-16</c:v>
                </c:pt>
                <c:pt idx="837">
                  <c:v>2011-11-11-17</c:v>
                </c:pt>
                <c:pt idx="838">
                  <c:v>2011-11-11-18</c:v>
                </c:pt>
                <c:pt idx="839">
                  <c:v>2011-11-11-19</c:v>
                </c:pt>
                <c:pt idx="840">
                  <c:v>2011-11-11-20</c:v>
                </c:pt>
                <c:pt idx="841">
                  <c:v>2011-11-11-21</c:v>
                </c:pt>
                <c:pt idx="842">
                  <c:v>2011-11-11-22</c:v>
                </c:pt>
                <c:pt idx="843">
                  <c:v>2011-11-11-23</c:v>
                </c:pt>
                <c:pt idx="844">
                  <c:v>2011-11-12-00</c:v>
                </c:pt>
                <c:pt idx="845">
                  <c:v>2011-11-12-01</c:v>
                </c:pt>
                <c:pt idx="846">
                  <c:v>2011-11-12-02</c:v>
                </c:pt>
                <c:pt idx="847">
                  <c:v>2011-11-12-03</c:v>
                </c:pt>
                <c:pt idx="848">
                  <c:v>2011-11-12-04</c:v>
                </c:pt>
                <c:pt idx="849">
                  <c:v>2011-11-12-05</c:v>
                </c:pt>
                <c:pt idx="850">
                  <c:v>2011-11-12-06</c:v>
                </c:pt>
                <c:pt idx="851">
                  <c:v>2011-11-12-07</c:v>
                </c:pt>
                <c:pt idx="852">
                  <c:v>2011-11-12-08</c:v>
                </c:pt>
                <c:pt idx="853">
                  <c:v>2011-11-12-09</c:v>
                </c:pt>
                <c:pt idx="854">
                  <c:v>2011-11-12-10</c:v>
                </c:pt>
                <c:pt idx="855">
                  <c:v>2011-11-12-11</c:v>
                </c:pt>
                <c:pt idx="856">
                  <c:v>2011-11-12-12</c:v>
                </c:pt>
                <c:pt idx="857">
                  <c:v>2011-11-12-13</c:v>
                </c:pt>
                <c:pt idx="858">
                  <c:v>2011-11-12-14</c:v>
                </c:pt>
                <c:pt idx="859">
                  <c:v>2011-11-12-15</c:v>
                </c:pt>
                <c:pt idx="860">
                  <c:v>2011-11-12-16</c:v>
                </c:pt>
                <c:pt idx="861">
                  <c:v>2011-11-12-17</c:v>
                </c:pt>
                <c:pt idx="862">
                  <c:v>2011-11-12-18</c:v>
                </c:pt>
                <c:pt idx="863">
                  <c:v>2011-11-12-19</c:v>
                </c:pt>
                <c:pt idx="864">
                  <c:v>2011-11-12-20</c:v>
                </c:pt>
                <c:pt idx="865">
                  <c:v>2011-11-12-21</c:v>
                </c:pt>
                <c:pt idx="866">
                  <c:v>2011-11-12-22</c:v>
                </c:pt>
                <c:pt idx="867">
                  <c:v>2011-11-12-23</c:v>
                </c:pt>
                <c:pt idx="868">
                  <c:v>2011-11-13-00</c:v>
                </c:pt>
                <c:pt idx="869">
                  <c:v>2011-11-13-01</c:v>
                </c:pt>
                <c:pt idx="870">
                  <c:v>2011-11-13-02</c:v>
                </c:pt>
                <c:pt idx="871">
                  <c:v>2011-11-13-03</c:v>
                </c:pt>
                <c:pt idx="872">
                  <c:v>2011-11-13-04</c:v>
                </c:pt>
                <c:pt idx="873">
                  <c:v>2011-11-13-05</c:v>
                </c:pt>
                <c:pt idx="874">
                  <c:v>2011-11-13-06</c:v>
                </c:pt>
                <c:pt idx="875">
                  <c:v>2011-11-13-07</c:v>
                </c:pt>
                <c:pt idx="876">
                  <c:v>2011-11-13-08</c:v>
                </c:pt>
                <c:pt idx="877">
                  <c:v>2011-11-13-09</c:v>
                </c:pt>
                <c:pt idx="878">
                  <c:v>2011-11-13-10</c:v>
                </c:pt>
                <c:pt idx="879">
                  <c:v>2011-11-13-11</c:v>
                </c:pt>
                <c:pt idx="880">
                  <c:v>2011-11-13-12</c:v>
                </c:pt>
                <c:pt idx="881">
                  <c:v>2011-11-13-13</c:v>
                </c:pt>
                <c:pt idx="882">
                  <c:v>2011-11-13-14</c:v>
                </c:pt>
                <c:pt idx="883">
                  <c:v>2011-11-13-15</c:v>
                </c:pt>
                <c:pt idx="884">
                  <c:v>2011-11-13-16</c:v>
                </c:pt>
                <c:pt idx="885">
                  <c:v>2011-11-13-17</c:v>
                </c:pt>
                <c:pt idx="886">
                  <c:v>2011-11-13-18</c:v>
                </c:pt>
                <c:pt idx="887">
                  <c:v>2011-11-13-19</c:v>
                </c:pt>
                <c:pt idx="888">
                  <c:v>2011-11-13-20</c:v>
                </c:pt>
                <c:pt idx="889">
                  <c:v>2011-11-13-21</c:v>
                </c:pt>
                <c:pt idx="890">
                  <c:v>2011-11-13-22</c:v>
                </c:pt>
                <c:pt idx="891">
                  <c:v>2011-11-13-23</c:v>
                </c:pt>
                <c:pt idx="892">
                  <c:v>2011-11-14-00</c:v>
                </c:pt>
                <c:pt idx="893">
                  <c:v>2011-11-14-01</c:v>
                </c:pt>
                <c:pt idx="894">
                  <c:v>2011-11-14-02</c:v>
                </c:pt>
                <c:pt idx="895">
                  <c:v>2011-11-14-03</c:v>
                </c:pt>
                <c:pt idx="896">
                  <c:v>2011-11-14-04</c:v>
                </c:pt>
                <c:pt idx="897">
                  <c:v>2011-11-14-05</c:v>
                </c:pt>
                <c:pt idx="898">
                  <c:v>2011-11-14-06</c:v>
                </c:pt>
                <c:pt idx="899">
                  <c:v>2011-11-14-07</c:v>
                </c:pt>
                <c:pt idx="900">
                  <c:v>2011-11-14-08</c:v>
                </c:pt>
                <c:pt idx="901">
                  <c:v>2011-11-14-09</c:v>
                </c:pt>
                <c:pt idx="902">
                  <c:v>2011-11-14-10</c:v>
                </c:pt>
                <c:pt idx="903">
                  <c:v>2011-11-14-11</c:v>
                </c:pt>
                <c:pt idx="904">
                  <c:v>2011-11-14-12</c:v>
                </c:pt>
                <c:pt idx="905">
                  <c:v>2011-11-14-13</c:v>
                </c:pt>
                <c:pt idx="906">
                  <c:v>2011-11-14-14</c:v>
                </c:pt>
                <c:pt idx="907">
                  <c:v>2011-11-14-15</c:v>
                </c:pt>
                <c:pt idx="908">
                  <c:v>2011-11-14-16</c:v>
                </c:pt>
                <c:pt idx="909">
                  <c:v>2011-11-14-17</c:v>
                </c:pt>
                <c:pt idx="910">
                  <c:v>2011-11-14-18</c:v>
                </c:pt>
                <c:pt idx="911">
                  <c:v>2011-11-14-19</c:v>
                </c:pt>
                <c:pt idx="912">
                  <c:v>2011-11-14-20</c:v>
                </c:pt>
                <c:pt idx="913">
                  <c:v>2011-11-14-21</c:v>
                </c:pt>
                <c:pt idx="914">
                  <c:v>2011-11-14-22</c:v>
                </c:pt>
                <c:pt idx="915">
                  <c:v>2011-11-14-23</c:v>
                </c:pt>
                <c:pt idx="916">
                  <c:v>2011-11-15-00</c:v>
                </c:pt>
                <c:pt idx="917">
                  <c:v>2011-11-15-01</c:v>
                </c:pt>
                <c:pt idx="918">
                  <c:v>2011-11-15-02</c:v>
                </c:pt>
                <c:pt idx="919">
                  <c:v>2011-11-15-03</c:v>
                </c:pt>
                <c:pt idx="920">
                  <c:v>2011-11-15-04</c:v>
                </c:pt>
                <c:pt idx="921">
                  <c:v>2011-11-15-05</c:v>
                </c:pt>
                <c:pt idx="922">
                  <c:v>2011-11-15-06</c:v>
                </c:pt>
                <c:pt idx="923">
                  <c:v>2011-11-15-07</c:v>
                </c:pt>
                <c:pt idx="924">
                  <c:v>2011-11-15-08</c:v>
                </c:pt>
                <c:pt idx="925">
                  <c:v>2011-11-15-09</c:v>
                </c:pt>
                <c:pt idx="926">
                  <c:v>2011-11-15-10</c:v>
                </c:pt>
                <c:pt idx="927">
                  <c:v>2011-11-15-11</c:v>
                </c:pt>
                <c:pt idx="928">
                  <c:v>2011-11-15-12</c:v>
                </c:pt>
                <c:pt idx="929">
                  <c:v>2011-11-15-13</c:v>
                </c:pt>
                <c:pt idx="930">
                  <c:v>2011-11-15-14</c:v>
                </c:pt>
                <c:pt idx="931">
                  <c:v>2011-11-15-15</c:v>
                </c:pt>
                <c:pt idx="932">
                  <c:v>2011-11-15-16</c:v>
                </c:pt>
                <c:pt idx="933">
                  <c:v>2011-11-15-17</c:v>
                </c:pt>
                <c:pt idx="934">
                  <c:v>2011-11-15-18</c:v>
                </c:pt>
                <c:pt idx="935">
                  <c:v>2011-11-15-19</c:v>
                </c:pt>
                <c:pt idx="936">
                  <c:v>2011-11-15-20</c:v>
                </c:pt>
                <c:pt idx="937">
                  <c:v>2011-11-15-21</c:v>
                </c:pt>
                <c:pt idx="938">
                  <c:v>2011-11-15-22</c:v>
                </c:pt>
                <c:pt idx="939">
                  <c:v>2011-11-15-23</c:v>
                </c:pt>
                <c:pt idx="940">
                  <c:v>2011-11-16-00</c:v>
                </c:pt>
                <c:pt idx="941">
                  <c:v>2011-11-16-01</c:v>
                </c:pt>
                <c:pt idx="942">
                  <c:v>2011-11-16-02</c:v>
                </c:pt>
                <c:pt idx="943">
                  <c:v>2011-11-16-03</c:v>
                </c:pt>
                <c:pt idx="944">
                  <c:v>2011-11-16-04</c:v>
                </c:pt>
                <c:pt idx="945">
                  <c:v>2011-11-16-05</c:v>
                </c:pt>
                <c:pt idx="946">
                  <c:v>2011-11-16-06</c:v>
                </c:pt>
                <c:pt idx="947">
                  <c:v>2011-11-16-07</c:v>
                </c:pt>
                <c:pt idx="948">
                  <c:v>2011-11-16-08</c:v>
                </c:pt>
                <c:pt idx="949">
                  <c:v>2011-11-16-09</c:v>
                </c:pt>
                <c:pt idx="950">
                  <c:v>2011-11-16-10</c:v>
                </c:pt>
                <c:pt idx="951">
                  <c:v>2011-11-16-11</c:v>
                </c:pt>
                <c:pt idx="952">
                  <c:v>2011-11-16-12</c:v>
                </c:pt>
                <c:pt idx="953">
                  <c:v>2011-11-16-13</c:v>
                </c:pt>
                <c:pt idx="954">
                  <c:v>2011-11-16-14</c:v>
                </c:pt>
                <c:pt idx="955">
                  <c:v>2011-11-16-15</c:v>
                </c:pt>
                <c:pt idx="956">
                  <c:v>2011-11-16-16</c:v>
                </c:pt>
                <c:pt idx="957">
                  <c:v>2011-11-16-17</c:v>
                </c:pt>
                <c:pt idx="958">
                  <c:v>2011-11-16-18</c:v>
                </c:pt>
                <c:pt idx="959">
                  <c:v>2011-11-16-19</c:v>
                </c:pt>
                <c:pt idx="960">
                  <c:v>2011-11-16-20</c:v>
                </c:pt>
                <c:pt idx="961">
                  <c:v>2011-11-16-21</c:v>
                </c:pt>
                <c:pt idx="962">
                  <c:v>2011-11-16-22</c:v>
                </c:pt>
                <c:pt idx="963">
                  <c:v>2011-11-16-23</c:v>
                </c:pt>
                <c:pt idx="964">
                  <c:v>2011-11-17-00</c:v>
                </c:pt>
                <c:pt idx="965">
                  <c:v>2011-11-17-01</c:v>
                </c:pt>
                <c:pt idx="966">
                  <c:v>2011-11-17-02</c:v>
                </c:pt>
                <c:pt idx="967">
                  <c:v>2011-11-17-03</c:v>
                </c:pt>
                <c:pt idx="968">
                  <c:v>2011-11-17-04</c:v>
                </c:pt>
                <c:pt idx="969">
                  <c:v>2011-11-17-05</c:v>
                </c:pt>
                <c:pt idx="970">
                  <c:v>2011-11-17-06</c:v>
                </c:pt>
                <c:pt idx="971">
                  <c:v>2011-11-17-07</c:v>
                </c:pt>
                <c:pt idx="972">
                  <c:v>2011-11-17-08</c:v>
                </c:pt>
                <c:pt idx="973">
                  <c:v>2011-11-17-09</c:v>
                </c:pt>
                <c:pt idx="974">
                  <c:v>2011-11-17-10</c:v>
                </c:pt>
                <c:pt idx="975">
                  <c:v>2011-11-17-11</c:v>
                </c:pt>
                <c:pt idx="976">
                  <c:v>2011-11-17-12</c:v>
                </c:pt>
                <c:pt idx="977">
                  <c:v>2011-11-17-13</c:v>
                </c:pt>
                <c:pt idx="978">
                  <c:v>2011-11-17-14</c:v>
                </c:pt>
                <c:pt idx="979">
                  <c:v>2011-11-17-15</c:v>
                </c:pt>
                <c:pt idx="980">
                  <c:v>2011-11-17-16</c:v>
                </c:pt>
                <c:pt idx="981">
                  <c:v>2011-11-17-17</c:v>
                </c:pt>
                <c:pt idx="982">
                  <c:v>2011-11-17-18</c:v>
                </c:pt>
                <c:pt idx="983">
                  <c:v>2011-11-17-19</c:v>
                </c:pt>
                <c:pt idx="984">
                  <c:v>2011-11-17-20</c:v>
                </c:pt>
                <c:pt idx="985">
                  <c:v>2011-11-17-21</c:v>
                </c:pt>
                <c:pt idx="986">
                  <c:v>2011-11-17-22</c:v>
                </c:pt>
                <c:pt idx="987">
                  <c:v>2011-11-17-23</c:v>
                </c:pt>
                <c:pt idx="988">
                  <c:v>2011-11-18-00</c:v>
                </c:pt>
                <c:pt idx="989">
                  <c:v>2011-11-18-01</c:v>
                </c:pt>
                <c:pt idx="990">
                  <c:v>2011-11-18-02</c:v>
                </c:pt>
                <c:pt idx="991">
                  <c:v>2011-11-18-03</c:v>
                </c:pt>
                <c:pt idx="992">
                  <c:v>2011-11-18-04</c:v>
                </c:pt>
                <c:pt idx="993">
                  <c:v>2011-11-18-05</c:v>
                </c:pt>
                <c:pt idx="994">
                  <c:v>2011-11-18-06</c:v>
                </c:pt>
                <c:pt idx="995">
                  <c:v>2011-11-18-07</c:v>
                </c:pt>
                <c:pt idx="996">
                  <c:v>2011-11-18-08</c:v>
                </c:pt>
                <c:pt idx="997">
                  <c:v>2011-11-18-09</c:v>
                </c:pt>
                <c:pt idx="998">
                  <c:v>2011-11-18-10</c:v>
                </c:pt>
                <c:pt idx="999">
                  <c:v>2011-11-18-11</c:v>
                </c:pt>
                <c:pt idx="1000">
                  <c:v>2011-11-18-12</c:v>
                </c:pt>
                <c:pt idx="1001">
                  <c:v>2011-11-18-13</c:v>
                </c:pt>
                <c:pt idx="1002">
                  <c:v>2011-11-18-14</c:v>
                </c:pt>
                <c:pt idx="1003">
                  <c:v>2011-11-18-15</c:v>
                </c:pt>
                <c:pt idx="1004">
                  <c:v>2011-11-18-16</c:v>
                </c:pt>
                <c:pt idx="1005">
                  <c:v>2011-11-18-17</c:v>
                </c:pt>
                <c:pt idx="1006">
                  <c:v>2011-11-18-18</c:v>
                </c:pt>
                <c:pt idx="1007">
                  <c:v>2011-11-18-19</c:v>
                </c:pt>
                <c:pt idx="1008">
                  <c:v>2011-11-18-20</c:v>
                </c:pt>
                <c:pt idx="1009">
                  <c:v>2011-11-18-21</c:v>
                </c:pt>
                <c:pt idx="1010">
                  <c:v>2011-11-18-22</c:v>
                </c:pt>
                <c:pt idx="1011">
                  <c:v>2011-11-18-23</c:v>
                </c:pt>
                <c:pt idx="1012">
                  <c:v>2011-11-19-00</c:v>
                </c:pt>
                <c:pt idx="1013">
                  <c:v>2011-11-19-01</c:v>
                </c:pt>
                <c:pt idx="1014">
                  <c:v>2011-11-19-02</c:v>
                </c:pt>
                <c:pt idx="1015">
                  <c:v>2011-11-19-03</c:v>
                </c:pt>
                <c:pt idx="1016">
                  <c:v>2011-11-19-04</c:v>
                </c:pt>
                <c:pt idx="1017">
                  <c:v>2011-11-19-05</c:v>
                </c:pt>
                <c:pt idx="1018">
                  <c:v>2011-11-19-06</c:v>
                </c:pt>
                <c:pt idx="1019">
                  <c:v>2011-11-19-07</c:v>
                </c:pt>
                <c:pt idx="1020">
                  <c:v>2011-11-19-08</c:v>
                </c:pt>
                <c:pt idx="1021">
                  <c:v>2011-11-19-09</c:v>
                </c:pt>
                <c:pt idx="1022">
                  <c:v>2011-11-19-10</c:v>
                </c:pt>
                <c:pt idx="1023">
                  <c:v>2011-11-19-11</c:v>
                </c:pt>
                <c:pt idx="1024">
                  <c:v>2011-11-19-12</c:v>
                </c:pt>
                <c:pt idx="1025">
                  <c:v>2011-11-19-13</c:v>
                </c:pt>
                <c:pt idx="1026">
                  <c:v>2011-11-19-14</c:v>
                </c:pt>
                <c:pt idx="1027">
                  <c:v>2011-11-19-15</c:v>
                </c:pt>
                <c:pt idx="1028">
                  <c:v>2011-11-19-16</c:v>
                </c:pt>
                <c:pt idx="1029">
                  <c:v>2011-11-19-17</c:v>
                </c:pt>
                <c:pt idx="1030">
                  <c:v>2011-11-19-18</c:v>
                </c:pt>
                <c:pt idx="1031">
                  <c:v>2011-11-19-19</c:v>
                </c:pt>
                <c:pt idx="1032">
                  <c:v>2011-11-19-20</c:v>
                </c:pt>
                <c:pt idx="1033">
                  <c:v>2011-11-19-21</c:v>
                </c:pt>
                <c:pt idx="1034">
                  <c:v>2011-11-19-22</c:v>
                </c:pt>
                <c:pt idx="1035">
                  <c:v>2011-11-19-23</c:v>
                </c:pt>
                <c:pt idx="1036">
                  <c:v>2011-11-20-00</c:v>
                </c:pt>
                <c:pt idx="1037">
                  <c:v>2011-11-20-01</c:v>
                </c:pt>
                <c:pt idx="1038">
                  <c:v>2011-11-20-02</c:v>
                </c:pt>
                <c:pt idx="1039">
                  <c:v>2011-11-20-03</c:v>
                </c:pt>
                <c:pt idx="1040">
                  <c:v>2011-11-20-04</c:v>
                </c:pt>
                <c:pt idx="1041">
                  <c:v>2011-11-20-05</c:v>
                </c:pt>
                <c:pt idx="1042">
                  <c:v>2011-11-20-06</c:v>
                </c:pt>
                <c:pt idx="1043">
                  <c:v>2011-11-20-07</c:v>
                </c:pt>
                <c:pt idx="1044">
                  <c:v>2011-11-20-08</c:v>
                </c:pt>
                <c:pt idx="1045">
                  <c:v>2011-11-20-09</c:v>
                </c:pt>
                <c:pt idx="1046">
                  <c:v>2011-11-20-10</c:v>
                </c:pt>
                <c:pt idx="1047">
                  <c:v>2011-11-20-11</c:v>
                </c:pt>
                <c:pt idx="1048">
                  <c:v>2011-11-20-12</c:v>
                </c:pt>
                <c:pt idx="1049">
                  <c:v>2011-11-20-13</c:v>
                </c:pt>
                <c:pt idx="1050">
                  <c:v>2011-11-20-14</c:v>
                </c:pt>
                <c:pt idx="1051">
                  <c:v>2011-11-20-15</c:v>
                </c:pt>
                <c:pt idx="1052">
                  <c:v>2011-11-20-16</c:v>
                </c:pt>
                <c:pt idx="1053">
                  <c:v>2011-11-20-17</c:v>
                </c:pt>
                <c:pt idx="1054">
                  <c:v>2011-11-20-18</c:v>
                </c:pt>
                <c:pt idx="1055">
                  <c:v>2011-11-20-19</c:v>
                </c:pt>
                <c:pt idx="1056">
                  <c:v>2011-11-20-20</c:v>
                </c:pt>
                <c:pt idx="1057">
                  <c:v>2011-11-20-21</c:v>
                </c:pt>
                <c:pt idx="1058">
                  <c:v>2011-11-20-22</c:v>
                </c:pt>
                <c:pt idx="1059">
                  <c:v>2011-11-20-23</c:v>
                </c:pt>
                <c:pt idx="1060">
                  <c:v>2011-11-21-00</c:v>
                </c:pt>
                <c:pt idx="1061">
                  <c:v>2011-11-21-01</c:v>
                </c:pt>
                <c:pt idx="1062">
                  <c:v>2011-11-21-02</c:v>
                </c:pt>
                <c:pt idx="1063">
                  <c:v>2011-11-21-03</c:v>
                </c:pt>
                <c:pt idx="1064">
                  <c:v>2011-11-21-04</c:v>
                </c:pt>
                <c:pt idx="1065">
                  <c:v>2011-11-21-05</c:v>
                </c:pt>
                <c:pt idx="1066">
                  <c:v>2011-11-21-06</c:v>
                </c:pt>
                <c:pt idx="1067">
                  <c:v>2011-11-21-07</c:v>
                </c:pt>
                <c:pt idx="1068">
                  <c:v>2011-11-21-08</c:v>
                </c:pt>
                <c:pt idx="1069">
                  <c:v>2011-11-21-09</c:v>
                </c:pt>
                <c:pt idx="1070">
                  <c:v>2011-11-21-10</c:v>
                </c:pt>
                <c:pt idx="1071">
                  <c:v>2011-11-21-11</c:v>
                </c:pt>
                <c:pt idx="1072">
                  <c:v>2011-11-21-12</c:v>
                </c:pt>
                <c:pt idx="1073">
                  <c:v>2011-11-21-13</c:v>
                </c:pt>
                <c:pt idx="1074">
                  <c:v>2011-11-21-14</c:v>
                </c:pt>
                <c:pt idx="1075">
                  <c:v>2011-11-21-15</c:v>
                </c:pt>
                <c:pt idx="1076">
                  <c:v>2011-11-21-16</c:v>
                </c:pt>
                <c:pt idx="1077">
                  <c:v>2011-11-21-17</c:v>
                </c:pt>
                <c:pt idx="1078">
                  <c:v>2011-11-21-18</c:v>
                </c:pt>
                <c:pt idx="1079">
                  <c:v>2011-11-21-19</c:v>
                </c:pt>
                <c:pt idx="1080">
                  <c:v>2011-11-21-20</c:v>
                </c:pt>
                <c:pt idx="1081">
                  <c:v>2011-11-21-21</c:v>
                </c:pt>
                <c:pt idx="1082">
                  <c:v>2011-11-21-22</c:v>
                </c:pt>
                <c:pt idx="1083">
                  <c:v>2011-11-21-23</c:v>
                </c:pt>
                <c:pt idx="1084">
                  <c:v>2011-11-22-00</c:v>
                </c:pt>
                <c:pt idx="1085">
                  <c:v>2011-11-22-01</c:v>
                </c:pt>
                <c:pt idx="1086">
                  <c:v>2011-11-22-02</c:v>
                </c:pt>
                <c:pt idx="1087">
                  <c:v>2011-11-22-03</c:v>
                </c:pt>
                <c:pt idx="1088">
                  <c:v>2011-11-22-04</c:v>
                </c:pt>
                <c:pt idx="1089">
                  <c:v>2011-11-22-05</c:v>
                </c:pt>
                <c:pt idx="1090">
                  <c:v>2011-11-22-06</c:v>
                </c:pt>
                <c:pt idx="1091">
                  <c:v>2011-11-22-07</c:v>
                </c:pt>
                <c:pt idx="1092">
                  <c:v>2011-11-22-08</c:v>
                </c:pt>
                <c:pt idx="1093">
                  <c:v>2011-11-22-09</c:v>
                </c:pt>
                <c:pt idx="1094">
                  <c:v>2011-11-22-10</c:v>
                </c:pt>
                <c:pt idx="1095">
                  <c:v>2011-11-22-11</c:v>
                </c:pt>
                <c:pt idx="1096">
                  <c:v>2011-11-22-12</c:v>
                </c:pt>
                <c:pt idx="1097">
                  <c:v>2011-11-22-13</c:v>
                </c:pt>
                <c:pt idx="1098">
                  <c:v>2011-11-22-14</c:v>
                </c:pt>
                <c:pt idx="1099">
                  <c:v>2011-11-22-15</c:v>
                </c:pt>
                <c:pt idx="1100">
                  <c:v>2011-11-22-16</c:v>
                </c:pt>
                <c:pt idx="1101">
                  <c:v>2011-11-22-17</c:v>
                </c:pt>
                <c:pt idx="1102">
                  <c:v>2011-11-22-18</c:v>
                </c:pt>
                <c:pt idx="1103">
                  <c:v>2011-11-22-19</c:v>
                </c:pt>
                <c:pt idx="1104">
                  <c:v>2011-11-22-20</c:v>
                </c:pt>
                <c:pt idx="1105">
                  <c:v>2011-11-22-21</c:v>
                </c:pt>
                <c:pt idx="1106">
                  <c:v>2011-11-22-22</c:v>
                </c:pt>
                <c:pt idx="1107">
                  <c:v>2011-11-22-23</c:v>
                </c:pt>
                <c:pt idx="1108">
                  <c:v>2011-11-23-00</c:v>
                </c:pt>
                <c:pt idx="1109">
                  <c:v>2011-11-23-01</c:v>
                </c:pt>
                <c:pt idx="1110">
                  <c:v>2011-11-23-02</c:v>
                </c:pt>
                <c:pt idx="1111">
                  <c:v>2011-11-23-03</c:v>
                </c:pt>
                <c:pt idx="1112">
                  <c:v>2011-11-23-04</c:v>
                </c:pt>
                <c:pt idx="1113">
                  <c:v>2011-11-23-05</c:v>
                </c:pt>
                <c:pt idx="1114">
                  <c:v>2011-11-23-06</c:v>
                </c:pt>
                <c:pt idx="1115">
                  <c:v>2011-11-23-07</c:v>
                </c:pt>
                <c:pt idx="1116">
                  <c:v>2011-11-23-08</c:v>
                </c:pt>
                <c:pt idx="1117">
                  <c:v>2011-11-23-09</c:v>
                </c:pt>
                <c:pt idx="1118">
                  <c:v>2011-11-23-10</c:v>
                </c:pt>
                <c:pt idx="1119">
                  <c:v>2011-11-23-11</c:v>
                </c:pt>
                <c:pt idx="1120">
                  <c:v>2011-11-23-12</c:v>
                </c:pt>
                <c:pt idx="1121">
                  <c:v>2011-11-23-13</c:v>
                </c:pt>
                <c:pt idx="1122">
                  <c:v>2011-11-23-14</c:v>
                </c:pt>
                <c:pt idx="1123">
                  <c:v>2011-11-23-15</c:v>
                </c:pt>
                <c:pt idx="1124">
                  <c:v>2011-11-23-16</c:v>
                </c:pt>
                <c:pt idx="1125">
                  <c:v>2011-11-23-17</c:v>
                </c:pt>
                <c:pt idx="1126">
                  <c:v>2011-11-23-18</c:v>
                </c:pt>
                <c:pt idx="1127">
                  <c:v>2011-11-23-19</c:v>
                </c:pt>
                <c:pt idx="1128">
                  <c:v>2011-11-23-20</c:v>
                </c:pt>
                <c:pt idx="1129">
                  <c:v>2011-11-23-21</c:v>
                </c:pt>
                <c:pt idx="1130">
                  <c:v>2011-11-23-22</c:v>
                </c:pt>
                <c:pt idx="1131">
                  <c:v>2011-11-23-23</c:v>
                </c:pt>
                <c:pt idx="1132">
                  <c:v>2011-11-24-00</c:v>
                </c:pt>
                <c:pt idx="1133">
                  <c:v>2011-11-24-01</c:v>
                </c:pt>
                <c:pt idx="1134">
                  <c:v>2011-11-24-02</c:v>
                </c:pt>
                <c:pt idx="1135">
                  <c:v>2011-11-24-03</c:v>
                </c:pt>
                <c:pt idx="1136">
                  <c:v>2011-11-24-04</c:v>
                </c:pt>
                <c:pt idx="1137">
                  <c:v>2011-11-24-05</c:v>
                </c:pt>
                <c:pt idx="1138">
                  <c:v>2011-11-24-06</c:v>
                </c:pt>
                <c:pt idx="1139">
                  <c:v>2011-11-24-07</c:v>
                </c:pt>
                <c:pt idx="1140">
                  <c:v>2011-11-24-08</c:v>
                </c:pt>
                <c:pt idx="1141">
                  <c:v>2011-11-24-09</c:v>
                </c:pt>
                <c:pt idx="1142">
                  <c:v>2011-11-24-10</c:v>
                </c:pt>
                <c:pt idx="1143">
                  <c:v>2011-11-24-11</c:v>
                </c:pt>
                <c:pt idx="1144">
                  <c:v>2011-11-24-12</c:v>
                </c:pt>
                <c:pt idx="1145">
                  <c:v>2011-11-24-13</c:v>
                </c:pt>
                <c:pt idx="1146">
                  <c:v>2011-11-24-14</c:v>
                </c:pt>
                <c:pt idx="1147">
                  <c:v>2011-11-24-15</c:v>
                </c:pt>
                <c:pt idx="1148">
                  <c:v>2011-11-24-16</c:v>
                </c:pt>
                <c:pt idx="1149">
                  <c:v>2011-11-24-17</c:v>
                </c:pt>
                <c:pt idx="1150">
                  <c:v>2011-11-24-18</c:v>
                </c:pt>
                <c:pt idx="1151">
                  <c:v>2011-11-24-19</c:v>
                </c:pt>
                <c:pt idx="1152">
                  <c:v>2011-11-24-20</c:v>
                </c:pt>
                <c:pt idx="1153">
                  <c:v>2011-11-24-21</c:v>
                </c:pt>
                <c:pt idx="1154">
                  <c:v>2011-11-24-22</c:v>
                </c:pt>
                <c:pt idx="1155">
                  <c:v>2011-11-24-23</c:v>
                </c:pt>
                <c:pt idx="1156">
                  <c:v>2011-11-25-00</c:v>
                </c:pt>
                <c:pt idx="1157">
                  <c:v>2011-11-25-01</c:v>
                </c:pt>
                <c:pt idx="1158">
                  <c:v>2011-11-25-02</c:v>
                </c:pt>
                <c:pt idx="1159">
                  <c:v>2011-11-25-03</c:v>
                </c:pt>
                <c:pt idx="1160">
                  <c:v>2011-11-25-04</c:v>
                </c:pt>
                <c:pt idx="1161">
                  <c:v>2011-11-25-05</c:v>
                </c:pt>
                <c:pt idx="1162">
                  <c:v>2011-11-25-06</c:v>
                </c:pt>
                <c:pt idx="1163">
                  <c:v>2011-11-25-07</c:v>
                </c:pt>
                <c:pt idx="1164">
                  <c:v>2011-11-25-08</c:v>
                </c:pt>
                <c:pt idx="1165">
                  <c:v>2011-11-25-09</c:v>
                </c:pt>
                <c:pt idx="1166">
                  <c:v>2011-11-25-10</c:v>
                </c:pt>
                <c:pt idx="1167">
                  <c:v>2011-11-25-11</c:v>
                </c:pt>
                <c:pt idx="1168">
                  <c:v>2011-11-25-12</c:v>
                </c:pt>
                <c:pt idx="1169">
                  <c:v>2011-11-25-13</c:v>
                </c:pt>
                <c:pt idx="1170">
                  <c:v>2011-11-25-14</c:v>
                </c:pt>
                <c:pt idx="1171">
                  <c:v>2011-11-25-15</c:v>
                </c:pt>
                <c:pt idx="1172">
                  <c:v>2011-11-25-16</c:v>
                </c:pt>
                <c:pt idx="1173">
                  <c:v>2011-11-25-17</c:v>
                </c:pt>
                <c:pt idx="1174">
                  <c:v>2011-11-25-18</c:v>
                </c:pt>
                <c:pt idx="1175">
                  <c:v>2011-11-25-19</c:v>
                </c:pt>
                <c:pt idx="1176">
                  <c:v>2011-11-25-20</c:v>
                </c:pt>
                <c:pt idx="1177">
                  <c:v>2011-11-25-21</c:v>
                </c:pt>
                <c:pt idx="1178">
                  <c:v>2011-11-25-22</c:v>
                </c:pt>
                <c:pt idx="1179">
                  <c:v>2011-11-25-23</c:v>
                </c:pt>
                <c:pt idx="1180">
                  <c:v>2011-11-26-00</c:v>
                </c:pt>
                <c:pt idx="1181">
                  <c:v>2011-11-26-01</c:v>
                </c:pt>
                <c:pt idx="1182">
                  <c:v>2011-11-26-02</c:v>
                </c:pt>
                <c:pt idx="1183">
                  <c:v>2011-11-26-03</c:v>
                </c:pt>
                <c:pt idx="1184">
                  <c:v>2011-11-26-04</c:v>
                </c:pt>
                <c:pt idx="1185">
                  <c:v>2011-11-26-05</c:v>
                </c:pt>
                <c:pt idx="1186">
                  <c:v>2011-11-26-06</c:v>
                </c:pt>
                <c:pt idx="1187">
                  <c:v>2011-11-26-07</c:v>
                </c:pt>
                <c:pt idx="1188">
                  <c:v>2011-11-26-08</c:v>
                </c:pt>
                <c:pt idx="1189">
                  <c:v>2011-11-26-09</c:v>
                </c:pt>
                <c:pt idx="1190">
                  <c:v>2011-11-26-10</c:v>
                </c:pt>
                <c:pt idx="1191">
                  <c:v>2011-11-26-11</c:v>
                </c:pt>
                <c:pt idx="1192">
                  <c:v>2011-11-26-12</c:v>
                </c:pt>
                <c:pt idx="1193">
                  <c:v>2011-11-26-13</c:v>
                </c:pt>
                <c:pt idx="1194">
                  <c:v>2011-11-26-14</c:v>
                </c:pt>
                <c:pt idx="1195">
                  <c:v>2011-11-26-15</c:v>
                </c:pt>
                <c:pt idx="1196">
                  <c:v>2011-11-26-16</c:v>
                </c:pt>
                <c:pt idx="1197">
                  <c:v>2011-11-26-17</c:v>
                </c:pt>
                <c:pt idx="1198">
                  <c:v>2011-11-26-18</c:v>
                </c:pt>
                <c:pt idx="1199">
                  <c:v>2011-11-26-19</c:v>
                </c:pt>
                <c:pt idx="1200">
                  <c:v>2011-11-26-20</c:v>
                </c:pt>
                <c:pt idx="1201">
                  <c:v>2011-11-26-21</c:v>
                </c:pt>
                <c:pt idx="1202">
                  <c:v>2011-11-26-22</c:v>
                </c:pt>
                <c:pt idx="1203">
                  <c:v>2011-11-26-23</c:v>
                </c:pt>
                <c:pt idx="1204">
                  <c:v>2011-11-27-00</c:v>
                </c:pt>
                <c:pt idx="1205">
                  <c:v>2011-11-27-01</c:v>
                </c:pt>
                <c:pt idx="1206">
                  <c:v>2011-11-27-02</c:v>
                </c:pt>
                <c:pt idx="1207">
                  <c:v>2011-11-27-03</c:v>
                </c:pt>
                <c:pt idx="1208">
                  <c:v>2011-11-27-04</c:v>
                </c:pt>
                <c:pt idx="1209">
                  <c:v>2011-11-27-05</c:v>
                </c:pt>
                <c:pt idx="1210">
                  <c:v>2011-11-27-06</c:v>
                </c:pt>
                <c:pt idx="1211">
                  <c:v>2011-11-27-07</c:v>
                </c:pt>
                <c:pt idx="1212">
                  <c:v>2011-11-27-08</c:v>
                </c:pt>
                <c:pt idx="1213">
                  <c:v>2011-11-27-09</c:v>
                </c:pt>
                <c:pt idx="1214">
                  <c:v>2011-11-27-10</c:v>
                </c:pt>
                <c:pt idx="1215">
                  <c:v>2011-11-27-11</c:v>
                </c:pt>
                <c:pt idx="1216">
                  <c:v>2011-11-27-12</c:v>
                </c:pt>
                <c:pt idx="1217">
                  <c:v>2011-11-27-13</c:v>
                </c:pt>
                <c:pt idx="1218">
                  <c:v>2011-11-27-14</c:v>
                </c:pt>
                <c:pt idx="1219">
                  <c:v>2011-11-27-15</c:v>
                </c:pt>
                <c:pt idx="1220">
                  <c:v>2011-11-27-16</c:v>
                </c:pt>
                <c:pt idx="1221">
                  <c:v>2011-11-27-17</c:v>
                </c:pt>
                <c:pt idx="1222">
                  <c:v>2011-11-27-18</c:v>
                </c:pt>
                <c:pt idx="1223">
                  <c:v>2011-11-27-19</c:v>
                </c:pt>
                <c:pt idx="1224">
                  <c:v>2011-11-27-20</c:v>
                </c:pt>
                <c:pt idx="1225">
                  <c:v>2011-11-27-21</c:v>
                </c:pt>
                <c:pt idx="1226">
                  <c:v>2011-11-27-22</c:v>
                </c:pt>
                <c:pt idx="1227">
                  <c:v>2011-11-27-23</c:v>
                </c:pt>
                <c:pt idx="1228">
                  <c:v>2011-11-28-00</c:v>
                </c:pt>
                <c:pt idx="1229">
                  <c:v>2011-11-28-01</c:v>
                </c:pt>
                <c:pt idx="1230">
                  <c:v>2011-11-28-02</c:v>
                </c:pt>
                <c:pt idx="1231">
                  <c:v>2011-11-28-03</c:v>
                </c:pt>
                <c:pt idx="1232">
                  <c:v>2011-11-28-04</c:v>
                </c:pt>
                <c:pt idx="1233">
                  <c:v>2011-11-28-05</c:v>
                </c:pt>
                <c:pt idx="1234">
                  <c:v>2011-11-28-06</c:v>
                </c:pt>
                <c:pt idx="1235">
                  <c:v>2011-11-28-07</c:v>
                </c:pt>
                <c:pt idx="1236">
                  <c:v>2011-11-28-08</c:v>
                </c:pt>
                <c:pt idx="1237">
                  <c:v>2011-11-28-09</c:v>
                </c:pt>
                <c:pt idx="1238">
                  <c:v>2011-11-28-10</c:v>
                </c:pt>
                <c:pt idx="1239">
                  <c:v>2011-11-28-11</c:v>
                </c:pt>
                <c:pt idx="1240">
                  <c:v>2011-11-28-12</c:v>
                </c:pt>
                <c:pt idx="1241">
                  <c:v>2011-11-28-13</c:v>
                </c:pt>
                <c:pt idx="1242">
                  <c:v>2011-11-28-14</c:v>
                </c:pt>
                <c:pt idx="1243">
                  <c:v>2011-11-28-15</c:v>
                </c:pt>
                <c:pt idx="1244">
                  <c:v>2011-11-28-16</c:v>
                </c:pt>
                <c:pt idx="1245">
                  <c:v>2011-11-28-17</c:v>
                </c:pt>
                <c:pt idx="1246">
                  <c:v>2011-11-28-18</c:v>
                </c:pt>
                <c:pt idx="1247">
                  <c:v>2011-11-28-19</c:v>
                </c:pt>
                <c:pt idx="1248">
                  <c:v>2011-11-28-20</c:v>
                </c:pt>
                <c:pt idx="1249">
                  <c:v>2011-11-28-21</c:v>
                </c:pt>
                <c:pt idx="1250">
                  <c:v>2011-11-28-22</c:v>
                </c:pt>
                <c:pt idx="1251">
                  <c:v>2011-11-28-23</c:v>
                </c:pt>
                <c:pt idx="1252">
                  <c:v>2011-11-29-00</c:v>
                </c:pt>
                <c:pt idx="1253">
                  <c:v>2011-11-29-01</c:v>
                </c:pt>
                <c:pt idx="1254">
                  <c:v>2011-11-29-02</c:v>
                </c:pt>
                <c:pt idx="1255">
                  <c:v>2011-11-29-03</c:v>
                </c:pt>
                <c:pt idx="1256">
                  <c:v>2011-11-29-04</c:v>
                </c:pt>
                <c:pt idx="1257">
                  <c:v>2011-11-29-05</c:v>
                </c:pt>
                <c:pt idx="1258">
                  <c:v>2011-11-29-06</c:v>
                </c:pt>
                <c:pt idx="1259">
                  <c:v>2011-11-29-07</c:v>
                </c:pt>
                <c:pt idx="1260">
                  <c:v>2011-11-29-08</c:v>
                </c:pt>
                <c:pt idx="1261">
                  <c:v>2011-11-29-09</c:v>
                </c:pt>
                <c:pt idx="1262">
                  <c:v>2011-11-29-10</c:v>
                </c:pt>
                <c:pt idx="1263">
                  <c:v>2011-11-29-11</c:v>
                </c:pt>
                <c:pt idx="1264">
                  <c:v>2011-11-29-12</c:v>
                </c:pt>
                <c:pt idx="1265">
                  <c:v>2011-11-29-13</c:v>
                </c:pt>
                <c:pt idx="1266">
                  <c:v>2011-11-29-14</c:v>
                </c:pt>
                <c:pt idx="1267">
                  <c:v>2011-11-29-15</c:v>
                </c:pt>
                <c:pt idx="1268">
                  <c:v>2011-11-29-16</c:v>
                </c:pt>
                <c:pt idx="1269">
                  <c:v>2011-11-29-17</c:v>
                </c:pt>
                <c:pt idx="1270">
                  <c:v>2011-11-29-18</c:v>
                </c:pt>
                <c:pt idx="1271">
                  <c:v>2011-11-29-19</c:v>
                </c:pt>
                <c:pt idx="1272">
                  <c:v>2011-11-29-20</c:v>
                </c:pt>
                <c:pt idx="1273">
                  <c:v>2011-11-29-21</c:v>
                </c:pt>
                <c:pt idx="1274">
                  <c:v>2011-11-29-22</c:v>
                </c:pt>
                <c:pt idx="1275">
                  <c:v>2011-11-29-23</c:v>
                </c:pt>
                <c:pt idx="1276">
                  <c:v>2011-11-30-00</c:v>
                </c:pt>
                <c:pt idx="1277">
                  <c:v>2011-11-30-01</c:v>
                </c:pt>
                <c:pt idx="1278">
                  <c:v>2011-11-30-02</c:v>
                </c:pt>
                <c:pt idx="1279">
                  <c:v>2011-11-30-03</c:v>
                </c:pt>
                <c:pt idx="1280">
                  <c:v>2011-11-30-04</c:v>
                </c:pt>
                <c:pt idx="1281">
                  <c:v>2011-11-30-05</c:v>
                </c:pt>
                <c:pt idx="1282">
                  <c:v>2011-11-30-06</c:v>
                </c:pt>
                <c:pt idx="1283">
                  <c:v>2011-11-30-07</c:v>
                </c:pt>
                <c:pt idx="1284">
                  <c:v>2011-11-30-08</c:v>
                </c:pt>
                <c:pt idx="1285">
                  <c:v>2011-11-30-09</c:v>
                </c:pt>
                <c:pt idx="1286">
                  <c:v>2011-11-30-10</c:v>
                </c:pt>
                <c:pt idx="1287">
                  <c:v>2011-11-30-11</c:v>
                </c:pt>
                <c:pt idx="1288">
                  <c:v>2011-11-30-12</c:v>
                </c:pt>
                <c:pt idx="1289">
                  <c:v>2011-11-30-13</c:v>
                </c:pt>
                <c:pt idx="1290">
                  <c:v>2011-11-30-14</c:v>
                </c:pt>
                <c:pt idx="1291">
                  <c:v>2011-11-30-15</c:v>
                </c:pt>
                <c:pt idx="1292">
                  <c:v>2011-11-30-16</c:v>
                </c:pt>
                <c:pt idx="1293">
                  <c:v>2011-11-30-17</c:v>
                </c:pt>
                <c:pt idx="1294">
                  <c:v>2011-11-30-18</c:v>
                </c:pt>
                <c:pt idx="1295">
                  <c:v>2011-11-30-19</c:v>
                </c:pt>
                <c:pt idx="1296">
                  <c:v>2011-11-30-20</c:v>
                </c:pt>
                <c:pt idx="1297">
                  <c:v>2011-11-30-21</c:v>
                </c:pt>
                <c:pt idx="1298">
                  <c:v>2011-11-30-22</c:v>
                </c:pt>
                <c:pt idx="1299">
                  <c:v>2011-11-30-23</c:v>
                </c:pt>
                <c:pt idx="1300">
                  <c:v>2011-12-01-00</c:v>
                </c:pt>
                <c:pt idx="1301">
                  <c:v>2011-12-01-01</c:v>
                </c:pt>
                <c:pt idx="1302">
                  <c:v>2011-12-01-02</c:v>
                </c:pt>
                <c:pt idx="1303">
                  <c:v>2011-12-01-03</c:v>
                </c:pt>
                <c:pt idx="1304">
                  <c:v>2011-12-01-04</c:v>
                </c:pt>
                <c:pt idx="1305">
                  <c:v>2011-12-01-05</c:v>
                </c:pt>
                <c:pt idx="1306">
                  <c:v>2011-12-01-06</c:v>
                </c:pt>
                <c:pt idx="1307">
                  <c:v>2011-12-01-07</c:v>
                </c:pt>
                <c:pt idx="1308">
                  <c:v>2011-12-01-08</c:v>
                </c:pt>
                <c:pt idx="1309">
                  <c:v>2011-12-01-09</c:v>
                </c:pt>
                <c:pt idx="1310">
                  <c:v>2011-12-01-10</c:v>
                </c:pt>
                <c:pt idx="1311">
                  <c:v>2011-12-01-11</c:v>
                </c:pt>
                <c:pt idx="1312">
                  <c:v>2011-12-01-12</c:v>
                </c:pt>
                <c:pt idx="1313">
                  <c:v>2011-12-01-13</c:v>
                </c:pt>
                <c:pt idx="1314">
                  <c:v>2011-12-01-14</c:v>
                </c:pt>
                <c:pt idx="1315">
                  <c:v>2011-12-01-15</c:v>
                </c:pt>
                <c:pt idx="1316">
                  <c:v>2011-12-01-16</c:v>
                </c:pt>
                <c:pt idx="1317">
                  <c:v>2011-12-01-17</c:v>
                </c:pt>
                <c:pt idx="1318">
                  <c:v>2011-12-01-18</c:v>
                </c:pt>
                <c:pt idx="1319">
                  <c:v>2011-12-01-19</c:v>
                </c:pt>
                <c:pt idx="1320">
                  <c:v>2011-12-01-20</c:v>
                </c:pt>
                <c:pt idx="1321">
                  <c:v>2011-12-01-21</c:v>
                </c:pt>
                <c:pt idx="1322">
                  <c:v>2011-12-01-22</c:v>
                </c:pt>
                <c:pt idx="1323">
                  <c:v>2011-12-01-23</c:v>
                </c:pt>
                <c:pt idx="1324">
                  <c:v>2011-12-02-00</c:v>
                </c:pt>
                <c:pt idx="1325">
                  <c:v>2011-12-02-01</c:v>
                </c:pt>
                <c:pt idx="1326">
                  <c:v>2011-12-02-02</c:v>
                </c:pt>
                <c:pt idx="1327">
                  <c:v>2011-12-02-03</c:v>
                </c:pt>
                <c:pt idx="1328">
                  <c:v>2011-12-02-04</c:v>
                </c:pt>
                <c:pt idx="1329">
                  <c:v>2011-12-02-05</c:v>
                </c:pt>
                <c:pt idx="1330">
                  <c:v>2011-12-02-06</c:v>
                </c:pt>
                <c:pt idx="1331">
                  <c:v>2011-12-02-07</c:v>
                </c:pt>
                <c:pt idx="1332">
                  <c:v>2011-12-02-08</c:v>
                </c:pt>
                <c:pt idx="1333">
                  <c:v>2011-12-02-09</c:v>
                </c:pt>
                <c:pt idx="1334">
                  <c:v>2011-12-02-10</c:v>
                </c:pt>
                <c:pt idx="1335">
                  <c:v>2011-12-02-11</c:v>
                </c:pt>
                <c:pt idx="1336">
                  <c:v>2011-12-02-12</c:v>
                </c:pt>
                <c:pt idx="1337">
                  <c:v>2011-12-02-13</c:v>
                </c:pt>
                <c:pt idx="1338">
                  <c:v>2011-12-02-14</c:v>
                </c:pt>
                <c:pt idx="1339">
                  <c:v>2011-12-02-15</c:v>
                </c:pt>
                <c:pt idx="1340">
                  <c:v>2011-12-02-16</c:v>
                </c:pt>
                <c:pt idx="1341">
                  <c:v>2011-12-02-17</c:v>
                </c:pt>
                <c:pt idx="1342">
                  <c:v>2011-12-02-18</c:v>
                </c:pt>
                <c:pt idx="1343">
                  <c:v>2011-12-02-19</c:v>
                </c:pt>
                <c:pt idx="1344">
                  <c:v>2011-12-02-20</c:v>
                </c:pt>
                <c:pt idx="1345">
                  <c:v>2011-12-02-21</c:v>
                </c:pt>
                <c:pt idx="1346">
                  <c:v>2011-12-02-22</c:v>
                </c:pt>
                <c:pt idx="1347">
                  <c:v>2011-12-02-23</c:v>
                </c:pt>
                <c:pt idx="1348">
                  <c:v>2011-12-03-00</c:v>
                </c:pt>
                <c:pt idx="1349">
                  <c:v>2011-12-03-01</c:v>
                </c:pt>
                <c:pt idx="1350">
                  <c:v>2011-12-03-02</c:v>
                </c:pt>
                <c:pt idx="1351">
                  <c:v>2011-12-03-03</c:v>
                </c:pt>
                <c:pt idx="1352">
                  <c:v>2011-12-03-04</c:v>
                </c:pt>
                <c:pt idx="1353">
                  <c:v>2011-12-03-05</c:v>
                </c:pt>
                <c:pt idx="1354">
                  <c:v>2011-12-03-06</c:v>
                </c:pt>
                <c:pt idx="1355">
                  <c:v>2011-12-03-07</c:v>
                </c:pt>
                <c:pt idx="1356">
                  <c:v>2011-12-03-08</c:v>
                </c:pt>
                <c:pt idx="1357">
                  <c:v>2011-12-03-09</c:v>
                </c:pt>
                <c:pt idx="1358">
                  <c:v>2011-12-03-10</c:v>
                </c:pt>
                <c:pt idx="1359">
                  <c:v>2011-12-03-11</c:v>
                </c:pt>
                <c:pt idx="1360">
                  <c:v>2011-12-03-12</c:v>
                </c:pt>
                <c:pt idx="1361">
                  <c:v>2011-12-03-13</c:v>
                </c:pt>
                <c:pt idx="1362">
                  <c:v>2011-12-03-14</c:v>
                </c:pt>
                <c:pt idx="1363">
                  <c:v>2011-12-03-15</c:v>
                </c:pt>
                <c:pt idx="1364">
                  <c:v>2011-12-03-16</c:v>
                </c:pt>
                <c:pt idx="1365">
                  <c:v>2011-12-03-17</c:v>
                </c:pt>
                <c:pt idx="1366">
                  <c:v>2011-12-03-18</c:v>
                </c:pt>
                <c:pt idx="1367">
                  <c:v>2011-12-03-19</c:v>
                </c:pt>
                <c:pt idx="1368">
                  <c:v>2011-12-03-20</c:v>
                </c:pt>
                <c:pt idx="1369">
                  <c:v>2011-12-03-21</c:v>
                </c:pt>
                <c:pt idx="1370">
                  <c:v>2011-12-03-22</c:v>
                </c:pt>
                <c:pt idx="1371">
                  <c:v>2011-12-03-23</c:v>
                </c:pt>
                <c:pt idx="1372">
                  <c:v>2011-12-04-00</c:v>
                </c:pt>
                <c:pt idx="1373">
                  <c:v>2011-12-04-01</c:v>
                </c:pt>
                <c:pt idx="1374">
                  <c:v>2011-12-04-02</c:v>
                </c:pt>
                <c:pt idx="1375">
                  <c:v>2011-12-04-03</c:v>
                </c:pt>
                <c:pt idx="1376">
                  <c:v>2011-12-04-04</c:v>
                </c:pt>
                <c:pt idx="1377">
                  <c:v>2011-12-04-05</c:v>
                </c:pt>
                <c:pt idx="1378">
                  <c:v>2011-12-04-06</c:v>
                </c:pt>
                <c:pt idx="1379">
                  <c:v>2011-12-04-07</c:v>
                </c:pt>
                <c:pt idx="1380">
                  <c:v>2011-12-04-08</c:v>
                </c:pt>
                <c:pt idx="1381">
                  <c:v>2011-12-04-09</c:v>
                </c:pt>
                <c:pt idx="1382">
                  <c:v>2011-12-04-10</c:v>
                </c:pt>
                <c:pt idx="1383">
                  <c:v>2011-12-04-11</c:v>
                </c:pt>
                <c:pt idx="1384">
                  <c:v>2011-12-04-12</c:v>
                </c:pt>
                <c:pt idx="1385">
                  <c:v>2011-12-04-13</c:v>
                </c:pt>
                <c:pt idx="1386">
                  <c:v>2011-12-04-14</c:v>
                </c:pt>
                <c:pt idx="1387">
                  <c:v>2011-12-04-15</c:v>
                </c:pt>
                <c:pt idx="1388">
                  <c:v>2011-12-04-16</c:v>
                </c:pt>
                <c:pt idx="1389">
                  <c:v>2011-12-04-17</c:v>
                </c:pt>
                <c:pt idx="1390">
                  <c:v>2011-12-04-18</c:v>
                </c:pt>
                <c:pt idx="1391">
                  <c:v>2011-12-04-19</c:v>
                </c:pt>
                <c:pt idx="1392">
                  <c:v>2011-12-04-20</c:v>
                </c:pt>
                <c:pt idx="1393">
                  <c:v>2011-12-04-21</c:v>
                </c:pt>
                <c:pt idx="1394">
                  <c:v>2011-12-04-22</c:v>
                </c:pt>
                <c:pt idx="1395">
                  <c:v>2011-12-04-23</c:v>
                </c:pt>
                <c:pt idx="1396">
                  <c:v>2011-12-05-00</c:v>
                </c:pt>
                <c:pt idx="1397">
                  <c:v>2011-12-05-01</c:v>
                </c:pt>
                <c:pt idx="1398">
                  <c:v>2011-12-05-02</c:v>
                </c:pt>
                <c:pt idx="1399">
                  <c:v>2011-12-05-03</c:v>
                </c:pt>
                <c:pt idx="1400">
                  <c:v>2011-12-05-04</c:v>
                </c:pt>
                <c:pt idx="1401">
                  <c:v>2011-12-05-05</c:v>
                </c:pt>
                <c:pt idx="1402">
                  <c:v>2011-12-05-06</c:v>
                </c:pt>
                <c:pt idx="1403">
                  <c:v>2011-12-05-07</c:v>
                </c:pt>
                <c:pt idx="1404">
                  <c:v>2011-12-05-08</c:v>
                </c:pt>
                <c:pt idx="1405">
                  <c:v>2011-12-05-09</c:v>
                </c:pt>
                <c:pt idx="1406">
                  <c:v>2011-12-05-10</c:v>
                </c:pt>
                <c:pt idx="1407">
                  <c:v>2011-12-05-11</c:v>
                </c:pt>
                <c:pt idx="1408">
                  <c:v>2011-12-05-12</c:v>
                </c:pt>
                <c:pt idx="1409">
                  <c:v>2011-12-05-13</c:v>
                </c:pt>
                <c:pt idx="1410">
                  <c:v>2011-12-05-14</c:v>
                </c:pt>
                <c:pt idx="1411">
                  <c:v>2011-12-05-15</c:v>
                </c:pt>
                <c:pt idx="1412">
                  <c:v>2011-12-05-16</c:v>
                </c:pt>
                <c:pt idx="1413">
                  <c:v>2011-12-05-17</c:v>
                </c:pt>
                <c:pt idx="1414">
                  <c:v>2011-12-05-18</c:v>
                </c:pt>
                <c:pt idx="1415">
                  <c:v>2011-12-05-19</c:v>
                </c:pt>
                <c:pt idx="1416">
                  <c:v>2011-12-05-20</c:v>
                </c:pt>
                <c:pt idx="1417">
                  <c:v>2011-12-05-21</c:v>
                </c:pt>
                <c:pt idx="1418">
                  <c:v>2011-12-05-22</c:v>
                </c:pt>
                <c:pt idx="1419">
                  <c:v>2011-12-05-23</c:v>
                </c:pt>
                <c:pt idx="1420">
                  <c:v>2011-12-06-00</c:v>
                </c:pt>
                <c:pt idx="1421">
                  <c:v>2011-12-06-01</c:v>
                </c:pt>
                <c:pt idx="1422">
                  <c:v>2011-12-06-02</c:v>
                </c:pt>
                <c:pt idx="1423">
                  <c:v>2011-12-06-03</c:v>
                </c:pt>
                <c:pt idx="1424">
                  <c:v>2011-12-06-04</c:v>
                </c:pt>
                <c:pt idx="1425">
                  <c:v>2011-12-06-05</c:v>
                </c:pt>
                <c:pt idx="1426">
                  <c:v>2011-12-06-06</c:v>
                </c:pt>
                <c:pt idx="1427">
                  <c:v>2011-12-06-07</c:v>
                </c:pt>
                <c:pt idx="1428">
                  <c:v>2011-12-06-08</c:v>
                </c:pt>
                <c:pt idx="1429">
                  <c:v>2011-12-06-09</c:v>
                </c:pt>
                <c:pt idx="1430">
                  <c:v>2011-12-06-10</c:v>
                </c:pt>
                <c:pt idx="1431">
                  <c:v>2011-12-06-11</c:v>
                </c:pt>
                <c:pt idx="1432">
                  <c:v>2011-12-06-12</c:v>
                </c:pt>
                <c:pt idx="1433">
                  <c:v>2011-12-06-13</c:v>
                </c:pt>
                <c:pt idx="1434">
                  <c:v>2011-12-06-14</c:v>
                </c:pt>
                <c:pt idx="1435">
                  <c:v>2011-12-06-15</c:v>
                </c:pt>
                <c:pt idx="1436">
                  <c:v>2011-12-06-16</c:v>
                </c:pt>
                <c:pt idx="1437">
                  <c:v>2011-12-06-17</c:v>
                </c:pt>
                <c:pt idx="1438">
                  <c:v>2011-12-06-18</c:v>
                </c:pt>
                <c:pt idx="1439">
                  <c:v>2011-12-06-19</c:v>
                </c:pt>
                <c:pt idx="1440">
                  <c:v>2011-12-06-20</c:v>
                </c:pt>
                <c:pt idx="1441">
                  <c:v>2011-12-06-21</c:v>
                </c:pt>
                <c:pt idx="1442">
                  <c:v>2011-12-06-22</c:v>
                </c:pt>
                <c:pt idx="1443">
                  <c:v>2011-12-06-23</c:v>
                </c:pt>
                <c:pt idx="1444">
                  <c:v>2011-12-07-00</c:v>
                </c:pt>
                <c:pt idx="1445">
                  <c:v>2011-12-07-01</c:v>
                </c:pt>
                <c:pt idx="1446">
                  <c:v>2011-12-07-02</c:v>
                </c:pt>
                <c:pt idx="1447">
                  <c:v>2011-12-07-03</c:v>
                </c:pt>
                <c:pt idx="1448">
                  <c:v>2011-12-07-04</c:v>
                </c:pt>
                <c:pt idx="1449">
                  <c:v>2011-12-07-05</c:v>
                </c:pt>
                <c:pt idx="1450">
                  <c:v>2011-12-07-06</c:v>
                </c:pt>
                <c:pt idx="1451">
                  <c:v>2011-12-07-07</c:v>
                </c:pt>
                <c:pt idx="1452">
                  <c:v>2011-12-07-08</c:v>
                </c:pt>
                <c:pt idx="1453">
                  <c:v>2011-12-07-09</c:v>
                </c:pt>
                <c:pt idx="1454">
                  <c:v>2011-12-07-10</c:v>
                </c:pt>
                <c:pt idx="1455">
                  <c:v>2011-12-07-11</c:v>
                </c:pt>
                <c:pt idx="1456">
                  <c:v>2011-12-07-12</c:v>
                </c:pt>
                <c:pt idx="1457">
                  <c:v>2011-12-07-13</c:v>
                </c:pt>
                <c:pt idx="1458">
                  <c:v>2011-12-07-14</c:v>
                </c:pt>
                <c:pt idx="1459">
                  <c:v>2011-12-07-15</c:v>
                </c:pt>
                <c:pt idx="1460">
                  <c:v>2011-12-07-16</c:v>
                </c:pt>
                <c:pt idx="1461">
                  <c:v>2011-12-07-17</c:v>
                </c:pt>
                <c:pt idx="1462">
                  <c:v>2011-12-07-18</c:v>
                </c:pt>
                <c:pt idx="1463">
                  <c:v>2011-12-07-19</c:v>
                </c:pt>
                <c:pt idx="1464">
                  <c:v>2011-12-07-20</c:v>
                </c:pt>
                <c:pt idx="1465">
                  <c:v>2011-12-07-21</c:v>
                </c:pt>
                <c:pt idx="1466">
                  <c:v>2011-12-07-22</c:v>
                </c:pt>
                <c:pt idx="1467">
                  <c:v>2011-12-07-23</c:v>
                </c:pt>
                <c:pt idx="1468">
                  <c:v>2011-12-08-00</c:v>
                </c:pt>
                <c:pt idx="1469">
                  <c:v>2011-12-08-01</c:v>
                </c:pt>
                <c:pt idx="1470">
                  <c:v>2011-12-08-02</c:v>
                </c:pt>
                <c:pt idx="1471">
                  <c:v>2011-12-08-03</c:v>
                </c:pt>
                <c:pt idx="1472">
                  <c:v>2011-12-08-04</c:v>
                </c:pt>
                <c:pt idx="1473">
                  <c:v>2011-12-08-05</c:v>
                </c:pt>
                <c:pt idx="1474">
                  <c:v>2011-12-08-06</c:v>
                </c:pt>
                <c:pt idx="1475">
                  <c:v>2011-12-08-07</c:v>
                </c:pt>
                <c:pt idx="1476">
                  <c:v>2011-12-08-08</c:v>
                </c:pt>
                <c:pt idx="1477">
                  <c:v>2011-12-08-09</c:v>
                </c:pt>
                <c:pt idx="1478">
                  <c:v>2011-12-08-10</c:v>
                </c:pt>
                <c:pt idx="1479">
                  <c:v>2011-12-08-11</c:v>
                </c:pt>
                <c:pt idx="1480">
                  <c:v>2011-12-08-12</c:v>
                </c:pt>
                <c:pt idx="1481">
                  <c:v>2011-12-08-13</c:v>
                </c:pt>
                <c:pt idx="1482">
                  <c:v>2011-12-08-14</c:v>
                </c:pt>
                <c:pt idx="1483">
                  <c:v>2011-12-08-15</c:v>
                </c:pt>
                <c:pt idx="1484">
                  <c:v>2011-12-08-16</c:v>
                </c:pt>
                <c:pt idx="1485">
                  <c:v>2011-12-08-17</c:v>
                </c:pt>
                <c:pt idx="1486">
                  <c:v>2011-12-08-18</c:v>
                </c:pt>
                <c:pt idx="1487">
                  <c:v>2011-12-08-19</c:v>
                </c:pt>
                <c:pt idx="1488">
                  <c:v>2011-12-08-20</c:v>
                </c:pt>
                <c:pt idx="1489">
                  <c:v>2011-12-08-21</c:v>
                </c:pt>
                <c:pt idx="1490">
                  <c:v>2011-12-08-22</c:v>
                </c:pt>
                <c:pt idx="1491">
                  <c:v>2011-12-08-23</c:v>
                </c:pt>
                <c:pt idx="1492">
                  <c:v>2011-12-09-00</c:v>
                </c:pt>
                <c:pt idx="1493">
                  <c:v>2011-12-09-01</c:v>
                </c:pt>
                <c:pt idx="1494">
                  <c:v>2011-12-09-02</c:v>
                </c:pt>
                <c:pt idx="1495">
                  <c:v>2011-12-09-03</c:v>
                </c:pt>
                <c:pt idx="1496">
                  <c:v>2011-12-09-04</c:v>
                </c:pt>
                <c:pt idx="1497">
                  <c:v>2011-12-09-05</c:v>
                </c:pt>
                <c:pt idx="1498">
                  <c:v>2011-12-09-06</c:v>
                </c:pt>
                <c:pt idx="1499">
                  <c:v>2011-12-09-07</c:v>
                </c:pt>
                <c:pt idx="1500">
                  <c:v>2011-12-09-08</c:v>
                </c:pt>
                <c:pt idx="1501">
                  <c:v>2011-12-09-09</c:v>
                </c:pt>
                <c:pt idx="1502">
                  <c:v>2011-12-09-10</c:v>
                </c:pt>
                <c:pt idx="1503">
                  <c:v>2011-12-09-11</c:v>
                </c:pt>
                <c:pt idx="1504">
                  <c:v>2011-12-09-12</c:v>
                </c:pt>
                <c:pt idx="1505">
                  <c:v>2011-12-09-13</c:v>
                </c:pt>
                <c:pt idx="1506">
                  <c:v>2011-12-09-14</c:v>
                </c:pt>
                <c:pt idx="1507">
                  <c:v>2011-12-09-15</c:v>
                </c:pt>
                <c:pt idx="1508">
                  <c:v>2011-12-09-16</c:v>
                </c:pt>
                <c:pt idx="1509">
                  <c:v>2011-12-09-17</c:v>
                </c:pt>
                <c:pt idx="1510">
                  <c:v>2011-12-09-18</c:v>
                </c:pt>
                <c:pt idx="1511">
                  <c:v>2011-12-09-19</c:v>
                </c:pt>
                <c:pt idx="1512">
                  <c:v>2011-12-09-20</c:v>
                </c:pt>
                <c:pt idx="1513">
                  <c:v>2011-12-09-21</c:v>
                </c:pt>
                <c:pt idx="1514">
                  <c:v>2011-12-09-22</c:v>
                </c:pt>
                <c:pt idx="1515">
                  <c:v>2011-12-09-23</c:v>
                </c:pt>
                <c:pt idx="1516">
                  <c:v>2011-12-10-00</c:v>
                </c:pt>
                <c:pt idx="1517">
                  <c:v>2011-12-10-01</c:v>
                </c:pt>
                <c:pt idx="1518">
                  <c:v>2011-12-10-02</c:v>
                </c:pt>
                <c:pt idx="1519">
                  <c:v>2011-12-10-03</c:v>
                </c:pt>
                <c:pt idx="1520">
                  <c:v>2011-12-10-04</c:v>
                </c:pt>
                <c:pt idx="1521">
                  <c:v>2011-12-10-05</c:v>
                </c:pt>
                <c:pt idx="1522">
                  <c:v>2011-12-10-06</c:v>
                </c:pt>
                <c:pt idx="1523">
                  <c:v>2011-12-10-07</c:v>
                </c:pt>
                <c:pt idx="1524">
                  <c:v>2011-12-10-08</c:v>
                </c:pt>
                <c:pt idx="1525">
                  <c:v>2011-12-10-09</c:v>
                </c:pt>
                <c:pt idx="1526">
                  <c:v>2011-12-10-10</c:v>
                </c:pt>
                <c:pt idx="1527">
                  <c:v>2011-12-10-11</c:v>
                </c:pt>
                <c:pt idx="1528">
                  <c:v>2011-12-10-12</c:v>
                </c:pt>
                <c:pt idx="1529">
                  <c:v>2011-12-10-13</c:v>
                </c:pt>
                <c:pt idx="1530">
                  <c:v>2011-12-10-14</c:v>
                </c:pt>
                <c:pt idx="1531">
                  <c:v>2011-12-10-15</c:v>
                </c:pt>
                <c:pt idx="1532">
                  <c:v>2011-12-10-16</c:v>
                </c:pt>
                <c:pt idx="1533">
                  <c:v>2011-12-10-17</c:v>
                </c:pt>
                <c:pt idx="1534">
                  <c:v>2011-12-10-18</c:v>
                </c:pt>
                <c:pt idx="1535">
                  <c:v>2011-12-10-19</c:v>
                </c:pt>
                <c:pt idx="1536">
                  <c:v>2011-12-10-20</c:v>
                </c:pt>
                <c:pt idx="1537">
                  <c:v>2011-12-10-21</c:v>
                </c:pt>
                <c:pt idx="1538">
                  <c:v>2011-12-10-22</c:v>
                </c:pt>
                <c:pt idx="1539">
                  <c:v>2011-12-10-23</c:v>
                </c:pt>
                <c:pt idx="1540">
                  <c:v>2011-12-11-00</c:v>
                </c:pt>
                <c:pt idx="1541">
                  <c:v>2011-12-11-01</c:v>
                </c:pt>
                <c:pt idx="1542">
                  <c:v>2011-12-11-02</c:v>
                </c:pt>
                <c:pt idx="1543">
                  <c:v>2011-12-11-03</c:v>
                </c:pt>
                <c:pt idx="1544">
                  <c:v>2011-12-11-04</c:v>
                </c:pt>
                <c:pt idx="1545">
                  <c:v>2011-12-11-05</c:v>
                </c:pt>
                <c:pt idx="1546">
                  <c:v>2011-12-11-06</c:v>
                </c:pt>
                <c:pt idx="1547">
                  <c:v>2011-12-11-07</c:v>
                </c:pt>
                <c:pt idx="1548">
                  <c:v>2011-12-11-08</c:v>
                </c:pt>
                <c:pt idx="1549">
                  <c:v>2011-12-11-09</c:v>
                </c:pt>
                <c:pt idx="1550">
                  <c:v>2011-12-11-10</c:v>
                </c:pt>
                <c:pt idx="1551">
                  <c:v>2011-12-11-11</c:v>
                </c:pt>
                <c:pt idx="1552">
                  <c:v>2011-12-11-12</c:v>
                </c:pt>
                <c:pt idx="1553">
                  <c:v>2011-12-11-13</c:v>
                </c:pt>
                <c:pt idx="1554">
                  <c:v>2011-12-11-14</c:v>
                </c:pt>
                <c:pt idx="1555">
                  <c:v>2011-12-11-15</c:v>
                </c:pt>
                <c:pt idx="1556">
                  <c:v>2011-12-11-16</c:v>
                </c:pt>
                <c:pt idx="1557">
                  <c:v>2011-12-11-17</c:v>
                </c:pt>
                <c:pt idx="1558">
                  <c:v>2011-12-11-18</c:v>
                </c:pt>
                <c:pt idx="1559">
                  <c:v>2011-12-11-19</c:v>
                </c:pt>
                <c:pt idx="1560">
                  <c:v>2011-12-11-20</c:v>
                </c:pt>
                <c:pt idx="1561">
                  <c:v>2011-12-11-21</c:v>
                </c:pt>
                <c:pt idx="1562">
                  <c:v>2011-12-11-22</c:v>
                </c:pt>
                <c:pt idx="1563">
                  <c:v>2011-12-11-23</c:v>
                </c:pt>
                <c:pt idx="1564">
                  <c:v>2011-12-12-00</c:v>
                </c:pt>
                <c:pt idx="1565">
                  <c:v>2011-12-12-01</c:v>
                </c:pt>
                <c:pt idx="1566">
                  <c:v>2011-12-12-02</c:v>
                </c:pt>
                <c:pt idx="1567">
                  <c:v>2011-12-12-03</c:v>
                </c:pt>
                <c:pt idx="1568">
                  <c:v>2011-12-12-04</c:v>
                </c:pt>
                <c:pt idx="1569">
                  <c:v>2011-12-12-05</c:v>
                </c:pt>
                <c:pt idx="1570">
                  <c:v>2011-12-12-06</c:v>
                </c:pt>
                <c:pt idx="1571">
                  <c:v>2011-12-12-07</c:v>
                </c:pt>
                <c:pt idx="1572">
                  <c:v>2011-12-12-08</c:v>
                </c:pt>
                <c:pt idx="1573">
                  <c:v>2011-12-12-09</c:v>
                </c:pt>
                <c:pt idx="1574">
                  <c:v>2011-12-12-10</c:v>
                </c:pt>
                <c:pt idx="1575">
                  <c:v>2011-12-12-11</c:v>
                </c:pt>
                <c:pt idx="1576">
                  <c:v>2011-12-12-12</c:v>
                </c:pt>
                <c:pt idx="1577">
                  <c:v>2011-12-12-13</c:v>
                </c:pt>
                <c:pt idx="1578">
                  <c:v>2011-12-12-14</c:v>
                </c:pt>
                <c:pt idx="1579">
                  <c:v>2011-12-12-15</c:v>
                </c:pt>
                <c:pt idx="1580">
                  <c:v>2011-12-12-16</c:v>
                </c:pt>
                <c:pt idx="1581">
                  <c:v>2011-12-12-17</c:v>
                </c:pt>
                <c:pt idx="1582">
                  <c:v>2011-12-12-18</c:v>
                </c:pt>
                <c:pt idx="1583">
                  <c:v>2011-12-12-19</c:v>
                </c:pt>
                <c:pt idx="1584">
                  <c:v>2011-12-12-20</c:v>
                </c:pt>
                <c:pt idx="1585">
                  <c:v>2011-12-12-21</c:v>
                </c:pt>
                <c:pt idx="1586">
                  <c:v>2011-12-12-22</c:v>
                </c:pt>
                <c:pt idx="1587">
                  <c:v>2011-12-12-23</c:v>
                </c:pt>
                <c:pt idx="1588">
                  <c:v>2011-12-13-00</c:v>
                </c:pt>
                <c:pt idx="1589">
                  <c:v>2011-12-13-01</c:v>
                </c:pt>
                <c:pt idx="1590">
                  <c:v>2011-12-13-02</c:v>
                </c:pt>
                <c:pt idx="1591">
                  <c:v>2011-12-13-03</c:v>
                </c:pt>
                <c:pt idx="1592">
                  <c:v>2011-12-13-04</c:v>
                </c:pt>
                <c:pt idx="1593">
                  <c:v>2011-12-13-05</c:v>
                </c:pt>
                <c:pt idx="1594">
                  <c:v>2011-12-13-06</c:v>
                </c:pt>
                <c:pt idx="1595">
                  <c:v>2011-12-13-07</c:v>
                </c:pt>
                <c:pt idx="1596">
                  <c:v>2011-12-13-08</c:v>
                </c:pt>
                <c:pt idx="1597">
                  <c:v>2011-12-13-09</c:v>
                </c:pt>
                <c:pt idx="1598">
                  <c:v>2011-12-13-10</c:v>
                </c:pt>
                <c:pt idx="1599">
                  <c:v>2011-12-13-11</c:v>
                </c:pt>
                <c:pt idx="1600">
                  <c:v>2011-12-13-12</c:v>
                </c:pt>
                <c:pt idx="1601">
                  <c:v>2011-12-13-13</c:v>
                </c:pt>
                <c:pt idx="1602">
                  <c:v>2011-12-13-14</c:v>
                </c:pt>
                <c:pt idx="1603">
                  <c:v>2011-12-13-15</c:v>
                </c:pt>
                <c:pt idx="1604">
                  <c:v>2011-12-13-16</c:v>
                </c:pt>
                <c:pt idx="1605">
                  <c:v>2011-12-13-17</c:v>
                </c:pt>
                <c:pt idx="1606">
                  <c:v>2011-12-13-18</c:v>
                </c:pt>
                <c:pt idx="1607">
                  <c:v>2011-12-13-19</c:v>
                </c:pt>
                <c:pt idx="1608">
                  <c:v>2011-12-13-20</c:v>
                </c:pt>
                <c:pt idx="1609">
                  <c:v>2011-12-13-21</c:v>
                </c:pt>
                <c:pt idx="1610">
                  <c:v>2011-12-13-22</c:v>
                </c:pt>
                <c:pt idx="1611">
                  <c:v>2011-12-13-23</c:v>
                </c:pt>
                <c:pt idx="1612">
                  <c:v>2011-12-14-00</c:v>
                </c:pt>
                <c:pt idx="1613">
                  <c:v>2011-12-14-01</c:v>
                </c:pt>
                <c:pt idx="1614">
                  <c:v>2011-12-14-02</c:v>
                </c:pt>
                <c:pt idx="1615">
                  <c:v>2011-12-14-03</c:v>
                </c:pt>
                <c:pt idx="1616">
                  <c:v>2011-12-14-04</c:v>
                </c:pt>
                <c:pt idx="1617">
                  <c:v>2011-12-14-05</c:v>
                </c:pt>
                <c:pt idx="1618">
                  <c:v>2011-12-14-06</c:v>
                </c:pt>
                <c:pt idx="1619">
                  <c:v>2011-12-14-07</c:v>
                </c:pt>
                <c:pt idx="1620">
                  <c:v>2011-12-14-08</c:v>
                </c:pt>
                <c:pt idx="1621">
                  <c:v>2011-12-14-09</c:v>
                </c:pt>
                <c:pt idx="1622">
                  <c:v>2011-12-14-10</c:v>
                </c:pt>
                <c:pt idx="1623">
                  <c:v>2011-12-14-11</c:v>
                </c:pt>
                <c:pt idx="1624">
                  <c:v>2011-12-14-12</c:v>
                </c:pt>
                <c:pt idx="1625">
                  <c:v>2011-12-14-13</c:v>
                </c:pt>
                <c:pt idx="1626">
                  <c:v>2011-12-14-14</c:v>
                </c:pt>
                <c:pt idx="1627">
                  <c:v>2011-12-14-15</c:v>
                </c:pt>
                <c:pt idx="1628">
                  <c:v>2011-12-14-16</c:v>
                </c:pt>
                <c:pt idx="1629">
                  <c:v>2011-12-14-17</c:v>
                </c:pt>
                <c:pt idx="1630">
                  <c:v>2011-12-14-18</c:v>
                </c:pt>
                <c:pt idx="1631">
                  <c:v>2011-12-14-19</c:v>
                </c:pt>
                <c:pt idx="1632">
                  <c:v>2011-12-14-20</c:v>
                </c:pt>
                <c:pt idx="1633">
                  <c:v>2011-12-14-21</c:v>
                </c:pt>
                <c:pt idx="1634">
                  <c:v>2011-12-14-22</c:v>
                </c:pt>
                <c:pt idx="1635">
                  <c:v>2011-12-14-23</c:v>
                </c:pt>
                <c:pt idx="1636">
                  <c:v>2011-12-15-00</c:v>
                </c:pt>
                <c:pt idx="1637">
                  <c:v>2011-12-15-01</c:v>
                </c:pt>
                <c:pt idx="1638">
                  <c:v>2011-12-15-02</c:v>
                </c:pt>
                <c:pt idx="1639">
                  <c:v>2011-12-15-03</c:v>
                </c:pt>
                <c:pt idx="1640">
                  <c:v>2011-12-15-04</c:v>
                </c:pt>
                <c:pt idx="1641">
                  <c:v>2011-12-15-05</c:v>
                </c:pt>
                <c:pt idx="1642">
                  <c:v>2011-12-15-06</c:v>
                </c:pt>
                <c:pt idx="1643">
                  <c:v>2011-12-15-07</c:v>
                </c:pt>
                <c:pt idx="1644">
                  <c:v>2011-12-15-08</c:v>
                </c:pt>
                <c:pt idx="1645">
                  <c:v>2011-12-15-09</c:v>
                </c:pt>
                <c:pt idx="1646">
                  <c:v>2011-12-15-10</c:v>
                </c:pt>
                <c:pt idx="1647">
                  <c:v>2011-12-15-11</c:v>
                </c:pt>
                <c:pt idx="1648">
                  <c:v>2011-12-15-12</c:v>
                </c:pt>
                <c:pt idx="1649">
                  <c:v>2011-12-15-13</c:v>
                </c:pt>
                <c:pt idx="1650">
                  <c:v>2011-12-15-14</c:v>
                </c:pt>
                <c:pt idx="1651">
                  <c:v>2011-12-15-15</c:v>
                </c:pt>
                <c:pt idx="1652">
                  <c:v>2011-12-15-16</c:v>
                </c:pt>
                <c:pt idx="1653">
                  <c:v>2011-12-15-17</c:v>
                </c:pt>
                <c:pt idx="1654">
                  <c:v>2011-12-15-18</c:v>
                </c:pt>
                <c:pt idx="1655">
                  <c:v>2011-12-15-19</c:v>
                </c:pt>
                <c:pt idx="1656">
                  <c:v>2011-12-15-20</c:v>
                </c:pt>
                <c:pt idx="1657">
                  <c:v>2011-12-15-21</c:v>
                </c:pt>
                <c:pt idx="1658">
                  <c:v>2011-12-15-22</c:v>
                </c:pt>
                <c:pt idx="1659">
                  <c:v>2011-12-15-23</c:v>
                </c:pt>
                <c:pt idx="1660">
                  <c:v>2011-12-16-00</c:v>
                </c:pt>
                <c:pt idx="1661">
                  <c:v>2011-12-16-01</c:v>
                </c:pt>
                <c:pt idx="1662">
                  <c:v>2011-12-16-02</c:v>
                </c:pt>
                <c:pt idx="1663">
                  <c:v>2011-12-16-03</c:v>
                </c:pt>
                <c:pt idx="1664">
                  <c:v>2011-12-16-04</c:v>
                </c:pt>
                <c:pt idx="1665">
                  <c:v>2011-12-16-05</c:v>
                </c:pt>
                <c:pt idx="1666">
                  <c:v>2011-12-16-06</c:v>
                </c:pt>
                <c:pt idx="1667">
                  <c:v>2011-12-16-07</c:v>
                </c:pt>
                <c:pt idx="1668">
                  <c:v>2011-12-16-08</c:v>
                </c:pt>
                <c:pt idx="1669">
                  <c:v>2011-12-16-09</c:v>
                </c:pt>
                <c:pt idx="1670">
                  <c:v>2011-12-16-10</c:v>
                </c:pt>
                <c:pt idx="1671">
                  <c:v>2011-12-16-11</c:v>
                </c:pt>
                <c:pt idx="1672">
                  <c:v>2011-12-16-12</c:v>
                </c:pt>
                <c:pt idx="1673">
                  <c:v>2011-12-16-13</c:v>
                </c:pt>
                <c:pt idx="1674">
                  <c:v>2011-12-16-14</c:v>
                </c:pt>
                <c:pt idx="1675">
                  <c:v>2011-12-16-15</c:v>
                </c:pt>
                <c:pt idx="1676">
                  <c:v>2011-12-16-16</c:v>
                </c:pt>
                <c:pt idx="1677">
                  <c:v>2011-12-16-17</c:v>
                </c:pt>
                <c:pt idx="1678">
                  <c:v>2011-12-16-18</c:v>
                </c:pt>
                <c:pt idx="1679">
                  <c:v>2011-12-16-19</c:v>
                </c:pt>
                <c:pt idx="1680">
                  <c:v>2011-12-16-20</c:v>
                </c:pt>
                <c:pt idx="1681">
                  <c:v>2011-12-16-21</c:v>
                </c:pt>
                <c:pt idx="1682">
                  <c:v>2011-12-16-22</c:v>
                </c:pt>
                <c:pt idx="1683">
                  <c:v>2011-12-16-23</c:v>
                </c:pt>
                <c:pt idx="1684">
                  <c:v>2011-12-17-00</c:v>
                </c:pt>
                <c:pt idx="1685">
                  <c:v>2011-12-17-01</c:v>
                </c:pt>
                <c:pt idx="1686">
                  <c:v>2011-12-17-02</c:v>
                </c:pt>
                <c:pt idx="1687">
                  <c:v>2011-12-17-03</c:v>
                </c:pt>
                <c:pt idx="1688">
                  <c:v>2011-12-17-04</c:v>
                </c:pt>
                <c:pt idx="1689">
                  <c:v>2011-12-17-05</c:v>
                </c:pt>
                <c:pt idx="1690">
                  <c:v>2011-12-17-06</c:v>
                </c:pt>
                <c:pt idx="1691">
                  <c:v>2011-12-17-07</c:v>
                </c:pt>
                <c:pt idx="1692">
                  <c:v>2011-12-17-08</c:v>
                </c:pt>
                <c:pt idx="1693">
                  <c:v>2011-12-17-09</c:v>
                </c:pt>
                <c:pt idx="1694">
                  <c:v>2011-12-17-10</c:v>
                </c:pt>
                <c:pt idx="1695">
                  <c:v>2011-12-17-11</c:v>
                </c:pt>
                <c:pt idx="1696">
                  <c:v>2011-12-17-12</c:v>
                </c:pt>
                <c:pt idx="1697">
                  <c:v>2011-12-17-13</c:v>
                </c:pt>
                <c:pt idx="1698">
                  <c:v>2011-12-17-14</c:v>
                </c:pt>
                <c:pt idx="1699">
                  <c:v>2011-12-17-15</c:v>
                </c:pt>
                <c:pt idx="1700">
                  <c:v>2011-12-17-16</c:v>
                </c:pt>
                <c:pt idx="1701">
                  <c:v>2011-12-17-17</c:v>
                </c:pt>
                <c:pt idx="1702">
                  <c:v>2011-12-17-18</c:v>
                </c:pt>
                <c:pt idx="1703">
                  <c:v>2011-12-17-19</c:v>
                </c:pt>
                <c:pt idx="1704">
                  <c:v>2011-12-17-20</c:v>
                </c:pt>
                <c:pt idx="1705">
                  <c:v>2011-12-17-21</c:v>
                </c:pt>
                <c:pt idx="1706">
                  <c:v>2011-12-17-22</c:v>
                </c:pt>
                <c:pt idx="1707">
                  <c:v>2011-12-17-23</c:v>
                </c:pt>
                <c:pt idx="1708">
                  <c:v>2011-12-18-00</c:v>
                </c:pt>
                <c:pt idx="1709">
                  <c:v>2011-12-18-01</c:v>
                </c:pt>
                <c:pt idx="1710">
                  <c:v>2011-12-18-02</c:v>
                </c:pt>
                <c:pt idx="1711">
                  <c:v>2011-12-18-03</c:v>
                </c:pt>
                <c:pt idx="1712">
                  <c:v>2011-12-18-04</c:v>
                </c:pt>
                <c:pt idx="1713">
                  <c:v>2011-12-18-05</c:v>
                </c:pt>
                <c:pt idx="1714">
                  <c:v>2011-12-18-06</c:v>
                </c:pt>
                <c:pt idx="1715">
                  <c:v>2011-12-18-07</c:v>
                </c:pt>
                <c:pt idx="1716">
                  <c:v>2011-12-18-08</c:v>
                </c:pt>
                <c:pt idx="1717">
                  <c:v>2011-12-18-09</c:v>
                </c:pt>
                <c:pt idx="1718">
                  <c:v>2011-12-18-10</c:v>
                </c:pt>
                <c:pt idx="1719">
                  <c:v>2011-12-18-11</c:v>
                </c:pt>
                <c:pt idx="1720">
                  <c:v>2011-12-18-12</c:v>
                </c:pt>
                <c:pt idx="1721">
                  <c:v>2011-12-18-13</c:v>
                </c:pt>
                <c:pt idx="1722">
                  <c:v>2011-12-18-14</c:v>
                </c:pt>
                <c:pt idx="1723">
                  <c:v>2011-12-18-15</c:v>
                </c:pt>
                <c:pt idx="1724">
                  <c:v>2011-12-18-16</c:v>
                </c:pt>
                <c:pt idx="1725">
                  <c:v>2011-12-18-17</c:v>
                </c:pt>
                <c:pt idx="1726">
                  <c:v>2011-12-18-18</c:v>
                </c:pt>
                <c:pt idx="1727">
                  <c:v>2011-12-18-19</c:v>
                </c:pt>
                <c:pt idx="1728">
                  <c:v>2011-12-18-20</c:v>
                </c:pt>
                <c:pt idx="1729">
                  <c:v>2011-12-18-21</c:v>
                </c:pt>
                <c:pt idx="1730">
                  <c:v>2011-12-18-22</c:v>
                </c:pt>
                <c:pt idx="1731">
                  <c:v>2011-12-18-23</c:v>
                </c:pt>
                <c:pt idx="1732">
                  <c:v>2011-12-19-00</c:v>
                </c:pt>
                <c:pt idx="1733">
                  <c:v>2011-12-19-01</c:v>
                </c:pt>
                <c:pt idx="1734">
                  <c:v>2011-12-19-02</c:v>
                </c:pt>
                <c:pt idx="1735">
                  <c:v>2011-12-19-03</c:v>
                </c:pt>
                <c:pt idx="1736">
                  <c:v>2011-12-19-04</c:v>
                </c:pt>
                <c:pt idx="1737">
                  <c:v>2011-12-19-05</c:v>
                </c:pt>
                <c:pt idx="1738">
                  <c:v>2011-12-19-06</c:v>
                </c:pt>
                <c:pt idx="1739">
                  <c:v>2011-12-19-07</c:v>
                </c:pt>
                <c:pt idx="1740">
                  <c:v>2011-12-19-08</c:v>
                </c:pt>
                <c:pt idx="1741">
                  <c:v>2011-12-19-09</c:v>
                </c:pt>
                <c:pt idx="1742">
                  <c:v>2011-12-19-10</c:v>
                </c:pt>
                <c:pt idx="1743">
                  <c:v>2011-12-19-11</c:v>
                </c:pt>
                <c:pt idx="1744">
                  <c:v>2011-12-19-12</c:v>
                </c:pt>
                <c:pt idx="1745">
                  <c:v>2011-12-19-13</c:v>
                </c:pt>
                <c:pt idx="1746">
                  <c:v>2011-12-19-14</c:v>
                </c:pt>
                <c:pt idx="1747">
                  <c:v>2011-12-19-15</c:v>
                </c:pt>
                <c:pt idx="1748">
                  <c:v>2011-12-19-16</c:v>
                </c:pt>
                <c:pt idx="1749">
                  <c:v>2011-12-19-17</c:v>
                </c:pt>
                <c:pt idx="1750">
                  <c:v>2011-12-19-18</c:v>
                </c:pt>
                <c:pt idx="1751">
                  <c:v>2011-12-19-19</c:v>
                </c:pt>
                <c:pt idx="1752">
                  <c:v>2011-12-19-20</c:v>
                </c:pt>
                <c:pt idx="1753">
                  <c:v>2011-12-19-21</c:v>
                </c:pt>
                <c:pt idx="1754">
                  <c:v>2011-12-19-22</c:v>
                </c:pt>
                <c:pt idx="1755">
                  <c:v>2011-12-19-23</c:v>
                </c:pt>
                <c:pt idx="1756">
                  <c:v>2011-12-20-00</c:v>
                </c:pt>
                <c:pt idx="1757">
                  <c:v>2011-12-20-01</c:v>
                </c:pt>
                <c:pt idx="1758">
                  <c:v>2011-12-20-02</c:v>
                </c:pt>
                <c:pt idx="1759">
                  <c:v>2011-12-20-03</c:v>
                </c:pt>
                <c:pt idx="1760">
                  <c:v>2011-12-20-04</c:v>
                </c:pt>
                <c:pt idx="1761">
                  <c:v>2011-12-20-05</c:v>
                </c:pt>
                <c:pt idx="1762">
                  <c:v>2011-12-20-06</c:v>
                </c:pt>
                <c:pt idx="1763">
                  <c:v>2011-12-20-07</c:v>
                </c:pt>
                <c:pt idx="1764">
                  <c:v>2011-12-20-08</c:v>
                </c:pt>
                <c:pt idx="1765">
                  <c:v>2011-12-20-09</c:v>
                </c:pt>
                <c:pt idx="1766">
                  <c:v>2011-12-20-10</c:v>
                </c:pt>
                <c:pt idx="1767">
                  <c:v>2011-12-20-11</c:v>
                </c:pt>
                <c:pt idx="1768">
                  <c:v>2011-12-20-12</c:v>
                </c:pt>
                <c:pt idx="1769">
                  <c:v>2011-12-20-13</c:v>
                </c:pt>
                <c:pt idx="1770">
                  <c:v>2011-12-20-14</c:v>
                </c:pt>
                <c:pt idx="1771">
                  <c:v>2011-12-20-15</c:v>
                </c:pt>
                <c:pt idx="1772">
                  <c:v>2011-12-20-16</c:v>
                </c:pt>
                <c:pt idx="1773">
                  <c:v>2011-12-20-17</c:v>
                </c:pt>
                <c:pt idx="1774">
                  <c:v>2011-12-20-18</c:v>
                </c:pt>
                <c:pt idx="1775">
                  <c:v>2011-12-20-19</c:v>
                </c:pt>
                <c:pt idx="1776">
                  <c:v>2011-12-20-20</c:v>
                </c:pt>
                <c:pt idx="1777">
                  <c:v>2011-12-20-21</c:v>
                </c:pt>
                <c:pt idx="1778">
                  <c:v>2011-12-20-22</c:v>
                </c:pt>
                <c:pt idx="1779">
                  <c:v>2011-12-20-23</c:v>
                </c:pt>
                <c:pt idx="1780">
                  <c:v>2011-12-21-00</c:v>
                </c:pt>
                <c:pt idx="1781">
                  <c:v>2011-12-21-01</c:v>
                </c:pt>
                <c:pt idx="1782">
                  <c:v>2011-12-21-02</c:v>
                </c:pt>
                <c:pt idx="1783">
                  <c:v>2011-12-21-03</c:v>
                </c:pt>
                <c:pt idx="1784">
                  <c:v>2011-12-21-04</c:v>
                </c:pt>
                <c:pt idx="1785">
                  <c:v>2011-12-21-05</c:v>
                </c:pt>
                <c:pt idx="1786">
                  <c:v>2011-12-21-06</c:v>
                </c:pt>
                <c:pt idx="1787">
                  <c:v>2011-12-21-07</c:v>
                </c:pt>
                <c:pt idx="1788">
                  <c:v>2011-12-21-08</c:v>
                </c:pt>
                <c:pt idx="1789">
                  <c:v>2011-12-21-09</c:v>
                </c:pt>
                <c:pt idx="1790">
                  <c:v>2011-12-21-10</c:v>
                </c:pt>
                <c:pt idx="1791">
                  <c:v>2011-12-21-11</c:v>
                </c:pt>
                <c:pt idx="1792">
                  <c:v>2011-12-21-12</c:v>
                </c:pt>
                <c:pt idx="1793">
                  <c:v>2011-12-21-13</c:v>
                </c:pt>
                <c:pt idx="1794">
                  <c:v>2011-12-21-14</c:v>
                </c:pt>
                <c:pt idx="1795">
                  <c:v>2011-12-21-15</c:v>
                </c:pt>
                <c:pt idx="1796">
                  <c:v>2011-12-21-16</c:v>
                </c:pt>
                <c:pt idx="1797">
                  <c:v>2011-12-21-17</c:v>
                </c:pt>
                <c:pt idx="1798">
                  <c:v>2011-12-21-18</c:v>
                </c:pt>
                <c:pt idx="1799">
                  <c:v>2011-12-21-19</c:v>
                </c:pt>
                <c:pt idx="1800">
                  <c:v>2011-12-21-20</c:v>
                </c:pt>
                <c:pt idx="1801">
                  <c:v>2011-12-21-21</c:v>
                </c:pt>
                <c:pt idx="1802">
                  <c:v>2011-12-21-22</c:v>
                </c:pt>
                <c:pt idx="1803">
                  <c:v>2011-12-21-23</c:v>
                </c:pt>
                <c:pt idx="1804">
                  <c:v>2011-12-22-00</c:v>
                </c:pt>
                <c:pt idx="1805">
                  <c:v>2011-12-22-01</c:v>
                </c:pt>
                <c:pt idx="1806">
                  <c:v>2011-12-22-02</c:v>
                </c:pt>
                <c:pt idx="1807">
                  <c:v>2011-12-22-03</c:v>
                </c:pt>
                <c:pt idx="1808">
                  <c:v>2011-12-22-04</c:v>
                </c:pt>
                <c:pt idx="1809">
                  <c:v>2011-12-22-05</c:v>
                </c:pt>
                <c:pt idx="1810">
                  <c:v>2011-12-22-06</c:v>
                </c:pt>
                <c:pt idx="1811">
                  <c:v>2011-12-22-07</c:v>
                </c:pt>
                <c:pt idx="1812">
                  <c:v>2011-12-22-08</c:v>
                </c:pt>
                <c:pt idx="1813">
                  <c:v>2011-12-22-09</c:v>
                </c:pt>
                <c:pt idx="1814">
                  <c:v>2011-12-22-10</c:v>
                </c:pt>
                <c:pt idx="1815">
                  <c:v>2011-12-22-11</c:v>
                </c:pt>
                <c:pt idx="1816">
                  <c:v>2011-12-22-12</c:v>
                </c:pt>
                <c:pt idx="1817">
                  <c:v>2011-12-22-13</c:v>
                </c:pt>
                <c:pt idx="1818">
                  <c:v>2011-12-22-14</c:v>
                </c:pt>
                <c:pt idx="1819">
                  <c:v>2011-12-22-15</c:v>
                </c:pt>
                <c:pt idx="1820">
                  <c:v>2011-12-22-16</c:v>
                </c:pt>
                <c:pt idx="1821">
                  <c:v>2011-12-22-17</c:v>
                </c:pt>
                <c:pt idx="1822">
                  <c:v>2011-12-22-18</c:v>
                </c:pt>
                <c:pt idx="1823">
                  <c:v>2011-12-22-19</c:v>
                </c:pt>
                <c:pt idx="1824">
                  <c:v>2011-12-22-20</c:v>
                </c:pt>
                <c:pt idx="1825">
                  <c:v>2011-12-22-21</c:v>
                </c:pt>
                <c:pt idx="1826">
                  <c:v>2011-12-22-22</c:v>
                </c:pt>
                <c:pt idx="1827">
                  <c:v>2011-12-22-23</c:v>
                </c:pt>
                <c:pt idx="1828">
                  <c:v>2011-12-23-00</c:v>
                </c:pt>
                <c:pt idx="1829">
                  <c:v>2011-12-23-01</c:v>
                </c:pt>
                <c:pt idx="1830">
                  <c:v>2011-12-23-02</c:v>
                </c:pt>
                <c:pt idx="1831">
                  <c:v>2011-12-23-03</c:v>
                </c:pt>
                <c:pt idx="1832">
                  <c:v>2011-12-23-04</c:v>
                </c:pt>
                <c:pt idx="1833">
                  <c:v>2011-12-23-05</c:v>
                </c:pt>
                <c:pt idx="1834">
                  <c:v>2011-12-23-06</c:v>
                </c:pt>
                <c:pt idx="1835">
                  <c:v>2011-12-23-07</c:v>
                </c:pt>
                <c:pt idx="1836">
                  <c:v>2011-12-23-08</c:v>
                </c:pt>
                <c:pt idx="1837">
                  <c:v>2011-12-23-09</c:v>
                </c:pt>
                <c:pt idx="1838">
                  <c:v>2011-12-23-10</c:v>
                </c:pt>
                <c:pt idx="1839">
                  <c:v>2011-12-23-11</c:v>
                </c:pt>
                <c:pt idx="1840">
                  <c:v>2011-12-23-12</c:v>
                </c:pt>
                <c:pt idx="1841">
                  <c:v>2011-12-23-13</c:v>
                </c:pt>
                <c:pt idx="1842">
                  <c:v>2011-12-23-14</c:v>
                </c:pt>
                <c:pt idx="1843">
                  <c:v>2011-12-23-15</c:v>
                </c:pt>
                <c:pt idx="1844">
                  <c:v>2011-12-23-16</c:v>
                </c:pt>
                <c:pt idx="1845">
                  <c:v>2011-12-23-17</c:v>
                </c:pt>
                <c:pt idx="1846">
                  <c:v>2011-12-23-18</c:v>
                </c:pt>
                <c:pt idx="1847">
                  <c:v>2011-12-23-19</c:v>
                </c:pt>
                <c:pt idx="1848">
                  <c:v>2011-12-23-20</c:v>
                </c:pt>
                <c:pt idx="1849">
                  <c:v>2011-12-23-21</c:v>
                </c:pt>
                <c:pt idx="1850">
                  <c:v>2011-12-23-22</c:v>
                </c:pt>
                <c:pt idx="1851">
                  <c:v>2011-12-23-23</c:v>
                </c:pt>
                <c:pt idx="1852">
                  <c:v>2011-12-24-00</c:v>
                </c:pt>
                <c:pt idx="1853">
                  <c:v>2011-12-24-01</c:v>
                </c:pt>
                <c:pt idx="1854">
                  <c:v>2011-12-24-02</c:v>
                </c:pt>
                <c:pt idx="1855">
                  <c:v>2011-12-24-03</c:v>
                </c:pt>
                <c:pt idx="1856">
                  <c:v>2011-12-24-04</c:v>
                </c:pt>
                <c:pt idx="1857">
                  <c:v>2011-12-24-05</c:v>
                </c:pt>
                <c:pt idx="1858">
                  <c:v>2011-12-24-06</c:v>
                </c:pt>
                <c:pt idx="1859">
                  <c:v>2011-12-24-07</c:v>
                </c:pt>
                <c:pt idx="1860">
                  <c:v>2011-12-24-08</c:v>
                </c:pt>
                <c:pt idx="1861">
                  <c:v>2011-12-24-09</c:v>
                </c:pt>
                <c:pt idx="1862">
                  <c:v>2011-12-24-10</c:v>
                </c:pt>
                <c:pt idx="1863">
                  <c:v>2011-12-24-11</c:v>
                </c:pt>
                <c:pt idx="1864">
                  <c:v>2011-12-24-12</c:v>
                </c:pt>
                <c:pt idx="1865">
                  <c:v>2011-12-24-13</c:v>
                </c:pt>
                <c:pt idx="1866">
                  <c:v>2011-12-24-14</c:v>
                </c:pt>
                <c:pt idx="1867">
                  <c:v>2011-12-24-15</c:v>
                </c:pt>
                <c:pt idx="1868">
                  <c:v>2011-12-24-16</c:v>
                </c:pt>
                <c:pt idx="1869">
                  <c:v>2011-12-24-17</c:v>
                </c:pt>
                <c:pt idx="1870">
                  <c:v>2011-12-24-18</c:v>
                </c:pt>
                <c:pt idx="1871">
                  <c:v>2011-12-24-19</c:v>
                </c:pt>
                <c:pt idx="1872">
                  <c:v>2011-12-24-20</c:v>
                </c:pt>
                <c:pt idx="1873">
                  <c:v>2011-12-24-21</c:v>
                </c:pt>
                <c:pt idx="1874">
                  <c:v>2011-12-24-22</c:v>
                </c:pt>
                <c:pt idx="1875">
                  <c:v>2011-12-24-23</c:v>
                </c:pt>
                <c:pt idx="1876">
                  <c:v>2011-12-25-00</c:v>
                </c:pt>
                <c:pt idx="1877">
                  <c:v>2011-12-25-01</c:v>
                </c:pt>
                <c:pt idx="1878">
                  <c:v>2011-12-25-02</c:v>
                </c:pt>
                <c:pt idx="1879">
                  <c:v>2011-12-25-03</c:v>
                </c:pt>
                <c:pt idx="1880">
                  <c:v>2011-12-25-04</c:v>
                </c:pt>
                <c:pt idx="1881">
                  <c:v>2011-12-25-05</c:v>
                </c:pt>
                <c:pt idx="1882">
                  <c:v>2011-12-25-06</c:v>
                </c:pt>
                <c:pt idx="1883">
                  <c:v>2011-12-25-07</c:v>
                </c:pt>
                <c:pt idx="1884">
                  <c:v>2011-12-25-08</c:v>
                </c:pt>
                <c:pt idx="1885">
                  <c:v>2011-12-25-09</c:v>
                </c:pt>
                <c:pt idx="1886">
                  <c:v>2011-12-25-10</c:v>
                </c:pt>
                <c:pt idx="1887">
                  <c:v>2011-12-25-11</c:v>
                </c:pt>
                <c:pt idx="1888">
                  <c:v>2011-12-25-12</c:v>
                </c:pt>
                <c:pt idx="1889">
                  <c:v>2011-12-25-13</c:v>
                </c:pt>
                <c:pt idx="1890">
                  <c:v>2011-12-25-14</c:v>
                </c:pt>
                <c:pt idx="1891">
                  <c:v>2011-12-25-15</c:v>
                </c:pt>
                <c:pt idx="1892">
                  <c:v>2011-12-25-16</c:v>
                </c:pt>
                <c:pt idx="1893">
                  <c:v>2011-12-25-17</c:v>
                </c:pt>
                <c:pt idx="1894">
                  <c:v>2011-12-25-18</c:v>
                </c:pt>
                <c:pt idx="1895">
                  <c:v>2011-12-25-19</c:v>
                </c:pt>
                <c:pt idx="1896">
                  <c:v>2011-12-25-20</c:v>
                </c:pt>
                <c:pt idx="1897">
                  <c:v>2011-12-25-21</c:v>
                </c:pt>
                <c:pt idx="1898">
                  <c:v>2011-12-25-22</c:v>
                </c:pt>
                <c:pt idx="1899">
                  <c:v>2011-12-25-23</c:v>
                </c:pt>
                <c:pt idx="1900">
                  <c:v>2011-12-26-00</c:v>
                </c:pt>
                <c:pt idx="1901">
                  <c:v>2011-12-26-01</c:v>
                </c:pt>
                <c:pt idx="1902">
                  <c:v>2011-12-26-02</c:v>
                </c:pt>
                <c:pt idx="1903">
                  <c:v>2011-12-26-03</c:v>
                </c:pt>
                <c:pt idx="1904">
                  <c:v>2011-12-26-04</c:v>
                </c:pt>
                <c:pt idx="1905">
                  <c:v>2011-12-26-05</c:v>
                </c:pt>
                <c:pt idx="1906">
                  <c:v>2011-12-26-06</c:v>
                </c:pt>
                <c:pt idx="1907">
                  <c:v>2011-12-26-07</c:v>
                </c:pt>
                <c:pt idx="1908">
                  <c:v>2011-12-26-08</c:v>
                </c:pt>
                <c:pt idx="1909">
                  <c:v>2011-12-26-09</c:v>
                </c:pt>
                <c:pt idx="1910">
                  <c:v>2011-12-26-10</c:v>
                </c:pt>
                <c:pt idx="1911">
                  <c:v>2011-12-26-11</c:v>
                </c:pt>
                <c:pt idx="1912">
                  <c:v>2011-12-26-12</c:v>
                </c:pt>
                <c:pt idx="1913">
                  <c:v>2011-12-26-13</c:v>
                </c:pt>
                <c:pt idx="1914">
                  <c:v>2011-12-26-14</c:v>
                </c:pt>
                <c:pt idx="1915">
                  <c:v>2011-12-26-15</c:v>
                </c:pt>
                <c:pt idx="1916">
                  <c:v>2011-12-26-16</c:v>
                </c:pt>
                <c:pt idx="1917">
                  <c:v>2011-12-26-17</c:v>
                </c:pt>
                <c:pt idx="1918">
                  <c:v>2011-12-26-18</c:v>
                </c:pt>
                <c:pt idx="1919">
                  <c:v>2011-12-26-19</c:v>
                </c:pt>
                <c:pt idx="1920">
                  <c:v>2011-12-26-20</c:v>
                </c:pt>
                <c:pt idx="1921">
                  <c:v>2011-12-26-21</c:v>
                </c:pt>
                <c:pt idx="1922">
                  <c:v>2011-12-26-22</c:v>
                </c:pt>
                <c:pt idx="1923">
                  <c:v>2011-12-26-23</c:v>
                </c:pt>
                <c:pt idx="1924">
                  <c:v>2011-12-27-00</c:v>
                </c:pt>
                <c:pt idx="1925">
                  <c:v>2011-12-27-01</c:v>
                </c:pt>
                <c:pt idx="1926">
                  <c:v>2011-12-27-02</c:v>
                </c:pt>
                <c:pt idx="1927">
                  <c:v>2011-12-27-03</c:v>
                </c:pt>
                <c:pt idx="1928">
                  <c:v>2011-12-27-04</c:v>
                </c:pt>
                <c:pt idx="1929">
                  <c:v>2011-12-27-05</c:v>
                </c:pt>
                <c:pt idx="1930">
                  <c:v>2011-12-27-06</c:v>
                </c:pt>
                <c:pt idx="1931">
                  <c:v>2011-12-27-07</c:v>
                </c:pt>
                <c:pt idx="1932">
                  <c:v>2011-12-27-08</c:v>
                </c:pt>
                <c:pt idx="1933">
                  <c:v>2011-12-27-09</c:v>
                </c:pt>
                <c:pt idx="1934">
                  <c:v>2011-12-27-10</c:v>
                </c:pt>
                <c:pt idx="1935">
                  <c:v>2011-12-27-11</c:v>
                </c:pt>
                <c:pt idx="1936">
                  <c:v>2011-12-27-12</c:v>
                </c:pt>
                <c:pt idx="1937">
                  <c:v>2011-12-27-13</c:v>
                </c:pt>
                <c:pt idx="1938">
                  <c:v>2011-12-27-14</c:v>
                </c:pt>
                <c:pt idx="1939">
                  <c:v>2011-12-27-15</c:v>
                </c:pt>
                <c:pt idx="1940">
                  <c:v>2011-12-27-16</c:v>
                </c:pt>
                <c:pt idx="1941">
                  <c:v>2011-12-27-17</c:v>
                </c:pt>
                <c:pt idx="1942">
                  <c:v>2011-12-27-18</c:v>
                </c:pt>
                <c:pt idx="1943">
                  <c:v>2011-12-27-19</c:v>
                </c:pt>
                <c:pt idx="1944">
                  <c:v>2011-12-27-20</c:v>
                </c:pt>
                <c:pt idx="1945">
                  <c:v>2011-12-27-21</c:v>
                </c:pt>
                <c:pt idx="1946">
                  <c:v>2011-12-27-22</c:v>
                </c:pt>
                <c:pt idx="1947">
                  <c:v>2011-12-27-23</c:v>
                </c:pt>
                <c:pt idx="1948">
                  <c:v>2011-12-28-00</c:v>
                </c:pt>
                <c:pt idx="1949">
                  <c:v>2011-12-28-01</c:v>
                </c:pt>
                <c:pt idx="1950">
                  <c:v>2011-12-28-02</c:v>
                </c:pt>
                <c:pt idx="1951">
                  <c:v>2011-12-28-03</c:v>
                </c:pt>
                <c:pt idx="1952">
                  <c:v>2011-12-28-04</c:v>
                </c:pt>
                <c:pt idx="1953">
                  <c:v>2011-12-28-05</c:v>
                </c:pt>
                <c:pt idx="1954">
                  <c:v>2011-12-28-06</c:v>
                </c:pt>
                <c:pt idx="1955">
                  <c:v>2011-12-28-07</c:v>
                </c:pt>
                <c:pt idx="1956">
                  <c:v>2011-12-28-08</c:v>
                </c:pt>
                <c:pt idx="1957">
                  <c:v>2011-12-28-09</c:v>
                </c:pt>
                <c:pt idx="1958">
                  <c:v>2011-12-28-10</c:v>
                </c:pt>
                <c:pt idx="1959">
                  <c:v>2011-12-28-11</c:v>
                </c:pt>
                <c:pt idx="1960">
                  <c:v>2011-12-28-12</c:v>
                </c:pt>
                <c:pt idx="1961">
                  <c:v>2011-12-28-13</c:v>
                </c:pt>
                <c:pt idx="1962">
                  <c:v>2011-12-28-14</c:v>
                </c:pt>
                <c:pt idx="1963">
                  <c:v>2011-12-28-15</c:v>
                </c:pt>
                <c:pt idx="1964">
                  <c:v>2011-12-28-16</c:v>
                </c:pt>
                <c:pt idx="1965">
                  <c:v>2011-12-28-17</c:v>
                </c:pt>
                <c:pt idx="1966">
                  <c:v>2011-12-28-18</c:v>
                </c:pt>
                <c:pt idx="1967">
                  <c:v>2011-12-28-19</c:v>
                </c:pt>
                <c:pt idx="1968">
                  <c:v>2011-12-28-20</c:v>
                </c:pt>
                <c:pt idx="1969">
                  <c:v>2011-12-28-21</c:v>
                </c:pt>
                <c:pt idx="1970">
                  <c:v>2011-12-28-22</c:v>
                </c:pt>
                <c:pt idx="1971">
                  <c:v>2011-12-28-23</c:v>
                </c:pt>
                <c:pt idx="1972">
                  <c:v>2011-12-29-00</c:v>
                </c:pt>
                <c:pt idx="1973">
                  <c:v>2011-12-29-01</c:v>
                </c:pt>
                <c:pt idx="1974">
                  <c:v>2011-12-29-02</c:v>
                </c:pt>
                <c:pt idx="1975">
                  <c:v>2011-12-29-03</c:v>
                </c:pt>
                <c:pt idx="1976">
                  <c:v>2011-12-29-04</c:v>
                </c:pt>
                <c:pt idx="1977">
                  <c:v>2011-12-29-05</c:v>
                </c:pt>
                <c:pt idx="1978">
                  <c:v>2011-12-29-06</c:v>
                </c:pt>
                <c:pt idx="1979">
                  <c:v>2011-12-29-07</c:v>
                </c:pt>
                <c:pt idx="1980">
                  <c:v>2011-12-29-08</c:v>
                </c:pt>
                <c:pt idx="1981">
                  <c:v>2011-12-29-09</c:v>
                </c:pt>
                <c:pt idx="1982">
                  <c:v>2011-12-29-10</c:v>
                </c:pt>
                <c:pt idx="1983">
                  <c:v>2011-12-29-11</c:v>
                </c:pt>
                <c:pt idx="1984">
                  <c:v>2011-12-29-12</c:v>
                </c:pt>
                <c:pt idx="1985">
                  <c:v>2011-12-29-13</c:v>
                </c:pt>
                <c:pt idx="1986">
                  <c:v>2011-12-29-14</c:v>
                </c:pt>
                <c:pt idx="1987">
                  <c:v>2011-12-29-15</c:v>
                </c:pt>
                <c:pt idx="1988">
                  <c:v>2011-12-29-16</c:v>
                </c:pt>
                <c:pt idx="1989">
                  <c:v>2011-12-29-17</c:v>
                </c:pt>
                <c:pt idx="1990">
                  <c:v>2011-12-29-18</c:v>
                </c:pt>
                <c:pt idx="1991">
                  <c:v>2011-12-29-19</c:v>
                </c:pt>
                <c:pt idx="1992">
                  <c:v>2011-12-29-20</c:v>
                </c:pt>
                <c:pt idx="1993">
                  <c:v>2011-12-29-21</c:v>
                </c:pt>
                <c:pt idx="1994">
                  <c:v>2011-12-29-22</c:v>
                </c:pt>
                <c:pt idx="1995">
                  <c:v>2011-12-29-23</c:v>
                </c:pt>
                <c:pt idx="1996">
                  <c:v>2011-12-30-00</c:v>
                </c:pt>
                <c:pt idx="1997">
                  <c:v>2011-12-30-01</c:v>
                </c:pt>
                <c:pt idx="1998">
                  <c:v>2011-12-30-02</c:v>
                </c:pt>
                <c:pt idx="1999">
                  <c:v>2011-12-30-03</c:v>
                </c:pt>
                <c:pt idx="2000">
                  <c:v>2011-12-30-04</c:v>
                </c:pt>
                <c:pt idx="2001">
                  <c:v>2011-12-30-05</c:v>
                </c:pt>
                <c:pt idx="2002">
                  <c:v>2011-12-30-06</c:v>
                </c:pt>
                <c:pt idx="2003">
                  <c:v>2011-12-30-07</c:v>
                </c:pt>
                <c:pt idx="2004">
                  <c:v>2011-12-30-08</c:v>
                </c:pt>
                <c:pt idx="2005">
                  <c:v>2011-12-30-09</c:v>
                </c:pt>
                <c:pt idx="2006">
                  <c:v>2011-12-30-10</c:v>
                </c:pt>
                <c:pt idx="2007">
                  <c:v>2011-12-30-11</c:v>
                </c:pt>
                <c:pt idx="2008">
                  <c:v>2011-12-30-12</c:v>
                </c:pt>
                <c:pt idx="2009">
                  <c:v>2011-12-30-13</c:v>
                </c:pt>
                <c:pt idx="2010">
                  <c:v>2011-12-30-14</c:v>
                </c:pt>
                <c:pt idx="2011">
                  <c:v>2011-12-30-15</c:v>
                </c:pt>
                <c:pt idx="2012">
                  <c:v>2011-12-30-16</c:v>
                </c:pt>
                <c:pt idx="2013">
                  <c:v>2011-12-30-17</c:v>
                </c:pt>
                <c:pt idx="2014">
                  <c:v>2011-12-30-18</c:v>
                </c:pt>
                <c:pt idx="2015">
                  <c:v>2011-12-30-19</c:v>
                </c:pt>
                <c:pt idx="2016">
                  <c:v>2011-12-30-20</c:v>
                </c:pt>
                <c:pt idx="2017">
                  <c:v>2011-12-30-21</c:v>
                </c:pt>
                <c:pt idx="2018">
                  <c:v>2011-12-30-22</c:v>
                </c:pt>
                <c:pt idx="2019">
                  <c:v>2011-12-30-23</c:v>
                </c:pt>
                <c:pt idx="2020">
                  <c:v>2011-12-31-00</c:v>
                </c:pt>
                <c:pt idx="2021">
                  <c:v>2011-12-31-01</c:v>
                </c:pt>
                <c:pt idx="2022">
                  <c:v>2011-12-31-02</c:v>
                </c:pt>
                <c:pt idx="2023">
                  <c:v>2011-12-31-03</c:v>
                </c:pt>
                <c:pt idx="2024">
                  <c:v>2011-12-31-04</c:v>
                </c:pt>
                <c:pt idx="2025">
                  <c:v>2011-12-31-05</c:v>
                </c:pt>
                <c:pt idx="2026">
                  <c:v>2011-12-31-06</c:v>
                </c:pt>
                <c:pt idx="2027">
                  <c:v>2011-12-31-07</c:v>
                </c:pt>
                <c:pt idx="2028">
                  <c:v>2011-12-31-08</c:v>
                </c:pt>
                <c:pt idx="2029">
                  <c:v>2011-12-31-09</c:v>
                </c:pt>
                <c:pt idx="2030">
                  <c:v>2011-12-31-10</c:v>
                </c:pt>
                <c:pt idx="2031">
                  <c:v>2011-12-31-11</c:v>
                </c:pt>
                <c:pt idx="2032">
                  <c:v>2011-12-31-12</c:v>
                </c:pt>
                <c:pt idx="2033">
                  <c:v>2011-12-31-13</c:v>
                </c:pt>
                <c:pt idx="2034">
                  <c:v>2011-12-31-14</c:v>
                </c:pt>
                <c:pt idx="2035">
                  <c:v>2011-12-31-15</c:v>
                </c:pt>
                <c:pt idx="2036">
                  <c:v>2011-12-31-16</c:v>
                </c:pt>
                <c:pt idx="2037">
                  <c:v>2011-12-31-17</c:v>
                </c:pt>
                <c:pt idx="2038">
                  <c:v>2011-12-31-18</c:v>
                </c:pt>
                <c:pt idx="2039">
                  <c:v>2011-12-31-19</c:v>
                </c:pt>
                <c:pt idx="2040">
                  <c:v>2011-12-31-20</c:v>
                </c:pt>
                <c:pt idx="2041">
                  <c:v>2011-12-31-21</c:v>
                </c:pt>
                <c:pt idx="2042">
                  <c:v>2011-12-31-22</c:v>
                </c:pt>
                <c:pt idx="2043">
                  <c:v>2011-12-31-23</c:v>
                </c:pt>
                <c:pt idx="2044">
                  <c:v>2012-01-01-00</c:v>
                </c:pt>
                <c:pt idx="2045">
                  <c:v>2012-01-01-01</c:v>
                </c:pt>
                <c:pt idx="2046">
                  <c:v>2012-01-01-02</c:v>
                </c:pt>
                <c:pt idx="2047">
                  <c:v>2012-01-01-03</c:v>
                </c:pt>
                <c:pt idx="2048">
                  <c:v>2012-01-01-04</c:v>
                </c:pt>
                <c:pt idx="2049">
                  <c:v>2012-01-01-05</c:v>
                </c:pt>
                <c:pt idx="2050">
                  <c:v>2012-01-01-06</c:v>
                </c:pt>
                <c:pt idx="2051">
                  <c:v>2012-01-01-07</c:v>
                </c:pt>
                <c:pt idx="2052">
                  <c:v>2012-01-01-08</c:v>
                </c:pt>
                <c:pt idx="2053">
                  <c:v>2012-01-01-09</c:v>
                </c:pt>
                <c:pt idx="2054">
                  <c:v>2012-01-01-10</c:v>
                </c:pt>
                <c:pt idx="2055">
                  <c:v>2012-01-01-11</c:v>
                </c:pt>
                <c:pt idx="2056">
                  <c:v>2012-01-01-12</c:v>
                </c:pt>
                <c:pt idx="2057">
                  <c:v>2012-01-01-13</c:v>
                </c:pt>
                <c:pt idx="2058">
                  <c:v>2012-01-01-14</c:v>
                </c:pt>
                <c:pt idx="2059">
                  <c:v>2012-01-01-15</c:v>
                </c:pt>
                <c:pt idx="2060">
                  <c:v>2012-01-01-16</c:v>
                </c:pt>
                <c:pt idx="2061">
                  <c:v>2012-01-01-17</c:v>
                </c:pt>
                <c:pt idx="2062">
                  <c:v>2012-01-01-18</c:v>
                </c:pt>
                <c:pt idx="2063">
                  <c:v>2012-01-01-19</c:v>
                </c:pt>
                <c:pt idx="2064">
                  <c:v>2012-01-01-20</c:v>
                </c:pt>
                <c:pt idx="2065">
                  <c:v>2012-01-01-21</c:v>
                </c:pt>
                <c:pt idx="2066">
                  <c:v>2012-01-01-22</c:v>
                </c:pt>
                <c:pt idx="2067">
                  <c:v>2012-01-01-23</c:v>
                </c:pt>
                <c:pt idx="2068">
                  <c:v>2012-01-02-00</c:v>
                </c:pt>
                <c:pt idx="2069">
                  <c:v>2012-01-02-01</c:v>
                </c:pt>
                <c:pt idx="2070">
                  <c:v>2012-01-02-02</c:v>
                </c:pt>
                <c:pt idx="2071">
                  <c:v>2012-01-02-03</c:v>
                </c:pt>
                <c:pt idx="2072">
                  <c:v>2012-01-02-04</c:v>
                </c:pt>
                <c:pt idx="2073">
                  <c:v>2012-01-02-05</c:v>
                </c:pt>
                <c:pt idx="2074">
                  <c:v>2012-01-02-06</c:v>
                </c:pt>
                <c:pt idx="2075">
                  <c:v>2012-01-02-07</c:v>
                </c:pt>
                <c:pt idx="2076">
                  <c:v>2012-01-02-08</c:v>
                </c:pt>
                <c:pt idx="2077">
                  <c:v>2012-01-02-09</c:v>
                </c:pt>
                <c:pt idx="2078">
                  <c:v>2012-01-02-10</c:v>
                </c:pt>
                <c:pt idx="2079">
                  <c:v>2012-01-02-11</c:v>
                </c:pt>
                <c:pt idx="2080">
                  <c:v>2012-01-02-12</c:v>
                </c:pt>
                <c:pt idx="2081">
                  <c:v>2012-01-02-13</c:v>
                </c:pt>
                <c:pt idx="2082">
                  <c:v>2012-01-02-14</c:v>
                </c:pt>
                <c:pt idx="2083">
                  <c:v>2012-01-02-15</c:v>
                </c:pt>
                <c:pt idx="2084">
                  <c:v>2012-01-02-16</c:v>
                </c:pt>
                <c:pt idx="2085">
                  <c:v>2012-01-02-17</c:v>
                </c:pt>
                <c:pt idx="2086">
                  <c:v>2012-01-02-18</c:v>
                </c:pt>
                <c:pt idx="2087">
                  <c:v>2012-01-02-19</c:v>
                </c:pt>
                <c:pt idx="2088">
                  <c:v>2012-01-02-20</c:v>
                </c:pt>
                <c:pt idx="2089">
                  <c:v>2012-01-02-21</c:v>
                </c:pt>
                <c:pt idx="2090">
                  <c:v>2012-01-02-22</c:v>
                </c:pt>
                <c:pt idx="2091">
                  <c:v>2012-01-02-23</c:v>
                </c:pt>
                <c:pt idx="2092">
                  <c:v>2012-01-03-00</c:v>
                </c:pt>
                <c:pt idx="2093">
                  <c:v>2012-01-03-01</c:v>
                </c:pt>
                <c:pt idx="2094">
                  <c:v>2012-01-03-02</c:v>
                </c:pt>
                <c:pt idx="2095">
                  <c:v>2012-01-03-03</c:v>
                </c:pt>
                <c:pt idx="2096">
                  <c:v>2012-01-03-04</c:v>
                </c:pt>
                <c:pt idx="2097">
                  <c:v>2012-01-03-05</c:v>
                </c:pt>
                <c:pt idx="2098">
                  <c:v>2012-01-03-06</c:v>
                </c:pt>
                <c:pt idx="2099">
                  <c:v>2012-01-03-07</c:v>
                </c:pt>
                <c:pt idx="2100">
                  <c:v>2012-01-03-08</c:v>
                </c:pt>
                <c:pt idx="2101">
                  <c:v>2012-01-03-09</c:v>
                </c:pt>
                <c:pt idx="2102">
                  <c:v>2012-01-03-10</c:v>
                </c:pt>
                <c:pt idx="2103">
                  <c:v>2012-01-03-11</c:v>
                </c:pt>
                <c:pt idx="2104">
                  <c:v>2012-01-03-12</c:v>
                </c:pt>
                <c:pt idx="2105">
                  <c:v>2012-01-03-13</c:v>
                </c:pt>
                <c:pt idx="2106">
                  <c:v>2012-01-03-14</c:v>
                </c:pt>
                <c:pt idx="2107">
                  <c:v>2012-01-03-15</c:v>
                </c:pt>
                <c:pt idx="2108">
                  <c:v>2012-01-03-16</c:v>
                </c:pt>
                <c:pt idx="2109">
                  <c:v>2012-01-03-17</c:v>
                </c:pt>
                <c:pt idx="2110">
                  <c:v>2012-01-03-18</c:v>
                </c:pt>
                <c:pt idx="2111">
                  <c:v>2012-01-03-19</c:v>
                </c:pt>
                <c:pt idx="2112">
                  <c:v>2012-01-03-20</c:v>
                </c:pt>
                <c:pt idx="2113">
                  <c:v>2012-01-03-21</c:v>
                </c:pt>
                <c:pt idx="2114">
                  <c:v>2012-01-03-22</c:v>
                </c:pt>
                <c:pt idx="2115">
                  <c:v>2012-01-03-23</c:v>
                </c:pt>
                <c:pt idx="2116">
                  <c:v>2012-01-04-00</c:v>
                </c:pt>
                <c:pt idx="2117">
                  <c:v>2012-01-04-01</c:v>
                </c:pt>
                <c:pt idx="2118">
                  <c:v>2012-01-04-02</c:v>
                </c:pt>
                <c:pt idx="2119">
                  <c:v>2012-01-04-03</c:v>
                </c:pt>
                <c:pt idx="2120">
                  <c:v>2012-01-04-04</c:v>
                </c:pt>
                <c:pt idx="2121">
                  <c:v>2012-01-04-05</c:v>
                </c:pt>
                <c:pt idx="2122">
                  <c:v>2012-01-04-06</c:v>
                </c:pt>
                <c:pt idx="2123">
                  <c:v>2012-01-04-07</c:v>
                </c:pt>
                <c:pt idx="2124">
                  <c:v>2012-01-04-08</c:v>
                </c:pt>
                <c:pt idx="2125">
                  <c:v>2012-01-04-09</c:v>
                </c:pt>
                <c:pt idx="2126">
                  <c:v>2012-01-04-10</c:v>
                </c:pt>
                <c:pt idx="2127">
                  <c:v>2012-01-04-11</c:v>
                </c:pt>
                <c:pt idx="2128">
                  <c:v>2012-01-04-12</c:v>
                </c:pt>
                <c:pt idx="2129">
                  <c:v>2012-01-04-13</c:v>
                </c:pt>
                <c:pt idx="2130">
                  <c:v>2012-01-04-14</c:v>
                </c:pt>
                <c:pt idx="2131">
                  <c:v>2012-01-04-15</c:v>
                </c:pt>
                <c:pt idx="2132">
                  <c:v>2012-01-04-16</c:v>
                </c:pt>
                <c:pt idx="2133">
                  <c:v>2012-01-04-17</c:v>
                </c:pt>
                <c:pt idx="2134">
                  <c:v>2012-01-04-18</c:v>
                </c:pt>
                <c:pt idx="2135">
                  <c:v>2012-01-04-19</c:v>
                </c:pt>
                <c:pt idx="2136">
                  <c:v>2012-01-04-20</c:v>
                </c:pt>
                <c:pt idx="2137">
                  <c:v>2012-01-04-21</c:v>
                </c:pt>
                <c:pt idx="2138">
                  <c:v>2012-01-04-22</c:v>
                </c:pt>
                <c:pt idx="2139">
                  <c:v>2012-01-04-23</c:v>
                </c:pt>
                <c:pt idx="2140">
                  <c:v>2012-01-05-00</c:v>
                </c:pt>
                <c:pt idx="2141">
                  <c:v>2012-01-05-01</c:v>
                </c:pt>
                <c:pt idx="2142">
                  <c:v>2012-01-05-02</c:v>
                </c:pt>
                <c:pt idx="2143">
                  <c:v>2012-01-05-03</c:v>
                </c:pt>
                <c:pt idx="2144">
                  <c:v>2012-01-05-04</c:v>
                </c:pt>
                <c:pt idx="2145">
                  <c:v>2012-01-05-05</c:v>
                </c:pt>
                <c:pt idx="2146">
                  <c:v>2012-01-05-06</c:v>
                </c:pt>
                <c:pt idx="2147">
                  <c:v>2012-01-05-07</c:v>
                </c:pt>
                <c:pt idx="2148">
                  <c:v>2012-01-05-08</c:v>
                </c:pt>
                <c:pt idx="2149">
                  <c:v>2012-01-05-09</c:v>
                </c:pt>
                <c:pt idx="2150">
                  <c:v>2012-01-05-10</c:v>
                </c:pt>
                <c:pt idx="2151">
                  <c:v>2012-01-05-11</c:v>
                </c:pt>
                <c:pt idx="2152">
                  <c:v>2012-01-05-12</c:v>
                </c:pt>
                <c:pt idx="2153">
                  <c:v>2012-01-05-13</c:v>
                </c:pt>
                <c:pt idx="2154">
                  <c:v>2012-01-05-14</c:v>
                </c:pt>
                <c:pt idx="2155">
                  <c:v>2012-01-05-15</c:v>
                </c:pt>
                <c:pt idx="2156">
                  <c:v>2012-01-05-16</c:v>
                </c:pt>
                <c:pt idx="2157">
                  <c:v>2012-01-05-17</c:v>
                </c:pt>
                <c:pt idx="2158">
                  <c:v>2012-01-05-18</c:v>
                </c:pt>
                <c:pt idx="2159">
                  <c:v>2012-01-05-19</c:v>
                </c:pt>
                <c:pt idx="2160">
                  <c:v>2012-01-05-20</c:v>
                </c:pt>
                <c:pt idx="2161">
                  <c:v>2012-01-05-21</c:v>
                </c:pt>
                <c:pt idx="2162">
                  <c:v>2012-01-05-22</c:v>
                </c:pt>
                <c:pt idx="2163">
                  <c:v>2012-01-05-23</c:v>
                </c:pt>
                <c:pt idx="2164">
                  <c:v>2012-01-06-00</c:v>
                </c:pt>
                <c:pt idx="2165">
                  <c:v>2012-01-06-01</c:v>
                </c:pt>
                <c:pt idx="2166">
                  <c:v>2012-01-06-02</c:v>
                </c:pt>
                <c:pt idx="2167">
                  <c:v>2012-01-06-03</c:v>
                </c:pt>
                <c:pt idx="2168">
                  <c:v>2012-01-06-04</c:v>
                </c:pt>
                <c:pt idx="2169">
                  <c:v>2012-01-06-05</c:v>
                </c:pt>
                <c:pt idx="2170">
                  <c:v>2012-01-06-06</c:v>
                </c:pt>
                <c:pt idx="2171">
                  <c:v>2012-01-06-07</c:v>
                </c:pt>
                <c:pt idx="2172">
                  <c:v>2012-01-06-08</c:v>
                </c:pt>
                <c:pt idx="2173">
                  <c:v>2012-01-06-09</c:v>
                </c:pt>
                <c:pt idx="2174">
                  <c:v>2012-01-06-10</c:v>
                </c:pt>
                <c:pt idx="2175">
                  <c:v>2012-01-06-11</c:v>
                </c:pt>
                <c:pt idx="2176">
                  <c:v>2012-01-06-12</c:v>
                </c:pt>
                <c:pt idx="2177">
                  <c:v>2012-01-06-13</c:v>
                </c:pt>
                <c:pt idx="2178">
                  <c:v>2012-01-06-14</c:v>
                </c:pt>
                <c:pt idx="2179">
                  <c:v>2012-01-06-15</c:v>
                </c:pt>
                <c:pt idx="2180">
                  <c:v>2012-01-06-16</c:v>
                </c:pt>
                <c:pt idx="2181">
                  <c:v>2012-01-06-17</c:v>
                </c:pt>
                <c:pt idx="2182">
                  <c:v>2012-01-06-18</c:v>
                </c:pt>
                <c:pt idx="2183">
                  <c:v>2012-01-06-19</c:v>
                </c:pt>
                <c:pt idx="2184">
                  <c:v>2012-01-06-20</c:v>
                </c:pt>
                <c:pt idx="2185">
                  <c:v>2012-01-06-21</c:v>
                </c:pt>
                <c:pt idx="2186">
                  <c:v>2012-01-06-22</c:v>
                </c:pt>
                <c:pt idx="2187">
                  <c:v>2012-01-06-23</c:v>
                </c:pt>
                <c:pt idx="2188">
                  <c:v>2012-01-07-00</c:v>
                </c:pt>
                <c:pt idx="2189">
                  <c:v>2012-01-07-01</c:v>
                </c:pt>
                <c:pt idx="2190">
                  <c:v>2012-01-07-02</c:v>
                </c:pt>
                <c:pt idx="2191">
                  <c:v>2012-01-07-03</c:v>
                </c:pt>
                <c:pt idx="2192">
                  <c:v>2012-01-07-04</c:v>
                </c:pt>
                <c:pt idx="2193">
                  <c:v>2012-01-07-05</c:v>
                </c:pt>
                <c:pt idx="2194">
                  <c:v>2012-01-07-06</c:v>
                </c:pt>
                <c:pt idx="2195">
                  <c:v>2012-01-07-07</c:v>
                </c:pt>
                <c:pt idx="2196">
                  <c:v>2012-01-07-08</c:v>
                </c:pt>
                <c:pt idx="2197">
                  <c:v>2012-01-07-09</c:v>
                </c:pt>
                <c:pt idx="2198">
                  <c:v>2012-01-07-10</c:v>
                </c:pt>
                <c:pt idx="2199">
                  <c:v>2012-01-07-11</c:v>
                </c:pt>
                <c:pt idx="2200">
                  <c:v>2012-01-07-12</c:v>
                </c:pt>
                <c:pt idx="2201">
                  <c:v>2012-01-07-13</c:v>
                </c:pt>
                <c:pt idx="2202">
                  <c:v>2012-01-07-14</c:v>
                </c:pt>
                <c:pt idx="2203">
                  <c:v>2012-01-07-15</c:v>
                </c:pt>
                <c:pt idx="2204">
                  <c:v>2012-01-07-16</c:v>
                </c:pt>
                <c:pt idx="2205">
                  <c:v>2012-01-07-17</c:v>
                </c:pt>
                <c:pt idx="2206">
                  <c:v>2012-01-07-18</c:v>
                </c:pt>
                <c:pt idx="2207">
                  <c:v>2012-01-07-19</c:v>
                </c:pt>
                <c:pt idx="2208">
                  <c:v>2012-01-07-20</c:v>
                </c:pt>
                <c:pt idx="2209">
                  <c:v>2012-01-07-21</c:v>
                </c:pt>
                <c:pt idx="2210">
                  <c:v>2012-01-07-22</c:v>
                </c:pt>
                <c:pt idx="2211">
                  <c:v>2012-01-07-23</c:v>
                </c:pt>
                <c:pt idx="2212">
                  <c:v>2012-01-08-00</c:v>
                </c:pt>
                <c:pt idx="2213">
                  <c:v>2012-01-08-01</c:v>
                </c:pt>
                <c:pt idx="2214">
                  <c:v>2012-01-08-02</c:v>
                </c:pt>
                <c:pt idx="2215">
                  <c:v>2012-01-08-03</c:v>
                </c:pt>
                <c:pt idx="2216">
                  <c:v>2012-01-08-04</c:v>
                </c:pt>
                <c:pt idx="2217">
                  <c:v>2012-01-08-05</c:v>
                </c:pt>
                <c:pt idx="2218">
                  <c:v>2012-01-08-06</c:v>
                </c:pt>
                <c:pt idx="2219">
                  <c:v>2012-01-08-07</c:v>
                </c:pt>
                <c:pt idx="2220">
                  <c:v>2012-01-08-08</c:v>
                </c:pt>
                <c:pt idx="2221">
                  <c:v>2012-01-08-09</c:v>
                </c:pt>
                <c:pt idx="2222">
                  <c:v>2012-01-08-10</c:v>
                </c:pt>
                <c:pt idx="2223">
                  <c:v>2012-01-08-11</c:v>
                </c:pt>
                <c:pt idx="2224">
                  <c:v>2012-01-08-12</c:v>
                </c:pt>
                <c:pt idx="2225">
                  <c:v>2012-01-08-13</c:v>
                </c:pt>
                <c:pt idx="2226">
                  <c:v>2012-01-08-14</c:v>
                </c:pt>
                <c:pt idx="2227">
                  <c:v>2012-01-08-15</c:v>
                </c:pt>
                <c:pt idx="2228">
                  <c:v>2012-01-08-16</c:v>
                </c:pt>
                <c:pt idx="2229">
                  <c:v>2012-01-08-17</c:v>
                </c:pt>
                <c:pt idx="2230">
                  <c:v>2012-01-08-18</c:v>
                </c:pt>
                <c:pt idx="2231">
                  <c:v>2012-01-08-19</c:v>
                </c:pt>
                <c:pt idx="2232">
                  <c:v>2012-01-08-20</c:v>
                </c:pt>
                <c:pt idx="2233">
                  <c:v>2012-01-08-21</c:v>
                </c:pt>
                <c:pt idx="2234">
                  <c:v>2012-01-08-22</c:v>
                </c:pt>
                <c:pt idx="2235">
                  <c:v>2012-01-08-23</c:v>
                </c:pt>
                <c:pt idx="2236">
                  <c:v>2012-01-09-00</c:v>
                </c:pt>
                <c:pt idx="2237">
                  <c:v>2012-01-09-01</c:v>
                </c:pt>
                <c:pt idx="2238">
                  <c:v>2012-01-09-02</c:v>
                </c:pt>
                <c:pt idx="2239">
                  <c:v>2012-01-09-03</c:v>
                </c:pt>
                <c:pt idx="2240">
                  <c:v>2012-01-09-04</c:v>
                </c:pt>
                <c:pt idx="2241">
                  <c:v>2012-01-09-05</c:v>
                </c:pt>
                <c:pt idx="2242">
                  <c:v>2012-01-09-06</c:v>
                </c:pt>
                <c:pt idx="2243">
                  <c:v>2012-01-09-07</c:v>
                </c:pt>
                <c:pt idx="2244">
                  <c:v>2012-01-09-08</c:v>
                </c:pt>
                <c:pt idx="2245">
                  <c:v>2012-01-09-09</c:v>
                </c:pt>
                <c:pt idx="2246">
                  <c:v>2012-01-09-10</c:v>
                </c:pt>
                <c:pt idx="2247">
                  <c:v>2012-01-09-11</c:v>
                </c:pt>
                <c:pt idx="2248">
                  <c:v>2012-01-09-12</c:v>
                </c:pt>
                <c:pt idx="2249">
                  <c:v>2012-01-09-13</c:v>
                </c:pt>
                <c:pt idx="2250">
                  <c:v>2012-01-09-14</c:v>
                </c:pt>
                <c:pt idx="2251">
                  <c:v>2012-01-09-15</c:v>
                </c:pt>
                <c:pt idx="2252">
                  <c:v>2012-01-09-16</c:v>
                </c:pt>
                <c:pt idx="2253">
                  <c:v>2012-01-09-17</c:v>
                </c:pt>
                <c:pt idx="2254">
                  <c:v>2012-01-09-18</c:v>
                </c:pt>
                <c:pt idx="2255">
                  <c:v>2012-01-09-19</c:v>
                </c:pt>
                <c:pt idx="2256">
                  <c:v>2012-01-09-20</c:v>
                </c:pt>
                <c:pt idx="2257">
                  <c:v>2012-01-09-21</c:v>
                </c:pt>
                <c:pt idx="2258">
                  <c:v>2012-01-09-22</c:v>
                </c:pt>
                <c:pt idx="2259">
                  <c:v>2012-01-09-23</c:v>
                </c:pt>
                <c:pt idx="2260">
                  <c:v>2012-01-10-00</c:v>
                </c:pt>
                <c:pt idx="2261">
                  <c:v>2012-01-10-01</c:v>
                </c:pt>
                <c:pt idx="2262">
                  <c:v>2012-01-10-02</c:v>
                </c:pt>
                <c:pt idx="2263">
                  <c:v>2012-01-10-03</c:v>
                </c:pt>
                <c:pt idx="2264">
                  <c:v>2012-01-10-04</c:v>
                </c:pt>
                <c:pt idx="2265">
                  <c:v>2012-01-10-05</c:v>
                </c:pt>
                <c:pt idx="2266">
                  <c:v>2012-01-10-06</c:v>
                </c:pt>
                <c:pt idx="2267">
                  <c:v>2012-01-10-07</c:v>
                </c:pt>
                <c:pt idx="2268">
                  <c:v>2012-01-10-08</c:v>
                </c:pt>
                <c:pt idx="2269">
                  <c:v>2012-01-10-09</c:v>
                </c:pt>
                <c:pt idx="2270">
                  <c:v>2012-01-10-10</c:v>
                </c:pt>
                <c:pt idx="2271">
                  <c:v>2012-01-10-11</c:v>
                </c:pt>
                <c:pt idx="2272">
                  <c:v>2012-01-10-12</c:v>
                </c:pt>
                <c:pt idx="2273">
                  <c:v>2012-01-10-13</c:v>
                </c:pt>
                <c:pt idx="2274">
                  <c:v>2012-01-10-14</c:v>
                </c:pt>
                <c:pt idx="2275">
                  <c:v>2012-01-10-15</c:v>
                </c:pt>
                <c:pt idx="2276">
                  <c:v>2012-01-10-16</c:v>
                </c:pt>
                <c:pt idx="2277">
                  <c:v>2012-01-10-17</c:v>
                </c:pt>
                <c:pt idx="2278">
                  <c:v>2012-01-10-18</c:v>
                </c:pt>
                <c:pt idx="2279">
                  <c:v>2012-01-10-19</c:v>
                </c:pt>
                <c:pt idx="2280">
                  <c:v>2012-01-10-20</c:v>
                </c:pt>
                <c:pt idx="2281">
                  <c:v>2012-01-10-21</c:v>
                </c:pt>
                <c:pt idx="2282">
                  <c:v>2012-01-10-22</c:v>
                </c:pt>
                <c:pt idx="2283">
                  <c:v>2012-01-10-23</c:v>
                </c:pt>
                <c:pt idx="2284">
                  <c:v>2012-01-11-00</c:v>
                </c:pt>
                <c:pt idx="2285">
                  <c:v>2012-01-11-01</c:v>
                </c:pt>
                <c:pt idx="2286">
                  <c:v>2012-01-11-02</c:v>
                </c:pt>
                <c:pt idx="2287">
                  <c:v>2012-01-11-03</c:v>
                </c:pt>
                <c:pt idx="2288">
                  <c:v>2012-01-11-04</c:v>
                </c:pt>
                <c:pt idx="2289">
                  <c:v>2012-01-11-05</c:v>
                </c:pt>
                <c:pt idx="2290">
                  <c:v>2012-01-11-06</c:v>
                </c:pt>
                <c:pt idx="2291">
                  <c:v>2012-01-11-07</c:v>
                </c:pt>
                <c:pt idx="2292">
                  <c:v>2012-01-11-08</c:v>
                </c:pt>
                <c:pt idx="2293">
                  <c:v>2012-01-11-09</c:v>
                </c:pt>
                <c:pt idx="2294">
                  <c:v>2012-01-11-10</c:v>
                </c:pt>
                <c:pt idx="2295">
                  <c:v>2012-01-11-11</c:v>
                </c:pt>
                <c:pt idx="2296">
                  <c:v>2012-01-11-12</c:v>
                </c:pt>
                <c:pt idx="2297">
                  <c:v>2012-01-11-13</c:v>
                </c:pt>
                <c:pt idx="2298">
                  <c:v>2012-01-11-14</c:v>
                </c:pt>
                <c:pt idx="2299">
                  <c:v>2012-01-11-15</c:v>
                </c:pt>
                <c:pt idx="2300">
                  <c:v>2012-01-11-16</c:v>
                </c:pt>
                <c:pt idx="2301">
                  <c:v>2012-01-11-17</c:v>
                </c:pt>
                <c:pt idx="2302">
                  <c:v>2012-01-11-18</c:v>
                </c:pt>
                <c:pt idx="2303">
                  <c:v>2012-01-11-19</c:v>
                </c:pt>
                <c:pt idx="2304">
                  <c:v>2012-01-11-20</c:v>
                </c:pt>
                <c:pt idx="2305">
                  <c:v>2012-01-11-21</c:v>
                </c:pt>
                <c:pt idx="2306">
                  <c:v>2012-01-11-22</c:v>
                </c:pt>
                <c:pt idx="2307">
                  <c:v>2012-01-11-23</c:v>
                </c:pt>
                <c:pt idx="2308">
                  <c:v>2012-01-12-00</c:v>
                </c:pt>
                <c:pt idx="2309">
                  <c:v>2012-01-12-01</c:v>
                </c:pt>
                <c:pt idx="2310">
                  <c:v>2012-01-12-02</c:v>
                </c:pt>
                <c:pt idx="2311">
                  <c:v>2012-01-12-03</c:v>
                </c:pt>
                <c:pt idx="2312">
                  <c:v>2012-01-12-04</c:v>
                </c:pt>
                <c:pt idx="2313">
                  <c:v>2012-01-12-05</c:v>
                </c:pt>
                <c:pt idx="2314">
                  <c:v>2012-01-12-06</c:v>
                </c:pt>
                <c:pt idx="2315">
                  <c:v>2012-01-12-07</c:v>
                </c:pt>
                <c:pt idx="2316">
                  <c:v>2012-01-12-08</c:v>
                </c:pt>
                <c:pt idx="2317">
                  <c:v>2012-01-12-09</c:v>
                </c:pt>
                <c:pt idx="2318">
                  <c:v>2012-01-12-10</c:v>
                </c:pt>
                <c:pt idx="2319">
                  <c:v>2012-01-12-11</c:v>
                </c:pt>
                <c:pt idx="2320">
                  <c:v>2012-01-12-12</c:v>
                </c:pt>
                <c:pt idx="2321">
                  <c:v>2012-01-12-13</c:v>
                </c:pt>
                <c:pt idx="2322">
                  <c:v>2012-01-12-14</c:v>
                </c:pt>
                <c:pt idx="2323">
                  <c:v>2012-01-12-15</c:v>
                </c:pt>
                <c:pt idx="2324">
                  <c:v>2012-01-12-16</c:v>
                </c:pt>
                <c:pt idx="2325">
                  <c:v>2012-01-12-17</c:v>
                </c:pt>
                <c:pt idx="2326">
                  <c:v>2012-01-12-18</c:v>
                </c:pt>
                <c:pt idx="2327">
                  <c:v>2012-01-12-19</c:v>
                </c:pt>
                <c:pt idx="2328">
                  <c:v>2012-01-12-20</c:v>
                </c:pt>
                <c:pt idx="2329">
                  <c:v>2012-01-12-21</c:v>
                </c:pt>
                <c:pt idx="2330">
                  <c:v>2012-01-12-22</c:v>
                </c:pt>
                <c:pt idx="2331">
                  <c:v>2012-01-12-23</c:v>
                </c:pt>
                <c:pt idx="2332">
                  <c:v>2012-01-13-00</c:v>
                </c:pt>
                <c:pt idx="2333">
                  <c:v>2012-01-13-01</c:v>
                </c:pt>
                <c:pt idx="2334">
                  <c:v>2012-01-13-02</c:v>
                </c:pt>
                <c:pt idx="2335">
                  <c:v>2012-01-13-03</c:v>
                </c:pt>
                <c:pt idx="2336">
                  <c:v>2012-01-13-04</c:v>
                </c:pt>
                <c:pt idx="2337">
                  <c:v>2012-01-13-05</c:v>
                </c:pt>
                <c:pt idx="2338">
                  <c:v>2012-01-13-06</c:v>
                </c:pt>
                <c:pt idx="2339">
                  <c:v>2012-01-13-07</c:v>
                </c:pt>
                <c:pt idx="2340">
                  <c:v>2012-01-13-08</c:v>
                </c:pt>
                <c:pt idx="2341">
                  <c:v>2012-01-13-09</c:v>
                </c:pt>
                <c:pt idx="2342">
                  <c:v>2012-01-13-10</c:v>
                </c:pt>
                <c:pt idx="2343">
                  <c:v>2012-01-13-11</c:v>
                </c:pt>
                <c:pt idx="2344">
                  <c:v>2012-01-13-12</c:v>
                </c:pt>
                <c:pt idx="2345">
                  <c:v>2012-01-13-13</c:v>
                </c:pt>
                <c:pt idx="2346">
                  <c:v>2012-01-13-14</c:v>
                </c:pt>
                <c:pt idx="2347">
                  <c:v>2012-01-13-15</c:v>
                </c:pt>
                <c:pt idx="2348">
                  <c:v>2012-01-13-16</c:v>
                </c:pt>
                <c:pt idx="2349">
                  <c:v>2012-01-13-17</c:v>
                </c:pt>
                <c:pt idx="2350">
                  <c:v>2012-01-13-18</c:v>
                </c:pt>
                <c:pt idx="2351">
                  <c:v>2012-01-13-19</c:v>
                </c:pt>
                <c:pt idx="2352">
                  <c:v>2012-01-13-20</c:v>
                </c:pt>
                <c:pt idx="2353">
                  <c:v>2012-01-13-21</c:v>
                </c:pt>
                <c:pt idx="2354">
                  <c:v>2012-01-13-22</c:v>
                </c:pt>
                <c:pt idx="2355">
                  <c:v>2012-01-13-23</c:v>
                </c:pt>
                <c:pt idx="2356">
                  <c:v>2012-01-14-00</c:v>
                </c:pt>
                <c:pt idx="2357">
                  <c:v>2012-01-14-01</c:v>
                </c:pt>
                <c:pt idx="2358">
                  <c:v>2012-01-14-02</c:v>
                </c:pt>
                <c:pt idx="2359">
                  <c:v>2012-01-14-03</c:v>
                </c:pt>
                <c:pt idx="2360">
                  <c:v>2012-01-14-04</c:v>
                </c:pt>
                <c:pt idx="2361">
                  <c:v>2012-01-14-05</c:v>
                </c:pt>
                <c:pt idx="2362">
                  <c:v>2012-01-14-06</c:v>
                </c:pt>
                <c:pt idx="2363">
                  <c:v>2012-01-14-07</c:v>
                </c:pt>
                <c:pt idx="2364">
                  <c:v>2012-01-14-08</c:v>
                </c:pt>
                <c:pt idx="2365">
                  <c:v>2012-01-14-09</c:v>
                </c:pt>
                <c:pt idx="2366">
                  <c:v>2012-01-14-10</c:v>
                </c:pt>
                <c:pt idx="2367">
                  <c:v>2012-01-14-11</c:v>
                </c:pt>
                <c:pt idx="2368">
                  <c:v>2012-01-14-12</c:v>
                </c:pt>
                <c:pt idx="2369">
                  <c:v>2012-01-14-13</c:v>
                </c:pt>
                <c:pt idx="2370">
                  <c:v>2012-01-14-14</c:v>
                </c:pt>
                <c:pt idx="2371">
                  <c:v>2012-01-14-15</c:v>
                </c:pt>
                <c:pt idx="2372">
                  <c:v>2012-01-14-16</c:v>
                </c:pt>
                <c:pt idx="2373">
                  <c:v>2012-01-14-17</c:v>
                </c:pt>
                <c:pt idx="2374">
                  <c:v>2012-01-14-18</c:v>
                </c:pt>
                <c:pt idx="2375">
                  <c:v>2012-01-14-19</c:v>
                </c:pt>
                <c:pt idx="2376">
                  <c:v>2012-01-14-20</c:v>
                </c:pt>
                <c:pt idx="2377">
                  <c:v>2012-01-14-21</c:v>
                </c:pt>
                <c:pt idx="2378">
                  <c:v>2012-01-14-22</c:v>
                </c:pt>
                <c:pt idx="2379">
                  <c:v>2012-01-14-23</c:v>
                </c:pt>
                <c:pt idx="2380">
                  <c:v>2012-01-15-00</c:v>
                </c:pt>
                <c:pt idx="2381">
                  <c:v>2012-01-15-01</c:v>
                </c:pt>
                <c:pt idx="2382">
                  <c:v>2012-01-15-02</c:v>
                </c:pt>
                <c:pt idx="2383">
                  <c:v>2012-01-15-03</c:v>
                </c:pt>
                <c:pt idx="2384">
                  <c:v>2012-01-15-04</c:v>
                </c:pt>
                <c:pt idx="2385">
                  <c:v>2012-01-15-05</c:v>
                </c:pt>
                <c:pt idx="2386">
                  <c:v>2012-01-15-06</c:v>
                </c:pt>
                <c:pt idx="2387">
                  <c:v>2012-01-15-07</c:v>
                </c:pt>
                <c:pt idx="2388">
                  <c:v>2012-01-15-08</c:v>
                </c:pt>
                <c:pt idx="2389">
                  <c:v>2012-01-15-09</c:v>
                </c:pt>
                <c:pt idx="2390">
                  <c:v>2012-01-15-10</c:v>
                </c:pt>
                <c:pt idx="2391">
                  <c:v>2012-01-15-11</c:v>
                </c:pt>
                <c:pt idx="2392">
                  <c:v>2012-01-15-12</c:v>
                </c:pt>
                <c:pt idx="2393">
                  <c:v>2012-01-15-13</c:v>
                </c:pt>
                <c:pt idx="2394">
                  <c:v>2012-01-15-14</c:v>
                </c:pt>
                <c:pt idx="2395">
                  <c:v>2012-01-15-15</c:v>
                </c:pt>
                <c:pt idx="2396">
                  <c:v>2012-01-15-16</c:v>
                </c:pt>
                <c:pt idx="2397">
                  <c:v>2012-01-15-17</c:v>
                </c:pt>
                <c:pt idx="2398">
                  <c:v>2012-01-15-18</c:v>
                </c:pt>
                <c:pt idx="2399">
                  <c:v>2012-01-15-19</c:v>
                </c:pt>
                <c:pt idx="2400">
                  <c:v>2012-01-15-20</c:v>
                </c:pt>
                <c:pt idx="2401">
                  <c:v>2012-01-15-21</c:v>
                </c:pt>
                <c:pt idx="2402">
                  <c:v>2012-01-15-22</c:v>
                </c:pt>
                <c:pt idx="2403">
                  <c:v>2012-01-15-23</c:v>
                </c:pt>
                <c:pt idx="2404">
                  <c:v>2012-01-16-00</c:v>
                </c:pt>
                <c:pt idx="2405">
                  <c:v>2012-01-16-01</c:v>
                </c:pt>
                <c:pt idx="2406">
                  <c:v>2012-01-16-02</c:v>
                </c:pt>
                <c:pt idx="2407">
                  <c:v>2012-01-16-03</c:v>
                </c:pt>
                <c:pt idx="2408">
                  <c:v>2012-01-16-04</c:v>
                </c:pt>
                <c:pt idx="2409">
                  <c:v>2012-01-16-05</c:v>
                </c:pt>
                <c:pt idx="2410">
                  <c:v>2012-01-16-06</c:v>
                </c:pt>
                <c:pt idx="2411">
                  <c:v>2012-01-16-07</c:v>
                </c:pt>
                <c:pt idx="2412">
                  <c:v>2012-01-16-08</c:v>
                </c:pt>
                <c:pt idx="2413">
                  <c:v>2012-01-16-09</c:v>
                </c:pt>
                <c:pt idx="2414">
                  <c:v>2012-01-16-10</c:v>
                </c:pt>
                <c:pt idx="2415">
                  <c:v>2012-01-16-11</c:v>
                </c:pt>
                <c:pt idx="2416">
                  <c:v>2012-01-16-12</c:v>
                </c:pt>
                <c:pt idx="2417">
                  <c:v>2012-01-16-13</c:v>
                </c:pt>
                <c:pt idx="2418">
                  <c:v>2012-01-16-14</c:v>
                </c:pt>
                <c:pt idx="2419">
                  <c:v>2012-01-16-15</c:v>
                </c:pt>
                <c:pt idx="2420">
                  <c:v>2012-01-16-16</c:v>
                </c:pt>
                <c:pt idx="2421">
                  <c:v>2012-01-16-17</c:v>
                </c:pt>
                <c:pt idx="2422">
                  <c:v>2012-01-16-18</c:v>
                </c:pt>
                <c:pt idx="2423">
                  <c:v>2012-01-16-19</c:v>
                </c:pt>
                <c:pt idx="2424">
                  <c:v>2012-01-16-20</c:v>
                </c:pt>
                <c:pt idx="2425">
                  <c:v>2012-01-16-21</c:v>
                </c:pt>
                <c:pt idx="2426">
                  <c:v>2012-01-16-22</c:v>
                </c:pt>
                <c:pt idx="2427">
                  <c:v>2012-01-16-23</c:v>
                </c:pt>
                <c:pt idx="2428">
                  <c:v>2012-01-17-00</c:v>
                </c:pt>
                <c:pt idx="2429">
                  <c:v>2012-01-17-01</c:v>
                </c:pt>
                <c:pt idx="2430">
                  <c:v>2012-01-17-02</c:v>
                </c:pt>
                <c:pt idx="2431">
                  <c:v>2012-01-17-03</c:v>
                </c:pt>
                <c:pt idx="2432">
                  <c:v>2012-01-17-04</c:v>
                </c:pt>
                <c:pt idx="2433">
                  <c:v>2012-01-17-05</c:v>
                </c:pt>
                <c:pt idx="2434">
                  <c:v>2012-01-17-06</c:v>
                </c:pt>
                <c:pt idx="2435">
                  <c:v>2012-01-17-07</c:v>
                </c:pt>
                <c:pt idx="2436">
                  <c:v>2012-01-17-08</c:v>
                </c:pt>
                <c:pt idx="2437">
                  <c:v>2012-01-17-09</c:v>
                </c:pt>
                <c:pt idx="2438">
                  <c:v>2012-01-17-10</c:v>
                </c:pt>
                <c:pt idx="2439">
                  <c:v>2012-01-17-11</c:v>
                </c:pt>
                <c:pt idx="2440">
                  <c:v>2012-01-17-12</c:v>
                </c:pt>
                <c:pt idx="2441">
                  <c:v>2012-01-17-13</c:v>
                </c:pt>
                <c:pt idx="2442">
                  <c:v>2012-01-17-14</c:v>
                </c:pt>
                <c:pt idx="2443">
                  <c:v>2012-01-17-15</c:v>
                </c:pt>
                <c:pt idx="2444">
                  <c:v>2012-01-17-16</c:v>
                </c:pt>
                <c:pt idx="2445">
                  <c:v>2012-01-17-17</c:v>
                </c:pt>
                <c:pt idx="2446">
                  <c:v>2012-01-17-18</c:v>
                </c:pt>
                <c:pt idx="2447">
                  <c:v>2012-01-17-19</c:v>
                </c:pt>
                <c:pt idx="2448">
                  <c:v>2012-01-17-20</c:v>
                </c:pt>
                <c:pt idx="2449">
                  <c:v>2012-01-17-21</c:v>
                </c:pt>
                <c:pt idx="2450">
                  <c:v>2012-01-17-22</c:v>
                </c:pt>
                <c:pt idx="2451">
                  <c:v>2012-01-17-23</c:v>
                </c:pt>
                <c:pt idx="2452">
                  <c:v>2012-01-18-00</c:v>
                </c:pt>
                <c:pt idx="2453">
                  <c:v>2012-01-18-01</c:v>
                </c:pt>
                <c:pt idx="2454">
                  <c:v>2012-01-18-02</c:v>
                </c:pt>
                <c:pt idx="2455">
                  <c:v>2012-01-18-03</c:v>
                </c:pt>
                <c:pt idx="2456">
                  <c:v>2012-01-18-04</c:v>
                </c:pt>
                <c:pt idx="2457">
                  <c:v>2012-01-18-05</c:v>
                </c:pt>
                <c:pt idx="2458">
                  <c:v>2012-01-18-06</c:v>
                </c:pt>
                <c:pt idx="2459">
                  <c:v>2012-01-18-07</c:v>
                </c:pt>
                <c:pt idx="2460">
                  <c:v>2012-01-18-08</c:v>
                </c:pt>
                <c:pt idx="2461">
                  <c:v>2012-01-18-09</c:v>
                </c:pt>
                <c:pt idx="2462">
                  <c:v>2012-01-18-10</c:v>
                </c:pt>
                <c:pt idx="2463">
                  <c:v>2012-01-18-11</c:v>
                </c:pt>
                <c:pt idx="2464">
                  <c:v>2012-01-18-12</c:v>
                </c:pt>
                <c:pt idx="2465">
                  <c:v>2012-01-18-13</c:v>
                </c:pt>
                <c:pt idx="2466">
                  <c:v>2012-01-18-14</c:v>
                </c:pt>
                <c:pt idx="2467">
                  <c:v>2012-01-18-15</c:v>
                </c:pt>
                <c:pt idx="2468">
                  <c:v>2012-01-18-16</c:v>
                </c:pt>
                <c:pt idx="2469">
                  <c:v>2012-01-18-17</c:v>
                </c:pt>
                <c:pt idx="2470">
                  <c:v>2012-01-18-18</c:v>
                </c:pt>
                <c:pt idx="2471">
                  <c:v>2012-01-18-19</c:v>
                </c:pt>
                <c:pt idx="2472">
                  <c:v>2012-01-18-20</c:v>
                </c:pt>
                <c:pt idx="2473">
                  <c:v>2012-01-18-21</c:v>
                </c:pt>
                <c:pt idx="2474">
                  <c:v>2012-01-18-22</c:v>
                </c:pt>
                <c:pt idx="2475">
                  <c:v>2012-01-18-23</c:v>
                </c:pt>
                <c:pt idx="2476">
                  <c:v>2012-01-19-00</c:v>
                </c:pt>
                <c:pt idx="2477">
                  <c:v>2012-01-19-01</c:v>
                </c:pt>
                <c:pt idx="2478">
                  <c:v>2012-01-19-02</c:v>
                </c:pt>
                <c:pt idx="2479">
                  <c:v>2012-01-19-03</c:v>
                </c:pt>
                <c:pt idx="2480">
                  <c:v>2012-01-19-04</c:v>
                </c:pt>
                <c:pt idx="2481">
                  <c:v>2012-01-19-05</c:v>
                </c:pt>
                <c:pt idx="2482">
                  <c:v>2012-01-19-06</c:v>
                </c:pt>
                <c:pt idx="2483">
                  <c:v>2012-01-19-07</c:v>
                </c:pt>
                <c:pt idx="2484">
                  <c:v>2012-01-19-08</c:v>
                </c:pt>
                <c:pt idx="2485">
                  <c:v>2012-01-19-09</c:v>
                </c:pt>
                <c:pt idx="2486">
                  <c:v>2012-01-19-10</c:v>
                </c:pt>
                <c:pt idx="2487">
                  <c:v>2012-01-19-11</c:v>
                </c:pt>
                <c:pt idx="2488">
                  <c:v>2012-01-19-12</c:v>
                </c:pt>
                <c:pt idx="2489">
                  <c:v>2012-01-19-13</c:v>
                </c:pt>
                <c:pt idx="2490">
                  <c:v>2012-01-19-14</c:v>
                </c:pt>
                <c:pt idx="2491">
                  <c:v>2012-01-19-15</c:v>
                </c:pt>
                <c:pt idx="2492">
                  <c:v>2012-01-19-16</c:v>
                </c:pt>
                <c:pt idx="2493">
                  <c:v>2012-01-19-17</c:v>
                </c:pt>
                <c:pt idx="2494">
                  <c:v>2012-01-19-18</c:v>
                </c:pt>
                <c:pt idx="2495">
                  <c:v>2012-01-19-19</c:v>
                </c:pt>
                <c:pt idx="2496">
                  <c:v>2012-01-19-20</c:v>
                </c:pt>
                <c:pt idx="2497">
                  <c:v>2012-01-19-21</c:v>
                </c:pt>
                <c:pt idx="2498">
                  <c:v>2012-01-19-22</c:v>
                </c:pt>
                <c:pt idx="2499">
                  <c:v>2012-01-19-23</c:v>
                </c:pt>
                <c:pt idx="2500">
                  <c:v>2012-01-20-00</c:v>
                </c:pt>
                <c:pt idx="2501">
                  <c:v>2012-01-20-01</c:v>
                </c:pt>
                <c:pt idx="2502">
                  <c:v>2012-01-20-02</c:v>
                </c:pt>
                <c:pt idx="2503">
                  <c:v>2012-01-20-03</c:v>
                </c:pt>
                <c:pt idx="2504">
                  <c:v>2012-01-20-04</c:v>
                </c:pt>
                <c:pt idx="2505">
                  <c:v>2012-01-20-05</c:v>
                </c:pt>
                <c:pt idx="2506">
                  <c:v>2012-01-20-06</c:v>
                </c:pt>
                <c:pt idx="2507">
                  <c:v>2012-01-20-07</c:v>
                </c:pt>
                <c:pt idx="2508">
                  <c:v>2012-01-20-08</c:v>
                </c:pt>
                <c:pt idx="2509">
                  <c:v>2012-01-20-09</c:v>
                </c:pt>
                <c:pt idx="2510">
                  <c:v>2012-01-20-10</c:v>
                </c:pt>
                <c:pt idx="2511">
                  <c:v>2012-01-20-11</c:v>
                </c:pt>
                <c:pt idx="2512">
                  <c:v>2012-01-20-12</c:v>
                </c:pt>
                <c:pt idx="2513">
                  <c:v>2012-01-20-13</c:v>
                </c:pt>
                <c:pt idx="2514">
                  <c:v>2012-01-20-14</c:v>
                </c:pt>
                <c:pt idx="2515">
                  <c:v>2012-01-20-15</c:v>
                </c:pt>
                <c:pt idx="2516">
                  <c:v>2012-01-20-16</c:v>
                </c:pt>
                <c:pt idx="2517">
                  <c:v>2012-01-20-17</c:v>
                </c:pt>
                <c:pt idx="2518">
                  <c:v>2012-01-20-18</c:v>
                </c:pt>
                <c:pt idx="2519">
                  <c:v>2012-01-20-19</c:v>
                </c:pt>
                <c:pt idx="2520">
                  <c:v>2012-01-20-20</c:v>
                </c:pt>
                <c:pt idx="2521">
                  <c:v>2012-01-20-21</c:v>
                </c:pt>
                <c:pt idx="2522">
                  <c:v>2012-01-20-22</c:v>
                </c:pt>
                <c:pt idx="2523">
                  <c:v>2012-01-20-23</c:v>
                </c:pt>
                <c:pt idx="2524">
                  <c:v>2012-01-21-00</c:v>
                </c:pt>
                <c:pt idx="2525">
                  <c:v>2012-01-21-01</c:v>
                </c:pt>
                <c:pt idx="2526">
                  <c:v>2012-01-21-02</c:v>
                </c:pt>
                <c:pt idx="2527">
                  <c:v>2012-01-21-03</c:v>
                </c:pt>
                <c:pt idx="2528">
                  <c:v>2012-01-21-04</c:v>
                </c:pt>
                <c:pt idx="2529">
                  <c:v>2012-01-21-05</c:v>
                </c:pt>
                <c:pt idx="2530">
                  <c:v>2012-01-21-06</c:v>
                </c:pt>
                <c:pt idx="2531">
                  <c:v>2012-01-21-07</c:v>
                </c:pt>
                <c:pt idx="2532">
                  <c:v>2012-01-21-08</c:v>
                </c:pt>
                <c:pt idx="2533">
                  <c:v>2012-01-21-09</c:v>
                </c:pt>
                <c:pt idx="2534">
                  <c:v>2012-01-21-10</c:v>
                </c:pt>
                <c:pt idx="2535">
                  <c:v>2012-01-21-11</c:v>
                </c:pt>
                <c:pt idx="2536">
                  <c:v>2012-01-21-12</c:v>
                </c:pt>
                <c:pt idx="2537">
                  <c:v>2012-01-21-13</c:v>
                </c:pt>
                <c:pt idx="2538">
                  <c:v>2012-01-21-14</c:v>
                </c:pt>
                <c:pt idx="2539">
                  <c:v>2012-01-21-15</c:v>
                </c:pt>
                <c:pt idx="2540">
                  <c:v>2012-01-21-16</c:v>
                </c:pt>
                <c:pt idx="2541">
                  <c:v>2012-01-21-17</c:v>
                </c:pt>
                <c:pt idx="2542">
                  <c:v>2012-01-21-18</c:v>
                </c:pt>
                <c:pt idx="2543">
                  <c:v>2012-01-21-19</c:v>
                </c:pt>
                <c:pt idx="2544">
                  <c:v>2012-01-21-20</c:v>
                </c:pt>
                <c:pt idx="2545">
                  <c:v>2012-01-21-21</c:v>
                </c:pt>
                <c:pt idx="2546">
                  <c:v>2012-01-21-22</c:v>
                </c:pt>
                <c:pt idx="2547">
                  <c:v>2012-01-21-23</c:v>
                </c:pt>
                <c:pt idx="2548">
                  <c:v>2012-01-22-00</c:v>
                </c:pt>
                <c:pt idx="2549">
                  <c:v>2012-01-22-01</c:v>
                </c:pt>
                <c:pt idx="2550">
                  <c:v>2012-01-22-02</c:v>
                </c:pt>
                <c:pt idx="2551">
                  <c:v>2012-01-22-03</c:v>
                </c:pt>
                <c:pt idx="2552">
                  <c:v>2012-01-22-04</c:v>
                </c:pt>
                <c:pt idx="2553">
                  <c:v>2012-01-22-05</c:v>
                </c:pt>
                <c:pt idx="2554">
                  <c:v>2012-01-22-06</c:v>
                </c:pt>
                <c:pt idx="2555">
                  <c:v>2012-01-22-07</c:v>
                </c:pt>
                <c:pt idx="2556">
                  <c:v>2012-01-22-08</c:v>
                </c:pt>
                <c:pt idx="2557">
                  <c:v>2012-01-22-09</c:v>
                </c:pt>
                <c:pt idx="2558">
                  <c:v>2012-01-22-10</c:v>
                </c:pt>
                <c:pt idx="2559">
                  <c:v>2012-01-22-11</c:v>
                </c:pt>
                <c:pt idx="2560">
                  <c:v>2012-01-22-12</c:v>
                </c:pt>
                <c:pt idx="2561">
                  <c:v>2012-01-22-13</c:v>
                </c:pt>
                <c:pt idx="2562">
                  <c:v>2012-01-22-14</c:v>
                </c:pt>
                <c:pt idx="2563">
                  <c:v>2012-01-22-15</c:v>
                </c:pt>
                <c:pt idx="2564">
                  <c:v>2012-01-22-16</c:v>
                </c:pt>
                <c:pt idx="2565">
                  <c:v>2012-01-22-17</c:v>
                </c:pt>
                <c:pt idx="2566">
                  <c:v>2012-01-22-18</c:v>
                </c:pt>
                <c:pt idx="2567">
                  <c:v>2012-01-22-19</c:v>
                </c:pt>
                <c:pt idx="2568">
                  <c:v>2012-01-22-20</c:v>
                </c:pt>
                <c:pt idx="2569">
                  <c:v>2012-01-22-21</c:v>
                </c:pt>
                <c:pt idx="2570">
                  <c:v>2012-01-22-22</c:v>
                </c:pt>
                <c:pt idx="2571">
                  <c:v>2012-01-22-23</c:v>
                </c:pt>
                <c:pt idx="2572">
                  <c:v>2012-01-23-00</c:v>
                </c:pt>
                <c:pt idx="2573">
                  <c:v>2012-01-23-01</c:v>
                </c:pt>
                <c:pt idx="2574">
                  <c:v>2012-01-23-02</c:v>
                </c:pt>
                <c:pt idx="2575">
                  <c:v>2012-01-23-03</c:v>
                </c:pt>
                <c:pt idx="2576">
                  <c:v>2012-01-23-04</c:v>
                </c:pt>
                <c:pt idx="2577">
                  <c:v>2012-01-23-05</c:v>
                </c:pt>
                <c:pt idx="2578">
                  <c:v>2012-01-23-06</c:v>
                </c:pt>
                <c:pt idx="2579">
                  <c:v>2012-01-23-07</c:v>
                </c:pt>
                <c:pt idx="2580">
                  <c:v>2012-01-23-08</c:v>
                </c:pt>
                <c:pt idx="2581">
                  <c:v>2012-01-23-09</c:v>
                </c:pt>
                <c:pt idx="2582">
                  <c:v>2012-01-23-10</c:v>
                </c:pt>
                <c:pt idx="2583">
                  <c:v>2012-01-23-11</c:v>
                </c:pt>
                <c:pt idx="2584">
                  <c:v>2012-01-23-12</c:v>
                </c:pt>
                <c:pt idx="2585">
                  <c:v>2012-01-23-13</c:v>
                </c:pt>
                <c:pt idx="2586">
                  <c:v>2012-01-23-14</c:v>
                </c:pt>
                <c:pt idx="2587">
                  <c:v>2012-01-23-15</c:v>
                </c:pt>
                <c:pt idx="2588">
                  <c:v>2012-01-23-16</c:v>
                </c:pt>
                <c:pt idx="2589">
                  <c:v>2012-01-23-17</c:v>
                </c:pt>
                <c:pt idx="2590">
                  <c:v>2012-01-23-18</c:v>
                </c:pt>
                <c:pt idx="2591">
                  <c:v>2012-01-23-19</c:v>
                </c:pt>
                <c:pt idx="2592">
                  <c:v>2012-01-23-20</c:v>
                </c:pt>
                <c:pt idx="2593">
                  <c:v>2012-01-23-21</c:v>
                </c:pt>
                <c:pt idx="2594">
                  <c:v>2012-01-23-22</c:v>
                </c:pt>
                <c:pt idx="2595">
                  <c:v>2012-01-23-23</c:v>
                </c:pt>
                <c:pt idx="2596">
                  <c:v>2012-01-24-00</c:v>
                </c:pt>
                <c:pt idx="2597">
                  <c:v>2012-01-24-01</c:v>
                </c:pt>
                <c:pt idx="2598">
                  <c:v>2012-01-24-02</c:v>
                </c:pt>
                <c:pt idx="2599">
                  <c:v>2012-01-24-03</c:v>
                </c:pt>
                <c:pt idx="2600">
                  <c:v>2012-01-24-04</c:v>
                </c:pt>
                <c:pt idx="2601">
                  <c:v>2012-01-24-05</c:v>
                </c:pt>
                <c:pt idx="2602">
                  <c:v>2012-01-24-06</c:v>
                </c:pt>
                <c:pt idx="2603">
                  <c:v>2012-01-24-07</c:v>
                </c:pt>
                <c:pt idx="2604">
                  <c:v>2012-01-24-08</c:v>
                </c:pt>
                <c:pt idx="2605">
                  <c:v>2012-01-24-09</c:v>
                </c:pt>
                <c:pt idx="2606">
                  <c:v>2012-01-24-10</c:v>
                </c:pt>
                <c:pt idx="2607">
                  <c:v>2012-01-24-11</c:v>
                </c:pt>
                <c:pt idx="2608">
                  <c:v>2012-01-24-12</c:v>
                </c:pt>
                <c:pt idx="2609">
                  <c:v>2012-01-24-13</c:v>
                </c:pt>
                <c:pt idx="2610">
                  <c:v>2012-01-24-14</c:v>
                </c:pt>
                <c:pt idx="2611">
                  <c:v>2012-01-24-15</c:v>
                </c:pt>
                <c:pt idx="2612">
                  <c:v>2012-01-24-16</c:v>
                </c:pt>
                <c:pt idx="2613">
                  <c:v>2012-01-24-17</c:v>
                </c:pt>
                <c:pt idx="2614">
                  <c:v>2012-01-24-18</c:v>
                </c:pt>
                <c:pt idx="2615">
                  <c:v>2012-01-24-19</c:v>
                </c:pt>
                <c:pt idx="2616">
                  <c:v>2012-01-24-20</c:v>
                </c:pt>
                <c:pt idx="2617">
                  <c:v>2012-01-24-21</c:v>
                </c:pt>
                <c:pt idx="2618">
                  <c:v>2012-01-24-22</c:v>
                </c:pt>
                <c:pt idx="2619">
                  <c:v>2012-01-24-23</c:v>
                </c:pt>
                <c:pt idx="2620">
                  <c:v>2012-01-25-00</c:v>
                </c:pt>
                <c:pt idx="2621">
                  <c:v>2012-01-25-01</c:v>
                </c:pt>
                <c:pt idx="2622">
                  <c:v>2012-01-25-02</c:v>
                </c:pt>
                <c:pt idx="2623">
                  <c:v>2012-01-25-03</c:v>
                </c:pt>
                <c:pt idx="2624">
                  <c:v>2012-01-25-04</c:v>
                </c:pt>
                <c:pt idx="2625">
                  <c:v>2012-01-25-05</c:v>
                </c:pt>
                <c:pt idx="2626">
                  <c:v>2012-01-25-06</c:v>
                </c:pt>
                <c:pt idx="2627">
                  <c:v>2012-01-25-07</c:v>
                </c:pt>
                <c:pt idx="2628">
                  <c:v>2012-01-25-08</c:v>
                </c:pt>
                <c:pt idx="2629">
                  <c:v>2012-01-25-09</c:v>
                </c:pt>
                <c:pt idx="2630">
                  <c:v>2012-01-25-10</c:v>
                </c:pt>
                <c:pt idx="2631">
                  <c:v>2012-01-25-11</c:v>
                </c:pt>
                <c:pt idx="2632">
                  <c:v>2012-01-25-12</c:v>
                </c:pt>
                <c:pt idx="2633">
                  <c:v>2012-01-25-13</c:v>
                </c:pt>
                <c:pt idx="2634">
                  <c:v>2012-01-25-14</c:v>
                </c:pt>
                <c:pt idx="2635">
                  <c:v>2012-01-25-15</c:v>
                </c:pt>
                <c:pt idx="2636">
                  <c:v>2012-01-25-16</c:v>
                </c:pt>
                <c:pt idx="2637">
                  <c:v>2012-01-25-17</c:v>
                </c:pt>
                <c:pt idx="2638">
                  <c:v>2012-01-25-18</c:v>
                </c:pt>
                <c:pt idx="2639">
                  <c:v>2012-01-25-19</c:v>
                </c:pt>
                <c:pt idx="2640">
                  <c:v>2012-01-25-20</c:v>
                </c:pt>
                <c:pt idx="2641">
                  <c:v>2012-01-25-21</c:v>
                </c:pt>
                <c:pt idx="2642">
                  <c:v>2012-01-25-22</c:v>
                </c:pt>
                <c:pt idx="2643">
                  <c:v>2012-01-25-23</c:v>
                </c:pt>
                <c:pt idx="2644">
                  <c:v>2012-01-26-00</c:v>
                </c:pt>
                <c:pt idx="2645">
                  <c:v>2012-01-26-01</c:v>
                </c:pt>
                <c:pt idx="2646">
                  <c:v>2012-01-26-02</c:v>
                </c:pt>
                <c:pt idx="2647">
                  <c:v>2012-01-26-03</c:v>
                </c:pt>
                <c:pt idx="2648">
                  <c:v>2012-01-26-04</c:v>
                </c:pt>
                <c:pt idx="2649">
                  <c:v>2012-01-26-05</c:v>
                </c:pt>
                <c:pt idx="2650">
                  <c:v>2012-01-26-06</c:v>
                </c:pt>
                <c:pt idx="2651">
                  <c:v>2012-01-26-07</c:v>
                </c:pt>
                <c:pt idx="2652">
                  <c:v>2012-01-26-08</c:v>
                </c:pt>
                <c:pt idx="2653">
                  <c:v>2012-01-26-09</c:v>
                </c:pt>
                <c:pt idx="2654">
                  <c:v>2012-01-26-10</c:v>
                </c:pt>
                <c:pt idx="2655">
                  <c:v>2012-01-26-11</c:v>
                </c:pt>
                <c:pt idx="2656">
                  <c:v>2012-01-26-12</c:v>
                </c:pt>
                <c:pt idx="2657">
                  <c:v>2012-01-26-13</c:v>
                </c:pt>
                <c:pt idx="2658">
                  <c:v>2012-01-26-14</c:v>
                </c:pt>
                <c:pt idx="2659">
                  <c:v>2012-01-26-15</c:v>
                </c:pt>
                <c:pt idx="2660">
                  <c:v>2012-01-26-16</c:v>
                </c:pt>
                <c:pt idx="2661">
                  <c:v>2012-01-26-17</c:v>
                </c:pt>
                <c:pt idx="2662">
                  <c:v>2012-01-26-18</c:v>
                </c:pt>
                <c:pt idx="2663">
                  <c:v>2012-01-26-19</c:v>
                </c:pt>
                <c:pt idx="2664">
                  <c:v>2012-01-26-20</c:v>
                </c:pt>
                <c:pt idx="2665">
                  <c:v>2012-01-26-21</c:v>
                </c:pt>
                <c:pt idx="2666">
                  <c:v>2012-01-26-22</c:v>
                </c:pt>
                <c:pt idx="2667">
                  <c:v>2012-01-26-23</c:v>
                </c:pt>
                <c:pt idx="2668">
                  <c:v>2012-01-27-00</c:v>
                </c:pt>
                <c:pt idx="2669">
                  <c:v>2012-01-27-01</c:v>
                </c:pt>
                <c:pt idx="2670">
                  <c:v>2012-01-27-02</c:v>
                </c:pt>
                <c:pt idx="2671">
                  <c:v>2012-01-27-03</c:v>
                </c:pt>
                <c:pt idx="2672">
                  <c:v>2012-01-27-04</c:v>
                </c:pt>
                <c:pt idx="2673">
                  <c:v>2012-01-27-05</c:v>
                </c:pt>
                <c:pt idx="2674">
                  <c:v>2012-01-27-06</c:v>
                </c:pt>
                <c:pt idx="2675">
                  <c:v>2012-01-27-07</c:v>
                </c:pt>
                <c:pt idx="2676">
                  <c:v>2012-01-27-08</c:v>
                </c:pt>
                <c:pt idx="2677">
                  <c:v>2012-01-27-09</c:v>
                </c:pt>
                <c:pt idx="2678">
                  <c:v>2012-01-27-10</c:v>
                </c:pt>
                <c:pt idx="2679">
                  <c:v>2012-01-27-11</c:v>
                </c:pt>
                <c:pt idx="2680">
                  <c:v>2012-01-27-12</c:v>
                </c:pt>
                <c:pt idx="2681">
                  <c:v>2012-01-27-13</c:v>
                </c:pt>
                <c:pt idx="2682">
                  <c:v>2012-01-27-14</c:v>
                </c:pt>
                <c:pt idx="2683">
                  <c:v>2012-01-27-15</c:v>
                </c:pt>
                <c:pt idx="2684">
                  <c:v>2012-01-27-16</c:v>
                </c:pt>
                <c:pt idx="2685">
                  <c:v>2012-01-27-17</c:v>
                </c:pt>
                <c:pt idx="2686">
                  <c:v>2012-01-27-18</c:v>
                </c:pt>
                <c:pt idx="2687">
                  <c:v>2012-01-27-19</c:v>
                </c:pt>
                <c:pt idx="2688">
                  <c:v>2012-01-27-20</c:v>
                </c:pt>
                <c:pt idx="2689">
                  <c:v>2012-01-27-21</c:v>
                </c:pt>
                <c:pt idx="2690">
                  <c:v>2012-01-27-22</c:v>
                </c:pt>
                <c:pt idx="2691">
                  <c:v>2012-01-27-23</c:v>
                </c:pt>
                <c:pt idx="2692">
                  <c:v>2012-01-28-00</c:v>
                </c:pt>
                <c:pt idx="2693">
                  <c:v>2012-01-28-01</c:v>
                </c:pt>
                <c:pt idx="2694">
                  <c:v>2012-01-28-02</c:v>
                </c:pt>
                <c:pt idx="2695">
                  <c:v>2012-01-28-03</c:v>
                </c:pt>
                <c:pt idx="2696">
                  <c:v>2012-01-28-04</c:v>
                </c:pt>
                <c:pt idx="2697">
                  <c:v>2012-01-28-05</c:v>
                </c:pt>
                <c:pt idx="2698">
                  <c:v>2012-01-28-06</c:v>
                </c:pt>
                <c:pt idx="2699">
                  <c:v>2012-01-28-07</c:v>
                </c:pt>
                <c:pt idx="2700">
                  <c:v>2012-01-28-08</c:v>
                </c:pt>
                <c:pt idx="2701">
                  <c:v>2012-01-28-09</c:v>
                </c:pt>
                <c:pt idx="2702">
                  <c:v>2012-01-28-10</c:v>
                </c:pt>
                <c:pt idx="2703">
                  <c:v>2012-01-28-11</c:v>
                </c:pt>
                <c:pt idx="2704">
                  <c:v>2012-01-28-12</c:v>
                </c:pt>
                <c:pt idx="2705">
                  <c:v>2012-01-28-13</c:v>
                </c:pt>
                <c:pt idx="2706">
                  <c:v>2012-01-28-14</c:v>
                </c:pt>
                <c:pt idx="2707">
                  <c:v>2012-01-28-15</c:v>
                </c:pt>
                <c:pt idx="2708">
                  <c:v>2012-01-28-16</c:v>
                </c:pt>
                <c:pt idx="2709">
                  <c:v>2012-01-28-17</c:v>
                </c:pt>
                <c:pt idx="2710">
                  <c:v>2012-01-28-18</c:v>
                </c:pt>
                <c:pt idx="2711">
                  <c:v>2012-01-28-19</c:v>
                </c:pt>
                <c:pt idx="2712">
                  <c:v>2012-01-28-20</c:v>
                </c:pt>
                <c:pt idx="2713">
                  <c:v>2012-01-28-21</c:v>
                </c:pt>
                <c:pt idx="2714">
                  <c:v>2012-01-28-22</c:v>
                </c:pt>
                <c:pt idx="2715">
                  <c:v>2012-01-28-23</c:v>
                </c:pt>
                <c:pt idx="2716">
                  <c:v>2012-01-29-00</c:v>
                </c:pt>
                <c:pt idx="2717">
                  <c:v>2012-01-29-01</c:v>
                </c:pt>
                <c:pt idx="2718">
                  <c:v>2012-01-29-02</c:v>
                </c:pt>
                <c:pt idx="2719">
                  <c:v>2012-01-29-03</c:v>
                </c:pt>
                <c:pt idx="2720">
                  <c:v>2012-01-29-04</c:v>
                </c:pt>
                <c:pt idx="2721">
                  <c:v>2012-01-29-05</c:v>
                </c:pt>
                <c:pt idx="2722">
                  <c:v>2012-01-29-06</c:v>
                </c:pt>
                <c:pt idx="2723">
                  <c:v>2012-01-29-07</c:v>
                </c:pt>
                <c:pt idx="2724">
                  <c:v>2012-01-29-08</c:v>
                </c:pt>
                <c:pt idx="2725">
                  <c:v>2012-01-29-09</c:v>
                </c:pt>
                <c:pt idx="2726">
                  <c:v>2012-01-29-10</c:v>
                </c:pt>
                <c:pt idx="2727">
                  <c:v>2012-01-29-11</c:v>
                </c:pt>
                <c:pt idx="2728">
                  <c:v>2012-01-29-12</c:v>
                </c:pt>
                <c:pt idx="2729">
                  <c:v>2012-01-29-13</c:v>
                </c:pt>
                <c:pt idx="2730">
                  <c:v>2012-01-29-14</c:v>
                </c:pt>
                <c:pt idx="2731">
                  <c:v>2012-01-29-15</c:v>
                </c:pt>
                <c:pt idx="2732">
                  <c:v>2012-01-29-16</c:v>
                </c:pt>
                <c:pt idx="2733">
                  <c:v>2012-01-29-17</c:v>
                </c:pt>
                <c:pt idx="2734">
                  <c:v>2012-01-29-18</c:v>
                </c:pt>
                <c:pt idx="2735">
                  <c:v>2012-01-29-19</c:v>
                </c:pt>
                <c:pt idx="2736">
                  <c:v>2012-01-29-20</c:v>
                </c:pt>
                <c:pt idx="2737">
                  <c:v>2012-01-29-21</c:v>
                </c:pt>
                <c:pt idx="2738">
                  <c:v>2012-01-29-22</c:v>
                </c:pt>
                <c:pt idx="2739">
                  <c:v>2012-01-29-23</c:v>
                </c:pt>
                <c:pt idx="2740">
                  <c:v>2012-01-30-00</c:v>
                </c:pt>
                <c:pt idx="2741">
                  <c:v>2012-01-30-01</c:v>
                </c:pt>
                <c:pt idx="2742">
                  <c:v>2012-01-30-02</c:v>
                </c:pt>
                <c:pt idx="2743">
                  <c:v>2012-01-30-03</c:v>
                </c:pt>
                <c:pt idx="2744">
                  <c:v>2012-01-30-04</c:v>
                </c:pt>
                <c:pt idx="2745">
                  <c:v>2012-01-30-05</c:v>
                </c:pt>
                <c:pt idx="2746">
                  <c:v>2012-01-30-06</c:v>
                </c:pt>
                <c:pt idx="2747">
                  <c:v>2012-01-30-07</c:v>
                </c:pt>
                <c:pt idx="2748">
                  <c:v>2012-01-30-08</c:v>
                </c:pt>
                <c:pt idx="2749">
                  <c:v>2012-01-30-09</c:v>
                </c:pt>
                <c:pt idx="2750">
                  <c:v>2012-01-30-10</c:v>
                </c:pt>
                <c:pt idx="2751">
                  <c:v>2012-01-30-11</c:v>
                </c:pt>
                <c:pt idx="2752">
                  <c:v>2012-01-30-12</c:v>
                </c:pt>
                <c:pt idx="2753">
                  <c:v>2012-01-30-13</c:v>
                </c:pt>
                <c:pt idx="2754">
                  <c:v>2012-01-30-14</c:v>
                </c:pt>
                <c:pt idx="2755">
                  <c:v>2012-01-30-15</c:v>
                </c:pt>
                <c:pt idx="2756">
                  <c:v>2012-01-30-16</c:v>
                </c:pt>
                <c:pt idx="2757">
                  <c:v>2012-01-30-17</c:v>
                </c:pt>
                <c:pt idx="2758">
                  <c:v>2012-01-30-18</c:v>
                </c:pt>
                <c:pt idx="2759">
                  <c:v>2012-01-30-19</c:v>
                </c:pt>
                <c:pt idx="2760">
                  <c:v>2012-01-30-20</c:v>
                </c:pt>
                <c:pt idx="2761">
                  <c:v>2012-01-30-21</c:v>
                </c:pt>
                <c:pt idx="2762">
                  <c:v>2012-01-30-22</c:v>
                </c:pt>
                <c:pt idx="2763">
                  <c:v>2012-01-30-23</c:v>
                </c:pt>
                <c:pt idx="2764">
                  <c:v>2012-01-31-00</c:v>
                </c:pt>
                <c:pt idx="2765">
                  <c:v>2012-01-31-01</c:v>
                </c:pt>
                <c:pt idx="2766">
                  <c:v>2012-01-31-02</c:v>
                </c:pt>
                <c:pt idx="2767">
                  <c:v>2012-01-31-03</c:v>
                </c:pt>
                <c:pt idx="2768">
                  <c:v>2012-01-31-04</c:v>
                </c:pt>
                <c:pt idx="2769">
                  <c:v>2012-01-31-05</c:v>
                </c:pt>
                <c:pt idx="2770">
                  <c:v>2012-01-31-06</c:v>
                </c:pt>
                <c:pt idx="2771">
                  <c:v>2012-01-31-07</c:v>
                </c:pt>
                <c:pt idx="2772">
                  <c:v>2012-01-31-08</c:v>
                </c:pt>
                <c:pt idx="2773">
                  <c:v>2012-01-31-09</c:v>
                </c:pt>
                <c:pt idx="2774">
                  <c:v>2012-01-31-10</c:v>
                </c:pt>
                <c:pt idx="2775">
                  <c:v>2012-01-31-11</c:v>
                </c:pt>
                <c:pt idx="2776">
                  <c:v>2012-01-31-12</c:v>
                </c:pt>
                <c:pt idx="2777">
                  <c:v>2012-01-31-13</c:v>
                </c:pt>
                <c:pt idx="2778">
                  <c:v>2012-01-31-14</c:v>
                </c:pt>
                <c:pt idx="2779">
                  <c:v>2012-01-31-15</c:v>
                </c:pt>
                <c:pt idx="2780">
                  <c:v>2012-01-31-16</c:v>
                </c:pt>
                <c:pt idx="2781">
                  <c:v>2012-01-31-17</c:v>
                </c:pt>
                <c:pt idx="2782">
                  <c:v>2012-01-31-18</c:v>
                </c:pt>
                <c:pt idx="2783">
                  <c:v>2012-01-31-19</c:v>
                </c:pt>
                <c:pt idx="2784">
                  <c:v>2012-01-31-20</c:v>
                </c:pt>
                <c:pt idx="2785">
                  <c:v>2012-01-31-21</c:v>
                </c:pt>
                <c:pt idx="2786">
                  <c:v>2012-01-31-22</c:v>
                </c:pt>
                <c:pt idx="2787">
                  <c:v>2012-01-31-23</c:v>
                </c:pt>
                <c:pt idx="2788">
                  <c:v>2012-02-01-00</c:v>
                </c:pt>
                <c:pt idx="2789">
                  <c:v>2012-02-01-01</c:v>
                </c:pt>
                <c:pt idx="2790">
                  <c:v>2012-02-01-02</c:v>
                </c:pt>
                <c:pt idx="2791">
                  <c:v>2012-02-01-03</c:v>
                </c:pt>
                <c:pt idx="2792">
                  <c:v>2012-02-01-04</c:v>
                </c:pt>
                <c:pt idx="2793">
                  <c:v>2012-02-01-05</c:v>
                </c:pt>
                <c:pt idx="2794">
                  <c:v>2012-02-01-06</c:v>
                </c:pt>
                <c:pt idx="2795">
                  <c:v>2012-02-01-07</c:v>
                </c:pt>
                <c:pt idx="2796">
                  <c:v>2012-02-01-08</c:v>
                </c:pt>
                <c:pt idx="2797">
                  <c:v>2012-02-01-09</c:v>
                </c:pt>
                <c:pt idx="2798">
                  <c:v>2012-02-01-10</c:v>
                </c:pt>
                <c:pt idx="2799">
                  <c:v>2012-02-01-11</c:v>
                </c:pt>
                <c:pt idx="2800">
                  <c:v>2012-02-01-12</c:v>
                </c:pt>
                <c:pt idx="2801">
                  <c:v>2012-02-01-13</c:v>
                </c:pt>
                <c:pt idx="2802">
                  <c:v>2012-02-01-14</c:v>
                </c:pt>
                <c:pt idx="2803">
                  <c:v>2012-02-01-15</c:v>
                </c:pt>
                <c:pt idx="2804">
                  <c:v>2012-02-01-16</c:v>
                </c:pt>
                <c:pt idx="2805">
                  <c:v>2012-02-01-17</c:v>
                </c:pt>
                <c:pt idx="2806">
                  <c:v>2012-02-01-18</c:v>
                </c:pt>
                <c:pt idx="2807">
                  <c:v>2012-02-01-19</c:v>
                </c:pt>
                <c:pt idx="2808">
                  <c:v>2012-02-01-20</c:v>
                </c:pt>
                <c:pt idx="2809">
                  <c:v>2012-02-01-21</c:v>
                </c:pt>
                <c:pt idx="2810">
                  <c:v>2012-02-01-22</c:v>
                </c:pt>
                <c:pt idx="2811">
                  <c:v>2012-02-01-23</c:v>
                </c:pt>
                <c:pt idx="2812">
                  <c:v>2012-02-02-00</c:v>
                </c:pt>
                <c:pt idx="2813">
                  <c:v>2012-02-02-01</c:v>
                </c:pt>
                <c:pt idx="2814">
                  <c:v>2012-02-02-02</c:v>
                </c:pt>
                <c:pt idx="2815">
                  <c:v>2012-02-02-03</c:v>
                </c:pt>
                <c:pt idx="2816">
                  <c:v>2012-02-02-04</c:v>
                </c:pt>
                <c:pt idx="2817">
                  <c:v>2012-02-02-05</c:v>
                </c:pt>
                <c:pt idx="2818">
                  <c:v>2012-02-02-06</c:v>
                </c:pt>
                <c:pt idx="2819">
                  <c:v>2012-02-02-07</c:v>
                </c:pt>
                <c:pt idx="2820">
                  <c:v>2012-02-02-08</c:v>
                </c:pt>
                <c:pt idx="2821">
                  <c:v>2012-02-02-09</c:v>
                </c:pt>
                <c:pt idx="2822">
                  <c:v>2012-02-02-10</c:v>
                </c:pt>
                <c:pt idx="2823">
                  <c:v>2012-02-02-11</c:v>
                </c:pt>
                <c:pt idx="2824">
                  <c:v>2012-02-02-12</c:v>
                </c:pt>
                <c:pt idx="2825">
                  <c:v>2012-02-02-13</c:v>
                </c:pt>
                <c:pt idx="2826">
                  <c:v>2012-02-02-14</c:v>
                </c:pt>
                <c:pt idx="2827">
                  <c:v>2012-02-02-15</c:v>
                </c:pt>
                <c:pt idx="2828">
                  <c:v>2012-02-02-16</c:v>
                </c:pt>
                <c:pt idx="2829">
                  <c:v>2012-02-02-17</c:v>
                </c:pt>
                <c:pt idx="2830">
                  <c:v>2012-02-02-18</c:v>
                </c:pt>
                <c:pt idx="2831">
                  <c:v>2012-02-02-19</c:v>
                </c:pt>
                <c:pt idx="2832">
                  <c:v>2012-02-02-20</c:v>
                </c:pt>
                <c:pt idx="2833">
                  <c:v>2012-02-02-21</c:v>
                </c:pt>
                <c:pt idx="2834">
                  <c:v>2012-02-02-22</c:v>
                </c:pt>
                <c:pt idx="2835">
                  <c:v>2012-02-02-23</c:v>
                </c:pt>
                <c:pt idx="2836">
                  <c:v>2012-02-03-00</c:v>
                </c:pt>
                <c:pt idx="2837">
                  <c:v>2012-02-03-01</c:v>
                </c:pt>
                <c:pt idx="2838">
                  <c:v>2012-02-03-02</c:v>
                </c:pt>
                <c:pt idx="2839">
                  <c:v>2012-02-03-03</c:v>
                </c:pt>
                <c:pt idx="2840">
                  <c:v>2012-02-03-04</c:v>
                </c:pt>
                <c:pt idx="2841">
                  <c:v>2012-02-03-05</c:v>
                </c:pt>
                <c:pt idx="2842">
                  <c:v>2012-02-03-06</c:v>
                </c:pt>
                <c:pt idx="2843">
                  <c:v>2012-02-03-07</c:v>
                </c:pt>
                <c:pt idx="2844">
                  <c:v>2012-02-03-08</c:v>
                </c:pt>
                <c:pt idx="2845">
                  <c:v>2012-02-03-09</c:v>
                </c:pt>
                <c:pt idx="2846">
                  <c:v>2012-02-03-10</c:v>
                </c:pt>
                <c:pt idx="2847">
                  <c:v>2012-02-03-11</c:v>
                </c:pt>
                <c:pt idx="2848">
                  <c:v>2012-02-03-12</c:v>
                </c:pt>
                <c:pt idx="2849">
                  <c:v>2012-02-03-13</c:v>
                </c:pt>
                <c:pt idx="2850">
                  <c:v>2012-02-03-14</c:v>
                </c:pt>
                <c:pt idx="2851">
                  <c:v>2012-02-03-15</c:v>
                </c:pt>
                <c:pt idx="2852">
                  <c:v>2012-02-03-16</c:v>
                </c:pt>
                <c:pt idx="2853">
                  <c:v>2012-02-03-17</c:v>
                </c:pt>
                <c:pt idx="2854">
                  <c:v>2012-02-03-18</c:v>
                </c:pt>
                <c:pt idx="2855">
                  <c:v>2012-02-03-19</c:v>
                </c:pt>
                <c:pt idx="2856">
                  <c:v>2012-02-03-20</c:v>
                </c:pt>
                <c:pt idx="2857">
                  <c:v>2012-02-03-21</c:v>
                </c:pt>
                <c:pt idx="2858">
                  <c:v>2012-02-03-22</c:v>
                </c:pt>
                <c:pt idx="2859">
                  <c:v>2012-02-03-23</c:v>
                </c:pt>
                <c:pt idx="2860">
                  <c:v>2012-02-04-00</c:v>
                </c:pt>
                <c:pt idx="2861">
                  <c:v>2012-02-04-01</c:v>
                </c:pt>
                <c:pt idx="2862">
                  <c:v>2012-02-04-02</c:v>
                </c:pt>
                <c:pt idx="2863">
                  <c:v>2012-02-04-03</c:v>
                </c:pt>
                <c:pt idx="2864">
                  <c:v>2012-02-04-04</c:v>
                </c:pt>
                <c:pt idx="2865">
                  <c:v>2012-02-04-05</c:v>
                </c:pt>
                <c:pt idx="2866">
                  <c:v>2012-02-04-06</c:v>
                </c:pt>
                <c:pt idx="2867">
                  <c:v>2012-02-04-07</c:v>
                </c:pt>
                <c:pt idx="2868">
                  <c:v>2012-02-04-08</c:v>
                </c:pt>
                <c:pt idx="2869">
                  <c:v>2012-02-04-09</c:v>
                </c:pt>
                <c:pt idx="2870">
                  <c:v>2012-02-04-10</c:v>
                </c:pt>
                <c:pt idx="2871">
                  <c:v>2012-02-04-11</c:v>
                </c:pt>
                <c:pt idx="2872">
                  <c:v>2012-02-04-12</c:v>
                </c:pt>
                <c:pt idx="2873">
                  <c:v>2012-02-04-13</c:v>
                </c:pt>
                <c:pt idx="2874">
                  <c:v>2012-02-04-14</c:v>
                </c:pt>
                <c:pt idx="2875">
                  <c:v>2012-02-04-15</c:v>
                </c:pt>
                <c:pt idx="2876">
                  <c:v>2012-02-04-16</c:v>
                </c:pt>
                <c:pt idx="2877">
                  <c:v>2012-02-04-17</c:v>
                </c:pt>
                <c:pt idx="2878">
                  <c:v>2012-02-04-18</c:v>
                </c:pt>
                <c:pt idx="2879">
                  <c:v>2012-02-04-19</c:v>
                </c:pt>
                <c:pt idx="2880">
                  <c:v>2012-02-04-20</c:v>
                </c:pt>
                <c:pt idx="2881">
                  <c:v>2012-02-04-21</c:v>
                </c:pt>
                <c:pt idx="2882">
                  <c:v>2012-02-04-22</c:v>
                </c:pt>
                <c:pt idx="2883">
                  <c:v>2012-02-04-23</c:v>
                </c:pt>
                <c:pt idx="2884">
                  <c:v>2012-02-05-00</c:v>
                </c:pt>
                <c:pt idx="2885">
                  <c:v>2012-02-05-01</c:v>
                </c:pt>
                <c:pt idx="2886">
                  <c:v>2012-02-05-02</c:v>
                </c:pt>
                <c:pt idx="2887">
                  <c:v>2012-02-05-03</c:v>
                </c:pt>
                <c:pt idx="2888">
                  <c:v>2012-02-05-04</c:v>
                </c:pt>
                <c:pt idx="2889">
                  <c:v>2012-02-05-05</c:v>
                </c:pt>
                <c:pt idx="2890">
                  <c:v>2012-02-05-06</c:v>
                </c:pt>
                <c:pt idx="2891">
                  <c:v>2012-02-05-07</c:v>
                </c:pt>
                <c:pt idx="2892">
                  <c:v>2012-02-05-08</c:v>
                </c:pt>
                <c:pt idx="2893">
                  <c:v>2012-02-05-09</c:v>
                </c:pt>
                <c:pt idx="2894">
                  <c:v>2012-02-05-10</c:v>
                </c:pt>
                <c:pt idx="2895">
                  <c:v>2012-02-05-11</c:v>
                </c:pt>
                <c:pt idx="2896">
                  <c:v>2012-02-05-12</c:v>
                </c:pt>
                <c:pt idx="2897">
                  <c:v>2012-02-05-13</c:v>
                </c:pt>
                <c:pt idx="2898">
                  <c:v>2012-02-05-14</c:v>
                </c:pt>
                <c:pt idx="2899">
                  <c:v>2012-02-05-15</c:v>
                </c:pt>
                <c:pt idx="2900">
                  <c:v>2012-02-05-16</c:v>
                </c:pt>
                <c:pt idx="2901">
                  <c:v>2012-02-05-17</c:v>
                </c:pt>
                <c:pt idx="2902">
                  <c:v>2012-02-05-18</c:v>
                </c:pt>
                <c:pt idx="2903">
                  <c:v>2012-02-05-19</c:v>
                </c:pt>
                <c:pt idx="2904">
                  <c:v>2012-02-05-20</c:v>
                </c:pt>
                <c:pt idx="2905">
                  <c:v>2012-02-05-21</c:v>
                </c:pt>
                <c:pt idx="2906">
                  <c:v>2012-02-05-22</c:v>
                </c:pt>
                <c:pt idx="2907">
                  <c:v>2012-02-05-23</c:v>
                </c:pt>
                <c:pt idx="2908">
                  <c:v>2012-02-06-00</c:v>
                </c:pt>
                <c:pt idx="2909">
                  <c:v>2012-02-06-01</c:v>
                </c:pt>
                <c:pt idx="2910">
                  <c:v>2012-02-06-02</c:v>
                </c:pt>
                <c:pt idx="2911">
                  <c:v>2012-02-06-03</c:v>
                </c:pt>
                <c:pt idx="2912">
                  <c:v>2012-02-06-04</c:v>
                </c:pt>
                <c:pt idx="2913">
                  <c:v>2012-02-06-05</c:v>
                </c:pt>
                <c:pt idx="2914">
                  <c:v>2012-02-06-06</c:v>
                </c:pt>
                <c:pt idx="2915">
                  <c:v>2012-02-06-07</c:v>
                </c:pt>
                <c:pt idx="2916">
                  <c:v>2012-02-06-08</c:v>
                </c:pt>
                <c:pt idx="2917">
                  <c:v>2012-02-06-09</c:v>
                </c:pt>
                <c:pt idx="2918">
                  <c:v>2012-02-06-10</c:v>
                </c:pt>
                <c:pt idx="2919">
                  <c:v>2012-02-06-11</c:v>
                </c:pt>
                <c:pt idx="2920">
                  <c:v>2012-02-06-12</c:v>
                </c:pt>
                <c:pt idx="2921">
                  <c:v>2012-02-06-13</c:v>
                </c:pt>
                <c:pt idx="2922">
                  <c:v>2012-02-06-14</c:v>
                </c:pt>
                <c:pt idx="2923">
                  <c:v>2012-02-06-15</c:v>
                </c:pt>
                <c:pt idx="2924">
                  <c:v>2012-02-06-16</c:v>
                </c:pt>
                <c:pt idx="2925">
                  <c:v>2012-02-06-17</c:v>
                </c:pt>
                <c:pt idx="2926">
                  <c:v>2012-02-06-18</c:v>
                </c:pt>
                <c:pt idx="2927">
                  <c:v>2012-02-06-19</c:v>
                </c:pt>
                <c:pt idx="2928">
                  <c:v>2012-02-06-20</c:v>
                </c:pt>
                <c:pt idx="2929">
                  <c:v>2012-02-06-21</c:v>
                </c:pt>
                <c:pt idx="2930">
                  <c:v>2012-02-06-22</c:v>
                </c:pt>
                <c:pt idx="2931">
                  <c:v>2012-02-06-23</c:v>
                </c:pt>
                <c:pt idx="2932">
                  <c:v>2012-02-07-00</c:v>
                </c:pt>
                <c:pt idx="2933">
                  <c:v>2012-02-07-01</c:v>
                </c:pt>
                <c:pt idx="2934">
                  <c:v>2012-02-07-02</c:v>
                </c:pt>
                <c:pt idx="2935">
                  <c:v>2012-02-07-03</c:v>
                </c:pt>
                <c:pt idx="2936">
                  <c:v>2012-02-07-04</c:v>
                </c:pt>
                <c:pt idx="2937">
                  <c:v>2012-02-07-05</c:v>
                </c:pt>
                <c:pt idx="2938">
                  <c:v>2012-02-07-06</c:v>
                </c:pt>
                <c:pt idx="2939">
                  <c:v>2012-02-07-07</c:v>
                </c:pt>
                <c:pt idx="2940">
                  <c:v>2012-02-07-08</c:v>
                </c:pt>
                <c:pt idx="2941">
                  <c:v>2012-02-07-09</c:v>
                </c:pt>
                <c:pt idx="2942">
                  <c:v>2012-02-07-10</c:v>
                </c:pt>
                <c:pt idx="2943">
                  <c:v>2012-02-07-11</c:v>
                </c:pt>
                <c:pt idx="2944">
                  <c:v>2012-02-07-12</c:v>
                </c:pt>
                <c:pt idx="2945">
                  <c:v>2012-02-07-13</c:v>
                </c:pt>
                <c:pt idx="2946">
                  <c:v>2012-02-07-14</c:v>
                </c:pt>
                <c:pt idx="2947">
                  <c:v>2012-02-07-15</c:v>
                </c:pt>
                <c:pt idx="2948">
                  <c:v>2012-02-07-16</c:v>
                </c:pt>
                <c:pt idx="2949">
                  <c:v>2012-02-07-17</c:v>
                </c:pt>
                <c:pt idx="2950">
                  <c:v>2012-02-07-18</c:v>
                </c:pt>
                <c:pt idx="2951">
                  <c:v>2012-02-07-19</c:v>
                </c:pt>
                <c:pt idx="2952">
                  <c:v>2012-02-07-20</c:v>
                </c:pt>
                <c:pt idx="2953">
                  <c:v>2012-02-07-21</c:v>
                </c:pt>
                <c:pt idx="2954">
                  <c:v>2012-02-07-22</c:v>
                </c:pt>
                <c:pt idx="2955">
                  <c:v>2012-02-07-23</c:v>
                </c:pt>
                <c:pt idx="2956">
                  <c:v>2012-02-08-00</c:v>
                </c:pt>
                <c:pt idx="2957">
                  <c:v>2012-02-08-01</c:v>
                </c:pt>
                <c:pt idx="2958">
                  <c:v>2012-02-08-02</c:v>
                </c:pt>
                <c:pt idx="2959">
                  <c:v>2012-02-08-03</c:v>
                </c:pt>
                <c:pt idx="2960">
                  <c:v>2012-02-08-04</c:v>
                </c:pt>
                <c:pt idx="2961">
                  <c:v>2012-02-08-05</c:v>
                </c:pt>
                <c:pt idx="2962">
                  <c:v>2012-02-08-06</c:v>
                </c:pt>
                <c:pt idx="2963">
                  <c:v>2012-02-08-07</c:v>
                </c:pt>
                <c:pt idx="2964">
                  <c:v>2012-02-08-08</c:v>
                </c:pt>
                <c:pt idx="2965">
                  <c:v>2012-02-08-09</c:v>
                </c:pt>
                <c:pt idx="2966">
                  <c:v>2012-02-08-10</c:v>
                </c:pt>
                <c:pt idx="2967">
                  <c:v>2012-02-08-11</c:v>
                </c:pt>
                <c:pt idx="2968">
                  <c:v>2012-02-08-12</c:v>
                </c:pt>
                <c:pt idx="2969">
                  <c:v>2012-02-08-13</c:v>
                </c:pt>
                <c:pt idx="2970">
                  <c:v>2012-02-08-14</c:v>
                </c:pt>
                <c:pt idx="2971">
                  <c:v>2012-02-08-15</c:v>
                </c:pt>
                <c:pt idx="2972">
                  <c:v>2012-02-08-16</c:v>
                </c:pt>
                <c:pt idx="2973">
                  <c:v>2012-02-08-17</c:v>
                </c:pt>
                <c:pt idx="2974">
                  <c:v>2012-02-08-18</c:v>
                </c:pt>
                <c:pt idx="2975">
                  <c:v>2012-02-08-19</c:v>
                </c:pt>
                <c:pt idx="2976">
                  <c:v>2012-02-08-20</c:v>
                </c:pt>
                <c:pt idx="2977">
                  <c:v>2012-02-08-21</c:v>
                </c:pt>
                <c:pt idx="2978">
                  <c:v>2012-02-08-22</c:v>
                </c:pt>
                <c:pt idx="2979">
                  <c:v>2012-02-08-23</c:v>
                </c:pt>
                <c:pt idx="2980">
                  <c:v>2012-02-09-00</c:v>
                </c:pt>
                <c:pt idx="2981">
                  <c:v>2012-02-09-01</c:v>
                </c:pt>
                <c:pt idx="2982">
                  <c:v>2012-02-09-02</c:v>
                </c:pt>
                <c:pt idx="2983">
                  <c:v>2012-02-09-03</c:v>
                </c:pt>
                <c:pt idx="2984">
                  <c:v>2012-02-09-04</c:v>
                </c:pt>
                <c:pt idx="2985">
                  <c:v>2012-02-09-05</c:v>
                </c:pt>
                <c:pt idx="2986">
                  <c:v>2012-02-09-06</c:v>
                </c:pt>
                <c:pt idx="2987">
                  <c:v>2012-02-09-07</c:v>
                </c:pt>
                <c:pt idx="2988">
                  <c:v>2012-02-09-08</c:v>
                </c:pt>
                <c:pt idx="2989">
                  <c:v>2012-02-09-09</c:v>
                </c:pt>
                <c:pt idx="2990">
                  <c:v>2012-02-09-10</c:v>
                </c:pt>
                <c:pt idx="2991">
                  <c:v>2012-02-09-11</c:v>
                </c:pt>
                <c:pt idx="2992">
                  <c:v>2012-02-09-12</c:v>
                </c:pt>
                <c:pt idx="2993">
                  <c:v>2012-02-09-13</c:v>
                </c:pt>
                <c:pt idx="2994">
                  <c:v>2012-02-09-14</c:v>
                </c:pt>
                <c:pt idx="2995">
                  <c:v>2012-02-09-15</c:v>
                </c:pt>
                <c:pt idx="2996">
                  <c:v>2012-02-09-16</c:v>
                </c:pt>
                <c:pt idx="2997">
                  <c:v>2012-02-09-17</c:v>
                </c:pt>
                <c:pt idx="2998">
                  <c:v>2012-02-09-18</c:v>
                </c:pt>
                <c:pt idx="2999">
                  <c:v>2012-02-09-19</c:v>
                </c:pt>
                <c:pt idx="3000">
                  <c:v>2012-02-09-20</c:v>
                </c:pt>
                <c:pt idx="3001">
                  <c:v>2012-02-09-21</c:v>
                </c:pt>
                <c:pt idx="3002">
                  <c:v>2012-02-09-22</c:v>
                </c:pt>
                <c:pt idx="3003">
                  <c:v>2012-02-09-23</c:v>
                </c:pt>
                <c:pt idx="3004">
                  <c:v>2012-02-10-00</c:v>
                </c:pt>
                <c:pt idx="3005">
                  <c:v>2012-02-10-01</c:v>
                </c:pt>
                <c:pt idx="3006">
                  <c:v>2012-02-10-02</c:v>
                </c:pt>
                <c:pt idx="3007">
                  <c:v>2012-02-10-03</c:v>
                </c:pt>
                <c:pt idx="3008">
                  <c:v>2012-02-10-04</c:v>
                </c:pt>
                <c:pt idx="3009">
                  <c:v>2012-02-10-05</c:v>
                </c:pt>
                <c:pt idx="3010">
                  <c:v>2012-02-10-06</c:v>
                </c:pt>
                <c:pt idx="3011">
                  <c:v>2012-02-10-07</c:v>
                </c:pt>
                <c:pt idx="3012">
                  <c:v>2012-02-10-08</c:v>
                </c:pt>
                <c:pt idx="3013">
                  <c:v>2012-02-10-09</c:v>
                </c:pt>
                <c:pt idx="3014">
                  <c:v>2012-02-10-10</c:v>
                </c:pt>
                <c:pt idx="3015">
                  <c:v>2012-02-10-11</c:v>
                </c:pt>
                <c:pt idx="3016">
                  <c:v>2012-02-10-12</c:v>
                </c:pt>
                <c:pt idx="3017">
                  <c:v>2012-02-10-13</c:v>
                </c:pt>
                <c:pt idx="3018">
                  <c:v>2012-02-10-14</c:v>
                </c:pt>
                <c:pt idx="3019">
                  <c:v>2012-02-10-15</c:v>
                </c:pt>
                <c:pt idx="3020">
                  <c:v>2012-02-10-16</c:v>
                </c:pt>
                <c:pt idx="3021">
                  <c:v>2012-02-10-17</c:v>
                </c:pt>
                <c:pt idx="3022">
                  <c:v>2012-02-10-18</c:v>
                </c:pt>
                <c:pt idx="3023">
                  <c:v>2012-02-10-19</c:v>
                </c:pt>
                <c:pt idx="3024">
                  <c:v>2012-02-10-20</c:v>
                </c:pt>
                <c:pt idx="3025">
                  <c:v>2012-02-10-21</c:v>
                </c:pt>
                <c:pt idx="3026">
                  <c:v>2012-02-10-22</c:v>
                </c:pt>
                <c:pt idx="3027">
                  <c:v>2012-02-10-23</c:v>
                </c:pt>
                <c:pt idx="3028">
                  <c:v>2012-02-11-00</c:v>
                </c:pt>
                <c:pt idx="3029">
                  <c:v>2012-02-11-01</c:v>
                </c:pt>
                <c:pt idx="3030">
                  <c:v>2012-02-11-02</c:v>
                </c:pt>
                <c:pt idx="3031">
                  <c:v>2012-02-11-03</c:v>
                </c:pt>
                <c:pt idx="3032">
                  <c:v>2012-02-11-04</c:v>
                </c:pt>
                <c:pt idx="3033">
                  <c:v>2012-02-11-05</c:v>
                </c:pt>
                <c:pt idx="3034">
                  <c:v>2012-02-11-06</c:v>
                </c:pt>
                <c:pt idx="3035">
                  <c:v>2012-02-11-07</c:v>
                </c:pt>
                <c:pt idx="3036">
                  <c:v>2012-02-11-08</c:v>
                </c:pt>
                <c:pt idx="3037">
                  <c:v>2012-02-11-09</c:v>
                </c:pt>
                <c:pt idx="3038">
                  <c:v>2012-02-11-10</c:v>
                </c:pt>
                <c:pt idx="3039">
                  <c:v>2012-02-11-11</c:v>
                </c:pt>
                <c:pt idx="3040">
                  <c:v>2012-02-11-12</c:v>
                </c:pt>
                <c:pt idx="3041">
                  <c:v>2012-02-11-13</c:v>
                </c:pt>
                <c:pt idx="3042">
                  <c:v>2012-02-11-14</c:v>
                </c:pt>
                <c:pt idx="3043">
                  <c:v>2012-02-11-15</c:v>
                </c:pt>
                <c:pt idx="3044">
                  <c:v>2012-02-11-16</c:v>
                </c:pt>
                <c:pt idx="3045">
                  <c:v>2012-02-11-17</c:v>
                </c:pt>
                <c:pt idx="3046">
                  <c:v>2012-02-11-18</c:v>
                </c:pt>
                <c:pt idx="3047">
                  <c:v>2012-02-11-19</c:v>
                </c:pt>
                <c:pt idx="3048">
                  <c:v>2012-02-11-20</c:v>
                </c:pt>
                <c:pt idx="3049">
                  <c:v>2012-02-11-21</c:v>
                </c:pt>
                <c:pt idx="3050">
                  <c:v>2012-02-11-22</c:v>
                </c:pt>
                <c:pt idx="3051">
                  <c:v>2012-02-11-23</c:v>
                </c:pt>
                <c:pt idx="3052">
                  <c:v>2012-02-12-00</c:v>
                </c:pt>
                <c:pt idx="3053">
                  <c:v>2012-02-12-01</c:v>
                </c:pt>
                <c:pt idx="3054">
                  <c:v>2012-02-12-02</c:v>
                </c:pt>
                <c:pt idx="3055">
                  <c:v>2012-02-12-03</c:v>
                </c:pt>
                <c:pt idx="3056">
                  <c:v>2012-02-12-04</c:v>
                </c:pt>
                <c:pt idx="3057">
                  <c:v>2012-02-12-05</c:v>
                </c:pt>
                <c:pt idx="3058">
                  <c:v>2012-02-12-06</c:v>
                </c:pt>
                <c:pt idx="3059">
                  <c:v>2012-02-12-07</c:v>
                </c:pt>
                <c:pt idx="3060">
                  <c:v>2012-02-12-08</c:v>
                </c:pt>
                <c:pt idx="3061">
                  <c:v>2012-02-12-09</c:v>
                </c:pt>
                <c:pt idx="3062">
                  <c:v>2012-02-12-10</c:v>
                </c:pt>
                <c:pt idx="3063">
                  <c:v>2012-02-12-11</c:v>
                </c:pt>
                <c:pt idx="3064">
                  <c:v>2012-02-12-12</c:v>
                </c:pt>
                <c:pt idx="3065">
                  <c:v>2012-02-12-13</c:v>
                </c:pt>
                <c:pt idx="3066">
                  <c:v>2012-02-12-14</c:v>
                </c:pt>
                <c:pt idx="3067">
                  <c:v>2012-02-12-15</c:v>
                </c:pt>
                <c:pt idx="3068">
                  <c:v>2012-02-12-16</c:v>
                </c:pt>
                <c:pt idx="3069">
                  <c:v>2012-02-12-17</c:v>
                </c:pt>
                <c:pt idx="3070">
                  <c:v>2012-02-12-18</c:v>
                </c:pt>
                <c:pt idx="3071">
                  <c:v>2012-02-12-19</c:v>
                </c:pt>
                <c:pt idx="3072">
                  <c:v>2012-02-12-20</c:v>
                </c:pt>
                <c:pt idx="3073">
                  <c:v>2012-02-12-21</c:v>
                </c:pt>
                <c:pt idx="3074">
                  <c:v>2012-02-12-22</c:v>
                </c:pt>
                <c:pt idx="3075">
                  <c:v>2012-02-12-23</c:v>
                </c:pt>
                <c:pt idx="3076">
                  <c:v>2012-02-13-00</c:v>
                </c:pt>
                <c:pt idx="3077">
                  <c:v>2012-02-13-01</c:v>
                </c:pt>
                <c:pt idx="3078">
                  <c:v>2012-02-13-02</c:v>
                </c:pt>
                <c:pt idx="3079">
                  <c:v>2012-02-13-03</c:v>
                </c:pt>
                <c:pt idx="3080">
                  <c:v>2012-02-13-04</c:v>
                </c:pt>
                <c:pt idx="3081">
                  <c:v>2012-02-13-05</c:v>
                </c:pt>
                <c:pt idx="3082">
                  <c:v>2012-02-13-06</c:v>
                </c:pt>
                <c:pt idx="3083">
                  <c:v>2012-02-13-07</c:v>
                </c:pt>
                <c:pt idx="3084">
                  <c:v>2012-02-13-08</c:v>
                </c:pt>
                <c:pt idx="3085">
                  <c:v>2012-02-13-09</c:v>
                </c:pt>
                <c:pt idx="3086">
                  <c:v>2012-02-13-10</c:v>
                </c:pt>
                <c:pt idx="3087">
                  <c:v>2012-02-13-11</c:v>
                </c:pt>
                <c:pt idx="3088">
                  <c:v>2012-02-13-12</c:v>
                </c:pt>
                <c:pt idx="3089">
                  <c:v>2012-02-13-13</c:v>
                </c:pt>
                <c:pt idx="3090">
                  <c:v>2012-02-13-14</c:v>
                </c:pt>
                <c:pt idx="3091">
                  <c:v>2012-02-13-15</c:v>
                </c:pt>
                <c:pt idx="3092">
                  <c:v>2012-02-13-16</c:v>
                </c:pt>
                <c:pt idx="3093">
                  <c:v>2012-02-13-17</c:v>
                </c:pt>
                <c:pt idx="3094">
                  <c:v>2012-02-13-18</c:v>
                </c:pt>
                <c:pt idx="3095">
                  <c:v>2012-02-13-19</c:v>
                </c:pt>
                <c:pt idx="3096">
                  <c:v>2012-02-13-20</c:v>
                </c:pt>
                <c:pt idx="3097">
                  <c:v>2012-02-13-21</c:v>
                </c:pt>
                <c:pt idx="3098">
                  <c:v>2012-02-13-22</c:v>
                </c:pt>
                <c:pt idx="3099">
                  <c:v>2012-02-13-23</c:v>
                </c:pt>
                <c:pt idx="3100">
                  <c:v>2012-02-14-00</c:v>
                </c:pt>
                <c:pt idx="3101">
                  <c:v>2012-02-14-01</c:v>
                </c:pt>
                <c:pt idx="3102">
                  <c:v>2012-02-14-02</c:v>
                </c:pt>
                <c:pt idx="3103">
                  <c:v>2012-02-14-03</c:v>
                </c:pt>
                <c:pt idx="3104">
                  <c:v>2012-02-14-04</c:v>
                </c:pt>
                <c:pt idx="3105">
                  <c:v>2012-02-14-05</c:v>
                </c:pt>
                <c:pt idx="3106">
                  <c:v>2012-02-14-06</c:v>
                </c:pt>
                <c:pt idx="3107">
                  <c:v>2012-02-14-07</c:v>
                </c:pt>
                <c:pt idx="3108">
                  <c:v>2012-02-14-08</c:v>
                </c:pt>
                <c:pt idx="3109">
                  <c:v>2012-02-14-09</c:v>
                </c:pt>
                <c:pt idx="3110">
                  <c:v>2012-02-14-10</c:v>
                </c:pt>
                <c:pt idx="3111">
                  <c:v>2012-02-14-11</c:v>
                </c:pt>
                <c:pt idx="3112">
                  <c:v>2012-02-14-12</c:v>
                </c:pt>
                <c:pt idx="3113">
                  <c:v>2012-02-14-13</c:v>
                </c:pt>
                <c:pt idx="3114">
                  <c:v>2012-02-14-14</c:v>
                </c:pt>
                <c:pt idx="3115">
                  <c:v>2012-02-14-15</c:v>
                </c:pt>
                <c:pt idx="3116">
                  <c:v>2012-02-14-16</c:v>
                </c:pt>
                <c:pt idx="3117">
                  <c:v>2012-02-14-17</c:v>
                </c:pt>
                <c:pt idx="3118">
                  <c:v>2012-02-14-18</c:v>
                </c:pt>
                <c:pt idx="3119">
                  <c:v>2012-02-14-19</c:v>
                </c:pt>
                <c:pt idx="3120">
                  <c:v>2012-02-14-20</c:v>
                </c:pt>
                <c:pt idx="3121">
                  <c:v>2012-02-14-21</c:v>
                </c:pt>
                <c:pt idx="3122">
                  <c:v>2012-02-14-22</c:v>
                </c:pt>
                <c:pt idx="3123">
                  <c:v>2012-02-14-23</c:v>
                </c:pt>
                <c:pt idx="3124">
                  <c:v>2012-02-15-00</c:v>
                </c:pt>
                <c:pt idx="3125">
                  <c:v>2012-02-15-01</c:v>
                </c:pt>
                <c:pt idx="3126">
                  <c:v>2012-02-15-02</c:v>
                </c:pt>
                <c:pt idx="3127">
                  <c:v>2012-02-15-03</c:v>
                </c:pt>
                <c:pt idx="3128">
                  <c:v>2012-02-15-04</c:v>
                </c:pt>
                <c:pt idx="3129">
                  <c:v>2012-02-15-05</c:v>
                </c:pt>
                <c:pt idx="3130">
                  <c:v>2012-02-15-06</c:v>
                </c:pt>
                <c:pt idx="3131">
                  <c:v>2012-02-15-07</c:v>
                </c:pt>
                <c:pt idx="3132">
                  <c:v>2012-02-15-08</c:v>
                </c:pt>
                <c:pt idx="3133">
                  <c:v>2012-02-15-09</c:v>
                </c:pt>
                <c:pt idx="3134">
                  <c:v>2012-02-15-10</c:v>
                </c:pt>
                <c:pt idx="3135">
                  <c:v>2012-02-15-11</c:v>
                </c:pt>
                <c:pt idx="3136">
                  <c:v>2012-02-15-12</c:v>
                </c:pt>
                <c:pt idx="3137">
                  <c:v>2012-02-15-13</c:v>
                </c:pt>
                <c:pt idx="3138">
                  <c:v>2012-02-15-14</c:v>
                </c:pt>
                <c:pt idx="3139">
                  <c:v>2012-02-15-15</c:v>
                </c:pt>
                <c:pt idx="3140">
                  <c:v>2012-02-15-16</c:v>
                </c:pt>
                <c:pt idx="3141">
                  <c:v>2012-02-15-17</c:v>
                </c:pt>
                <c:pt idx="3142">
                  <c:v>2012-02-15-18</c:v>
                </c:pt>
                <c:pt idx="3143">
                  <c:v>2012-02-15-19</c:v>
                </c:pt>
                <c:pt idx="3144">
                  <c:v>2012-02-15-20</c:v>
                </c:pt>
                <c:pt idx="3145">
                  <c:v>2012-02-15-21</c:v>
                </c:pt>
                <c:pt idx="3146">
                  <c:v>2012-02-15-22</c:v>
                </c:pt>
                <c:pt idx="3147">
                  <c:v>2012-02-15-23</c:v>
                </c:pt>
                <c:pt idx="3148">
                  <c:v>2012-02-16-00</c:v>
                </c:pt>
                <c:pt idx="3149">
                  <c:v>2012-02-16-01</c:v>
                </c:pt>
                <c:pt idx="3150">
                  <c:v>2012-02-16-02</c:v>
                </c:pt>
                <c:pt idx="3151">
                  <c:v>2012-02-16-03</c:v>
                </c:pt>
                <c:pt idx="3152">
                  <c:v>2012-02-16-04</c:v>
                </c:pt>
                <c:pt idx="3153">
                  <c:v>2012-02-16-05</c:v>
                </c:pt>
                <c:pt idx="3154">
                  <c:v>2012-02-16-06</c:v>
                </c:pt>
                <c:pt idx="3155">
                  <c:v>2012-02-16-07</c:v>
                </c:pt>
                <c:pt idx="3156">
                  <c:v>2012-02-16-08</c:v>
                </c:pt>
                <c:pt idx="3157">
                  <c:v>2012-02-16-09</c:v>
                </c:pt>
                <c:pt idx="3158">
                  <c:v>2012-02-16-10</c:v>
                </c:pt>
                <c:pt idx="3159">
                  <c:v>2012-02-16-11</c:v>
                </c:pt>
                <c:pt idx="3160">
                  <c:v>2012-02-16-12</c:v>
                </c:pt>
                <c:pt idx="3161">
                  <c:v>2012-02-16-13</c:v>
                </c:pt>
                <c:pt idx="3162">
                  <c:v>2012-02-16-14</c:v>
                </c:pt>
                <c:pt idx="3163">
                  <c:v>2012-02-16-15</c:v>
                </c:pt>
                <c:pt idx="3164">
                  <c:v>2012-02-16-16</c:v>
                </c:pt>
                <c:pt idx="3165">
                  <c:v>2012-02-16-17</c:v>
                </c:pt>
                <c:pt idx="3166">
                  <c:v>2012-02-16-18</c:v>
                </c:pt>
                <c:pt idx="3167">
                  <c:v>2012-02-16-19</c:v>
                </c:pt>
                <c:pt idx="3168">
                  <c:v>2012-02-16-20</c:v>
                </c:pt>
                <c:pt idx="3169">
                  <c:v>2012-02-16-21</c:v>
                </c:pt>
                <c:pt idx="3170">
                  <c:v>2012-02-16-22</c:v>
                </c:pt>
                <c:pt idx="3171">
                  <c:v>2012-02-16-23</c:v>
                </c:pt>
                <c:pt idx="3172">
                  <c:v>2012-02-17-00</c:v>
                </c:pt>
                <c:pt idx="3173">
                  <c:v>2012-02-17-01</c:v>
                </c:pt>
                <c:pt idx="3174">
                  <c:v>2012-02-17-02</c:v>
                </c:pt>
                <c:pt idx="3175">
                  <c:v>2012-02-17-03</c:v>
                </c:pt>
                <c:pt idx="3176">
                  <c:v>2012-02-17-04</c:v>
                </c:pt>
                <c:pt idx="3177">
                  <c:v>2012-02-17-05</c:v>
                </c:pt>
                <c:pt idx="3178">
                  <c:v>2012-02-17-06</c:v>
                </c:pt>
                <c:pt idx="3179">
                  <c:v>2012-02-17-07</c:v>
                </c:pt>
                <c:pt idx="3180">
                  <c:v>2012-02-17-08</c:v>
                </c:pt>
                <c:pt idx="3181">
                  <c:v>2012-02-17-09</c:v>
                </c:pt>
                <c:pt idx="3182">
                  <c:v>2012-02-17-10</c:v>
                </c:pt>
                <c:pt idx="3183">
                  <c:v>2012-02-17-11</c:v>
                </c:pt>
                <c:pt idx="3184">
                  <c:v>2012-02-17-12</c:v>
                </c:pt>
                <c:pt idx="3185">
                  <c:v>2012-02-17-13</c:v>
                </c:pt>
                <c:pt idx="3186">
                  <c:v>2012-02-17-14</c:v>
                </c:pt>
                <c:pt idx="3187">
                  <c:v>2012-02-17-15</c:v>
                </c:pt>
                <c:pt idx="3188">
                  <c:v>2012-02-17-16</c:v>
                </c:pt>
                <c:pt idx="3189">
                  <c:v>2012-02-17-17</c:v>
                </c:pt>
                <c:pt idx="3190">
                  <c:v>2012-02-17-18</c:v>
                </c:pt>
                <c:pt idx="3191">
                  <c:v>2012-02-17-19</c:v>
                </c:pt>
                <c:pt idx="3192">
                  <c:v>2012-02-17-20</c:v>
                </c:pt>
                <c:pt idx="3193">
                  <c:v>2012-02-17-21</c:v>
                </c:pt>
                <c:pt idx="3194">
                  <c:v>2012-02-17-22</c:v>
                </c:pt>
                <c:pt idx="3195">
                  <c:v>2012-02-17-23</c:v>
                </c:pt>
                <c:pt idx="3196">
                  <c:v>2012-02-18-00</c:v>
                </c:pt>
                <c:pt idx="3197">
                  <c:v>2012-02-18-01</c:v>
                </c:pt>
                <c:pt idx="3198">
                  <c:v>2012-02-18-02</c:v>
                </c:pt>
                <c:pt idx="3199">
                  <c:v>2012-02-18-03</c:v>
                </c:pt>
                <c:pt idx="3200">
                  <c:v>2012-02-18-04</c:v>
                </c:pt>
                <c:pt idx="3201">
                  <c:v>2012-02-18-05</c:v>
                </c:pt>
                <c:pt idx="3202">
                  <c:v>2012-02-18-06</c:v>
                </c:pt>
                <c:pt idx="3203">
                  <c:v>2012-02-18-07</c:v>
                </c:pt>
                <c:pt idx="3204">
                  <c:v>2012-02-18-08</c:v>
                </c:pt>
                <c:pt idx="3205">
                  <c:v>2012-02-18-09</c:v>
                </c:pt>
                <c:pt idx="3206">
                  <c:v>2012-02-18-10</c:v>
                </c:pt>
                <c:pt idx="3207">
                  <c:v>2012-02-18-11</c:v>
                </c:pt>
                <c:pt idx="3208">
                  <c:v>2012-02-18-12</c:v>
                </c:pt>
                <c:pt idx="3209">
                  <c:v>2012-02-18-13</c:v>
                </c:pt>
                <c:pt idx="3210">
                  <c:v>2012-02-18-14</c:v>
                </c:pt>
                <c:pt idx="3211">
                  <c:v>2012-02-18-15</c:v>
                </c:pt>
                <c:pt idx="3212">
                  <c:v>2012-02-18-16</c:v>
                </c:pt>
                <c:pt idx="3213">
                  <c:v>2012-02-18-17</c:v>
                </c:pt>
                <c:pt idx="3214">
                  <c:v>2012-02-18-18</c:v>
                </c:pt>
                <c:pt idx="3215">
                  <c:v>2012-02-18-19</c:v>
                </c:pt>
                <c:pt idx="3216">
                  <c:v>2012-02-18-20</c:v>
                </c:pt>
                <c:pt idx="3217">
                  <c:v>2012-02-18-21</c:v>
                </c:pt>
                <c:pt idx="3218">
                  <c:v>2012-02-18-22</c:v>
                </c:pt>
                <c:pt idx="3219">
                  <c:v>2012-02-18-23</c:v>
                </c:pt>
                <c:pt idx="3220">
                  <c:v>2012-02-19-00</c:v>
                </c:pt>
                <c:pt idx="3221">
                  <c:v>2012-02-19-01</c:v>
                </c:pt>
                <c:pt idx="3222">
                  <c:v>2012-02-19-02</c:v>
                </c:pt>
                <c:pt idx="3223">
                  <c:v>2012-02-19-03</c:v>
                </c:pt>
                <c:pt idx="3224">
                  <c:v>2012-02-19-04</c:v>
                </c:pt>
                <c:pt idx="3225">
                  <c:v>2012-02-19-05</c:v>
                </c:pt>
                <c:pt idx="3226">
                  <c:v>2012-02-19-06</c:v>
                </c:pt>
                <c:pt idx="3227">
                  <c:v>2012-02-19-07</c:v>
                </c:pt>
                <c:pt idx="3228">
                  <c:v>2012-02-19-08</c:v>
                </c:pt>
                <c:pt idx="3229">
                  <c:v>2012-02-19-09</c:v>
                </c:pt>
                <c:pt idx="3230">
                  <c:v>2012-02-19-10</c:v>
                </c:pt>
                <c:pt idx="3231">
                  <c:v>2012-02-19-11</c:v>
                </c:pt>
                <c:pt idx="3232">
                  <c:v>2012-02-19-12</c:v>
                </c:pt>
                <c:pt idx="3233">
                  <c:v>2012-02-19-13</c:v>
                </c:pt>
                <c:pt idx="3234">
                  <c:v>2012-02-19-14</c:v>
                </c:pt>
                <c:pt idx="3235">
                  <c:v>2012-02-19-15</c:v>
                </c:pt>
                <c:pt idx="3236">
                  <c:v>2012-02-19-16</c:v>
                </c:pt>
                <c:pt idx="3237">
                  <c:v>2012-02-19-17</c:v>
                </c:pt>
                <c:pt idx="3238">
                  <c:v>2012-02-19-18</c:v>
                </c:pt>
                <c:pt idx="3239">
                  <c:v>2012-02-19-19</c:v>
                </c:pt>
                <c:pt idx="3240">
                  <c:v>2012-02-19-20</c:v>
                </c:pt>
                <c:pt idx="3241">
                  <c:v>2012-02-19-21</c:v>
                </c:pt>
                <c:pt idx="3242">
                  <c:v>2012-02-19-22</c:v>
                </c:pt>
                <c:pt idx="3243">
                  <c:v>2012-02-19-23</c:v>
                </c:pt>
                <c:pt idx="3244">
                  <c:v>2012-02-20-00</c:v>
                </c:pt>
                <c:pt idx="3245">
                  <c:v>2012-02-20-01</c:v>
                </c:pt>
                <c:pt idx="3246">
                  <c:v>2012-02-20-02</c:v>
                </c:pt>
                <c:pt idx="3247">
                  <c:v>2012-02-20-03</c:v>
                </c:pt>
                <c:pt idx="3248">
                  <c:v>2012-02-20-04</c:v>
                </c:pt>
                <c:pt idx="3249">
                  <c:v>2012-02-20-05</c:v>
                </c:pt>
                <c:pt idx="3250">
                  <c:v>2012-02-20-06</c:v>
                </c:pt>
                <c:pt idx="3251">
                  <c:v>2012-02-20-07</c:v>
                </c:pt>
                <c:pt idx="3252">
                  <c:v>2012-02-20-08</c:v>
                </c:pt>
                <c:pt idx="3253">
                  <c:v>2012-02-20-09</c:v>
                </c:pt>
                <c:pt idx="3254">
                  <c:v>2012-02-20-10</c:v>
                </c:pt>
                <c:pt idx="3255">
                  <c:v>2012-02-20-11</c:v>
                </c:pt>
                <c:pt idx="3256">
                  <c:v>2012-02-20-12</c:v>
                </c:pt>
                <c:pt idx="3257">
                  <c:v>2012-02-20-13</c:v>
                </c:pt>
                <c:pt idx="3258">
                  <c:v>2012-02-20-14</c:v>
                </c:pt>
                <c:pt idx="3259">
                  <c:v>2012-02-20-15</c:v>
                </c:pt>
                <c:pt idx="3260">
                  <c:v>2012-02-20-16</c:v>
                </c:pt>
                <c:pt idx="3261">
                  <c:v>2012-02-20-17</c:v>
                </c:pt>
                <c:pt idx="3262">
                  <c:v>2012-02-20-18</c:v>
                </c:pt>
                <c:pt idx="3263">
                  <c:v>2012-02-20-19</c:v>
                </c:pt>
                <c:pt idx="3264">
                  <c:v>2012-02-20-20</c:v>
                </c:pt>
                <c:pt idx="3265">
                  <c:v>2012-02-20-21</c:v>
                </c:pt>
                <c:pt idx="3266">
                  <c:v>2012-02-20-22</c:v>
                </c:pt>
                <c:pt idx="3267">
                  <c:v>2012-02-20-23</c:v>
                </c:pt>
                <c:pt idx="3268">
                  <c:v>2012-02-21-00</c:v>
                </c:pt>
                <c:pt idx="3269">
                  <c:v>2012-02-21-01</c:v>
                </c:pt>
                <c:pt idx="3270">
                  <c:v>2012-02-21-02</c:v>
                </c:pt>
                <c:pt idx="3271">
                  <c:v>2012-02-21-03</c:v>
                </c:pt>
                <c:pt idx="3272">
                  <c:v>2012-02-21-04</c:v>
                </c:pt>
                <c:pt idx="3273">
                  <c:v>2012-02-21-05</c:v>
                </c:pt>
                <c:pt idx="3274">
                  <c:v>2012-02-21-06</c:v>
                </c:pt>
                <c:pt idx="3275">
                  <c:v>2012-02-21-07</c:v>
                </c:pt>
                <c:pt idx="3276">
                  <c:v>2012-02-21-08</c:v>
                </c:pt>
                <c:pt idx="3277">
                  <c:v>2012-02-21-09</c:v>
                </c:pt>
                <c:pt idx="3278">
                  <c:v>2012-02-21-10</c:v>
                </c:pt>
                <c:pt idx="3279">
                  <c:v>2012-02-21-11</c:v>
                </c:pt>
                <c:pt idx="3280">
                  <c:v>2012-02-21-12</c:v>
                </c:pt>
                <c:pt idx="3281">
                  <c:v>2012-02-21-13</c:v>
                </c:pt>
                <c:pt idx="3282">
                  <c:v>2012-02-21-14</c:v>
                </c:pt>
                <c:pt idx="3283">
                  <c:v>2012-02-21-15</c:v>
                </c:pt>
                <c:pt idx="3284">
                  <c:v>2012-02-21-16</c:v>
                </c:pt>
                <c:pt idx="3285">
                  <c:v>2012-02-21-17</c:v>
                </c:pt>
                <c:pt idx="3286">
                  <c:v>2012-02-21-18</c:v>
                </c:pt>
                <c:pt idx="3287">
                  <c:v>2012-02-21-19</c:v>
                </c:pt>
                <c:pt idx="3288">
                  <c:v>2012-02-21-20</c:v>
                </c:pt>
                <c:pt idx="3289">
                  <c:v>2012-02-21-21</c:v>
                </c:pt>
                <c:pt idx="3290">
                  <c:v>2012-02-21-22</c:v>
                </c:pt>
                <c:pt idx="3291">
                  <c:v>2012-02-21-23</c:v>
                </c:pt>
                <c:pt idx="3292">
                  <c:v>2012-02-22-00</c:v>
                </c:pt>
                <c:pt idx="3293">
                  <c:v>2012-02-22-01</c:v>
                </c:pt>
                <c:pt idx="3294">
                  <c:v>2012-02-22-02</c:v>
                </c:pt>
                <c:pt idx="3295">
                  <c:v>2012-02-22-03</c:v>
                </c:pt>
                <c:pt idx="3296">
                  <c:v>2012-02-22-04</c:v>
                </c:pt>
                <c:pt idx="3297">
                  <c:v>2012-02-22-05</c:v>
                </c:pt>
                <c:pt idx="3298">
                  <c:v>2012-02-22-06</c:v>
                </c:pt>
                <c:pt idx="3299">
                  <c:v>2012-02-22-07</c:v>
                </c:pt>
                <c:pt idx="3300">
                  <c:v>2012-02-22-08</c:v>
                </c:pt>
                <c:pt idx="3301">
                  <c:v>2012-02-22-09</c:v>
                </c:pt>
                <c:pt idx="3302">
                  <c:v>2012-02-22-10</c:v>
                </c:pt>
                <c:pt idx="3303">
                  <c:v>2012-02-22-11</c:v>
                </c:pt>
                <c:pt idx="3304">
                  <c:v>2012-02-22-12</c:v>
                </c:pt>
                <c:pt idx="3305">
                  <c:v>2012-02-22-13</c:v>
                </c:pt>
                <c:pt idx="3306">
                  <c:v>2012-02-22-14</c:v>
                </c:pt>
                <c:pt idx="3307">
                  <c:v>2012-02-22-15</c:v>
                </c:pt>
                <c:pt idx="3308">
                  <c:v>2012-02-22-16</c:v>
                </c:pt>
                <c:pt idx="3309">
                  <c:v>2012-02-22-17</c:v>
                </c:pt>
                <c:pt idx="3310">
                  <c:v>2012-02-22-18</c:v>
                </c:pt>
                <c:pt idx="3311">
                  <c:v>2012-02-22-19</c:v>
                </c:pt>
                <c:pt idx="3312">
                  <c:v>2012-02-22-20</c:v>
                </c:pt>
                <c:pt idx="3313">
                  <c:v>2012-02-22-21</c:v>
                </c:pt>
                <c:pt idx="3314">
                  <c:v>2012-02-22-22</c:v>
                </c:pt>
                <c:pt idx="3315">
                  <c:v>2012-02-22-23</c:v>
                </c:pt>
                <c:pt idx="3316">
                  <c:v>2012-02-23-00</c:v>
                </c:pt>
                <c:pt idx="3317">
                  <c:v>2012-02-23-01</c:v>
                </c:pt>
                <c:pt idx="3318">
                  <c:v>2012-02-23-02</c:v>
                </c:pt>
                <c:pt idx="3319">
                  <c:v>2012-02-23-03</c:v>
                </c:pt>
                <c:pt idx="3320">
                  <c:v>2012-02-23-04</c:v>
                </c:pt>
                <c:pt idx="3321">
                  <c:v>2012-02-23-05</c:v>
                </c:pt>
                <c:pt idx="3322">
                  <c:v>2012-02-23-06</c:v>
                </c:pt>
                <c:pt idx="3323">
                  <c:v>2012-02-23-07</c:v>
                </c:pt>
                <c:pt idx="3324">
                  <c:v>2012-02-23-08</c:v>
                </c:pt>
                <c:pt idx="3325">
                  <c:v>2012-02-23-09</c:v>
                </c:pt>
                <c:pt idx="3326">
                  <c:v>2012-02-23-10</c:v>
                </c:pt>
                <c:pt idx="3327">
                  <c:v>2012-02-23-11</c:v>
                </c:pt>
                <c:pt idx="3328">
                  <c:v>2012-02-23-12</c:v>
                </c:pt>
                <c:pt idx="3329">
                  <c:v>2012-02-23-13</c:v>
                </c:pt>
                <c:pt idx="3330">
                  <c:v>2012-02-23-14</c:v>
                </c:pt>
                <c:pt idx="3331">
                  <c:v>2012-02-23-15</c:v>
                </c:pt>
                <c:pt idx="3332">
                  <c:v>2012-02-23-16</c:v>
                </c:pt>
                <c:pt idx="3333">
                  <c:v>2012-02-23-17</c:v>
                </c:pt>
                <c:pt idx="3334">
                  <c:v>2012-02-23-18</c:v>
                </c:pt>
                <c:pt idx="3335">
                  <c:v>2012-02-23-19</c:v>
                </c:pt>
                <c:pt idx="3336">
                  <c:v>2012-02-23-20</c:v>
                </c:pt>
                <c:pt idx="3337">
                  <c:v>2012-02-23-21</c:v>
                </c:pt>
                <c:pt idx="3338">
                  <c:v>2012-02-23-22</c:v>
                </c:pt>
                <c:pt idx="3339">
                  <c:v>2012-02-23-23</c:v>
                </c:pt>
                <c:pt idx="3340">
                  <c:v>2012-02-24-00</c:v>
                </c:pt>
                <c:pt idx="3341">
                  <c:v>2012-02-24-01</c:v>
                </c:pt>
                <c:pt idx="3342">
                  <c:v>2012-02-24-02</c:v>
                </c:pt>
                <c:pt idx="3343">
                  <c:v>2012-02-24-03</c:v>
                </c:pt>
                <c:pt idx="3344">
                  <c:v>2012-02-24-04</c:v>
                </c:pt>
                <c:pt idx="3345">
                  <c:v>2012-02-24-05</c:v>
                </c:pt>
                <c:pt idx="3346">
                  <c:v>2012-02-24-06</c:v>
                </c:pt>
                <c:pt idx="3347">
                  <c:v>2012-02-24-07</c:v>
                </c:pt>
                <c:pt idx="3348">
                  <c:v>2012-02-24-08</c:v>
                </c:pt>
                <c:pt idx="3349">
                  <c:v>2012-02-24-09</c:v>
                </c:pt>
                <c:pt idx="3350">
                  <c:v>2012-02-24-10</c:v>
                </c:pt>
                <c:pt idx="3351">
                  <c:v>2012-02-24-11</c:v>
                </c:pt>
                <c:pt idx="3352">
                  <c:v>2012-02-24-12</c:v>
                </c:pt>
                <c:pt idx="3353">
                  <c:v>2012-02-24-13</c:v>
                </c:pt>
                <c:pt idx="3354">
                  <c:v>2012-02-24-14</c:v>
                </c:pt>
                <c:pt idx="3355">
                  <c:v>2012-02-24-15</c:v>
                </c:pt>
                <c:pt idx="3356">
                  <c:v>2012-02-24-16</c:v>
                </c:pt>
                <c:pt idx="3357">
                  <c:v>2012-02-24-17</c:v>
                </c:pt>
                <c:pt idx="3358">
                  <c:v>2012-02-24-18</c:v>
                </c:pt>
                <c:pt idx="3359">
                  <c:v>2012-02-24-19</c:v>
                </c:pt>
                <c:pt idx="3360">
                  <c:v>2012-02-24-20</c:v>
                </c:pt>
                <c:pt idx="3361">
                  <c:v>2012-02-24-21</c:v>
                </c:pt>
                <c:pt idx="3362">
                  <c:v>2012-02-24-22</c:v>
                </c:pt>
                <c:pt idx="3363">
                  <c:v>2012-02-24-23</c:v>
                </c:pt>
                <c:pt idx="3364">
                  <c:v>2012-02-25-00</c:v>
                </c:pt>
                <c:pt idx="3365">
                  <c:v>2012-02-25-01</c:v>
                </c:pt>
                <c:pt idx="3366">
                  <c:v>2012-02-25-02</c:v>
                </c:pt>
                <c:pt idx="3367">
                  <c:v>2012-02-25-03</c:v>
                </c:pt>
                <c:pt idx="3368">
                  <c:v>2012-02-25-04</c:v>
                </c:pt>
                <c:pt idx="3369">
                  <c:v>2012-02-25-05</c:v>
                </c:pt>
                <c:pt idx="3370">
                  <c:v>2012-02-25-06</c:v>
                </c:pt>
                <c:pt idx="3371">
                  <c:v>2012-02-25-07</c:v>
                </c:pt>
                <c:pt idx="3372">
                  <c:v>2012-02-25-08</c:v>
                </c:pt>
                <c:pt idx="3373">
                  <c:v>2012-02-25-09</c:v>
                </c:pt>
                <c:pt idx="3374">
                  <c:v>2012-02-25-10</c:v>
                </c:pt>
                <c:pt idx="3375">
                  <c:v>2012-02-25-11</c:v>
                </c:pt>
                <c:pt idx="3376">
                  <c:v>2012-02-25-12</c:v>
                </c:pt>
                <c:pt idx="3377">
                  <c:v>2012-02-25-13</c:v>
                </c:pt>
                <c:pt idx="3378">
                  <c:v>2012-02-25-14</c:v>
                </c:pt>
                <c:pt idx="3379">
                  <c:v>2012-02-25-15</c:v>
                </c:pt>
                <c:pt idx="3380">
                  <c:v>2012-02-25-16</c:v>
                </c:pt>
                <c:pt idx="3381">
                  <c:v>2012-02-25-17</c:v>
                </c:pt>
                <c:pt idx="3382">
                  <c:v>2012-02-25-18</c:v>
                </c:pt>
                <c:pt idx="3383">
                  <c:v>2012-02-25-19</c:v>
                </c:pt>
                <c:pt idx="3384">
                  <c:v>2012-02-25-20</c:v>
                </c:pt>
                <c:pt idx="3385">
                  <c:v>2012-02-25-21</c:v>
                </c:pt>
                <c:pt idx="3386">
                  <c:v>2012-02-25-22</c:v>
                </c:pt>
                <c:pt idx="3387">
                  <c:v>2012-02-25-23</c:v>
                </c:pt>
                <c:pt idx="3388">
                  <c:v>2012-02-26-00</c:v>
                </c:pt>
                <c:pt idx="3389">
                  <c:v>2012-02-26-01</c:v>
                </c:pt>
                <c:pt idx="3390">
                  <c:v>2012-02-26-02</c:v>
                </c:pt>
                <c:pt idx="3391">
                  <c:v>2012-02-26-03</c:v>
                </c:pt>
                <c:pt idx="3392">
                  <c:v>2012-02-26-04</c:v>
                </c:pt>
                <c:pt idx="3393">
                  <c:v>2012-02-26-05</c:v>
                </c:pt>
                <c:pt idx="3394">
                  <c:v>2012-02-26-06</c:v>
                </c:pt>
                <c:pt idx="3395">
                  <c:v>2012-02-26-07</c:v>
                </c:pt>
                <c:pt idx="3396">
                  <c:v>2012-02-26-08</c:v>
                </c:pt>
                <c:pt idx="3397">
                  <c:v>2012-02-26-09</c:v>
                </c:pt>
                <c:pt idx="3398">
                  <c:v>2012-02-26-10</c:v>
                </c:pt>
                <c:pt idx="3399">
                  <c:v>2012-02-26-11</c:v>
                </c:pt>
                <c:pt idx="3400">
                  <c:v>2012-02-26-12</c:v>
                </c:pt>
                <c:pt idx="3401">
                  <c:v>2012-02-26-13</c:v>
                </c:pt>
                <c:pt idx="3402">
                  <c:v>2012-02-26-14</c:v>
                </c:pt>
                <c:pt idx="3403">
                  <c:v>2012-02-26-15</c:v>
                </c:pt>
                <c:pt idx="3404">
                  <c:v>2012-02-26-16</c:v>
                </c:pt>
                <c:pt idx="3405">
                  <c:v>2012-02-26-17</c:v>
                </c:pt>
                <c:pt idx="3406">
                  <c:v>2012-02-26-18</c:v>
                </c:pt>
                <c:pt idx="3407">
                  <c:v>2012-02-26-19</c:v>
                </c:pt>
                <c:pt idx="3408">
                  <c:v>2012-02-26-20</c:v>
                </c:pt>
                <c:pt idx="3409">
                  <c:v>2012-02-26-21</c:v>
                </c:pt>
                <c:pt idx="3410">
                  <c:v>2012-02-26-22</c:v>
                </c:pt>
                <c:pt idx="3411">
                  <c:v>2012-02-26-23</c:v>
                </c:pt>
                <c:pt idx="3412">
                  <c:v>2012-02-27-00</c:v>
                </c:pt>
                <c:pt idx="3413">
                  <c:v>2012-02-27-01</c:v>
                </c:pt>
                <c:pt idx="3414">
                  <c:v>2012-02-27-02</c:v>
                </c:pt>
                <c:pt idx="3415">
                  <c:v>2012-02-27-03</c:v>
                </c:pt>
                <c:pt idx="3416">
                  <c:v>2012-02-27-04</c:v>
                </c:pt>
                <c:pt idx="3417">
                  <c:v>2012-02-27-05</c:v>
                </c:pt>
                <c:pt idx="3418">
                  <c:v>2012-02-27-06</c:v>
                </c:pt>
                <c:pt idx="3419">
                  <c:v>2012-02-27-07</c:v>
                </c:pt>
                <c:pt idx="3420">
                  <c:v>2012-02-27-08</c:v>
                </c:pt>
                <c:pt idx="3421">
                  <c:v>2012-02-27-09</c:v>
                </c:pt>
                <c:pt idx="3422">
                  <c:v>2012-02-27-10</c:v>
                </c:pt>
                <c:pt idx="3423">
                  <c:v>2012-02-27-11</c:v>
                </c:pt>
                <c:pt idx="3424">
                  <c:v>2012-02-27-12</c:v>
                </c:pt>
                <c:pt idx="3425">
                  <c:v>2012-02-27-13</c:v>
                </c:pt>
                <c:pt idx="3426">
                  <c:v>2012-02-27-14</c:v>
                </c:pt>
                <c:pt idx="3427">
                  <c:v>2012-02-27-15</c:v>
                </c:pt>
                <c:pt idx="3428">
                  <c:v>2012-02-27-16</c:v>
                </c:pt>
                <c:pt idx="3429">
                  <c:v>2012-02-27-17</c:v>
                </c:pt>
                <c:pt idx="3430">
                  <c:v>2012-02-27-18</c:v>
                </c:pt>
                <c:pt idx="3431">
                  <c:v>2012-02-27-19</c:v>
                </c:pt>
                <c:pt idx="3432">
                  <c:v>2012-02-27-20</c:v>
                </c:pt>
                <c:pt idx="3433">
                  <c:v>2012-02-27-21</c:v>
                </c:pt>
                <c:pt idx="3434">
                  <c:v>2012-02-27-22</c:v>
                </c:pt>
                <c:pt idx="3435">
                  <c:v>2012-02-27-23</c:v>
                </c:pt>
                <c:pt idx="3436">
                  <c:v>2012-02-28-00</c:v>
                </c:pt>
                <c:pt idx="3437">
                  <c:v>2012-02-28-01</c:v>
                </c:pt>
                <c:pt idx="3438">
                  <c:v>2012-02-28-02</c:v>
                </c:pt>
                <c:pt idx="3439">
                  <c:v>2012-02-28-03</c:v>
                </c:pt>
                <c:pt idx="3440">
                  <c:v>2012-02-28-04</c:v>
                </c:pt>
                <c:pt idx="3441">
                  <c:v>2012-02-28-05</c:v>
                </c:pt>
                <c:pt idx="3442">
                  <c:v>2012-02-28-06</c:v>
                </c:pt>
                <c:pt idx="3443">
                  <c:v>2012-02-28-07</c:v>
                </c:pt>
                <c:pt idx="3444">
                  <c:v>2012-02-28-08</c:v>
                </c:pt>
                <c:pt idx="3445">
                  <c:v>2012-02-28-09</c:v>
                </c:pt>
                <c:pt idx="3446">
                  <c:v>2012-02-28-10</c:v>
                </c:pt>
                <c:pt idx="3447">
                  <c:v>2012-02-28-11</c:v>
                </c:pt>
                <c:pt idx="3448">
                  <c:v>2012-02-28-12</c:v>
                </c:pt>
                <c:pt idx="3449">
                  <c:v>2012-02-28-13</c:v>
                </c:pt>
                <c:pt idx="3450">
                  <c:v>2012-02-28-14</c:v>
                </c:pt>
                <c:pt idx="3451">
                  <c:v>2012-02-28-15</c:v>
                </c:pt>
                <c:pt idx="3452">
                  <c:v>2012-02-28-16</c:v>
                </c:pt>
                <c:pt idx="3453">
                  <c:v>2012-02-28-17</c:v>
                </c:pt>
                <c:pt idx="3454">
                  <c:v>2012-02-28-18</c:v>
                </c:pt>
                <c:pt idx="3455">
                  <c:v>2012-02-28-19</c:v>
                </c:pt>
                <c:pt idx="3456">
                  <c:v>2012-02-28-20</c:v>
                </c:pt>
                <c:pt idx="3457">
                  <c:v>2012-02-28-21</c:v>
                </c:pt>
                <c:pt idx="3458">
                  <c:v>2012-02-28-22</c:v>
                </c:pt>
                <c:pt idx="3459">
                  <c:v>2012-02-28-23</c:v>
                </c:pt>
                <c:pt idx="3460">
                  <c:v>2012-02-29-00</c:v>
                </c:pt>
                <c:pt idx="3461">
                  <c:v>2012-02-29-01</c:v>
                </c:pt>
                <c:pt idx="3462">
                  <c:v>2012-02-29-02</c:v>
                </c:pt>
                <c:pt idx="3463">
                  <c:v>2012-02-29-03</c:v>
                </c:pt>
                <c:pt idx="3464">
                  <c:v>2012-02-29-04</c:v>
                </c:pt>
                <c:pt idx="3465">
                  <c:v>2012-02-29-05</c:v>
                </c:pt>
                <c:pt idx="3466">
                  <c:v>2012-02-29-06</c:v>
                </c:pt>
                <c:pt idx="3467">
                  <c:v>2012-02-29-07</c:v>
                </c:pt>
                <c:pt idx="3468">
                  <c:v>2012-02-29-08</c:v>
                </c:pt>
                <c:pt idx="3469">
                  <c:v>2012-02-29-09</c:v>
                </c:pt>
                <c:pt idx="3470">
                  <c:v>2012-02-29-10</c:v>
                </c:pt>
                <c:pt idx="3471">
                  <c:v>2012-02-29-11</c:v>
                </c:pt>
                <c:pt idx="3472">
                  <c:v>2012-02-29-12</c:v>
                </c:pt>
                <c:pt idx="3473">
                  <c:v>2012-02-29-13</c:v>
                </c:pt>
                <c:pt idx="3474">
                  <c:v>2012-02-29-14</c:v>
                </c:pt>
                <c:pt idx="3475">
                  <c:v>2012-02-29-15</c:v>
                </c:pt>
                <c:pt idx="3476">
                  <c:v>2012-02-29-16</c:v>
                </c:pt>
                <c:pt idx="3477">
                  <c:v>2012-02-29-17</c:v>
                </c:pt>
                <c:pt idx="3478">
                  <c:v>2012-02-29-18</c:v>
                </c:pt>
                <c:pt idx="3479">
                  <c:v>2012-02-29-19</c:v>
                </c:pt>
                <c:pt idx="3480">
                  <c:v>2012-02-29-20</c:v>
                </c:pt>
                <c:pt idx="3481">
                  <c:v>2012-02-29-21</c:v>
                </c:pt>
                <c:pt idx="3482">
                  <c:v>2012-02-29-22</c:v>
                </c:pt>
                <c:pt idx="3483">
                  <c:v>2012-02-29-23</c:v>
                </c:pt>
                <c:pt idx="3484">
                  <c:v>2012-03-01-00</c:v>
                </c:pt>
                <c:pt idx="3485">
                  <c:v>2012-03-01-01</c:v>
                </c:pt>
                <c:pt idx="3486">
                  <c:v>2012-03-01-02</c:v>
                </c:pt>
                <c:pt idx="3487">
                  <c:v>2012-03-01-03</c:v>
                </c:pt>
                <c:pt idx="3488">
                  <c:v>2012-03-01-04</c:v>
                </c:pt>
                <c:pt idx="3489">
                  <c:v>2012-03-01-05</c:v>
                </c:pt>
                <c:pt idx="3490">
                  <c:v>2012-03-01-06</c:v>
                </c:pt>
                <c:pt idx="3491">
                  <c:v>2012-03-01-07</c:v>
                </c:pt>
                <c:pt idx="3492">
                  <c:v>2012-03-01-08</c:v>
                </c:pt>
                <c:pt idx="3493">
                  <c:v>2012-03-01-09</c:v>
                </c:pt>
                <c:pt idx="3494">
                  <c:v>2012-03-01-10</c:v>
                </c:pt>
                <c:pt idx="3495">
                  <c:v>2012-03-01-11</c:v>
                </c:pt>
                <c:pt idx="3496">
                  <c:v>2012-03-01-12</c:v>
                </c:pt>
                <c:pt idx="3497">
                  <c:v>2012-03-01-13</c:v>
                </c:pt>
                <c:pt idx="3498">
                  <c:v>2012-03-01-14</c:v>
                </c:pt>
                <c:pt idx="3499">
                  <c:v>2012-03-01-15</c:v>
                </c:pt>
                <c:pt idx="3500">
                  <c:v>2012-03-01-16</c:v>
                </c:pt>
                <c:pt idx="3501">
                  <c:v>2012-03-01-17</c:v>
                </c:pt>
                <c:pt idx="3502">
                  <c:v>2012-03-01-18</c:v>
                </c:pt>
                <c:pt idx="3503">
                  <c:v>2012-03-01-19</c:v>
                </c:pt>
                <c:pt idx="3504">
                  <c:v>2012-03-01-20</c:v>
                </c:pt>
                <c:pt idx="3505">
                  <c:v>2012-03-01-21</c:v>
                </c:pt>
                <c:pt idx="3506">
                  <c:v>2012-03-01-22</c:v>
                </c:pt>
                <c:pt idx="3507">
                  <c:v>2012-03-01-23</c:v>
                </c:pt>
                <c:pt idx="3508">
                  <c:v>2012-03-02-00</c:v>
                </c:pt>
                <c:pt idx="3509">
                  <c:v>2012-03-02-01</c:v>
                </c:pt>
                <c:pt idx="3510">
                  <c:v>2012-03-02-02</c:v>
                </c:pt>
                <c:pt idx="3511">
                  <c:v>2012-03-02-03</c:v>
                </c:pt>
                <c:pt idx="3512">
                  <c:v>2012-03-02-04</c:v>
                </c:pt>
                <c:pt idx="3513">
                  <c:v>2012-03-02-05</c:v>
                </c:pt>
                <c:pt idx="3514">
                  <c:v>2012-03-02-06</c:v>
                </c:pt>
                <c:pt idx="3515">
                  <c:v>2012-03-02-07</c:v>
                </c:pt>
                <c:pt idx="3516">
                  <c:v>2012-03-02-08</c:v>
                </c:pt>
                <c:pt idx="3517">
                  <c:v>2012-03-02-09</c:v>
                </c:pt>
                <c:pt idx="3518">
                  <c:v>2012-03-02-10</c:v>
                </c:pt>
                <c:pt idx="3519">
                  <c:v>2012-03-02-11</c:v>
                </c:pt>
                <c:pt idx="3520">
                  <c:v>2012-03-02-12</c:v>
                </c:pt>
                <c:pt idx="3521">
                  <c:v>2012-03-02-13</c:v>
                </c:pt>
                <c:pt idx="3522">
                  <c:v>2012-03-02-14</c:v>
                </c:pt>
                <c:pt idx="3523">
                  <c:v>2012-03-02-15</c:v>
                </c:pt>
                <c:pt idx="3524">
                  <c:v>2012-03-02-16</c:v>
                </c:pt>
                <c:pt idx="3525">
                  <c:v>2012-03-02-17</c:v>
                </c:pt>
                <c:pt idx="3526">
                  <c:v>2012-03-02-18</c:v>
                </c:pt>
                <c:pt idx="3527">
                  <c:v>2012-03-02-19</c:v>
                </c:pt>
                <c:pt idx="3528">
                  <c:v>2012-03-02-20</c:v>
                </c:pt>
                <c:pt idx="3529">
                  <c:v>2012-03-02-21</c:v>
                </c:pt>
                <c:pt idx="3530">
                  <c:v>2012-03-02-22</c:v>
                </c:pt>
                <c:pt idx="3531">
                  <c:v>2012-03-02-23</c:v>
                </c:pt>
                <c:pt idx="3532">
                  <c:v>2012-03-03-00</c:v>
                </c:pt>
                <c:pt idx="3533">
                  <c:v>2012-03-03-01</c:v>
                </c:pt>
                <c:pt idx="3534">
                  <c:v>2012-03-03-02</c:v>
                </c:pt>
                <c:pt idx="3535">
                  <c:v>2012-03-03-03</c:v>
                </c:pt>
                <c:pt idx="3536">
                  <c:v>2012-03-03-04</c:v>
                </c:pt>
                <c:pt idx="3537">
                  <c:v>2012-03-03-05</c:v>
                </c:pt>
                <c:pt idx="3538">
                  <c:v>2012-03-03-06</c:v>
                </c:pt>
                <c:pt idx="3539">
                  <c:v>2012-03-03-07</c:v>
                </c:pt>
                <c:pt idx="3540">
                  <c:v>2012-03-03-08</c:v>
                </c:pt>
                <c:pt idx="3541">
                  <c:v>2012-03-03-09</c:v>
                </c:pt>
                <c:pt idx="3542">
                  <c:v>2012-03-03-10</c:v>
                </c:pt>
                <c:pt idx="3543">
                  <c:v>2012-03-03-11</c:v>
                </c:pt>
                <c:pt idx="3544">
                  <c:v>2012-03-03-12</c:v>
                </c:pt>
                <c:pt idx="3545">
                  <c:v>2012-03-03-13</c:v>
                </c:pt>
                <c:pt idx="3546">
                  <c:v>2012-03-03-14</c:v>
                </c:pt>
                <c:pt idx="3547">
                  <c:v>2012-03-03-15</c:v>
                </c:pt>
                <c:pt idx="3548">
                  <c:v>2012-03-03-16</c:v>
                </c:pt>
                <c:pt idx="3549">
                  <c:v>2012-03-03-17</c:v>
                </c:pt>
                <c:pt idx="3550">
                  <c:v>2012-03-03-18</c:v>
                </c:pt>
                <c:pt idx="3551">
                  <c:v>2012-03-03-19</c:v>
                </c:pt>
                <c:pt idx="3552">
                  <c:v>2012-03-03-20</c:v>
                </c:pt>
                <c:pt idx="3553">
                  <c:v>2012-03-03-21</c:v>
                </c:pt>
                <c:pt idx="3554">
                  <c:v>2012-03-03-22</c:v>
                </c:pt>
                <c:pt idx="3555">
                  <c:v>2012-03-03-23</c:v>
                </c:pt>
                <c:pt idx="3556">
                  <c:v>2012-03-04-00</c:v>
                </c:pt>
                <c:pt idx="3557">
                  <c:v>2012-03-04-01</c:v>
                </c:pt>
                <c:pt idx="3558">
                  <c:v>2012-03-04-02</c:v>
                </c:pt>
                <c:pt idx="3559">
                  <c:v>2012-03-04-03</c:v>
                </c:pt>
                <c:pt idx="3560">
                  <c:v>2012-03-04-04</c:v>
                </c:pt>
                <c:pt idx="3561">
                  <c:v>2012-03-04-05</c:v>
                </c:pt>
                <c:pt idx="3562">
                  <c:v>2012-03-04-06</c:v>
                </c:pt>
                <c:pt idx="3563">
                  <c:v>2012-03-04-07</c:v>
                </c:pt>
                <c:pt idx="3564">
                  <c:v>2012-03-04-08</c:v>
                </c:pt>
                <c:pt idx="3565">
                  <c:v>2012-03-04-09</c:v>
                </c:pt>
                <c:pt idx="3566">
                  <c:v>2012-03-04-10</c:v>
                </c:pt>
                <c:pt idx="3567">
                  <c:v>2012-03-04-11</c:v>
                </c:pt>
                <c:pt idx="3568">
                  <c:v>2012-03-04-12</c:v>
                </c:pt>
                <c:pt idx="3569">
                  <c:v>2012-03-04-13</c:v>
                </c:pt>
                <c:pt idx="3570">
                  <c:v>2012-03-04-14</c:v>
                </c:pt>
                <c:pt idx="3571">
                  <c:v>2012-03-04-15</c:v>
                </c:pt>
                <c:pt idx="3572">
                  <c:v>2012-03-04-16</c:v>
                </c:pt>
                <c:pt idx="3573">
                  <c:v>2012-03-04-17</c:v>
                </c:pt>
                <c:pt idx="3574">
                  <c:v>2012-03-04-18</c:v>
                </c:pt>
                <c:pt idx="3575">
                  <c:v>2012-03-04-19</c:v>
                </c:pt>
                <c:pt idx="3576">
                  <c:v>2012-03-04-20</c:v>
                </c:pt>
                <c:pt idx="3577">
                  <c:v>2012-03-04-21</c:v>
                </c:pt>
                <c:pt idx="3578">
                  <c:v>2012-03-04-22</c:v>
                </c:pt>
                <c:pt idx="3579">
                  <c:v>2012-03-04-23</c:v>
                </c:pt>
                <c:pt idx="3580">
                  <c:v>2012-03-05-00</c:v>
                </c:pt>
                <c:pt idx="3581">
                  <c:v>2012-03-05-01</c:v>
                </c:pt>
                <c:pt idx="3582">
                  <c:v>2012-03-05-02</c:v>
                </c:pt>
                <c:pt idx="3583">
                  <c:v>2012-03-05-03</c:v>
                </c:pt>
                <c:pt idx="3584">
                  <c:v>2012-03-05-04</c:v>
                </c:pt>
                <c:pt idx="3585">
                  <c:v>2012-03-05-05</c:v>
                </c:pt>
                <c:pt idx="3586">
                  <c:v>2012-03-05-06</c:v>
                </c:pt>
                <c:pt idx="3587">
                  <c:v>2012-03-05-07</c:v>
                </c:pt>
                <c:pt idx="3588">
                  <c:v>2012-03-05-08</c:v>
                </c:pt>
                <c:pt idx="3589">
                  <c:v>2012-03-05-09</c:v>
                </c:pt>
                <c:pt idx="3590">
                  <c:v>2012-03-05-10</c:v>
                </c:pt>
                <c:pt idx="3591">
                  <c:v>2012-03-05-11</c:v>
                </c:pt>
                <c:pt idx="3592">
                  <c:v>2012-03-05-12</c:v>
                </c:pt>
                <c:pt idx="3593">
                  <c:v>2012-03-05-13</c:v>
                </c:pt>
                <c:pt idx="3594">
                  <c:v>2012-03-05-14</c:v>
                </c:pt>
                <c:pt idx="3595">
                  <c:v>2012-03-05-15</c:v>
                </c:pt>
                <c:pt idx="3596">
                  <c:v>2012-03-05-16</c:v>
                </c:pt>
                <c:pt idx="3597">
                  <c:v>2012-03-05-17</c:v>
                </c:pt>
                <c:pt idx="3598">
                  <c:v>2012-03-05-18</c:v>
                </c:pt>
                <c:pt idx="3599">
                  <c:v>2012-03-05-19</c:v>
                </c:pt>
                <c:pt idx="3600">
                  <c:v>2012-03-05-20</c:v>
                </c:pt>
                <c:pt idx="3601">
                  <c:v>2012-03-05-21</c:v>
                </c:pt>
                <c:pt idx="3602">
                  <c:v>2012-03-05-22</c:v>
                </c:pt>
                <c:pt idx="3603">
                  <c:v>2012-03-05-23</c:v>
                </c:pt>
                <c:pt idx="3604">
                  <c:v>2012-03-06-00</c:v>
                </c:pt>
                <c:pt idx="3605">
                  <c:v>2012-03-06-01</c:v>
                </c:pt>
                <c:pt idx="3606">
                  <c:v>2012-03-06-02</c:v>
                </c:pt>
                <c:pt idx="3607">
                  <c:v>2012-03-06-03</c:v>
                </c:pt>
                <c:pt idx="3608">
                  <c:v>2012-03-06-04</c:v>
                </c:pt>
                <c:pt idx="3609">
                  <c:v>2012-03-06-05</c:v>
                </c:pt>
                <c:pt idx="3610">
                  <c:v>2012-03-06-06</c:v>
                </c:pt>
                <c:pt idx="3611">
                  <c:v>2012-03-06-07</c:v>
                </c:pt>
                <c:pt idx="3612">
                  <c:v>2012-03-06-08</c:v>
                </c:pt>
                <c:pt idx="3613">
                  <c:v>2012-03-06-09</c:v>
                </c:pt>
                <c:pt idx="3614">
                  <c:v>2012-03-06-10</c:v>
                </c:pt>
                <c:pt idx="3615">
                  <c:v>2012-03-06-11</c:v>
                </c:pt>
                <c:pt idx="3616">
                  <c:v>2012-03-06-12</c:v>
                </c:pt>
                <c:pt idx="3617">
                  <c:v>2012-03-06-13</c:v>
                </c:pt>
                <c:pt idx="3618">
                  <c:v>2012-03-06-14</c:v>
                </c:pt>
                <c:pt idx="3619">
                  <c:v>2012-03-06-15</c:v>
                </c:pt>
                <c:pt idx="3620">
                  <c:v>2012-03-06-16</c:v>
                </c:pt>
                <c:pt idx="3621">
                  <c:v>2012-03-06-17</c:v>
                </c:pt>
                <c:pt idx="3622">
                  <c:v>2012-03-06-18</c:v>
                </c:pt>
                <c:pt idx="3623">
                  <c:v>2012-03-06-19</c:v>
                </c:pt>
                <c:pt idx="3624">
                  <c:v>2012-03-06-20</c:v>
                </c:pt>
                <c:pt idx="3625">
                  <c:v>2012-03-06-21</c:v>
                </c:pt>
                <c:pt idx="3626">
                  <c:v>2012-03-06-22</c:v>
                </c:pt>
                <c:pt idx="3627">
                  <c:v>2012-03-06-23</c:v>
                </c:pt>
                <c:pt idx="3628">
                  <c:v>2012-03-07-00</c:v>
                </c:pt>
                <c:pt idx="3629">
                  <c:v>2012-03-07-01</c:v>
                </c:pt>
                <c:pt idx="3630">
                  <c:v>2012-03-07-02</c:v>
                </c:pt>
                <c:pt idx="3631">
                  <c:v>2012-03-07-03</c:v>
                </c:pt>
                <c:pt idx="3632">
                  <c:v>2012-03-07-04</c:v>
                </c:pt>
                <c:pt idx="3633">
                  <c:v>2012-03-07-05</c:v>
                </c:pt>
                <c:pt idx="3634">
                  <c:v>2012-03-07-06</c:v>
                </c:pt>
                <c:pt idx="3635">
                  <c:v>2012-03-07-07</c:v>
                </c:pt>
                <c:pt idx="3636">
                  <c:v>2012-03-07-08</c:v>
                </c:pt>
                <c:pt idx="3637">
                  <c:v>2012-03-07-09</c:v>
                </c:pt>
                <c:pt idx="3638">
                  <c:v>2012-03-07-10</c:v>
                </c:pt>
                <c:pt idx="3639">
                  <c:v>2012-03-07-11</c:v>
                </c:pt>
                <c:pt idx="3640">
                  <c:v>2012-03-07-12</c:v>
                </c:pt>
                <c:pt idx="3641">
                  <c:v>2012-03-07-13</c:v>
                </c:pt>
                <c:pt idx="3642">
                  <c:v>2012-03-07-14</c:v>
                </c:pt>
                <c:pt idx="3643">
                  <c:v>2012-03-07-15</c:v>
                </c:pt>
                <c:pt idx="3644">
                  <c:v>2012-03-07-16</c:v>
                </c:pt>
                <c:pt idx="3645">
                  <c:v>2012-03-07-17</c:v>
                </c:pt>
                <c:pt idx="3646">
                  <c:v>2012-03-07-18</c:v>
                </c:pt>
                <c:pt idx="3647">
                  <c:v>2012-03-07-19</c:v>
                </c:pt>
                <c:pt idx="3648">
                  <c:v>2012-03-07-20</c:v>
                </c:pt>
                <c:pt idx="3649">
                  <c:v>2012-03-07-21</c:v>
                </c:pt>
                <c:pt idx="3650">
                  <c:v>2012-03-07-22</c:v>
                </c:pt>
                <c:pt idx="3651">
                  <c:v>2012-03-07-23</c:v>
                </c:pt>
                <c:pt idx="3652">
                  <c:v>2012-03-08-00</c:v>
                </c:pt>
                <c:pt idx="3653">
                  <c:v>2012-03-08-01</c:v>
                </c:pt>
                <c:pt idx="3654">
                  <c:v>2012-03-08-02</c:v>
                </c:pt>
                <c:pt idx="3655">
                  <c:v>2012-03-08-03</c:v>
                </c:pt>
                <c:pt idx="3656">
                  <c:v>2012-03-08-04</c:v>
                </c:pt>
                <c:pt idx="3657">
                  <c:v>2012-03-08-05</c:v>
                </c:pt>
                <c:pt idx="3658">
                  <c:v>2012-03-08-06</c:v>
                </c:pt>
                <c:pt idx="3659">
                  <c:v>2012-03-08-07</c:v>
                </c:pt>
                <c:pt idx="3660">
                  <c:v>2012-03-08-08</c:v>
                </c:pt>
                <c:pt idx="3661">
                  <c:v>2012-03-08-09</c:v>
                </c:pt>
                <c:pt idx="3662">
                  <c:v>2012-03-08-10</c:v>
                </c:pt>
                <c:pt idx="3663">
                  <c:v>2012-03-08-11</c:v>
                </c:pt>
                <c:pt idx="3664">
                  <c:v>2012-03-08-12</c:v>
                </c:pt>
                <c:pt idx="3665">
                  <c:v>2012-03-08-13</c:v>
                </c:pt>
                <c:pt idx="3666">
                  <c:v>2012-03-08-14</c:v>
                </c:pt>
                <c:pt idx="3667">
                  <c:v>2012-03-08-15</c:v>
                </c:pt>
                <c:pt idx="3668">
                  <c:v>2012-03-08-16</c:v>
                </c:pt>
                <c:pt idx="3669">
                  <c:v>2012-03-08-17</c:v>
                </c:pt>
                <c:pt idx="3670">
                  <c:v>2012-03-08-18</c:v>
                </c:pt>
                <c:pt idx="3671">
                  <c:v>2012-03-08-19</c:v>
                </c:pt>
                <c:pt idx="3672">
                  <c:v>2012-03-08-20</c:v>
                </c:pt>
                <c:pt idx="3673">
                  <c:v>2012-03-08-21</c:v>
                </c:pt>
                <c:pt idx="3674">
                  <c:v>2012-03-08-22</c:v>
                </c:pt>
                <c:pt idx="3675">
                  <c:v>2012-03-08-23</c:v>
                </c:pt>
                <c:pt idx="3676">
                  <c:v>2012-03-09-00</c:v>
                </c:pt>
                <c:pt idx="3677">
                  <c:v>2012-03-09-01</c:v>
                </c:pt>
                <c:pt idx="3678">
                  <c:v>2012-03-09-02</c:v>
                </c:pt>
                <c:pt idx="3679">
                  <c:v>2012-03-09-03</c:v>
                </c:pt>
                <c:pt idx="3680">
                  <c:v>2012-03-09-04</c:v>
                </c:pt>
                <c:pt idx="3681">
                  <c:v>2012-03-09-05</c:v>
                </c:pt>
                <c:pt idx="3682">
                  <c:v>2012-03-09-06</c:v>
                </c:pt>
                <c:pt idx="3683">
                  <c:v>2012-03-09-07</c:v>
                </c:pt>
                <c:pt idx="3684">
                  <c:v>2012-03-09-08</c:v>
                </c:pt>
                <c:pt idx="3685">
                  <c:v>2012-03-09-09</c:v>
                </c:pt>
                <c:pt idx="3686">
                  <c:v>2012-03-09-10</c:v>
                </c:pt>
                <c:pt idx="3687">
                  <c:v>2012-03-09-11</c:v>
                </c:pt>
                <c:pt idx="3688">
                  <c:v>2012-03-09-12</c:v>
                </c:pt>
                <c:pt idx="3689">
                  <c:v>2012-03-09-13</c:v>
                </c:pt>
                <c:pt idx="3690">
                  <c:v>2012-03-09-14</c:v>
                </c:pt>
                <c:pt idx="3691">
                  <c:v>2012-03-09-15</c:v>
                </c:pt>
                <c:pt idx="3692">
                  <c:v>2012-03-09-16</c:v>
                </c:pt>
                <c:pt idx="3693">
                  <c:v>2012-03-09-17</c:v>
                </c:pt>
                <c:pt idx="3694">
                  <c:v>2012-03-09-18</c:v>
                </c:pt>
                <c:pt idx="3695">
                  <c:v>2012-03-09-19</c:v>
                </c:pt>
                <c:pt idx="3696">
                  <c:v>2012-03-09-20</c:v>
                </c:pt>
                <c:pt idx="3697">
                  <c:v>2012-03-09-21</c:v>
                </c:pt>
                <c:pt idx="3698">
                  <c:v>2012-03-09-22</c:v>
                </c:pt>
                <c:pt idx="3699">
                  <c:v>2012-03-09-23</c:v>
                </c:pt>
                <c:pt idx="3700">
                  <c:v>2012-03-10-00</c:v>
                </c:pt>
                <c:pt idx="3701">
                  <c:v>2012-03-10-01</c:v>
                </c:pt>
                <c:pt idx="3702">
                  <c:v>2012-03-10-02</c:v>
                </c:pt>
                <c:pt idx="3703">
                  <c:v>2012-03-10-03</c:v>
                </c:pt>
                <c:pt idx="3704">
                  <c:v>2012-03-10-04</c:v>
                </c:pt>
                <c:pt idx="3705">
                  <c:v>2012-03-10-05</c:v>
                </c:pt>
                <c:pt idx="3706">
                  <c:v>2012-03-10-06</c:v>
                </c:pt>
                <c:pt idx="3707">
                  <c:v>2012-03-10-07</c:v>
                </c:pt>
                <c:pt idx="3708">
                  <c:v>2012-03-10-08</c:v>
                </c:pt>
                <c:pt idx="3709">
                  <c:v>2012-03-10-09</c:v>
                </c:pt>
                <c:pt idx="3710">
                  <c:v>2012-03-10-10</c:v>
                </c:pt>
                <c:pt idx="3711">
                  <c:v>2012-03-10-11</c:v>
                </c:pt>
                <c:pt idx="3712">
                  <c:v>2012-03-10-12</c:v>
                </c:pt>
                <c:pt idx="3713">
                  <c:v>2012-03-10-13</c:v>
                </c:pt>
                <c:pt idx="3714">
                  <c:v>2012-03-10-14</c:v>
                </c:pt>
                <c:pt idx="3715">
                  <c:v>2012-03-10-15</c:v>
                </c:pt>
                <c:pt idx="3716">
                  <c:v>2012-03-10-16</c:v>
                </c:pt>
                <c:pt idx="3717">
                  <c:v>2012-03-10-17</c:v>
                </c:pt>
                <c:pt idx="3718">
                  <c:v>2012-03-10-18</c:v>
                </c:pt>
                <c:pt idx="3719">
                  <c:v>2012-03-10-19</c:v>
                </c:pt>
                <c:pt idx="3720">
                  <c:v>2012-03-10-20</c:v>
                </c:pt>
                <c:pt idx="3721">
                  <c:v>2012-03-10-21</c:v>
                </c:pt>
                <c:pt idx="3722">
                  <c:v>2012-03-10-22</c:v>
                </c:pt>
                <c:pt idx="3723">
                  <c:v>2012-03-10-23</c:v>
                </c:pt>
                <c:pt idx="3724">
                  <c:v>2012-03-11-00</c:v>
                </c:pt>
                <c:pt idx="3725">
                  <c:v>2012-03-11-01</c:v>
                </c:pt>
                <c:pt idx="3726">
                  <c:v>2012-03-11-02</c:v>
                </c:pt>
                <c:pt idx="3727">
                  <c:v>2012-03-11-03</c:v>
                </c:pt>
                <c:pt idx="3728">
                  <c:v>2012-03-11-04</c:v>
                </c:pt>
                <c:pt idx="3729">
                  <c:v>2012-03-11-05</c:v>
                </c:pt>
                <c:pt idx="3730">
                  <c:v>2012-03-11-06</c:v>
                </c:pt>
                <c:pt idx="3731">
                  <c:v>2012-03-11-07</c:v>
                </c:pt>
                <c:pt idx="3732">
                  <c:v>2012-03-11-08</c:v>
                </c:pt>
                <c:pt idx="3733">
                  <c:v>2012-03-11-09</c:v>
                </c:pt>
                <c:pt idx="3734">
                  <c:v>2012-03-11-10</c:v>
                </c:pt>
                <c:pt idx="3735">
                  <c:v>2012-03-11-11</c:v>
                </c:pt>
                <c:pt idx="3736">
                  <c:v>2012-03-11-12</c:v>
                </c:pt>
                <c:pt idx="3737">
                  <c:v>2012-03-11-13</c:v>
                </c:pt>
                <c:pt idx="3738">
                  <c:v>2012-03-11-14</c:v>
                </c:pt>
                <c:pt idx="3739">
                  <c:v>2012-03-11-15</c:v>
                </c:pt>
                <c:pt idx="3740">
                  <c:v>2012-03-11-16</c:v>
                </c:pt>
                <c:pt idx="3741">
                  <c:v>2012-03-11-17</c:v>
                </c:pt>
                <c:pt idx="3742">
                  <c:v>2012-03-11-18</c:v>
                </c:pt>
                <c:pt idx="3743">
                  <c:v>2012-03-11-19</c:v>
                </c:pt>
                <c:pt idx="3744">
                  <c:v>2012-03-11-20</c:v>
                </c:pt>
                <c:pt idx="3745">
                  <c:v>2012-03-11-21</c:v>
                </c:pt>
                <c:pt idx="3746">
                  <c:v>2012-03-11-22</c:v>
                </c:pt>
                <c:pt idx="3747">
                  <c:v>2012-03-11-23</c:v>
                </c:pt>
                <c:pt idx="3748">
                  <c:v>2012-03-12-00</c:v>
                </c:pt>
                <c:pt idx="3749">
                  <c:v>2012-03-12-01</c:v>
                </c:pt>
                <c:pt idx="3750">
                  <c:v>2012-03-12-02</c:v>
                </c:pt>
                <c:pt idx="3751">
                  <c:v>2012-03-12-03</c:v>
                </c:pt>
                <c:pt idx="3752">
                  <c:v>2012-03-12-04</c:v>
                </c:pt>
                <c:pt idx="3753">
                  <c:v>2012-03-12-05</c:v>
                </c:pt>
                <c:pt idx="3754">
                  <c:v>2012-03-12-06</c:v>
                </c:pt>
                <c:pt idx="3755">
                  <c:v>2012-03-12-07</c:v>
                </c:pt>
                <c:pt idx="3756">
                  <c:v>2012-03-12-08</c:v>
                </c:pt>
                <c:pt idx="3757">
                  <c:v>2012-03-12-09</c:v>
                </c:pt>
                <c:pt idx="3758">
                  <c:v>2012-03-12-10</c:v>
                </c:pt>
                <c:pt idx="3759">
                  <c:v>2012-03-12-11</c:v>
                </c:pt>
                <c:pt idx="3760">
                  <c:v>2012-03-12-12</c:v>
                </c:pt>
                <c:pt idx="3761">
                  <c:v>2012-03-12-13</c:v>
                </c:pt>
                <c:pt idx="3762">
                  <c:v>2012-03-12-14</c:v>
                </c:pt>
                <c:pt idx="3763">
                  <c:v>2012-03-12-15</c:v>
                </c:pt>
                <c:pt idx="3764">
                  <c:v>2012-03-12-16</c:v>
                </c:pt>
                <c:pt idx="3765">
                  <c:v>2012-03-12-17</c:v>
                </c:pt>
                <c:pt idx="3766">
                  <c:v>2012-03-12-18</c:v>
                </c:pt>
                <c:pt idx="3767">
                  <c:v>2012-03-12-19</c:v>
                </c:pt>
                <c:pt idx="3768">
                  <c:v>2012-03-12-20</c:v>
                </c:pt>
                <c:pt idx="3769">
                  <c:v>2012-03-12-21</c:v>
                </c:pt>
                <c:pt idx="3770">
                  <c:v>2012-03-12-22</c:v>
                </c:pt>
                <c:pt idx="3771">
                  <c:v>2012-03-12-23</c:v>
                </c:pt>
                <c:pt idx="3772">
                  <c:v>2012-03-13-00</c:v>
                </c:pt>
                <c:pt idx="3773">
                  <c:v>2012-03-13-01</c:v>
                </c:pt>
                <c:pt idx="3774">
                  <c:v>2012-03-13-02</c:v>
                </c:pt>
                <c:pt idx="3775">
                  <c:v>2012-03-13-03</c:v>
                </c:pt>
                <c:pt idx="3776">
                  <c:v>2012-03-13-04</c:v>
                </c:pt>
                <c:pt idx="3777">
                  <c:v>2012-03-13-05</c:v>
                </c:pt>
                <c:pt idx="3778">
                  <c:v>2012-03-13-06</c:v>
                </c:pt>
                <c:pt idx="3779">
                  <c:v>2012-03-13-07</c:v>
                </c:pt>
                <c:pt idx="3780">
                  <c:v>2012-03-13-08</c:v>
                </c:pt>
                <c:pt idx="3781">
                  <c:v>2012-03-13-09</c:v>
                </c:pt>
                <c:pt idx="3782">
                  <c:v>2012-03-13-10</c:v>
                </c:pt>
                <c:pt idx="3783">
                  <c:v>2012-03-13-11</c:v>
                </c:pt>
                <c:pt idx="3784">
                  <c:v>2012-03-13-12</c:v>
                </c:pt>
                <c:pt idx="3785">
                  <c:v>2012-03-13-13</c:v>
                </c:pt>
                <c:pt idx="3786">
                  <c:v>2012-03-13-14</c:v>
                </c:pt>
                <c:pt idx="3787">
                  <c:v>2012-03-13-15</c:v>
                </c:pt>
                <c:pt idx="3788">
                  <c:v>2012-03-13-16</c:v>
                </c:pt>
                <c:pt idx="3789">
                  <c:v>2012-03-13-17</c:v>
                </c:pt>
                <c:pt idx="3790">
                  <c:v>2012-03-13-18</c:v>
                </c:pt>
                <c:pt idx="3791">
                  <c:v>2012-03-13-19</c:v>
                </c:pt>
                <c:pt idx="3792">
                  <c:v>2012-03-13-20</c:v>
                </c:pt>
                <c:pt idx="3793">
                  <c:v>2012-03-13-21</c:v>
                </c:pt>
                <c:pt idx="3794">
                  <c:v>2012-03-13-22</c:v>
                </c:pt>
                <c:pt idx="3795">
                  <c:v>2012-03-13-23</c:v>
                </c:pt>
                <c:pt idx="3796">
                  <c:v>2012-03-14-00</c:v>
                </c:pt>
                <c:pt idx="3797">
                  <c:v>2012-03-14-01</c:v>
                </c:pt>
                <c:pt idx="3798">
                  <c:v>2012-03-14-02</c:v>
                </c:pt>
                <c:pt idx="3799">
                  <c:v>2012-03-14-03</c:v>
                </c:pt>
                <c:pt idx="3800">
                  <c:v>2012-03-14-04</c:v>
                </c:pt>
                <c:pt idx="3801">
                  <c:v>2012-03-14-05</c:v>
                </c:pt>
                <c:pt idx="3802">
                  <c:v>2012-03-14-06</c:v>
                </c:pt>
                <c:pt idx="3803">
                  <c:v>2012-03-14-07</c:v>
                </c:pt>
                <c:pt idx="3804">
                  <c:v>2012-03-14-08</c:v>
                </c:pt>
                <c:pt idx="3805">
                  <c:v>2012-03-14-09</c:v>
                </c:pt>
                <c:pt idx="3806">
                  <c:v>2012-03-14-10</c:v>
                </c:pt>
                <c:pt idx="3807">
                  <c:v>2012-03-14-11</c:v>
                </c:pt>
                <c:pt idx="3808">
                  <c:v>2012-03-14-12</c:v>
                </c:pt>
                <c:pt idx="3809">
                  <c:v>2012-03-14-13</c:v>
                </c:pt>
                <c:pt idx="3810">
                  <c:v>2012-03-14-14</c:v>
                </c:pt>
                <c:pt idx="3811">
                  <c:v>2012-03-14-15</c:v>
                </c:pt>
                <c:pt idx="3812">
                  <c:v>2012-03-14-16</c:v>
                </c:pt>
                <c:pt idx="3813">
                  <c:v>2012-03-14-17</c:v>
                </c:pt>
                <c:pt idx="3814">
                  <c:v>2012-03-14-18</c:v>
                </c:pt>
                <c:pt idx="3815">
                  <c:v>2012-03-14-19</c:v>
                </c:pt>
                <c:pt idx="3816">
                  <c:v>2012-03-14-20</c:v>
                </c:pt>
                <c:pt idx="3817">
                  <c:v>2012-03-14-21</c:v>
                </c:pt>
                <c:pt idx="3818">
                  <c:v>2012-03-14-22</c:v>
                </c:pt>
                <c:pt idx="3819">
                  <c:v>2012-03-14-23</c:v>
                </c:pt>
                <c:pt idx="3820">
                  <c:v>2012-03-15-00</c:v>
                </c:pt>
                <c:pt idx="3821">
                  <c:v>2012-03-15-01</c:v>
                </c:pt>
                <c:pt idx="3822">
                  <c:v>2012-03-15-02</c:v>
                </c:pt>
                <c:pt idx="3823">
                  <c:v>2012-03-15-03</c:v>
                </c:pt>
                <c:pt idx="3824">
                  <c:v>2012-03-15-04</c:v>
                </c:pt>
                <c:pt idx="3825">
                  <c:v>2012-03-15-05</c:v>
                </c:pt>
                <c:pt idx="3826">
                  <c:v>2012-03-15-06</c:v>
                </c:pt>
                <c:pt idx="3827">
                  <c:v>2012-03-15-07</c:v>
                </c:pt>
                <c:pt idx="3828">
                  <c:v>2012-03-15-08</c:v>
                </c:pt>
                <c:pt idx="3829">
                  <c:v>2012-03-15-09</c:v>
                </c:pt>
                <c:pt idx="3830">
                  <c:v>2012-03-15-10</c:v>
                </c:pt>
                <c:pt idx="3831">
                  <c:v>2012-03-15-11</c:v>
                </c:pt>
                <c:pt idx="3832">
                  <c:v>2012-03-15-12</c:v>
                </c:pt>
                <c:pt idx="3833">
                  <c:v>2012-03-15-13</c:v>
                </c:pt>
                <c:pt idx="3834">
                  <c:v>2012-03-15-14</c:v>
                </c:pt>
                <c:pt idx="3835">
                  <c:v>2012-03-15-15</c:v>
                </c:pt>
                <c:pt idx="3836">
                  <c:v>2012-03-15-16</c:v>
                </c:pt>
                <c:pt idx="3837">
                  <c:v>2012-03-15-17</c:v>
                </c:pt>
                <c:pt idx="3838">
                  <c:v>2012-03-15-18</c:v>
                </c:pt>
                <c:pt idx="3839">
                  <c:v>2012-03-15-19</c:v>
                </c:pt>
                <c:pt idx="3840">
                  <c:v>2012-03-15-20</c:v>
                </c:pt>
                <c:pt idx="3841">
                  <c:v>2012-03-15-21</c:v>
                </c:pt>
                <c:pt idx="3842">
                  <c:v>2012-03-15-22</c:v>
                </c:pt>
                <c:pt idx="3843">
                  <c:v>2012-03-15-23</c:v>
                </c:pt>
                <c:pt idx="3844">
                  <c:v>2012-03-16-00</c:v>
                </c:pt>
                <c:pt idx="3845">
                  <c:v>2012-03-16-01</c:v>
                </c:pt>
                <c:pt idx="3846">
                  <c:v>2012-03-16-02</c:v>
                </c:pt>
                <c:pt idx="3847">
                  <c:v>2012-03-16-03</c:v>
                </c:pt>
                <c:pt idx="3848">
                  <c:v>2012-03-16-04</c:v>
                </c:pt>
                <c:pt idx="3849">
                  <c:v>2012-03-16-05</c:v>
                </c:pt>
                <c:pt idx="3850">
                  <c:v>2012-03-16-06</c:v>
                </c:pt>
                <c:pt idx="3851">
                  <c:v>2012-03-16-07</c:v>
                </c:pt>
                <c:pt idx="3852">
                  <c:v>2012-03-16-08</c:v>
                </c:pt>
                <c:pt idx="3853">
                  <c:v>2012-03-16-09</c:v>
                </c:pt>
                <c:pt idx="3854">
                  <c:v>2012-03-16-10</c:v>
                </c:pt>
                <c:pt idx="3855">
                  <c:v>2012-03-16-11</c:v>
                </c:pt>
                <c:pt idx="3856">
                  <c:v>2012-03-16-12</c:v>
                </c:pt>
                <c:pt idx="3857">
                  <c:v>2012-03-16-13</c:v>
                </c:pt>
                <c:pt idx="3858">
                  <c:v>2012-03-16-14</c:v>
                </c:pt>
                <c:pt idx="3859">
                  <c:v>2012-03-16-15</c:v>
                </c:pt>
                <c:pt idx="3860">
                  <c:v>2012-03-16-16</c:v>
                </c:pt>
                <c:pt idx="3861">
                  <c:v>2012-03-16-17</c:v>
                </c:pt>
                <c:pt idx="3862">
                  <c:v>2012-03-16-18</c:v>
                </c:pt>
                <c:pt idx="3863">
                  <c:v>2012-03-16-19</c:v>
                </c:pt>
                <c:pt idx="3864">
                  <c:v>2012-03-16-20</c:v>
                </c:pt>
                <c:pt idx="3865">
                  <c:v>2012-03-16-21</c:v>
                </c:pt>
                <c:pt idx="3866">
                  <c:v>2012-03-16-22</c:v>
                </c:pt>
                <c:pt idx="3867">
                  <c:v>2012-03-16-23</c:v>
                </c:pt>
                <c:pt idx="3868">
                  <c:v>2012-03-17-00</c:v>
                </c:pt>
                <c:pt idx="3869">
                  <c:v>2012-03-17-01</c:v>
                </c:pt>
                <c:pt idx="3870">
                  <c:v>2012-03-17-02</c:v>
                </c:pt>
                <c:pt idx="3871">
                  <c:v>2012-03-17-03</c:v>
                </c:pt>
                <c:pt idx="3872">
                  <c:v>2012-03-17-04</c:v>
                </c:pt>
                <c:pt idx="3873">
                  <c:v>2012-03-17-05</c:v>
                </c:pt>
                <c:pt idx="3874">
                  <c:v>2012-03-17-06</c:v>
                </c:pt>
                <c:pt idx="3875">
                  <c:v>2012-03-17-07</c:v>
                </c:pt>
                <c:pt idx="3876">
                  <c:v>2012-03-17-08</c:v>
                </c:pt>
                <c:pt idx="3877">
                  <c:v>2012-03-17-09</c:v>
                </c:pt>
                <c:pt idx="3878">
                  <c:v>2012-03-17-10</c:v>
                </c:pt>
                <c:pt idx="3879">
                  <c:v>2012-03-17-11</c:v>
                </c:pt>
                <c:pt idx="3880">
                  <c:v>2012-03-17-12</c:v>
                </c:pt>
                <c:pt idx="3881">
                  <c:v>2012-03-17-13</c:v>
                </c:pt>
                <c:pt idx="3882">
                  <c:v>2012-03-17-14</c:v>
                </c:pt>
                <c:pt idx="3883">
                  <c:v>2012-03-17-15</c:v>
                </c:pt>
                <c:pt idx="3884">
                  <c:v>2012-03-17-16</c:v>
                </c:pt>
                <c:pt idx="3885">
                  <c:v>2012-03-17-17</c:v>
                </c:pt>
                <c:pt idx="3886">
                  <c:v>2012-03-17-18</c:v>
                </c:pt>
                <c:pt idx="3887">
                  <c:v>2012-03-17-19</c:v>
                </c:pt>
                <c:pt idx="3888">
                  <c:v>2012-03-17-20</c:v>
                </c:pt>
                <c:pt idx="3889">
                  <c:v>2012-03-17-21</c:v>
                </c:pt>
                <c:pt idx="3890">
                  <c:v>2012-03-17-22</c:v>
                </c:pt>
                <c:pt idx="3891">
                  <c:v>2012-03-17-23</c:v>
                </c:pt>
                <c:pt idx="3892">
                  <c:v>2012-03-18-00</c:v>
                </c:pt>
                <c:pt idx="3893">
                  <c:v>2012-03-18-01</c:v>
                </c:pt>
                <c:pt idx="3894">
                  <c:v>2012-03-18-02</c:v>
                </c:pt>
                <c:pt idx="3895">
                  <c:v>2012-03-18-03</c:v>
                </c:pt>
                <c:pt idx="3896">
                  <c:v>2012-03-18-04</c:v>
                </c:pt>
                <c:pt idx="3897">
                  <c:v>2012-03-18-05</c:v>
                </c:pt>
                <c:pt idx="3898">
                  <c:v>2012-03-18-06</c:v>
                </c:pt>
                <c:pt idx="3899">
                  <c:v>2012-03-18-07</c:v>
                </c:pt>
                <c:pt idx="3900">
                  <c:v>2012-03-18-08</c:v>
                </c:pt>
                <c:pt idx="3901">
                  <c:v>2012-03-18-09</c:v>
                </c:pt>
                <c:pt idx="3902">
                  <c:v>2012-03-18-10</c:v>
                </c:pt>
                <c:pt idx="3903">
                  <c:v>2012-03-18-11</c:v>
                </c:pt>
                <c:pt idx="3904">
                  <c:v>2012-03-18-12</c:v>
                </c:pt>
                <c:pt idx="3905">
                  <c:v>2012-03-18-13</c:v>
                </c:pt>
                <c:pt idx="3906">
                  <c:v>2012-03-18-14</c:v>
                </c:pt>
                <c:pt idx="3907">
                  <c:v>2012-03-18-15</c:v>
                </c:pt>
                <c:pt idx="3908">
                  <c:v>2012-03-18-16</c:v>
                </c:pt>
                <c:pt idx="3909">
                  <c:v>2012-03-18-17</c:v>
                </c:pt>
                <c:pt idx="3910">
                  <c:v>2012-03-18-18</c:v>
                </c:pt>
                <c:pt idx="3911">
                  <c:v>2012-03-18-19</c:v>
                </c:pt>
                <c:pt idx="3912">
                  <c:v>2012-03-18-20</c:v>
                </c:pt>
                <c:pt idx="3913">
                  <c:v>2012-03-18-21</c:v>
                </c:pt>
                <c:pt idx="3914">
                  <c:v>2012-03-18-22</c:v>
                </c:pt>
                <c:pt idx="3915">
                  <c:v>2012-03-18-23</c:v>
                </c:pt>
                <c:pt idx="3916">
                  <c:v>2012-03-19-00</c:v>
                </c:pt>
                <c:pt idx="3917">
                  <c:v>2012-03-19-01</c:v>
                </c:pt>
                <c:pt idx="3918">
                  <c:v>2012-03-19-02</c:v>
                </c:pt>
                <c:pt idx="3919">
                  <c:v>2012-03-19-03</c:v>
                </c:pt>
                <c:pt idx="3920">
                  <c:v>2012-03-19-04</c:v>
                </c:pt>
                <c:pt idx="3921">
                  <c:v>2012-03-19-05</c:v>
                </c:pt>
                <c:pt idx="3922">
                  <c:v>2012-03-19-06</c:v>
                </c:pt>
                <c:pt idx="3923">
                  <c:v>2012-03-19-07</c:v>
                </c:pt>
                <c:pt idx="3924">
                  <c:v>2012-03-19-08</c:v>
                </c:pt>
                <c:pt idx="3925">
                  <c:v>2012-03-19-09</c:v>
                </c:pt>
                <c:pt idx="3926">
                  <c:v>2012-03-19-10</c:v>
                </c:pt>
                <c:pt idx="3927">
                  <c:v>2012-03-19-11</c:v>
                </c:pt>
                <c:pt idx="3928">
                  <c:v>2012-03-19-12</c:v>
                </c:pt>
                <c:pt idx="3929">
                  <c:v>2012-03-19-13</c:v>
                </c:pt>
                <c:pt idx="3930">
                  <c:v>2012-03-19-14</c:v>
                </c:pt>
                <c:pt idx="3931">
                  <c:v>2012-03-19-15</c:v>
                </c:pt>
                <c:pt idx="3932">
                  <c:v>2012-03-19-16</c:v>
                </c:pt>
                <c:pt idx="3933">
                  <c:v>2012-03-19-17</c:v>
                </c:pt>
                <c:pt idx="3934">
                  <c:v>2012-03-19-18</c:v>
                </c:pt>
                <c:pt idx="3935">
                  <c:v>2012-03-19-19</c:v>
                </c:pt>
                <c:pt idx="3936">
                  <c:v>2012-03-19-20</c:v>
                </c:pt>
                <c:pt idx="3937">
                  <c:v>2012-03-19-21</c:v>
                </c:pt>
                <c:pt idx="3938">
                  <c:v>2012-03-19-22</c:v>
                </c:pt>
                <c:pt idx="3939">
                  <c:v>2012-03-19-23</c:v>
                </c:pt>
                <c:pt idx="3940">
                  <c:v>2012-03-20-00</c:v>
                </c:pt>
                <c:pt idx="3941">
                  <c:v>2012-03-20-01</c:v>
                </c:pt>
                <c:pt idx="3942">
                  <c:v>2012-03-20-02</c:v>
                </c:pt>
                <c:pt idx="3943">
                  <c:v>2012-03-20-03</c:v>
                </c:pt>
                <c:pt idx="3944">
                  <c:v>2012-03-20-04</c:v>
                </c:pt>
                <c:pt idx="3945">
                  <c:v>2012-03-20-05</c:v>
                </c:pt>
                <c:pt idx="3946">
                  <c:v>2012-03-20-06</c:v>
                </c:pt>
                <c:pt idx="3947">
                  <c:v>2012-03-20-07</c:v>
                </c:pt>
                <c:pt idx="3948">
                  <c:v>2012-03-20-08</c:v>
                </c:pt>
                <c:pt idx="3949">
                  <c:v>2012-03-20-09</c:v>
                </c:pt>
                <c:pt idx="3950">
                  <c:v>2012-03-20-10</c:v>
                </c:pt>
                <c:pt idx="3951">
                  <c:v>2012-03-20-11</c:v>
                </c:pt>
                <c:pt idx="3952">
                  <c:v>2012-03-20-12</c:v>
                </c:pt>
                <c:pt idx="3953">
                  <c:v>2012-03-20-13</c:v>
                </c:pt>
                <c:pt idx="3954">
                  <c:v>2012-03-20-14</c:v>
                </c:pt>
                <c:pt idx="3955">
                  <c:v>2012-03-20-15</c:v>
                </c:pt>
                <c:pt idx="3956">
                  <c:v>2012-03-20-16</c:v>
                </c:pt>
                <c:pt idx="3957">
                  <c:v>2012-03-20-17</c:v>
                </c:pt>
                <c:pt idx="3958">
                  <c:v>2012-03-20-18</c:v>
                </c:pt>
                <c:pt idx="3959">
                  <c:v>2012-03-20-19</c:v>
                </c:pt>
                <c:pt idx="3960">
                  <c:v>2012-03-20-20</c:v>
                </c:pt>
                <c:pt idx="3961">
                  <c:v>2012-03-20-21</c:v>
                </c:pt>
                <c:pt idx="3962">
                  <c:v>2012-03-20-22</c:v>
                </c:pt>
                <c:pt idx="3963">
                  <c:v>2012-03-20-23</c:v>
                </c:pt>
                <c:pt idx="3964">
                  <c:v>2012-03-21-00</c:v>
                </c:pt>
                <c:pt idx="3965">
                  <c:v>2012-03-21-01</c:v>
                </c:pt>
                <c:pt idx="3966">
                  <c:v>2012-03-21-02</c:v>
                </c:pt>
                <c:pt idx="3967">
                  <c:v>2012-03-21-03</c:v>
                </c:pt>
                <c:pt idx="3968">
                  <c:v>2012-03-21-04</c:v>
                </c:pt>
                <c:pt idx="3969">
                  <c:v>2012-03-21-05</c:v>
                </c:pt>
                <c:pt idx="3970">
                  <c:v>2012-03-21-06</c:v>
                </c:pt>
                <c:pt idx="3971">
                  <c:v>2012-03-21-07</c:v>
                </c:pt>
                <c:pt idx="3972">
                  <c:v>2012-03-21-08</c:v>
                </c:pt>
                <c:pt idx="3973">
                  <c:v>2012-03-21-09</c:v>
                </c:pt>
                <c:pt idx="3974">
                  <c:v>2012-03-21-10</c:v>
                </c:pt>
                <c:pt idx="3975">
                  <c:v>2012-03-21-11</c:v>
                </c:pt>
                <c:pt idx="3976">
                  <c:v>2012-03-21-12</c:v>
                </c:pt>
                <c:pt idx="3977">
                  <c:v>2012-03-21-13</c:v>
                </c:pt>
                <c:pt idx="3978">
                  <c:v>2012-03-21-14</c:v>
                </c:pt>
                <c:pt idx="3979">
                  <c:v>2012-03-21-15</c:v>
                </c:pt>
                <c:pt idx="3980">
                  <c:v>2012-03-21-16</c:v>
                </c:pt>
                <c:pt idx="3981">
                  <c:v>2012-03-21-17</c:v>
                </c:pt>
                <c:pt idx="3982">
                  <c:v>2012-03-21-18</c:v>
                </c:pt>
                <c:pt idx="3983">
                  <c:v>2012-03-21-19</c:v>
                </c:pt>
                <c:pt idx="3984">
                  <c:v>2012-03-21-20</c:v>
                </c:pt>
                <c:pt idx="3985">
                  <c:v>2012-03-21-21</c:v>
                </c:pt>
                <c:pt idx="3986">
                  <c:v>2012-03-21-22</c:v>
                </c:pt>
                <c:pt idx="3987">
                  <c:v>2012-03-21-23</c:v>
                </c:pt>
                <c:pt idx="3988">
                  <c:v>2012-03-22-00</c:v>
                </c:pt>
                <c:pt idx="3989">
                  <c:v>2012-03-22-01</c:v>
                </c:pt>
                <c:pt idx="3990">
                  <c:v>2012-03-22-02</c:v>
                </c:pt>
                <c:pt idx="3991">
                  <c:v>2012-03-22-03</c:v>
                </c:pt>
                <c:pt idx="3992">
                  <c:v>2012-03-22-04</c:v>
                </c:pt>
                <c:pt idx="3993">
                  <c:v>2012-03-22-05</c:v>
                </c:pt>
                <c:pt idx="3994">
                  <c:v>2012-03-22-06</c:v>
                </c:pt>
                <c:pt idx="3995">
                  <c:v>2012-03-22-07</c:v>
                </c:pt>
                <c:pt idx="3996">
                  <c:v>2012-03-22-08</c:v>
                </c:pt>
                <c:pt idx="3997">
                  <c:v>2012-03-22-09</c:v>
                </c:pt>
                <c:pt idx="3998">
                  <c:v>2012-03-22-10</c:v>
                </c:pt>
                <c:pt idx="3999">
                  <c:v>2012-03-22-11</c:v>
                </c:pt>
                <c:pt idx="4000">
                  <c:v>2012-03-22-12</c:v>
                </c:pt>
                <c:pt idx="4001">
                  <c:v>2012-03-22-13</c:v>
                </c:pt>
                <c:pt idx="4002">
                  <c:v>2012-03-22-14</c:v>
                </c:pt>
                <c:pt idx="4003">
                  <c:v>2012-03-22-15</c:v>
                </c:pt>
                <c:pt idx="4004">
                  <c:v>2012-03-22-16</c:v>
                </c:pt>
                <c:pt idx="4005">
                  <c:v>2012-03-22-17</c:v>
                </c:pt>
                <c:pt idx="4006">
                  <c:v>2012-03-22-18</c:v>
                </c:pt>
                <c:pt idx="4007">
                  <c:v>2012-03-22-19</c:v>
                </c:pt>
                <c:pt idx="4008">
                  <c:v>2012-03-22-20</c:v>
                </c:pt>
                <c:pt idx="4009">
                  <c:v>2012-03-22-21</c:v>
                </c:pt>
                <c:pt idx="4010">
                  <c:v>2012-03-22-22</c:v>
                </c:pt>
                <c:pt idx="4011">
                  <c:v>2012-03-22-23</c:v>
                </c:pt>
                <c:pt idx="4012">
                  <c:v>2012-03-23-00</c:v>
                </c:pt>
                <c:pt idx="4013">
                  <c:v>2012-03-23-01</c:v>
                </c:pt>
                <c:pt idx="4014">
                  <c:v>2012-03-23-02</c:v>
                </c:pt>
                <c:pt idx="4015">
                  <c:v>2012-03-23-03</c:v>
                </c:pt>
                <c:pt idx="4016">
                  <c:v>2012-03-23-04</c:v>
                </c:pt>
                <c:pt idx="4017">
                  <c:v>2012-03-23-05</c:v>
                </c:pt>
                <c:pt idx="4018">
                  <c:v>2012-03-23-06</c:v>
                </c:pt>
                <c:pt idx="4019">
                  <c:v>2012-03-23-07</c:v>
                </c:pt>
                <c:pt idx="4020">
                  <c:v>2012-03-23-08</c:v>
                </c:pt>
                <c:pt idx="4021">
                  <c:v>2012-03-23-09</c:v>
                </c:pt>
                <c:pt idx="4022">
                  <c:v>2012-03-23-10</c:v>
                </c:pt>
                <c:pt idx="4023">
                  <c:v>2012-03-23-11</c:v>
                </c:pt>
                <c:pt idx="4024">
                  <c:v>2012-03-23-12</c:v>
                </c:pt>
                <c:pt idx="4025">
                  <c:v>2012-03-23-13</c:v>
                </c:pt>
                <c:pt idx="4026">
                  <c:v>2012-03-23-14</c:v>
                </c:pt>
                <c:pt idx="4027">
                  <c:v>2012-03-23-15</c:v>
                </c:pt>
                <c:pt idx="4028">
                  <c:v>2012-03-23-16</c:v>
                </c:pt>
                <c:pt idx="4029">
                  <c:v>2012-03-23-17</c:v>
                </c:pt>
                <c:pt idx="4030">
                  <c:v>2012-03-23-18</c:v>
                </c:pt>
                <c:pt idx="4031">
                  <c:v>2012-03-23-19</c:v>
                </c:pt>
                <c:pt idx="4032">
                  <c:v>2012-03-23-20</c:v>
                </c:pt>
                <c:pt idx="4033">
                  <c:v>2012-03-23-21</c:v>
                </c:pt>
                <c:pt idx="4034">
                  <c:v>2012-03-23-22</c:v>
                </c:pt>
                <c:pt idx="4035">
                  <c:v>2012-03-23-23</c:v>
                </c:pt>
                <c:pt idx="4036">
                  <c:v>2012-03-24-00</c:v>
                </c:pt>
                <c:pt idx="4037">
                  <c:v>2012-03-24-01</c:v>
                </c:pt>
                <c:pt idx="4038">
                  <c:v>2012-03-24-02</c:v>
                </c:pt>
                <c:pt idx="4039">
                  <c:v>2012-03-24-03</c:v>
                </c:pt>
                <c:pt idx="4040">
                  <c:v>2012-03-24-04</c:v>
                </c:pt>
                <c:pt idx="4041">
                  <c:v>2012-03-24-05</c:v>
                </c:pt>
                <c:pt idx="4042">
                  <c:v>2012-03-24-06</c:v>
                </c:pt>
                <c:pt idx="4043">
                  <c:v>2012-03-24-07</c:v>
                </c:pt>
                <c:pt idx="4044">
                  <c:v>2012-03-24-08</c:v>
                </c:pt>
                <c:pt idx="4045">
                  <c:v>2012-03-24-09</c:v>
                </c:pt>
                <c:pt idx="4046">
                  <c:v>2012-03-24-10</c:v>
                </c:pt>
                <c:pt idx="4047">
                  <c:v>2012-03-24-11</c:v>
                </c:pt>
                <c:pt idx="4048">
                  <c:v>2012-03-24-12</c:v>
                </c:pt>
                <c:pt idx="4049">
                  <c:v>2012-03-24-13</c:v>
                </c:pt>
                <c:pt idx="4050">
                  <c:v>2012-03-24-14</c:v>
                </c:pt>
                <c:pt idx="4051">
                  <c:v>2012-03-24-15</c:v>
                </c:pt>
                <c:pt idx="4052">
                  <c:v>2012-03-24-16</c:v>
                </c:pt>
                <c:pt idx="4053">
                  <c:v>2012-03-24-17</c:v>
                </c:pt>
                <c:pt idx="4054">
                  <c:v>2012-03-24-18</c:v>
                </c:pt>
                <c:pt idx="4055">
                  <c:v>2012-03-24-19</c:v>
                </c:pt>
                <c:pt idx="4056">
                  <c:v>2012-03-24-20</c:v>
                </c:pt>
                <c:pt idx="4057">
                  <c:v>2012-03-24-21</c:v>
                </c:pt>
                <c:pt idx="4058">
                  <c:v>2012-03-24-22</c:v>
                </c:pt>
                <c:pt idx="4059">
                  <c:v>2012-03-24-23</c:v>
                </c:pt>
                <c:pt idx="4060">
                  <c:v>2012-03-25-00</c:v>
                </c:pt>
                <c:pt idx="4061">
                  <c:v>2012-03-25-01</c:v>
                </c:pt>
                <c:pt idx="4062">
                  <c:v>2012-03-25-02</c:v>
                </c:pt>
                <c:pt idx="4063">
                  <c:v>2012-03-25-03</c:v>
                </c:pt>
                <c:pt idx="4064">
                  <c:v>2012-03-25-04</c:v>
                </c:pt>
                <c:pt idx="4065">
                  <c:v>2012-03-25-05</c:v>
                </c:pt>
                <c:pt idx="4066">
                  <c:v>2012-03-25-06</c:v>
                </c:pt>
                <c:pt idx="4067">
                  <c:v>2012-03-25-07</c:v>
                </c:pt>
                <c:pt idx="4068">
                  <c:v>2012-03-25-08</c:v>
                </c:pt>
                <c:pt idx="4069">
                  <c:v>2012-03-25-09</c:v>
                </c:pt>
                <c:pt idx="4070">
                  <c:v>2012-03-25-10</c:v>
                </c:pt>
                <c:pt idx="4071">
                  <c:v>2012-03-25-11</c:v>
                </c:pt>
                <c:pt idx="4072">
                  <c:v>2012-03-25-12</c:v>
                </c:pt>
                <c:pt idx="4073">
                  <c:v>2012-03-25-13</c:v>
                </c:pt>
                <c:pt idx="4074">
                  <c:v>2012-03-25-14</c:v>
                </c:pt>
                <c:pt idx="4075">
                  <c:v>2012-03-25-15</c:v>
                </c:pt>
                <c:pt idx="4076">
                  <c:v>2012-03-25-16</c:v>
                </c:pt>
                <c:pt idx="4077">
                  <c:v>2012-03-25-17</c:v>
                </c:pt>
                <c:pt idx="4078">
                  <c:v>2012-03-25-18</c:v>
                </c:pt>
                <c:pt idx="4079">
                  <c:v>2012-03-25-19</c:v>
                </c:pt>
                <c:pt idx="4080">
                  <c:v>2012-03-25-20</c:v>
                </c:pt>
                <c:pt idx="4081">
                  <c:v>2012-03-25-21</c:v>
                </c:pt>
                <c:pt idx="4082">
                  <c:v>2012-03-25-22</c:v>
                </c:pt>
                <c:pt idx="4083">
                  <c:v>2012-03-25-23</c:v>
                </c:pt>
                <c:pt idx="4084">
                  <c:v>2012-03-26-00</c:v>
                </c:pt>
                <c:pt idx="4085">
                  <c:v>2012-03-26-01</c:v>
                </c:pt>
                <c:pt idx="4086">
                  <c:v>2012-03-26-02</c:v>
                </c:pt>
                <c:pt idx="4087">
                  <c:v>2012-03-26-03</c:v>
                </c:pt>
                <c:pt idx="4088">
                  <c:v>2012-03-26-04</c:v>
                </c:pt>
                <c:pt idx="4089">
                  <c:v>2012-03-26-05</c:v>
                </c:pt>
                <c:pt idx="4090">
                  <c:v>2012-03-26-06</c:v>
                </c:pt>
                <c:pt idx="4091">
                  <c:v>2012-03-26-07</c:v>
                </c:pt>
                <c:pt idx="4092">
                  <c:v>2012-03-26-08</c:v>
                </c:pt>
                <c:pt idx="4093">
                  <c:v>2012-03-26-09</c:v>
                </c:pt>
                <c:pt idx="4094">
                  <c:v>2012-03-26-10</c:v>
                </c:pt>
                <c:pt idx="4095">
                  <c:v>2012-03-26-11</c:v>
                </c:pt>
                <c:pt idx="4096">
                  <c:v>2012-03-26-12</c:v>
                </c:pt>
                <c:pt idx="4097">
                  <c:v>2012-03-26-13</c:v>
                </c:pt>
                <c:pt idx="4098">
                  <c:v>2012-03-26-14</c:v>
                </c:pt>
                <c:pt idx="4099">
                  <c:v>2012-03-26-15</c:v>
                </c:pt>
                <c:pt idx="4100">
                  <c:v>2012-03-26-16</c:v>
                </c:pt>
                <c:pt idx="4101">
                  <c:v>2012-03-26-17</c:v>
                </c:pt>
                <c:pt idx="4102">
                  <c:v>2012-03-26-18</c:v>
                </c:pt>
                <c:pt idx="4103">
                  <c:v>2012-03-26-19</c:v>
                </c:pt>
                <c:pt idx="4104">
                  <c:v>2012-03-26-20</c:v>
                </c:pt>
                <c:pt idx="4105">
                  <c:v>2012-03-26-21</c:v>
                </c:pt>
                <c:pt idx="4106">
                  <c:v>2012-03-26-22</c:v>
                </c:pt>
                <c:pt idx="4107">
                  <c:v>2012-03-26-23</c:v>
                </c:pt>
                <c:pt idx="4108">
                  <c:v>2012-03-27-00</c:v>
                </c:pt>
                <c:pt idx="4109">
                  <c:v>2012-03-27-01</c:v>
                </c:pt>
                <c:pt idx="4110">
                  <c:v>2012-03-27-02</c:v>
                </c:pt>
                <c:pt idx="4111">
                  <c:v>2012-03-27-03</c:v>
                </c:pt>
                <c:pt idx="4112">
                  <c:v>2012-03-27-04</c:v>
                </c:pt>
                <c:pt idx="4113">
                  <c:v>2012-03-27-05</c:v>
                </c:pt>
                <c:pt idx="4114">
                  <c:v>2012-03-27-06</c:v>
                </c:pt>
                <c:pt idx="4115">
                  <c:v>2012-03-27-07</c:v>
                </c:pt>
                <c:pt idx="4116">
                  <c:v>2012-03-27-08</c:v>
                </c:pt>
                <c:pt idx="4117">
                  <c:v>2012-03-27-09</c:v>
                </c:pt>
                <c:pt idx="4118">
                  <c:v>2012-03-27-10</c:v>
                </c:pt>
                <c:pt idx="4119">
                  <c:v>2012-03-27-11</c:v>
                </c:pt>
                <c:pt idx="4120">
                  <c:v>2012-03-27-12</c:v>
                </c:pt>
                <c:pt idx="4121">
                  <c:v>2012-03-27-13</c:v>
                </c:pt>
                <c:pt idx="4122">
                  <c:v>2012-03-27-14</c:v>
                </c:pt>
                <c:pt idx="4123">
                  <c:v>2012-03-27-15</c:v>
                </c:pt>
                <c:pt idx="4124">
                  <c:v>2012-03-27-16</c:v>
                </c:pt>
                <c:pt idx="4125">
                  <c:v>2012-03-27-17</c:v>
                </c:pt>
                <c:pt idx="4126">
                  <c:v>2012-03-27-18</c:v>
                </c:pt>
                <c:pt idx="4127">
                  <c:v>2012-03-27-19</c:v>
                </c:pt>
                <c:pt idx="4128">
                  <c:v>2012-03-27-20</c:v>
                </c:pt>
                <c:pt idx="4129">
                  <c:v>2012-03-27-21</c:v>
                </c:pt>
                <c:pt idx="4130">
                  <c:v>2012-03-27-22</c:v>
                </c:pt>
                <c:pt idx="4131">
                  <c:v>2012-03-27-23</c:v>
                </c:pt>
                <c:pt idx="4132">
                  <c:v>2012-03-28-00</c:v>
                </c:pt>
                <c:pt idx="4133">
                  <c:v>2012-03-28-01</c:v>
                </c:pt>
                <c:pt idx="4134">
                  <c:v>2012-03-28-02</c:v>
                </c:pt>
                <c:pt idx="4135">
                  <c:v>2012-03-28-03</c:v>
                </c:pt>
                <c:pt idx="4136">
                  <c:v>2012-03-28-04</c:v>
                </c:pt>
                <c:pt idx="4137">
                  <c:v>2012-03-28-05</c:v>
                </c:pt>
                <c:pt idx="4138">
                  <c:v>2012-03-28-06</c:v>
                </c:pt>
                <c:pt idx="4139">
                  <c:v>2012-03-28-07</c:v>
                </c:pt>
                <c:pt idx="4140">
                  <c:v>2012-03-28-08</c:v>
                </c:pt>
                <c:pt idx="4141">
                  <c:v>2012-03-28-09</c:v>
                </c:pt>
                <c:pt idx="4142">
                  <c:v>2012-03-28-10</c:v>
                </c:pt>
                <c:pt idx="4143">
                  <c:v>2012-03-28-11</c:v>
                </c:pt>
                <c:pt idx="4144">
                  <c:v>2012-03-28-12</c:v>
                </c:pt>
                <c:pt idx="4145">
                  <c:v>2012-03-28-13</c:v>
                </c:pt>
                <c:pt idx="4146">
                  <c:v>2012-03-28-14</c:v>
                </c:pt>
                <c:pt idx="4147">
                  <c:v>2012-03-28-15</c:v>
                </c:pt>
                <c:pt idx="4148">
                  <c:v>2012-03-28-16</c:v>
                </c:pt>
                <c:pt idx="4149">
                  <c:v>2012-03-28-17</c:v>
                </c:pt>
                <c:pt idx="4150">
                  <c:v>2012-03-28-18</c:v>
                </c:pt>
                <c:pt idx="4151">
                  <c:v>2012-03-28-19</c:v>
                </c:pt>
                <c:pt idx="4152">
                  <c:v>2012-03-28-20</c:v>
                </c:pt>
                <c:pt idx="4153">
                  <c:v>2012-03-28-21</c:v>
                </c:pt>
                <c:pt idx="4154">
                  <c:v>2012-03-28-22</c:v>
                </c:pt>
                <c:pt idx="4155">
                  <c:v>2012-03-28-23</c:v>
                </c:pt>
                <c:pt idx="4156">
                  <c:v>2012-03-29-00</c:v>
                </c:pt>
                <c:pt idx="4157">
                  <c:v>2012-03-29-01</c:v>
                </c:pt>
                <c:pt idx="4158">
                  <c:v>2012-03-29-02</c:v>
                </c:pt>
                <c:pt idx="4159">
                  <c:v>2012-03-29-03</c:v>
                </c:pt>
                <c:pt idx="4160">
                  <c:v>2012-03-29-04</c:v>
                </c:pt>
                <c:pt idx="4161">
                  <c:v>2012-03-29-05</c:v>
                </c:pt>
                <c:pt idx="4162">
                  <c:v>2012-03-29-06</c:v>
                </c:pt>
                <c:pt idx="4163">
                  <c:v>2012-03-29-07</c:v>
                </c:pt>
                <c:pt idx="4164">
                  <c:v>2012-03-29-08</c:v>
                </c:pt>
                <c:pt idx="4165">
                  <c:v>2012-03-29-09</c:v>
                </c:pt>
                <c:pt idx="4166">
                  <c:v>2012-03-29-10</c:v>
                </c:pt>
                <c:pt idx="4167">
                  <c:v>2012-03-29-11</c:v>
                </c:pt>
                <c:pt idx="4168">
                  <c:v>2012-03-29-12</c:v>
                </c:pt>
                <c:pt idx="4169">
                  <c:v>2012-03-29-13</c:v>
                </c:pt>
                <c:pt idx="4170">
                  <c:v>2012-03-29-14</c:v>
                </c:pt>
                <c:pt idx="4171">
                  <c:v>2012-03-29-15</c:v>
                </c:pt>
                <c:pt idx="4172">
                  <c:v>2012-03-29-16</c:v>
                </c:pt>
                <c:pt idx="4173">
                  <c:v>2012-03-29-17</c:v>
                </c:pt>
                <c:pt idx="4174">
                  <c:v>2012-03-29-18</c:v>
                </c:pt>
                <c:pt idx="4175">
                  <c:v>2012-03-29-19</c:v>
                </c:pt>
                <c:pt idx="4176">
                  <c:v>2012-03-29-20</c:v>
                </c:pt>
                <c:pt idx="4177">
                  <c:v>2012-03-29-21</c:v>
                </c:pt>
                <c:pt idx="4178">
                  <c:v>2012-03-29-22</c:v>
                </c:pt>
                <c:pt idx="4179">
                  <c:v>2012-03-29-23</c:v>
                </c:pt>
                <c:pt idx="4180">
                  <c:v>2012-03-30-00</c:v>
                </c:pt>
                <c:pt idx="4181">
                  <c:v>2012-03-30-01</c:v>
                </c:pt>
                <c:pt idx="4182">
                  <c:v>2012-03-30-02</c:v>
                </c:pt>
                <c:pt idx="4183">
                  <c:v>2012-03-30-03</c:v>
                </c:pt>
                <c:pt idx="4184">
                  <c:v>2012-03-30-04</c:v>
                </c:pt>
                <c:pt idx="4185">
                  <c:v>2012-03-30-05</c:v>
                </c:pt>
                <c:pt idx="4186">
                  <c:v>2012-03-30-06</c:v>
                </c:pt>
                <c:pt idx="4187">
                  <c:v>2012-03-30-07</c:v>
                </c:pt>
                <c:pt idx="4188">
                  <c:v>2012-03-30-08</c:v>
                </c:pt>
                <c:pt idx="4189">
                  <c:v>2012-03-30-09</c:v>
                </c:pt>
                <c:pt idx="4190">
                  <c:v>2012-03-30-10</c:v>
                </c:pt>
                <c:pt idx="4191">
                  <c:v>2012-03-30-11</c:v>
                </c:pt>
                <c:pt idx="4192">
                  <c:v>2012-03-30-12</c:v>
                </c:pt>
                <c:pt idx="4193">
                  <c:v>2012-03-30-13</c:v>
                </c:pt>
                <c:pt idx="4194">
                  <c:v>2012-03-30-14</c:v>
                </c:pt>
                <c:pt idx="4195">
                  <c:v>2012-03-30-15</c:v>
                </c:pt>
                <c:pt idx="4196">
                  <c:v>2012-03-30-16</c:v>
                </c:pt>
                <c:pt idx="4197">
                  <c:v>2012-03-30-17</c:v>
                </c:pt>
                <c:pt idx="4198">
                  <c:v>2012-03-30-18</c:v>
                </c:pt>
                <c:pt idx="4199">
                  <c:v>2012-03-30-19</c:v>
                </c:pt>
                <c:pt idx="4200">
                  <c:v>2012-03-30-20</c:v>
                </c:pt>
                <c:pt idx="4201">
                  <c:v>2012-03-30-21</c:v>
                </c:pt>
                <c:pt idx="4202">
                  <c:v>2012-03-30-22</c:v>
                </c:pt>
                <c:pt idx="4203">
                  <c:v>2012-03-30-23</c:v>
                </c:pt>
                <c:pt idx="4204">
                  <c:v>2012-03-31-00</c:v>
                </c:pt>
                <c:pt idx="4205">
                  <c:v>2012-03-31-01</c:v>
                </c:pt>
                <c:pt idx="4206">
                  <c:v>2012-03-31-02</c:v>
                </c:pt>
                <c:pt idx="4207">
                  <c:v>2012-03-31-03</c:v>
                </c:pt>
                <c:pt idx="4208">
                  <c:v>2012-03-31-04</c:v>
                </c:pt>
                <c:pt idx="4209">
                  <c:v>2012-03-31-05</c:v>
                </c:pt>
                <c:pt idx="4210">
                  <c:v>2012-03-31-06</c:v>
                </c:pt>
                <c:pt idx="4211">
                  <c:v>2012-03-31-07</c:v>
                </c:pt>
                <c:pt idx="4212">
                  <c:v>2012-03-31-08</c:v>
                </c:pt>
                <c:pt idx="4213">
                  <c:v>2012-03-31-09</c:v>
                </c:pt>
                <c:pt idx="4214">
                  <c:v>2012-03-31-10</c:v>
                </c:pt>
                <c:pt idx="4215">
                  <c:v>2012-03-31-11</c:v>
                </c:pt>
                <c:pt idx="4216">
                  <c:v>2012-03-31-12</c:v>
                </c:pt>
                <c:pt idx="4217">
                  <c:v>2012-03-31-13</c:v>
                </c:pt>
                <c:pt idx="4218">
                  <c:v>2012-03-31-14</c:v>
                </c:pt>
                <c:pt idx="4219">
                  <c:v>2012-03-31-15</c:v>
                </c:pt>
                <c:pt idx="4220">
                  <c:v>2012-03-31-16</c:v>
                </c:pt>
                <c:pt idx="4221">
                  <c:v>2012-03-31-17</c:v>
                </c:pt>
                <c:pt idx="4222">
                  <c:v>2012-03-31-18</c:v>
                </c:pt>
                <c:pt idx="4223">
                  <c:v>2012-03-31-19</c:v>
                </c:pt>
                <c:pt idx="4224">
                  <c:v>2012-03-31-20</c:v>
                </c:pt>
                <c:pt idx="4225">
                  <c:v>2012-03-31-21</c:v>
                </c:pt>
                <c:pt idx="4226">
                  <c:v>2012-03-31-22</c:v>
                </c:pt>
                <c:pt idx="4227">
                  <c:v>2012-03-31-23</c:v>
                </c:pt>
                <c:pt idx="4228">
                  <c:v>2012-04-01-00</c:v>
                </c:pt>
                <c:pt idx="4229">
                  <c:v>2012-04-01-01</c:v>
                </c:pt>
                <c:pt idx="4230">
                  <c:v>2012-04-01-02</c:v>
                </c:pt>
                <c:pt idx="4231">
                  <c:v>2012-04-01-03</c:v>
                </c:pt>
                <c:pt idx="4232">
                  <c:v>2012-04-01-04</c:v>
                </c:pt>
                <c:pt idx="4233">
                  <c:v>2012-04-01-05</c:v>
                </c:pt>
                <c:pt idx="4234">
                  <c:v>2012-04-01-06</c:v>
                </c:pt>
                <c:pt idx="4235">
                  <c:v>2012-04-01-07</c:v>
                </c:pt>
                <c:pt idx="4236">
                  <c:v>2012-04-01-08</c:v>
                </c:pt>
                <c:pt idx="4237">
                  <c:v>2012-04-01-09</c:v>
                </c:pt>
                <c:pt idx="4238">
                  <c:v>2012-04-01-10</c:v>
                </c:pt>
                <c:pt idx="4239">
                  <c:v>2012-04-01-11</c:v>
                </c:pt>
                <c:pt idx="4240">
                  <c:v>2012-04-01-12</c:v>
                </c:pt>
                <c:pt idx="4241">
                  <c:v>2012-04-01-13</c:v>
                </c:pt>
                <c:pt idx="4242">
                  <c:v>2012-04-01-14</c:v>
                </c:pt>
                <c:pt idx="4243">
                  <c:v>2012-04-01-15</c:v>
                </c:pt>
                <c:pt idx="4244">
                  <c:v>2012-04-01-16</c:v>
                </c:pt>
                <c:pt idx="4245">
                  <c:v>2012-04-01-17</c:v>
                </c:pt>
                <c:pt idx="4246">
                  <c:v>2012-04-01-18</c:v>
                </c:pt>
                <c:pt idx="4247">
                  <c:v>2012-04-01-19</c:v>
                </c:pt>
                <c:pt idx="4248">
                  <c:v>2012-04-01-20</c:v>
                </c:pt>
                <c:pt idx="4249">
                  <c:v>2012-04-01-21</c:v>
                </c:pt>
                <c:pt idx="4250">
                  <c:v>2012-04-01-22</c:v>
                </c:pt>
                <c:pt idx="4251">
                  <c:v>2012-04-01-23</c:v>
                </c:pt>
                <c:pt idx="4252">
                  <c:v>2012-04-02-00</c:v>
                </c:pt>
                <c:pt idx="4253">
                  <c:v>2012-04-02-01</c:v>
                </c:pt>
                <c:pt idx="4254">
                  <c:v>2012-04-02-02</c:v>
                </c:pt>
                <c:pt idx="4255">
                  <c:v>2012-04-02-03</c:v>
                </c:pt>
                <c:pt idx="4256">
                  <c:v>2012-04-02-04</c:v>
                </c:pt>
                <c:pt idx="4257">
                  <c:v>2012-04-02-05</c:v>
                </c:pt>
                <c:pt idx="4258">
                  <c:v>2012-04-02-06</c:v>
                </c:pt>
                <c:pt idx="4259">
                  <c:v>2012-04-02-07</c:v>
                </c:pt>
                <c:pt idx="4260">
                  <c:v>2012-04-02-08</c:v>
                </c:pt>
                <c:pt idx="4261">
                  <c:v>2012-04-02-09</c:v>
                </c:pt>
                <c:pt idx="4262">
                  <c:v>2012-04-02-10</c:v>
                </c:pt>
                <c:pt idx="4263">
                  <c:v>2012-04-02-11</c:v>
                </c:pt>
                <c:pt idx="4264">
                  <c:v>2012-04-02-12</c:v>
                </c:pt>
                <c:pt idx="4265">
                  <c:v>2012-04-02-13</c:v>
                </c:pt>
                <c:pt idx="4266">
                  <c:v>2012-04-02-14</c:v>
                </c:pt>
                <c:pt idx="4267">
                  <c:v>2012-04-02-15</c:v>
                </c:pt>
                <c:pt idx="4268">
                  <c:v>2012-04-02-16</c:v>
                </c:pt>
                <c:pt idx="4269">
                  <c:v>2012-04-02-17</c:v>
                </c:pt>
                <c:pt idx="4270">
                  <c:v>2012-04-02-18</c:v>
                </c:pt>
                <c:pt idx="4271">
                  <c:v>2012-04-02-19</c:v>
                </c:pt>
                <c:pt idx="4272">
                  <c:v>2012-04-02-20</c:v>
                </c:pt>
                <c:pt idx="4273">
                  <c:v>2012-04-02-21</c:v>
                </c:pt>
                <c:pt idx="4274">
                  <c:v>2012-04-02-22</c:v>
                </c:pt>
                <c:pt idx="4275">
                  <c:v>2012-04-02-23</c:v>
                </c:pt>
                <c:pt idx="4276">
                  <c:v>2012-04-03-00</c:v>
                </c:pt>
                <c:pt idx="4277">
                  <c:v>2012-04-03-01</c:v>
                </c:pt>
                <c:pt idx="4278">
                  <c:v>2012-04-03-02</c:v>
                </c:pt>
                <c:pt idx="4279">
                  <c:v>2012-04-03-03</c:v>
                </c:pt>
                <c:pt idx="4280">
                  <c:v>2012-04-03-04</c:v>
                </c:pt>
                <c:pt idx="4281">
                  <c:v>2012-04-03-05</c:v>
                </c:pt>
                <c:pt idx="4282">
                  <c:v>2012-04-03-06</c:v>
                </c:pt>
                <c:pt idx="4283">
                  <c:v>2012-04-03-07</c:v>
                </c:pt>
                <c:pt idx="4284">
                  <c:v>2012-04-03-08</c:v>
                </c:pt>
                <c:pt idx="4285">
                  <c:v>2012-04-03-09</c:v>
                </c:pt>
                <c:pt idx="4286">
                  <c:v>2012-04-03-10</c:v>
                </c:pt>
                <c:pt idx="4287">
                  <c:v>2012-04-03-11</c:v>
                </c:pt>
                <c:pt idx="4288">
                  <c:v>2012-04-03-12</c:v>
                </c:pt>
                <c:pt idx="4289">
                  <c:v>2012-04-03-13</c:v>
                </c:pt>
                <c:pt idx="4290">
                  <c:v>2012-04-03-14</c:v>
                </c:pt>
                <c:pt idx="4291">
                  <c:v>2012-04-03-15</c:v>
                </c:pt>
                <c:pt idx="4292">
                  <c:v>2012-04-03-16</c:v>
                </c:pt>
                <c:pt idx="4293">
                  <c:v>2012-04-03-17</c:v>
                </c:pt>
                <c:pt idx="4294">
                  <c:v>2012-04-03-18</c:v>
                </c:pt>
                <c:pt idx="4295">
                  <c:v>2012-04-03-19</c:v>
                </c:pt>
                <c:pt idx="4296">
                  <c:v>2012-04-03-20</c:v>
                </c:pt>
                <c:pt idx="4297">
                  <c:v>2012-04-03-21</c:v>
                </c:pt>
                <c:pt idx="4298">
                  <c:v>2012-04-03-22</c:v>
                </c:pt>
                <c:pt idx="4299">
                  <c:v>2012-04-03-23</c:v>
                </c:pt>
                <c:pt idx="4300">
                  <c:v>2012-04-04-00</c:v>
                </c:pt>
                <c:pt idx="4301">
                  <c:v>2012-04-04-01</c:v>
                </c:pt>
                <c:pt idx="4302">
                  <c:v>2012-04-04-02</c:v>
                </c:pt>
                <c:pt idx="4303">
                  <c:v>2012-04-04-03</c:v>
                </c:pt>
                <c:pt idx="4304">
                  <c:v>2012-04-04-04</c:v>
                </c:pt>
                <c:pt idx="4305">
                  <c:v>2012-04-04-05</c:v>
                </c:pt>
                <c:pt idx="4306">
                  <c:v>2012-04-04-06</c:v>
                </c:pt>
                <c:pt idx="4307">
                  <c:v>2012-04-04-07</c:v>
                </c:pt>
                <c:pt idx="4308">
                  <c:v>2012-04-04-08</c:v>
                </c:pt>
                <c:pt idx="4309">
                  <c:v>2012-04-04-09</c:v>
                </c:pt>
                <c:pt idx="4310">
                  <c:v>2012-04-04-10</c:v>
                </c:pt>
                <c:pt idx="4311">
                  <c:v>2012-04-04-11</c:v>
                </c:pt>
                <c:pt idx="4312">
                  <c:v>2012-04-04-12</c:v>
                </c:pt>
                <c:pt idx="4313">
                  <c:v>2012-04-04-13</c:v>
                </c:pt>
                <c:pt idx="4314">
                  <c:v>2012-04-04-14</c:v>
                </c:pt>
                <c:pt idx="4315">
                  <c:v>2012-04-04-15</c:v>
                </c:pt>
                <c:pt idx="4316">
                  <c:v>2012-04-04-16</c:v>
                </c:pt>
                <c:pt idx="4317">
                  <c:v>2012-04-04-17</c:v>
                </c:pt>
                <c:pt idx="4318">
                  <c:v>2012-04-04-18</c:v>
                </c:pt>
                <c:pt idx="4319">
                  <c:v>2012-04-04-19</c:v>
                </c:pt>
                <c:pt idx="4320">
                  <c:v>2012-04-04-20</c:v>
                </c:pt>
                <c:pt idx="4321">
                  <c:v>2012-04-04-21</c:v>
                </c:pt>
                <c:pt idx="4322">
                  <c:v>2012-04-04-22</c:v>
                </c:pt>
                <c:pt idx="4323">
                  <c:v>2012-04-04-23</c:v>
                </c:pt>
                <c:pt idx="4324">
                  <c:v>2012-04-05-00</c:v>
                </c:pt>
                <c:pt idx="4325">
                  <c:v>2012-04-05-01</c:v>
                </c:pt>
                <c:pt idx="4326">
                  <c:v>2012-04-05-02</c:v>
                </c:pt>
                <c:pt idx="4327">
                  <c:v>2012-04-05-03</c:v>
                </c:pt>
                <c:pt idx="4328">
                  <c:v>2012-04-05-04</c:v>
                </c:pt>
                <c:pt idx="4329">
                  <c:v>2012-04-05-05</c:v>
                </c:pt>
                <c:pt idx="4330">
                  <c:v>2012-04-05-06</c:v>
                </c:pt>
                <c:pt idx="4331">
                  <c:v>2012-04-05-07</c:v>
                </c:pt>
                <c:pt idx="4332">
                  <c:v>2012-04-05-08</c:v>
                </c:pt>
                <c:pt idx="4333">
                  <c:v>2012-04-05-09</c:v>
                </c:pt>
                <c:pt idx="4334">
                  <c:v>2012-04-05-10</c:v>
                </c:pt>
                <c:pt idx="4335">
                  <c:v>2012-04-05-11</c:v>
                </c:pt>
                <c:pt idx="4336">
                  <c:v>2012-04-05-12</c:v>
                </c:pt>
                <c:pt idx="4337">
                  <c:v>2012-04-05-13</c:v>
                </c:pt>
                <c:pt idx="4338">
                  <c:v>2012-04-05-14</c:v>
                </c:pt>
                <c:pt idx="4339">
                  <c:v>2012-04-05-15</c:v>
                </c:pt>
                <c:pt idx="4340">
                  <c:v>2012-04-05-16</c:v>
                </c:pt>
                <c:pt idx="4341">
                  <c:v>2012-04-05-17</c:v>
                </c:pt>
                <c:pt idx="4342">
                  <c:v>2012-04-05-18</c:v>
                </c:pt>
                <c:pt idx="4343">
                  <c:v>2012-04-05-19</c:v>
                </c:pt>
                <c:pt idx="4344">
                  <c:v>2012-04-05-20</c:v>
                </c:pt>
                <c:pt idx="4345">
                  <c:v>2012-04-05-21</c:v>
                </c:pt>
                <c:pt idx="4346">
                  <c:v>2012-04-05-22</c:v>
                </c:pt>
                <c:pt idx="4347">
                  <c:v>2012-04-05-23</c:v>
                </c:pt>
                <c:pt idx="4348">
                  <c:v>2012-04-06-00</c:v>
                </c:pt>
                <c:pt idx="4349">
                  <c:v>2012-04-06-01</c:v>
                </c:pt>
                <c:pt idx="4350">
                  <c:v>2012-04-06-02</c:v>
                </c:pt>
                <c:pt idx="4351">
                  <c:v>2012-04-06-03</c:v>
                </c:pt>
                <c:pt idx="4352">
                  <c:v>2012-04-06-04</c:v>
                </c:pt>
                <c:pt idx="4353">
                  <c:v>2012-04-06-05</c:v>
                </c:pt>
                <c:pt idx="4354">
                  <c:v>2012-04-06-06</c:v>
                </c:pt>
                <c:pt idx="4355">
                  <c:v>2012-04-06-07</c:v>
                </c:pt>
                <c:pt idx="4356">
                  <c:v>2012-04-06-08</c:v>
                </c:pt>
                <c:pt idx="4357">
                  <c:v>2012-04-06-09</c:v>
                </c:pt>
                <c:pt idx="4358">
                  <c:v>2012-04-06-10</c:v>
                </c:pt>
                <c:pt idx="4359">
                  <c:v>2012-04-06-11</c:v>
                </c:pt>
                <c:pt idx="4360">
                  <c:v>2012-04-06-12</c:v>
                </c:pt>
                <c:pt idx="4361">
                  <c:v>2012-04-06-13</c:v>
                </c:pt>
                <c:pt idx="4362">
                  <c:v>2012-04-06-14</c:v>
                </c:pt>
                <c:pt idx="4363">
                  <c:v>2012-04-06-15</c:v>
                </c:pt>
                <c:pt idx="4364">
                  <c:v>2012-04-06-16</c:v>
                </c:pt>
                <c:pt idx="4365">
                  <c:v>2012-04-06-17</c:v>
                </c:pt>
                <c:pt idx="4366">
                  <c:v>2012-04-06-18</c:v>
                </c:pt>
                <c:pt idx="4367">
                  <c:v>2012-04-06-19</c:v>
                </c:pt>
                <c:pt idx="4368">
                  <c:v>2012-04-06-20</c:v>
                </c:pt>
                <c:pt idx="4369">
                  <c:v>2012-04-06-21</c:v>
                </c:pt>
                <c:pt idx="4370">
                  <c:v>2012-04-06-22</c:v>
                </c:pt>
                <c:pt idx="4371">
                  <c:v>2012-04-06-23</c:v>
                </c:pt>
                <c:pt idx="4372">
                  <c:v>2012-04-07-00</c:v>
                </c:pt>
                <c:pt idx="4373">
                  <c:v>2012-04-07-01</c:v>
                </c:pt>
                <c:pt idx="4374">
                  <c:v>2012-04-07-02</c:v>
                </c:pt>
                <c:pt idx="4375">
                  <c:v>2012-04-07-03</c:v>
                </c:pt>
                <c:pt idx="4376">
                  <c:v>2012-04-07-04</c:v>
                </c:pt>
                <c:pt idx="4377">
                  <c:v>2012-04-07-05</c:v>
                </c:pt>
                <c:pt idx="4378">
                  <c:v>2012-04-07-06</c:v>
                </c:pt>
                <c:pt idx="4379">
                  <c:v>2012-04-07-07</c:v>
                </c:pt>
                <c:pt idx="4380">
                  <c:v>2012-04-07-08</c:v>
                </c:pt>
                <c:pt idx="4381">
                  <c:v>2012-04-07-09</c:v>
                </c:pt>
                <c:pt idx="4382">
                  <c:v>2012-04-07-10</c:v>
                </c:pt>
                <c:pt idx="4383">
                  <c:v>2012-04-07-11</c:v>
                </c:pt>
                <c:pt idx="4384">
                  <c:v>2012-04-07-12</c:v>
                </c:pt>
                <c:pt idx="4385">
                  <c:v>2012-04-07-13</c:v>
                </c:pt>
                <c:pt idx="4386">
                  <c:v>2012-04-07-14</c:v>
                </c:pt>
                <c:pt idx="4387">
                  <c:v>2012-04-07-15</c:v>
                </c:pt>
                <c:pt idx="4388">
                  <c:v>2012-04-07-16</c:v>
                </c:pt>
                <c:pt idx="4389">
                  <c:v>2012-04-07-17</c:v>
                </c:pt>
                <c:pt idx="4390">
                  <c:v>2012-04-07-18</c:v>
                </c:pt>
                <c:pt idx="4391">
                  <c:v>2012-04-07-19</c:v>
                </c:pt>
                <c:pt idx="4392">
                  <c:v>2012-04-07-20</c:v>
                </c:pt>
                <c:pt idx="4393">
                  <c:v>2012-04-07-21</c:v>
                </c:pt>
                <c:pt idx="4394">
                  <c:v>2012-04-07-22</c:v>
                </c:pt>
                <c:pt idx="4395">
                  <c:v>2012-04-07-23</c:v>
                </c:pt>
                <c:pt idx="4396">
                  <c:v>2012-04-08-00</c:v>
                </c:pt>
                <c:pt idx="4397">
                  <c:v>2012-04-08-01</c:v>
                </c:pt>
                <c:pt idx="4398">
                  <c:v>2012-04-08-02</c:v>
                </c:pt>
                <c:pt idx="4399">
                  <c:v>2012-04-08-03</c:v>
                </c:pt>
                <c:pt idx="4400">
                  <c:v>2012-04-08-04</c:v>
                </c:pt>
                <c:pt idx="4401">
                  <c:v>2012-04-08-05</c:v>
                </c:pt>
                <c:pt idx="4402">
                  <c:v>2012-04-08-06</c:v>
                </c:pt>
                <c:pt idx="4403">
                  <c:v>2012-04-08-07</c:v>
                </c:pt>
                <c:pt idx="4404">
                  <c:v>2012-04-08-08</c:v>
                </c:pt>
                <c:pt idx="4405">
                  <c:v>2012-04-08-09</c:v>
                </c:pt>
                <c:pt idx="4406">
                  <c:v>2012-04-08-10</c:v>
                </c:pt>
                <c:pt idx="4407">
                  <c:v>2012-04-08-11</c:v>
                </c:pt>
                <c:pt idx="4408">
                  <c:v>2012-04-08-12</c:v>
                </c:pt>
                <c:pt idx="4409">
                  <c:v>2012-04-08-13</c:v>
                </c:pt>
                <c:pt idx="4410">
                  <c:v>2012-04-08-14</c:v>
                </c:pt>
                <c:pt idx="4411">
                  <c:v>2012-04-08-15</c:v>
                </c:pt>
                <c:pt idx="4412">
                  <c:v>2012-04-08-16</c:v>
                </c:pt>
                <c:pt idx="4413">
                  <c:v>2012-04-08-17</c:v>
                </c:pt>
                <c:pt idx="4414">
                  <c:v>2012-04-08-18</c:v>
                </c:pt>
                <c:pt idx="4415">
                  <c:v>2012-04-08-19</c:v>
                </c:pt>
                <c:pt idx="4416">
                  <c:v>2012-04-08-20</c:v>
                </c:pt>
                <c:pt idx="4417">
                  <c:v>2012-04-08-21</c:v>
                </c:pt>
                <c:pt idx="4418">
                  <c:v>2012-04-08-22</c:v>
                </c:pt>
                <c:pt idx="4419">
                  <c:v>2012-04-08-23</c:v>
                </c:pt>
                <c:pt idx="4420">
                  <c:v>2012-04-09-00</c:v>
                </c:pt>
                <c:pt idx="4421">
                  <c:v>2012-04-09-01</c:v>
                </c:pt>
                <c:pt idx="4422">
                  <c:v>2012-04-09-02</c:v>
                </c:pt>
                <c:pt idx="4423">
                  <c:v>2012-04-09-03</c:v>
                </c:pt>
                <c:pt idx="4424">
                  <c:v>2012-04-09-04</c:v>
                </c:pt>
                <c:pt idx="4425">
                  <c:v>2012-04-09-05</c:v>
                </c:pt>
                <c:pt idx="4426">
                  <c:v>2012-04-09-06</c:v>
                </c:pt>
                <c:pt idx="4427">
                  <c:v>2012-04-09-07</c:v>
                </c:pt>
                <c:pt idx="4428">
                  <c:v>2012-04-09-08</c:v>
                </c:pt>
                <c:pt idx="4429">
                  <c:v>2012-04-09-09</c:v>
                </c:pt>
                <c:pt idx="4430">
                  <c:v>2012-04-09-10</c:v>
                </c:pt>
                <c:pt idx="4431">
                  <c:v>2012-04-09-11</c:v>
                </c:pt>
                <c:pt idx="4432">
                  <c:v>2012-04-09-12</c:v>
                </c:pt>
                <c:pt idx="4433">
                  <c:v>2012-04-09-13</c:v>
                </c:pt>
                <c:pt idx="4434">
                  <c:v>2012-04-09-14</c:v>
                </c:pt>
                <c:pt idx="4435">
                  <c:v>2012-04-09-15</c:v>
                </c:pt>
                <c:pt idx="4436">
                  <c:v>2012-04-09-16</c:v>
                </c:pt>
                <c:pt idx="4437">
                  <c:v>2012-04-09-17</c:v>
                </c:pt>
                <c:pt idx="4438">
                  <c:v>2012-04-09-18</c:v>
                </c:pt>
                <c:pt idx="4439">
                  <c:v>2012-04-09-19</c:v>
                </c:pt>
                <c:pt idx="4440">
                  <c:v>2012-04-09-20</c:v>
                </c:pt>
                <c:pt idx="4441">
                  <c:v>2012-04-09-21</c:v>
                </c:pt>
                <c:pt idx="4442">
                  <c:v>2012-04-09-22</c:v>
                </c:pt>
                <c:pt idx="4443">
                  <c:v>2012-04-09-23</c:v>
                </c:pt>
                <c:pt idx="4444">
                  <c:v>2012-04-10-00</c:v>
                </c:pt>
                <c:pt idx="4445">
                  <c:v>2012-04-10-01</c:v>
                </c:pt>
                <c:pt idx="4446">
                  <c:v>2012-04-10-02</c:v>
                </c:pt>
                <c:pt idx="4447">
                  <c:v>2012-04-10-03</c:v>
                </c:pt>
                <c:pt idx="4448">
                  <c:v>2012-04-10-04</c:v>
                </c:pt>
                <c:pt idx="4449">
                  <c:v>2012-04-10-05</c:v>
                </c:pt>
                <c:pt idx="4450">
                  <c:v>2012-04-10-06</c:v>
                </c:pt>
                <c:pt idx="4451">
                  <c:v>2012-04-10-07</c:v>
                </c:pt>
                <c:pt idx="4452">
                  <c:v>2012-04-10-08</c:v>
                </c:pt>
                <c:pt idx="4453">
                  <c:v>2012-04-10-09</c:v>
                </c:pt>
                <c:pt idx="4454">
                  <c:v>2012-04-10-10</c:v>
                </c:pt>
                <c:pt idx="4455">
                  <c:v>2012-04-10-11</c:v>
                </c:pt>
                <c:pt idx="4456">
                  <c:v>2012-04-10-12</c:v>
                </c:pt>
                <c:pt idx="4457">
                  <c:v>2012-04-10-13</c:v>
                </c:pt>
                <c:pt idx="4458">
                  <c:v>2012-04-10-14</c:v>
                </c:pt>
                <c:pt idx="4459">
                  <c:v>2012-04-10-15</c:v>
                </c:pt>
                <c:pt idx="4460">
                  <c:v>2012-04-10-16</c:v>
                </c:pt>
                <c:pt idx="4461">
                  <c:v>2012-04-10-17</c:v>
                </c:pt>
                <c:pt idx="4462">
                  <c:v>2012-04-10-18</c:v>
                </c:pt>
                <c:pt idx="4463">
                  <c:v>2012-04-10-19</c:v>
                </c:pt>
                <c:pt idx="4464">
                  <c:v>2012-04-10-20</c:v>
                </c:pt>
                <c:pt idx="4465">
                  <c:v>2012-04-10-21</c:v>
                </c:pt>
                <c:pt idx="4466">
                  <c:v>2012-04-10-22</c:v>
                </c:pt>
                <c:pt idx="4467">
                  <c:v>2012-04-10-23</c:v>
                </c:pt>
                <c:pt idx="4468">
                  <c:v>2012-04-11-00</c:v>
                </c:pt>
                <c:pt idx="4469">
                  <c:v>2012-04-11-01</c:v>
                </c:pt>
                <c:pt idx="4470">
                  <c:v>2012-04-11-02</c:v>
                </c:pt>
                <c:pt idx="4471">
                  <c:v>2012-04-11-03</c:v>
                </c:pt>
                <c:pt idx="4472">
                  <c:v>2012-04-11-04</c:v>
                </c:pt>
                <c:pt idx="4473">
                  <c:v>2012-04-11-05</c:v>
                </c:pt>
                <c:pt idx="4474">
                  <c:v>2012-04-11-06</c:v>
                </c:pt>
                <c:pt idx="4475">
                  <c:v>2012-04-11-07</c:v>
                </c:pt>
                <c:pt idx="4476">
                  <c:v>2012-04-11-08</c:v>
                </c:pt>
                <c:pt idx="4477">
                  <c:v>2012-04-11-09</c:v>
                </c:pt>
                <c:pt idx="4478">
                  <c:v>2012-04-11-10</c:v>
                </c:pt>
                <c:pt idx="4479">
                  <c:v>2012-04-11-11</c:v>
                </c:pt>
                <c:pt idx="4480">
                  <c:v>2012-04-11-12</c:v>
                </c:pt>
                <c:pt idx="4481">
                  <c:v>2012-04-11-13</c:v>
                </c:pt>
                <c:pt idx="4482">
                  <c:v>2012-04-11-14</c:v>
                </c:pt>
                <c:pt idx="4483">
                  <c:v>2012-04-11-15</c:v>
                </c:pt>
                <c:pt idx="4484">
                  <c:v>2012-04-11-16</c:v>
                </c:pt>
                <c:pt idx="4485">
                  <c:v>2012-04-11-17</c:v>
                </c:pt>
                <c:pt idx="4486">
                  <c:v>2012-04-11-18</c:v>
                </c:pt>
                <c:pt idx="4487">
                  <c:v>2012-04-11-19</c:v>
                </c:pt>
                <c:pt idx="4488">
                  <c:v>2012-04-11-20</c:v>
                </c:pt>
                <c:pt idx="4489">
                  <c:v>2012-04-11-21</c:v>
                </c:pt>
                <c:pt idx="4490">
                  <c:v>2012-04-11-22</c:v>
                </c:pt>
                <c:pt idx="4491">
                  <c:v>2012-04-11-23</c:v>
                </c:pt>
                <c:pt idx="4492">
                  <c:v>2012-04-12-00</c:v>
                </c:pt>
                <c:pt idx="4493">
                  <c:v>2012-04-12-01</c:v>
                </c:pt>
                <c:pt idx="4494">
                  <c:v>2012-04-12-02</c:v>
                </c:pt>
                <c:pt idx="4495">
                  <c:v>2012-04-12-03</c:v>
                </c:pt>
                <c:pt idx="4496">
                  <c:v>2012-04-12-04</c:v>
                </c:pt>
                <c:pt idx="4497">
                  <c:v>2012-04-12-05</c:v>
                </c:pt>
                <c:pt idx="4498">
                  <c:v>2012-04-12-06</c:v>
                </c:pt>
                <c:pt idx="4499">
                  <c:v>2012-04-12-07</c:v>
                </c:pt>
                <c:pt idx="4500">
                  <c:v>2012-04-12-08</c:v>
                </c:pt>
                <c:pt idx="4501">
                  <c:v>2012-04-12-09</c:v>
                </c:pt>
                <c:pt idx="4502">
                  <c:v>2012-04-12-10</c:v>
                </c:pt>
                <c:pt idx="4503">
                  <c:v>2012-04-12-11</c:v>
                </c:pt>
                <c:pt idx="4504">
                  <c:v>2012-04-12-12</c:v>
                </c:pt>
                <c:pt idx="4505">
                  <c:v>2012-04-12-13</c:v>
                </c:pt>
                <c:pt idx="4506">
                  <c:v>2012-04-12-14</c:v>
                </c:pt>
                <c:pt idx="4507">
                  <c:v>2012-04-12-15</c:v>
                </c:pt>
                <c:pt idx="4508">
                  <c:v>2012-04-12-16</c:v>
                </c:pt>
                <c:pt idx="4509">
                  <c:v>2012-04-12-17</c:v>
                </c:pt>
                <c:pt idx="4510">
                  <c:v>2012-04-12-18</c:v>
                </c:pt>
                <c:pt idx="4511">
                  <c:v>2012-04-12-19</c:v>
                </c:pt>
                <c:pt idx="4512">
                  <c:v>2012-04-12-20</c:v>
                </c:pt>
                <c:pt idx="4513">
                  <c:v>2012-04-12-21</c:v>
                </c:pt>
                <c:pt idx="4514">
                  <c:v>2012-04-12-22</c:v>
                </c:pt>
                <c:pt idx="4515">
                  <c:v>2012-04-12-23</c:v>
                </c:pt>
                <c:pt idx="4516">
                  <c:v>2012-04-13-00</c:v>
                </c:pt>
                <c:pt idx="4517">
                  <c:v>2012-04-13-01</c:v>
                </c:pt>
                <c:pt idx="4518">
                  <c:v>2012-04-13-02</c:v>
                </c:pt>
                <c:pt idx="4519">
                  <c:v>2012-04-13-03</c:v>
                </c:pt>
                <c:pt idx="4520">
                  <c:v>2012-04-13-04</c:v>
                </c:pt>
                <c:pt idx="4521">
                  <c:v>2012-04-13-05</c:v>
                </c:pt>
                <c:pt idx="4522">
                  <c:v>2012-04-13-06</c:v>
                </c:pt>
                <c:pt idx="4523">
                  <c:v>2012-04-13-07</c:v>
                </c:pt>
                <c:pt idx="4524">
                  <c:v>2012-04-13-08</c:v>
                </c:pt>
                <c:pt idx="4525">
                  <c:v>2012-04-13-09</c:v>
                </c:pt>
                <c:pt idx="4526">
                  <c:v>2012-04-13-10</c:v>
                </c:pt>
                <c:pt idx="4527">
                  <c:v>2012-04-13-11</c:v>
                </c:pt>
                <c:pt idx="4528">
                  <c:v>2012-04-13-12</c:v>
                </c:pt>
                <c:pt idx="4529">
                  <c:v>2012-04-13-13</c:v>
                </c:pt>
                <c:pt idx="4530">
                  <c:v>2012-04-13-14</c:v>
                </c:pt>
                <c:pt idx="4531">
                  <c:v>2012-04-13-15</c:v>
                </c:pt>
                <c:pt idx="4532">
                  <c:v>2012-04-13-16</c:v>
                </c:pt>
                <c:pt idx="4533">
                  <c:v>2012-04-13-17</c:v>
                </c:pt>
                <c:pt idx="4534">
                  <c:v>2012-04-13-18</c:v>
                </c:pt>
                <c:pt idx="4535">
                  <c:v>2012-04-13-19</c:v>
                </c:pt>
                <c:pt idx="4536">
                  <c:v>2012-04-13-20</c:v>
                </c:pt>
                <c:pt idx="4537">
                  <c:v>2012-04-13-21</c:v>
                </c:pt>
                <c:pt idx="4538">
                  <c:v>2012-04-13-22</c:v>
                </c:pt>
                <c:pt idx="4539">
                  <c:v>2012-04-13-23</c:v>
                </c:pt>
                <c:pt idx="4540">
                  <c:v>2012-04-14-00</c:v>
                </c:pt>
                <c:pt idx="4541">
                  <c:v>2012-04-14-01</c:v>
                </c:pt>
                <c:pt idx="4542">
                  <c:v>2012-04-14-02</c:v>
                </c:pt>
                <c:pt idx="4543">
                  <c:v>2012-04-14-03</c:v>
                </c:pt>
                <c:pt idx="4544">
                  <c:v>2012-04-14-04</c:v>
                </c:pt>
                <c:pt idx="4545">
                  <c:v>2012-04-14-05</c:v>
                </c:pt>
                <c:pt idx="4546">
                  <c:v>2012-04-14-06</c:v>
                </c:pt>
                <c:pt idx="4547">
                  <c:v>2012-04-14-07</c:v>
                </c:pt>
                <c:pt idx="4548">
                  <c:v>2012-04-14-08</c:v>
                </c:pt>
                <c:pt idx="4549">
                  <c:v>2012-04-14-09</c:v>
                </c:pt>
                <c:pt idx="4550">
                  <c:v>2012-04-14-10</c:v>
                </c:pt>
                <c:pt idx="4551">
                  <c:v>2012-04-14-11</c:v>
                </c:pt>
                <c:pt idx="4552">
                  <c:v>2012-04-14-12</c:v>
                </c:pt>
                <c:pt idx="4553">
                  <c:v>2012-04-14-13</c:v>
                </c:pt>
                <c:pt idx="4554">
                  <c:v>2012-04-14-14</c:v>
                </c:pt>
                <c:pt idx="4555">
                  <c:v>2012-04-14-15</c:v>
                </c:pt>
                <c:pt idx="4556">
                  <c:v>2012-04-14-16</c:v>
                </c:pt>
                <c:pt idx="4557">
                  <c:v>2012-04-14-17</c:v>
                </c:pt>
                <c:pt idx="4558">
                  <c:v>2012-04-14-18</c:v>
                </c:pt>
                <c:pt idx="4559">
                  <c:v>2012-04-14-19</c:v>
                </c:pt>
                <c:pt idx="4560">
                  <c:v>2012-04-14-20</c:v>
                </c:pt>
                <c:pt idx="4561">
                  <c:v>2012-04-14-21</c:v>
                </c:pt>
                <c:pt idx="4562">
                  <c:v>2012-04-14-22</c:v>
                </c:pt>
                <c:pt idx="4563">
                  <c:v>2012-04-14-23</c:v>
                </c:pt>
                <c:pt idx="4564">
                  <c:v>2012-04-15-00</c:v>
                </c:pt>
                <c:pt idx="4565">
                  <c:v>2012-04-15-01</c:v>
                </c:pt>
                <c:pt idx="4566">
                  <c:v>2012-04-15-02</c:v>
                </c:pt>
                <c:pt idx="4567">
                  <c:v>2012-04-15-03</c:v>
                </c:pt>
                <c:pt idx="4568">
                  <c:v>2012-04-15-04</c:v>
                </c:pt>
                <c:pt idx="4569">
                  <c:v>2012-04-15-05</c:v>
                </c:pt>
                <c:pt idx="4570">
                  <c:v>2012-04-15-06</c:v>
                </c:pt>
                <c:pt idx="4571">
                  <c:v>2012-04-15-07</c:v>
                </c:pt>
                <c:pt idx="4572">
                  <c:v>2012-04-15-08</c:v>
                </c:pt>
                <c:pt idx="4573">
                  <c:v>2012-04-15-09</c:v>
                </c:pt>
                <c:pt idx="4574">
                  <c:v>2012-04-15-10</c:v>
                </c:pt>
                <c:pt idx="4575">
                  <c:v>2012-04-15-11</c:v>
                </c:pt>
                <c:pt idx="4576">
                  <c:v>2012-04-15-12</c:v>
                </c:pt>
                <c:pt idx="4577">
                  <c:v>2012-04-15-13</c:v>
                </c:pt>
                <c:pt idx="4578">
                  <c:v>2012-04-15-14</c:v>
                </c:pt>
                <c:pt idx="4579">
                  <c:v>2012-04-15-15</c:v>
                </c:pt>
                <c:pt idx="4580">
                  <c:v>2012-04-15-16</c:v>
                </c:pt>
                <c:pt idx="4581">
                  <c:v>2012-04-15-17</c:v>
                </c:pt>
                <c:pt idx="4582">
                  <c:v>2012-04-15-18</c:v>
                </c:pt>
                <c:pt idx="4583">
                  <c:v>2012-04-15-19</c:v>
                </c:pt>
                <c:pt idx="4584">
                  <c:v>2012-04-15-20</c:v>
                </c:pt>
                <c:pt idx="4585">
                  <c:v>2012-04-15-21</c:v>
                </c:pt>
                <c:pt idx="4586">
                  <c:v>2012-04-15-22</c:v>
                </c:pt>
                <c:pt idx="4587">
                  <c:v>2012-04-15-23</c:v>
                </c:pt>
                <c:pt idx="4588">
                  <c:v>2012-04-16-00</c:v>
                </c:pt>
                <c:pt idx="4589">
                  <c:v>2012-04-16-01</c:v>
                </c:pt>
                <c:pt idx="4590">
                  <c:v>2012-04-16-02</c:v>
                </c:pt>
                <c:pt idx="4591">
                  <c:v>2012-04-16-03</c:v>
                </c:pt>
                <c:pt idx="4592">
                  <c:v>2012-04-16-04</c:v>
                </c:pt>
                <c:pt idx="4593">
                  <c:v>2012-04-16-05</c:v>
                </c:pt>
                <c:pt idx="4594">
                  <c:v>2012-04-16-06</c:v>
                </c:pt>
                <c:pt idx="4595">
                  <c:v>2012-04-16-07</c:v>
                </c:pt>
                <c:pt idx="4596">
                  <c:v>2012-04-16-08</c:v>
                </c:pt>
                <c:pt idx="4597">
                  <c:v>2012-04-16-09</c:v>
                </c:pt>
                <c:pt idx="4598">
                  <c:v>2012-04-16-10</c:v>
                </c:pt>
                <c:pt idx="4599">
                  <c:v>2012-04-16-11</c:v>
                </c:pt>
                <c:pt idx="4600">
                  <c:v>2012-04-16-12</c:v>
                </c:pt>
                <c:pt idx="4601">
                  <c:v>2012-04-16-13</c:v>
                </c:pt>
                <c:pt idx="4602">
                  <c:v>2012-04-16-14</c:v>
                </c:pt>
                <c:pt idx="4603">
                  <c:v>2012-04-16-15</c:v>
                </c:pt>
                <c:pt idx="4604">
                  <c:v>2012-04-16-16</c:v>
                </c:pt>
                <c:pt idx="4605">
                  <c:v>2012-04-16-17</c:v>
                </c:pt>
                <c:pt idx="4606">
                  <c:v>2012-04-16-18</c:v>
                </c:pt>
                <c:pt idx="4607">
                  <c:v>2012-04-16-19</c:v>
                </c:pt>
                <c:pt idx="4608">
                  <c:v>2012-04-16-20</c:v>
                </c:pt>
                <c:pt idx="4609">
                  <c:v>2012-04-16-21</c:v>
                </c:pt>
                <c:pt idx="4610">
                  <c:v>2012-04-16-22</c:v>
                </c:pt>
                <c:pt idx="4611">
                  <c:v>2012-04-16-23</c:v>
                </c:pt>
                <c:pt idx="4612">
                  <c:v>2012-04-17-00</c:v>
                </c:pt>
                <c:pt idx="4613">
                  <c:v>2012-04-17-01</c:v>
                </c:pt>
                <c:pt idx="4614">
                  <c:v>2012-04-17-02</c:v>
                </c:pt>
                <c:pt idx="4615">
                  <c:v>2012-04-17-03</c:v>
                </c:pt>
                <c:pt idx="4616">
                  <c:v>2012-04-17-04</c:v>
                </c:pt>
                <c:pt idx="4617">
                  <c:v>2012-04-17-05</c:v>
                </c:pt>
                <c:pt idx="4618">
                  <c:v>2012-04-17-06</c:v>
                </c:pt>
                <c:pt idx="4619">
                  <c:v>2012-04-17-07</c:v>
                </c:pt>
                <c:pt idx="4620">
                  <c:v>2012-04-17-08</c:v>
                </c:pt>
                <c:pt idx="4621">
                  <c:v>2012-04-17-09</c:v>
                </c:pt>
                <c:pt idx="4622">
                  <c:v>2012-04-17-10</c:v>
                </c:pt>
                <c:pt idx="4623">
                  <c:v>2012-04-17-11</c:v>
                </c:pt>
                <c:pt idx="4624">
                  <c:v>2012-04-17-12</c:v>
                </c:pt>
                <c:pt idx="4625">
                  <c:v>2012-04-17-13</c:v>
                </c:pt>
                <c:pt idx="4626">
                  <c:v>2012-04-17-14</c:v>
                </c:pt>
                <c:pt idx="4627">
                  <c:v>2012-04-17-15</c:v>
                </c:pt>
                <c:pt idx="4628">
                  <c:v>2012-04-17-16</c:v>
                </c:pt>
                <c:pt idx="4629">
                  <c:v>2012-04-17-17</c:v>
                </c:pt>
                <c:pt idx="4630">
                  <c:v>2012-04-17-18</c:v>
                </c:pt>
                <c:pt idx="4631">
                  <c:v>2012-04-17-19</c:v>
                </c:pt>
                <c:pt idx="4632">
                  <c:v>2012-04-17-20</c:v>
                </c:pt>
                <c:pt idx="4633">
                  <c:v>2012-04-17-21</c:v>
                </c:pt>
                <c:pt idx="4634">
                  <c:v>2012-04-17-22</c:v>
                </c:pt>
                <c:pt idx="4635">
                  <c:v>2012-04-17-23</c:v>
                </c:pt>
                <c:pt idx="4636">
                  <c:v>2012-04-18-00</c:v>
                </c:pt>
                <c:pt idx="4637">
                  <c:v>2012-04-18-01</c:v>
                </c:pt>
                <c:pt idx="4638">
                  <c:v>2012-04-18-02</c:v>
                </c:pt>
                <c:pt idx="4639">
                  <c:v>2012-04-18-03</c:v>
                </c:pt>
                <c:pt idx="4640">
                  <c:v>2012-04-18-04</c:v>
                </c:pt>
                <c:pt idx="4641">
                  <c:v>2012-04-18-05</c:v>
                </c:pt>
                <c:pt idx="4642">
                  <c:v>2012-04-18-06</c:v>
                </c:pt>
                <c:pt idx="4643">
                  <c:v>2012-04-18-07</c:v>
                </c:pt>
                <c:pt idx="4644">
                  <c:v>2012-04-18-08</c:v>
                </c:pt>
                <c:pt idx="4645">
                  <c:v>2012-04-18-09</c:v>
                </c:pt>
                <c:pt idx="4646">
                  <c:v>2012-04-18-10</c:v>
                </c:pt>
                <c:pt idx="4647">
                  <c:v>2012-04-18-11</c:v>
                </c:pt>
                <c:pt idx="4648">
                  <c:v>2012-04-18-12</c:v>
                </c:pt>
                <c:pt idx="4649">
                  <c:v>2012-04-18-13</c:v>
                </c:pt>
                <c:pt idx="4650">
                  <c:v>2012-04-18-14</c:v>
                </c:pt>
                <c:pt idx="4651">
                  <c:v>2012-04-18-15</c:v>
                </c:pt>
                <c:pt idx="4652">
                  <c:v>2012-04-18-16</c:v>
                </c:pt>
                <c:pt idx="4653">
                  <c:v>2012-04-18-17</c:v>
                </c:pt>
                <c:pt idx="4654">
                  <c:v>2012-04-18-18</c:v>
                </c:pt>
                <c:pt idx="4655">
                  <c:v>2012-04-18-19</c:v>
                </c:pt>
                <c:pt idx="4656">
                  <c:v>2012-04-18-20</c:v>
                </c:pt>
                <c:pt idx="4657">
                  <c:v>2012-04-18-21</c:v>
                </c:pt>
                <c:pt idx="4658">
                  <c:v>2012-04-18-22</c:v>
                </c:pt>
                <c:pt idx="4659">
                  <c:v>2012-04-18-23</c:v>
                </c:pt>
                <c:pt idx="4660">
                  <c:v>2012-04-19-00</c:v>
                </c:pt>
                <c:pt idx="4661">
                  <c:v>2012-04-19-01</c:v>
                </c:pt>
                <c:pt idx="4662">
                  <c:v>2012-04-19-02</c:v>
                </c:pt>
                <c:pt idx="4663">
                  <c:v>2012-04-19-03</c:v>
                </c:pt>
                <c:pt idx="4664">
                  <c:v>2012-04-19-04</c:v>
                </c:pt>
                <c:pt idx="4665">
                  <c:v>2012-04-19-05</c:v>
                </c:pt>
                <c:pt idx="4666">
                  <c:v>2012-04-19-06</c:v>
                </c:pt>
                <c:pt idx="4667">
                  <c:v>2012-04-19-07</c:v>
                </c:pt>
                <c:pt idx="4668">
                  <c:v>2012-04-19-08</c:v>
                </c:pt>
                <c:pt idx="4669">
                  <c:v>2012-04-19-09</c:v>
                </c:pt>
                <c:pt idx="4670">
                  <c:v>2012-04-19-10</c:v>
                </c:pt>
                <c:pt idx="4671">
                  <c:v>2012-04-19-11</c:v>
                </c:pt>
                <c:pt idx="4672">
                  <c:v>2012-04-19-12</c:v>
                </c:pt>
                <c:pt idx="4673">
                  <c:v>2012-04-19-13</c:v>
                </c:pt>
                <c:pt idx="4674">
                  <c:v>2012-04-19-14</c:v>
                </c:pt>
                <c:pt idx="4675">
                  <c:v>2012-04-19-15</c:v>
                </c:pt>
                <c:pt idx="4676">
                  <c:v>2012-04-19-16</c:v>
                </c:pt>
                <c:pt idx="4677">
                  <c:v>2012-04-19-17</c:v>
                </c:pt>
                <c:pt idx="4678">
                  <c:v>2012-04-19-18</c:v>
                </c:pt>
                <c:pt idx="4679">
                  <c:v>2012-04-19-19</c:v>
                </c:pt>
                <c:pt idx="4680">
                  <c:v>2012-04-19-20</c:v>
                </c:pt>
                <c:pt idx="4681">
                  <c:v>2012-04-19-21</c:v>
                </c:pt>
                <c:pt idx="4682">
                  <c:v>2012-04-19-22</c:v>
                </c:pt>
                <c:pt idx="4683">
                  <c:v>2012-04-19-23</c:v>
                </c:pt>
                <c:pt idx="4684">
                  <c:v>2012-04-20-00</c:v>
                </c:pt>
                <c:pt idx="4685">
                  <c:v>2012-04-20-01</c:v>
                </c:pt>
                <c:pt idx="4686">
                  <c:v>2012-04-20-02</c:v>
                </c:pt>
                <c:pt idx="4687">
                  <c:v>2012-04-20-03</c:v>
                </c:pt>
                <c:pt idx="4688">
                  <c:v>2012-04-20-04</c:v>
                </c:pt>
                <c:pt idx="4689">
                  <c:v>2012-04-20-05</c:v>
                </c:pt>
                <c:pt idx="4690">
                  <c:v>2012-04-20-06</c:v>
                </c:pt>
                <c:pt idx="4691">
                  <c:v>2012-04-20-07</c:v>
                </c:pt>
                <c:pt idx="4692">
                  <c:v>2012-04-20-08</c:v>
                </c:pt>
                <c:pt idx="4693">
                  <c:v>2012-04-20-09</c:v>
                </c:pt>
                <c:pt idx="4694">
                  <c:v>2012-04-20-10</c:v>
                </c:pt>
                <c:pt idx="4695">
                  <c:v>2012-04-20-11</c:v>
                </c:pt>
                <c:pt idx="4696">
                  <c:v>2012-04-20-12</c:v>
                </c:pt>
                <c:pt idx="4697">
                  <c:v>2012-04-20-13</c:v>
                </c:pt>
                <c:pt idx="4698">
                  <c:v>2012-04-20-14</c:v>
                </c:pt>
                <c:pt idx="4699">
                  <c:v>2012-04-20-15</c:v>
                </c:pt>
                <c:pt idx="4700">
                  <c:v>2012-04-20-16</c:v>
                </c:pt>
                <c:pt idx="4701">
                  <c:v>2012-04-20-17</c:v>
                </c:pt>
                <c:pt idx="4702">
                  <c:v>2012-04-20-18</c:v>
                </c:pt>
                <c:pt idx="4703">
                  <c:v>2012-04-20-19</c:v>
                </c:pt>
                <c:pt idx="4704">
                  <c:v>2012-04-20-20</c:v>
                </c:pt>
                <c:pt idx="4705">
                  <c:v>2012-04-20-21</c:v>
                </c:pt>
                <c:pt idx="4706">
                  <c:v>2012-04-20-22</c:v>
                </c:pt>
                <c:pt idx="4707">
                  <c:v>2012-04-20-23</c:v>
                </c:pt>
                <c:pt idx="4708">
                  <c:v>2012-04-21-00</c:v>
                </c:pt>
                <c:pt idx="4709">
                  <c:v>2012-04-21-01</c:v>
                </c:pt>
                <c:pt idx="4710">
                  <c:v>2012-04-21-02</c:v>
                </c:pt>
                <c:pt idx="4711">
                  <c:v>2012-04-21-03</c:v>
                </c:pt>
                <c:pt idx="4712">
                  <c:v>2012-04-21-04</c:v>
                </c:pt>
                <c:pt idx="4713">
                  <c:v>2012-04-21-05</c:v>
                </c:pt>
                <c:pt idx="4714">
                  <c:v>2012-04-21-06</c:v>
                </c:pt>
                <c:pt idx="4715">
                  <c:v>2012-04-21-07</c:v>
                </c:pt>
                <c:pt idx="4716">
                  <c:v>2012-04-21-08</c:v>
                </c:pt>
                <c:pt idx="4717">
                  <c:v>2012-04-21-09</c:v>
                </c:pt>
                <c:pt idx="4718">
                  <c:v>2012-04-21-10</c:v>
                </c:pt>
                <c:pt idx="4719">
                  <c:v>2012-04-21-11</c:v>
                </c:pt>
                <c:pt idx="4720">
                  <c:v>2012-04-21-12</c:v>
                </c:pt>
                <c:pt idx="4721">
                  <c:v>2012-04-21-13</c:v>
                </c:pt>
                <c:pt idx="4722">
                  <c:v>2012-04-21-14</c:v>
                </c:pt>
                <c:pt idx="4723">
                  <c:v>2012-04-21-15</c:v>
                </c:pt>
                <c:pt idx="4724">
                  <c:v>2012-04-21-16</c:v>
                </c:pt>
                <c:pt idx="4725">
                  <c:v>2012-04-21-17</c:v>
                </c:pt>
                <c:pt idx="4726">
                  <c:v>2012-04-21-18</c:v>
                </c:pt>
                <c:pt idx="4727">
                  <c:v>2012-04-21-19</c:v>
                </c:pt>
                <c:pt idx="4728">
                  <c:v>2012-04-21-20</c:v>
                </c:pt>
                <c:pt idx="4729">
                  <c:v>2012-04-21-21</c:v>
                </c:pt>
                <c:pt idx="4730">
                  <c:v>2012-04-21-22</c:v>
                </c:pt>
                <c:pt idx="4731">
                  <c:v>2012-04-21-23</c:v>
                </c:pt>
                <c:pt idx="4732">
                  <c:v>2012-04-22-00</c:v>
                </c:pt>
                <c:pt idx="4733">
                  <c:v>2012-04-22-01</c:v>
                </c:pt>
                <c:pt idx="4734">
                  <c:v>2012-04-22-02</c:v>
                </c:pt>
                <c:pt idx="4735">
                  <c:v>2012-04-22-03</c:v>
                </c:pt>
                <c:pt idx="4736">
                  <c:v>2012-04-22-04</c:v>
                </c:pt>
                <c:pt idx="4737">
                  <c:v>2012-04-22-05</c:v>
                </c:pt>
                <c:pt idx="4738">
                  <c:v>2012-04-22-06</c:v>
                </c:pt>
                <c:pt idx="4739">
                  <c:v>2012-04-22-07</c:v>
                </c:pt>
                <c:pt idx="4740">
                  <c:v>2012-04-22-08</c:v>
                </c:pt>
                <c:pt idx="4741">
                  <c:v>2012-04-22-09</c:v>
                </c:pt>
                <c:pt idx="4742">
                  <c:v>2012-04-22-10</c:v>
                </c:pt>
                <c:pt idx="4743">
                  <c:v>2012-04-22-11</c:v>
                </c:pt>
                <c:pt idx="4744">
                  <c:v>2012-04-22-12</c:v>
                </c:pt>
                <c:pt idx="4745">
                  <c:v>2012-04-22-13</c:v>
                </c:pt>
                <c:pt idx="4746">
                  <c:v>2012-04-22-14</c:v>
                </c:pt>
                <c:pt idx="4747">
                  <c:v>2012-04-22-15</c:v>
                </c:pt>
                <c:pt idx="4748">
                  <c:v>2012-04-22-16</c:v>
                </c:pt>
                <c:pt idx="4749">
                  <c:v>2012-04-22-17</c:v>
                </c:pt>
                <c:pt idx="4750">
                  <c:v>2012-04-22-18</c:v>
                </c:pt>
                <c:pt idx="4751">
                  <c:v>2012-04-22-19</c:v>
                </c:pt>
                <c:pt idx="4752">
                  <c:v>2012-04-22-20</c:v>
                </c:pt>
                <c:pt idx="4753">
                  <c:v>2012-04-22-21</c:v>
                </c:pt>
                <c:pt idx="4754">
                  <c:v>2012-04-22-22</c:v>
                </c:pt>
                <c:pt idx="4755">
                  <c:v>2012-04-22-23</c:v>
                </c:pt>
                <c:pt idx="4756">
                  <c:v>2012-04-23-00</c:v>
                </c:pt>
                <c:pt idx="4757">
                  <c:v>2012-04-23-01</c:v>
                </c:pt>
                <c:pt idx="4758">
                  <c:v>2012-04-23-02</c:v>
                </c:pt>
                <c:pt idx="4759">
                  <c:v>2012-04-23-03</c:v>
                </c:pt>
                <c:pt idx="4760">
                  <c:v>2012-04-23-04</c:v>
                </c:pt>
                <c:pt idx="4761">
                  <c:v>2012-04-23-05</c:v>
                </c:pt>
                <c:pt idx="4762">
                  <c:v>2012-04-23-06</c:v>
                </c:pt>
                <c:pt idx="4763">
                  <c:v>2012-04-23-07</c:v>
                </c:pt>
                <c:pt idx="4764">
                  <c:v>2012-04-23-08</c:v>
                </c:pt>
                <c:pt idx="4765">
                  <c:v>2012-04-23-09</c:v>
                </c:pt>
                <c:pt idx="4766">
                  <c:v>2012-04-23-10</c:v>
                </c:pt>
                <c:pt idx="4767">
                  <c:v>2012-04-23-11</c:v>
                </c:pt>
                <c:pt idx="4768">
                  <c:v>2012-04-23-12</c:v>
                </c:pt>
                <c:pt idx="4769">
                  <c:v>2012-04-23-13</c:v>
                </c:pt>
                <c:pt idx="4770">
                  <c:v>2012-04-23-14</c:v>
                </c:pt>
                <c:pt idx="4771">
                  <c:v>2012-04-23-15</c:v>
                </c:pt>
                <c:pt idx="4772">
                  <c:v>2012-04-23-16</c:v>
                </c:pt>
                <c:pt idx="4773">
                  <c:v>2012-04-23-17</c:v>
                </c:pt>
                <c:pt idx="4774">
                  <c:v>2012-04-23-18</c:v>
                </c:pt>
                <c:pt idx="4775">
                  <c:v>2012-04-23-19</c:v>
                </c:pt>
                <c:pt idx="4776">
                  <c:v>2012-04-23-20</c:v>
                </c:pt>
                <c:pt idx="4777">
                  <c:v>2012-04-23-21</c:v>
                </c:pt>
                <c:pt idx="4778">
                  <c:v>2012-04-23-22</c:v>
                </c:pt>
                <c:pt idx="4779">
                  <c:v>2012-04-23-23</c:v>
                </c:pt>
                <c:pt idx="4780">
                  <c:v>2012-04-24-00</c:v>
                </c:pt>
                <c:pt idx="4781">
                  <c:v>2012-04-24-01</c:v>
                </c:pt>
                <c:pt idx="4782">
                  <c:v>2012-04-24-02</c:v>
                </c:pt>
                <c:pt idx="4783">
                  <c:v>2012-04-24-03</c:v>
                </c:pt>
                <c:pt idx="4784">
                  <c:v>2012-04-24-04</c:v>
                </c:pt>
                <c:pt idx="4785">
                  <c:v>2012-04-24-05</c:v>
                </c:pt>
                <c:pt idx="4786">
                  <c:v>2012-04-24-06</c:v>
                </c:pt>
                <c:pt idx="4787">
                  <c:v>2012-04-24-07</c:v>
                </c:pt>
                <c:pt idx="4788">
                  <c:v>2012-04-24-08</c:v>
                </c:pt>
                <c:pt idx="4789">
                  <c:v>2012-04-24-09</c:v>
                </c:pt>
                <c:pt idx="4790">
                  <c:v>2012-04-24-10</c:v>
                </c:pt>
                <c:pt idx="4791">
                  <c:v>2012-04-24-11</c:v>
                </c:pt>
                <c:pt idx="4792">
                  <c:v>2012-04-24-12</c:v>
                </c:pt>
                <c:pt idx="4793">
                  <c:v>2012-04-24-13</c:v>
                </c:pt>
                <c:pt idx="4794">
                  <c:v>2012-04-24-14</c:v>
                </c:pt>
                <c:pt idx="4795">
                  <c:v>2012-04-24-15</c:v>
                </c:pt>
                <c:pt idx="4796">
                  <c:v>2012-04-24-16</c:v>
                </c:pt>
                <c:pt idx="4797">
                  <c:v>2012-04-24-17</c:v>
                </c:pt>
                <c:pt idx="4798">
                  <c:v>2012-04-24-18</c:v>
                </c:pt>
                <c:pt idx="4799">
                  <c:v>2012-04-24-19</c:v>
                </c:pt>
                <c:pt idx="4800">
                  <c:v>2012-04-24-20</c:v>
                </c:pt>
                <c:pt idx="4801">
                  <c:v>2012-04-24-21</c:v>
                </c:pt>
                <c:pt idx="4802">
                  <c:v>2012-04-24-22</c:v>
                </c:pt>
                <c:pt idx="4803">
                  <c:v>2012-04-24-23</c:v>
                </c:pt>
                <c:pt idx="4804">
                  <c:v>2012-04-25-00</c:v>
                </c:pt>
                <c:pt idx="4805">
                  <c:v>2012-04-25-01</c:v>
                </c:pt>
                <c:pt idx="4806">
                  <c:v>2012-04-25-02</c:v>
                </c:pt>
                <c:pt idx="4807">
                  <c:v>2012-04-25-03</c:v>
                </c:pt>
                <c:pt idx="4808">
                  <c:v>2012-04-25-04</c:v>
                </c:pt>
                <c:pt idx="4809">
                  <c:v>2012-04-25-05</c:v>
                </c:pt>
                <c:pt idx="4810">
                  <c:v>2012-04-25-06</c:v>
                </c:pt>
                <c:pt idx="4811">
                  <c:v>2012-04-25-07</c:v>
                </c:pt>
                <c:pt idx="4812">
                  <c:v>2012-04-25-08</c:v>
                </c:pt>
                <c:pt idx="4813">
                  <c:v>2012-04-25-09</c:v>
                </c:pt>
                <c:pt idx="4814">
                  <c:v>2012-04-25-10</c:v>
                </c:pt>
                <c:pt idx="4815">
                  <c:v>2012-04-25-11</c:v>
                </c:pt>
                <c:pt idx="4816">
                  <c:v>2012-04-25-12</c:v>
                </c:pt>
                <c:pt idx="4817">
                  <c:v>2012-04-25-13</c:v>
                </c:pt>
                <c:pt idx="4818">
                  <c:v>2012-04-25-14</c:v>
                </c:pt>
                <c:pt idx="4819">
                  <c:v>2012-04-25-15</c:v>
                </c:pt>
                <c:pt idx="4820">
                  <c:v>2012-04-25-16</c:v>
                </c:pt>
                <c:pt idx="4821">
                  <c:v>2012-04-25-17</c:v>
                </c:pt>
                <c:pt idx="4822">
                  <c:v>2012-04-25-18</c:v>
                </c:pt>
                <c:pt idx="4823">
                  <c:v>2012-04-25-19</c:v>
                </c:pt>
                <c:pt idx="4824">
                  <c:v>2012-04-25-20</c:v>
                </c:pt>
                <c:pt idx="4825">
                  <c:v>2012-04-25-21</c:v>
                </c:pt>
                <c:pt idx="4826">
                  <c:v>2012-04-25-22</c:v>
                </c:pt>
                <c:pt idx="4827">
                  <c:v>2012-04-25-23</c:v>
                </c:pt>
                <c:pt idx="4828">
                  <c:v>2012-04-26-00</c:v>
                </c:pt>
                <c:pt idx="4829">
                  <c:v>2012-04-26-01</c:v>
                </c:pt>
                <c:pt idx="4830">
                  <c:v>2012-04-26-02</c:v>
                </c:pt>
                <c:pt idx="4831">
                  <c:v>2012-04-26-03</c:v>
                </c:pt>
                <c:pt idx="4832">
                  <c:v>2012-04-26-04</c:v>
                </c:pt>
                <c:pt idx="4833">
                  <c:v>2012-04-26-05</c:v>
                </c:pt>
                <c:pt idx="4834">
                  <c:v>2012-04-26-06</c:v>
                </c:pt>
                <c:pt idx="4835">
                  <c:v>2012-04-26-07</c:v>
                </c:pt>
                <c:pt idx="4836">
                  <c:v>2012-04-26-08</c:v>
                </c:pt>
                <c:pt idx="4837">
                  <c:v>2012-04-26-09</c:v>
                </c:pt>
                <c:pt idx="4838">
                  <c:v>2012-04-26-10</c:v>
                </c:pt>
                <c:pt idx="4839">
                  <c:v>2012-04-26-11</c:v>
                </c:pt>
                <c:pt idx="4840">
                  <c:v>2012-04-26-12</c:v>
                </c:pt>
                <c:pt idx="4841">
                  <c:v>2012-04-26-13</c:v>
                </c:pt>
                <c:pt idx="4842">
                  <c:v>2012-04-26-14</c:v>
                </c:pt>
                <c:pt idx="4843">
                  <c:v>2012-04-26-15</c:v>
                </c:pt>
                <c:pt idx="4844">
                  <c:v>2012-04-26-16</c:v>
                </c:pt>
                <c:pt idx="4845">
                  <c:v>2012-04-26-17</c:v>
                </c:pt>
                <c:pt idx="4846">
                  <c:v>2012-04-26-18</c:v>
                </c:pt>
                <c:pt idx="4847">
                  <c:v>2012-04-26-19</c:v>
                </c:pt>
                <c:pt idx="4848">
                  <c:v>2012-04-26-20</c:v>
                </c:pt>
                <c:pt idx="4849">
                  <c:v>2012-04-26-21</c:v>
                </c:pt>
                <c:pt idx="4850">
                  <c:v>2012-04-26-22</c:v>
                </c:pt>
                <c:pt idx="4851">
                  <c:v>2012-04-26-23</c:v>
                </c:pt>
                <c:pt idx="4852">
                  <c:v>2012-04-27-00</c:v>
                </c:pt>
                <c:pt idx="4853">
                  <c:v>2012-04-27-01</c:v>
                </c:pt>
                <c:pt idx="4854">
                  <c:v>2012-04-27-02</c:v>
                </c:pt>
                <c:pt idx="4855">
                  <c:v>2012-04-27-03</c:v>
                </c:pt>
                <c:pt idx="4856">
                  <c:v>2012-04-27-04</c:v>
                </c:pt>
                <c:pt idx="4857">
                  <c:v>2012-04-27-05</c:v>
                </c:pt>
                <c:pt idx="4858">
                  <c:v>2012-04-27-06</c:v>
                </c:pt>
                <c:pt idx="4859">
                  <c:v>2012-04-27-07</c:v>
                </c:pt>
                <c:pt idx="4860">
                  <c:v>2012-04-27-08</c:v>
                </c:pt>
                <c:pt idx="4861">
                  <c:v>2012-04-27-09</c:v>
                </c:pt>
                <c:pt idx="4862">
                  <c:v>2012-04-27-10</c:v>
                </c:pt>
                <c:pt idx="4863">
                  <c:v>2012-04-27-11</c:v>
                </c:pt>
                <c:pt idx="4864">
                  <c:v>2012-04-27-12</c:v>
                </c:pt>
                <c:pt idx="4865">
                  <c:v>2012-04-27-13</c:v>
                </c:pt>
                <c:pt idx="4866">
                  <c:v>2012-04-27-14</c:v>
                </c:pt>
                <c:pt idx="4867">
                  <c:v>2012-04-27-15</c:v>
                </c:pt>
                <c:pt idx="4868">
                  <c:v>2012-04-27-16</c:v>
                </c:pt>
                <c:pt idx="4869">
                  <c:v>2012-04-27-17</c:v>
                </c:pt>
                <c:pt idx="4870">
                  <c:v>2012-04-27-18</c:v>
                </c:pt>
                <c:pt idx="4871">
                  <c:v>2012-04-27-19</c:v>
                </c:pt>
                <c:pt idx="4872">
                  <c:v>2012-04-27-20</c:v>
                </c:pt>
                <c:pt idx="4873">
                  <c:v>2012-04-27-21</c:v>
                </c:pt>
                <c:pt idx="4874">
                  <c:v>2012-04-27-22</c:v>
                </c:pt>
                <c:pt idx="4875">
                  <c:v>2012-04-27-23</c:v>
                </c:pt>
                <c:pt idx="4876">
                  <c:v>2012-04-28-00</c:v>
                </c:pt>
                <c:pt idx="4877">
                  <c:v>2012-04-28-01</c:v>
                </c:pt>
                <c:pt idx="4878">
                  <c:v>2012-04-28-02</c:v>
                </c:pt>
                <c:pt idx="4879">
                  <c:v>2012-04-28-03</c:v>
                </c:pt>
                <c:pt idx="4880">
                  <c:v>2012-04-28-04</c:v>
                </c:pt>
                <c:pt idx="4881">
                  <c:v>2012-04-28-05</c:v>
                </c:pt>
                <c:pt idx="4882">
                  <c:v>2012-04-28-06</c:v>
                </c:pt>
                <c:pt idx="4883">
                  <c:v>2012-04-28-07</c:v>
                </c:pt>
                <c:pt idx="4884">
                  <c:v>2012-04-28-08</c:v>
                </c:pt>
                <c:pt idx="4885">
                  <c:v>2012-04-28-09</c:v>
                </c:pt>
                <c:pt idx="4886">
                  <c:v>2012-04-28-10</c:v>
                </c:pt>
                <c:pt idx="4887">
                  <c:v>2012-04-28-11</c:v>
                </c:pt>
                <c:pt idx="4888">
                  <c:v>2012-04-28-12</c:v>
                </c:pt>
                <c:pt idx="4889">
                  <c:v>2012-04-28-13</c:v>
                </c:pt>
                <c:pt idx="4890">
                  <c:v>2012-04-28-14</c:v>
                </c:pt>
                <c:pt idx="4891">
                  <c:v>2012-04-28-15</c:v>
                </c:pt>
                <c:pt idx="4892">
                  <c:v>2012-04-28-16</c:v>
                </c:pt>
                <c:pt idx="4893">
                  <c:v>2012-04-28-17</c:v>
                </c:pt>
                <c:pt idx="4894">
                  <c:v>2012-04-28-18</c:v>
                </c:pt>
                <c:pt idx="4895">
                  <c:v>2012-04-28-19</c:v>
                </c:pt>
                <c:pt idx="4896">
                  <c:v>2012-04-28-20</c:v>
                </c:pt>
                <c:pt idx="4897">
                  <c:v>2012-04-28-21</c:v>
                </c:pt>
                <c:pt idx="4898">
                  <c:v>2012-04-28-22</c:v>
                </c:pt>
                <c:pt idx="4899">
                  <c:v>2012-04-28-23</c:v>
                </c:pt>
                <c:pt idx="4900">
                  <c:v>2012-04-29-00</c:v>
                </c:pt>
                <c:pt idx="4901">
                  <c:v>2012-04-29-01</c:v>
                </c:pt>
                <c:pt idx="4902">
                  <c:v>2012-04-29-02</c:v>
                </c:pt>
                <c:pt idx="4903">
                  <c:v>2012-04-29-03</c:v>
                </c:pt>
                <c:pt idx="4904">
                  <c:v>2012-04-29-04</c:v>
                </c:pt>
                <c:pt idx="4905">
                  <c:v>2012-04-29-05</c:v>
                </c:pt>
                <c:pt idx="4906">
                  <c:v>2012-04-29-06</c:v>
                </c:pt>
                <c:pt idx="4907">
                  <c:v>2012-04-29-07</c:v>
                </c:pt>
                <c:pt idx="4908">
                  <c:v>2012-04-29-08</c:v>
                </c:pt>
                <c:pt idx="4909">
                  <c:v>2012-04-29-09</c:v>
                </c:pt>
                <c:pt idx="4910">
                  <c:v>2012-04-29-10</c:v>
                </c:pt>
                <c:pt idx="4911">
                  <c:v>2012-04-29-11</c:v>
                </c:pt>
                <c:pt idx="4912">
                  <c:v>2012-04-29-12</c:v>
                </c:pt>
                <c:pt idx="4913">
                  <c:v>2012-04-29-13</c:v>
                </c:pt>
                <c:pt idx="4914">
                  <c:v>2012-04-29-14</c:v>
                </c:pt>
                <c:pt idx="4915">
                  <c:v>2012-04-29-15</c:v>
                </c:pt>
                <c:pt idx="4916">
                  <c:v>2012-04-29-16</c:v>
                </c:pt>
                <c:pt idx="4917">
                  <c:v>2012-04-29-17</c:v>
                </c:pt>
                <c:pt idx="4918">
                  <c:v>2012-04-29-18</c:v>
                </c:pt>
                <c:pt idx="4919">
                  <c:v>2012-04-29-19</c:v>
                </c:pt>
                <c:pt idx="4920">
                  <c:v>2012-04-29-20</c:v>
                </c:pt>
                <c:pt idx="4921">
                  <c:v>2012-04-29-21</c:v>
                </c:pt>
                <c:pt idx="4922">
                  <c:v>2012-04-29-22</c:v>
                </c:pt>
                <c:pt idx="4923">
                  <c:v>2012-04-29-23</c:v>
                </c:pt>
                <c:pt idx="4924">
                  <c:v>2012-04-30-00</c:v>
                </c:pt>
                <c:pt idx="4925">
                  <c:v>2012-04-30-01</c:v>
                </c:pt>
                <c:pt idx="4926">
                  <c:v>2012-04-30-02</c:v>
                </c:pt>
                <c:pt idx="4927">
                  <c:v>2012-04-30-03</c:v>
                </c:pt>
                <c:pt idx="4928">
                  <c:v>2012-04-30-04</c:v>
                </c:pt>
                <c:pt idx="4929">
                  <c:v>2012-04-30-05</c:v>
                </c:pt>
                <c:pt idx="4930">
                  <c:v>2012-04-30-06</c:v>
                </c:pt>
                <c:pt idx="4931">
                  <c:v>2012-04-30-07</c:v>
                </c:pt>
                <c:pt idx="4932">
                  <c:v>2012-04-30-08</c:v>
                </c:pt>
                <c:pt idx="4933">
                  <c:v>2012-04-30-09</c:v>
                </c:pt>
                <c:pt idx="4934">
                  <c:v>2012-04-30-10</c:v>
                </c:pt>
                <c:pt idx="4935">
                  <c:v>2012-04-30-11</c:v>
                </c:pt>
                <c:pt idx="4936">
                  <c:v>2012-04-30-12</c:v>
                </c:pt>
                <c:pt idx="4937">
                  <c:v>2012-04-30-13</c:v>
                </c:pt>
                <c:pt idx="4938">
                  <c:v>2012-04-30-14</c:v>
                </c:pt>
                <c:pt idx="4939">
                  <c:v>2012-04-30-15</c:v>
                </c:pt>
                <c:pt idx="4940">
                  <c:v>2012-04-30-16</c:v>
                </c:pt>
                <c:pt idx="4941">
                  <c:v>2012-04-30-17</c:v>
                </c:pt>
                <c:pt idx="4942">
                  <c:v>2012-04-30-18</c:v>
                </c:pt>
                <c:pt idx="4943">
                  <c:v>2012-04-30-19</c:v>
                </c:pt>
                <c:pt idx="4944">
                  <c:v>2012-04-30-20</c:v>
                </c:pt>
                <c:pt idx="4945">
                  <c:v>2012-04-30-21</c:v>
                </c:pt>
                <c:pt idx="4946">
                  <c:v>2012-04-30-22</c:v>
                </c:pt>
                <c:pt idx="4947">
                  <c:v>2012-04-30-23</c:v>
                </c:pt>
                <c:pt idx="4948">
                  <c:v>2012-05-01-00</c:v>
                </c:pt>
                <c:pt idx="4949">
                  <c:v>2012-05-01-01</c:v>
                </c:pt>
                <c:pt idx="4950">
                  <c:v>2012-05-01-02</c:v>
                </c:pt>
                <c:pt idx="4951">
                  <c:v>2012-05-01-03</c:v>
                </c:pt>
                <c:pt idx="4952">
                  <c:v>2012-05-01-04</c:v>
                </c:pt>
                <c:pt idx="4953">
                  <c:v>2012-05-01-05</c:v>
                </c:pt>
                <c:pt idx="4954">
                  <c:v>2012-05-01-06</c:v>
                </c:pt>
                <c:pt idx="4955">
                  <c:v>2012-05-01-07</c:v>
                </c:pt>
                <c:pt idx="4956">
                  <c:v>2012-05-01-08</c:v>
                </c:pt>
                <c:pt idx="4957">
                  <c:v>2012-05-01-09</c:v>
                </c:pt>
                <c:pt idx="4958">
                  <c:v>2012-05-01-10</c:v>
                </c:pt>
                <c:pt idx="4959">
                  <c:v>2012-05-01-11</c:v>
                </c:pt>
                <c:pt idx="4960">
                  <c:v>2012-05-01-12</c:v>
                </c:pt>
                <c:pt idx="4961">
                  <c:v>2012-05-01-13</c:v>
                </c:pt>
                <c:pt idx="4962">
                  <c:v>2012-05-01-14</c:v>
                </c:pt>
                <c:pt idx="4963">
                  <c:v>2012-05-01-15</c:v>
                </c:pt>
                <c:pt idx="4964">
                  <c:v>2012-05-01-16</c:v>
                </c:pt>
                <c:pt idx="4965">
                  <c:v>2012-05-01-17</c:v>
                </c:pt>
                <c:pt idx="4966">
                  <c:v>2012-05-01-18</c:v>
                </c:pt>
                <c:pt idx="4967">
                  <c:v>2012-05-01-19</c:v>
                </c:pt>
                <c:pt idx="4968">
                  <c:v>2012-05-01-20</c:v>
                </c:pt>
                <c:pt idx="4969">
                  <c:v>2012-05-01-21</c:v>
                </c:pt>
                <c:pt idx="4970">
                  <c:v>2012-05-01-22</c:v>
                </c:pt>
                <c:pt idx="4971">
                  <c:v>2012-05-01-23</c:v>
                </c:pt>
                <c:pt idx="4972">
                  <c:v>2012-05-02-00</c:v>
                </c:pt>
              </c:strCache>
            </c:strRef>
          </c:xVal>
          <c:yVal>
            <c:numRef>
              <c:f>'[judgments-2012JUN14.time-series-F.xlsx]judgments-2012JUN14.time-series'!$AG$2:$AG$4974</c:f>
              <c:numCache>
                <c:formatCode>General</c:formatCode>
                <c:ptCount val="4973"/>
                <c:pt idx="0">
                  <c:v>0.0</c:v>
                </c:pt>
                <c:pt idx="1">
                  <c:v>0.0</c:v>
                </c:pt>
                <c:pt idx="2">
                  <c:v>0.0</c:v>
                </c:pt>
                <c:pt idx="3">
                  <c:v>0.0</c:v>
                </c:pt>
                <c:pt idx="4">
                  <c:v>0.0</c:v>
                </c:pt>
                <c:pt idx="5">
                  <c:v>0.0</c:v>
                </c:pt>
                <c:pt idx="6">
                  <c:v>0.0</c:v>
                </c:pt>
                <c:pt idx="7">
                  <c:v>0.0</c:v>
                </c:pt>
                <c:pt idx="8">
                  <c:v>0.0</c:v>
                </c:pt>
                <c:pt idx="9">
                  <c:v>0.0</c:v>
                </c:pt>
                <c:pt idx="10">
                  <c:v>0.0</c:v>
                </c:pt>
                <c:pt idx="11">
                  <c:v>0.0</c:v>
                </c:pt>
                <c:pt idx="12">
                  <c:v>0.0</c:v>
                </c:pt>
                <c:pt idx="13">
                  <c:v>0.0</c:v>
                </c:pt>
                <c:pt idx="14">
                  <c:v>0.0</c:v>
                </c:pt>
                <c:pt idx="15">
                  <c:v>0.0</c:v>
                </c:pt>
                <c:pt idx="16">
                  <c:v>0.0</c:v>
                </c:pt>
                <c:pt idx="17">
                  <c:v>0.0</c:v>
                </c:pt>
                <c:pt idx="18">
                  <c:v>0.0</c:v>
                </c:pt>
                <c:pt idx="19">
                  <c:v>0.0</c:v>
                </c:pt>
                <c:pt idx="20">
                  <c:v>0.0</c:v>
                </c:pt>
                <c:pt idx="21">
                  <c:v>0.0</c:v>
                </c:pt>
                <c:pt idx="22">
                  <c:v>0.0</c:v>
                </c:pt>
                <c:pt idx="23">
                  <c:v>0.0</c:v>
                </c:pt>
                <c:pt idx="24">
                  <c:v>0.0</c:v>
                </c:pt>
                <c:pt idx="25">
                  <c:v>0.0</c:v>
                </c:pt>
                <c:pt idx="26">
                  <c:v>0.0</c:v>
                </c:pt>
                <c:pt idx="27">
                  <c:v>0.0</c:v>
                </c:pt>
                <c:pt idx="28">
                  <c:v>0.0</c:v>
                </c:pt>
                <c:pt idx="29">
                  <c:v>0.0</c:v>
                </c:pt>
                <c:pt idx="30">
                  <c:v>0.0</c:v>
                </c:pt>
                <c:pt idx="31">
                  <c:v>0.0</c:v>
                </c:pt>
                <c:pt idx="32">
                  <c:v>0.0</c:v>
                </c:pt>
                <c:pt idx="33">
                  <c:v>0.0</c:v>
                </c:pt>
                <c:pt idx="34">
                  <c:v>0.0</c:v>
                </c:pt>
                <c:pt idx="35">
                  <c:v>0.0</c:v>
                </c:pt>
                <c:pt idx="36">
                  <c:v>0.0</c:v>
                </c:pt>
                <c:pt idx="37">
                  <c:v>0.0</c:v>
                </c:pt>
                <c:pt idx="38">
                  <c:v>0.0</c:v>
                </c:pt>
                <c:pt idx="39">
                  <c:v>0.0</c:v>
                </c:pt>
                <c:pt idx="40">
                  <c:v>0.0</c:v>
                </c:pt>
                <c:pt idx="41">
                  <c:v>0.0</c:v>
                </c:pt>
                <c:pt idx="42">
                  <c:v>0.0</c:v>
                </c:pt>
                <c:pt idx="43">
                  <c:v>0.0</c:v>
                </c:pt>
                <c:pt idx="44">
                  <c:v>0.0</c:v>
                </c:pt>
                <c:pt idx="45">
                  <c:v>0.0</c:v>
                </c:pt>
                <c:pt idx="46">
                  <c:v>0.0</c:v>
                </c:pt>
                <c:pt idx="47">
                  <c:v>0.0</c:v>
                </c:pt>
                <c:pt idx="48">
                  <c:v>0.0</c:v>
                </c:pt>
                <c:pt idx="49">
                  <c:v>0.0</c:v>
                </c:pt>
                <c:pt idx="50">
                  <c:v>0.0</c:v>
                </c:pt>
                <c:pt idx="51">
                  <c:v>0.0</c:v>
                </c:pt>
                <c:pt idx="52">
                  <c:v>0.0</c:v>
                </c:pt>
                <c:pt idx="53">
                  <c:v>0.0</c:v>
                </c:pt>
                <c:pt idx="54">
                  <c:v>0.0</c:v>
                </c:pt>
                <c:pt idx="55">
                  <c:v>0.0</c:v>
                </c:pt>
                <c:pt idx="56">
                  <c:v>0.0</c:v>
                </c:pt>
                <c:pt idx="57">
                  <c:v>0.0</c:v>
                </c:pt>
                <c:pt idx="58">
                  <c:v>0.0</c:v>
                </c:pt>
                <c:pt idx="59">
                  <c:v>0.0</c:v>
                </c:pt>
                <c:pt idx="60">
                  <c:v>0.0</c:v>
                </c:pt>
                <c:pt idx="61">
                  <c:v>0.0</c:v>
                </c:pt>
                <c:pt idx="62">
                  <c:v>0.0</c:v>
                </c:pt>
                <c:pt idx="63">
                  <c:v>0.0</c:v>
                </c:pt>
                <c:pt idx="64">
                  <c:v>0.0</c:v>
                </c:pt>
                <c:pt idx="65">
                  <c:v>0.0</c:v>
                </c:pt>
                <c:pt idx="66">
                  <c:v>0.0</c:v>
                </c:pt>
                <c:pt idx="67">
                  <c:v>0.0</c:v>
                </c:pt>
                <c:pt idx="68">
                  <c:v>0.0</c:v>
                </c:pt>
                <c:pt idx="69">
                  <c:v>0.0</c:v>
                </c:pt>
                <c:pt idx="70">
                  <c:v>0.0</c:v>
                </c:pt>
                <c:pt idx="71">
                  <c:v>0.0</c:v>
                </c:pt>
                <c:pt idx="72">
                  <c:v>0.0</c:v>
                </c:pt>
                <c:pt idx="73">
                  <c:v>0.0</c:v>
                </c:pt>
                <c:pt idx="74">
                  <c:v>0.0</c:v>
                </c:pt>
                <c:pt idx="75">
                  <c:v>1.0</c:v>
                </c:pt>
                <c:pt idx="76">
                  <c:v>0.0</c:v>
                </c:pt>
                <c:pt idx="77">
                  <c:v>0.0</c:v>
                </c:pt>
                <c:pt idx="78">
                  <c:v>0.0</c:v>
                </c:pt>
                <c:pt idx="79">
                  <c:v>0.0</c:v>
                </c:pt>
                <c:pt idx="80">
                  <c:v>0.0</c:v>
                </c:pt>
                <c:pt idx="81">
                  <c:v>0.0</c:v>
                </c:pt>
                <c:pt idx="82">
                  <c:v>0.0</c:v>
                </c:pt>
                <c:pt idx="83">
                  <c:v>0.0</c:v>
                </c:pt>
                <c:pt idx="84">
                  <c:v>0.0</c:v>
                </c:pt>
                <c:pt idx="85">
                  <c:v>0.0</c:v>
                </c:pt>
                <c:pt idx="86">
                  <c:v>0.0</c:v>
                </c:pt>
                <c:pt idx="87">
                  <c:v>0.0</c:v>
                </c:pt>
                <c:pt idx="88">
                  <c:v>0.0</c:v>
                </c:pt>
                <c:pt idx="89">
                  <c:v>0.0</c:v>
                </c:pt>
                <c:pt idx="90">
                  <c:v>0.0</c:v>
                </c:pt>
                <c:pt idx="91">
                  <c:v>0.0</c:v>
                </c:pt>
                <c:pt idx="92">
                  <c:v>0.0</c:v>
                </c:pt>
                <c:pt idx="93">
                  <c:v>0.0</c:v>
                </c:pt>
                <c:pt idx="94">
                  <c:v>0.0</c:v>
                </c:pt>
                <c:pt idx="95">
                  <c:v>0.0</c:v>
                </c:pt>
                <c:pt idx="96">
                  <c:v>0.0</c:v>
                </c:pt>
                <c:pt idx="97">
                  <c:v>0.0</c:v>
                </c:pt>
                <c:pt idx="98">
                  <c:v>0.0</c:v>
                </c:pt>
                <c:pt idx="99">
                  <c:v>0.0</c:v>
                </c:pt>
                <c:pt idx="100">
                  <c:v>0.0</c:v>
                </c:pt>
                <c:pt idx="101">
                  <c:v>0.0</c:v>
                </c:pt>
                <c:pt idx="102">
                  <c:v>0.0</c:v>
                </c:pt>
                <c:pt idx="103">
                  <c:v>0.0</c:v>
                </c:pt>
                <c:pt idx="104">
                  <c:v>0.0</c:v>
                </c:pt>
                <c:pt idx="105">
                  <c:v>0.0</c:v>
                </c:pt>
                <c:pt idx="106">
                  <c:v>0.0</c:v>
                </c:pt>
                <c:pt idx="107">
                  <c:v>0.0</c:v>
                </c:pt>
                <c:pt idx="108">
                  <c:v>0.0</c:v>
                </c:pt>
                <c:pt idx="109">
                  <c:v>0.0</c:v>
                </c:pt>
                <c:pt idx="110">
                  <c:v>0.0</c:v>
                </c:pt>
                <c:pt idx="111">
                  <c:v>0.0</c:v>
                </c:pt>
                <c:pt idx="112">
                  <c:v>0.0</c:v>
                </c:pt>
                <c:pt idx="113">
                  <c:v>0.0</c:v>
                </c:pt>
                <c:pt idx="114">
                  <c:v>0.0</c:v>
                </c:pt>
                <c:pt idx="115">
                  <c:v>0.0</c:v>
                </c:pt>
                <c:pt idx="116">
                  <c:v>0.0</c:v>
                </c:pt>
                <c:pt idx="117">
                  <c:v>0.0</c:v>
                </c:pt>
                <c:pt idx="118">
                  <c:v>0.0</c:v>
                </c:pt>
                <c:pt idx="119">
                  <c:v>0.0</c:v>
                </c:pt>
                <c:pt idx="120">
                  <c:v>0.0</c:v>
                </c:pt>
                <c:pt idx="121">
                  <c:v>0.0</c:v>
                </c:pt>
                <c:pt idx="122">
                  <c:v>0.0</c:v>
                </c:pt>
                <c:pt idx="123">
                  <c:v>0.0</c:v>
                </c:pt>
                <c:pt idx="124">
                  <c:v>0.0</c:v>
                </c:pt>
                <c:pt idx="125">
                  <c:v>0.0</c:v>
                </c:pt>
                <c:pt idx="126">
                  <c:v>0.0</c:v>
                </c:pt>
                <c:pt idx="127">
                  <c:v>0.0</c:v>
                </c:pt>
                <c:pt idx="128">
                  <c:v>0.0</c:v>
                </c:pt>
                <c:pt idx="129">
                  <c:v>0.0</c:v>
                </c:pt>
                <c:pt idx="130">
                  <c:v>0.0</c:v>
                </c:pt>
                <c:pt idx="131">
                  <c:v>0.0</c:v>
                </c:pt>
                <c:pt idx="132">
                  <c:v>0.0</c:v>
                </c:pt>
                <c:pt idx="133">
                  <c:v>0.0</c:v>
                </c:pt>
                <c:pt idx="134">
                  <c:v>0.0</c:v>
                </c:pt>
                <c:pt idx="135">
                  <c:v>0.0</c:v>
                </c:pt>
                <c:pt idx="136">
                  <c:v>0.0</c:v>
                </c:pt>
                <c:pt idx="137">
                  <c:v>0.0</c:v>
                </c:pt>
                <c:pt idx="138">
                  <c:v>0.0</c:v>
                </c:pt>
                <c:pt idx="139">
                  <c:v>0.0</c:v>
                </c:pt>
                <c:pt idx="140">
                  <c:v>0.0</c:v>
                </c:pt>
                <c:pt idx="141">
                  <c:v>0.0</c:v>
                </c:pt>
                <c:pt idx="142">
                  <c:v>0.0</c:v>
                </c:pt>
                <c:pt idx="143">
                  <c:v>0.0</c:v>
                </c:pt>
                <c:pt idx="144">
                  <c:v>0.0</c:v>
                </c:pt>
                <c:pt idx="145">
                  <c:v>0.0</c:v>
                </c:pt>
                <c:pt idx="146">
                  <c:v>0.0</c:v>
                </c:pt>
                <c:pt idx="147">
                  <c:v>0.0</c:v>
                </c:pt>
                <c:pt idx="148">
                  <c:v>0.0</c:v>
                </c:pt>
                <c:pt idx="149">
                  <c:v>0.0</c:v>
                </c:pt>
                <c:pt idx="150">
                  <c:v>0.0</c:v>
                </c:pt>
                <c:pt idx="151">
                  <c:v>0.0</c:v>
                </c:pt>
                <c:pt idx="152">
                  <c:v>0.0</c:v>
                </c:pt>
                <c:pt idx="153">
                  <c:v>0.0</c:v>
                </c:pt>
                <c:pt idx="154">
                  <c:v>0.0</c:v>
                </c:pt>
                <c:pt idx="155">
                  <c:v>0.0</c:v>
                </c:pt>
                <c:pt idx="156">
                  <c:v>0.0</c:v>
                </c:pt>
                <c:pt idx="157">
                  <c:v>0.0</c:v>
                </c:pt>
                <c:pt idx="158">
                  <c:v>0.0</c:v>
                </c:pt>
                <c:pt idx="159">
                  <c:v>0.0</c:v>
                </c:pt>
                <c:pt idx="160">
                  <c:v>0.0</c:v>
                </c:pt>
                <c:pt idx="161">
                  <c:v>0.0</c:v>
                </c:pt>
                <c:pt idx="162">
                  <c:v>0.0</c:v>
                </c:pt>
                <c:pt idx="163">
                  <c:v>0.0</c:v>
                </c:pt>
                <c:pt idx="164">
                  <c:v>0.0</c:v>
                </c:pt>
                <c:pt idx="165">
                  <c:v>0.0</c:v>
                </c:pt>
                <c:pt idx="166">
                  <c:v>0.0</c:v>
                </c:pt>
                <c:pt idx="167">
                  <c:v>0.0</c:v>
                </c:pt>
                <c:pt idx="168">
                  <c:v>0.0</c:v>
                </c:pt>
                <c:pt idx="169">
                  <c:v>0.0</c:v>
                </c:pt>
                <c:pt idx="170">
                  <c:v>0.0</c:v>
                </c:pt>
                <c:pt idx="171">
                  <c:v>0.0</c:v>
                </c:pt>
                <c:pt idx="172">
                  <c:v>0.0</c:v>
                </c:pt>
                <c:pt idx="173">
                  <c:v>0.0</c:v>
                </c:pt>
                <c:pt idx="174">
                  <c:v>0.0</c:v>
                </c:pt>
                <c:pt idx="175">
                  <c:v>0.0</c:v>
                </c:pt>
                <c:pt idx="176">
                  <c:v>0.0</c:v>
                </c:pt>
                <c:pt idx="177">
                  <c:v>0.0</c:v>
                </c:pt>
                <c:pt idx="178">
                  <c:v>0.0</c:v>
                </c:pt>
                <c:pt idx="179">
                  <c:v>0.0</c:v>
                </c:pt>
                <c:pt idx="180">
                  <c:v>0.0</c:v>
                </c:pt>
                <c:pt idx="181">
                  <c:v>0.0</c:v>
                </c:pt>
                <c:pt idx="182">
                  <c:v>0.0</c:v>
                </c:pt>
                <c:pt idx="183">
                  <c:v>0.0</c:v>
                </c:pt>
                <c:pt idx="184">
                  <c:v>0.0</c:v>
                </c:pt>
                <c:pt idx="185">
                  <c:v>0.0</c:v>
                </c:pt>
                <c:pt idx="186">
                  <c:v>0.0</c:v>
                </c:pt>
                <c:pt idx="187">
                  <c:v>0.0</c:v>
                </c:pt>
                <c:pt idx="188">
                  <c:v>0.0</c:v>
                </c:pt>
                <c:pt idx="189">
                  <c:v>0.0</c:v>
                </c:pt>
                <c:pt idx="190">
                  <c:v>0.0</c:v>
                </c:pt>
                <c:pt idx="191">
                  <c:v>0.0</c:v>
                </c:pt>
                <c:pt idx="192">
                  <c:v>0.0</c:v>
                </c:pt>
                <c:pt idx="193">
                  <c:v>0.0</c:v>
                </c:pt>
                <c:pt idx="194">
                  <c:v>0.0</c:v>
                </c:pt>
                <c:pt idx="195">
                  <c:v>0.0</c:v>
                </c:pt>
                <c:pt idx="196">
                  <c:v>0.0</c:v>
                </c:pt>
                <c:pt idx="197">
                  <c:v>0.0</c:v>
                </c:pt>
                <c:pt idx="198">
                  <c:v>0.0</c:v>
                </c:pt>
                <c:pt idx="199">
                  <c:v>0.0</c:v>
                </c:pt>
                <c:pt idx="200">
                  <c:v>0.0</c:v>
                </c:pt>
                <c:pt idx="201">
                  <c:v>0.0</c:v>
                </c:pt>
                <c:pt idx="202">
                  <c:v>0.0</c:v>
                </c:pt>
                <c:pt idx="203">
                  <c:v>0.0</c:v>
                </c:pt>
                <c:pt idx="204">
                  <c:v>0.0</c:v>
                </c:pt>
                <c:pt idx="205">
                  <c:v>0.0</c:v>
                </c:pt>
                <c:pt idx="206">
                  <c:v>0.0</c:v>
                </c:pt>
                <c:pt idx="207">
                  <c:v>0.0</c:v>
                </c:pt>
                <c:pt idx="208">
                  <c:v>0.0</c:v>
                </c:pt>
                <c:pt idx="209">
                  <c:v>0.0</c:v>
                </c:pt>
                <c:pt idx="210">
                  <c:v>0.0</c:v>
                </c:pt>
                <c:pt idx="211">
                  <c:v>0.0</c:v>
                </c:pt>
                <c:pt idx="212">
                  <c:v>0.0</c:v>
                </c:pt>
                <c:pt idx="213">
                  <c:v>0.0</c:v>
                </c:pt>
                <c:pt idx="214">
                  <c:v>0.0</c:v>
                </c:pt>
                <c:pt idx="215">
                  <c:v>0.0</c:v>
                </c:pt>
                <c:pt idx="216">
                  <c:v>0.0</c:v>
                </c:pt>
                <c:pt idx="217">
                  <c:v>0.0</c:v>
                </c:pt>
                <c:pt idx="218">
                  <c:v>0.0</c:v>
                </c:pt>
                <c:pt idx="219">
                  <c:v>0.0</c:v>
                </c:pt>
                <c:pt idx="220">
                  <c:v>0.0</c:v>
                </c:pt>
                <c:pt idx="221">
                  <c:v>0.0</c:v>
                </c:pt>
                <c:pt idx="222">
                  <c:v>0.0</c:v>
                </c:pt>
                <c:pt idx="223">
                  <c:v>0.0</c:v>
                </c:pt>
                <c:pt idx="224">
                  <c:v>0.0</c:v>
                </c:pt>
                <c:pt idx="225">
                  <c:v>0.0</c:v>
                </c:pt>
                <c:pt idx="226">
                  <c:v>0.0</c:v>
                </c:pt>
                <c:pt idx="227">
                  <c:v>0.0</c:v>
                </c:pt>
                <c:pt idx="228">
                  <c:v>0.0</c:v>
                </c:pt>
                <c:pt idx="229">
                  <c:v>0.0</c:v>
                </c:pt>
                <c:pt idx="230">
                  <c:v>0.0</c:v>
                </c:pt>
                <c:pt idx="231">
                  <c:v>0.0</c:v>
                </c:pt>
                <c:pt idx="232">
                  <c:v>0.0</c:v>
                </c:pt>
                <c:pt idx="233">
                  <c:v>0.0</c:v>
                </c:pt>
                <c:pt idx="234">
                  <c:v>0.0</c:v>
                </c:pt>
                <c:pt idx="235">
                  <c:v>0.0</c:v>
                </c:pt>
                <c:pt idx="236">
                  <c:v>0.0</c:v>
                </c:pt>
                <c:pt idx="237">
                  <c:v>0.0</c:v>
                </c:pt>
                <c:pt idx="238">
                  <c:v>0.0</c:v>
                </c:pt>
                <c:pt idx="239">
                  <c:v>0.0</c:v>
                </c:pt>
                <c:pt idx="240">
                  <c:v>0.0</c:v>
                </c:pt>
                <c:pt idx="241">
                  <c:v>0.0</c:v>
                </c:pt>
                <c:pt idx="242">
                  <c:v>0.0</c:v>
                </c:pt>
                <c:pt idx="243">
                  <c:v>0.0</c:v>
                </c:pt>
                <c:pt idx="244">
                  <c:v>0.0</c:v>
                </c:pt>
                <c:pt idx="245">
                  <c:v>0.0</c:v>
                </c:pt>
                <c:pt idx="246">
                  <c:v>0.0</c:v>
                </c:pt>
                <c:pt idx="247">
                  <c:v>0.0</c:v>
                </c:pt>
                <c:pt idx="248">
                  <c:v>0.0</c:v>
                </c:pt>
                <c:pt idx="249">
                  <c:v>0.0</c:v>
                </c:pt>
                <c:pt idx="250">
                  <c:v>0.0</c:v>
                </c:pt>
                <c:pt idx="251">
                  <c:v>0.0</c:v>
                </c:pt>
                <c:pt idx="252">
                  <c:v>0.0</c:v>
                </c:pt>
                <c:pt idx="253">
                  <c:v>0.0</c:v>
                </c:pt>
                <c:pt idx="254">
                  <c:v>0.0</c:v>
                </c:pt>
                <c:pt idx="255">
                  <c:v>0.0</c:v>
                </c:pt>
                <c:pt idx="256">
                  <c:v>0.0</c:v>
                </c:pt>
                <c:pt idx="257">
                  <c:v>0.0</c:v>
                </c:pt>
                <c:pt idx="258">
                  <c:v>0.0</c:v>
                </c:pt>
                <c:pt idx="259">
                  <c:v>0.0</c:v>
                </c:pt>
                <c:pt idx="260">
                  <c:v>0.0</c:v>
                </c:pt>
                <c:pt idx="261">
                  <c:v>0.0</c:v>
                </c:pt>
                <c:pt idx="262">
                  <c:v>0.0</c:v>
                </c:pt>
                <c:pt idx="263">
                  <c:v>0.0</c:v>
                </c:pt>
                <c:pt idx="264">
                  <c:v>0.0</c:v>
                </c:pt>
                <c:pt idx="265">
                  <c:v>0.0</c:v>
                </c:pt>
                <c:pt idx="266">
                  <c:v>0.0</c:v>
                </c:pt>
                <c:pt idx="267">
                  <c:v>0.0</c:v>
                </c:pt>
                <c:pt idx="268">
                  <c:v>0.0</c:v>
                </c:pt>
                <c:pt idx="269">
                  <c:v>0.0</c:v>
                </c:pt>
                <c:pt idx="270">
                  <c:v>0.0</c:v>
                </c:pt>
                <c:pt idx="271">
                  <c:v>0.0</c:v>
                </c:pt>
                <c:pt idx="272">
                  <c:v>0.0</c:v>
                </c:pt>
                <c:pt idx="273">
                  <c:v>0.0</c:v>
                </c:pt>
                <c:pt idx="274">
                  <c:v>0.0</c:v>
                </c:pt>
                <c:pt idx="275">
                  <c:v>0.0</c:v>
                </c:pt>
                <c:pt idx="276">
                  <c:v>0.0</c:v>
                </c:pt>
                <c:pt idx="277">
                  <c:v>0.0</c:v>
                </c:pt>
                <c:pt idx="278">
                  <c:v>0.0</c:v>
                </c:pt>
                <c:pt idx="279">
                  <c:v>0.0</c:v>
                </c:pt>
                <c:pt idx="280">
                  <c:v>0.0</c:v>
                </c:pt>
                <c:pt idx="281">
                  <c:v>0.0</c:v>
                </c:pt>
                <c:pt idx="282">
                  <c:v>0.0</c:v>
                </c:pt>
                <c:pt idx="283">
                  <c:v>0.0</c:v>
                </c:pt>
                <c:pt idx="284">
                  <c:v>0.0</c:v>
                </c:pt>
                <c:pt idx="285">
                  <c:v>0.0</c:v>
                </c:pt>
                <c:pt idx="286">
                  <c:v>0.0</c:v>
                </c:pt>
                <c:pt idx="287">
                  <c:v>0.0</c:v>
                </c:pt>
                <c:pt idx="288">
                  <c:v>0.0</c:v>
                </c:pt>
                <c:pt idx="289">
                  <c:v>0.0</c:v>
                </c:pt>
                <c:pt idx="290">
                  <c:v>0.0</c:v>
                </c:pt>
                <c:pt idx="291">
                  <c:v>0.0</c:v>
                </c:pt>
                <c:pt idx="292">
                  <c:v>0.0</c:v>
                </c:pt>
                <c:pt idx="293">
                  <c:v>0.0</c:v>
                </c:pt>
                <c:pt idx="294">
                  <c:v>0.0</c:v>
                </c:pt>
                <c:pt idx="295">
                  <c:v>0.0</c:v>
                </c:pt>
                <c:pt idx="296">
                  <c:v>0.0</c:v>
                </c:pt>
                <c:pt idx="297">
                  <c:v>0.0</c:v>
                </c:pt>
                <c:pt idx="298">
                  <c:v>0.0</c:v>
                </c:pt>
                <c:pt idx="299">
                  <c:v>0.0</c:v>
                </c:pt>
                <c:pt idx="300">
                  <c:v>0.0</c:v>
                </c:pt>
                <c:pt idx="301">
                  <c:v>0.0</c:v>
                </c:pt>
                <c:pt idx="302">
                  <c:v>0.0</c:v>
                </c:pt>
                <c:pt idx="303">
                  <c:v>0.0</c:v>
                </c:pt>
                <c:pt idx="304">
                  <c:v>0.0</c:v>
                </c:pt>
                <c:pt idx="305">
                  <c:v>0.0</c:v>
                </c:pt>
                <c:pt idx="306">
                  <c:v>0.0</c:v>
                </c:pt>
                <c:pt idx="307">
                  <c:v>0.0</c:v>
                </c:pt>
                <c:pt idx="308">
                  <c:v>0.0</c:v>
                </c:pt>
                <c:pt idx="309">
                  <c:v>0.0</c:v>
                </c:pt>
                <c:pt idx="310">
                  <c:v>0.0</c:v>
                </c:pt>
                <c:pt idx="311">
                  <c:v>0.0</c:v>
                </c:pt>
                <c:pt idx="312">
                  <c:v>0.0</c:v>
                </c:pt>
                <c:pt idx="313">
                  <c:v>0.0</c:v>
                </c:pt>
                <c:pt idx="314">
                  <c:v>0.0</c:v>
                </c:pt>
                <c:pt idx="315">
                  <c:v>0.0</c:v>
                </c:pt>
                <c:pt idx="316">
                  <c:v>0.0</c:v>
                </c:pt>
                <c:pt idx="317">
                  <c:v>0.0</c:v>
                </c:pt>
                <c:pt idx="318">
                  <c:v>0.0</c:v>
                </c:pt>
                <c:pt idx="319">
                  <c:v>0.0</c:v>
                </c:pt>
                <c:pt idx="320">
                  <c:v>0.0</c:v>
                </c:pt>
                <c:pt idx="321">
                  <c:v>0.0</c:v>
                </c:pt>
                <c:pt idx="322">
                  <c:v>0.0</c:v>
                </c:pt>
                <c:pt idx="323">
                  <c:v>0.0</c:v>
                </c:pt>
                <c:pt idx="324">
                  <c:v>0.0</c:v>
                </c:pt>
                <c:pt idx="325">
                  <c:v>0.0</c:v>
                </c:pt>
                <c:pt idx="326">
                  <c:v>0.0</c:v>
                </c:pt>
                <c:pt idx="327">
                  <c:v>0.0</c:v>
                </c:pt>
                <c:pt idx="328">
                  <c:v>0.0</c:v>
                </c:pt>
                <c:pt idx="329">
                  <c:v>0.0</c:v>
                </c:pt>
                <c:pt idx="330">
                  <c:v>0.0</c:v>
                </c:pt>
                <c:pt idx="331">
                  <c:v>0.0</c:v>
                </c:pt>
                <c:pt idx="332">
                  <c:v>0.0</c:v>
                </c:pt>
                <c:pt idx="333">
                  <c:v>0.0</c:v>
                </c:pt>
                <c:pt idx="334">
                  <c:v>0.0</c:v>
                </c:pt>
                <c:pt idx="335">
                  <c:v>0.0</c:v>
                </c:pt>
                <c:pt idx="336">
                  <c:v>0.0</c:v>
                </c:pt>
                <c:pt idx="337">
                  <c:v>0.0</c:v>
                </c:pt>
                <c:pt idx="338">
                  <c:v>0.0</c:v>
                </c:pt>
                <c:pt idx="339">
                  <c:v>0.0</c:v>
                </c:pt>
                <c:pt idx="340">
                  <c:v>0.0</c:v>
                </c:pt>
                <c:pt idx="341">
                  <c:v>0.0</c:v>
                </c:pt>
                <c:pt idx="342">
                  <c:v>0.0</c:v>
                </c:pt>
                <c:pt idx="343">
                  <c:v>0.0</c:v>
                </c:pt>
                <c:pt idx="344">
                  <c:v>0.0</c:v>
                </c:pt>
                <c:pt idx="345">
                  <c:v>0.0</c:v>
                </c:pt>
                <c:pt idx="346">
                  <c:v>0.0</c:v>
                </c:pt>
                <c:pt idx="347">
                  <c:v>0.0</c:v>
                </c:pt>
                <c:pt idx="348">
                  <c:v>0.0</c:v>
                </c:pt>
                <c:pt idx="349">
                  <c:v>0.0</c:v>
                </c:pt>
                <c:pt idx="350">
                  <c:v>0.0</c:v>
                </c:pt>
                <c:pt idx="351">
                  <c:v>0.0</c:v>
                </c:pt>
                <c:pt idx="352">
                  <c:v>0.0</c:v>
                </c:pt>
                <c:pt idx="353">
                  <c:v>0.0</c:v>
                </c:pt>
                <c:pt idx="354">
                  <c:v>0.0</c:v>
                </c:pt>
                <c:pt idx="355">
                  <c:v>0.0</c:v>
                </c:pt>
                <c:pt idx="356">
                  <c:v>0.0</c:v>
                </c:pt>
                <c:pt idx="357">
                  <c:v>0.0</c:v>
                </c:pt>
                <c:pt idx="358">
                  <c:v>0.0</c:v>
                </c:pt>
                <c:pt idx="359">
                  <c:v>0.0</c:v>
                </c:pt>
                <c:pt idx="360">
                  <c:v>0.0</c:v>
                </c:pt>
                <c:pt idx="361">
                  <c:v>0.0</c:v>
                </c:pt>
                <c:pt idx="362">
                  <c:v>0.0</c:v>
                </c:pt>
                <c:pt idx="363">
                  <c:v>0.0</c:v>
                </c:pt>
                <c:pt idx="364">
                  <c:v>0.0</c:v>
                </c:pt>
                <c:pt idx="365">
                  <c:v>0.0</c:v>
                </c:pt>
                <c:pt idx="366">
                  <c:v>0.0</c:v>
                </c:pt>
                <c:pt idx="367">
                  <c:v>0.0</c:v>
                </c:pt>
                <c:pt idx="368">
                  <c:v>0.0</c:v>
                </c:pt>
                <c:pt idx="369">
                  <c:v>0.0</c:v>
                </c:pt>
                <c:pt idx="370">
                  <c:v>0.0</c:v>
                </c:pt>
                <c:pt idx="371">
                  <c:v>0.0</c:v>
                </c:pt>
                <c:pt idx="372">
                  <c:v>0.0</c:v>
                </c:pt>
                <c:pt idx="373">
                  <c:v>0.0</c:v>
                </c:pt>
                <c:pt idx="374">
                  <c:v>1.0</c:v>
                </c:pt>
                <c:pt idx="375">
                  <c:v>0.0</c:v>
                </c:pt>
                <c:pt idx="376">
                  <c:v>0.0</c:v>
                </c:pt>
                <c:pt idx="377">
                  <c:v>0.0</c:v>
                </c:pt>
                <c:pt idx="378">
                  <c:v>0.0</c:v>
                </c:pt>
                <c:pt idx="379">
                  <c:v>0.0</c:v>
                </c:pt>
                <c:pt idx="380">
                  <c:v>0.0</c:v>
                </c:pt>
                <c:pt idx="381">
                  <c:v>0.0</c:v>
                </c:pt>
                <c:pt idx="382">
                  <c:v>0.0</c:v>
                </c:pt>
                <c:pt idx="383">
                  <c:v>0.0</c:v>
                </c:pt>
                <c:pt idx="384">
                  <c:v>0.0</c:v>
                </c:pt>
                <c:pt idx="385">
                  <c:v>0.0</c:v>
                </c:pt>
                <c:pt idx="386">
                  <c:v>0.0</c:v>
                </c:pt>
                <c:pt idx="387">
                  <c:v>0.0</c:v>
                </c:pt>
                <c:pt idx="388">
                  <c:v>0.0</c:v>
                </c:pt>
                <c:pt idx="389">
                  <c:v>0.0</c:v>
                </c:pt>
                <c:pt idx="390">
                  <c:v>0.0</c:v>
                </c:pt>
                <c:pt idx="391">
                  <c:v>0.0</c:v>
                </c:pt>
                <c:pt idx="392">
                  <c:v>0.0</c:v>
                </c:pt>
                <c:pt idx="393">
                  <c:v>0.0</c:v>
                </c:pt>
                <c:pt idx="394">
                  <c:v>0.0</c:v>
                </c:pt>
                <c:pt idx="395">
                  <c:v>0.0</c:v>
                </c:pt>
                <c:pt idx="396">
                  <c:v>0.0</c:v>
                </c:pt>
                <c:pt idx="397">
                  <c:v>0.0</c:v>
                </c:pt>
                <c:pt idx="398">
                  <c:v>0.0</c:v>
                </c:pt>
                <c:pt idx="399">
                  <c:v>0.0</c:v>
                </c:pt>
                <c:pt idx="400">
                  <c:v>0.0</c:v>
                </c:pt>
                <c:pt idx="401">
                  <c:v>0.0</c:v>
                </c:pt>
                <c:pt idx="402">
                  <c:v>0.0</c:v>
                </c:pt>
                <c:pt idx="403">
                  <c:v>0.0</c:v>
                </c:pt>
                <c:pt idx="404">
                  <c:v>0.0</c:v>
                </c:pt>
                <c:pt idx="405">
                  <c:v>0.0</c:v>
                </c:pt>
                <c:pt idx="406">
                  <c:v>0.0</c:v>
                </c:pt>
                <c:pt idx="407">
                  <c:v>0.0</c:v>
                </c:pt>
                <c:pt idx="408">
                  <c:v>0.0</c:v>
                </c:pt>
                <c:pt idx="409">
                  <c:v>0.0</c:v>
                </c:pt>
                <c:pt idx="410">
                  <c:v>0.0</c:v>
                </c:pt>
                <c:pt idx="411">
                  <c:v>0.0</c:v>
                </c:pt>
                <c:pt idx="412">
                  <c:v>0.0</c:v>
                </c:pt>
                <c:pt idx="413">
                  <c:v>0.0</c:v>
                </c:pt>
                <c:pt idx="414">
                  <c:v>0.0</c:v>
                </c:pt>
                <c:pt idx="415">
                  <c:v>0.0</c:v>
                </c:pt>
                <c:pt idx="416">
                  <c:v>0.0</c:v>
                </c:pt>
                <c:pt idx="417">
                  <c:v>0.0</c:v>
                </c:pt>
                <c:pt idx="418">
                  <c:v>0.0</c:v>
                </c:pt>
                <c:pt idx="419">
                  <c:v>0.0</c:v>
                </c:pt>
                <c:pt idx="420">
                  <c:v>0.0</c:v>
                </c:pt>
                <c:pt idx="421">
                  <c:v>0.0</c:v>
                </c:pt>
                <c:pt idx="422">
                  <c:v>0.0</c:v>
                </c:pt>
                <c:pt idx="423">
                  <c:v>0.0</c:v>
                </c:pt>
                <c:pt idx="424">
                  <c:v>0.0</c:v>
                </c:pt>
                <c:pt idx="425">
                  <c:v>0.0</c:v>
                </c:pt>
                <c:pt idx="426">
                  <c:v>0.0</c:v>
                </c:pt>
                <c:pt idx="427">
                  <c:v>0.0</c:v>
                </c:pt>
                <c:pt idx="428">
                  <c:v>0.0</c:v>
                </c:pt>
                <c:pt idx="429">
                  <c:v>0.0</c:v>
                </c:pt>
                <c:pt idx="430">
                  <c:v>0.0</c:v>
                </c:pt>
                <c:pt idx="431">
                  <c:v>0.0</c:v>
                </c:pt>
                <c:pt idx="432">
                  <c:v>0.0</c:v>
                </c:pt>
                <c:pt idx="433">
                  <c:v>0.0</c:v>
                </c:pt>
                <c:pt idx="434">
                  <c:v>0.0</c:v>
                </c:pt>
                <c:pt idx="435">
                  <c:v>0.0</c:v>
                </c:pt>
                <c:pt idx="436">
                  <c:v>0.0</c:v>
                </c:pt>
                <c:pt idx="437">
                  <c:v>0.0</c:v>
                </c:pt>
                <c:pt idx="438">
                  <c:v>0.0</c:v>
                </c:pt>
                <c:pt idx="439">
                  <c:v>0.0</c:v>
                </c:pt>
                <c:pt idx="440">
                  <c:v>0.0</c:v>
                </c:pt>
                <c:pt idx="441">
                  <c:v>0.0</c:v>
                </c:pt>
                <c:pt idx="442">
                  <c:v>0.0</c:v>
                </c:pt>
                <c:pt idx="443">
                  <c:v>0.0</c:v>
                </c:pt>
                <c:pt idx="444">
                  <c:v>0.0</c:v>
                </c:pt>
                <c:pt idx="445">
                  <c:v>0.0</c:v>
                </c:pt>
                <c:pt idx="446">
                  <c:v>0.0</c:v>
                </c:pt>
                <c:pt idx="447">
                  <c:v>0.0</c:v>
                </c:pt>
                <c:pt idx="448">
                  <c:v>0.0</c:v>
                </c:pt>
                <c:pt idx="449">
                  <c:v>0.0</c:v>
                </c:pt>
                <c:pt idx="450">
                  <c:v>0.0</c:v>
                </c:pt>
                <c:pt idx="451">
                  <c:v>0.0</c:v>
                </c:pt>
                <c:pt idx="452">
                  <c:v>0.0</c:v>
                </c:pt>
                <c:pt idx="453">
                  <c:v>0.0</c:v>
                </c:pt>
                <c:pt idx="454">
                  <c:v>0.0</c:v>
                </c:pt>
                <c:pt idx="455">
                  <c:v>0.0</c:v>
                </c:pt>
                <c:pt idx="456">
                  <c:v>1.0</c:v>
                </c:pt>
                <c:pt idx="457">
                  <c:v>0.0</c:v>
                </c:pt>
                <c:pt idx="458">
                  <c:v>0.0</c:v>
                </c:pt>
                <c:pt idx="459">
                  <c:v>0.0</c:v>
                </c:pt>
                <c:pt idx="460">
                  <c:v>0.0</c:v>
                </c:pt>
                <c:pt idx="461">
                  <c:v>0.0</c:v>
                </c:pt>
                <c:pt idx="462">
                  <c:v>0.0</c:v>
                </c:pt>
                <c:pt idx="463">
                  <c:v>0.0</c:v>
                </c:pt>
                <c:pt idx="464">
                  <c:v>0.0</c:v>
                </c:pt>
                <c:pt idx="465">
                  <c:v>0.0</c:v>
                </c:pt>
                <c:pt idx="466">
                  <c:v>0.0</c:v>
                </c:pt>
                <c:pt idx="467">
                  <c:v>0.0</c:v>
                </c:pt>
                <c:pt idx="468">
                  <c:v>0.0</c:v>
                </c:pt>
                <c:pt idx="469">
                  <c:v>0.0</c:v>
                </c:pt>
                <c:pt idx="470">
                  <c:v>0.0</c:v>
                </c:pt>
                <c:pt idx="471">
                  <c:v>0.0</c:v>
                </c:pt>
                <c:pt idx="472">
                  <c:v>0.0</c:v>
                </c:pt>
                <c:pt idx="473">
                  <c:v>0.0</c:v>
                </c:pt>
                <c:pt idx="474">
                  <c:v>0.0</c:v>
                </c:pt>
                <c:pt idx="475">
                  <c:v>0.0</c:v>
                </c:pt>
                <c:pt idx="476">
                  <c:v>0.0</c:v>
                </c:pt>
                <c:pt idx="477">
                  <c:v>0.0</c:v>
                </c:pt>
                <c:pt idx="478">
                  <c:v>0.0</c:v>
                </c:pt>
                <c:pt idx="479">
                  <c:v>0.0</c:v>
                </c:pt>
                <c:pt idx="480">
                  <c:v>0.0</c:v>
                </c:pt>
                <c:pt idx="481">
                  <c:v>0.0</c:v>
                </c:pt>
                <c:pt idx="482">
                  <c:v>0.0</c:v>
                </c:pt>
                <c:pt idx="483">
                  <c:v>0.0</c:v>
                </c:pt>
                <c:pt idx="484">
                  <c:v>0.0</c:v>
                </c:pt>
                <c:pt idx="485">
                  <c:v>0.0</c:v>
                </c:pt>
                <c:pt idx="486">
                  <c:v>0.0</c:v>
                </c:pt>
                <c:pt idx="487">
                  <c:v>0.0</c:v>
                </c:pt>
                <c:pt idx="488">
                  <c:v>0.0</c:v>
                </c:pt>
                <c:pt idx="489">
                  <c:v>0.0</c:v>
                </c:pt>
                <c:pt idx="490">
                  <c:v>0.0</c:v>
                </c:pt>
                <c:pt idx="491">
                  <c:v>0.0</c:v>
                </c:pt>
                <c:pt idx="492">
                  <c:v>0.0</c:v>
                </c:pt>
                <c:pt idx="493">
                  <c:v>0.0</c:v>
                </c:pt>
                <c:pt idx="494">
                  <c:v>0.0</c:v>
                </c:pt>
                <c:pt idx="495">
                  <c:v>0.0</c:v>
                </c:pt>
                <c:pt idx="496">
                  <c:v>0.0</c:v>
                </c:pt>
                <c:pt idx="497">
                  <c:v>0.0</c:v>
                </c:pt>
                <c:pt idx="498">
                  <c:v>0.0</c:v>
                </c:pt>
                <c:pt idx="499">
                  <c:v>0.0</c:v>
                </c:pt>
                <c:pt idx="500">
                  <c:v>0.0</c:v>
                </c:pt>
                <c:pt idx="501">
                  <c:v>0.0</c:v>
                </c:pt>
                <c:pt idx="502">
                  <c:v>0.0</c:v>
                </c:pt>
                <c:pt idx="503">
                  <c:v>0.0</c:v>
                </c:pt>
                <c:pt idx="504">
                  <c:v>0.0</c:v>
                </c:pt>
                <c:pt idx="505">
                  <c:v>0.0</c:v>
                </c:pt>
                <c:pt idx="506">
                  <c:v>0.0</c:v>
                </c:pt>
                <c:pt idx="507">
                  <c:v>0.0</c:v>
                </c:pt>
                <c:pt idx="508">
                  <c:v>0.0</c:v>
                </c:pt>
                <c:pt idx="509">
                  <c:v>0.0</c:v>
                </c:pt>
                <c:pt idx="510">
                  <c:v>0.0</c:v>
                </c:pt>
                <c:pt idx="511">
                  <c:v>0.0</c:v>
                </c:pt>
                <c:pt idx="512">
                  <c:v>0.0</c:v>
                </c:pt>
                <c:pt idx="513">
                  <c:v>0.0</c:v>
                </c:pt>
                <c:pt idx="514">
                  <c:v>0.0</c:v>
                </c:pt>
                <c:pt idx="515">
                  <c:v>0.0</c:v>
                </c:pt>
                <c:pt idx="516">
                  <c:v>0.0</c:v>
                </c:pt>
                <c:pt idx="517">
                  <c:v>0.0</c:v>
                </c:pt>
                <c:pt idx="518">
                  <c:v>0.0</c:v>
                </c:pt>
                <c:pt idx="519">
                  <c:v>0.0</c:v>
                </c:pt>
                <c:pt idx="520">
                  <c:v>0.0</c:v>
                </c:pt>
                <c:pt idx="521">
                  <c:v>0.0</c:v>
                </c:pt>
                <c:pt idx="522">
                  <c:v>0.0</c:v>
                </c:pt>
                <c:pt idx="523">
                  <c:v>0.0</c:v>
                </c:pt>
                <c:pt idx="524">
                  <c:v>0.0</c:v>
                </c:pt>
                <c:pt idx="525">
                  <c:v>0.0</c:v>
                </c:pt>
                <c:pt idx="526">
                  <c:v>0.0</c:v>
                </c:pt>
                <c:pt idx="527">
                  <c:v>0.0</c:v>
                </c:pt>
                <c:pt idx="528">
                  <c:v>0.0</c:v>
                </c:pt>
                <c:pt idx="529">
                  <c:v>0.0</c:v>
                </c:pt>
                <c:pt idx="530">
                  <c:v>0.0</c:v>
                </c:pt>
                <c:pt idx="531">
                  <c:v>0.0</c:v>
                </c:pt>
                <c:pt idx="532">
                  <c:v>0.0</c:v>
                </c:pt>
                <c:pt idx="533">
                  <c:v>0.0</c:v>
                </c:pt>
                <c:pt idx="534">
                  <c:v>0.0</c:v>
                </c:pt>
                <c:pt idx="535">
                  <c:v>0.0</c:v>
                </c:pt>
                <c:pt idx="536">
                  <c:v>0.0</c:v>
                </c:pt>
                <c:pt idx="537">
                  <c:v>0.0</c:v>
                </c:pt>
                <c:pt idx="538">
                  <c:v>0.0</c:v>
                </c:pt>
                <c:pt idx="539">
                  <c:v>0.0</c:v>
                </c:pt>
                <c:pt idx="540">
                  <c:v>0.0</c:v>
                </c:pt>
                <c:pt idx="541">
                  <c:v>0.0</c:v>
                </c:pt>
                <c:pt idx="542">
                  <c:v>0.0</c:v>
                </c:pt>
                <c:pt idx="543">
                  <c:v>0.0</c:v>
                </c:pt>
                <c:pt idx="544">
                  <c:v>0.0</c:v>
                </c:pt>
                <c:pt idx="545">
                  <c:v>0.0</c:v>
                </c:pt>
                <c:pt idx="546">
                  <c:v>0.0</c:v>
                </c:pt>
                <c:pt idx="547">
                  <c:v>0.0</c:v>
                </c:pt>
                <c:pt idx="548">
                  <c:v>0.0</c:v>
                </c:pt>
                <c:pt idx="549">
                  <c:v>0.0</c:v>
                </c:pt>
                <c:pt idx="550">
                  <c:v>0.0</c:v>
                </c:pt>
                <c:pt idx="551">
                  <c:v>0.0</c:v>
                </c:pt>
                <c:pt idx="552">
                  <c:v>0.0</c:v>
                </c:pt>
                <c:pt idx="553">
                  <c:v>0.0</c:v>
                </c:pt>
                <c:pt idx="554">
                  <c:v>0.0</c:v>
                </c:pt>
                <c:pt idx="555">
                  <c:v>0.0</c:v>
                </c:pt>
                <c:pt idx="556">
                  <c:v>0.0</c:v>
                </c:pt>
                <c:pt idx="557">
                  <c:v>0.0</c:v>
                </c:pt>
                <c:pt idx="558">
                  <c:v>0.0</c:v>
                </c:pt>
                <c:pt idx="559">
                  <c:v>0.0</c:v>
                </c:pt>
                <c:pt idx="560">
                  <c:v>0.0</c:v>
                </c:pt>
                <c:pt idx="561">
                  <c:v>0.0</c:v>
                </c:pt>
                <c:pt idx="562">
                  <c:v>0.0</c:v>
                </c:pt>
                <c:pt idx="563">
                  <c:v>0.0</c:v>
                </c:pt>
                <c:pt idx="564">
                  <c:v>0.0</c:v>
                </c:pt>
                <c:pt idx="565">
                  <c:v>0.0</c:v>
                </c:pt>
                <c:pt idx="566">
                  <c:v>0.0</c:v>
                </c:pt>
                <c:pt idx="567">
                  <c:v>0.0</c:v>
                </c:pt>
                <c:pt idx="568">
                  <c:v>0.0</c:v>
                </c:pt>
                <c:pt idx="569">
                  <c:v>0.0</c:v>
                </c:pt>
                <c:pt idx="570">
                  <c:v>0.0</c:v>
                </c:pt>
                <c:pt idx="571">
                  <c:v>0.0</c:v>
                </c:pt>
                <c:pt idx="572">
                  <c:v>0.0</c:v>
                </c:pt>
                <c:pt idx="573">
                  <c:v>0.0</c:v>
                </c:pt>
                <c:pt idx="574">
                  <c:v>0.0</c:v>
                </c:pt>
                <c:pt idx="575">
                  <c:v>1.0</c:v>
                </c:pt>
                <c:pt idx="576">
                  <c:v>0.0</c:v>
                </c:pt>
                <c:pt idx="577">
                  <c:v>0.0</c:v>
                </c:pt>
                <c:pt idx="578">
                  <c:v>0.0</c:v>
                </c:pt>
                <c:pt idx="579">
                  <c:v>0.0</c:v>
                </c:pt>
                <c:pt idx="580">
                  <c:v>0.0</c:v>
                </c:pt>
                <c:pt idx="581">
                  <c:v>0.0</c:v>
                </c:pt>
                <c:pt idx="582">
                  <c:v>0.0</c:v>
                </c:pt>
                <c:pt idx="583">
                  <c:v>0.0</c:v>
                </c:pt>
                <c:pt idx="584">
                  <c:v>0.0</c:v>
                </c:pt>
                <c:pt idx="585">
                  <c:v>0.0</c:v>
                </c:pt>
                <c:pt idx="586">
                  <c:v>0.0</c:v>
                </c:pt>
                <c:pt idx="587">
                  <c:v>0.0</c:v>
                </c:pt>
                <c:pt idx="588">
                  <c:v>0.0</c:v>
                </c:pt>
                <c:pt idx="589">
                  <c:v>0.0</c:v>
                </c:pt>
                <c:pt idx="590">
                  <c:v>0.0</c:v>
                </c:pt>
                <c:pt idx="591">
                  <c:v>0.0</c:v>
                </c:pt>
                <c:pt idx="592">
                  <c:v>0.0</c:v>
                </c:pt>
                <c:pt idx="593">
                  <c:v>0.0</c:v>
                </c:pt>
                <c:pt idx="594">
                  <c:v>0.0</c:v>
                </c:pt>
                <c:pt idx="595">
                  <c:v>0.0</c:v>
                </c:pt>
                <c:pt idx="596">
                  <c:v>0.0</c:v>
                </c:pt>
                <c:pt idx="597">
                  <c:v>0.0</c:v>
                </c:pt>
                <c:pt idx="598">
                  <c:v>0.0</c:v>
                </c:pt>
                <c:pt idx="599">
                  <c:v>0.0</c:v>
                </c:pt>
                <c:pt idx="600">
                  <c:v>0.0</c:v>
                </c:pt>
                <c:pt idx="601">
                  <c:v>0.0</c:v>
                </c:pt>
                <c:pt idx="602">
                  <c:v>0.0</c:v>
                </c:pt>
                <c:pt idx="603">
                  <c:v>0.0</c:v>
                </c:pt>
                <c:pt idx="604">
                  <c:v>0.0</c:v>
                </c:pt>
                <c:pt idx="605">
                  <c:v>0.0</c:v>
                </c:pt>
                <c:pt idx="606">
                  <c:v>0.0</c:v>
                </c:pt>
                <c:pt idx="607">
                  <c:v>0.0</c:v>
                </c:pt>
                <c:pt idx="608">
                  <c:v>0.0</c:v>
                </c:pt>
                <c:pt idx="609">
                  <c:v>0.0</c:v>
                </c:pt>
                <c:pt idx="610">
                  <c:v>0.0</c:v>
                </c:pt>
                <c:pt idx="611">
                  <c:v>0.0</c:v>
                </c:pt>
                <c:pt idx="612">
                  <c:v>0.0</c:v>
                </c:pt>
                <c:pt idx="613">
                  <c:v>0.0</c:v>
                </c:pt>
                <c:pt idx="614">
                  <c:v>0.0</c:v>
                </c:pt>
                <c:pt idx="615">
                  <c:v>0.0</c:v>
                </c:pt>
                <c:pt idx="616">
                  <c:v>0.0</c:v>
                </c:pt>
                <c:pt idx="617">
                  <c:v>0.0</c:v>
                </c:pt>
                <c:pt idx="618">
                  <c:v>1.0</c:v>
                </c:pt>
                <c:pt idx="619">
                  <c:v>0.0</c:v>
                </c:pt>
                <c:pt idx="620">
                  <c:v>0.0</c:v>
                </c:pt>
                <c:pt idx="621">
                  <c:v>0.0</c:v>
                </c:pt>
                <c:pt idx="622">
                  <c:v>0.0</c:v>
                </c:pt>
                <c:pt idx="623">
                  <c:v>0.0</c:v>
                </c:pt>
                <c:pt idx="624">
                  <c:v>0.0</c:v>
                </c:pt>
                <c:pt idx="625">
                  <c:v>0.0</c:v>
                </c:pt>
                <c:pt idx="626">
                  <c:v>0.0</c:v>
                </c:pt>
                <c:pt idx="627">
                  <c:v>0.0</c:v>
                </c:pt>
                <c:pt idx="628">
                  <c:v>0.0</c:v>
                </c:pt>
                <c:pt idx="629">
                  <c:v>0.0</c:v>
                </c:pt>
                <c:pt idx="630">
                  <c:v>0.0</c:v>
                </c:pt>
                <c:pt idx="631">
                  <c:v>0.0</c:v>
                </c:pt>
                <c:pt idx="632">
                  <c:v>0.0</c:v>
                </c:pt>
                <c:pt idx="633">
                  <c:v>0.0</c:v>
                </c:pt>
                <c:pt idx="634">
                  <c:v>0.0</c:v>
                </c:pt>
                <c:pt idx="635">
                  <c:v>0.0</c:v>
                </c:pt>
                <c:pt idx="636">
                  <c:v>0.0</c:v>
                </c:pt>
                <c:pt idx="637">
                  <c:v>0.0</c:v>
                </c:pt>
                <c:pt idx="638">
                  <c:v>0.0</c:v>
                </c:pt>
                <c:pt idx="639">
                  <c:v>0.0</c:v>
                </c:pt>
                <c:pt idx="640">
                  <c:v>0.0</c:v>
                </c:pt>
                <c:pt idx="641">
                  <c:v>0.0</c:v>
                </c:pt>
                <c:pt idx="642">
                  <c:v>0.0</c:v>
                </c:pt>
                <c:pt idx="643">
                  <c:v>0.0</c:v>
                </c:pt>
                <c:pt idx="644">
                  <c:v>2.0</c:v>
                </c:pt>
                <c:pt idx="645">
                  <c:v>1.0</c:v>
                </c:pt>
                <c:pt idx="646">
                  <c:v>0.0</c:v>
                </c:pt>
                <c:pt idx="647">
                  <c:v>0.0</c:v>
                </c:pt>
                <c:pt idx="648">
                  <c:v>0.0</c:v>
                </c:pt>
                <c:pt idx="649">
                  <c:v>0.0</c:v>
                </c:pt>
                <c:pt idx="650">
                  <c:v>0.0</c:v>
                </c:pt>
                <c:pt idx="651">
                  <c:v>0.0</c:v>
                </c:pt>
                <c:pt idx="652">
                  <c:v>0.0</c:v>
                </c:pt>
                <c:pt idx="653">
                  <c:v>1.0</c:v>
                </c:pt>
                <c:pt idx="654">
                  <c:v>0.0</c:v>
                </c:pt>
                <c:pt idx="655">
                  <c:v>0.0</c:v>
                </c:pt>
                <c:pt idx="656">
                  <c:v>0.0</c:v>
                </c:pt>
                <c:pt idx="657">
                  <c:v>0.0</c:v>
                </c:pt>
                <c:pt idx="658">
                  <c:v>0.0</c:v>
                </c:pt>
                <c:pt idx="659">
                  <c:v>0.0</c:v>
                </c:pt>
                <c:pt idx="660">
                  <c:v>0.0</c:v>
                </c:pt>
                <c:pt idx="661">
                  <c:v>1.0</c:v>
                </c:pt>
                <c:pt idx="662">
                  <c:v>0.0</c:v>
                </c:pt>
                <c:pt idx="663">
                  <c:v>0.0</c:v>
                </c:pt>
                <c:pt idx="664">
                  <c:v>0.0</c:v>
                </c:pt>
                <c:pt idx="665">
                  <c:v>0.0</c:v>
                </c:pt>
                <c:pt idx="666">
                  <c:v>0.0</c:v>
                </c:pt>
                <c:pt idx="667">
                  <c:v>0.0</c:v>
                </c:pt>
                <c:pt idx="668">
                  <c:v>0.0</c:v>
                </c:pt>
                <c:pt idx="669">
                  <c:v>0.0</c:v>
                </c:pt>
                <c:pt idx="670">
                  <c:v>0.0</c:v>
                </c:pt>
                <c:pt idx="671">
                  <c:v>0.0</c:v>
                </c:pt>
                <c:pt idx="672">
                  <c:v>0.0</c:v>
                </c:pt>
                <c:pt idx="673">
                  <c:v>0.0</c:v>
                </c:pt>
                <c:pt idx="674">
                  <c:v>0.0</c:v>
                </c:pt>
                <c:pt idx="675">
                  <c:v>0.0</c:v>
                </c:pt>
                <c:pt idx="676">
                  <c:v>0.0</c:v>
                </c:pt>
                <c:pt idx="677">
                  <c:v>0.0</c:v>
                </c:pt>
                <c:pt idx="678">
                  <c:v>0.0</c:v>
                </c:pt>
                <c:pt idx="679">
                  <c:v>0.0</c:v>
                </c:pt>
                <c:pt idx="680">
                  <c:v>0.0</c:v>
                </c:pt>
                <c:pt idx="681">
                  <c:v>0.0</c:v>
                </c:pt>
                <c:pt idx="682">
                  <c:v>0.0</c:v>
                </c:pt>
                <c:pt idx="683">
                  <c:v>0.0</c:v>
                </c:pt>
                <c:pt idx="684">
                  <c:v>0.0</c:v>
                </c:pt>
                <c:pt idx="685">
                  <c:v>0.0</c:v>
                </c:pt>
                <c:pt idx="686">
                  <c:v>0.0</c:v>
                </c:pt>
                <c:pt idx="687">
                  <c:v>0.0</c:v>
                </c:pt>
                <c:pt idx="688">
                  <c:v>0.0</c:v>
                </c:pt>
                <c:pt idx="689">
                  <c:v>0.0</c:v>
                </c:pt>
                <c:pt idx="690">
                  <c:v>0.0</c:v>
                </c:pt>
                <c:pt idx="691">
                  <c:v>0.0</c:v>
                </c:pt>
                <c:pt idx="692">
                  <c:v>0.0</c:v>
                </c:pt>
                <c:pt idx="693">
                  <c:v>0.0</c:v>
                </c:pt>
                <c:pt idx="694">
                  <c:v>0.0</c:v>
                </c:pt>
                <c:pt idx="695">
                  <c:v>0.0</c:v>
                </c:pt>
                <c:pt idx="696">
                  <c:v>0.0</c:v>
                </c:pt>
                <c:pt idx="697">
                  <c:v>0.0</c:v>
                </c:pt>
                <c:pt idx="698">
                  <c:v>0.0</c:v>
                </c:pt>
                <c:pt idx="699">
                  <c:v>0.0</c:v>
                </c:pt>
                <c:pt idx="700">
                  <c:v>1.0</c:v>
                </c:pt>
                <c:pt idx="701">
                  <c:v>0.0</c:v>
                </c:pt>
                <c:pt idx="702">
                  <c:v>0.0</c:v>
                </c:pt>
                <c:pt idx="703">
                  <c:v>0.0</c:v>
                </c:pt>
                <c:pt idx="704">
                  <c:v>0.0</c:v>
                </c:pt>
                <c:pt idx="705">
                  <c:v>0.0</c:v>
                </c:pt>
                <c:pt idx="706">
                  <c:v>0.0</c:v>
                </c:pt>
                <c:pt idx="707">
                  <c:v>0.0</c:v>
                </c:pt>
                <c:pt idx="708">
                  <c:v>0.0</c:v>
                </c:pt>
                <c:pt idx="709">
                  <c:v>0.0</c:v>
                </c:pt>
                <c:pt idx="710">
                  <c:v>0.0</c:v>
                </c:pt>
                <c:pt idx="711">
                  <c:v>0.0</c:v>
                </c:pt>
                <c:pt idx="712">
                  <c:v>0.0</c:v>
                </c:pt>
                <c:pt idx="713">
                  <c:v>0.0</c:v>
                </c:pt>
                <c:pt idx="714">
                  <c:v>0.0</c:v>
                </c:pt>
                <c:pt idx="715">
                  <c:v>0.0</c:v>
                </c:pt>
                <c:pt idx="716">
                  <c:v>0.0</c:v>
                </c:pt>
                <c:pt idx="717">
                  <c:v>0.0</c:v>
                </c:pt>
                <c:pt idx="718">
                  <c:v>0.0</c:v>
                </c:pt>
                <c:pt idx="719">
                  <c:v>0.0</c:v>
                </c:pt>
                <c:pt idx="720">
                  <c:v>0.0</c:v>
                </c:pt>
                <c:pt idx="721">
                  <c:v>0.0</c:v>
                </c:pt>
                <c:pt idx="722">
                  <c:v>0.0</c:v>
                </c:pt>
                <c:pt idx="723">
                  <c:v>0.0</c:v>
                </c:pt>
                <c:pt idx="724">
                  <c:v>0.0</c:v>
                </c:pt>
                <c:pt idx="725">
                  <c:v>0.0</c:v>
                </c:pt>
                <c:pt idx="726">
                  <c:v>0.0</c:v>
                </c:pt>
                <c:pt idx="727">
                  <c:v>0.0</c:v>
                </c:pt>
                <c:pt idx="728">
                  <c:v>0.0</c:v>
                </c:pt>
                <c:pt idx="729">
                  <c:v>0.0</c:v>
                </c:pt>
                <c:pt idx="730">
                  <c:v>0.0</c:v>
                </c:pt>
                <c:pt idx="731">
                  <c:v>0.0</c:v>
                </c:pt>
                <c:pt idx="732">
                  <c:v>0.0</c:v>
                </c:pt>
                <c:pt idx="733">
                  <c:v>0.0</c:v>
                </c:pt>
                <c:pt idx="734">
                  <c:v>0.0</c:v>
                </c:pt>
                <c:pt idx="735">
                  <c:v>0.0</c:v>
                </c:pt>
                <c:pt idx="736">
                  <c:v>0.0</c:v>
                </c:pt>
                <c:pt idx="737">
                  <c:v>1.0</c:v>
                </c:pt>
                <c:pt idx="738">
                  <c:v>0.0</c:v>
                </c:pt>
                <c:pt idx="739">
                  <c:v>0.0</c:v>
                </c:pt>
                <c:pt idx="740">
                  <c:v>0.0</c:v>
                </c:pt>
                <c:pt idx="741">
                  <c:v>0.0</c:v>
                </c:pt>
                <c:pt idx="742">
                  <c:v>0.0</c:v>
                </c:pt>
                <c:pt idx="743">
                  <c:v>0.0</c:v>
                </c:pt>
                <c:pt idx="744">
                  <c:v>0.0</c:v>
                </c:pt>
                <c:pt idx="745">
                  <c:v>0.0</c:v>
                </c:pt>
                <c:pt idx="746">
                  <c:v>0.0</c:v>
                </c:pt>
                <c:pt idx="747">
                  <c:v>1.0</c:v>
                </c:pt>
                <c:pt idx="748">
                  <c:v>0.0</c:v>
                </c:pt>
                <c:pt idx="749">
                  <c:v>0.0</c:v>
                </c:pt>
                <c:pt idx="750">
                  <c:v>0.0</c:v>
                </c:pt>
                <c:pt idx="751">
                  <c:v>0.0</c:v>
                </c:pt>
                <c:pt idx="752">
                  <c:v>0.0</c:v>
                </c:pt>
                <c:pt idx="753">
                  <c:v>0.0</c:v>
                </c:pt>
                <c:pt idx="754">
                  <c:v>0.0</c:v>
                </c:pt>
                <c:pt idx="755">
                  <c:v>0.0</c:v>
                </c:pt>
                <c:pt idx="756">
                  <c:v>0.0</c:v>
                </c:pt>
                <c:pt idx="757">
                  <c:v>0.0</c:v>
                </c:pt>
                <c:pt idx="758">
                  <c:v>0.0</c:v>
                </c:pt>
                <c:pt idx="759">
                  <c:v>0.0</c:v>
                </c:pt>
                <c:pt idx="760">
                  <c:v>0.0</c:v>
                </c:pt>
                <c:pt idx="761">
                  <c:v>0.0</c:v>
                </c:pt>
                <c:pt idx="762">
                  <c:v>0.0</c:v>
                </c:pt>
                <c:pt idx="763">
                  <c:v>0.0</c:v>
                </c:pt>
                <c:pt idx="764">
                  <c:v>0.0</c:v>
                </c:pt>
                <c:pt idx="765">
                  <c:v>0.0</c:v>
                </c:pt>
                <c:pt idx="766">
                  <c:v>0.0</c:v>
                </c:pt>
                <c:pt idx="767">
                  <c:v>0.0</c:v>
                </c:pt>
                <c:pt idx="768">
                  <c:v>0.0</c:v>
                </c:pt>
                <c:pt idx="769">
                  <c:v>0.0</c:v>
                </c:pt>
                <c:pt idx="770">
                  <c:v>0.0</c:v>
                </c:pt>
                <c:pt idx="771">
                  <c:v>0.0</c:v>
                </c:pt>
                <c:pt idx="772">
                  <c:v>0.0</c:v>
                </c:pt>
                <c:pt idx="773">
                  <c:v>0.0</c:v>
                </c:pt>
                <c:pt idx="774">
                  <c:v>0.0</c:v>
                </c:pt>
                <c:pt idx="775">
                  <c:v>0.0</c:v>
                </c:pt>
                <c:pt idx="776">
                  <c:v>0.0</c:v>
                </c:pt>
                <c:pt idx="777">
                  <c:v>0.0</c:v>
                </c:pt>
                <c:pt idx="778">
                  <c:v>0.0</c:v>
                </c:pt>
                <c:pt idx="779">
                  <c:v>0.0</c:v>
                </c:pt>
                <c:pt idx="780">
                  <c:v>0.0</c:v>
                </c:pt>
                <c:pt idx="781">
                  <c:v>0.0</c:v>
                </c:pt>
                <c:pt idx="782">
                  <c:v>0.0</c:v>
                </c:pt>
                <c:pt idx="783">
                  <c:v>0.0</c:v>
                </c:pt>
                <c:pt idx="784">
                  <c:v>0.0</c:v>
                </c:pt>
                <c:pt idx="785">
                  <c:v>0.0</c:v>
                </c:pt>
                <c:pt idx="786">
                  <c:v>0.0</c:v>
                </c:pt>
                <c:pt idx="787">
                  <c:v>0.0</c:v>
                </c:pt>
                <c:pt idx="788">
                  <c:v>0.0</c:v>
                </c:pt>
                <c:pt idx="789">
                  <c:v>0.0</c:v>
                </c:pt>
                <c:pt idx="790">
                  <c:v>0.0</c:v>
                </c:pt>
                <c:pt idx="791">
                  <c:v>0.0</c:v>
                </c:pt>
                <c:pt idx="792">
                  <c:v>0.0</c:v>
                </c:pt>
                <c:pt idx="793">
                  <c:v>0.0</c:v>
                </c:pt>
                <c:pt idx="794">
                  <c:v>0.0</c:v>
                </c:pt>
                <c:pt idx="795">
                  <c:v>0.0</c:v>
                </c:pt>
                <c:pt idx="796">
                  <c:v>0.0</c:v>
                </c:pt>
                <c:pt idx="797">
                  <c:v>0.0</c:v>
                </c:pt>
                <c:pt idx="798">
                  <c:v>0.0</c:v>
                </c:pt>
                <c:pt idx="799">
                  <c:v>0.0</c:v>
                </c:pt>
                <c:pt idx="800">
                  <c:v>0.0</c:v>
                </c:pt>
                <c:pt idx="801">
                  <c:v>0.0</c:v>
                </c:pt>
                <c:pt idx="802">
                  <c:v>0.0</c:v>
                </c:pt>
                <c:pt idx="803">
                  <c:v>0.0</c:v>
                </c:pt>
                <c:pt idx="804">
                  <c:v>0.0</c:v>
                </c:pt>
                <c:pt idx="805">
                  <c:v>0.0</c:v>
                </c:pt>
                <c:pt idx="806">
                  <c:v>0.0</c:v>
                </c:pt>
                <c:pt idx="807">
                  <c:v>0.0</c:v>
                </c:pt>
                <c:pt idx="808">
                  <c:v>0.0</c:v>
                </c:pt>
                <c:pt idx="809">
                  <c:v>0.0</c:v>
                </c:pt>
                <c:pt idx="810">
                  <c:v>0.0</c:v>
                </c:pt>
                <c:pt idx="811">
                  <c:v>0.0</c:v>
                </c:pt>
                <c:pt idx="812">
                  <c:v>0.0</c:v>
                </c:pt>
                <c:pt idx="813">
                  <c:v>0.0</c:v>
                </c:pt>
                <c:pt idx="814">
                  <c:v>1.0</c:v>
                </c:pt>
                <c:pt idx="815">
                  <c:v>0.0</c:v>
                </c:pt>
                <c:pt idx="816">
                  <c:v>0.0</c:v>
                </c:pt>
                <c:pt idx="817">
                  <c:v>0.0</c:v>
                </c:pt>
                <c:pt idx="818">
                  <c:v>0.0</c:v>
                </c:pt>
                <c:pt idx="819">
                  <c:v>0.0</c:v>
                </c:pt>
                <c:pt idx="820">
                  <c:v>0.0</c:v>
                </c:pt>
                <c:pt idx="821">
                  <c:v>0.0</c:v>
                </c:pt>
                <c:pt idx="822">
                  <c:v>0.0</c:v>
                </c:pt>
                <c:pt idx="823">
                  <c:v>0.0</c:v>
                </c:pt>
                <c:pt idx="824">
                  <c:v>0.0</c:v>
                </c:pt>
                <c:pt idx="825">
                  <c:v>0.0</c:v>
                </c:pt>
                <c:pt idx="826">
                  <c:v>0.0</c:v>
                </c:pt>
                <c:pt idx="827">
                  <c:v>0.0</c:v>
                </c:pt>
                <c:pt idx="828">
                  <c:v>0.0</c:v>
                </c:pt>
                <c:pt idx="829">
                  <c:v>0.0</c:v>
                </c:pt>
                <c:pt idx="830">
                  <c:v>0.0</c:v>
                </c:pt>
                <c:pt idx="831">
                  <c:v>0.0</c:v>
                </c:pt>
                <c:pt idx="832">
                  <c:v>0.0</c:v>
                </c:pt>
                <c:pt idx="833">
                  <c:v>0.0</c:v>
                </c:pt>
                <c:pt idx="834">
                  <c:v>0.0</c:v>
                </c:pt>
                <c:pt idx="835">
                  <c:v>0.0</c:v>
                </c:pt>
                <c:pt idx="836">
                  <c:v>0.0</c:v>
                </c:pt>
                <c:pt idx="837">
                  <c:v>0.0</c:v>
                </c:pt>
                <c:pt idx="838">
                  <c:v>0.0</c:v>
                </c:pt>
                <c:pt idx="839">
                  <c:v>0.0</c:v>
                </c:pt>
                <c:pt idx="840">
                  <c:v>0.0</c:v>
                </c:pt>
                <c:pt idx="841">
                  <c:v>0.0</c:v>
                </c:pt>
                <c:pt idx="842">
                  <c:v>0.0</c:v>
                </c:pt>
                <c:pt idx="843">
                  <c:v>0.0</c:v>
                </c:pt>
                <c:pt idx="844">
                  <c:v>0.0</c:v>
                </c:pt>
                <c:pt idx="845">
                  <c:v>0.0</c:v>
                </c:pt>
                <c:pt idx="846">
                  <c:v>0.0</c:v>
                </c:pt>
                <c:pt idx="847">
                  <c:v>0.0</c:v>
                </c:pt>
                <c:pt idx="848">
                  <c:v>0.0</c:v>
                </c:pt>
                <c:pt idx="849">
                  <c:v>0.0</c:v>
                </c:pt>
                <c:pt idx="850">
                  <c:v>0.0</c:v>
                </c:pt>
                <c:pt idx="851">
                  <c:v>0.0</c:v>
                </c:pt>
                <c:pt idx="852">
                  <c:v>0.0</c:v>
                </c:pt>
                <c:pt idx="853">
                  <c:v>0.0</c:v>
                </c:pt>
                <c:pt idx="854">
                  <c:v>0.0</c:v>
                </c:pt>
                <c:pt idx="855">
                  <c:v>0.0</c:v>
                </c:pt>
                <c:pt idx="856">
                  <c:v>0.0</c:v>
                </c:pt>
                <c:pt idx="857">
                  <c:v>0.0</c:v>
                </c:pt>
                <c:pt idx="858">
                  <c:v>0.0</c:v>
                </c:pt>
                <c:pt idx="859">
                  <c:v>0.0</c:v>
                </c:pt>
                <c:pt idx="860">
                  <c:v>0.0</c:v>
                </c:pt>
                <c:pt idx="861">
                  <c:v>0.0</c:v>
                </c:pt>
                <c:pt idx="862">
                  <c:v>0.0</c:v>
                </c:pt>
                <c:pt idx="863">
                  <c:v>0.0</c:v>
                </c:pt>
                <c:pt idx="864">
                  <c:v>0.0</c:v>
                </c:pt>
                <c:pt idx="865">
                  <c:v>0.0</c:v>
                </c:pt>
                <c:pt idx="866">
                  <c:v>0.0</c:v>
                </c:pt>
                <c:pt idx="867">
                  <c:v>0.0</c:v>
                </c:pt>
                <c:pt idx="868">
                  <c:v>0.0</c:v>
                </c:pt>
                <c:pt idx="869">
                  <c:v>0.0</c:v>
                </c:pt>
                <c:pt idx="870">
                  <c:v>0.0</c:v>
                </c:pt>
                <c:pt idx="871">
                  <c:v>0.0</c:v>
                </c:pt>
                <c:pt idx="872">
                  <c:v>0.0</c:v>
                </c:pt>
                <c:pt idx="873">
                  <c:v>0.0</c:v>
                </c:pt>
                <c:pt idx="874">
                  <c:v>0.0</c:v>
                </c:pt>
                <c:pt idx="875">
                  <c:v>0.0</c:v>
                </c:pt>
                <c:pt idx="876">
                  <c:v>0.0</c:v>
                </c:pt>
                <c:pt idx="877">
                  <c:v>0.0</c:v>
                </c:pt>
                <c:pt idx="878">
                  <c:v>0.0</c:v>
                </c:pt>
                <c:pt idx="879">
                  <c:v>0.0</c:v>
                </c:pt>
                <c:pt idx="880">
                  <c:v>0.0</c:v>
                </c:pt>
                <c:pt idx="881">
                  <c:v>0.0</c:v>
                </c:pt>
                <c:pt idx="882">
                  <c:v>0.0</c:v>
                </c:pt>
                <c:pt idx="883">
                  <c:v>0.0</c:v>
                </c:pt>
                <c:pt idx="884">
                  <c:v>0.0</c:v>
                </c:pt>
                <c:pt idx="885">
                  <c:v>0.0</c:v>
                </c:pt>
                <c:pt idx="886">
                  <c:v>0.0</c:v>
                </c:pt>
                <c:pt idx="887">
                  <c:v>0.0</c:v>
                </c:pt>
                <c:pt idx="888">
                  <c:v>0.0</c:v>
                </c:pt>
                <c:pt idx="889">
                  <c:v>0.0</c:v>
                </c:pt>
                <c:pt idx="890">
                  <c:v>0.0</c:v>
                </c:pt>
                <c:pt idx="891">
                  <c:v>0.0</c:v>
                </c:pt>
                <c:pt idx="892">
                  <c:v>0.0</c:v>
                </c:pt>
                <c:pt idx="893">
                  <c:v>0.0</c:v>
                </c:pt>
                <c:pt idx="894">
                  <c:v>0.0</c:v>
                </c:pt>
                <c:pt idx="895">
                  <c:v>0.0</c:v>
                </c:pt>
                <c:pt idx="896">
                  <c:v>0.0</c:v>
                </c:pt>
                <c:pt idx="897">
                  <c:v>0.0</c:v>
                </c:pt>
                <c:pt idx="898">
                  <c:v>0.0</c:v>
                </c:pt>
                <c:pt idx="899">
                  <c:v>0.0</c:v>
                </c:pt>
                <c:pt idx="900">
                  <c:v>0.0</c:v>
                </c:pt>
                <c:pt idx="901">
                  <c:v>0.0</c:v>
                </c:pt>
                <c:pt idx="902">
                  <c:v>0.0</c:v>
                </c:pt>
                <c:pt idx="903">
                  <c:v>0.0</c:v>
                </c:pt>
                <c:pt idx="904">
                  <c:v>0.0</c:v>
                </c:pt>
                <c:pt idx="905">
                  <c:v>1.0</c:v>
                </c:pt>
                <c:pt idx="906">
                  <c:v>0.0</c:v>
                </c:pt>
                <c:pt idx="907">
                  <c:v>0.0</c:v>
                </c:pt>
                <c:pt idx="908">
                  <c:v>0.0</c:v>
                </c:pt>
                <c:pt idx="909">
                  <c:v>0.0</c:v>
                </c:pt>
                <c:pt idx="910">
                  <c:v>0.0</c:v>
                </c:pt>
                <c:pt idx="911">
                  <c:v>0.0</c:v>
                </c:pt>
                <c:pt idx="912">
                  <c:v>0.0</c:v>
                </c:pt>
                <c:pt idx="913">
                  <c:v>0.0</c:v>
                </c:pt>
                <c:pt idx="914">
                  <c:v>0.0</c:v>
                </c:pt>
                <c:pt idx="915">
                  <c:v>0.0</c:v>
                </c:pt>
                <c:pt idx="916">
                  <c:v>0.0</c:v>
                </c:pt>
                <c:pt idx="917">
                  <c:v>0.0</c:v>
                </c:pt>
                <c:pt idx="918">
                  <c:v>0.0</c:v>
                </c:pt>
                <c:pt idx="919">
                  <c:v>0.0</c:v>
                </c:pt>
                <c:pt idx="920">
                  <c:v>0.0</c:v>
                </c:pt>
                <c:pt idx="921">
                  <c:v>0.0</c:v>
                </c:pt>
                <c:pt idx="922">
                  <c:v>0.0</c:v>
                </c:pt>
                <c:pt idx="923">
                  <c:v>0.0</c:v>
                </c:pt>
                <c:pt idx="924">
                  <c:v>0.0</c:v>
                </c:pt>
                <c:pt idx="925">
                  <c:v>0.0</c:v>
                </c:pt>
                <c:pt idx="926">
                  <c:v>0.0</c:v>
                </c:pt>
                <c:pt idx="927">
                  <c:v>0.0</c:v>
                </c:pt>
                <c:pt idx="928">
                  <c:v>0.0</c:v>
                </c:pt>
                <c:pt idx="929">
                  <c:v>0.0</c:v>
                </c:pt>
                <c:pt idx="930">
                  <c:v>0.0</c:v>
                </c:pt>
                <c:pt idx="931">
                  <c:v>0.0</c:v>
                </c:pt>
                <c:pt idx="932">
                  <c:v>0.0</c:v>
                </c:pt>
                <c:pt idx="933">
                  <c:v>0.0</c:v>
                </c:pt>
                <c:pt idx="934">
                  <c:v>0.0</c:v>
                </c:pt>
                <c:pt idx="935">
                  <c:v>0.0</c:v>
                </c:pt>
                <c:pt idx="936">
                  <c:v>0.0</c:v>
                </c:pt>
                <c:pt idx="937">
                  <c:v>0.0</c:v>
                </c:pt>
                <c:pt idx="938">
                  <c:v>0.0</c:v>
                </c:pt>
                <c:pt idx="939">
                  <c:v>0.0</c:v>
                </c:pt>
                <c:pt idx="940">
                  <c:v>0.0</c:v>
                </c:pt>
                <c:pt idx="941">
                  <c:v>0.0</c:v>
                </c:pt>
                <c:pt idx="942">
                  <c:v>0.0</c:v>
                </c:pt>
                <c:pt idx="943">
                  <c:v>0.0</c:v>
                </c:pt>
                <c:pt idx="944">
                  <c:v>0.0</c:v>
                </c:pt>
                <c:pt idx="945">
                  <c:v>0.0</c:v>
                </c:pt>
                <c:pt idx="946">
                  <c:v>0.0</c:v>
                </c:pt>
                <c:pt idx="947">
                  <c:v>0.0</c:v>
                </c:pt>
                <c:pt idx="948">
                  <c:v>0.0</c:v>
                </c:pt>
                <c:pt idx="949">
                  <c:v>0.0</c:v>
                </c:pt>
                <c:pt idx="950">
                  <c:v>0.0</c:v>
                </c:pt>
                <c:pt idx="951">
                  <c:v>0.0</c:v>
                </c:pt>
                <c:pt idx="952">
                  <c:v>0.0</c:v>
                </c:pt>
                <c:pt idx="953">
                  <c:v>0.0</c:v>
                </c:pt>
                <c:pt idx="954">
                  <c:v>0.0</c:v>
                </c:pt>
                <c:pt idx="955">
                  <c:v>0.0</c:v>
                </c:pt>
                <c:pt idx="956">
                  <c:v>0.0</c:v>
                </c:pt>
                <c:pt idx="957">
                  <c:v>0.0</c:v>
                </c:pt>
                <c:pt idx="958">
                  <c:v>0.0</c:v>
                </c:pt>
                <c:pt idx="959">
                  <c:v>0.0</c:v>
                </c:pt>
                <c:pt idx="960">
                  <c:v>0.0</c:v>
                </c:pt>
                <c:pt idx="961">
                  <c:v>0.0</c:v>
                </c:pt>
                <c:pt idx="962">
                  <c:v>0.0</c:v>
                </c:pt>
                <c:pt idx="963">
                  <c:v>0.0</c:v>
                </c:pt>
                <c:pt idx="964">
                  <c:v>0.0</c:v>
                </c:pt>
                <c:pt idx="965">
                  <c:v>0.0</c:v>
                </c:pt>
                <c:pt idx="966">
                  <c:v>0.0</c:v>
                </c:pt>
                <c:pt idx="967">
                  <c:v>0.0</c:v>
                </c:pt>
                <c:pt idx="968">
                  <c:v>0.0</c:v>
                </c:pt>
                <c:pt idx="969">
                  <c:v>0.0</c:v>
                </c:pt>
                <c:pt idx="970">
                  <c:v>0.0</c:v>
                </c:pt>
                <c:pt idx="971">
                  <c:v>0.0</c:v>
                </c:pt>
                <c:pt idx="972">
                  <c:v>0.0</c:v>
                </c:pt>
                <c:pt idx="973">
                  <c:v>0.0</c:v>
                </c:pt>
                <c:pt idx="974">
                  <c:v>0.0</c:v>
                </c:pt>
                <c:pt idx="975">
                  <c:v>0.0</c:v>
                </c:pt>
                <c:pt idx="976">
                  <c:v>0.0</c:v>
                </c:pt>
                <c:pt idx="977">
                  <c:v>0.0</c:v>
                </c:pt>
                <c:pt idx="978">
                  <c:v>0.0</c:v>
                </c:pt>
                <c:pt idx="979">
                  <c:v>0.0</c:v>
                </c:pt>
                <c:pt idx="980">
                  <c:v>0.0</c:v>
                </c:pt>
                <c:pt idx="981">
                  <c:v>0.0</c:v>
                </c:pt>
                <c:pt idx="982">
                  <c:v>0.0</c:v>
                </c:pt>
                <c:pt idx="983">
                  <c:v>0.0</c:v>
                </c:pt>
                <c:pt idx="984">
                  <c:v>0.0</c:v>
                </c:pt>
                <c:pt idx="985">
                  <c:v>0.0</c:v>
                </c:pt>
                <c:pt idx="986">
                  <c:v>0.0</c:v>
                </c:pt>
                <c:pt idx="987">
                  <c:v>0.0</c:v>
                </c:pt>
                <c:pt idx="988">
                  <c:v>0.0</c:v>
                </c:pt>
                <c:pt idx="989">
                  <c:v>0.0</c:v>
                </c:pt>
                <c:pt idx="990">
                  <c:v>0.0</c:v>
                </c:pt>
                <c:pt idx="991">
                  <c:v>0.0</c:v>
                </c:pt>
                <c:pt idx="992">
                  <c:v>0.0</c:v>
                </c:pt>
                <c:pt idx="993">
                  <c:v>0.0</c:v>
                </c:pt>
                <c:pt idx="994">
                  <c:v>0.0</c:v>
                </c:pt>
                <c:pt idx="995">
                  <c:v>0.0</c:v>
                </c:pt>
                <c:pt idx="996">
                  <c:v>0.0</c:v>
                </c:pt>
                <c:pt idx="997">
                  <c:v>0.0</c:v>
                </c:pt>
                <c:pt idx="998">
                  <c:v>0.0</c:v>
                </c:pt>
                <c:pt idx="999">
                  <c:v>0.0</c:v>
                </c:pt>
                <c:pt idx="1000">
                  <c:v>0.0</c:v>
                </c:pt>
                <c:pt idx="1001">
                  <c:v>0.0</c:v>
                </c:pt>
                <c:pt idx="1002">
                  <c:v>0.0</c:v>
                </c:pt>
                <c:pt idx="1003">
                  <c:v>0.0</c:v>
                </c:pt>
                <c:pt idx="1004">
                  <c:v>0.0</c:v>
                </c:pt>
                <c:pt idx="1005">
                  <c:v>0.0</c:v>
                </c:pt>
                <c:pt idx="1006">
                  <c:v>0.0</c:v>
                </c:pt>
                <c:pt idx="1007">
                  <c:v>0.0</c:v>
                </c:pt>
                <c:pt idx="1008">
                  <c:v>0.0</c:v>
                </c:pt>
                <c:pt idx="1009">
                  <c:v>0.0</c:v>
                </c:pt>
                <c:pt idx="1010">
                  <c:v>0.0</c:v>
                </c:pt>
                <c:pt idx="1011">
                  <c:v>0.0</c:v>
                </c:pt>
                <c:pt idx="1012">
                  <c:v>0.0</c:v>
                </c:pt>
                <c:pt idx="1013">
                  <c:v>0.0</c:v>
                </c:pt>
                <c:pt idx="1014">
                  <c:v>0.0</c:v>
                </c:pt>
                <c:pt idx="1015">
                  <c:v>0.0</c:v>
                </c:pt>
                <c:pt idx="1016">
                  <c:v>0.0</c:v>
                </c:pt>
                <c:pt idx="1017">
                  <c:v>0.0</c:v>
                </c:pt>
                <c:pt idx="1018">
                  <c:v>0.0</c:v>
                </c:pt>
                <c:pt idx="1019">
                  <c:v>0.0</c:v>
                </c:pt>
                <c:pt idx="1020">
                  <c:v>0.0</c:v>
                </c:pt>
                <c:pt idx="1021">
                  <c:v>0.0</c:v>
                </c:pt>
                <c:pt idx="1022">
                  <c:v>0.0</c:v>
                </c:pt>
                <c:pt idx="1023">
                  <c:v>0.0</c:v>
                </c:pt>
                <c:pt idx="1024">
                  <c:v>0.0</c:v>
                </c:pt>
                <c:pt idx="1025">
                  <c:v>0.0</c:v>
                </c:pt>
                <c:pt idx="1026">
                  <c:v>0.0</c:v>
                </c:pt>
                <c:pt idx="1027">
                  <c:v>0.0</c:v>
                </c:pt>
                <c:pt idx="1028">
                  <c:v>0.0</c:v>
                </c:pt>
                <c:pt idx="1029">
                  <c:v>0.0</c:v>
                </c:pt>
                <c:pt idx="1030">
                  <c:v>0.0</c:v>
                </c:pt>
                <c:pt idx="1031">
                  <c:v>0.0</c:v>
                </c:pt>
                <c:pt idx="1032">
                  <c:v>0.0</c:v>
                </c:pt>
                <c:pt idx="1033">
                  <c:v>0.0</c:v>
                </c:pt>
                <c:pt idx="1034">
                  <c:v>0.0</c:v>
                </c:pt>
                <c:pt idx="1035">
                  <c:v>0.0</c:v>
                </c:pt>
                <c:pt idx="1036">
                  <c:v>0.0</c:v>
                </c:pt>
                <c:pt idx="1037">
                  <c:v>0.0</c:v>
                </c:pt>
                <c:pt idx="1038">
                  <c:v>0.0</c:v>
                </c:pt>
                <c:pt idx="1039">
                  <c:v>0.0</c:v>
                </c:pt>
                <c:pt idx="1040">
                  <c:v>0.0</c:v>
                </c:pt>
                <c:pt idx="1041">
                  <c:v>0.0</c:v>
                </c:pt>
                <c:pt idx="1042">
                  <c:v>0.0</c:v>
                </c:pt>
                <c:pt idx="1043">
                  <c:v>0.0</c:v>
                </c:pt>
                <c:pt idx="1044">
                  <c:v>0.0</c:v>
                </c:pt>
                <c:pt idx="1045">
                  <c:v>0.0</c:v>
                </c:pt>
                <c:pt idx="1046">
                  <c:v>0.0</c:v>
                </c:pt>
                <c:pt idx="1047">
                  <c:v>0.0</c:v>
                </c:pt>
                <c:pt idx="1048">
                  <c:v>0.0</c:v>
                </c:pt>
                <c:pt idx="1049">
                  <c:v>0.0</c:v>
                </c:pt>
                <c:pt idx="1050">
                  <c:v>0.0</c:v>
                </c:pt>
                <c:pt idx="1051">
                  <c:v>0.0</c:v>
                </c:pt>
                <c:pt idx="1052">
                  <c:v>0.0</c:v>
                </c:pt>
                <c:pt idx="1053">
                  <c:v>0.0</c:v>
                </c:pt>
                <c:pt idx="1054">
                  <c:v>0.0</c:v>
                </c:pt>
                <c:pt idx="1055">
                  <c:v>0.0</c:v>
                </c:pt>
                <c:pt idx="1056">
                  <c:v>0.0</c:v>
                </c:pt>
                <c:pt idx="1057">
                  <c:v>0.0</c:v>
                </c:pt>
                <c:pt idx="1058">
                  <c:v>0.0</c:v>
                </c:pt>
                <c:pt idx="1059">
                  <c:v>0.0</c:v>
                </c:pt>
                <c:pt idx="1060">
                  <c:v>0.0</c:v>
                </c:pt>
                <c:pt idx="1061">
                  <c:v>0.0</c:v>
                </c:pt>
                <c:pt idx="1062">
                  <c:v>0.0</c:v>
                </c:pt>
                <c:pt idx="1063">
                  <c:v>0.0</c:v>
                </c:pt>
                <c:pt idx="1064">
                  <c:v>0.0</c:v>
                </c:pt>
                <c:pt idx="1065">
                  <c:v>0.0</c:v>
                </c:pt>
                <c:pt idx="1066">
                  <c:v>0.0</c:v>
                </c:pt>
                <c:pt idx="1067">
                  <c:v>0.0</c:v>
                </c:pt>
                <c:pt idx="1068">
                  <c:v>0.0</c:v>
                </c:pt>
                <c:pt idx="1069">
                  <c:v>0.0</c:v>
                </c:pt>
                <c:pt idx="1070">
                  <c:v>0.0</c:v>
                </c:pt>
                <c:pt idx="1071">
                  <c:v>0.0</c:v>
                </c:pt>
                <c:pt idx="1072">
                  <c:v>0.0</c:v>
                </c:pt>
                <c:pt idx="1073">
                  <c:v>0.0</c:v>
                </c:pt>
                <c:pt idx="1074">
                  <c:v>0.0</c:v>
                </c:pt>
                <c:pt idx="1075">
                  <c:v>0.0</c:v>
                </c:pt>
                <c:pt idx="1076">
                  <c:v>0.0</c:v>
                </c:pt>
                <c:pt idx="1077">
                  <c:v>0.0</c:v>
                </c:pt>
                <c:pt idx="1078">
                  <c:v>0.0</c:v>
                </c:pt>
                <c:pt idx="1079">
                  <c:v>0.0</c:v>
                </c:pt>
                <c:pt idx="1080">
                  <c:v>0.0</c:v>
                </c:pt>
                <c:pt idx="1081">
                  <c:v>0.0</c:v>
                </c:pt>
                <c:pt idx="1082">
                  <c:v>0.0</c:v>
                </c:pt>
                <c:pt idx="1083">
                  <c:v>0.0</c:v>
                </c:pt>
                <c:pt idx="1084">
                  <c:v>0.0</c:v>
                </c:pt>
                <c:pt idx="1085">
                  <c:v>0.0</c:v>
                </c:pt>
                <c:pt idx="1086">
                  <c:v>0.0</c:v>
                </c:pt>
                <c:pt idx="1087">
                  <c:v>0.0</c:v>
                </c:pt>
                <c:pt idx="1088">
                  <c:v>0.0</c:v>
                </c:pt>
                <c:pt idx="1089">
                  <c:v>0.0</c:v>
                </c:pt>
                <c:pt idx="1090">
                  <c:v>0.0</c:v>
                </c:pt>
                <c:pt idx="1091">
                  <c:v>0.0</c:v>
                </c:pt>
                <c:pt idx="1092">
                  <c:v>0.0</c:v>
                </c:pt>
                <c:pt idx="1093">
                  <c:v>0.0</c:v>
                </c:pt>
                <c:pt idx="1094">
                  <c:v>0.0</c:v>
                </c:pt>
                <c:pt idx="1095">
                  <c:v>0.0</c:v>
                </c:pt>
                <c:pt idx="1096">
                  <c:v>0.0</c:v>
                </c:pt>
                <c:pt idx="1097">
                  <c:v>0.0</c:v>
                </c:pt>
                <c:pt idx="1098">
                  <c:v>0.0</c:v>
                </c:pt>
                <c:pt idx="1099">
                  <c:v>0.0</c:v>
                </c:pt>
                <c:pt idx="1100">
                  <c:v>0.0</c:v>
                </c:pt>
                <c:pt idx="1101">
                  <c:v>0.0</c:v>
                </c:pt>
                <c:pt idx="1102">
                  <c:v>0.0</c:v>
                </c:pt>
                <c:pt idx="1103">
                  <c:v>0.0</c:v>
                </c:pt>
                <c:pt idx="1104">
                  <c:v>0.0</c:v>
                </c:pt>
                <c:pt idx="1105">
                  <c:v>0.0</c:v>
                </c:pt>
                <c:pt idx="1106">
                  <c:v>0.0</c:v>
                </c:pt>
                <c:pt idx="1107">
                  <c:v>0.0</c:v>
                </c:pt>
                <c:pt idx="1108">
                  <c:v>0.0</c:v>
                </c:pt>
                <c:pt idx="1109">
                  <c:v>0.0</c:v>
                </c:pt>
                <c:pt idx="1110">
                  <c:v>0.0</c:v>
                </c:pt>
                <c:pt idx="1111">
                  <c:v>0.0</c:v>
                </c:pt>
                <c:pt idx="1112">
                  <c:v>0.0</c:v>
                </c:pt>
                <c:pt idx="1113">
                  <c:v>0.0</c:v>
                </c:pt>
                <c:pt idx="1114">
                  <c:v>0.0</c:v>
                </c:pt>
                <c:pt idx="1115">
                  <c:v>0.0</c:v>
                </c:pt>
                <c:pt idx="1116">
                  <c:v>0.0</c:v>
                </c:pt>
                <c:pt idx="1117">
                  <c:v>0.0</c:v>
                </c:pt>
                <c:pt idx="1118">
                  <c:v>0.0</c:v>
                </c:pt>
                <c:pt idx="1119">
                  <c:v>0.0</c:v>
                </c:pt>
                <c:pt idx="1120">
                  <c:v>0.0</c:v>
                </c:pt>
                <c:pt idx="1121">
                  <c:v>0.0</c:v>
                </c:pt>
                <c:pt idx="1122">
                  <c:v>0.0</c:v>
                </c:pt>
                <c:pt idx="1123">
                  <c:v>0.0</c:v>
                </c:pt>
                <c:pt idx="1124">
                  <c:v>0.0</c:v>
                </c:pt>
                <c:pt idx="1125">
                  <c:v>0.0</c:v>
                </c:pt>
                <c:pt idx="1126">
                  <c:v>0.0</c:v>
                </c:pt>
                <c:pt idx="1127">
                  <c:v>0.0</c:v>
                </c:pt>
                <c:pt idx="1128">
                  <c:v>0.0</c:v>
                </c:pt>
                <c:pt idx="1129">
                  <c:v>0.0</c:v>
                </c:pt>
                <c:pt idx="1130">
                  <c:v>0.0</c:v>
                </c:pt>
                <c:pt idx="1131">
                  <c:v>0.0</c:v>
                </c:pt>
                <c:pt idx="1132">
                  <c:v>0.0</c:v>
                </c:pt>
                <c:pt idx="1133">
                  <c:v>0.0</c:v>
                </c:pt>
                <c:pt idx="1134">
                  <c:v>0.0</c:v>
                </c:pt>
                <c:pt idx="1135">
                  <c:v>0.0</c:v>
                </c:pt>
                <c:pt idx="1136">
                  <c:v>0.0</c:v>
                </c:pt>
                <c:pt idx="1137">
                  <c:v>0.0</c:v>
                </c:pt>
                <c:pt idx="1138">
                  <c:v>0.0</c:v>
                </c:pt>
                <c:pt idx="1139">
                  <c:v>0.0</c:v>
                </c:pt>
                <c:pt idx="1140">
                  <c:v>0.0</c:v>
                </c:pt>
                <c:pt idx="1141">
                  <c:v>0.0</c:v>
                </c:pt>
                <c:pt idx="1142">
                  <c:v>0.0</c:v>
                </c:pt>
                <c:pt idx="1143">
                  <c:v>0.0</c:v>
                </c:pt>
                <c:pt idx="1144">
                  <c:v>0.0</c:v>
                </c:pt>
                <c:pt idx="1145">
                  <c:v>0.0</c:v>
                </c:pt>
                <c:pt idx="1146">
                  <c:v>0.0</c:v>
                </c:pt>
                <c:pt idx="1147">
                  <c:v>0.0</c:v>
                </c:pt>
                <c:pt idx="1148">
                  <c:v>0.0</c:v>
                </c:pt>
                <c:pt idx="1149">
                  <c:v>0.0</c:v>
                </c:pt>
                <c:pt idx="1150">
                  <c:v>0.0</c:v>
                </c:pt>
                <c:pt idx="1151">
                  <c:v>0.0</c:v>
                </c:pt>
                <c:pt idx="1152">
                  <c:v>0.0</c:v>
                </c:pt>
                <c:pt idx="1153">
                  <c:v>0.0</c:v>
                </c:pt>
                <c:pt idx="1154">
                  <c:v>0.0</c:v>
                </c:pt>
                <c:pt idx="1155">
                  <c:v>0.0</c:v>
                </c:pt>
                <c:pt idx="1156">
                  <c:v>0.0</c:v>
                </c:pt>
                <c:pt idx="1157">
                  <c:v>0.0</c:v>
                </c:pt>
                <c:pt idx="1158">
                  <c:v>0.0</c:v>
                </c:pt>
                <c:pt idx="1159">
                  <c:v>0.0</c:v>
                </c:pt>
                <c:pt idx="1160">
                  <c:v>0.0</c:v>
                </c:pt>
                <c:pt idx="1161">
                  <c:v>0.0</c:v>
                </c:pt>
                <c:pt idx="1162">
                  <c:v>0.0</c:v>
                </c:pt>
                <c:pt idx="1163">
                  <c:v>0.0</c:v>
                </c:pt>
                <c:pt idx="1164">
                  <c:v>0.0</c:v>
                </c:pt>
                <c:pt idx="1165">
                  <c:v>0.0</c:v>
                </c:pt>
                <c:pt idx="1166">
                  <c:v>0.0</c:v>
                </c:pt>
                <c:pt idx="1167">
                  <c:v>0.0</c:v>
                </c:pt>
                <c:pt idx="1168">
                  <c:v>0.0</c:v>
                </c:pt>
                <c:pt idx="1169">
                  <c:v>0.0</c:v>
                </c:pt>
                <c:pt idx="1170">
                  <c:v>0.0</c:v>
                </c:pt>
                <c:pt idx="1171">
                  <c:v>0.0</c:v>
                </c:pt>
                <c:pt idx="1172">
                  <c:v>0.0</c:v>
                </c:pt>
                <c:pt idx="1173">
                  <c:v>0.0</c:v>
                </c:pt>
                <c:pt idx="1174">
                  <c:v>0.0</c:v>
                </c:pt>
                <c:pt idx="1175">
                  <c:v>0.0</c:v>
                </c:pt>
                <c:pt idx="1176">
                  <c:v>0.0</c:v>
                </c:pt>
                <c:pt idx="1177">
                  <c:v>0.0</c:v>
                </c:pt>
                <c:pt idx="1178">
                  <c:v>0.0</c:v>
                </c:pt>
                <c:pt idx="1179">
                  <c:v>0.0</c:v>
                </c:pt>
                <c:pt idx="1180">
                  <c:v>0.0</c:v>
                </c:pt>
                <c:pt idx="1181">
                  <c:v>0.0</c:v>
                </c:pt>
                <c:pt idx="1182">
                  <c:v>0.0</c:v>
                </c:pt>
                <c:pt idx="1183">
                  <c:v>0.0</c:v>
                </c:pt>
                <c:pt idx="1184">
                  <c:v>0.0</c:v>
                </c:pt>
                <c:pt idx="1185">
                  <c:v>0.0</c:v>
                </c:pt>
                <c:pt idx="1186">
                  <c:v>0.0</c:v>
                </c:pt>
                <c:pt idx="1187">
                  <c:v>0.0</c:v>
                </c:pt>
                <c:pt idx="1188">
                  <c:v>0.0</c:v>
                </c:pt>
                <c:pt idx="1189">
                  <c:v>0.0</c:v>
                </c:pt>
                <c:pt idx="1190">
                  <c:v>0.0</c:v>
                </c:pt>
                <c:pt idx="1191">
                  <c:v>0.0</c:v>
                </c:pt>
                <c:pt idx="1192">
                  <c:v>0.0</c:v>
                </c:pt>
                <c:pt idx="1193">
                  <c:v>0.0</c:v>
                </c:pt>
                <c:pt idx="1194">
                  <c:v>0.0</c:v>
                </c:pt>
                <c:pt idx="1195">
                  <c:v>0.0</c:v>
                </c:pt>
                <c:pt idx="1196">
                  <c:v>0.0</c:v>
                </c:pt>
                <c:pt idx="1197">
                  <c:v>0.0</c:v>
                </c:pt>
                <c:pt idx="1198">
                  <c:v>0.0</c:v>
                </c:pt>
                <c:pt idx="1199">
                  <c:v>0.0</c:v>
                </c:pt>
                <c:pt idx="1200">
                  <c:v>0.0</c:v>
                </c:pt>
                <c:pt idx="1201">
                  <c:v>0.0</c:v>
                </c:pt>
                <c:pt idx="1202">
                  <c:v>0.0</c:v>
                </c:pt>
                <c:pt idx="1203">
                  <c:v>0.0</c:v>
                </c:pt>
                <c:pt idx="1204">
                  <c:v>0.0</c:v>
                </c:pt>
                <c:pt idx="1205">
                  <c:v>0.0</c:v>
                </c:pt>
                <c:pt idx="1206">
                  <c:v>0.0</c:v>
                </c:pt>
                <c:pt idx="1207">
                  <c:v>0.0</c:v>
                </c:pt>
                <c:pt idx="1208">
                  <c:v>0.0</c:v>
                </c:pt>
                <c:pt idx="1209">
                  <c:v>0.0</c:v>
                </c:pt>
                <c:pt idx="1210">
                  <c:v>0.0</c:v>
                </c:pt>
                <c:pt idx="1211">
                  <c:v>0.0</c:v>
                </c:pt>
                <c:pt idx="1212">
                  <c:v>0.0</c:v>
                </c:pt>
                <c:pt idx="1213">
                  <c:v>0.0</c:v>
                </c:pt>
                <c:pt idx="1214">
                  <c:v>0.0</c:v>
                </c:pt>
                <c:pt idx="1215">
                  <c:v>0.0</c:v>
                </c:pt>
                <c:pt idx="1216">
                  <c:v>0.0</c:v>
                </c:pt>
                <c:pt idx="1217">
                  <c:v>0.0</c:v>
                </c:pt>
                <c:pt idx="1218">
                  <c:v>0.0</c:v>
                </c:pt>
                <c:pt idx="1219">
                  <c:v>0.0</c:v>
                </c:pt>
                <c:pt idx="1220">
                  <c:v>0.0</c:v>
                </c:pt>
                <c:pt idx="1221">
                  <c:v>0.0</c:v>
                </c:pt>
                <c:pt idx="1222">
                  <c:v>0.0</c:v>
                </c:pt>
                <c:pt idx="1223">
                  <c:v>0.0</c:v>
                </c:pt>
                <c:pt idx="1224">
                  <c:v>0.0</c:v>
                </c:pt>
                <c:pt idx="1225">
                  <c:v>0.0</c:v>
                </c:pt>
                <c:pt idx="1226">
                  <c:v>0.0</c:v>
                </c:pt>
                <c:pt idx="1227">
                  <c:v>0.0</c:v>
                </c:pt>
                <c:pt idx="1228">
                  <c:v>0.0</c:v>
                </c:pt>
                <c:pt idx="1229">
                  <c:v>0.0</c:v>
                </c:pt>
                <c:pt idx="1230">
                  <c:v>0.0</c:v>
                </c:pt>
                <c:pt idx="1231">
                  <c:v>0.0</c:v>
                </c:pt>
                <c:pt idx="1232">
                  <c:v>0.0</c:v>
                </c:pt>
                <c:pt idx="1233">
                  <c:v>0.0</c:v>
                </c:pt>
                <c:pt idx="1234">
                  <c:v>0.0</c:v>
                </c:pt>
                <c:pt idx="1235">
                  <c:v>0.0</c:v>
                </c:pt>
                <c:pt idx="1236">
                  <c:v>0.0</c:v>
                </c:pt>
                <c:pt idx="1237">
                  <c:v>0.0</c:v>
                </c:pt>
                <c:pt idx="1238">
                  <c:v>0.0</c:v>
                </c:pt>
                <c:pt idx="1239">
                  <c:v>0.0</c:v>
                </c:pt>
                <c:pt idx="1240">
                  <c:v>0.0</c:v>
                </c:pt>
                <c:pt idx="1241">
                  <c:v>0.0</c:v>
                </c:pt>
                <c:pt idx="1242">
                  <c:v>0.0</c:v>
                </c:pt>
                <c:pt idx="1243">
                  <c:v>0.0</c:v>
                </c:pt>
                <c:pt idx="1244">
                  <c:v>0.0</c:v>
                </c:pt>
                <c:pt idx="1245">
                  <c:v>0.0</c:v>
                </c:pt>
                <c:pt idx="1246">
                  <c:v>0.0</c:v>
                </c:pt>
                <c:pt idx="1247">
                  <c:v>0.0</c:v>
                </c:pt>
                <c:pt idx="1248">
                  <c:v>0.0</c:v>
                </c:pt>
                <c:pt idx="1249">
                  <c:v>0.0</c:v>
                </c:pt>
                <c:pt idx="1250">
                  <c:v>0.0</c:v>
                </c:pt>
                <c:pt idx="1251">
                  <c:v>0.0</c:v>
                </c:pt>
                <c:pt idx="1252">
                  <c:v>0.0</c:v>
                </c:pt>
                <c:pt idx="1253">
                  <c:v>0.0</c:v>
                </c:pt>
                <c:pt idx="1254">
                  <c:v>0.0</c:v>
                </c:pt>
                <c:pt idx="1255">
                  <c:v>0.0</c:v>
                </c:pt>
                <c:pt idx="1256">
                  <c:v>0.0</c:v>
                </c:pt>
                <c:pt idx="1257">
                  <c:v>0.0</c:v>
                </c:pt>
                <c:pt idx="1258">
                  <c:v>0.0</c:v>
                </c:pt>
                <c:pt idx="1259">
                  <c:v>0.0</c:v>
                </c:pt>
                <c:pt idx="1260">
                  <c:v>0.0</c:v>
                </c:pt>
                <c:pt idx="1261">
                  <c:v>0.0</c:v>
                </c:pt>
                <c:pt idx="1262">
                  <c:v>0.0</c:v>
                </c:pt>
                <c:pt idx="1263">
                  <c:v>0.0</c:v>
                </c:pt>
                <c:pt idx="1264">
                  <c:v>0.0</c:v>
                </c:pt>
                <c:pt idx="1265">
                  <c:v>0.0</c:v>
                </c:pt>
                <c:pt idx="1266">
                  <c:v>0.0</c:v>
                </c:pt>
                <c:pt idx="1267">
                  <c:v>0.0</c:v>
                </c:pt>
                <c:pt idx="1268">
                  <c:v>0.0</c:v>
                </c:pt>
                <c:pt idx="1269">
                  <c:v>0.0</c:v>
                </c:pt>
                <c:pt idx="1270">
                  <c:v>0.0</c:v>
                </c:pt>
                <c:pt idx="1271">
                  <c:v>0.0</c:v>
                </c:pt>
                <c:pt idx="1272">
                  <c:v>0.0</c:v>
                </c:pt>
                <c:pt idx="1273">
                  <c:v>0.0</c:v>
                </c:pt>
                <c:pt idx="1274">
                  <c:v>0.0</c:v>
                </c:pt>
                <c:pt idx="1275">
                  <c:v>0.0</c:v>
                </c:pt>
                <c:pt idx="1276">
                  <c:v>0.0</c:v>
                </c:pt>
                <c:pt idx="1277">
                  <c:v>0.0</c:v>
                </c:pt>
                <c:pt idx="1278">
                  <c:v>0.0</c:v>
                </c:pt>
                <c:pt idx="1279">
                  <c:v>0.0</c:v>
                </c:pt>
                <c:pt idx="1280">
                  <c:v>0.0</c:v>
                </c:pt>
                <c:pt idx="1281">
                  <c:v>0.0</c:v>
                </c:pt>
                <c:pt idx="1282">
                  <c:v>0.0</c:v>
                </c:pt>
                <c:pt idx="1283">
                  <c:v>0.0</c:v>
                </c:pt>
                <c:pt idx="1284">
                  <c:v>0.0</c:v>
                </c:pt>
                <c:pt idx="1285">
                  <c:v>0.0</c:v>
                </c:pt>
                <c:pt idx="1286">
                  <c:v>0.0</c:v>
                </c:pt>
                <c:pt idx="1287">
                  <c:v>0.0</c:v>
                </c:pt>
                <c:pt idx="1288">
                  <c:v>0.0</c:v>
                </c:pt>
                <c:pt idx="1289">
                  <c:v>0.0</c:v>
                </c:pt>
                <c:pt idx="1290">
                  <c:v>0.0</c:v>
                </c:pt>
                <c:pt idx="1291">
                  <c:v>0.0</c:v>
                </c:pt>
                <c:pt idx="1292">
                  <c:v>0.0</c:v>
                </c:pt>
                <c:pt idx="1293">
                  <c:v>0.0</c:v>
                </c:pt>
                <c:pt idx="1294">
                  <c:v>0.0</c:v>
                </c:pt>
                <c:pt idx="1295">
                  <c:v>0.0</c:v>
                </c:pt>
                <c:pt idx="1296">
                  <c:v>0.0</c:v>
                </c:pt>
                <c:pt idx="1297">
                  <c:v>0.0</c:v>
                </c:pt>
                <c:pt idx="1298">
                  <c:v>0.0</c:v>
                </c:pt>
                <c:pt idx="1299">
                  <c:v>0.0</c:v>
                </c:pt>
                <c:pt idx="1300">
                  <c:v>0.0</c:v>
                </c:pt>
                <c:pt idx="1301">
                  <c:v>0.0</c:v>
                </c:pt>
                <c:pt idx="1302">
                  <c:v>0.0</c:v>
                </c:pt>
                <c:pt idx="1303">
                  <c:v>0.0</c:v>
                </c:pt>
                <c:pt idx="1304">
                  <c:v>0.0</c:v>
                </c:pt>
                <c:pt idx="1305">
                  <c:v>0.0</c:v>
                </c:pt>
                <c:pt idx="1306">
                  <c:v>0.0</c:v>
                </c:pt>
                <c:pt idx="1307">
                  <c:v>0.0</c:v>
                </c:pt>
                <c:pt idx="1308">
                  <c:v>0.0</c:v>
                </c:pt>
                <c:pt idx="1309">
                  <c:v>0.0</c:v>
                </c:pt>
                <c:pt idx="1310">
                  <c:v>0.0</c:v>
                </c:pt>
                <c:pt idx="1311">
                  <c:v>0.0</c:v>
                </c:pt>
                <c:pt idx="1312">
                  <c:v>0.0</c:v>
                </c:pt>
                <c:pt idx="1313">
                  <c:v>0.0</c:v>
                </c:pt>
                <c:pt idx="1314">
                  <c:v>0.0</c:v>
                </c:pt>
                <c:pt idx="1315">
                  <c:v>0.0</c:v>
                </c:pt>
                <c:pt idx="1316">
                  <c:v>0.0</c:v>
                </c:pt>
                <c:pt idx="1317">
                  <c:v>0.0</c:v>
                </c:pt>
                <c:pt idx="1318">
                  <c:v>0.0</c:v>
                </c:pt>
                <c:pt idx="1319">
                  <c:v>0.0</c:v>
                </c:pt>
                <c:pt idx="1320">
                  <c:v>0.0</c:v>
                </c:pt>
                <c:pt idx="1321">
                  <c:v>0.0</c:v>
                </c:pt>
                <c:pt idx="1322">
                  <c:v>0.0</c:v>
                </c:pt>
                <c:pt idx="1323">
                  <c:v>0.0</c:v>
                </c:pt>
                <c:pt idx="1324">
                  <c:v>0.0</c:v>
                </c:pt>
                <c:pt idx="1325">
                  <c:v>0.0</c:v>
                </c:pt>
                <c:pt idx="1326">
                  <c:v>0.0</c:v>
                </c:pt>
                <c:pt idx="1327">
                  <c:v>1.0</c:v>
                </c:pt>
                <c:pt idx="1328">
                  <c:v>0.0</c:v>
                </c:pt>
                <c:pt idx="1329">
                  <c:v>0.0</c:v>
                </c:pt>
                <c:pt idx="1330">
                  <c:v>0.0</c:v>
                </c:pt>
                <c:pt idx="1331">
                  <c:v>0.0</c:v>
                </c:pt>
                <c:pt idx="1332">
                  <c:v>0.0</c:v>
                </c:pt>
                <c:pt idx="1333">
                  <c:v>0.0</c:v>
                </c:pt>
                <c:pt idx="1334">
                  <c:v>0.0</c:v>
                </c:pt>
                <c:pt idx="1335">
                  <c:v>0.0</c:v>
                </c:pt>
                <c:pt idx="1336">
                  <c:v>0.0</c:v>
                </c:pt>
                <c:pt idx="1337">
                  <c:v>0.0</c:v>
                </c:pt>
                <c:pt idx="1338">
                  <c:v>0.0</c:v>
                </c:pt>
                <c:pt idx="1339">
                  <c:v>0.0</c:v>
                </c:pt>
                <c:pt idx="1340">
                  <c:v>0.0</c:v>
                </c:pt>
                <c:pt idx="1341">
                  <c:v>0.0</c:v>
                </c:pt>
                <c:pt idx="1342">
                  <c:v>0.0</c:v>
                </c:pt>
                <c:pt idx="1343">
                  <c:v>0.0</c:v>
                </c:pt>
                <c:pt idx="1344">
                  <c:v>0.0</c:v>
                </c:pt>
                <c:pt idx="1345">
                  <c:v>0.0</c:v>
                </c:pt>
                <c:pt idx="1346">
                  <c:v>0.0</c:v>
                </c:pt>
                <c:pt idx="1347">
                  <c:v>0.0</c:v>
                </c:pt>
                <c:pt idx="1348">
                  <c:v>0.0</c:v>
                </c:pt>
                <c:pt idx="1349">
                  <c:v>0.0</c:v>
                </c:pt>
                <c:pt idx="1350">
                  <c:v>0.0</c:v>
                </c:pt>
                <c:pt idx="1351">
                  <c:v>0.0</c:v>
                </c:pt>
                <c:pt idx="1352">
                  <c:v>0.0</c:v>
                </c:pt>
                <c:pt idx="1353">
                  <c:v>1.0</c:v>
                </c:pt>
                <c:pt idx="1354">
                  <c:v>0.0</c:v>
                </c:pt>
                <c:pt idx="1355">
                  <c:v>0.0</c:v>
                </c:pt>
                <c:pt idx="1356">
                  <c:v>0.0</c:v>
                </c:pt>
                <c:pt idx="1357">
                  <c:v>0.0</c:v>
                </c:pt>
                <c:pt idx="1358">
                  <c:v>0.0</c:v>
                </c:pt>
                <c:pt idx="1359">
                  <c:v>0.0</c:v>
                </c:pt>
                <c:pt idx="1360">
                  <c:v>0.0</c:v>
                </c:pt>
                <c:pt idx="1361">
                  <c:v>0.0</c:v>
                </c:pt>
                <c:pt idx="1362">
                  <c:v>0.0</c:v>
                </c:pt>
                <c:pt idx="1363">
                  <c:v>0.0</c:v>
                </c:pt>
                <c:pt idx="1364">
                  <c:v>0.0</c:v>
                </c:pt>
                <c:pt idx="1365">
                  <c:v>0.0</c:v>
                </c:pt>
                <c:pt idx="1366">
                  <c:v>0.0</c:v>
                </c:pt>
                <c:pt idx="1367">
                  <c:v>0.0</c:v>
                </c:pt>
                <c:pt idx="1368">
                  <c:v>0.0</c:v>
                </c:pt>
                <c:pt idx="1369">
                  <c:v>0.0</c:v>
                </c:pt>
                <c:pt idx="1370">
                  <c:v>0.0</c:v>
                </c:pt>
                <c:pt idx="1371">
                  <c:v>0.0</c:v>
                </c:pt>
                <c:pt idx="1372">
                  <c:v>0.0</c:v>
                </c:pt>
                <c:pt idx="1373">
                  <c:v>0.0</c:v>
                </c:pt>
                <c:pt idx="1374">
                  <c:v>0.0</c:v>
                </c:pt>
                <c:pt idx="1375">
                  <c:v>0.0</c:v>
                </c:pt>
                <c:pt idx="1376">
                  <c:v>0.0</c:v>
                </c:pt>
                <c:pt idx="1377">
                  <c:v>0.0</c:v>
                </c:pt>
                <c:pt idx="1378">
                  <c:v>0.0</c:v>
                </c:pt>
                <c:pt idx="1379">
                  <c:v>0.0</c:v>
                </c:pt>
                <c:pt idx="1380">
                  <c:v>0.0</c:v>
                </c:pt>
                <c:pt idx="1381">
                  <c:v>0.0</c:v>
                </c:pt>
                <c:pt idx="1382">
                  <c:v>0.0</c:v>
                </c:pt>
                <c:pt idx="1383">
                  <c:v>0.0</c:v>
                </c:pt>
                <c:pt idx="1384">
                  <c:v>0.0</c:v>
                </c:pt>
                <c:pt idx="1385">
                  <c:v>0.0</c:v>
                </c:pt>
                <c:pt idx="1386">
                  <c:v>0.0</c:v>
                </c:pt>
                <c:pt idx="1387">
                  <c:v>0.0</c:v>
                </c:pt>
                <c:pt idx="1388">
                  <c:v>0.0</c:v>
                </c:pt>
                <c:pt idx="1389">
                  <c:v>0.0</c:v>
                </c:pt>
                <c:pt idx="1390">
                  <c:v>0.0</c:v>
                </c:pt>
                <c:pt idx="1391">
                  <c:v>0.0</c:v>
                </c:pt>
                <c:pt idx="1392">
                  <c:v>0.0</c:v>
                </c:pt>
                <c:pt idx="1393">
                  <c:v>0.0</c:v>
                </c:pt>
                <c:pt idx="1394">
                  <c:v>0.0</c:v>
                </c:pt>
                <c:pt idx="1395">
                  <c:v>0.0</c:v>
                </c:pt>
                <c:pt idx="1396">
                  <c:v>0.0</c:v>
                </c:pt>
                <c:pt idx="1397">
                  <c:v>0.0</c:v>
                </c:pt>
                <c:pt idx="1398">
                  <c:v>0.0</c:v>
                </c:pt>
                <c:pt idx="1399">
                  <c:v>0.0</c:v>
                </c:pt>
                <c:pt idx="1400">
                  <c:v>0.0</c:v>
                </c:pt>
                <c:pt idx="1401">
                  <c:v>0.0</c:v>
                </c:pt>
                <c:pt idx="1402">
                  <c:v>0.0</c:v>
                </c:pt>
                <c:pt idx="1403">
                  <c:v>0.0</c:v>
                </c:pt>
                <c:pt idx="1404">
                  <c:v>0.0</c:v>
                </c:pt>
                <c:pt idx="1405">
                  <c:v>0.0</c:v>
                </c:pt>
                <c:pt idx="1406">
                  <c:v>0.0</c:v>
                </c:pt>
                <c:pt idx="1407">
                  <c:v>0.0</c:v>
                </c:pt>
                <c:pt idx="1408">
                  <c:v>0.0</c:v>
                </c:pt>
                <c:pt idx="1409">
                  <c:v>1.0</c:v>
                </c:pt>
                <c:pt idx="1410">
                  <c:v>0.0</c:v>
                </c:pt>
                <c:pt idx="1411">
                  <c:v>0.0</c:v>
                </c:pt>
                <c:pt idx="1412">
                  <c:v>0.0</c:v>
                </c:pt>
                <c:pt idx="1413">
                  <c:v>0.0</c:v>
                </c:pt>
                <c:pt idx="1414">
                  <c:v>0.0</c:v>
                </c:pt>
                <c:pt idx="1415">
                  <c:v>0.0</c:v>
                </c:pt>
                <c:pt idx="1416">
                  <c:v>0.0</c:v>
                </c:pt>
                <c:pt idx="1417">
                  <c:v>0.0</c:v>
                </c:pt>
                <c:pt idx="1418">
                  <c:v>0.0</c:v>
                </c:pt>
                <c:pt idx="1419">
                  <c:v>0.0</c:v>
                </c:pt>
                <c:pt idx="1420">
                  <c:v>0.0</c:v>
                </c:pt>
                <c:pt idx="1421">
                  <c:v>0.0</c:v>
                </c:pt>
                <c:pt idx="1422">
                  <c:v>0.0</c:v>
                </c:pt>
                <c:pt idx="1423">
                  <c:v>0.0</c:v>
                </c:pt>
                <c:pt idx="1424">
                  <c:v>0.0</c:v>
                </c:pt>
                <c:pt idx="1425">
                  <c:v>0.0</c:v>
                </c:pt>
                <c:pt idx="1426">
                  <c:v>0.0</c:v>
                </c:pt>
                <c:pt idx="1427">
                  <c:v>0.0</c:v>
                </c:pt>
                <c:pt idx="1428">
                  <c:v>0.0</c:v>
                </c:pt>
                <c:pt idx="1429">
                  <c:v>0.0</c:v>
                </c:pt>
                <c:pt idx="1430">
                  <c:v>0.0</c:v>
                </c:pt>
                <c:pt idx="1431">
                  <c:v>1.0</c:v>
                </c:pt>
                <c:pt idx="1432">
                  <c:v>0.0</c:v>
                </c:pt>
                <c:pt idx="1433">
                  <c:v>0.0</c:v>
                </c:pt>
                <c:pt idx="1434">
                  <c:v>0.0</c:v>
                </c:pt>
                <c:pt idx="1435">
                  <c:v>0.0</c:v>
                </c:pt>
                <c:pt idx="1436">
                  <c:v>0.0</c:v>
                </c:pt>
                <c:pt idx="1437">
                  <c:v>0.0</c:v>
                </c:pt>
                <c:pt idx="1438">
                  <c:v>0.0</c:v>
                </c:pt>
                <c:pt idx="1439">
                  <c:v>0.0</c:v>
                </c:pt>
                <c:pt idx="1440">
                  <c:v>0.0</c:v>
                </c:pt>
                <c:pt idx="1441">
                  <c:v>0.0</c:v>
                </c:pt>
                <c:pt idx="1442">
                  <c:v>0.0</c:v>
                </c:pt>
                <c:pt idx="1443">
                  <c:v>0.0</c:v>
                </c:pt>
                <c:pt idx="1444">
                  <c:v>0.0</c:v>
                </c:pt>
                <c:pt idx="1445">
                  <c:v>0.0</c:v>
                </c:pt>
                <c:pt idx="1446">
                  <c:v>0.0</c:v>
                </c:pt>
                <c:pt idx="1447">
                  <c:v>0.0</c:v>
                </c:pt>
                <c:pt idx="1448">
                  <c:v>0.0</c:v>
                </c:pt>
                <c:pt idx="1449">
                  <c:v>0.0</c:v>
                </c:pt>
                <c:pt idx="1450">
                  <c:v>0.0</c:v>
                </c:pt>
                <c:pt idx="1451">
                  <c:v>0.0</c:v>
                </c:pt>
                <c:pt idx="1452">
                  <c:v>0.0</c:v>
                </c:pt>
                <c:pt idx="1453">
                  <c:v>0.0</c:v>
                </c:pt>
                <c:pt idx="1454">
                  <c:v>0.0</c:v>
                </c:pt>
                <c:pt idx="1455">
                  <c:v>0.0</c:v>
                </c:pt>
                <c:pt idx="1456">
                  <c:v>0.0</c:v>
                </c:pt>
                <c:pt idx="1457">
                  <c:v>0.0</c:v>
                </c:pt>
                <c:pt idx="1458">
                  <c:v>0.0</c:v>
                </c:pt>
                <c:pt idx="1459">
                  <c:v>0.0</c:v>
                </c:pt>
                <c:pt idx="1460">
                  <c:v>0.0</c:v>
                </c:pt>
                <c:pt idx="1461">
                  <c:v>0.0</c:v>
                </c:pt>
                <c:pt idx="1462">
                  <c:v>0.0</c:v>
                </c:pt>
                <c:pt idx="1463">
                  <c:v>0.0</c:v>
                </c:pt>
                <c:pt idx="1464">
                  <c:v>0.0</c:v>
                </c:pt>
                <c:pt idx="1465">
                  <c:v>0.0</c:v>
                </c:pt>
                <c:pt idx="1466">
                  <c:v>0.0</c:v>
                </c:pt>
                <c:pt idx="1467">
                  <c:v>0.0</c:v>
                </c:pt>
                <c:pt idx="1468">
                  <c:v>0.0</c:v>
                </c:pt>
                <c:pt idx="1469">
                  <c:v>0.0</c:v>
                </c:pt>
                <c:pt idx="1470">
                  <c:v>0.0</c:v>
                </c:pt>
                <c:pt idx="1471">
                  <c:v>0.0</c:v>
                </c:pt>
                <c:pt idx="1472">
                  <c:v>0.0</c:v>
                </c:pt>
                <c:pt idx="1473">
                  <c:v>0.0</c:v>
                </c:pt>
                <c:pt idx="1474">
                  <c:v>0.0</c:v>
                </c:pt>
                <c:pt idx="1475">
                  <c:v>0.0</c:v>
                </c:pt>
                <c:pt idx="1476">
                  <c:v>0.0</c:v>
                </c:pt>
                <c:pt idx="1477">
                  <c:v>0.0</c:v>
                </c:pt>
                <c:pt idx="1478">
                  <c:v>0.0</c:v>
                </c:pt>
                <c:pt idx="1479">
                  <c:v>0.0</c:v>
                </c:pt>
                <c:pt idx="1480">
                  <c:v>0.0</c:v>
                </c:pt>
                <c:pt idx="1481">
                  <c:v>0.0</c:v>
                </c:pt>
                <c:pt idx="1482">
                  <c:v>0.0</c:v>
                </c:pt>
                <c:pt idx="1483">
                  <c:v>0.0</c:v>
                </c:pt>
                <c:pt idx="1484">
                  <c:v>0.0</c:v>
                </c:pt>
                <c:pt idx="1485">
                  <c:v>0.0</c:v>
                </c:pt>
                <c:pt idx="1486">
                  <c:v>0.0</c:v>
                </c:pt>
                <c:pt idx="1487">
                  <c:v>0.0</c:v>
                </c:pt>
                <c:pt idx="1488">
                  <c:v>0.0</c:v>
                </c:pt>
                <c:pt idx="1489">
                  <c:v>0.0</c:v>
                </c:pt>
                <c:pt idx="1490">
                  <c:v>0.0</c:v>
                </c:pt>
                <c:pt idx="1491">
                  <c:v>0.0</c:v>
                </c:pt>
                <c:pt idx="1492">
                  <c:v>0.0</c:v>
                </c:pt>
                <c:pt idx="1493">
                  <c:v>0.0</c:v>
                </c:pt>
                <c:pt idx="1494">
                  <c:v>0.0</c:v>
                </c:pt>
                <c:pt idx="1495">
                  <c:v>0.0</c:v>
                </c:pt>
                <c:pt idx="1496">
                  <c:v>0.0</c:v>
                </c:pt>
                <c:pt idx="1497">
                  <c:v>0.0</c:v>
                </c:pt>
                <c:pt idx="1498">
                  <c:v>0.0</c:v>
                </c:pt>
                <c:pt idx="1499">
                  <c:v>0.0</c:v>
                </c:pt>
                <c:pt idx="1500">
                  <c:v>0.0</c:v>
                </c:pt>
                <c:pt idx="1501">
                  <c:v>0.0</c:v>
                </c:pt>
                <c:pt idx="1502">
                  <c:v>0.0</c:v>
                </c:pt>
                <c:pt idx="1503">
                  <c:v>0.0</c:v>
                </c:pt>
                <c:pt idx="1504">
                  <c:v>0.0</c:v>
                </c:pt>
                <c:pt idx="1505">
                  <c:v>0.0</c:v>
                </c:pt>
                <c:pt idx="1506">
                  <c:v>1.0</c:v>
                </c:pt>
                <c:pt idx="1507">
                  <c:v>0.0</c:v>
                </c:pt>
                <c:pt idx="1508">
                  <c:v>0.0</c:v>
                </c:pt>
                <c:pt idx="1509">
                  <c:v>0.0</c:v>
                </c:pt>
                <c:pt idx="1510">
                  <c:v>0.0</c:v>
                </c:pt>
                <c:pt idx="1511">
                  <c:v>0.0</c:v>
                </c:pt>
                <c:pt idx="1512">
                  <c:v>0.0</c:v>
                </c:pt>
                <c:pt idx="1513">
                  <c:v>0.0</c:v>
                </c:pt>
                <c:pt idx="1514">
                  <c:v>0.0</c:v>
                </c:pt>
                <c:pt idx="1515">
                  <c:v>0.0</c:v>
                </c:pt>
                <c:pt idx="1516">
                  <c:v>0.0</c:v>
                </c:pt>
                <c:pt idx="1517">
                  <c:v>0.0</c:v>
                </c:pt>
                <c:pt idx="1518">
                  <c:v>0.0</c:v>
                </c:pt>
                <c:pt idx="1519">
                  <c:v>0.0</c:v>
                </c:pt>
                <c:pt idx="1520">
                  <c:v>0.0</c:v>
                </c:pt>
                <c:pt idx="1521">
                  <c:v>0.0</c:v>
                </c:pt>
                <c:pt idx="1522">
                  <c:v>0.0</c:v>
                </c:pt>
                <c:pt idx="1523">
                  <c:v>0.0</c:v>
                </c:pt>
                <c:pt idx="1524">
                  <c:v>0.0</c:v>
                </c:pt>
                <c:pt idx="1525">
                  <c:v>0.0</c:v>
                </c:pt>
                <c:pt idx="1526">
                  <c:v>0.0</c:v>
                </c:pt>
                <c:pt idx="1527">
                  <c:v>0.0</c:v>
                </c:pt>
                <c:pt idx="1528">
                  <c:v>0.0</c:v>
                </c:pt>
                <c:pt idx="1529">
                  <c:v>0.0</c:v>
                </c:pt>
                <c:pt idx="1530">
                  <c:v>0.0</c:v>
                </c:pt>
                <c:pt idx="1531">
                  <c:v>0.0</c:v>
                </c:pt>
                <c:pt idx="1532">
                  <c:v>0.0</c:v>
                </c:pt>
                <c:pt idx="1533">
                  <c:v>0.0</c:v>
                </c:pt>
                <c:pt idx="1534">
                  <c:v>0.0</c:v>
                </c:pt>
                <c:pt idx="1535">
                  <c:v>0.0</c:v>
                </c:pt>
                <c:pt idx="1536">
                  <c:v>0.0</c:v>
                </c:pt>
                <c:pt idx="1537">
                  <c:v>0.0</c:v>
                </c:pt>
                <c:pt idx="1538">
                  <c:v>0.0</c:v>
                </c:pt>
                <c:pt idx="1539">
                  <c:v>0.0</c:v>
                </c:pt>
                <c:pt idx="1540">
                  <c:v>0.0</c:v>
                </c:pt>
                <c:pt idx="1541">
                  <c:v>0.0</c:v>
                </c:pt>
                <c:pt idx="1542">
                  <c:v>0.0</c:v>
                </c:pt>
                <c:pt idx="1543">
                  <c:v>0.0</c:v>
                </c:pt>
                <c:pt idx="1544">
                  <c:v>0.0</c:v>
                </c:pt>
                <c:pt idx="1545">
                  <c:v>0.0</c:v>
                </c:pt>
                <c:pt idx="1546">
                  <c:v>0.0</c:v>
                </c:pt>
                <c:pt idx="1547">
                  <c:v>0.0</c:v>
                </c:pt>
                <c:pt idx="1548">
                  <c:v>0.0</c:v>
                </c:pt>
                <c:pt idx="1549">
                  <c:v>0.0</c:v>
                </c:pt>
                <c:pt idx="1550">
                  <c:v>0.0</c:v>
                </c:pt>
                <c:pt idx="1551">
                  <c:v>0.0</c:v>
                </c:pt>
                <c:pt idx="1552">
                  <c:v>0.0</c:v>
                </c:pt>
                <c:pt idx="1553">
                  <c:v>0.0</c:v>
                </c:pt>
                <c:pt idx="1554">
                  <c:v>0.0</c:v>
                </c:pt>
                <c:pt idx="1555">
                  <c:v>0.0</c:v>
                </c:pt>
                <c:pt idx="1556">
                  <c:v>0.0</c:v>
                </c:pt>
                <c:pt idx="1557">
                  <c:v>0.0</c:v>
                </c:pt>
                <c:pt idx="1558">
                  <c:v>0.0</c:v>
                </c:pt>
                <c:pt idx="1559">
                  <c:v>0.0</c:v>
                </c:pt>
                <c:pt idx="1560">
                  <c:v>0.0</c:v>
                </c:pt>
                <c:pt idx="1561">
                  <c:v>0.0</c:v>
                </c:pt>
                <c:pt idx="1562">
                  <c:v>0.0</c:v>
                </c:pt>
                <c:pt idx="1563">
                  <c:v>0.0</c:v>
                </c:pt>
                <c:pt idx="1564">
                  <c:v>0.0</c:v>
                </c:pt>
                <c:pt idx="1565">
                  <c:v>0.0</c:v>
                </c:pt>
                <c:pt idx="1566">
                  <c:v>0.0</c:v>
                </c:pt>
                <c:pt idx="1567">
                  <c:v>0.0</c:v>
                </c:pt>
                <c:pt idx="1568">
                  <c:v>0.0</c:v>
                </c:pt>
                <c:pt idx="1569">
                  <c:v>0.0</c:v>
                </c:pt>
                <c:pt idx="1570">
                  <c:v>0.0</c:v>
                </c:pt>
                <c:pt idx="1571">
                  <c:v>0.0</c:v>
                </c:pt>
                <c:pt idx="1572">
                  <c:v>0.0</c:v>
                </c:pt>
                <c:pt idx="1573">
                  <c:v>0.0</c:v>
                </c:pt>
                <c:pt idx="1574">
                  <c:v>0.0</c:v>
                </c:pt>
                <c:pt idx="1575">
                  <c:v>0.0</c:v>
                </c:pt>
                <c:pt idx="1576">
                  <c:v>0.0</c:v>
                </c:pt>
                <c:pt idx="1577">
                  <c:v>0.0</c:v>
                </c:pt>
                <c:pt idx="1578">
                  <c:v>0.0</c:v>
                </c:pt>
                <c:pt idx="1579">
                  <c:v>0.0</c:v>
                </c:pt>
                <c:pt idx="1580">
                  <c:v>0.0</c:v>
                </c:pt>
                <c:pt idx="1581">
                  <c:v>0.0</c:v>
                </c:pt>
                <c:pt idx="1582">
                  <c:v>0.0</c:v>
                </c:pt>
                <c:pt idx="1583">
                  <c:v>0.0</c:v>
                </c:pt>
                <c:pt idx="1584">
                  <c:v>0.0</c:v>
                </c:pt>
                <c:pt idx="1585">
                  <c:v>0.0</c:v>
                </c:pt>
                <c:pt idx="1586">
                  <c:v>0.0</c:v>
                </c:pt>
                <c:pt idx="1587">
                  <c:v>0.0</c:v>
                </c:pt>
                <c:pt idx="1588">
                  <c:v>0.0</c:v>
                </c:pt>
                <c:pt idx="1589">
                  <c:v>0.0</c:v>
                </c:pt>
                <c:pt idx="1590">
                  <c:v>0.0</c:v>
                </c:pt>
                <c:pt idx="1591">
                  <c:v>0.0</c:v>
                </c:pt>
                <c:pt idx="1592">
                  <c:v>0.0</c:v>
                </c:pt>
                <c:pt idx="1593">
                  <c:v>0.0</c:v>
                </c:pt>
                <c:pt idx="1594">
                  <c:v>0.0</c:v>
                </c:pt>
                <c:pt idx="1595">
                  <c:v>0.0</c:v>
                </c:pt>
                <c:pt idx="1596">
                  <c:v>0.0</c:v>
                </c:pt>
                <c:pt idx="1597">
                  <c:v>0.0</c:v>
                </c:pt>
                <c:pt idx="1598">
                  <c:v>0.0</c:v>
                </c:pt>
                <c:pt idx="1599">
                  <c:v>0.0</c:v>
                </c:pt>
                <c:pt idx="1600">
                  <c:v>0.0</c:v>
                </c:pt>
                <c:pt idx="1601">
                  <c:v>0.0</c:v>
                </c:pt>
                <c:pt idx="1602">
                  <c:v>0.0</c:v>
                </c:pt>
                <c:pt idx="1603">
                  <c:v>0.0</c:v>
                </c:pt>
                <c:pt idx="1604">
                  <c:v>0.0</c:v>
                </c:pt>
                <c:pt idx="1605">
                  <c:v>0.0</c:v>
                </c:pt>
                <c:pt idx="1606">
                  <c:v>0.0</c:v>
                </c:pt>
                <c:pt idx="1607">
                  <c:v>0.0</c:v>
                </c:pt>
                <c:pt idx="1608">
                  <c:v>0.0</c:v>
                </c:pt>
                <c:pt idx="1609">
                  <c:v>0.0</c:v>
                </c:pt>
                <c:pt idx="1610">
                  <c:v>0.0</c:v>
                </c:pt>
                <c:pt idx="1611">
                  <c:v>0.0</c:v>
                </c:pt>
                <c:pt idx="1612">
                  <c:v>0.0</c:v>
                </c:pt>
                <c:pt idx="1613">
                  <c:v>0.0</c:v>
                </c:pt>
                <c:pt idx="1614">
                  <c:v>0.0</c:v>
                </c:pt>
                <c:pt idx="1615">
                  <c:v>0.0</c:v>
                </c:pt>
                <c:pt idx="1616">
                  <c:v>0.0</c:v>
                </c:pt>
                <c:pt idx="1617">
                  <c:v>1.0</c:v>
                </c:pt>
                <c:pt idx="1618">
                  <c:v>0.0</c:v>
                </c:pt>
                <c:pt idx="1619">
                  <c:v>0.0</c:v>
                </c:pt>
                <c:pt idx="1620">
                  <c:v>0.0</c:v>
                </c:pt>
                <c:pt idx="1621">
                  <c:v>0.0</c:v>
                </c:pt>
                <c:pt idx="1622">
                  <c:v>0.0</c:v>
                </c:pt>
                <c:pt idx="1623">
                  <c:v>0.0</c:v>
                </c:pt>
                <c:pt idx="1624">
                  <c:v>0.0</c:v>
                </c:pt>
                <c:pt idx="1625">
                  <c:v>0.0</c:v>
                </c:pt>
                <c:pt idx="1626">
                  <c:v>0.0</c:v>
                </c:pt>
                <c:pt idx="1627">
                  <c:v>0.0</c:v>
                </c:pt>
                <c:pt idx="1628">
                  <c:v>0.0</c:v>
                </c:pt>
                <c:pt idx="1629">
                  <c:v>0.0</c:v>
                </c:pt>
                <c:pt idx="1630">
                  <c:v>0.0</c:v>
                </c:pt>
                <c:pt idx="1631">
                  <c:v>0.0</c:v>
                </c:pt>
                <c:pt idx="1632">
                  <c:v>0.0</c:v>
                </c:pt>
                <c:pt idx="1633">
                  <c:v>0.0</c:v>
                </c:pt>
                <c:pt idx="1634">
                  <c:v>0.0</c:v>
                </c:pt>
                <c:pt idx="1635">
                  <c:v>0.0</c:v>
                </c:pt>
                <c:pt idx="1636">
                  <c:v>0.0</c:v>
                </c:pt>
                <c:pt idx="1637">
                  <c:v>0.0</c:v>
                </c:pt>
                <c:pt idx="1638">
                  <c:v>0.0</c:v>
                </c:pt>
                <c:pt idx="1639">
                  <c:v>0.0</c:v>
                </c:pt>
                <c:pt idx="1640">
                  <c:v>0.0</c:v>
                </c:pt>
                <c:pt idx="1641">
                  <c:v>0.0</c:v>
                </c:pt>
                <c:pt idx="1642">
                  <c:v>0.0</c:v>
                </c:pt>
                <c:pt idx="1643">
                  <c:v>0.0</c:v>
                </c:pt>
                <c:pt idx="1644">
                  <c:v>0.0</c:v>
                </c:pt>
                <c:pt idx="1645">
                  <c:v>0.0</c:v>
                </c:pt>
                <c:pt idx="1646">
                  <c:v>0.0</c:v>
                </c:pt>
                <c:pt idx="1647">
                  <c:v>0.0</c:v>
                </c:pt>
                <c:pt idx="1648">
                  <c:v>0.0</c:v>
                </c:pt>
                <c:pt idx="1649">
                  <c:v>0.0</c:v>
                </c:pt>
                <c:pt idx="1650">
                  <c:v>0.0</c:v>
                </c:pt>
                <c:pt idx="1651">
                  <c:v>0.0</c:v>
                </c:pt>
                <c:pt idx="1652">
                  <c:v>0.0</c:v>
                </c:pt>
                <c:pt idx="1653">
                  <c:v>0.0</c:v>
                </c:pt>
                <c:pt idx="1654">
                  <c:v>0.0</c:v>
                </c:pt>
                <c:pt idx="1655">
                  <c:v>0.0</c:v>
                </c:pt>
                <c:pt idx="1656">
                  <c:v>0.0</c:v>
                </c:pt>
                <c:pt idx="1657">
                  <c:v>0.0</c:v>
                </c:pt>
                <c:pt idx="1658">
                  <c:v>0.0</c:v>
                </c:pt>
                <c:pt idx="1659">
                  <c:v>0.0</c:v>
                </c:pt>
                <c:pt idx="1660">
                  <c:v>0.0</c:v>
                </c:pt>
                <c:pt idx="1661">
                  <c:v>0.0</c:v>
                </c:pt>
                <c:pt idx="1662">
                  <c:v>0.0</c:v>
                </c:pt>
                <c:pt idx="1663">
                  <c:v>0.0</c:v>
                </c:pt>
                <c:pt idx="1664">
                  <c:v>0.0</c:v>
                </c:pt>
                <c:pt idx="1665">
                  <c:v>0.0</c:v>
                </c:pt>
                <c:pt idx="1666">
                  <c:v>0.0</c:v>
                </c:pt>
                <c:pt idx="1667">
                  <c:v>0.0</c:v>
                </c:pt>
                <c:pt idx="1668">
                  <c:v>0.0</c:v>
                </c:pt>
                <c:pt idx="1669">
                  <c:v>0.0</c:v>
                </c:pt>
                <c:pt idx="1670">
                  <c:v>0.0</c:v>
                </c:pt>
                <c:pt idx="1671">
                  <c:v>0.0</c:v>
                </c:pt>
                <c:pt idx="1672">
                  <c:v>0.0</c:v>
                </c:pt>
                <c:pt idx="1673">
                  <c:v>0.0</c:v>
                </c:pt>
                <c:pt idx="1674">
                  <c:v>0.0</c:v>
                </c:pt>
                <c:pt idx="1675">
                  <c:v>0.0</c:v>
                </c:pt>
                <c:pt idx="1676">
                  <c:v>0.0</c:v>
                </c:pt>
                <c:pt idx="1677">
                  <c:v>0.0</c:v>
                </c:pt>
                <c:pt idx="1678">
                  <c:v>0.0</c:v>
                </c:pt>
                <c:pt idx="1679">
                  <c:v>0.0</c:v>
                </c:pt>
                <c:pt idx="1680">
                  <c:v>0.0</c:v>
                </c:pt>
                <c:pt idx="1681">
                  <c:v>0.0</c:v>
                </c:pt>
                <c:pt idx="1682">
                  <c:v>0.0</c:v>
                </c:pt>
                <c:pt idx="1683">
                  <c:v>0.0</c:v>
                </c:pt>
                <c:pt idx="1684">
                  <c:v>0.0</c:v>
                </c:pt>
                <c:pt idx="1685">
                  <c:v>0.0</c:v>
                </c:pt>
                <c:pt idx="1686">
                  <c:v>0.0</c:v>
                </c:pt>
                <c:pt idx="1687">
                  <c:v>0.0</c:v>
                </c:pt>
                <c:pt idx="1688">
                  <c:v>0.0</c:v>
                </c:pt>
                <c:pt idx="1689">
                  <c:v>0.0</c:v>
                </c:pt>
                <c:pt idx="1690">
                  <c:v>0.0</c:v>
                </c:pt>
                <c:pt idx="1691">
                  <c:v>0.0</c:v>
                </c:pt>
                <c:pt idx="1692">
                  <c:v>0.0</c:v>
                </c:pt>
                <c:pt idx="1693">
                  <c:v>0.0</c:v>
                </c:pt>
                <c:pt idx="1694">
                  <c:v>0.0</c:v>
                </c:pt>
                <c:pt idx="1695">
                  <c:v>0.0</c:v>
                </c:pt>
                <c:pt idx="1696">
                  <c:v>0.0</c:v>
                </c:pt>
                <c:pt idx="1697">
                  <c:v>0.0</c:v>
                </c:pt>
                <c:pt idx="1698">
                  <c:v>0.0</c:v>
                </c:pt>
                <c:pt idx="1699">
                  <c:v>0.0</c:v>
                </c:pt>
                <c:pt idx="1700">
                  <c:v>0.0</c:v>
                </c:pt>
                <c:pt idx="1701">
                  <c:v>0.0</c:v>
                </c:pt>
                <c:pt idx="1702">
                  <c:v>0.0</c:v>
                </c:pt>
                <c:pt idx="1703">
                  <c:v>0.0</c:v>
                </c:pt>
                <c:pt idx="1704">
                  <c:v>0.0</c:v>
                </c:pt>
                <c:pt idx="1705">
                  <c:v>0.0</c:v>
                </c:pt>
                <c:pt idx="1706">
                  <c:v>0.0</c:v>
                </c:pt>
                <c:pt idx="1707">
                  <c:v>0.0</c:v>
                </c:pt>
                <c:pt idx="1708">
                  <c:v>0.0</c:v>
                </c:pt>
                <c:pt idx="1709">
                  <c:v>0.0</c:v>
                </c:pt>
                <c:pt idx="1710">
                  <c:v>0.0</c:v>
                </c:pt>
                <c:pt idx="1711">
                  <c:v>0.0</c:v>
                </c:pt>
                <c:pt idx="1712">
                  <c:v>0.0</c:v>
                </c:pt>
                <c:pt idx="1713">
                  <c:v>0.0</c:v>
                </c:pt>
                <c:pt idx="1714">
                  <c:v>0.0</c:v>
                </c:pt>
                <c:pt idx="1715">
                  <c:v>0.0</c:v>
                </c:pt>
                <c:pt idx="1716">
                  <c:v>0.0</c:v>
                </c:pt>
                <c:pt idx="1717">
                  <c:v>0.0</c:v>
                </c:pt>
                <c:pt idx="1718">
                  <c:v>0.0</c:v>
                </c:pt>
                <c:pt idx="1719">
                  <c:v>0.0</c:v>
                </c:pt>
                <c:pt idx="1720">
                  <c:v>0.0</c:v>
                </c:pt>
                <c:pt idx="1721">
                  <c:v>0.0</c:v>
                </c:pt>
                <c:pt idx="1722">
                  <c:v>0.0</c:v>
                </c:pt>
                <c:pt idx="1723">
                  <c:v>0.0</c:v>
                </c:pt>
                <c:pt idx="1724">
                  <c:v>0.0</c:v>
                </c:pt>
                <c:pt idx="1725">
                  <c:v>0.0</c:v>
                </c:pt>
                <c:pt idx="1726">
                  <c:v>0.0</c:v>
                </c:pt>
                <c:pt idx="1727">
                  <c:v>0.0</c:v>
                </c:pt>
                <c:pt idx="1728">
                  <c:v>0.0</c:v>
                </c:pt>
                <c:pt idx="1729">
                  <c:v>0.0</c:v>
                </c:pt>
                <c:pt idx="1730">
                  <c:v>0.0</c:v>
                </c:pt>
                <c:pt idx="1731">
                  <c:v>0.0</c:v>
                </c:pt>
                <c:pt idx="1732">
                  <c:v>0.0</c:v>
                </c:pt>
                <c:pt idx="1733">
                  <c:v>0.0</c:v>
                </c:pt>
                <c:pt idx="1734">
                  <c:v>0.0</c:v>
                </c:pt>
                <c:pt idx="1735">
                  <c:v>0.0</c:v>
                </c:pt>
                <c:pt idx="1736">
                  <c:v>0.0</c:v>
                </c:pt>
                <c:pt idx="1737">
                  <c:v>0.0</c:v>
                </c:pt>
                <c:pt idx="1738">
                  <c:v>0.0</c:v>
                </c:pt>
                <c:pt idx="1739">
                  <c:v>0.0</c:v>
                </c:pt>
                <c:pt idx="1740">
                  <c:v>0.0</c:v>
                </c:pt>
                <c:pt idx="1741">
                  <c:v>0.0</c:v>
                </c:pt>
                <c:pt idx="1742">
                  <c:v>0.0</c:v>
                </c:pt>
                <c:pt idx="1743">
                  <c:v>0.0</c:v>
                </c:pt>
                <c:pt idx="1744">
                  <c:v>0.0</c:v>
                </c:pt>
                <c:pt idx="1745">
                  <c:v>0.0</c:v>
                </c:pt>
                <c:pt idx="1746">
                  <c:v>0.0</c:v>
                </c:pt>
                <c:pt idx="1747">
                  <c:v>0.0</c:v>
                </c:pt>
                <c:pt idx="1748">
                  <c:v>0.0</c:v>
                </c:pt>
                <c:pt idx="1749">
                  <c:v>0.0</c:v>
                </c:pt>
                <c:pt idx="1750">
                  <c:v>0.0</c:v>
                </c:pt>
                <c:pt idx="1751">
                  <c:v>0.0</c:v>
                </c:pt>
                <c:pt idx="1752">
                  <c:v>0.0</c:v>
                </c:pt>
                <c:pt idx="1753">
                  <c:v>0.0</c:v>
                </c:pt>
                <c:pt idx="1754">
                  <c:v>0.0</c:v>
                </c:pt>
                <c:pt idx="1755">
                  <c:v>0.0</c:v>
                </c:pt>
                <c:pt idx="1756">
                  <c:v>0.0</c:v>
                </c:pt>
                <c:pt idx="1757">
                  <c:v>0.0</c:v>
                </c:pt>
                <c:pt idx="1758">
                  <c:v>0.0</c:v>
                </c:pt>
                <c:pt idx="1759">
                  <c:v>0.0</c:v>
                </c:pt>
                <c:pt idx="1760">
                  <c:v>0.0</c:v>
                </c:pt>
                <c:pt idx="1761">
                  <c:v>0.0</c:v>
                </c:pt>
                <c:pt idx="1762">
                  <c:v>0.0</c:v>
                </c:pt>
                <c:pt idx="1763">
                  <c:v>0.0</c:v>
                </c:pt>
                <c:pt idx="1764">
                  <c:v>0.0</c:v>
                </c:pt>
                <c:pt idx="1765">
                  <c:v>0.0</c:v>
                </c:pt>
                <c:pt idx="1766">
                  <c:v>0.0</c:v>
                </c:pt>
                <c:pt idx="1767">
                  <c:v>0.0</c:v>
                </c:pt>
                <c:pt idx="1768">
                  <c:v>0.0</c:v>
                </c:pt>
                <c:pt idx="1769">
                  <c:v>0.0</c:v>
                </c:pt>
                <c:pt idx="1770">
                  <c:v>0.0</c:v>
                </c:pt>
                <c:pt idx="1771">
                  <c:v>0.0</c:v>
                </c:pt>
                <c:pt idx="1772">
                  <c:v>0.0</c:v>
                </c:pt>
                <c:pt idx="1773">
                  <c:v>0.0</c:v>
                </c:pt>
                <c:pt idx="1774">
                  <c:v>0.0</c:v>
                </c:pt>
                <c:pt idx="1775">
                  <c:v>0.0</c:v>
                </c:pt>
                <c:pt idx="1776">
                  <c:v>0.0</c:v>
                </c:pt>
                <c:pt idx="1777">
                  <c:v>0.0</c:v>
                </c:pt>
                <c:pt idx="1778">
                  <c:v>0.0</c:v>
                </c:pt>
                <c:pt idx="1779">
                  <c:v>0.0</c:v>
                </c:pt>
                <c:pt idx="1780">
                  <c:v>0.0</c:v>
                </c:pt>
                <c:pt idx="1781">
                  <c:v>0.0</c:v>
                </c:pt>
                <c:pt idx="1782">
                  <c:v>0.0</c:v>
                </c:pt>
                <c:pt idx="1783">
                  <c:v>0.0</c:v>
                </c:pt>
                <c:pt idx="1784">
                  <c:v>0.0</c:v>
                </c:pt>
                <c:pt idx="1785">
                  <c:v>0.0</c:v>
                </c:pt>
                <c:pt idx="1786">
                  <c:v>0.0</c:v>
                </c:pt>
                <c:pt idx="1787">
                  <c:v>0.0</c:v>
                </c:pt>
                <c:pt idx="1788">
                  <c:v>0.0</c:v>
                </c:pt>
                <c:pt idx="1789">
                  <c:v>0.0</c:v>
                </c:pt>
                <c:pt idx="1790">
                  <c:v>0.0</c:v>
                </c:pt>
                <c:pt idx="1791">
                  <c:v>0.0</c:v>
                </c:pt>
                <c:pt idx="1792">
                  <c:v>0.0</c:v>
                </c:pt>
                <c:pt idx="1793">
                  <c:v>0.0</c:v>
                </c:pt>
                <c:pt idx="1794">
                  <c:v>0.0</c:v>
                </c:pt>
                <c:pt idx="1795">
                  <c:v>0.0</c:v>
                </c:pt>
                <c:pt idx="1796">
                  <c:v>0.0</c:v>
                </c:pt>
                <c:pt idx="1797">
                  <c:v>0.0</c:v>
                </c:pt>
                <c:pt idx="1798">
                  <c:v>0.0</c:v>
                </c:pt>
                <c:pt idx="1799">
                  <c:v>0.0</c:v>
                </c:pt>
                <c:pt idx="1800">
                  <c:v>0.0</c:v>
                </c:pt>
                <c:pt idx="1801">
                  <c:v>0.0</c:v>
                </c:pt>
                <c:pt idx="1802">
                  <c:v>0.0</c:v>
                </c:pt>
                <c:pt idx="1803">
                  <c:v>0.0</c:v>
                </c:pt>
                <c:pt idx="1804">
                  <c:v>0.0</c:v>
                </c:pt>
                <c:pt idx="1805">
                  <c:v>0.0</c:v>
                </c:pt>
                <c:pt idx="1806">
                  <c:v>0.0</c:v>
                </c:pt>
                <c:pt idx="1807">
                  <c:v>0.0</c:v>
                </c:pt>
                <c:pt idx="1808">
                  <c:v>0.0</c:v>
                </c:pt>
                <c:pt idx="1809">
                  <c:v>0.0</c:v>
                </c:pt>
                <c:pt idx="1810">
                  <c:v>0.0</c:v>
                </c:pt>
                <c:pt idx="1811">
                  <c:v>0.0</c:v>
                </c:pt>
                <c:pt idx="1812">
                  <c:v>0.0</c:v>
                </c:pt>
                <c:pt idx="1813">
                  <c:v>0.0</c:v>
                </c:pt>
                <c:pt idx="1814">
                  <c:v>0.0</c:v>
                </c:pt>
                <c:pt idx="1815">
                  <c:v>0.0</c:v>
                </c:pt>
                <c:pt idx="1816">
                  <c:v>0.0</c:v>
                </c:pt>
                <c:pt idx="1817">
                  <c:v>0.0</c:v>
                </c:pt>
                <c:pt idx="1818">
                  <c:v>0.0</c:v>
                </c:pt>
                <c:pt idx="1819">
                  <c:v>0.0</c:v>
                </c:pt>
                <c:pt idx="1820">
                  <c:v>0.0</c:v>
                </c:pt>
                <c:pt idx="1821">
                  <c:v>0.0</c:v>
                </c:pt>
                <c:pt idx="1822">
                  <c:v>0.0</c:v>
                </c:pt>
                <c:pt idx="1823">
                  <c:v>0.0</c:v>
                </c:pt>
                <c:pt idx="1824">
                  <c:v>0.0</c:v>
                </c:pt>
                <c:pt idx="1825">
                  <c:v>0.0</c:v>
                </c:pt>
                <c:pt idx="1826">
                  <c:v>0.0</c:v>
                </c:pt>
                <c:pt idx="1827">
                  <c:v>0.0</c:v>
                </c:pt>
                <c:pt idx="1828">
                  <c:v>0.0</c:v>
                </c:pt>
                <c:pt idx="1829">
                  <c:v>0.0</c:v>
                </c:pt>
                <c:pt idx="1830">
                  <c:v>0.0</c:v>
                </c:pt>
                <c:pt idx="1831">
                  <c:v>0.0</c:v>
                </c:pt>
                <c:pt idx="1832">
                  <c:v>0.0</c:v>
                </c:pt>
                <c:pt idx="1833">
                  <c:v>0.0</c:v>
                </c:pt>
                <c:pt idx="1834">
                  <c:v>0.0</c:v>
                </c:pt>
                <c:pt idx="1835">
                  <c:v>0.0</c:v>
                </c:pt>
                <c:pt idx="1836">
                  <c:v>0.0</c:v>
                </c:pt>
                <c:pt idx="1837">
                  <c:v>0.0</c:v>
                </c:pt>
                <c:pt idx="1838">
                  <c:v>0.0</c:v>
                </c:pt>
                <c:pt idx="1839">
                  <c:v>0.0</c:v>
                </c:pt>
                <c:pt idx="1840">
                  <c:v>0.0</c:v>
                </c:pt>
                <c:pt idx="1841">
                  <c:v>0.0</c:v>
                </c:pt>
                <c:pt idx="1842">
                  <c:v>0.0</c:v>
                </c:pt>
                <c:pt idx="1843">
                  <c:v>0.0</c:v>
                </c:pt>
                <c:pt idx="1844">
                  <c:v>0.0</c:v>
                </c:pt>
                <c:pt idx="1845">
                  <c:v>0.0</c:v>
                </c:pt>
                <c:pt idx="1846">
                  <c:v>0.0</c:v>
                </c:pt>
                <c:pt idx="1847">
                  <c:v>0.0</c:v>
                </c:pt>
                <c:pt idx="1848">
                  <c:v>0.0</c:v>
                </c:pt>
                <c:pt idx="1849">
                  <c:v>0.0</c:v>
                </c:pt>
                <c:pt idx="1850">
                  <c:v>0.0</c:v>
                </c:pt>
                <c:pt idx="1851">
                  <c:v>0.0</c:v>
                </c:pt>
                <c:pt idx="1852">
                  <c:v>0.0</c:v>
                </c:pt>
                <c:pt idx="1853">
                  <c:v>0.0</c:v>
                </c:pt>
                <c:pt idx="1854">
                  <c:v>0.0</c:v>
                </c:pt>
                <c:pt idx="1855">
                  <c:v>0.0</c:v>
                </c:pt>
                <c:pt idx="1856">
                  <c:v>0.0</c:v>
                </c:pt>
                <c:pt idx="1857">
                  <c:v>0.0</c:v>
                </c:pt>
                <c:pt idx="1858">
                  <c:v>0.0</c:v>
                </c:pt>
                <c:pt idx="1859">
                  <c:v>0.0</c:v>
                </c:pt>
                <c:pt idx="1860">
                  <c:v>0.0</c:v>
                </c:pt>
                <c:pt idx="1861">
                  <c:v>0.0</c:v>
                </c:pt>
                <c:pt idx="1862">
                  <c:v>0.0</c:v>
                </c:pt>
                <c:pt idx="1863">
                  <c:v>0.0</c:v>
                </c:pt>
                <c:pt idx="1864">
                  <c:v>0.0</c:v>
                </c:pt>
                <c:pt idx="1865">
                  <c:v>0.0</c:v>
                </c:pt>
                <c:pt idx="1866">
                  <c:v>0.0</c:v>
                </c:pt>
                <c:pt idx="1867">
                  <c:v>0.0</c:v>
                </c:pt>
                <c:pt idx="1868">
                  <c:v>0.0</c:v>
                </c:pt>
                <c:pt idx="1869">
                  <c:v>0.0</c:v>
                </c:pt>
                <c:pt idx="1870">
                  <c:v>0.0</c:v>
                </c:pt>
                <c:pt idx="1871">
                  <c:v>0.0</c:v>
                </c:pt>
                <c:pt idx="1872">
                  <c:v>0.0</c:v>
                </c:pt>
                <c:pt idx="1873">
                  <c:v>0.0</c:v>
                </c:pt>
                <c:pt idx="1874">
                  <c:v>0.0</c:v>
                </c:pt>
                <c:pt idx="1875">
                  <c:v>0.0</c:v>
                </c:pt>
                <c:pt idx="1876">
                  <c:v>0.0</c:v>
                </c:pt>
                <c:pt idx="1877">
                  <c:v>0.0</c:v>
                </c:pt>
                <c:pt idx="1878">
                  <c:v>0.0</c:v>
                </c:pt>
                <c:pt idx="1879">
                  <c:v>0.0</c:v>
                </c:pt>
                <c:pt idx="1880">
                  <c:v>0.0</c:v>
                </c:pt>
                <c:pt idx="1881">
                  <c:v>0.0</c:v>
                </c:pt>
                <c:pt idx="1882">
                  <c:v>0.0</c:v>
                </c:pt>
                <c:pt idx="1883">
                  <c:v>0.0</c:v>
                </c:pt>
                <c:pt idx="1884">
                  <c:v>0.0</c:v>
                </c:pt>
                <c:pt idx="1885">
                  <c:v>0.0</c:v>
                </c:pt>
                <c:pt idx="1886">
                  <c:v>0.0</c:v>
                </c:pt>
                <c:pt idx="1887">
                  <c:v>0.0</c:v>
                </c:pt>
                <c:pt idx="1888">
                  <c:v>0.0</c:v>
                </c:pt>
                <c:pt idx="1889">
                  <c:v>0.0</c:v>
                </c:pt>
                <c:pt idx="1890">
                  <c:v>0.0</c:v>
                </c:pt>
                <c:pt idx="1891">
                  <c:v>0.0</c:v>
                </c:pt>
                <c:pt idx="1892">
                  <c:v>0.0</c:v>
                </c:pt>
                <c:pt idx="1893">
                  <c:v>0.0</c:v>
                </c:pt>
                <c:pt idx="1894">
                  <c:v>0.0</c:v>
                </c:pt>
                <c:pt idx="1895">
                  <c:v>0.0</c:v>
                </c:pt>
                <c:pt idx="1896">
                  <c:v>0.0</c:v>
                </c:pt>
                <c:pt idx="1897">
                  <c:v>0.0</c:v>
                </c:pt>
                <c:pt idx="1898">
                  <c:v>0.0</c:v>
                </c:pt>
                <c:pt idx="1899">
                  <c:v>0.0</c:v>
                </c:pt>
                <c:pt idx="1900">
                  <c:v>0.0</c:v>
                </c:pt>
                <c:pt idx="1901">
                  <c:v>0.0</c:v>
                </c:pt>
                <c:pt idx="1902">
                  <c:v>0.0</c:v>
                </c:pt>
                <c:pt idx="1903">
                  <c:v>0.0</c:v>
                </c:pt>
                <c:pt idx="1904">
                  <c:v>0.0</c:v>
                </c:pt>
                <c:pt idx="1905">
                  <c:v>0.0</c:v>
                </c:pt>
                <c:pt idx="1906">
                  <c:v>0.0</c:v>
                </c:pt>
                <c:pt idx="1907">
                  <c:v>0.0</c:v>
                </c:pt>
                <c:pt idx="1908">
                  <c:v>0.0</c:v>
                </c:pt>
                <c:pt idx="1909">
                  <c:v>0.0</c:v>
                </c:pt>
                <c:pt idx="1910">
                  <c:v>0.0</c:v>
                </c:pt>
                <c:pt idx="1911">
                  <c:v>0.0</c:v>
                </c:pt>
                <c:pt idx="1912">
                  <c:v>0.0</c:v>
                </c:pt>
                <c:pt idx="1913">
                  <c:v>0.0</c:v>
                </c:pt>
                <c:pt idx="1914">
                  <c:v>0.0</c:v>
                </c:pt>
                <c:pt idx="1915">
                  <c:v>0.0</c:v>
                </c:pt>
                <c:pt idx="1916">
                  <c:v>0.0</c:v>
                </c:pt>
                <c:pt idx="1917">
                  <c:v>0.0</c:v>
                </c:pt>
                <c:pt idx="1918">
                  <c:v>0.0</c:v>
                </c:pt>
                <c:pt idx="1919">
                  <c:v>0.0</c:v>
                </c:pt>
                <c:pt idx="1920">
                  <c:v>0.0</c:v>
                </c:pt>
                <c:pt idx="1921">
                  <c:v>0.0</c:v>
                </c:pt>
                <c:pt idx="1922">
                  <c:v>0.0</c:v>
                </c:pt>
                <c:pt idx="1923">
                  <c:v>0.0</c:v>
                </c:pt>
                <c:pt idx="1924">
                  <c:v>0.0</c:v>
                </c:pt>
                <c:pt idx="1925">
                  <c:v>0.0</c:v>
                </c:pt>
                <c:pt idx="1926">
                  <c:v>0.0</c:v>
                </c:pt>
                <c:pt idx="1927">
                  <c:v>0.0</c:v>
                </c:pt>
                <c:pt idx="1928">
                  <c:v>0.0</c:v>
                </c:pt>
                <c:pt idx="1929">
                  <c:v>0.0</c:v>
                </c:pt>
                <c:pt idx="1930">
                  <c:v>0.0</c:v>
                </c:pt>
                <c:pt idx="1931">
                  <c:v>0.0</c:v>
                </c:pt>
                <c:pt idx="1932">
                  <c:v>0.0</c:v>
                </c:pt>
                <c:pt idx="1933">
                  <c:v>0.0</c:v>
                </c:pt>
                <c:pt idx="1934">
                  <c:v>0.0</c:v>
                </c:pt>
                <c:pt idx="1935">
                  <c:v>0.0</c:v>
                </c:pt>
                <c:pt idx="1936">
                  <c:v>0.0</c:v>
                </c:pt>
                <c:pt idx="1937">
                  <c:v>0.0</c:v>
                </c:pt>
                <c:pt idx="1938">
                  <c:v>0.0</c:v>
                </c:pt>
                <c:pt idx="1939">
                  <c:v>0.0</c:v>
                </c:pt>
                <c:pt idx="1940">
                  <c:v>0.0</c:v>
                </c:pt>
                <c:pt idx="1941">
                  <c:v>0.0</c:v>
                </c:pt>
                <c:pt idx="1942">
                  <c:v>0.0</c:v>
                </c:pt>
                <c:pt idx="1943">
                  <c:v>0.0</c:v>
                </c:pt>
                <c:pt idx="1944">
                  <c:v>0.0</c:v>
                </c:pt>
                <c:pt idx="1945">
                  <c:v>0.0</c:v>
                </c:pt>
                <c:pt idx="1946">
                  <c:v>0.0</c:v>
                </c:pt>
                <c:pt idx="1947">
                  <c:v>0.0</c:v>
                </c:pt>
                <c:pt idx="1948">
                  <c:v>0.0</c:v>
                </c:pt>
                <c:pt idx="1949">
                  <c:v>0.0</c:v>
                </c:pt>
                <c:pt idx="1950">
                  <c:v>0.0</c:v>
                </c:pt>
                <c:pt idx="1951">
                  <c:v>0.0</c:v>
                </c:pt>
                <c:pt idx="1952">
                  <c:v>0.0</c:v>
                </c:pt>
                <c:pt idx="1953">
                  <c:v>0.0</c:v>
                </c:pt>
                <c:pt idx="1954">
                  <c:v>0.0</c:v>
                </c:pt>
                <c:pt idx="1955">
                  <c:v>0.0</c:v>
                </c:pt>
                <c:pt idx="1956">
                  <c:v>0.0</c:v>
                </c:pt>
                <c:pt idx="1957">
                  <c:v>0.0</c:v>
                </c:pt>
                <c:pt idx="1958">
                  <c:v>0.0</c:v>
                </c:pt>
                <c:pt idx="1959">
                  <c:v>0.0</c:v>
                </c:pt>
                <c:pt idx="1960">
                  <c:v>0.0</c:v>
                </c:pt>
                <c:pt idx="1961">
                  <c:v>0.0</c:v>
                </c:pt>
                <c:pt idx="1962">
                  <c:v>0.0</c:v>
                </c:pt>
                <c:pt idx="1963">
                  <c:v>0.0</c:v>
                </c:pt>
                <c:pt idx="1964">
                  <c:v>0.0</c:v>
                </c:pt>
                <c:pt idx="1965">
                  <c:v>0.0</c:v>
                </c:pt>
                <c:pt idx="1966">
                  <c:v>0.0</c:v>
                </c:pt>
                <c:pt idx="1967">
                  <c:v>0.0</c:v>
                </c:pt>
                <c:pt idx="1968">
                  <c:v>0.0</c:v>
                </c:pt>
                <c:pt idx="1969">
                  <c:v>0.0</c:v>
                </c:pt>
                <c:pt idx="1970">
                  <c:v>0.0</c:v>
                </c:pt>
                <c:pt idx="1971">
                  <c:v>0.0</c:v>
                </c:pt>
                <c:pt idx="1972">
                  <c:v>0.0</c:v>
                </c:pt>
                <c:pt idx="1973">
                  <c:v>0.0</c:v>
                </c:pt>
                <c:pt idx="1974">
                  <c:v>0.0</c:v>
                </c:pt>
                <c:pt idx="1975">
                  <c:v>0.0</c:v>
                </c:pt>
                <c:pt idx="1976">
                  <c:v>0.0</c:v>
                </c:pt>
                <c:pt idx="1977">
                  <c:v>0.0</c:v>
                </c:pt>
                <c:pt idx="1978">
                  <c:v>0.0</c:v>
                </c:pt>
                <c:pt idx="1979">
                  <c:v>0.0</c:v>
                </c:pt>
                <c:pt idx="1980">
                  <c:v>0.0</c:v>
                </c:pt>
                <c:pt idx="1981">
                  <c:v>0.0</c:v>
                </c:pt>
                <c:pt idx="1982">
                  <c:v>0.0</c:v>
                </c:pt>
                <c:pt idx="1983">
                  <c:v>0.0</c:v>
                </c:pt>
                <c:pt idx="1984">
                  <c:v>0.0</c:v>
                </c:pt>
                <c:pt idx="1985">
                  <c:v>0.0</c:v>
                </c:pt>
                <c:pt idx="1986">
                  <c:v>0.0</c:v>
                </c:pt>
                <c:pt idx="1987">
                  <c:v>0.0</c:v>
                </c:pt>
                <c:pt idx="1988">
                  <c:v>0.0</c:v>
                </c:pt>
                <c:pt idx="1989">
                  <c:v>0.0</c:v>
                </c:pt>
                <c:pt idx="1990">
                  <c:v>0.0</c:v>
                </c:pt>
                <c:pt idx="1991">
                  <c:v>0.0</c:v>
                </c:pt>
                <c:pt idx="1992">
                  <c:v>0.0</c:v>
                </c:pt>
                <c:pt idx="1993">
                  <c:v>0.0</c:v>
                </c:pt>
                <c:pt idx="1994">
                  <c:v>0.0</c:v>
                </c:pt>
                <c:pt idx="1995">
                  <c:v>0.0</c:v>
                </c:pt>
                <c:pt idx="1996">
                  <c:v>0.0</c:v>
                </c:pt>
                <c:pt idx="1997">
                  <c:v>0.0</c:v>
                </c:pt>
                <c:pt idx="1998">
                  <c:v>0.0</c:v>
                </c:pt>
                <c:pt idx="1999">
                  <c:v>0.0</c:v>
                </c:pt>
                <c:pt idx="2000">
                  <c:v>0.0</c:v>
                </c:pt>
                <c:pt idx="2001">
                  <c:v>0.0</c:v>
                </c:pt>
                <c:pt idx="2002">
                  <c:v>0.0</c:v>
                </c:pt>
                <c:pt idx="2003">
                  <c:v>0.0</c:v>
                </c:pt>
                <c:pt idx="2004">
                  <c:v>0.0</c:v>
                </c:pt>
                <c:pt idx="2005">
                  <c:v>0.0</c:v>
                </c:pt>
                <c:pt idx="2006">
                  <c:v>0.0</c:v>
                </c:pt>
                <c:pt idx="2007">
                  <c:v>0.0</c:v>
                </c:pt>
                <c:pt idx="2008">
                  <c:v>0.0</c:v>
                </c:pt>
                <c:pt idx="2009">
                  <c:v>0.0</c:v>
                </c:pt>
                <c:pt idx="2010">
                  <c:v>0.0</c:v>
                </c:pt>
                <c:pt idx="2011">
                  <c:v>0.0</c:v>
                </c:pt>
                <c:pt idx="2012">
                  <c:v>0.0</c:v>
                </c:pt>
                <c:pt idx="2013">
                  <c:v>0.0</c:v>
                </c:pt>
                <c:pt idx="2014">
                  <c:v>0.0</c:v>
                </c:pt>
                <c:pt idx="2015">
                  <c:v>0.0</c:v>
                </c:pt>
                <c:pt idx="2016">
                  <c:v>0.0</c:v>
                </c:pt>
                <c:pt idx="2017">
                  <c:v>0.0</c:v>
                </c:pt>
                <c:pt idx="2018">
                  <c:v>0.0</c:v>
                </c:pt>
                <c:pt idx="2019">
                  <c:v>0.0</c:v>
                </c:pt>
                <c:pt idx="2020">
                  <c:v>0.0</c:v>
                </c:pt>
                <c:pt idx="2021">
                  <c:v>0.0</c:v>
                </c:pt>
                <c:pt idx="2022">
                  <c:v>0.0</c:v>
                </c:pt>
                <c:pt idx="2023">
                  <c:v>0.0</c:v>
                </c:pt>
                <c:pt idx="2024">
                  <c:v>0.0</c:v>
                </c:pt>
                <c:pt idx="2025">
                  <c:v>0.0</c:v>
                </c:pt>
                <c:pt idx="2026">
                  <c:v>0.0</c:v>
                </c:pt>
                <c:pt idx="2027">
                  <c:v>0.0</c:v>
                </c:pt>
                <c:pt idx="2028">
                  <c:v>0.0</c:v>
                </c:pt>
                <c:pt idx="2029">
                  <c:v>0.0</c:v>
                </c:pt>
                <c:pt idx="2030">
                  <c:v>0.0</c:v>
                </c:pt>
                <c:pt idx="2031">
                  <c:v>0.0</c:v>
                </c:pt>
                <c:pt idx="2032">
                  <c:v>0.0</c:v>
                </c:pt>
                <c:pt idx="2033">
                  <c:v>0.0</c:v>
                </c:pt>
                <c:pt idx="2034">
                  <c:v>0.0</c:v>
                </c:pt>
                <c:pt idx="2035">
                  <c:v>0.0</c:v>
                </c:pt>
                <c:pt idx="2036">
                  <c:v>0.0</c:v>
                </c:pt>
                <c:pt idx="2037">
                  <c:v>0.0</c:v>
                </c:pt>
                <c:pt idx="2038">
                  <c:v>0.0</c:v>
                </c:pt>
                <c:pt idx="2039">
                  <c:v>0.0</c:v>
                </c:pt>
                <c:pt idx="2040">
                  <c:v>0.0</c:v>
                </c:pt>
                <c:pt idx="2041">
                  <c:v>0.0</c:v>
                </c:pt>
                <c:pt idx="2042">
                  <c:v>0.0</c:v>
                </c:pt>
                <c:pt idx="2043">
                  <c:v>0.0</c:v>
                </c:pt>
                <c:pt idx="2044">
                  <c:v>0.0</c:v>
                </c:pt>
                <c:pt idx="2045">
                  <c:v>0.0</c:v>
                </c:pt>
                <c:pt idx="2046">
                  <c:v>0.0</c:v>
                </c:pt>
                <c:pt idx="2047">
                  <c:v>0.0</c:v>
                </c:pt>
                <c:pt idx="2048">
                  <c:v>0.0</c:v>
                </c:pt>
                <c:pt idx="2049">
                  <c:v>0.0</c:v>
                </c:pt>
                <c:pt idx="2050">
                  <c:v>0.0</c:v>
                </c:pt>
                <c:pt idx="2051">
                  <c:v>0.0</c:v>
                </c:pt>
                <c:pt idx="2052">
                  <c:v>0.0</c:v>
                </c:pt>
                <c:pt idx="2053">
                  <c:v>0.0</c:v>
                </c:pt>
                <c:pt idx="2054">
                  <c:v>0.0</c:v>
                </c:pt>
                <c:pt idx="2055">
                  <c:v>0.0</c:v>
                </c:pt>
                <c:pt idx="2056">
                  <c:v>0.0</c:v>
                </c:pt>
                <c:pt idx="2057">
                  <c:v>0.0</c:v>
                </c:pt>
                <c:pt idx="2058">
                  <c:v>0.0</c:v>
                </c:pt>
                <c:pt idx="2059">
                  <c:v>0.0</c:v>
                </c:pt>
                <c:pt idx="2060">
                  <c:v>0.0</c:v>
                </c:pt>
                <c:pt idx="2061">
                  <c:v>0.0</c:v>
                </c:pt>
                <c:pt idx="2062">
                  <c:v>0.0</c:v>
                </c:pt>
                <c:pt idx="2063">
                  <c:v>0.0</c:v>
                </c:pt>
                <c:pt idx="2064">
                  <c:v>0.0</c:v>
                </c:pt>
                <c:pt idx="2065">
                  <c:v>0.0</c:v>
                </c:pt>
                <c:pt idx="2066">
                  <c:v>0.0</c:v>
                </c:pt>
                <c:pt idx="2067">
                  <c:v>0.0</c:v>
                </c:pt>
                <c:pt idx="2068">
                  <c:v>0.0</c:v>
                </c:pt>
                <c:pt idx="2069">
                  <c:v>0.0</c:v>
                </c:pt>
                <c:pt idx="2070">
                  <c:v>0.0</c:v>
                </c:pt>
                <c:pt idx="2071">
                  <c:v>0.0</c:v>
                </c:pt>
                <c:pt idx="2072">
                  <c:v>0.0</c:v>
                </c:pt>
                <c:pt idx="2073">
                  <c:v>0.0</c:v>
                </c:pt>
                <c:pt idx="2074">
                  <c:v>0.0</c:v>
                </c:pt>
                <c:pt idx="2075">
                  <c:v>0.0</c:v>
                </c:pt>
                <c:pt idx="2076">
                  <c:v>1.0</c:v>
                </c:pt>
                <c:pt idx="2077">
                  <c:v>0.0</c:v>
                </c:pt>
                <c:pt idx="2078">
                  <c:v>0.0</c:v>
                </c:pt>
                <c:pt idx="2079">
                  <c:v>0.0</c:v>
                </c:pt>
                <c:pt idx="2080">
                  <c:v>0.0</c:v>
                </c:pt>
                <c:pt idx="2081">
                  <c:v>0.0</c:v>
                </c:pt>
                <c:pt idx="2082">
                  <c:v>0.0</c:v>
                </c:pt>
                <c:pt idx="2083">
                  <c:v>0.0</c:v>
                </c:pt>
                <c:pt idx="2084">
                  <c:v>0.0</c:v>
                </c:pt>
                <c:pt idx="2085">
                  <c:v>0.0</c:v>
                </c:pt>
                <c:pt idx="2086">
                  <c:v>0.0</c:v>
                </c:pt>
                <c:pt idx="2087">
                  <c:v>0.0</c:v>
                </c:pt>
                <c:pt idx="2088">
                  <c:v>0.0</c:v>
                </c:pt>
                <c:pt idx="2089">
                  <c:v>0.0</c:v>
                </c:pt>
                <c:pt idx="2090">
                  <c:v>0.0</c:v>
                </c:pt>
                <c:pt idx="2091">
                  <c:v>0.0</c:v>
                </c:pt>
                <c:pt idx="2092">
                  <c:v>0.0</c:v>
                </c:pt>
                <c:pt idx="2093">
                  <c:v>0.0</c:v>
                </c:pt>
                <c:pt idx="2094">
                  <c:v>0.0</c:v>
                </c:pt>
                <c:pt idx="2095">
                  <c:v>0.0</c:v>
                </c:pt>
                <c:pt idx="2096">
                  <c:v>0.0</c:v>
                </c:pt>
                <c:pt idx="2097">
                  <c:v>0.0</c:v>
                </c:pt>
                <c:pt idx="2098">
                  <c:v>0.0</c:v>
                </c:pt>
                <c:pt idx="2099">
                  <c:v>0.0</c:v>
                </c:pt>
                <c:pt idx="2100">
                  <c:v>0.0</c:v>
                </c:pt>
                <c:pt idx="2101">
                  <c:v>0.0</c:v>
                </c:pt>
                <c:pt idx="2102">
                  <c:v>0.0</c:v>
                </c:pt>
                <c:pt idx="2103">
                  <c:v>0.0</c:v>
                </c:pt>
                <c:pt idx="2104">
                  <c:v>0.0</c:v>
                </c:pt>
                <c:pt idx="2105">
                  <c:v>0.0</c:v>
                </c:pt>
                <c:pt idx="2106">
                  <c:v>0.0</c:v>
                </c:pt>
                <c:pt idx="2107">
                  <c:v>0.0</c:v>
                </c:pt>
                <c:pt idx="2108">
                  <c:v>0.0</c:v>
                </c:pt>
                <c:pt idx="2109">
                  <c:v>0.0</c:v>
                </c:pt>
                <c:pt idx="2110">
                  <c:v>0.0</c:v>
                </c:pt>
                <c:pt idx="2111">
                  <c:v>0.0</c:v>
                </c:pt>
                <c:pt idx="2112">
                  <c:v>0.0</c:v>
                </c:pt>
                <c:pt idx="2113">
                  <c:v>0.0</c:v>
                </c:pt>
                <c:pt idx="2114">
                  <c:v>0.0</c:v>
                </c:pt>
                <c:pt idx="2115">
                  <c:v>0.0</c:v>
                </c:pt>
                <c:pt idx="2116">
                  <c:v>0.0</c:v>
                </c:pt>
                <c:pt idx="2117">
                  <c:v>0.0</c:v>
                </c:pt>
                <c:pt idx="2118">
                  <c:v>0.0</c:v>
                </c:pt>
                <c:pt idx="2119">
                  <c:v>0.0</c:v>
                </c:pt>
                <c:pt idx="2120">
                  <c:v>0.0</c:v>
                </c:pt>
                <c:pt idx="2121">
                  <c:v>0.0</c:v>
                </c:pt>
                <c:pt idx="2122">
                  <c:v>0.0</c:v>
                </c:pt>
                <c:pt idx="2123">
                  <c:v>0.0</c:v>
                </c:pt>
                <c:pt idx="2124">
                  <c:v>0.0</c:v>
                </c:pt>
                <c:pt idx="2125">
                  <c:v>0.0</c:v>
                </c:pt>
                <c:pt idx="2126">
                  <c:v>0.0</c:v>
                </c:pt>
                <c:pt idx="2127">
                  <c:v>0.0</c:v>
                </c:pt>
                <c:pt idx="2128">
                  <c:v>0.0</c:v>
                </c:pt>
                <c:pt idx="2129">
                  <c:v>0.0</c:v>
                </c:pt>
                <c:pt idx="2130">
                  <c:v>0.0</c:v>
                </c:pt>
                <c:pt idx="2131">
                  <c:v>0.0</c:v>
                </c:pt>
                <c:pt idx="2132">
                  <c:v>0.0</c:v>
                </c:pt>
                <c:pt idx="2133">
                  <c:v>0.0</c:v>
                </c:pt>
                <c:pt idx="2134">
                  <c:v>0.0</c:v>
                </c:pt>
                <c:pt idx="2135">
                  <c:v>0.0</c:v>
                </c:pt>
                <c:pt idx="2136">
                  <c:v>0.0</c:v>
                </c:pt>
                <c:pt idx="2137">
                  <c:v>0.0</c:v>
                </c:pt>
                <c:pt idx="2138">
                  <c:v>0.0</c:v>
                </c:pt>
                <c:pt idx="2139">
                  <c:v>0.0</c:v>
                </c:pt>
                <c:pt idx="2140">
                  <c:v>0.0</c:v>
                </c:pt>
                <c:pt idx="2141">
                  <c:v>0.0</c:v>
                </c:pt>
                <c:pt idx="2142">
                  <c:v>0.0</c:v>
                </c:pt>
                <c:pt idx="2143">
                  <c:v>0.0</c:v>
                </c:pt>
                <c:pt idx="2144">
                  <c:v>0.0</c:v>
                </c:pt>
                <c:pt idx="2145">
                  <c:v>0.0</c:v>
                </c:pt>
                <c:pt idx="2146">
                  <c:v>0.0</c:v>
                </c:pt>
                <c:pt idx="2147">
                  <c:v>0.0</c:v>
                </c:pt>
                <c:pt idx="2148">
                  <c:v>0.0</c:v>
                </c:pt>
                <c:pt idx="2149">
                  <c:v>0.0</c:v>
                </c:pt>
                <c:pt idx="2150">
                  <c:v>0.0</c:v>
                </c:pt>
                <c:pt idx="2151">
                  <c:v>0.0</c:v>
                </c:pt>
                <c:pt idx="2152">
                  <c:v>0.0</c:v>
                </c:pt>
                <c:pt idx="2153">
                  <c:v>0.0</c:v>
                </c:pt>
                <c:pt idx="2154">
                  <c:v>0.0</c:v>
                </c:pt>
                <c:pt idx="2155">
                  <c:v>0.0</c:v>
                </c:pt>
                <c:pt idx="2156">
                  <c:v>0.0</c:v>
                </c:pt>
                <c:pt idx="2157">
                  <c:v>0.0</c:v>
                </c:pt>
                <c:pt idx="2158">
                  <c:v>0.0</c:v>
                </c:pt>
                <c:pt idx="2159">
                  <c:v>0.0</c:v>
                </c:pt>
                <c:pt idx="2160">
                  <c:v>0.0</c:v>
                </c:pt>
                <c:pt idx="2161">
                  <c:v>0.0</c:v>
                </c:pt>
                <c:pt idx="2162">
                  <c:v>0.0</c:v>
                </c:pt>
                <c:pt idx="2163">
                  <c:v>0.0</c:v>
                </c:pt>
                <c:pt idx="2164">
                  <c:v>0.0</c:v>
                </c:pt>
                <c:pt idx="2165">
                  <c:v>0.0</c:v>
                </c:pt>
                <c:pt idx="2166">
                  <c:v>0.0</c:v>
                </c:pt>
                <c:pt idx="2167">
                  <c:v>0.0</c:v>
                </c:pt>
                <c:pt idx="2168">
                  <c:v>0.0</c:v>
                </c:pt>
                <c:pt idx="2169">
                  <c:v>0.0</c:v>
                </c:pt>
                <c:pt idx="2170">
                  <c:v>0.0</c:v>
                </c:pt>
                <c:pt idx="2171">
                  <c:v>0.0</c:v>
                </c:pt>
                <c:pt idx="2172">
                  <c:v>0.0</c:v>
                </c:pt>
                <c:pt idx="2173">
                  <c:v>0.0</c:v>
                </c:pt>
                <c:pt idx="2174">
                  <c:v>0.0</c:v>
                </c:pt>
                <c:pt idx="2175">
                  <c:v>0.0</c:v>
                </c:pt>
                <c:pt idx="2176">
                  <c:v>0.0</c:v>
                </c:pt>
                <c:pt idx="2177">
                  <c:v>0.0</c:v>
                </c:pt>
                <c:pt idx="2178">
                  <c:v>0.0</c:v>
                </c:pt>
                <c:pt idx="2179">
                  <c:v>0.0</c:v>
                </c:pt>
                <c:pt idx="2180">
                  <c:v>0.0</c:v>
                </c:pt>
                <c:pt idx="2181">
                  <c:v>0.0</c:v>
                </c:pt>
                <c:pt idx="2182">
                  <c:v>0.0</c:v>
                </c:pt>
                <c:pt idx="2183">
                  <c:v>0.0</c:v>
                </c:pt>
                <c:pt idx="2184">
                  <c:v>0.0</c:v>
                </c:pt>
                <c:pt idx="2185">
                  <c:v>0.0</c:v>
                </c:pt>
                <c:pt idx="2186">
                  <c:v>0.0</c:v>
                </c:pt>
                <c:pt idx="2187">
                  <c:v>0.0</c:v>
                </c:pt>
                <c:pt idx="2188">
                  <c:v>0.0</c:v>
                </c:pt>
                <c:pt idx="2189">
                  <c:v>0.0</c:v>
                </c:pt>
                <c:pt idx="2190">
                  <c:v>0.0</c:v>
                </c:pt>
                <c:pt idx="2191">
                  <c:v>0.0</c:v>
                </c:pt>
                <c:pt idx="2192">
                  <c:v>0.0</c:v>
                </c:pt>
                <c:pt idx="2193">
                  <c:v>0.0</c:v>
                </c:pt>
                <c:pt idx="2194">
                  <c:v>0.0</c:v>
                </c:pt>
                <c:pt idx="2195">
                  <c:v>0.0</c:v>
                </c:pt>
                <c:pt idx="2196">
                  <c:v>0.0</c:v>
                </c:pt>
                <c:pt idx="2197">
                  <c:v>0.0</c:v>
                </c:pt>
                <c:pt idx="2198">
                  <c:v>0.0</c:v>
                </c:pt>
                <c:pt idx="2199">
                  <c:v>0.0</c:v>
                </c:pt>
                <c:pt idx="2200">
                  <c:v>0.0</c:v>
                </c:pt>
                <c:pt idx="2201">
                  <c:v>0.0</c:v>
                </c:pt>
                <c:pt idx="2202">
                  <c:v>0.0</c:v>
                </c:pt>
                <c:pt idx="2203">
                  <c:v>0.0</c:v>
                </c:pt>
                <c:pt idx="2204">
                  <c:v>0.0</c:v>
                </c:pt>
                <c:pt idx="2205">
                  <c:v>0.0</c:v>
                </c:pt>
                <c:pt idx="2206">
                  <c:v>0.0</c:v>
                </c:pt>
                <c:pt idx="2207">
                  <c:v>0.0</c:v>
                </c:pt>
                <c:pt idx="2208">
                  <c:v>0.0</c:v>
                </c:pt>
                <c:pt idx="2209">
                  <c:v>0.0</c:v>
                </c:pt>
                <c:pt idx="2210">
                  <c:v>0.0</c:v>
                </c:pt>
                <c:pt idx="2211">
                  <c:v>0.0</c:v>
                </c:pt>
                <c:pt idx="2212">
                  <c:v>0.0</c:v>
                </c:pt>
                <c:pt idx="2213">
                  <c:v>0.0</c:v>
                </c:pt>
                <c:pt idx="2214">
                  <c:v>0.0</c:v>
                </c:pt>
                <c:pt idx="2215">
                  <c:v>0.0</c:v>
                </c:pt>
                <c:pt idx="2216">
                  <c:v>0.0</c:v>
                </c:pt>
                <c:pt idx="2217">
                  <c:v>0.0</c:v>
                </c:pt>
                <c:pt idx="2218">
                  <c:v>0.0</c:v>
                </c:pt>
                <c:pt idx="2219">
                  <c:v>0.0</c:v>
                </c:pt>
                <c:pt idx="2220">
                  <c:v>0.0</c:v>
                </c:pt>
                <c:pt idx="2221">
                  <c:v>0.0</c:v>
                </c:pt>
                <c:pt idx="2222">
                  <c:v>0.0</c:v>
                </c:pt>
                <c:pt idx="2223">
                  <c:v>0.0</c:v>
                </c:pt>
                <c:pt idx="2224">
                  <c:v>0.0</c:v>
                </c:pt>
                <c:pt idx="2225">
                  <c:v>0.0</c:v>
                </c:pt>
                <c:pt idx="2226">
                  <c:v>0.0</c:v>
                </c:pt>
                <c:pt idx="2227">
                  <c:v>0.0</c:v>
                </c:pt>
                <c:pt idx="2228">
                  <c:v>0.0</c:v>
                </c:pt>
                <c:pt idx="2229">
                  <c:v>0.0</c:v>
                </c:pt>
                <c:pt idx="2230">
                  <c:v>0.0</c:v>
                </c:pt>
                <c:pt idx="2231">
                  <c:v>0.0</c:v>
                </c:pt>
                <c:pt idx="2232">
                  <c:v>0.0</c:v>
                </c:pt>
                <c:pt idx="2233">
                  <c:v>0.0</c:v>
                </c:pt>
                <c:pt idx="2234">
                  <c:v>0.0</c:v>
                </c:pt>
                <c:pt idx="2235">
                  <c:v>0.0</c:v>
                </c:pt>
                <c:pt idx="2236">
                  <c:v>0.0</c:v>
                </c:pt>
                <c:pt idx="2237">
                  <c:v>0.0</c:v>
                </c:pt>
                <c:pt idx="2238">
                  <c:v>0.0</c:v>
                </c:pt>
                <c:pt idx="2239">
                  <c:v>0.0</c:v>
                </c:pt>
                <c:pt idx="2240">
                  <c:v>0.0</c:v>
                </c:pt>
                <c:pt idx="2241">
                  <c:v>0.0</c:v>
                </c:pt>
                <c:pt idx="2242">
                  <c:v>0.0</c:v>
                </c:pt>
                <c:pt idx="2243">
                  <c:v>0.0</c:v>
                </c:pt>
                <c:pt idx="2244">
                  <c:v>0.0</c:v>
                </c:pt>
                <c:pt idx="2245">
                  <c:v>0.0</c:v>
                </c:pt>
                <c:pt idx="2246">
                  <c:v>0.0</c:v>
                </c:pt>
                <c:pt idx="2247">
                  <c:v>0.0</c:v>
                </c:pt>
                <c:pt idx="2248">
                  <c:v>0.0</c:v>
                </c:pt>
                <c:pt idx="2249">
                  <c:v>0.0</c:v>
                </c:pt>
                <c:pt idx="2250">
                  <c:v>0.0</c:v>
                </c:pt>
                <c:pt idx="2251">
                  <c:v>0.0</c:v>
                </c:pt>
                <c:pt idx="2252">
                  <c:v>0.0</c:v>
                </c:pt>
                <c:pt idx="2253">
                  <c:v>0.0</c:v>
                </c:pt>
                <c:pt idx="2254">
                  <c:v>0.0</c:v>
                </c:pt>
                <c:pt idx="2255">
                  <c:v>0.0</c:v>
                </c:pt>
                <c:pt idx="2256">
                  <c:v>0.0</c:v>
                </c:pt>
                <c:pt idx="2257">
                  <c:v>0.0</c:v>
                </c:pt>
                <c:pt idx="2258">
                  <c:v>0.0</c:v>
                </c:pt>
                <c:pt idx="2259">
                  <c:v>0.0</c:v>
                </c:pt>
                <c:pt idx="2260">
                  <c:v>0.0</c:v>
                </c:pt>
                <c:pt idx="2261">
                  <c:v>0.0</c:v>
                </c:pt>
                <c:pt idx="2262">
                  <c:v>0.0</c:v>
                </c:pt>
                <c:pt idx="2263">
                  <c:v>0.0</c:v>
                </c:pt>
                <c:pt idx="2264">
                  <c:v>0.0</c:v>
                </c:pt>
                <c:pt idx="2265">
                  <c:v>0.0</c:v>
                </c:pt>
                <c:pt idx="2266">
                  <c:v>0.0</c:v>
                </c:pt>
                <c:pt idx="2267">
                  <c:v>0.0</c:v>
                </c:pt>
                <c:pt idx="2268">
                  <c:v>0.0</c:v>
                </c:pt>
                <c:pt idx="2269">
                  <c:v>0.0</c:v>
                </c:pt>
                <c:pt idx="2270">
                  <c:v>0.0</c:v>
                </c:pt>
                <c:pt idx="2271">
                  <c:v>0.0</c:v>
                </c:pt>
                <c:pt idx="2272">
                  <c:v>0.0</c:v>
                </c:pt>
                <c:pt idx="2273">
                  <c:v>0.0</c:v>
                </c:pt>
                <c:pt idx="2274">
                  <c:v>0.0</c:v>
                </c:pt>
                <c:pt idx="2275">
                  <c:v>0.0</c:v>
                </c:pt>
                <c:pt idx="2276">
                  <c:v>0.0</c:v>
                </c:pt>
                <c:pt idx="2277">
                  <c:v>0.0</c:v>
                </c:pt>
                <c:pt idx="2278">
                  <c:v>0.0</c:v>
                </c:pt>
                <c:pt idx="2279">
                  <c:v>0.0</c:v>
                </c:pt>
                <c:pt idx="2280">
                  <c:v>0.0</c:v>
                </c:pt>
                <c:pt idx="2281">
                  <c:v>0.0</c:v>
                </c:pt>
                <c:pt idx="2282">
                  <c:v>0.0</c:v>
                </c:pt>
                <c:pt idx="2283">
                  <c:v>0.0</c:v>
                </c:pt>
                <c:pt idx="2284">
                  <c:v>0.0</c:v>
                </c:pt>
                <c:pt idx="2285">
                  <c:v>0.0</c:v>
                </c:pt>
                <c:pt idx="2286">
                  <c:v>0.0</c:v>
                </c:pt>
                <c:pt idx="2287">
                  <c:v>0.0</c:v>
                </c:pt>
                <c:pt idx="2288">
                  <c:v>0.0</c:v>
                </c:pt>
                <c:pt idx="2289">
                  <c:v>0.0</c:v>
                </c:pt>
                <c:pt idx="2290">
                  <c:v>0.0</c:v>
                </c:pt>
                <c:pt idx="2291">
                  <c:v>0.0</c:v>
                </c:pt>
                <c:pt idx="2292">
                  <c:v>0.0</c:v>
                </c:pt>
                <c:pt idx="2293">
                  <c:v>0.0</c:v>
                </c:pt>
                <c:pt idx="2294">
                  <c:v>0.0</c:v>
                </c:pt>
                <c:pt idx="2295">
                  <c:v>0.0</c:v>
                </c:pt>
                <c:pt idx="2296">
                  <c:v>0.0</c:v>
                </c:pt>
                <c:pt idx="2297">
                  <c:v>0.0</c:v>
                </c:pt>
                <c:pt idx="2298">
                  <c:v>0.0</c:v>
                </c:pt>
                <c:pt idx="2299">
                  <c:v>0.0</c:v>
                </c:pt>
                <c:pt idx="2300">
                  <c:v>0.0</c:v>
                </c:pt>
                <c:pt idx="2301">
                  <c:v>0.0</c:v>
                </c:pt>
                <c:pt idx="2302">
                  <c:v>0.0</c:v>
                </c:pt>
                <c:pt idx="2303">
                  <c:v>0.0</c:v>
                </c:pt>
                <c:pt idx="2304">
                  <c:v>0.0</c:v>
                </c:pt>
                <c:pt idx="2305">
                  <c:v>0.0</c:v>
                </c:pt>
                <c:pt idx="2306">
                  <c:v>0.0</c:v>
                </c:pt>
                <c:pt idx="2307">
                  <c:v>0.0</c:v>
                </c:pt>
                <c:pt idx="2308">
                  <c:v>0.0</c:v>
                </c:pt>
                <c:pt idx="2309">
                  <c:v>0.0</c:v>
                </c:pt>
                <c:pt idx="2310">
                  <c:v>0.0</c:v>
                </c:pt>
                <c:pt idx="2311">
                  <c:v>0.0</c:v>
                </c:pt>
                <c:pt idx="2312">
                  <c:v>0.0</c:v>
                </c:pt>
                <c:pt idx="2313">
                  <c:v>0.0</c:v>
                </c:pt>
                <c:pt idx="2314">
                  <c:v>0.0</c:v>
                </c:pt>
                <c:pt idx="2315">
                  <c:v>0.0</c:v>
                </c:pt>
                <c:pt idx="2316">
                  <c:v>3.0</c:v>
                </c:pt>
                <c:pt idx="2317">
                  <c:v>5.0</c:v>
                </c:pt>
                <c:pt idx="2318">
                  <c:v>0.0</c:v>
                </c:pt>
                <c:pt idx="2319">
                  <c:v>0.0</c:v>
                </c:pt>
                <c:pt idx="2320">
                  <c:v>0.0</c:v>
                </c:pt>
                <c:pt idx="2321">
                  <c:v>0.0</c:v>
                </c:pt>
                <c:pt idx="2322">
                  <c:v>0.0</c:v>
                </c:pt>
                <c:pt idx="2323">
                  <c:v>0.0</c:v>
                </c:pt>
                <c:pt idx="2324">
                  <c:v>0.0</c:v>
                </c:pt>
                <c:pt idx="2325">
                  <c:v>0.0</c:v>
                </c:pt>
                <c:pt idx="2326">
                  <c:v>0.0</c:v>
                </c:pt>
                <c:pt idx="2327">
                  <c:v>1.0</c:v>
                </c:pt>
                <c:pt idx="2328">
                  <c:v>0.0</c:v>
                </c:pt>
                <c:pt idx="2329">
                  <c:v>0.0</c:v>
                </c:pt>
                <c:pt idx="2330">
                  <c:v>1.0</c:v>
                </c:pt>
                <c:pt idx="2331">
                  <c:v>0.0</c:v>
                </c:pt>
                <c:pt idx="2332">
                  <c:v>0.0</c:v>
                </c:pt>
                <c:pt idx="2333">
                  <c:v>0.0</c:v>
                </c:pt>
                <c:pt idx="2334">
                  <c:v>0.0</c:v>
                </c:pt>
                <c:pt idx="2335">
                  <c:v>0.0</c:v>
                </c:pt>
                <c:pt idx="2336">
                  <c:v>0.0</c:v>
                </c:pt>
                <c:pt idx="2337">
                  <c:v>0.0</c:v>
                </c:pt>
                <c:pt idx="2338">
                  <c:v>0.0</c:v>
                </c:pt>
                <c:pt idx="2339">
                  <c:v>0.0</c:v>
                </c:pt>
                <c:pt idx="2340">
                  <c:v>0.0</c:v>
                </c:pt>
                <c:pt idx="2341">
                  <c:v>0.0</c:v>
                </c:pt>
                <c:pt idx="2342">
                  <c:v>0.0</c:v>
                </c:pt>
                <c:pt idx="2343">
                  <c:v>0.0</c:v>
                </c:pt>
                <c:pt idx="2344">
                  <c:v>0.0</c:v>
                </c:pt>
                <c:pt idx="2345">
                  <c:v>0.0</c:v>
                </c:pt>
                <c:pt idx="2346">
                  <c:v>0.0</c:v>
                </c:pt>
                <c:pt idx="2347">
                  <c:v>0.0</c:v>
                </c:pt>
                <c:pt idx="2348">
                  <c:v>0.0</c:v>
                </c:pt>
                <c:pt idx="2349">
                  <c:v>0.0</c:v>
                </c:pt>
                <c:pt idx="2350">
                  <c:v>0.0</c:v>
                </c:pt>
                <c:pt idx="2351">
                  <c:v>0.0</c:v>
                </c:pt>
                <c:pt idx="2352">
                  <c:v>0.0</c:v>
                </c:pt>
                <c:pt idx="2353">
                  <c:v>0.0</c:v>
                </c:pt>
                <c:pt idx="2354">
                  <c:v>0.0</c:v>
                </c:pt>
                <c:pt idx="2355">
                  <c:v>0.0</c:v>
                </c:pt>
                <c:pt idx="2356">
                  <c:v>0.0</c:v>
                </c:pt>
                <c:pt idx="2357">
                  <c:v>0.0</c:v>
                </c:pt>
                <c:pt idx="2358">
                  <c:v>0.0</c:v>
                </c:pt>
                <c:pt idx="2359">
                  <c:v>0.0</c:v>
                </c:pt>
                <c:pt idx="2360">
                  <c:v>0.0</c:v>
                </c:pt>
                <c:pt idx="2361">
                  <c:v>0.0</c:v>
                </c:pt>
                <c:pt idx="2362">
                  <c:v>0.0</c:v>
                </c:pt>
                <c:pt idx="2363">
                  <c:v>0.0</c:v>
                </c:pt>
                <c:pt idx="2364">
                  <c:v>0.0</c:v>
                </c:pt>
                <c:pt idx="2365">
                  <c:v>0.0</c:v>
                </c:pt>
                <c:pt idx="2366">
                  <c:v>0.0</c:v>
                </c:pt>
                <c:pt idx="2367">
                  <c:v>0.0</c:v>
                </c:pt>
                <c:pt idx="2368">
                  <c:v>0.0</c:v>
                </c:pt>
                <c:pt idx="2369">
                  <c:v>0.0</c:v>
                </c:pt>
                <c:pt idx="2370">
                  <c:v>0.0</c:v>
                </c:pt>
                <c:pt idx="2371">
                  <c:v>0.0</c:v>
                </c:pt>
                <c:pt idx="2372">
                  <c:v>0.0</c:v>
                </c:pt>
                <c:pt idx="2373">
                  <c:v>0.0</c:v>
                </c:pt>
                <c:pt idx="2374">
                  <c:v>0.0</c:v>
                </c:pt>
                <c:pt idx="2375">
                  <c:v>0.0</c:v>
                </c:pt>
                <c:pt idx="2376">
                  <c:v>0.0</c:v>
                </c:pt>
                <c:pt idx="2377">
                  <c:v>0.0</c:v>
                </c:pt>
                <c:pt idx="2378">
                  <c:v>0.0</c:v>
                </c:pt>
                <c:pt idx="2379">
                  <c:v>0.0</c:v>
                </c:pt>
                <c:pt idx="2380">
                  <c:v>0.0</c:v>
                </c:pt>
                <c:pt idx="2381">
                  <c:v>0.0</c:v>
                </c:pt>
                <c:pt idx="2382">
                  <c:v>0.0</c:v>
                </c:pt>
                <c:pt idx="2383">
                  <c:v>0.0</c:v>
                </c:pt>
                <c:pt idx="2384">
                  <c:v>0.0</c:v>
                </c:pt>
                <c:pt idx="2385">
                  <c:v>0.0</c:v>
                </c:pt>
                <c:pt idx="2386">
                  <c:v>0.0</c:v>
                </c:pt>
                <c:pt idx="2387">
                  <c:v>0.0</c:v>
                </c:pt>
                <c:pt idx="2388">
                  <c:v>0.0</c:v>
                </c:pt>
                <c:pt idx="2389">
                  <c:v>0.0</c:v>
                </c:pt>
                <c:pt idx="2390">
                  <c:v>0.0</c:v>
                </c:pt>
                <c:pt idx="2391">
                  <c:v>0.0</c:v>
                </c:pt>
                <c:pt idx="2392">
                  <c:v>0.0</c:v>
                </c:pt>
                <c:pt idx="2393">
                  <c:v>0.0</c:v>
                </c:pt>
                <c:pt idx="2394">
                  <c:v>0.0</c:v>
                </c:pt>
                <c:pt idx="2395">
                  <c:v>0.0</c:v>
                </c:pt>
                <c:pt idx="2396">
                  <c:v>0.0</c:v>
                </c:pt>
                <c:pt idx="2397">
                  <c:v>0.0</c:v>
                </c:pt>
                <c:pt idx="2398">
                  <c:v>0.0</c:v>
                </c:pt>
                <c:pt idx="2399">
                  <c:v>0.0</c:v>
                </c:pt>
                <c:pt idx="2400">
                  <c:v>0.0</c:v>
                </c:pt>
                <c:pt idx="2401">
                  <c:v>0.0</c:v>
                </c:pt>
                <c:pt idx="2402">
                  <c:v>0.0</c:v>
                </c:pt>
                <c:pt idx="2403">
                  <c:v>0.0</c:v>
                </c:pt>
                <c:pt idx="2404">
                  <c:v>0.0</c:v>
                </c:pt>
                <c:pt idx="2405">
                  <c:v>0.0</c:v>
                </c:pt>
                <c:pt idx="2406">
                  <c:v>0.0</c:v>
                </c:pt>
                <c:pt idx="2407">
                  <c:v>0.0</c:v>
                </c:pt>
                <c:pt idx="2408">
                  <c:v>0.0</c:v>
                </c:pt>
                <c:pt idx="2409">
                  <c:v>0.0</c:v>
                </c:pt>
                <c:pt idx="2410">
                  <c:v>0.0</c:v>
                </c:pt>
                <c:pt idx="2411">
                  <c:v>0.0</c:v>
                </c:pt>
                <c:pt idx="2412">
                  <c:v>0.0</c:v>
                </c:pt>
                <c:pt idx="2413">
                  <c:v>0.0</c:v>
                </c:pt>
                <c:pt idx="2414">
                  <c:v>0.0</c:v>
                </c:pt>
                <c:pt idx="2415">
                  <c:v>0.0</c:v>
                </c:pt>
                <c:pt idx="2416">
                  <c:v>0.0</c:v>
                </c:pt>
                <c:pt idx="2417">
                  <c:v>0.0</c:v>
                </c:pt>
                <c:pt idx="2418">
                  <c:v>0.0</c:v>
                </c:pt>
                <c:pt idx="2419">
                  <c:v>0.0</c:v>
                </c:pt>
                <c:pt idx="2420">
                  <c:v>0.0</c:v>
                </c:pt>
                <c:pt idx="2421">
                  <c:v>0.0</c:v>
                </c:pt>
                <c:pt idx="2422">
                  <c:v>0.0</c:v>
                </c:pt>
                <c:pt idx="2423">
                  <c:v>0.0</c:v>
                </c:pt>
                <c:pt idx="2424">
                  <c:v>0.0</c:v>
                </c:pt>
                <c:pt idx="2425">
                  <c:v>0.0</c:v>
                </c:pt>
                <c:pt idx="2426">
                  <c:v>0.0</c:v>
                </c:pt>
                <c:pt idx="2427">
                  <c:v>0.0</c:v>
                </c:pt>
                <c:pt idx="2428">
                  <c:v>0.0</c:v>
                </c:pt>
                <c:pt idx="2429">
                  <c:v>0.0</c:v>
                </c:pt>
                <c:pt idx="2430">
                  <c:v>0.0</c:v>
                </c:pt>
                <c:pt idx="2431">
                  <c:v>0.0</c:v>
                </c:pt>
                <c:pt idx="2432">
                  <c:v>0.0</c:v>
                </c:pt>
                <c:pt idx="2433">
                  <c:v>0.0</c:v>
                </c:pt>
                <c:pt idx="2434">
                  <c:v>0.0</c:v>
                </c:pt>
                <c:pt idx="2435">
                  <c:v>0.0</c:v>
                </c:pt>
                <c:pt idx="2436">
                  <c:v>0.0</c:v>
                </c:pt>
                <c:pt idx="2437">
                  <c:v>0.0</c:v>
                </c:pt>
                <c:pt idx="2438">
                  <c:v>0.0</c:v>
                </c:pt>
                <c:pt idx="2439">
                  <c:v>0.0</c:v>
                </c:pt>
                <c:pt idx="2440">
                  <c:v>0.0</c:v>
                </c:pt>
                <c:pt idx="2441">
                  <c:v>0.0</c:v>
                </c:pt>
                <c:pt idx="2442">
                  <c:v>0.0</c:v>
                </c:pt>
                <c:pt idx="2443">
                  <c:v>0.0</c:v>
                </c:pt>
                <c:pt idx="2444">
                  <c:v>0.0</c:v>
                </c:pt>
                <c:pt idx="2445">
                  <c:v>0.0</c:v>
                </c:pt>
                <c:pt idx="2446">
                  <c:v>0.0</c:v>
                </c:pt>
                <c:pt idx="2447">
                  <c:v>0.0</c:v>
                </c:pt>
                <c:pt idx="2448">
                  <c:v>0.0</c:v>
                </c:pt>
                <c:pt idx="2449">
                  <c:v>0.0</c:v>
                </c:pt>
                <c:pt idx="2450">
                  <c:v>0.0</c:v>
                </c:pt>
                <c:pt idx="2451">
                  <c:v>0.0</c:v>
                </c:pt>
                <c:pt idx="2452">
                  <c:v>0.0</c:v>
                </c:pt>
                <c:pt idx="2453">
                  <c:v>0.0</c:v>
                </c:pt>
                <c:pt idx="2454">
                  <c:v>0.0</c:v>
                </c:pt>
                <c:pt idx="2455">
                  <c:v>0.0</c:v>
                </c:pt>
                <c:pt idx="2456">
                  <c:v>0.0</c:v>
                </c:pt>
                <c:pt idx="2457">
                  <c:v>0.0</c:v>
                </c:pt>
                <c:pt idx="2458">
                  <c:v>0.0</c:v>
                </c:pt>
                <c:pt idx="2459">
                  <c:v>0.0</c:v>
                </c:pt>
                <c:pt idx="2460">
                  <c:v>0.0</c:v>
                </c:pt>
                <c:pt idx="2461">
                  <c:v>0.0</c:v>
                </c:pt>
                <c:pt idx="2462">
                  <c:v>0.0</c:v>
                </c:pt>
                <c:pt idx="2463">
                  <c:v>0.0</c:v>
                </c:pt>
                <c:pt idx="2464">
                  <c:v>0.0</c:v>
                </c:pt>
                <c:pt idx="2465">
                  <c:v>0.0</c:v>
                </c:pt>
                <c:pt idx="2466">
                  <c:v>0.0</c:v>
                </c:pt>
                <c:pt idx="2467">
                  <c:v>0.0</c:v>
                </c:pt>
                <c:pt idx="2468">
                  <c:v>0.0</c:v>
                </c:pt>
                <c:pt idx="2469">
                  <c:v>0.0</c:v>
                </c:pt>
                <c:pt idx="2470">
                  <c:v>0.0</c:v>
                </c:pt>
                <c:pt idx="2471">
                  <c:v>0.0</c:v>
                </c:pt>
                <c:pt idx="2472">
                  <c:v>0.0</c:v>
                </c:pt>
                <c:pt idx="2473">
                  <c:v>0.0</c:v>
                </c:pt>
                <c:pt idx="2474">
                  <c:v>0.0</c:v>
                </c:pt>
                <c:pt idx="2475">
                  <c:v>0.0</c:v>
                </c:pt>
                <c:pt idx="2476">
                  <c:v>0.0</c:v>
                </c:pt>
                <c:pt idx="2477">
                  <c:v>0.0</c:v>
                </c:pt>
                <c:pt idx="2478">
                  <c:v>0.0</c:v>
                </c:pt>
                <c:pt idx="2479">
                  <c:v>0.0</c:v>
                </c:pt>
                <c:pt idx="2480">
                  <c:v>0.0</c:v>
                </c:pt>
                <c:pt idx="2481">
                  <c:v>0.0</c:v>
                </c:pt>
                <c:pt idx="2482">
                  <c:v>0.0</c:v>
                </c:pt>
                <c:pt idx="2483">
                  <c:v>0.0</c:v>
                </c:pt>
                <c:pt idx="2484">
                  <c:v>0.0</c:v>
                </c:pt>
                <c:pt idx="2485">
                  <c:v>0.0</c:v>
                </c:pt>
                <c:pt idx="2486">
                  <c:v>0.0</c:v>
                </c:pt>
                <c:pt idx="2487">
                  <c:v>0.0</c:v>
                </c:pt>
                <c:pt idx="2488">
                  <c:v>0.0</c:v>
                </c:pt>
                <c:pt idx="2489">
                  <c:v>0.0</c:v>
                </c:pt>
                <c:pt idx="2490">
                  <c:v>0.0</c:v>
                </c:pt>
                <c:pt idx="2491">
                  <c:v>0.0</c:v>
                </c:pt>
                <c:pt idx="2492">
                  <c:v>0.0</c:v>
                </c:pt>
                <c:pt idx="2493">
                  <c:v>0.0</c:v>
                </c:pt>
                <c:pt idx="2494">
                  <c:v>0.0</c:v>
                </c:pt>
                <c:pt idx="2495">
                  <c:v>0.0</c:v>
                </c:pt>
                <c:pt idx="2496">
                  <c:v>0.0</c:v>
                </c:pt>
                <c:pt idx="2497">
                  <c:v>0.0</c:v>
                </c:pt>
                <c:pt idx="2498">
                  <c:v>0.0</c:v>
                </c:pt>
                <c:pt idx="2499">
                  <c:v>0.0</c:v>
                </c:pt>
                <c:pt idx="2500">
                  <c:v>0.0</c:v>
                </c:pt>
                <c:pt idx="2501">
                  <c:v>0.0</c:v>
                </c:pt>
                <c:pt idx="2502">
                  <c:v>0.0</c:v>
                </c:pt>
                <c:pt idx="2503">
                  <c:v>0.0</c:v>
                </c:pt>
                <c:pt idx="2504">
                  <c:v>0.0</c:v>
                </c:pt>
                <c:pt idx="2505">
                  <c:v>0.0</c:v>
                </c:pt>
                <c:pt idx="2506">
                  <c:v>0.0</c:v>
                </c:pt>
                <c:pt idx="2507">
                  <c:v>0.0</c:v>
                </c:pt>
                <c:pt idx="2508">
                  <c:v>0.0</c:v>
                </c:pt>
                <c:pt idx="2509">
                  <c:v>0.0</c:v>
                </c:pt>
                <c:pt idx="2510">
                  <c:v>0.0</c:v>
                </c:pt>
                <c:pt idx="2511">
                  <c:v>0.0</c:v>
                </c:pt>
                <c:pt idx="2512">
                  <c:v>0.0</c:v>
                </c:pt>
                <c:pt idx="2513">
                  <c:v>0.0</c:v>
                </c:pt>
                <c:pt idx="2514">
                  <c:v>0.0</c:v>
                </c:pt>
                <c:pt idx="2515">
                  <c:v>0.0</c:v>
                </c:pt>
                <c:pt idx="2516">
                  <c:v>0.0</c:v>
                </c:pt>
                <c:pt idx="2517">
                  <c:v>0.0</c:v>
                </c:pt>
                <c:pt idx="2518">
                  <c:v>0.0</c:v>
                </c:pt>
                <c:pt idx="2519">
                  <c:v>0.0</c:v>
                </c:pt>
                <c:pt idx="2520">
                  <c:v>0.0</c:v>
                </c:pt>
                <c:pt idx="2521">
                  <c:v>0.0</c:v>
                </c:pt>
                <c:pt idx="2522">
                  <c:v>0.0</c:v>
                </c:pt>
                <c:pt idx="2523">
                  <c:v>0.0</c:v>
                </c:pt>
                <c:pt idx="2524">
                  <c:v>0.0</c:v>
                </c:pt>
                <c:pt idx="2525">
                  <c:v>0.0</c:v>
                </c:pt>
                <c:pt idx="2526">
                  <c:v>0.0</c:v>
                </c:pt>
                <c:pt idx="2527">
                  <c:v>0.0</c:v>
                </c:pt>
                <c:pt idx="2528">
                  <c:v>0.0</c:v>
                </c:pt>
                <c:pt idx="2529">
                  <c:v>0.0</c:v>
                </c:pt>
                <c:pt idx="2530">
                  <c:v>0.0</c:v>
                </c:pt>
                <c:pt idx="2531">
                  <c:v>0.0</c:v>
                </c:pt>
                <c:pt idx="2532">
                  <c:v>0.0</c:v>
                </c:pt>
                <c:pt idx="2533">
                  <c:v>0.0</c:v>
                </c:pt>
                <c:pt idx="2534">
                  <c:v>0.0</c:v>
                </c:pt>
                <c:pt idx="2535">
                  <c:v>0.0</c:v>
                </c:pt>
                <c:pt idx="2536">
                  <c:v>0.0</c:v>
                </c:pt>
                <c:pt idx="2537">
                  <c:v>0.0</c:v>
                </c:pt>
                <c:pt idx="2538">
                  <c:v>0.0</c:v>
                </c:pt>
                <c:pt idx="2539">
                  <c:v>0.0</c:v>
                </c:pt>
                <c:pt idx="2540">
                  <c:v>0.0</c:v>
                </c:pt>
                <c:pt idx="2541">
                  <c:v>0.0</c:v>
                </c:pt>
                <c:pt idx="2542">
                  <c:v>0.0</c:v>
                </c:pt>
                <c:pt idx="2543">
                  <c:v>0.0</c:v>
                </c:pt>
                <c:pt idx="2544">
                  <c:v>0.0</c:v>
                </c:pt>
                <c:pt idx="2545">
                  <c:v>0.0</c:v>
                </c:pt>
                <c:pt idx="2546">
                  <c:v>0.0</c:v>
                </c:pt>
                <c:pt idx="2547">
                  <c:v>0.0</c:v>
                </c:pt>
                <c:pt idx="2548">
                  <c:v>0.0</c:v>
                </c:pt>
                <c:pt idx="2549">
                  <c:v>0.0</c:v>
                </c:pt>
                <c:pt idx="2550">
                  <c:v>0.0</c:v>
                </c:pt>
                <c:pt idx="2551">
                  <c:v>0.0</c:v>
                </c:pt>
                <c:pt idx="2552">
                  <c:v>0.0</c:v>
                </c:pt>
                <c:pt idx="2553">
                  <c:v>0.0</c:v>
                </c:pt>
                <c:pt idx="2554">
                  <c:v>0.0</c:v>
                </c:pt>
                <c:pt idx="2555">
                  <c:v>0.0</c:v>
                </c:pt>
                <c:pt idx="2556">
                  <c:v>0.0</c:v>
                </c:pt>
                <c:pt idx="2557">
                  <c:v>0.0</c:v>
                </c:pt>
                <c:pt idx="2558">
                  <c:v>0.0</c:v>
                </c:pt>
                <c:pt idx="2559">
                  <c:v>0.0</c:v>
                </c:pt>
                <c:pt idx="2560">
                  <c:v>0.0</c:v>
                </c:pt>
                <c:pt idx="2561">
                  <c:v>0.0</c:v>
                </c:pt>
                <c:pt idx="2562">
                  <c:v>0.0</c:v>
                </c:pt>
                <c:pt idx="2563">
                  <c:v>0.0</c:v>
                </c:pt>
                <c:pt idx="2564">
                  <c:v>0.0</c:v>
                </c:pt>
                <c:pt idx="2565">
                  <c:v>0.0</c:v>
                </c:pt>
                <c:pt idx="2566">
                  <c:v>0.0</c:v>
                </c:pt>
                <c:pt idx="2567">
                  <c:v>0.0</c:v>
                </c:pt>
                <c:pt idx="2568">
                  <c:v>0.0</c:v>
                </c:pt>
                <c:pt idx="2569">
                  <c:v>0.0</c:v>
                </c:pt>
                <c:pt idx="2570">
                  <c:v>0.0</c:v>
                </c:pt>
                <c:pt idx="2571">
                  <c:v>0.0</c:v>
                </c:pt>
                <c:pt idx="2572">
                  <c:v>0.0</c:v>
                </c:pt>
                <c:pt idx="2573">
                  <c:v>0.0</c:v>
                </c:pt>
                <c:pt idx="2574">
                  <c:v>0.0</c:v>
                </c:pt>
                <c:pt idx="2575">
                  <c:v>0.0</c:v>
                </c:pt>
                <c:pt idx="2576">
                  <c:v>0.0</c:v>
                </c:pt>
                <c:pt idx="2577">
                  <c:v>0.0</c:v>
                </c:pt>
                <c:pt idx="2578">
                  <c:v>0.0</c:v>
                </c:pt>
                <c:pt idx="2579">
                  <c:v>0.0</c:v>
                </c:pt>
                <c:pt idx="2580">
                  <c:v>0.0</c:v>
                </c:pt>
                <c:pt idx="2581">
                  <c:v>0.0</c:v>
                </c:pt>
                <c:pt idx="2582">
                  <c:v>0.0</c:v>
                </c:pt>
                <c:pt idx="2583">
                  <c:v>0.0</c:v>
                </c:pt>
                <c:pt idx="2584">
                  <c:v>0.0</c:v>
                </c:pt>
                <c:pt idx="2585">
                  <c:v>0.0</c:v>
                </c:pt>
                <c:pt idx="2586">
                  <c:v>0.0</c:v>
                </c:pt>
                <c:pt idx="2587">
                  <c:v>0.0</c:v>
                </c:pt>
                <c:pt idx="2588">
                  <c:v>0.0</c:v>
                </c:pt>
                <c:pt idx="2589">
                  <c:v>0.0</c:v>
                </c:pt>
                <c:pt idx="2590">
                  <c:v>0.0</c:v>
                </c:pt>
                <c:pt idx="2591">
                  <c:v>0.0</c:v>
                </c:pt>
                <c:pt idx="2592">
                  <c:v>0.0</c:v>
                </c:pt>
                <c:pt idx="2593">
                  <c:v>0.0</c:v>
                </c:pt>
                <c:pt idx="2594">
                  <c:v>0.0</c:v>
                </c:pt>
                <c:pt idx="2595">
                  <c:v>0.0</c:v>
                </c:pt>
                <c:pt idx="2596">
                  <c:v>0.0</c:v>
                </c:pt>
                <c:pt idx="2597">
                  <c:v>0.0</c:v>
                </c:pt>
                <c:pt idx="2598">
                  <c:v>0.0</c:v>
                </c:pt>
                <c:pt idx="2599">
                  <c:v>0.0</c:v>
                </c:pt>
                <c:pt idx="2600">
                  <c:v>0.0</c:v>
                </c:pt>
                <c:pt idx="2601">
                  <c:v>0.0</c:v>
                </c:pt>
                <c:pt idx="2602">
                  <c:v>0.0</c:v>
                </c:pt>
                <c:pt idx="2603">
                  <c:v>0.0</c:v>
                </c:pt>
                <c:pt idx="2604">
                  <c:v>0.0</c:v>
                </c:pt>
                <c:pt idx="2605">
                  <c:v>0.0</c:v>
                </c:pt>
                <c:pt idx="2606">
                  <c:v>0.0</c:v>
                </c:pt>
                <c:pt idx="2607">
                  <c:v>0.0</c:v>
                </c:pt>
                <c:pt idx="2608">
                  <c:v>0.0</c:v>
                </c:pt>
                <c:pt idx="2609">
                  <c:v>0.0</c:v>
                </c:pt>
                <c:pt idx="2610">
                  <c:v>0.0</c:v>
                </c:pt>
                <c:pt idx="2611">
                  <c:v>0.0</c:v>
                </c:pt>
                <c:pt idx="2612">
                  <c:v>0.0</c:v>
                </c:pt>
                <c:pt idx="2613">
                  <c:v>0.0</c:v>
                </c:pt>
                <c:pt idx="2614">
                  <c:v>0.0</c:v>
                </c:pt>
                <c:pt idx="2615">
                  <c:v>0.0</c:v>
                </c:pt>
                <c:pt idx="2616">
                  <c:v>0.0</c:v>
                </c:pt>
                <c:pt idx="2617">
                  <c:v>0.0</c:v>
                </c:pt>
                <c:pt idx="2618">
                  <c:v>0.0</c:v>
                </c:pt>
                <c:pt idx="2619">
                  <c:v>0.0</c:v>
                </c:pt>
                <c:pt idx="2620">
                  <c:v>0.0</c:v>
                </c:pt>
                <c:pt idx="2621">
                  <c:v>0.0</c:v>
                </c:pt>
                <c:pt idx="2622">
                  <c:v>7.0</c:v>
                </c:pt>
                <c:pt idx="2623">
                  <c:v>4.0</c:v>
                </c:pt>
                <c:pt idx="2624">
                  <c:v>6.0</c:v>
                </c:pt>
                <c:pt idx="2625">
                  <c:v>0.0</c:v>
                </c:pt>
                <c:pt idx="2626">
                  <c:v>1.0</c:v>
                </c:pt>
                <c:pt idx="2627">
                  <c:v>0.0</c:v>
                </c:pt>
                <c:pt idx="2628">
                  <c:v>0.0</c:v>
                </c:pt>
                <c:pt idx="2629">
                  <c:v>0.0</c:v>
                </c:pt>
                <c:pt idx="2630">
                  <c:v>0.0</c:v>
                </c:pt>
                <c:pt idx="2631">
                  <c:v>1.0</c:v>
                </c:pt>
                <c:pt idx="2632">
                  <c:v>0.0</c:v>
                </c:pt>
                <c:pt idx="2633">
                  <c:v>0.0</c:v>
                </c:pt>
                <c:pt idx="2634">
                  <c:v>0.0</c:v>
                </c:pt>
                <c:pt idx="2635">
                  <c:v>0.0</c:v>
                </c:pt>
                <c:pt idx="2636">
                  <c:v>0.0</c:v>
                </c:pt>
                <c:pt idx="2637">
                  <c:v>0.0</c:v>
                </c:pt>
                <c:pt idx="2638">
                  <c:v>0.0</c:v>
                </c:pt>
                <c:pt idx="2639">
                  <c:v>0.0</c:v>
                </c:pt>
                <c:pt idx="2640">
                  <c:v>0.0</c:v>
                </c:pt>
                <c:pt idx="2641">
                  <c:v>0.0</c:v>
                </c:pt>
                <c:pt idx="2642">
                  <c:v>0.0</c:v>
                </c:pt>
                <c:pt idx="2643">
                  <c:v>0.0</c:v>
                </c:pt>
                <c:pt idx="2644">
                  <c:v>1.0</c:v>
                </c:pt>
                <c:pt idx="2645">
                  <c:v>0.0</c:v>
                </c:pt>
                <c:pt idx="2646">
                  <c:v>0.0</c:v>
                </c:pt>
                <c:pt idx="2647">
                  <c:v>0.0</c:v>
                </c:pt>
                <c:pt idx="2648">
                  <c:v>0.0</c:v>
                </c:pt>
                <c:pt idx="2649">
                  <c:v>0.0</c:v>
                </c:pt>
                <c:pt idx="2650">
                  <c:v>0.0</c:v>
                </c:pt>
                <c:pt idx="2651">
                  <c:v>0.0</c:v>
                </c:pt>
                <c:pt idx="2652">
                  <c:v>0.0</c:v>
                </c:pt>
                <c:pt idx="2653">
                  <c:v>10.0</c:v>
                </c:pt>
                <c:pt idx="2654">
                  <c:v>5.0</c:v>
                </c:pt>
                <c:pt idx="2655">
                  <c:v>4.0</c:v>
                </c:pt>
                <c:pt idx="2656">
                  <c:v>0.0</c:v>
                </c:pt>
                <c:pt idx="2657">
                  <c:v>0.0</c:v>
                </c:pt>
                <c:pt idx="2658">
                  <c:v>1.0</c:v>
                </c:pt>
                <c:pt idx="2659">
                  <c:v>1.0</c:v>
                </c:pt>
                <c:pt idx="2660">
                  <c:v>0.0</c:v>
                </c:pt>
                <c:pt idx="2661">
                  <c:v>0.0</c:v>
                </c:pt>
                <c:pt idx="2662">
                  <c:v>0.0</c:v>
                </c:pt>
                <c:pt idx="2663">
                  <c:v>0.0</c:v>
                </c:pt>
                <c:pt idx="2664">
                  <c:v>0.0</c:v>
                </c:pt>
                <c:pt idx="2665">
                  <c:v>0.0</c:v>
                </c:pt>
                <c:pt idx="2666">
                  <c:v>0.0</c:v>
                </c:pt>
                <c:pt idx="2667">
                  <c:v>0.0</c:v>
                </c:pt>
                <c:pt idx="2668">
                  <c:v>0.0</c:v>
                </c:pt>
                <c:pt idx="2669">
                  <c:v>0.0</c:v>
                </c:pt>
                <c:pt idx="2670">
                  <c:v>0.0</c:v>
                </c:pt>
                <c:pt idx="2671">
                  <c:v>0.0</c:v>
                </c:pt>
                <c:pt idx="2672">
                  <c:v>0.0</c:v>
                </c:pt>
                <c:pt idx="2673">
                  <c:v>0.0</c:v>
                </c:pt>
                <c:pt idx="2674">
                  <c:v>0.0</c:v>
                </c:pt>
                <c:pt idx="2675">
                  <c:v>0.0</c:v>
                </c:pt>
                <c:pt idx="2676">
                  <c:v>0.0</c:v>
                </c:pt>
                <c:pt idx="2677">
                  <c:v>0.0</c:v>
                </c:pt>
                <c:pt idx="2678">
                  <c:v>0.0</c:v>
                </c:pt>
                <c:pt idx="2679">
                  <c:v>0.0</c:v>
                </c:pt>
                <c:pt idx="2680">
                  <c:v>0.0</c:v>
                </c:pt>
                <c:pt idx="2681">
                  <c:v>0.0</c:v>
                </c:pt>
                <c:pt idx="2682">
                  <c:v>0.0</c:v>
                </c:pt>
                <c:pt idx="2683">
                  <c:v>0.0</c:v>
                </c:pt>
                <c:pt idx="2684">
                  <c:v>0.0</c:v>
                </c:pt>
                <c:pt idx="2685">
                  <c:v>0.0</c:v>
                </c:pt>
                <c:pt idx="2686">
                  <c:v>1.0</c:v>
                </c:pt>
                <c:pt idx="2687">
                  <c:v>0.0</c:v>
                </c:pt>
                <c:pt idx="2688">
                  <c:v>0.0</c:v>
                </c:pt>
                <c:pt idx="2689">
                  <c:v>0.0</c:v>
                </c:pt>
                <c:pt idx="2690">
                  <c:v>0.0</c:v>
                </c:pt>
                <c:pt idx="2691">
                  <c:v>0.0</c:v>
                </c:pt>
                <c:pt idx="2692">
                  <c:v>0.0</c:v>
                </c:pt>
                <c:pt idx="2693">
                  <c:v>0.0</c:v>
                </c:pt>
                <c:pt idx="2694">
                  <c:v>0.0</c:v>
                </c:pt>
                <c:pt idx="2695">
                  <c:v>0.0</c:v>
                </c:pt>
                <c:pt idx="2696">
                  <c:v>0.0</c:v>
                </c:pt>
                <c:pt idx="2697">
                  <c:v>0.0</c:v>
                </c:pt>
                <c:pt idx="2698">
                  <c:v>0.0</c:v>
                </c:pt>
                <c:pt idx="2699">
                  <c:v>0.0</c:v>
                </c:pt>
                <c:pt idx="2700">
                  <c:v>0.0</c:v>
                </c:pt>
                <c:pt idx="2701">
                  <c:v>0.0</c:v>
                </c:pt>
                <c:pt idx="2702">
                  <c:v>0.0</c:v>
                </c:pt>
                <c:pt idx="2703">
                  <c:v>0.0</c:v>
                </c:pt>
                <c:pt idx="2704">
                  <c:v>0.0</c:v>
                </c:pt>
                <c:pt idx="2705">
                  <c:v>0.0</c:v>
                </c:pt>
                <c:pt idx="2706">
                  <c:v>0.0</c:v>
                </c:pt>
                <c:pt idx="2707">
                  <c:v>0.0</c:v>
                </c:pt>
                <c:pt idx="2708">
                  <c:v>0.0</c:v>
                </c:pt>
                <c:pt idx="2709">
                  <c:v>0.0</c:v>
                </c:pt>
                <c:pt idx="2710">
                  <c:v>0.0</c:v>
                </c:pt>
                <c:pt idx="2711">
                  <c:v>0.0</c:v>
                </c:pt>
                <c:pt idx="2712">
                  <c:v>0.0</c:v>
                </c:pt>
                <c:pt idx="2713">
                  <c:v>0.0</c:v>
                </c:pt>
                <c:pt idx="2714">
                  <c:v>0.0</c:v>
                </c:pt>
                <c:pt idx="2715">
                  <c:v>0.0</c:v>
                </c:pt>
                <c:pt idx="2716">
                  <c:v>0.0</c:v>
                </c:pt>
                <c:pt idx="2717">
                  <c:v>0.0</c:v>
                </c:pt>
                <c:pt idx="2718">
                  <c:v>0.0</c:v>
                </c:pt>
                <c:pt idx="2719">
                  <c:v>0.0</c:v>
                </c:pt>
                <c:pt idx="2720">
                  <c:v>0.0</c:v>
                </c:pt>
                <c:pt idx="2721">
                  <c:v>0.0</c:v>
                </c:pt>
                <c:pt idx="2722">
                  <c:v>0.0</c:v>
                </c:pt>
                <c:pt idx="2723">
                  <c:v>0.0</c:v>
                </c:pt>
                <c:pt idx="2724">
                  <c:v>0.0</c:v>
                </c:pt>
                <c:pt idx="2725">
                  <c:v>0.0</c:v>
                </c:pt>
                <c:pt idx="2726">
                  <c:v>0.0</c:v>
                </c:pt>
                <c:pt idx="2727">
                  <c:v>0.0</c:v>
                </c:pt>
                <c:pt idx="2728">
                  <c:v>0.0</c:v>
                </c:pt>
                <c:pt idx="2729">
                  <c:v>0.0</c:v>
                </c:pt>
                <c:pt idx="2730">
                  <c:v>0.0</c:v>
                </c:pt>
                <c:pt idx="2731">
                  <c:v>0.0</c:v>
                </c:pt>
                <c:pt idx="2732">
                  <c:v>0.0</c:v>
                </c:pt>
                <c:pt idx="2733">
                  <c:v>0.0</c:v>
                </c:pt>
                <c:pt idx="2734">
                  <c:v>0.0</c:v>
                </c:pt>
                <c:pt idx="2735">
                  <c:v>0.0</c:v>
                </c:pt>
                <c:pt idx="2736">
                  <c:v>0.0</c:v>
                </c:pt>
                <c:pt idx="2737">
                  <c:v>1.0</c:v>
                </c:pt>
                <c:pt idx="2738">
                  <c:v>0.0</c:v>
                </c:pt>
                <c:pt idx="2739">
                  <c:v>0.0</c:v>
                </c:pt>
                <c:pt idx="2740">
                  <c:v>0.0</c:v>
                </c:pt>
                <c:pt idx="2741">
                  <c:v>0.0</c:v>
                </c:pt>
                <c:pt idx="2742">
                  <c:v>0.0</c:v>
                </c:pt>
                <c:pt idx="2743">
                  <c:v>0.0</c:v>
                </c:pt>
                <c:pt idx="2744">
                  <c:v>0.0</c:v>
                </c:pt>
                <c:pt idx="2745">
                  <c:v>0.0</c:v>
                </c:pt>
                <c:pt idx="2746">
                  <c:v>0.0</c:v>
                </c:pt>
                <c:pt idx="2747">
                  <c:v>0.0</c:v>
                </c:pt>
                <c:pt idx="2748">
                  <c:v>0.0</c:v>
                </c:pt>
                <c:pt idx="2749">
                  <c:v>0.0</c:v>
                </c:pt>
                <c:pt idx="2750">
                  <c:v>0.0</c:v>
                </c:pt>
                <c:pt idx="2751">
                  <c:v>0.0</c:v>
                </c:pt>
                <c:pt idx="2752">
                  <c:v>0.0</c:v>
                </c:pt>
                <c:pt idx="2753">
                  <c:v>0.0</c:v>
                </c:pt>
                <c:pt idx="2754">
                  <c:v>0.0</c:v>
                </c:pt>
                <c:pt idx="2755">
                  <c:v>0.0</c:v>
                </c:pt>
                <c:pt idx="2756">
                  <c:v>0.0</c:v>
                </c:pt>
                <c:pt idx="2757">
                  <c:v>0.0</c:v>
                </c:pt>
                <c:pt idx="2758">
                  <c:v>0.0</c:v>
                </c:pt>
                <c:pt idx="2759">
                  <c:v>0.0</c:v>
                </c:pt>
                <c:pt idx="2760">
                  <c:v>0.0</c:v>
                </c:pt>
                <c:pt idx="2761">
                  <c:v>0.0</c:v>
                </c:pt>
                <c:pt idx="2762">
                  <c:v>0.0</c:v>
                </c:pt>
                <c:pt idx="2763">
                  <c:v>0.0</c:v>
                </c:pt>
                <c:pt idx="2764">
                  <c:v>0.0</c:v>
                </c:pt>
                <c:pt idx="2765">
                  <c:v>0.0</c:v>
                </c:pt>
                <c:pt idx="2766">
                  <c:v>0.0</c:v>
                </c:pt>
                <c:pt idx="2767">
                  <c:v>0.0</c:v>
                </c:pt>
                <c:pt idx="2768">
                  <c:v>0.0</c:v>
                </c:pt>
                <c:pt idx="2769">
                  <c:v>0.0</c:v>
                </c:pt>
                <c:pt idx="2770">
                  <c:v>0.0</c:v>
                </c:pt>
                <c:pt idx="2771">
                  <c:v>0.0</c:v>
                </c:pt>
                <c:pt idx="2772">
                  <c:v>0.0</c:v>
                </c:pt>
                <c:pt idx="2773">
                  <c:v>0.0</c:v>
                </c:pt>
                <c:pt idx="2774">
                  <c:v>0.0</c:v>
                </c:pt>
                <c:pt idx="2775">
                  <c:v>0.0</c:v>
                </c:pt>
                <c:pt idx="2776">
                  <c:v>0.0</c:v>
                </c:pt>
                <c:pt idx="2777">
                  <c:v>0.0</c:v>
                </c:pt>
                <c:pt idx="2778">
                  <c:v>0.0</c:v>
                </c:pt>
                <c:pt idx="2779">
                  <c:v>0.0</c:v>
                </c:pt>
                <c:pt idx="2780">
                  <c:v>0.0</c:v>
                </c:pt>
                <c:pt idx="2781">
                  <c:v>0.0</c:v>
                </c:pt>
                <c:pt idx="2782">
                  <c:v>0.0</c:v>
                </c:pt>
                <c:pt idx="2783">
                  <c:v>0.0</c:v>
                </c:pt>
                <c:pt idx="2784">
                  <c:v>0.0</c:v>
                </c:pt>
                <c:pt idx="2785">
                  <c:v>0.0</c:v>
                </c:pt>
                <c:pt idx="2786">
                  <c:v>0.0</c:v>
                </c:pt>
                <c:pt idx="2787">
                  <c:v>0.0</c:v>
                </c:pt>
                <c:pt idx="2788">
                  <c:v>0.0</c:v>
                </c:pt>
                <c:pt idx="2789">
                  <c:v>0.0</c:v>
                </c:pt>
                <c:pt idx="2790">
                  <c:v>0.0</c:v>
                </c:pt>
                <c:pt idx="2791">
                  <c:v>0.0</c:v>
                </c:pt>
                <c:pt idx="2792">
                  <c:v>0.0</c:v>
                </c:pt>
                <c:pt idx="2793">
                  <c:v>2.0</c:v>
                </c:pt>
                <c:pt idx="2794">
                  <c:v>0.0</c:v>
                </c:pt>
                <c:pt idx="2795">
                  <c:v>0.0</c:v>
                </c:pt>
                <c:pt idx="2796">
                  <c:v>0.0</c:v>
                </c:pt>
                <c:pt idx="2797">
                  <c:v>0.0</c:v>
                </c:pt>
                <c:pt idx="2798">
                  <c:v>0.0</c:v>
                </c:pt>
                <c:pt idx="2799">
                  <c:v>0.0</c:v>
                </c:pt>
                <c:pt idx="2800">
                  <c:v>0.0</c:v>
                </c:pt>
                <c:pt idx="2801">
                  <c:v>0.0</c:v>
                </c:pt>
                <c:pt idx="2802">
                  <c:v>0.0</c:v>
                </c:pt>
                <c:pt idx="2803">
                  <c:v>0.0</c:v>
                </c:pt>
                <c:pt idx="2804">
                  <c:v>0.0</c:v>
                </c:pt>
                <c:pt idx="2805">
                  <c:v>0.0</c:v>
                </c:pt>
                <c:pt idx="2806">
                  <c:v>0.0</c:v>
                </c:pt>
                <c:pt idx="2807">
                  <c:v>0.0</c:v>
                </c:pt>
                <c:pt idx="2808">
                  <c:v>0.0</c:v>
                </c:pt>
                <c:pt idx="2809">
                  <c:v>0.0</c:v>
                </c:pt>
                <c:pt idx="2810">
                  <c:v>0.0</c:v>
                </c:pt>
                <c:pt idx="2811">
                  <c:v>0.0</c:v>
                </c:pt>
                <c:pt idx="2812">
                  <c:v>0.0</c:v>
                </c:pt>
                <c:pt idx="2813">
                  <c:v>0.0</c:v>
                </c:pt>
                <c:pt idx="2814">
                  <c:v>0.0</c:v>
                </c:pt>
                <c:pt idx="2815">
                  <c:v>0.0</c:v>
                </c:pt>
                <c:pt idx="2816">
                  <c:v>0.0</c:v>
                </c:pt>
                <c:pt idx="2817">
                  <c:v>0.0</c:v>
                </c:pt>
                <c:pt idx="2818">
                  <c:v>0.0</c:v>
                </c:pt>
                <c:pt idx="2819">
                  <c:v>0.0</c:v>
                </c:pt>
                <c:pt idx="2820">
                  <c:v>0.0</c:v>
                </c:pt>
                <c:pt idx="2821">
                  <c:v>0.0</c:v>
                </c:pt>
                <c:pt idx="2822">
                  <c:v>0.0</c:v>
                </c:pt>
                <c:pt idx="2823">
                  <c:v>0.0</c:v>
                </c:pt>
                <c:pt idx="2824">
                  <c:v>0.0</c:v>
                </c:pt>
                <c:pt idx="2825">
                  <c:v>0.0</c:v>
                </c:pt>
                <c:pt idx="2826">
                  <c:v>0.0</c:v>
                </c:pt>
                <c:pt idx="2827">
                  <c:v>0.0</c:v>
                </c:pt>
                <c:pt idx="2828">
                  <c:v>1.0</c:v>
                </c:pt>
                <c:pt idx="2829">
                  <c:v>0.0</c:v>
                </c:pt>
                <c:pt idx="2830">
                  <c:v>0.0</c:v>
                </c:pt>
                <c:pt idx="2831">
                  <c:v>0.0</c:v>
                </c:pt>
                <c:pt idx="2832">
                  <c:v>0.0</c:v>
                </c:pt>
                <c:pt idx="2833">
                  <c:v>0.0</c:v>
                </c:pt>
                <c:pt idx="2834">
                  <c:v>0.0</c:v>
                </c:pt>
                <c:pt idx="2835">
                  <c:v>0.0</c:v>
                </c:pt>
                <c:pt idx="2836">
                  <c:v>0.0</c:v>
                </c:pt>
                <c:pt idx="2837">
                  <c:v>0.0</c:v>
                </c:pt>
                <c:pt idx="2838">
                  <c:v>0.0</c:v>
                </c:pt>
                <c:pt idx="2839">
                  <c:v>0.0</c:v>
                </c:pt>
                <c:pt idx="2840">
                  <c:v>0.0</c:v>
                </c:pt>
                <c:pt idx="2841">
                  <c:v>0.0</c:v>
                </c:pt>
                <c:pt idx="2842">
                  <c:v>0.0</c:v>
                </c:pt>
                <c:pt idx="2843">
                  <c:v>0.0</c:v>
                </c:pt>
                <c:pt idx="2844">
                  <c:v>0.0</c:v>
                </c:pt>
                <c:pt idx="2845">
                  <c:v>0.0</c:v>
                </c:pt>
                <c:pt idx="2846">
                  <c:v>0.0</c:v>
                </c:pt>
                <c:pt idx="2847">
                  <c:v>0.0</c:v>
                </c:pt>
                <c:pt idx="2848">
                  <c:v>0.0</c:v>
                </c:pt>
                <c:pt idx="2849">
                  <c:v>0.0</c:v>
                </c:pt>
                <c:pt idx="2850">
                  <c:v>0.0</c:v>
                </c:pt>
                <c:pt idx="2851">
                  <c:v>0.0</c:v>
                </c:pt>
                <c:pt idx="2852">
                  <c:v>0.0</c:v>
                </c:pt>
                <c:pt idx="2853">
                  <c:v>0.0</c:v>
                </c:pt>
                <c:pt idx="2854">
                  <c:v>0.0</c:v>
                </c:pt>
                <c:pt idx="2855">
                  <c:v>0.0</c:v>
                </c:pt>
                <c:pt idx="2856">
                  <c:v>0.0</c:v>
                </c:pt>
                <c:pt idx="2857">
                  <c:v>0.0</c:v>
                </c:pt>
                <c:pt idx="2858">
                  <c:v>0.0</c:v>
                </c:pt>
                <c:pt idx="2859">
                  <c:v>0.0</c:v>
                </c:pt>
                <c:pt idx="2860">
                  <c:v>0.0</c:v>
                </c:pt>
                <c:pt idx="2861">
                  <c:v>0.0</c:v>
                </c:pt>
                <c:pt idx="2862">
                  <c:v>0.0</c:v>
                </c:pt>
                <c:pt idx="2863">
                  <c:v>0.0</c:v>
                </c:pt>
                <c:pt idx="2864">
                  <c:v>0.0</c:v>
                </c:pt>
                <c:pt idx="2865">
                  <c:v>0.0</c:v>
                </c:pt>
                <c:pt idx="2866">
                  <c:v>1.0</c:v>
                </c:pt>
                <c:pt idx="2867">
                  <c:v>0.0</c:v>
                </c:pt>
                <c:pt idx="2868">
                  <c:v>0.0</c:v>
                </c:pt>
                <c:pt idx="2869">
                  <c:v>0.0</c:v>
                </c:pt>
                <c:pt idx="2870">
                  <c:v>0.0</c:v>
                </c:pt>
                <c:pt idx="2871">
                  <c:v>0.0</c:v>
                </c:pt>
                <c:pt idx="2872">
                  <c:v>0.0</c:v>
                </c:pt>
                <c:pt idx="2873">
                  <c:v>0.0</c:v>
                </c:pt>
                <c:pt idx="2874">
                  <c:v>0.0</c:v>
                </c:pt>
                <c:pt idx="2875">
                  <c:v>0.0</c:v>
                </c:pt>
                <c:pt idx="2876">
                  <c:v>0.0</c:v>
                </c:pt>
                <c:pt idx="2877">
                  <c:v>0.0</c:v>
                </c:pt>
                <c:pt idx="2878">
                  <c:v>0.0</c:v>
                </c:pt>
                <c:pt idx="2879">
                  <c:v>0.0</c:v>
                </c:pt>
                <c:pt idx="2880">
                  <c:v>0.0</c:v>
                </c:pt>
                <c:pt idx="2881">
                  <c:v>0.0</c:v>
                </c:pt>
                <c:pt idx="2882">
                  <c:v>0.0</c:v>
                </c:pt>
                <c:pt idx="2883">
                  <c:v>0.0</c:v>
                </c:pt>
                <c:pt idx="2884">
                  <c:v>0.0</c:v>
                </c:pt>
                <c:pt idx="2885">
                  <c:v>0.0</c:v>
                </c:pt>
                <c:pt idx="2886">
                  <c:v>0.0</c:v>
                </c:pt>
                <c:pt idx="2887">
                  <c:v>0.0</c:v>
                </c:pt>
                <c:pt idx="2888">
                  <c:v>0.0</c:v>
                </c:pt>
                <c:pt idx="2889">
                  <c:v>0.0</c:v>
                </c:pt>
                <c:pt idx="2890">
                  <c:v>0.0</c:v>
                </c:pt>
                <c:pt idx="2891">
                  <c:v>0.0</c:v>
                </c:pt>
                <c:pt idx="2892">
                  <c:v>0.0</c:v>
                </c:pt>
                <c:pt idx="2893">
                  <c:v>0.0</c:v>
                </c:pt>
                <c:pt idx="2894">
                  <c:v>0.0</c:v>
                </c:pt>
                <c:pt idx="2895">
                  <c:v>0.0</c:v>
                </c:pt>
                <c:pt idx="2896">
                  <c:v>0.0</c:v>
                </c:pt>
                <c:pt idx="2897">
                  <c:v>0.0</c:v>
                </c:pt>
                <c:pt idx="2898">
                  <c:v>0.0</c:v>
                </c:pt>
                <c:pt idx="2899">
                  <c:v>0.0</c:v>
                </c:pt>
                <c:pt idx="2900">
                  <c:v>0.0</c:v>
                </c:pt>
                <c:pt idx="2901">
                  <c:v>0.0</c:v>
                </c:pt>
                <c:pt idx="2902">
                  <c:v>0.0</c:v>
                </c:pt>
                <c:pt idx="2903">
                  <c:v>0.0</c:v>
                </c:pt>
                <c:pt idx="2904">
                  <c:v>0.0</c:v>
                </c:pt>
                <c:pt idx="2905">
                  <c:v>0.0</c:v>
                </c:pt>
                <c:pt idx="2906">
                  <c:v>0.0</c:v>
                </c:pt>
                <c:pt idx="2907">
                  <c:v>0.0</c:v>
                </c:pt>
                <c:pt idx="2908">
                  <c:v>0.0</c:v>
                </c:pt>
                <c:pt idx="2909">
                  <c:v>0.0</c:v>
                </c:pt>
                <c:pt idx="2910">
                  <c:v>0.0</c:v>
                </c:pt>
                <c:pt idx="2911">
                  <c:v>0.0</c:v>
                </c:pt>
                <c:pt idx="2912">
                  <c:v>0.0</c:v>
                </c:pt>
                <c:pt idx="2913">
                  <c:v>0.0</c:v>
                </c:pt>
                <c:pt idx="2914">
                  <c:v>0.0</c:v>
                </c:pt>
                <c:pt idx="2915">
                  <c:v>0.0</c:v>
                </c:pt>
                <c:pt idx="2916">
                  <c:v>0.0</c:v>
                </c:pt>
                <c:pt idx="2917">
                  <c:v>0.0</c:v>
                </c:pt>
                <c:pt idx="2918">
                  <c:v>0.0</c:v>
                </c:pt>
                <c:pt idx="2919">
                  <c:v>0.0</c:v>
                </c:pt>
                <c:pt idx="2920">
                  <c:v>0.0</c:v>
                </c:pt>
                <c:pt idx="2921">
                  <c:v>0.0</c:v>
                </c:pt>
                <c:pt idx="2922">
                  <c:v>0.0</c:v>
                </c:pt>
                <c:pt idx="2923">
                  <c:v>0.0</c:v>
                </c:pt>
                <c:pt idx="2924">
                  <c:v>0.0</c:v>
                </c:pt>
                <c:pt idx="2925">
                  <c:v>0.0</c:v>
                </c:pt>
                <c:pt idx="2926">
                  <c:v>0.0</c:v>
                </c:pt>
                <c:pt idx="2927">
                  <c:v>0.0</c:v>
                </c:pt>
                <c:pt idx="2928">
                  <c:v>0.0</c:v>
                </c:pt>
                <c:pt idx="2929">
                  <c:v>0.0</c:v>
                </c:pt>
                <c:pt idx="2930">
                  <c:v>0.0</c:v>
                </c:pt>
                <c:pt idx="2931">
                  <c:v>0.0</c:v>
                </c:pt>
                <c:pt idx="2932">
                  <c:v>0.0</c:v>
                </c:pt>
                <c:pt idx="2933">
                  <c:v>0.0</c:v>
                </c:pt>
                <c:pt idx="2934">
                  <c:v>0.0</c:v>
                </c:pt>
                <c:pt idx="2935">
                  <c:v>0.0</c:v>
                </c:pt>
                <c:pt idx="2936">
                  <c:v>0.0</c:v>
                </c:pt>
                <c:pt idx="2937">
                  <c:v>0.0</c:v>
                </c:pt>
                <c:pt idx="2938">
                  <c:v>0.0</c:v>
                </c:pt>
                <c:pt idx="2939">
                  <c:v>0.0</c:v>
                </c:pt>
                <c:pt idx="2940">
                  <c:v>0.0</c:v>
                </c:pt>
                <c:pt idx="2941">
                  <c:v>0.0</c:v>
                </c:pt>
                <c:pt idx="2942">
                  <c:v>0.0</c:v>
                </c:pt>
                <c:pt idx="2943">
                  <c:v>0.0</c:v>
                </c:pt>
                <c:pt idx="2944">
                  <c:v>0.0</c:v>
                </c:pt>
                <c:pt idx="2945">
                  <c:v>0.0</c:v>
                </c:pt>
                <c:pt idx="2946">
                  <c:v>0.0</c:v>
                </c:pt>
                <c:pt idx="2947">
                  <c:v>0.0</c:v>
                </c:pt>
                <c:pt idx="2948">
                  <c:v>0.0</c:v>
                </c:pt>
                <c:pt idx="2949">
                  <c:v>0.0</c:v>
                </c:pt>
                <c:pt idx="2950">
                  <c:v>0.0</c:v>
                </c:pt>
                <c:pt idx="2951">
                  <c:v>0.0</c:v>
                </c:pt>
                <c:pt idx="2952">
                  <c:v>0.0</c:v>
                </c:pt>
                <c:pt idx="2953">
                  <c:v>0.0</c:v>
                </c:pt>
                <c:pt idx="2954">
                  <c:v>0.0</c:v>
                </c:pt>
                <c:pt idx="2955">
                  <c:v>0.0</c:v>
                </c:pt>
                <c:pt idx="2956">
                  <c:v>0.0</c:v>
                </c:pt>
                <c:pt idx="2957">
                  <c:v>0.0</c:v>
                </c:pt>
                <c:pt idx="2958">
                  <c:v>0.0</c:v>
                </c:pt>
                <c:pt idx="2959">
                  <c:v>0.0</c:v>
                </c:pt>
                <c:pt idx="2960">
                  <c:v>0.0</c:v>
                </c:pt>
                <c:pt idx="2961">
                  <c:v>0.0</c:v>
                </c:pt>
                <c:pt idx="2962">
                  <c:v>0.0</c:v>
                </c:pt>
                <c:pt idx="2963">
                  <c:v>0.0</c:v>
                </c:pt>
                <c:pt idx="2964">
                  <c:v>0.0</c:v>
                </c:pt>
                <c:pt idx="2965">
                  <c:v>0.0</c:v>
                </c:pt>
                <c:pt idx="2966">
                  <c:v>0.0</c:v>
                </c:pt>
                <c:pt idx="2967">
                  <c:v>0.0</c:v>
                </c:pt>
                <c:pt idx="2968">
                  <c:v>0.0</c:v>
                </c:pt>
                <c:pt idx="2969">
                  <c:v>0.0</c:v>
                </c:pt>
                <c:pt idx="2970">
                  <c:v>0.0</c:v>
                </c:pt>
                <c:pt idx="2971">
                  <c:v>0.0</c:v>
                </c:pt>
                <c:pt idx="2972">
                  <c:v>0.0</c:v>
                </c:pt>
                <c:pt idx="2973">
                  <c:v>0.0</c:v>
                </c:pt>
                <c:pt idx="2974">
                  <c:v>0.0</c:v>
                </c:pt>
                <c:pt idx="2975">
                  <c:v>0.0</c:v>
                </c:pt>
                <c:pt idx="2976">
                  <c:v>0.0</c:v>
                </c:pt>
                <c:pt idx="2977">
                  <c:v>0.0</c:v>
                </c:pt>
                <c:pt idx="2978">
                  <c:v>0.0</c:v>
                </c:pt>
                <c:pt idx="2979">
                  <c:v>0.0</c:v>
                </c:pt>
                <c:pt idx="2980">
                  <c:v>0.0</c:v>
                </c:pt>
                <c:pt idx="2981">
                  <c:v>0.0</c:v>
                </c:pt>
                <c:pt idx="2982">
                  <c:v>0.0</c:v>
                </c:pt>
                <c:pt idx="2983">
                  <c:v>0.0</c:v>
                </c:pt>
                <c:pt idx="2984">
                  <c:v>0.0</c:v>
                </c:pt>
                <c:pt idx="2985">
                  <c:v>0.0</c:v>
                </c:pt>
                <c:pt idx="2986">
                  <c:v>0.0</c:v>
                </c:pt>
                <c:pt idx="2987">
                  <c:v>0.0</c:v>
                </c:pt>
                <c:pt idx="2988">
                  <c:v>0.0</c:v>
                </c:pt>
                <c:pt idx="2989">
                  <c:v>0.0</c:v>
                </c:pt>
                <c:pt idx="2990">
                  <c:v>0.0</c:v>
                </c:pt>
                <c:pt idx="2991">
                  <c:v>0.0</c:v>
                </c:pt>
                <c:pt idx="2992">
                  <c:v>0.0</c:v>
                </c:pt>
                <c:pt idx="2993">
                  <c:v>0.0</c:v>
                </c:pt>
                <c:pt idx="2994">
                  <c:v>0.0</c:v>
                </c:pt>
                <c:pt idx="2995">
                  <c:v>0.0</c:v>
                </c:pt>
                <c:pt idx="2996">
                  <c:v>0.0</c:v>
                </c:pt>
                <c:pt idx="2997">
                  <c:v>0.0</c:v>
                </c:pt>
                <c:pt idx="2998">
                  <c:v>0.0</c:v>
                </c:pt>
                <c:pt idx="2999">
                  <c:v>0.0</c:v>
                </c:pt>
                <c:pt idx="3000">
                  <c:v>0.0</c:v>
                </c:pt>
                <c:pt idx="3001">
                  <c:v>0.0</c:v>
                </c:pt>
                <c:pt idx="3002">
                  <c:v>0.0</c:v>
                </c:pt>
                <c:pt idx="3003">
                  <c:v>0.0</c:v>
                </c:pt>
                <c:pt idx="3004">
                  <c:v>0.0</c:v>
                </c:pt>
                <c:pt idx="3005">
                  <c:v>0.0</c:v>
                </c:pt>
                <c:pt idx="3006">
                  <c:v>0.0</c:v>
                </c:pt>
                <c:pt idx="3007">
                  <c:v>0.0</c:v>
                </c:pt>
                <c:pt idx="3008">
                  <c:v>0.0</c:v>
                </c:pt>
                <c:pt idx="3009">
                  <c:v>0.0</c:v>
                </c:pt>
                <c:pt idx="3010">
                  <c:v>0.0</c:v>
                </c:pt>
                <c:pt idx="3011">
                  <c:v>0.0</c:v>
                </c:pt>
                <c:pt idx="3012">
                  <c:v>0.0</c:v>
                </c:pt>
                <c:pt idx="3013">
                  <c:v>0.0</c:v>
                </c:pt>
                <c:pt idx="3014">
                  <c:v>0.0</c:v>
                </c:pt>
                <c:pt idx="3015">
                  <c:v>0.0</c:v>
                </c:pt>
                <c:pt idx="3016">
                  <c:v>0.0</c:v>
                </c:pt>
                <c:pt idx="3017">
                  <c:v>0.0</c:v>
                </c:pt>
                <c:pt idx="3018">
                  <c:v>0.0</c:v>
                </c:pt>
                <c:pt idx="3019">
                  <c:v>0.0</c:v>
                </c:pt>
                <c:pt idx="3020">
                  <c:v>0.0</c:v>
                </c:pt>
                <c:pt idx="3021">
                  <c:v>0.0</c:v>
                </c:pt>
                <c:pt idx="3022">
                  <c:v>1.0</c:v>
                </c:pt>
                <c:pt idx="3023">
                  <c:v>0.0</c:v>
                </c:pt>
                <c:pt idx="3024">
                  <c:v>0.0</c:v>
                </c:pt>
                <c:pt idx="3025">
                  <c:v>0.0</c:v>
                </c:pt>
                <c:pt idx="3026">
                  <c:v>0.0</c:v>
                </c:pt>
                <c:pt idx="3027">
                  <c:v>0.0</c:v>
                </c:pt>
                <c:pt idx="3028">
                  <c:v>0.0</c:v>
                </c:pt>
                <c:pt idx="3029">
                  <c:v>0.0</c:v>
                </c:pt>
                <c:pt idx="3030">
                  <c:v>0.0</c:v>
                </c:pt>
                <c:pt idx="3031">
                  <c:v>0.0</c:v>
                </c:pt>
                <c:pt idx="3032">
                  <c:v>0.0</c:v>
                </c:pt>
                <c:pt idx="3033">
                  <c:v>0.0</c:v>
                </c:pt>
                <c:pt idx="3034">
                  <c:v>0.0</c:v>
                </c:pt>
                <c:pt idx="3035">
                  <c:v>0.0</c:v>
                </c:pt>
                <c:pt idx="3036">
                  <c:v>0.0</c:v>
                </c:pt>
                <c:pt idx="3037">
                  <c:v>0.0</c:v>
                </c:pt>
                <c:pt idx="3038">
                  <c:v>0.0</c:v>
                </c:pt>
                <c:pt idx="3039">
                  <c:v>0.0</c:v>
                </c:pt>
                <c:pt idx="3040">
                  <c:v>0.0</c:v>
                </c:pt>
                <c:pt idx="3041">
                  <c:v>0.0</c:v>
                </c:pt>
                <c:pt idx="3042">
                  <c:v>0.0</c:v>
                </c:pt>
                <c:pt idx="3043">
                  <c:v>0.0</c:v>
                </c:pt>
                <c:pt idx="3044">
                  <c:v>0.0</c:v>
                </c:pt>
                <c:pt idx="3045">
                  <c:v>0.0</c:v>
                </c:pt>
                <c:pt idx="3046">
                  <c:v>0.0</c:v>
                </c:pt>
                <c:pt idx="3047">
                  <c:v>0.0</c:v>
                </c:pt>
                <c:pt idx="3048">
                  <c:v>0.0</c:v>
                </c:pt>
                <c:pt idx="3049">
                  <c:v>0.0</c:v>
                </c:pt>
                <c:pt idx="3050">
                  <c:v>0.0</c:v>
                </c:pt>
                <c:pt idx="3051">
                  <c:v>0.0</c:v>
                </c:pt>
                <c:pt idx="3052">
                  <c:v>0.0</c:v>
                </c:pt>
                <c:pt idx="3053">
                  <c:v>0.0</c:v>
                </c:pt>
                <c:pt idx="3054">
                  <c:v>0.0</c:v>
                </c:pt>
                <c:pt idx="3055">
                  <c:v>0.0</c:v>
                </c:pt>
                <c:pt idx="3056">
                  <c:v>0.0</c:v>
                </c:pt>
                <c:pt idx="3057">
                  <c:v>0.0</c:v>
                </c:pt>
                <c:pt idx="3058">
                  <c:v>0.0</c:v>
                </c:pt>
                <c:pt idx="3059">
                  <c:v>0.0</c:v>
                </c:pt>
                <c:pt idx="3060">
                  <c:v>0.0</c:v>
                </c:pt>
                <c:pt idx="3061">
                  <c:v>0.0</c:v>
                </c:pt>
                <c:pt idx="3062">
                  <c:v>0.0</c:v>
                </c:pt>
                <c:pt idx="3063">
                  <c:v>0.0</c:v>
                </c:pt>
                <c:pt idx="3064">
                  <c:v>0.0</c:v>
                </c:pt>
                <c:pt idx="3065">
                  <c:v>0.0</c:v>
                </c:pt>
                <c:pt idx="3066">
                  <c:v>0.0</c:v>
                </c:pt>
                <c:pt idx="3067">
                  <c:v>0.0</c:v>
                </c:pt>
                <c:pt idx="3068">
                  <c:v>0.0</c:v>
                </c:pt>
                <c:pt idx="3069">
                  <c:v>0.0</c:v>
                </c:pt>
                <c:pt idx="3070">
                  <c:v>0.0</c:v>
                </c:pt>
                <c:pt idx="3071">
                  <c:v>0.0</c:v>
                </c:pt>
                <c:pt idx="3072">
                  <c:v>0.0</c:v>
                </c:pt>
                <c:pt idx="3073">
                  <c:v>0.0</c:v>
                </c:pt>
                <c:pt idx="3074">
                  <c:v>0.0</c:v>
                </c:pt>
                <c:pt idx="3075">
                  <c:v>0.0</c:v>
                </c:pt>
                <c:pt idx="3076">
                  <c:v>0.0</c:v>
                </c:pt>
                <c:pt idx="3077">
                  <c:v>0.0</c:v>
                </c:pt>
                <c:pt idx="3078">
                  <c:v>0.0</c:v>
                </c:pt>
                <c:pt idx="3079">
                  <c:v>0.0</c:v>
                </c:pt>
                <c:pt idx="3080">
                  <c:v>0.0</c:v>
                </c:pt>
                <c:pt idx="3081">
                  <c:v>0.0</c:v>
                </c:pt>
                <c:pt idx="3082">
                  <c:v>0.0</c:v>
                </c:pt>
                <c:pt idx="3083">
                  <c:v>0.0</c:v>
                </c:pt>
                <c:pt idx="3084">
                  <c:v>0.0</c:v>
                </c:pt>
                <c:pt idx="3085">
                  <c:v>0.0</c:v>
                </c:pt>
                <c:pt idx="3086">
                  <c:v>0.0</c:v>
                </c:pt>
                <c:pt idx="3087">
                  <c:v>0.0</c:v>
                </c:pt>
                <c:pt idx="3088">
                  <c:v>0.0</c:v>
                </c:pt>
                <c:pt idx="3089">
                  <c:v>0.0</c:v>
                </c:pt>
                <c:pt idx="3090">
                  <c:v>0.0</c:v>
                </c:pt>
                <c:pt idx="3091">
                  <c:v>0.0</c:v>
                </c:pt>
                <c:pt idx="3092">
                  <c:v>0.0</c:v>
                </c:pt>
                <c:pt idx="3093">
                  <c:v>0.0</c:v>
                </c:pt>
                <c:pt idx="3094">
                  <c:v>0.0</c:v>
                </c:pt>
                <c:pt idx="3095">
                  <c:v>0.0</c:v>
                </c:pt>
                <c:pt idx="3096">
                  <c:v>0.0</c:v>
                </c:pt>
                <c:pt idx="3097">
                  <c:v>0.0</c:v>
                </c:pt>
                <c:pt idx="3098">
                  <c:v>0.0</c:v>
                </c:pt>
                <c:pt idx="3099">
                  <c:v>0.0</c:v>
                </c:pt>
                <c:pt idx="3100">
                  <c:v>0.0</c:v>
                </c:pt>
                <c:pt idx="3101">
                  <c:v>0.0</c:v>
                </c:pt>
                <c:pt idx="3102">
                  <c:v>0.0</c:v>
                </c:pt>
                <c:pt idx="3103">
                  <c:v>0.0</c:v>
                </c:pt>
                <c:pt idx="3104">
                  <c:v>0.0</c:v>
                </c:pt>
                <c:pt idx="3105">
                  <c:v>0.0</c:v>
                </c:pt>
                <c:pt idx="3106">
                  <c:v>0.0</c:v>
                </c:pt>
                <c:pt idx="3107">
                  <c:v>0.0</c:v>
                </c:pt>
                <c:pt idx="3108">
                  <c:v>0.0</c:v>
                </c:pt>
                <c:pt idx="3109">
                  <c:v>0.0</c:v>
                </c:pt>
                <c:pt idx="3110">
                  <c:v>0.0</c:v>
                </c:pt>
                <c:pt idx="3111">
                  <c:v>0.0</c:v>
                </c:pt>
                <c:pt idx="3112">
                  <c:v>0.0</c:v>
                </c:pt>
                <c:pt idx="3113">
                  <c:v>0.0</c:v>
                </c:pt>
                <c:pt idx="3114">
                  <c:v>0.0</c:v>
                </c:pt>
                <c:pt idx="3115">
                  <c:v>0.0</c:v>
                </c:pt>
                <c:pt idx="3116">
                  <c:v>0.0</c:v>
                </c:pt>
                <c:pt idx="3117">
                  <c:v>0.0</c:v>
                </c:pt>
                <c:pt idx="3118">
                  <c:v>0.0</c:v>
                </c:pt>
                <c:pt idx="3119">
                  <c:v>0.0</c:v>
                </c:pt>
                <c:pt idx="3120">
                  <c:v>0.0</c:v>
                </c:pt>
                <c:pt idx="3121">
                  <c:v>0.0</c:v>
                </c:pt>
                <c:pt idx="3122">
                  <c:v>0.0</c:v>
                </c:pt>
                <c:pt idx="3123">
                  <c:v>0.0</c:v>
                </c:pt>
                <c:pt idx="3124">
                  <c:v>0.0</c:v>
                </c:pt>
                <c:pt idx="3125">
                  <c:v>0.0</c:v>
                </c:pt>
                <c:pt idx="3126">
                  <c:v>0.0</c:v>
                </c:pt>
                <c:pt idx="3127">
                  <c:v>0.0</c:v>
                </c:pt>
                <c:pt idx="3128">
                  <c:v>0.0</c:v>
                </c:pt>
                <c:pt idx="3129">
                  <c:v>0.0</c:v>
                </c:pt>
                <c:pt idx="3130">
                  <c:v>0.0</c:v>
                </c:pt>
                <c:pt idx="3131">
                  <c:v>0.0</c:v>
                </c:pt>
                <c:pt idx="3132">
                  <c:v>0.0</c:v>
                </c:pt>
                <c:pt idx="3133">
                  <c:v>0.0</c:v>
                </c:pt>
                <c:pt idx="3134">
                  <c:v>0.0</c:v>
                </c:pt>
                <c:pt idx="3135">
                  <c:v>0.0</c:v>
                </c:pt>
                <c:pt idx="3136">
                  <c:v>0.0</c:v>
                </c:pt>
                <c:pt idx="3137">
                  <c:v>0.0</c:v>
                </c:pt>
                <c:pt idx="3138">
                  <c:v>0.0</c:v>
                </c:pt>
                <c:pt idx="3139">
                  <c:v>0.0</c:v>
                </c:pt>
                <c:pt idx="3140">
                  <c:v>0.0</c:v>
                </c:pt>
                <c:pt idx="3141">
                  <c:v>0.0</c:v>
                </c:pt>
                <c:pt idx="3142">
                  <c:v>0.0</c:v>
                </c:pt>
                <c:pt idx="3143">
                  <c:v>0.0</c:v>
                </c:pt>
                <c:pt idx="3144">
                  <c:v>0.0</c:v>
                </c:pt>
                <c:pt idx="3145">
                  <c:v>0.0</c:v>
                </c:pt>
                <c:pt idx="3146">
                  <c:v>0.0</c:v>
                </c:pt>
                <c:pt idx="3147">
                  <c:v>0.0</c:v>
                </c:pt>
                <c:pt idx="3148">
                  <c:v>0.0</c:v>
                </c:pt>
                <c:pt idx="3149">
                  <c:v>0.0</c:v>
                </c:pt>
                <c:pt idx="3150">
                  <c:v>0.0</c:v>
                </c:pt>
                <c:pt idx="3151">
                  <c:v>0.0</c:v>
                </c:pt>
                <c:pt idx="3152">
                  <c:v>0.0</c:v>
                </c:pt>
                <c:pt idx="3153">
                  <c:v>0.0</c:v>
                </c:pt>
                <c:pt idx="3154">
                  <c:v>0.0</c:v>
                </c:pt>
                <c:pt idx="3155">
                  <c:v>0.0</c:v>
                </c:pt>
                <c:pt idx="3156">
                  <c:v>0.0</c:v>
                </c:pt>
                <c:pt idx="3157">
                  <c:v>0.0</c:v>
                </c:pt>
                <c:pt idx="3158">
                  <c:v>0.0</c:v>
                </c:pt>
                <c:pt idx="3159">
                  <c:v>0.0</c:v>
                </c:pt>
                <c:pt idx="3160">
                  <c:v>0.0</c:v>
                </c:pt>
                <c:pt idx="3161">
                  <c:v>0.0</c:v>
                </c:pt>
                <c:pt idx="3162">
                  <c:v>1.0</c:v>
                </c:pt>
                <c:pt idx="3163">
                  <c:v>0.0</c:v>
                </c:pt>
                <c:pt idx="3164">
                  <c:v>0.0</c:v>
                </c:pt>
                <c:pt idx="3165">
                  <c:v>0.0</c:v>
                </c:pt>
                <c:pt idx="3166">
                  <c:v>0.0</c:v>
                </c:pt>
                <c:pt idx="3167">
                  <c:v>0.0</c:v>
                </c:pt>
                <c:pt idx="3168">
                  <c:v>0.0</c:v>
                </c:pt>
                <c:pt idx="3169">
                  <c:v>0.0</c:v>
                </c:pt>
                <c:pt idx="3170">
                  <c:v>0.0</c:v>
                </c:pt>
                <c:pt idx="3171">
                  <c:v>0.0</c:v>
                </c:pt>
                <c:pt idx="3172">
                  <c:v>0.0</c:v>
                </c:pt>
                <c:pt idx="3173">
                  <c:v>0.0</c:v>
                </c:pt>
                <c:pt idx="3174">
                  <c:v>0.0</c:v>
                </c:pt>
                <c:pt idx="3175">
                  <c:v>0.0</c:v>
                </c:pt>
                <c:pt idx="3176">
                  <c:v>0.0</c:v>
                </c:pt>
                <c:pt idx="3177">
                  <c:v>0.0</c:v>
                </c:pt>
                <c:pt idx="3178">
                  <c:v>2.0</c:v>
                </c:pt>
                <c:pt idx="3179">
                  <c:v>0.0</c:v>
                </c:pt>
                <c:pt idx="3180">
                  <c:v>1.0</c:v>
                </c:pt>
                <c:pt idx="3181">
                  <c:v>0.0</c:v>
                </c:pt>
                <c:pt idx="3182">
                  <c:v>0.0</c:v>
                </c:pt>
                <c:pt idx="3183">
                  <c:v>0.0</c:v>
                </c:pt>
                <c:pt idx="3184">
                  <c:v>0.0</c:v>
                </c:pt>
                <c:pt idx="3185">
                  <c:v>0.0</c:v>
                </c:pt>
                <c:pt idx="3186">
                  <c:v>1.0</c:v>
                </c:pt>
                <c:pt idx="3187">
                  <c:v>0.0</c:v>
                </c:pt>
                <c:pt idx="3188">
                  <c:v>0.0</c:v>
                </c:pt>
                <c:pt idx="3189">
                  <c:v>0.0</c:v>
                </c:pt>
                <c:pt idx="3190">
                  <c:v>0.0</c:v>
                </c:pt>
                <c:pt idx="3191">
                  <c:v>0.0</c:v>
                </c:pt>
                <c:pt idx="3192">
                  <c:v>0.0</c:v>
                </c:pt>
                <c:pt idx="3193">
                  <c:v>0.0</c:v>
                </c:pt>
                <c:pt idx="3194">
                  <c:v>0.0</c:v>
                </c:pt>
                <c:pt idx="3195">
                  <c:v>0.0</c:v>
                </c:pt>
                <c:pt idx="3196">
                  <c:v>0.0</c:v>
                </c:pt>
                <c:pt idx="3197">
                  <c:v>0.0</c:v>
                </c:pt>
                <c:pt idx="3198">
                  <c:v>0.0</c:v>
                </c:pt>
                <c:pt idx="3199">
                  <c:v>1.0</c:v>
                </c:pt>
                <c:pt idx="3200">
                  <c:v>0.0</c:v>
                </c:pt>
                <c:pt idx="3201">
                  <c:v>0.0</c:v>
                </c:pt>
                <c:pt idx="3202">
                  <c:v>0.0</c:v>
                </c:pt>
                <c:pt idx="3203">
                  <c:v>0.0</c:v>
                </c:pt>
                <c:pt idx="3204">
                  <c:v>0.0</c:v>
                </c:pt>
                <c:pt idx="3205">
                  <c:v>0.0</c:v>
                </c:pt>
                <c:pt idx="3206">
                  <c:v>0.0</c:v>
                </c:pt>
                <c:pt idx="3207">
                  <c:v>0.0</c:v>
                </c:pt>
                <c:pt idx="3208">
                  <c:v>0.0</c:v>
                </c:pt>
                <c:pt idx="3209">
                  <c:v>0.0</c:v>
                </c:pt>
                <c:pt idx="3210">
                  <c:v>0.0</c:v>
                </c:pt>
                <c:pt idx="3211">
                  <c:v>0.0</c:v>
                </c:pt>
                <c:pt idx="3212">
                  <c:v>0.0</c:v>
                </c:pt>
                <c:pt idx="3213">
                  <c:v>1.0</c:v>
                </c:pt>
                <c:pt idx="3214">
                  <c:v>0.0</c:v>
                </c:pt>
                <c:pt idx="3215">
                  <c:v>0.0</c:v>
                </c:pt>
                <c:pt idx="3216">
                  <c:v>0.0</c:v>
                </c:pt>
                <c:pt idx="3217">
                  <c:v>0.0</c:v>
                </c:pt>
                <c:pt idx="3218">
                  <c:v>0.0</c:v>
                </c:pt>
                <c:pt idx="3219">
                  <c:v>0.0</c:v>
                </c:pt>
                <c:pt idx="3220">
                  <c:v>0.0</c:v>
                </c:pt>
                <c:pt idx="3221">
                  <c:v>0.0</c:v>
                </c:pt>
                <c:pt idx="3222">
                  <c:v>0.0</c:v>
                </c:pt>
                <c:pt idx="3223">
                  <c:v>0.0</c:v>
                </c:pt>
                <c:pt idx="3224">
                  <c:v>0.0</c:v>
                </c:pt>
                <c:pt idx="3225">
                  <c:v>0.0</c:v>
                </c:pt>
                <c:pt idx="3226">
                  <c:v>0.0</c:v>
                </c:pt>
                <c:pt idx="3227">
                  <c:v>0.0</c:v>
                </c:pt>
                <c:pt idx="3228">
                  <c:v>0.0</c:v>
                </c:pt>
                <c:pt idx="3229">
                  <c:v>0.0</c:v>
                </c:pt>
                <c:pt idx="3230">
                  <c:v>0.0</c:v>
                </c:pt>
                <c:pt idx="3231">
                  <c:v>0.0</c:v>
                </c:pt>
                <c:pt idx="3232">
                  <c:v>0.0</c:v>
                </c:pt>
                <c:pt idx="3233">
                  <c:v>0.0</c:v>
                </c:pt>
                <c:pt idx="3234">
                  <c:v>0.0</c:v>
                </c:pt>
                <c:pt idx="3235">
                  <c:v>0.0</c:v>
                </c:pt>
                <c:pt idx="3236">
                  <c:v>0.0</c:v>
                </c:pt>
                <c:pt idx="3237">
                  <c:v>0.0</c:v>
                </c:pt>
                <c:pt idx="3238">
                  <c:v>0.0</c:v>
                </c:pt>
                <c:pt idx="3239">
                  <c:v>0.0</c:v>
                </c:pt>
                <c:pt idx="3240">
                  <c:v>0.0</c:v>
                </c:pt>
                <c:pt idx="3241">
                  <c:v>0.0</c:v>
                </c:pt>
                <c:pt idx="3242">
                  <c:v>0.0</c:v>
                </c:pt>
                <c:pt idx="3243">
                  <c:v>0.0</c:v>
                </c:pt>
                <c:pt idx="3244">
                  <c:v>0.0</c:v>
                </c:pt>
                <c:pt idx="3245">
                  <c:v>0.0</c:v>
                </c:pt>
                <c:pt idx="3246">
                  <c:v>0.0</c:v>
                </c:pt>
                <c:pt idx="3247">
                  <c:v>0.0</c:v>
                </c:pt>
                <c:pt idx="3248">
                  <c:v>0.0</c:v>
                </c:pt>
                <c:pt idx="3249">
                  <c:v>0.0</c:v>
                </c:pt>
                <c:pt idx="3250">
                  <c:v>0.0</c:v>
                </c:pt>
                <c:pt idx="3251">
                  <c:v>0.0</c:v>
                </c:pt>
                <c:pt idx="3252">
                  <c:v>0.0</c:v>
                </c:pt>
                <c:pt idx="3253">
                  <c:v>0.0</c:v>
                </c:pt>
                <c:pt idx="3254">
                  <c:v>0.0</c:v>
                </c:pt>
                <c:pt idx="3255">
                  <c:v>0.0</c:v>
                </c:pt>
                <c:pt idx="3256">
                  <c:v>0.0</c:v>
                </c:pt>
                <c:pt idx="3257">
                  <c:v>0.0</c:v>
                </c:pt>
                <c:pt idx="3258">
                  <c:v>0.0</c:v>
                </c:pt>
                <c:pt idx="3259">
                  <c:v>0.0</c:v>
                </c:pt>
                <c:pt idx="3260">
                  <c:v>0.0</c:v>
                </c:pt>
                <c:pt idx="3261">
                  <c:v>0.0</c:v>
                </c:pt>
                <c:pt idx="3262">
                  <c:v>0.0</c:v>
                </c:pt>
                <c:pt idx="3263">
                  <c:v>0.0</c:v>
                </c:pt>
                <c:pt idx="3264">
                  <c:v>0.0</c:v>
                </c:pt>
                <c:pt idx="3265">
                  <c:v>0.0</c:v>
                </c:pt>
                <c:pt idx="3266">
                  <c:v>0.0</c:v>
                </c:pt>
                <c:pt idx="3267">
                  <c:v>0.0</c:v>
                </c:pt>
                <c:pt idx="3268">
                  <c:v>0.0</c:v>
                </c:pt>
                <c:pt idx="3269">
                  <c:v>0.0</c:v>
                </c:pt>
                <c:pt idx="3270">
                  <c:v>0.0</c:v>
                </c:pt>
                <c:pt idx="3271">
                  <c:v>0.0</c:v>
                </c:pt>
                <c:pt idx="3272">
                  <c:v>0.0</c:v>
                </c:pt>
                <c:pt idx="3273">
                  <c:v>0.0</c:v>
                </c:pt>
                <c:pt idx="3274">
                  <c:v>0.0</c:v>
                </c:pt>
                <c:pt idx="3275">
                  <c:v>0.0</c:v>
                </c:pt>
                <c:pt idx="3276">
                  <c:v>0.0</c:v>
                </c:pt>
                <c:pt idx="3277">
                  <c:v>0.0</c:v>
                </c:pt>
                <c:pt idx="3278">
                  <c:v>0.0</c:v>
                </c:pt>
                <c:pt idx="3279">
                  <c:v>0.0</c:v>
                </c:pt>
                <c:pt idx="3280">
                  <c:v>0.0</c:v>
                </c:pt>
                <c:pt idx="3281">
                  <c:v>0.0</c:v>
                </c:pt>
                <c:pt idx="3282">
                  <c:v>0.0</c:v>
                </c:pt>
                <c:pt idx="3283">
                  <c:v>0.0</c:v>
                </c:pt>
                <c:pt idx="3284">
                  <c:v>0.0</c:v>
                </c:pt>
                <c:pt idx="3285">
                  <c:v>0.0</c:v>
                </c:pt>
                <c:pt idx="3286">
                  <c:v>0.0</c:v>
                </c:pt>
                <c:pt idx="3287">
                  <c:v>0.0</c:v>
                </c:pt>
                <c:pt idx="3288">
                  <c:v>0.0</c:v>
                </c:pt>
                <c:pt idx="3289">
                  <c:v>0.0</c:v>
                </c:pt>
                <c:pt idx="3290">
                  <c:v>0.0</c:v>
                </c:pt>
                <c:pt idx="3291">
                  <c:v>0.0</c:v>
                </c:pt>
                <c:pt idx="3292">
                  <c:v>0.0</c:v>
                </c:pt>
                <c:pt idx="3293">
                  <c:v>0.0</c:v>
                </c:pt>
                <c:pt idx="3294">
                  <c:v>0.0</c:v>
                </c:pt>
                <c:pt idx="3295">
                  <c:v>0.0</c:v>
                </c:pt>
                <c:pt idx="3296">
                  <c:v>0.0</c:v>
                </c:pt>
                <c:pt idx="3297">
                  <c:v>0.0</c:v>
                </c:pt>
                <c:pt idx="3298">
                  <c:v>0.0</c:v>
                </c:pt>
                <c:pt idx="3299">
                  <c:v>0.0</c:v>
                </c:pt>
                <c:pt idx="3300">
                  <c:v>0.0</c:v>
                </c:pt>
                <c:pt idx="3301">
                  <c:v>0.0</c:v>
                </c:pt>
                <c:pt idx="3302">
                  <c:v>0.0</c:v>
                </c:pt>
                <c:pt idx="3303">
                  <c:v>0.0</c:v>
                </c:pt>
                <c:pt idx="3304">
                  <c:v>0.0</c:v>
                </c:pt>
                <c:pt idx="3305">
                  <c:v>0.0</c:v>
                </c:pt>
                <c:pt idx="3306">
                  <c:v>0.0</c:v>
                </c:pt>
                <c:pt idx="3307">
                  <c:v>0.0</c:v>
                </c:pt>
                <c:pt idx="3308">
                  <c:v>0.0</c:v>
                </c:pt>
                <c:pt idx="3309">
                  <c:v>0.0</c:v>
                </c:pt>
                <c:pt idx="3310">
                  <c:v>0.0</c:v>
                </c:pt>
                <c:pt idx="3311">
                  <c:v>0.0</c:v>
                </c:pt>
                <c:pt idx="3312">
                  <c:v>0.0</c:v>
                </c:pt>
                <c:pt idx="3313">
                  <c:v>0.0</c:v>
                </c:pt>
                <c:pt idx="3314">
                  <c:v>0.0</c:v>
                </c:pt>
                <c:pt idx="3315">
                  <c:v>0.0</c:v>
                </c:pt>
                <c:pt idx="3316">
                  <c:v>0.0</c:v>
                </c:pt>
                <c:pt idx="3317">
                  <c:v>0.0</c:v>
                </c:pt>
                <c:pt idx="3318">
                  <c:v>0.0</c:v>
                </c:pt>
                <c:pt idx="3319">
                  <c:v>0.0</c:v>
                </c:pt>
                <c:pt idx="3320">
                  <c:v>0.0</c:v>
                </c:pt>
                <c:pt idx="3321">
                  <c:v>0.0</c:v>
                </c:pt>
                <c:pt idx="3322">
                  <c:v>0.0</c:v>
                </c:pt>
                <c:pt idx="3323">
                  <c:v>0.0</c:v>
                </c:pt>
                <c:pt idx="3324">
                  <c:v>0.0</c:v>
                </c:pt>
                <c:pt idx="3325">
                  <c:v>7.0</c:v>
                </c:pt>
                <c:pt idx="3326">
                  <c:v>0.0</c:v>
                </c:pt>
                <c:pt idx="3327">
                  <c:v>0.0</c:v>
                </c:pt>
                <c:pt idx="3328">
                  <c:v>0.0</c:v>
                </c:pt>
                <c:pt idx="3329">
                  <c:v>0.0</c:v>
                </c:pt>
                <c:pt idx="3330">
                  <c:v>0.0</c:v>
                </c:pt>
                <c:pt idx="3331">
                  <c:v>0.0</c:v>
                </c:pt>
                <c:pt idx="3332">
                  <c:v>1.0</c:v>
                </c:pt>
                <c:pt idx="3333">
                  <c:v>1.0</c:v>
                </c:pt>
                <c:pt idx="3334">
                  <c:v>0.0</c:v>
                </c:pt>
                <c:pt idx="3335">
                  <c:v>0.0</c:v>
                </c:pt>
                <c:pt idx="3336">
                  <c:v>0.0</c:v>
                </c:pt>
                <c:pt idx="3337">
                  <c:v>0.0</c:v>
                </c:pt>
                <c:pt idx="3338">
                  <c:v>0.0</c:v>
                </c:pt>
                <c:pt idx="3339">
                  <c:v>0.0</c:v>
                </c:pt>
                <c:pt idx="3340">
                  <c:v>0.0</c:v>
                </c:pt>
                <c:pt idx="3341">
                  <c:v>0.0</c:v>
                </c:pt>
                <c:pt idx="3342">
                  <c:v>2.0</c:v>
                </c:pt>
                <c:pt idx="3343">
                  <c:v>0.0</c:v>
                </c:pt>
                <c:pt idx="3344">
                  <c:v>0.0</c:v>
                </c:pt>
                <c:pt idx="3345">
                  <c:v>0.0</c:v>
                </c:pt>
                <c:pt idx="3346">
                  <c:v>0.0</c:v>
                </c:pt>
                <c:pt idx="3347">
                  <c:v>0.0</c:v>
                </c:pt>
                <c:pt idx="3348">
                  <c:v>0.0</c:v>
                </c:pt>
                <c:pt idx="3349">
                  <c:v>0.0</c:v>
                </c:pt>
                <c:pt idx="3350">
                  <c:v>0.0</c:v>
                </c:pt>
                <c:pt idx="3351">
                  <c:v>0.0</c:v>
                </c:pt>
                <c:pt idx="3352">
                  <c:v>1.0</c:v>
                </c:pt>
                <c:pt idx="3353">
                  <c:v>0.0</c:v>
                </c:pt>
                <c:pt idx="3354">
                  <c:v>0.0</c:v>
                </c:pt>
                <c:pt idx="3355">
                  <c:v>0.0</c:v>
                </c:pt>
                <c:pt idx="3356">
                  <c:v>0.0</c:v>
                </c:pt>
                <c:pt idx="3357">
                  <c:v>0.0</c:v>
                </c:pt>
                <c:pt idx="3358">
                  <c:v>0.0</c:v>
                </c:pt>
                <c:pt idx="3359">
                  <c:v>0.0</c:v>
                </c:pt>
                <c:pt idx="3360">
                  <c:v>0.0</c:v>
                </c:pt>
                <c:pt idx="3361">
                  <c:v>0.0</c:v>
                </c:pt>
                <c:pt idx="3362">
                  <c:v>0.0</c:v>
                </c:pt>
                <c:pt idx="3363">
                  <c:v>0.0</c:v>
                </c:pt>
                <c:pt idx="3364">
                  <c:v>0.0</c:v>
                </c:pt>
                <c:pt idx="3365">
                  <c:v>0.0</c:v>
                </c:pt>
                <c:pt idx="3366">
                  <c:v>0.0</c:v>
                </c:pt>
                <c:pt idx="3367">
                  <c:v>0.0</c:v>
                </c:pt>
                <c:pt idx="3368">
                  <c:v>0.0</c:v>
                </c:pt>
                <c:pt idx="3369">
                  <c:v>0.0</c:v>
                </c:pt>
                <c:pt idx="3370">
                  <c:v>0.0</c:v>
                </c:pt>
                <c:pt idx="3371">
                  <c:v>0.0</c:v>
                </c:pt>
                <c:pt idx="3372">
                  <c:v>0.0</c:v>
                </c:pt>
                <c:pt idx="3373">
                  <c:v>0.0</c:v>
                </c:pt>
                <c:pt idx="3374">
                  <c:v>0.0</c:v>
                </c:pt>
                <c:pt idx="3375">
                  <c:v>1.0</c:v>
                </c:pt>
                <c:pt idx="3376">
                  <c:v>0.0</c:v>
                </c:pt>
                <c:pt idx="3377">
                  <c:v>0.0</c:v>
                </c:pt>
                <c:pt idx="3378">
                  <c:v>0.0</c:v>
                </c:pt>
                <c:pt idx="3379">
                  <c:v>0.0</c:v>
                </c:pt>
                <c:pt idx="3380">
                  <c:v>0.0</c:v>
                </c:pt>
                <c:pt idx="3381">
                  <c:v>0.0</c:v>
                </c:pt>
                <c:pt idx="3382">
                  <c:v>0.0</c:v>
                </c:pt>
                <c:pt idx="3383">
                  <c:v>0.0</c:v>
                </c:pt>
                <c:pt idx="3384">
                  <c:v>0.0</c:v>
                </c:pt>
                <c:pt idx="3385">
                  <c:v>0.0</c:v>
                </c:pt>
                <c:pt idx="3386">
                  <c:v>0.0</c:v>
                </c:pt>
                <c:pt idx="3387">
                  <c:v>0.0</c:v>
                </c:pt>
                <c:pt idx="3388">
                  <c:v>0.0</c:v>
                </c:pt>
                <c:pt idx="3389">
                  <c:v>0.0</c:v>
                </c:pt>
                <c:pt idx="3390">
                  <c:v>0.0</c:v>
                </c:pt>
                <c:pt idx="3391">
                  <c:v>0.0</c:v>
                </c:pt>
                <c:pt idx="3392">
                  <c:v>0.0</c:v>
                </c:pt>
                <c:pt idx="3393">
                  <c:v>0.0</c:v>
                </c:pt>
                <c:pt idx="3394">
                  <c:v>0.0</c:v>
                </c:pt>
                <c:pt idx="3395">
                  <c:v>0.0</c:v>
                </c:pt>
                <c:pt idx="3396">
                  <c:v>0.0</c:v>
                </c:pt>
                <c:pt idx="3397">
                  <c:v>0.0</c:v>
                </c:pt>
                <c:pt idx="3398">
                  <c:v>0.0</c:v>
                </c:pt>
                <c:pt idx="3399">
                  <c:v>0.0</c:v>
                </c:pt>
                <c:pt idx="3400">
                  <c:v>0.0</c:v>
                </c:pt>
                <c:pt idx="3401">
                  <c:v>0.0</c:v>
                </c:pt>
                <c:pt idx="3402">
                  <c:v>0.0</c:v>
                </c:pt>
                <c:pt idx="3403">
                  <c:v>0.0</c:v>
                </c:pt>
                <c:pt idx="3404">
                  <c:v>0.0</c:v>
                </c:pt>
                <c:pt idx="3405">
                  <c:v>0.0</c:v>
                </c:pt>
                <c:pt idx="3406">
                  <c:v>0.0</c:v>
                </c:pt>
                <c:pt idx="3407">
                  <c:v>0.0</c:v>
                </c:pt>
                <c:pt idx="3408">
                  <c:v>0.0</c:v>
                </c:pt>
                <c:pt idx="3409">
                  <c:v>0.0</c:v>
                </c:pt>
                <c:pt idx="3410">
                  <c:v>0.0</c:v>
                </c:pt>
                <c:pt idx="3411">
                  <c:v>0.0</c:v>
                </c:pt>
                <c:pt idx="3412">
                  <c:v>0.0</c:v>
                </c:pt>
                <c:pt idx="3413">
                  <c:v>0.0</c:v>
                </c:pt>
                <c:pt idx="3414">
                  <c:v>0.0</c:v>
                </c:pt>
                <c:pt idx="3415">
                  <c:v>0.0</c:v>
                </c:pt>
                <c:pt idx="3416">
                  <c:v>0.0</c:v>
                </c:pt>
                <c:pt idx="3417">
                  <c:v>0.0</c:v>
                </c:pt>
                <c:pt idx="3418">
                  <c:v>0.0</c:v>
                </c:pt>
                <c:pt idx="3419">
                  <c:v>0.0</c:v>
                </c:pt>
                <c:pt idx="3420">
                  <c:v>0.0</c:v>
                </c:pt>
                <c:pt idx="3421">
                  <c:v>0.0</c:v>
                </c:pt>
                <c:pt idx="3422">
                  <c:v>0.0</c:v>
                </c:pt>
                <c:pt idx="3423">
                  <c:v>0.0</c:v>
                </c:pt>
                <c:pt idx="3424">
                  <c:v>0.0</c:v>
                </c:pt>
                <c:pt idx="3425">
                  <c:v>0.0</c:v>
                </c:pt>
                <c:pt idx="3426">
                  <c:v>0.0</c:v>
                </c:pt>
                <c:pt idx="3427">
                  <c:v>0.0</c:v>
                </c:pt>
                <c:pt idx="3428">
                  <c:v>0.0</c:v>
                </c:pt>
                <c:pt idx="3429">
                  <c:v>0.0</c:v>
                </c:pt>
                <c:pt idx="3430">
                  <c:v>0.0</c:v>
                </c:pt>
                <c:pt idx="3431">
                  <c:v>0.0</c:v>
                </c:pt>
                <c:pt idx="3432">
                  <c:v>0.0</c:v>
                </c:pt>
                <c:pt idx="3433">
                  <c:v>0.0</c:v>
                </c:pt>
                <c:pt idx="3434">
                  <c:v>0.0</c:v>
                </c:pt>
                <c:pt idx="3435">
                  <c:v>0.0</c:v>
                </c:pt>
                <c:pt idx="3436">
                  <c:v>0.0</c:v>
                </c:pt>
                <c:pt idx="3437">
                  <c:v>0.0</c:v>
                </c:pt>
                <c:pt idx="3438">
                  <c:v>0.0</c:v>
                </c:pt>
                <c:pt idx="3439">
                  <c:v>0.0</c:v>
                </c:pt>
                <c:pt idx="3440">
                  <c:v>0.0</c:v>
                </c:pt>
                <c:pt idx="3441">
                  <c:v>0.0</c:v>
                </c:pt>
                <c:pt idx="3442">
                  <c:v>0.0</c:v>
                </c:pt>
                <c:pt idx="3443">
                  <c:v>0.0</c:v>
                </c:pt>
                <c:pt idx="3444">
                  <c:v>0.0</c:v>
                </c:pt>
                <c:pt idx="3445">
                  <c:v>0.0</c:v>
                </c:pt>
                <c:pt idx="3446">
                  <c:v>1.0</c:v>
                </c:pt>
                <c:pt idx="3447">
                  <c:v>0.0</c:v>
                </c:pt>
                <c:pt idx="3448">
                  <c:v>0.0</c:v>
                </c:pt>
                <c:pt idx="3449">
                  <c:v>0.0</c:v>
                </c:pt>
                <c:pt idx="3450">
                  <c:v>0.0</c:v>
                </c:pt>
                <c:pt idx="3451">
                  <c:v>0.0</c:v>
                </c:pt>
                <c:pt idx="3452">
                  <c:v>0.0</c:v>
                </c:pt>
                <c:pt idx="3453">
                  <c:v>0.0</c:v>
                </c:pt>
                <c:pt idx="3454">
                  <c:v>0.0</c:v>
                </c:pt>
                <c:pt idx="3455">
                  <c:v>0.0</c:v>
                </c:pt>
                <c:pt idx="3456">
                  <c:v>0.0</c:v>
                </c:pt>
                <c:pt idx="3457">
                  <c:v>0.0</c:v>
                </c:pt>
                <c:pt idx="3458">
                  <c:v>0.0</c:v>
                </c:pt>
                <c:pt idx="3459">
                  <c:v>0.0</c:v>
                </c:pt>
                <c:pt idx="3460">
                  <c:v>0.0</c:v>
                </c:pt>
                <c:pt idx="3461">
                  <c:v>0.0</c:v>
                </c:pt>
                <c:pt idx="3462">
                  <c:v>0.0</c:v>
                </c:pt>
                <c:pt idx="3463">
                  <c:v>0.0</c:v>
                </c:pt>
                <c:pt idx="3464">
                  <c:v>0.0</c:v>
                </c:pt>
                <c:pt idx="3465">
                  <c:v>0.0</c:v>
                </c:pt>
                <c:pt idx="3466">
                  <c:v>0.0</c:v>
                </c:pt>
                <c:pt idx="3467">
                  <c:v>0.0</c:v>
                </c:pt>
                <c:pt idx="3468">
                  <c:v>0.0</c:v>
                </c:pt>
                <c:pt idx="3469">
                  <c:v>0.0</c:v>
                </c:pt>
                <c:pt idx="3470">
                  <c:v>0.0</c:v>
                </c:pt>
                <c:pt idx="3471">
                  <c:v>1.0</c:v>
                </c:pt>
                <c:pt idx="3472">
                  <c:v>0.0</c:v>
                </c:pt>
                <c:pt idx="3473">
                  <c:v>0.0</c:v>
                </c:pt>
                <c:pt idx="3474">
                  <c:v>0.0</c:v>
                </c:pt>
                <c:pt idx="3475">
                  <c:v>0.0</c:v>
                </c:pt>
                <c:pt idx="3476">
                  <c:v>0.0</c:v>
                </c:pt>
                <c:pt idx="3477">
                  <c:v>0.0</c:v>
                </c:pt>
                <c:pt idx="3478">
                  <c:v>0.0</c:v>
                </c:pt>
                <c:pt idx="3479">
                  <c:v>0.0</c:v>
                </c:pt>
                <c:pt idx="3480">
                  <c:v>0.0</c:v>
                </c:pt>
                <c:pt idx="3481">
                  <c:v>0.0</c:v>
                </c:pt>
                <c:pt idx="3482">
                  <c:v>0.0</c:v>
                </c:pt>
                <c:pt idx="3483">
                  <c:v>0.0</c:v>
                </c:pt>
                <c:pt idx="3484">
                  <c:v>0.0</c:v>
                </c:pt>
                <c:pt idx="3485">
                  <c:v>1.0</c:v>
                </c:pt>
                <c:pt idx="3486">
                  <c:v>0.0</c:v>
                </c:pt>
                <c:pt idx="3487">
                  <c:v>0.0</c:v>
                </c:pt>
                <c:pt idx="3488">
                  <c:v>1.0</c:v>
                </c:pt>
                <c:pt idx="3489">
                  <c:v>0.0</c:v>
                </c:pt>
                <c:pt idx="3490">
                  <c:v>0.0</c:v>
                </c:pt>
                <c:pt idx="3491">
                  <c:v>0.0</c:v>
                </c:pt>
                <c:pt idx="3492">
                  <c:v>0.0</c:v>
                </c:pt>
                <c:pt idx="3493">
                  <c:v>0.0</c:v>
                </c:pt>
                <c:pt idx="3494">
                  <c:v>0.0</c:v>
                </c:pt>
                <c:pt idx="3495">
                  <c:v>0.0</c:v>
                </c:pt>
                <c:pt idx="3496">
                  <c:v>0.0</c:v>
                </c:pt>
                <c:pt idx="3497">
                  <c:v>0.0</c:v>
                </c:pt>
                <c:pt idx="3498">
                  <c:v>0.0</c:v>
                </c:pt>
                <c:pt idx="3499">
                  <c:v>1.0</c:v>
                </c:pt>
                <c:pt idx="3500">
                  <c:v>0.0</c:v>
                </c:pt>
                <c:pt idx="3501">
                  <c:v>0.0</c:v>
                </c:pt>
                <c:pt idx="3502">
                  <c:v>0.0</c:v>
                </c:pt>
                <c:pt idx="3503">
                  <c:v>0.0</c:v>
                </c:pt>
                <c:pt idx="3504">
                  <c:v>0.0</c:v>
                </c:pt>
                <c:pt idx="3505">
                  <c:v>0.0</c:v>
                </c:pt>
                <c:pt idx="3506">
                  <c:v>0.0</c:v>
                </c:pt>
                <c:pt idx="3507">
                  <c:v>0.0</c:v>
                </c:pt>
                <c:pt idx="3508">
                  <c:v>0.0</c:v>
                </c:pt>
                <c:pt idx="3509">
                  <c:v>0.0</c:v>
                </c:pt>
                <c:pt idx="3510">
                  <c:v>0.0</c:v>
                </c:pt>
                <c:pt idx="3511">
                  <c:v>0.0</c:v>
                </c:pt>
                <c:pt idx="3512">
                  <c:v>0.0</c:v>
                </c:pt>
                <c:pt idx="3513">
                  <c:v>0.0</c:v>
                </c:pt>
                <c:pt idx="3514">
                  <c:v>1.0</c:v>
                </c:pt>
                <c:pt idx="3515">
                  <c:v>0.0</c:v>
                </c:pt>
                <c:pt idx="3516">
                  <c:v>0.0</c:v>
                </c:pt>
                <c:pt idx="3517">
                  <c:v>0.0</c:v>
                </c:pt>
                <c:pt idx="3518">
                  <c:v>0.0</c:v>
                </c:pt>
                <c:pt idx="3519">
                  <c:v>0.0</c:v>
                </c:pt>
                <c:pt idx="3520">
                  <c:v>0.0</c:v>
                </c:pt>
                <c:pt idx="3521">
                  <c:v>0.0</c:v>
                </c:pt>
                <c:pt idx="3522">
                  <c:v>0.0</c:v>
                </c:pt>
                <c:pt idx="3523">
                  <c:v>0.0</c:v>
                </c:pt>
                <c:pt idx="3524">
                  <c:v>0.0</c:v>
                </c:pt>
                <c:pt idx="3525">
                  <c:v>0.0</c:v>
                </c:pt>
                <c:pt idx="3526">
                  <c:v>0.0</c:v>
                </c:pt>
                <c:pt idx="3527">
                  <c:v>0.0</c:v>
                </c:pt>
                <c:pt idx="3528">
                  <c:v>0.0</c:v>
                </c:pt>
                <c:pt idx="3529">
                  <c:v>0.0</c:v>
                </c:pt>
                <c:pt idx="3530">
                  <c:v>0.0</c:v>
                </c:pt>
                <c:pt idx="3531">
                  <c:v>0.0</c:v>
                </c:pt>
                <c:pt idx="3532">
                  <c:v>0.0</c:v>
                </c:pt>
                <c:pt idx="3533">
                  <c:v>0.0</c:v>
                </c:pt>
                <c:pt idx="3534">
                  <c:v>0.0</c:v>
                </c:pt>
                <c:pt idx="3535">
                  <c:v>0.0</c:v>
                </c:pt>
                <c:pt idx="3536">
                  <c:v>0.0</c:v>
                </c:pt>
                <c:pt idx="3537">
                  <c:v>0.0</c:v>
                </c:pt>
                <c:pt idx="3538">
                  <c:v>0.0</c:v>
                </c:pt>
                <c:pt idx="3539">
                  <c:v>0.0</c:v>
                </c:pt>
                <c:pt idx="3540">
                  <c:v>0.0</c:v>
                </c:pt>
                <c:pt idx="3541">
                  <c:v>0.0</c:v>
                </c:pt>
                <c:pt idx="3542">
                  <c:v>0.0</c:v>
                </c:pt>
                <c:pt idx="3543">
                  <c:v>0.0</c:v>
                </c:pt>
                <c:pt idx="3544">
                  <c:v>0.0</c:v>
                </c:pt>
                <c:pt idx="3545">
                  <c:v>0.0</c:v>
                </c:pt>
                <c:pt idx="3546">
                  <c:v>0.0</c:v>
                </c:pt>
                <c:pt idx="3547">
                  <c:v>0.0</c:v>
                </c:pt>
                <c:pt idx="3548">
                  <c:v>0.0</c:v>
                </c:pt>
                <c:pt idx="3549">
                  <c:v>0.0</c:v>
                </c:pt>
                <c:pt idx="3550">
                  <c:v>0.0</c:v>
                </c:pt>
                <c:pt idx="3551">
                  <c:v>0.0</c:v>
                </c:pt>
                <c:pt idx="3552">
                  <c:v>0.0</c:v>
                </c:pt>
                <c:pt idx="3553">
                  <c:v>0.0</c:v>
                </c:pt>
                <c:pt idx="3554">
                  <c:v>0.0</c:v>
                </c:pt>
                <c:pt idx="3555">
                  <c:v>0.0</c:v>
                </c:pt>
                <c:pt idx="3556">
                  <c:v>0.0</c:v>
                </c:pt>
                <c:pt idx="3557">
                  <c:v>0.0</c:v>
                </c:pt>
                <c:pt idx="3558">
                  <c:v>0.0</c:v>
                </c:pt>
                <c:pt idx="3559">
                  <c:v>0.0</c:v>
                </c:pt>
                <c:pt idx="3560">
                  <c:v>0.0</c:v>
                </c:pt>
                <c:pt idx="3561">
                  <c:v>0.0</c:v>
                </c:pt>
                <c:pt idx="3562">
                  <c:v>0.0</c:v>
                </c:pt>
                <c:pt idx="3563">
                  <c:v>0.0</c:v>
                </c:pt>
                <c:pt idx="3564">
                  <c:v>0.0</c:v>
                </c:pt>
                <c:pt idx="3565">
                  <c:v>0.0</c:v>
                </c:pt>
                <c:pt idx="3566">
                  <c:v>0.0</c:v>
                </c:pt>
                <c:pt idx="3567">
                  <c:v>0.0</c:v>
                </c:pt>
                <c:pt idx="3568">
                  <c:v>0.0</c:v>
                </c:pt>
                <c:pt idx="3569">
                  <c:v>0.0</c:v>
                </c:pt>
                <c:pt idx="3570">
                  <c:v>0.0</c:v>
                </c:pt>
                <c:pt idx="3571">
                  <c:v>0.0</c:v>
                </c:pt>
                <c:pt idx="3572">
                  <c:v>0.0</c:v>
                </c:pt>
                <c:pt idx="3573">
                  <c:v>0.0</c:v>
                </c:pt>
                <c:pt idx="3574">
                  <c:v>0.0</c:v>
                </c:pt>
                <c:pt idx="3575">
                  <c:v>0.0</c:v>
                </c:pt>
                <c:pt idx="3576">
                  <c:v>0.0</c:v>
                </c:pt>
                <c:pt idx="3577">
                  <c:v>0.0</c:v>
                </c:pt>
                <c:pt idx="3578">
                  <c:v>0.0</c:v>
                </c:pt>
                <c:pt idx="3579">
                  <c:v>0.0</c:v>
                </c:pt>
                <c:pt idx="3580">
                  <c:v>0.0</c:v>
                </c:pt>
                <c:pt idx="3581">
                  <c:v>0.0</c:v>
                </c:pt>
                <c:pt idx="3582">
                  <c:v>0.0</c:v>
                </c:pt>
                <c:pt idx="3583">
                  <c:v>0.0</c:v>
                </c:pt>
                <c:pt idx="3584">
                  <c:v>0.0</c:v>
                </c:pt>
                <c:pt idx="3585">
                  <c:v>0.0</c:v>
                </c:pt>
                <c:pt idx="3586">
                  <c:v>0.0</c:v>
                </c:pt>
                <c:pt idx="3587">
                  <c:v>0.0</c:v>
                </c:pt>
                <c:pt idx="3588">
                  <c:v>0.0</c:v>
                </c:pt>
                <c:pt idx="3589">
                  <c:v>0.0</c:v>
                </c:pt>
                <c:pt idx="3590">
                  <c:v>0.0</c:v>
                </c:pt>
                <c:pt idx="3591">
                  <c:v>0.0</c:v>
                </c:pt>
                <c:pt idx="3592">
                  <c:v>0.0</c:v>
                </c:pt>
                <c:pt idx="3593">
                  <c:v>0.0</c:v>
                </c:pt>
                <c:pt idx="3594">
                  <c:v>0.0</c:v>
                </c:pt>
                <c:pt idx="3595">
                  <c:v>0.0</c:v>
                </c:pt>
                <c:pt idx="3596">
                  <c:v>0.0</c:v>
                </c:pt>
                <c:pt idx="3597">
                  <c:v>0.0</c:v>
                </c:pt>
                <c:pt idx="3598">
                  <c:v>0.0</c:v>
                </c:pt>
                <c:pt idx="3599">
                  <c:v>0.0</c:v>
                </c:pt>
                <c:pt idx="3600">
                  <c:v>1.0</c:v>
                </c:pt>
                <c:pt idx="3601">
                  <c:v>0.0</c:v>
                </c:pt>
                <c:pt idx="3602">
                  <c:v>0.0</c:v>
                </c:pt>
                <c:pt idx="3603">
                  <c:v>0.0</c:v>
                </c:pt>
                <c:pt idx="3604">
                  <c:v>0.0</c:v>
                </c:pt>
                <c:pt idx="3605">
                  <c:v>0.0</c:v>
                </c:pt>
                <c:pt idx="3606">
                  <c:v>0.0</c:v>
                </c:pt>
                <c:pt idx="3607">
                  <c:v>0.0</c:v>
                </c:pt>
                <c:pt idx="3608">
                  <c:v>0.0</c:v>
                </c:pt>
                <c:pt idx="3609">
                  <c:v>0.0</c:v>
                </c:pt>
                <c:pt idx="3610">
                  <c:v>0.0</c:v>
                </c:pt>
                <c:pt idx="3611">
                  <c:v>0.0</c:v>
                </c:pt>
                <c:pt idx="3612">
                  <c:v>0.0</c:v>
                </c:pt>
                <c:pt idx="3613">
                  <c:v>0.0</c:v>
                </c:pt>
                <c:pt idx="3614">
                  <c:v>0.0</c:v>
                </c:pt>
                <c:pt idx="3615">
                  <c:v>0.0</c:v>
                </c:pt>
                <c:pt idx="3616">
                  <c:v>0.0</c:v>
                </c:pt>
                <c:pt idx="3617">
                  <c:v>0.0</c:v>
                </c:pt>
                <c:pt idx="3618">
                  <c:v>1.0</c:v>
                </c:pt>
                <c:pt idx="3619">
                  <c:v>0.0</c:v>
                </c:pt>
                <c:pt idx="3620">
                  <c:v>0.0</c:v>
                </c:pt>
                <c:pt idx="3621">
                  <c:v>0.0</c:v>
                </c:pt>
                <c:pt idx="3622">
                  <c:v>0.0</c:v>
                </c:pt>
                <c:pt idx="3623">
                  <c:v>0.0</c:v>
                </c:pt>
                <c:pt idx="3624">
                  <c:v>0.0</c:v>
                </c:pt>
                <c:pt idx="3625">
                  <c:v>0.0</c:v>
                </c:pt>
                <c:pt idx="3626">
                  <c:v>0.0</c:v>
                </c:pt>
                <c:pt idx="3627">
                  <c:v>0.0</c:v>
                </c:pt>
                <c:pt idx="3628">
                  <c:v>0.0</c:v>
                </c:pt>
                <c:pt idx="3629">
                  <c:v>0.0</c:v>
                </c:pt>
                <c:pt idx="3630">
                  <c:v>0.0</c:v>
                </c:pt>
                <c:pt idx="3631">
                  <c:v>0.0</c:v>
                </c:pt>
                <c:pt idx="3632">
                  <c:v>0.0</c:v>
                </c:pt>
                <c:pt idx="3633">
                  <c:v>0.0</c:v>
                </c:pt>
                <c:pt idx="3634">
                  <c:v>0.0</c:v>
                </c:pt>
                <c:pt idx="3635">
                  <c:v>0.0</c:v>
                </c:pt>
                <c:pt idx="3636">
                  <c:v>0.0</c:v>
                </c:pt>
                <c:pt idx="3637">
                  <c:v>0.0</c:v>
                </c:pt>
                <c:pt idx="3638">
                  <c:v>0.0</c:v>
                </c:pt>
                <c:pt idx="3639">
                  <c:v>0.0</c:v>
                </c:pt>
                <c:pt idx="3640">
                  <c:v>0.0</c:v>
                </c:pt>
                <c:pt idx="3641">
                  <c:v>0.0</c:v>
                </c:pt>
                <c:pt idx="3642">
                  <c:v>0.0</c:v>
                </c:pt>
                <c:pt idx="3643">
                  <c:v>0.0</c:v>
                </c:pt>
                <c:pt idx="3644">
                  <c:v>0.0</c:v>
                </c:pt>
                <c:pt idx="3645">
                  <c:v>0.0</c:v>
                </c:pt>
                <c:pt idx="3646">
                  <c:v>0.0</c:v>
                </c:pt>
                <c:pt idx="3647">
                  <c:v>0.0</c:v>
                </c:pt>
                <c:pt idx="3648">
                  <c:v>0.0</c:v>
                </c:pt>
                <c:pt idx="3649">
                  <c:v>0.0</c:v>
                </c:pt>
                <c:pt idx="3650">
                  <c:v>0.0</c:v>
                </c:pt>
                <c:pt idx="3651">
                  <c:v>0.0</c:v>
                </c:pt>
                <c:pt idx="3652">
                  <c:v>0.0</c:v>
                </c:pt>
                <c:pt idx="3653">
                  <c:v>0.0</c:v>
                </c:pt>
                <c:pt idx="3654">
                  <c:v>0.0</c:v>
                </c:pt>
                <c:pt idx="3655">
                  <c:v>0.0</c:v>
                </c:pt>
                <c:pt idx="3656">
                  <c:v>0.0</c:v>
                </c:pt>
                <c:pt idx="3657">
                  <c:v>0.0</c:v>
                </c:pt>
                <c:pt idx="3658">
                  <c:v>0.0</c:v>
                </c:pt>
                <c:pt idx="3659">
                  <c:v>0.0</c:v>
                </c:pt>
                <c:pt idx="3660">
                  <c:v>0.0</c:v>
                </c:pt>
                <c:pt idx="3661">
                  <c:v>0.0</c:v>
                </c:pt>
                <c:pt idx="3662">
                  <c:v>0.0</c:v>
                </c:pt>
                <c:pt idx="3663">
                  <c:v>0.0</c:v>
                </c:pt>
                <c:pt idx="3664">
                  <c:v>0.0</c:v>
                </c:pt>
                <c:pt idx="3665">
                  <c:v>0.0</c:v>
                </c:pt>
                <c:pt idx="3666">
                  <c:v>0.0</c:v>
                </c:pt>
                <c:pt idx="3667">
                  <c:v>0.0</c:v>
                </c:pt>
                <c:pt idx="3668">
                  <c:v>0.0</c:v>
                </c:pt>
                <c:pt idx="3669">
                  <c:v>0.0</c:v>
                </c:pt>
                <c:pt idx="3670">
                  <c:v>0.0</c:v>
                </c:pt>
                <c:pt idx="3671">
                  <c:v>0.0</c:v>
                </c:pt>
                <c:pt idx="3672">
                  <c:v>0.0</c:v>
                </c:pt>
                <c:pt idx="3673">
                  <c:v>0.0</c:v>
                </c:pt>
                <c:pt idx="3674">
                  <c:v>0.0</c:v>
                </c:pt>
                <c:pt idx="3675">
                  <c:v>0.0</c:v>
                </c:pt>
                <c:pt idx="3676">
                  <c:v>0.0</c:v>
                </c:pt>
                <c:pt idx="3677">
                  <c:v>0.0</c:v>
                </c:pt>
                <c:pt idx="3678">
                  <c:v>0.0</c:v>
                </c:pt>
                <c:pt idx="3679">
                  <c:v>0.0</c:v>
                </c:pt>
                <c:pt idx="3680">
                  <c:v>0.0</c:v>
                </c:pt>
                <c:pt idx="3681">
                  <c:v>0.0</c:v>
                </c:pt>
                <c:pt idx="3682">
                  <c:v>0.0</c:v>
                </c:pt>
                <c:pt idx="3683">
                  <c:v>0.0</c:v>
                </c:pt>
                <c:pt idx="3684">
                  <c:v>0.0</c:v>
                </c:pt>
                <c:pt idx="3685">
                  <c:v>0.0</c:v>
                </c:pt>
                <c:pt idx="3686">
                  <c:v>0.0</c:v>
                </c:pt>
                <c:pt idx="3687">
                  <c:v>0.0</c:v>
                </c:pt>
                <c:pt idx="3688">
                  <c:v>0.0</c:v>
                </c:pt>
                <c:pt idx="3689">
                  <c:v>0.0</c:v>
                </c:pt>
                <c:pt idx="3690">
                  <c:v>0.0</c:v>
                </c:pt>
                <c:pt idx="3691">
                  <c:v>0.0</c:v>
                </c:pt>
                <c:pt idx="3692">
                  <c:v>0.0</c:v>
                </c:pt>
                <c:pt idx="3693">
                  <c:v>0.0</c:v>
                </c:pt>
                <c:pt idx="3694">
                  <c:v>0.0</c:v>
                </c:pt>
                <c:pt idx="3695">
                  <c:v>0.0</c:v>
                </c:pt>
                <c:pt idx="3696">
                  <c:v>0.0</c:v>
                </c:pt>
                <c:pt idx="3697">
                  <c:v>0.0</c:v>
                </c:pt>
                <c:pt idx="3698">
                  <c:v>0.0</c:v>
                </c:pt>
                <c:pt idx="3699">
                  <c:v>0.0</c:v>
                </c:pt>
                <c:pt idx="3700">
                  <c:v>0.0</c:v>
                </c:pt>
                <c:pt idx="3701">
                  <c:v>0.0</c:v>
                </c:pt>
                <c:pt idx="3702">
                  <c:v>0.0</c:v>
                </c:pt>
                <c:pt idx="3703">
                  <c:v>0.0</c:v>
                </c:pt>
                <c:pt idx="3704">
                  <c:v>0.0</c:v>
                </c:pt>
                <c:pt idx="3705">
                  <c:v>0.0</c:v>
                </c:pt>
                <c:pt idx="3706">
                  <c:v>0.0</c:v>
                </c:pt>
                <c:pt idx="3707">
                  <c:v>0.0</c:v>
                </c:pt>
                <c:pt idx="3708">
                  <c:v>0.0</c:v>
                </c:pt>
                <c:pt idx="3709">
                  <c:v>0.0</c:v>
                </c:pt>
                <c:pt idx="3710">
                  <c:v>0.0</c:v>
                </c:pt>
                <c:pt idx="3711">
                  <c:v>0.0</c:v>
                </c:pt>
                <c:pt idx="3712">
                  <c:v>0.0</c:v>
                </c:pt>
                <c:pt idx="3713">
                  <c:v>0.0</c:v>
                </c:pt>
                <c:pt idx="3714">
                  <c:v>0.0</c:v>
                </c:pt>
                <c:pt idx="3715">
                  <c:v>0.0</c:v>
                </c:pt>
                <c:pt idx="3716">
                  <c:v>0.0</c:v>
                </c:pt>
                <c:pt idx="3717">
                  <c:v>0.0</c:v>
                </c:pt>
                <c:pt idx="3718">
                  <c:v>0.0</c:v>
                </c:pt>
                <c:pt idx="3719">
                  <c:v>0.0</c:v>
                </c:pt>
                <c:pt idx="3720">
                  <c:v>0.0</c:v>
                </c:pt>
                <c:pt idx="3721">
                  <c:v>0.0</c:v>
                </c:pt>
                <c:pt idx="3722">
                  <c:v>0.0</c:v>
                </c:pt>
                <c:pt idx="3723">
                  <c:v>0.0</c:v>
                </c:pt>
                <c:pt idx="3724">
                  <c:v>0.0</c:v>
                </c:pt>
                <c:pt idx="3725">
                  <c:v>1.0</c:v>
                </c:pt>
                <c:pt idx="3726">
                  <c:v>0.0</c:v>
                </c:pt>
                <c:pt idx="3727">
                  <c:v>0.0</c:v>
                </c:pt>
                <c:pt idx="3728">
                  <c:v>0.0</c:v>
                </c:pt>
                <c:pt idx="3729">
                  <c:v>0.0</c:v>
                </c:pt>
                <c:pt idx="3730">
                  <c:v>0.0</c:v>
                </c:pt>
                <c:pt idx="3731">
                  <c:v>0.0</c:v>
                </c:pt>
                <c:pt idx="3732">
                  <c:v>0.0</c:v>
                </c:pt>
                <c:pt idx="3733">
                  <c:v>0.0</c:v>
                </c:pt>
                <c:pt idx="3734">
                  <c:v>0.0</c:v>
                </c:pt>
                <c:pt idx="3735">
                  <c:v>0.0</c:v>
                </c:pt>
                <c:pt idx="3736">
                  <c:v>0.0</c:v>
                </c:pt>
                <c:pt idx="3737">
                  <c:v>0.0</c:v>
                </c:pt>
                <c:pt idx="3738">
                  <c:v>0.0</c:v>
                </c:pt>
                <c:pt idx="3739">
                  <c:v>0.0</c:v>
                </c:pt>
                <c:pt idx="3740">
                  <c:v>0.0</c:v>
                </c:pt>
                <c:pt idx="3741">
                  <c:v>0.0</c:v>
                </c:pt>
                <c:pt idx="3742">
                  <c:v>0.0</c:v>
                </c:pt>
                <c:pt idx="3743">
                  <c:v>0.0</c:v>
                </c:pt>
                <c:pt idx="3744">
                  <c:v>0.0</c:v>
                </c:pt>
                <c:pt idx="3745">
                  <c:v>0.0</c:v>
                </c:pt>
                <c:pt idx="3746">
                  <c:v>0.0</c:v>
                </c:pt>
                <c:pt idx="3747">
                  <c:v>0.0</c:v>
                </c:pt>
                <c:pt idx="3748">
                  <c:v>0.0</c:v>
                </c:pt>
                <c:pt idx="3749">
                  <c:v>0.0</c:v>
                </c:pt>
                <c:pt idx="3750">
                  <c:v>0.0</c:v>
                </c:pt>
                <c:pt idx="3751">
                  <c:v>0.0</c:v>
                </c:pt>
                <c:pt idx="3752">
                  <c:v>0.0</c:v>
                </c:pt>
                <c:pt idx="3753">
                  <c:v>0.0</c:v>
                </c:pt>
                <c:pt idx="3754">
                  <c:v>0.0</c:v>
                </c:pt>
                <c:pt idx="3755">
                  <c:v>0.0</c:v>
                </c:pt>
                <c:pt idx="3756">
                  <c:v>0.0</c:v>
                </c:pt>
                <c:pt idx="3757">
                  <c:v>0.0</c:v>
                </c:pt>
                <c:pt idx="3758">
                  <c:v>0.0</c:v>
                </c:pt>
                <c:pt idx="3759">
                  <c:v>0.0</c:v>
                </c:pt>
                <c:pt idx="3760">
                  <c:v>0.0</c:v>
                </c:pt>
                <c:pt idx="3761">
                  <c:v>0.0</c:v>
                </c:pt>
                <c:pt idx="3762">
                  <c:v>0.0</c:v>
                </c:pt>
                <c:pt idx="3763">
                  <c:v>0.0</c:v>
                </c:pt>
                <c:pt idx="3764">
                  <c:v>0.0</c:v>
                </c:pt>
                <c:pt idx="3765">
                  <c:v>0.0</c:v>
                </c:pt>
                <c:pt idx="3766">
                  <c:v>0.0</c:v>
                </c:pt>
                <c:pt idx="3767">
                  <c:v>0.0</c:v>
                </c:pt>
                <c:pt idx="3768">
                  <c:v>0.0</c:v>
                </c:pt>
                <c:pt idx="3769">
                  <c:v>0.0</c:v>
                </c:pt>
                <c:pt idx="3770">
                  <c:v>0.0</c:v>
                </c:pt>
                <c:pt idx="3771">
                  <c:v>0.0</c:v>
                </c:pt>
                <c:pt idx="3772">
                  <c:v>0.0</c:v>
                </c:pt>
                <c:pt idx="3773">
                  <c:v>0.0</c:v>
                </c:pt>
                <c:pt idx="3774">
                  <c:v>0.0</c:v>
                </c:pt>
                <c:pt idx="3775">
                  <c:v>0.0</c:v>
                </c:pt>
                <c:pt idx="3776">
                  <c:v>0.0</c:v>
                </c:pt>
                <c:pt idx="3777">
                  <c:v>0.0</c:v>
                </c:pt>
                <c:pt idx="3778">
                  <c:v>0.0</c:v>
                </c:pt>
                <c:pt idx="3779">
                  <c:v>0.0</c:v>
                </c:pt>
                <c:pt idx="3780">
                  <c:v>0.0</c:v>
                </c:pt>
                <c:pt idx="3781">
                  <c:v>0.0</c:v>
                </c:pt>
                <c:pt idx="3782">
                  <c:v>0.0</c:v>
                </c:pt>
                <c:pt idx="3783">
                  <c:v>0.0</c:v>
                </c:pt>
                <c:pt idx="3784">
                  <c:v>0.0</c:v>
                </c:pt>
                <c:pt idx="3785">
                  <c:v>0.0</c:v>
                </c:pt>
                <c:pt idx="3786">
                  <c:v>0.0</c:v>
                </c:pt>
                <c:pt idx="3787">
                  <c:v>0.0</c:v>
                </c:pt>
                <c:pt idx="3788">
                  <c:v>0.0</c:v>
                </c:pt>
                <c:pt idx="3789">
                  <c:v>0.0</c:v>
                </c:pt>
                <c:pt idx="3790">
                  <c:v>0.0</c:v>
                </c:pt>
                <c:pt idx="3791">
                  <c:v>0.0</c:v>
                </c:pt>
                <c:pt idx="3792">
                  <c:v>0.0</c:v>
                </c:pt>
                <c:pt idx="3793">
                  <c:v>0.0</c:v>
                </c:pt>
                <c:pt idx="3794">
                  <c:v>0.0</c:v>
                </c:pt>
                <c:pt idx="3795">
                  <c:v>0.0</c:v>
                </c:pt>
                <c:pt idx="3796">
                  <c:v>0.0</c:v>
                </c:pt>
                <c:pt idx="3797">
                  <c:v>1.0</c:v>
                </c:pt>
                <c:pt idx="3798">
                  <c:v>0.0</c:v>
                </c:pt>
                <c:pt idx="3799">
                  <c:v>0.0</c:v>
                </c:pt>
                <c:pt idx="3800">
                  <c:v>0.0</c:v>
                </c:pt>
                <c:pt idx="3801">
                  <c:v>0.0</c:v>
                </c:pt>
                <c:pt idx="3802">
                  <c:v>0.0</c:v>
                </c:pt>
                <c:pt idx="3803">
                  <c:v>0.0</c:v>
                </c:pt>
                <c:pt idx="3804">
                  <c:v>0.0</c:v>
                </c:pt>
                <c:pt idx="3805">
                  <c:v>0.0</c:v>
                </c:pt>
                <c:pt idx="3806">
                  <c:v>0.0</c:v>
                </c:pt>
                <c:pt idx="3807">
                  <c:v>0.0</c:v>
                </c:pt>
                <c:pt idx="3808">
                  <c:v>0.0</c:v>
                </c:pt>
                <c:pt idx="3809">
                  <c:v>0.0</c:v>
                </c:pt>
                <c:pt idx="3810">
                  <c:v>0.0</c:v>
                </c:pt>
                <c:pt idx="3811">
                  <c:v>0.0</c:v>
                </c:pt>
                <c:pt idx="3812">
                  <c:v>0.0</c:v>
                </c:pt>
                <c:pt idx="3813">
                  <c:v>0.0</c:v>
                </c:pt>
                <c:pt idx="3814">
                  <c:v>0.0</c:v>
                </c:pt>
                <c:pt idx="3815">
                  <c:v>0.0</c:v>
                </c:pt>
                <c:pt idx="3816">
                  <c:v>0.0</c:v>
                </c:pt>
                <c:pt idx="3817">
                  <c:v>0.0</c:v>
                </c:pt>
                <c:pt idx="3818">
                  <c:v>0.0</c:v>
                </c:pt>
                <c:pt idx="3819">
                  <c:v>1.0</c:v>
                </c:pt>
                <c:pt idx="3820">
                  <c:v>0.0</c:v>
                </c:pt>
                <c:pt idx="3821">
                  <c:v>0.0</c:v>
                </c:pt>
                <c:pt idx="3822">
                  <c:v>0.0</c:v>
                </c:pt>
                <c:pt idx="3823">
                  <c:v>0.0</c:v>
                </c:pt>
                <c:pt idx="3824">
                  <c:v>0.0</c:v>
                </c:pt>
                <c:pt idx="3825">
                  <c:v>0.0</c:v>
                </c:pt>
                <c:pt idx="3826">
                  <c:v>0.0</c:v>
                </c:pt>
                <c:pt idx="3827">
                  <c:v>0.0</c:v>
                </c:pt>
                <c:pt idx="3828">
                  <c:v>0.0</c:v>
                </c:pt>
                <c:pt idx="3829">
                  <c:v>0.0</c:v>
                </c:pt>
                <c:pt idx="3830">
                  <c:v>0.0</c:v>
                </c:pt>
                <c:pt idx="3831">
                  <c:v>0.0</c:v>
                </c:pt>
                <c:pt idx="3832">
                  <c:v>0.0</c:v>
                </c:pt>
                <c:pt idx="3833">
                  <c:v>0.0</c:v>
                </c:pt>
                <c:pt idx="3834">
                  <c:v>0.0</c:v>
                </c:pt>
                <c:pt idx="3835">
                  <c:v>0.0</c:v>
                </c:pt>
                <c:pt idx="3836">
                  <c:v>0.0</c:v>
                </c:pt>
                <c:pt idx="3837">
                  <c:v>0.0</c:v>
                </c:pt>
                <c:pt idx="3838">
                  <c:v>0.0</c:v>
                </c:pt>
                <c:pt idx="3839">
                  <c:v>0.0</c:v>
                </c:pt>
                <c:pt idx="3840">
                  <c:v>0.0</c:v>
                </c:pt>
                <c:pt idx="3841">
                  <c:v>0.0</c:v>
                </c:pt>
                <c:pt idx="3842">
                  <c:v>0.0</c:v>
                </c:pt>
                <c:pt idx="3843">
                  <c:v>0.0</c:v>
                </c:pt>
                <c:pt idx="3844">
                  <c:v>0.0</c:v>
                </c:pt>
                <c:pt idx="3845">
                  <c:v>0.0</c:v>
                </c:pt>
                <c:pt idx="3846">
                  <c:v>0.0</c:v>
                </c:pt>
                <c:pt idx="3847">
                  <c:v>0.0</c:v>
                </c:pt>
                <c:pt idx="3848">
                  <c:v>0.0</c:v>
                </c:pt>
                <c:pt idx="3849">
                  <c:v>0.0</c:v>
                </c:pt>
                <c:pt idx="3850">
                  <c:v>0.0</c:v>
                </c:pt>
                <c:pt idx="3851">
                  <c:v>0.0</c:v>
                </c:pt>
                <c:pt idx="3852">
                  <c:v>0.0</c:v>
                </c:pt>
                <c:pt idx="3853">
                  <c:v>0.0</c:v>
                </c:pt>
                <c:pt idx="3854">
                  <c:v>0.0</c:v>
                </c:pt>
                <c:pt idx="3855">
                  <c:v>0.0</c:v>
                </c:pt>
                <c:pt idx="3856">
                  <c:v>0.0</c:v>
                </c:pt>
                <c:pt idx="3857">
                  <c:v>0.0</c:v>
                </c:pt>
                <c:pt idx="3858">
                  <c:v>0.0</c:v>
                </c:pt>
                <c:pt idx="3859">
                  <c:v>0.0</c:v>
                </c:pt>
                <c:pt idx="3860">
                  <c:v>0.0</c:v>
                </c:pt>
                <c:pt idx="3861">
                  <c:v>0.0</c:v>
                </c:pt>
                <c:pt idx="3862">
                  <c:v>0.0</c:v>
                </c:pt>
                <c:pt idx="3863">
                  <c:v>0.0</c:v>
                </c:pt>
                <c:pt idx="3864">
                  <c:v>0.0</c:v>
                </c:pt>
                <c:pt idx="3865">
                  <c:v>0.0</c:v>
                </c:pt>
                <c:pt idx="3866">
                  <c:v>0.0</c:v>
                </c:pt>
                <c:pt idx="3867">
                  <c:v>0.0</c:v>
                </c:pt>
                <c:pt idx="3868">
                  <c:v>0.0</c:v>
                </c:pt>
                <c:pt idx="3869">
                  <c:v>0.0</c:v>
                </c:pt>
                <c:pt idx="3870">
                  <c:v>0.0</c:v>
                </c:pt>
                <c:pt idx="3871">
                  <c:v>0.0</c:v>
                </c:pt>
                <c:pt idx="3872">
                  <c:v>0.0</c:v>
                </c:pt>
                <c:pt idx="3873">
                  <c:v>0.0</c:v>
                </c:pt>
                <c:pt idx="3874">
                  <c:v>0.0</c:v>
                </c:pt>
                <c:pt idx="3875">
                  <c:v>0.0</c:v>
                </c:pt>
                <c:pt idx="3876">
                  <c:v>0.0</c:v>
                </c:pt>
                <c:pt idx="3877">
                  <c:v>0.0</c:v>
                </c:pt>
                <c:pt idx="3878">
                  <c:v>0.0</c:v>
                </c:pt>
                <c:pt idx="3879">
                  <c:v>0.0</c:v>
                </c:pt>
                <c:pt idx="3880">
                  <c:v>0.0</c:v>
                </c:pt>
                <c:pt idx="3881">
                  <c:v>0.0</c:v>
                </c:pt>
                <c:pt idx="3882">
                  <c:v>0.0</c:v>
                </c:pt>
                <c:pt idx="3883">
                  <c:v>0.0</c:v>
                </c:pt>
                <c:pt idx="3884">
                  <c:v>0.0</c:v>
                </c:pt>
                <c:pt idx="3885">
                  <c:v>0.0</c:v>
                </c:pt>
                <c:pt idx="3886">
                  <c:v>0.0</c:v>
                </c:pt>
                <c:pt idx="3887">
                  <c:v>0.0</c:v>
                </c:pt>
                <c:pt idx="3888">
                  <c:v>0.0</c:v>
                </c:pt>
                <c:pt idx="3889">
                  <c:v>0.0</c:v>
                </c:pt>
                <c:pt idx="3890">
                  <c:v>0.0</c:v>
                </c:pt>
                <c:pt idx="3891">
                  <c:v>0.0</c:v>
                </c:pt>
                <c:pt idx="3892">
                  <c:v>0.0</c:v>
                </c:pt>
                <c:pt idx="3893">
                  <c:v>0.0</c:v>
                </c:pt>
                <c:pt idx="3894">
                  <c:v>0.0</c:v>
                </c:pt>
                <c:pt idx="3895">
                  <c:v>0.0</c:v>
                </c:pt>
                <c:pt idx="3896">
                  <c:v>0.0</c:v>
                </c:pt>
                <c:pt idx="3897">
                  <c:v>0.0</c:v>
                </c:pt>
                <c:pt idx="3898">
                  <c:v>0.0</c:v>
                </c:pt>
                <c:pt idx="3899">
                  <c:v>0.0</c:v>
                </c:pt>
                <c:pt idx="3900">
                  <c:v>0.0</c:v>
                </c:pt>
                <c:pt idx="3901">
                  <c:v>0.0</c:v>
                </c:pt>
                <c:pt idx="3902">
                  <c:v>0.0</c:v>
                </c:pt>
                <c:pt idx="3903">
                  <c:v>0.0</c:v>
                </c:pt>
                <c:pt idx="3904">
                  <c:v>0.0</c:v>
                </c:pt>
                <c:pt idx="3905">
                  <c:v>0.0</c:v>
                </c:pt>
                <c:pt idx="3906">
                  <c:v>0.0</c:v>
                </c:pt>
                <c:pt idx="3907">
                  <c:v>0.0</c:v>
                </c:pt>
                <c:pt idx="3908">
                  <c:v>0.0</c:v>
                </c:pt>
                <c:pt idx="3909">
                  <c:v>0.0</c:v>
                </c:pt>
                <c:pt idx="3910">
                  <c:v>0.0</c:v>
                </c:pt>
                <c:pt idx="3911">
                  <c:v>0.0</c:v>
                </c:pt>
                <c:pt idx="3912">
                  <c:v>0.0</c:v>
                </c:pt>
                <c:pt idx="3913">
                  <c:v>0.0</c:v>
                </c:pt>
                <c:pt idx="3914">
                  <c:v>0.0</c:v>
                </c:pt>
                <c:pt idx="3915">
                  <c:v>0.0</c:v>
                </c:pt>
                <c:pt idx="3916">
                  <c:v>0.0</c:v>
                </c:pt>
                <c:pt idx="3917">
                  <c:v>0.0</c:v>
                </c:pt>
                <c:pt idx="3918">
                  <c:v>0.0</c:v>
                </c:pt>
                <c:pt idx="3919">
                  <c:v>0.0</c:v>
                </c:pt>
                <c:pt idx="3920">
                  <c:v>1.0</c:v>
                </c:pt>
                <c:pt idx="3921">
                  <c:v>0.0</c:v>
                </c:pt>
                <c:pt idx="3922">
                  <c:v>0.0</c:v>
                </c:pt>
                <c:pt idx="3923">
                  <c:v>0.0</c:v>
                </c:pt>
                <c:pt idx="3924">
                  <c:v>0.0</c:v>
                </c:pt>
                <c:pt idx="3925">
                  <c:v>0.0</c:v>
                </c:pt>
                <c:pt idx="3926">
                  <c:v>0.0</c:v>
                </c:pt>
                <c:pt idx="3927">
                  <c:v>0.0</c:v>
                </c:pt>
                <c:pt idx="3928">
                  <c:v>0.0</c:v>
                </c:pt>
                <c:pt idx="3929">
                  <c:v>0.0</c:v>
                </c:pt>
                <c:pt idx="3930">
                  <c:v>0.0</c:v>
                </c:pt>
                <c:pt idx="3931">
                  <c:v>0.0</c:v>
                </c:pt>
                <c:pt idx="3932">
                  <c:v>0.0</c:v>
                </c:pt>
                <c:pt idx="3933">
                  <c:v>0.0</c:v>
                </c:pt>
                <c:pt idx="3934">
                  <c:v>0.0</c:v>
                </c:pt>
                <c:pt idx="3935">
                  <c:v>0.0</c:v>
                </c:pt>
                <c:pt idx="3936">
                  <c:v>0.0</c:v>
                </c:pt>
                <c:pt idx="3937">
                  <c:v>1.0</c:v>
                </c:pt>
                <c:pt idx="3938">
                  <c:v>0.0</c:v>
                </c:pt>
                <c:pt idx="3939">
                  <c:v>0.0</c:v>
                </c:pt>
                <c:pt idx="3940">
                  <c:v>0.0</c:v>
                </c:pt>
                <c:pt idx="3941">
                  <c:v>0.0</c:v>
                </c:pt>
                <c:pt idx="3942">
                  <c:v>0.0</c:v>
                </c:pt>
                <c:pt idx="3943">
                  <c:v>0.0</c:v>
                </c:pt>
                <c:pt idx="3944">
                  <c:v>0.0</c:v>
                </c:pt>
                <c:pt idx="3945">
                  <c:v>0.0</c:v>
                </c:pt>
                <c:pt idx="3946">
                  <c:v>0.0</c:v>
                </c:pt>
                <c:pt idx="3947">
                  <c:v>0.0</c:v>
                </c:pt>
                <c:pt idx="3948">
                  <c:v>0.0</c:v>
                </c:pt>
                <c:pt idx="3949">
                  <c:v>0.0</c:v>
                </c:pt>
                <c:pt idx="3950">
                  <c:v>0.0</c:v>
                </c:pt>
                <c:pt idx="3951">
                  <c:v>0.0</c:v>
                </c:pt>
                <c:pt idx="3952">
                  <c:v>0.0</c:v>
                </c:pt>
                <c:pt idx="3953">
                  <c:v>0.0</c:v>
                </c:pt>
                <c:pt idx="3954">
                  <c:v>0.0</c:v>
                </c:pt>
                <c:pt idx="3955">
                  <c:v>0.0</c:v>
                </c:pt>
                <c:pt idx="3956">
                  <c:v>0.0</c:v>
                </c:pt>
                <c:pt idx="3957">
                  <c:v>0.0</c:v>
                </c:pt>
                <c:pt idx="3958">
                  <c:v>0.0</c:v>
                </c:pt>
                <c:pt idx="3959">
                  <c:v>0.0</c:v>
                </c:pt>
                <c:pt idx="3960">
                  <c:v>0.0</c:v>
                </c:pt>
                <c:pt idx="3961">
                  <c:v>0.0</c:v>
                </c:pt>
                <c:pt idx="3962">
                  <c:v>0.0</c:v>
                </c:pt>
                <c:pt idx="3963">
                  <c:v>0.0</c:v>
                </c:pt>
                <c:pt idx="3964">
                  <c:v>0.0</c:v>
                </c:pt>
                <c:pt idx="3965">
                  <c:v>0.0</c:v>
                </c:pt>
                <c:pt idx="3966">
                  <c:v>0.0</c:v>
                </c:pt>
                <c:pt idx="3967">
                  <c:v>0.0</c:v>
                </c:pt>
                <c:pt idx="3968">
                  <c:v>0.0</c:v>
                </c:pt>
                <c:pt idx="3969">
                  <c:v>0.0</c:v>
                </c:pt>
                <c:pt idx="3970">
                  <c:v>0.0</c:v>
                </c:pt>
                <c:pt idx="3971">
                  <c:v>0.0</c:v>
                </c:pt>
                <c:pt idx="3972">
                  <c:v>0.0</c:v>
                </c:pt>
                <c:pt idx="3973">
                  <c:v>0.0</c:v>
                </c:pt>
                <c:pt idx="3974">
                  <c:v>0.0</c:v>
                </c:pt>
                <c:pt idx="3975">
                  <c:v>0.0</c:v>
                </c:pt>
                <c:pt idx="3976">
                  <c:v>0.0</c:v>
                </c:pt>
                <c:pt idx="3977">
                  <c:v>0.0</c:v>
                </c:pt>
                <c:pt idx="3978">
                  <c:v>0.0</c:v>
                </c:pt>
                <c:pt idx="3979">
                  <c:v>0.0</c:v>
                </c:pt>
                <c:pt idx="3980">
                  <c:v>0.0</c:v>
                </c:pt>
                <c:pt idx="3981">
                  <c:v>0.0</c:v>
                </c:pt>
                <c:pt idx="3982">
                  <c:v>0.0</c:v>
                </c:pt>
                <c:pt idx="3983">
                  <c:v>0.0</c:v>
                </c:pt>
                <c:pt idx="3984">
                  <c:v>0.0</c:v>
                </c:pt>
                <c:pt idx="3985">
                  <c:v>0.0</c:v>
                </c:pt>
                <c:pt idx="3986">
                  <c:v>0.0</c:v>
                </c:pt>
                <c:pt idx="3987">
                  <c:v>0.0</c:v>
                </c:pt>
                <c:pt idx="3988">
                  <c:v>0.0</c:v>
                </c:pt>
                <c:pt idx="3989">
                  <c:v>0.0</c:v>
                </c:pt>
                <c:pt idx="3990">
                  <c:v>0.0</c:v>
                </c:pt>
                <c:pt idx="3991">
                  <c:v>0.0</c:v>
                </c:pt>
                <c:pt idx="3992">
                  <c:v>0.0</c:v>
                </c:pt>
                <c:pt idx="3993">
                  <c:v>0.0</c:v>
                </c:pt>
                <c:pt idx="3994">
                  <c:v>0.0</c:v>
                </c:pt>
                <c:pt idx="3995">
                  <c:v>0.0</c:v>
                </c:pt>
                <c:pt idx="3996">
                  <c:v>0.0</c:v>
                </c:pt>
                <c:pt idx="3997">
                  <c:v>0.0</c:v>
                </c:pt>
                <c:pt idx="3998">
                  <c:v>0.0</c:v>
                </c:pt>
                <c:pt idx="3999">
                  <c:v>0.0</c:v>
                </c:pt>
                <c:pt idx="4000">
                  <c:v>0.0</c:v>
                </c:pt>
                <c:pt idx="4001">
                  <c:v>0.0</c:v>
                </c:pt>
                <c:pt idx="4002">
                  <c:v>0.0</c:v>
                </c:pt>
                <c:pt idx="4003">
                  <c:v>0.0</c:v>
                </c:pt>
                <c:pt idx="4004">
                  <c:v>0.0</c:v>
                </c:pt>
                <c:pt idx="4005">
                  <c:v>0.0</c:v>
                </c:pt>
                <c:pt idx="4006">
                  <c:v>0.0</c:v>
                </c:pt>
                <c:pt idx="4007">
                  <c:v>0.0</c:v>
                </c:pt>
                <c:pt idx="4008">
                  <c:v>0.0</c:v>
                </c:pt>
                <c:pt idx="4009">
                  <c:v>0.0</c:v>
                </c:pt>
                <c:pt idx="4010">
                  <c:v>0.0</c:v>
                </c:pt>
                <c:pt idx="4011">
                  <c:v>0.0</c:v>
                </c:pt>
                <c:pt idx="4012">
                  <c:v>0.0</c:v>
                </c:pt>
                <c:pt idx="4013">
                  <c:v>0.0</c:v>
                </c:pt>
                <c:pt idx="4014">
                  <c:v>0.0</c:v>
                </c:pt>
                <c:pt idx="4015">
                  <c:v>0.0</c:v>
                </c:pt>
                <c:pt idx="4016">
                  <c:v>0.0</c:v>
                </c:pt>
                <c:pt idx="4017">
                  <c:v>0.0</c:v>
                </c:pt>
                <c:pt idx="4018">
                  <c:v>0.0</c:v>
                </c:pt>
                <c:pt idx="4019">
                  <c:v>0.0</c:v>
                </c:pt>
                <c:pt idx="4020">
                  <c:v>0.0</c:v>
                </c:pt>
                <c:pt idx="4021">
                  <c:v>0.0</c:v>
                </c:pt>
                <c:pt idx="4022">
                  <c:v>0.0</c:v>
                </c:pt>
                <c:pt idx="4023">
                  <c:v>0.0</c:v>
                </c:pt>
                <c:pt idx="4024">
                  <c:v>0.0</c:v>
                </c:pt>
                <c:pt idx="4025">
                  <c:v>0.0</c:v>
                </c:pt>
                <c:pt idx="4026">
                  <c:v>0.0</c:v>
                </c:pt>
                <c:pt idx="4027">
                  <c:v>0.0</c:v>
                </c:pt>
                <c:pt idx="4028">
                  <c:v>0.0</c:v>
                </c:pt>
                <c:pt idx="4029">
                  <c:v>0.0</c:v>
                </c:pt>
                <c:pt idx="4030">
                  <c:v>0.0</c:v>
                </c:pt>
                <c:pt idx="4031">
                  <c:v>0.0</c:v>
                </c:pt>
                <c:pt idx="4032">
                  <c:v>0.0</c:v>
                </c:pt>
                <c:pt idx="4033">
                  <c:v>0.0</c:v>
                </c:pt>
                <c:pt idx="4034">
                  <c:v>0.0</c:v>
                </c:pt>
                <c:pt idx="4035">
                  <c:v>0.0</c:v>
                </c:pt>
                <c:pt idx="4036">
                  <c:v>0.0</c:v>
                </c:pt>
                <c:pt idx="4037">
                  <c:v>0.0</c:v>
                </c:pt>
                <c:pt idx="4038">
                  <c:v>0.0</c:v>
                </c:pt>
                <c:pt idx="4039">
                  <c:v>0.0</c:v>
                </c:pt>
                <c:pt idx="4040">
                  <c:v>0.0</c:v>
                </c:pt>
                <c:pt idx="4041">
                  <c:v>0.0</c:v>
                </c:pt>
                <c:pt idx="4042">
                  <c:v>0.0</c:v>
                </c:pt>
                <c:pt idx="4043">
                  <c:v>0.0</c:v>
                </c:pt>
                <c:pt idx="4044">
                  <c:v>0.0</c:v>
                </c:pt>
                <c:pt idx="4045">
                  <c:v>0.0</c:v>
                </c:pt>
                <c:pt idx="4046">
                  <c:v>0.0</c:v>
                </c:pt>
                <c:pt idx="4047">
                  <c:v>0.0</c:v>
                </c:pt>
                <c:pt idx="4048">
                  <c:v>0.0</c:v>
                </c:pt>
                <c:pt idx="4049">
                  <c:v>0.0</c:v>
                </c:pt>
                <c:pt idx="4050">
                  <c:v>0.0</c:v>
                </c:pt>
                <c:pt idx="4051">
                  <c:v>0.0</c:v>
                </c:pt>
                <c:pt idx="4052">
                  <c:v>0.0</c:v>
                </c:pt>
                <c:pt idx="4053">
                  <c:v>0.0</c:v>
                </c:pt>
                <c:pt idx="4054">
                  <c:v>0.0</c:v>
                </c:pt>
                <c:pt idx="4055">
                  <c:v>0.0</c:v>
                </c:pt>
                <c:pt idx="4056">
                  <c:v>0.0</c:v>
                </c:pt>
                <c:pt idx="4057">
                  <c:v>0.0</c:v>
                </c:pt>
                <c:pt idx="4058">
                  <c:v>0.0</c:v>
                </c:pt>
                <c:pt idx="4059">
                  <c:v>0.0</c:v>
                </c:pt>
                <c:pt idx="4060">
                  <c:v>0.0</c:v>
                </c:pt>
                <c:pt idx="4061">
                  <c:v>0.0</c:v>
                </c:pt>
                <c:pt idx="4062">
                  <c:v>0.0</c:v>
                </c:pt>
                <c:pt idx="4063">
                  <c:v>0.0</c:v>
                </c:pt>
                <c:pt idx="4064">
                  <c:v>0.0</c:v>
                </c:pt>
                <c:pt idx="4065">
                  <c:v>0.0</c:v>
                </c:pt>
                <c:pt idx="4066">
                  <c:v>0.0</c:v>
                </c:pt>
                <c:pt idx="4067">
                  <c:v>0.0</c:v>
                </c:pt>
                <c:pt idx="4068">
                  <c:v>0.0</c:v>
                </c:pt>
                <c:pt idx="4069">
                  <c:v>0.0</c:v>
                </c:pt>
                <c:pt idx="4070">
                  <c:v>0.0</c:v>
                </c:pt>
                <c:pt idx="4071">
                  <c:v>0.0</c:v>
                </c:pt>
                <c:pt idx="4072">
                  <c:v>0.0</c:v>
                </c:pt>
                <c:pt idx="4073">
                  <c:v>0.0</c:v>
                </c:pt>
                <c:pt idx="4074">
                  <c:v>0.0</c:v>
                </c:pt>
                <c:pt idx="4075">
                  <c:v>0.0</c:v>
                </c:pt>
                <c:pt idx="4076">
                  <c:v>0.0</c:v>
                </c:pt>
                <c:pt idx="4077">
                  <c:v>0.0</c:v>
                </c:pt>
                <c:pt idx="4078">
                  <c:v>0.0</c:v>
                </c:pt>
                <c:pt idx="4079">
                  <c:v>0.0</c:v>
                </c:pt>
                <c:pt idx="4080">
                  <c:v>0.0</c:v>
                </c:pt>
                <c:pt idx="4081">
                  <c:v>0.0</c:v>
                </c:pt>
                <c:pt idx="4082">
                  <c:v>0.0</c:v>
                </c:pt>
                <c:pt idx="4083">
                  <c:v>0.0</c:v>
                </c:pt>
                <c:pt idx="4084">
                  <c:v>0.0</c:v>
                </c:pt>
                <c:pt idx="4085">
                  <c:v>0.0</c:v>
                </c:pt>
                <c:pt idx="4086">
                  <c:v>0.0</c:v>
                </c:pt>
                <c:pt idx="4087">
                  <c:v>0.0</c:v>
                </c:pt>
                <c:pt idx="4088">
                  <c:v>0.0</c:v>
                </c:pt>
                <c:pt idx="4089">
                  <c:v>0.0</c:v>
                </c:pt>
                <c:pt idx="4090">
                  <c:v>0.0</c:v>
                </c:pt>
                <c:pt idx="4091">
                  <c:v>0.0</c:v>
                </c:pt>
                <c:pt idx="4092">
                  <c:v>0.0</c:v>
                </c:pt>
                <c:pt idx="4093">
                  <c:v>0.0</c:v>
                </c:pt>
                <c:pt idx="4094">
                  <c:v>0.0</c:v>
                </c:pt>
                <c:pt idx="4095">
                  <c:v>0.0</c:v>
                </c:pt>
                <c:pt idx="4096">
                  <c:v>0.0</c:v>
                </c:pt>
                <c:pt idx="4097">
                  <c:v>0.0</c:v>
                </c:pt>
                <c:pt idx="4098">
                  <c:v>0.0</c:v>
                </c:pt>
                <c:pt idx="4099">
                  <c:v>0.0</c:v>
                </c:pt>
                <c:pt idx="4100">
                  <c:v>0.0</c:v>
                </c:pt>
                <c:pt idx="4101">
                  <c:v>0.0</c:v>
                </c:pt>
                <c:pt idx="4102">
                  <c:v>0.0</c:v>
                </c:pt>
                <c:pt idx="4103">
                  <c:v>0.0</c:v>
                </c:pt>
                <c:pt idx="4104">
                  <c:v>0.0</c:v>
                </c:pt>
                <c:pt idx="4105">
                  <c:v>0.0</c:v>
                </c:pt>
                <c:pt idx="4106">
                  <c:v>0.0</c:v>
                </c:pt>
                <c:pt idx="4107">
                  <c:v>0.0</c:v>
                </c:pt>
                <c:pt idx="4108">
                  <c:v>0.0</c:v>
                </c:pt>
                <c:pt idx="4109">
                  <c:v>0.0</c:v>
                </c:pt>
                <c:pt idx="4110">
                  <c:v>0.0</c:v>
                </c:pt>
                <c:pt idx="4111">
                  <c:v>0.0</c:v>
                </c:pt>
                <c:pt idx="4112">
                  <c:v>0.0</c:v>
                </c:pt>
                <c:pt idx="4113">
                  <c:v>0.0</c:v>
                </c:pt>
                <c:pt idx="4114">
                  <c:v>0.0</c:v>
                </c:pt>
                <c:pt idx="4115">
                  <c:v>0.0</c:v>
                </c:pt>
                <c:pt idx="4116">
                  <c:v>0.0</c:v>
                </c:pt>
                <c:pt idx="4117">
                  <c:v>0.0</c:v>
                </c:pt>
                <c:pt idx="4118">
                  <c:v>0.0</c:v>
                </c:pt>
                <c:pt idx="4119">
                  <c:v>0.0</c:v>
                </c:pt>
                <c:pt idx="4120">
                  <c:v>0.0</c:v>
                </c:pt>
                <c:pt idx="4121">
                  <c:v>0.0</c:v>
                </c:pt>
                <c:pt idx="4122">
                  <c:v>0.0</c:v>
                </c:pt>
                <c:pt idx="4123">
                  <c:v>0.0</c:v>
                </c:pt>
                <c:pt idx="4124">
                  <c:v>0.0</c:v>
                </c:pt>
                <c:pt idx="4125">
                  <c:v>0.0</c:v>
                </c:pt>
                <c:pt idx="4126">
                  <c:v>0.0</c:v>
                </c:pt>
                <c:pt idx="4127">
                  <c:v>0.0</c:v>
                </c:pt>
                <c:pt idx="4128">
                  <c:v>0.0</c:v>
                </c:pt>
                <c:pt idx="4129">
                  <c:v>0.0</c:v>
                </c:pt>
                <c:pt idx="4130">
                  <c:v>0.0</c:v>
                </c:pt>
                <c:pt idx="4131">
                  <c:v>0.0</c:v>
                </c:pt>
                <c:pt idx="4132">
                  <c:v>0.0</c:v>
                </c:pt>
                <c:pt idx="4133">
                  <c:v>0.0</c:v>
                </c:pt>
                <c:pt idx="4134">
                  <c:v>0.0</c:v>
                </c:pt>
                <c:pt idx="4135">
                  <c:v>0.0</c:v>
                </c:pt>
                <c:pt idx="4136">
                  <c:v>0.0</c:v>
                </c:pt>
                <c:pt idx="4137">
                  <c:v>0.0</c:v>
                </c:pt>
                <c:pt idx="4138">
                  <c:v>0.0</c:v>
                </c:pt>
                <c:pt idx="4139">
                  <c:v>0.0</c:v>
                </c:pt>
                <c:pt idx="4140">
                  <c:v>0.0</c:v>
                </c:pt>
                <c:pt idx="4141">
                  <c:v>0.0</c:v>
                </c:pt>
                <c:pt idx="4142">
                  <c:v>0.0</c:v>
                </c:pt>
                <c:pt idx="4143">
                  <c:v>0.0</c:v>
                </c:pt>
                <c:pt idx="4144">
                  <c:v>0.0</c:v>
                </c:pt>
                <c:pt idx="4145">
                  <c:v>0.0</c:v>
                </c:pt>
                <c:pt idx="4146">
                  <c:v>0.0</c:v>
                </c:pt>
                <c:pt idx="4147">
                  <c:v>0.0</c:v>
                </c:pt>
                <c:pt idx="4148">
                  <c:v>0.0</c:v>
                </c:pt>
                <c:pt idx="4149">
                  <c:v>0.0</c:v>
                </c:pt>
                <c:pt idx="4150">
                  <c:v>0.0</c:v>
                </c:pt>
                <c:pt idx="4151">
                  <c:v>0.0</c:v>
                </c:pt>
                <c:pt idx="4152">
                  <c:v>0.0</c:v>
                </c:pt>
                <c:pt idx="4153">
                  <c:v>0.0</c:v>
                </c:pt>
                <c:pt idx="4154">
                  <c:v>0.0</c:v>
                </c:pt>
                <c:pt idx="4155">
                  <c:v>0.0</c:v>
                </c:pt>
                <c:pt idx="4156">
                  <c:v>0.0</c:v>
                </c:pt>
                <c:pt idx="4157">
                  <c:v>0.0</c:v>
                </c:pt>
                <c:pt idx="4158">
                  <c:v>0.0</c:v>
                </c:pt>
                <c:pt idx="4159">
                  <c:v>0.0</c:v>
                </c:pt>
                <c:pt idx="4160">
                  <c:v>0.0</c:v>
                </c:pt>
                <c:pt idx="4161">
                  <c:v>0.0</c:v>
                </c:pt>
                <c:pt idx="4162">
                  <c:v>0.0</c:v>
                </c:pt>
                <c:pt idx="4163">
                  <c:v>0.0</c:v>
                </c:pt>
                <c:pt idx="4164">
                  <c:v>0.0</c:v>
                </c:pt>
                <c:pt idx="4165">
                  <c:v>0.0</c:v>
                </c:pt>
                <c:pt idx="4166">
                  <c:v>0.0</c:v>
                </c:pt>
                <c:pt idx="4167">
                  <c:v>0.0</c:v>
                </c:pt>
                <c:pt idx="4168">
                  <c:v>0.0</c:v>
                </c:pt>
                <c:pt idx="4169">
                  <c:v>0.0</c:v>
                </c:pt>
                <c:pt idx="4170">
                  <c:v>0.0</c:v>
                </c:pt>
                <c:pt idx="4171">
                  <c:v>0.0</c:v>
                </c:pt>
                <c:pt idx="4172">
                  <c:v>0.0</c:v>
                </c:pt>
                <c:pt idx="4173">
                  <c:v>0.0</c:v>
                </c:pt>
                <c:pt idx="4174">
                  <c:v>0.0</c:v>
                </c:pt>
                <c:pt idx="4175">
                  <c:v>0.0</c:v>
                </c:pt>
                <c:pt idx="4176">
                  <c:v>0.0</c:v>
                </c:pt>
                <c:pt idx="4177">
                  <c:v>0.0</c:v>
                </c:pt>
                <c:pt idx="4178">
                  <c:v>0.0</c:v>
                </c:pt>
                <c:pt idx="4179">
                  <c:v>0.0</c:v>
                </c:pt>
                <c:pt idx="4180">
                  <c:v>0.0</c:v>
                </c:pt>
                <c:pt idx="4181">
                  <c:v>0.0</c:v>
                </c:pt>
                <c:pt idx="4182">
                  <c:v>0.0</c:v>
                </c:pt>
                <c:pt idx="4183">
                  <c:v>0.0</c:v>
                </c:pt>
                <c:pt idx="4184">
                  <c:v>0.0</c:v>
                </c:pt>
                <c:pt idx="4185">
                  <c:v>0.0</c:v>
                </c:pt>
                <c:pt idx="4186">
                  <c:v>0.0</c:v>
                </c:pt>
                <c:pt idx="4187">
                  <c:v>0.0</c:v>
                </c:pt>
                <c:pt idx="4188">
                  <c:v>0.0</c:v>
                </c:pt>
                <c:pt idx="4189">
                  <c:v>0.0</c:v>
                </c:pt>
                <c:pt idx="4190">
                  <c:v>0.0</c:v>
                </c:pt>
                <c:pt idx="4191">
                  <c:v>0.0</c:v>
                </c:pt>
                <c:pt idx="4192">
                  <c:v>0.0</c:v>
                </c:pt>
                <c:pt idx="4193">
                  <c:v>0.0</c:v>
                </c:pt>
                <c:pt idx="4194">
                  <c:v>0.0</c:v>
                </c:pt>
                <c:pt idx="4195">
                  <c:v>0.0</c:v>
                </c:pt>
                <c:pt idx="4196">
                  <c:v>0.0</c:v>
                </c:pt>
                <c:pt idx="4197">
                  <c:v>0.0</c:v>
                </c:pt>
                <c:pt idx="4198">
                  <c:v>0.0</c:v>
                </c:pt>
                <c:pt idx="4199">
                  <c:v>0.0</c:v>
                </c:pt>
                <c:pt idx="4200">
                  <c:v>1.0</c:v>
                </c:pt>
                <c:pt idx="4201">
                  <c:v>0.0</c:v>
                </c:pt>
                <c:pt idx="4202">
                  <c:v>0.0</c:v>
                </c:pt>
                <c:pt idx="4203">
                  <c:v>0.0</c:v>
                </c:pt>
                <c:pt idx="4204">
                  <c:v>0.0</c:v>
                </c:pt>
                <c:pt idx="4205">
                  <c:v>0.0</c:v>
                </c:pt>
                <c:pt idx="4206">
                  <c:v>0.0</c:v>
                </c:pt>
                <c:pt idx="4207">
                  <c:v>0.0</c:v>
                </c:pt>
                <c:pt idx="4208">
                  <c:v>0.0</c:v>
                </c:pt>
                <c:pt idx="4209">
                  <c:v>0.0</c:v>
                </c:pt>
                <c:pt idx="4210">
                  <c:v>0.0</c:v>
                </c:pt>
                <c:pt idx="4211">
                  <c:v>0.0</c:v>
                </c:pt>
                <c:pt idx="4212">
                  <c:v>0.0</c:v>
                </c:pt>
                <c:pt idx="4213">
                  <c:v>0.0</c:v>
                </c:pt>
                <c:pt idx="4214">
                  <c:v>0.0</c:v>
                </c:pt>
                <c:pt idx="4215">
                  <c:v>0.0</c:v>
                </c:pt>
                <c:pt idx="4216">
                  <c:v>0.0</c:v>
                </c:pt>
                <c:pt idx="4217">
                  <c:v>0.0</c:v>
                </c:pt>
                <c:pt idx="4218">
                  <c:v>0.0</c:v>
                </c:pt>
                <c:pt idx="4219">
                  <c:v>0.0</c:v>
                </c:pt>
                <c:pt idx="4220">
                  <c:v>0.0</c:v>
                </c:pt>
                <c:pt idx="4221">
                  <c:v>0.0</c:v>
                </c:pt>
                <c:pt idx="4222">
                  <c:v>0.0</c:v>
                </c:pt>
                <c:pt idx="4223">
                  <c:v>0.0</c:v>
                </c:pt>
                <c:pt idx="4224">
                  <c:v>0.0</c:v>
                </c:pt>
                <c:pt idx="4225">
                  <c:v>0.0</c:v>
                </c:pt>
                <c:pt idx="4226">
                  <c:v>0.0</c:v>
                </c:pt>
                <c:pt idx="4227">
                  <c:v>0.0</c:v>
                </c:pt>
                <c:pt idx="4228">
                  <c:v>0.0</c:v>
                </c:pt>
                <c:pt idx="4229">
                  <c:v>0.0</c:v>
                </c:pt>
                <c:pt idx="4230">
                  <c:v>0.0</c:v>
                </c:pt>
                <c:pt idx="4231">
                  <c:v>0.0</c:v>
                </c:pt>
                <c:pt idx="4232">
                  <c:v>1.0</c:v>
                </c:pt>
                <c:pt idx="4233">
                  <c:v>0.0</c:v>
                </c:pt>
                <c:pt idx="4234">
                  <c:v>0.0</c:v>
                </c:pt>
                <c:pt idx="4235">
                  <c:v>0.0</c:v>
                </c:pt>
                <c:pt idx="4236">
                  <c:v>0.0</c:v>
                </c:pt>
                <c:pt idx="4237">
                  <c:v>0.0</c:v>
                </c:pt>
                <c:pt idx="4238">
                  <c:v>0.0</c:v>
                </c:pt>
                <c:pt idx="4239">
                  <c:v>0.0</c:v>
                </c:pt>
                <c:pt idx="4240">
                  <c:v>0.0</c:v>
                </c:pt>
                <c:pt idx="4241">
                  <c:v>0.0</c:v>
                </c:pt>
                <c:pt idx="4242">
                  <c:v>0.0</c:v>
                </c:pt>
                <c:pt idx="4243">
                  <c:v>0.0</c:v>
                </c:pt>
                <c:pt idx="4244">
                  <c:v>0.0</c:v>
                </c:pt>
                <c:pt idx="4245">
                  <c:v>0.0</c:v>
                </c:pt>
                <c:pt idx="4246">
                  <c:v>0.0</c:v>
                </c:pt>
                <c:pt idx="4247">
                  <c:v>0.0</c:v>
                </c:pt>
                <c:pt idx="4248">
                  <c:v>0.0</c:v>
                </c:pt>
                <c:pt idx="4249">
                  <c:v>0.0</c:v>
                </c:pt>
                <c:pt idx="4250">
                  <c:v>0.0</c:v>
                </c:pt>
                <c:pt idx="4251">
                  <c:v>0.0</c:v>
                </c:pt>
                <c:pt idx="4252">
                  <c:v>0.0</c:v>
                </c:pt>
                <c:pt idx="4253">
                  <c:v>0.0</c:v>
                </c:pt>
                <c:pt idx="4254">
                  <c:v>0.0</c:v>
                </c:pt>
                <c:pt idx="4255">
                  <c:v>0.0</c:v>
                </c:pt>
                <c:pt idx="4256">
                  <c:v>0.0</c:v>
                </c:pt>
                <c:pt idx="4257">
                  <c:v>0.0</c:v>
                </c:pt>
                <c:pt idx="4258">
                  <c:v>0.0</c:v>
                </c:pt>
                <c:pt idx="4259">
                  <c:v>0.0</c:v>
                </c:pt>
                <c:pt idx="4260">
                  <c:v>0.0</c:v>
                </c:pt>
                <c:pt idx="4261">
                  <c:v>0.0</c:v>
                </c:pt>
                <c:pt idx="4262">
                  <c:v>0.0</c:v>
                </c:pt>
                <c:pt idx="4263">
                  <c:v>0.0</c:v>
                </c:pt>
                <c:pt idx="4264">
                  <c:v>0.0</c:v>
                </c:pt>
                <c:pt idx="4265">
                  <c:v>0.0</c:v>
                </c:pt>
                <c:pt idx="4266">
                  <c:v>0.0</c:v>
                </c:pt>
                <c:pt idx="4267">
                  <c:v>0.0</c:v>
                </c:pt>
                <c:pt idx="4268">
                  <c:v>0.0</c:v>
                </c:pt>
                <c:pt idx="4269">
                  <c:v>0.0</c:v>
                </c:pt>
                <c:pt idx="4270">
                  <c:v>0.0</c:v>
                </c:pt>
                <c:pt idx="4271">
                  <c:v>0.0</c:v>
                </c:pt>
                <c:pt idx="4272">
                  <c:v>0.0</c:v>
                </c:pt>
                <c:pt idx="4273">
                  <c:v>0.0</c:v>
                </c:pt>
                <c:pt idx="4274">
                  <c:v>0.0</c:v>
                </c:pt>
                <c:pt idx="4275">
                  <c:v>0.0</c:v>
                </c:pt>
                <c:pt idx="4276">
                  <c:v>0.0</c:v>
                </c:pt>
                <c:pt idx="4277">
                  <c:v>0.0</c:v>
                </c:pt>
                <c:pt idx="4278">
                  <c:v>0.0</c:v>
                </c:pt>
                <c:pt idx="4279">
                  <c:v>0.0</c:v>
                </c:pt>
                <c:pt idx="4280">
                  <c:v>0.0</c:v>
                </c:pt>
                <c:pt idx="4281">
                  <c:v>0.0</c:v>
                </c:pt>
                <c:pt idx="4282">
                  <c:v>0.0</c:v>
                </c:pt>
                <c:pt idx="4283">
                  <c:v>0.0</c:v>
                </c:pt>
                <c:pt idx="4284">
                  <c:v>0.0</c:v>
                </c:pt>
                <c:pt idx="4285">
                  <c:v>0.0</c:v>
                </c:pt>
                <c:pt idx="4286">
                  <c:v>0.0</c:v>
                </c:pt>
                <c:pt idx="4287">
                  <c:v>0.0</c:v>
                </c:pt>
                <c:pt idx="4288">
                  <c:v>0.0</c:v>
                </c:pt>
                <c:pt idx="4289">
                  <c:v>0.0</c:v>
                </c:pt>
                <c:pt idx="4290">
                  <c:v>0.0</c:v>
                </c:pt>
                <c:pt idx="4291">
                  <c:v>0.0</c:v>
                </c:pt>
                <c:pt idx="4292">
                  <c:v>0.0</c:v>
                </c:pt>
                <c:pt idx="4293">
                  <c:v>0.0</c:v>
                </c:pt>
                <c:pt idx="4294">
                  <c:v>0.0</c:v>
                </c:pt>
                <c:pt idx="4295">
                  <c:v>0.0</c:v>
                </c:pt>
                <c:pt idx="4296">
                  <c:v>0.0</c:v>
                </c:pt>
                <c:pt idx="4297">
                  <c:v>0.0</c:v>
                </c:pt>
                <c:pt idx="4298">
                  <c:v>0.0</c:v>
                </c:pt>
                <c:pt idx="4299">
                  <c:v>0.0</c:v>
                </c:pt>
                <c:pt idx="4300">
                  <c:v>0.0</c:v>
                </c:pt>
                <c:pt idx="4301">
                  <c:v>0.0</c:v>
                </c:pt>
                <c:pt idx="4302">
                  <c:v>0.0</c:v>
                </c:pt>
                <c:pt idx="4303">
                  <c:v>0.0</c:v>
                </c:pt>
                <c:pt idx="4304">
                  <c:v>0.0</c:v>
                </c:pt>
                <c:pt idx="4305">
                  <c:v>0.0</c:v>
                </c:pt>
                <c:pt idx="4306">
                  <c:v>0.0</c:v>
                </c:pt>
                <c:pt idx="4307">
                  <c:v>0.0</c:v>
                </c:pt>
                <c:pt idx="4308">
                  <c:v>0.0</c:v>
                </c:pt>
                <c:pt idx="4309">
                  <c:v>0.0</c:v>
                </c:pt>
                <c:pt idx="4310">
                  <c:v>0.0</c:v>
                </c:pt>
                <c:pt idx="4311">
                  <c:v>0.0</c:v>
                </c:pt>
                <c:pt idx="4312">
                  <c:v>0.0</c:v>
                </c:pt>
                <c:pt idx="4313">
                  <c:v>0.0</c:v>
                </c:pt>
                <c:pt idx="4314">
                  <c:v>0.0</c:v>
                </c:pt>
                <c:pt idx="4315">
                  <c:v>0.0</c:v>
                </c:pt>
                <c:pt idx="4316">
                  <c:v>0.0</c:v>
                </c:pt>
                <c:pt idx="4317">
                  <c:v>0.0</c:v>
                </c:pt>
                <c:pt idx="4318">
                  <c:v>0.0</c:v>
                </c:pt>
                <c:pt idx="4319">
                  <c:v>0.0</c:v>
                </c:pt>
                <c:pt idx="4320">
                  <c:v>0.0</c:v>
                </c:pt>
                <c:pt idx="4321">
                  <c:v>0.0</c:v>
                </c:pt>
                <c:pt idx="4322">
                  <c:v>0.0</c:v>
                </c:pt>
                <c:pt idx="4323">
                  <c:v>0.0</c:v>
                </c:pt>
                <c:pt idx="4324">
                  <c:v>0.0</c:v>
                </c:pt>
                <c:pt idx="4325">
                  <c:v>0.0</c:v>
                </c:pt>
                <c:pt idx="4326">
                  <c:v>0.0</c:v>
                </c:pt>
                <c:pt idx="4327">
                  <c:v>0.0</c:v>
                </c:pt>
                <c:pt idx="4328">
                  <c:v>0.0</c:v>
                </c:pt>
                <c:pt idx="4329">
                  <c:v>0.0</c:v>
                </c:pt>
                <c:pt idx="4330">
                  <c:v>0.0</c:v>
                </c:pt>
                <c:pt idx="4331">
                  <c:v>0.0</c:v>
                </c:pt>
                <c:pt idx="4332">
                  <c:v>0.0</c:v>
                </c:pt>
                <c:pt idx="4333">
                  <c:v>0.0</c:v>
                </c:pt>
                <c:pt idx="4334">
                  <c:v>0.0</c:v>
                </c:pt>
                <c:pt idx="4335">
                  <c:v>0.0</c:v>
                </c:pt>
                <c:pt idx="4336">
                  <c:v>0.0</c:v>
                </c:pt>
                <c:pt idx="4337">
                  <c:v>0.0</c:v>
                </c:pt>
                <c:pt idx="4338">
                  <c:v>0.0</c:v>
                </c:pt>
                <c:pt idx="4339">
                  <c:v>0.0</c:v>
                </c:pt>
                <c:pt idx="4340">
                  <c:v>0.0</c:v>
                </c:pt>
                <c:pt idx="4341">
                  <c:v>0.0</c:v>
                </c:pt>
                <c:pt idx="4342">
                  <c:v>0.0</c:v>
                </c:pt>
                <c:pt idx="4343">
                  <c:v>0.0</c:v>
                </c:pt>
                <c:pt idx="4344">
                  <c:v>0.0</c:v>
                </c:pt>
                <c:pt idx="4345">
                  <c:v>0.0</c:v>
                </c:pt>
                <c:pt idx="4346">
                  <c:v>0.0</c:v>
                </c:pt>
                <c:pt idx="4347">
                  <c:v>0.0</c:v>
                </c:pt>
                <c:pt idx="4348">
                  <c:v>0.0</c:v>
                </c:pt>
                <c:pt idx="4349">
                  <c:v>0.0</c:v>
                </c:pt>
                <c:pt idx="4350">
                  <c:v>0.0</c:v>
                </c:pt>
                <c:pt idx="4351">
                  <c:v>0.0</c:v>
                </c:pt>
                <c:pt idx="4352">
                  <c:v>0.0</c:v>
                </c:pt>
                <c:pt idx="4353">
                  <c:v>0.0</c:v>
                </c:pt>
                <c:pt idx="4354">
                  <c:v>0.0</c:v>
                </c:pt>
                <c:pt idx="4355">
                  <c:v>0.0</c:v>
                </c:pt>
                <c:pt idx="4356">
                  <c:v>0.0</c:v>
                </c:pt>
                <c:pt idx="4357">
                  <c:v>0.0</c:v>
                </c:pt>
                <c:pt idx="4358">
                  <c:v>0.0</c:v>
                </c:pt>
                <c:pt idx="4359">
                  <c:v>0.0</c:v>
                </c:pt>
                <c:pt idx="4360">
                  <c:v>0.0</c:v>
                </c:pt>
                <c:pt idx="4361">
                  <c:v>0.0</c:v>
                </c:pt>
                <c:pt idx="4362">
                  <c:v>0.0</c:v>
                </c:pt>
                <c:pt idx="4363">
                  <c:v>0.0</c:v>
                </c:pt>
                <c:pt idx="4364">
                  <c:v>0.0</c:v>
                </c:pt>
                <c:pt idx="4365">
                  <c:v>0.0</c:v>
                </c:pt>
                <c:pt idx="4366">
                  <c:v>0.0</c:v>
                </c:pt>
                <c:pt idx="4367">
                  <c:v>0.0</c:v>
                </c:pt>
                <c:pt idx="4368">
                  <c:v>0.0</c:v>
                </c:pt>
                <c:pt idx="4369">
                  <c:v>0.0</c:v>
                </c:pt>
                <c:pt idx="4370">
                  <c:v>0.0</c:v>
                </c:pt>
                <c:pt idx="4371">
                  <c:v>0.0</c:v>
                </c:pt>
                <c:pt idx="4372">
                  <c:v>0.0</c:v>
                </c:pt>
                <c:pt idx="4373">
                  <c:v>0.0</c:v>
                </c:pt>
                <c:pt idx="4374">
                  <c:v>0.0</c:v>
                </c:pt>
                <c:pt idx="4375">
                  <c:v>0.0</c:v>
                </c:pt>
                <c:pt idx="4376">
                  <c:v>0.0</c:v>
                </c:pt>
                <c:pt idx="4377">
                  <c:v>0.0</c:v>
                </c:pt>
                <c:pt idx="4378">
                  <c:v>0.0</c:v>
                </c:pt>
                <c:pt idx="4379">
                  <c:v>0.0</c:v>
                </c:pt>
                <c:pt idx="4380">
                  <c:v>0.0</c:v>
                </c:pt>
                <c:pt idx="4381">
                  <c:v>0.0</c:v>
                </c:pt>
                <c:pt idx="4382">
                  <c:v>0.0</c:v>
                </c:pt>
                <c:pt idx="4383">
                  <c:v>0.0</c:v>
                </c:pt>
                <c:pt idx="4384">
                  <c:v>0.0</c:v>
                </c:pt>
                <c:pt idx="4385">
                  <c:v>0.0</c:v>
                </c:pt>
                <c:pt idx="4386">
                  <c:v>0.0</c:v>
                </c:pt>
                <c:pt idx="4387">
                  <c:v>0.0</c:v>
                </c:pt>
                <c:pt idx="4388">
                  <c:v>0.0</c:v>
                </c:pt>
                <c:pt idx="4389">
                  <c:v>0.0</c:v>
                </c:pt>
                <c:pt idx="4390">
                  <c:v>0.0</c:v>
                </c:pt>
                <c:pt idx="4391">
                  <c:v>0.0</c:v>
                </c:pt>
                <c:pt idx="4392">
                  <c:v>0.0</c:v>
                </c:pt>
                <c:pt idx="4393">
                  <c:v>0.0</c:v>
                </c:pt>
                <c:pt idx="4394">
                  <c:v>0.0</c:v>
                </c:pt>
                <c:pt idx="4395">
                  <c:v>0.0</c:v>
                </c:pt>
                <c:pt idx="4396">
                  <c:v>0.0</c:v>
                </c:pt>
                <c:pt idx="4397">
                  <c:v>0.0</c:v>
                </c:pt>
                <c:pt idx="4398">
                  <c:v>0.0</c:v>
                </c:pt>
                <c:pt idx="4399">
                  <c:v>0.0</c:v>
                </c:pt>
                <c:pt idx="4400">
                  <c:v>0.0</c:v>
                </c:pt>
                <c:pt idx="4401">
                  <c:v>0.0</c:v>
                </c:pt>
                <c:pt idx="4402">
                  <c:v>0.0</c:v>
                </c:pt>
                <c:pt idx="4403">
                  <c:v>0.0</c:v>
                </c:pt>
                <c:pt idx="4404">
                  <c:v>0.0</c:v>
                </c:pt>
                <c:pt idx="4405">
                  <c:v>0.0</c:v>
                </c:pt>
                <c:pt idx="4406">
                  <c:v>0.0</c:v>
                </c:pt>
                <c:pt idx="4407">
                  <c:v>0.0</c:v>
                </c:pt>
                <c:pt idx="4408">
                  <c:v>0.0</c:v>
                </c:pt>
                <c:pt idx="4409">
                  <c:v>0.0</c:v>
                </c:pt>
                <c:pt idx="4410">
                  <c:v>0.0</c:v>
                </c:pt>
                <c:pt idx="4411">
                  <c:v>0.0</c:v>
                </c:pt>
                <c:pt idx="4412">
                  <c:v>0.0</c:v>
                </c:pt>
                <c:pt idx="4413">
                  <c:v>0.0</c:v>
                </c:pt>
                <c:pt idx="4414">
                  <c:v>0.0</c:v>
                </c:pt>
                <c:pt idx="4415">
                  <c:v>0.0</c:v>
                </c:pt>
                <c:pt idx="4416">
                  <c:v>0.0</c:v>
                </c:pt>
                <c:pt idx="4417">
                  <c:v>0.0</c:v>
                </c:pt>
                <c:pt idx="4418">
                  <c:v>0.0</c:v>
                </c:pt>
                <c:pt idx="4419">
                  <c:v>0.0</c:v>
                </c:pt>
                <c:pt idx="4420">
                  <c:v>0.0</c:v>
                </c:pt>
                <c:pt idx="4421">
                  <c:v>0.0</c:v>
                </c:pt>
                <c:pt idx="4422">
                  <c:v>0.0</c:v>
                </c:pt>
                <c:pt idx="4423">
                  <c:v>0.0</c:v>
                </c:pt>
                <c:pt idx="4424">
                  <c:v>0.0</c:v>
                </c:pt>
                <c:pt idx="4425">
                  <c:v>0.0</c:v>
                </c:pt>
                <c:pt idx="4426">
                  <c:v>0.0</c:v>
                </c:pt>
                <c:pt idx="4427">
                  <c:v>0.0</c:v>
                </c:pt>
                <c:pt idx="4428">
                  <c:v>0.0</c:v>
                </c:pt>
                <c:pt idx="4429">
                  <c:v>0.0</c:v>
                </c:pt>
                <c:pt idx="4430">
                  <c:v>0.0</c:v>
                </c:pt>
                <c:pt idx="4431">
                  <c:v>0.0</c:v>
                </c:pt>
                <c:pt idx="4432">
                  <c:v>0.0</c:v>
                </c:pt>
                <c:pt idx="4433">
                  <c:v>0.0</c:v>
                </c:pt>
                <c:pt idx="4434">
                  <c:v>0.0</c:v>
                </c:pt>
                <c:pt idx="4435">
                  <c:v>0.0</c:v>
                </c:pt>
                <c:pt idx="4436">
                  <c:v>0.0</c:v>
                </c:pt>
                <c:pt idx="4437">
                  <c:v>0.0</c:v>
                </c:pt>
                <c:pt idx="4438">
                  <c:v>0.0</c:v>
                </c:pt>
                <c:pt idx="4439">
                  <c:v>0.0</c:v>
                </c:pt>
                <c:pt idx="4440">
                  <c:v>0.0</c:v>
                </c:pt>
                <c:pt idx="4441">
                  <c:v>0.0</c:v>
                </c:pt>
                <c:pt idx="4442">
                  <c:v>0.0</c:v>
                </c:pt>
                <c:pt idx="4443">
                  <c:v>0.0</c:v>
                </c:pt>
                <c:pt idx="4444">
                  <c:v>0.0</c:v>
                </c:pt>
                <c:pt idx="4445">
                  <c:v>0.0</c:v>
                </c:pt>
                <c:pt idx="4446">
                  <c:v>0.0</c:v>
                </c:pt>
                <c:pt idx="4447">
                  <c:v>0.0</c:v>
                </c:pt>
                <c:pt idx="4448">
                  <c:v>0.0</c:v>
                </c:pt>
                <c:pt idx="4449">
                  <c:v>0.0</c:v>
                </c:pt>
                <c:pt idx="4450">
                  <c:v>0.0</c:v>
                </c:pt>
                <c:pt idx="4451">
                  <c:v>0.0</c:v>
                </c:pt>
                <c:pt idx="4452">
                  <c:v>0.0</c:v>
                </c:pt>
                <c:pt idx="4453">
                  <c:v>0.0</c:v>
                </c:pt>
                <c:pt idx="4454">
                  <c:v>0.0</c:v>
                </c:pt>
                <c:pt idx="4455">
                  <c:v>0.0</c:v>
                </c:pt>
                <c:pt idx="4456">
                  <c:v>0.0</c:v>
                </c:pt>
                <c:pt idx="4457">
                  <c:v>0.0</c:v>
                </c:pt>
                <c:pt idx="4458">
                  <c:v>0.0</c:v>
                </c:pt>
                <c:pt idx="4459">
                  <c:v>0.0</c:v>
                </c:pt>
                <c:pt idx="4460">
                  <c:v>3.0</c:v>
                </c:pt>
                <c:pt idx="4461">
                  <c:v>0.0</c:v>
                </c:pt>
                <c:pt idx="4462">
                  <c:v>0.0</c:v>
                </c:pt>
                <c:pt idx="4463">
                  <c:v>0.0</c:v>
                </c:pt>
                <c:pt idx="4464">
                  <c:v>0.0</c:v>
                </c:pt>
                <c:pt idx="4465">
                  <c:v>0.0</c:v>
                </c:pt>
                <c:pt idx="4466">
                  <c:v>0.0</c:v>
                </c:pt>
                <c:pt idx="4467">
                  <c:v>0.0</c:v>
                </c:pt>
                <c:pt idx="4468">
                  <c:v>0.0</c:v>
                </c:pt>
                <c:pt idx="4469">
                  <c:v>0.0</c:v>
                </c:pt>
                <c:pt idx="4470">
                  <c:v>0.0</c:v>
                </c:pt>
                <c:pt idx="4471">
                  <c:v>0.0</c:v>
                </c:pt>
                <c:pt idx="4472">
                  <c:v>0.0</c:v>
                </c:pt>
                <c:pt idx="4473">
                  <c:v>0.0</c:v>
                </c:pt>
                <c:pt idx="4474">
                  <c:v>0.0</c:v>
                </c:pt>
                <c:pt idx="4475">
                  <c:v>0.0</c:v>
                </c:pt>
                <c:pt idx="4476">
                  <c:v>0.0</c:v>
                </c:pt>
                <c:pt idx="4477">
                  <c:v>0.0</c:v>
                </c:pt>
                <c:pt idx="4478">
                  <c:v>0.0</c:v>
                </c:pt>
                <c:pt idx="4479">
                  <c:v>0.0</c:v>
                </c:pt>
                <c:pt idx="4480">
                  <c:v>0.0</c:v>
                </c:pt>
                <c:pt idx="4481">
                  <c:v>0.0</c:v>
                </c:pt>
                <c:pt idx="4482">
                  <c:v>0.0</c:v>
                </c:pt>
                <c:pt idx="4483">
                  <c:v>0.0</c:v>
                </c:pt>
                <c:pt idx="4484">
                  <c:v>0.0</c:v>
                </c:pt>
                <c:pt idx="4485">
                  <c:v>0.0</c:v>
                </c:pt>
                <c:pt idx="4486">
                  <c:v>0.0</c:v>
                </c:pt>
                <c:pt idx="4487">
                  <c:v>0.0</c:v>
                </c:pt>
                <c:pt idx="4488">
                  <c:v>0.0</c:v>
                </c:pt>
                <c:pt idx="4489">
                  <c:v>0.0</c:v>
                </c:pt>
                <c:pt idx="4490">
                  <c:v>0.0</c:v>
                </c:pt>
                <c:pt idx="4491">
                  <c:v>0.0</c:v>
                </c:pt>
                <c:pt idx="4492">
                  <c:v>0.0</c:v>
                </c:pt>
                <c:pt idx="4493">
                  <c:v>0.0</c:v>
                </c:pt>
                <c:pt idx="4494">
                  <c:v>0.0</c:v>
                </c:pt>
                <c:pt idx="4495">
                  <c:v>0.0</c:v>
                </c:pt>
                <c:pt idx="4496">
                  <c:v>0.0</c:v>
                </c:pt>
                <c:pt idx="4497">
                  <c:v>0.0</c:v>
                </c:pt>
                <c:pt idx="4498">
                  <c:v>0.0</c:v>
                </c:pt>
                <c:pt idx="4499">
                  <c:v>0.0</c:v>
                </c:pt>
                <c:pt idx="4500">
                  <c:v>0.0</c:v>
                </c:pt>
                <c:pt idx="4501">
                  <c:v>0.0</c:v>
                </c:pt>
                <c:pt idx="4502">
                  <c:v>0.0</c:v>
                </c:pt>
                <c:pt idx="4503">
                  <c:v>0.0</c:v>
                </c:pt>
                <c:pt idx="4504">
                  <c:v>0.0</c:v>
                </c:pt>
                <c:pt idx="4505">
                  <c:v>0.0</c:v>
                </c:pt>
                <c:pt idx="4506">
                  <c:v>0.0</c:v>
                </c:pt>
                <c:pt idx="4507">
                  <c:v>0.0</c:v>
                </c:pt>
                <c:pt idx="4508">
                  <c:v>0.0</c:v>
                </c:pt>
                <c:pt idx="4509">
                  <c:v>0.0</c:v>
                </c:pt>
                <c:pt idx="4510">
                  <c:v>0.0</c:v>
                </c:pt>
                <c:pt idx="4511">
                  <c:v>0.0</c:v>
                </c:pt>
                <c:pt idx="4512">
                  <c:v>0.0</c:v>
                </c:pt>
                <c:pt idx="4513">
                  <c:v>0.0</c:v>
                </c:pt>
                <c:pt idx="4514">
                  <c:v>0.0</c:v>
                </c:pt>
                <c:pt idx="4515">
                  <c:v>0.0</c:v>
                </c:pt>
                <c:pt idx="4516">
                  <c:v>0.0</c:v>
                </c:pt>
                <c:pt idx="4517">
                  <c:v>0.0</c:v>
                </c:pt>
                <c:pt idx="4518">
                  <c:v>0.0</c:v>
                </c:pt>
                <c:pt idx="4519">
                  <c:v>0.0</c:v>
                </c:pt>
                <c:pt idx="4520">
                  <c:v>0.0</c:v>
                </c:pt>
                <c:pt idx="4521">
                  <c:v>0.0</c:v>
                </c:pt>
                <c:pt idx="4522">
                  <c:v>0.0</c:v>
                </c:pt>
                <c:pt idx="4523">
                  <c:v>0.0</c:v>
                </c:pt>
                <c:pt idx="4524">
                  <c:v>0.0</c:v>
                </c:pt>
                <c:pt idx="4525">
                  <c:v>0.0</c:v>
                </c:pt>
                <c:pt idx="4526">
                  <c:v>0.0</c:v>
                </c:pt>
                <c:pt idx="4527">
                  <c:v>0.0</c:v>
                </c:pt>
                <c:pt idx="4528">
                  <c:v>0.0</c:v>
                </c:pt>
                <c:pt idx="4529">
                  <c:v>0.0</c:v>
                </c:pt>
                <c:pt idx="4530">
                  <c:v>0.0</c:v>
                </c:pt>
                <c:pt idx="4531">
                  <c:v>0.0</c:v>
                </c:pt>
                <c:pt idx="4532">
                  <c:v>0.0</c:v>
                </c:pt>
                <c:pt idx="4533">
                  <c:v>0.0</c:v>
                </c:pt>
                <c:pt idx="4534">
                  <c:v>0.0</c:v>
                </c:pt>
                <c:pt idx="4535">
                  <c:v>0.0</c:v>
                </c:pt>
                <c:pt idx="4536">
                  <c:v>0.0</c:v>
                </c:pt>
                <c:pt idx="4537">
                  <c:v>0.0</c:v>
                </c:pt>
                <c:pt idx="4538">
                  <c:v>0.0</c:v>
                </c:pt>
                <c:pt idx="4539">
                  <c:v>0.0</c:v>
                </c:pt>
                <c:pt idx="4540">
                  <c:v>0.0</c:v>
                </c:pt>
                <c:pt idx="4541">
                  <c:v>0.0</c:v>
                </c:pt>
                <c:pt idx="4542">
                  <c:v>0.0</c:v>
                </c:pt>
                <c:pt idx="4543">
                  <c:v>0.0</c:v>
                </c:pt>
                <c:pt idx="4544">
                  <c:v>0.0</c:v>
                </c:pt>
                <c:pt idx="4545">
                  <c:v>0.0</c:v>
                </c:pt>
                <c:pt idx="4546">
                  <c:v>0.0</c:v>
                </c:pt>
                <c:pt idx="4547">
                  <c:v>0.0</c:v>
                </c:pt>
                <c:pt idx="4548">
                  <c:v>0.0</c:v>
                </c:pt>
                <c:pt idx="4549">
                  <c:v>0.0</c:v>
                </c:pt>
                <c:pt idx="4550">
                  <c:v>0.0</c:v>
                </c:pt>
                <c:pt idx="4551">
                  <c:v>0.0</c:v>
                </c:pt>
                <c:pt idx="4552">
                  <c:v>0.0</c:v>
                </c:pt>
                <c:pt idx="4553">
                  <c:v>0.0</c:v>
                </c:pt>
                <c:pt idx="4554">
                  <c:v>0.0</c:v>
                </c:pt>
                <c:pt idx="4555">
                  <c:v>0.0</c:v>
                </c:pt>
                <c:pt idx="4556">
                  <c:v>0.0</c:v>
                </c:pt>
                <c:pt idx="4557">
                  <c:v>0.0</c:v>
                </c:pt>
                <c:pt idx="4558">
                  <c:v>0.0</c:v>
                </c:pt>
                <c:pt idx="4559">
                  <c:v>0.0</c:v>
                </c:pt>
                <c:pt idx="4560">
                  <c:v>0.0</c:v>
                </c:pt>
                <c:pt idx="4561">
                  <c:v>0.0</c:v>
                </c:pt>
                <c:pt idx="4562">
                  <c:v>0.0</c:v>
                </c:pt>
                <c:pt idx="4563">
                  <c:v>0.0</c:v>
                </c:pt>
                <c:pt idx="4564">
                  <c:v>0.0</c:v>
                </c:pt>
                <c:pt idx="4565">
                  <c:v>0.0</c:v>
                </c:pt>
                <c:pt idx="4566">
                  <c:v>0.0</c:v>
                </c:pt>
                <c:pt idx="4567">
                  <c:v>0.0</c:v>
                </c:pt>
                <c:pt idx="4568">
                  <c:v>0.0</c:v>
                </c:pt>
                <c:pt idx="4569">
                  <c:v>0.0</c:v>
                </c:pt>
                <c:pt idx="4570">
                  <c:v>0.0</c:v>
                </c:pt>
                <c:pt idx="4571">
                  <c:v>0.0</c:v>
                </c:pt>
                <c:pt idx="4572">
                  <c:v>0.0</c:v>
                </c:pt>
                <c:pt idx="4573">
                  <c:v>0.0</c:v>
                </c:pt>
                <c:pt idx="4574">
                  <c:v>0.0</c:v>
                </c:pt>
                <c:pt idx="4575">
                  <c:v>0.0</c:v>
                </c:pt>
                <c:pt idx="4576">
                  <c:v>0.0</c:v>
                </c:pt>
                <c:pt idx="4577">
                  <c:v>0.0</c:v>
                </c:pt>
                <c:pt idx="4578">
                  <c:v>0.0</c:v>
                </c:pt>
                <c:pt idx="4579">
                  <c:v>0.0</c:v>
                </c:pt>
                <c:pt idx="4580">
                  <c:v>0.0</c:v>
                </c:pt>
                <c:pt idx="4581">
                  <c:v>0.0</c:v>
                </c:pt>
                <c:pt idx="4582">
                  <c:v>0.0</c:v>
                </c:pt>
                <c:pt idx="4583">
                  <c:v>0.0</c:v>
                </c:pt>
                <c:pt idx="4584">
                  <c:v>0.0</c:v>
                </c:pt>
                <c:pt idx="4585">
                  <c:v>0.0</c:v>
                </c:pt>
                <c:pt idx="4586">
                  <c:v>0.0</c:v>
                </c:pt>
                <c:pt idx="4587">
                  <c:v>0.0</c:v>
                </c:pt>
                <c:pt idx="4588">
                  <c:v>0.0</c:v>
                </c:pt>
                <c:pt idx="4589">
                  <c:v>0.0</c:v>
                </c:pt>
                <c:pt idx="4590">
                  <c:v>0.0</c:v>
                </c:pt>
                <c:pt idx="4591">
                  <c:v>0.0</c:v>
                </c:pt>
                <c:pt idx="4592">
                  <c:v>0.0</c:v>
                </c:pt>
                <c:pt idx="4593">
                  <c:v>0.0</c:v>
                </c:pt>
                <c:pt idx="4594">
                  <c:v>0.0</c:v>
                </c:pt>
                <c:pt idx="4595">
                  <c:v>0.0</c:v>
                </c:pt>
                <c:pt idx="4596">
                  <c:v>0.0</c:v>
                </c:pt>
                <c:pt idx="4597">
                  <c:v>0.0</c:v>
                </c:pt>
                <c:pt idx="4598">
                  <c:v>0.0</c:v>
                </c:pt>
                <c:pt idx="4599">
                  <c:v>0.0</c:v>
                </c:pt>
                <c:pt idx="4600">
                  <c:v>0.0</c:v>
                </c:pt>
                <c:pt idx="4601">
                  <c:v>0.0</c:v>
                </c:pt>
                <c:pt idx="4602">
                  <c:v>0.0</c:v>
                </c:pt>
                <c:pt idx="4603">
                  <c:v>0.0</c:v>
                </c:pt>
                <c:pt idx="4604">
                  <c:v>0.0</c:v>
                </c:pt>
                <c:pt idx="4605">
                  <c:v>0.0</c:v>
                </c:pt>
                <c:pt idx="4606">
                  <c:v>0.0</c:v>
                </c:pt>
                <c:pt idx="4607">
                  <c:v>0.0</c:v>
                </c:pt>
                <c:pt idx="4608">
                  <c:v>0.0</c:v>
                </c:pt>
                <c:pt idx="4609">
                  <c:v>0.0</c:v>
                </c:pt>
                <c:pt idx="4610">
                  <c:v>0.0</c:v>
                </c:pt>
                <c:pt idx="4611">
                  <c:v>0.0</c:v>
                </c:pt>
                <c:pt idx="4612">
                  <c:v>0.0</c:v>
                </c:pt>
                <c:pt idx="4613">
                  <c:v>0.0</c:v>
                </c:pt>
                <c:pt idx="4614">
                  <c:v>0.0</c:v>
                </c:pt>
                <c:pt idx="4615">
                  <c:v>1.0</c:v>
                </c:pt>
                <c:pt idx="4616">
                  <c:v>0.0</c:v>
                </c:pt>
                <c:pt idx="4617">
                  <c:v>0.0</c:v>
                </c:pt>
                <c:pt idx="4618">
                  <c:v>0.0</c:v>
                </c:pt>
                <c:pt idx="4619">
                  <c:v>0.0</c:v>
                </c:pt>
                <c:pt idx="4620">
                  <c:v>0.0</c:v>
                </c:pt>
                <c:pt idx="4621">
                  <c:v>0.0</c:v>
                </c:pt>
                <c:pt idx="4622">
                  <c:v>0.0</c:v>
                </c:pt>
                <c:pt idx="4623">
                  <c:v>0.0</c:v>
                </c:pt>
                <c:pt idx="4624">
                  <c:v>0.0</c:v>
                </c:pt>
                <c:pt idx="4625">
                  <c:v>0.0</c:v>
                </c:pt>
                <c:pt idx="4626">
                  <c:v>0.0</c:v>
                </c:pt>
                <c:pt idx="4627">
                  <c:v>0.0</c:v>
                </c:pt>
                <c:pt idx="4628">
                  <c:v>0.0</c:v>
                </c:pt>
                <c:pt idx="4629">
                  <c:v>0.0</c:v>
                </c:pt>
                <c:pt idx="4630">
                  <c:v>0.0</c:v>
                </c:pt>
                <c:pt idx="4631">
                  <c:v>0.0</c:v>
                </c:pt>
                <c:pt idx="4632">
                  <c:v>0.0</c:v>
                </c:pt>
                <c:pt idx="4633">
                  <c:v>0.0</c:v>
                </c:pt>
                <c:pt idx="4634">
                  <c:v>0.0</c:v>
                </c:pt>
                <c:pt idx="4635">
                  <c:v>0.0</c:v>
                </c:pt>
                <c:pt idx="4636">
                  <c:v>0.0</c:v>
                </c:pt>
                <c:pt idx="4637">
                  <c:v>0.0</c:v>
                </c:pt>
                <c:pt idx="4638">
                  <c:v>0.0</c:v>
                </c:pt>
                <c:pt idx="4639">
                  <c:v>0.0</c:v>
                </c:pt>
                <c:pt idx="4640">
                  <c:v>0.0</c:v>
                </c:pt>
                <c:pt idx="4641">
                  <c:v>0.0</c:v>
                </c:pt>
                <c:pt idx="4642">
                  <c:v>0.0</c:v>
                </c:pt>
                <c:pt idx="4643">
                  <c:v>1.0</c:v>
                </c:pt>
                <c:pt idx="4644">
                  <c:v>0.0</c:v>
                </c:pt>
                <c:pt idx="4645">
                  <c:v>0.0</c:v>
                </c:pt>
                <c:pt idx="4646">
                  <c:v>0.0</c:v>
                </c:pt>
                <c:pt idx="4647">
                  <c:v>0.0</c:v>
                </c:pt>
                <c:pt idx="4648">
                  <c:v>0.0</c:v>
                </c:pt>
                <c:pt idx="4649">
                  <c:v>0.0</c:v>
                </c:pt>
                <c:pt idx="4650">
                  <c:v>0.0</c:v>
                </c:pt>
                <c:pt idx="4651">
                  <c:v>0.0</c:v>
                </c:pt>
                <c:pt idx="4652">
                  <c:v>0.0</c:v>
                </c:pt>
                <c:pt idx="4653">
                  <c:v>0.0</c:v>
                </c:pt>
                <c:pt idx="4654">
                  <c:v>0.0</c:v>
                </c:pt>
                <c:pt idx="4655">
                  <c:v>0.0</c:v>
                </c:pt>
                <c:pt idx="4656">
                  <c:v>0.0</c:v>
                </c:pt>
                <c:pt idx="4657">
                  <c:v>0.0</c:v>
                </c:pt>
                <c:pt idx="4658">
                  <c:v>0.0</c:v>
                </c:pt>
                <c:pt idx="4659">
                  <c:v>0.0</c:v>
                </c:pt>
                <c:pt idx="4660">
                  <c:v>0.0</c:v>
                </c:pt>
                <c:pt idx="4661">
                  <c:v>0.0</c:v>
                </c:pt>
                <c:pt idx="4662">
                  <c:v>0.0</c:v>
                </c:pt>
                <c:pt idx="4663">
                  <c:v>0.0</c:v>
                </c:pt>
                <c:pt idx="4664">
                  <c:v>0.0</c:v>
                </c:pt>
                <c:pt idx="4665">
                  <c:v>0.0</c:v>
                </c:pt>
                <c:pt idx="4666">
                  <c:v>0.0</c:v>
                </c:pt>
                <c:pt idx="4667">
                  <c:v>0.0</c:v>
                </c:pt>
                <c:pt idx="4668">
                  <c:v>0.0</c:v>
                </c:pt>
                <c:pt idx="4669">
                  <c:v>0.0</c:v>
                </c:pt>
                <c:pt idx="4670">
                  <c:v>0.0</c:v>
                </c:pt>
                <c:pt idx="4671">
                  <c:v>0.0</c:v>
                </c:pt>
                <c:pt idx="4672">
                  <c:v>0.0</c:v>
                </c:pt>
                <c:pt idx="4673">
                  <c:v>0.0</c:v>
                </c:pt>
                <c:pt idx="4674">
                  <c:v>0.0</c:v>
                </c:pt>
                <c:pt idx="4675">
                  <c:v>0.0</c:v>
                </c:pt>
                <c:pt idx="4676">
                  <c:v>0.0</c:v>
                </c:pt>
                <c:pt idx="4677">
                  <c:v>0.0</c:v>
                </c:pt>
                <c:pt idx="4678">
                  <c:v>0.0</c:v>
                </c:pt>
                <c:pt idx="4679">
                  <c:v>0.0</c:v>
                </c:pt>
                <c:pt idx="4680">
                  <c:v>1.0</c:v>
                </c:pt>
                <c:pt idx="4681">
                  <c:v>0.0</c:v>
                </c:pt>
                <c:pt idx="4682">
                  <c:v>0.0</c:v>
                </c:pt>
                <c:pt idx="4683">
                  <c:v>0.0</c:v>
                </c:pt>
                <c:pt idx="4684">
                  <c:v>0.0</c:v>
                </c:pt>
                <c:pt idx="4685">
                  <c:v>0.0</c:v>
                </c:pt>
                <c:pt idx="4686">
                  <c:v>0.0</c:v>
                </c:pt>
                <c:pt idx="4687">
                  <c:v>0.0</c:v>
                </c:pt>
                <c:pt idx="4688">
                  <c:v>0.0</c:v>
                </c:pt>
                <c:pt idx="4689">
                  <c:v>1.0</c:v>
                </c:pt>
                <c:pt idx="4690">
                  <c:v>0.0</c:v>
                </c:pt>
                <c:pt idx="4691">
                  <c:v>0.0</c:v>
                </c:pt>
                <c:pt idx="4692">
                  <c:v>0.0</c:v>
                </c:pt>
                <c:pt idx="4693">
                  <c:v>0.0</c:v>
                </c:pt>
                <c:pt idx="4694">
                  <c:v>0.0</c:v>
                </c:pt>
                <c:pt idx="4695">
                  <c:v>1.0</c:v>
                </c:pt>
                <c:pt idx="4696">
                  <c:v>0.0</c:v>
                </c:pt>
                <c:pt idx="4697">
                  <c:v>0.0</c:v>
                </c:pt>
                <c:pt idx="4698">
                  <c:v>0.0</c:v>
                </c:pt>
                <c:pt idx="4699">
                  <c:v>0.0</c:v>
                </c:pt>
                <c:pt idx="4700">
                  <c:v>0.0</c:v>
                </c:pt>
                <c:pt idx="4701">
                  <c:v>0.0</c:v>
                </c:pt>
                <c:pt idx="4702">
                  <c:v>0.0</c:v>
                </c:pt>
                <c:pt idx="4703">
                  <c:v>0.0</c:v>
                </c:pt>
                <c:pt idx="4704">
                  <c:v>0.0</c:v>
                </c:pt>
                <c:pt idx="4705">
                  <c:v>0.0</c:v>
                </c:pt>
                <c:pt idx="4706">
                  <c:v>0.0</c:v>
                </c:pt>
                <c:pt idx="4707">
                  <c:v>0.0</c:v>
                </c:pt>
                <c:pt idx="4708">
                  <c:v>0.0</c:v>
                </c:pt>
                <c:pt idx="4709">
                  <c:v>0.0</c:v>
                </c:pt>
                <c:pt idx="4710">
                  <c:v>0.0</c:v>
                </c:pt>
                <c:pt idx="4711">
                  <c:v>0.0</c:v>
                </c:pt>
                <c:pt idx="4712">
                  <c:v>0.0</c:v>
                </c:pt>
                <c:pt idx="4713">
                  <c:v>0.0</c:v>
                </c:pt>
                <c:pt idx="4714">
                  <c:v>0.0</c:v>
                </c:pt>
                <c:pt idx="4715">
                  <c:v>0.0</c:v>
                </c:pt>
                <c:pt idx="4716">
                  <c:v>0.0</c:v>
                </c:pt>
                <c:pt idx="4717">
                  <c:v>0.0</c:v>
                </c:pt>
                <c:pt idx="4718">
                  <c:v>0.0</c:v>
                </c:pt>
                <c:pt idx="4719">
                  <c:v>0.0</c:v>
                </c:pt>
                <c:pt idx="4720">
                  <c:v>0.0</c:v>
                </c:pt>
                <c:pt idx="4721">
                  <c:v>0.0</c:v>
                </c:pt>
                <c:pt idx="4722">
                  <c:v>0.0</c:v>
                </c:pt>
                <c:pt idx="4723">
                  <c:v>0.0</c:v>
                </c:pt>
                <c:pt idx="4724">
                  <c:v>0.0</c:v>
                </c:pt>
                <c:pt idx="4725">
                  <c:v>0.0</c:v>
                </c:pt>
                <c:pt idx="4726">
                  <c:v>0.0</c:v>
                </c:pt>
                <c:pt idx="4727">
                  <c:v>0.0</c:v>
                </c:pt>
                <c:pt idx="4728">
                  <c:v>0.0</c:v>
                </c:pt>
                <c:pt idx="4729">
                  <c:v>0.0</c:v>
                </c:pt>
                <c:pt idx="4730">
                  <c:v>0.0</c:v>
                </c:pt>
                <c:pt idx="4731">
                  <c:v>0.0</c:v>
                </c:pt>
                <c:pt idx="4732">
                  <c:v>0.0</c:v>
                </c:pt>
                <c:pt idx="4733">
                  <c:v>0.0</c:v>
                </c:pt>
                <c:pt idx="4734">
                  <c:v>0.0</c:v>
                </c:pt>
                <c:pt idx="4735">
                  <c:v>0.0</c:v>
                </c:pt>
                <c:pt idx="4736">
                  <c:v>0.0</c:v>
                </c:pt>
                <c:pt idx="4737">
                  <c:v>0.0</c:v>
                </c:pt>
                <c:pt idx="4738">
                  <c:v>0.0</c:v>
                </c:pt>
                <c:pt idx="4739">
                  <c:v>0.0</c:v>
                </c:pt>
                <c:pt idx="4740">
                  <c:v>0.0</c:v>
                </c:pt>
                <c:pt idx="4741">
                  <c:v>0.0</c:v>
                </c:pt>
                <c:pt idx="4742">
                  <c:v>0.0</c:v>
                </c:pt>
                <c:pt idx="4743">
                  <c:v>0.0</c:v>
                </c:pt>
                <c:pt idx="4744">
                  <c:v>0.0</c:v>
                </c:pt>
                <c:pt idx="4745">
                  <c:v>0.0</c:v>
                </c:pt>
                <c:pt idx="4746">
                  <c:v>0.0</c:v>
                </c:pt>
                <c:pt idx="4747">
                  <c:v>0.0</c:v>
                </c:pt>
                <c:pt idx="4748">
                  <c:v>0.0</c:v>
                </c:pt>
                <c:pt idx="4749">
                  <c:v>0.0</c:v>
                </c:pt>
                <c:pt idx="4750">
                  <c:v>0.0</c:v>
                </c:pt>
                <c:pt idx="4751">
                  <c:v>0.0</c:v>
                </c:pt>
                <c:pt idx="4752">
                  <c:v>0.0</c:v>
                </c:pt>
                <c:pt idx="4753">
                  <c:v>0.0</c:v>
                </c:pt>
                <c:pt idx="4754">
                  <c:v>0.0</c:v>
                </c:pt>
                <c:pt idx="4755">
                  <c:v>0.0</c:v>
                </c:pt>
                <c:pt idx="4756">
                  <c:v>0.0</c:v>
                </c:pt>
                <c:pt idx="4757">
                  <c:v>0.0</c:v>
                </c:pt>
                <c:pt idx="4758">
                  <c:v>0.0</c:v>
                </c:pt>
                <c:pt idx="4759">
                  <c:v>0.0</c:v>
                </c:pt>
                <c:pt idx="4760">
                  <c:v>0.0</c:v>
                </c:pt>
                <c:pt idx="4761">
                  <c:v>0.0</c:v>
                </c:pt>
                <c:pt idx="4762">
                  <c:v>0.0</c:v>
                </c:pt>
                <c:pt idx="4763">
                  <c:v>0.0</c:v>
                </c:pt>
                <c:pt idx="4764">
                  <c:v>0.0</c:v>
                </c:pt>
                <c:pt idx="4765">
                  <c:v>0.0</c:v>
                </c:pt>
                <c:pt idx="4766">
                  <c:v>0.0</c:v>
                </c:pt>
                <c:pt idx="4767">
                  <c:v>0.0</c:v>
                </c:pt>
                <c:pt idx="4768">
                  <c:v>0.0</c:v>
                </c:pt>
                <c:pt idx="4769">
                  <c:v>0.0</c:v>
                </c:pt>
                <c:pt idx="4770">
                  <c:v>0.0</c:v>
                </c:pt>
                <c:pt idx="4771">
                  <c:v>0.0</c:v>
                </c:pt>
                <c:pt idx="4772">
                  <c:v>0.0</c:v>
                </c:pt>
                <c:pt idx="4773">
                  <c:v>0.0</c:v>
                </c:pt>
                <c:pt idx="4774">
                  <c:v>0.0</c:v>
                </c:pt>
                <c:pt idx="4775">
                  <c:v>0.0</c:v>
                </c:pt>
                <c:pt idx="4776">
                  <c:v>0.0</c:v>
                </c:pt>
                <c:pt idx="4777">
                  <c:v>0.0</c:v>
                </c:pt>
                <c:pt idx="4778">
                  <c:v>0.0</c:v>
                </c:pt>
                <c:pt idx="4779">
                  <c:v>0.0</c:v>
                </c:pt>
                <c:pt idx="4780">
                  <c:v>0.0</c:v>
                </c:pt>
                <c:pt idx="4781">
                  <c:v>0.0</c:v>
                </c:pt>
                <c:pt idx="4782">
                  <c:v>0.0</c:v>
                </c:pt>
                <c:pt idx="4783">
                  <c:v>0.0</c:v>
                </c:pt>
                <c:pt idx="4784">
                  <c:v>0.0</c:v>
                </c:pt>
                <c:pt idx="4785">
                  <c:v>0.0</c:v>
                </c:pt>
                <c:pt idx="4786">
                  <c:v>0.0</c:v>
                </c:pt>
                <c:pt idx="4787">
                  <c:v>0.0</c:v>
                </c:pt>
                <c:pt idx="4788">
                  <c:v>0.0</c:v>
                </c:pt>
                <c:pt idx="4789">
                  <c:v>0.0</c:v>
                </c:pt>
                <c:pt idx="4790">
                  <c:v>0.0</c:v>
                </c:pt>
                <c:pt idx="4791">
                  <c:v>0.0</c:v>
                </c:pt>
                <c:pt idx="4792">
                  <c:v>0.0</c:v>
                </c:pt>
                <c:pt idx="4793">
                  <c:v>0.0</c:v>
                </c:pt>
                <c:pt idx="4794">
                  <c:v>0.0</c:v>
                </c:pt>
                <c:pt idx="4795">
                  <c:v>0.0</c:v>
                </c:pt>
                <c:pt idx="4796">
                  <c:v>0.0</c:v>
                </c:pt>
                <c:pt idx="4797">
                  <c:v>0.0</c:v>
                </c:pt>
                <c:pt idx="4798">
                  <c:v>0.0</c:v>
                </c:pt>
                <c:pt idx="4799">
                  <c:v>0.0</c:v>
                </c:pt>
                <c:pt idx="4800">
                  <c:v>0.0</c:v>
                </c:pt>
                <c:pt idx="4801">
                  <c:v>0.0</c:v>
                </c:pt>
                <c:pt idx="4802">
                  <c:v>0.0</c:v>
                </c:pt>
                <c:pt idx="4803">
                  <c:v>0.0</c:v>
                </c:pt>
                <c:pt idx="4804">
                  <c:v>0.0</c:v>
                </c:pt>
                <c:pt idx="4805">
                  <c:v>0.0</c:v>
                </c:pt>
                <c:pt idx="4806">
                  <c:v>0.0</c:v>
                </c:pt>
                <c:pt idx="4807">
                  <c:v>0.0</c:v>
                </c:pt>
                <c:pt idx="4808">
                  <c:v>0.0</c:v>
                </c:pt>
                <c:pt idx="4809">
                  <c:v>0.0</c:v>
                </c:pt>
                <c:pt idx="4810">
                  <c:v>0.0</c:v>
                </c:pt>
                <c:pt idx="4811">
                  <c:v>0.0</c:v>
                </c:pt>
                <c:pt idx="4812">
                  <c:v>0.0</c:v>
                </c:pt>
                <c:pt idx="4813">
                  <c:v>0.0</c:v>
                </c:pt>
                <c:pt idx="4814">
                  <c:v>0.0</c:v>
                </c:pt>
                <c:pt idx="4815">
                  <c:v>0.0</c:v>
                </c:pt>
                <c:pt idx="4816">
                  <c:v>0.0</c:v>
                </c:pt>
                <c:pt idx="4817">
                  <c:v>0.0</c:v>
                </c:pt>
                <c:pt idx="4818">
                  <c:v>0.0</c:v>
                </c:pt>
                <c:pt idx="4819">
                  <c:v>0.0</c:v>
                </c:pt>
                <c:pt idx="4820">
                  <c:v>0.0</c:v>
                </c:pt>
                <c:pt idx="4821">
                  <c:v>0.0</c:v>
                </c:pt>
                <c:pt idx="4822">
                  <c:v>0.0</c:v>
                </c:pt>
                <c:pt idx="4823">
                  <c:v>0.0</c:v>
                </c:pt>
                <c:pt idx="4824">
                  <c:v>0.0</c:v>
                </c:pt>
                <c:pt idx="4825">
                  <c:v>0.0</c:v>
                </c:pt>
                <c:pt idx="4826">
                  <c:v>0.0</c:v>
                </c:pt>
                <c:pt idx="4827">
                  <c:v>0.0</c:v>
                </c:pt>
                <c:pt idx="4828">
                  <c:v>0.0</c:v>
                </c:pt>
                <c:pt idx="4829">
                  <c:v>0.0</c:v>
                </c:pt>
                <c:pt idx="4830">
                  <c:v>0.0</c:v>
                </c:pt>
                <c:pt idx="4831">
                  <c:v>0.0</c:v>
                </c:pt>
                <c:pt idx="4832">
                  <c:v>0.0</c:v>
                </c:pt>
                <c:pt idx="4833">
                  <c:v>0.0</c:v>
                </c:pt>
                <c:pt idx="4834">
                  <c:v>0.0</c:v>
                </c:pt>
                <c:pt idx="4835">
                  <c:v>0.0</c:v>
                </c:pt>
                <c:pt idx="4836">
                  <c:v>0.0</c:v>
                </c:pt>
                <c:pt idx="4837">
                  <c:v>0.0</c:v>
                </c:pt>
                <c:pt idx="4838">
                  <c:v>0.0</c:v>
                </c:pt>
                <c:pt idx="4839">
                  <c:v>0.0</c:v>
                </c:pt>
                <c:pt idx="4840">
                  <c:v>0.0</c:v>
                </c:pt>
                <c:pt idx="4841">
                  <c:v>0.0</c:v>
                </c:pt>
                <c:pt idx="4842">
                  <c:v>0.0</c:v>
                </c:pt>
                <c:pt idx="4843">
                  <c:v>0.0</c:v>
                </c:pt>
                <c:pt idx="4844">
                  <c:v>0.0</c:v>
                </c:pt>
                <c:pt idx="4845">
                  <c:v>0.0</c:v>
                </c:pt>
                <c:pt idx="4846">
                  <c:v>0.0</c:v>
                </c:pt>
                <c:pt idx="4847">
                  <c:v>0.0</c:v>
                </c:pt>
                <c:pt idx="4848">
                  <c:v>0.0</c:v>
                </c:pt>
                <c:pt idx="4849">
                  <c:v>1.0</c:v>
                </c:pt>
                <c:pt idx="4850">
                  <c:v>0.0</c:v>
                </c:pt>
                <c:pt idx="4851">
                  <c:v>0.0</c:v>
                </c:pt>
                <c:pt idx="4852">
                  <c:v>0.0</c:v>
                </c:pt>
                <c:pt idx="4853">
                  <c:v>0.0</c:v>
                </c:pt>
                <c:pt idx="4854">
                  <c:v>0.0</c:v>
                </c:pt>
                <c:pt idx="4855">
                  <c:v>0.0</c:v>
                </c:pt>
                <c:pt idx="4856">
                  <c:v>0.0</c:v>
                </c:pt>
                <c:pt idx="4857">
                  <c:v>0.0</c:v>
                </c:pt>
                <c:pt idx="4858">
                  <c:v>0.0</c:v>
                </c:pt>
                <c:pt idx="4859">
                  <c:v>0.0</c:v>
                </c:pt>
                <c:pt idx="4860">
                  <c:v>0.0</c:v>
                </c:pt>
                <c:pt idx="4861">
                  <c:v>0.0</c:v>
                </c:pt>
                <c:pt idx="4862">
                  <c:v>0.0</c:v>
                </c:pt>
                <c:pt idx="4863">
                  <c:v>0.0</c:v>
                </c:pt>
                <c:pt idx="4864">
                  <c:v>0.0</c:v>
                </c:pt>
                <c:pt idx="4865">
                  <c:v>0.0</c:v>
                </c:pt>
                <c:pt idx="4866">
                  <c:v>0.0</c:v>
                </c:pt>
                <c:pt idx="4867">
                  <c:v>0.0</c:v>
                </c:pt>
                <c:pt idx="4868">
                  <c:v>0.0</c:v>
                </c:pt>
                <c:pt idx="4869">
                  <c:v>0.0</c:v>
                </c:pt>
                <c:pt idx="4870">
                  <c:v>0.0</c:v>
                </c:pt>
                <c:pt idx="4871">
                  <c:v>0.0</c:v>
                </c:pt>
                <c:pt idx="4872">
                  <c:v>0.0</c:v>
                </c:pt>
                <c:pt idx="4873">
                  <c:v>0.0</c:v>
                </c:pt>
                <c:pt idx="4874">
                  <c:v>0.0</c:v>
                </c:pt>
                <c:pt idx="4875">
                  <c:v>0.0</c:v>
                </c:pt>
                <c:pt idx="4876">
                  <c:v>0.0</c:v>
                </c:pt>
                <c:pt idx="4877">
                  <c:v>0.0</c:v>
                </c:pt>
                <c:pt idx="4878">
                  <c:v>0.0</c:v>
                </c:pt>
                <c:pt idx="4879">
                  <c:v>0.0</c:v>
                </c:pt>
                <c:pt idx="4880">
                  <c:v>0.0</c:v>
                </c:pt>
                <c:pt idx="4881">
                  <c:v>0.0</c:v>
                </c:pt>
                <c:pt idx="4882">
                  <c:v>0.0</c:v>
                </c:pt>
                <c:pt idx="4883">
                  <c:v>0.0</c:v>
                </c:pt>
                <c:pt idx="4884">
                  <c:v>0.0</c:v>
                </c:pt>
                <c:pt idx="4885">
                  <c:v>0.0</c:v>
                </c:pt>
                <c:pt idx="4886">
                  <c:v>0.0</c:v>
                </c:pt>
                <c:pt idx="4887">
                  <c:v>0.0</c:v>
                </c:pt>
                <c:pt idx="4888">
                  <c:v>0.0</c:v>
                </c:pt>
                <c:pt idx="4889">
                  <c:v>0.0</c:v>
                </c:pt>
                <c:pt idx="4890">
                  <c:v>0.0</c:v>
                </c:pt>
                <c:pt idx="4891">
                  <c:v>0.0</c:v>
                </c:pt>
                <c:pt idx="4892">
                  <c:v>0.0</c:v>
                </c:pt>
                <c:pt idx="4893">
                  <c:v>0.0</c:v>
                </c:pt>
                <c:pt idx="4894">
                  <c:v>0.0</c:v>
                </c:pt>
                <c:pt idx="4895">
                  <c:v>0.0</c:v>
                </c:pt>
                <c:pt idx="4896">
                  <c:v>0.0</c:v>
                </c:pt>
                <c:pt idx="4897">
                  <c:v>0.0</c:v>
                </c:pt>
                <c:pt idx="4898">
                  <c:v>0.0</c:v>
                </c:pt>
                <c:pt idx="4899">
                  <c:v>0.0</c:v>
                </c:pt>
                <c:pt idx="4900">
                  <c:v>0.0</c:v>
                </c:pt>
                <c:pt idx="4901">
                  <c:v>0.0</c:v>
                </c:pt>
                <c:pt idx="4902">
                  <c:v>0.0</c:v>
                </c:pt>
                <c:pt idx="4903">
                  <c:v>0.0</c:v>
                </c:pt>
                <c:pt idx="4904">
                  <c:v>0.0</c:v>
                </c:pt>
                <c:pt idx="4905">
                  <c:v>0.0</c:v>
                </c:pt>
                <c:pt idx="4906">
                  <c:v>0.0</c:v>
                </c:pt>
                <c:pt idx="4907">
                  <c:v>0.0</c:v>
                </c:pt>
                <c:pt idx="4908">
                  <c:v>0.0</c:v>
                </c:pt>
                <c:pt idx="4909">
                  <c:v>0.0</c:v>
                </c:pt>
                <c:pt idx="4910">
                  <c:v>0.0</c:v>
                </c:pt>
                <c:pt idx="4911">
                  <c:v>0.0</c:v>
                </c:pt>
                <c:pt idx="4912">
                  <c:v>0.0</c:v>
                </c:pt>
                <c:pt idx="4913">
                  <c:v>0.0</c:v>
                </c:pt>
                <c:pt idx="4914">
                  <c:v>0.0</c:v>
                </c:pt>
                <c:pt idx="4915">
                  <c:v>0.0</c:v>
                </c:pt>
                <c:pt idx="4916">
                  <c:v>0.0</c:v>
                </c:pt>
                <c:pt idx="4917">
                  <c:v>0.0</c:v>
                </c:pt>
                <c:pt idx="4918">
                  <c:v>0.0</c:v>
                </c:pt>
                <c:pt idx="4919">
                  <c:v>0.0</c:v>
                </c:pt>
                <c:pt idx="4920">
                  <c:v>0.0</c:v>
                </c:pt>
                <c:pt idx="4921">
                  <c:v>0.0</c:v>
                </c:pt>
                <c:pt idx="4922">
                  <c:v>0.0</c:v>
                </c:pt>
                <c:pt idx="4923">
                  <c:v>0.0</c:v>
                </c:pt>
                <c:pt idx="4924">
                  <c:v>0.0</c:v>
                </c:pt>
                <c:pt idx="4925">
                  <c:v>0.0</c:v>
                </c:pt>
                <c:pt idx="4926">
                  <c:v>0.0</c:v>
                </c:pt>
                <c:pt idx="4927">
                  <c:v>0.0</c:v>
                </c:pt>
                <c:pt idx="4928">
                  <c:v>0.0</c:v>
                </c:pt>
                <c:pt idx="4929">
                  <c:v>0.0</c:v>
                </c:pt>
                <c:pt idx="4930">
                  <c:v>0.0</c:v>
                </c:pt>
                <c:pt idx="4931">
                  <c:v>0.0</c:v>
                </c:pt>
                <c:pt idx="4932">
                  <c:v>0.0</c:v>
                </c:pt>
                <c:pt idx="4933">
                  <c:v>0.0</c:v>
                </c:pt>
                <c:pt idx="4934">
                  <c:v>0.0</c:v>
                </c:pt>
                <c:pt idx="4935">
                  <c:v>0.0</c:v>
                </c:pt>
                <c:pt idx="4936">
                  <c:v>0.0</c:v>
                </c:pt>
                <c:pt idx="4937">
                  <c:v>0.0</c:v>
                </c:pt>
                <c:pt idx="4938">
                  <c:v>0.0</c:v>
                </c:pt>
                <c:pt idx="4939">
                  <c:v>0.0</c:v>
                </c:pt>
                <c:pt idx="4940">
                  <c:v>0.0</c:v>
                </c:pt>
                <c:pt idx="4941">
                  <c:v>0.0</c:v>
                </c:pt>
                <c:pt idx="4942">
                  <c:v>0.0</c:v>
                </c:pt>
                <c:pt idx="4943">
                  <c:v>0.0</c:v>
                </c:pt>
                <c:pt idx="4944">
                  <c:v>0.0</c:v>
                </c:pt>
                <c:pt idx="4945">
                  <c:v>0.0</c:v>
                </c:pt>
                <c:pt idx="4946">
                  <c:v>0.0</c:v>
                </c:pt>
                <c:pt idx="4947">
                  <c:v>0.0</c:v>
                </c:pt>
                <c:pt idx="4948">
                  <c:v>0.0</c:v>
                </c:pt>
                <c:pt idx="4949">
                  <c:v>0.0</c:v>
                </c:pt>
                <c:pt idx="4950">
                  <c:v>0.0</c:v>
                </c:pt>
                <c:pt idx="4951">
                  <c:v>0.0</c:v>
                </c:pt>
                <c:pt idx="4952">
                  <c:v>0.0</c:v>
                </c:pt>
                <c:pt idx="4953">
                  <c:v>0.0</c:v>
                </c:pt>
                <c:pt idx="4954">
                  <c:v>0.0</c:v>
                </c:pt>
                <c:pt idx="4955">
                  <c:v>0.0</c:v>
                </c:pt>
                <c:pt idx="4956">
                  <c:v>0.0</c:v>
                </c:pt>
                <c:pt idx="4957">
                  <c:v>0.0</c:v>
                </c:pt>
                <c:pt idx="4958">
                  <c:v>0.0</c:v>
                </c:pt>
                <c:pt idx="4959">
                  <c:v>0.0</c:v>
                </c:pt>
                <c:pt idx="4960">
                  <c:v>0.0</c:v>
                </c:pt>
                <c:pt idx="4961">
                  <c:v>0.0</c:v>
                </c:pt>
                <c:pt idx="4962">
                  <c:v>0.0</c:v>
                </c:pt>
                <c:pt idx="4963">
                  <c:v>0.0</c:v>
                </c:pt>
                <c:pt idx="4964">
                  <c:v>0.0</c:v>
                </c:pt>
                <c:pt idx="4965">
                  <c:v>0.0</c:v>
                </c:pt>
                <c:pt idx="4966">
                  <c:v>0.0</c:v>
                </c:pt>
                <c:pt idx="4967">
                  <c:v>0.0</c:v>
                </c:pt>
                <c:pt idx="4968">
                  <c:v>0.0</c:v>
                </c:pt>
                <c:pt idx="4969">
                  <c:v>0.0</c:v>
                </c:pt>
                <c:pt idx="4970">
                  <c:v>0.0</c:v>
                </c:pt>
                <c:pt idx="4971">
                  <c:v>0.0</c:v>
                </c:pt>
                <c:pt idx="4972">
                  <c:v>0.0</c:v>
                </c:pt>
              </c:numCache>
            </c:numRef>
          </c:yVal>
          <c:smooth val="0"/>
        </c:ser>
        <c:dLbls>
          <c:showLegendKey val="0"/>
          <c:showVal val="0"/>
          <c:showCatName val="0"/>
          <c:showSerName val="0"/>
          <c:showPercent val="0"/>
          <c:showBubbleSize val="0"/>
        </c:dLbls>
        <c:axId val="-2113984824"/>
        <c:axId val="-2113979368"/>
      </c:scatterChart>
      <c:valAx>
        <c:axId val="-2113984824"/>
        <c:scaling>
          <c:orientation val="minMax"/>
          <c:max val="4350.0"/>
          <c:min val="4250.0"/>
        </c:scaling>
        <c:delete val="0"/>
        <c:axPos val="b"/>
        <c:title>
          <c:tx>
            <c:rich>
              <a:bodyPr/>
              <a:lstStyle/>
              <a:p>
                <a:pPr>
                  <a:defRPr/>
                </a:pPr>
                <a:r>
                  <a:rPr lang="en-US"/>
                  <a:t>hour number in stream corpus</a:t>
                </a:r>
              </a:p>
            </c:rich>
          </c:tx>
          <c:layout>
            <c:manualLayout>
              <c:xMode val="edge"/>
              <c:yMode val="edge"/>
              <c:x val="0.482708484292224"/>
              <c:y val="0.892736220472441"/>
            </c:manualLayout>
          </c:layout>
          <c:overlay val="0"/>
        </c:title>
        <c:majorTickMark val="out"/>
        <c:minorTickMark val="none"/>
        <c:tickLblPos val="nextTo"/>
        <c:crossAx val="-2113979368"/>
        <c:crosses val="autoZero"/>
        <c:crossBetween val="midCat"/>
      </c:valAx>
      <c:valAx>
        <c:axId val="-2113979368"/>
        <c:scaling>
          <c:logBase val="10.0"/>
          <c:orientation val="minMax"/>
          <c:max val="20.0"/>
        </c:scaling>
        <c:delete val="0"/>
        <c:axPos val="l"/>
        <c:majorGridlines/>
        <c:title>
          <c:tx>
            <c:rich>
              <a:bodyPr rot="-5400000" vert="horz"/>
              <a:lstStyle/>
              <a:p>
                <a:pPr>
                  <a:defRPr/>
                </a:pPr>
                <a:r>
                  <a:rPr lang="en-US"/>
                  <a:t>Citation worthy </a:t>
                </a:r>
              </a:p>
              <a:p>
                <a:pPr>
                  <a:defRPr/>
                </a:pPr>
                <a:r>
                  <a:rPr lang="en-US"/>
                  <a:t>doc counts</a:t>
                </a:r>
              </a:p>
            </c:rich>
          </c:tx>
          <c:layout>
            <c:manualLayout>
              <c:xMode val="edge"/>
              <c:yMode val="edge"/>
              <c:x val="0.00102249488752556"/>
              <c:y val="0.185816573380135"/>
            </c:manualLayout>
          </c:layout>
          <c:overlay val="0"/>
        </c:title>
        <c:numFmt formatCode="General" sourceLinked="1"/>
        <c:majorTickMark val="out"/>
        <c:minorTickMark val="none"/>
        <c:tickLblPos val="nextTo"/>
        <c:crossAx val="-2113984824"/>
        <c:crosses val="autoZero"/>
        <c:crossBetween val="midCat"/>
        <c:majorUnit val="10.0"/>
        <c:minorUnit val="10.0"/>
      </c:valAx>
    </c:plotArea>
    <c:plotVisOnly val="1"/>
    <c:dispBlanksAs val="gap"/>
    <c:showDLblsOverMax val="0"/>
  </c:chart>
  <c:txPr>
    <a:bodyPr/>
    <a:lstStyle/>
    <a:p>
      <a:pPr>
        <a:defRPr sz="1500">
          <a:latin typeface="Verdana"/>
          <a:cs typeface="Verdana"/>
        </a:defRPr>
      </a:pPr>
      <a:endParaRPr lang="en-US"/>
    </a:p>
  </c:tx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9FD1B4-7842-1D48-8AE5-FEDF5FB076BF}" type="datetimeFigureOut">
              <a:rPr lang="en-US" smtClean="0"/>
              <a:t>11/24/14</a:t>
            </a:fld>
            <a:endParaRPr lang="en-US"/>
          </a:p>
        </p:txBody>
      </p:sp>
      <p:sp>
        <p:nvSpPr>
          <p:cNvPr id="4" name="Slide Image Placeholder 3"/>
          <p:cNvSpPr>
            <a:spLocks noGrp="1" noRot="1" noChangeAspect="1"/>
          </p:cNvSpPr>
          <p:nvPr>
            <p:ph type="sldImg" idx="2"/>
          </p:nvPr>
        </p:nvSpPr>
        <p:spPr>
          <a:xfrm>
            <a:off x="1209675" y="685800"/>
            <a:ext cx="44386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F0F43A-6FCE-B043-B573-8BA2865289D5}" type="slidenum">
              <a:rPr lang="en-US" smtClean="0"/>
              <a:t>‹#›</a:t>
            </a:fld>
            <a:endParaRPr lang="en-US"/>
          </a:p>
        </p:txBody>
      </p:sp>
    </p:spTree>
    <p:extLst>
      <p:ext uri="{BB962C8B-B14F-4D97-AF65-F5344CB8AC3E}">
        <p14:creationId xmlns:p14="http://schemas.microsoft.com/office/powerpoint/2010/main" val="1698435467"/>
      </p:ext>
    </p:extLst>
  </p:cSld>
  <p:clrMap bg1="lt1" tx1="dk1" bg2="lt2" tx2="dk2" accent1="accent1" accent2="accent2" accent3="accent3" accent4="accent4" accent5="accent5" accent6="accent6" hlink="hlink" folHlink="folHlink"/>
  <p:notesStyle>
    <a:lvl1pPr marL="0" algn="l" defTabSz="508997" rtl="0" eaLnBrk="1" latinLnBrk="0" hangingPunct="1">
      <a:defRPr sz="1300" kern="1200">
        <a:solidFill>
          <a:schemeClr val="tx1"/>
        </a:solidFill>
        <a:latin typeface="+mn-lt"/>
        <a:ea typeface="+mn-ea"/>
        <a:cs typeface="+mn-cs"/>
      </a:defRPr>
    </a:lvl1pPr>
    <a:lvl2pPr marL="508997" algn="l" defTabSz="508997" rtl="0" eaLnBrk="1" latinLnBrk="0" hangingPunct="1">
      <a:defRPr sz="1300" kern="1200">
        <a:solidFill>
          <a:schemeClr val="tx1"/>
        </a:solidFill>
        <a:latin typeface="+mn-lt"/>
        <a:ea typeface="+mn-ea"/>
        <a:cs typeface="+mn-cs"/>
      </a:defRPr>
    </a:lvl2pPr>
    <a:lvl3pPr marL="1017990" algn="l" defTabSz="508997" rtl="0" eaLnBrk="1" latinLnBrk="0" hangingPunct="1">
      <a:defRPr sz="1300" kern="1200">
        <a:solidFill>
          <a:schemeClr val="tx1"/>
        </a:solidFill>
        <a:latin typeface="+mn-lt"/>
        <a:ea typeface="+mn-ea"/>
        <a:cs typeface="+mn-cs"/>
      </a:defRPr>
    </a:lvl3pPr>
    <a:lvl4pPr marL="1526988" algn="l" defTabSz="508997" rtl="0" eaLnBrk="1" latinLnBrk="0" hangingPunct="1">
      <a:defRPr sz="1300" kern="1200">
        <a:solidFill>
          <a:schemeClr val="tx1"/>
        </a:solidFill>
        <a:latin typeface="+mn-lt"/>
        <a:ea typeface="+mn-ea"/>
        <a:cs typeface="+mn-cs"/>
      </a:defRPr>
    </a:lvl4pPr>
    <a:lvl5pPr marL="2035981" algn="l" defTabSz="508997" rtl="0" eaLnBrk="1" latinLnBrk="0" hangingPunct="1">
      <a:defRPr sz="1300" kern="1200">
        <a:solidFill>
          <a:schemeClr val="tx1"/>
        </a:solidFill>
        <a:latin typeface="+mn-lt"/>
        <a:ea typeface="+mn-ea"/>
        <a:cs typeface="+mn-cs"/>
      </a:defRPr>
    </a:lvl5pPr>
    <a:lvl6pPr marL="2544979" algn="l" defTabSz="508997" rtl="0" eaLnBrk="1" latinLnBrk="0" hangingPunct="1">
      <a:defRPr sz="1300" kern="1200">
        <a:solidFill>
          <a:schemeClr val="tx1"/>
        </a:solidFill>
        <a:latin typeface="+mn-lt"/>
        <a:ea typeface="+mn-ea"/>
        <a:cs typeface="+mn-cs"/>
      </a:defRPr>
    </a:lvl6pPr>
    <a:lvl7pPr marL="3053972" algn="l" defTabSz="508997" rtl="0" eaLnBrk="1" latinLnBrk="0" hangingPunct="1">
      <a:defRPr sz="1300" kern="1200">
        <a:solidFill>
          <a:schemeClr val="tx1"/>
        </a:solidFill>
        <a:latin typeface="+mn-lt"/>
        <a:ea typeface="+mn-ea"/>
        <a:cs typeface="+mn-cs"/>
      </a:defRPr>
    </a:lvl7pPr>
    <a:lvl8pPr marL="3562969" algn="l" defTabSz="508997" rtl="0" eaLnBrk="1" latinLnBrk="0" hangingPunct="1">
      <a:defRPr sz="1300" kern="1200">
        <a:solidFill>
          <a:schemeClr val="tx1"/>
        </a:solidFill>
        <a:latin typeface="+mn-lt"/>
        <a:ea typeface="+mn-ea"/>
        <a:cs typeface="+mn-cs"/>
      </a:defRPr>
    </a:lvl8pPr>
    <a:lvl9pPr marL="4071962" algn="l" defTabSz="508997"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xfrm>
            <a:off x="1209675" y="685800"/>
            <a:ext cx="443865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30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latin typeface="Calibri" charset="0"/>
              </a:rPr>
              <a:t>This </a:t>
            </a:r>
            <a:r>
              <a:rPr lang="en-US" dirty="0" smtClean="0">
                <a:latin typeface="Calibri" charset="0"/>
              </a:rPr>
              <a:t>shows </a:t>
            </a:r>
            <a:r>
              <a:rPr lang="en-US" dirty="0">
                <a:latin typeface="Calibri" charset="0"/>
              </a:rPr>
              <a:t>the lag time between publication and eventual citation of news articles linked from pages in </a:t>
            </a:r>
            <a:r>
              <a:rPr lang="en-US" dirty="0" err="1">
                <a:latin typeface="Calibri" charset="0"/>
              </a:rPr>
              <a:t>Category:Living_people</a:t>
            </a:r>
            <a:r>
              <a:rPr lang="en-US" dirty="0">
                <a:latin typeface="Calibri" charset="0"/>
              </a:rPr>
              <a:t>.</a:t>
            </a:r>
          </a:p>
          <a:p>
            <a:pPr eaLnBrk="1" hangingPunct="1">
              <a:spcBef>
                <a:spcPct val="0"/>
              </a:spcBef>
            </a:pPr>
            <a:endParaRPr lang="en-US" dirty="0">
              <a:latin typeface="Calibri" charset="0"/>
            </a:endParaRPr>
          </a:p>
          <a:p>
            <a:pPr eaLnBrk="1" hangingPunct="1">
              <a:spcBef>
                <a:spcPct val="0"/>
              </a:spcBef>
            </a:pPr>
            <a:r>
              <a:rPr lang="en-US" dirty="0">
                <a:latin typeface="Calibri" charset="0"/>
              </a:rPr>
              <a:t>The median lag time for articles published after 2001 is more than 1.5 years.</a:t>
            </a:r>
          </a:p>
          <a:p>
            <a:pPr eaLnBrk="1" hangingPunct="1">
              <a:spcBef>
                <a:spcPct val="0"/>
              </a:spcBef>
            </a:pPr>
            <a:endParaRPr lang="en-US" dirty="0">
              <a:latin typeface="Calibri" charset="0"/>
            </a:endParaRPr>
          </a:p>
          <a:p>
            <a:pPr eaLnBrk="1" hangingPunct="1">
              <a:spcBef>
                <a:spcPct val="0"/>
              </a:spcBef>
            </a:pPr>
            <a:r>
              <a:rPr lang="en-US" dirty="0">
                <a:latin typeface="Calibri" charset="0"/>
              </a:rPr>
              <a:t>You can see the lag time leveling out to </a:t>
            </a:r>
            <a:r>
              <a:rPr lang="en-US" dirty="0" smtClean="0">
                <a:latin typeface="Calibri" charset="0"/>
              </a:rPr>
              <a:t>a long heavy tail </a:t>
            </a:r>
            <a:r>
              <a:rPr lang="en-US" dirty="0">
                <a:latin typeface="Calibri" charset="0"/>
              </a:rPr>
              <a:t>for earlier articles, and then only gradually accelerating for a small handful of news articles that get incorporated rapidly – out of ~50,000 articles only ~300 had a lag time of less than a day.</a:t>
            </a:r>
          </a:p>
        </p:txBody>
      </p:sp>
      <p:sp>
        <p:nvSpPr>
          <p:cNvPr id="430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hangingPunct="1"/>
            <a:fld id="{4488DEE5-D382-E54D-B743-7DF636D7A590}" type="slidenum">
              <a:rPr lang="en-US" sz="1200">
                <a:solidFill>
                  <a:prstClr val="black"/>
                </a:solidFill>
              </a:rPr>
              <a:pPr eaLnBrk="1" hangingPunct="1"/>
              <a:t>2</a:t>
            </a:fld>
            <a:endParaRPr lang="en-US" sz="1200">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2414482"/>
            <a:ext cx="8549640" cy="1666028"/>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760" y="4404360"/>
            <a:ext cx="7040880" cy="1986280"/>
          </a:xfrm>
        </p:spPr>
        <p:txBody>
          <a:bodyPr/>
          <a:lstStyle>
            <a:lvl1pPr marL="0" indent="0" algn="ctr">
              <a:buNone/>
              <a:defRPr>
                <a:solidFill>
                  <a:schemeClr val="tx1">
                    <a:tint val="75000"/>
                  </a:schemeClr>
                </a:solidFill>
              </a:defRPr>
            </a:lvl1pPr>
            <a:lvl2pPr marL="508997" indent="0" algn="ctr">
              <a:buNone/>
              <a:defRPr>
                <a:solidFill>
                  <a:schemeClr val="tx1">
                    <a:tint val="75000"/>
                  </a:schemeClr>
                </a:solidFill>
              </a:defRPr>
            </a:lvl2pPr>
            <a:lvl3pPr marL="1017990" indent="0" algn="ctr">
              <a:buNone/>
              <a:defRPr>
                <a:solidFill>
                  <a:schemeClr val="tx1">
                    <a:tint val="75000"/>
                  </a:schemeClr>
                </a:solidFill>
              </a:defRPr>
            </a:lvl3pPr>
            <a:lvl4pPr marL="1526988" indent="0" algn="ctr">
              <a:buNone/>
              <a:defRPr>
                <a:solidFill>
                  <a:schemeClr val="tx1">
                    <a:tint val="75000"/>
                  </a:schemeClr>
                </a:solidFill>
              </a:defRPr>
            </a:lvl4pPr>
            <a:lvl5pPr marL="2035981" indent="0" algn="ctr">
              <a:buNone/>
              <a:defRPr>
                <a:solidFill>
                  <a:schemeClr val="tx1">
                    <a:tint val="75000"/>
                  </a:schemeClr>
                </a:solidFill>
              </a:defRPr>
            </a:lvl5pPr>
            <a:lvl6pPr marL="2544979" indent="0" algn="ctr">
              <a:buNone/>
              <a:defRPr>
                <a:solidFill>
                  <a:schemeClr val="tx1">
                    <a:tint val="75000"/>
                  </a:schemeClr>
                </a:solidFill>
              </a:defRPr>
            </a:lvl6pPr>
            <a:lvl7pPr marL="3053972" indent="0" algn="ctr">
              <a:buNone/>
              <a:defRPr>
                <a:solidFill>
                  <a:schemeClr val="tx1">
                    <a:tint val="75000"/>
                  </a:schemeClr>
                </a:solidFill>
              </a:defRPr>
            </a:lvl7pPr>
            <a:lvl8pPr marL="3562969" indent="0" algn="ctr">
              <a:buNone/>
              <a:defRPr>
                <a:solidFill>
                  <a:schemeClr val="tx1">
                    <a:tint val="75000"/>
                  </a:schemeClr>
                </a:solidFill>
              </a:defRPr>
            </a:lvl8pPr>
            <a:lvl9pPr marL="407196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0979914-CC68-1F45-9A95-4E79DEF98EB5}" type="datetimeFigureOut">
              <a:rPr lang="en-US">
                <a:solidFill>
                  <a:prstClr val="white">
                    <a:tint val="75000"/>
                  </a:prstClr>
                </a:solidFill>
                <a:latin typeface="Calibri"/>
              </a:rPr>
              <a:pPr>
                <a:defRPr/>
              </a:pPr>
              <a:t>11/24/14</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B5024DC5-9F41-6B48-AF63-2C7E85B67967}" type="slidenum">
              <a:rPr lang="en-US">
                <a:solidFill>
                  <a:prstClr val="white">
                    <a:tint val="75000"/>
                  </a:prstClr>
                </a:solidFill>
                <a:latin typeface="Calibri"/>
              </a:rPr>
              <a:pPr>
                <a:def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706407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DD67B3D-E9DB-1A44-9F08-C5FD0455D461}" type="datetimeFigureOut">
              <a:rPr lang="en-US">
                <a:solidFill>
                  <a:prstClr val="white">
                    <a:tint val="75000"/>
                  </a:prstClr>
                </a:solidFill>
                <a:latin typeface="Calibri"/>
              </a:rPr>
              <a:pPr>
                <a:defRPr/>
              </a:pPr>
              <a:t>11/24/14</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245A381-37EF-7548-8564-E8CFF2A3FF55}" type="slidenum">
              <a:rPr lang="en-US">
                <a:solidFill>
                  <a:prstClr val="white">
                    <a:tint val="75000"/>
                  </a:prstClr>
                </a:solidFill>
                <a:latin typeface="Calibri"/>
              </a:rPr>
              <a:pPr>
                <a:def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1758623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340" y="311257"/>
            <a:ext cx="2263140" cy="663172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2920" y="311257"/>
            <a:ext cx="6621780" cy="663172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3FE10F3-9F8B-8545-8AE9-4E3B1C209350}" type="datetimeFigureOut">
              <a:rPr lang="en-US">
                <a:solidFill>
                  <a:prstClr val="white">
                    <a:tint val="75000"/>
                  </a:prstClr>
                </a:solidFill>
                <a:latin typeface="Calibri"/>
              </a:rPr>
              <a:pPr>
                <a:defRPr/>
              </a:pPr>
              <a:t>11/24/14</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9141018-C9CC-F441-8201-129FE1FF5FD8}" type="slidenum">
              <a:rPr lang="en-US">
                <a:solidFill>
                  <a:prstClr val="white">
                    <a:tint val="75000"/>
                  </a:prstClr>
                </a:solidFill>
                <a:latin typeface="Calibri"/>
              </a:rPr>
              <a:pPr>
                <a:def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24280140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2414482"/>
            <a:ext cx="8549640" cy="1666028"/>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760" y="4404360"/>
            <a:ext cx="7040880" cy="1986280"/>
          </a:xfrm>
        </p:spPr>
        <p:txBody>
          <a:bodyPr/>
          <a:lstStyle>
            <a:lvl1pPr marL="0" indent="0" algn="ctr">
              <a:buNone/>
              <a:defRPr>
                <a:solidFill>
                  <a:schemeClr val="tx1">
                    <a:tint val="75000"/>
                  </a:schemeClr>
                </a:solidFill>
              </a:defRPr>
            </a:lvl1pPr>
            <a:lvl2pPr marL="508997" indent="0" algn="ctr">
              <a:buNone/>
              <a:defRPr>
                <a:solidFill>
                  <a:schemeClr val="tx1">
                    <a:tint val="75000"/>
                  </a:schemeClr>
                </a:solidFill>
              </a:defRPr>
            </a:lvl2pPr>
            <a:lvl3pPr marL="1017990" indent="0" algn="ctr">
              <a:buNone/>
              <a:defRPr>
                <a:solidFill>
                  <a:schemeClr val="tx1">
                    <a:tint val="75000"/>
                  </a:schemeClr>
                </a:solidFill>
              </a:defRPr>
            </a:lvl3pPr>
            <a:lvl4pPr marL="1526988" indent="0" algn="ctr">
              <a:buNone/>
              <a:defRPr>
                <a:solidFill>
                  <a:schemeClr val="tx1">
                    <a:tint val="75000"/>
                  </a:schemeClr>
                </a:solidFill>
              </a:defRPr>
            </a:lvl4pPr>
            <a:lvl5pPr marL="2035981" indent="0" algn="ctr">
              <a:buNone/>
              <a:defRPr>
                <a:solidFill>
                  <a:schemeClr val="tx1">
                    <a:tint val="75000"/>
                  </a:schemeClr>
                </a:solidFill>
              </a:defRPr>
            </a:lvl5pPr>
            <a:lvl6pPr marL="2544979" indent="0" algn="ctr">
              <a:buNone/>
              <a:defRPr>
                <a:solidFill>
                  <a:schemeClr val="tx1">
                    <a:tint val="75000"/>
                  </a:schemeClr>
                </a:solidFill>
              </a:defRPr>
            </a:lvl6pPr>
            <a:lvl7pPr marL="3053972" indent="0" algn="ctr">
              <a:buNone/>
              <a:defRPr>
                <a:solidFill>
                  <a:schemeClr val="tx1">
                    <a:tint val="75000"/>
                  </a:schemeClr>
                </a:solidFill>
              </a:defRPr>
            </a:lvl7pPr>
            <a:lvl8pPr marL="3562969" indent="0" algn="ctr">
              <a:buNone/>
              <a:defRPr>
                <a:solidFill>
                  <a:schemeClr val="tx1">
                    <a:tint val="75000"/>
                  </a:schemeClr>
                </a:solidFill>
              </a:defRPr>
            </a:lvl8pPr>
            <a:lvl9pPr marL="407196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05D47A00-A999-9742-91A5-0194AB898433}" type="datetimeFigureOut">
              <a:rPr lang="en-US">
                <a:solidFill>
                  <a:prstClr val="white">
                    <a:tint val="75000"/>
                  </a:prstClr>
                </a:solidFill>
                <a:latin typeface="Calibri"/>
              </a:rPr>
              <a:pPr>
                <a:defRPr/>
              </a:pPr>
              <a:t>11/24/14</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688C70D8-1B4B-9248-87DD-8370B0119654}" type="slidenum">
              <a:rPr lang="en-US">
                <a:solidFill>
                  <a:prstClr val="white">
                    <a:tint val="75000"/>
                  </a:prstClr>
                </a:solidFill>
                <a:latin typeface="Calibri"/>
              </a:rPr>
              <a:pPr>
                <a:def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24610588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C1652B8-71F8-CB4D-85FF-A580544DBC82}" type="datetimeFigureOut">
              <a:rPr lang="en-US">
                <a:solidFill>
                  <a:prstClr val="white">
                    <a:tint val="75000"/>
                  </a:prstClr>
                </a:solidFill>
                <a:latin typeface="Calibri"/>
              </a:rPr>
              <a:pPr>
                <a:defRPr/>
              </a:pPr>
              <a:t>11/24/14</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68689264-483B-2E4C-B949-117481734F67}" type="slidenum">
              <a:rPr lang="en-US">
                <a:solidFill>
                  <a:prstClr val="white">
                    <a:tint val="75000"/>
                  </a:prstClr>
                </a:solidFill>
                <a:latin typeface="Calibri"/>
              </a:rPr>
              <a:pPr>
                <a:def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18490670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4" y="4994495"/>
            <a:ext cx="8549640" cy="1543685"/>
          </a:xfrm>
        </p:spPr>
        <p:txBody>
          <a:bodyPr anchor="t"/>
          <a:lstStyle>
            <a:lvl1pPr algn="l">
              <a:defRPr sz="4500" b="1" cap="all"/>
            </a:lvl1pPr>
          </a:lstStyle>
          <a:p>
            <a:r>
              <a:rPr lang="en-US" smtClean="0"/>
              <a:t>Click to edit Master title style</a:t>
            </a:r>
            <a:endParaRPr lang="en-US"/>
          </a:p>
        </p:txBody>
      </p:sp>
      <p:sp>
        <p:nvSpPr>
          <p:cNvPr id="3" name="Text Placeholder 2"/>
          <p:cNvSpPr>
            <a:spLocks noGrp="1"/>
          </p:cNvSpPr>
          <p:nvPr>
            <p:ph type="body" idx="1"/>
          </p:nvPr>
        </p:nvSpPr>
        <p:spPr>
          <a:xfrm>
            <a:off x="794544" y="3294275"/>
            <a:ext cx="8549640" cy="1700212"/>
          </a:xfrm>
        </p:spPr>
        <p:txBody>
          <a:bodyPr anchor="b"/>
          <a:lstStyle>
            <a:lvl1pPr marL="0" indent="0">
              <a:buNone/>
              <a:defRPr sz="2200">
                <a:solidFill>
                  <a:schemeClr val="tx1">
                    <a:tint val="75000"/>
                  </a:schemeClr>
                </a:solidFill>
              </a:defRPr>
            </a:lvl1pPr>
            <a:lvl2pPr marL="508997" indent="0">
              <a:buNone/>
              <a:defRPr sz="2000">
                <a:solidFill>
                  <a:schemeClr val="tx1">
                    <a:tint val="75000"/>
                  </a:schemeClr>
                </a:solidFill>
              </a:defRPr>
            </a:lvl2pPr>
            <a:lvl3pPr marL="1017990" indent="0">
              <a:buNone/>
              <a:defRPr sz="1800">
                <a:solidFill>
                  <a:schemeClr val="tx1">
                    <a:tint val="75000"/>
                  </a:schemeClr>
                </a:solidFill>
              </a:defRPr>
            </a:lvl3pPr>
            <a:lvl4pPr marL="1526988" indent="0">
              <a:buNone/>
              <a:defRPr sz="1600">
                <a:solidFill>
                  <a:schemeClr val="tx1">
                    <a:tint val="75000"/>
                  </a:schemeClr>
                </a:solidFill>
              </a:defRPr>
            </a:lvl4pPr>
            <a:lvl5pPr marL="2035981" indent="0">
              <a:buNone/>
              <a:defRPr sz="1600">
                <a:solidFill>
                  <a:schemeClr val="tx1">
                    <a:tint val="75000"/>
                  </a:schemeClr>
                </a:solidFill>
              </a:defRPr>
            </a:lvl5pPr>
            <a:lvl6pPr marL="2544979" indent="0">
              <a:buNone/>
              <a:defRPr sz="1600">
                <a:solidFill>
                  <a:schemeClr val="tx1">
                    <a:tint val="75000"/>
                  </a:schemeClr>
                </a:solidFill>
              </a:defRPr>
            </a:lvl6pPr>
            <a:lvl7pPr marL="3053972" indent="0">
              <a:buNone/>
              <a:defRPr sz="1600">
                <a:solidFill>
                  <a:schemeClr val="tx1">
                    <a:tint val="75000"/>
                  </a:schemeClr>
                </a:solidFill>
              </a:defRPr>
            </a:lvl7pPr>
            <a:lvl8pPr marL="3562969" indent="0">
              <a:buNone/>
              <a:defRPr sz="1600">
                <a:solidFill>
                  <a:schemeClr val="tx1">
                    <a:tint val="75000"/>
                  </a:schemeClr>
                </a:solidFill>
              </a:defRPr>
            </a:lvl8pPr>
            <a:lvl9pPr marL="4071962"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39FAD546-A623-0D4E-A162-408A0A3E892F}" type="datetimeFigureOut">
              <a:rPr lang="en-US">
                <a:solidFill>
                  <a:prstClr val="white">
                    <a:tint val="75000"/>
                  </a:prstClr>
                </a:solidFill>
                <a:latin typeface="Calibri"/>
              </a:rPr>
              <a:pPr>
                <a:defRPr/>
              </a:pPr>
              <a:t>11/24/14</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F2EC233B-E7F6-2541-B060-B3D669E21EC3}" type="slidenum">
              <a:rPr lang="en-US">
                <a:solidFill>
                  <a:prstClr val="white">
                    <a:tint val="75000"/>
                  </a:prstClr>
                </a:solidFill>
                <a:latin typeface="Calibri"/>
              </a:rPr>
              <a:pPr>
                <a:def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26315712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2920" y="1813568"/>
            <a:ext cx="4442460" cy="5129425"/>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13020" y="1813568"/>
            <a:ext cx="4442460" cy="5129425"/>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FEBCDDE5-868E-164A-B698-56D08456A120}" type="datetimeFigureOut">
              <a:rPr lang="en-US">
                <a:solidFill>
                  <a:prstClr val="white">
                    <a:tint val="75000"/>
                  </a:prstClr>
                </a:solidFill>
                <a:latin typeface="Calibri"/>
              </a:rPr>
              <a:pPr>
                <a:defRPr/>
              </a:pPr>
              <a:t>11/24/14</a:t>
            </a:fld>
            <a:endParaRPr lang="en-US">
              <a:solidFill>
                <a:prstClr val="white">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BFFD9DB4-21DE-744B-918A-00133B39F12F}" type="slidenum">
              <a:rPr lang="en-US">
                <a:solidFill>
                  <a:prstClr val="white">
                    <a:tint val="75000"/>
                  </a:prstClr>
                </a:solidFill>
                <a:latin typeface="Calibri"/>
              </a:rPr>
              <a:pPr>
                <a:def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4604319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2921" y="1739795"/>
            <a:ext cx="4444207" cy="725064"/>
          </a:xfrm>
        </p:spPr>
        <p:txBody>
          <a:bodyPr anchor="b"/>
          <a:lstStyle>
            <a:lvl1pPr marL="0" indent="0">
              <a:buNone/>
              <a:defRPr sz="2700" b="1"/>
            </a:lvl1pPr>
            <a:lvl2pPr marL="508997" indent="0">
              <a:buNone/>
              <a:defRPr sz="2200" b="1"/>
            </a:lvl2pPr>
            <a:lvl3pPr marL="1017990" indent="0">
              <a:buNone/>
              <a:defRPr sz="2000" b="1"/>
            </a:lvl3pPr>
            <a:lvl4pPr marL="1526988" indent="0">
              <a:buNone/>
              <a:defRPr sz="1800" b="1"/>
            </a:lvl4pPr>
            <a:lvl5pPr marL="2035981" indent="0">
              <a:buNone/>
              <a:defRPr sz="1800" b="1"/>
            </a:lvl5pPr>
            <a:lvl6pPr marL="2544979" indent="0">
              <a:buNone/>
              <a:defRPr sz="1800" b="1"/>
            </a:lvl6pPr>
            <a:lvl7pPr marL="3053972" indent="0">
              <a:buNone/>
              <a:defRPr sz="1800" b="1"/>
            </a:lvl7pPr>
            <a:lvl8pPr marL="3562969" indent="0">
              <a:buNone/>
              <a:defRPr sz="1800" b="1"/>
            </a:lvl8pPr>
            <a:lvl9pPr marL="4071962"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502921" y="2464859"/>
            <a:ext cx="4444207"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09536" y="1739795"/>
            <a:ext cx="4445953" cy="725064"/>
          </a:xfrm>
        </p:spPr>
        <p:txBody>
          <a:bodyPr anchor="b"/>
          <a:lstStyle>
            <a:lvl1pPr marL="0" indent="0">
              <a:buNone/>
              <a:defRPr sz="2700" b="1"/>
            </a:lvl1pPr>
            <a:lvl2pPr marL="508997" indent="0">
              <a:buNone/>
              <a:defRPr sz="2200" b="1"/>
            </a:lvl2pPr>
            <a:lvl3pPr marL="1017990" indent="0">
              <a:buNone/>
              <a:defRPr sz="2000" b="1"/>
            </a:lvl3pPr>
            <a:lvl4pPr marL="1526988" indent="0">
              <a:buNone/>
              <a:defRPr sz="1800" b="1"/>
            </a:lvl4pPr>
            <a:lvl5pPr marL="2035981" indent="0">
              <a:buNone/>
              <a:defRPr sz="1800" b="1"/>
            </a:lvl5pPr>
            <a:lvl6pPr marL="2544979" indent="0">
              <a:buNone/>
              <a:defRPr sz="1800" b="1"/>
            </a:lvl6pPr>
            <a:lvl7pPr marL="3053972" indent="0">
              <a:buNone/>
              <a:defRPr sz="1800" b="1"/>
            </a:lvl7pPr>
            <a:lvl8pPr marL="3562969" indent="0">
              <a:buNone/>
              <a:defRPr sz="1800" b="1"/>
            </a:lvl8pPr>
            <a:lvl9pPr marL="4071962"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5109536" y="2464859"/>
            <a:ext cx="4445953"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80A0B64B-D6A9-234B-95E5-09EE18709E6F}" type="datetimeFigureOut">
              <a:rPr lang="en-US">
                <a:solidFill>
                  <a:prstClr val="white">
                    <a:tint val="75000"/>
                  </a:prstClr>
                </a:solidFill>
                <a:latin typeface="Calibri"/>
              </a:rPr>
              <a:pPr>
                <a:defRPr/>
              </a:pPr>
              <a:t>11/24/14</a:t>
            </a:fld>
            <a:endParaRPr lang="en-US">
              <a:solidFill>
                <a:prstClr val="white">
                  <a:tint val="75000"/>
                </a:prstClr>
              </a:solidFill>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0D119B5D-32FC-2948-BFB3-1352CC80759B}" type="slidenum">
              <a:rPr lang="en-US">
                <a:solidFill>
                  <a:prstClr val="white">
                    <a:tint val="75000"/>
                  </a:prstClr>
                </a:solidFill>
                <a:latin typeface="Calibri"/>
              </a:rPr>
              <a:pPr>
                <a:def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16509227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861B47EA-28FF-874A-95C2-B56C9DDA61F0}" type="datetimeFigureOut">
              <a:rPr lang="en-US">
                <a:solidFill>
                  <a:prstClr val="white">
                    <a:tint val="75000"/>
                  </a:prstClr>
                </a:solidFill>
                <a:latin typeface="Calibri"/>
              </a:rPr>
              <a:pPr>
                <a:defRPr/>
              </a:pPr>
              <a:t>11/24/14</a:t>
            </a:fld>
            <a:endParaRPr lang="en-US">
              <a:solidFill>
                <a:prstClr val="white">
                  <a:tint val="75000"/>
                </a:prstClr>
              </a:solidFill>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4453123F-0902-C44F-A4E7-88D8CD98B3BA}" type="slidenum">
              <a:rPr lang="en-US">
                <a:solidFill>
                  <a:prstClr val="white">
                    <a:tint val="75000"/>
                  </a:prstClr>
                </a:solidFill>
                <a:latin typeface="Calibri"/>
              </a:rPr>
              <a:pPr>
                <a:def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7685090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35D8E45-BD52-8A4F-B8A4-DA8D8CE2700F}" type="datetimeFigureOut">
              <a:rPr lang="en-US">
                <a:solidFill>
                  <a:prstClr val="white">
                    <a:tint val="75000"/>
                  </a:prstClr>
                </a:solidFill>
                <a:latin typeface="Calibri"/>
              </a:rPr>
              <a:pPr>
                <a:defRPr/>
              </a:pPr>
              <a:t>11/24/14</a:t>
            </a:fld>
            <a:endParaRPr lang="en-US">
              <a:solidFill>
                <a:prstClr val="white">
                  <a:tint val="75000"/>
                </a:prstClr>
              </a:solidFill>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F5305360-2102-B842-B369-223A7AF67478}" type="slidenum">
              <a:rPr lang="en-US">
                <a:solidFill>
                  <a:prstClr val="white">
                    <a:tint val="75000"/>
                  </a:prstClr>
                </a:solidFill>
                <a:latin typeface="Calibri"/>
              </a:rPr>
              <a:pPr>
                <a:def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24092905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5" y="309457"/>
            <a:ext cx="3309144" cy="1316990"/>
          </a:xfrm>
        </p:spPr>
        <p:txBody>
          <a:bodyPr anchor="b"/>
          <a:lstStyle>
            <a:lvl1pPr algn="l">
              <a:defRPr sz="2200" b="1"/>
            </a:lvl1pPr>
          </a:lstStyle>
          <a:p>
            <a:r>
              <a:rPr lang="en-US" smtClean="0"/>
              <a:t>Click to edit Master title style</a:t>
            </a:r>
            <a:endParaRPr lang="en-US"/>
          </a:p>
        </p:txBody>
      </p:sp>
      <p:sp>
        <p:nvSpPr>
          <p:cNvPr id="3" name="Content Placeholder 2"/>
          <p:cNvSpPr>
            <a:spLocks noGrp="1"/>
          </p:cNvSpPr>
          <p:nvPr>
            <p:ph idx="1"/>
          </p:nvPr>
        </p:nvSpPr>
        <p:spPr>
          <a:xfrm>
            <a:off x="3932555" y="309457"/>
            <a:ext cx="5622925" cy="6633528"/>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2925" y="1626447"/>
            <a:ext cx="3309144" cy="5316538"/>
          </a:xfrm>
        </p:spPr>
        <p:txBody>
          <a:bodyPr/>
          <a:lstStyle>
            <a:lvl1pPr marL="0" indent="0">
              <a:buNone/>
              <a:defRPr sz="1600"/>
            </a:lvl1pPr>
            <a:lvl2pPr marL="508997" indent="0">
              <a:buNone/>
              <a:defRPr sz="1300"/>
            </a:lvl2pPr>
            <a:lvl3pPr marL="1017990" indent="0">
              <a:buNone/>
              <a:defRPr sz="1100"/>
            </a:lvl3pPr>
            <a:lvl4pPr marL="1526988" indent="0">
              <a:buNone/>
              <a:defRPr sz="1000"/>
            </a:lvl4pPr>
            <a:lvl5pPr marL="2035981" indent="0">
              <a:buNone/>
              <a:defRPr sz="1000"/>
            </a:lvl5pPr>
            <a:lvl6pPr marL="2544979" indent="0">
              <a:buNone/>
              <a:defRPr sz="1000"/>
            </a:lvl6pPr>
            <a:lvl7pPr marL="3053972" indent="0">
              <a:buNone/>
              <a:defRPr sz="1000"/>
            </a:lvl7pPr>
            <a:lvl8pPr marL="3562969" indent="0">
              <a:buNone/>
              <a:defRPr sz="1000"/>
            </a:lvl8pPr>
            <a:lvl9pPr marL="4071962"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38B5FD2-D4E6-4A40-BB68-FCC405DAEC99}" type="datetimeFigureOut">
              <a:rPr lang="en-US">
                <a:solidFill>
                  <a:prstClr val="white">
                    <a:tint val="75000"/>
                  </a:prstClr>
                </a:solidFill>
                <a:latin typeface="Calibri"/>
              </a:rPr>
              <a:pPr>
                <a:defRPr/>
              </a:pPr>
              <a:t>11/24/14</a:t>
            </a:fld>
            <a:endParaRPr lang="en-US">
              <a:solidFill>
                <a:prstClr val="white">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F8DD8477-7562-D641-BB83-53353092C6CC}" type="slidenum">
              <a:rPr lang="en-US">
                <a:solidFill>
                  <a:prstClr val="white">
                    <a:tint val="75000"/>
                  </a:prstClr>
                </a:solidFill>
                <a:latin typeface="Calibri"/>
              </a:rPr>
              <a:pPr>
                <a:def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16462459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7296D5D-CEFD-CA47-8532-449627AD8753}" type="datetimeFigureOut">
              <a:rPr lang="en-US">
                <a:solidFill>
                  <a:prstClr val="white">
                    <a:tint val="75000"/>
                  </a:prstClr>
                </a:solidFill>
                <a:latin typeface="Calibri"/>
              </a:rPr>
              <a:pPr>
                <a:defRPr/>
              </a:pPr>
              <a:t>11/24/14</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0A0E4FF7-8A3D-F945-AE2B-8E3ACC3D8A06}" type="slidenum">
              <a:rPr lang="en-US">
                <a:solidFill>
                  <a:prstClr val="white">
                    <a:tint val="75000"/>
                  </a:prstClr>
                </a:solidFill>
                <a:latin typeface="Calibri"/>
              </a:rPr>
              <a:pPr>
                <a:def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5281311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7" y="5440680"/>
            <a:ext cx="6035040" cy="642303"/>
          </a:xfrm>
        </p:spPr>
        <p:txBody>
          <a:bodyPr anchor="b"/>
          <a:lstStyle>
            <a:lvl1pPr algn="l">
              <a:defRPr sz="2200" b="1"/>
            </a:lvl1pPr>
          </a:lstStyle>
          <a:p>
            <a:r>
              <a:rPr lang="en-US" smtClean="0"/>
              <a:t>Click to edit Master title style</a:t>
            </a:r>
            <a:endParaRPr lang="en-US"/>
          </a:p>
        </p:txBody>
      </p:sp>
      <p:sp>
        <p:nvSpPr>
          <p:cNvPr id="3" name="Picture Placeholder 2"/>
          <p:cNvSpPr>
            <a:spLocks noGrp="1"/>
          </p:cNvSpPr>
          <p:nvPr>
            <p:ph type="pic" idx="1"/>
          </p:nvPr>
        </p:nvSpPr>
        <p:spPr>
          <a:xfrm>
            <a:off x="1971517" y="694478"/>
            <a:ext cx="6035040" cy="4663440"/>
          </a:xfrm>
        </p:spPr>
        <p:txBody>
          <a:bodyPr rtlCol="0">
            <a:normAutofit/>
          </a:bodyPr>
          <a:lstStyle>
            <a:lvl1pPr marL="0" indent="0">
              <a:buNone/>
              <a:defRPr sz="3600"/>
            </a:lvl1pPr>
            <a:lvl2pPr marL="508997" indent="0">
              <a:buNone/>
              <a:defRPr sz="3100"/>
            </a:lvl2pPr>
            <a:lvl3pPr marL="1017990" indent="0">
              <a:buNone/>
              <a:defRPr sz="2700"/>
            </a:lvl3pPr>
            <a:lvl4pPr marL="1526988" indent="0">
              <a:buNone/>
              <a:defRPr sz="2200"/>
            </a:lvl4pPr>
            <a:lvl5pPr marL="2035981" indent="0">
              <a:buNone/>
              <a:defRPr sz="2200"/>
            </a:lvl5pPr>
            <a:lvl6pPr marL="2544979" indent="0">
              <a:buNone/>
              <a:defRPr sz="2200"/>
            </a:lvl6pPr>
            <a:lvl7pPr marL="3053972" indent="0">
              <a:buNone/>
              <a:defRPr sz="2200"/>
            </a:lvl7pPr>
            <a:lvl8pPr marL="3562969" indent="0">
              <a:buNone/>
              <a:defRPr sz="2200"/>
            </a:lvl8pPr>
            <a:lvl9pPr marL="4071962" indent="0">
              <a:buNone/>
              <a:defRPr sz="22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971517" y="6082983"/>
            <a:ext cx="6035040" cy="912177"/>
          </a:xfrm>
        </p:spPr>
        <p:txBody>
          <a:bodyPr/>
          <a:lstStyle>
            <a:lvl1pPr marL="0" indent="0">
              <a:buNone/>
              <a:defRPr sz="1600"/>
            </a:lvl1pPr>
            <a:lvl2pPr marL="508997" indent="0">
              <a:buNone/>
              <a:defRPr sz="1300"/>
            </a:lvl2pPr>
            <a:lvl3pPr marL="1017990" indent="0">
              <a:buNone/>
              <a:defRPr sz="1100"/>
            </a:lvl3pPr>
            <a:lvl4pPr marL="1526988" indent="0">
              <a:buNone/>
              <a:defRPr sz="1000"/>
            </a:lvl4pPr>
            <a:lvl5pPr marL="2035981" indent="0">
              <a:buNone/>
              <a:defRPr sz="1000"/>
            </a:lvl5pPr>
            <a:lvl6pPr marL="2544979" indent="0">
              <a:buNone/>
              <a:defRPr sz="1000"/>
            </a:lvl6pPr>
            <a:lvl7pPr marL="3053972" indent="0">
              <a:buNone/>
              <a:defRPr sz="1000"/>
            </a:lvl7pPr>
            <a:lvl8pPr marL="3562969" indent="0">
              <a:buNone/>
              <a:defRPr sz="1000"/>
            </a:lvl8pPr>
            <a:lvl9pPr marL="4071962"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8831FE3-3CCA-8949-8450-69ED5D625A09}" type="datetimeFigureOut">
              <a:rPr lang="en-US">
                <a:solidFill>
                  <a:prstClr val="white">
                    <a:tint val="75000"/>
                  </a:prstClr>
                </a:solidFill>
                <a:latin typeface="Calibri"/>
              </a:rPr>
              <a:pPr>
                <a:defRPr/>
              </a:pPr>
              <a:t>11/24/14</a:t>
            </a:fld>
            <a:endParaRPr lang="en-US">
              <a:solidFill>
                <a:prstClr val="white">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3CD02661-8CFD-A345-A676-85F3633BB840}" type="slidenum">
              <a:rPr lang="en-US">
                <a:solidFill>
                  <a:prstClr val="white">
                    <a:tint val="75000"/>
                  </a:prstClr>
                </a:solidFill>
                <a:latin typeface="Calibri"/>
              </a:rPr>
              <a:pPr>
                <a:def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11971349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9860CC4-B7A2-A845-A6CC-9B702EADAB80}" type="datetimeFigureOut">
              <a:rPr lang="en-US">
                <a:solidFill>
                  <a:prstClr val="white">
                    <a:tint val="75000"/>
                  </a:prstClr>
                </a:solidFill>
                <a:latin typeface="Calibri"/>
              </a:rPr>
              <a:pPr>
                <a:defRPr/>
              </a:pPr>
              <a:t>11/24/14</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F7EE522-2775-8648-85A1-CB386554908D}" type="slidenum">
              <a:rPr lang="en-US">
                <a:solidFill>
                  <a:prstClr val="white">
                    <a:tint val="75000"/>
                  </a:prstClr>
                </a:solidFill>
                <a:latin typeface="Calibri"/>
              </a:rPr>
              <a:pPr>
                <a:def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0754685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340" y="311257"/>
            <a:ext cx="2263140" cy="663172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2920" y="311257"/>
            <a:ext cx="6621780" cy="663172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774B07C-CEFD-7842-A295-2B8E976B4A4B}" type="datetimeFigureOut">
              <a:rPr lang="en-US">
                <a:solidFill>
                  <a:prstClr val="white">
                    <a:tint val="75000"/>
                  </a:prstClr>
                </a:solidFill>
                <a:latin typeface="Calibri"/>
              </a:rPr>
              <a:pPr>
                <a:defRPr/>
              </a:pPr>
              <a:t>11/24/14</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BCEFA901-D3D2-BD43-8837-3F49D0E94B89}" type="slidenum">
              <a:rPr lang="en-US">
                <a:solidFill>
                  <a:prstClr val="white">
                    <a:tint val="75000"/>
                  </a:prstClr>
                </a:solidFill>
                <a:latin typeface="Calibri"/>
              </a:rPr>
              <a:pPr>
                <a:def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7614702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2414482"/>
            <a:ext cx="8549640" cy="1666028"/>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760" y="4404360"/>
            <a:ext cx="7040880" cy="1986280"/>
          </a:xfrm>
        </p:spPr>
        <p:txBody>
          <a:bodyPr/>
          <a:lstStyle>
            <a:lvl1pPr marL="0" indent="0" algn="ctr">
              <a:buNone/>
              <a:defRPr>
                <a:solidFill>
                  <a:schemeClr val="tx1">
                    <a:tint val="75000"/>
                  </a:schemeClr>
                </a:solidFill>
              </a:defRPr>
            </a:lvl1pPr>
            <a:lvl2pPr marL="508997" indent="0" algn="ctr">
              <a:buNone/>
              <a:defRPr>
                <a:solidFill>
                  <a:schemeClr val="tx1">
                    <a:tint val="75000"/>
                  </a:schemeClr>
                </a:solidFill>
              </a:defRPr>
            </a:lvl2pPr>
            <a:lvl3pPr marL="1017990" indent="0" algn="ctr">
              <a:buNone/>
              <a:defRPr>
                <a:solidFill>
                  <a:schemeClr val="tx1">
                    <a:tint val="75000"/>
                  </a:schemeClr>
                </a:solidFill>
              </a:defRPr>
            </a:lvl3pPr>
            <a:lvl4pPr marL="1526988" indent="0" algn="ctr">
              <a:buNone/>
              <a:defRPr>
                <a:solidFill>
                  <a:schemeClr val="tx1">
                    <a:tint val="75000"/>
                  </a:schemeClr>
                </a:solidFill>
              </a:defRPr>
            </a:lvl4pPr>
            <a:lvl5pPr marL="2035981" indent="0" algn="ctr">
              <a:buNone/>
              <a:defRPr>
                <a:solidFill>
                  <a:schemeClr val="tx1">
                    <a:tint val="75000"/>
                  </a:schemeClr>
                </a:solidFill>
              </a:defRPr>
            </a:lvl5pPr>
            <a:lvl6pPr marL="2544979" indent="0" algn="ctr">
              <a:buNone/>
              <a:defRPr>
                <a:solidFill>
                  <a:schemeClr val="tx1">
                    <a:tint val="75000"/>
                  </a:schemeClr>
                </a:solidFill>
              </a:defRPr>
            </a:lvl6pPr>
            <a:lvl7pPr marL="3053972" indent="0" algn="ctr">
              <a:buNone/>
              <a:defRPr>
                <a:solidFill>
                  <a:schemeClr val="tx1">
                    <a:tint val="75000"/>
                  </a:schemeClr>
                </a:solidFill>
              </a:defRPr>
            </a:lvl7pPr>
            <a:lvl8pPr marL="3562969" indent="0" algn="ctr">
              <a:buNone/>
              <a:defRPr>
                <a:solidFill>
                  <a:schemeClr val="tx1">
                    <a:tint val="75000"/>
                  </a:schemeClr>
                </a:solidFill>
              </a:defRPr>
            </a:lvl8pPr>
            <a:lvl9pPr marL="407196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9FDC5EB-1782-BF43-BD6D-A0F43C6777DD}" type="datetimeFigureOut">
              <a:rPr lang="en-US">
                <a:solidFill>
                  <a:prstClr val="black">
                    <a:tint val="75000"/>
                  </a:prstClr>
                </a:solidFill>
                <a:latin typeface="Calibri"/>
              </a:rPr>
              <a:pPr>
                <a:defRPr/>
              </a:pPr>
              <a:t>11/24/14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4F29168-A031-0F46-9AB9-078997DFCD08}"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162757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80557FE-6B8A-7747-A3E7-8A048C8F321D}" type="datetimeFigureOut">
              <a:rPr lang="en-US">
                <a:solidFill>
                  <a:prstClr val="black">
                    <a:tint val="75000"/>
                  </a:prstClr>
                </a:solidFill>
                <a:latin typeface="Calibri"/>
              </a:rPr>
              <a:pPr>
                <a:defRPr/>
              </a:pPr>
              <a:t>11/24/14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92B5B164-D27B-EA4B-9E6F-5E828452958E}"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600534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4" y="4994495"/>
            <a:ext cx="8549640" cy="1543685"/>
          </a:xfrm>
        </p:spPr>
        <p:txBody>
          <a:bodyPr anchor="t"/>
          <a:lstStyle>
            <a:lvl1pPr algn="l">
              <a:defRPr sz="4500" b="1" cap="all"/>
            </a:lvl1pPr>
          </a:lstStyle>
          <a:p>
            <a:r>
              <a:rPr lang="en-US" smtClean="0"/>
              <a:t>Click to edit Master title style</a:t>
            </a:r>
            <a:endParaRPr lang="en-US"/>
          </a:p>
        </p:txBody>
      </p:sp>
      <p:sp>
        <p:nvSpPr>
          <p:cNvPr id="3" name="Text Placeholder 2"/>
          <p:cNvSpPr>
            <a:spLocks noGrp="1"/>
          </p:cNvSpPr>
          <p:nvPr>
            <p:ph type="body" idx="1"/>
          </p:nvPr>
        </p:nvSpPr>
        <p:spPr>
          <a:xfrm>
            <a:off x="794544" y="3294275"/>
            <a:ext cx="8549640" cy="1700212"/>
          </a:xfrm>
        </p:spPr>
        <p:txBody>
          <a:bodyPr anchor="b"/>
          <a:lstStyle>
            <a:lvl1pPr marL="0" indent="0">
              <a:buNone/>
              <a:defRPr sz="2200">
                <a:solidFill>
                  <a:schemeClr val="tx1">
                    <a:tint val="75000"/>
                  </a:schemeClr>
                </a:solidFill>
              </a:defRPr>
            </a:lvl1pPr>
            <a:lvl2pPr marL="508997" indent="0">
              <a:buNone/>
              <a:defRPr sz="2000">
                <a:solidFill>
                  <a:schemeClr val="tx1">
                    <a:tint val="75000"/>
                  </a:schemeClr>
                </a:solidFill>
              </a:defRPr>
            </a:lvl2pPr>
            <a:lvl3pPr marL="1017990" indent="0">
              <a:buNone/>
              <a:defRPr sz="1800">
                <a:solidFill>
                  <a:schemeClr val="tx1">
                    <a:tint val="75000"/>
                  </a:schemeClr>
                </a:solidFill>
              </a:defRPr>
            </a:lvl3pPr>
            <a:lvl4pPr marL="1526988" indent="0">
              <a:buNone/>
              <a:defRPr sz="1600">
                <a:solidFill>
                  <a:schemeClr val="tx1">
                    <a:tint val="75000"/>
                  </a:schemeClr>
                </a:solidFill>
              </a:defRPr>
            </a:lvl4pPr>
            <a:lvl5pPr marL="2035981" indent="0">
              <a:buNone/>
              <a:defRPr sz="1600">
                <a:solidFill>
                  <a:schemeClr val="tx1">
                    <a:tint val="75000"/>
                  </a:schemeClr>
                </a:solidFill>
              </a:defRPr>
            </a:lvl5pPr>
            <a:lvl6pPr marL="2544979" indent="0">
              <a:buNone/>
              <a:defRPr sz="1600">
                <a:solidFill>
                  <a:schemeClr val="tx1">
                    <a:tint val="75000"/>
                  </a:schemeClr>
                </a:solidFill>
              </a:defRPr>
            </a:lvl6pPr>
            <a:lvl7pPr marL="3053972" indent="0">
              <a:buNone/>
              <a:defRPr sz="1600">
                <a:solidFill>
                  <a:schemeClr val="tx1">
                    <a:tint val="75000"/>
                  </a:schemeClr>
                </a:solidFill>
              </a:defRPr>
            </a:lvl7pPr>
            <a:lvl8pPr marL="3562969" indent="0">
              <a:buNone/>
              <a:defRPr sz="1600">
                <a:solidFill>
                  <a:schemeClr val="tx1">
                    <a:tint val="75000"/>
                  </a:schemeClr>
                </a:solidFill>
              </a:defRPr>
            </a:lvl8pPr>
            <a:lvl9pPr marL="4071962"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05C81BD-E3FA-D84F-B849-59D7B02CB012}" type="datetimeFigureOut">
              <a:rPr lang="en-US">
                <a:solidFill>
                  <a:prstClr val="black">
                    <a:tint val="75000"/>
                  </a:prstClr>
                </a:solidFill>
                <a:latin typeface="Calibri"/>
              </a:rPr>
              <a:pPr>
                <a:defRPr/>
              </a:pPr>
              <a:t>11/24/14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B61CC0EF-A0DE-8141-AB84-EA1D40325D31}"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022224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2920" y="1813568"/>
            <a:ext cx="4442460" cy="5129425"/>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13020" y="1813568"/>
            <a:ext cx="4442460" cy="5129425"/>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FE5CAB5-F823-9141-80BC-532195D016B6}" type="datetimeFigureOut">
              <a:rPr lang="en-US">
                <a:solidFill>
                  <a:prstClr val="black">
                    <a:tint val="75000"/>
                  </a:prstClr>
                </a:solidFill>
                <a:latin typeface="Calibri"/>
              </a:rPr>
              <a:pPr>
                <a:defRPr/>
              </a:pPr>
              <a:t>11/24/14</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B14C4D-7038-1E41-BD55-18DFBD361CEB}"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659147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2921" y="1739795"/>
            <a:ext cx="4444207" cy="725064"/>
          </a:xfrm>
        </p:spPr>
        <p:txBody>
          <a:bodyPr anchor="b"/>
          <a:lstStyle>
            <a:lvl1pPr marL="0" indent="0">
              <a:buNone/>
              <a:defRPr sz="2700" b="1"/>
            </a:lvl1pPr>
            <a:lvl2pPr marL="508997" indent="0">
              <a:buNone/>
              <a:defRPr sz="2200" b="1"/>
            </a:lvl2pPr>
            <a:lvl3pPr marL="1017990" indent="0">
              <a:buNone/>
              <a:defRPr sz="2000" b="1"/>
            </a:lvl3pPr>
            <a:lvl4pPr marL="1526988" indent="0">
              <a:buNone/>
              <a:defRPr sz="1800" b="1"/>
            </a:lvl4pPr>
            <a:lvl5pPr marL="2035981" indent="0">
              <a:buNone/>
              <a:defRPr sz="1800" b="1"/>
            </a:lvl5pPr>
            <a:lvl6pPr marL="2544979" indent="0">
              <a:buNone/>
              <a:defRPr sz="1800" b="1"/>
            </a:lvl6pPr>
            <a:lvl7pPr marL="3053972" indent="0">
              <a:buNone/>
              <a:defRPr sz="1800" b="1"/>
            </a:lvl7pPr>
            <a:lvl8pPr marL="3562969" indent="0">
              <a:buNone/>
              <a:defRPr sz="1800" b="1"/>
            </a:lvl8pPr>
            <a:lvl9pPr marL="4071962"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502921" y="2464859"/>
            <a:ext cx="4444207"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09536" y="1739795"/>
            <a:ext cx="4445953" cy="725064"/>
          </a:xfrm>
        </p:spPr>
        <p:txBody>
          <a:bodyPr anchor="b"/>
          <a:lstStyle>
            <a:lvl1pPr marL="0" indent="0">
              <a:buNone/>
              <a:defRPr sz="2700" b="1"/>
            </a:lvl1pPr>
            <a:lvl2pPr marL="508997" indent="0">
              <a:buNone/>
              <a:defRPr sz="2200" b="1"/>
            </a:lvl2pPr>
            <a:lvl3pPr marL="1017990" indent="0">
              <a:buNone/>
              <a:defRPr sz="2000" b="1"/>
            </a:lvl3pPr>
            <a:lvl4pPr marL="1526988" indent="0">
              <a:buNone/>
              <a:defRPr sz="1800" b="1"/>
            </a:lvl4pPr>
            <a:lvl5pPr marL="2035981" indent="0">
              <a:buNone/>
              <a:defRPr sz="1800" b="1"/>
            </a:lvl5pPr>
            <a:lvl6pPr marL="2544979" indent="0">
              <a:buNone/>
              <a:defRPr sz="1800" b="1"/>
            </a:lvl6pPr>
            <a:lvl7pPr marL="3053972" indent="0">
              <a:buNone/>
              <a:defRPr sz="1800" b="1"/>
            </a:lvl7pPr>
            <a:lvl8pPr marL="3562969" indent="0">
              <a:buNone/>
              <a:defRPr sz="1800" b="1"/>
            </a:lvl8pPr>
            <a:lvl9pPr marL="4071962"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5109536" y="2464859"/>
            <a:ext cx="4445953"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1CAF805-1ACD-E64A-BE07-EEF4816957A7}" type="datetimeFigureOut">
              <a:rPr lang="en-US">
                <a:solidFill>
                  <a:prstClr val="black">
                    <a:tint val="75000"/>
                  </a:prstClr>
                </a:solidFill>
                <a:latin typeface="Calibri"/>
              </a:rPr>
              <a:pPr>
                <a:defRPr/>
              </a:pPr>
              <a:t>11/24/14</a:t>
            </a:fld>
            <a:endParaRPr lang="en-US">
              <a:solidFill>
                <a:prstClr val="black">
                  <a:tint val="75000"/>
                </a:prstClr>
              </a:solidFill>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46E93F02-C703-8649-B243-D10E061ACB1F}"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348741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B7D496-8ABA-1E4F-904A-230C34C7F20D}" type="datetimeFigureOut">
              <a:rPr lang="en-US">
                <a:solidFill>
                  <a:prstClr val="black">
                    <a:tint val="75000"/>
                  </a:prstClr>
                </a:solidFill>
                <a:latin typeface="Calibri"/>
              </a:rPr>
              <a:pPr>
                <a:defRPr/>
              </a:pPr>
              <a:t>11/24/14</a:t>
            </a:fld>
            <a:endParaRPr lang="en-US">
              <a:solidFill>
                <a:prstClr val="black">
                  <a:tint val="75000"/>
                </a:prstClr>
              </a:solidFill>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59CEC25E-280B-494D-9C78-11158C3E0A30}"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257324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0350646-3AA4-B74D-BA67-02387A99D60C}" type="datetimeFigureOut">
              <a:rPr lang="en-US">
                <a:solidFill>
                  <a:prstClr val="black">
                    <a:tint val="75000"/>
                  </a:prstClr>
                </a:solidFill>
                <a:latin typeface="Calibri"/>
              </a:rPr>
              <a:pPr>
                <a:defRPr/>
              </a:pPr>
              <a:t>11/24/14</a:t>
            </a:fld>
            <a:endParaRPr lang="en-US">
              <a:solidFill>
                <a:prstClr val="black">
                  <a:tint val="75000"/>
                </a:prstClr>
              </a:solidFill>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95710C88-02C1-604C-8786-FA5239FF701F}"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18496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4" y="4994495"/>
            <a:ext cx="8549640" cy="1543685"/>
          </a:xfrm>
        </p:spPr>
        <p:txBody>
          <a:bodyPr anchor="t"/>
          <a:lstStyle>
            <a:lvl1pPr algn="l">
              <a:defRPr sz="4500" b="1" cap="all"/>
            </a:lvl1pPr>
          </a:lstStyle>
          <a:p>
            <a:r>
              <a:rPr lang="en-US" smtClean="0"/>
              <a:t>Click to edit Master title style</a:t>
            </a:r>
            <a:endParaRPr lang="en-US"/>
          </a:p>
        </p:txBody>
      </p:sp>
      <p:sp>
        <p:nvSpPr>
          <p:cNvPr id="3" name="Text Placeholder 2"/>
          <p:cNvSpPr>
            <a:spLocks noGrp="1"/>
          </p:cNvSpPr>
          <p:nvPr>
            <p:ph type="body" idx="1"/>
          </p:nvPr>
        </p:nvSpPr>
        <p:spPr>
          <a:xfrm>
            <a:off x="794544" y="3294275"/>
            <a:ext cx="8549640" cy="1700212"/>
          </a:xfrm>
        </p:spPr>
        <p:txBody>
          <a:bodyPr anchor="b"/>
          <a:lstStyle>
            <a:lvl1pPr marL="0" indent="0">
              <a:buNone/>
              <a:defRPr sz="2200">
                <a:solidFill>
                  <a:schemeClr val="tx1">
                    <a:tint val="75000"/>
                  </a:schemeClr>
                </a:solidFill>
              </a:defRPr>
            </a:lvl1pPr>
            <a:lvl2pPr marL="508997" indent="0">
              <a:buNone/>
              <a:defRPr sz="2000">
                <a:solidFill>
                  <a:schemeClr val="tx1">
                    <a:tint val="75000"/>
                  </a:schemeClr>
                </a:solidFill>
              </a:defRPr>
            </a:lvl2pPr>
            <a:lvl3pPr marL="1017990" indent="0">
              <a:buNone/>
              <a:defRPr sz="1800">
                <a:solidFill>
                  <a:schemeClr val="tx1">
                    <a:tint val="75000"/>
                  </a:schemeClr>
                </a:solidFill>
              </a:defRPr>
            </a:lvl3pPr>
            <a:lvl4pPr marL="1526988" indent="0">
              <a:buNone/>
              <a:defRPr sz="1600">
                <a:solidFill>
                  <a:schemeClr val="tx1">
                    <a:tint val="75000"/>
                  </a:schemeClr>
                </a:solidFill>
              </a:defRPr>
            </a:lvl4pPr>
            <a:lvl5pPr marL="2035981" indent="0">
              <a:buNone/>
              <a:defRPr sz="1600">
                <a:solidFill>
                  <a:schemeClr val="tx1">
                    <a:tint val="75000"/>
                  </a:schemeClr>
                </a:solidFill>
              </a:defRPr>
            </a:lvl5pPr>
            <a:lvl6pPr marL="2544979" indent="0">
              <a:buNone/>
              <a:defRPr sz="1600">
                <a:solidFill>
                  <a:schemeClr val="tx1">
                    <a:tint val="75000"/>
                  </a:schemeClr>
                </a:solidFill>
              </a:defRPr>
            </a:lvl6pPr>
            <a:lvl7pPr marL="3053972" indent="0">
              <a:buNone/>
              <a:defRPr sz="1600">
                <a:solidFill>
                  <a:schemeClr val="tx1">
                    <a:tint val="75000"/>
                  </a:schemeClr>
                </a:solidFill>
              </a:defRPr>
            </a:lvl7pPr>
            <a:lvl8pPr marL="3562969" indent="0">
              <a:buNone/>
              <a:defRPr sz="1600">
                <a:solidFill>
                  <a:schemeClr val="tx1">
                    <a:tint val="75000"/>
                  </a:schemeClr>
                </a:solidFill>
              </a:defRPr>
            </a:lvl8pPr>
            <a:lvl9pPr marL="4071962"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F9085A9-B4C7-4D4C-86AD-137323BF0C0C}" type="datetimeFigureOut">
              <a:rPr lang="en-US">
                <a:solidFill>
                  <a:prstClr val="white">
                    <a:tint val="75000"/>
                  </a:prstClr>
                </a:solidFill>
                <a:latin typeface="Calibri"/>
              </a:rPr>
              <a:pPr>
                <a:defRPr/>
              </a:pPr>
              <a:t>11/24/14</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FC95A7D1-A441-184F-83EF-69F8C108444C}" type="slidenum">
              <a:rPr lang="en-US">
                <a:solidFill>
                  <a:prstClr val="white">
                    <a:tint val="75000"/>
                  </a:prstClr>
                </a:solidFill>
                <a:latin typeface="Calibri"/>
              </a:rPr>
              <a:pPr>
                <a:def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8798978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5" y="309457"/>
            <a:ext cx="3309144" cy="1316990"/>
          </a:xfrm>
        </p:spPr>
        <p:txBody>
          <a:bodyPr anchor="b"/>
          <a:lstStyle>
            <a:lvl1pPr algn="l">
              <a:defRPr sz="2200" b="1"/>
            </a:lvl1pPr>
          </a:lstStyle>
          <a:p>
            <a:r>
              <a:rPr lang="en-US" smtClean="0"/>
              <a:t>Click to edit Master title style</a:t>
            </a:r>
            <a:endParaRPr lang="en-US"/>
          </a:p>
        </p:txBody>
      </p:sp>
      <p:sp>
        <p:nvSpPr>
          <p:cNvPr id="3" name="Content Placeholder 2"/>
          <p:cNvSpPr>
            <a:spLocks noGrp="1"/>
          </p:cNvSpPr>
          <p:nvPr>
            <p:ph idx="1"/>
          </p:nvPr>
        </p:nvSpPr>
        <p:spPr>
          <a:xfrm>
            <a:off x="3932555" y="309457"/>
            <a:ext cx="5622925" cy="6633528"/>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2925" y="1626447"/>
            <a:ext cx="3309144" cy="5316538"/>
          </a:xfrm>
        </p:spPr>
        <p:txBody>
          <a:bodyPr/>
          <a:lstStyle>
            <a:lvl1pPr marL="0" indent="0">
              <a:buNone/>
              <a:defRPr sz="1600"/>
            </a:lvl1pPr>
            <a:lvl2pPr marL="508997" indent="0">
              <a:buNone/>
              <a:defRPr sz="1300"/>
            </a:lvl2pPr>
            <a:lvl3pPr marL="1017990" indent="0">
              <a:buNone/>
              <a:defRPr sz="1100"/>
            </a:lvl3pPr>
            <a:lvl4pPr marL="1526988" indent="0">
              <a:buNone/>
              <a:defRPr sz="1000"/>
            </a:lvl4pPr>
            <a:lvl5pPr marL="2035981" indent="0">
              <a:buNone/>
              <a:defRPr sz="1000"/>
            </a:lvl5pPr>
            <a:lvl6pPr marL="2544979" indent="0">
              <a:buNone/>
              <a:defRPr sz="1000"/>
            </a:lvl6pPr>
            <a:lvl7pPr marL="3053972" indent="0">
              <a:buNone/>
              <a:defRPr sz="1000"/>
            </a:lvl7pPr>
            <a:lvl8pPr marL="3562969" indent="0">
              <a:buNone/>
              <a:defRPr sz="1000"/>
            </a:lvl8pPr>
            <a:lvl9pPr marL="4071962"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06D89B1-F585-2C40-B37F-EC588FE86E56}" type="datetimeFigureOut">
              <a:rPr lang="en-US">
                <a:solidFill>
                  <a:prstClr val="black">
                    <a:tint val="75000"/>
                  </a:prstClr>
                </a:solidFill>
                <a:latin typeface="Calibri"/>
              </a:rPr>
              <a:pPr>
                <a:defRPr/>
              </a:pPr>
              <a:t>11/24/14</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5B10C3E2-BF6C-E743-A34E-EC63DD50DB37}"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301318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7" y="5440680"/>
            <a:ext cx="6035040" cy="642303"/>
          </a:xfrm>
        </p:spPr>
        <p:txBody>
          <a:bodyPr anchor="b"/>
          <a:lstStyle>
            <a:lvl1pPr algn="l">
              <a:defRPr sz="2200" b="1"/>
            </a:lvl1pPr>
          </a:lstStyle>
          <a:p>
            <a:r>
              <a:rPr lang="en-US" smtClean="0"/>
              <a:t>Click to edit Master title style</a:t>
            </a:r>
            <a:endParaRPr lang="en-US"/>
          </a:p>
        </p:txBody>
      </p:sp>
      <p:sp>
        <p:nvSpPr>
          <p:cNvPr id="3" name="Picture Placeholder 2"/>
          <p:cNvSpPr>
            <a:spLocks noGrp="1"/>
          </p:cNvSpPr>
          <p:nvPr>
            <p:ph type="pic" idx="1"/>
          </p:nvPr>
        </p:nvSpPr>
        <p:spPr>
          <a:xfrm>
            <a:off x="1971517" y="694478"/>
            <a:ext cx="6035040" cy="4663440"/>
          </a:xfrm>
        </p:spPr>
        <p:txBody>
          <a:bodyPr rtlCol="0">
            <a:normAutofit/>
          </a:bodyPr>
          <a:lstStyle>
            <a:lvl1pPr marL="0" indent="0">
              <a:buNone/>
              <a:defRPr sz="3600"/>
            </a:lvl1pPr>
            <a:lvl2pPr marL="508997" indent="0">
              <a:buNone/>
              <a:defRPr sz="3100"/>
            </a:lvl2pPr>
            <a:lvl3pPr marL="1017990" indent="0">
              <a:buNone/>
              <a:defRPr sz="2700"/>
            </a:lvl3pPr>
            <a:lvl4pPr marL="1526988" indent="0">
              <a:buNone/>
              <a:defRPr sz="2200"/>
            </a:lvl4pPr>
            <a:lvl5pPr marL="2035981" indent="0">
              <a:buNone/>
              <a:defRPr sz="2200"/>
            </a:lvl5pPr>
            <a:lvl6pPr marL="2544979" indent="0">
              <a:buNone/>
              <a:defRPr sz="2200"/>
            </a:lvl6pPr>
            <a:lvl7pPr marL="3053972" indent="0">
              <a:buNone/>
              <a:defRPr sz="2200"/>
            </a:lvl7pPr>
            <a:lvl8pPr marL="3562969" indent="0">
              <a:buNone/>
              <a:defRPr sz="2200"/>
            </a:lvl8pPr>
            <a:lvl9pPr marL="4071962" indent="0">
              <a:buNone/>
              <a:defRPr sz="2200"/>
            </a:lvl9pPr>
          </a:lstStyle>
          <a:p>
            <a:pPr lvl="0"/>
            <a:endParaRPr lang="en-US" noProof="0"/>
          </a:p>
        </p:txBody>
      </p:sp>
      <p:sp>
        <p:nvSpPr>
          <p:cNvPr id="4" name="Text Placeholder 3"/>
          <p:cNvSpPr>
            <a:spLocks noGrp="1"/>
          </p:cNvSpPr>
          <p:nvPr>
            <p:ph type="body" sz="half" idx="2"/>
          </p:nvPr>
        </p:nvSpPr>
        <p:spPr>
          <a:xfrm>
            <a:off x="1971517" y="6082983"/>
            <a:ext cx="6035040" cy="912177"/>
          </a:xfrm>
        </p:spPr>
        <p:txBody>
          <a:bodyPr/>
          <a:lstStyle>
            <a:lvl1pPr marL="0" indent="0">
              <a:buNone/>
              <a:defRPr sz="1600"/>
            </a:lvl1pPr>
            <a:lvl2pPr marL="508997" indent="0">
              <a:buNone/>
              <a:defRPr sz="1300"/>
            </a:lvl2pPr>
            <a:lvl3pPr marL="1017990" indent="0">
              <a:buNone/>
              <a:defRPr sz="1100"/>
            </a:lvl3pPr>
            <a:lvl4pPr marL="1526988" indent="0">
              <a:buNone/>
              <a:defRPr sz="1000"/>
            </a:lvl4pPr>
            <a:lvl5pPr marL="2035981" indent="0">
              <a:buNone/>
              <a:defRPr sz="1000"/>
            </a:lvl5pPr>
            <a:lvl6pPr marL="2544979" indent="0">
              <a:buNone/>
              <a:defRPr sz="1000"/>
            </a:lvl6pPr>
            <a:lvl7pPr marL="3053972" indent="0">
              <a:buNone/>
              <a:defRPr sz="1000"/>
            </a:lvl7pPr>
            <a:lvl8pPr marL="3562969" indent="0">
              <a:buNone/>
              <a:defRPr sz="1000"/>
            </a:lvl8pPr>
            <a:lvl9pPr marL="4071962"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9505AAB-42F5-DB40-9293-F33EC49CC128}" type="datetimeFigureOut">
              <a:rPr lang="en-US">
                <a:solidFill>
                  <a:prstClr val="black">
                    <a:tint val="75000"/>
                  </a:prstClr>
                </a:solidFill>
                <a:latin typeface="Calibri"/>
              </a:rPr>
              <a:pPr>
                <a:defRPr/>
              </a:pPr>
              <a:t>11/24/14</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CEF3449D-CDD2-A94F-B365-7B72968FD1BD}"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228219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1D991A4-6600-2045-A590-6405F43E3586}" type="datetimeFigureOut">
              <a:rPr lang="en-US">
                <a:solidFill>
                  <a:prstClr val="black">
                    <a:tint val="75000"/>
                  </a:prstClr>
                </a:solidFill>
                <a:latin typeface="Calibri"/>
              </a:rPr>
              <a:pPr>
                <a:defRPr/>
              </a:pPr>
              <a:t>11/24/14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86701D4C-7CA9-5E42-81BF-E8954A491F1C}"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790867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340" y="311257"/>
            <a:ext cx="2263140" cy="663172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2920" y="311257"/>
            <a:ext cx="6621780" cy="663172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F357990-1D05-BC47-9379-4A263473EEDC}" type="datetimeFigureOut">
              <a:rPr lang="en-US">
                <a:solidFill>
                  <a:prstClr val="black">
                    <a:tint val="75000"/>
                  </a:prstClr>
                </a:solidFill>
                <a:latin typeface="Calibri"/>
              </a:rPr>
              <a:pPr>
                <a:defRPr/>
              </a:pPr>
              <a:t>11/24/14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0A9D1DA5-03B7-CE47-8AA4-69D8B62A361D}"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415394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2414482"/>
            <a:ext cx="8549640" cy="1666028"/>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760" y="4404360"/>
            <a:ext cx="7040880" cy="1986280"/>
          </a:xfrm>
        </p:spPr>
        <p:txBody>
          <a:bodyPr/>
          <a:lstStyle>
            <a:lvl1pPr marL="0" indent="0" algn="ctr">
              <a:buNone/>
              <a:defRPr>
                <a:solidFill>
                  <a:schemeClr val="tx1">
                    <a:tint val="75000"/>
                  </a:schemeClr>
                </a:solidFill>
              </a:defRPr>
            </a:lvl1pPr>
            <a:lvl2pPr marL="508997" indent="0" algn="ctr">
              <a:buNone/>
              <a:defRPr>
                <a:solidFill>
                  <a:schemeClr val="tx1">
                    <a:tint val="75000"/>
                  </a:schemeClr>
                </a:solidFill>
              </a:defRPr>
            </a:lvl2pPr>
            <a:lvl3pPr marL="1017990" indent="0" algn="ctr">
              <a:buNone/>
              <a:defRPr>
                <a:solidFill>
                  <a:schemeClr val="tx1">
                    <a:tint val="75000"/>
                  </a:schemeClr>
                </a:solidFill>
              </a:defRPr>
            </a:lvl3pPr>
            <a:lvl4pPr marL="1526988" indent="0" algn="ctr">
              <a:buNone/>
              <a:defRPr>
                <a:solidFill>
                  <a:schemeClr val="tx1">
                    <a:tint val="75000"/>
                  </a:schemeClr>
                </a:solidFill>
              </a:defRPr>
            </a:lvl4pPr>
            <a:lvl5pPr marL="2035981" indent="0" algn="ctr">
              <a:buNone/>
              <a:defRPr>
                <a:solidFill>
                  <a:schemeClr val="tx1">
                    <a:tint val="75000"/>
                  </a:schemeClr>
                </a:solidFill>
              </a:defRPr>
            </a:lvl5pPr>
            <a:lvl6pPr marL="2544979" indent="0" algn="ctr">
              <a:buNone/>
              <a:defRPr>
                <a:solidFill>
                  <a:schemeClr val="tx1">
                    <a:tint val="75000"/>
                  </a:schemeClr>
                </a:solidFill>
              </a:defRPr>
            </a:lvl6pPr>
            <a:lvl7pPr marL="3053972" indent="0" algn="ctr">
              <a:buNone/>
              <a:defRPr>
                <a:solidFill>
                  <a:schemeClr val="tx1">
                    <a:tint val="75000"/>
                  </a:schemeClr>
                </a:solidFill>
              </a:defRPr>
            </a:lvl7pPr>
            <a:lvl8pPr marL="3562969" indent="0" algn="ctr">
              <a:buNone/>
              <a:defRPr>
                <a:solidFill>
                  <a:schemeClr val="tx1">
                    <a:tint val="75000"/>
                  </a:schemeClr>
                </a:solidFill>
              </a:defRPr>
            </a:lvl8pPr>
            <a:lvl9pPr marL="407196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0743B66C-47D6-4940-BAF9-C96B72445640}" type="datetimeFigureOut">
              <a:rPr lang="en-US"/>
              <a:pPr>
                <a:defRPr/>
              </a:pPr>
              <a:t>11/24/14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FF3DE2D-6C21-244E-A8B0-BCC74CAE79BF}" type="slidenum">
              <a:rPr lang="en-US"/>
              <a:pPr>
                <a:defRPr/>
              </a:pPr>
              <a:t>‹#›</a:t>
            </a:fld>
            <a:endParaRPr lang="en-US"/>
          </a:p>
        </p:txBody>
      </p:sp>
    </p:spTree>
    <p:extLst>
      <p:ext uri="{BB962C8B-B14F-4D97-AF65-F5344CB8AC3E}">
        <p14:creationId xmlns:p14="http://schemas.microsoft.com/office/powerpoint/2010/main" val="12759548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6F08EB5-DA52-004F-A8EF-0B2EC0AC302D}" type="datetimeFigureOut">
              <a:rPr lang="en-US"/>
              <a:pPr>
                <a:defRPr/>
              </a:pPr>
              <a:t>11/24/14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27B27BD-23E8-0E4E-B14C-946E8A4A348E}" type="slidenum">
              <a:rPr lang="en-US"/>
              <a:pPr>
                <a:defRPr/>
              </a:pPr>
              <a:t>‹#›</a:t>
            </a:fld>
            <a:endParaRPr lang="en-US"/>
          </a:p>
        </p:txBody>
      </p:sp>
    </p:spTree>
    <p:extLst>
      <p:ext uri="{BB962C8B-B14F-4D97-AF65-F5344CB8AC3E}">
        <p14:creationId xmlns:p14="http://schemas.microsoft.com/office/powerpoint/2010/main" val="33298190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4" y="4994495"/>
            <a:ext cx="8549640" cy="1543685"/>
          </a:xfrm>
        </p:spPr>
        <p:txBody>
          <a:bodyPr anchor="t"/>
          <a:lstStyle>
            <a:lvl1pPr algn="l">
              <a:defRPr sz="4500" b="1" cap="all"/>
            </a:lvl1pPr>
          </a:lstStyle>
          <a:p>
            <a:r>
              <a:rPr lang="en-US" smtClean="0"/>
              <a:t>Click to edit Master title style</a:t>
            </a:r>
            <a:endParaRPr lang="en-US"/>
          </a:p>
        </p:txBody>
      </p:sp>
      <p:sp>
        <p:nvSpPr>
          <p:cNvPr id="3" name="Text Placeholder 2"/>
          <p:cNvSpPr>
            <a:spLocks noGrp="1"/>
          </p:cNvSpPr>
          <p:nvPr>
            <p:ph type="body" idx="1"/>
          </p:nvPr>
        </p:nvSpPr>
        <p:spPr>
          <a:xfrm>
            <a:off x="794544" y="3294275"/>
            <a:ext cx="8549640" cy="1700212"/>
          </a:xfrm>
        </p:spPr>
        <p:txBody>
          <a:bodyPr anchor="b"/>
          <a:lstStyle>
            <a:lvl1pPr marL="0" indent="0">
              <a:buNone/>
              <a:defRPr sz="2200">
                <a:solidFill>
                  <a:schemeClr val="tx1">
                    <a:tint val="75000"/>
                  </a:schemeClr>
                </a:solidFill>
              </a:defRPr>
            </a:lvl1pPr>
            <a:lvl2pPr marL="508997" indent="0">
              <a:buNone/>
              <a:defRPr sz="2000">
                <a:solidFill>
                  <a:schemeClr val="tx1">
                    <a:tint val="75000"/>
                  </a:schemeClr>
                </a:solidFill>
              </a:defRPr>
            </a:lvl2pPr>
            <a:lvl3pPr marL="1017990" indent="0">
              <a:buNone/>
              <a:defRPr sz="1800">
                <a:solidFill>
                  <a:schemeClr val="tx1">
                    <a:tint val="75000"/>
                  </a:schemeClr>
                </a:solidFill>
              </a:defRPr>
            </a:lvl3pPr>
            <a:lvl4pPr marL="1526988" indent="0">
              <a:buNone/>
              <a:defRPr sz="1600">
                <a:solidFill>
                  <a:schemeClr val="tx1">
                    <a:tint val="75000"/>
                  </a:schemeClr>
                </a:solidFill>
              </a:defRPr>
            </a:lvl4pPr>
            <a:lvl5pPr marL="2035981" indent="0">
              <a:buNone/>
              <a:defRPr sz="1600">
                <a:solidFill>
                  <a:schemeClr val="tx1">
                    <a:tint val="75000"/>
                  </a:schemeClr>
                </a:solidFill>
              </a:defRPr>
            </a:lvl5pPr>
            <a:lvl6pPr marL="2544979" indent="0">
              <a:buNone/>
              <a:defRPr sz="1600">
                <a:solidFill>
                  <a:schemeClr val="tx1">
                    <a:tint val="75000"/>
                  </a:schemeClr>
                </a:solidFill>
              </a:defRPr>
            </a:lvl6pPr>
            <a:lvl7pPr marL="3053972" indent="0">
              <a:buNone/>
              <a:defRPr sz="1600">
                <a:solidFill>
                  <a:schemeClr val="tx1">
                    <a:tint val="75000"/>
                  </a:schemeClr>
                </a:solidFill>
              </a:defRPr>
            </a:lvl7pPr>
            <a:lvl8pPr marL="3562969" indent="0">
              <a:buNone/>
              <a:defRPr sz="1600">
                <a:solidFill>
                  <a:schemeClr val="tx1">
                    <a:tint val="75000"/>
                  </a:schemeClr>
                </a:solidFill>
              </a:defRPr>
            </a:lvl8pPr>
            <a:lvl9pPr marL="4071962"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C3B81CD-5ACB-9A46-A33D-4DF523E86D3C}" type="datetimeFigureOut">
              <a:rPr lang="en-US"/>
              <a:pPr>
                <a:defRPr/>
              </a:pPr>
              <a:t>11/24/14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0F39CEA-640B-424F-968F-B822658A201C}" type="slidenum">
              <a:rPr lang="en-US"/>
              <a:pPr>
                <a:defRPr/>
              </a:pPr>
              <a:t>‹#›</a:t>
            </a:fld>
            <a:endParaRPr lang="en-US"/>
          </a:p>
        </p:txBody>
      </p:sp>
    </p:spTree>
    <p:extLst>
      <p:ext uri="{BB962C8B-B14F-4D97-AF65-F5344CB8AC3E}">
        <p14:creationId xmlns:p14="http://schemas.microsoft.com/office/powerpoint/2010/main" val="23789301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2920" y="1813568"/>
            <a:ext cx="4442460" cy="5129425"/>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13020" y="1813568"/>
            <a:ext cx="4442460" cy="5129425"/>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5055F92C-8A66-C443-A103-D90C942A94C4}" type="datetimeFigureOut">
              <a:rPr lang="en-US"/>
              <a:pPr>
                <a:defRPr/>
              </a:pPr>
              <a:t>11/24/14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D0B590B-89FD-D048-A794-833C329EB86F}" type="slidenum">
              <a:rPr lang="en-US"/>
              <a:pPr>
                <a:defRPr/>
              </a:pPr>
              <a:t>‹#›</a:t>
            </a:fld>
            <a:endParaRPr lang="en-US"/>
          </a:p>
        </p:txBody>
      </p:sp>
    </p:spTree>
    <p:extLst>
      <p:ext uri="{BB962C8B-B14F-4D97-AF65-F5344CB8AC3E}">
        <p14:creationId xmlns:p14="http://schemas.microsoft.com/office/powerpoint/2010/main" val="27253051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2921" y="1739795"/>
            <a:ext cx="4444207" cy="725064"/>
          </a:xfrm>
        </p:spPr>
        <p:txBody>
          <a:bodyPr anchor="b"/>
          <a:lstStyle>
            <a:lvl1pPr marL="0" indent="0">
              <a:buNone/>
              <a:defRPr sz="2700" b="1"/>
            </a:lvl1pPr>
            <a:lvl2pPr marL="508997" indent="0">
              <a:buNone/>
              <a:defRPr sz="2200" b="1"/>
            </a:lvl2pPr>
            <a:lvl3pPr marL="1017990" indent="0">
              <a:buNone/>
              <a:defRPr sz="2000" b="1"/>
            </a:lvl3pPr>
            <a:lvl4pPr marL="1526988" indent="0">
              <a:buNone/>
              <a:defRPr sz="1800" b="1"/>
            </a:lvl4pPr>
            <a:lvl5pPr marL="2035981" indent="0">
              <a:buNone/>
              <a:defRPr sz="1800" b="1"/>
            </a:lvl5pPr>
            <a:lvl6pPr marL="2544979" indent="0">
              <a:buNone/>
              <a:defRPr sz="1800" b="1"/>
            </a:lvl6pPr>
            <a:lvl7pPr marL="3053972" indent="0">
              <a:buNone/>
              <a:defRPr sz="1800" b="1"/>
            </a:lvl7pPr>
            <a:lvl8pPr marL="3562969" indent="0">
              <a:buNone/>
              <a:defRPr sz="1800" b="1"/>
            </a:lvl8pPr>
            <a:lvl9pPr marL="4071962"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502921" y="2464859"/>
            <a:ext cx="4444207"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09536" y="1739795"/>
            <a:ext cx="4445953" cy="725064"/>
          </a:xfrm>
        </p:spPr>
        <p:txBody>
          <a:bodyPr anchor="b"/>
          <a:lstStyle>
            <a:lvl1pPr marL="0" indent="0">
              <a:buNone/>
              <a:defRPr sz="2700" b="1"/>
            </a:lvl1pPr>
            <a:lvl2pPr marL="508997" indent="0">
              <a:buNone/>
              <a:defRPr sz="2200" b="1"/>
            </a:lvl2pPr>
            <a:lvl3pPr marL="1017990" indent="0">
              <a:buNone/>
              <a:defRPr sz="2000" b="1"/>
            </a:lvl3pPr>
            <a:lvl4pPr marL="1526988" indent="0">
              <a:buNone/>
              <a:defRPr sz="1800" b="1"/>
            </a:lvl4pPr>
            <a:lvl5pPr marL="2035981" indent="0">
              <a:buNone/>
              <a:defRPr sz="1800" b="1"/>
            </a:lvl5pPr>
            <a:lvl6pPr marL="2544979" indent="0">
              <a:buNone/>
              <a:defRPr sz="1800" b="1"/>
            </a:lvl6pPr>
            <a:lvl7pPr marL="3053972" indent="0">
              <a:buNone/>
              <a:defRPr sz="1800" b="1"/>
            </a:lvl7pPr>
            <a:lvl8pPr marL="3562969" indent="0">
              <a:buNone/>
              <a:defRPr sz="1800" b="1"/>
            </a:lvl8pPr>
            <a:lvl9pPr marL="4071962"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5109536" y="2464859"/>
            <a:ext cx="4445953"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72A1E803-38BC-FB45-AE0D-F5C0914F1F02}" type="datetimeFigureOut">
              <a:rPr lang="en-US"/>
              <a:pPr>
                <a:defRPr/>
              </a:pPr>
              <a:t>11/24/14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F0E0331-61F4-5242-9491-F29F8AB27C5E}" type="slidenum">
              <a:rPr lang="en-US"/>
              <a:pPr>
                <a:defRPr/>
              </a:pPr>
              <a:t>‹#›</a:t>
            </a:fld>
            <a:endParaRPr lang="en-US"/>
          </a:p>
        </p:txBody>
      </p:sp>
    </p:spTree>
    <p:extLst>
      <p:ext uri="{BB962C8B-B14F-4D97-AF65-F5344CB8AC3E}">
        <p14:creationId xmlns:p14="http://schemas.microsoft.com/office/powerpoint/2010/main" val="4442082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87FF0733-B555-C84F-B93B-ED5297F42301}" type="datetimeFigureOut">
              <a:rPr lang="en-US"/>
              <a:pPr>
                <a:defRPr/>
              </a:pPr>
              <a:t>11/24/14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FD299B7C-579C-254F-88B7-77389B7B17B4}" type="slidenum">
              <a:rPr lang="en-US"/>
              <a:pPr>
                <a:defRPr/>
              </a:pPr>
              <a:t>‹#›</a:t>
            </a:fld>
            <a:endParaRPr lang="en-US"/>
          </a:p>
        </p:txBody>
      </p:sp>
    </p:spTree>
    <p:extLst>
      <p:ext uri="{BB962C8B-B14F-4D97-AF65-F5344CB8AC3E}">
        <p14:creationId xmlns:p14="http://schemas.microsoft.com/office/powerpoint/2010/main" val="5716591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2920" y="1813568"/>
            <a:ext cx="4442460" cy="5129425"/>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13020" y="1813568"/>
            <a:ext cx="4442460" cy="5129425"/>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3C6023AB-E17A-5D40-9F1B-254AF798CCD3}" type="datetimeFigureOut">
              <a:rPr lang="en-US">
                <a:solidFill>
                  <a:prstClr val="white">
                    <a:tint val="75000"/>
                  </a:prstClr>
                </a:solidFill>
                <a:latin typeface="Calibri"/>
              </a:rPr>
              <a:pPr>
                <a:defRPr/>
              </a:pPr>
              <a:t>11/24/14</a:t>
            </a:fld>
            <a:endParaRPr lang="en-US">
              <a:solidFill>
                <a:prstClr val="white">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E8BB1924-6A16-D142-9D45-EE126E08FB2F}" type="slidenum">
              <a:rPr lang="en-US">
                <a:solidFill>
                  <a:prstClr val="white">
                    <a:tint val="75000"/>
                  </a:prstClr>
                </a:solidFill>
                <a:latin typeface="Calibri"/>
              </a:rPr>
              <a:pPr>
                <a:def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11881455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CD4EF92-909A-9B4C-9066-63369274E45D}" type="datetimeFigureOut">
              <a:rPr lang="en-US"/>
              <a:pPr>
                <a:defRPr/>
              </a:pPr>
              <a:t>11/24/14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DE40279-0304-904E-87CE-9A40E219A73D}" type="slidenum">
              <a:rPr lang="en-US"/>
              <a:pPr>
                <a:defRPr/>
              </a:pPr>
              <a:t>‹#›</a:t>
            </a:fld>
            <a:endParaRPr lang="en-US"/>
          </a:p>
        </p:txBody>
      </p:sp>
    </p:spTree>
    <p:extLst>
      <p:ext uri="{BB962C8B-B14F-4D97-AF65-F5344CB8AC3E}">
        <p14:creationId xmlns:p14="http://schemas.microsoft.com/office/powerpoint/2010/main" val="26158845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5" y="309457"/>
            <a:ext cx="3309144" cy="1316990"/>
          </a:xfrm>
        </p:spPr>
        <p:txBody>
          <a:bodyPr anchor="b"/>
          <a:lstStyle>
            <a:lvl1pPr algn="l">
              <a:defRPr sz="2200" b="1"/>
            </a:lvl1pPr>
          </a:lstStyle>
          <a:p>
            <a:r>
              <a:rPr lang="en-US" smtClean="0"/>
              <a:t>Click to edit Master title style</a:t>
            </a:r>
            <a:endParaRPr lang="en-US"/>
          </a:p>
        </p:txBody>
      </p:sp>
      <p:sp>
        <p:nvSpPr>
          <p:cNvPr id="3" name="Content Placeholder 2"/>
          <p:cNvSpPr>
            <a:spLocks noGrp="1"/>
          </p:cNvSpPr>
          <p:nvPr>
            <p:ph idx="1"/>
          </p:nvPr>
        </p:nvSpPr>
        <p:spPr>
          <a:xfrm>
            <a:off x="3932555" y="309457"/>
            <a:ext cx="5622925" cy="6633528"/>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2925" y="1626447"/>
            <a:ext cx="3309144" cy="5316538"/>
          </a:xfrm>
        </p:spPr>
        <p:txBody>
          <a:bodyPr/>
          <a:lstStyle>
            <a:lvl1pPr marL="0" indent="0">
              <a:buNone/>
              <a:defRPr sz="1600"/>
            </a:lvl1pPr>
            <a:lvl2pPr marL="508997" indent="0">
              <a:buNone/>
              <a:defRPr sz="1300"/>
            </a:lvl2pPr>
            <a:lvl3pPr marL="1017990" indent="0">
              <a:buNone/>
              <a:defRPr sz="1100"/>
            </a:lvl3pPr>
            <a:lvl4pPr marL="1526988" indent="0">
              <a:buNone/>
              <a:defRPr sz="1000"/>
            </a:lvl4pPr>
            <a:lvl5pPr marL="2035981" indent="0">
              <a:buNone/>
              <a:defRPr sz="1000"/>
            </a:lvl5pPr>
            <a:lvl6pPr marL="2544979" indent="0">
              <a:buNone/>
              <a:defRPr sz="1000"/>
            </a:lvl6pPr>
            <a:lvl7pPr marL="3053972" indent="0">
              <a:buNone/>
              <a:defRPr sz="1000"/>
            </a:lvl7pPr>
            <a:lvl8pPr marL="3562969" indent="0">
              <a:buNone/>
              <a:defRPr sz="1000"/>
            </a:lvl8pPr>
            <a:lvl9pPr marL="4071962"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87E4EB8-FFFA-AA4A-B351-4AA51E6C5E82}" type="datetimeFigureOut">
              <a:rPr lang="en-US"/>
              <a:pPr>
                <a:defRPr/>
              </a:pPr>
              <a:t>11/24/14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1FF5119-4177-244C-82EF-AF9BEF100BF9}" type="slidenum">
              <a:rPr lang="en-US"/>
              <a:pPr>
                <a:defRPr/>
              </a:pPr>
              <a:t>‹#›</a:t>
            </a:fld>
            <a:endParaRPr lang="en-US"/>
          </a:p>
        </p:txBody>
      </p:sp>
    </p:spTree>
    <p:extLst>
      <p:ext uri="{BB962C8B-B14F-4D97-AF65-F5344CB8AC3E}">
        <p14:creationId xmlns:p14="http://schemas.microsoft.com/office/powerpoint/2010/main" val="35312391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7" y="5440680"/>
            <a:ext cx="6035040" cy="642303"/>
          </a:xfrm>
        </p:spPr>
        <p:txBody>
          <a:bodyPr anchor="b"/>
          <a:lstStyle>
            <a:lvl1pPr algn="l">
              <a:defRPr sz="2200" b="1"/>
            </a:lvl1pPr>
          </a:lstStyle>
          <a:p>
            <a:r>
              <a:rPr lang="en-US" smtClean="0"/>
              <a:t>Click to edit Master title style</a:t>
            </a:r>
            <a:endParaRPr lang="en-US"/>
          </a:p>
        </p:txBody>
      </p:sp>
      <p:sp>
        <p:nvSpPr>
          <p:cNvPr id="3" name="Picture Placeholder 2"/>
          <p:cNvSpPr>
            <a:spLocks noGrp="1"/>
          </p:cNvSpPr>
          <p:nvPr>
            <p:ph type="pic" idx="1"/>
          </p:nvPr>
        </p:nvSpPr>
        <p:spPr>
          <a:xfrm>
            <a:off x="1971517" y="694478"/>
            <a:ext cx="6035040" cy="4663440"/>
          </a:xfrm>
        </p:spPr>
        <p:txBody>
          <a:bodyPr rtlCol="0">
            <a:normAutofit/>
          </a:bodyPr>
          <a:lstStyle>
            <a:lvl1pPr marL="0" indent="0">
              <a:buNone/>
              <a:defRPr sz="3600"/>
            </a:lvl1pPr>
            <a:lvl2pPr marL="508997" indent="0">
              <a:buNone/>
              <a:defRPr sz="3100"/>
            </a:lvl2pPr>
            <a:lvl3pPr marL="1017990" indent="0">
              <a:buNone/>
              <a:defRPr sz="2700"/>
            </a:lvl3pPr>
            <a:lvl4pPr marL="1526988" indent="0">
              <a:buNone/>
              <a:defRPr sz="2200"/>
            </a:lvl4pPr>
            <a:lvl5pPr marL="2035981" indent="0">
              <a:buNone/>
              <a:defRPr sz="2200"/>
            </a:lvl5pPr>
            <a:lvl6pPr marL="2544979" indent="0">
              <a:buNone/>
              <a:defRPr sz="2200"/>
            </a:lvl6pPr>
            <a:lvl7pPr marL="3053972" indent="0">
              <a:buNone/>
              <a:defRPr sz="2200"/>
            </a:lvl7pPr>
            <a:lvl8pPr marL="3562969" indent="0">
              <a:buNone/>
              <a:defRPr sz="2200"/>
            </a:lvl8pPr>
            <a:lvl9pPr marL="4071962" indent="0">
              <a:buNone/>
              <a:defRPr sz="22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971517" y="6082983"/>
            <a:ext cx="6035040" cy="912177"/>
          </a:xfrm>
        </p:spPr>
        <p:txBody>
          <a:bodyPr/>
          <a:lstStyle>
            <a:lvl1pPr marL="0" indent="0">
              <a:buNone/>
              <a:defRPr sz="1600"/>
            </a:lvl1pPr>
            <a:lvl2pPr marL="508997" indent="0">
              <a:buNone/>
              <a:defRPr sz="1300"/>
            </a:lvl2pPr>
            <a:lvl3pPr marL="1017990" indent="0">
              <a:buNone/>
              <a:defRPr sz="1100"/>
            </a:lvl3pPr>
            <a:lvl4pPr marL="1526988" indent="0">
              <a:buNone/>
              <a:defRPr sz="1000"/>
            </a:lvl4pPr>
            <a:lvl5pPr marL="2035981" indent="0">
              <a:buNone/>
              <a:defRPr sz="1000"/>
            </a:lvl5pPr>
            <a:lvl6pPr marL="2544979" indent="0">
              <a:buNone/>
              <a:defRPr sz="1000"/>
            </a:lvl6pPr>
            <a:lvl7pPr marL="3053972" indent="0">
              <a:buNone/>
              <a:defRPr sz="1000"/>
            </a:lvl7pPr>
            <a:lvl8pPr marL="3562969" indent="0">
              <a:buNone/>
              <a:defRPr sz="1000"/>
            </a:lvl8pPr>
            <a:lvl9pPr marL="4071962"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2A53A29-C7FD-C048-8244-075F657EE13C}" type="datetimeFigureOut">
              <a:rPr lang="en-US"/>
              <a:pPr>
                <a:defRPr/>
              </a:pPr>
              <a:t>11/24/14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10E8810-1FA2-6641-8EA4-99F0B223D9F7}" type="slidenum">
              <a:rPr lang="en-US"/>
              <a:pPr>
                <a:defRPr/>
              </a:pPr>
              <a:t>‹#›</a:t>
            </a:fld>
            <a:endParaRPr lang="en-US"/>
          </a:p>
        </p:txBody>
      </p:sp>
    </p:spTree>
    <p:extLst>
      <p:ext uri="{BB962C8B-B14F-4D97-AF65-F5344CB8AC3E}">
        <p14:creationId xmlns:p14="http://schemas.microsoft.com/office/powerpoint/2010/main" val="20403591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00688C9-9CBC-074C-8600-55242360F563}" type="datetimeFigureOut">
              <a:rPr lang="en-US"/>
              <a:pPr>
                <a:defRPr/>
              </a:pPr>
              <a:t>11/24/14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C8F0BFB-4E37-B34C-B1F1-6C0DB0426B6C}" type="slidenum">
              <a:rPr lang="en-US"/>
              <a:pPr>
                <a:defRPr/>
              </a:pPr>
              <a:t>‹#›</a:t>
            </a:fld>
            <a:endParaRPr lang="en-US"/>
          </a:p>
        </p:txBody>
      </p:sp>
    </p:spTree>
    <p:extLst>
      <p:ext uri="{BB962C8B-B14F-4D97-AF65-F5344CB8AC3E}">
        <p14:creationId xmlns:p14="http://schemas.microsoft.com/office/powerpoint/2010/main" val="41211702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340" y="311257"/>
            <a:ext cx="2263140" cy="663172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2920" y="311257"/>
            <a:ext cx="6621780" cy="663172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800CCDF-0E03-714A-9AFE-F57173DC4B09}" type="datetimeFigureOut">
              <a:rPr lang="en-US"/>
              <a:pPr>
                <a:defRPr/>
              </a:pPr>
              <a:t>11/24/14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98994D2-9004-E849-A87F-DB1BD39E8F17}" type="slidenum">
              <a:rPr lang="en-US"/>
              <a:pPr>
                <a:defRPr/>
              </a:pPr>
              <a:t>‹#›</a:t>
            </a:fld>
            <a:endParaRPr lang="en-US"/>
          </a:p>
        </p:txBody>
      </p:sp>
    </p:spTree>
    <p:extLst>
      <p:ext uri="{BB962C8B-B14F-4D97-AF65-F5344CB8AC3E}">
        <p14:creationId xmlns:p14="http://schemas.microsoft.com/office/powerpoint/2010/main" val="30293108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2414482"/>
            <a:ext cx="8549640" cy="1666028"/>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760" y="4404360"/>
            <a:ext cx="7040880" cy="1986280"/>
          </a:xfrm>
        </p:spPr>
        <p:txBody>
          <a:bodyPr/>
          <a:lstStyle>
            <a:lvl1pPr marL="0" indent="0" algn="ctr">
              <a:buNone/>
              <a:defRPr>
                <a:solidFill>
                  <a:schemeClr val="tx1">
                    <a:tint val="75000"/>
                  </a:schemeClr>
                </a:solidFill>
              </a:defRPr>
            </a:lvl1pPr>
            <a:lvl2pPr marL="508997" indent="0" algn="ctr">
              <a:buNone/>
              <a:defRPr>
                <a:solidFill>
                  <a:schemeClr val="tx1">
                    <a:tint val="75000"/>
                  </a:schemeClr>
                </a:solidFill>
              </a:defRPr>
            </a:lvl2pPr>
            <a:lvl3pPr marL="1017990" indent="0" algn="ctr">
              <a:buNone/>
              <a:defRPr>
                <a:solidFill>
                  <a:schemeClr val="tx1">
                    <a:tint val="75000"/>
                  </a:schemeClr>
                </a:solidFill>
              </a:defRPr>
            </a:lvl3pPr>
            <a:lvl4pPr marL="1526988" indent="0" algn="ctr">
              <a:buNone/>
              <a:defRPr>
                <a:solidFill>
                  <a:schemeClr val="tx1">
                    <a:tint val="75000"/>
                  </a:schemeClr>
                </a:solidFill>
              </a:defRPr>
            </a:lvl4pPr>
            <a:lvl5pPr marL="2035981" indent="0" algn="ctr">
              <a:buNone/>
              <a:defRPr>
                <a:solidFill>
                  <a:schemeClr val="tx1">
                    <a:tint val="75000"/>
                  </a:schemeClr>
                </a:solidFill>
              </a:defRPr>
            </a:lvl5pPr>
            <a:lvl6pPr marL="2544979" indent="0" algn="ctr">
              <a:buNone/>
              <a:defRPr>
                <a:solidFill>
                  <a:schemeClr val="tx1">
                    <a:tint val="75000"/>
                  </a:schemeClr>
                </a:solidFill>
              </a:defRPr>
            </a:lvl6pPr>
            <a:lvl7pPr marL="3053972" indent="0" algn="ctr">
              <a:buNone/>
              <a:defRPr>
                <a:solidFill>
                  <a:schemeClr val="tx1">
                    <a:tint val="75000"/>
                  </a:schemeClr>
                </a:solidFill>
              </a:defRPr>
            </a:lvl7pPr>
            <a:lvl8pPr marL="3562969" indent="0" algn="ctr">
              <a:buNone/>
              <a:defRPr>
                <a:solidFill>
                  <a:schemeClr val="tx1">
                    <a:tint val="75000"/>
                  </a:schemeClr>
                </a:solidFill>
              </a:defRPr>
            </a:lvl8pPr>
            <a:lvl9pPr marL="407196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05D47A00-A999-9742-91A5-0194AB898433}" type="datetimeFigureOut">
              <a:rPr lang="en-US">
                <a:solidFill>
                  <a:prstClr val="white">
                    <a:tint val="75000"/>
                  </a:prstClr>
                </a:solidFill>
                <a:latin typeface="Calibri"/>
              </a:rPr>
              <a:pPr>
                <a:defRPr/>
              </a:pPr>
              <a:t>11/24/14</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688C70D8-1B4B-9248-87DD-8370B0119654}" type="slidenum">
              <a:rPr lang="en-US">
                <a:solidFill>
                  <a:prstClr val="white">
                    <a:tint val="75000"/>
                  </a:prstClr>
                </a:solidFill>
                <a:latin typeface="Calibri"/>
              </a:rPr>
              <a:pPr>
                <a:def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0889861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C1652B8-71F8-CB4D-85FF-A580544DBC82}" type="datetimeFigureOut">
              <a:rPr lang="en-US">
                <a:solidFill>
                  <a:prstClr val="white">
                    <a:tint val="75000"/>
                  </a:prstClr>
                </a:solidFill>
                <a:latin typeface="Calibri"/>
              </a:rPr>
              <a:pPr>
                <a:defRPr/>
              </a:pPr>
              <a:t>11/24/14</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68689264-483B-2E4C-B949-117481734F67}" type="slidenum">
              <a:rPr lang="en-US">
                <a:solidFill>
                  <a:prstClr val="white">
                    <a:tint val="75000"/>
                  </a:prstClr>
                </a:solidFill>
                <a:latin typeface="Calibri"/>
              </a:rPr>
              <a:pPr>
                <a:def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17270457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4" y="4994495"/>
            <a:ext cx="8549640" cy="1543685"/>
          </a:xfrm>
        </p:spPr>
        <p:txBody>
          <a:bodyPr anchor="t"/>
          <a:lstStyle>
            <a:lvl1pPr algn="l">
              <a:defRPr sz="4500" b="1" cap="all"/>
            </a:lvl1pPr>
          </a:lstStyle>
          <a:p>
            <a:r>
              <a:rPr lang="en-US" smtClean="0"/>
              <a:t>Click to edit Master title style</a:t>
            </a:r>
            <a:endParaRPr lang="en-US"/>
          </a:p>
        </p:txBody>
      </p:sp>
      <p:sp>
        <p:nvSpPr>
          <p:cNvPr id="3" name="Text Placeholder 2"/>
          <p:cNvSpPr>
            <a:spLocks noGrp="1"/>
          </p:cNvSpPr>
          <p:nvPr>
            <p:ph type="body" idx="1"/>
          </p:nvPr>
        </p:nvSpPr>
        <p:spPr>
          <a:xfrm>
            <a:off x="794544" y="3294275"/>
            <a:ext cx="8549640" cy="1700212"/>
          </a:xfrm>
        </p:spPr>
        <p:txBody>
          <a:bodyPr anchor="b"/>
          <a:lstStyle>
            <a:lvl1pPr marL="0" indent="0">
              <a:buNone/>
              <a:defRPr sz="2200">
                <a:solidFill>
                  <a:schemeClr val="tx1">
                    <a:tint val="75000"/>
                  </a:schemeClr>
                </a:solidFill>
              </a:defRPr>
            </a:lvl1pPr>
            <a:lvl2pPr marL="508997" indent="0">
              <a:buNone/>
              <a:defRPr sz="2000">
                <a:solidFill>
                  <a:schemeClr val="tx1">
                    <a:tint val="75000"/>
                  </a:schemeClr>
                </a:solidFill>
              </a:defRPr>
            </a:lvl2pPr>
            <a:lvl3pPr marL="1017990" indent="0">
              <a:buNone/>
              <a:defRPr sz="1800">
                <a:solidFill>
                  <a:schemeClr val="tx1">
                    <a:tint val="75000"/>
                  </a:schemeClr>
                </a:solidFill>
              </a:defRPr>
            </a:lvl3pPr>
            <a:lvl4pPr marL="1526988" indent="0">
              <a:buNone/>
              <a:defRPr sz="1600">
                <a:solidFill>
                  <a:schemeClr val="tx1">
                    <a:tint val="75000"/>
                  </a:schemeClr>
                </a:solidFill>
              </a:defRPr>
            </a:lvl4pPr>
            <a:lvl5pPr marL="2035981" indent="0">
              <a:buNone/>
              <a:defRPr sz="1600">
                <a:solidFill>
                  <a:schemeClr val="tx1">
                    <a:tint val="75000"/>
                  </a:schemeClr>
                </a:solidFill>
              </a:defRPr>
            </a:lvl5pPr>
            <a:lvl6pPr marL="2544979" indent="0">
              <a:buNone/>
              <a:defRPr sz="1600">
                <a:solidFill>
                  <a:schemeClr val="tx1">
                    <a:tint val="75000"/>
                  </a:schemeClr>
                </a:solidFill>
              </a:defRPr>
            </a:lvl6pPr>
            <a:lvl7pPr marL="3053972" indent="0">
              <a:buNone/>
              <a:defRPr sz="1600">
                <a:solidFill>
                  <a:schemeClr val="tx1">
                    <a:tint val="75000"/>
                  </a:schemeClr>
                </a:solidFill>
              </a:defRPr>
            </a:lvl7pPr>
            <a:lvl8pPr marL="3562969" indent="0">
              <a:buNone/>
              <a:defRPr sz="1600">
                <a:solidFill>
                  <a:schemeClr val="tx1">
                    <a:tint val="75000"/>
                  </a:schemeClr>
                </a:solidFill>
              </a:defRPr>
            </a:lvl8pPr>
            <a:lvl9pPr marL="4071962"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39FAD546-A623-0D4E-A162-408A0A3E892F}" type="datetimeFigureOut">
              <a:rPr lang="en-US">
                <a:solidFill>
                  <a:prstClr val="white">
                    <a:tint val="75000"/>
                  </a:prstClr>
                </a:solidFill>
                <a:latin typeface="Calibri"/>
              </a:rPr>
              <a:pPr>
                <a:defRPr/>
              </a:pPr>
              <a:t>11/24/14</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F2EC233B-E7F6-2541-B060-B3D669E21EC3}" type="slidenum">
              <a:rPr lang="en-US">
                <a:solidFill>
                  <a:prstClr val="white">
                    <a:tint val="75000"/>
                  </a:prstClr>
                </a:solidFill>
                <a:latin typeface="Calibri"/>
              </a:rPr>
              <a:pPr>
                <a:def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16929433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2920" y="1813568"/>
            <a:ext cx="4442460" cy="5129425"/>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13020" y="1813568"/>
            <a:ext cx="4442460" cy="5129425"/>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FEBCDDE5-868E-164A-B698-56D08456A120}" type="datetimeFigureOut">
              <a:rPr lang="en-US">
                <a:solidFill>
                  <a:prstClr val="white">
                    <a:tint val="75000"/>
                  </a:prstClr>
                </a:solidFill>
                <a:latin typeface="Calibri"/>
              </a:rPr>
              <a:pPr>
                <a:defRPr/>
              </a:pPr>
              <a:t>11/24/14</a:t>
            </a:fld>
            <a:endParaRPr lang="en-US">
              <a:solidFill>
                <a:prstClr val="white">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BFFD9DB4-21DE-744B-918A-00133B39F12F}" type="slidenum">
              <a:rPr lang="en-US">
                <a:solidFill>
                  <a:prstClr val="white">
                    <a:tint val="75000"/>
                  </a:prstClr>
                </a:solidFill>
                <a:latin typeface="Calibri"/>
              </a:rPr>
              <a:pPr>
                <a:def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17466645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2921" y="1739795"/>
            <a:ext cx="4444207" cy="725064"/>
          </a:xfrm>
        </p:spPr>
        <p:txBody>
          <a:bodyPr anchor="b"/>
          <a:lstStyle>
            <a:lvl1pPr marL="0" indent="0">
              <a:buNone/>
              <a:defRPr sz="2700" b="1"/>
            </a:lvl1pPr>
            <a:lvl2pPr marL="508997" indent="0">
              <a:buNone/>
              <a:defRPr sz="2200" b="1"/>
            </a:lvl2pPr>
            <a:lvl3pPr marL="1017990" indent="0">
              <a:buNone/>
              <a:defRPr sz="2000" b="1"/>
            </a:lvl3pPr>
            <a:lvl4pPr marL="1526988" indent="0">
              <a:buNone/>
              <a:defRPr sz="1800" b="1"/>
            </a:lvl4pPr>
            <a:lvl5pPr marL="2035981" indent="0">
              <a:buNone/>
              <a:defRPr sz="1800" b="1"/>
            </a:lvl5pPr>
            <a:lvl6pPr marL="2544979" indent="0">
              <a:buNone/>
              <a:defRPr sz="1800" b="1"/>
            </a:lvl6pPr>
            <a:lvl7pPr marL="3053972" indent="0">
              <a:buNone/>
              <a:defRPr sz="1800" b="1"/>
            </a:lvl7pPr>
            <a:lvl8pPr marL="3562969" indent="0">
              <a:buNone/>
              <a:defRPr sz="1800" b="1"/>
            </a:lvl8pPr>
            <a:lvl9pPr marL="4071962"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502921" y="2464859"/>
            <a:ext cx="4444207"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09536" y="1739795"/>
            <a:ext cx="4445953" cy="725064"/>
          </a:xfrm>
        </p:spPr>
        <p:txBody>
          <a:bodyPr anchor="b"/>
          <a:lstStyle>
            <a:lvl1pPr marL="0" indent="0">
              <a:buNone/>
              <a:defRPr sz="2700" b="1"/>
            </a:lvl1pPr>
            <a:lvl2pPr marL="508997" indent="0">
              <a:buNone/>
              <a:defRPr sz="2200" b="1"/>
            </a:lvl2pPr>
            <a:lvl3pPr marL="1017990" indent="0">
              <a:buNone/>
              <a:defRPr sz="2000" b="1"/>
            </a:lvl3pPr>
            <a:lvl4pPr marL="1526988" indent="0">
              <a:buNone/>
              <a:defRPr sz="1800" b="1"/>
            </a:lvl4pPr>
            <a:lvl5pPr marL="2035981" indent="0">
              <a:buNone/>
              <a:defRPr sz="1800" b="1"/>
            </a:lvl5pPr>
            <a:lvl6pPr marL="2544979" indent="0">
              <a:buNone/>
              <a:defRPr sz="1800" b="1"/>
            </a:lvl6pPr>
            <a:lvl7pPr marL="3053972" indent="0">
              <a:buNone/>
              <a:defRPr sz="1800" b="1"/>
            </a:lvl7pPr>
            <a:lvl8pPr marL="3562969" indent="0">
              <a:buNone/>
              <a:defRPr sz="1800" b="1"/>
            </a:lvl8pPr>
            <a:lvl9pPr marL="4071962"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5109536" y="2464859"/>
            <a:ext cx="4445953"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80A0B64B-D6A9-234B-95E5-09EE18709E6F}" type="datetimeFigureOut">
              <a:rPr lang="en-US">
                <a:solidFill>
                  <a:prstClr val="white">
                    <a:tint val="75000"/>
                  </a:prstClr>
                </a:solidFill>
                <a:latin typeface="Calibri"/>
              </a:rPr>
              <a:pPr>
                <a:defRPr/>
              </a:pPr>
              <a:t>11/24/14</a:t>
            </a:fld>
            <a:endParaRPr lang="en-US">
              <a:solidFill>
                <a:prstClr val="white">
                  <a:tint val="75000"/>
                </a:prstClr>
              </a:solidFill>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0D119B5D-32FC-2948-BFB3-1352CC80759B}" type="slidenum">
              <a:rPr lang="en-US">
                <a:solidFill>
                  <a:prstClr val="white">
                    <a:tint val="75000"/>
                  </a:prstClr>
                </a:solidFill>
                <a:latin typeface="Calibri"/>
              </a:rPr>
              <a:pPr>
                <a:def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29452978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2921" y="1739795"/>
            <a:ext cx="4444207" cy="725064"/>
          </a:xfrm>
        </p:spPr>
        <p:txBody>
          <a:bodyPr anchor="b"/>
          <a:lstStyle>
            <a:lvl1pPr marL="0" indent="0">
              <a:buNone/>
              <a:defRPr sz="2700" b="1"/>
            </a:lvl1pPr>
            <a:lvl2pPr marL="508997" indent="0">
              <a:buNone/>
              <a:defRPr sz="2200" b="1"/>
            </a:lvl2pPr>
            <a:lvl3pPr marL="1017990" indent="0">
              <a:buNone/>
              <a:defRPr sz="2000" b="1"/>
            </a:lvl3pPr>
            <a:lvl4pPr marL="1526988" indent="0">
              <a:buNone/>
              <a:defRPr sz="1800" b="1"/>
            </a:lvl4pPr>
            <a:lvl5pPr marL="2035981" indent="0">
              <a:buNone/>
              <a:defRPr sz="1800" b="1"/>
            </a:lvl5pPr>
            <a:lvl6pPr marL="2544979" indent="0">
              <a:buNone/>
              <a:defRPr sz="1800" b="1"/>
            </a:lvl6pPr>
            <a:lvl7pPr marL="3053972" indent="0">
              <a:buNone/>
              <a:defRPr sz="1800" b="1"/>
            </a:lvl7pPr>
            <a:lvl8pPr marL="3562969" indent="0">
              <a:buNone/>
              <a:defRPr sz="1800" b="1"/>
            </a:lvl8pPr>
            <a:lvl9pPr marL="4071962"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502921" y="2464859"/>
            <a:ext cx="4444207"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09536" y="1739795"/>
            <a:ext cx="4445953" cy="725064"/>
          </a:xfrm>
        </p:spPr>
        <p:txBody>
          <a:bodyPr anchor="b"/>
          <a:lstStyle>
            <a:lvl1pPr marL="0" indent="0">
              <a:buNone/>
              <a:defRPr sz="2700" b="1"/>
            </a:lvl1pPr>
            <a:lvl2pPr marL="508997" indent="0">
              <a:buNone/>
              <a:defRPr sz="2200" b="1"/>
            </a:lvl2pPr>
            <a:lvl3pPr marL="1017990" indent="0">
              <a:buNone/>
              <a:defRPr sz="2000" b="1"/>
            </a:lvl3pPr>
            <a:lvl4pPr marL="1526988" indent="0">
              <a:buNone/>
              <a:defRPr sz="1800" b="1"/>
            </a:lvl4pPr>
            <a:lvl5pPr marL="2035981" indent="0">
              <a:buNone/>
              <a:defRPr sz="1800" b="1"/>
            </a:lvl5pPr>
            <a:lvl6pPr marL="2544979" indent="0">
              <a:buNone/>
              <a:defRPr sz="1800" b="1"/>
            </a:lvl6pPr>
            <a:lvl7pPr marL="3053972" indent="0">
              <a:buNone/>
              <a:defRPr sz="1800" b="1"/>
            </a:lvl7pPr>
            <a:lvl8pPr marL="3562969" indent="0">
              <a:buNone/>
              <a:defRPr sz="1800" b="1"/>
            </a:lvl8pPr>
            <a:lvl9pPr marL="4071962"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5109536" y="2464859"/>
            <a:ext cx="4445953"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61114B19-F65F-AE41-A14F-832710195FB9}" type="datetimeFigureOut">
              <a:rPr lang="en-US">
                <a:solidFill>
                  <a:prstClr val="white">
                    <a:tint val="75000"/>
                  </a:prstClr>
                </a:solidFill>
                <a:latin typeface="Calibri"/>
              </a:rPr>
              <a:pPr>
                <a:defRPr/>
              </a:pPr>
              <a:t>11/24/14</a:t>
            </a:fld>
            <a:endParaRPr lang="en-US">
              <a:solidFill>
                <a:prstClr val="white">
                  <a:tint val="75000"/>
                </a:prstClr>
              </a:solidFill>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1E43850B-C341-EF4B-AC13-90464EFDDF45}" type="slidenum">
              <a:rPr lang="en-US">
                <a:solidFill>
                  <a:prstClr val="white">
                    <a:tint val="75000"/>
                  </a:prstClr>
                </a:solidFill>
                <a:latin typeface="Calibri"/>
              </a:rPr>
              <a:pPr>
                <a:def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20213189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861B47EA-28FF-874A-95C2-B56C9DDA61F0}" type="datetimeFigureOut">
              <a:rPr lang="en-US">
                <a:solidFill>
                  <a:prstClr val="white">
                    <a:tint val="75000"/>
                  </a:prstClr>
                </a:solidFill>
                <a:latin typeface="Calibri"/>
              </a:rPr>
              <a:pPr>
                <a:defRPr/>
              </a:pPr>
              <a:t>11/24/14</a:t>
            </a:fld>
            <a:endParaRPr lang="en-US">
              <a:solidFill>
                <a:prstClr val="white">
                  <a:tint val="75000"/>
                </a:prstClr>
              </a:solidFill>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4453123F-0902-C44F-A4E7-88D8CD98B3BA}" type="slidenum">
              <a:rPr lang="en-US">
                <a:solidFill>
                  <a:prstClr val="white">
                    <a:tint val="75000"/>
                  </a:prstClr>
                </a:solidFill>
                <a:latin typeface="Calibri"/>
              </a:rPr>
              <a:pPr>
                <a:def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7593809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35D8E45-BD52-8A4F-B8A4-DA8D8CE2700F}" type="datetimeFigureOut">
              <a:rPr lang="en-US">
                <a:solidFill>
                  <a:prstClr val="white">
                    <a:tint val="75000"/>
                  </a:prstClr>
                </a:solidFill>
                <a:latin typeface="Calibri"/>
              </a:rPr>
              <a:pPr>
                <a:defRPr/>
              </a:pPr>
              <a:t>11/24/14</a:t>
            </a:fld>
            <a:endParaRPr lang="en-US">
              <a:solidFill>
                <a:prstClr val="white">
                  <a:tint val="75000"/>
                </a:prstClr>
              </a:solidFill>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F5305360-2102-B842-B369-223A7AF67478}" type="slidenum">
              <a:rPr lang="en-US">
                <a:solidFill>
                  <a:prstClr val="white">
                    <a:tint val="75000"/>
                  </a:prstClr>
                </a:solidFill>
                <a:latin typeface="Calibri"/>
              </a:rPr>
              <a:pPr>
                <a:def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8542227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5" y="309457"/>
            <a:ext cx="3309144" cy="1316990"/>
          </a:xfrm>
        </p:spPr>
        <p:txBody>
          <a:bodyPr anchor="b"/>
          <a:lstStyle>
            <a:lvl1pPr algn="l">
              <a:defRPr sz="2200" b="1"/>
            </a:lvl1pPr>
          </a:lstStyle>
          <a:p>
            <a:r>
              <a:rPr lang="en-US" smtClean="0"/>
              <a:t>Click to edit Master title style</a:t>
            </a:r>
            <a:endParaRPr lang="en-US"/>
          </a:p>
        </p:txBody>
      </p:sp>
      <p:sp>
        <p:nvSpPr>
          <p:cNvPr id="3" name="Content Placeholder 2"/>
          <p:cNvSpPr>
            <a:spLocks noGrp="1"/>
          </p:cNvSpPr>
          <p:nvPr>
            <p:ph idx="1"/>
          </p:nvPr>
        </p:nvSpPr>
        <p:spPr>
          <a:xfrm>
            <a:off x="3932555" y="309457"/>
            <a:ext cx="5622925" cy="6633528"/>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2925" y="1626447"/>
            <a:ext cx="3309144" cy="5316538"/>
          </a:xfrm>
        </p:spPr>
        <p:txBody>
          <a:bodyPr/>
          <a:lstStyle>
            <a:lvl1pPr marL="0" indent="0">
              <a:buNone/>
              <a:defRPr sz="1600"/>
            </a:lvl1pPr>
            <a:lvl2pPr marL="508997" indent="0">
              <a:buNone/>
              <a:defRPr sz="1300"/>
            </a:lvl2pPr>
            <a:lvl3pPr marL="1017990" indent="0">
              <a:buNone/>
              <a:defRPr sz="1100"/>
            </a:lvl3pPr>
            <a:lvl4pPr marL="1526988" indent="0">
              <a:buNone/>
              <a:defRPr sz="1000"/>
            </a:lvl4pPr>
            <a:lvl5pPr marL="2035981" indent="0">
              <a:buNone/>
              <a:defRPr sz="1000"/>
            </a:lvl5pPr>
            <a:lvl6pPr marL="2544979" indent="0">
              <a:buNone/>
              <a:defRPr sz="1000"/>
            </a:lvl6pPr>
            <a:lvl7pPr marL="3053972" indent="0">
              <a:buNone/>
              <a:defRPr sz="1000"/>
            </a:lvl7pPr>
            <a:lvl8pPr marL="3562969" indent="0">
              <a:buNone/>
              <a:defRPr sz="1000"/>
            </a:lvl8pPr>
            <a:lvl9pPr marL="4071962"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38B5FD2-D4E6-4A40-BB68-FCC405DAEC99}" type="datetimeFigureOut">
              <a:rPr lang="en-US">
                <a:solidFill>
                  <a:prstClr val="white">
                    <a:tint val="75000"/>
                  </a:prstClr>
                </a:solidFill>
                <a:latin typeface="Calibri"/>
              </a:rPr>
              <a:pPr>
                <a:defRPr/>
              </a:pPr>
              <a:t>11/24/14</a:t>
            </a:fld>
            <a:endParaRPr lang="en-US">
              <a:solidFill>
                <a:prstClr val="white">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F8DD8477-7562-D641-BB83-53353092C6CC}" type="slidenum">
              <a:rPr lang="en-US">
                <a:solidFill>
                  <a:prstClr val="white">
                    <a:tint val="75000"/>
                  </a:prstClr>
                </a:solidFill>
                <a:latin typeface="Calibri"/>
              </a:rPr>
              <a:pPr>
                <a:def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13184122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7" y="5440680"/>
            <a:ext cx="6035040" cy="642303"/>
          </a:xfrm>
        </p:spPr>
        <p:txBody>
          <a:bodyPr anchor="b"/>
          <a:lstStyle>
            <a:lvl1pPr algn="l">
              <a:defRPr sz="2200" b="1"/>
            </a:lvl1pPr>
          </a:lstStyle>
          <a:p>
            <a:r>
              <a:rPr lang="en-US" smtClean="0"/>
              <a:t>Click to edit Master title style</a:t>
            </a:r>
            <a:endParaRPr lang="en-US"/>
          </a:p>
        </p:txBody>
      </p:sp>
      <p:sp>
        <p:nvSpPr>
          <p:cNvPr id="3" name="Picture Placeholder 2"/>
          <p:cNvSpPr>
            <a:spLocks noGrp="1"/>
          </p:cNvSpPr>
          <p:nvPr>
            <p:ph type="pic" idx="1"/>
          </p:nvPr>
        </p:nvSpPr>
        <p:spPr>
          <a:xfrm>
            <a:off x="1971517" y="694478"/>
            <a:ext cx="6035040" cy="4663440"/>
          </a:xfrm>
        </p:spPr>
        <p:txBody>
          <a:bodyPr rtlCol="0">
            <a:normAutofit/>
          </a:bodyPr>
          <a:lstStyle>
            <a:lvl1pPr marL="0" indent="0">
              <a:buNone/>
              <a:defRPr sz="3600"/>
            </a:lvl1pPr>
            <a:lvl2pPr marL="508997" indent="0">
              <a:buNone/>
              <a:defRPr sz="3100"/>
            </a:lvl2pPr>
            <a:lvl3pPr marL="1017990" indent="0">
              <a:buNone/>
              <a:defRPr sz="2700"/>
            </a:lvl3pPr>
            <a:lvl4pPr marL="1526988" indent="0">
              <a:buNone/>
              <a:defRPr sz="2200"/>
            </a:lvl4pPr>
            <a:lvl5pPr marL="2035981" indent="0">
              <a:buNone/>
              <a:defRPr sz="2200"/>
            </a:lvl5pPr>
            <a:lvl6pPr marL="2544979" indent="0">
              <a:buNone/>
              <a:defRPr sz="2200"/>
            </a:lvl6pPr>
            <a:lvl7pPr marL="3053972" indent="0">
              <a:buNone/>
              <a:defRPr sz="2200"/>
            </a:lvl7pPr>
            <a:lvl8pPr marL="3562969" indent="0">
              <a:buNone/>
              <a:defRPr sz="2200"/>
            </a:lvl8pPr>
            <a:lvl9pPr marL="4071962" indent="0">
              <a:buNone/>
              <a:defRPr sz="22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971517" y="6082983"/>
            <a:ext cx="6035040" cy="912177"/>
          </a:xfrm>
        </p:spPr>
        <p:txBody>
          <a:bodyPr/>
          <a:lstStyle>
            <a:lvl1pPr marL="0" indent="0">
              <a:buNone/>
              <a:defRPr sz="1600"/>
            </a:lvl1pPr>
            <a:lvl2pPr marL="508997" indent="0">
              <a:buNone/>
              <a:defRPr sz="1300"/>
            </a:lvl2pPr>
            <a:lvl3pPr marL="1017990" indent="0">
              <a:buNone/>
              <a:defRPr sz="1100"/>
            </a:lvl3pPr>
            <a:lvl4pPr marL="1526988" indent="0">
              <a:buNone/>
              <a:defRPr sz="1000"/>
            </a:lvl4pPr>
            <a:lvl5pPr marL="2035981" indent="0">
              <a:buNone/>
              <a:defRPr sz="1000"/>
            </a:lvl5pPr>
            <a:lvl6pPr marL="2544979" indent="0">
              <a:buNone/>
              <a:defRPr sz="1000"/>
            </a:lvl6pPr>
            <a:lvl7pPr marL="3053972" indent="0">
              <a:buNone/>
              <a:defRPr sz="1000"/>
            </a:lvl7pPr>
            <a:lvl8pPr marL="3562969" indent="0">
              <a:buNone/>
              <a:defRPr sz="1000"/>
            </a:lvl8pPr>
            <a:lvl9pPr marL="4071962"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8831FE3-3CCA-8949-8450-69ED5D625A09}" type="datetimeFigureOut">
              <a:rPr lang="en-US">
                <a:solidFill>
                  <a:prstClr val="white">
                    <a:tint val="75000"/>
                  </a:prstClr>
                </a:solidFill>
                <a:latin typeface="Calibri"/>
              </a:rPr>
              <a:pPr>
                <a:defRPr/>
              </a:pPr>
              <a:t>11/24/14</a:t>
            </a:fld>
            <a:endParaRPr lang="en-US">
              <a:solidFill>
                <a:prstClr val="white">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3CD02661-8CFD-A345-A676-85F3633BB840}" type="slidenum">
              <a:rPr lang="en-US">
                <a:solidFill>
                  <a:prstClr val="white">
                    <a:tint val="75000"/>
                  </a:prstClr>
                </a:solidFill>
                <a:latin typeface="Calibri"/>
              </a:rPr>
              <a:pPr>
                <a:def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40013088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9860CC4-B7A2-A845-A6CC-9B702EADAB80}" type="datetimeFigureOut">
              <a:rPr lang="en-US">
                <a:solidFill>
                  <a:prstClr val="white">
                    <a:tint val="75000"/>
                  </a:prstClr>
                </a:solidFill>
                <a:latin typeface="Calibri"/>
              </a:rPr>
              <a:pPr>
                <a:defRPr/>
              </a:pPr>
              <a:t>11/24/14</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F7EE522-2775-8648-85A1-CB386554908D}" type="slidenum">
              <a:rPr lang="en-US">
                <a:solidFill>
                  <a:prstClr val="white">
                    <a:tint val="75000"/>
                  </a:prstClr>
                </a:solidFill>
                <a:latin typeface="Calibri"/>
              </a:rPr>
              <a:pPr>
                <a:def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26813671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340" y="311257"/>
            <a:ext cx="2263140" cy="663172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2920" y="311257"/>
            <a:ext cx="6621780" cy="663172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774B07C-CEFD-7842-A295-2B8E976B4A4B}" type="datetimeFigureOut">
              <a:rPr lang="en-US">
                <a:solidFill>
                  <a:prstClr val="white">
                    <a:tint val="75000"/>
                  </a:prstClr>
                </a:solidFill>
                <a:latin typeface="Calibri"/>
              </a:rPr>
              <a:pPr>
                <a:defRPr/>
              </a:pPr>
              <a:t>11/24/14</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BCEFA901-D3D2-BD43-8837-3F49D0E94B89}" type="slidenum">
              <a:rPr lang="en-US">
                <a:solidFill>
                  <a:prstClr val="white">
                    <a:tint val="75000"/>
                  </a:prstClr>
                </a:solidFill>
                <a:latin typeface="Calibri"/>
              </a:rPr>
              <a:pPr>
                <a:def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26545407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2414482"/>
            <a:ext cx="8549640" cy="1666028"/>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760" y="4404360"/>
            <a:ext cx="7040880" cy="1986280"/>
          </a:xfrm>
        </p:spPr>
        <p:txBody>
          <a:bodyPr/>
          <a:lstStyle>
            <a:lvl1pPr marL="0" indent="0" algn="ctr">
              <a:buNone/>
              <a:defRPr>
                <a:solidFill>
                  <a:schemeClr val="tx1">
                    <a:tint val="75000"/>
                  </a:schemeClr>
                </a:solidFill>
              </a:defRPr>
            </a:lvl1pPr>
            <a:lvl2pPr marL="508997" indent="0" algn="ctr">
              <a:buNone/>
              <a:defRPr>
                <a:solidFill>
                  <a:schemeClr val="tx1">
                    <a:tint val="75000"/>
                  </a:schemeClr>
                </a:solidFill>
              </a:defRPr>
            </a:lvl2pPr>
            <a:lvl3pPr marL="1017990" indent="0" algn="ctr">
              <a:buNone/>
              <a:defRPr>
                <a:solidFill>
                  <a:schemeClr val="tx1">
                    <a:tint val="75000"/>
                  </a:schemeClr>
                </a:solidFill>
              </a:defRPr>
            </a:lvl3pPr>
            <a:lvl4pPr marL="1526988" indent="0" algn="ctr">
              <a:buNone/>
              <a:defRPr>
                <a:solidFill>
                  <a:schemeClr val="tx1">
                    <a:tint val="75000"/>
                  </a:schemeClr>
                </a:solidFill>
              </a:defRPr>
            </a:lvl4pPr>
            <a:lvl5pPr marL="2035981" indent="0" algn="ctr">
              <a:buNone/>
              <a:defRPr>
                <a:solidFill>
                  <a:schemeClr val="tx1">
                    <a:tint val="75000"/>
                  </a:schemeClr>
                </a:solidFill>
              </a:defRPr>
            </a:lvl5pPr>
            <a:lvl6pPr marL="2544979" indent="0" algn="ctr">
              <a:buNone/>
              <a:defRPr>
                <a:solidFill>
                  <a:schemeClr val="tx1">
                    <a:tint val="75000"/>
                  </a:schemeClr>
                </a:solidFill>
              </a:defRPr>
            </a:lvl6pPr>
            <a:lvl7pPr marL="3053972" indent="0" algn="ctr">
              <a:buNone/>
              <a:defRPr>
                <a:solidFill>
                  <a:schemeClr val="tx1">
                    <a:tint val="75000"/>
                  </a:schemeClr>
                </a:solidFill>
              </a:defRPr>
            </a:lvl7pPr>
            <a:lvl8pPr marL="3562969" indent="0" algn="ctr">
              <a:buNone/>
              <a:defRPr>
                <a:solidFill>
                  <a:schemeClr val="tx1">
                    <a:tint val="75000"/>
                  </a:schemeClr>
                </a:solidFill>
              </a:defRPr>
            </a:lvl8pPr>
            <a:lvl9pPr marL="407196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92F299F-2B96-874B-A0CC-E7CB7F10F807}" type="datetimeFigureOut">
              <a:rPr lang="en-US" smtClean="0">
                <a:solidFill>
                  <a:prstClr val="black">
                    <a:tint val="75000"/>
                  </a:prstClr>
                </a:solidFill>
                <a:latin typeface="Calibri"/>
              </a:rPr>
              <a:pPr/>
              <a:t>11/24/14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F1FCBA9-6D51-8F49-98FA-91E91D05CA6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539140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2F299F-2B96-874B-A0CC-E7CB7F10F807}" type="datetimeFigureOut">
              <a:rPr lang="en-US" smtClean="0">
                <a:solidFill>
                  <a:prstClr val="black">
                    <a:tint val="75000"/>
                  </a:prstClr>
                </a:solidFill>
                <a:latin typeface="Calibri"/>
              </a:rPr>
              <a:pPr/>
              <a:t>11/24/14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F1FCBA9-6D51-8F49-98FA-91E91D05CA6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127823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4" y="4994495"/>
            <a:ext cx="8549640" cy="1543685"/>
          </a:xfrm>
        </p:spPr>
        <p:txBody>
          <a:bodyPr anchor="t"/>
          <a:lstStyle>
            <a:lvl1pPr algn="l">
              <a:defRPr sz="4500" b="1" cap="all"/>
            </a:lvl1pPr>
          </a:lstStyle>
          <a:p>
            <a:r>
              <a:rPr lang="en-US" smtClean="0"/>
              <a:t>Click to edit Master title style</a:t>
            </a:r>
            <a:endParaRPr lang="en-US"/>
          </a:p>
        </p:txBody>
      </p:sp>
      <p:sp>
        <p:nvSpPr>
          <p:cNvPr id="3" name="Text Placeholder 2"/>
          <p:cNvSpPr>
            <a:spLocks noGrp="1"/>
          </p:cNvSpPr>
          <p:nvPr>
            <p:ph type="body" idx="1"/>
          </p:nvPr>
        </p:nvSpPr>
        <p:spPr>
          <a:xfrm>
            <a:off x="794544" y="3294275"/>
            <a:ext cx="8549640" cy="1700212"/>
          </a:xfrm>
        </p:spPr>
        <p:txBody>
          <a:bodyPr anchor="b"/>
          <a:lstStyle>
            <a:lvl1pPr marL="0" indent="0">
              <a:buNone/>
              <a:defRPr sz="2200">
                <a:solidFill>
                  <a:schemeClr val="tx1">
                    <a:tint val="75000"/>
                  </a:schemeClr>
                </a:solidFill>
              </a:defRPr>
            </a:lvl1pPr>
            <a:lvl2pPr marL="508997" indent="0">
              <a:buNone/>
              <a:defRPr sz="2000">
                <a:solidFill>
                  <a:schemeClr val="tx1">
                    <a:tint val="75000"/>
                  </a:schemeClr>
                </a:solidFill>
              </a:defRPr>
            </a:lvl2pPr>
            <a:lvl3pPr marL="1017990" indent="0">
              <a:buNone/>
              <a:defRPr sz="1800">
                <a:solidFill>
                  <a:schemeClr val="tx1">
                    <a:tint val="75000"/>
                  </a:schemeClr>
                </a:solidFill>
              </a:defRPr>
            </a:lvl3pPr>
            <a:lvl4pPr marL="1526988" indent="0">
              <a:buNone/>
              <a:defRPr sz="1600">
                <a:solidFill>
                  <a:schemeClr val="tx1">
                    <a:tint val="75000"/>
                  </a:schemeClr>
                </a:solidFill>
              </a:defRPr>
            </a:lvl4pPr>
            <a:lvl5pPr marL="2035981" indent="0">
              <a:buNone/>
              <a:defRPr sz="1600">
                <a:solidFill>
                  <a:schemeClr val="tx1">
                    <a:tint val="75000"/>
                  </a:schemeClr>
                </a:solidFill>
              </a:defRPr>
            </a:lvl5pPr>
            <a:lvl6pPr marL="2544979" indent="0">
              <a:buNone/>
              <a:defRPr sz="1600">
                <a:solidFill>
                  <a:schemeClr val="tx1">
                    <a:tint val="75000"/>
                  </a:schemeClr>
                </a:solidFill>
              </a:defRPr>
            </a:lvl6pPr>
            <a:lvl7pPr marL="3053972" indent="0">
              <a:buNone/>
              <a:defRPr sz="1600">
                <a:solidFill>
                  <a:schemeClr val="tx1">
                    <a:tint val="75000"/>
                  </a:schemeClr>
                </a:solidFill>
              </a:defRPr>
            </a:lvl7pPr>
            <a:lvl8pPr marL="3562969" indent="0">
              <a:buNone/>
              <a:defRPr sz="1600">
                <a:solidFill>
                  <a:schemeClr val="tx1">
                    <a:tint val="75000"/>
                  </a:schemeClr>
                </a:solidFill>
              </a:defRPr>
            </a:lvl8pPr>
            <a:lvl9pPr marL="4071962"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92F299F-2B96-874B-A0CC-E7CB7F10F807}" type="datetimeFigureOut">
              <a:rPr lang="en-US" smtClean="0">
                <a:solidFill>
                  <a:prstClr val="black">
                    <a:tint val="75000"/>
                  </a:prstClr>
                </a:solidFill>
                <a:latin typeface="Calibri"/>
              </a:rPr>
              <a:pPr/>
              <a:t>11/24/14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F1FCBA9-6D51-8F49-98FA-91E91D05CA6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85359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2920" y="1813568"/>
            <a:ext cx="4442460" cy="5129425"/>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13020" y="1813568"/>
            <a:ext cx="4442460" cy="5129425"/>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92F299F-2B96-874B-A0CC-E7CB7F10F807}" type="datetimeFigureOut">
              <a:rPr lang="en-US" smtClean="0">
                <a:solidFill>
                  <a:prstClr val="black">
                    <a:tint val="75000"/>
                  </a:prstClr>
                </a:solidFill>
                <a:latin typeface="Calibri"/>
              </a:rPr>
              <a:pPr/>
              <a:t>11/24/14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F1FCBA9-6D51-8F49-98FA-91E91D05CA6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578684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ECAD518-38D4-424E-AA2B-54AC7C58BB01}" type="datetimeFigureOut">
              <a:rPr lang="en-US">
                <a:solidFill>
                  <a:prstClr val="white">
                    <a:tint val="75000"/>
                  </a:prstClr>
                </a:solidFill>
                <a:latin typeface="Calibri"/>
              </a:rPr>
              <a:pPr>
                <a:defRPr/>
              </a:pPr>
              <a:t>11/24/14</a:t>
            </a:fld>
            <a:endParaRPr lang="en-US">
              <a:solidFill>
                <a:prstClr val="white">
                  <a:tint val="75000"/>
                </a:prstClr>
              </a:solidFill>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E8E42AF-08C8-7943-94FA-B9AF9AD2F965}" type="slidenum">
              <a:rPr lang="en-US">
                <a:solidFill>
                  <a:prstClr val="white">
                    <a:tint val="75000"/>
                  </a:prstClr>
                </a:solidFill>
                <a:latin typeface="Calibri"/>
              </a:rPr>
              <a:pPr>
                <a:def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7217475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2921" y="1739795"/>
            <a:ext cx="4444207" cy="725064"/>
          </a:xfrm>
        </p:spPr>
        <p:txBody>
          <a:bodyPr anchor="b"/>
          <a:lstStyle>
            <a:lvl1pPr marL="0" indent="0">
              <a:buNone/>
              <a:defRPr sz="2700" b="1"/>
            </a:lvl1pPr>
            <a:lvl2pPr marL="508997" indent="0">
              <a:buNone/>
              <a:defRPr sz="2200" b="1"/>
            </a:lvl2pPr>
            <a:lvl3pPr marL="1017990" indent="0">
              <a:buNone/>
              <a:defRPr sz="2000" b="1"/>
            </a:lvl3pPr>
            <a:lvl4pPr marL="1526988" indent="0">
              <a:buNone/>
              <a:defRPr sz="1800" b="1"/>
            </a:lvl4pPr>
            <a:lvl5pPr marL="2035981" indent="0">
              <a:buNone/>
              <a:defRPr sz="1800" b="1"/>
            </a:lvl5pPr>
            <a:lvl6pPr marL="2544979" indent="0">
              <a:buNone/>
              <a:defRPr sz="1800" b="1"/>
            </a:lvl6pPr>
            <a:lvl7pPr marL="3053972" indent="0">
              <a:buNone/>
              <a:defRPr sz="1800" b="1"/>
            </a:lvl7pPr>
            <a:lvl8pPr marL="3562969" indent="0">
              <a:buNone/>
              <a:defRPr sz="1800" b="1"/>
            </a:lvl8pPr>
            <a:lvl9pPr marL="4071962"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502921" y="2464859"/>
            <a:ext cx="4444207"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09536" y="1739795"/>
            <a:ext cx="4445953" cy="725064"/>
          </a:xfrm>
        </p:spPr>
        <p:txBody>
          <a:bodyPr anchor="b"/>
          <a:lstStyle>
            <a:lvl1pPr marL="0" indent="0">
              <a:buNone/>
              <a:defRPr sz="2700" b="1"/>
            </a:lvl1pPr>
            <a:lvl2pPr marL="508997" indent="0">
              <a:buNone/>
              <a:defRPr sz="2200" b="1"/>
            </a:lvl2pPr>
            <a:lvl3pPr marL="1017990" indent="0">
              <a:buNone/>
              <a:defRPr sz="2000" b="1"/>
            </a:lvl3pPr>
            <a:lvl4pPr marL="1526988" indent="0">
              <a:buNone/>
              <a:defRPr sz="1800" b="1"/>
            </a:lvl4pPr>
            <a:lvl5pPr marL="2035981" indent="0">
              <a:buNone/>
              <a:defRPr sz="1800" b="1"/>
            </a:lvl5pPr>
            <a:lvl6pPr marL="2544979" indent="0">
              <a:buNone/>
              <a:defRPr sz="1800" b="1"/>
            </a:lvl6pPr>
            <a:lvl7pPr marL="3053972" indent="0">
              <a:buNone/>
              <a:defRPr sz="1800" b="1"/>
            </a:lvl7pPr>
            <a:lvl8pPr marL="3562969" indent="0">
              <a:buNone/>
              <a:defRPr sz="1800" b="1"/>
            </a:lvl8pPr>
            <a:lvl9pPr marL="4071962"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5109536" y="2464859"/>
            <a:ext cx="4445953"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92F299F-2B96-874B-A0CC-E7CB7F10F807}" type="datetimeFigureOut">
              <a:rPr lang="en-US" smtClean="0">
                <a:solidFill>
                  <a:prstClr val="black">
                    <a:tint val="75000"/>
                  </a:prstClr>
                </a:solidFill>
                <a:latin typeface="Calibri"/>
              </a:rPr>
              <a:pPr/>
              <a:t>11/24/14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8F1FCBA9-6D51-8F49-98FA-91E91D05CA6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8488072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92F299F-2B96-874B-A0CC-E7CB7F10F807}" type="datetimeFigureOut">
              <a:rPr lang="en-US" smtClean="0">
                <a:solidFill>
                  <a:prstClr val="black">
                    <a:tint val="75000"/>
                  </a:prstClr>
                </a:solidFill>
                <a:latin typeface="Calibri"/>
              </a:rPr>
              <a:pPr/>
              <a:t>11/24/14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8F1FCBA9-6D51-8F49-98FA-91E91D05CA6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631884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2F299F-2B96-874B-A0CC-E7CB7F10F807}" type="datetimeFigureOut">
              <a:rPr lang="en-US" smtClean="0">
                <a:solidFill>
                  <a:prstClr val="black">
                    <a:tint val="75000"/>
                  </a:prstClr>
                </a:solidFill>
                <a:latin typeface="Calibri"/>
              </a:rPr>
              <a:pPr/>
              <a:t>11/24/14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8F1FCBA9-6D51-8F49-98FA-91E91D05CA6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135903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5" y="309457"/>
            <a:ext cx="3309144" cy="1316990"/>
          </a:xfrm>
        </p:spPr>
        <p:txBody>
          <a:bodyPr anchor="b"/>
          <a:lstStyle>
            <a:lvl1pPr algn="l">
              <a:defRPr sz="2200" b="1"/>
            </a:lvl1pPr>
          </a:lstStyle>
          <a:p>
            <a:r>
              <a:rPr lang="en-US" smtClean="0"/>
              <a:t>Click to edit Master title style</a:t>
            </a:r>
            <a:endParaRPr lang="en-US"/>
          </a:p>
        </p:txBody>
      </p:sp>
      <p:sp>
        <p:nvSpPr>
          <p:cNvPr id="3" name="Content Placeholder 2"/>
          <p:cNvSpPr>
            <a:spLocks noGrp="1"/>
          </p:cNvSpPr>
          <p:nvPr>
            <p:ph idx="1"/>
          </p:nvPr>
        </p:nvSpPr>
        <p:spPr>
          <a:xfrm>
            <a:off x="3932555" y="309457"/>
            <a:ext cx="5622925" cy="6633528"/>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2925" y="1626447"/>
            <a:ext cx="3309144" cy="5316538"/>
          </a:xfrm>
        </p:spPr>
        <p:txBody>
          <a:bodyPr/>
          <a:lstStyle>
            <a:lvl1pPr marL="0" indent="0">
              <a:buNone/>
              <a:defRPr sz="1600"/>
            </a:lvl1pPr>
            <a:lvl2pPr marL="508997" indent="0">
              <a:buNone/>
              <a:defRPr sz="1300"/>
            </a:lvl2pPr>
            <a:lvl3pPr marL="1017990" indent="0">
              <a:buNone/>
              <a:defRPr sz="1100"/>
            </a:lvl3pPr>
            <a:lvl4pPr marL="1526988" indent="0">
              <a:buNone/>
              <a:defRPr sz="1000"/>
            </a:lvl4pPr>
            <a:lvl5pPr marL="2035981" indent="0">
              <a:buNone/>
              <a:defRPr sz="1000"/>
            </a:lvl5pPr>
            <a:lvl6pPr marL="2544979" indent="0">
              <a:buNone/>
              <a:defRPr sz="1000"/>
            </a:lvl6pPr>
            <a:lvl7pPr marL="3053972" indent="0">
              <a:buNone/>
              <a:defRPr sz="1000"/>
            </a:lvl7pPr>
            <a:lvl8pPr marL="3562969" indent="0">
              <a:buNone/>
              <a:defRPr sz="1000"/>
            </a:lvl8pPr>
            <a:lvl9pPr marL="4071962"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2F299F-2B96-874B-A0CC-E7CB7F10F807}" type="datetimeFigureOut">
              <a:rPr lang="en-US" smtClean="0">
                <a:solidFill>
                  <a:prstClr val="black">
                    <a:tint val="75000"/>
                  </a:prstClr>
                </a:solidFill>
                <a:latin typeface="Calibri"/>
              </a:rPr>
              <a:pPr/>
              <a:t>11/24/14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F1FCBA9-6D51-8F49-98FA-91E91D05CA6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1216081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7" y="5440680"/>
            <a:ext cx="6035040" cy="642303"/>
          </a:xfrm>
        </p:spPr>
        <p:txBody>
          <a:bodyPr anchor="b"/>
          <a:lstStyle>
            <a:lvl1pPr algn="l">
              <a:defRPr sz="2200" b="1"/>
            </a:lvl1pPr>
          </a:lstStyle>
          <a:p>
            <a:r>
              <a:rPr lang="en-US" smtClean="0"/>
              <a:t>Click to edit Master title style</a:t>
            </a:r>
            <a:endParaRPr lang="en-US"/>
          </a:p>
        </p:txBody>
      </p:sp>
      <p:sp>
        <p:nvSpPr>
          <p:cNvPr id="3" name="Picture Placeholder 2"/>
          <p:cNvSpPr>
            <a:spLocks noGrp="1"/>
          </p:cNvSpPr>
          <p:nvPr>
            <p:ph type="pic" idx="1"/>
          </p:nvPr>
        </p:nvSpPr>
        <p:spPr>
          <a:xfrm>
            <a:off x="1971517" y="694478"/>
            <a:ext cx="6035040" cy="4663440"/>
          </a:xfrm>
        </p:spPr>
        <p:txBody>
          <a:bodyPr/>
          <a:lstStyle>
            <a:lvl1pPr marL="0" indent="0">
              <a:buNone/>
              <a:defRPr sz="3600"/>
            </a:lvl1pPr>
            <a:lvl2pPr marL="508997" indent="0">
              <a:buNone/>
              <a:defRPr sz="3100"/>
            </a:lvl2pPr>
            <a:lvl3pPr marL="1017990" indent="0">
              <a:buNone/>
              <a:defRPr sz="2700"/>
            </a:lvl3pPr>
            <a:lvl4pPr marL="1526988" indent="0">
              <a:buNone/>
              <a:defRPr sz="2200"/>
            </a:lvl4pPr>
            <a:lvl5pPr marL="2035981" indent="0">
              <a:buNone/>
              <a:defRPr sz="2200"/>
            </a:lvl5pPr>
            <a:lvl6pPr marL="2544979" indent="0">
              <a:buNone/>
              <a:defRPr sz="2200"/>
            </a:lvl6pPr>
            <a:lvl7pPr marL="3053972" indent="0">
              <a:buNone/>
              <a:defRPr sz="2200"/>
            </a:lvl7pPr>
            <a:lvl8pPr marL="3562969" indent="0">
              <a:buNone/>
              <a:defRPr sz="2200"/>
            </a:lvl8pPr>
            <a:lvl9pPr marL="4071962" indent="0">
              <a:buNone/>
              <a:defRPr sz="2200"/>
            </a:lvl9pPr>
          </a:lstStyle>
          <a:p>
            <a:endParaRPr lang="en-US"/>
          </a:p>
        </p:txBody>
      </p:sp>
      <p:sp>
        <p:nvSpPr>
          <p:cNvPr id="4" name="Text Placeholder 3"/>
          <p:cNvSpPr>
            <a:spLocks noGrp="1"/>
          </p:cNvSpPr>
          <p:nvPr>
            <p:ph type="body" sz="half" idx="2"/>
          </p:nvPr>
        </p:nvSpPr>
        <p:spPr>
          <a:xfrm>
            <a:off x="1971517" y="6082983"/>
            <a:ext cx="6035040" cy="912177"/>
          </a:xfrm>
        </p:spPr>
        <p:txBody>
          <a:bodyPr/>
          <a:lstStyle>
            <a:lvl1pPr marL="0" indent="0">
              <a:buNone/>
              <a:defRPr sz="1600"/>
            </a:lvl1pPr>
            <a:lvl2pPr marL="508997" indent="0">
              <a:buNone/>
              <a:defRPr sz="1300"/>
            </a:lvl2pPr>
            <a:lvl3pPr marL="1017990" indent="0">
              <a:buNone/>
              <a:defRPr sz="1100"/>
            </a:lvl3pPr>
            <a:lvl4pPr marL="1526988" indent="0">
              <a:buNone/>
              <a:defRPr sz="1000"/>
            </a:lvl4pPr>
            <a:lvl5pPr marL="2035981" indent="0">
              <a:buNone/>
              <a:defRPr sz="1000"/>
            </a:lvl5pPr>
            <a:lvl6pPr marL="2544979" indent="0">
              <a:buNone/>
              <a:defRPr sz="1000"/>
            </a:lvl6pPr>
            <a:lvl7pPr marL="3053972" indent="0">
              <a:buNone/>
              <a:defRPr sz="1000"/>
            </a:lvl7pPr>
            <a:lvl8pPr marL="3562969" indent="0">
              <a:buNone/>
              <a:defRPr sz="1000"/>
            </a:lvl8pPr>
            <a:lvl9pPr marL="4071962"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2F299F-2B96-874B-A0CC-E7CB7F10F807}" type="datetimeFigureOut">
              <a:rPr lang="en-US" smtClean="0">
                <a:solidFill>
                  <a:prstClr val="black">
                    <a:tint val="75000"/>
                  </a:prstClr>
                </a:solidFill>
                <a:latin typeface="Calibri"/>
              </a:rPr>
              <a:pPr/>
              <a:t>11/24/14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F1FCBA9-6D51-8F49-98FA-91E91D05CA6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246000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2F299F-2B96-874B-A0CC-E7CB7F10F807}" type="datetimeFigureOut">
              <a:rPr lang="en-US" smtClean="0">
                <a:solidFill>
                  <a:prstClr val="black">
                    <a:tint val="75000"/>
                  </a:prstClr>
                </a:solidFill>
                <a:latin typeface="Calibri"/>
              </a:rPr>
              <a:pPr/>
              <a:t>11/24/14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F1FCBA9-6D51-8F49-98FA-91E91D05CA6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7910299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340" y="311257"/>
            <a:ext cx="2263140" cy="663172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2920" y="311257"/>
            <a:ext cx="6621780" cy="663172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2F299F-2B96-874B-A0CC-E7CB7F10F807}" type="datetimeFigureOut">
              <a:rPr lang="en-US" smtClean="0">
                <a:solidFill>
                  <a:prstClr val="black">
                    <a:tint val="75000"/>
                  </a:prstClr>
                </a:solidFill>
                <a:latin typeface="Calibri"/>
              </a:rPr>
              <a:pPr/>
              <a:t>11/24/14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F1FCBA9-6D51-8F49-98FA-91E91D05CA6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868590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1EB7C39-A1ED-644B-A7FB-D838FD6377CD}" type="datetimeFigureOut">
              <a:rPr lang="en-US">
                <a:solidFill>
                  <a:prstClr val="white">
                    <a:tint val="75000"/>
                  </a:prstClr>
                </a:solidFill>
                <a:latin typeface="Calibri"/>
              </a:rPr>
              <a:pPr>
                <a:defRPr/>
              </a:pPr>
              <a:t>11/24/14</a:t>
            </a:fld>
            <a:endParaRPr lang="en-US">
              <a:solidFill>
                <a:prstClr val="white">
                  <a:tint val="75000"/>
                </a:prstClr>
              </a:solidFill>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EECCD715-4C1A-6D45-84DE-45ED94E97760}" type="slidenum">
              <a:rPr lang="en-US">
                <a:solidFill>
                  <a:prstClr val="white">
                    <a:tint val="75000"/>
                  </a:prstClr>
                </a:solidFill>
                <a:latin typeface="Calibri"/>
              </a:rPr>
              <a:pPr>
                <a:def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1937200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5" y="309457"/>
            <a:ext cx="3309144" cy="1316990"/>
          </a:xfrm>
        </p:spPr>
        <p:txBody>
          <a:bodyPr anchor="b"/>
          <a:lstStyle>
            <a:lvl1pPr algn="l">
              <a:defRPr sz="2200" b="1"/>
            </a:lvl1pPr>
          </a:lstStyle>
          <a:p>
            <a:r>
              <a:rPr lang="en-US" smtClean="0"/>
              <a:t>Click to edit Master title style</a:t>
            </a:r>
            <a:endParaRPr lang="en-US"/>
          </a:p>
        </p:txBody>
      </p:sp>
      <p:sp>
        <p:nvSpPr>
          <p:cNvPr id="3" name="Content Placeholder 2"/>
          <p:cNvSpPr>
            <a:spLocks noGrp="1"/>
          </p:cNvSpPr>
          <p:nvPr>
            <p:ph idx="1"/>
          </p:nvPr>
        </p:nvSpPr>
        <p:spPr>
          <a:xfrm>
            <a:off x="3932555" y="309457"/>
            <a:ext cx="5622925" cy="6633528"/>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2925" y="1626447"/>
            <a:ext cx="3309144" cy="5316538"/>
          </a:xfrm>
        </p:spPr>
        <p:txBody>
          <a:bodyPr/>
          <a:lstStyle>
            <a:lvl1pPr marL="0" indent="0">
              <a:buNone/>
              <a:defRPr sz="1600"/>
            </a:lvl1pPr>
            <a:lvl2pPr marL="508997" indent="0">
              <a:buNone/>
              <a:defRPr sz="1300"/>
            </a:lvl2pPr>
            <a:lvl3pPr marL="1017990" indent="0">
              <a:buNone/>
              <a:defRPr sz="1100"/>
            </a:lvl3pPr>
            <a:lvl4pPr marL="1526988" indent="0">
              <a:buNone/>
              <a:defRPr sz="1000"/>
            </a:lvl4pPr>
            <a:lvl5pPr marL="2035981" indent="0">
              <a:buNone/>
              <a:defRPr sz="1000"/>
            </a:lvl5pPr>
            <a:lvl6pPr marL="2544979" indent="0">
              <a:buNone/>
              <a:defRPr sz="1000"/>
            </a:lvl6pPr>
            <a:lvl7pPr marL="3053972" indent="0">
              <a:buNone/>
              <a:defRPr sz="1000"/>
            </a:lvl7pPr>
            <a:lvl8pPr marL="3562969" indent="0">
              <a:buNone/>
              <a:defRPr sz="1000"/>
            </a:lvl8pPr>
            <a:lvl9pPr marL="4071962"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71A30AC-5FE7-F642-9847-5A719A0A9766}" type="datetimeFigureOut">
              <a:rPr lang="en-US">
                <a:solidFill>
                  <a:prstClr val="white">
                    <a:tint val="75000"/>
                  </a:prstClr>
                </a:solidFill>
                <a:latin typeface="Calibri"/>
              </a:rPr>
              <a:pPr>
                <a:defRPr/>
              </a:pPr>
              <a:t>11/24/14</a:t>
            </a:fld>
            <a:endParaRPr lang="en-US">
              <a:solidFill>
                <a:prstClr val="white">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99AF9D4-94F9-024B-8E49-06D81CABB7C7}" type="slidenum">
              <a:rPr lang="en-US">
                <a:solidFill>
                  <a:prstClr val="white">
                    <a:tint val="75000"/>
                  </a:prstClr>
                </a:solidFill>
                <a:latin typeface="Calibri"/>
              </a:rPr>
              <a:pPr>
                <a:def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22666237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7" y="5440680"/>
            <a:ext cx="6035040" cy="642303"/>
          </a:xfrm>
        </p:spPr>
        <p:txBody>
          <a:bodyPr anchor="b"/>
          <a:lstStyle>
            <a:lvl1pPr algn="l">
              <a:defRPr sz="2200" b="1"/>
            </a:lvl1pPr>
          </a:lstStyle>
          <a:p>
            <a:r>
              <a:rPr lang="en-US" smtClean="0"/>
              <a:t>Click to edit Master title style</a:t>
            </a:r>
            <a:endParaRPr lang="en-US"/>
          </a:p>
        </p:txBody>
      </p:sp>
      <p:sp>
        <p:nvSpPr>
          <p:cNvPr id="3" name="Picture Placeholder 2"/>
          <p:cNvSpPr>
            <a:spLocks noGrp="1"/>
          </p:cNvSpPr>
          <p:nvPr>
            <p:ph type="pic" idx="1"/>
          </p:nvPr>
        </p:nvSpPr>
        <p:spPr>
          <a:xfrm>
            <a:off x="1971517" y="694478"/>
            <a:ext cx="6035040" cy="4663440"/>
          </a:xfrm>
        </p:spPr>
        <p:txBody>
          <a:bodyPr rtlCol="0">
            <a:normAutofit/>
          </a:bodyPr>
          <a:lstStyle>
            <a:lvl1pPr marL="0" indent="0">
              <a:buNone/>
              <a:defRPr sz="3600"/>
            </a:lvl1pPr>
            <a:lvl2pPr marL="508997" indent="0">
              <a:buNone/>
              <a:defRPr sz="3100"/>
            </a:lvl2pPr>
            <a:lvl3pPr marL="1017990" indent="0">
              <a:buNone/>
              <a:defRPr sz="2700"/>
            </a:lvl3pPr>
            <a:lvl4pPr marL="1526988" indent="0">
              <a:buNone/>
              <a:defRPr sz="2200"/>
            </a:lvl4pPr>
            <a:lvl5pPr marL="2035981" indent="0">
              <a:buNone/>
              <a:defRPr sz="2200"/>
            </a:lvl5pPr>
            <a:lvl6pPr marL="2544979" indent="0">
              <a:buNone/>
              <a:defRPr sz="2200"/>
            </a:lvl6pPr>
            <a:lvl7pPr marL="3053972" indent="0">
              <a:buNone/>
              <a:defRPr sz="2200"/>
            </a:lvl7pPr>
            <a:lvl8pPr marL="3562969" indent="0">
              <a:buNone/>
              <a:defRPr sz="2200"/>
            </a:lvl8pPr>
            <a:lvl9pPr marL="4071962" indent="0">
              <a:buNone/>
              <a:defRPr sz="22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971517" y="6082983"/>
            <a:ext cx="6035040" cy="912177"/>
          </a:xfrm>
        </p:spPr>
        <p:txBody>
          <a:bodyPr/>
          <a:lstStyle>
            <a:lvl1pPr marL="0" indent="0">
              <a:buNone/>
              <a:defRPr sz="1600"/>
            </a:lvl1pPr>
            <a:lvl2pPr marL="508997" indent="0">
              <a:buNone/>
              <a:defRPr sz="1300"/>
            </a:lvl2pPr>
            <a:lvl3pPr marL="1017990" indent="0">
              <a:buNone/>
              <a:defRPr sz="1100"/>
            </a:lvl3pPr>
            <a:lvl4pPr marL="1526988" indent="0">
              <a:buNone/>
              <a:defRPr sz="1000"/>
            </a:lvl4pPr>
            <a:lvl5pPr marL="2035981" indent="0">
              <a:buNone/>
              <a:defRPr sz="1000"/>
            </a:lvl5pPr>
            <a:lvl6pPr marL="2544979" indent="0">
              <a:buNone/>
              <a:defRPr sz="1000"/>
            </a:lvl6pPr>
            <a:lvl7pPr marL="3053972" indent="0">
              <a:buNone/>
              <a:defRPr sz="1000"/>
            </a:lvl7pPr>
            <a:lvl8pPr marL="3562969" indent="0">
              <a:buNone/>
              <a:defRPr sz="1000"/>
            </a:lvl8pPr>
            <a:lvl9pPr marL="4071962"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1D0F416-4B82-EC40-B44C-1D6902769BD1}" type="datetimeFigureOut">
              <a:rPr lang="en-US">
                <a:solidFill>
                  <a:prstClr val="white">
                    <a:tint val="75000"/>
                  </a:prstClr>
                </a:solidFill>
                <a:latin typeface="Calibri"/>
              </a:rPr>
              <a:pPr>
                <a:defRPr/>
              </a:pPr>
              <a:t>11/24/14</a:t>
            </a:fld>
            <a:endParaRPr lang="en-US">
              <a:solidFill>
                <a:prstClr val="white">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F8CB7C0C-8BC0-0C42-A78A-5E64ADF2FDD6}" type="slidenum">
              <a:rPr lang="en-US">
                <a:solidFill>
                  <a:prstClr val="white">
                    <a:tint val="75000"/>
                  </a:prstClr>
                </a:solidFill>
                <a:latin typeface="Calibri"/>
              </a:rPr>
              <a:pPr>
                <a:def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47767183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e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3" Type="http://schemas.openxmlformats.org/officeDocument/2006/relationships/image" Target="../media/image2.emf"/><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8549640" y="-14392"/>
            <a:ext cx="1508760" cy="156887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101799" tIns="50900" rIns="101799" bIns="50900" rtlCol="0" anchor="ctr"/>
          <a:lstStyle/>
          <a:p>
            <a:pPr algn="ctr"/>
            <a:endParaRPr lang="en-US"/>
          </a:p>
        </p:txBody>
      </p:sp>
      <p:pic>
        <p:nvPicPr>
          <p:cNvPr id="8" name="Picture 7" descr="Computable-Insights-LLC-logo.pdf"/>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549640" y="0"/>
            <a:ext cx="1508760" cy="1554480"/>
          </a:xfrm>
          <a:prstGeom prst="rect">
            <a:avLst/>
          </a:prstGeom>
        </p:spPr>
      </p:pic>
      <p:sp>
        <p:nvSpPr>
          <p:cNvPr id="25602" name="Title Placeholder 1"/>
          <p:cNvSpPr>
            <a:spLocks noGrp="1"/>
          </p:cNvSpPr>
          <p:nvPr>
            <p:ph type="title"/>
          </p:nvPr>
        </p:nvSpPr>
        <p:spPr bwMode="auto">
          <a:xfrm>
            <a:off x="502920" y="311256"/>
            <a:ext cx="905256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01799" tIns="50900" rIns="101799" bIns="50900" numCol="1" anchor="ctr" anchorCtr="0" compatLnSpc="1">
            <a:prstTxWarp prst="textNoShape">
              <a:avLst/>
            </a:prstTxWarp>
          </a:bodyPr>
          <a:lstStyle/>
          <a:p>
            <a:pPr lvl="0"/>
            <a:r>
              <a:rPr lang="en-US"/>
              <a:t>Click to edit Master title style</a:t>
            </a:r>
          </a:p>
        </p:txBody>
      </p:sp>
      <p:sp>
        <p:nvSpPr>
          <p:cNvPr id="25603" name="Text Placeholder 2"/>
          <p:cNvSpPr>
            <a:spLocks noGrp="1"/>
          </p:cNvSpPr>
          <p:nvPr>
            <p:ph type="body" idx="1"/>
          </p:nvPr>
        </p:nvSpPr>
        <p:spPr bwMode="auto">
          <a:xfrm>
            <a:off x="502920" y="1813568"/>
            <a:ext cx="9052560" cy="512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01799" tIns="50900" rIns="101799" bIns="5090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02920" y="7203864"/>
            <a:ext cx="2346960" cy="413808"/>
          </a:xfrm>
          <a:prstGeom prst="rect">
            <a:avLst/>
          </a:prstGeom>
        </p:spPr>
        <p:txBody>
          <a:bodyPr vert="horz" lIns="101799" tIns="50900" rIns="101799" bIns="50900" rtlCol="0" anchor="ctr"/>
          <a:lstStyle>
            <a:lvl1pPr algn="l" fontAlgn="auto">
              <a:spcBef>
                <a:spcPts val="0"/>
              </a:spcBef>
              <a:spcAft>
                <a:spcPts val="0"/>
              </a:spcAft>
              <a:defRPr sz="1300">
                <a:solidFill>
                  <a:schemeClr val="tx1">
                    <a:tint val="75000"/>
                  </a:schemeClr>
                </a:solidFill>
                <a:latin typeface="+mn-lt"/>
                <a:ea typeface="+mn-ea"/>
                <a:cs typeface="+mn-cs"/>
              </a:defRPr>
            </a:lvl1pPr>
          </a:lstStyle>
          <a:p>
            <a:pPr>
              <a:defRPr/>
            </a:pPr>
            <a:fld id="{0A747B88-EA65-5942-B740-DA7755799697}" type="datetimeFigureOut">
              <a:rPr lang="en-US">
                <a:solidFill>
                  <a:prstClr val="white">
                    <a:tint val="75000"/>
                  </a:prstClr>
                </a:solidFill>
                <a:latin typeface="Calibri"/>
              </a:rPr>
              <a:pPr>
                <a:defRPr/>
              </a:pPr>
              <a:t>11/24/14</a:t>
            </a:fld>
            <a:endParaRPr lang="en-US">
              <a:solidFill>
                <a:prstClr val="white">
                  <a:tint val="75000"/>
                </a:prstClr>
              </a:solidFill>
              <a:latin typeface="Calibri"/>
            </a:endParaRPr>
          </a:p>
        </p:txBody>
      </p:sp>
      <p:sp>
        <p:nvSpPr>
          <p:cNvPr id="5" name="Footer Placeholder 4"/>
          <p:cNvSpPr>
            <a:spLocks noGrp="1"/>
          </p:cNvSpPr>
          <p:nvPr>
            <p:ph type="ftr" sz="quarter" idx="3"/>
          </p:nvPr>
        </p:nvSpPr>
        <p:spPr>
          <a:xfrm>
            <a:off x="3436620" y="7203864"/>
            <a:ext cx="3185160" cy="413808"/>
          </a:xfrm>
          <a:prstGeom prst="rect">
            <a:avLst/>
          </a:prstGeom>
        </p:spPr>
        <p:txBody>
          <a:bodyPr vert="horz" lIns="101799" tIns="50900" rIns="101799" bIns="50900" rtlCol="0" anchor="ctr"/>
          <a:lstStyle>
            <a:lvl1pPr algn="ctr" fontAlgn="auto">
              <a:spcBef>
                <a:spcPts val="0"/>
              </a:spcBef>
              <a:spcAft>
                <a:spcPts val="0"/>
              </a:spcAft>
              <a:defRPr sz="1300">
                <a:solidFill>
                  <a:schemeClr val="tx1">
                    <a:tint val="75000"/>
                  </a:schemeClr>
                </a:solidFill>
                <a:latin typeface="+mn-lt"/>
                <a:ea typeface="+mn-ea"/>
                <a:cs typeface="+mn-cs"/>
              </a:defRPr>
            </a:lvl1pPr>
          </a:lstStyle>
          <a:p>
            <a:pPr>
              <a:defRPr/>
            </a:pPr>
            <a:endParaRPr lang="en-US">
              <a:solidFill>
                <a:prstClr val="white">
                  <a:tint val="75000"/>
                </a:prstClr>
              </a:solidFill>
              <a:latin typeface="Calibri"/>
            </a:endParaRPr>
          </a:p>
        </p:txBody>
      </p:sp>
      <p:sp>
        <p:nvSpPr>
          <p:cNvPr id="6" name="Slide Number Placeholder 5"/>
          <p:cNvSpPr>
            <a:spLocks noGrp="1"/>
          </p:cNvSpPr>
          <p:nvPr>
            <p:ph type="sldNum" sz="quarter" idx="4"/>
          </p:nvPr>
        </p:nvSpPr>
        <p:spPr>
          <a:xfrm>
            <a:off x="7208520" y="7203864"/>
            <a:ext cx="2346960" cy="413808"/>
          </a:xfrm>
          <a:prstGeom prst="rect">
            <a:avLst/>
          </a:prstGeom>
        </p:spPr>
        <p:txBody>
          <a:bodyPr vert="horz" lIns="101799" tIns="50900" rIns="101799" bIns="50900" rtlCol="0" anchor="ctr"/>
          <a:lstStyle>
            <a:lvl1pPr algn="r" fontAlgn="auto">
              <a:spcBef>
                <a:spcPts val="0"/>
              </a:spcBef>
              <a:spcAft>
                <a:spcPts val="0"/>
              </a:spcAft>
              <a:defRPr sz="1300">
                <a:solidFill>
                  <a:schemeClr val="tx1">
                    <a:tint val="75000"/>
                  </a:schemeClr>
                </a:solidFill>
                <a:latin typeface="+mn-lt"/>
                <a:ea typeface="+mn-ea"/>
                <a:cs typeface="+mn-cs"/>
              </a:defRPr>
            </a:lvl1pPr>
          </a:lstStyle>
          <a:p>
            <a:pPr>
              <a:defRPr/>
            </a:pPr>
            <a:fld id="{8A4C5B17-5759-5244-BD0B-FEE72FFF28A8}" type="slidenum">
              <a:rPr lang="en-US">
                <a:solidFill>
                  <a:prstClr val="white">
                    <a:tint val="75000"/>
                  </a:prstClr>
                </a:solidFill>
                <a:latin typeface="Calibri"/>
              </a:rPr>
              <a:pPr>
                <a:defRPr/>
              </a:pPr>
              <a:t>‹#›</a:t>
            </a:fld>
            <a:endParaRPr lang="en-US">
              <a:solidFill>
                <a:prstClr val="white">
                  <a:tint val="75000"/>
                </a:prstClr>
              </a:solidFill>
              <a:latin typeface="Calibri"/>
            </a:endParaRPr>
          </a:p>
        </p:txBody>
      </p:sp>
      <p:sp>
        <p:nvSpPr>
          <p:cNvPr id="9" name="TextBox 1"/>
          <p:cNvSpPr txBox="1">
            <a:spLocks noChangeArrowheads="1"/>
          </p:cNvSpPr>
          <p:nvPr userDrawn="1"/>
        </p:nvSpPr>
        <p:spPr bwMode="auto">
          <a:xfrm>
            <a:off x="4908047" y="7423591"/>
            <a:ext cx="4999870" cy="349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1799" tIns="50900" rIns="101799" bIns="50900">
            <a:spAutoFit/>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r>
              <a:rPr lang="en-US" sz="1600" spc="111" dirty="0" err="1" smtClean="0">
                <a:solidFill>
                  <a:prstClr val="white"/>
                </a:solidFill>
              </a:rPr>
              <a:t>john.frank@computableinsights.com</a:t>
            </a:r>
            <a:r>
              <a:rPr lang="en-US" sz="1600" spc="111" dirty="0" smtClean="0">
                <a:solidFill>
                  <a:prstClr val="white"/>
                </a:solidFill>
              </a:rPr>
              <a:t>    April 2012</a:t>
            </a:r>
          </a:p>
        </p:txBody>
      </p:sp>
    </p:spTree>
    <p:extLst>
      <p:ext uri="{BB962C8B-B14F-4D97-AF65-F5344CB8AC3E}">
        <p14:creationId xmlns:p14="http://schemas.microsoft.com/office/powerpoint/2010/main" val="270131803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900" kern="1200">
          <a:solidFill>
            <a:schemeClr val="tx1"/>
          </a:solidFill>
          <a:latin typeface="+mj-lt"/>
          <a:ea typeface="ヒラギノ角ゴ Pro W3" charset="0"/>
          <a:cs typeface="ヒラギノ角ゴ Pro W3" charset="0"/>
        </a:defRPr>
      </a:lvl1pPr>
      <a:lvl2pPr algn="ctr" rtl="0" eaLnBrk="0" fontAlgn="base" hangingPunct="0">
        <a:spcBef>
          <a:spcPct val="0"/>
        </a:spcBef>
        <a:spcAft>
          <a:spcPct val="0"/>
        </a:spcAft>
        <a:defRPr sz="4900">
          <a:solidFill>
            <a:schemeClr val="tx1"/>
          </a:solidFill>
          <a:latin typeface="Calibri" charset="0"/>
          <a:ea typeface="ヒラギノ角ゴ Pro W3" charset="0"/>
          <a:cs typeface="ヒラギノ角ゴ Pro W3" charset="0"/>
        </a:defRPr>
      </a:lvl2pPr>
      <a:lvl3pPr algn="ctr" rtl="0" eaLnBrk="0" fontAlgn="base" hangingPunct="0">
        <a:spcBef>
          <a:spcPct val="0"/>
        </a:spcBef>
        <a:spcAft>
          <a:spcPct val="0"/>
        </a:spcAft>
        <a:defRPr sz="4900">
          <a:solidFill>
            <a:schemeClr val="tx1"/>
          </a:solidFill>
          <a:latin typeface="Calibri" charset="0"/>
          <a:ea typeface="ヒラギノ角ゴ Pro W3" charset="0"/>
          <a:cs typeface="ヒラギノ角ゴ Pro W3" charset="0"/>
        </a:defRPr>
      </a:lvl3pPr>
      <a:lvl4pPr algn="ctr" rtl="0" eaLnBrk="0" fontAlgn="base" hangingPunct="0">
        <a:spcBef>
          <a:spcPct val="0"/>
        </a:spcBef>
        <a:spcAft>
          <a:spcPct val="0"/>
        </a:spcAft>
        <a:defRPr sz="4900">
          <a:solidFill>
            <a:schemeClr val="tx1"/>
          </a:solidFill>
          <a:latin typeface="Calibri" charset="0"/>
          <a:ea typeface="ヒラギノ角ゴ Pro W3" charset="0"/>
          <a:cs typeface="ヒラギノ角ゴ Pro W3" charset="0"/>
        </a:defRPr>
      </a:lvl4pPr>
      <a:lvl5pPr algn="ctr" rtl="0" eaLnBrk="0" fontAlgn="base" hangingPunct="0">
        <a:spcBef>
          <a:spcPct val="0"/>
        </a:spcBef>
        <a:spcAft>
          <a:spcPct val="0"/>
        </a:spcAft>
        <a:defRPr sz="4900">
          <a:solidFill>
            <a:schemeClr val="tx1"/>
          </a:solidFill>
          <a:latin typeface="Calibri" charset="0"/>
          <a:ea typeface="ヒラギノ角ゴ Pro W3" charset="0"/>
          <a:cs typeface="ヒラギノ角ゴ Pro W3" charset="0"/>
        </a:defRPr>
      </a:lvl5pPr>
      <a:lvl6pPr marL="508997" algn="ctr" rtl="0" fontAlgn="base">
        <a:spcBef>
          <a:spcPct val="0"/>
        </a:spcBef>
        <a:spcAft>
          <a:spcPct val="0"/>
        </a:spcAft>
        <a:defRPr sz="4900">
          <a:solidFill>
            <a:schemeClr val="tx1"/>
          </a:solidFill>
          <a:latin typeface="Calibri" charset="0"/>
          <a:ea typeface="ヒラギノ角ゴ Pro W3" charset="0"/>
          <a:cs typeface="ヒラギノ角ゴ Pro W3" charset="0"/>
        </a:defRPr>
      </a:lvl6pPr>
      <a:lvl7pPr marL="1017990" algn="ctr" rtl="0" fontAlgn="base">
        <a:spcBef>
          <a:spcPct val="0"/>
        </a:spcBef>
        <a:spcAft>
          <a:spcPct val="0"/>
        </a:spcAft>
        <a:defRPr sz="4900">
          <a:solidFill>
            <a:schemeClr val="tx1"/>
          </a:solidFill>
          <a:latin typeface="Calibri" charset="0"/>
          <a:ea typeface="ヒラギノ角ゴ Pro W3" charset="0"/>
          <a:cs typeface="ヒラギノ角ゴ Pro W3" charset="0"/>
        </a:defRPr>
      </a:lvl7pPr>
      <a:lvl8pPr marL="1526988" algn="ctr" rtl="0" fontAlgn="base">
        <a:spcBef>
          <a:spcPct val="0"/>
        </a:spcBef>
        <a:spcAft>
          <a:spcPct val="0"/>
        </a:spcAft>
        <a:defRPr sz="4900">
          <a:solidFill>
            <a:schemeClr val="tx1"/>
          </a:solidFill>
          <a:latin typeface="Calibri" charset="0"/>
          <a:ea typeface="ヒラギノ角ゴ Pro W3" charset="0"/>
          <a:cs typeface="ヒラギノ角ゴ Pro W3" charset="0"/>
        </a:defRPr>
      </a:lvl8pPr>
      <a:lvl9pPr marL="2035981" algn="ctr" rtl="0" fontAlgn="base">
        <a:spcBef>
          <a:spcPct val="0"/>
        </a:spcBef>
        <a:spcAft>
          <a:spcPct val="0"/>
        </a:spcAft>
        <a:defRPr sz="4900">
          <a:solidFill>
            <a:schemeClr val="tx1"/>
          </a:solidFill>
          <a:latin typeface="Calibri" charset="0"/>
          <a:ea typeface="ヒラギノ角ゴ Pro W3" charset="0"/>
          <a:cs typeface="ヒラギノ角ゴ Pro W3" charset="0"/>
        </a:defRPr>
      </a:lvl9pPr>
    </p:titleStyle>
    <p:bodyStyle>
      <a:lvl1pPr marL="381746" indent="-381746" algn="l" rtl="0" eaLnBrk="0" fontAlgn="base" hangingPunct="0">
        <a:spcBef>
          <a:spcPct val="20000"/>
        </a:spcBef>
        <a:spcAft>
          <a:spcPct val="0"/>
        </a:spcAft>
        <a:buFont typeface="Arial" charset="0"/>
        <a:buChar char="•"/>
        <a:defRPr sz="3600" kern="1200">
          <a:solidFill>
            <a:schemeClr val="tx1"/>
          </a:solidFill>
          <a:latin typeface="+mn-lt"/>
          <a:ea typeface="ヒラギノ角ゴ Pro W3" charset="0"/>
          <a:cs typeface="ヒラギノ角ゴ Pro W3" charset="0"/>
        </a:defRPr>
      </a:lvl1pPr>
      <a:lvl2pPr marL="827116" indent="-318121" algn="l" rtl="0" eaLnBrk="0" fontAlgn="base" hangingPunct="0">
        <a:spcBef>
          <a:spcPct val="20000"/>
        </a:spcBef>
        <a:spcAft>
          <a:spcPct val="0"/>
        </a:spcAft>
        <a:buFont typeface="Arial" charset="0"/>
        <a:buChar char="–"/>
        <a:defRPr sz="3100" kern="1200">
          <a:solidFill>
            <a:schemeClr val="tx1"/>
          </a:solidFill>
          <a:latin typeface="+mn-lt"/>
          <a:ea typeface="ヒラギノ角ゴ Pro W3" charset="0"/>
          <a:cs typeface="+mn-cs"/>
        </a:defRPr>
      </a:lvl2pPr>
      <a:lvl3pPr marL="1272489" indent="-254498" algn="l" rtl="0" eaLnBrk="0" fontAlgn="base" hangingPunct="0">
        <a:spcBef>
          <a:spcPct val="20000"/>
        </a:spcBef>
        <a:spcAft>
          <a:spcPct val="0"/>
        </a:spcAft>
        <a:buFont typeface="Arial" charset="0"/>
        <a:buChar char="•"/>
        <a:defRPr sz="2700" kern="1200">
          <a:solidFill>
            <a:schemeClr val="tx1"/>
          </a:solidFill>
          <a:latin typeface="+mn-lt"/>
          <a:ea typeface="ヒラギノ角ゴ Pro W3" charset="0"/>
          <a:cs typeface="+mn-cs"/>
        </a:defRPr>
      </a:lvl3pPr>
      <a:lvl4pPr marL="1781483" indent="-254498" algn="l" rtl="0" eaLnBrk="0" fontAlgn="base" hangingPunct="0">
        <a:spcBef>
          <a:spcPct val="20000"/>
        </a:spcBef>
        <a:spcAft>
          <a:spcPct val="0"/>
        </a:spcAft>
        <a:buFont typeface="Arial" charset="0"/>
        <a:buChar char="–"/>
        <a:defRPr sz="2200" kern="1200">
          <a:solidFill>
            <a:schemeClr val="tx1"/>
          </a:solidFill>
          <a:latin typeface="+mn-lt"/>
          <a:ea typeface="ヒラギノ角ゴ Pro W3" charset="0"/>
          <a:cs typeface="+mn-cs"/>
        </a:defRPr>
      </a:lvl4pPr>
      <a:lvl5pPr marL="2290479" indent="-254498" algn="l" rtl="0" eaLnBrk="0" fontAlgn="base" hangingPunct="0">
        <a:spcBef>
          <a:spcPct val="20000"/>
        </a:spcBef>
        <a:spcAft>
          <a:spcPct val="0"/>
        </a:spcAft>
        <a:buFont typeface="Arial" charset="0"/>
        <a:buChar char="»"/>
        <a:defRPr sz="2200" kern="1200">
          <a:solidFill>
            <a:schemeClr val="tx1"/>
          </a:solidFill>
          <a:latin typeface="+mn-lt"/>
          <a:ea typeface="ヒラギノ角ゴ Pro W3" charset="0"/>
          <a:cs typeface="+mn-cs"/>
        </a:defRPr>
      </a:lvl5pPr>
      <a:lvl6pPr marL="2799474" indent="-254498" algn="l" defTabSz="1017990"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08471" indent="-254498" algn="l" defTabSz="1017990"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817465" indent="-254498" algn="l" defTabSz="1017990"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326459" indent="-254498" algn="l" defTabSz="1017990"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en-US"/>
      </a:defPPr>
      <a:lvl1pPr marL="0" algn="l" defTabSz="1017990" rtl="0" eaLnBrk="1" latinLnBrk="0" hangingPunct="1">
        <a:defRPr sz="2000" kern="1200">
          <a:solidFill>
            <a:schemeClr val="tx1"/>
          </a:solidFill>
          <a:latin typeface="+mn-lt"/>
          <a:ea typeface="+mn-ea"/>
          <a:cs typeface="+mn-cs"/>
        </a:defRPr>
      </a:lvl1pPr>
      <a:lvl2pPr marL="508997" algn="l" defTabSz="1017990" rtl="0" eaLnBrk="1" latinLnBrk="0" hangingPunct="1">
        <a:defRPr sz="2000" kern="1200">
          <a:solidFill>
            <a:schemeClr val="tx1"/>
          </a:solidFill>
          <a:latin typeface="+mn-lt"/>
          <a:ea typeface="+mn-ea"/>
          <a:cs typeface="+mn-cs"/>
        </a:defRPr>
      </a:lvl2pPr>
      <a:lvl3pPr marL="1017990" algn="l" defTabSz="1017990" rtl="0" eaLnBrk="1" latinLnBrk="0" hangingPunct="1">
        <a:defRPr sz="2000" kern="1200">
          <a:solidFill>
            <a:schemeClr val="tx1"/>
          </a:solidFill>
          <a:latin typeface="+mn-lt"/>
          <a:ea typeface="+mn-ea"/>
          <a:cs typeface="+mn-cs"/>
        </a:defRPr>
      </a:lvl3pPr>
      <a:lvl4pPr marL="1526988" algn="l" defTabSz="1017990" rtl="0" eaLnBrk="1" latinLnBrk="0" hangingPunct="1">
        <a:defRPr sz="2000" kern="1200">
          <a:solidFill>
            <a:schemeClr val="tx1"/>
          </a:solidFill>
          <a:latin typeface="+mn-lt"/>
          <a:ea typeface="+mn-ea"/>
          <a:cs typeface="+mn-cs"/>
        </a:defRPr>
      </a:lvl4pPr>
      <a:lvl5pPr marL="2035981" algn="l" defTabSz="1017990" rtl="0" eaLnBrk="1" latinLnBrk="0" hangingPunct="1">
        <a:defRPr sz="2000" kern="1200">
          <a:solidFill>
            <a:schemeClr val="tx1"/>
          </a:solidFill>
          <a:latin typeface="+mn-lt"/>
          <a:ea typeface="+mn-ea"/>
          <a:cs typeface="+mn-cs"/>
        </a:defRPr>
      </a:lvl5pPr>
      <a:lvl6pPr marL="2544979" algn="l" defTabSz="1017990" rtl="0" eaLnBrk="1" latinLnBrk="0" hangingPunct="1">
        <a:defRPr sz="2000" kern="1200">
          <a:solidFill>
            <a:schemeClr val="tx1"/>
          </a:solidFill>
          <a:latin typeface="+mn-lt"/>
          <a:ea typeface="+mn-ea"/>
          <a:cs typeface="+mn-cs"/>
        </a:defRPr>
      </a:lvl6pPr>
      <a:lvl7pPr marL="3053972" algn="l" defTabSz="1017990" rtl="0" eaLnBrk="1" latinLnBrk="0" hangingPunct="1">
        <a:defRPr sz="2000" kern="1200">
          <a:solidFill>
            <a:schemeClr val="tx1"/>
          </a:solidFill>
          <a:latin typeface="+mn-lt"/>
          <a:ea typeface="+mn-ea"/>
          <a:cs typeface="+mn-cs"/>
        </a:defRPr>
      </a:lvl7pPr>
      <a:lvl8pPr marL="3562969" algn="l" defTabSz="1017990" rtl="0" eaLnBrk="1" latinLnBrk="0" hangingPunct="1">
        <a:defRPr sz="2000" kern="1200">
          <a:solidFill>
            <a:schemeClr val="tx1"/>
          </a:solidFill>
          <a:latin typeface="+mn-lt"/>
          <a:ea typeface="+mn-ea"/>
          <a:cs typeface="+mn-cs"/>
        </a:defRPr>
      </a:lvl8pPr>
      <a:lvl9pPr marL="4071962" algn="l" defTabSz="1017990" rtl="0" eaLnBrk="1" latinLnBrk="0" hangingPunct="1">
        <a:defRPr sz="20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502920" y="311256"/>
            <a:ext cx="905256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01799" tIns="50900" rIns="101799" bIns="50900" numCol="1" anchor="ctr" anchorCtr="0" compatLnSpc="1">
            <a:prstTxWarp prst="textNoShape">
              <a:avLst/>
            </a:prstTxWarp>
          </a:bodyPr>
          <a:lstStyle/>
          <a:p>
            <a:pPr lvl="0"/>
            <a:r>
              <a:rPr lang="en-US"/>
              <a:t>Click to edit Master title style</a:t>
            </a:r>
          </a:p>
        </p:txBody>
      </p:sp>
      <p:sp>
        <p:nvSpPr>
          <p:cNvPr id="13315" name="Text Placeholder 2"/>
          <p:cNvSpPr>
            <a:spLocks noGrp="1"/>
          </p:cNvSpPr>
          <p:nvPr>
            <p:ph type="body" idx="1"/>
          </p:nvPr>
        </p:nvSpPr>
        <p:spPr bwMode="auto">
          <a:xfrm>
            <a:off x="502920" y="1813568"/>
            <a:ext cx="9052560" cy="512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01799" tIns="50900" rIns="101799" bIns="5090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02920" y="7203864"/>
            <a:ext cx="2346960" cy="413808"/>
          </a:xfrm>
          <a:prstGeom prst="rect">
            <a:avLst/>
          </a:prstGeom>
        </p:spPr>
        <p:txBody>
          <a:bodyPr vert="horz" lIns="101799" tIns="50900" rIns="101799" bIns="50900" rtlCol="0" anchor="ctr"/>
          <a:lstStyle>
            <a:lvl1pPr algn="l" fontAlgn="auto">
              <a:spcBef>
                <a:spcPts val="0"/>
              </a:spcBef>
              <a:spcAft>
                <a:spcPts val="0"/>
              </a:spcAft>
              <a:defRPr sz="1300">
                <a:solidFill>
                  <a:schemeClr val="tx1">
                    <a:tint val="75000"/>
                  </a:schemeClr>
                </a:solidFill>
                <a:latin typeface="+mn-lt"/>
                <a:ea typeface="+mn-ea"/>
                <a:cs typeface="+mn-cs"/>
              </a:defRPr>
            </a:lvl1pPr>
          </a:lstStyle>
          <a:p>
            <a:pPr>
              <a:defRPr/>
            </a:pPr>
            <a:fld id="{C502591D-06EE-7646-AF14-E2927EAB3CB3}" type="datetimeFigureOut">
              <a:rPr lang="en-US">
                <a:solidFill>
                  <a:prstClr val="white">
                    <a:tint val="75000"/>
                  </a:prstClr>
                </a:solidFill>
                <a:latin typeface="Calibri"/>
              </a:rPr>
              <a:pPr>
                <a:defRPr/>
              </a:pPr>
              <a:t>11/24/14</a:t>
            </a:fld>
            <a:endParaRPr lang="en-US">
              <a:solidFill>
                <a:prstClr val="white">
                  <a:tint val="75000"/>
                </a:prstClr>
              </a:solidFill>
              <a:latin typeface="Calibri"/>
            </a:endParaRPr>
          </a:p>
        </p:txBody>
      </p:sp>
      <p:sp>
        <p:nvSpPr>
          <p:cNvPr id="5" name="Footer Placeholder 4"/>
          <p:cNvSpPr>
            <a:spLocks noGrp="1"/>
          </p:cNvSpPr>
          <p:nvPr>
            <p:ph type="ftr" sz="quarter" idx="3"/>
          </p:nvPr>
        </p:nvSpPr>
        <p:spPr>
          <a:xfrm>
            <a:off x="3436620" y="7203864"/>
            <a:ext cx="3185160" cy="413808"/>
          </a:xfrm>
          <a:prstGeom prst="rect">
            <a:avLst/>
          </a:prstGeom>
        </p:spPr>
        <p:txBody>
          <a:bodyPr vert="horz" lIns="101799" tIns="50900" rIns="101799" bIns="50900" rtlCol="0" anchor="ctr"/>
          <a:lstStyle>
            <a:lvl1pPr algn="ctr" fontAlgn="auto">
              <a:spcBef>
                <a:spcPts val="0"/>
              </a:spcBef>
              <a:spcAft>
                <a:spcPts val="0"/>
              </a:spcAft>
              <a:defRPr sz="1300">
                <a:solidFill>
                  <a:schemeClr val="tx1">
                    <a:tint val="75000"/>
                  </a:schemeClr>
                </a:solidFill>
                <a:latin typeface="+mn-lt"/>
                <a:ea typeface="+mn-ea"/>
                <a:cs typeface="+mn-cs"/>
              </a:defRPr>
            </a:lvl1pPr>
          </a:lstStyle>
          <a:p>
            <a:pPr>
              <a:defRPr/>
            </a:pPr>
            <a:endParaRPr lang="en-US">
              <a:solidFill>
                <a:prstClr val="white">
                  <a:tint val="75000"/>
                </a:prstClr>
              </a:solidFill>
              <a:latin typeface="Calibri"/>
            </a:endParaRPr>
          </a:p>
        </p:txBody>
      </p:sp>
      <p:sp>
        <p:nvSpPr>
          <p:cNvPr id="6" name="Slide Number Placeholder 5"/>
          <p:cNvSpPr>
            <a:spLocks noGrp="1"/>
          </p:cNvSpPr>
          <p:nvPr>
            <p:ph type="sldNum" sz="quarter" idx="4"/>
          </p:nvPr>
        </p:nvSpPr>
        <p:spPr>
          <a:xfrm>
            <a:off x="7208520" y="7203864"/>
            <a:ext cx="2346960" cy="413808"/>
          </a:xfrm>
          <a:prstGeom prst="rect">
            <a:avLst/>
          </a:prstGeom>
        </p:spPr>
        <p:txBody>
          <a:bodyPr vert="horz" lIns="101799" tIns="50900" rIns="101799" bIns="50900" rtlCol="0" anchor="ctr"/>
          <a:lstStyle>
            <a:lvl1pPr algn="r" fontAlgn="auto">
              <a:spcBef>
                <a:spcPts val="0"/>
              </a:spcBef>
              <a:spcAft>
                <a:spcPts val="0"/>
              </a:spcAft>
              <a:defRPr sz="1300">
                <a:solidFill>
                  <a:schemeClr val="tx1">
                    <a:tint val="75000"/>
                  </a:schemeClr>
                </a:solidFill>
                <a:latin typeface="+mn-lt"/>
                <a:ea typeface="+mn-ea"/>
                <a:cs typeface="+mn-cs"/>
              </a:defRPr>
            </a:lvl1pPr>
          </a:lstStyle>
          <a:p>
            <a:pPr>
              <a:defRPr/>
            </a:pPr>
            <a:fld id="{46162905-D64C-7948-A7D7-908B63388D69}" type="slidenum">
              <a:rPr lang="en-US">
                <a:solidFill>
                  <a:prstClr val="white">
                    <a:tint val="75000"/>
                  </a:prstClr>
                </a:solidFill>
                <a:latin typeface="Calibri"/>
              </a:rPr>
              <a:pPr>
                <a:defRPr/>
              </a:pPr>
              <a:t>‹#›</a:t>
            </a:fld>
            <a:endParaRPr lang="en-US">
              <a:solidFill>
                <a:prstClr val="white">
                  <a:tint val="75000"/>
                </a:prstClr>
              </a:solidFill>
              <a:latin typeface="Calibri"/>
            </a:endParaRPr>
          </a:p>
        </p:txBody>
      </p:sp>
      <p:sp>
        <p:nvSpPr>
          <p:cNvPr id="2" name="Rectangle 1"/>
          <p:cNvSpPr/>
          <p:nvPr userDrawn="1"/>
        </p:nvSpPr>
        <p:spPr>
          <a:xfrm>
            <a:off x="6" y="5"/>
            <a:ext cx="1005697" cy="410571"/>
          </a:xfrm>
          <a:prstGeom prst="rect">
            <a:avLst/>
          </a:prstGeom>
        </p:spPr>
        <p:txBody>
          <a:bodyPr wrap="none" lIns="101799" tIns="50900" rIns="101799" bIns="50900">
            <a:spAutoFit/>
          </a:bodyPr>
          <a:lstStyle/>
          <a:p>
            <a:r>
              <a:rPr lang="en-US" b="1" spc="301" dirty="0" smtClean="0">
                <a:solidFill>
                  <a:srgbClr val="000000"/>
                </a:solidFill>
                <a:latin typeface="Calibri" charset="0"/>
              </a:rPr>
              <a:t>Diffeo</a:t>
            </a:r>
            <a:endParaRPr lang="en-US" dirty="0">
              <a:solidFill>
                <a:srgbClr val="000000"/>
              </a:solidFill>
            </a:endParaRPr>
          </a:p>
        </p:txBody>
      </p:sp>
    </p:spTree>
    <p:extLst>
      <p:ext uri="{BB962C8B-B14F-4D97-AF65-F5344CB8AC3E}">
        <p14:creationId xmlns:p14="http://schemas.microsoft.com/office/powerpoint/2010/main" val="3492650110"/>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900" kern="1200">
          <a:solidFill>
            <a:schemeClr val="tx1"/>
          </a:solidFill>
          <a:latin typeface="+mj-lt"/>
          <a:ea typeface="ヒラギノ角ゴ Pro W3" charset="0"/>
          <a:cs typeface="ヒラギノ角ゴ Pro W3" charset="0"/>
        </a:defRPr>
      </a:lvl1pPr>
      <a:lvl2pPr algn="ctr" rtl="0" eaLnBrk="0" fontAlgn="base" hangingPunct="0">
        <a:spcBef>
          <a:spcPct val="0"/>
        </a:spcBef>
        <a:spcAft>
          <a:spcPct val="0"/>
        </a:spcAft>
        <a:defRPr sz="4900">
          <a:solidFill>
            <a:schemeClr val="tx1"/>
          </a:solidFill>
          <a:latin typeface="Calibri" charset="0"/>
          <a:ea typeface="ヒラギノ角ゴ Pro W3" charset="0"/>
          <a:cs typeface="ヒラギノ角ゴ Pro W3" charset="0"/>
        </a:defRPr>
      </a:lvl2pPr>
      <a:lvl3pPr algn="ctr" rtl="0" eaLnBrk="0" fontAlgn="base" hangingPunct="0">
        <a:spcBef>
          <a:spcPct val="0"/>
        </a:spcBef>
        <a:spcAft>
          <a:spcPct val="0"/>
        </a:spcAft>
        <a:defRPr sz="4900">
          <a:solidFill>
            <a:schemeClr val="tx1"/>
          </a:solidFill>
          <a:latin typeface="Calibri" charset="0"/>
          <a:ea typeface="ヒラギノ角ゴ Pro W3" charset="0"/>
          <a:cs typeface="ヒラギノ角ゴ Pro W3" charset="0"/>
        </a:defRPr>
      </a:lvl3pPr>
      <a:lvl4pPr algn="ctr" rtl="0" eaLnBrk="0" fontAlgn="base" hangingPunct="0">
        <a:spcBef>
          <a:spcPct val="0"/>
        </a:spcBef>
        <a:spcAft>
          <a:spcPct val="0"/>
        </a:spcAft>
        <a:defRPr sz="4900">
          <a:solidFill>
            <a:schemeClr val="tx1"/>
          </a:solidFill>
          <a:latin typeface="Calibri" charset="0"/>
          <a:ea typeface="ヒラギノ角ゴ Pro W3" charset="0"/>
          <a:cs typeface="ヒラギノ角ゴ Pro W3" charset="0"/>
        </a:defRPr>
      </a:lvl4pPr>
      <a:lvl5pPr algn="ctr" rtl="0" eaLnBrk="0" fontAlgn="base" hangingPunct="0">
        <a:spcBef>
          <a:spcPct val="0"/>
        </a:spcBef>
        <a:spcAft>
          <a:spcPct val="0"/>
        </a:spcAft>
        <a:defRPr sz="4900">
          <a:solidFill>
            <a:schemeClr val="tx1"/>
          </a:solidFill>
          <a:latin typeface="Calibri" charset="0"/>
          <a:ea typeface="ヒラギノ角ゴ Pro W3" charset="0"/>
          <a:cs typeface="ヒラギノ角ゴ Pro W3" charset="0"/>
        </a:defRPr>
      </a:lvl5pPr>
      <a:lvl6pPr marL="508997" algn="ctr" rtl="0" fontAlgn="base">
        <a:spcBef>
          <a:spcPct val="0"/>
        </a:spcBef>
        <a:spcAft>
          <a:spcPct val="0"/>
        </a:spcAft>
        <a:defRPr sz="4900">
          <a:solidFill>
            <a:schemeClr val="tx1"/>
          </a:solidFill>
          <a:latin typeface="Calibri" charset="0"/>
          <a:ea typeface="ヒラギノ角ゴ Pro W3" charset="0"/>
          <a:cs typeface="ヒラギノ角ゴ Pro W3" charset="0"/>
        </a:defRPr>
      </a:lvl6pPr>
      <a:lvl7pPr marL="1017990" algn="ctr" rtl="0" fontAlgn="base">
        <a:spcBef>
          <a:spcPct val="0"/>
        </a:spcBef>
        <a:spcAft>
          <a:spcPct val="0"/>
        </a:spcAft>
        <a:defRPr sz="4900">
          <a:solidFill>
            <a:schemeClr val="tx1"/>
          </a:solidFill>
          <a:latin typeface="Calibri" charset="0"/>
          <a:ea typeface="ヒラギノ角ゴ Pro W3" charset="0"/>
          <a:cs typeface="ヒラギノ角ゴ Pro W3" charset="0"/>
        </a:defRPr>
      </a:lvl7pPr>
      <a:lvl8pPr marL="1526988" algn="ctr" rtl="0" fontAlgn="base">
        <a:spcBef>
          <a:spcPct val="0"/>
        </a:spcBef>
        <a:spcAft>
          <a:spcPct val="0"/>
        </a:spcAft>
        <a:defRPr sz="4900">
          <a:solidFill>
            <a:schemeClr val="tx1"/>
          </a:solidFill>
          <a:latin typeface="Calibri" charset="0"/>
          <a:ea typeface="ヒラギノ角ゴ Pro W3" charset="0"/>
          <a:cs typeface="ヒラギノ角ゴ Pro W3" charset="0"/>
        </a:defRPr>
      </a:lvl8pPr>
      <a:lvl9pPr marL="2035981" algn="ctr" rtl="0" fontAlgn="base">
        <a:spcBef>
          <a:spcPct val="0"/>
        </a:spcBef>
        <a:spcAft>
          <a:spcPct val="0"/>
        </a:spcAft>
        <a:defRPr sz="4900">
          <a:solidFill>
            <a:schemeClr val="tx1"/>
          </a:solidFill>
          <a:latin typeface="Calibri" charset="0"/>
          <a:ea typeface="ヒラギノ角ゴ Pro W3" charset="0"/>
          <a:cs typeface="ヒラギノ角ゴ Pro W3" charset="0"/>
        </a:defRPr>
      </a:lvl9pPr>
    </p:titleStyle>
    <p:bodyStyle>
      <a:lvl1pPr marL="381746" indent="-381746" algn="l" rtl="0" eaLnBrk="0" fontAlgn="base" hangingPunct="0">
        <a:spcBef>
          <a:spcPct val="20000"/>
        </a:spcBef>
        <a:spcAft>
          <a:spcPct val="0"/>
        </a:spcAft>
        <a:buFont typeface="Arial" charset="0"/>
        <a:buChar char="•"/>
        <a:defRPr sz="3600" kern="1200">
          <a:solidFill>
            <a:schemeClr val="tx1"/>
          </a:solidFill>
          <a:latin typeface="+mn-lt"/>
          <a:ea typeface="ヒラギノ角ゴ Pro W3" charset="0"/>
          <a:cs typeface="ヒラギノ角ゴ Pro W3" charset="0"/>
        </a:defRPr>
      </a:lvl1pPr>
      <a:lvl2pPr marL="827116" indent="-318121" algn="l" rtl="0" eaLnBrk="0" fontAlgn="base" hangingPunct="0">
        <a:spcBef>
          <a:spcPct val="20000"/>
        </a:spcBef>
        <a:spcAft>
          <a:spcPct val="0"/>
        </a:spcAft>
        <a:buFont typeface="Arial" charset="0"/>
        <a:buChar char="–"/>
        <a:defRPr sz="3100" kern="1200">
          <a:solidFill>
            <a:schemeClr val="tx1"/>
          </a:solidFill>
          <a:latin typeface="+mn-lt"/>
          <a:ea typeface="ヒラギノ角ゴ Pro W3" charset="0"/>
          <a:cs typeface="+mn-cs"/>
        </a:defRPr>
      </a:lvl2pPr>
      <a:lvl3pPr marL="1272489" indent="-254498" algn="l" rtl="0" eaLnBrk="0" fontAlgn="base" hangingPunct="0">
        <a:spcBef>
          <a:spcPct val="20000"/>
        </a:spcBef>
        <a:spcAft>
          <a:spcPct val="0"/>
        </a:spcAft>
        <a:buFont typeface="Arial" charset="0"/>
        <a:buChar char="•"/>
        <a:defRPr sz="2700" kern="1200">
          <a:solidFill>
            <a:schemeClr val="tx1"/>
          </a:solidFill>
          <a:latin typeface="+mn-lt"/>
          <a:ea typeface="ヒラギノ角ゴ Pro W3" charset="0"/>
          <a:cs typeface="+mn-cs"/>
        </a:defRPr>
      </a:lvl3pPr>
      <a:lvl4pPr marL="1781483" indent="-254498" algn="l" rtl="0" eaLnBrk="0" fontAlgn="base" hangingPunct="0">
        <a:spcBef>
          <a:spcPct val="20000"/>
        </a:spcBef>
        <a:spcAft>
          <a:spcPct val="0"/>
        </a:spcAft>
        <a:buFont typeface="Arial" charset="0"/>
        <a:buChar char="–"/>
        <a:defRPr sz="2200" kern="1200">
          <a:solidFill>
            <a:schemeClr val="tx1"/>
          </a:solidFill>
          <a:latin typeface="+mn-lt"/>
          <a:ea typeface="ヒラギノ角ゴ Pro W3" charset="0"/>
          <a:cs typeface="+mn-cs"/>
        </a:defRPr>
      </a:lvl4pPr>
      <a:lvl5pPr marL="2290479" indent="-254498" algn="l" rtl="0" eaLnBrk="0" fontAlgn="base" hangingPunct="0">
        <a:spcBef>
          <a:spcPct val="20000"/>
        </a:spcBef>
        <a:spcAft>
          <a:spcPct val="0"/>
        </a:spcAft>
        <a:buFont typeface="Arial" charset="0"/>
        <a:buChar char="»"/>
        <a:defRPr sz="2200" kern="1200">
          <a:solidFill>
            <a:schemeClr val="tx1"/>
          </a:solidFill>
          <a:latin typeface="+mn-lt"/>
          <a:ea typeface="ヒラギノ角ゴ Pro W3" charset="0"/>
          <a:cs typeface="+mn-cs"/>
        </a:defRPr>
      </a:lvl5pPr>
      <a:lvl6pPr marL="2799474" indent="-254498" algn="l" defTabSz="1017990"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08471" indent="-254498" algn="l" defTabSz="1017990"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817465" indent="-254498" algn="l" defTabSz="1017990"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326459" indent="-254498" algn="l" defTabSz="1017990"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en-US"/>
      </a:defPPr>
      <a:lvl1pPr marL="0" algn="l" defTabSz="1017990" rtl="0" eaLnBrk="1" latinLnBrk="0" hangingPunct="1">
        <a:defRPr sz="2000" kern="1200">
          <a:solidFill>
            <a:schemeClr val="tx1"/>
          </a:solidFill>
          <a:latin typeface="+mn-lt"/>
          <a:ea typeface="+mn-ea"/>
          <a:cs typeface="+mn-cs"/>
        </a:defRPr>
      </a:lvl1pPr>
      <a:lvl2pPr marL="508997" algn="l" defTabSz="1017990" rtl="0" eaLnBrk="1" latinLnBrk="0" hangingPunct="1">
        <a:defRPr sz="2000" kern="1200">
          <a:solidFill>
            <a:schemeClr val="tx1"/>
          </a:solidFill>
          <a:latin typeface="+mn-lt"/>
          <a:ea typeface="+mn-ea"/>
          <a:cs typeface="+mn-cs"/>
        </a:defRPr>
      </a:lvl2pPr>
      <a:lvl3pPr marL="1017990" algn="l" defTabSz="1017990" rtl="0" eaLnBrk="1" latinLnBrk="0" hangingPunct="1">
        <a:defRPr sz="2000" kern="1200">
          <a:solidFill>
            <a:schemeClr val="tx1"/>
          </a:solidFill>
          <a:latin typeface="+mn-lt"/>
          <a:ea typeface="+mn-ea"/>
          <a:cs typeface="+mn-cs"/>
        </a:defRPr>
      </a:lvl3pPr>
      <a:lvl4pPr marL="1526988" algn="l" defTabSz="1017990" rtl="0" eaLnBrk="1" latinLnBrk="0" hangingPunct="1">
        <a:defRPr sz="2000" kern="1200">
          <a:solidFill>
            <a:schemeClr val="tx1"/>
          </a:solidFill>
          <a:latin typeface="+mn-lt"/>
          <a:ea typeface="+mn-ea"/>
          <a:cs typeface="+mn-cs"/>
        </a:defRPr>
      </a:lvl4pPr>
      <a:lvl5pPr marL="2035981" algn="l" defTabSz="1017990" rtl="0" eaLnBrk="1" latinLnBrk="0" hangingPunct="1">
        <a:defRPr sz="2000" kern="1200">
          <a:solidFill>
            <a:schemeClr val="tx1"/>
          </a:solidFill>
          <a:latin typeface="+mn-lt"/>
          <a:ea typeface="+mn-ea"/>
          <a:cs typeface="+mn-cs"/>
        </a:defRPr>
      </a:lvl5pPr>
      <a:lvl6pPr marL="2544979" algn="l" defTabSz="1017990" rtl="0" eaLnBrk="1" latinLnBrk="0" hangingPunct="1">
        <a:defRPr sz="2000" kern="1200">
          <a:solidFill>
            <a:schemeClr val="tx1"/>
          </a:solidFill>
          <a:latin typeface="+mn-lt"/>
          <a:ea typeface="+mn-ea"/>
          <a:cs typeface="+mn-cs"/>
        </a:defRPr>
      </a:lvl6pPr>
      <a:lvl7pPr marL="3053972" algn="l" defTabSz="1017990" rtl="0" eaLnBrk="1" latinLnBrk="0" hangingPunct="1">
        <a:defRPr sz="2000" kern="1200">
          <a:solidFill>
            <a:schemeClr val="tx1"/>
          </a:solidFill>
          <a:latin typeface="+mn-lt"/>
          <a:ea typeface="+mn-ea"/>
          <a:cs typeface="+mn-cs"/>
        </a:defRPr>
      </a:lvl7pPr>
      <a:lvl8pPr marL="3562969" algn="l" defTabSz="1017990" rtl="0" eaLnBrk="1" latinLnBrk="0" hangingPunct="1">
        <a:defRPr sz="2000" kern="1200">
          <a:solidFill>
            <a:schemeClr val="tx1"/>
          </a:solidFill>
          <a:latin typeface="+mn-lt"/>
          <a:ea typeface="+mn-ea"/>
          <a:cs typeface="+mn-cs"/>
        </a:defRPr>
      </a:lvl8pPr>
      <a:lvl9pPr marL="4071962" algn="l" defTabSz="1017990" rtl="0" eaLnBrk="1" latinLnBrk="0" hangingPunct="1">
        <a:defRPr sz="20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02920" y="311256"/>
            <a:ext cx="905256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01799" tIns="50900" rIns="101799" bIns="5090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502920" y="1813568"/>
            <a:ext cx="9052560" cy="512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01799" tIns="50900" rIns="101799" bIns="5090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02920" y="7203864"/>
            <a:ext cx="2346960" cy="413808"/>
          </a:xfrm>
          <a:prstGeom prst="rect">
            <a:avLst/>
          </a:prstGeom>
        </p:spPr>
        <p:txBody>
          <a:bodyPr vert="horz" lIns="101799" tIns="50900" rIns="101799" bIns="50900" rtlCol="0" anchor="ctr"/>
          <a:lstStyle>
            <a:lvl1pPr algn="l" fontAlgn="auto">
              <a:spcBef>
                <a:spcPts val="0"/>
              </a:spcBef>
              <a:spcAft>
                <a:spcPts val="0"/>
              </a:spcAft>
              <a:defRPr sz="1300">
                <a:solidFill>
                  <a:schemeClr val="tx1">
                    <a:tint val="75000"/>
                  </a:schemeClr>
                </a:solidFill>
                <a:latin typeface="+mn-lt"/>
                <a:ea typeface="+mn-ea"/>
                <a:cs typeface="+mn-cs"/>
              </a:defRPr>
            </a:lvl1pPr>
          </a:lstStyle>
          <a:p>
            <a:pPr>
              <a:defRPr/>
            </a:pPr>
            <a:fld id="{DF3AE6D7-A255-654C-9882-3320A084AE37}" type="datetimeFigureOut">
              <a:rPr lang="en-US">
                <a:solidFill>
                  <a:prstClr val="black">
                    <a:tint val="75000"/>
                  </a:prstClr>
                </a:solidFill>
                <a:latin typeface="Calibri"/>
              </a:rPr>
              <a:pPr>
                <a:defRPr/>
              </a:pPr>
              <a:t>11/24/14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436620" y="7203864"/>
            <a:ext cx="3185160" cy="413808"/>
          </a:xfrm>
          <a:prstGeom prst="rect">
            <a:avLst/>
          </a:prstGeom>
        </p:spPr>
        <p:txBody>
          <a:bodyPr vert="horz" lIns="101799" tIns="50900" rIns="101799" bIns="50900" rtlCol="0" anchor="ctr"/>
          <a:lstStyle>
            <a:lvl1pPr algn="ctr" fontAlgn="auto">
              <a:spcBef>
                <a:spcPts val="0"/>
              </a:spcBef>
              <a:spcAft>
                <a:spcPts val="0"/>
              </a:spcAft>
              <a:defRPr sz="13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7208520" y="7203864"/>
            <a:ext cx="2346960" cy="413808"/>
          </a:xfrm>
          <a:prstGeom prst="rect">
            <a:avLst/>
          </a:prstGeom>
        </p:spPr>
        <p:txBody>
          <a:bodyPr vert="horz" lIns="101799" tIns="50900" rIns="101799" bIns="50900" rtlCol="0" anchor="ctr"/>
          <a:lstStyle>
            <a:lvl1pPr algn="r" fontAlgn="auto">
              <a:spcBef>
                <a:spcPts val="0"/>
              </a:spcBef>
              <a:spcAft>
                <a:spcPts val="0"/>
              </a:spcAft>
              <a:defRPr sz="1300">
                <a:solidFill>
                  <a:schemeClr val="tx1">
                    <a:tint val="75000"/>
                  </a:schemeClr>
                </a:solidFill>
                <a:latin typeface="+mn-lt"/>
                <a:ea typeface="+mn-ea"/>
                <a:cs typeface="+mn-cs"/>
              </a:defRPr>
            </a:lvl1pPr>
          </a:lstStyle>
          <a:p>
            <a:pPr>
              <a:defRPr/>
            </a:pPr>
            <a:fld id="{A071F4B8-5CAC-9645-B73E-ACBA3EA65449}"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8239377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508997" rtl="0" eaLnBrk="0" fontAlgn="base" hangingPunct="0">
        <a:spcBef>
          <a:spcPct val="0"/>
        </a:spcBef>
        <a:spcAft>
          <a:spcPct val="0"/>
        </a:spcAft>
        <a:defRPr sz="4900" kern="1200">
          <a:solidFill>
            <a:schemeClr val="tx1"/>
          </a:solidFill>
          <a:latin typeface="+mj-lt"/>
          <a:ea typeface="ヒラギノ角ゴ Pro W3" charset="0"/>
          <a:cs typeface="ヒラギノ角ゴ Pro W3" charset="0"/>
        </a:defRPr>
      </a:lvl1pPr>
      <a:lvl2pPr algn="ctr" defTabSz="508997" rtl="0" eaLnBrk="0" fontAlgn="base" hangingPunct="0">
        <a:spcBef>
          <a:spcPct val="0"/>
        </a:spcBef>
        <a:spcAft>
          <a:spcPct val="0"/>
        </a:spcAft>
        <a:defRPr sz="4900">
          <a:solidFill>
            <a:schemeClr val="tx1"/>
          </a:solidFill>
          <a:latin typeface="Calibri" charset="0"/>
          <a:ea typeface="ヒラギノ角ゴ Pro W3" charset="0"/>
          <a:cs typeface="ヒラギノ角ゴ Pro W3" charset="0"/>
        </a:defRPr>
      </a:lvl2pPr>
      <a:lvl3pPr algn="ctr" defTabSz="508997" rtl="0" eaLnBrk="0" fontAlgn="base" hangingPunct="0">
        <a:spcBef>
          <a:spcPct val="0"/>
        </a:spcBef>
        <a:spcAft>
          <a:spcPct val="0"/>
        </a:spcAft>
        <a:defRPr sz="4900">
          <a:solidFill>
            <a:schemeClr val="tx1"/>
          </a:solidFill>
          <a:latin typeface="Calibri" charset="0"/>
          <a:ea typeface="ヒラギノ角ゴ Pro W3" charset="0"/>
          <a:cs typeface="ヒラギノ角ゴ Pro W3" charset="0"/>
        </a:defRPr>
      </a:lvl3pPr>
      <a:lvl4pPr algn="ctr" defTabSz="508997" rtl="0" eaLnBrk="0" fontAlgn="base" hangingPunct="0">
        <a:spcBef>
          <a:spcPct val="0"/>
        </a:spcBef>
        <a:spcAft>
          <a:spcPct val="0"/>
        </a:spcAft>
        <a:defRPr sz="4900">
          <a:solidFill>
            <a:schemeClr val="tx1"/>
          </a:solidFill>
          <a:latin typeface="Calibri" charset="0"/>
          <a:ea typeface="ヒラギノ角ゴ Pro W3" charset="0"/>
          <a:cs typeface="ヒラギノ角ゴ Pro W3" charset="0"/>
        </a:defRPr>
      </a:lvl4pPr>
      <a:lvl5pPr algn="ctr" defTabSz="508997" rtl="0" eaLnBrk="0" fontAlgn="base" hangingPunct="0">
        <a:spcBef>
          <a:spcPct val="0"/>
        </a:spcBef>
        <a:spcAft>
          <a:spcPct val="0"/>
        </a:spcAft>
        <a:defRPr sz="4900">
          <a:solidFill>
            <a:schemeClr val="tx1"/>
          </a:solidFill>
          <a:latin typeface="Calibri" charset="0"/>
          <a:ea typeface="ヒラギノ角ゴ Pro W3" charset="0"/>
          <a:cs typeface="ヒラギノ角ゴ Pro W3" charset="0"/>
        </a:defRPr>
      </a:lvl5pPr>
      <a:lvl6pPr marL="508997" algn="ctr" defTabSz="508997" rtl="0" fontAlgn="base">
        <a:spcBef>
          <a:spcPct val="0"/>
        </a:spcBef>
        <a:spcAft>
          <a:spcPct val="0"/>
        </a:spcAft>
        <a:defRPr sz="4900">
          <a:solidFill>
            <a:schemeClr val="tx1"/>
          </a:solidFill>
          <a:latin typeface="Calibri" charset="0"/>
          <a:ea typeface="ヒラギノ角ゴ Pro W3" charset="0"/>
          <a:cs typeface="ヒラギノ角ゴ Pro W3" charset="0"/>
        </a:defRPr>
      </a:lvl6pPr>
      <a:lvl7pPr marL="1017990" algn="ctr" defTabSz="508997" rtl="0" fontAlgn="base">
        <a:spcBef>
          <a:spcPct val="0"/>
        </a:spcBef>
        <a:spcAft>
          <a:spcPct val="0"/>
        </a:spcAft>
        <a:defRPr sz="4900">
          <a:solidFill>
            <a:schemeClr val="tx1"/>
          </a:solidFill>
          <a:latin typeface="Calibri" charset="0"/>
          <a:ea typeface="ヒラギノ角ゴ Pro W3" charset="0"/>
          <a:cs typeface="ヒラギノ角ゴ Pro W3" charset="0"/>
        </a:defRPr>
      </a:lvl7pPr>
      <a:lvl8pPr marL="1526988" algn="ctr" defTabSz="508997" rtl="0" fontAlgn="base">
        <a:spcBef>
          <a:spcPct val="0"/>
        </a:spcBef>
        <a:spcAft>
          <a:spcPct val="0"/>
        </a:spcAft>
        <a:defRPr sz="4900">
          <a:solidFill>
            <a:schemeClr val="tx1"/>
          </a:solidFill>
          <a:latin typeface="Calibri" charset="0"/>
          <a:ea typeface="ヒラギノ角ゴ Pro W3" charset="0"/>
          <a:cs typeface="ヒラギノ角ゴ Pro W3" charset="0"/>
        </a:defRPr>
      </a:lvl8pPr>
      <a:lvl9pPr marL="2035981" algn="ctr" defTabSz="508997" rtl="0" fontAlgn="base">
        <a:spcBef>
          <a:spcPct val="0"/>
        </a:spcBef>
        <a:spcAft>
          <a:spcPct val="0"/>
        </a:spcAft>
        <a:defRPr sz="4900">
          <a:solidFill>
            <a:schemeClr val="tx1"/>
          </a:solidFill>
          <a:latin typeface="Calibri" charset="0"/>
          <a:ea typeface="ヒラギノ角ゴ Pro W3" charset="0"/>
          <a:cs typeface="ヒラギノ角ゴ Pro W3" charset="0"/>
        </a:defRPr>
      </a:lvl9pPr>
    </p:titleStyle>
    <p:bodyStyle>
      <a:lvl1pPr marL="381746" indent="-381746" algn="l" defTabSz="508997" rtl="0" eaLnBrk="0" fontAlgn="base" hangingPunct="0">
        <a:spcBef>
          <a:spcPct val="20000"/>
        </a:spcBef>
        <a:spcAft>
          <a:spcPct val="0"/>
        </a:spcAft>
        <a:buFont typeface="Arial" charset="0"/>
        <a:buChar char="•"/>
        <a:defRPr sz="3600" kern="1200">
          <a:solidFill>
            <a:schemeClr val="tx1"/>
          </a:solidFill>
          <a:latin typeface="+mn-lt"/>
          <a:ea typeface="ヒラギノ角ゴ Pro W3" charset="0"/>
          <a:cs typeface="ヒラギノ角ゴ Pro W3" charset="0"/>
        </a:defRPr>
      </a:lvl1pPr>
      <a:lvl2pPr marL="827116" indent="-318121" algn="l" defTabSz="508997" rtl="0" eaLnBrk="0" fontAlgn="base" hangingPunct="0">
        <a:spcBef>
          <a:spcPct val="20000"/>
        </a:spcBef>
        <a:spcAft>
          <a:spcPct val="0"/>
        </a:spcAft>
        <a:buFont typeface="Arial" charset="0"/>
        <a:buChar char="–"/>
        <a:defRPr sz="3100" kern="1200">
          <a:solidFill>
            <a:schemeClr val="tx1"/>
          </a:solidFill>
          <a:latin typeface="+mn-lt"/>
          <a:ea typeface="ヒラギノ角ゴ Pro W3" charset="0"/>
          <a:cs typeface="+mn-cs"/>
        </a:defRPr>
      </a:lvl2pPr>
      <a:lvl3pPr marL="1272489" indent="-254498" algn="l" defTabSz="508997" rtl="0" eaLnBrk="0" fontAlgn="base" hangingPunct="0">
        <a:spcBef>
          <a:spcPct val="20000"/>
        </a:spcBef>
        <a:spcAft>
          <a:spcPct val="0"/>
        </a:spcAft>
        <a:buFont typeface="Arial" charset="0"/>
        <a:buChar char="•"/>
        <a:defRPr sz="2700" kern="1200">
          <a:solidFill>
            <a:schemeClr val="tx1"/>
          </a:solidFill>
          <a:latin typeface="+mn-lt"/>
          <a:ea typeface="ヒラギノ角ゴ Pro W3" charset="0"/>
          <a:cs typeface="+mn-cs"/>
        </a:defRPr>
      </a:lvl3pPr>
      <a:lvl4pPr marL="1781483" indent="-254498" algn="l" defTabSz="508997" rtl="0" eaLnBrk="0" fontAlgn="base" hangingPunct="0">
        <a:spcBef>
          <a:spcPct val="20000"/>
        </a:spcBef>
        <a:spcAft>
          <a:spcPct val="0"/>
        </a:spcAft>
        <a:buFont typeface="Arial" charset="0"/>
        <a:buChar char="–"/>
        <a:defRPr sz="2200" kern="1200">
          <a:solidFill>
            <a:schemeClr val="tx1"/>
          </a:solidFill>
          <a:latin typeface="+mn-lt"/>
          <a:ea typeface="ヒラギノ角ゴ Pro W3" charset="0"/>
          <a:cs typeface="+mn-cs"/>
        </a:defRPr>
      </a:lvl4pPr>
      <a:lvl5pPr marL="2290479" indent="-254498" algn="l" defTabSz="508997" rtl="0" eaLnBrk="0" fontAlgn="base" hangingPunct="0">
        <a:spcBef>
          <a:spcPct val="20000"/>
        </a:spcBef>
        <a:spcAft>
          <a:spcPct val="0"/>
        </a:spcAft>
        <a:buFont typeface="Arial" charset="0"/>
        <a:buChar char="»"/>
        <a:defRPr sz="2200" kern="1200">
          <a:solidFill>
            <a:schemeClr val="tx1"/>
          </a:solidFill>
          <a:latin typeface="+mn-lt"/>
          <a:ea typeface="ヒラギノ角ゴ Pro W3" charset="0"/>
          <a:cs typeface="+mn-cs"/>
        </a:defRPr>
      </a:lvl5pPr>
      <a:lvl6pPr marL="2799474" indent="-254498" algn="l" defTabSz="508997" rtl="0" eaLnBrk="1" latinLnBrk="0" hangingPunct="1">
        <a:spcBef>
          <a:spcPct val="20000"/>
        </a:spcBef>
        <a:buFont typeface="Arial"/>
        <a:buChar char="•"/>
        <a:defRPr sz="2200" kern="1200">
          <a:solidFill>
            <a:schemeClr val="tx1"/>
          </a:solidFill>
          <a:latin typeface="+mn-lt"/>
          <a:ea typeface="+mn-ea"/>
          <a:cs typeface="+mn-cs"/>
        </a:defRPr>
      </a:lvl6pPr>
      <a:lvl7pPr marL="3308471" indent="-254498" algn="l" defTabSz="508997" rtl="0" eaLnBrk="1" latinLnBrk="0" hangingPunct="1">
        <a:spcBef>
          <a:spcPct val="20000"/>
        </a:spcBef>
        <a:buFont typeface="Arial"/>
        <a:buChar char="•"/>
        <a:defRPr sz="2200" kern="1200">
          <a:solidFill>
            <a:schemeClr val="tx1"/>
          </a:solidFill>
          <a:latin typeface="+mn-lt"/>
          <a:ea typeface="+mn-ea"/>
          <a:cs typeface="+mn-cs"/>
        </a:defRPr>
      </a:lvl7pPr>
      <a:lvl8pPr marL="3817465" indent="-254498" algn="l" defTabSz="508997" rtl="0" eaLnBrk="1" latinLnBrk="0" hangingPunct="1">
        <a:spcBef>
          <a:spcPct val="20000"/>
        </a:spcBef>
        <a:buFont typeface="Arial"/>
        <a:buChar char="•"/>
        <a:defRPr sz="2200" kern="1200">
          <a:solidFill>
            <a:schemeClr val="tx1"/>
          </a:solidFill>
          <a:latin typeface="+mn-lt"/>
          <a:ea typeface="+mn-ea"/>
          <a:cs typeface="+mn-cs"/>
        </a:defRPr>
      </a:lvl8pPr>
      <a:lvl9pPr marL="4326459" indent="-254498" algn="l" defTabSz="508997" rtl="0" eaLnBrk="1" latinLnBrk="0" hangingPunct="1">
        <a:spcBef>
          <a:spcPct val="20000"/>
        </a:spcBef>
        <a:buFont typeface="Arial"/>
        <a:buChar char="•"/>
        <a:defRPr sz="2200" kern="1200">
          <a:solidFill>
            <a:schemeClr val="tx1"/>
          </a:solidFill>
          <a:latin typeface="+mn-lt"/>
          <a:ea typeface="+mn-ea"/>
          <a:cs typeface="+mn-cs"/>
        </a:defRPr>
      </a:lvl9pPr>
    </p:bodyStyle>
    <p:otherStyle>
      <a:defPPr>
        <a:defRPr lang="en-US"/>
      </a:defPPr>
      <a:lvl1pPr marL="0" algn="l" defTabSz="508997" rtl="0" eaLnBrk="1" latinLnBrk="0" hangingPunct="1">
        <a:defRPr sz="2000" kern="1200">
          <a:solidFill>
            <a:schemeClr val="tx1"/>
          </a:solidFill>
          <a:latin typeface="+mn-lt"/>
          <a:ea typeface="+mn-ea"/>
          <a:cs typeface="+mn-cs"/>
        </a:defRPr>
      </a:lvl1pPr>
      <a:lvl2pPr marL="508997" algn="l" defTabSz="508997" rtl="0" eaLnBrk="1" latinLnBrk="0" hangingPunct="1">
        <a:defRPr sz="2000" kern="1200">
          <a:solidFill>
            <a:schemeClr val="tx1"/>
          </a:solidFill>
          <a:latin typeface="+mn-lt"/>
          <a:ea typeface="+mn-ea"/>
          <a:cs typeface="+mn-cs"/>
        </a:defRPr>
      </a:lvl2pPr>
      <a:lvl3pPr marL="1017990" algn="l" defTabSz="508997" rtl="0" eaLnBrk="1" latinLnBrk="0" hangingPunct="1">
        <a:defRPr sz="2000" kern="1200">
          <a:solidFill>
            <a:schemeClr val="tx1"/>
          </a:solidFill>
          <a:latin typeface="+mn-lt"/>
          <a:ea typeface="+mn-ea"/>
          <a:cs typeface="+mn-cs"/>
        </a:defRPr>
      </a:lvl3pPr>
      <a:lvl4pPr marL="1526988" algn="l" defTabSz="508997" rtl="0" eaLnBrk="1" latinLnBrk="0" hangingPunct="1">
        <a:defRPr sz="2000" kern="1200">
          <a:solidFill>
            <a:schemeClr val="tx1"/>
          </a:solidFill>
          <a:latin typeface="+mn-lt"/>
          <a:ea typeface="+mn-ea"/>
          <a:cs typeface="+mn-cs"/>
        </a:defRPr>
      </a:lvl4pPr>
      <a:lvl5pPr marL="2035981" algn="l" defTabSz="508997" rtl="0" eaLnBrk="1" latinLnBrk="0" hangingPunct="1">
        <a:defRPr sz="2000" kern="1200">
          <a:solidFill>
            <a:schemeClr val="tx1"/>
          </a:solidFill>
          <a:latin typeface="+mn-lt"/>
          <a:ea typeface="+mn-ea"/>
          <a:cs typeface="+mn-cs"/>
        </a:defRPr>
      </a:lvl5pPr>
      <a:lvl6pPr marL="2544979" algn="l" defTabSz="508997" rtl="0" eaLnBrk="1" latinLnBrk="0" hangingPunct="1">
        <a:defRPr sz="2000" kern="1200">
          <a:solidFill>
            <a:schemeClr val="tx1"/>
          </a:solidFill>
          <a:latin typeface="+mn-lt"/>
          <a:ea typeface="+mn-ea"/>
          <a:cs typeface="+mn-cs"/>
        </a:defRPr>
      </a:lvl6pPr>
      <a:lvl7pPr marL="3053972" algn="l" defTabSz="508997" rtl="0" eaLnBrk="1" latinLnBrk="0" hangingPunct="1">
        <a:defRPr sz="2000" kern="1200">
          <a:solidFill>
            <a:schemeClr val="tx1"/>
          </a:solidFill>
          <a:latin typeface="+mn-lt"/>
          <a:ea typeface="+mn-ea"/>
          <a:cs typeface="+mn-cs"/>
        </a:defRPr>
      </a:lvl7pPr>
      <a:lvl8pPr marL="3562969" algn="l" defTabSz="508997" rtl="0" eaLnBrk="1" latinLnBrk="0" hangingPunct="1">
        <a:defRPr sz="2000" kern="1200">
          <a:solidFill>
            <a:schemeClr val="tx1"/>
          </a:solidFill>
          <a:latin typeface="+mn-lt"/>
          <a:ea typeface="+mn-ea"/>
          <a:cs typeface="+mn-cs"/>
        </a:defRPr>
      </a:lvl8pPr>
      <a:lvl9pPr marL="4071962" algn="l" defTabSz="508997" rtl="0" eaLnBrk="1" latinLnBrk="0" hangingPunct="1">
        <a:defRPr sz="20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502920" y="311256"/>
            <a:ext cx="905256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01799" tIns="50900" rIns="101799" bIns="50900"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nvPr>
        </p:nvSpPr>
        <p:spPr bwMode="auto">
          <a:xfrm>
            <a:off x="502920" y="1813568"/>
            <a:ext cx="9052560" cy="512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01799" tIns="50900" rIns="101799" bIns="5090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02920" y="7203864"/>
            <a:ext cx="2346960" cy="413808"/>
          </a:xfrm>
          <a:prstGeom prst="rect">
            <a:avLst/>
          </a:prstGeom>
        </p:spPr>
        <p:txBody>
          <a:bodyPr vert="horz" lIns="101799" tIns="50900" rIns="101799" bIns="50900" rtlCol="0" anchor="ctr"/>
          <a:lstStyle>
            <a:lvl1pPr algn="l" fontAlgn="auto">
              <a:spcBef>
                <a:spcPts val="0"/>
              </a:spcBef>
              <a:spcAft>
                <a:spcPts val="0"/>
              </a:spcAft>
              <a:defRPr sz="1300">
                <a:solidFill>
                  <a:prstClr val="white">
                    <a:tint val="75000"/>
                  </a:prstClr>
                </a:solidFill>
                <a:latin typeface="Calibri"/>
                <a:ea typeface="+mn-ea"/>
                <a:cs typeface="+mn-cs"/>
              </a:defRPr>
            </a:lvl1pPr>
          </a:lstStyle>
          <a:p>
            <a:pPr>
              <a:defRPr/>
            </a:pPr>
            <a:fld id="{5330F78A-AEA0-F24A-9757-9D048AE96BA6}" type="datetimeFigureOut">
              <a:rPr lang="en-US"/>
              <a:pPr>
                <a:defRPr/>
              </a:pPr>
              <a:t>11/24/14</a:t>
            </a:fld>
            <a:endParaRPr lang="en-US"/>
          </a:p>
        </p:txBody>
      </p:sp>
      <p:sp>
        <p:nvSpPr>
          <p:cNvPr id="5" name="Footer Placeholder 4"/>
          <p:cNvSpPr>
            <a:spLocks noGrp="1"/>
          </p:cNvSpPr>
          <p:nvPr>
            <p:ph type="ftr" sz="quarter" idx="3"/>
          </p:nvPr>
        </p:nvSpPr>
        <p:spPr>
          <a:xfrm>
            <a:off x="3436620" y="7203864"/>
            <a:ext cx="3185160" cy="413808"/>
          </a:xfrm>
          <a:prstGeom prst="rect">
            <a:avLst/>
          </a:prstGeom>
        </p:spPr>
        <p:txBody>
          <a:bodyPr vert="horz" lIns="101799" tIns="50900" rIns="101799" bIns="50900" rtlCol="0" anchor="ctr"/>
          <a:lstStyle>
            <a:lvl1pPr algn="ctr" fontAlgn="auto">
              <a:spcBef>
                <a:spcPts val="0"/>
              </a:spcBef>
              <a:spcAft>
                <a:spcPts val="0"/>
              </a:spcAft>
              <a:defRPr sz="1300">
                <a:solidFill>
                  <a:prstClr val="white">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7208520" y="7203864"/>
            <a:ext cx="2346960" cy="413808"/>
          </a:xfrm>
          <a:prstGeom prst="rect">
            <a:avLst/>
          </a:prstGeom>
        </p:spPr>
        <p:txBody>
          <a:bodyPr vert="horz" lIns="101799" tIns="50900" rIns="101799" bIns="50900" rtlCol="0" anchor="ctr"/>
          <a:lstStyle>
            <a:lvl1pPr algn="r" fontAlgn="auto">
              <a:spcBef>
                <a:spcPts val="0"/>
              </a:spcBef>
              <a:spcAft>
                <a:spcPts val="0"/>
              </a:spcAft>
              <a:defRPr sz="1300">
                <a:solidFill>
                  <a:prstClr val="white">
                    <a:tint val="75000"/>
                  </a:prstClr>
                </a:solidFill>
                <a:latin typeface="Calibri"/>
                <a:ea typeface="+mn-ea"/>
                <a:cs typeface="+mn-cs"/>
              </a:defRPr>
            </a:lvl1pPr>
          </a:lstStyle>
          <a:p>
            <a:pPr>
              <a:defRPr/>
            </a:pPr>
            <a:fld id="{6F0A24C7-A639-CC46-8627-B9673B8D1CC0}" type="slidenum">
              <a:rPr lang="en-US"/>
              <a:pPr>
                <a:defRPr/>
              </a:pPr>
              <a:t>‹#›</a:t>
            </a:fld>
            <a:endParaRPr lang="en-US"/>
          </a:p>
        </p:txBody>
      </p:sp>
    </p:spTree>
    <p:extLst>
      <p:ext uri="{BB962C8B-B14F-4D97-AF65-F5344CB8AC3E}">
        <p14:creationId xmlns:p14="http://schemas.microsoft.com/office/powerpoint/2010/main" val="805736705"/>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4900" kern="1200">
          <a:solidFill>
            <a:schemeClr val="tx1"/>
          </a:solidFill>
          <a:latin typeface="+mj-lt"/>
          <a:ea typeface="ヒラギノ角ゴ Pro W3" charset="0"/>
          <a:cs typeface="ヒラギノ角ゴ Pro W3" charset="0"/>
        </a:defRPr>
      </a:lvl1pPr>
      <a:lvl2pPr algn="ctr" rtl="0" eaLnBrk="0" fontAlgn="base" hangingPunct="0">
        <a:spcBef>
          <a:spcPct val="0"/>
        </a:spcBef>
        <a:spcAft>
          <a:spcPct val="0"/>
        </a:spcAft>
        <a:defRPr sz="4900">
          <a:solidFill>
            <a:schemeClr val="tx1"/>
          </a:solidFill>
          <a:latin typeface="Calibri" charset="0"/>
          <a:ea typeface="ヒラギノ角ゴ Pro W3" charset="0"/>
          <a:cs typeface="ヒラギノ角ゴ Pro W3" charset="0"/>
        </a:defRPr>
      </a:lvl2pPr>
      <a:lvl3pPr algn="ctr" rtl="0" eaLnBrk="0" fontAlgn="base" hangingPunct="0">
        <a:spcBef>
          <a:spcPct val="0"/>
        </a:spcBef>
        <a:spcAft>
          <a:spcPct val="0"/>
        </a:spcAft>
        <a:defRPr sz="4900">
          <a:solidFill>
            <a:schemeClr val="tx1"/>
          </a:solidFill>
          <a:latin typeface="Calibri" charset="0"/>
          <a:ea typeface="ヒラギノ角ゴ Pro W3" charset="0"/>
          <a:cs typeface="ヒラギノ角ゴ Pro W3" charset="0"/>
        </a:defRPr>
      </a:lvl3pPr>
      <a:lvl4pPr algn="ctr" rtl="0" eaLnBrk="0" fontAlgn="base" hangingPunct="0">
        <a:spcBef>
          <a:spcPct val="0"/>
        </a:spcBef>
        <a:spcAft>
          <a:spcPct val="0"/>
        </a:spcAft>
        <a:defRPr sz="4900">
          <a:solidFill>
            <a:schemeClr val="tx1"/>
          </a:solidFill>
          <a:latin typeface="Calibri" charset="0"/>
          <a:ea typeface="ヒラギノ角ゴ Pro W3" charset="0"/>
          <a:cs typeface="ヒラギノ角ゴ Pro W3" charset="0"/>
        </a:defRPr>
      </a:lvl4pPr>
      <a:lvl5pPr algn="ctr" rtl="0" eaLnBrk="0" fontAlgn="base" hangingPunct="0">
        <a:spcBef>
          <a:spcPct val="0"/>
        </a:spcBef>
        <a:spcAft>
          <a:spcPct val="0"/>
        </a:spcAft>
        <a:defRPr sz="4900">
          <a:solidFill>
            <a:schemeClr val="tx1"/>
          </a:solidFill>
          <a:latin typeface="Calibri" charset="0"/>
          <a:ea typeface="ヒラギノ角ゴ Pro W3" charset="0"/>
          <a:cs typeface="ヒラギノ角ゴ Pro W3" charset="0"/>
        </a:defRPr>
      </a:lvl5pPr>
      <a:lvl6pPr marL="508997" algn="ctr" rtl="0" fontAlgn="base">
        <a:spcBef>
          <a:spcPct val="0"/>
        </a:spcBef>
        <a:spcAft>
          <a:spcPct val="0"/>
        </a:spcAft>
        <a:defRPr sz="4900">
          <a:solidFill>
            <a:schemeClr val="tx1"/>
          </a:solidFill>
          <a:latin typeface="Calibri" charset="0"/>
          <a:ea typeface="ヒラギノ角ゴ Pro W3" charset="0"/>
          <a:cs typeface="ヒラギノ角ゴ Pro W3" charset="0"/>
        </a:defRPr>
      </a:lvl6pPr>
      <a:lvl7pPr marL="1017990" algn="ctr" rtl="0" fontAlgn="base">
        <a:spcBef>
          <a:spcPct val="0"/>
        </a:spcBef>
        <a:spcAft>
          <a:spcPct val="0"/>
        </a:spcAft>
        <a:defRPr sz="4900">
          <a:solidFill>
            <a:schemeClr val="tx1"/>
          </a:solidFill>
          <a:latin typeface="Calibri" charset="0"/>
          <a:ea typeface="ヒラギノ角ゴ Pro W3" charset="0"/>
          <a:cs typeface="ヒラギノ角ゴ Pro W3" charset="0"/>
        </a:defRPr>
      </a:lvl7pPr>
      <a:lvl8pPr marL="1526988" algn="ctr" rtl="0" fontAlgn="base">
        <a:spcBef>
          <a:spcPct val="0"/>
        </a:spcBef>
        <a:spcAft>
          <a:spcPct val="0"/>
        </a:spcAft>
        <a:defRPr sz="4900">
          <a:solidFill>
            <a:schemeClr val="tx1"/>
          </a:solidFill>
          <a:latin typeface="Calibri" charset="0"/>
          <a:ea typeface="ヒラギノ角ゴ Pro W3" charset="0"/>
          <a:cs typeface="ヒラギノ角ゴ Pro W3" charset="0"/>
        </a:defRPr>
      </a:lvl8pPr>
      <a:lvl9pPr marL="2035981" algn="ctr" rtl="0" fontAlgn="base">
        <a:spcBef>
          <a:spcPct val="0"/>
        </a:spcBef>
        <a:spcAft>
          <a:spcPct val="0"/>
        </a:spcAft>
        <a:defRPr sz="4900">
          <a:solidFill>
            <a:schemeClr val="tx1"/>
          </a:solidFill>
          <a:latin typeface="Calibri" charset="0"/>
          <a:ea typeface="ヒラギノ角ゴ Pro W3" charset="0"/>
          <a:cs typeface="ヒラギノ角ゴ Pro W3" charset="0"/>
        </a:defRPr>
      </a:lvl9pPr>
    </p:titleStyle>
    <p:bodyStyle>
      <a:lvl1pPr marL="381746" indent="-381746" algn="l" rtl="0" eaLnBrk="0" fontAlgn="base" hangingPunct="0">
        <a:spcBef>
          <a:spcPct val="20000"/>
        </a:spcBef>
        <a:spcAft>
          <a:spcPct val="0"/>
        </a:spcAft>
        <a:buFont typeface="Arial" charset="0"/>
        <a:buChar char="•"/>
        <a:defRPr sz="3600" kern="1200">
          <a:solidFill>
            <a:schemeClr val="tx1"/>
          </a:solidFill>
          <a:latin typeface="+mn-lt"/>
          <a:ea typeface="ヒラギノ角ゴ Pro W3" charset="0"/>
          <a:cs typeface="ヒラギノ角ゴ Pro W3" charset="0"/>
        </a:defRPr>
      </a:lvl1pPr>
      <a:lvl2pPr marL="827116" indent="-318121" algn="l" rtl="0" eaLnBrk="0" fontAlgn="base" hangingPunct="0">
        <a:spcBef>
          <a:spcPct val="20000"/>
        </a:spcBef>
        <a:spcAft>
          <a:spcPct val="0"/>
        </a:spcAft>
        <a:buFont typeface="Arial" charset="0"/>
        <a:buChar char="–"/>
        <a:defRPr sz="3100" kern="1200">
          <a:solidFill>
            <a:schemeClr val="tx1"/>
          </a:solidFill>
          <a:latin typeface="+mn-lt"/>
          <a:ea typeface="ヒラギノ角ゴ Pro W3" charset="0"/>
          <a:cs typeface="+mn-cs"/>
        </a:defRPr>
      </a:lvl2pPr>
      <a:lvl3pPr marL="1272489" indent="-254498" algn="l" rtl="0" eaLnBrk="0" fontAlgn="base" hangingPunct="0">
        <a:spcBef>
          <a:spcPct val="20000"/>
        </a:spcBef>
        <a:spcAft>
          <a:spcPct val="0"/>
        </a:spcAft>
        <a:buFont typeface="Arial" charset="0"/>
        <a:buChar char="•"/>
        <a:defRPr sz="2700" kern="1200">
          <a:solidFill>
            <a:schemeClr val="tx1"/>
          </a:solidFill>
          <a:latin typeface="+mn-lt"/>
          <a:ea typeface="ヒラギノ角ゴ Pro W3" charset="0"/>
          <a:cs typeface="+mn-cs"/>
        </a:defRPr>
      </a:lvl3pPr>
      <a:lvl4pPr marL="1781483" indent="-254498" algn="l" rtl="0" eaLnBrk="0" fontAlgn="base" hangingPunct="0">
        <a:spcBef>
          <a:spcPct val="20000"/>
        </a:spcBef>
        <a:spcAft>
          <a:spcPct val="0"/>
        </a:spcAft>
        <a:buFont typeface="Arial" charset="0"/>
        <a:buChar char="–"/>
        <a:defRPr sz="2200" kern="1200">
          <a:solidFill>
            <a:schemeClr val="tx1"/>
          </a:solidFill>
          <a:latin typeface="+mn-lt"/>
          <a:ea typeface="ヒラギノ角ゴ Pro W3" charset="0"/>
          <a:cs typeface="+mn-cs"/>
        </a:defRPr>
      </a:lvl4pPr>
      <a:lvl5pPr marL="2290479" indent="-254498" algn="l" rtl="0" eaLnBrk="0" fontAlgn="base" hangingPunct="0">
        <a:spcBef>
          <a:spcPct val="20000"/>
        </a:spcBef>
        <a:spcAft>
          <a:spcPct val="0"/>
        </a:spcAft>
        <a:buFont typeface="Arial" charset="0"/>
        <a:buChar char="»"/>
        <a:defRPr sz="2200" kern="1200">
          <a:solidFill>
            <a:schemeClr val="tx1"/>
          </a:solidFill>
          <a:latin typeface="+mn-lt"/>
          <a:ea typeface="ヒラギノ角ゴ Pro W3" charset="0"/>
          <a:cs typeface="+mn-cs"/>
        </a:defRPr>
      </a:lvl5pPr>
      <a:lvl6pPr marL="2799474" indent="-254498" algn="l" defTabSz="1017990"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08471" indent="-254498" algn="l" defTabSz="1017990"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817465" indent="-254498" algn="l" defTabSz="1017990"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326459" indent="-254498" algn="l" defTabSz="1017990"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en-US"/>
      </a:defPPr>
      <a:lvl1pPr marL="0" algn="l" defTabSz="1017990" rtl="0" eaLnBrk="1" latinLnBrk="0" hangingPunct="1">
        <a:defRPr sz="2000" kern="1200">
          <a:solidFill>
            <a:schemeClr val="tx1"/>
          </a:solidFill>
          <a:latin typeface="+mn-lt"/>
          <a:ea typeface="+mn-ea"/>
          <a:cs typeface="+mn-cs"/>
        </a:defRPr>
      </a:lvl1pPr>
      <a:lvl2pPr marL="508997" algn="l" defTabSz="1017990" rtl="0" eaLnBrk="1" latinLnBrk="0" hangingPunct="1">
        <a:defRPr sz="2000" kern="1200">
          <a:solidFill>
            <a:schemeClr val="tx1"/>
          </a:solidFill>
          <a:latin typeface="+mn-lt"/>
          <a:ea typeface="+mn-ea"/>
          <a:cs typeface="+mn-cs"/>
        </a:defRPr>
      </a:lvl2pPr>
      <a:lvl3pPr marL="1017990" algn="l" defTabSz="1017990" rtl="0" eaLnBrk="1" latinLnBrk="0" hangingPunct="1">
        <a:defRPr sz="2000" kern="1200">
          <a:solidFill>
            <a:schemeClr val="tx1"/>
          </a:solidFill>
          <a:latin typeface="+mn-lt"/>
          <a:ea typeface="+mn-ea"/>
          <a:cs typeface="+mn-cs"/>
        </a:defRPr>
      </a:lvl3pPr>
      <a:lvl4pPr marL="1526988" algn="l" defTabSz="1017990" rtl="0" eaLnBrk="1" latinLnBrk="0" hangingPunct="1">
        <a:defRPr sz="2000" kern="1200">
          <a:solidFill>
            <a:schemeClr val="tx1"/>
          </a:solidFill>
          <a:latin typeface="+mn-lt"/>
          <a:ea typeface="+mn-ea"/>
          <a:cs typeface="+mn-cs"/>
        </a:defRPr>
      </a:lvl4pPr>
      <a:lvl5pPr marL="2035981" algn="l" defTabSz="1017990" rtl="0" eaLnBrk="1" latinLnBrk="0" hangingPunct="1">
        <a:defRPr sz="2000" kern="1200">
          <a:solidFill>
            <a:schemeClr val="tx1"/>
          </a:solidFill>
          <a:latin typeface="+mn-lt"/>
          <a:ea typeface="+mn-ea"/>
          <a:cs typeface="+mn-cs"/>
        </a:defRPr>
      </a:lvl5pPr>
      <a:lvl6pPr marL="2544979" algn="l" defTabSz="1017990" rtl="0" eaLnBrk="1" latinLnBrk="0" hangingPunct="1">
        <a:defRPr sz="2000" kern="1200">
          <a:solidFill>
            <a:schemeClr val="tx1"/>
          </a:solidFill>
          <a:latin typeface="+mn-lt"/>
          <a:ea typeface="+mn-ea"/>
          <a:cs typeface="+mn-cs"/>
        </a:defRPr>
      </a:lvl6pPr>
      <a:lvl7pPr marL="3053972" algn="l" defTabSz="1017990" rtl="0" eaLnBrk="1" latinLnBrk="0" hangingPunct="1">
        <a:defRPr sz="2000" kern="1200">
          <a:solidFill>
            <a:schemeClr val="tx1"/>
          </a:solidFill>
          <a:latin typeface="+mn-lt"/>
          <a:ea typeface="+mn-ea"/>
          <a:cs typeface="+mn-cs"/>
        </a:defRPr>
      </a:lvl7pPr>
      <a:lvl8pPr marL="3562969" algn="l" defTabSz="1017990" rtl="0" eaLnBrk="1" latinLnBrk="0" hangingPunct="1">
        <a:defRPr sz="2000" kern="1200">
          <a:solidFill>
            <a:schemeClr val="tx1"/>
          </a:solidFill>
          <a:latin typeface="+mn-lt"/>
          <a:ea typeface="+mn-ea"/>
          <a:cs typeface="+mn-cs"/>
        </a:defRPr>
      </a:lvl8pPr>
      <a:lvl9pPr marL="4071962" algn="l" defTabSz="1017990" rtl="0" eaLnBrk="1" latinLnBrk="0" hangingPunct="1">
        <a:defRPr sz="20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502920" y="311256"/>
            <a:ext cx="905256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01799" tIns="50900" rIns="101799" bIns="50900" numCol="1" anchor="ctr" anchorCtr="0" compatLnSpc="1">
            <a:prstTxWarp prst="textNoShape">
              <a:avLst/>
            </a:prstTxWarp>
          </a:bodyPr>
          <a:lstStyle/>
          <a:p>
            <a:pPr lvl="0"/>
            <a:r>
              <a:rPr lang="en-US"/>
              <a:t>Click to edit Master title style</a:t>
            </a:r>
          </a:p>
        </p:txBody>
      </p:sp>
      <p:sp>
        <p:nvSpPr>
          <p:cNvPr id="13315" name="Text Placeholder 2"/>
          <p:cNvSpPr>
            <a:spLocks noGrp="1"/>
          </p:cNvSpPr>
          <p:nvPr>
            <p:ph type="body" idx="1"/>
          </p:nvPr>
        </p:nvSpPr>
        <p:spPr bwMode="auto">
          <a:xfrm>
            <a:off x="502920" y="1813568"/>
            <a:ext cx="9052560" cy="512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01799" tIns="50900" rIns="101799" bIns="5090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02920" y="7203864"/>
            <a:ext cx="2346960" cy="413808"/>
          </a:xfrm>
          <a:prstGeom prst="rect">
            <a:avLst/>
          </a:prstGeom>
        </p:spPr>
        <p:txBody>
          <a:bodyPr vert="horz" lIns="101799" tIns="50900" rIns="101799" bIns="50900" rtlCol="0" anchor="ctr"/>
          <a:lstStyle>
            <a:lvl1pPr algn="l" fontAlgn="auto">
              <a:spcBef>
                <a:spcPts val="0"/>
              </a:spcBef>
              <a:spcAft>
                <a:spcPts val="0"/>
              </a:spcAft>
              <a:defRPr sz="1300">
                <a:solidFill>
                  <a:schemeClr val="tx1">
                    <a:tint val="75000"/>
                  </a:schemeClr>
                </a:solidFill>
                <a:latin typeface="+mn-lt"/>
                <a:ea typeface="+mn-ea"/>
                <a:cs typeface="+mn-cs"/>
              </a:defRPr>
            </a:lvl1pPr>
          </a:lstStyle>
          <a:p>
            <a:pPr>
              <a:defRPr/>
            </a:pPr>
            <a:fld id="{C502591D-06EE-7646-AF14-E2927EAB3CB3}" type="datetimeFigureOut">
              <a:rPr lang="en-US">
                <a:solidFill>
                  <a:prstClr val="white">
                    <a:tint val="75000"/>
                  </a:prstClr>
                </a:solidFill>
                <a:latin typeface="Calibri"/>
              </a:rPr>
              <a:pPr>
                <a:defRPr/>
              </a:pPr>
              <a:t>11/24/14</a:t>
            </a:fld>
            <a:endParaRPr lang="en-US">
              <a:solidFill>
                <a:prstClr val="white">
                  <a:tint val="75000"/>
                </a:prstClr>
              </a:solidFill>
              <a:latin typeface="Calibri"/>
            </a:endParaRPr>
          </a:p>
        </p:txBody>
      </p:sp>
      <p:sp>
        <p:nvSpPr>
          <p:cNvPr id="5" name="Footer Placeholder 4"/>
          <p:cNvSpPr>
            <a:spLocks noGrp="1"/>
          </p:cNvSpPr>
          <p:nvPr>
            <p:ph type="ftr" sz="quarter" idx="3"/>
          </p:nvPr>
        </p:nvSpPr>
        <p:spPr>
          <a:xfrm>
            <a:off x="3436620" y="7203864"/>
            <a:ext cx="3185160" cy="413808"/>
          </a:xfrm>
          <a:prstGeom prst="rect">
            <a:avLst/>
          </a:prstGeom>
        </p:spPr>
        <p:txBody>
          <a:bodyPr vert="horz" lIns="101799" tIns="50900" rIns="101799" bIns="50900" rtlCol="0" anchor="ctr"/>
          <a:lstStyle>
            <a:lvl1pPr algn="ctr" fontAlgn="auto">
              <a:spcBef>
                <a:spcPts val="0"/>
              </a:spcBef>
              <a:spcAft>
                <a:spcPts val="0"/>
              </a:spcAft>
              <a:defRPr sz="1300">
                <a:solidFill>
                  <a:schemeClr val="tx1">
                    <a:tint val="75000"/>
                  </a:schemeClr>
                </a:solidFill>
                <a:latin typeface="+mn-lt"/>
                <a:ea typeface="+mn-ea"/>
                <a:cs typeface="+mn-cs"/>
              </a:defRPr>
            </a:lvl1pPr>
          </a:lstStyle>
          <a:p>
            <a:pPr>
              <a:defRPr/>
            </a:pPr>
            <a:endParaRPr lang="en-US">
              <a:solidFill>
                <a:prstClr val="white">
                  <a:tint val="75000"/>
                </a:prstClr>
              </a:solidFill>
              <a:latin typeface="Calibri"/>
            </a:endParaRPr>
          </a:p>
        </p:txBody>
      </p:sp>
      <p:sp>
        <p:nvSpPr>
          <p:cNvPr id="6" name="Slide Number Placeholder 5"/>
          <p:cNvSpPr>
            <a:spLocks noGrp="1"/>
          </p:cNvSpPr>
          <p:nvPr>
            <p:ph type="sldNum" sz="quarter" idx="4"/>
          </p:nvPr>
        </p:nvSpPr>
        <p:spPr>
          <a:xfrm>
            <a:off x="7208520" y="7203864"/>
            <a:ext cx="2346960" cy="413808"/>
          </a:xfrm>
          <a:prstGeom prst="rect">
            <a:avLst/>
          </a:prstGeom>
        </p:spPr>
        <p:txBody>
          <a:bodyPr vert="horz" lIns="101799" tIns="50900" rIns="101799" bIns="50900" rtlCol="0" anchor="ctr"/>
          <a:lstStyle>
            <a:lvl1pPr algn="r" fontAlgn="auto">
              <a:spcBef>
                <a:spcPts val="0"/>
              </a:spcBef>
              <a:spcAft>
                <a:spcPts val="0"/>
              </a:spcAft>
              <a:defRPr sz="1300">
                <a:solidFill>
                  <a:schemeClr val="tx1">
                    <a:tint val="75000"/>
                  </a:schemeClr>
                </a:solidFill>
                <a:latin typeface="+mn-lt"/>
                <a:ea typeface="+mn-ea"/>
                <a:cs typeface="+mn-cs"/>
              </a:defRPr>
            </a:lvl1pPr>
          </a:lstStyle>
          <a:p>
            <a:pPr>
              <a:defRPr/>
            </a:pPr>
            <a:fld id="{46162905-D64C-7948-A7D7-908B63388D69}" type="slidenum">
              <a:rPr lang="en-US">
                <a:solidFill>
                  <a:prstClr val="white">
                    <a:tint val="75000"/>
                  </a:prstClr>
                </a:solidFill>
                <a:latin typeface="Calibri"/>
              </a:rPr>
              <a:pPr>
                <a:defRPr/>
              </a:pPr>
              <a:t>‹#›</a:t>
            </a:fld>
            <a:endParaRPr lang="en-US">
              <a:solidFill>
                <a:prstClr val="white">
                  <a:tint val="75000"/>
                </a:prstClr>
              </a:solidFill>
              <a:latin typeface="Calibri"/>
            </a:endParaRPr>
          </a:p>
        </p:txBody>
      </p:sp>
      <p:pic>
        <p:nvPicPr>
          <p:cNvPr id="13319" name="Picture 7" descr="trec-knowledge-base-acceleration-logo-white-letters.pdf"/>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 y="9"/>
            <a:ext cx="1693863" cy="581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4077833"/>
      </p:ext>
    </p:extLst>
  </p:cSld>
  <p:clrMap bg1="dk1" tx1="lt1" bg2="dk2"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rtl="0" eaLnBrk="0" fontAlgn="base" hangingPunct="0">
        <a:spcBef>
          <a:spcPct val="0"/>
        </a:spcBef>
        <a:spcAft>
          <a:spcPct val="0"/>
        </a:spcAft>
        <a:defRPr sz="4900" kern="1200">
          <a:solidFill>
            <a:schemeClr val="tx1"/>
          </a:solidFill>
          <a:latin typeface="+mj-lt"/>
          <a:ea typeface="ヒラギノ角ゴ Pro W3" charset="0"/>
          <a:cs typeface="ヒラギノ角ゴ Pro W3" charset="0"/>
        </a:defRPr>
      </a:lvl1pPr>
      <a:lvl2pPr algn="ctr" rtl="0" eaLnBrk="0" fontAlgn="base" hangingPunct="0">
        <a:spcBef>
          <a:spcPct val="0"/>
        </a:spcBef>
        <a:spcAft>
          <a:spcPct val="0"/>
        </a:spcAft>
        <a:defRPr sz="4900">
          <a:solidFill>
            <a:schemeClr val="tx1"/>
          </a:solidFill>
          <a:latin typeface="Calibri" charset="0"/>
          <a:ea typeface="ヒラギノ角ゴ Pro W3" charset="0"/>
          <a:cs typeface="ヒラギノ角ゴ Pro W3" charset="0"/>
        </a:defRPr>
      </a:lvl2pPr>
      <a:lvl3pPr algn="ctr" rtl="0" eaLnBrk="0" fontAlgn="base" hangingPunct="0">
        <a:spcBef>
          <a:spcPct val="0"/>
        </a:spcBef>
        <a:spcAft>
          <a:spcPct val="0"/>
        </a:spcAft>
        <a:defRPr sz="4900">
          <a:solidFill>
            <a:schemeClr val="tx1"/>
          </a:solidFill>
          <a:latin typeface="Calibri" charset="0"/>
          <a:ea typeface="ヒラギノ角ゴ Pro W3" charset="0"/>
          <a:cs typeface="ヒラギノ角ゴ Pro W3" charset="0"/>
        </a:defRPr>
      </a:lvl3pPr>
      <a:lvl4pPr algn="ctr" rtl="0" eaLnBrk="0" fontAlgn="base" hangingPunct="0">
        <a:spcBef>
          <a:spcPct val="0"/>
        </a:spcBef>
        <a:spcAft>
          <a:spcPct val="0"/>
        </a:spcAft>
        <a:defRPr sz="4900">
          <a:solidFill>
            <a:schemeClr val="tx1"/>
          </a:solidFill>
          <a:latin typeface="Calibri" charset="0"/>
          <a:ea typeface="ヒラギノ角ゴ Pro W3" charset="0"/>
          <a:cs typeface="ヒラギノ角ゴ Pro W3" charset="0"/>
        </a:defRPr>
      </a:lvl4pPr>
      <a:lvl5pPr algn="ctr" rtl="0" eaLnBrk="0" fontAlgn="base" hangingPunct="0">
        <a:spcBef>
          <a:spcPct val="0"/>
        </a:spcBef>
        <a:spcAft>
          <a:spcPct val="0"/>
        </a:spcAft>
        <a:defRPr sz="4900">
          <a:solidFill>
            <a:schemeClr val="tx1"/>
          </a:solidFill>
          <a:latin typeface="Calibri" charset="0"/>
          <a:ea typeface="ヒラギノ角ゴ Pro W3" charset="0"/>
          <a:cs typeface="ヒラギノ角ゴ Pro W3" charset="0"/>
        </a:defRPr>
      </a:lvl5pPr>
      <a:lvl6pPr marL="508997" algn="ctr" rtl="0" fontAlgn="base">
        <a:spcBef>
          <a:spcPct val="0"/>
        </a:spcBef>
        <a:spcAft>
          <a:spcPct val="0"/>
        </a:spcAft>
        <a:defRPr sz="4900">
          <a:solidFill>
            <a:schemeClr val="tx1"/>
          </a:solidFill>
          <a:latin typeface="Calibri" charset="0"/>
          <a:ea typeface="ヒラギノ角ゴ Pro W3" charset="0"/>
          <a:cs typeface="ヒラギノ角ゴ Pro W3" charset="0"/>
        </a:defRPr>
      </a:lvl6pPr>
      <a:lvl7pPr marL="1017990" algn="ctr" rtl="0" fontAlgn="base">
        <a:spcBef>
          <a:spcPct val="0"/>
        </a:spcBef>
        <a:spcAft>
          <a:spcPct val="0"/>
        </a:spcAft>
        <a:defRPr sz="4900">
          <a:solidFill>
            <a:schemeClr val="tx1"/>
          </a:solidFill>
          <a:latin typeface="Calibri" charset="0"/>
          <a:ea typeface="ヒラギノ角ゴ Pro W3" charset="0"/>
          <a:cs typeface="ヒラギノ角ゴ Pro W3" charset="0"/>
        </a:defRPr>
      </a:lvl7pPr>
      <a:lvl8pPr marL="1526988" algn="ctr" rtl="0" fontAlgn="base">
        <a:spcBef>
          <a:spcPct val="0"/>
        </a:spcBef>
        <a:spcAft>
          <a:spcPct val="0"/>
        </a:spcAft>
        <a:defRPr sz="4900">
          <a:solidFill>
            <a:schemeClr val="tx1"/>
          </a:solidFill>
          <a:latin typeface="Calibri" charset="0"/>
          <a:ea typeface="ヒラギノ角ゴ Pro W3" charset="0"/>
          <a:cs typeface="ヒラギノ角ゴ Pro W3" charset="0"/>
        </a:defRPr>
      </a:lvl8pPr>
      <a:lvl9pPr marL="2035981" algn="ctr" rtl="0" fontAlgn="base">
        <a:spcBef>
          <a:spcPct val="0"/>
        </a:spcBef>
        <a:spcAft>
          <a:spcPct val="0"/>
        </a:spcAft>
        <a:defRPr sz="4900">
          <a:solidFill>
            <a:schemeClr val="tx1"/>
          </a:solidFill>
          <a:latin typeface="Calibri" charset="0"/>
          <a:ea typeface="ヒラギノ角ゴ Pro W3" charset="0"/>
          <a:cs typeface="ヒラギノ角ゴ Pro W3" charset="0"/>
        </a:defRPr>
      </a:lvl9pPr>
    </p:titleStyle>
    <p:bodyStyle>
      <a:lvl1pPr marL="381746" indent="-381746" algn="l" rtl="0" eaLnBrk="0" fontAlgn="base" hangingPunct="0">
        <a:spcBef>
          <a:spcPct val="20000"/>
        </a:spcBef>
        <a:spcAft>
          <a:spcPct val="0"/>
        </a:spcAft>
        <a:buFont typeface="Arial" charset="0"/>
        <a:buChar char="•"/>
        <a:defRPr sz="3600" kern="1200">
          <a:solidFill>
            <a:schemeClr val="tx1"/>
          </a:solidFill>
          <a:latin typeface="+mn-lt"/>
          <a:ea typeface="ヒラギノ角ゴ Pro W3" charset="0"/>
          <a:cs typeface="ヒラギノ角ゴ Pro W3" charset="0"/>
        </a:defRPr>
      </a:lvl1pPr>
      <a:lvl2pPr marL="827116" indent="-318121" algn="l" rtl="0" eaLnBrk="0" fontAlgn="base" hangingPunct="0">
        <a:spcBef>
          <a:spcPct val="20000"/>
        </a:spcBef>
        <a:spcAft>
          <a:spcPct val="0"/>
        </a:spcAft>
        <a:buFont typeface="Arial" charset="0"/>
        <a:buChar char="–"/>
        <a:defRPr sz="3100" kern="1200">
          <a:solidFill>
            <a:schemeClr val="tx1"/>
          </a:solidFill>
          <a:latin typeface="+mn-lt"/>
          <a:ea typeface="ヒラギノ角ゴ Pro W3" charset="0"/>
          <a:cs typeface="+mn-cs"/>
        </a:defRPr>
      </a:lvl2pPr>
      <a:lvl3pPr marL="1272489" indent="-254498" algn="l" rtl="0" eaLnBrk="0" fontAlgn="base" hangingPunct="0">
        <a:spcBef>
          <a:spcPct val="20000"/>
        </a:spcBef>
        <a:spcAft>
          <a:spcPct val="0"/>
        </a:spcAft>
        <a:buFont typeface="Arial" charset="0"/>
        <a:buChar char="•"/>
        <a:defRPr sz="2700" kern="1200">
          <a:solidFill>
            <a:schemeClr val="tx1"/>
          </a:solidFill>
          <a:latin typeface="+mn-lt"/>
          <a:ea typeface="ヒラギノ角ゴ Pro W3" charset="0"/>
          <a:cs typeface="+mn-cs"/>
        </a:defRPr>
      </a:lvl3pPr>
      <a:lvl4pPr marL="1781483" indent="-254498" algn="l" rtl="0" eaLnBrk="0" fontAlgn="base" hangingPunct="0">
        <a:spcBef>
          <a:spcPct val="20000"/>
        </a:spcBef>
        <a:spcAft>
          <a:spcPct val="0"/>
        </a:spcAft>
        <a:buFont typeface="Arial" charset="0"/>
        <a:buChar char="–"/>
        <a:defRPr sz="2200" kern="1200">
          <a:solidFill>
            <a:schemeClr val="tx1"/>
          </a:solidFill>
          <a:latin typeface="+mn-lt"/>
          <a:ea typeface="ヒラギノ角ゴ Pro W3" charset="0"/>
          <a:cs typeface="+mn-cs"/>
        </a:defRPr>
      </a:lvl4pPr>
      <a:lvl5pPr marL="2290479" indent="-254498" algn="l" rtl="0" eaLnBrk="0" fontAlgn="base" hangingPunct="0">
        <a:spcBef>
          <a:spcPct val="20000"/>
        </a:spcBef>
        <a:spcAft>
          <a:spcPct val="0"/>
        </a:spcAft>
        <a:buFont typeface="Arial" charset="0"/>
        <a:buChar char="»"/>
        <a:defRPr sz="2200" kern="1200">
          <a:solidFill>
            <a:schemeClr val="tx1"/>
          </a:solidFill>
          <a:latin typeface="+mn-lt"/>
          <a:ea typeface="ヒラギノ角ゴ Pro W3" charset="0"/>
          <a:cs typeface="+mn-cs"/>
        </a:defRPr>
      </a:lvl5pPr>
      <a:lvl6pPr marL="2799474" indent="-254498" algn="l" defTabSz="1017990"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08471" indent="-254498" algn="l" defTabSz="1017990"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817465" indent="-254498" algn="l" defTabSz="1017990"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326459" indent="-254498" algn="l" defTabSz="1017990"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en-US"/>
      </a:defPPr>
      <a:lvl1pPr marL="0" algn="l" defTabSz="1017990" rtl="0" eaLnBrk="1" latinLnBrk="0" hangingPunct="1">
        <a:defRPr sz="2000" kern="1200">
          <a:solidFill>
            <a:schemeClr val="tx1"/>
          </a:solidFill>
          <a:latin typeface="+mn-lt"/>
          <a:ea typeface="+mn-ea"/>
          <a:cs typeface="+mn-cs"/>
        </a:defRPr>
      </a:lvl1pPr>
      <a:lvl2pPr marL="508997" algn="l" defTabSz="1017990" rtl="0" eaLnBrk="1" latinLnBrk="0" hangingPunct="1">
        <a:defRPr sz="2000" kern="1200">
          <a:solidFill>
            <a:schemeClr val="tx1"/>
          </a:solidFill>
          <a:latin typeface="+mn-lt"/>
          <a:ea typeface="+mn-ea"/>
          <a:cs typeface="+mn-cs"/>
        </a:defRPr>
      </a:lvl2pPr>
      <a:lvl3pPr marL="1017990" algn="l" defTabSz="1017990" rtl="0" eaLnBrk="1" latinLnBrk="0" hangingPunct="1">
        <a:defRPr sz="2000" kern="1200">
          <a:solidFill>
            <a:schemeClr val="tx1"/>
          </a:solidFill>
          <a:latin typeface="+mn-lt"/>
          <a:ea typeface="+mn-ea"/>
          <a:cs typeface="+mn-cs"/>
        </a:defRPr>
      </a:lvl3pPr>
      <a:lvl4pPr marL="1526988" algn="l" defTabSz="1017990" rtl="0" eaLnBrk="1" latinLnBrk="0" hangingPunct="1">
        <a:defRPr sz="2000" kern="1200">
          <a:solidFill>
            <a:schemeClr val="tx1"/>
          </a:solidFill>
          <a:latin typeface="+mn-lt"/>
          <a:ea typeface="+mn-ea"/>
          <a:cs typeface="+mn-cs"/>
        </a:defRPr>
      </a:lvl4pPr>
      <a:lvl5pPr marL="2035981" algn="l" defTabSz="1017990" rtl="0" eaLnBrk="1" latinLnBrk="0" hangingPunct="1">
        <a:defRPr sz="2000" kern="1200">
          <a:solidFill>
            <a:schemeClr val="tx1"/>
          </a:solidFill>
          <a:latin typeface="+mn-lt"/>
          <a:ea typeface="+mn-ea"/>
          <a:cs typeface="+mn-cs"/>
        </a:defRPr>
      </a:lvl5pPr>
      <a:lvl6pPr marL="2544979" algn="l" defTabSz="1017990" rtl="0" eaLnBrk="1" latinLnBrk="0" hangingPunct="1">
        <a:defRPr sz="2000" kern="1200">
          <a:solidFill>
            <a:schemeClr val="tx1"/>
          </a:solidFill>
          <a:latin typeface="+mn-lt"/>
          <a:ea typeface="+mn-ea"/>
          <a:cs typeface="+mn-cs"/>
        </a:defRPr>
      </a:lvl6pPr>
      <a:lvl7pPr marL="3053972" algn="l" defTabSz="1017990" rtl="0" eaLnBrk="1" latinLnBrk="0" hangingPunct="1">
        <a:defRPr sz="2000" kern="1200">
          <a:solidFill>
            <a:schemeClr val="tx1"/>
          </a:solidFill>
          <a:latin typeface="+mn-lt"/>
          <a:ea typeface="+mn-ea"/>
          <a:cs typeface="+mn-cs"/>
        </a:defRPr>
      </a:lvl7pPr>
      <a:lvl8pPr marL="3562969" algn="l" defTabSz="1017990" rtl="0" eaLnBrk="1" latinLnBrk="0" hangingPunct="1">
        <a:defRPr sz="2000" kern="1200">
          <a:solidFill>
            <a:schemeClr val="tx1"/>
          </a:solidFill>
          <a:latin typeface="+mn-lt"/>
          <a:ea typeface="+mn-ea"/>
          <a:cs typeface="+mn-cs"/>
        </a:defRPr>
      </a:lvl8pPr>
      <a:lvl9pPr marL="4071962" algn="l" defTabSz="1017990" rtl="0" eaLnBrk="1" latinLnBrk="0" hangingPunct="1">
        <a:defRPr sz="20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2920" y="311256"/>
            <a:ext cx="9052560" cy="1295400"/>
          </a:xfrm>
          <a:prstGeom prst="rect">
            <a:avLst/>
          </a:prstGeom>
        </p:spPr>
        <p:txBody>
          <a:bodyPr vert="horz" lIns="101799" tIns="50900" rIns="101799" bIns="5090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502920" y="1813568"/>
            <a:ext cx="9052560" cy="5129425"/>
          </a:xfrm>
          <a:prstGeom prst="rect">
            <a:avLst/>
          </a:prstGeom>
        </p:spPr>
        <p:txBody>
          <a:bodyPr vert="horz" lIns="101799" tIns="50900" rIns="101799" bIns="5090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502920" y="7203864"/>
            <a:ext cx="2346960" cy="413808"/>
          </a:xfrm>
          <a:prstGeom prst="rect">
            <a:avLst/>
          </a:prstGeom>
        </p:spPr>
        <p:txBody>
          <a:bodyPr vert="horz" lIns="101799" tIns="50900" rIns="101799" bIns="50900" rtlCol="0" anchor="ctr"/>
          <a:lstStyle>
            <a:lvl1pPr algn="l">
              <a:defRPr sz="1300">
                <a:solidFill>
                  <a:schemeClr val="tx1">
                    <a:tint val="75000"/>
                  </a:schemeClr>
                </a:solidFill>
              </a:defRPr>
            </a:lvl1pPr>
          </a:lstStyle>
          <a:p>
            <a:fld id="{092F299F-2B96-874B-A0CC-E7CB7F10F807}" type="datetimeFigureOut">
              <a:rPr lang="en-US" smtClean="0">
                <a:solidFill>
                  <a:prstClr val="black">
                    <a:tint val="75000"/>
                  </a:prstClr>
                </a:solidFill>
                <a:latin typeface="Calibri"/>
              </a:rPr>
              <a:pPr/>
              <a:t>11/24/14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436620" y="7203864"/>
            <a:ext cx="3185160" cy="413808"/>
          </a:xfrm>
          <a:prstGeom prst="rect">
            <a:avLst/>
          </a:prstGeom>
        </p:spPr>
        <p:txBody>
          <a:bodyPr vert="horz" lIns="101799" tIns="50900" rIns="101799" bIns="50900" rtlCol="0" anchor="ctr"/>
          <a:lstStyle>
            <a:lvl1pPr algn="ctr">
              <a:defRPr sz="13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7208520" y="7203864"/>
            <a:ext cx="2346960" cy="413808"/>
          </a:xfrm>
          <a:prstGeom prst="rect">
            <a:avLst/>
          </a:prstGeom>
        </p:spPr>
        <p:txBody>
          <a:bodyPr vert="horz" lIns="101799" tIns="50900" rIns="101799" bIns="50900" rtlCol="0" anchor="ctr"/>
          <a:lstStyle>
            <a:lvl1pPr algn="r">
              <a:defRPr sz="1300">
                <a:solidFill>
                  <a:schemeClr val="tx1">
                    <a:tint val="75000"/>
                  </a:schemeClr>
                </a:solidFill>
              </a:defRPr>
            </a:lvl1pPr>
          </a:lstStyle>
          <a:p>
            <a:fld id="{8F1FCBA9-6D51-8F49-98FA-91E91D05CA6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36688988"/>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508997" rtl="0" eaLnBrk="1" latinLnBrk="0" hangingPunct="1">
        <a:spcBef>
          <a:spcPct val="0"/>
        </a:spcBef>
        <a:buNone/>
        <a:defRPr sz="4900" kern="1200">
          <a:solidFill>
            <a:schemeClr val="tx1"/>
          </a:solidFill>
          <a:latin typeface="+mj-lt"/>
          <a:ea typeface="+mj-ea"/>
          <a:cs typeface="+mj-cs"/>
        </a:defRPr>
      </a:lvl1pPr>
    </p:titleStyle>
    <p:bodyStyle>
      <a:lvl1pPr marL="381746" indent="-381746" algn="l" defTabSz="508997" rtl="0" eaLnBrk="1" latinLnBrk="0" hangingPunct="1">
        <a:spcBef>
          <a:spcPct val="20000"/>
        </a:spcBef>
        <a:buFont typeface="Arial"/>
        <a:buChar char="•"/>
        <a:defRPr sz="3600" kern="1200">
          <a:solidFill>
            <a:schemeClr val="tx1"/>
          </a:solidFill>
          <a:latin typeface="+mn-lt"/>
          <a:ea typeface="+mn-ea"/>
          <a:cs typeface="+mn-cs"/>
        </a:defRPr>
      </a:lvl1pPr>
      <a:lvl2pPr marL="827116" indent="-318121" algn="l" defTabSz="508997" rtl="0" eaLnBrk="1" latinLnBrk="0" hangingPunct="1">
        <a:spcBef>
          <a:spcPct val="20000"/>
        </a:spcBef>
        <a:buFont typeface="Arial"/>
        <a:buChar char="–"/>
        <a:defRPr sz="3100" kern="1200">
          <a:solidFill>
            <a:schemeClr val="tx1"/>
          </a:solidFill>
          <a:latin typeface="+mn-lt"/>
          <a:ea typeface="+mn-ea"/>
          <a:cs typeface="+mn-cs"/>
        </a:defRPr>
      </a:lvl2pPr>
      <a:lvl3pPr marL="1272489" indent="-254498" algn="l" defTabSz="508997" rtl="0" eaLnBrk="1" latinLnBrk="0" hangingPunct="1">
        <a:spcBef>
          <a:spcPct val="20000"/>
        </a:spcBef>
        <a:buFont typeface="Arial"/>
        <a:buChar char="•"/>
        <a:defRPr sz="2700" kern="1200">
          <a:solidFill>
            <a:schemeClr val="tx1"/>
          </a:solidFill>
          <a:latin typeface="+mn-lt"/>
          <a:ea typeface="+mn-ea"/>
          <a:cs typeface="+mn-cs"/>
        </a:defRPr>
      </a:lvl3pPr>
      <a:lvl4pPr marL="1781483" indent="-254498" algn="l" defTabSz="508997" rtl="0" eaLnBrk="1" latinLnBrk="0" hangingPunct="1">
        <a:spcBef>
          <a:spcPct val="20000"/>
        </a:spcBef>
        <a:buFont typeface="Arial"/>
        <a:buChar char="–"/>
        <a:defRPr sz="2200" kern="1200">
          <a:solidFill>
            <a:schemeClr val="tx1"/>
          </a:solidFill>
          <a:latin typeface="+mn-lt"/>
          <a:ea typeface="+mn-ea"/>
          <a:cs typeface="+mn-cs"/>
        </a:defRPr>
      </a:lvl4pPr>
      <a:lvl5pPr marL="2290479" indent="-254498" algn="l" defTabSz="508997" rtl="0" eaLnBrk="1" latinLnBrk="0" hangingPunct="1">
        <a:spcBef>
          <a:spcPct val="20000"/>
        </a:spcBef>
        <a:buFont typeface="Arial"/>
        <a:buChar char="»"/>
        <a:defRPr sz="2200" kern="1200">
          <a:solidFill>
            <a:schemeClr val="tx1"/>
          </a:solidFill>
          <a:latin typeface="+mn-lt"/>
          <a:ea typeface="+mn-ea"/>
          <a:cs typeface="+mn-cs"/>
        </a:defRPr>
      </a:lvl5pPr>
      <a:lvl6pPr marL="2799474" indent="-254498" algn="l" defTabSz="508997" rtl="0" eaLnBrk="1" latinLnBrk="0" hangingPunct="1">
        <a:spcBef>
          <a:spcPct val="20000"/>
        </a:spcBef>
        <a:buFont typeface="Arial"/>
        <a:buChar char="•"/>
        <a:defRPr sz="2200" kern="1200">
          <a:solidFill>
            <a:schemeClr val="tx1"/>
          </a:solidFill>
          <a:latin typeface="+mn-lt"/>
          <a:ea typeface="+mn-ea"/>
          <a:cs typeface="+mn-cs"/>
        </a:defRPr>
      </a:lvl6pPr>
      <a:lvl7pPr marL="3308471" indent="-254498" algn="l" defTabSz="508997" rtl="0" eaLnBrk="1" latinLnBrk="0" hangingPunct="1">
        <a:spcBef>
          <a:spcPct val="20000"/>
        </a:spcBef>
        <a:buFont typeface="Arial"/>
        <a:buChar char="•"/>
        <a:defRPr sz="2200" kern="1200">
          <a:solidFill>
            <a:schemeClr val="tx1"/>
          </a:solidFill>
          <a:latin typeface="+mn-lt"/>
          <a:ea typeface="+mn-ea"/>
          <a:cs typeface="+mn-cs"/>
        </a:defRPr>
      </a:lvl7pPr>
      <a:lvl8pPr marL="3817465" indent="-254498" algn="l" defTabSz="508997" rtl="0" eaLnBrk="1" latinLnBrk="0" hangingPunct="1">
        <a:spcBef>
          <a:spcPct val="20000"/>
        </a:spcBef>
        <a:buFont typeface="Arial"/>
        <a:buChar char="•"/>
        <a:defRPr sz="2200" kern="1200">
          <a:solidFill>
            <a:schemeClr val="tx1"/>
          </a:solidFill>
          <a:latin typeface="+mn-lt"/>
          <a:ea typeface="+mn-ea"/>
          <a:cs typeface="+mn-cs"/>
        </a:defRPr>
      </a:lvl8pPr>
      <a:lvl9pPr marL="4326459" indent="-254498" algn="l" defTabSz="508997" rtl="0" eaLnBrk="1" latinLnBrk="0" hangingPunct="1">
        <a:spcBef>
          <a:spcPct val="20000"/>
        </a:spcBef>
        <a:buFont typeface="Arial"/>
        <a:buChar char="•"/>
        <a:defRPr sz="2200" kern="1200">
          <a:solidFill>
            <a:schemeClr val="tx1"/>
          </a:solidFill>
          <a:latin typeface="+mn-lt"/>
          <a:ea typeface="+mn-ea"/>
          <a:cs typeface="+mn-cs"/>
        </a:defRPr>
      </a:lvl9pPr>
    </p:bodyStyle>
    <p:otherStyle>
      <a:defPPr>
        <a:defRPr lang="en-US"/>
      </a:defPPr>
      <a:lvl1pPr marL="0" algn="l" defTabSz="508997" rtl="0" eaLnBrk="1" latinLnBrk="0" hangingPunct="1">
        <a:defRPr sz="2000" kern="1200">
          <a:solidFill>
            <a:schemeClr val="tx1"/>
          </a:solidFill>
          <a:latin typeface="+mn-lt"/>
          <a:ea typeface="+mn-ea"/>
          <a:cs typeface="+mn-cs"/>
        </a:defRPr>
      </a:lvl1pPr>
      <a:lvl2pPr marL="508997" algn="l" defTabSz="508997" rtl="0" eaLnBrk="1" latinLnBrk="0" hangingPunct="1">
        <a:defRPr sz="2000" kern="1200">
          <a:solidFill>
            <a:schemeClr val="tx1"/>
          </a:solidFill>
          <a:latin typeface="+mn-lt"/>
          <a:ea typeface="+mn-ea"/>
          <a:cs typeface="+mn-cs"/>
        </a:defRPr>
      </a:lvl2pPr>
      <a:lvl3pPr marL="1017990" algn="l" defTabSz="508997" rtl="0" eaLnBrk="1" latinLnBrk="0" hangingPunct="1">
        <a:defRPr sz="2000" kern="1200">
          <a:solidFill>
            <a:schemeClr val="tx1"/>
          </a:solidFill>
          <a:latin typeface="+mn-lt"/>
          <a:ea typeface="+mn-ea"/>
          <a:cs typeface="+mn-cs"/>
        </a:defRPr>
      </a:lvl3pPr>
      <a:lvl4pPr marL="1526988" algn="l" defTabSz="508997" rtl="0" eaLnBrk="1" latinLnBrk="0" hangingPunct="1">
        <a:defRPr sz="2000" kern="1200">
          <a:solidFill>
            <a:schemeClr val="tx1"/>
          </a:solidFill>
          <a:latin typeface="+mn-lt"/>
          <a:ea typeface="+mn-ea"/>
          <a:cs typeface="+mn-cs"/>
        </a:defRPr>
      </a:lvl4pPr>
      <a:lvl5pPr marL="2035981" algn="l" defTabSz="508997" rtl="0" eaLnBrk="1" latinLnBrk="0" hangingPunct="1">
        <a:defRPr sz="2000" kern="1200">
          <a:solidFill>
            <a:schemeClr val="tx1"/>
          </a:solidFill>
          <a:latin typeface="+mn-lt"/>
          <a:ea typeface="+mn-ea"/>
          <a:cs typeface="+mn-cs"/>
        </a:defRPr>
      </a:lvl5pPr>
      <a:lvl6pPr marL="2544979" algn="l" defTabSz="508997" rtl="0" eaLnBrk="1" latinLnBrk="0" hangingPunct="1">
        <a:defRPr sz="2000" kern="1200">
          <a:solidFill>
            <a:schemeClr val="tx1"/>
          </a:solidFill>
          <a:latin typeface="+mn-lt"/>
          <a:ea typeface="+mn-ea"/>
          <a:cs typeface="+mn-cs"/>
        </a:defRPr>
      </a:lvl6pPr>
      <a:lvl7pPr marL="3053972" algn="l" defTabSz="508997" rtl="0" eaLnBrk="1" latinLnBrk="0" hangingPunct="1">
        <a:defRPr sz="2000" kern="1200">
          <a:solidFill>
            <a:schemeClr val="tx1"/>
          </a:solidFill>
          <a:latin typeface="+mn-lt"/>
          <a:ea typeface="+mn-ea"/>
          <a:cs typeface="+mn-cs"/>
        </a:defRPr>
      </a:lvl7pPr>
      <a:lvl8pPr marL="3562969" algn="l" defTabSz="508997" rtl="0" eaLnBrk="1" latinLnBrk="0" hangingPunct="1">
        <a:defRPr sz="2000" kern="1200">
          <a:solidFill>
            <a:schemeClr val="tx1"/>
          </a:solidFill>
          <a:latin typeface="+mn-lt"/>
          <a:ea typeface="+mn-ea"/>
          <a:cs typeface="+mn-cs"/>
        </a:defRPr>
      </a:lvl8pPr>
      <a:lvl9pPr marL="4071962" algn="l" defTabSz="508997"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50.xml"/><Relationship Id="rId2"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50.xml"/><Relationship Id="rId2"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chart" Target="../charts/chart1.xml"/><Relationship Id="rId3"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image" Target="../media/image19.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image" Target="../media/image20.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image" Target="../media/image21.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image" Target="../media/image22.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image" Target="../media/image22.emf"/><Relationship Id="rId3" Type="http://schemas.openxmlformats.org/officeDocument/2006/relationships/image" Target="../media/image23.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image" Target="../media/image24.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image" Target="../media/image25.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xml"/><Relationship Id="rId3" Type="http://schemas.openxmlformats.org/officeDocument/2006/relationships/image" Target="../media/image4.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chart" Target="../charts/chart2.xml"/><Relationship Id="rId3" Type="http://schemas.openxmlformats.org/officeDocument/2006/relationships/image" Target="../media/image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image" Target="../media/image27.emf"/><Relationship Id="rId3" Type="http://schemas.openxmlformats.org/officeDocument/2006/relationships/image" Target="../media/image28.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image" Target="../media/image29.emf"/><Relationship Id="rId3" Type="http://schemas.openxmlformats.org/officeDocument/2006/relationships/image" Target="../media/image28.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image" Target="../media/image30.emf"/><Relationship Id="rId3" Type="http://schemas.openxmlformats.org/officeDocument/2006/relationships/image" Target="../media/image28.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image" Target="../media/image31.emf"/><Relationship Id="rId3" Type="http://schemas.openxmlformats.org/officeDocument/2006/relationships/image" Target="../media/image28.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image" Target="../media/image31.emf"/><Relationship Id="rId3" Type="http://schemas.openxmlformats.org/officeDocument/2006/relationships/image" Target="../media/image28.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emf"/><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emf"/><Relationship Id="rId1" Type="http://schemas.openxmlformats.org/officeDocument/2006/relationships/slideLayout" Target="../slideLayouts/slideLayout46.xml"/><Relationship Id="rId2" Type="http://schemas.openxmlformats.org/officeDocument/2006/relationships/image" Target="../media/image3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3.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image" Target="../media/image3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image" Target="../media/image39.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image" Target="../media/image40.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image" Target="../media/image41.png"/><Relationship Id="rId3" Type="http://schemas.openxmlformats.org/officeDocument/2006/relationships/image" Target="../media/image4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image" Target="../media/image43.png"/><Relationship Id="rId3" Type="http://schemas.openxmlformats.org/officeDocument/2006/relationships/image" Target="../media/image44.png"/></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6" Type="http://schemas.openxmlformats.org/officeDocument/2006/relationships/image" Target="../media/image49.png"/><Relationship Id="rId1" Type="http://schemas.openxmlformats.org/officeDocument/2006/relationships/slideLayout" Target="../slideLayouts/slideLayout51.xml"/><Relationship Id="rId2"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image" Target="../media/image9.emf"/><Relationship Id="rId4" Type="http://schemas.openxmlformats.org/officeDocument/2006/relationships/image" Target="../media/image10.emf"/><Relationship Id="rId5" Type="http://schemas.openxmlformats.org/officeDocument/2006/relationships/image" Target="../media/image11.png"/><Relationship Id="rId6" Type="http://schemas.openxmlformats.org/officeDocument/2006/relationships/image" Target="../media/image12.emf"/><Relationship Id="rId1" Type="http://schemas.openxmlformats.org/officeDocument/2006/relationships/slideLayout" Target="../slideLayouts/slideLayout29.xml"/><Relationship Id="rId2" Type="http://schemas.openxmlformats.org/officeDocument/2006/relationships/image" Target="../media/image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9.emf"/><Relationship Id="rId4" Type="http://schemas.openxmlformats.org/officeDocument/2006/relationships/image" Target="../media/image10.emf"/><Relationship Id="rId5" Type="http://schemas.openxmlformats.org/officeDocument/2006/relationships/image" Target="../media/image11.png"/><Relationship Id="rId6" Type="http://schemas.openxmlformats.org/officeDocument/2006/relationships/image" Target="../media/image12.emf"/><Relationship Id="rId1" Type="http://schemas.openxmlformats.org/officeDocument/2006/relationships/slideLayout" Target="../slideLayouts/slideLayout51.xml"/><Relationship Id="rId2"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50.xml"/><Relationship Id="rId2"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itle 1"/>
          <p:cNvSpPr>
            <a:spLocks noGrp="1"/>
          </p:cNvSpPr>
          <p:nvPr>
            <p:ph type="ctrTitle"/>
          </p:nvPr>
        </p:nvSpPr>
        <p:spPr>
          <a:xfrm>
            <a:off x="768350" y="1667109"/>
            <a:ext cx="8549640" cy="1666028"/>
          </a:xfrm>
        </p:spPr>
        <p:txBody>
          <a:bodyPr/>
          <a:lstStyle/>
          <a:p>
            <a:r>
              <a:rPr lang="en-US" dirty="0" smtClean="0"/>
              <a:t>Entity-oriented Filtering </a:t>
            </a:r>
            <a:br>
              <a:rPr lang="en-US" dirty="0" smtClean="0"/>
            </a:br>
            <a:r>
              <a:rPr lang="en-US" dirty="0" smtClean="0"/>
              <a:t>of Large Streams</a:t>
            </a:r>
            <a:br>
              <a:rPr lang="en-US" dirty="0" smtClean="0"/>
            </a:br>
            <a:r>
              <a:rPr lang="en-US" dirty="0" smtClean="0">
                <a:solidFill>
                  <a:srgbClr val="D74341"/>
                </a:solidFill>
              </a:rPr>
              <a:t>TREC KBA 2012-2014</a:t>
            </a:r>
            <a:r>
              <a:rPr lang="en-US" sz="3200" dirty="0" smtClean="0">
                <a:solidFill>
                  <a:srgbClr val="D74341"/>
                </a:solidFill>
              </a:rPr>
              <a:t/>
            </a:r>
            <a:br>
              <a:rPr lang="en-US" sz="3200" dirty="0" smtClean="0">
                <a:solidFill>
                  <a:srgbClr val="D74341"/>
                </a:solidFill>
              </a:rPr>
            </a:br>
            <a:r>
              <a:rPr lang="en-US" sz="3200" dirty="0" smtClean="0">
                <a:solidFill>
                  <a:srgbClr val="D74341"/>
                </a:solidFill>
              </a:rPr>
              <a:t>Knowledge Base Acceleration</a:t>
            </a:r>
            <a:endParaRPr lang="en-US" dirty="0">
              <a:solidFill>
                <a:srgbClr val="D74341"/>
              </a:solidFill>
            </a:endParaRPr>
          </a:p>
        </p:txBody>
      </p:sp>
      <p:pic>
        <p:nvPicPr>
          <p:cNvPr id="5123" name="Picture 6" descr="trec-knowledge-base-acceleration-logo-white-letters.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 y="4"/>
            <a:ext cx="3090863" cy="1061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Table 3"/>
          <p:cNvGraphicFramePr>
            <a:graphicFrameLocks noGrp="1"/>
          </p:cNvGraphicFramePr>
          <p:nvPr>
            <p:extLst>
              <p:ext uri="{D42A27DB-BD31-4B8C-83A1-F6EECF244321}">
                <p14:modId xmlns:p14="http://schemas.microsoft.com/office/powerpoint/2010/main" val="3203972890"/>
              </p:ext>
            </p:extLst>
          </p:nvPr>
        </p:nvGraphicFramePr>
        <p:xfrm>
          <a:off x="0" y="4126720"/>
          <a:ext cx="10058400" cy="2930591"/>
        </p:xfrm>
        <a:graphic>
          <a:graphicData uri="http://schemas.openxmlformats.org/drawingml/2006/table">
            <a:tbl>
              <a:tblPr firstRow="1" bandRow="1">
                <a:tableStyleId>{5C22544A-7EE6-4342-B048-85BDC9FD1C3A}</a:tableStyleId>
              </a:tblPr>
              <a:tblGrid>
                <a:gridCol w="3352800"/>
                <a:gridCol w="1676400"/>
                <a:gridCol w="1676400"/>
                <a:gridCol w="3352800"/>
              </a:tblGrid>
              <a:tr h="1035752">
                <a:tc>
                  <a:txBody>
                    <a:bodyPr/>
                    <a:lstStyle/>
                    <a:p>
                      <a:pPr algn="ctr" eaLnBrk="1" fontAlgn="auto" hangingPunct="1">
                        <a:spcAft>
                          <a:spcPts val="0"/>
                        </a:spcAft>
                        <a:defRPr/>
                      </a:pPr>
                      <a:r>
                        <a:rPr lang="en-US" sz="2800" b="0" dirty="0" smtClean="0">
                          <a:solidFill>
                            <a:srgbClr val="FFFFFF"/>
                          </a:solidFill>
                          <a:ea typeface="+mn-ea"/>
                          <a:cs typeface="+mn-cs"/>
                        </a:rPr>
                        <a:t>John R. Frank</a:t>
                      </a:r>
                    </a:p>
                    <a:p>
                      <a:pPr algn="ctr" eaLnBrk="1" fontAlgn="auto" hangingPunct="1">
                        <a:spcAft>
                          <a:spcPts val="0"/>
                        </a:spcAft>
                        <a:defRPr/>
                      </a:pPr>
                      <a:r>
                        <a:rPr lang="en-US" sz="2800" b="0" dirty="0" err="1" smtClean="0">
                          <a:solidFill>
                            <a:srgbClr val="FFFFFF"/>
                          </a:solidFill>
                          <a:ea typeface="+mn-ea"/>
                          <a:cs typeface="+mn-cs"/>
                        </a:rPr>
                        <a:t>jrf@mit.edu</a:t>
                      </a:r>
                      <a:endParaRPr lang="en-US" sz="2800" b="0" dirty="0" smtClean="0">
                        <a:solidFill>
                          <a:srgbClr val="FFFFFF"/>
                        </a:solidFill>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gridSpan="2">
                  <a:txBody>
                    <a:bodyPr/>
                    <a:lstStyle/>
                    <a:p>
                      <a:pPr algn="ctr"/>
                      <a:r>
                        <a:rPr lang="en-US" sz="2800" b="0" dirty="0" smtClean="0">
                          <a:solidFill>
                            <a:srgbClr val="FFFFFF"/>
                          </a:solidFill>
                        </a:rPr>
                        <a:t>Dan A. Roberts</a:t>
                      </a:r>
                    </a:p>
                    <a:p>
                      <a:pPr algn="ctr"/>
                      <a:r>
                        <a:rPr lang="en-US" sz="2800" b="0" dirty="0" err="1" smtClean="0">
                          <a:solidFill>
                            <a:srgbClr val="FFFFFF"/>
                          </a:solidFill>
                        </a:rPr>
                        <a:t>drob@mit.edu</a:t>
                      </a:r>
                      <a:endParaRPr lang="en-US" sz="2800" b="0" dirty="0" smtClean="0">
                        <a:solidFill>
                          <a:srgbClr val="FFFFFF"/>
                        </a:solidFill>
                      </a:endParaRPr>
                    </a:p>
                    <a:p>
                      <a:pPr algn="ctr"/>
                      <a:endParaRPr lang="en-US" sz="2800" b="0" dirty="0">
                        <a:solidFill>
                          <a:srgbClr val="FFFFFF"/>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endParaRPr lang="en-US"/>
                    </a:p>
                  </a:txBody>
                  <a:tcPr/>
                </a:tc>
                <a:tc>
                  <a:txBody>
                    <a:bodyPr/>
                    <a:lstStyle/>
                    <a:p>
                      <a:pPr algn="ctr"/>
                      <a:r>
                        <a:rPr lang="en-US" sz="2800" b="0" dirty="0" smtClean="0">
                          <a:solidFill>
                            <a:srgbClr val="FFFFFF"/>
                          </a:solidFill>
                        </a:rPr>
                        <a:t>Max </a:t>
                      </a:r>
                      <a:r>
                        <a:rPr lang="en-US" sz="2800" b="0" dirty="0" err="1" smtClean="0">
                          <a:solidFill>
                            <a:srgbClr val="FFFFFF"/>
                          </a:solidFill>
                        </a:rPr>
                        <a:t>Kleiman</a:t>
                      </a:r>
                      <a:r>
                        <a:rPr lang="en-US" sz="2800" b="0" dirty="0" smtClean="0">
                          <a:solidFill>
                            <a:srgbClr val="FFFFFF"/>
                          </a:solidFill>
                        </a:rPr>
                        <a:t>-Weiner</a:t>
                      </a:r>
                    </a:p>
                    <a:p>
                      <a:pPr algn="ctr"/>
                      <a:r>
                        <a:rPr lang="en-US" sz="2800" b="0" dirty="0" err="1" smtClean="0">
                          <a:solidFill>
                            <a:srgbClr val="FFFFFF"/>
                          </a:solidFill>
                        </a:rPr>
                        <a:t>maxkw@mit.edu</a:t>
                      </a:r>
                      <a:endParaRPr lang="en-US" sz="2800" b="0" dirty="0" smtClean="0">
                        <a:solidFill>
                          <a:srgbClr val="FFFFFF"/>
                        </a:solidFill>
                      </a:endParaRPr>
                    </a:p>
                    <a:p>
                      <a:pPr algn="ctr"/>
                      <a:endParaRPr lang="en-US" sz="2800" b="0" dirty="0">
                        <a:solidFill>
                          <a:srgbClr val="FFFFFF"/>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1035752">
                <a:tc gridSpan="2">
                  <a:txBody>
                    <a:bodyPr/>
                    <a:lstStyle/>
                    <a:p>
                      <a:pPr marL="0" marR="0" indent="0" algn="ctr" defTabSz="1017990" rtl="0" eaLnBrk="1" fontAlgn="auto" latinLnBrk="0" hangingPunct="1">
                        <a:lnSpc>
                          <a:spcPct val="100000"/>
                        </a:lnSpc>
                        <a:spcBef>
                          <a:spcPts val="0"/>
                        </a:spcBef>
                        <a:spcAft>
                          <a:spcPts val="0"/>
                        </a:spcAft>
                        <a:buClrTx/>
                        <a:buSzTx/>
                        <a:buFontTx/>
                        <a:buNone/>
                        <a:tabLst/>
                        <a:defRPr/>
                      </a:pPr>
                      <a:r>
                        <a:rPr lang="en-US" sz="2800" b="0" dirty="0" smtClean="0">
                          <a:solidFill>
                            <a:srgbClr val="FFFFFF"/>
                          </a:solidFill>
                        </a:rPr>
                        <a:t>Ellen Voorhees </a:t>
                      </a:r>
                      <a:r>
                        <a:rPr lang="en-US" sz="2800" b="0" dirty="0" err="1" smtClean="0">
                          <a:solidFill>
                            <a:srgbClr val="FFFFFF"/>
                          </a:solidFill>
                        </a:rPr>
                        <a:t>ellen.voorhees@nist.gov</a:t>
                      </a:r>
                      <a:endParaRPr lang="en-US" sz="2800" b="0" dirty="0" smtClean="0">
                        <a:solidFill>
                          <a:srgbClr val="FFFFFF"/>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pPr algn="ctr"/>
                      <a:endParaRPr lang="en-US" sz="2400" b="0" dirty="0" smtClean="0">
                        <a:solidFill>
                          <a:srgbClr val="FFFFFF"/>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gridSpan="2">
                  <a:txBody>
                    <a:bodyPr/>
                    <a:lstStyle/>
                    <a:p>
                      <a:pPr algn="ctr"/>
                      <a:r>
                        <a:rPr lang="en-US" sz="2800" b="0" dirty="0" smtClean="0">
                          <a:solidFill>
                            <a:srgbClr val="FFFFFF"/>
                          </a:solidFill>
                        </a:rPr>
                        <a:t>Ian</a:t>
                      </a:r>
                      <a:r>
                        <a:rPr lang="en-US" sz="2800" b="0" baseline="0" dirty="0" smtClean="0">
                          <a:solidFill>
                            <a:srgbClr val="FFFFFF"/>
                          </a:solidFill>
                        </a:rPr>
                        <a:t> </a:t>
                      </a:r>
                      <a:r>
                        <a:rPr lang="en-US" sz="2800" b="0" baseline="0" dirty="0" err="1" smtClean="0">
                          <a:solidFill>
                            <a:srgbClr val="FFFFFF"/>
                          </a:solidFill>
                        </a:rPr>
                        <a:t>Soboroff</a:t>
                      </a:r>
                      <a:endParaRPr lang="en-US" sz="2800" b="0" baseline="0" dirty="0" smtClean="0">
                        <a:solidFill>
                          <a:srgbClr val="FFFFFF"/>
                        </a:solidFill>
                      </a:endParaRPr>
                    </a:p>
                    <a:p>
                      <a:pPr algn="ctr"/>
                      <a:r>
                        <a:rPr lang="en-US" sz="2800" b="0" baseline="0" dirty="0" err="1" smtClean="0">
                          <a:solidFill>
                            <a:srgbClr val="FFFFFF"/>
                          </a:solidFill>
                        </a:rPr>
                        <a:t>ian.soboroff@nist.gov</a:t>
                      </a:r>
                      <a:endParaRPr lang="en-US" sz="2800" b="0" dirty="0" smtClean="0">
                        <a:solidFill>
                          <a:srgbClr val="FFFFFF"/>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pPr marL="0" marR="0" indent="0" algn="ctr" defTabSz="1017990" rtl="0" eaLnBrk="1" fontAlgn="auto" latinLnBrk="0" hangingPunct="1">
                        <a:lnSpc>
                          <a:spcPct val="100000"/>
                        </a:lnSpc>
                        <a:spcBef>
                          <a:spcPts val="0"/>
                        </a:spcBef>
                        <a:spcAft>
                          <a:spcPts val="0"/>
                        </a:spcAft>
                        <a:buClrTx/>
                        <a:buSzTx/>
                        <a:buFontTx/>
                        <a:buNone/>
                        <a:tabLst/>
                        <a:defRPr/>
                      </a:pPr>
                      <a:endParaRPr lang="en-US" sz="2400" b="0" dirty="0" smtClean="0">
                        <a:solidFill>
                          <a:srgbClr val="FFFFFF"/>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523240">
                <a:tc gridSpan="4">
                  <a:txBody>
                    <a:bodyPr/>
                    <a:lstStyle/>
                    <a:p>
                      <a:pPr algn="ctr" eaLnBrk="1" fontAlgn="auto" hangingPunct="1">
                        <a:spcAft>
                          <a:spcPts val="0"/>
                        </a:spcAft>
                        <a:defRPr/>
                      </a:pPr>
                      <a:r>
                        <a:rPr lang="en-US" sz="2800" b="0" dirty="0" smtClean="0">
                          <a:solidFill>
                            <a:srgbClr val="FFFFFF"/>
                          </a:solidFill>
                          <a:ea typeface="+mn-ea"/>
                          <a:cs typeface="+mn-cs"/>
                        </a:rPr>
                        <a:t>http://</a:t>
                      </a:r>
                      <a:r>
                        <a:rPr lang="en-US" sz="2800" b="0" dirty="0" err="1" smtClean="0">
                          <a:solidFill>
                            <a:srgbClr val="FFFFFF"/>
                          </a:solidFill>
                          <a:ea typeface="+mn-ea"/>
                          <a:cs typeface="+mn-cs"/>
                        </a:rPr>
                        <a:t>trec-kba.org</a:t>
                      </a:r>
                      <a:endParaRPr lang="en-US" sz="2800" b="0" dirty="0" smtClean="0">
                        <a:solidFill>
                          <a:srgbClr val="FFFFFF"/>
                        </a:solidFill>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en-US"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tc>
                <a:tc hMerge="1">
                  <a:txBody>
                    <a:bodyPr/>
                    <a:lstStyle/>
                    <a:p>
                      <a:pPr algn="ctr" eaLnBrk="1" fontAlgn="auto" hangingPunct="1">
                        <a:spcAft>
                          <a:spcPts val="0"/>
                        </a:spcAft>
                        <a:defRPr/>
                      </a:pPr>
                      <a:endParaRPr lang="en-US" sz="2800" b="0" dirty="0" smtClean="0">
                        <a:solidFill>
                          <a:srgbClr val="FFFFFF"/>
                        </a:solidFill>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1344689361"/>
      </p:ext>
    </p:extLst>
  </p:cSld>
  <p:clrMapOvr>
    <a:masterClrMapping/>
  </p:clrMapOvr>
  <mc:AlternateContent xmlns:mc="http://schemas.openxmlformats.org/markup-compatibility/2006" xmlns:p14="http://schemas.microsoft.com/office/powerpoint/2010/main">
    <mc:Choice Requires="p14">
      <p:transition spd="slow" p14:dur="800" advTm="3358">
        <p14:flythrough/>
      </p:transition>
    </mc:Choice>
    <mc:Fallback xmlns="">
      <p:transition xmlns:p14="http://schemas.microsoft.com/office/powerpoint/2010/main" spd="slow" advTm="3358">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454400"/>
            <a:ext cx="3520440" cy="4318000"/>
          </a:xfrm>
          <a:prstGeom prst="rect">
            <a:avLst/>
          </a:prstGeom>
        </p:spPr>
      </p:pic>
      <p:pic>
        <p:nvPicPr>
          <p:cNvPr id="3" name="Picture 2" descr="Screen Shot 2012-10-14 at 10.23.2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11106"/>
            <a:ext cx="3520440" cy="2143298"/>
          </a:xfrm>
          <a:prstGeom prst="rect">
            <a:avLst/>
          </a:prstGeom>
        </p:spPr>
      </p:pic>
      <p:sp>
        <p:nvSpPr>
          <p:cNvPr id="5" name="Title 4"/>
          <p:cNvSpPr>
            <a:spLocks noGrp="1"/>
          </p:cNvSpPr>
          <p:nvPr>
            <p:ph type="title"/>
          </p:nvPr>
        </p:nvSpPr>
        <p:spPr>
          <a:xfrm>
            <a:off x="582290" y="-106150"/>
            <a:ext cx="9052560" cy="1295400"/>
          </a:xfrm>
        </p:spPr>
        <p:txBody>
          <a:bodyPr/>
          <a:lstStyle/>
          <a:p>
            <a:r>
              <a:rPr lang="en-US" dirty="0" smtClean="0"/>
              <a:t>Refine “central” </a:t>
            </a:r>
            <a:r>
              <a:rPr lang="en-US" dirty="0" smtClean="0">
                <a:sym typeface="Wingdings"/>
              </a:rPr>
              <a:t> “vital”</a:t>
            </a:r>
            <a:endParaRPr lang="en-US" dirty="0"/>
          </a:p>
        </p:txBody>
      </p:sp>
      <p:sp>
        <p:nvSpPr>
          <p:cNvPr id="6" name="Rectangle 5"/>
          <p:cNvSpPr/>
          <p:nvPr/>
        </p:nvSpPr>
        <p:spPr>
          <a:xfrm>
            <a:off x="3785870" y="2840322"/>
            <a:ext cx="6272530" cy="9208661"/>
          </a:xfrm>
          <a:prstGeom prst="rect">
            <a:avLst/>
          </a:prstGeom>
        </p:spPr>
        <p:txBody>
          <a:bodyPr wrap="square" lIns="101799" tIns="50900" rIns="101799" bIns="50900">
            <a:spAutoFit/>
          </a:bodyPr>
          <a:lstStyle/>
          <a:p>
            <a:r>
              <a:rPr lang="en-US" dirty="0" smtClean="0"/>
              <a:t>Published</a:t>
            </a:r>
            <a:r>
              <a:rPr lang="en-US" dirty="0"/>
              <a:t>: March 31, 2012</a:t>
            </a:r>
          </a:p>
          <a:p>
            <a:r>
              <a:rPr lang="en-US" dirty="0" smtClean="0"/>
              <a:t>Impact </a:t>
            </a:r>
            <a:r>
              <a:rPr lang="en-US" dirty="0"/>
              <a:t>of Thoughts on Water</a:t>
            </a:r>
          </a:p>
          <a:p>
            <a:r>
              <a:rPr lang="en-US" dirty="0" smtClean="0"/>
              <a:t>By </a:t>
            </a:r>
            <a:r>
              <a:rPr lang="en-US" dirty="0"/>
              <a:t>Denis </a:t>
            </a:r>
            <a:r>
              <a:rPr lang="en-US" dirty="0" err="1"/>
              <a:t>Gorce-Bourge</a:t>
            </a:r>
            <a:r>
              <a:rPr lang="en-US" dirty="0"/>
              <a:t>   </a:t>
            </a:r>
          </a:p>
          <a:p>
            <a:endParaRPr lang="en-US" dirty="0"/>
          </a:p>
          <a:p>
            <a:r>
              <a:rPr lang="en-US" dirty="0"/>
              <a:t>Water covers 70% of our Blue planet and our body is made of about 70% water.</a:t>
            </a:r>
          </a:p>
          <a:p>
            <a:endParaRPr lang="en-US" dirty="0"/>
          </a:p>
          <a:p>
            <a:r>
              <a:rPr lang="en-US" dirty="0">
                <a:solidFill>
                  <a:srgbClr val="FFFF00"/>
                </a:solidFill>
              </a:rPr>
              <a:t>Masaru </a:t>
            </a:r>
            <a:r>
              <a:rPr lang="en-US" dirty="0" err="1">
                <a:solidFill>
                  <a:srgbClr val="FFFF00"/>
                </a:solidFill>
              </a:rPr>
              <a:t>Emoto</a:t>
            </a:r>
            <a:r>
              <a:rPr lang="en-US" dirty="0">
                <a:solidFill>
                  <a:srgbClr val="FFFF00"/>
                </a:solidFill>
              </a:rPr>
              <a:t> </a:t>
            </a:r>
            <a:r>
              <a:rPr lang="en-US" dirty="0"/>
              <a:t>is a Japanese Photographer and scientist. He is known over the world for his remarkable work on water and its deep connection with individual and collective consciousness.</a:t>
            </a:r>
          </a:p>
          <a:p>
            <a:endParaRPr lang="en-US" dirty="0"/>
          </a:p>
          <a:p>
            <a:r>
              <a:rPr lang="en-US" dirty="0"/>
              <a:t>For decades, Masaru took pictures of frozen crystals of water and tested the direct influence of the environment on the quality of those crystals.</a:t>
            </a:r>
          </a:p>
          <a:p>
            <a:endParaRPr lang="en-US" dirty="0"/>
          </a:p>
          <a:p>
            <a:r>
              <a:rPr lang="en-US" dirty="0"/>
              <a:t>Pollution has a direct impact on the beauty of a frozen crystal but as well words, music and thoughts. He tested the quality of water crystals by exposing it to various conditions: to written words like hate and violence and Love and gratitude. The results were just astonishing. The crystal exposed to Love and gratitude was beautiful and perfectly formed where the other one was severely degraded. He demonstrated as well the impact of Heavy Metal music versus Mozart or Beethoven and how the vibration of music impacts water.</a:t>
            </a:r>
          </a:p>
          <a:p>
            <a:endParaRPr lang="en-US" dirty="0"/>
          </a:p>
          <a:p>
            <a:r>
              <a:rPr lang="en-US" dirty="0"/>
              <a:t>The very shape of water crystals is modified by violence, aggression, and negative words.</a:t>
            </a:r>
          </a:p>
        </p:txBody>
      </p:sp>
      <p:pic>
        <p:nvPicPr>
          <p:cNvPr id="8" name="Picture 7" descr="Google ChromeScreenSnapz00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2160" y="1311110"/>
            <a:ext cx="4498340" cy="1527719"/>
          </a:xfrm>
          <a:prstGeom prst="rect">
            <a:avLst/>
          </a:prstGeom>
        </p:spPr>
      </p:pic>
      <p:sp>
        <p:nvSpPr>
          <p:cNvPr id="4" name="TextBox 3"/>
          <p:cNvSpPr txBox="1"/>
          <p:nvPr/>
        </p:nvSpPr>
        <p:spPr>
          <a:xfrm>
            <a:off x="5877175" y="2462265"/>
            <a:ext cx="3118502" cy="353943"/>
          </a:xfrm>
          <a:prstGeom prst="rect">
            <a:avLst/>
          </a:prstGeom>
          <a:solidFill>
            <a:schemeClr val="tx1"/>
          </a:solidFill>
        </p:spPr>
        <p:txBody>
          <a:bodyPr wrap="square" rtlCol="0">
            <a:spAutoFit/>
          </a:bodyPr>
          <a:lstStyle/>
          <a:p>
            <a:r>
              <a:rPr lang="en-US" sz="1700" u="sng" dirty="0" smtClean="0">
                <a:solidFill>
                  <a:srgbClr val="3366FF"/>
                </a:solidFill>
              </a:rPr>
              <a:t>Garbage</a:t>
            </a:r>
            <a:r>
              <a:rPr lang="en-US" sz="1700" dirty="0" smtClean="0">
                <a:solidFill>
                  <a:srgbClr val="3366FF"/>
                </a:solidFill>
              </a:rPr>
              <a:t>  </a:t>
            </a:r>
            <a:r>
              <a:rPr lang="en-US" sz="1700" u="sng" dirty="0" smtClean="0">
                <a:solidFill>
                  <a:srgbClr val="3366FF"/>
                </a:solidFill>
              </a:rPr>
              <a:t>Neutral</a:t>
            </a:r>
            <a:r>
              <a:rPr lang="en-US" sz="1700" dirty="0" smtClean="0">
                <a:solidFill>
                  <a:srgbClr val="3366FF"/>
                </a:solidFill>
              </a:rPr>
              <a:t>    </a:t>
            </a:r>
            <a:r>
              <a:rPr lang="en-US" sz="1700" u="sng" dirty="0" smtClean="0">
                <a:solidFill>
                  <a:srgbClr val="3366FF"/>
                </a:solidFill>
              </a:rPr>
              <a:t>Useful</a:t>
            </a:r>
            <a:r>
              <a:rPr lang="en-US" sz="1700" dirty="0" smtClean="0">
                <a:solidFill>
                  <a:srgbClr val="3366FF"/>
                </a:solidFill>
              </a:rPr>
              <a:t>     </a:t>
            </a:r>
            <a:r>
              <a:rPr lang="en-US" sz="1700" u="sng" dirty="0" smtClean="0">
                <a:solidFill>
                  <a:srgbClr val="3366FF"/>
                </a:solidFill>
              </a:rPr>
              <a:t>Vital</a:t>
            </a:r>
            <a:endParaRPr lang="en-US" sz="1700" u="sng" dirty="0">
              <a:solidFill>
                <a:srgbClr val="3366FF"/>
              </a:solidFill>
            </a:endParaRPr>
          </a:p>
        </p:txBody>
      </p:sp>
      <p:sp>
        <p:nvSpPr>
          <p:cNvPr id="9" name="Rectangle 8"/>
          <p:cNvSpPr/>
          <p:nvPr/>
        </p:nvSpPr>
        <p:spPr>
          <a:xfrm>
            <a:off x="7491417" y="1426724"/>
            <a:ext cx="791655" cy="515731"/>
          </a:xfrm>
          <a:prstGeom prst="rect">
            <a:avLst/>
          </a:prstGeom>
          <a:solidFill>
            <a:srgbClr val="1170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bg1"/>
                </a:solidFill>
                <a:latin typeface="Times"/>
                <a:cs typeface="Times"/>
              </a:rPr>
              <a:t>D</a:t>
            </a:r>
            <a:endParaRPr lang="en-US" dirty="0">
              <a:solidFill>
                <a:schemeClr val="bg1"/>
              </a:solidFill>
              <a:latin typeface="Times"/>
              <a:cs typeface="Times"/>
            </a:endParaRPr>
          </a:p>
        </p:txBody>
      </p:sp>
      <p:sp>
        <p:nvSpPr>
          <p:cNvPr id="10" name="Rectangle 9"/>
          <p:cNvSpPr/>
          <p:nvPr/>
        </p:nvSpPr>
        <p:spPr>
          <a:xfrm>
            <a:off x="8316282" y="1416393"/>
            <a:ext cx="679395" cy="526062"/>
          </a:xfrm>
          <a:prstGeom prst="rect">
            <a:avLst/>
          </a:prstGeom>
          <a:solidFill>
            <a:srgbClr val="C9C9C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bg1"/>
                </a:solidFill>
                <a:latin typeface="Times"/>
                <a:cs typeface="Times"/>
              </a:rPr>
              <a:t>F</a:t>
            </a:r>
            <a:endParaRPr lang="en-US" dirty="0">
              <a:solidFill>
                <a:schemeClr val="bg1"/>
              </a:solidFill>
              <a:latin typeface="Times"/>
              <a:cs typeface="Times"/>
            </a:endParaRPr>
          </a:p>
        </p:txBody>
      </p:sp>
      <p:sp>
        <p:nvSpPr>
          <p:cNvPr id="11" name="TextBox 10"/>
          <p:cNvSpPr txBox="1"/>
          <p:nvPr/>
        </p:nvSpPr>
        <p:spPr>
          <a:xfrm rot="20011594">
            <a:off x="5984949" y="1363944"/>
            <a:ext cx="2056573" cy="1200329"/>
          </a:xfrm>
          <a:prstGeom prst="rect">
            <a:avLst/>
          </a:prstGeom>
          <a:noFill/>
        </p:spPr>
        <p:txBody>
          <a:bodyPr wrap="none" rtlCol="0">
            <a:spAutoFit/>
          </a:bodyPr>
          <a:lstStyle/>
          <a:p>
            <a:r>
              <a:rPr lang="en-US" sz="7200" dirty="0" smtClean="0">
                <a:solidFill>
                  <a:srgbClr val="FF0000"/>
                </a:solidFill>
              </a:rPr>
              <a:t>2013</a:t>
            </a:r>
            <a:endParaRPr lang="en-US" sz="7200" dirty="0">
              <a:solidFill>
                <a:srgbClr val="FF0000"/>
              </a:solidFill>
            </a:endParaRPr>
          </a:p>
        </p:txBody>
      </p:sp>
    </p:spTree>
    <p:extLst>
      <p:ext uri="{BB962C8B-B14F-4D97-AF65-F5344CB8AC3E}">
        <p14:creationId xmlns:p14="http://schemas.microsoft.com/office/powerpoint/2010/main" val="3273951831"/>
      </p:ext>
    </p:extLst>
  </p:cSld>
  <p:clrMapOvr>
    <a:masterClrMapping/>
  </p:clrMapOvr>
  <mc:AlternateContent xmlns:mc="http://schemas.openxmlformats.org/markup-compatibility/2006" xmlns:p14="http://schemas.microsoft.com/office/powerpoint/2010/main">
    <mc:Choice Requires="p14">
      <p:transition spd="slow" p14:dur="2000" advTm="22618"/>
    </mc:Choice>
    <mc:Fallback xmlns="">
      <p:transition xmlns:p14="http://schemas.microsoft.com/office/powerpoint/2010/main" spd="slow" advTm="22618"/>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36894" y="285878"/>
            <a:ext cx="9052560" cy="1295400"/>
          </a:xfrm>
        </p:spPr>
        <p:txBody>
          <a:bodyPr/>
          <a:lstStyle/>
          <a:p>
            <a:r>
              <a:rPr lang="en-US" dirty="0" smtClean="0"/>
              <a:t>Vital = Timely</a:t>
            </a:r>
            <a:endParaRPr lang="en-US" dirty="0"/>
          </a:p>
        </p:txBody>
      </p:sp>
      <p:pic>
        <p:nvPicPr>
          <p:cNvPr id="2" name="Picture 1" descr="Screen Shot 2014-11-18 at 8.36.2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0553" y="395164"/>
            <a:ext cx="3867555" cy="1458258"/>
          </a:xfrm>
          <a:prstGeom prst="rect">
            <a:avLst/>
          </a:prstGeom>
        </p:spPr>
      </p:pic>
      <p:sp>
        <p:nvSpPr>
          <p:cNvPr id="3" name="TextBox 2"/>
          <p:cNvSpPr txBox="1"/>
          <p:nvPr/>
        </p:nvSpPr>
        <p:spPr>
          <a:xfrm>
            <a:off x="5850553" y="1937962"/>
            <a:ext cx="3727678" cy="400110"/>
          </a:xfrm>
          <a:prstGeom prst="rect">
            <a:avLst/>
          </a:prstGeom>
          <a:noFill/>
        </p:spPr>
        <p:txBody>
          <a:bodyPr wrap="none" rtlCol="0">
            <a:spAutoFit/>
          </a:bodyPr>
          <a:lstStyle/>
          <a:p>
            <a:r>
              <a:rPr lang="en-US" dirty="0" smtClean="0"/>
              <a:t>   Wrong      </a:t>
            </a:r>
            <a:r>
              <a:rPr lang="en-US" dirty="0" err="1" smtClean="0"/>
              <a:t>Unk</a:t>
            </a:r>
            <a:r>
              <a:rPr lang="en-US" dirty="0" smtClean="0"/>
              <a:t>.      Useful      Vital</a:t>
            </a:r>
            <a:endParaRPr lang="en-US" dirty="0"/>
          </a:p>
        </p:txBody>
      </p:sp>
      <p:sp>
        <p:nvSpPr>
          <p:cNvPr id="6" name="Rectangle 5"/>
          <p:cNvSpPr/>
          <p:nvPr/>
        </p:nvSpPr>
        <p:spPr>
          <a:xfrm>
            <a:off x="4444824" y="2705908"/>
            <a:ext cx="5413161" cy="1938992"/>
          </a:xfrm>
          <a:prstGeom prst="rect">
            <a:avLst/>
          </a:prstGeom>
        </p:spPr>
        <p:txBody>
          <a:bodyPr wrap="square">
            <a:spAutoFit/>
          </a:bodyPr>
          <a:lstStyle/>
          <a:p>
            <a:r>
              <a:rPr lang="en-US" sz="2400" dirty="0" smtClean="0"/>
              <a:t>The </a:t>
            </a:r>
            <a:r>
              <a:rPr lang="en-US" sz="2400" dirty="0"/>
              <a:t>National Chief of the Assembly of First Nations </a:t>
            </a:r>
            <a:r>
              <a:rPr lang="en-US" sz="2400" dirty="0">
                <a:solidFill>
                  <a:srgbClr val="FFFF00"/>
                </a:solidFill>
              </a:rPr>
              <a:t>Shawn </a:t>
            </a:r>
            <a:r>
              <a:rPr lang="en-US" sz="2400" dirty="0" err="1">
                <a:solidFill>
                  <a:srgbClr val="FFFF00"/>
                </a:solidFill>
              </a:rPr>
              <a:t>Atleo</a:t>
            </a:r>
            <a:r>
              <a:rPr lang="en-US" sz="2400" dirty="0">
                <a:solidFill>
                  <a:srgbClr val="FFFF00"/>
                </a:solidFill>
              </a:rPr>
              <a:t> </a:t>
            </a:r>
            <a:r>
              <a:rPr lang="en-US" sz="2400" dirty="0"/>
              <a:t>is on his way to Inuvik, N.W.T., this afternoon, after attending an event in Yellowknife this morning. </a:t>
            </a:r>
            <a:endParaRPr lang="en-US" sz="2400" dirty="0" smtClean="0"/>
          </a:p>
        </p:txBody>
      </p:sp>
      <p:pic>
        <p:nvPicPr>
          <p:cNvPr id="12" name="Picture 11"/>
          <p:cNvPicPr>
            <a:picLocks noChangeAspect="1"/>
          </p:cNvPicPr>
          <p:nvPr/>
        </p:nvPicPr>
        <p:blipFill>
          <a:blip r:embed="rId3"/>
          <a:stretch>
            <a:fillRect/>
          </a:stretch>
        </p:blipFill>
        <p:spPr>
          <a:xfrm>
            <a:off x="1539814" y="1610843"/>
            <a:ext cx="2666894" cy="3097556"/>
          </a:xfrm>
          <a:prstGeom prst="rect">
            <a:avLst/>
          </a:prstGeom>
        </p:spPr>
      </p:pic>
      <p:sp>
        <p:nvSpPr>
          <p:cNvPr id="17" name="Rectangle 16"/>
          <p:cNvSpPr/>
          <p:nvPr/>
        </p:nvSpPr>
        <p:spPr>
          <a:xfrm>
            <a:off x="4444824" y="5367497"/>
            <a:ext cx="5029200" cy="1200328"/>
          </a:xfrm>
          <a:prstGeom prst="rect">
            <a:avLst/>
          </a:prstGeom>
        </p:spPr>
        <p:txBody>
          <a:bodyPr>
            <a:spAutoFit/>
          </a:bodyPr>
          <a:lstStyle/>
          <a:p>
            <a:r>
              <a:rPr lang="en-US" sz="2400" dirty="0" smtClean="0"/>
              <a:t>Here’s </a:t>
            </a:r>
            <a:r>
              <a:rPr lang="en-US" sz="2400" dirty="0"/>
              <a:t>what State Superintendent </a:t>
            </a:r>
            <a:r>
              <a:rPr lang="en-US" sz="2400" dirty="0" smtClean="0">
                <a:solidFill>
                  <a:srgbClr val="FFFF00"/>
                </a:solidFill>
              </a:rPr>
              <a:t>Randy </a:t>
            </a:r>
            <a:r>
              <a:rPr lang="en-US" sz="2400" dirty="0">
                <a:solidFill>
                  <a:srgbClr val="FFFF00"/>
                </a:solidFill>
              </a:rPr>
              <a:t>Dorn </a:t>
            </a:r>
            <a:r>
              <a:rPr lang="en-US" sz="2400" dirty="0"/>
              <a:t>had to say about </a:t>
            </a:r>
            <a:r>
              <a:rPr lang="en-US" sz="2400" dirty="0" err="1" smtClean="0"/>
              <a:t>Gregoire’s</a:t>
            </a:r>
            <a:r>
              <a:rPr lang="en-US" sz="2400" dirty="0" smtClean="0"/>
              <a:t> plans…</a:t>
            </a:r>
            <a:endParaRPr lang="en-US" sz="2400" dirty="0"/>
          </a:p>
        </p:txBody>
      </p:sp>
      <p:pic>
        <p:nvPicPr>
          <p:cNvPr id="18" name="Picture 17"/>
          <p:cNvPicPr>
            <a:picLocks noChangeAspect="1"/>
          </p:cNvPicPr>
          <p:nvPr/>
        </p:nvPicPr>
        <p:blipFill>
          <a:blip r:embed="rId4"/>
          <a:stretch>
            <a:fillRect/>
          </a:stretch>
        </p:blipFill>
        <p:spPr>
          <a:xfrm>
            <a:off x="1539815" y="4851037"/>
            <a:ext cx="2666894" cy="3308299"/>
          </a:xfrm>
          <a:prstGeom prst="rect">
            <a:avLst/>
          </a:prstGeom>
        </p:spPr>
      </p:pic>
    </p:spTree>
    <p:extLst>
      <p:ext uri="{BB962C8B-B14F-4D97-AF65-F5344CB8AC3E}">
        <p14:creationId xmlns:p14="http://schemas.microsoft.com/office/powerpoint/2010/main" val="2515641704"/>
      </p:ext>
    </p:extLst>
  </p:cSld>
  <p:clrMapOvr>
    <a:masterClrMapping/>
  </p:clrMapOvr>
  <mc:AlternateContent xmlns:mc="http://schemas.openxmlformats.org/markup-compatibility/2006" xmlns:p14="http://schemas.microsoft.com/office/powerpoint/2010/main">
    <mc:Choice Requires="p14">
      <p:transition spd="slow" p14:dur="2000" advTm="54291"/>
    </mc:Choice>
    <mc:Fallback xmlns="">
      <p:transition xmlns:p14="http://schemas.microsoft.com/office/powerpoint/2010/main" spd="slow" advTm="54291"/>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p:cNvGraphicFramePr>
            <a:graphicFrameLocks/>
          </p:cNvGraphicFramePr>
          <p:nvPr>
            <p:extLst>
              <p:ext uri="{D42A27DB-BD31-4B8C-83A1-F6EECF244321}">
                <p14:modId xmlns:p14="http://schemas.microsoft.com/office/powerpoint/2010/main" val="3534788601"/>
              </p:ext>
            </p:extLst>
          </p:nvPr>
        </p:nvGraphicFramePr>
        <p:xfrm>
          <a:off x="-490199" y="1780740"/>
          <a:ext cx="9690100" cy="5511800"/>
        </p:xfrm>
        <a:graphic>
          <a:graphicData uri="http://schemas.openxmlformats.org/drawingml/2006/chart">
            <c:chart xmlns:c="http://schemas.openxmlformats.org/drawingml/2006/chart" xmlns:r="http://schemas.openxmlformats.org/officeDocument/2006/relationships" r:id="rId2"/>
          </a:graphicData>
        </a:graphic>
      </p:graphicFrame>
      <p:sp>
        <p:nvSpPr>
          <p:cNvPr id="8" name="Title 4"/>
          <p:cNvSpPr>
            <a:spLocks noGrp="1"/>
          </p:cNvSpPr>
          <p:nvPr>
            <p:ph type="title"/>
          </p:nvPr>
        </p:nvSpPr>
        <p:spPr>
          <a:xfrm>
            <a:off x="-1036894" y="285878"/>
            <a:ext cx="9052560" cy="1295400"/>
          </a:xfrm>
        </p:spPr>
        <p:txBody>
          <a:bodyPr/>
          <a:lstStyle/>
          <a:p>
            <a:r>
              <a:rPr lang="en-US" dirty="0" smtClean="0"/>
              <a:t>Vital = Timely</a:t>
            </a:r>
            <a:endParaRPr lang="en-US" dirty="0"/>
          </a:p>
        </p:txBody>
      </p:sp>
      <p:pic>
        <p:nvPicPr>
          <p:cNvPr id="10" name="Picture 9" descr="Screen Shot 2014-11-18 at 8.36.2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0553" y="395164"/>
            <a:ext cx="3867555" cy="1458258"/>
          </a:xfrm>
          <a:prstGeom prst="rect">
            <a:avLst/>
          </a:prstGeom>
        </p:spPr>
      </p:pic>
      <p:sp>
        <p:nvSpPr>
          <p:cNvPr id="11" name="TextBox 10"/>
          <p:cNvSpPr txBox="1"/>
          <p:nvPr/>
        </p:nvSpPr>
        <p:spPr>
          <a:xfrm>
            <a:off x="5850553" y="1937962"/>
            <a:ext cx="3727678" cy="400110"/>
          </a:xfrm>
          <a:prstGeom prst="rect">
            <a:avLst/>
          </a:prstGeom>
          <a:noFill/>
        </p:spPr>
        <p:txBody>
          <a:bodyPr wrap="none" rtlCol="0">
            <a:spAutoFit/>
          </a:bodyPr>
          <a:lstStyle/>
          <a:p>
            <a:r>
              <a:rPr lang="en-US" dirty="0" smtClean="0"/>
              <a:t>   Wrong      </a:t>
            </a:r>
            <a:r>
              <a:rPr lang="en-US" dirty="0" err="1" smtClean="0"/>
              <a:t>Unk</a:t>
            </a:r>
            <a:r>
              <a:rPr lang="en-US" dirty="0" smtClean="0"/>
              <a:t>.      Useful      Vital</a:t>
            </a:r>
            <a:endParaRPr lang="en-US" dirty="0"/>
          </a:p>
        </p:txBody>
      </p:sp>
      <p:sp>
        <p:nvSpPr>
          <p:cNvPr id="12" name="Rectangle 11"/>
          <p:cNvSpPr/>
          <p:nvPr/>
        </p:nvSpPr>
        <p:spPr>
          <a:xfrm>
            <a:off x="5556030" y="3324999"/>
            <a:ext cx="4301955" cy="3108544"/>
          </a:xfrm>
          <a:prstGeom prst="rect">
            <a:avLst/>
          </a:prstGeom>
        </p:spPr>
        <p:txBody>
          <a:bodyPr wrap="square">
            <a:spAutoFit/>
          </a:bodyPr>
          <a:lstStyle/>
          <a:p>
            <a:r>
              <a:rPr lang="en-US" sz="2800" dirty="0" smtClean="0"/>
              <a:t>Subjective disagreements amongst assessors primarily from:</a:t>
            </a:r>
          </a:p>
          <a:p>
            <a:pPr marL="457200" indent="-457200">
              <a:buFont typeface="+mj-lt"/>
              <a:buAutoNum type="arabicPeriod"/>
            </a:pPr>
            <a:r>
              <a:rPr lang="en-US" sz="2800" dirty="0" smtClean="0"/>
              <a:t>What is interesting enough to record in KB.</a:t>
            </a:r>
          </a:p>
          <a:p>
            <a:pPr marL="457200" indent="-457200">
              <a:buFont typeface="+mj-lt"/>
              <a:buAutoNum type="arabicPeriod"/>
            </a:pPr>
            <a:r>
              <a:rPr lang="en-US" sz="2800" dirty="0" smtClean="0"/>
              <a:t>Time window of novelty; how long is info “new”?</a:t>
            </a:r>
          </a:p>
        </p:txBody>
      </p:sp>
      <p:sp>
        <p:nvSpPr>
          <p:cNvPr id="7" name="Rectangle 6"/>
          <p:cNvSpPr/>
          <p:nvPr/>
        </p:nvSpPr>
        <p:spPr>
          <a:xfrm>
            <a:off x="10058400" y="2950679"/>
            <a:ext cx="5029200" cy="4093428"/>
          </a:xfrm>
          <a:prstGeom prst="rect">
            <a:avLst/>
          </a:prstGeom>
        </p:spPr>
        <p:txBody>
          <a:bodyPr>
            <a:spAutoFit/>
          </a:bodyPr>
          <a:lstStyle/>
          <a:p>
            <a:endParaRPr lang="en-US" dirty="0"/>
          </a:p>
          <a:p>
            <a:r>
              <a:rPr lang="en-US" dirty="0"/>
              <a:t>Queries (entities)</a:t>
            </a:r>
          </a:p>
          <a:p>
            <a:r>
              <a:rPr lang="en-US" dirty="0"/>
              <a:t>27 people</a:t>
            </a:r>
          </a:p>
          <a:p>
            <a:r>
              <a:rPr lang="en-US" dirty="0"/>
              <a:t>2 organizations</a:t>
            </a:r>
          </a:p>
          <a:p>
            <a:r>
              <a:rPr lang="en-US" dirty="0"/>
              <a:t>all from Wikipedia</a:t>
            </a:r>
          </a:p>
          <a:p>
            <a:r>
              <a:rPr lang="en-US" dirty="0"/>
              <a:t>98 people, 19 organizations, and 24 facilities. Fourteen inter-related communities of entities, such small towns like Danville, KY, and Fargo, ND, and academic communities like Turing award winners.  </a:t>
            </a:r>
          </a:p>
          <a:p>
            <a:r>
              <a:rPr lang="en-US" dirty="0"/>
              <a:t>86 people, 16 organizations, and 7 facilities all from the geographic region between Seattle and Vancouver.</a:t>
            </a:r>
          </a:p>
        </p:txBody>
      </p:sp>
    </p:spTree>
    <p:extLst>
      <p:ext uri="{BB962C8B-B14F-4D97-AF65-F5344CB8AC3E}">
        <p14:creationId xmlns:p14="http://schemas.microsoft.com/office/powerpoint/2010/main" val="1616096223"/>
      </p:ext>
    </p:extLst>
  </p:cSld>
  <p:clrMapOvr>
    <a:masterClrMapping/>
  </p:clrMapOvr>
  <mc:AlternateContent xmlns:mc="http://schemas.openxmlformats.org/markup-compatibility/2006" xmlns:p14="http://schemas.microsoft.com/office/powerpoint/2010/main">
    <mc:Choice Requires="p14">
      <p:transition spd="slow" p14:dur="2000" advTm="77881"/>
    </mc:Choice>
    <mc:Fallback xmlns="">
      <p:transition xmlns:p14="http://schemas.microsoft.com/office/powerpoint/2010/main" spd="slow" advTm="77881"/>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2300" y="-3281363"/>
            <a:ext cx="11171238" cy="1117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p:nvCxnSpPr>
        <p:spPr>
          <a:xfrm>
            <a:off x="1079500" y="2938463"/>
            <a:ext cx="89789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1079500" y="1960563"/>
            <a:ext cx="8978900" cy="0"/>
          </a:xfrm>
          <a:prstGeom prst="line">
            <a:avLst/>
          </a:prstGeom>
        </p:spPr>
        <p:style>
          <a:lnRef idx="2">
            <a:schemeClr val="accent1"/>
          </a:lnRef>
          <a:fillRef idx="0">
            <a:schemeClr val="accent1"/>
          </a:fillRef>
          <a:effectRef idx="1">
            <a:schemeClr val="accent1"/>
          </a:effectRef>
          <a:fontRef idx="minor">
            <a:schemeClr val="tx1"/>
          </a:fontRef>
        </p:style>
      </p:cxnSp>
      <p:sp>
        <p:nvSpPr>
          <p:cNvPr id="23557" name="TextBox 8"/>
          <p:cNvSpPr txBox="1">
            <a:spLocks noChangeArrowheads="1"/>
          </p:cNvSpPr>
          <p:nvPr/>
        </p:nvSpPr>
        <p:spPr bwMode="auto">
          <a:xfrm>
            <a:off x="1130300" y="1543050"/>
            <a:ext cx="1825625"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1882" tIns="50941" rIns="101882" bIns="50941">
            <a:spAutoFit/>
          </a:bodyPr>
          <a:lstStyle>
            <a:lvl1pPr>
              <a:defRPr sz="2000">
                <a:solidFill>
                  <a:schemeClr val="tx1"/>
                </a:solidFill>
                <a:latin typeface="Calibri" charset="0"/>
                <a:ea typeface="ＭＳ Ｐゴシック" charset="0"/>
                <a:cs typeface="ＭＳ Ｐゴシック" charset="0"/>
              </a:defRPr>
            </a:lvl1pPr>
            <a:lvl2pPr marL="742950" indent="-285750">
              <a:defRPr sz="2000">
                <a:solidFill>
                  <a:schemeClr val="tx1"/>
                </a:solidFill>
                <a:latin typeface="Calibri" charset="0"/>
                <a:ea typeface="ＭＳ Ｐゴシック" charset="0"/>
              </a:defRPr>
            </a:lvl2pPr>
            <a:lvl3pPr marL="1143000" indent="-228600">
              <a:defRPr sz="2000">
                <a:solidFill>
                  <a:schemeClr val="tx1"/>
                </a:solidFill>
                <a:latin typeface="Calibri" charset="0"/>
                <a:ea typeface="ＭＳ Ｐゴシック" charset="0"/>
              </a:defRPr>
            </a:lvl3pPr>
            <a:lvl4pPr marL="1600200" indent="-228600">
              <a:defRPr sz="2000">
                <a:solidFill>
                  <a:schemeClr val="tx1"/>
                </a:solidFill>
                <a:latin typeface="Calibri" charset="0"/>
                <a:ea typeface="ＭＳ Ｐゴシック" charset="0"/>
              </a:defRPr>
            </a:lvl4pPr>
            <a:lvl5pPr marL="2057400" indent="-228600">
              <a:defRPr sz="2000">
                <a:solidFill>
                  <a:schemeClr val="tx1"/>
                </a:solidFill>
                <a:latin typeface="Calibri" charset="0"/>
                <a:ea typeface="ＭＳ Ｐゴシック" charset="0"/>
              </a:defRPr>
            </a:lvl5pPr>
            <a:lvl6pPr marL="2514600" indent="-228600" defTabSz="508000" fontAlgn="base">
              <a:spcBef>
                <a:spcPct val="0"/>
              </a:spcBef>
              <a:spcAft>
                <a:spcPct val="0"/>
              </a:spcAft>
              <a:defRPr sz="2000">
                <a:solidFill>
                  <a:schemeClr val="tx1"/>
                </a:solidFill>
                <a:latin typeface="Calibri" charset="0"/>
                <a:ea typeface="ＭＳ Ｐゴシック" charset="0"/>
              </a:defRPr>
            </a:lvl6pPr>
            <a:lvl7pPr marL="2971800" indent="-228600" defTabSz="508000" fontAlgn="base">
              <a:spcBef>
                <a:spcPct val="0"/>
              </a:spcBef>
              <a:spcAft>
                <a:spcPct val="0"/>
              </a:spcAft>
              <a:defRPr sz="2000">
                <a:solidFill>
                  <a:schemeClr val="tx1"/>
                </a:solidFill>
                <a:latin typeface="Calibri" charset="0"/>
                <a:ea typeface="ＭＳ Ｐゴシック" charset="0"/>
              </a:defRPr>
            </a:lvl7pPr>
            <a:lvl8pPr marL="3429000" indent="-228600" defTabSz="508000" fontAlgn="base">
              <a:spcBef>
                <a:spcPct val="0"/>
              </a:spcBef>
              <a:spcAft>
                <a:spcPct val="0"/>
              </a:spcAft>
              <a:defRPr sz="2000">
                <a:solidFill>
                  <a:schemeClr val="tx1"/>
                </a:solidFill>
                <a:latin typeface="Calibri" charset="0"/>
                <a:ea typeface="ＭＳ Ｐゴシック" charset="0"/>
              </a:defRPr>
            </a:lvl8pPr>
            <a:lvl9pPr marL="3886200" indent="-228600" defTabSz="508000" fontAlgn="base">
              <a:spcBef>
                <a:spcPct val="0"/>
              </a:spcBef>
              <a:spcAft>
                <a:spcPct val="0"/>
              </a:spcAft>
              <a:defRPr sz="2000">
                <a:solidFill>
                  <a:schemeClr val="tx1"/>
                </a:solidFill>
                <a:latin typeface="Calibri" charset="0"/>
                <a:ea typeface="ＭＳ Ｐゴシック" charset="0"/>
              </a:defRPr>
            </a:lvl9pPr>
          </a:lstStyle>
          <a:p>
            <a:r>
              <a:rPr lang="en-US">
                <a:solidFill>
                  <a:schemeClr val="bg1"/>
                </a:solidFill>
              </a:rPr>
              <a:t>string matching</a:t>
            </a:r>
          </a:p>
        </p:txBody>
      </p:sp>
      <p:sp>
        <p:nvSpPr>
          <p:cNvPr id="23558" name="TextBox 9"/>
          <p:cNvSpPr txBox="1">
            <a:spLocks noChangeArrowheads="1"/>
          </p:cNvSpPr>
          <p:nvPr/>
        </p:nvSpPr>
        <p:spPr bwMode="auto">
          <a:xfrm>
            <a:off x="1130300" y="2552700"/>
            <a:ext cx="1722438" cy="133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1882" tIns="50941" rIns="101882" bIns="50941">
            <a:spAutoFit/>
          </a:bodyPr>
          <a:lstStyle>
            <a:lvl1pPr>
              <a:defRPr sz="2000">
                <a:solidFill>
                  <a:schemeClr val="tx1"/>
                </a:solidFill>
                <a:latin typeface="Calibri" charset="0"/>
                <a:ea typeface="ＭＳ Ｐゴシック" charset="0"/>
                <a:cs typeface="ＭＳ Ｐゴシック" charset="0"/>
              </a:defRPr>
            </a:lvl1pPr>
            <a:lvl2pPr marL="742950" indent="-285750">
              <a:defRPr sz="2000">
                <a:solidFill>
                  <a:schemeClr val="tx1"/>
                </a:solidFill>
                <a:latin typeface="Calibri" charset="0"/>
                <a:ea typeface="ＭＳ Ｐゴシック" charset="0"/>
              </a:defRPr>
            </a:lvl2pPr>
            <a:lvl3pPr marL="1143000" indent="-228600">
              <a:defRPr sz="2000">
                <a:solidFill>
                  <a:schemeClr val="tx1"/>
                </a:solidFill>
                <a:latin typeface="Calibri" charset="0"/>
                <a:ea typeface="ＭＳ Ｐゴシック" charset="0"/>
              </a:defRPr>
            </a:lvl3pPr>
            <a:lvl4pPr marL="1600200" indent="-228600">
              <a:defRPr sz="2000">
                <a:solidFill>
                  <a:schemeClr val="tx1"/>
                </a:solidFill>
                <a:latin typeface="Calibri" charset="0"/>
                <a:ea typeface="ＭＳ Ｐゴシック" charset="0"/>
              </a:defRPr>
            </a:lvl4pPr>
            <a:lvl5pPr marL="2057400" indent="-228600">
              <a:defRPr sz="2000">
                <a:solidFill>
                  <a:schemeClr val="tx1"/>
                </a:solidFill>
                <a:latin typeface="Calibri" charset="0"/>
                <a:ea typeface="ＭＳ Ｐゴシック" charset="0"/>
              </a:defRPr>
            </a:lvl5pPr>
            <a:lvl6pPr marL="2514600" indent="-228600" defTabSz="508000" fontAlgn="base">
              <a:spcBef>
                <a:spcPct val="0"/>
              </a:spcBef>
              <a:spcAft>
                <a:spcPct val="0"/>
              </a:spcAft>
              <a:defRPr sz="2000">
                <a:solidFill>
                  <a:schemeClr val="tx1"/>
                </a:solidFill>
                <a:latin typeface="Calibri" charset="0"/>
                <a:ea typeface="ＭＳ Ｐゴシック" charset="0"/>
              </a:defRPr>
            </a:lvl6pPr>
            <a:lvl7pPr marL="2971800" indent="-228600" defTabSz="508000" fontAlgn="base">
              <a:spcBef>
                <a:spcPct val="0"/>
              </a:spcBef>
              <a:spcAft>
                <a:spcPct val="0"/>
              </a:spcAft>
              <a:defRPr sz="2000">
                <a:solidFill>
                  <a:schemeClr val="tx1"/>
                </a:solidFill>
                <a:latin typeface="Calibri" charset="0"/>
                <a:ea typeface="ＭＳ Ｐゴシック" charset="0"/>
              </a:defRPr>
            </a:lvl7pPr>
            <a:lvl8pPr marL="3429000" indent="-228600" defTabSz="508000" fontAlgn="base">
              <a:spcBef>
                <a:spcPct val="0"/>
              </a:spcBef>
              <a:spcAft>
                <a:spcPct val="0"/>
              </a:spcAft>
              <a:defRPr sz="2000">
                <a:solidFill>
                  <a:schemeClr val="tx1"/>
                </a:solidFill>
                <a:latin typeface="Calibri" charset="0"/>
                <a:ea typeface="ＭＳ Ｐゴシック" charset="0"/>
              </a:defRPr>
            </a:lvl8pPr>
            <a:lvl9pPr marL="3886200" indent="-228600" defTabSz="508000" fontAlgn="base">
              <a:spcBef>
                <a:spcPct val="0"/>
              </a:spcBef>
              <a:spcAft>
                <a:spcPct val="0"/>
              </a:spcAft>
              <a:defRPr sz="2000">
                <a:solidFill>
                  <a:schemeClr val="tx1"/>
                </a:solidFill>
                <a:latin typeface="Calibri" charset="0"/>
                <a:ea typeface="ＭＳ Ｐゴシック" charset="0"/>
              </a:defRPr>
            </a:lvl9pPr>
          </a:lstStyle>
          <a:p>
            <a:r>
              <a:rPr lang="en-US">
                <a:solidFill>
                  <a:schemeClr val="bg1"/>
                </a:solidFill>
              </a:rPr>
              <a:t>task generator </a:t>
            </a:r>
          </a:p>
          <a:p>
            <a:r>
              <a:rPr lang="en-US">
                <a:solidFill>
                  <a:schemeClr val="bg1"/>
                </a:solidFill>
              </a:rPr>
              <a:t>91% recall</a:t>
            </a:r>
          </a:p>
          <a:p>
            <a:r>
              <a:rPr lang="en-US">
                <a:solidFill>
                  <a:schemeClr val="bg1"/>
                </a:solidFill>
              </a:rPr>
              <a:t>15% precision</a:t>
            </a:r>
          </a:p>
          <a:p>
            <a:r>
              <a:rPr lang="en-US">
                <a:solidFill>
                  <a:schemeClr val="bg1"/>
                </a:solidFill>
              </a:rPr>
              <a:t>26% F</a:t>
            </a:r>
            <a:r>
              <a:rPr lang="en-US" baseline="-25000">
                <a:solidFill>
                  <a:schemeClr val="bg1"/>
                </a:solidFill>
              </a:rPr>
              <a:t>1</a:t>
            </a:r>
            <a:endParaRPr lang="en-US">
              <a:solidFill>
                <a:schemeClr val="bg1"/>
              </a:solidFill>
            </a:endParaRPr>
          </a:p>
        </p:txBody>
      </p:sp>
      <p:sp>
        <p:nvSpPr>
          <p:cNvPr id="23559" name="TextBox 1"/>
          <p:cNvSpPr txBox="1">
            <a:spLocks noChangeArrowheads="1"/>
          </p:cNvSpPr>
          <p:nvPr/>
        </p:nvSpPr>
        <p:spPr bwMode="auto">
          <a:xfrm>
            <a:off x="-2397125" y="5905500"/>
            <a:ext cx="184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Calibri" charset="0"/>
                <a:ea typeface="ＭＳ Ｐゴシック" charset="0"/>
                <a:cs typeface="ＭＳ Ｐゴシック" charset="0"/>
              </a:defRPr>
            </a:lvl1pPr>
            <a:lvl2pPr marL="742950" indent="-285750">
              <a:defRPr sz="2000">
                <a:solidFill>
                  <a:schemeClr val="tx1"/>
                </a:solidFill>
                <a:latin typeface="Calibri" charset="0"/>
                <a:ea typeface="ＭＳ Ｐゴシック" charset="0"/>
              </a:defRPr>
            </a:lvl2pPr>
            <a:lvl3pPr marL="1143000" indent="-228600">
              <a:defRPr sz="2000">
                <a:solidFill>
                  <a:schemeClr val="tx1"/>
                </a:solidFill>
                <a:latin typeface="Calibri" charset="0"/>
                <a:ea typeface="ＭＳ Ｐゴシック" charset="0"/>
              </a:defRPr>
            </a:lvl3pPr>
            <a:lvl4pPr marL="1600200" indent="-228600">
              <a:defRPr sz="2000">
                <a:solidFill>
                  <a:schemeClr val="tx1"/>
                </a:solidFill>
                <a:latin typeface="Calibri" charset="0"/>
                <a:ea typeface="ＭＳ Ｐゴシック" charset="0"/>
              </a:defRPr>
            </a:lvl4pPr>
            <a:lvl5pPr marL="2057400" indent="-228600">
              <a:defRPr sz="2000">
                <a:solidFill>
                  <a:schemeClr val="tx1"/>
                </a:solidFill>
                <a:latin typeface="Calibri" charset="0"/>
                <a:ea typeface="ＭＳ Ｐゴシック" charset="0"/>
              </a:defRPr>
            </a:lvl5pPr>
            <a:lvl6pPr marL="2514600" indent="-228600" defTabSz="508000" fontAlgn="base">
              <a:spcBef>
                <a:spcPct val="0"/>
              </a:spcBef>
              <a:spcAft>
                <a:spcPct val="0"/>
              </a:spcAft>
              <a:defRPr sz="2000">
                <a:solidFill>
                  <a:schemeClr val="tx1"/>
                </a:solidFill>
                <a:latin typeface="Calibri" charset="0"/>
                <a:ea typeface="ＭＳ Ｐゴシック" charset="0"/>
              </a:defRPr>
            </a:lvl6pPr>
            <a:lvl7pPr marL="2971800" indent="-228600" defTabSz="508000" fontAlgn="base">
              <a:spcBef>
                <a:spcPct val="0"/>
              </a:spcBef>
              <a:spcAft>
                <a:spcPct val="0"/>
              </a:spcAft>
              <a:defRPr sz="2000">
                <a:solidFill>
                  <a:schemeClr val="tx1"/>
                </a:solidFill>
                <a:latin typeface="Calibri" charset="0"/>
                <a:ea typeface="ＭＳ Ｐゴシック" charset="0"/>
              </a:defRPr>
            </a:lvl7pPr>
            <a:lvl8pPr marL="3429000" indent="-228600" defTabSz="508000" fontAlgn="base">
              <a:spcBef>
                <a:spcPct val="0"/>
              </a:spcBef>
              <a:spcAft>
                <a:spcPct val="0"/>
              </a:spcAft>
              <a:defRPr sz="2000">
                <a:solidFill>
                  <a:schemeClr val="tx1"/>
                </a:solidFill>
                <a:latin typeface="Calibri" charset="0"/>
                <a:ea typeface="ＭＳ Ｐゴシック" charset="0"/>
              </a:defRPr>
            </a:lvl8pPr>
            <a:lvl9pPr marL="3886200" indent="-228600" defTabSz="508000" fontAlgn="base">
              <a:spcBef>
                <a:spcPct val="0"/>
              </a:spcBef>
              <a:spcAft>
                <a:spcPct val="0"/>
              </a:spcAft>
              <a:defRPr sz="2000">
                <a:solidFill>
                  <a:schemeClr val="tx1"/>
                </a:solidFill>
                <a:latin typeface="Calibri" charset="0"/>
                <a:ea typeface="ＭＳ Ｐゴシック" charset="0"/>
              </a:defRPr>
            </a:lvl9pPr>
          </a:lstStyle>
          <a:p>
            <a:endParaRPr lang="en-US"/>
          </a:p>
        </p:txBody>
      </p:sp>
      <p:sp>
        <p:nvSpPr>
          <p:cNvPr id="9" name="TextBox 8"/>
          <p:cNvSpPr txBox="1"/>
          <p:nvPr/>
        </p:nvSpPr>
        <p:spPr>
          <a:xfrm>
            <a:off x="2291620" y="387407"/>
            <a:ext cx="1328609" cy="769441"/>
          </a:xfrm>
          <a:prstGeom prst="rect">
            <a:avLst/>
          </a:prstGeom>
          <a:noFill/>
        </p:spPr>
        <p:txBody>
          <a:bodyPr wrap="none" rtlCol="0">
            <a:spAutoFit/>
          </a:bodyPr>
          <a:lstStyle/>
          <a:p>
            <a:r>
              <a:rPr lang="en-US" sz="4400" dirty="0" smtClean="0"/>
              <a:t>2012</a:t>
            </a:r>
            <a:endParaRPr lang="en-US" sz="4400" dirty="0"/>
          </a:p>
        </p:txBody>
      </p:sp>
    </p:spTree>
    <p:extLst>
      <p:ext uri="{BB962C8B-B14F-4D97-AF65-F5344CB8AC3E}">
        <p14:creationId xmlns:p14="http://schemas.microsoft.com/office/powerpoint/2010/main" val="3951945855"/>
      </p:ext>
    </p:extLst>
  </p:cSld>
  <p:clrMapOvr>
    <a:masterClrMapping/>
  </p:clrMapOvr>
  <mc:AlternateContent xmlns:mc="http://schemas.openxmlformats.org/markup-compatibility/2006" xmlns:p14="http://schemas.microsoft.com/office/powerpoint/2010/main">
    <mc:Choice Requires="p14">
      <p:transition spd="slow" p14:dur="2000" advTm="19880"/>
    </mc:Choice>
    <mc:Fallback xmlns="">
      <p:transition xmlns:p14="http://schemas.microsoft.com/office/powerpoint/2010/main" spd="slow" advTm="19880"/>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cr-all-entities-vital-require-positives-cutoff-step-size-1-run-overview-ccr-all-entities-vital+useful-require-positives-cutoff-step-size-1-run-overview-oracle-baseline-recolored-transparen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249" y="-1841394"/>
            <a:ext cx="10188094" cy="13184593"/>
          </a:xfrm>
          <a:prstGeom prst="rect">
            <a:avLst/>
          </a:prstGeom>
        </p:spPr>
      </p:pic>
      <p:cxnSp>
        <p:nvCxnSpPr>
          <p:cNvPr id="9" name="Straight Arrow Connector 8"/>
          <p:cNvCxnSpPr/>
          <p:nvPr/>
        </p:nvCxnSpPr>
        <p:spPr>
          <a:xfrm flipV="1">
            <a:off x="479811" y="3796232"/>
            <a:ext cx="465700" cy="352809"/>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759219" y="3779288"/>
            <a:ext cx="465700" cy="352809"/>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996291" y="3790568"/>
            <a:ext cx="465700" cy="352809"/>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1769619" y="3717176"/>
            <a:ext cx="465700" cy="352809"/>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2260707" y="3714344"/>
            <a:ext cx="465700" cy="352809"/>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2737683" y="3725624"/>
            <a:ext cx="465700" cy="352809"/>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4518676" y="0"/>
            <a:ext cx="1328609" cy="769441"/>
          </a:xfrm>
          <a:prstGeom prst="rect">
            <a:avLst/>
          </a:prstGeom>
          <a:noFill/>
        </p:spPr>
        <p:txBody>
          <a:bodyPr wrap="none" rtlCol="0">
            <a:spAutoFit/>
          </a:bodyPr>
          <a:lstStyle/>
          <a:p>
            <a:r>
              <a:rPr lang="en-US" sz="4400" dirty="0" smtClean="0"/>
              <a:t>2013</a:t>
            </a:r>
            <a:endParaRPr lang="en-US" sz="4400" dirty="0"/>
          </a:p>
        </p:txBody>
      </p:sp>
    </p:spTree>
    <p:extLst>
      <p:ext uri="{BB962C8B-B14F-4D97-AF65-F5344CB8AC3E}">
        <p14:creationId xmlns:p14="http://schemas.microsoft.com/office/powerpoint/2010/main" val="2705534416"/>
      </p:ext>
    </p:extLst>
  </p:cSld>
  <p:clrMapOvr>
    <a:masterClrMapping/>
  </p:clrMapOvr>
  <mc:AlternateContent xmlns:mc="http://schemas.openxmlformats.org/markup-compatibility/2006" xmlns:p14="http://schemas.microsoft.com/office/powerpoint/2010/main">
    <mc:Choice Requires="p14">
      <p:transition spd="slow" p14:dur="2000" advTm="34783"/>
    </mc:Choice>
    <mc:Fallback xmlns="">
      <p:transition xmlns:p14="http://schemas.microsoft.com/office/powerpoint/2010/main" spd="slow" advTm="34783"/>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cr-all-entities-vital-require-positives=4-any-up-cutoff-step-size-1-run-overview-ccr-all-entities-vital+useful-require-positives=4-any-up-cutoff-step-size-1-run-overview.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55596"/>
            <a:ext cx="13461416" cy="13461416"/>
          </a:xfrm>
          <a:prstGeom prst="rect">
            <a:avLst/>
          </a:prstGeom>
        </p:spPr>
      </p:pic>
      <p:sp>
        <p:nvSpPr>
          <p:cNvPr id="7" name="TextBox 6"/>
          <p:cNvSpPr txBox="1"/>
          <p:nvPr/>
        </p:nvSpPr>
        <p:spPr>
          <a:xfrm>
            <a:off x="4518676" y="0"/>
            <a:ext cx="1328609" cy="769441"/>
          </a:xfrm>
          <a:prstGeom prst="rect">
            <a:avLst/>
          </a:prstGeom>
          <a:noFill/>
        </p:spPr>
        <p:txBody>
          <a:bodyPr wrap="none" rtlCol="0">
            <a:spAutoFit/>
          </a:bodyPr>
          <a:lstStyle/>
          <a:p>
            <a:r>
              <a:rPr lang="en-US" sz="4400" dirty="0" smtClean="0"/>
              <a:t>2014</a:t>
            </a:r>
            <a:endParaRPr lang="en-US" sz="4400" dirty="0"/>
          </a:p>
        </p:txBody>
      </p:sp>
      <p:cxnSp>
        <p:nvCxnSpPr>
          <p:cNvPr id="8" name="Straight Arrow Connector 7"/>
          <p:cNvCxnSpPr/>
          <p:nvPr/>
        </p:nvCxnSpPr>
        <p:spPr>
          <a:xfrm flipV="1">
            <a:off x="1468013" y="3717176"/>
            <a:ext cx="465700" cy="352809"/>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1969641" y="4091812"/>
            <a:ext cx="465700" cy="352809"/>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2677631" y="3752118"/>
            <a:ext cx="465700" cy="352809"/>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14793572"/>
      </p:ext>
    </p:extLst>
  </p:cSld>
  <p:clrMapOvr>
    <a:masterClrMapping/>
  </p:clrMapOvr>
  <mc:AlternateContent xmlns:mc="http://schemas.openxmlformats.org/markup-compatibility/2006" xmlns:p14="http://schemas.microsoft.com/office/powerpoint/2010/main">
    <mc:Choice Requires="p14">
      <p:transition spd="slow" p14:dur="2000" advTm="2620"/>
    </mc:Choice>
    <mc:Fallback xmlns="">
      <p:transition xmlns:p14="http://schemas.microsoft.com/office/powerpoint/2010/main" spd="slow" advTm="262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41" y="-989547"/>
            <a:ext cx="9333506" cy="9333506"/>
          </a:xfrm>
          <a:prstGeom prst="rect">
            <a:avLst/>
          </a:prstGeom>
        </p:spPr>
      </p:pic>
      <p:sp>
        <p:nvSpPr>
          <p:cNvPr id="10" name="TextBox 9"/>
          <p:cNvSpPr txBox="1"/>
          <p:nvPr/>
        </p:nvSpPr>
        <p:spPr>
          <a:xfrm>
            <a:off x="2272054" y="70551"/>
            <a:ext cx="4106588" cy="523220"/>
          </a:xfrm>
          <a:prstGeom prst="rect">
            <a:avLst/>
          </a:prstGeom>
          <a:noFill/>
        </p:spPr>
        <p:txBody>
          <a:bodyPr wrap="none" rtlCol="0">
            <a:spAutoFit/>
          </a:bodyPr>
          <a:lstStyle/>
          <a:p>
            <a:r>
              <a:rPr lang="en-US" sz="2800" dirty="0" smtClean="0"/>
              <a:t>max F_1 (</a:t>
            </a:r>
            <a:r>
              <a:rPr lang="en-US" sz="2800" dirty="0" err="1" smtClean="0"/>
              <a:t>macroP</a:t>
            </a:r>
            <a:r>
              <a:rPr lang="en-US" sz="2800" dirty="0" smtClean="0"/>
              <a:t>, </a:t>
            </a:r>
            <a:r>
              <a:rPr lang="en-US" sz="2800" dirty="0" err="1" smtClean="0"/>
              <a:t>macroR</a:t>
            </a:r>
            <a:r>
              <a:rPr lang="en-US" sz="2800" dirty="0" smtClean="0"/>
              <a:t>)</a:t>
            </a:r>
            <a:endParaRPr lang="en-US" sz="2800" dirty="0"/>
          </a:p>
        </p:txBody>
      </p:sp>
      <p:sp>
        <p:nvSpPr>
          <p:cNvPr id="4" name="TextBox 3"/>
          <p:cNvSpPr txBox="1"/>
          <p:nvPr/>
        </p:nvSpPr>
        <p:spPr>
          <a:xfrm>
            <a:off x="7794048" y="593771"/>
            <a:ext cx="1328609" cy="769441"/>
          </a:xfrm>
          <a:prstGeom prst="rect">
            <a:avLst/>
          </a:prstGeom>
          <a:noFill/>
        </p:spPr>
        <p:txBody>
          <a:bodyPr wrap="none" rtlCol="0">
            <a:spAutoFit/>
          </a:bodyPr>
          <a:lstStyle/>
          <a:p>
            <a:r>
              <a:rPr lang="en-US" sz="4400" dirty="0" smtClean="0"/>
              <a:t>2013</a:t>
            </a:r>
            <a:endParaRPr lang="en-US" sz="4400" dirty="0"/>
          </a:p>
        </p:txBody>
      </p:sp>
      <p:sp>
        <p:nvSpPr>
          <p:cNvPr id="6" name="TextBox 5"/>
          <p:cNvSpPr txBox="1"/>
          <p:nvPr/>
        </p:nvSpPr>
        <p:spPr>
          <a:xfrm>
            <a:off x="2272054" y="1029858"/>
            <a:ext cx="626995" cy="400110"/>
          </a:xfrm>
          <a:prstGeom prst="rect">
            <a:avLst/>
          </a:prstGeom>
          <a:solidFill>
            <a:srgbClr val="FFFFFF"/>
          </a:solidFill>
        </p:spPr>
        <p:txBody>
          <a:bodyPr wrap="none" rtlCol="0">
            <a:spAutoFit/>
          </a:bodyPr>
          <a:lstStyle/>
          <a:p>
            <a:r>
              <a:rPr lang="en-US" dirty="0" smtClean="0">
                <a:solidFill>
                  <a:schemeClr val="bg1"/>
                </a:solidFill>
              </a:rPr>
              <a:t>vital</a:t>
            </a:r>
            <a:endParaRPr lang="en-US" dirty="0">
              <a:solidFill>
                <a:schemeClr val="bg1"/>
              </a:solidFill>
            </a:endParaRPr>
          </a:p>
        </p:txBody>
      </p:sp>
    </p:spTree>
    <p:extLst>
      <p:ext uri="{BB962C8B-B14F-4D97-AF65-F5344CB8AC3E}">
        <p14:creationId xmlns:p14="http://schemas.microsoft.com/office/powerpoint/2010/main" val="242736224"/>
      </p:ext>
    </p:extLst>
  </p:cSld>
  <p:clrMapOvr>
    <a:masterClrMapping/>
  </p:clrMapOvr>
  <mc:AlternateContent xmlns:mc="http://schemas.openxmlformats.org/markup-compatibility/2006" xmlns:p14="http://schemas.microsoft.com/office/powerpoint/2010/main">
    <mc:Choice Requires="p14">
      <p:transition spd="slow" p14:dur="2000" advTm="484"/>
    </mc:Choice>
    <mc:Fallback xmlns="">
      <p:transition xmlns:p14="http://schemas.microsoft.com/office/powerpoint/2010/main" spd="slow" advTm="484"/>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17928" y="-989547"/>
            <a:ext cx="9493775" cy="9523982"/>
            <a:chOff x="-117928" y="-989547"/>
            <a:chExt cx="9493775" cy="9523982"/>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41" y="-989547"/>
              <a:ext cx="9333506" cy="9333506"/>
            </a:xfrm>
            <a:prstGeom prst="rect">
              <a:avLst/>
            </a:prstGeom>
          </p:spPr>
        </p:pic>
        <p:pic>
          <p:nvPicPr>
            <p:cNvPr id="3" name="Picture 2" descr="ccr-all-entities-vital+useful-require-positives-cutoff-step-size-1-blackcontras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928" y="-777929"/>
              <a:ext cx="9312364" cy="9312364"/>
            </a:xfrm>
            <a:prstGeom prst="rect">
              <a:avLst/>
            </a:prstGeom>
          </p:spPr>
        </p:pic>
      </p:grpSp>
      <p:sp>
        <p:nvSpPr>
          <p:cNvPr id="6" name="TextBox 5"/>
          <p:cNvSpPr txBox="1"/>
          <p:nvPr/>
        </p:nvSpPr>
        <p:spPr>
          <a:xfrm>
            <a:off x="2272054" y="70551"/>
            <a:ext cx="4106588" cy="523220"/>
          </a:xfrm>
          <a:prstGeom prst="rect">
            <a:avLst/>
          </a:prstGeom>
          <a:noFill/>
        </p:spPr>
        <p:txBody>
          <a:bodyPr wrap="none" rtlCol="0">
            <a:spAutoFit/>
          </a:bodyPr>
          <a:lstStyle/>
          <a:p>
            <a:r>
              <a:rPr lang="en-US" sz="2800" dirty="0" smtClean="0"/>
              <a:t>max F_1 (</a:t>
            </a:r>
            <a:r>
              <a:rPr lang="en-US" sz="2800" dirty="0" err="1" smtClean="0"/>
              <a:t>macroP</a:t>
            </a:r>
            <a:r>
              <a:rPr lang="en-US" sz="2800" dirty="0" smtClean="0"/>
              <a:t>, </a:t>
            </a:r>
            <a:r>
              <a:rPr lang="en-US" sz="2800" dirty="0" err="1" smtClean="0"/>
              <a:t>macroR</a:t>
            </a:r>
            <a:r>
              <a:rPr lang="en-US" sz="2800" dirty="0" smtClean="0"/>
              <a:t>)</a:t>
            </a:r>
            <a:endParaRPr lang="en-US" sz="2800" dirty="0"/>
          </a:p>
        </p:txBody>
      </p:sp>
      <p:sp>
        <p:nvSpPr>
          <p:cNvPr id="7" name="TextBox 6"/>
          <p:cNvSpPr txBox="1"/>
          <p:nvPr/>
        </p:nvSpPr>
        <p:spPr>
          <a:xfrm>
            <a:off x="7794048" y="593771"/>
            <a:ext cx="1328609" cy="769441"/>
          </a:xfrm>
          <a:prstGeom prst="rect">
            <a:avLst/>
          </a:prstGeom>
          <a:noFill/>
        </p:spPr>
        <p:txBody>
          <a:bodyPr wrap="none" rtlCol="0">
            <a:spAutoFit/>
          </a:bodyPr>
          <a:lstStyle/>
          <a:p>
            <a:r>
              <a:rPr lang="en-US" sz="4400" dirty="0" smtClean="0"/>
              <a:t>2013</a:t>
            </a:r>
            <a:endParaRPr lang="en-US" sz="4400" dirty="0"/>
          </a:p>
        </p:txBody>
      </p:sp>
      <p:sp>
        <p:nvSpPr>
          <p:cNvPr id="8" name="TextBox 7"/>
          <p:cNvSpPr txBox="1"/>
          <p:nvPr/>
        </p:nvSpPr>
        <p:spPr>
          <a:xfrm>
            <a:off x="2272054" y="1029858"/>
            <a:ext cx="626995" cy="400110"/>
          </a:xfrm>
          <a:prstGeom prst="rect">
            <a:avLst/>
          </a:prstGeom>
          <a:solidFill>
            <a:srgbClr val="FFFFFF"/>
          </a:solidFill>
        </p:spPr>
        <p:txBody>
          <a:bodyPr wrap="none" rtlCol="0">
            <a:spAutoFit/>
          </a:bodyPr>
          <a:lstStyle/>
          <a:p>
            <a:r>
              <a:rPr lang="en-US" dirty="0" smtClean="0">
                <a:solidFill>
                  <a:schemeClr val="bg1"/>
                </a:solidFill>
              </a:rPr>
              <a:t>vital</a:t>
            </a:r>
            <a:endParaRPr lang="en-US" dirty="0">
              <a:solidFill>
                <a:schemeClr val="bg1"/>
              </a:solidFill>
            </a:endParaRPr>
          </a:p>
        </p:txBody>
      </p:sp>
      <p:sp>
        <p:nvSpPr>
          <p:cNvPr id="10" name="TextBox 9"/>
          <p:cNvSpPr txBox="1"/>
          <p:nvPr/>
        </p:nvSpPr>
        <p:spPr>
          <a:xfrm>
            <a:off x="4757987" y="1029858"/>
            <a:ext cx="1564751" cy="400110"/>
          </a:xfrm>
          <a:prstGeom prst="rect">
            <a:avLst/>
          </a:prstGeom>
          <a:solidFill>
            <a:srgbClr val="FFFFFF"/>
          </a:solidFill>
        </p:spPr>
        <p:txBody>
          <a:bodyPr wrap="none" rtlCol="0">
            <a:spAutoFit/>
          </a:bodyPr>
          <a:lstStyle>
            <a:defPPr>
              <a:defRPr lang="en-US"/>
            </a:defPPr>
            <a:lvl1pPr>
              <a:defRPr>
                <a:solidFill>
                  <a:schemeClr val="bg1"/>
                </a:solidFill>
              </a:defRPr>
            </a:lvl1pPr>
          </a:lstStyle>
          <a:p>
            <a:r>
              <a:rPr lang="en-US" dirty="0"/>
              <a:t>Vital + Useful</a:t>
            </a:r>
          </a:p>
        </p:txBody>
      </p:sp>
    </p:spTree>
    <p:extLst>
      <p:ext uri="{BB962C8B-B14F-4D97-AF65-F5344CB8AC3E}">
        <p14:creationId xmlns:p14="http://schemas.microsoft.com/office/powerpoint/2010/main" val="4072808807"/>
      </p:ext>
    </p:extLst>
  </p:cSld>
  <p:clrMapOvr>
    <a:masterClrMapping/>
  </p:clrMapOvr>
  <mc:AlternateContent xmlns:mc="http://schemas.openxmlformats.org/markup-compatibility/2006" xmlns:p14="http://schemas.microsoft.com/office/powerpoint/2010/main">
    <mc:Choice Requires="p14">
      <p:transition spd="slow" p14:dur="2000" advTm="465"/>
    </mc:Choice>
    <mc:Fallback xmlns="">
      <p:transition xmlns:p14="http://schemas.microsoft.com/office/powerpoint/2010/main" spd="slow" advTm="465"/>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272054" y="70551"/>
            <a:ext cx="4106588" cy="523220"/>
          </a:xfrm>
          <a:prstGeom prst="rect">
            <a:avLst/>
          </a:prstGeom>
          <a:noFill/>
        </p:spPr>
        <p:txBody>
          <a:bodyPr wrap="none" rtlCol="0">
            <a:spAutoFit/>
          </a:bodyPr>
          <a:lstStyle/>
          <a:p>
            <a:r>
              <a:rPr lang="en-US" sz="2800" dirty="0" smtClean="0"/>
              <a:t>max F_1 (</a:t>
            </a:r>
            <a:r>
              <a:rPr lang="en-US" sz="2800" dirty="0" err="1" smtClean="0"/>
              <a:t>macroP</a:t>
            </a:r>
            <a:r>
              <a:rPr lang="en-US" sz="2800" dirty="0" smtClean="0"/>
              <a:t>, </a:t>
            </a:r>
            <a:r>
              <a:rPr lang="en-US" sz="2800" dirty="0" err="1" smtClean="0"/>
              <a:t>macroR</a:t>
            </a:r>
            <a:r>
              <a:rPr lang="en-US" sz="2800" dirty="0" smtClean="0"/>
              <a:t>)</a:t>
            </a:r>
            <a:endParaRPr lang="en-US" sz="2800" dirty="0"/>
          </a:p>
        </p:txBody>
      </p:sp>
      <p:pic>
        <p:nvPicPr>
          <p:cNvPr id="8" name="Picture 7" descr="ccr-all-entities-vital-require-positives=4-any-up-cutoff-step-size-1-run-overview-ccr-all-entities-vital+useful-require-positives=4-any-up-cutoff-step-size-1-run-overview.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229" y="0"/>
            <a:ext cx="9719168" cy="7302720"/>
          </a:xfrm>
          <a:prstGeom prst="rect">
            <a:avLst/>
          </a:prstGeom>
        </p:spPr>
      </p:pic>
      <p:sp>
        <p:nvSpPr>
          <p:cNvPr id="10" name="TextBox 9"/>
          <p:cNvSpPr txBox="1"/>
          <p:nvPr/>
        </p:nvSpPr>
        <p:spPr>
          <a:xfrm>
            <a:off x="7794048" y="593771"/>
            <a:ext cx="1328609" cy="769441"/>
          </a:xfrm>
          <a:prstGeom prst="rect">
            <a:avLst/>
          </a:prstGeom>
          <a:noFill/>
        </p:spPr>
        <p:txBody>
          <a:bodyPr wrap="none" rtlCol="0">
            <a:spAutoFit/>
          </a:bodyPr>
          <a:lstStyle/>
          <a:p>
            <a:r>
              <a:rPr lang="en-US" sz="4400" dirty="0" smtClean="0"/>
              <a:t>2014</a:t>
            </a:r>
            <a:endParaRPr lang="en-US" sz="4400" dirty="0"/>
          </a:p>
        </p:txBody>
      </p:sp>
      <p:sp>
        <p:nvSpPr>
          <p:cNvPr id="5" name="TextBox 4"/>
          <p:cNvSpPr txBox="1"/>
          <p:nvPr/>
        </p:nvSpPr>
        <p:spPr>
          <a:xfrm>
            <a:off x="1958556" y="1062897"/>
            <a:ext cx="626995" cy="400110"/>
          </a:xfrm>
          <a:prstGeom prst="rect">
            <a:avLst/>
          </a:prstGeom>
          <a:solidFill>
            <a:srgbClr val="FFFFFF"/>
          </a:solidFill>
        </p:spPr>
        <p:txBody>
          <a:bodyPr wrap="none" rtlCol="0">
            <a:spAutoFit/>
          </a:bodyPr>
          <a:lstStyle/>
          <a:p>
            <a:r>
              <a:rPr lang="en-US" dirty="0" smtClean="0">
                <a:solidFill>
                  <a:schemeClr val="bg1"/>
                </a:solidFill>
              </a:rPr>
              <a:t>vital</a:t>
            </a:r>
            <a:endParaRPr lang="en-US" dirty="0">
              <a:solidFill>
                <a:schemeClr val="bg1"/>
              </a:solidFill>
            </a:endParaRPr>
          </a:p>
        </p:txBody>
      </p:sp>
    </p:spTree>
    <p:extLst>
      <p:ext uri="{BB962C8B-B14F-4D97-AF65-F5344CB8AC3E}">
        <p14:creationId xmlns:p14="http://schemas.microsoft.com/office/powerpoint/2010/main" val="2615223488"/>
      </p:ext>
    </p:extLst>
  </p:cSld>
  <p:clrMapOvr>
    <a:masterClrMapping/>
  </p:clrMapOvr>
  <mc:AlternateContent xmlns:mc="http://schemas.openxmlformats.org/markup-compatibility/2006" xmlns:p14="http://schemas.microsoft.com/office/powerpoint/2010/main">
    <mc:Choice Requires="p14">
      <p:transition spd="slow" p14:dur="2000" advTm="396"/>
    </mc:Choice>
    <mc:Fallback xmlns="">
      <p:transition xmlns:p14="http://schemas.microsoft.com/office/powerpoint/2010/main" spd="slow" advTm="396"/>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272054" y="70551"/>
            <a:ext cx="4106588" cy="523220"/>
          </a:xfrm>
          <a:prstGeom prst="rect">
            <a:avLst/>
          </a:prstGeom>
          <a:noFill/>
        </p:spPr>
        <p:txBody>
          <a:bodyPr wrap="none" rtlCol="0">
            <a:spAutoFit/>
          </a:bodyPr>
          <a:lstStyle/>
          <a:p>
            <a:r>
              <a:rPr lang="en-US" sz="2800" dirty="0" smtClean="0"/>
              <a:t>max F_1 (</a:t>
            </a:r>
            <a:r>
              <a:rPr lang="en-US" sz="2800" dirty="0" err="1" smtClean="0"/>
              <a:t>macroP</a:t>
            </a:r>
            <a:r>
              <a:rPr lang="en-US" sz="2800" dirty="0" smtClean="0"/>
              <a:t>, </a:t>
            </a:r>
            <a:r>
              <a:rPr lang="en-US" sz="2800" dirty="0" err="1" smtClean="0"/>
              <a:t>macroR</a:t>
            </a:r>
            <a:r>
              <a:rPr lang="en-US" sz="2800" dirty="0" smtClean="0"/>
              <a:t>)</a:t>
            </a:r>
            <a:endParaRPr lang="en-US" sz="2800" dirty="0"/>
          </a:p>
        </p:txBody>
      </p:sp>
      <p:pic>
        <p:nvPicPr>
          <p:cNvPr id="5" name="Picture 4" descr="ccr-all-entities-vital-require-positives=4-any-up-cutoff-step-size-1-run-overview-ccr-all-entities-vital+useful-require-positives=4-any-up-cutoff-step-size-1-run-overview.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230" y="0"/>
            <a:ext cx="9719168" cy="7179152"/>
          </a:xfrm>
          <a:prstGeom prst="rect">
            <a:avLst/>
          </a:prstGeom>
        </p:spPr>
      </p:pic>
      <p:sp>
        <p:nvSpPr>
          <p:cNvPr id="3" name="TextBox 2"/>
          <p:cNvSpPr txBox="1"/>
          <p:nvPr/>
        </p:nvSpPr>
        <p:spPr>
          <a:xfrm>
            <a:off x="7794048" y="593771"/>
            <a:ext cx="1328609" cy="769441"/>
          </a:xfrm>
          <a:prstGeom prst="rect">
            <a:avLst/>
          </a:prstGeom>
          <a:noFill/>
        </p:spPr>
        <p:txBody>
          <a:bodyPr wrap="none" rtlCol="0">
            <a:spAutoFit/>
          </a:bodyPr>
          <a:lstStyle/>
          <a:p>
            <a:r>
              <a:rPr lang="en-US" sz="4400" dirty="0" smtClean="0"/>
              <a:t>2014</a:t>
            </a:r>
            <a:endParaRPr lang="en-US" sz="4400" dirty="0"/>
          </a:p>
        </p:txBody>
      </p:sp>
      <p:sp>
        <p:nvSpPr>
          <p:cNvPr id="7" name="TextBox 6"/>
          <p:cNvSpPr txBox="1"/>
          <p:nvPr/>
        </p:nvSpPr>
        <p:spPr>
          <a:xfrm>
            <a:off x="1958556" y="1062897"/>
            <a:ext cx="626995" cy="400110"/>
          </a:xfrm>
          <a:prstGeom prst="rect">
            <a:avLst/>
          </a:prstGeom>
          <a:solidFill>
            <a:srgbClr val="FFFFFF"/>
          </a:solidFill>
        </p:spPr>
        <p:txBody>
          <a:bodyPr wrap="none" rtlCol="0">
            <a:spAutoFit/>
          </a:bodyPr>
          <a:lstStyle/>
          <a:p>
            <a:r>
              <a:rPr lang="en-US" dirty="0" smtClean="0">
                <a:solidFill>
                  <a:schemeClr val="bg1"/>
                </a:solidFill>
              </a:rPr>
              <a:t>vital</a:t>
            </a:r>
            <a:endParaRPr lang="en-US" dirty="0">
              <a:solidFill>
                <a:schemeClr val="bg1"/>
              </a:solidFill>
            </a:endParaRPr>
          </a:p>
        </p:txBody>
      </p:sp>
      <p:sp>
        <p:nvSpPr>
          <p:cNvPr id="8" name="TextBox 7"/>
          <p:cNvSpPr txBox="1"/>
          <p:nvPr/>
        </p:nvSpPr>
        <p:spPr>
          <a:xfrm>
            <a:off x="4615118" y="1029858"/>
            <a:ext cx="1564751" cy="400110"/>
          </a:xfrm>
          <a:prstGeom prst="rect">
            <a:avLst/>
          </a:prstGeom>
          <a:solidFill>
            <a:srgbClr val="FFFFFF"/>
          </a:solidFill>
        </p:spPr>
        <p:txBody>
          <a:bodyPr wrap="none" rtlCol="0">
            <a:spAutoFit/>
          </a:bodyPr>
          <a:lstStyle>
            <a:defPPr>
              <a:defRPr lang="en-US"/>
            </a:defPPr>
            <a:lvl1pPr>
              <a:defRPr>
                <a:solidFill>
                  <a:schemeClr val="bg1"/>
                </a:solidFill>
              </a:defRPr>
            </a:lvl1pPr>
          </a:lstStyle>
          <a:p>
            <a:r>
              <a:rPr lang="en-US" dirty="0"/>
              <a:t>Vital + Useful</a:t>
            </a:r>
          </a:p>
        </p:txBody>
      </p:sp>
    </p:spTree>
    <p:extLst>
      <p:ext uri="{BB962C8B-B14F-4D97-AF65-F5344CB8AC3E}">
        <p14:creationId xmlns:p14="http://schemas.microsoft.com/office/powerpoint/2010/main" val="1645841626"/>
      </p:ext>
    </p:extLst>
  </p:cSld>
  <p:clrMapOvr>
    <a:masterClrMapping/>
  </p:clrMapOvr>
  <mc:AlternateContent xmlns:mc="http://schemas.openxmlformats.org/markup-compatibility/2006" xmlns:p14="http://schemas.microsoft.com/office/powerpoint/2010/main">
    <mc:Choice Requires="p14">
      <p:transition spd="slow" p14:dur="2000" advTm="1754"/>
    </mc:Choice>
    <mc:Fallback xmlns="">
      <p:transition xmlns:p14="http://schemas.microsoft.com/office/powerpoint/2010/main" spd="slow" advTm="1754"/>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02920" y="483976"/>
            <a:ext cx="9052560" cy="1295400"/>
          </a:xfrm>
        </p:spPr>
        <p:txBody>
          <a:bodyPr/>
          <a:lstStyle/>
          <a:p>
            <a:pPr eaLnBrk="1" hangingPunct="1"/>
            <a:r>
              <a:rPr lang="en-US" sz="3600" dirty="0">
                <a:solidFill>
                  <a:srgbClr val="FFFFFF"/>
                </a:solidFill>
              </a:rPr>
              <a:t>How many days must a news article wait before being cited in Wikipedia?</a:t>
            </a:r>
          </a:p>
        </p:txBody>
      </p:sp>
      <p:pic>
        <p:nvPicPr>
          <p:cNvPr id="8" name="Picture 7" descr="lagplot.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770" y="-431800"/>
            <a:ext cx="11498132" cy="9154160"/>
          </a:xfrm>
          <a:prstGeom prst="rect">
            <a:avLst/>
          </a:prstGeom>
        </p:spPr>
      </p:pic>
    </p:spTree>
    <p:extLst>
      <p:ext uri="{BB962C8B-B14F-4D97-AF65-F5344CB8AC3E}">
        <p14:creationId xmlns:p14="http://schemas.microsoft.com/office/powerpoint/2010/main" val="2065288961"/>
      </p:ext>
    </p:extLst>
  </p:cSld>
  <p:clrMapOvr>
    <a:masterClrMapping/>
  </p:clrMapOvr>
  <mc:AlternateContent xmlns:mc="http://schemas.openxmlformats.org/markup-compatibility/2006" xmlns:p14="http://schemas.microsoft.com/office/powerpoint/2010/main">
    <mc:Choice Requires="p14">
      <p:transition spd="slow" p14:dur="2000" advTm="199669"/>
    </mc:Choice>
    <mc:Fallback xmlns="">
      <p:transition xmlns:p14="http://schemas.microsoft.com/office/powerpoint/2010/main" spd="slow" advTm="199669"/>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p:cNvSpPr/>
          <p:nvPr/>
        </p:nvSpPr>
        <p:spPr>
          <a:xfrm>
            <a:off x="847725" y="5748338"/>
            <a:ext cx="7823200" cy="833437"/>
          </a:xfrm>
          <a:custGeom>
            <a:avLst/>
            <a:gdLst>
              <a:gd name="connsiteX0" fmla="*/ 0 w 7112000"/>
              <a:gd name="connsiteY0" fmla="*/ 736600 h 736600"/>
              <a:gd name="connsiteX1" fmla="*/ 905933 w 7112000"/>
              <a:gd name="connsiteY1" fmla="*/ 719666 h 736600"/>
              <a:gd name="connsiteX2" fmla="*/ 914400 w 7112000"/>
              <a:gd name="connsiteY2" fmla="*/ 372533 h 736600"/>
              <a:gd name="connsiteX3" fmla="*/ 2184400 w 7112000"/>
              <a:gd name="connsiteY3" fmla="*/ 372533 h 736600"/>
              <a:gd name="connsiteX4" fmla="*/ 2192866 w 7112000"/>
              <a:gd name="connsiteY4" fmla="*/ 203200 h 736600"/>
              <a:gd name="connsiteX5" fmla="*/ 3361266 w 7112000"/>
              <a:gd name="connsiteY5" fmla="*/ 152400 h 736600"/>
              <a:gd name="connsiteX6" fmla="*/ 3539066 w 7112000"/>
              <a:gd name="connsiteY6" fmla="*/ 0 h 736600"/>
              <a:gd name="connsiteX7" fmla="*/ 7112000 w 7112000"/>
              <a:gd name="connsiteY7" fmla="*/ 0 h 73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12000" h="736600">
                <a:moveTo>
                  <a:pt x="0" y="736600"/>
                </a:moveTo>
                <a:lnTo>
                  <a:pt x="905933" y="719666"/>
                </a:lnTo>
                <a:lnTo>
                  <a:pt x="914400" y="372533"/>
                </a:lnTo>
                <a:lnTo>
                  <a:pt x="2184400" y="372533"/>
                </a:lnTo>
                <a:lnTo>
                  <a:pt x="2192866" y="203200"/>
                </a:lnTo>
                <a:lnTo>
                  <a:pt x="3361266" y="152400"/>
                </a:lnTo>
                <a:lnTo>
                  <a:pt x="3539066" y="0"/>
                </a:lnTo>
                <a:lnTo>
                  <a:pt x="7112000" y="0"/>
                </a:lnTo>
              </a:path>
            </a:pathLst>
          </a:custGeom>
          <a:ln w="57150" cmpd="sng"/>
        </p:spPr>
        <p:style>
          <a:lnRef idx="2">
            <a:schemeClr val="accent1"/>
          </a:lnRef>
          <a:fillRef idx="0">
            <a:schemeClr val="accent1"/>
          </a:fillRef>
          <a:effectRef idx="1">
            <a:schemeClr val="accent1"/>
          </a:effectRef>
          <a:fontRef idx="minor">
            <a:schemeClr val="tx1"/>
          </a:fontRef>
        </p:style>
        <p:txBody>
          <a:bodyPr lIns="101763" tIns="50882" rIns="101763" bIns="50882" anchor="ctr"/>
          <a:lstStyle/>
          <a:p>
            <a:pPr algn="ctr" defTabSz="506981">
              <a:defRPr/>
            </a:pPr>
            <a:endParaRPr lang="en-US">
              <a:solidFill>
                <a:prstClr val="white"/>
              </a:solidFill>
              <a:latin typeface="Verdana"/>
              <a:cs typeface="Verdana"/>
            </a:endParaRPr>
          </a:p>
        </p:txBody>
      </p:sp>
      <p:sp>
        <p:nvSpPr>
          <p:cNvPr id="8" name="Freeform 7"/>
          <p:cNvSpPr/>
          <p:nvPr/>
        </p:nvSpPr>
        <p:spPr>
          <a:xfrm>
            <a:off x="847725" y="5881688"/>
            <a:ext cx="7859713" cy="700087"/>
          </a:xfrm>
          <a:custGeom>
            <a:avLst/>
            <a:gdLst>
              <a:gd name="connsiteX0" fmla="*/ 0 w 7145867"/>
              <a:gd name="connsiteY0" fmla="*/ 999694 h 999694"/>
              <a:gd name="connsiteX1" fmla="*/ 965200 w 7145867"/>
              <a:gd name="connsiteY1" fmla="*/ 982761 h 999694"/>
              <a:gd name="connsiteX2" fmla="*/ 2175933 w 7145867"/>
              <a:gd name="connsiteY2" fmla="*/ 847294 h 999694"/>
              <a:gd name="connsiteX3" fmla="*/ 2921000 w 7145867"/>
              <a:gd name="connsiteY3" fmla="*/ 711827 h 999694"/>
              <a:gd name="connsiteX4" fmla="*/ 3615267 w 7145867"/>
              <a:gd name="connsiteY4" fmla="*/ 136094 h 999694"/>
              <a:gd name="connsiteX5" fmla="*/ 5156200 w 7145867"/>
              <a:gd name="connsiteY5" fmla="*/ 17561 h 999694"/>
              <a:gd name="connsiteX6" fmla="*/ 7145867 w 7145867"/>
              <a:gd name="connsiteY6" fmla="*/ 627 h 999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45867" h="999694">
                <a:moveTo>
                  <a:pt x="0" y="999694"/>
                </a:moveTo>
                <a:lnTo>
                  <a:pt x="965200" y="982761"/>
                </a:lnTo>
                <a:cubicBezTo>
                  <a:pt x="1327855" y="957361"/>
                  <a:pt x="1849966" y="892450"/>
                  <a:pt x="2175933" y="847294"/>
                </a:cubicBezTo>
                <a:cubicBezTo>
                  <a:pt x="2501900" y="802138"/>
                  <a:pt x="2681111" y="830360"/>
                  <a:pt x="2921000" y="711827"/>
                </a:cubicBezTo>
                <a:cubicBezTo>
                  <a:pt x="3160889" y="593294"/>
                  <a:pt x="3242734" y="251805"/>
                  <a:pt x="3615267" y="136094"/>
                </a:cubicBezTo>
                <a:cubicBezTo>
                  <a:pt x="3987800" y="20383"/>
                  <a:pt x="4567767" y="40139"/>
                  <a:pt x="5156200" y="17561"/>
                </a:cubicBezTo>
                <a:cubicBezTo>
                  <a:pt x="5744633" y="-5017"/>
                  <a:pt x="7145867" y="627"/>
                  <a:pt x="7145867" y="627"/>
                </a:cubicBezTo>
              </a:path>
            </a:pathLst>
          </a:custGeom>
          <a:ln w="57150" cmpd="sng"/>
        </p:spPr>
        <p:style>
          <a:lnRef idx="2">
            <a:schemeClr val="accent1"/>
          </a:lnRef>
          <a:fillRef idx="0">
            <a:schemeClr val="accent1"/>
          </a:fillRef>
          <a:effectRef idx="1">
            <a:schemeClr val="accent1"/>
          </a:effectRef>
          <a:fontRef idx="minor">
            <a:schemeClr val="tx1"/>
          </a:fontRef>
        </p:style>
        <p:txBody>
          <a:bodyPr lIns="101763" tIns="50882" rIns="101763" bIns="50882" anchor="ctr"/>
          <a:lstStyle/>
          <a:p>
            <a:pPr algn="ctr" defTabSz="506981">
              <a:defRPr/>
            </a:pPr>
            <a:endParaRPr lang="en-US">
              <a:solidFill>
                <a:prstClr val="white"/>
              </a:solidFill>
              <a:latin typeface="Verdana"/>
              <a:cs typeface="Verdana"/>
            </a:endParaRPr>
          </a:p>
        </p:txBody>
      </p:sp>
      <p:graphicFrame>
        <p:nvGraphicFramePr>
          <p:cNvPr id="20" name="Chart 19"/>
          <p:cNvGraphicFramePr>
            <a:graphicFrameLocks/>
          </p:cNvGraphicFramePr>
          <p:nvPr/>
        </p:nvGraphicFramePr>
        <p:xfrm>
          <a:off x="0" y="2288759"/>
          <a:ext cx="10058400" cy="3250762"/>
        </p:xfrm>
        <a:graphic>
          <a:graphicData uri="http://schemas.openxmlformats.org/drawingml/2006/chart">
            <c:chart xmlns:c="http://schemas.openxmlformats.org/drawingml/2006/chart" xmlns:r="http://schemas.openxmlformats.org/officeDocument/2006/relationships" r:id="rId2"/>
          </a:graphicData>
        </a:graphic>
      </p:graphicFrame>
      <p:cxnSp>
        <p:nvCxnSpPr>
          <p:cNvPr id="21" name="Straight Arrow Connector 20"/>
          <p:cNvCxnSpPr/>
          <p:nvPr/>
        </p:nvCxnSpPr>
        <p:spPr>
          <a:xfrm>
            <a:off x="1844675" y="2922590"/>
            <a:ext cx="0" cy="1836737"/>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2" name="Rectangle 21"/>
          <p:cNvSpPr/>
          <p:nvPr/>
        </p:nvSpPr>
        <p:spPr>
          <a:xfrm>
            <a:off x="908050" y="1644653"/>
            <a:ext cx="4749800" cy="1360277"/>
          </a:xfrm>
          <a:prstGeom prst="rect">
            <a:avLst/>
          </a:prstGeom>
        </p:spPr>
        <p:txBody>
          <a:bodyPr lIns="101763" tIns="50882" rIns="101763" bIns="50882">
            <a:spAutoFit/>
          </a:bodyPr>
          <a:lstStyle/>
          <a:p>
            <a:pPr defTabSz="506058" fontAlgn="base">
              <a:spcBef>
                <a:spcPct val="0"/>
              </a:spcBef>
              <a:spcAft>
                <a:spcPct val="0"/>
              </a:spcAft>
            </a:pPr>
            <a:r>
              <a:rPr lang="en-US">
                <a:solidFill>
                  <a:srgbClr val="FFFFFF"/>
                </a:solidFill>
                <a:latin typeface="Verdana" charset="0"/>
                <a:ea typeface="ＭＳ Ｐゴシック" charset="0"/>
                <a:cs typeface="Verdana" charset="0"/>
              </a:rPr>
              <a:t>BBC:  “What would you say to forming The Beatles - The Next Generation” …  </a:t>
            </a:r>
          </a:p>
          <a:p>
            <a:pPr defTabSz="506058" fontAlgn="base">
              <a:spcBef>
                <a:spcPct val="0"/>
              </a:spcBef>
              <a:spcAft>
                <a:spcPct val="0"/>
              </a:spcAft>
            </a:pPr>
            <a:r>
              <a:rPr lang="en-US">
                <a:solidFill>
                  <a:srgbClr val="FFFFFF"/>
                </a:solidFill>
                <a:latin typeface="Verdana" charset="0"/>
                <a:ea typeface="ＭＳ Ｐゴシック" charset="0"/>
                <a:cs typeface="Verdana" charset="0"/>
              </a:rPr>
              <a:t>James:  “… I'd be up for it.”</a:t>
            </a:r>
          </a:p>
        </p:txBody>
      </p:sp>
      <p:sp>
        <p:nvSpPr>
          <p:cNvPr id="23" name="Rectangle 22"/>
          <p:cNvSpPr/>
          <p:nvPr/>
        </p:nvSpPr>
        <p:spPr>
          <a:xfrm>
            <a:off x="4819657" y="4318003"/>
            <a:ext cx="3870325" cy="418480"/>
          </a:xfrm>
          <a:prstGeom prst="rect">
            <a:avLst/>
          </a:prstGeom>
        </p:spPr>
        <p:txBody>
          <a:bodyPr lIns="101763" tIns="50882" rIns="101763" bIns="50882">
            <a:spAutoFit/>
          </a:bodyPr>
          <a:lstStyle/>
          <a:p>
            <a:pPr defTabSz="506981">
              <a:defRPr/>
            </a:pPr>
            <a:r>
              <a:rPr lang="en-US" dirty="0">
                <a:solidFill>
                  <a:prstClr val="white"/>
                </a:solidFill>
                <a:latin typeface="Verdana"/>
                <a:ea typeface="ＭＳ Ｐゴシック" charset="0"/>
                <a:cs typeface="Verdana"/>
              </a:rPr>
              <a:t>echo</a:t>
            </a:r>
          </a:p>
        </p:txBody>
      </p:sp>
      <p:cxnSp>
        <p:nvCxnSpPr>
          <p:cNvPr id="24" name="Straight Arrow Connector 23"/>
          <p:cNvCxnSpPr/>
          <p:nvPr/>
        </p:nvCxnSpPr>
        <p:spPr>
          <a:xfrm flipH="1">
            <a:off x="3184525" y="4583113"/>
            <a:ext cx="1649413" cy="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5546732" y="4583113"/>
            <a:ext cx="3673475" cy="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1425578" y="6789744"/>
            <a:ext cx="6704062" cy="410534"/>
          </a:xfrm>
          <a:prstGeom prst="rect">
            <a:avLst/>
          </a:prstGeom>
          <a:noFill/>
        </p:spPr>
        <p:txBody>
          <a:bodyPr wrap="none" lIns="101763" tIns="50882" rIns="101763" bIns="50882">
            <a:spAutoFit/>
          </a:bodyPr>
          <a:lstStyle/>
          <a:p>
            <a:pPr defTabSz="506981">
              <a:defRPr/>
            </a:pPr>
            <a:r>
              <a:rPr lang="en-US" dirty="0">
                <a:solidFill>
                  <a:srgbClr val="FFFFFF"/>
                </a:solidFill>
                <a:latin typeface="Verdana"/>
                <a:ea typeface="ＭＳ Ｐゴシック" charset="0"/>
                <a:cs typeface="Verdana"/>
              </a:rPr>
              <a:t>Confidence of sensitive versus insensitive systems</a:t>
            </a:r>
          </a:p>
        </p:txBody>
      </p:sp>
      <p:pic>
        <p:nvPicPr>
          <p:cNvPr id="90122" name="Picture 2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86538" y="1390650"/>
            <a:ext cx="2687637" cy="155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23" name="Title 4"/>
          <p:cNvSpPr txBox="1">
            <a:spLocks/>
          </p:cNvSpPr>
          <p:nvPr/>
        </p:nvSpPr>
        <p:spPr bwMode="auto">
          <a:xfrm>
            <a:off x="503244" y="-106356"/>
            <a:ext cx="9051925" cy="1295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88" rIns="91378" bIns="45688"/>
          <a:lstStyle>
            <a:lvl1pPr eaLnBrk="0" hangingPunct="0">
              <a:defRPr sz="2000">
                <a:solidFill>
                  <a:schemeClr val="tx1"/>
                </a:solidFill>
                <a:latin typeface="Calibri" charset="0"/>
                <a:ea typeface="ＭＳ Ｐゴシック" charset="0"/>
                <a:cs typeface="ＭＳ Ｐゴシック" charset="0"/>
              </a:defRPr>
            </a:lvl1pPr>
            <a:lvl2pPr marL="742950" indent="-285750" eaLnBrk="0" hangingPunct="0">
              <a:defRPr sz="2000">
                <a:solidFill>
                  <a:schemeClr val="tx1"/>
                </a:solidFill>
                <a:latin typeface="Calibri" charset="0"/>
                <a:ea typeface="ＭＳ Ｐゴシック" charset="0"/>
              </a:defRPr>
            </a:lvl2pPr>
            <a:lvl3pPr marL="1143000" indent="-228600" eaLnBrk="0" hangingPunct="0">
              <a:defRPr sz="2000">
                <a:solidFill>
                  <a:schemeClr val="tx1"/>
                </a:solidFill>
                <a:latin typeface="Calibri" charset="0"/>
                <a:ea typeface="ＭＳ Ｐゴシック" charset="0"/>
              </a:defRPr>
            </a:lvl3pPr>
            <a:lvl4pPr marL="1600200" indent="-228600" eaLnBrk="0" hangingPunct="0">
              <a:defRPr sz="2000">
                <a:solidFill>
                  <a:schemeClr val="tx1"/>
                </a:solidFill>
                <a:latin typeface="Calibri" charset="0"/>
                <a:ea typeface="ＭＳ Ｐゴシック" charset="0"/>
              </a:defRPr>
            </a:lvl4pPr>
            <a:lvl5pPr marL="2057400" indent="-228600" eaLnBrk="0" hangingPunct="0">
              <a:defRPr sz="2000">
                <a:solidFill>
                  <a:schemeClr val="tx1"/>
                </a:solidFill>
                <a:latin typeface="Calibri" charset="0"/>
                <a:ea typeface="ＭＳ Ｐゴシック" charset="0"/>
              </a:defRPr>
            </a:lvl5pPr>
            <a:lvl6pPr marL="2514600" indent="-228600" defTabSz="504825" eaLnBrk="0" fontAlgn="base" hangingPunct="0">
              <a:spcBef>
                <a:spcPct val="0"/>
              </a:spcBef>
              <a:spcAft>
                <a:spcPct val="0"/>
              </a:spcAft>
              <a:defRPr sz="2000">
                <a:solidFill>
                  <a:schemeClr val="tx1"/>
                </a:solidFill>
                <a:latin typeface="Calibri" charset="0"/>
                <a:ea typeface="ＭＳ Ｐゴシック" charset="0"/>
              </a:defRPr>
            </a:lvl6pPr>
            <a:lvl7pPr marL="2971800" indent="-228600" defTabSz="504825" eaLnBrk="0" fontAlgn="base" hangingPunct="0">
              <a:spcBef>
                <a:spcPct val="0"/>
              </a:spcBef>
              <a:spcAft>
                <a:spcPct val="0"/>
              </a:spcAft>
              <a:defRPr sz="2000">
                <a:solidFill>
                  <a:schemeClr val="tx1"/>
                </a:solidFill>
                <a:latin typeface="Calibri" charset="0"/>
                <a:ea typeface="ＭＳ Ｐゴシック" charset="0"/>
              </a:defRPr>
            </a:lvl7pPr>
            <a:lvl8pPr marL="3429000" indent="-228600" defTabSz="504825" eaLnBrk="0" fontAlgn="base" hangingPunct="0">
              <a:spcBef>
                <a:spcPct val="0"/>
              </a:spcBef>
              <a:spcAft>
                <a:spcPct val="0"/>
              </a:spcAft>
              <a:defRPr sz="2000">
                <a:solidFill>
                  <a:schemeClr val="tx1"/>
                </a:solidFill>
                <a:latin typeface="Calibri" charset="0"/>
                <a:ea typeface="ＭＳ Ｐゴシック" charset="0"/>
              </a:defRPr>
            </a:lvl8pPr>
            <a:lvl9pPr marL="3886200" indent="-228600" defTabSz="504825" eaLnBrk="0" fontAlgn="base" hangingPunct="0">
              <a:spcBef>
                <a:spcPct val="0"/>
              </a:spcBef>
              <a:spcAft>
                <a:spcPct val="0"/>
              </a:spcAft>
              <a:defRPr sz="2000">
                <a:solidFill>
                  <a:schemeClr val="tx1"/>
                </a:solidFill>
                <a:latin typeface="Calibri" charset="0"/>
                <a:ea typeface="ＭＳ Ｐゴシック" charset="0"/>
              </a:defRPr>
            </a:lvl9pPr>
          </a:lstStyle>
          <a:p>
            <a:pPr algn="ctr" defTabSz="504471" fontAlgn="base">
              <a:spcBef>
                <a:spcPct val="0"/>
              </a:spcBef>
              <a:spcAft>
                <a:spcPct val="0"/>
              </a:spcAft>
            </a:pPr>
            <a:r>
              <a:rPr lang="en-US" sz="4900" dirty="0">
                <a:solidFill>
                  <a:prstClr val="white"/>
                </a:solidFill>
                <a:ea typeface="ヒラギノ角ゴ Pro W3" charset="0"/>
                <a:cs typeface="ヒラギノ角ゴ Pro W3" charset="0"/>
              </a:rPr>
              <a:t>SSF example:  </a:t>
            </a:r>
          </a:p>
          <a:p>
            <a:pPr algn="ctr" defTabSz="504471" fontAlgn="base">
              <a:spcBef>
                <a:spcPct val="0"/>
              </a:spcBef>
              <a:spcAft>
                <a:spcPct val="0"/>
              </a:spcAft>
            </a:pPr>
            <a:r>
              <a:rPr lang="en-US" sz="3600" dirty="0">
                <a:solidFill>
                  <a:prstClr val="white"/>
                </a:solidFill>
                <a:ea typeface="ヒラギノ角ゴ Pro W3" charset="0"/>
                <a:cs typeface="ヒラギノ角ゴ Pro W3" charset="0"/>
              </a:rPr>
              <a:t>“</a:t>
            </a:r>
            <a:r>
              <a:rPr lang="en-US" altLang="ja-JP" sz="3600" dirty="0" err="1">
                <a:solidFill>
                  <a:prstClr val="white"/>
                </a:solidFill>
                <a:ea typeface="ヒラギノ角ゴ Pro W3" charset="0"/>
                <a:cs typeface="ヒラギノ角ゴ Pro W3" charset="0"/>
              </a:rPr>
              <a:t>FounderOf</a:t>
            </a:r>
            <a:r>
              <a:rPr lang="en-US" sz="3600" dirty="0">
                <a:solidFill>
                  <a:prstClr val="white"/>
                </a:solidFill>
                <a:ea typeface="ヒラギノ角ゴ Pro W3" charset="0"/>
                <a:cs typeface="ヒラギノ角ゴ Pro W3" charset="0"/>
              </a:rPr>
              <a:t>”</a:t>
            </a:r>
            <a:r>
              <a:rPr lang="en-US" altLang="ja-JP" sz="3600" dirty="0">
                <a:solidFill>
                  <a:prstClr val="white"/>
                </a:solidFill>
                <a:ea typeface="ヒラギノ角ゴ Pro W3" charset="0"/>
                <a:cs typeface="ヒラギノ角ゴ Pro W3" charset="0"/>
              </a:rPr>
              <a:t> slot on James McCartney</a:t>
            </a:r>
            <a:endParaRPr lang="en-US" sz="3600" dirty="0">
              <a:solidFill>
                <a:prstClr val="white"/>
              </a:solidFill>
              <a:ea typeface="ヒラギノ角ゴ Pro W3" charset="0"/>
              <a:cs typeface="ヒラギノ角ゴ Pro W3" charset="0"/>
            </a:endParaRPr>
          </a:p>
        </p:txBody>
      </p:sp>
    </p:spTree>
    <p:extLst>
      <p:ext uri="{BB962C8B-B14F-4D97-AF65-F5344CB8AC3E}">
        <p14:creationId xmlns:p14="http://schemas.microsoft.com/office/powerpoint/2010/main" val="1323860965"/>
      </p:ext>
    </p:extLst>
  </p:cSld>
  <p:clrMapOvr>
    <a:masterClrMapping/>
  </p:clrMapOvr>
  <mc:AlternateContent xmlns:mc="http://schemas.openxmlformats.org/markup-compatibility/2006" xmlns:p14="http://schemas.microsoft.com/office/powerpoint/2010/main">
    <mc:Choice Requires="p14">
      <p:transition spd="slow" p14:dur="800" advTm="69570">
        <p:circle/>
      </p:transition>
    </mc:Choice>
    <mc:Fallback xmlns="">
      <p:transition xmlns:p14="http://schemas.microsoft.com/office/powerpoint/2010/main" spd="slow" advTm="69570">
        <p:circl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428633" y="1047685"/>
            <a:ext cx="8957726" cy="6555641"/>
          </a:xfrm>
          <a:prstGeom prst="rect">
            <a:avLst/>
          </a:prstGeom>
          <a:noFill/>
        </p:spPr>
        <p:txBody>
          <a:bodyPr wrap="none" rtlCol="0">
            <a:spAutoFit/>
          </a:bodyPr>
          <a:lstStyle/>
          <a:p>
            <a:r>
              <a:rPr lang="nl-NL" dirty="0">
                <a:latin typeface="Courier"/>
                <a:cs typeface="Courier"/>
              </a:rPr>
              <a:t>{</a:t>
            </a:r>
          </a:p>
          <a:p>
            <a:r>
              <a:rPr lang="nl-NL" dirty="0">
                <a:latin typeface="Courier"/>
                <a:cs typeface="Courier"/>
              </a:rPr>
              <a:t>  "http://</a:t>
            </a:r>
            <a:r>
              <a:rPr lang="nl-NL" dirty="0" err="1">
                <a:latin typeface="Courier"/>
                <a:cs typeface="Courier"/>
              </a:rPr>
              <a:t>en.wikipedia.org</a:t>
            </a:r>
            <a:r>
              <a:rPr lang="nl-NL" dirty="0">
                <a:latin typeface="Courier"/>
                <a:cs typeface="Courier"/>
              </a:rPr>
              <a:t>/</a:t>
            </a:r>
            <a:r>
              <a:rPr lang="nl-NL" dirty="0" err="1">
                <a:latin typeface="Courier"/>
                <a:cs typeface="Courier"/>
              </a:rPr>
              <a:t>wiki</a:t>
            </a:r>
            <a:r>
              <a:rPr lang="nl-NL" dirty="0">
                <a:latin typeface="Courier"/>
                <a:cs typeface="Courier"/>
              </a:rPr>
              <a:t>/Geoffrey_E._</a:t>
            </a:r>
            <a:r>
              <a:rPr lang="nl-NL" dirty="0" err="1">
                <a:latin typeface="Courier"/>
                <a:cs typeface="Courier"/>
              </a:rPr>
              <a:t>Hinton</a:t>
            </a:r>
            <a:r>
              <a:rPr lang="nl-NL" dirty="0">
                <a:latin typeface="Courier"/>
                <a:cs typeface="Courier"/>
              </a:rPr>
              <a:t>": {</a:t>
            </a:r>
          </a:p>
          <a:p>
            <a:r>
              <a:rPr lang="nl-NL" dirty="0">
                <a:latin typeface="Courier"/>
                <a:cs typeface="Courier"/>
              </a:rPr>
              <a:t>    "</a:t>
            </a:r>
            <a:r>
              <a:rPr lang="nl-NL" dirty="0" err="1">
                <a:latin typeface="Courier"/>
                <a:cs typeface="Courier"/>
              </a:rPr>
              <a:t>AwardsWon</a:t>
            </a:r>
            <a:r>
              <a:rPr lang="nl-NL" dirty="0">
                <a:latin typeface="Courier"/>
                <a:cs typeface="Courier"/>
              </a:rPr>
              <a:t>": {</a:t>
            </a:r>
          </a:p>
          <a:p>
            <a:r>
              <a:rPr lang="nl-NL" dirty="0">
                <a:latin typeface="Courier"/>
                <a:cs typeface="Courier"/>
              </a:rPr>
              <a:t>      "equiv_id_638": {</a:t>
            </a:r>
          </a:p>
          <a:p>
            <a:r>
              <a:rPr lang="nl-NL" dirty="0">
                <a:latin typeface="Courier"/>
                <a:cs typeface="Courier"/>
              </a:rPr>
              <a:t>        "</a:t>
            </a:r>
            <a:r>
              <a:rPr lang="nl-NL" dirty="0" err="1">
                <a:latin typeface="Courier"/>
                <a:cs typeface="Courier"/>
              </a:rPr>
              <a:t>stream_ids</a:t>
            </a:r>
            <a:r>
              <a:rPr lang="nl-NL" dirty="0">
                <a:latin typeface="Courier"/>
                <a:cs typeface="Courier"/>
              </a:rPr>
              <a:t>": [</a:t>
            </a:r>
          </a:p>
          <a:p>
            <a:r>
              <a:rPr lang="nl-NL" dirty="0">
                <a:latin typeface="Courier"/>
                <a:cs typeface="Courier"/>
              </a:rPr>
              <a:t>          "1333632971-708c60ffdf54064e32eafeffbe145a51",</a:t>
            </a:r>
          </a:p>
          <a:p>
            <a:r>
              <a:rPr lang="nl-NL" dirty="0">
                <a:latin typeface="Courier"/>
                <a:cs typeface="Courier"/>
              </a:rPr>
              <a:t>          "1333423260-5a728deb9b81ba22a0109ad767ba4457",</a:t>
            </a:r>
          </a:p>
          <a:p>
            <a:r>
              <a:rPr lang="nl-NL" dirty="0">
                <a:latin typeface="Courier"/>
                <a:cs typeface="Courier"/>
              </a:rPr>
              <a:t>          "1353337781-efc6c892f4f07f33573451d818e8629c"</a:t>
            </a:r>
          </a:p>
          <a:p>
            <a:r>
              <a:rPr lang="nl-NL" dirty="0" smtClean="0">
                <a:latin typeface="Courier"/>
                <a:cs typeface="Courier"/>
              </a:rPr>
              <a:t>        ],</a:t>
            </a:r>
            <a:endParaRPr lang="nl-NL" dirty="0">
              <a:latin typeface="Courier"/>
              <a:cs typeface="Courier"/>
            </a:endParaRPr>
          </a:p>
          <a:p>
            <a:r>
              <a:rPr lang="nl-NL" dirty="0">
                <a:latin typeface="Courier"/>
                <a:cs typeface="Courier"/>
              </a:rPr>
              <a:t>        "</a:t>
            </a:r>
            <a:r>
              <a:rPr lang="nl-NL" dirty="0" err="1">
                <a:latin typeface="Courier"/>
                <a:cs typeface="Courier"/>
              </a:rPr>
              <a:t>aliases</a:t>
            </a:r>
            <a:r>
              <a:rPr lang="nl-NL" dirty="0">
                <a:latin typeface="Courier"/>
                <a:cs typeface="Courier"/>
              </a:rPr>
              <a:t>": [</a:t>
            </a:r>
          </a:p>
          <a:p>
            <a:r>
              <a:rPr lang="nl-NL" dirty="0">
                <a:latin typeface="Courier"/>
                <a:cs typeface="Courier"/>
              </a:rPr>
              <a:t>          "2012 </a:t>
            </a:r>
            <a:r>
              <a:rPr lang="nl-NL" dirty="0" err="1">
                <a:latin typeface="Courier"/>
                <a:cs typeface="Courier"/>
              </a:rPr>
              <a:t>Killam</a:t>
            </a:r>
            <a:r>
              <a:rPr lang="nl-NL" dirty="0">
                <a:latin typeface="Courier"/>
                <a:cs typeface="Courier"/>
              </a:rPr>
              <a:t> </a:t>
            </a:r>
            <a:r>
              <a:rPr lang="nl-NL" dirty="0" err="1">
                <a:latin typeface="Courier"/>
                <a:cs typeface="Courier"/>
              </a:rPr>
              <a:t>Prize</a:t>
            </a:r>
            <a:r>
              <a:rPr lang="nl-NL" dirty="0">
                <a:latin typeface="Courier"/>
                <a:cs typeface="Courier"/>
              </a:rPr>
              <a:t> in engineering",</a:t>
            </a:r>
          </a:p>
          <a:p>
            <a:r>
              <a:rPr lang="nl-NL" dirty="0">
                <a:latin typeface="Courier"/>
                <a:cs typeface="Courier"/>
              </a:rPr>
              <a:t>          "</a:t>
            </a:r>
            <a:r>
              <a:rPr lang="nl-NL" dirty="0" err="1">
                <a:latin typeface="Courier"/>
                <a:cs typeface="Courier"/>
              </a:rPr>
              <a:t>Killam</a:t>
            </a:r>
            <a:r>
              <a:rPr lang="nl-NL" dirty="0">
                <a:latin typeface="Courier"/>
                <a:cs typeface="Courier"/>
              </a:rPr>
              <a:t> </a:t>
            </a:r>
            <a:r>
              <a:rPr lang="nl-NL" dirty="0" err="1">
                <a:latin typeface="Courier"/>
                <a:cs typeface="Courier"/>
              </a:rPr>
              <a:t>Prize</a:t>
            </a:r>
            <a:r>
              <a:rPr lang="nl-NL" dirty="0">
                <a:latin typeface="Courier"/>
                <a:cs typeface="Courier"/>
              </a:rPr>
              <a:t>",</a:t>
            </a:r>
          </a:p>
          <a:p>
            <a:r>
              <a:rPr lang="nl-NL" dirty="0">
                <a:latin typeface="Courier"/>
                <a:cs typeface="Courier"/>
              </a:rPr>
              <a:t>          "2012 Canada </a:t>
            </a:r>
            <a:r>
              <a:rPr lang="nl-NL" dirty="0" err="1">
                <a:latin typeface="Courier"/>
                <a:cs typeface="Courier"/>
              </a:rPr>
              <a:t>Council's</a:t>
            </a:r>
            <a:r>
              <a:rPr lang="nl-NL" dirty="0">
                <a:latin typeface="Courier"/>
                <a:cs typeface="Courier"/>
              </a:rPr>
              <a:t> </a:t>
            </a:r>
            <a:r>
              <a:rPr lang="nl-NL" dirty="0" err="1">
                <a:latin typeface="Courier"/>
                <a:cs typeface="Courier"/>
              </a:rPr>
              <a:t>Killam</a:t>
            </a:r>
            <a:r>
              <a:rPr lang="nl-NL" dirty="0">
                <a:latin typeface="Courier"/>
                <a:cs typeface="Courier"/>
              </a:rPr>
              <a:t> </a:t>
            </a:r>
            <a:r>
              <a:rPr lang="nl-NL" dirty="0" err="1">
                <a:latin typeface="Courier"/>
                <a:cs typeface="Courier"/>
              </a:rPr>
              <a:t>Prize</a:t>
            </a:r>
            <a:r>
              <a:rPr lang="nl-NL" dirty="0">
                <a:latin typeface="Courier"/>
                <a:cs typeface="Courier"/>
              </a:rPr>
              <a:t> </a:t>
            </a:r>
            <a:r>
              <a:rPr lang="nl-NL" dirty="0" err="1">
                <a:latin typeface="Courier"/>
                <a:cs typeface="Courier"/>
              </a:rPr>
              <a:t>laureates</a:t>
            </a:r>
            <a:r>
              <a:rPr lang="nl-NL" dirty="0">
                <a:latin typeface="Courier"/>
                <a:cs typeface="Courier"/>
              </a:rPr>
              <a:t>",</a:t>
            </a:r>
          </a:p>
          <a:p>
            <a:r>
              <a:rPr lang="nl-NL" dirty="0">
                <a:latin typeface="Courier"/>
                <a:cs typeface="Courier"/>
              </a:rPr>
              <a:t>          "2012 </a:t>
            </a:r>
            <a:r>
              <a:rPr lang="nl-NL" dirty="0" err="1">
                <a:latin typeface="Courier"/>
                <a:cs typeface="Courier"/>
              </a:rPr>
              <a:t>Killam</a:t>
            </a:r>
            <a:r>
              <a:rPr lang="nl-NL" dirty="0">
                <a:latin typeface="Courier"/>
                <a:cs typeface="Courier"/>
              </a:rPr>
              <a:t> </a:t>
            </a:r>
            <a:r>
              <a:rPr lang="nl-NL" dirty="0" err="1">
                <a:latin typeface="Courier"/>
                <a:cs typeface="Courier"/>
              </a:rPr>
              <a:t>Prize</a:t>
            </a:r>
            <a:r>
              <a:rPr lang="nl-NL" dirty="0">
                <a:latin typeface="Courier"/>
                <a:cs typeface="Courier"/>
              </a:rPr>
              <a:t>"</a:t>
            </a:r>
          </a:p>
          <a:p>
            <a:r>
              <a:rPr lang="nl-NL" dirty="0">
                <a:latin typeface="Courier"/>
                <a:cs typeface="Courier"/>
              </a:rPr>
              <a:t>        </a:t>
            </a:r>
            <a:r>
              <a:rPr lang="nl-NL" dirty="0" smtClean="0">
                <a:latin typeface="Courier"/>
                <a:cs typeface="Courier"/>
              </a:rPr>
              <a:t>],</a:t>
            </a:r>
          </a:p>
          <a:p>
            <a:r>
              <a:rPr lang="nl-NL" dirty="0" smtClean="0">
                <a:latin typeface="Courier"/>
                <a:cs typeface="Courier"/>
              </a:rPr>
              <a:t>        "begin": "2012-04-03-03",</a:t>
            </a:r>
          </a:p>
          <a:p>
            <a:r>
              <a:rPr lang="nl-NL" dirty="0" smtClean="0">
                <a:latin typeface="Courier"/>
                <a:cs typeface="Courier"/>
              </a:rPr>
              <a:t>        </a:t>
            </a:r>
            <a:r>
              <a:rPr lang="nl-NL" dirty="0">
                <a:latin typeface="Courier"/>
                <a:cs typeface="Courier"/>
              </a:rPr>
              <a:t>"end": "2012-11-19-15",</a:t>
            </a:r>
          </a:p>
          <a:p>
            <a:r>
              <a:rPr lang="nl-NL" dirty="0">
                <a:latin typeface="Courier"/>
                <a:cs typeface="Courier"/>
              </a:rPr>
              <a:t>        "</a:t>
            </a:r>
            <a:r>
              <a:rPr lang="nl-NL" dirty="0" err="1">
                <a:latin typeface="Courier"/>
                <a:cs typeface="Courier"/>
              </a:rPr>
              <a:t>beginState</a:t>
            </a:r>
            <a:r>
              <a:rPr lang="nl-NL" dirty="0">
                <a:latin typeface="Courier"/>
                <a:cs typeface="Courier"/>
              </a:rPr>
              <a:t>": "|",</a:t>
            </a:r>
          </a:p>
          <a:p>
            <a:r>
              <a:rPr lang="nl-NL" dirty="0">
                <a:latin typeface="Courier"/>
                <a:cs typeface="Courier"/>
              </a:rPr>
              <a:t>        "</a:t>
            </a:r>
            <a:r>
              <a:rPr lang="nl-NL" dirty="0" err="1">
                <a:latin typeface="Courier"/>
                <a:cs typeface="Courier"/>
              </a:rPr>
              <a:t>endState</a:t>
            </a:r>
            <a:r>
              <a:rPr lang="nl-NL" dirty="0">
                <a:latin typeface="Courier"/>
                <a:cs typeface="Courier"/>
              </a:rPr>
              <a:t>": "</a:t>
            </a:r>
            <a:r>
              <a:rPr lang="nl-NL" dirty="0" smtClean="0">
                <a:latin typeface="Courier"/>
                <a:cs typeface="Courier"/>
              </a:rPr>
              <a:t>&gt;”</a:t>
            </a:r>
            <a:endParaRPr lang="nl-NL" dirty="0">
              <a:latin typeface="Courier"/>
              <a:cs typeface="Courier"/>
            </a:endParaRPr>
          </a:p>
          <a:p>
            <a:r>
              <a:rPr lang="nl-NL" dirty="0" smtClean="0">
                <a:latin typeface="Courier"/>
                <a:cs typeface="Courier"/>
              </a:rPr>
              <a:t> },</a:t>
            </a:r>
            <a:endParaRPr lang="en-US" dirty="0" smtClean="0">
              <a:latin typeface="Courier"/>
              <a:cs typeface="Courier"/>
            </a:endParaRPr>
          </a:p>
          <a:p>
            <a:endParaRPr lang="en-US" dirty="0"/>
          </a:p>
        </p:txBody>
      </p:sp>
      <p:sp>
        <p:nvSpPr>
          <p:cNvPr id="13" name="TextBox 12"/>
          <p:cNvSpPr txBox="1"/>
          <p:nvPr/>
        </p:nvSpPr>
        <p:spPr>
          <a:xfrm>
            <a:off x="2460529" y="294957"/>
            <a:ext cx="3023183" cy="584776"/>
          </a:xfrm>
          <a:prstGeom prst="rect">
            <a:avLst/>
          </a:prstGeom>
          <a:noFill/>
        </p:spPr>
        <p:txBody>
          <a:bodyPr wrap="none" rtlCol="0">
            <a:spAutoFit/>
          </a:bodyPr>
          <a:lstStyle/>
          <a:p>
            <a:r>
              <a:rPr lang="en-US" sz="3200" dirty="0" smtClean="0"/>
              <a:t>SSF Truth Record</a:t>
            </a:r>
            <a:endParaRPr lang="en-US" sz="3200" dirty="0"/>
          </a:p>
        </p:txBody>
      </p:sp>
    </p:spTree>
    <p:extLst>
      <p:ext uri="{BB962C8B-B14F-4D97-AF65-F5344CB8AC3E}">
        <p14:creationId xmlns:p14="http://schemas.microsoft.com/office/powerpoint/2010/main" val="196703109"/>
      </p:ext>
    </p:extLst>
  </p:cSld>
  <p:clrMapOvr>
    <a:masterClrMapping/>
  </p:clrMapOvr>
  <mc:AlternateContent xmlns:mc="http://schemas.openxmlformats.org/markup-compatibility/2006" xmlns:p14="http://schemas.microsoft.com/office/powerpoint/2010/main">
    <mc:Choice Requires="p14">
      <p:transition spd="slow" p14:dur="2000" advTm="33032"/>
    </mc:Choice>
    <mc:Fallback xmlns="">
      <p:transition xmlns:p14="http://schemas.microsoft.com/office/powerpoint/2010/main" spd="slow" advTm="33032"/>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sf-DOCS-pooled-only-all-entities-all-slots-cutoff-step-size-1-run-overview-transparen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69" y="-1111257"/>
            <a:ext cx="9434007" cy="9434007"/>
          </a:xfrm>
          <a:prstGeom prst="rect">
            <a:avLst/>
          </a:prstGeom>
        </p:spPr>
      </p:pic>
      <p:sp>
        <p:nvSpPr>
          <p:cNvPr id="5" name="TextBox 4"/>
          <p:cNvSpPr txBox="1"/>
          <p:nvPr/>
        </p:nvSpPr>
        <p:spPr>
          <a:xfrm>
            <a:off x="2418908" y="0"/>
            <a:ext cx="2023911" cy="584776"/>
          </a:xfrm>
          <a:prstGeom prst="rect">
            <a:avLst/>
          </a:prstGeom>
          <a:noFill/>
        </p:spPr>
        <p:txBody>
          <a:bodyPr wrap="none" rtlCol="0">
            <a:spAutoFit/>
          </a:bodyPr>
          <a:lstStyle/>
          <a:p>
            <a:r>
              <a:rPr lang="en-US" sz="3200" dirty="0" smtClean="0"/>
              <a:t>DOCS-level</a:t>
            </a:r>
            <a:endParaRPr lang="en-US" sz="3200" dirty="0"/>
          </a:p>
        </p:txBody>
      </p:sp>
      <p:sp>
        <p:nvSpPr>
          <p:cNvPr id="8" name="Rectangle 7"/>
          <p:cNvSpPr/>
          <p:nvPr/>
        </p:nvSpPr>
        <p:spPr>
          <a:xfrm>
            <a:off x="15087600" y="14249400"/>
            <a:ext cx="21945600" cy="4401204"/>
          </a:xfrm>
          <a:prstGeom prst="rect">
            <a:avLst/>
          </a:prstGeom>
        </p:spPr>
        <p:txBody>
          <a:bodyPr>
            <a:spAutoFit/>
          </a:bodyPr>
          <a:lstStyle/>
          <a:p>
            <a:r>
              <a:rPr lang="nl-NL" sz="1400" dirty="0">
                <a:latin typeface="Courier"/>
                <a:cs typeface="Courier"/>
              </a:rPr>
              <a:t>{</a:t>
            </a:r>
          </a:p>
          <a:p>
            <a:r>
              <a:rPr lang="nl-NL" sz="1400" dirty="0">
                <a:latin typeface="Courier"/>
                <a:cs typeface="Courier"/>
              </a:rPr>
              <a:t>  "http://</a:t>
            </a:r>
            <a:r>
              <a:rPr lang="nl-NL" sz="1400" dirty="0" err="1">
                <a:latin typeface="Courier"/>
                <a:cs typeface="Courier"/>
              </a:rPr>
              <a:t>en.wikipedia.org</a:t>
            </a:r>
            <a:r>
              <a:rPr lang="nl-NL" sz="1400" dirty="0">
                <a:latin typeface="Courier"/>
                <a:cs typeface="Courier"/>
              </a:rPr>
              <a:t>/</a:t>
            </a:r>
            <a:r>
              <a:rPr lang="nl-NL" sz="1400" dirty="0" err="1">
                <a:latin typeface="Courier"/>
                <a:cs typeface="Courier"/>
              </a:rPr>
              <a:t>wiki</a:t>
            </a:r>
            <a:r>
              <a:rPr lang="nl-NL" sz="1400" dirty="0">
                <a:latin typeface="Courier"/>
                <a:cs typeface="Courier"/>
              </a:rPr>
              <a:t>/Geoffrey_E._</a:t>
            </a:r>
            <a:r>
              <a:rPr lang="nl-NL" sz="1400" dirty="0" err="1">
                <a:latin typeface="Courier"/>
                <a:cs typeface="Courier"/>
              </a:rPr>
              <a:t>Hinton</a:t>
            </a:r>
            <a:r>
              <a:rPr lang="nl-NL" sz="1400" dirty="0">
                <a:latin typeface="Courier"/>
                <a:cs typeface="Courier"/>
              </a:rPr>
              <a:t>": {</a:t>
            </a:r>
          </a:p>
          <a:p>
            <a:r>
              <a:rPr lang="nl-NL" sz="1400" dirty="0">
                <a:latin typeface="Courier"/>
                <a:cs typeface="Courier"/>
              </a:rPr>
              <a:t>    "</a:t>
            </a:r>
            <a:r>
              <a:rPr lang="nl-NL" sz="1400" dirty="0" err="1">
                <a:latin typeface="Courier"/>
                <a:cs typeface="Courier"/>
              </a:rPr>
              <a:t>AwardsWon</a:t>
            </a:r>
            <a:r>
              <a:rPr lang="nl-NL" sz="1400" dirty="0">
                <a:latin typeface="Courier"/>
                <a:cs typeface="Courier"/>
              </a:rPr>
              <a:t>": {</a:t>
            </a:r>
          </a:p>
          <a:p>
            <a:r>
              <a:rPr lang="nl-NL" sz="1400" dirty="0">
                <a:latin typeface="Courier"/>
                <a:cs typeface="Courier"/>
              </a:rPr>
              <a:t>      "equiv_id_638": {</a:t>
            </a:r>
          </a:p>
          <a:p>
            <a:r>
              <a:rPr lang="nl-NL" sz="1400" dirty="0">
                <a:latin typeface="Courier"/>
                <a:cs typeface="Courier"/>
              </a:rPr>
              <a:t>        "</a:t>
            </a:r>
            <a:r>
              <a:rPr lang="nl-NL" sz="1400" dirty="0" err="1">
                <a:latin typeface="Courier"/>
                <a:cs typeface="Courier"/>
              </a:rPr>
              <a:t>stream_ids</a:t>
            </a:r>
            <a:r>
              <a:rPr lang="nl-NL" sz="1400" dirty="0">
                <a:latin typeface="Courier"/>
                <a:cs typeface="Courier"/>
              </a:rPr>
              <a:t>": [</a:t>
            </a:r>
          </a:p>
          <a:p>
            <a:r>
              <a:rPr lang="nl-NL" sz="1400" dirty="0">
                <a:latin typeface="Courier"/>
                <a:cs typeface="Courier"/>
              </a:rPr>
              <a:t>          "1333632971-708c60ffdf54064e32eafeffbe145a51",</a:t>
            </a:r>
          </a:p>
          <a:p>
            <a:r>
              <a:rPr lang="nl-NL" sz="1400" dirty="0">
                <a:latin typeface="Courier"/>
                <a:cs typeface="Courier"/>
              </a:rPr>
              <a:t>          "1333423260-5a728deb9b81ba22a0109ad767ba4457",</a:t>
            </a:r>
          </a:p>
          <a:p>
            <a:r>
              <a:rPr lang="nl-NL" sz="1400" dirty="0">
                <a:latin typeface="Courier"/>
                <a:cs typeface="Courier"/>
              </a:rPr>
              <a:t>          "1353337781-efc6c892f4f07f33573451d818e8629c"</a:t>
            </a:r>
          </a:p>
          <a:p>
            <a:r>
              <a:rPr lang="nl-NL" sz="1400" dirty="0">
                <a:latin typeface="Courier"/>
                <a:cs typeface="Courier"/>
              </a:rPr>
              <a:t>        ],</a:t>
            </a:r>
          </a:p>
          <a:p>
            <a:r>
              <a:rPr lang="nl-NL" sz="1400" dirty="0">
                <a:latin typeface="Courier"/>
                <a:cs typeface="Courier"/>
              </a:rPr>
              <a:t>        "begin": "2012-04-03-03",</a:t>
            </a:r>
          </a:p>
          <a:p>
            <a:r>
              <a:rPr lang="nl-NL" sz="1400" dirty="0">
                <a:latin typeface="Courier"/>
                <a:cs typeface="Courier"/>
              </a:rPr>
              <a:t>        "end": "2012-11-19-15",</a:t>
            </a:r>
          </a:p>
          <a:p>
            <a:r>
              <a:rPr lang="nl-NL" sz="1400" dirty="0">
                <a:latin typeface="Courier"/>
                <a:cs typeface="Courier"/>
              </a:rPr>
              <a:t>        "</a:t>
            </a:r>
            <a:r>
              <a:rPr lang="nl-NL" sz="1400" dirty="0" err="1">
                <a:latin typeface="Courier"/>
                <a:cs typeface="Courier"/>
              </a:rPr>
              <a:t>beginState</a:t>
            </a:r>
            <a:r>
              <a:rPr lang="nl-NL" sz="1400" dirty="0">
                <a:latin typeface="Courier"/>
                <a:cs typeface="Courier"/>
              </a:rPr>
              <a:t>": "|",</a:t>
            </a:r>
          </a:p>
          <a:p>
            <a:r>
              <a:rPr lang="nl-NL" sz="1400" dirty="0">
                <a:latin typeface="Courier"/>
                <a:cs typeface="Courier"/>
              </a:rPr>
              <a:t>        "</a:t>
            </a:r>
            <a:r>
              <a:rPr lang="nl-NL" sz="1400" dirty="0" err="1">
                <a:latin typeface="Courier"/>
                <a:cs typeface="Courier"/>
              </a:rPr>
              <a:t>endState</a:t>
            </a:r>
            <a:r>
              <a:rPr lang="nl-NL" sz="1400" dirty="0">
                <a:latin typeface="Courier"/>
                <a:cs typeface="Courier"/>
              </a:rPr>
              <a:t>": "&gt;",</a:t>
            </a:r>
          </a:p>
          <a:p>
            <a:r>
              <a:rPr lang="nl-NL" sz="1400" dirty="0">
                <a:latin typeface="Courier"/>
                <a:cs typeface="Courier"/>
              </a:rPr>
              <a:t>        "</a:t>
            </a:r>
            <a:r>
              <a:rPr lang="nl-NL" sz="1400" dirty="0" err="1">
                <a:latin typeface="Courier"/>
                <a:cs typeface="Courier"/>
              </a:rPr>
              <a:t>aliases</a:t>
            </a:r>
            <a:r>
              <a:rPr lang="nl-NL" sz="1400" dirty="0">
                <a:latin typeface="Courier"/>
                <a:cs typeface="Courier"/>
              </a:rPr>
              <a:t>": [</a:t>
            </a:r>
          </a:p>
          <a:p>
            <a:r>
              <a:rPr lang="nl-NL" sz="1400" dirty="0">
                <a:latin typeface="Courier"/>
                <a:cs typeface="Courier"/>
              </a:rPr>
              <a:t>          "2012 </a:t>
            </a:r>
            <a:r>
              <a:rPr lang="nl-NL" sz="1400" dirty="0" err="1">
                <a:latin typeface="Courier"/>
                <a:cs typeface="Courier"/>
              </a:rPr>
              <a:t>Killam</a:t>
            </a:r>
            <a:r>
              <a:rPr lang="nl-NL" sz="1400" dirty="0">
                <a:latin typeface="Courier"/>
                <a:cs typeface="Courier"/>
              </a:rPr>
              <a:t> </a:t>
            </a:r>
            <a:r>
              <a:rPr lang="nl-NL" sz="1400" dirty="0" err="1">
                <a:latin typeface="Courier"/>
                <a:cs typeface="Courier"/>
              </a:rPr>
              <a:t>Prize</a:t>
            </a:r>
            <a:r>
              <a:rPr lang="nl-NL" sz="1400" dirty="0">
                <a:latin typeface="Courier"/>
                <a:cs typeface="Courier"/>
              </a:rPr>
              <a:t> in engineering",</a:t>
            </a:r>
          </a:p>
          <a:p>
            <a:r>
              <a:rPr lang="nl-NL" sz="1400" dirty="0">
                <a:latin typeface="Courier"/>
                <a:cs typeface="Courier"/>
              </a:rPr>
              <a:t>          "</a:t>
            </a:r>
            <a:r>
              <a:rPr lang="nl-NL" sz="1400" dirty="0" err="1">
                <a:latin typeface="Courier"/>
                <a:cs typeface="Courier"/>
              </a:rPr>
              <a:t>Killam</a:t>
            </a:r>
            <a:r>
              <a:rPr lang="nl-NL" sz="1400" dirty="0">
                <a:latin typeface="Courier"/>
                <a:cs typeface="Courier"/>
              </a:rPr>
              <a:t> </a:t>
            </a:r>
            <a:r>
              <a:rPr lang="nl-NL" sz="1400" dirty="0" err="1">
                <a:latin typeface="Courier"/>
                <a:cs typeface="Courier"/>
              </a:rPr>
              <a:t>Prize</a:t>
            </a:r>
            <a:r>
              <a:rPr lang="nl-NL" sz="1400" dirty="0">
                <a:latin typeface="Courier"/>
                <a:cs typeface="Courier"/>
              </a:rPr>
              <a:t>",</a:t>
            </a:r>
          </a:p>
          <a:p>
            <a:r>
              <a:rPr lang="nl-NL" sz="1400" dirty="0">
                <a:latin typeface="Courier"/>
                <a:cs typeface="Courier"/>
              </a:rPr>
              <a:t>          "2012 Canada </a:t>
            </a:r>
            <a:r>
              <a:rPr lang="nl-NL" sz="1400" dirty="0" err="1">
                <a:latin typeface="Courier"/>
                <a:cs typeface="Courier"/>
              </a:rPr>
              <a:t>Council's</a:t>
            </a:r>
            <a:r>
              <a:rPr lang="nl-NL" sz="1400" dirty="0">
                <a:latin typeface="Courier"/>
                <a:cs typeface="Courier"/>
              </a:rPr>
              <a:t> </a:t>
            </a:r>
            <a:r>
              <a:rPr lang="nl-NL" sz="1400" dirty="0" err="1">
                <a:latin typeface="Courier"/>
                <a:cs typeface="Courier"/>
              </a:rPr>
              <a:t>Killam</a:t>
            </a:r>
            <a:r>
              <a:rPr lang="nl-NL" sz="1400" dirty="0">
                <a:latin typeface="Courier"/>
                <a:cs typeface="Courier"/>
              </a:rPr>
              <a:t> </a:t>
            </a:r>
            <a:r>
              <a:rPr lang="nl-NL" sz="1400" dirty="0" err="1">
                <a:latin typeface="Courier"/>
                <a:cs typeface="Courier"/>
              </a:rPr>
              <a:t>Prize</a:t>
            </a:r>
            <a:r>
              <a:rPr lang="nl-NL" sz="1400" dirty="0">
                <a:latin typeface="Courier"/>
                <a:cs typeface="Courier"/>
              </a:rPr>
              <a:t> </a:t>
            </a:r>
            <a:r>
              <a:rPr lang="nl-NL" sz="1400" dirty="0" err="1">
                <a:latin typeface="Courier"/>
                <a:cs typeface="Courier"/>
              </a:rPr>
              <a:t>laureates</a:t>
            </a:r>
            <a:r>
              <a:rPr lang="nl-NL" sz="1400" dirty="0">
                <a:latin typeface="Courier"/>
                <a:cs typeface="Courier"/>
              </a:rPr>
              <a:t>",</a:t>
            </a:r>
          </a:p>
          <a:p>
            <a:r>
              <a:rPr lang="nl-NL" sz="1400" dirty="0">
                <a:latin typeface="Courier"/>
                <a:cs typeface="Courier"/>
              </a:rPr>
              <a:t>          "2012 </a:t>
            </a:r>
            <a:r>
              <a:rPr lang="nl-NL" sz="1400" dirty="0" err="1">
                <a:latin typeface="Courier"/>
                <a:cs typeface="Courier"/>
              </a:rPr>
              <a:t>Killam</a:t>
            </a:r>
            <a:r>
              <a:rPr lang="nl-NL" sz="1400" dirty="0">
                <a:latin typeface="Courier"/>
                <a:cs typeface="Courier"/>
              </a:rPr>
              <a:t> </a:t>
            </a:r>
            <a:r>
              <a:rPr lang="nl-NL" sz="1400" dirty="0" err="1">
                <a:latin typeface="Courier"/>
                <a:cs typeface="Courier"/>
              </a:rPr>
              <a:t>Prize</a:t>
            </a:r>
            <a:r>
              <a:rPr lang="nl-NL" sz="1400" dirty="0">
                <a:latin typeface="Courier"/>
                <a:cs typeface="Courier"/>
              </a:rPr>
              <a:t>"</a:t>
            </a:r>
          </a:p>
          <a:p>
            <a:r>
              <a:rPr lang="nl-NL" sz="1400" dirty="0">
                <a:latin typeface="Courier"/>
                <a:cs typeface="Courier"/>
              </a:rPr>
              <a:t>        ]</a:t>
            </a:r>
          </a:p>
          <a:p>
            <a:r>
              <a:rPr lang="nl-NL" sz="1400" dirty="0">
                <a:latin typeface="Courier"/>
                <a:cs typeface="Courier"/>
              </a:rPr>
              <a:t>      }</a:t>
            </a:r>
            <a:r>
              <a:rPr lang="nl-NL" sz="1400" dirty="0" smtClean="0">
                <a:latin typeface="Courier"/>
                <a:cs typeface="Courier"/>
              </a:rPr>
              <a:t>,</a:t>
            </a:r>
            <a:endParaRPr lang="en-US" sz="1400" dirty="0">
              <a:latin typeface="Courier"/>
              <a:cs typeface="Courier"/>
            </a:endParaRPr>
          </a:p>
        </p:txBody>
      </p:sp>
      <p:sp>
        <p:nvSpPr>
          <p:cNvPr id="9" name="TextBox 8"/>
          <p:cNvSpPr txBox="1"/>
          <p:nvPr/>
        </p:nvSpPr>
        <p:spPr>
          <a:xfrm>
            <a:off x="11683539" y="3476447"/>
            <a:ext cx="184666" cy="400110"/>
          </a:xfrm>
          <a:prstGeom prst="rect">
            <a:avLst/>
          </a:prstGeom>
          <a:noFill/>
        </p:spPr>
        <p:txBody>
          <a:bodyPr wrap="none" rtlCol="0">
            <a:spAutoFit/>
          </a:bodyPr>
          <a:lstStyle/>
          <a:p>
            <a:endParaRPr lang="en-US" dirty="0"/>
          </a:p>
        </p:txBody>
      </p:sp>
      <p:sp>
        <p:nvSpPr>
          <p:cNvPr id="10" name="Rectangle 9"/>
          <p:cNvSpPr/>
          <p:nvPr/>
        </p:nvSpPr>
        <p:spPr>
          <a:xfrm>
            <a:off x="15065386" y="14401800"/>
            <a:ext cx="21945600" cy="4401204"/>
          </a:xfrm>
          <a:prstGeom prst="rect">
            <a:avLst/>
          </a:prstGeom>
        </p:spPr>
        <p:txBody>
          <a:bodyPr>
            <a:spAutoFit/>
          </a:bodyPr>
          <a:lstStyle/>
          <a:p>
            <a:r>
              <a:rPr lang="nl-NL" sz="1400" dirty="0">
                <a:latin typeface="Courier"/>
                <a:cs typeface="Courier"/>
              </a:rPr>
              <a:t>{</a:t>
            </a:r>
          </a:p>
          <a:p>
            <a:r>
              <a:rPr lang="nl-NL" sz="1400" dirty="0">
                <a:latin typeface="Courier"/>
                <a:cs typeface="Courier"/>
              </a:rPr>
              <a:t>  "http://</a:t>
            </a:r>
            <a:r>
              <a:rPr lang="nl-NL" sz="1400" dirty="0" err="1">
                <a:latin typeface="Courier"/>
                <a:cs typeface="Courier"/>
              </a:rPr>
              <a:t>en.wikipedia.org</a:t>
            </a:r>
            <a:r>
              <a:rPr lang="nl-NL" sz="1400" dirty="0">
                <a:latin typeface="Courier"/>
                <a:cs typeface="Courier"/>
              </a:rPr>
              <a:t>/</a:t>
            </a:r>
            <a:r>
              <a:rPr lang="nl-NL" sz="1400" dirty="0" err="1">
                <a:latin typeface="Courier"/>
                <a:cs typeface="Courier"/>
              </a:rPr>
              <a:t>wiki</a:t>
            </a:r>
            <a:r>
              <a:rPr lang="nl-NL" sz="1400" dirty="0">
                <a:latin typeface="Courier"/>
                <a:cs typeface="Courier"/>
              </a:rPr>
              <a:t>/Geoffrey_E._</a:t>
            </a:r>
            <a:r>
              <a:rPr lang="nl-NL" sz="1400" dirty="0" err="1">
                <a:latin typeface="Courier"/>
                <a:cs typeface="Courier"/>
              </a:rPr>
              <a:t>Hinton</a:t>
            </a:r>
            <a:r>
              <a:rPr lang="nl-NL" sz="1400" dirty="0">
                <a:latin typeface="Courier"/>
                <a:cs typeface="Courier"/>
              </a:rPr>
              <a:t>": {</a:t>
            </a:r>
          </a:p>
          <a:p>
            <a:r>
              <a:rPr lang="nl-NL" sz="1400" dirty="0">
                <a:latin typeface="Courier"/>
                <a:cs typeface="Courier"/>
              </a:rPr>
              <a:t>    "</a:t>
            </a:r>
            <a:r>
              <a:rPr lang="nl-NL" sz="1400" dirty="0" err="1">
                <a:latin typeface="Courier"/>
                <a:cs typeface="Courier"/>
              </a:rPr>
              <a:t>AwardsWon</a:t>
            </a:r>
            <a:r>
              <a:rPr lang="nl-NL" sz="1400" dirty="0">
                <a:latin typeface="Courier"/>
                <a:cs typeface="Courier"/>
              </a:rPr>
              <a:t>": {</a:t>
            </a:r>
          </a:p>
          <a:p>
            <a:r>
              <a:rPr lang="nl-NL" sz="1400" dirty="0">
                <a:latin typeface="Courier"/>
                <a:cs typeface="Courier"/>
              </a:rPr>
              <a:t>      "equiv_id_638": {</a:t>
            </a:r>
          </a:p>
          <a:p>
            <a:r>
              <a:rPr lang="nl-NL" sz="1400" dirty="0">
                <a:latin typeface="Courier"/>
                <a:cs typeface="Courier"/>
              </a:rPr>
              <a:t>        "</a:t>
            </a:r>
            <a:r>
              <a:rPr lang="nl-NL" sz="1400" dirty="0" err="1">
                <a:latin typeface="Courier"/>
                <a:cs typeface="Courier"/>
              </a:rPr>
              <a:t>stream_ids</a:t>
            </a:r>
            <a:r>
              <a:rPr lang="nl-NL" sz="1400" dirty="0">
                <a:latin typeface="Courier"/>
                <a:cs typeface="Courier"/>
              </a:rPr>
              <a:t>": [</a:t>
            </a:r>
          </a:p>
          <a:p>
            <a:r>
              <a:rPr lang="nl-NL" sz="1400" dirty="0">
                <a:latin typeface="Courier"/>
                <a:cs typeface="Courier"/>
              </a:rPr>
              <a:t>          "1333632971-708c60ffdf54064e32eafeffbe145a51",</a:t>
            </a:r>
          </a:p>
          <a:p>
            <a:r>
              <a:rPr lang="nl-NL" sz="1400" dirty="0">
                <a:latin typeface="Courier"/>
                <a:cs typeface="Courier"/>
              </a:rPr>
              <a:t>          "1333423260-5a728deb9b81ba22a0109ad767ba4457",</a:t>
            </a:r>
          </a:p>
          <a:p>
            <a:r>
              <a:rPr lang="nl-NL" sz="1400" dirty="0">
                <a:latin typeface="Courier"/>
                <a:cs typeface="Courier"/>
              </a:rPr>
              <a:t>          "1353337781-efc6c892f4f07f33573451d818e8629c"</a:t>
            </a:r>
          </a:p>
          <a:p>
            <a:r>
              <a:rPr lang="nl-NL" sz="1400" dirty="0">
                <a:latin typeface="Courier"/>
                <a:cs typeface="Courier"/>
              </a:rPr>
              <a:t>        ],</a:t>
            </a:r>
          </a:p>
          <a:p>
            <a:r>
              <a:rPr lang="nl-NL" sz="1400" dirty="0">
                <a:latin typeface="Courier"/>
                <a:cs typeface="Courier"/>
              </a:rPr>
              <a:t>        "begin": "2012-04-03-03",</a:t>
            </a:r>
          </a:p>
          <a:p>
            <a:r>
              <a:rPr lang="nl-NL" sz="1400" dirty="0">
                <a:latin typeface="Courier"/>
                <a:cs typeface="Courier"/>
              </a:rPr>
              <a:t>        "end": "2012-11-19-15",</a:t>
            </a:r>
          </a:p>
          <a:p>
            <a:r>
              <a:rPr lang="nl-NL" sz="1400" dirty="0">
                <a:latin typeface="Courier"/>
                <a:cs typeface="Courier"/>
              </a:rPr>
              <a:t>        "</a:t>
            </a:r>
            <a:r>
              <a:rPr lang="nl-NL" sz="1400" dirty="0" err="1">
                <a:latin typeface="Courier"/>
                <a:cs typeface="Courier"/>
              </a:rPr>
              <a:t>beginState</a:t>
            </a:r>
            <a:r>
              <a:rPr lang="nl-NL" sz="1400" dirty="0">
                <a:latin typeface="Courier"/>
                <a:cs typeface="Courier"/>
              </a:rPr>
              <a:t>": "|",</a:t>
            </a:r>
          </a:p>
          <a:p>
            <a:r>
              <a:rPr lang="nl-NL" sz="1400" dirty="0">
                <a:latin typeface="Courier"/>
                <a:cs typeface="Courier"/>
              </a:rPr>
              <a:t>        "</a:t>
            </a:r>
            <a:r>
              <a:rPr lang="nl-NL" sz="1400" dirty="0" err="1">
                <a:latin typeface="Courier"/>
                <a:cs typeface="Courier"/>
              </a:rPr>
              <a:t>endState</a:t>
            </a:r>
            <a:r>
              <a:rPr lang="nl-NL" sz="1400" dirty="0">
                <a:latin typeface="Courier"/>
                <a:cs typeface="Courier"/>
              </a:rPr>
              <a:t>": "&gt;",</a:t>
            </a:r>
          </a:p>
          <a:p>
            <a:r>
              <a:rPr lang="nl-NL" sz="1400" dirty="0">
                <a:latin typeface="Courier"/>
                <a:cs typeface="Courier"/>
              </a:rPr>
              <a:t>        "</a:t>
            </a:r>
            <a:r>
              <a:rPr lang="nl-NL" sz="1400" dirty="0" err="1">
                <a:latin typeface="Courier"/>
                <a:cs typeface="Courier"/>
              </a:rPr>
              <a:t>aliases</a:t>
            </a:r>
            <a:r>
              <a:rPr lang="nl-NL" sz="1400" dirty="0">
                <a:latin typeface="Courier"/>
                <a:cs typeface="Courier"/>
              </a:rPr>
              <a:t>": [</a:t>
            </a:r>
          </a:p>
          <a:p>
            <a:r>
              <a:rPr lang="nl-NL" sz="1400" dirty="0">
                <a:latin typeface="Courier"/>
                <a:cs typeface="Courier"/>
              </a:rPr>
              <a:t>          "2012 </a:t>
            </a:r>
            <a:r>
              <a:rPr lang="nl-NL" sz="1400" dirty="0" err="1">
                <a:latin typeface="Courier"/>
                <a:cs typeface="Courier"/>
              </a:rPr>
              <a:t>Killam</a:t>
            </a:r>
            <a:r>
              <a:rPr lang="nl-NL" sz="1400" dirty="0">
                <a:latin typeface="Courier"/>
                <a:cs typeface="Courier"/>
              </a:rPr>
              <a:t> </a:t>
            </a:r>
            <a:r>
              <a:rPr lang="nl-NL" sz="1400" dirty="0" err="1">
                <a:latin typeface="Courier"/>
                <a:cs typeface="Courier"/>
              </a:rPr>
              <a:t>Prize</a:t>
            </a:r>
            <a:r>
              <a:rPr lang="nl-NL" sz="1400" dirty="0">
                <a:latin typeface="Courier"/>
                <a:cs typeface="Courier"/>
              </a:rPr>
              <a:t> in engineering",</a:t>
            </a:r>
          </a:p>
          <a:p>
            <a:r>
              <a:rPr lang="nl-NL" sz="1400" dirty="0">
                <a:latin typeface="Courier"/>
                <a:cs typeface="Courier"/>
              </a:rPr>
              <a:t>          "</a:t>
            </a:r>
            <a:r>
              <a:rPr lang="nl-NL" sz="1400" dirty="0" err="1">
                <a:latin typeface="Courier"/>
                <a:cs typeface="Courier"/>
              </a:rPr>
              <a:t>Killam</a:t>
            </a:r>
            <a:r>
              <a:rPr lang="nl-NL" sz="1400" dirty="0">
                <a:latin typeface="Courier"/>
                <a:cs typeface="Courier"/>
              </a:rPr>
              <a:t> </a:t>
            </a:r>
            <a:r>
              <a:rPr lang="nl-NL" sz="1400" dirty="0" err="1">
                <a:latin typeface="Courier"/>
                <a:cs typeface="Courier"/>
              </a:rPr>
              <a:t>Prize</a:t>
            </a:r>
            <a:r>
              <a:rPr lang="nl-NL" sz="1400" dirty="0">
                <a:latin typeface="Courier"/>
                <a:cs typeface="Courier"/>
              </a:rPr>
              <a:t>",</a:t>
            </a:r>
          </a:p>
          <a:p>
            <a:r>
              <a:rPr lang="nl-NL" sz="1400" dirty="0">
                <a:latin typeface="Courier"/>
                <a:cs typeface="Courier"/>
              </a:rPr>
              <a:t>          "2012 Canada </a:t>
            </a:r>
            <a:r>
              <a:rPr lang="nl-NL" sz="1400" dirty="0" err="1">
                <a:latin typeface="Courier"/>
                <a:cs typeface="Courier"/>
              </a:rPr>
              <a:t>Council's</a:t>
            </a:r>
            <a:r>
              <a:rPr lang="nl-NL" sz="1400" dirty="0">
                <a:latin typeface="Courier"/>
                <a:cs typeface="Courier"/>
              </a:rPr>
              <a:t> </a:t>
            </a:r>
            <a:r>
              <a:rPr lang="nl-NL" sz="1400" dirty="0" err="1">
                <a:latin typeface="Courier"/>
                <a:cs typeface="Courier"/>
              </a:rPr>
              <a:t>Killam</a:t>
            </a:r>
            <a:r>
              <a:rPr lang="nl-NL" sz="1400" dirty="0">
                <a:latin typeface="Courier"/>
                <a:cs typeface="Courier"/>
              </a:rPr>
              <a:t> </a:t>
            </a:r>
            <a:r>
              <a:rPr lang="nl-NL" sz="1400" dirty="0" err="1">
                <a:latin typeface="Courier"/>
                <a:cs typeface="Courier"/>
              </a:rPr>
              <a:t>Prize</a:t>
            </a:r>
            <a:r>
              <a:rPr lang="nl-NL" sz="1400" dirty="0">
                <a:latin typeface="Courier"/>
                <a:cs typeface="Courier"/>
              </a:rPr>
              <a:t> </a:t>
            </a:r>
            <a:r>
              <a:rPr lang="nl-NL" sz="1400" dirty="0" err="1">
                <a:latin typeface="Courier"/>
                <a:cs typeface="Courier"/>
              </a:rPr>
              <a:t>laureates</a:t>
            </a:r>
            <a:r>
              <a:rPr lang="nl-NL" sz="1400" dirty="0">
                <a:latin typeface="Courier"/>
                <a:cs typeface="Courier"/>
              </a:rPr>
              <a:t>",</a:t>
            </a:r>
          </a:p>
          <a:p>
            <a:r>
              <a:rPr lang="nl-NL" sz="1400" dirty="0">
                <a:latin typeface="Courier"/>
                <a:cs typeface="Courier"/>
              </a:rPr>
              <a:t>          "2012 </a:t>
            </a:r>
            <a:r>
              <a:rPr lang="nl-NL" sz="1400" dirty="0" err="1">
                <a:latin typeface="Courier"/>
                <a:cs typeface="Courier"/>
              </a:rPr>
              <a:t>Killam</a:t>
            </a:r>
            <a:r>
              <a:rPr lang="nl-NL" sz="1400" dirty="0">
                <a:latin typeface="Courier"/>
                <a:cs typeface="Courier"/>
              </a:rPr>
              <a:t> </a:t>
            </a:r>
            <a:r>
              <a:rPr lang="nl-NL" sz="1400" dirty="0" err="1">
                <a:latin typeface="Courier"/>
                <a:cs typeface="Courier"/>
              </a:rPr>
              <a:t>Prize</a:t>
            </a:r>
            <a:r>
              <a:rPr lang="nl-NL" sz="1400" dirty="0">
                <a:latin typeface="Courier"/>
                <a:cs typeface="Courier"/>
              </a:rPr>
              <a:t>"</a:t>
            </a:r>
          </a:p>
          <a:p>
            <a:r>
              <a:rPr lang="nl-NL" sz="1400" dirty="0">
                <a:latin typeface="Courier"/>
                <a:cs typeface="Courier"/>
              </a:rPr>
              <a:t>        ]</a:t>
            </a:r>
          </a:p>
          <a:p>
            <a:r>
              <a:rPr lang="nl-NL" sz="1400" dirty="0">
                <a:latin typeface="Courier"/>
                <a:cs typeface="Courier"/>
              </a:rPr>
              <a:t>      }</a:t>
            </a:r>
            <a:r>
              <a:rPr lang="nl-NL" sz="1400" dirty="0" smtClean="0">
                <a:latin typeface="Courier"/>
                <a:cs typeface="Courier"/>
              </a:rPr>
              <a:t>,</a:t>
            </a:r>
            <a:endParaRPr lang="en-US" sz="1400" dirty="0">
              <a:latin typeface="Courier"/>
              <a:cs typeface="Courier"/>
            </a:endParaRPr>
          </a:p>
        </p:txBody>
      </p:sp>
      <p:sp>
        <p:nvSpPr>
          <p:cNvPr id="11" name="Rectangle 10"/>
          <p:cNvSpPr/>
          <p:nvPr/>
        </p:nvSpPr>
        <p:spPr>
          <a:xfrm>
            <a:off x="15240000" y="14401800"/>
            <a:ext cx="21945600" cy="4401204"/>
          </a:xfrm>
          <a:prstGeom prst="rect">
            <a:avLst/>
          </a:prstGeom>
        </p:spPr>
        <p:txBody>
          <a:bodyPr>
            <a:spAutoFit/>
          </a:bodyPr>
          <a:lstStyle/>
          <a:p>
            <a:r>
              <a:rPr lang="nl-NL" sz="1400" dirty="0">
                <a:latin typeface="Courier"/>
                <a:cs typeface="Courier"/>
              </a:rPr>
              <a:t>{</a:t>
            </a:r>
          </a:p>
          <a:p>
            <a:r>
              <a:rPr lang="nl-NL" sz="1400" dirty="0">
                <a:latin typeface="Courier"/>
                <a:cs typeface="Courier"/>
              </a:rPr>
              <a:t>  "http://</a:t>
            </a:r>
            <a:r>
              <a:rPr lang="nl-NL" sz="1400" dirty="0" err="1">
                <a:latin typeface="Courier"/>
                <a:cs typeface="Courier"/>
              </a:rPr>
              <a:t>en.wikipedia.org</a:t>
            </a:r>
            <a:r>
              <a:rPr lang="nl-NL" sz="1400" dirty="0">
                <a:latin typeface="Courier"/>
                <a:cs typeface="Courier"/>
              </a:rPr>
              <a:t>/</a:t>
            </a:r>
            <a:r>
              <a:rPr lang="nl-NL" sz="1400" dirty="0" err="1">
                <a:latin typeface="Courier"/>
                <a:cs typeface="Courier"/>
              </a:rPr>
              <a:t>wiki</a:t>
            </a:r>
            <a:r>
              <a:rPr lang="nl-NL" sz="1400" dirty="0">
                <a:latin typeface="Courier"/>
                <a:cs typeface="Courier"/>
              </a:rPr>
              <a:t>/Geoffrey_E._</a:t>
            </a:r>
            <a:r>
              <a:rPr lang="nl-NL" sz="1400" dirty="0" err="1">
                <a:latin typeface="Courier"/>
                <a:cs typeface="Courier"/>
              </a:rPr>
              <a:t>Hinton</a:t>
            </a:r>
            <a:r>
              <a:rPr lang="nl-NL" sz="1400" dirty="0">
                <a:latin typeface="Courier"/>
                <a:cs typeface="Courier"/>
              </a:rPr>
              <a:t>": {</a:t>
            </a:r>
          </a:p>
          <a:p>
            <a:r>
              <a:rPr lang="nl-NL" sz="1400" dirty="0">
                <a:latin typeface="Courier"/>
                <a:cs typeface="Courier"/>
              </a:rPr>
              <a:t>    "</a:t>
            </a:r>
            <a:r>
              <a:rPr lang="nl-NL" sz="1400" dirty="0" err="1">
                <a:latin typeface="Courier"/>
                <a:cs typeface="Courier"/>
              </a:rPr>
              <a:t>AwardsWon</a:t>
            </a:r>
            <a:r>
              <a:rPr lang="nl-NL" sz="1400" dirty="0">
                <a:latin typeface="Courier"/>
                <a:cs typeface="Courier"/>
              </a:rPr>
              <a:t>": {</a:t>
            </a:r>
          </a:p>
          <a:p>
            <a:r>
              <a:rPr lang="nl-NL" sz="1400" dirty="0">
                <a:latin typeface="Courier"/>
                <a:cs typeface="Courier"/>
              </a:rPr>
              <a:t>      "equiv_id_638": {</a:t>
            </a:r>
          </a:p>
          <a:p>
            <a:r>
              <a:rPr lang="nl-NL" sz="1400" dirty="0">
                <a:latin typeface="Courier"/>
                <a:cs typeface="Courier"/>
              </a:rPr>
              <a:t>        "</a:t>
            </a:r>
            <a:r>
              <a:rPr lang="nl-NL" sz="1400" dirty="0" err="1">
                <a:latin typeface="Courier"/>
                <a:cs typeface="Courier"/>
              </a:rPr>
              <a:t>stream_ids</a:t>
            </a:r>
            <a:r>
              <a:rPr lang="nl-NL" sz="1400" dirty="0">
                <a:latin typeface="Courier"/>
                <a:cs typeface="Courier"/>
              </a:rPr>
              <a:t>": [</a:t>
            </a:r>
          </a:p>
          <a:p>
            <a:r>
              <a:rPr lang="nl-NL" sz="1400" dirty="0">
                <a:latin typeface="Courier"/>
                <a:cs typeface="Courier"/>
              </a:rPr>
              <a:t>          "1333632971-708c60ffdf54064e32eafeffbe145a51",</a:t>
            </a:r>
          </a:p>
          <a:p>
            <a:r>
              <a:rPr lang="nl-NL" sz="1400" dirty="0">
                <a:latin typeface="Courier"/>
                <a:cs typeface="Courier"/>
              </a:rPr>
              <a:t>          "1333423260-5a728deb9b81ba22a0109ad767ba4457",</a:t>
            </a:r>
          </a:p>
          <a:p>
            <a:r>
              <a:rPr lang="nl-NL" sz="1400" dirty="0">
                <a:latin typeface="Courier"/>
                <a:cs typeface="Courier"/>
              </a:rPr>
              <a:t>          "1353337781-efc6c892f4f07f33573451d818e8629c"</a:t>
            </a:r>
          </a:p>
          <a:p>
            <a:r>
              <a:rPr lang="nl-NL" sz="1400" dirty="0">
                <a:latin typeface="Courier"/>
                <a:cs typeface="Courier"/>
              </a:rPr>
              <a:t>        ],</a:t>
            </a:r>
          </a:p>
          <a:p>
            <a:r>
              <a:rPr lang="nl-NL" sz="1400" dirty="0">
                <a:latin typeface="Courier"/>
                <a:cs typeface="Courier"/>
              </a:rPr>
              <a:t>        "begin": "2012-04-03-03",</a:t>
            </a:r>
          </a:p>
          <a:p>
            <a:r>
              <a:rPr lang="nl-NL" sz="1400" dirty="0">
                <a:latin typeface="Courier"/>
                <a:cs typeface="Courier"/>
              </a:rPr>
              <a:t>        "end": "2012-11-19-15",</a:t>
            </a:r>
          </a:p>
          <a:p>
            <a:r>
              <a:rPr lang="nl-NL" sz="1400" dirty="0">
                <a:latin typeface="Courier"/>
                <a:cs typeface="Courier"/>
              </a:rPr>
              <a:t>        "</a:t>
            </a:r>
            <a:r>
              <a:rPr lang="nl-NL" sz="1400" dirty="0" err="1">
                <a:latin typeface="Courier"/>
                <a:cs typeface="Courier"/>
              </a:rPr>
              <a:t>beginState</a:t>
            </a:r>
            <a:r>
              <a:rPr lang="nl-NL" sz="1400" dirty="0">
                <a:latin typeface="Courier"/>
                <a:cs typeface="Courier"/>
              </a:rPr>
              <a:t>": "|",</a:t>
            </a:r>
          </a:p>
          <a:p>
            <a:r>
              <a:rPr lang="nl-NL" sz="1400" dirty="0">
                <a:latin typeface="Courier"/>
                <a:cs typeface="Courier"/>
              </a:rPr>
              <a:t>        "</a:t>
            </a:r>
            <a:r>
              <a:rPr lang="nl-NL" sz="1400" dirty="0" err="1">
                <a:latin typeface="Courier"/>
                <a:cs typeface="Courier"/>
              </a:rPr>
              <a:t>endState</a:t>
            </a:r>
            <a:r>
              <a:rPr lang="nl-NL" sz="1400" dirty="0">
                <a:latin typeface="Courier"/>
                <a:cs typeface="Courier"/>
              </a:rPr>
              <a:t>": "&gt;",</a:t>
            </a:r>
          </a:p>
          <a:p>
            <a:r>
              <a:rPr lang="nl-NL" sz="1400" dirty="0">
                <a:latin typeface="Courier"/>
                <a:cs typeface="Courier"/>
              </a:rPr>
              <a:t>        "</a:t>
            </a:r>
            <a:r>
              <a:rPr lang="nl-NL" sz="1400" dirty="0" err="1">
                <a:latin typeface="Courier"/>
                <a:cs typeface="Courier"/>
              </a:rPr>
              <a:t>aliases</a:t>
            </a:r>
            <a:r>
              <a:rPr lang="nl-NL" sz="1400" dirty="0">
                <a:latin typeface="Courier"/>
                <a:cs typeface="Courier"/>
              </a:rPr>
              <a:t>": [</a:t>
            </a:r>
          </a:p>
          <a:p>
            <a:r>
              <a:rPr lang="nl-NL" sz="1400" dirty="0">
                <a:latin typeface="Courier"/>
                <a:cs typeface="Courier"/>
              </a:rPr>
              <a:t>          "2012 </a:t>
            </a:r>
            <a:r>
              <a:rPr lang="nl-NL" sz="1400" dirty="0" err="1">
                <a:latin typeface="Courier"/>
                <a:cs typeface="Courier"/>
              </a:rPr>
              <a:t>Killam</a:t>
            </a:r>
            <a:r>
              <a:rPr lang="nl-NL" sz="1400" dirty="0">
                <a:latin typeface="Courier"/>
                <a:cs typeface="Courier"/>
              </a:rPr>
              <a:t> </a:t>
            </a:r>
            <a:r>
              <a:rPr lang="nl-NL" sz="1400" dirty="0" err="1">
                <a:latin typeface="Courier"/>
                <a:cs typeface="Courier"/>
              </a:rPr>
              <a:t>Prize</a:t>
            </a:r>
            <a:r>
              <a:rPr lang="nl-NL" sz="1400" dirty="0">
                <a:latin typeface="Courier"/>
                <a:cs typeface="Courier"/>
              </a:rPr>
              <a:t> in engineering",</a:t>
            </a:r>
          </a:p>
          <a:p>
            <a:r>
              <a:rPr lang="nl-NL" sz="1400" dirty="0">
                <a:latin typeface="Courier"/>
                <a:cs typeface="Courier"/>
              </a:rPr>
              <a:t>          "</a:t>
            </a:r>
            <a:r>
              <a:rPr lang="nl-NL" sz="1400" dirty="0" err="1">
                <a:latin typeface="Courier"/>
                <a:cs typeface="Courier"/>
              </a:rPr>
              <a:t>Killam</a:t>
            </a:r>
            <a:r>
              <a:rPr lang="nl-NL" sz="1400" dirty="0">
                <a:latin typeface="Courier"/>
                <a:cs typeface="Courier"/>
              </a:rPr>
              <a:t> </a:t>
            </a:r>
            <a:r>
              <a:rPr lang="nl-NL" sz="1400" dirty="0" err="1">
                <a:latin typeface="Courier"/>
                <a:cs typeface="Courier"/>
              </a:rPr>
              <a:t>Prize</a:t>
            </a:r>
            <a:r>
              <a:rPr lang="nl-NL" sz="1400" dirty="0">
                <a:latin typeface="Courier"/>
                <a:cs typeface="Courier"/>
              </a:rPr>
              <a:t>",</a:t>
            </a:r>
          </a:p>
          <a:p>
            <a:r>
              <a:rPr lang="nl-NL" sz="1400" dirty="0">
                <a:latin typeface="Courier"/>
                <a:cs typeface="Courier"/>
              </a:rPr>
              <a:t>          "2012 Canada </a:t>
            </a:r>
            <a:r>
              <a:rPr lang="nl-NL" sz="1400" dirty="0" err="1">
                <a:latin typeface="Courier"/>
                <a:cs typeface="Courier"/>
              </a:rPr>
              <a:t>Council's</a:t>
            </a:r>
            <a:r>
              <a:rPr lang="nl-NL" sz="1400" dirty="0">
                <a:latin typeface="Courier"/>
                <a:cs typeface="Courier"/>
              </a:rPr>
              <a:t> </a:t>
            </a:r>
            <a:r>
              <a:rPr lang="nl-NL" sz="1400" dirty="0" err="1">
                <a:latin typeface="Courier"/>
                <a:cs typeface="Courier"/>
              </a:rPr>
              <a:t>Killam</a:t>
            </a:r>
            <a:r>
              <a:rPr lang="nl-NL" sz="1400" dirty="0">
                <a:latin typeface="Courier"/>
                <a:cs typeface="Courier"/>
              </a:rPr>
              <a:t> </a:t>
            </a:r>
            <a:r>
              <a:rPr lang="nl-NL" sz="1400" dirty="0" err="1">
                <a:latin typeface="Courier"/>
                <a:cs typeface="Courier"/>
              </a:rPr>
              <a:t>Prize</a:t>
            </a:r>
            <a:r>
              <a:rPr lang="nl-NL" sz="1400" dirty="0">
                <a:latin typeface="Courier"/>
                <a:cs typeface="Courier"/>
              </a:rPr>
              <a:t> </a:t>
            </a:r>
            <a:r>
              <a:rPr lang="nl-NL" sz="1400" dirty="0" err="1">
                <a:latin typeface="Courier"/>
                <a:cs typeface="Courier"/>
              </a:rPr>
              <a:t>laureates</a:t>
            </a:r>
            <a:r>
              <a:rPr lang="nl-NL" sz="1400" dirty="0">
                <a:latin typeface="Courier"/>
                <a:cs typeface="Courier"/>
              </a:rPr>
              <a:t>",</a:t>
            </a:r>
          </a:p>
          <a:p>
            <a:r>
              <a:rPr lang="nl-NL" sz="1400" dirty="0">
                <a:latin typeface="Courier"/>
                <a:cs typeface="Courier"/>
              </a:rPr>
              <a:t>          "2012 </a:t>
            </a:r>
            <a:r>
              <a:rPr lang="nl-NL" sz="1400" dirty="0" err="1">
                <a:latin typeface="Courier"/>
                <a:cs typeface="Courier"/>
              </a:rPr>
              <a:t>Killam</a:t>
            </a:r>
            <a:r>
              <a:rPr lang="nl-NL" sz="1400" dirty="0">
                <a:latin typeface="Courier"/>
                <a:cs typeface="Courier"/>
              </a:rPr>
              <a:t> </a:t>
            </a:r>
            <a:r>
              <a:rPr lang="nl-NL" sz="1400" dirty="0" err="1">
                <a:latin typeface="Courier"/>
                <a:cs typeface="Courier"/>
              </a:rPr>
              <a:t>Prize</a:t>
            </a:r>
            <a:r>
              <a:rPr lang="nl-NL" sz="1400" dirty="0">
                <a:latin typeface="Courier"/>
                <a:cs typeface="Courier"/>
              </a:rPr>
              <a:t>"</a:t>
            </a:r>
          </a:p>
          <a:p>
            <a:r>
              <a:rPr lang="nl-NL" sz="1400" dirty="0">
                <a:latin typeface="Courier"/>
                <a:cs typeface="Courier"/>
              </a:rPr>
              <a:t>        ]</a:t>
            </a:r>
          </a:p>
          <a:p>
            <a:r>
              <a:rPr lang="nl-NL" sz="1400" dirty="0">
                <a:latin typeface="Courier"/>
                <a:cs typeface="Courier"/>
              </a:rPr>
              <a:t>      }</a:t>
            </a:r>
            <a:r>
              <a:rPr lang="nl-NL" sz="1400" dirty="0" smtClean="0">
                <a:latin typeface="Courier"/>
                <a:cs typeface="Courier"/>
              </a:rPr>
              <a:t>,</a:t>
            </a:r>
            <a:endParaRPr lang="en-US" sz="1400" dirty="0">
              <a:latin typeface="Courier"/>
              <a:cs typeface="Courier"/>
            </a:endParaRPr>
          </a:p>
        </p:txBody>
      </p:sp>
      <p:sp>
        <p:nvSpPr>
          <p:cNvPr id="2" name="Rectangle 1"/>
          <p:cNvSpPr/>
          <p:nvPr/>
        </p:nvSpPr>
        <p:spPr>
          <a:xfrm>
            <a:off x="7445081" y="-587346"/>
            <a:ext cx="3660667" cy="3825669"/>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descr="ssf-legen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091" y="-5555965"/>
            <a:ext cx="9593130" cy="9593130"/>
          </a:xfrm>
          <a:prstGeom prst="rect">
            <a:avLst/>
          </a:prstGeom>
        </p:spPr>
      </p:pic>
      <p:sp>
        <p:nvSpPr>
          <p:cNvPr id="17" name="TextBox 16"/>
          <p:cNvSpPr txBox="1"/>
          <p:nvPr/>
        </p:nvSpPr>
        <p:spPr>
          <a:xfrm>
            <a:off x="4127351" y="3238324"/>
            <a:ext cx="6764461" cy="4939814"/>
          </a:xfrm>
          <a:prstGeom prst="rect">
            <a:avLst/>
          </a:prstGeom>
          <a:solidFill>
            <a:schemeClr val="bg1"/>
          </a:solidFill>
        </p:spPr>
        <p:txBody>
          <a:bodyPr wrap="none" rtlCol="0">
            <a:spAutoFit/>
          </a:bodyPr>
          <a:lstStyle/>
          <a:p>
            <a:r>
              <a:rPr lang="nl-NL" sz="1500" dirty="0">
                <a:latin typeface="Courier"/>
                <a:cs typeface="Courier"/>
              </a:rPr>
              <a:t>{</a:t>
            </a:r>
          </a:p>
          <a:p>
            <a:r>
              <a:rPr lang="nl-NL" sz="1500" dirty="0">
                <a:solidFill>
                  <a:srgbClr val="FF0000"/>
                </a:solidFill>
                <a:latin typeface="Courier"/>
                <a:cs typeface="Courier"/>
              </a:rPr>
              <a:t>  "http://</a:t>
            </a:r>
            <a:r>
              <a:rPr lang="nl-NL" sz="1500" dirty="0" err="1">
                <a:solidFill>
                  <a:srgbClr val="FF0000"/>
                </a:solidFill>
                <a:latin typeface="Courier"/>
                <a:cs typeface="Courier"/>
              </a:rPr>
              <a:t>en.wikipedia.org</a:t>
            </a:r>
            <a:r>
              <a:rPr lang="nl-NL" sz="1500" dirty="0">
                <a:solidFill>
                  <a:srgbClr val="FF0000"/>
                </a:solidFill>
                <a:latin typeface="Courier"/>
                <a:cs typeface="Courier"/>
              </a:rPr>
              <a:t>/</a:t>
            </a:r>
            <a:r>
              <a:rPr lang="nl-NL" sz="1500" dirty="0" err="1">
                <a:solidFill>
                  <a:srgbClr val="FF0000"/>
                </a:solidFill>
                <a:latin typeface="Courier"/>
                <a:cs typeface="Courier"/>
              </a:rPr>
              <a:t>wiki</a:t>
            </a:r>
            <a:r>
              <a:rPr lang="nl-NL" sz="1500" dirty="0">
                <a:solidFill>
                  <a:srgbClr val="FF0000"/>
                </a:solidFill>
                <a:latin typeface="Courier"/>
                <a:cs typeface="Courier"/>
              </a:rPr>
              <a:t>/Geoffrey_E._</a:t>
            </a:r>
            <a:r>
              <a:rPr lang="nl-NL" sz="1500" dirty="0" err="1">
                <a:solidFill>
                  <a:srgbClr val="FF0000"/>
                </a:solidFill>
                <a:latin typeface="Courier"/>
                <a:cs typeface="Courier"/>
              </a:rPr>
              <a:t>Hinton</a:t>
            </a:r>
            <a:r>
              <a:rPr lang="nl-NL" sz="1500" dirty="0">
                <a:solidFill>
                  <a:srgbClr val="FF0000"/>
                </a:solidFill>
                <a:latin typeface="Courier"/>
                <a:cs typeface="Courier"/>
              </a:rPr>
              <a:t>": {</a:t>
            </a:r>
          </a:p>
          <a:p>
            <a:r>
              <a:rPr lang="nl-NL" sz="1500" dirty="0">
                <a:solidFill>
                  <a:srgbClr val="FF0000"/>
                </a:solidFill>
                <a:latin typeface="Courier"/>
                <a:cs typeface="Courier"/>
              </a:rPr>
              <a:t>    "</a:t>
            </a:r>
            <a:r>
              <a:rPr lang="nl-NL" sz="1500" dirty="0" err="1">
                <a:solidFill>
                  <a:srgbClr val="FF0000"/>
                </a:solidFill>
                <a:latin typeface="Courier"/>
                <a:cs typeface="Courier"/>
              </a:rPr>
              <a:t>AwardsWon</a:t>
            </a:r>
            <a:r>
              <a:rPr lang="nl-NL" sz="1500" dirty="0">
                <a:solidFill>
                  <a:srgbClr val="FF0000"/>
                </a:solidFill>
                <a:latin typeface="Courier"/>
                <a:cs typeface="Courier"/>
              </a:rPr>
              <a:t>": {</a:t>
            </a:r>
          </a:p>
          <a:p>
            <a:r>
              <a:rPr lang="nl-NL" sz="1500" dirty="0">
                <a:latin typeface="Courier"/>
                <a:cs typeface="Courier"/>
              </a:rPr>
              <a:t>      "equiv_id_638": {</a:t>
            </a:r>
          </a:p>
          <a:p>
            <a:r>
              <a:rPr lang="nl-NL" sz="1500" dirty="0">
                <a:latin typeface="Courier"/>
                <a:cs typeface="Courier"/>
              </a:rPr>
              <a:t>       </a:t>
            </a:r>
            <a:r>
              <a:rPr lang="nl-NL" sz="1500" dirty="0">
                <a:solidFill>
                  <a:srgbClr val="D74341"/>
                </a:solidFill>
                <a:latin typeface="Courier"/>
                <a:cs typeface="Courier"/>
              </a:rPr>
              <a:t> "</a:t>
            </a:r>
            <a:r>
              <a:rPr lang="nl-NL" sz="1500" dirty="0" err="1">
                <a:solidFill>
                  <a:srgbClr val="D74341"/>
                </a:solidFill>
                <a:latin typeface="Courier"/>
                <a:cs typeface="Courier"/>
              </a:rPr>
              <a:t>stream_ids</a:t>
            </a:r>
            <a:r>
              <a:rPr lang="nl-NL" sz="1500" dirty="0">
                <a:solidFill>
                  <a:srgbClr val="D74341"/>
                </a:solidFill>
                <a:latin typeface="Courier"/>
                <a:cs typeface="Courier"/>
              </a:rPr>
              <a:t>": [</a:t>
            </a:r>
          </a:p>
          <a:p>
            <a:r>
              <a:rPr lang="nl-NL" sz="1500" dirty="0">
                <a:solidFill>
                  <a:srgbClr val="D74341"/>
                </a:solidFill>
                <a:latin typeface="Courier"/>
                <a:cs typeface="Courier"/>
              </a:rPr>
              <a:t>          "1333632971-708c60ffdf54064e32eafeffbe145a51",</a:t>
            </a:r>
          </a:p>
          <a:p>
            <a:r>
              <a:rPr lang="nl-NL" sz="1500" dirty="0">
                <a:solidFill>
                  <a:srgbClr val="D74341"/>
                </a:solidFill>
                <a:latin typeface="Courier"/>
                <a:cs typeface="Courier"/>
              </a:rPr>
              <a:t>          "1333423260-5a728deb9b81ba22a0109ad767ba4457",</a:t>
            </a:r>
          </a:p>
          <a:p>
            <a:r>
              <a:rPr lang="nl-NL" sz="1500" dirty="0">
                <a:solidFill>
                  <a:srgbClr val="D74341"/>
                </a:solidFill>
                <a:latin typeface="Courier"/>
                <a:cs typeface="Courier"/>
              </a:rPr>
              <a:t>          "1353337781-efc6c892f4f07f33573451d818e8629c"</a:t>
            </a:r>
          </a:p>
          <a:p>
            <a:r>
              <a:rPr lang="nl-NL" sz="1500" dirty="0">
                <a:solidFill>
                  <a:srgbClr val="D74341"/>
                </a:solidFill>
                <a:latin typeface="Courier"/>
                <a:cs typeface="Courier"/>
              </a:rPr>
              <a:t>        ],</a:t>
            </a:r>
          </a:p>
          <a:p>
            <a:r>
              <a:rPr lang="nl-NL" sz="1500" dirty="0">
                <a:latin typeface="Courier"/>
                <a:cs typeface="Courier"/>
              </a:rPr>
              <a:t>        "</a:t>
            </a:r>
            <a:r>
              <a:rPr lang="nl-NL" sz="1500" dirty="0" err="1">
                <a:latin typeface="Courier"/>
                <a:cs typeface="Courier"/>
              </a:rPr>
              <a:t>aliases</a:t>
            </a:r>
            <a:r>
              <a:rPr lang="nl-NL" sz="1500" dirty="0">
                <a:latin typeface="Courier"/>
                <a:cs typeface="Courier"/>
              </a:rPr>
              <a:t>": [</a:t>
            </a:r>
          </a:p>
          <a:p>
            <a:r>
              <a:rPr lang="nl-NL" sz="1500" dirty="0">
                <a:latin typeface="Courier"/>
                <a:cs typeface="Courier"/>
              </a:rPr>
              <a:t>          "2012 </a:t>
            </a:r>
            <a:r>
              <a:rPr lang="nl-NL" sz="1500" dirty="0" err="1">
                <a:latin typeface="Courier"/>
                <a:cs typeface="Courier"/>
              </a:rPr>
              <a:t>Killam</a:t>
            </a:r>
            <a:r>
              <a:rPr lang="nl-NL" sz="1500" dirty="0">
                <a:latin typeface="Courier"/>
                <a:cs typeface="Courier"/>
              </a:rPr>
              <a:t> </a:t>
            </a:r>
            <a:r>
              <a:rPr lang="nl-NL" sz="1500" dirty="0" err="1">
                <a:latin typeface="Courier"/>
                <a:cs typeface="Courier"/>
              </a:rPr>
              <a:t>Prize</a:t>
            </a:r>
            <a:r>
              <a:rPr lang="nl-NL" sz="1500" dirty="0">
                <a:latin typeface="Courier"/>
                <a:cs typeface="Courier"/>
              </a:rPr>
              <a:t> in engineering",</a:t>
            </a:r>
          </a:p>
          <a:p>
            <a:r>
              <a:rPr lang="nl-NL" sz="1500" dirty="0">
                <a:latin typeface="Courier"/>
                <a:cs typeface="Courier"/>
              </a:rPr>
              <a:t>          "</a:t>
            </a:r>
            <a:r>
              <a:rPr lang="nl-NL" sz="1500" dirty="0" err="1">
                <a:latin typeface="Courier"/>
                <a:cs typeface="Courier"/>
              </a:rPr>
              <a:t>Killam</a:t>
            </a:r>
            <a:r>
              <a:rPr lang="nl-NL" sz="1500" dirty="0">
                <a:latin typeface="Courier"/>
                <a:cs typeface="Courier"/>
              </a:rPr>
              <a:t> </a:t>
            </a:r>
            <a:r>
              <a:rPr lang="nl-NL" sz="1500" dirty="0" err="1">
                <a:latin typeface="Courier"/>
                <a:cs typeface="Courier"/>
              </a:rPr>
              <a:t>Prize</a:t>
            </a:r>
            <a:r>
              <a:rPr lang="nl-NL" sz="1500" dirty="0">
                <a:latin typeface="Courier"/>
                <a:cs typeface="Courier"/>
              </a:rPr>
              <a:t>",</a:t>
            </a:r>
          </a:p>
          <a:p>
            <a:r>
              <a:rPr lang="nl-NL" sz="1500" dirty="0">
                <a:latin typeface="Courier"/>
                <a:cs typeface="Courier"/>
              </a:rPr>
              <a:t>          "2012 Canada </a:t>
            </a:r>
            <a:r>
              <a:rPr lang="nl-NL" sz="1500" dirty="0" err="1">
                <a:latin typeface="Courier"/>
                <a:cs typeface="Courier"/>
              </a:rPr>
              <a:t>Council's</a:t>
            </a:r>
            <a:r>
              <a:rPr lang="nl-NL" sz="1500" dirty="0">
                <a:latin typeface="Courier"/>
                <a:cs typeface="Courier"/>
              </a:rPr>
              <a:t> </a:t>
            </a:r>
            <a:r>
              <a:rPr lang="nl-NL" sz="1500" dirty="0" err="1">
                <a:latin typeface="Courier"/>
                <a:cs typeface="Courier"/>
              </a:rPr>
              <a:t>Killam</a:t>
            </a:r>
            <a:r>
              <a:rPr lang="nl-NL" sz="1500" dirty="0">
                <a:latin typeface="Courier"/>
                <a:cs typeface="Courier"/>
              </a:rPr>
              <a:t> </a:t>
            </a:r>
            <a:r>
              <a:rPr lang="nl-NL" sz="1500" dirty="0" err="1">
                <a:latin typeface="Courier"/>
                <a:cs typeface="Courier"/>
              </a:rPr>
              <a:t>Prize</a:t>
            </a:r>
            <a:r>
              <a:rPr lang="nl-NL" sz="1500" dirty="0">
                <a:latin typeface="Courier"/>
                <a:cs typeface="Courier"/>
              </a:rPr>
              <a:t> </a:t>
            </a:r>
            <a:r>
              <a:rPr lang="nl-NL" sz="1500" dirty="0" err="1">
                <a:latin typeface="Courier"/>
                <a:cs typeface="Courier"/>
              </a:rPr>
              <a:t>laureates</a:t>
            </a:r>
            <a:r>
              <a:rPr lang="nl-NL" sz="1500" dirty="0">
                <a:latin typeface="Courier"/>
                <a:cs typeface="Courier"/>
              </a:rPr>
              <a:t>",</a:t>
            </a:r>
          </a:p>
          <a:p>
            <a:r>
              <a:rPr lang="nl-NL" sz="1500" dirty="0">
                <a:latin typeface="Courier"/>
                <a:cs typeface="Courier"/>
              </a:rPr>
              <a:t>          "2012 </a:t>
            </a:r>
            <a:r>
              <a:rPr lang="nl-NL" sz="1500" dirty="0" err="1">
                <a:latin typeface="Courier"/>
                <a:cs typeface="Courier"/>
              </a:rPr>
              <a:t>Killam</a:t>
            </a:r>
            <a:r>
              <a:rPr lang="nl-NL" sz="1500" dirty="0">
                <a:latin typeface="Courier"/>
                <a:cs typeface="Courier"/>
              </a:rPr>
              <a:t> </a:t>
            </a:r>
            <a:r>
              <a:rPr lang="nl-NL" sz="1500" dirty="0" err="1">
                <a:latin typeface="Courier"/>
                <a:cs typeface="Courier"/>
              </a:rPr>
              <a:t>Prize</a:t>
            </a:r>
            <a:r>
              <a:rPr lang="nl-NL" sz="1500" dirty="0">
                <a:latin typeface="Courier"/>
                <a:cs typeface="Courier"/>
              </a:rPr>
              <a:t>"</a:t>
            </a:r>
          </a:p>
          <a:p>
            <a:r>
              <a:rPr lang="nl-NL" sz="1500" dirty="0">
                <a:latin typeface="Courier"/>
                <a:cs typeface="Courier"/>
              </a:rPr>
              <a:t>        ],</a:t>
            </a:r>
          </a:p>
          <a:p>
            <a:r>
              <a:rPr lang="nl-NL" sz="1500" dirty="0">
                <a:latin typeface="Courier"/>
                <a:cs typeface="Courier"/>
              </a:rPr>
              <a:t>        "begin": "2012-04-03-03",</a:t>
            </a:r>
          </a:p>
          <a:p>
            <a:r>
              <a:rPr lang="nl-NL" sz="1500" dirty="0">
                <a:latin typeface="Courier"/>
                <a:cs typeface="Courier"/>
              </a:rPr>
              <a:t>        "end": "2012-11-19-15",</a:t>
            </a:r>
          </a:p>
          <a:p>
            <a:r>
              <a:rPr lang="nl-NL" sz="1500" dirty="0">
                <a:latin typeface="Courier"/>
                <a:cs typeface="Courier"/>
              </a:rPr>
              <a:t>        "</a:t>
            </a:r>
            <a:r>
              <a:rPr lang="nl-NL" sz="1500" dirty="0" err="1">
                <a:latin typeface="Courier"/>
                <a:cs typeface="Courier"/>
              </a:rPr>
              <a:t>beginState</a:t>
            </a:r>
            <a:r>
              <a:rPr lang="nl-NL" sz="1500" dirty="0">
                <a:latin typeface="Courier"/>
                <a:cs typeface="Courier"/>
              </a:rPr>
              <a:t>": "|",</a:t>
            </a:r>
          </a:p>
          <a:p>
            <a:r>
              <a:rPr lang="nl-NL" sz="1500" dirty="0">
                <a:latin typeface="Courier"/>
                <a:cs typeface="Courier"/>
              </a:rPr>
              <a:t>        "</a:t>
            </a:r>
            <a:r>
              <a:rPr lang="nl-NL" sz="1500" dirty="0" err="1">
                <a:latin typeface="Courier"/>
                <a:cs typeface="Courier"/>
              </a:rPr>
              <a:t>endState</a:t>
            </a:r>
            <a:r>
              <a:rPr lang="nl-NL" sz="1500" dirty="0">
                <a:latin typeface="Courier"/>
                <a:cs typeface="Courier"/>
              </a:rPr>
              <a:t>": "&gt;”</a:t>
            </a:r>
          </a:p>
          <a:p>
            <a:r>
              <a:rPr lang="nl-NL" sz="1500" dirty="0">
                <a:latin typeface="Courier"/>
                <a:cs typeface="Courier"/>
              </a:rPr>
              <a:t> },</a:t>
            </a:r>
            <a:endParaRPr lang="en-US" sz="1500" dirty="0">
              <a:latin typeface="Courier"/>
              <a:cs typeface="Courier"/>
            </a:endParaRPr>
          </a:p>
          <a:p>
            <a:endParaRPr lang="en-US" sz="1500" dirty="0"/>
          </a:p>
        </p:txBody>
      </p:sp>
      <p:sp>
        <p:nvSpPr>
          <p:cNvPr id="3" name="TextBox 2"/>
          <p:cNvSpPr txBox="1"/>
          <p:nvPr/>
        </p:nvSpPr>
        <p:spPr>
          <a:xfrm>
            <a:off x="714347" y="1238186"/>
            <a:ext cx="766882" cy="400110"/>
          </a:xfrm>
          <a:prstGeom prst="rect">
            <a:avLst/>
          </a:prstGeom>
          <a:noFill/>
        </p:spPr>
        <p:txBody>
          <a:bodyPr wrap="none" rtlCol="0">
            <a:spAutoFit/>
          </a:bodyPr>
          <a:lstStyle/>
          <a:p>
            <a:r>
              <a:rPr lang="en-US" dirty="0" smtClean="0"/>
              <a:t>DOCS</a:t>
            </a:r>
            <a:endParaRPr lang="en-US" dirty="0"/>
          </a:p>
        </p:txBody>
      </p:sp>
    </p:spTree>
    <p:extLst>
      <p:ext uri="{BB962C8B-B14F-4D97-AF65-F5344CB8AC3E}">
        <p14:creationId xmlns:p14="http://schemas.microsoft.com/office/powerpoint/2010/main" val="737587688"/>
      </p:ext>
    </p:extLst>
  </p:cSld>
  <p:clrMapOvr>
    <a:masterClrMapping/>
  </p:clrMapOvr>
  <mc:AlternateContent xmlns:mc="http://schemas.openxmlformats.org/markup-compatibility/2006" xmlns:p14="http://schemas.microsoft.com/office/powerpoint/2010/main">
    <mc:Choice Requires="p14">
      <p:transition spd="slow" p14:dur="2000" advTm="52084"/>
    </mc:Choice>
    <mc:Fallback xmlns="">
      <p:transition xmlns:p14="http://schemas.microsoft.com/office/powerpoint/2010/main" spd="slow" advTm="52084"/>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sf-OVERLAP-pooled-only-all-entities-all-slots-cutoff-step-size-1-run-overview-transparen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052" y="-1147485"/>
            <a:ext cx="9403686" cy="9403686"/>
          </a:xfrm>
          <a:prstGeom prst="rect">
            <a:avLst/>
          </a:prstGeom>
        </p:spPr>
      </p:pic>
      <p:pic>
        <p:nvPicPr>
          <p:cNvPr id="3" name="Picture 2" descr="ssf-legen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091" y="-5555965"/>
            <a:ext cx="9593130" cy="9593130"/>
          </a:xfrm>
          <a:prstGeom prst="rect">
            <a:avLst/>
          </a:prstGeom>
        </p:spPr>
      </p:pic>
      <p:sp>
        <p:nvSpPr>
          <p:cNvPr id="9" name="TextBox 8"/>
          <p:cNvSpPr txBox="1"/>
          <p:nvPr/>
        </p:nvSpPr>
        <p:spPr>
          <a:xfrm>
            <a:off x="4127351" y="3238324"/>
            <a:ext cx="6764461" cy="4939814"/>
          </a:xfrm>
          <a:prstGeom prst="rect">
            <a:avLst/>
          </a:prstGeom>
          <a:solidFill>
            <a:schemeClr val="bg1"/>
          </a:solidFill>
        </p:spPr>
        <p:txBody>
          <a:bodyPr wrap="none" rtlCol="0">
            <a:spAutoFit/>
          </a:bodyPr>
          <a:lstStyle/>
          <a:p>
            <a:r>
              <a:rPr lang="nl-NL" sz="1500" dirty="0">
                <a:latin typeface="Courier"/>
                <a:cs typeface="Courier"/>
              </a:rPr>
              <a:t>{</a:t>
            </a:r>
          </a:p>
          <a:p>
            <a:r>
              <a:rPr lang="nl-NL" sz="1500" dirty="0">
                <a:latin typeface="Courier"/>
                <a:cs typeface="Courier"/>
              </a:rPr>
              <a:t>  "http://</a:t>
            </a:r>
            <a:r>
              <a:rPr lang="nl-NL" sz="1500" dirty="0" err="1">
                <a:latin typeface="Courier"/>
                <a:cs typeface="Courier"/>
              </a:rPr>
              <a:t>en.wikipedia.org</a:t>
            </a:r>
            <a:r>
              <a:rPr lang="nl-NL" sz="1500" dirty="0">
                <a:latin typeface="Courier"/>
                <a:cs typeface="Courier"/>
              </a:rPr>
              <a:t>/</a:t>
            </a:r>
            <a:r>
              <a:rPr lang="nl-NL" sz="1500" dirty="0" err="1">
                <a:latin typeface="Courier"/>
                <a:cs typeface="Courier"/>
              </a:rPr>
              <a:t>wiki</a:t>
            </a:r>
            <a:r>
              <a:rPr lang="nl-NL" sz="1500" dirty="0">
                <a:latin typeface="Courier"/>
                <a:cs typeface="Courier"/>
              </a:rPr>
              <a:t>/Geoffrey_E._</a:t>
            </a:r>
            <a:r>
              <a:rPr lang="nl-NL" sz="1500" dirty="0" err="1">
                <a:latin typeface="Courier"/>
                <a:cs typeface="Courier"/>
              </a:rPr>
              <a:t>Hinton</a:t>
            </a:r>
            <a:r>
              <a:rPr lang="nl-NL" sz="1500" dirty="0">
                <a:latin typeface="Courier"/>
                <a:cs typeface="Courier"/>
              </a:rPr>
              <a:t>": {</a:t>
            </a:r>
          </a:p>
          <a:p>
            <a:r>
              <a:rPr lang="nl-NL" sz="1500" dirty="0">
                <a:latin typeface="Courier"/>
                <a:cs typeface="Courier"/>
              </a:rPr>
              <a:t>    "</a:t>
            </a:r>
            <a:r>
              <a:rPr lang="nl-NL" sz="1500" dirty="0" err="1">
                <a:latin typeface="Courier"/>
                <a:cs typeface="Courier"/>
              </a:rPr>
              <a:t>AwardsWon</a:t>
            </a:r>
            <a:r>
              <a:rPr lang="nl-NL" sz="1500" dirty="0">
                <a:latin typeface="Courier"/>
                <a:cs typeface="Courier"/>
              </a:rPr>
              <a:t>": {</a:t>
            </a:r>
          </a:p>
          <a:p>
            <a:r>
              <a:rPr lang="nl-NL" sz="1500" dirty="0">
                <a:latin typeface="Courier"/>
                <a:cs typeface="Courier"/>
              </a:rPr>
              <a:t>      "equiv_id_638": {</a:t>
            </a:r>
          </a:p>
          <a:p>
            <a:r>
              <a:rPr lang="nl-NL" sz="1500" dirty="0">
                <a:latin typeface="Courier"/>
                <a:cs typeface="Courier"/>
              </a:rPr>
              <a:t>        "</a:t>
            </a:r>
            <a:r>
              <a:rPr lang="nl-NL" sz="1500" dirty="0" err="1">
                <a:latin typeface="Courier"/>
                <a:cs typeface="Courier"/>
              </a:rPr>
              <a:t>stream_ids</a:t>
            </a:r>
            <a:r>
              <a:rPr lang="nl-NL" sz="1500" dirty="0">
                <a:latin typeface="Courier"/>
                <a:cs typeface="Courier"/>
              </a:rPr>
              <a:t>": [</a:t>
            </a:r>
          </a:p>
          <a:p>
            <a:r>
              <a:rPr lang="nl-NL" sz="1500" dirty="0">
                <a:latin typeface="Courier"/>
                <a:cs typeface="Courier"/>
              </a:rPr>
              <a:t>          "1333632971-708c60ffdf54064e32eafeffbe145a51",</a:t>
            </a:r>
          </a:p>
          <a:p>
            <a:r>
              <a:rPr lang="nl-NL" sz="1500" dirty="0">
                <a:latin typeface="Courier"/>
                <a:cs typeface="Courier"/>
              </a:rPr>
              <a:t>          "1333423260-5a728deb9b81ba22a0109ad767ba4457",</a:t>
            </a:r>
          </a:p>
          <a:p>
            <a:r>
              <a:rPr lang="nl-NL" sz="1500" dirty="0">
                <a:latin typeface="Courier"/>
                <a:cs typeface="Courier"/>
              </a:rPr>
              <a:t>          "1353337781-efc6c892f4f07f33573451d818e8629c"</a:t>
            </a:r>
          </a:p>
          <a:p>
            <a:r>
              <a:rPr lang="nl-NL" sz="1500" dirty="0">
                <a:latin typeface="Courier"/>
                <a:cs typeface="Courier"/>
              </a:rPr>
              <a:t>        ],</a:t>
            </a:r>
          </a:p>
          <a:p>
            <a:r>
              <a:rPr lang="nl-NL" sz="1500" dirty="0">
                <a:latin typeface="Courier"/>
                <a:cs typeface="Courier"/>
              </a:rPr>
              <a:t>        "</a:t>
            </a:r>
            <a:r>
              <a:rPr lang="nl-NL" sz="1500" dirty="0" err="1">
                <a:latin typeface="Courier"/>
                <a:cs typeface="Courier"/>
              </a:rPr>
              <a:t>aliases</a:t>
            </a:r>
            <a:r>
              <a:rPr lang="nl-NL" sz="1500" dirty="0">
                <a:latin typeface="Courier"/>
                <a:cs typeface="Courier"/>
              </a:rPr>
              <a:t>": [</a:t>
            </a:r>
          </a:p>
          <a:p>
            <a:r>
              <a:rPr lang="nl-NL" sz="1500" dirty="0">
                <a:solidFill>
                  <a:srgbClr val="D74341"/>
                </a:solidFill>
                <a:latin typeface="Courier"/>
                <a:cs typeface="Courier"/>
              </a:rPr>
              <a:t>          "2012 </a:t>
            </a:r>
            <a:r>
              <a:rPr lang="nl-NL" sz="1500" dirty="0" err="1">
                <a:solidFill>
                  <a:srgbClr val="D74341"/>
                </a:solidFill>
                <a:latin typeface="Courier"/>
                <a:cs typeface="Courier"/>
              </a:rPr>
              <a:t>Killam</a:t>
            </a:r>
            <a:r>
              <a:rPr lang="nl-NL" sz="1500" dirty="0">
                <a:solidFill>
                  <a:srgbClr val="D74341"/>
                </a:solidFill>
                <a:latin typeface="Courier"/>
                <a:cs typeface="Courier"/>
              </a:rPr>
              <a:t> </a:t>
            </a:r>
            <a:r>
              <a:rPr lang="nl-NL" sz="1500" dirty="0" err="1">
                <a:solidFill>
                  <a:srgbClr val="D74341"/>
                </a:solidFill>
                <a:latin typeface="Courier"/>
                <a:cs typeface="Courier"/>
              </a:rPr>
              <a:t>Prize</a:t>
            </a:r>
            <a:r>
              <a:rPr lang="nl-NL" sz="1500" dirty="0">
                <a:solidFill>
                  <a:srgbClr val="D74341"/>
                </a:solidFill>
                <a:latin typeface="Courier"/>
                <a:cs typeface="Courier"/>
              </a:rPr>
              <a:t> in engineering",</a:t>
            </a:r>
          </a:p>
          <a:p>
            <a:r>
              <a:rPr lang="nl-NL" sz="1500" dirty="0">
                <a:solidFill>
                  <a:srgbClr val="D74341"/>
                </a:solidFill>
                <a:latin typeface="Courier"/>
                <a:cs typeface="Courier"/>
              </a:rPr>
              <a:t>          "</a:t>
            </a:r>
            <a:r>
              <a:rPr lang="nl-NL" sz="1500" dirty="0" err="1">
                <a:solidFill>
                  <a:srgbClr val="D74341"/>
                </a:solidFill>
                <a:latin typeface="Courier"/>
                <a:cs typeface="Courier"/>
              </a:rPr>
              <a:t>Killam</a:t>
            </a:r>
            <a:r>
              <a:rPr lang="nl-NL" sz="1500" dirty="0">
                <a:solidFill>
                  <a:srgbClr val="D74341"/>
                </a:solidFill>
                <a:latin typeface="Courier"/>
                <a:cs typeface="Courier"/>
              </a:rPr>
              <a:t> </a:t>
            </a:r>
            <a:r>
              <a:rPr lang="nl-NL" sz="1500" dirty="0" err="1">
                <a:solidFill>
                  <a:srgbClr val="D74341"/>
                </a:solidFill>
                <a:latin typeface="Courier"/>
                <a:cs typeface="Courier"/>
              </a:rPr>
              <a:t>Prize</a:t>
            </a:r>
            <a:r>
              <a:rPr lang="nl-NL" sz="1500" dirty="0">
                <a:solidFill>
                  <a:srgbClr val="D74341"/>
                </a:solidFill>
                <a:latin typeface="Courier"/>
                <a:cs typeface="Courier"/>
              </a:rPr>
              <a:t>",</a:t>
            </a:r>
          </a:p>
          <a:p>
            <a:r>
              <a:rPr lang="nl-NL" sz="1500" dirty="0">
                <a:solidFill>
                  <a:srgbClr val="D74341"/>
                </a:solidFill>
                <a:latin typeface="Courier"/>
                <a:cs typeface="Courier"/>
              </a:rPr>
              <a:t>          "2012 Canada </a:t>
            </a:r>
            <a:r>
              <a:rPr lang="nl-NL" sz="1500" dirty="0" err="1">
                <a:solidFill>
                  <a:srgbClr val="D74341"/>
                </a:solidFill>
                <a:latin typeface="Courier"/>
                <a:cs typeface="Courier"/>
              </a:rPr>
              <a:t>Council's</a:t>
            </a:r>
            <a:r>
              <a:rPr lang="nl-NL" sz="1500" dirty="0">
                <a:solidFill>
                  <a:srgbClr val="D74341"/>
                </a:solidFill>
                <a:latin typeface="Courier"/>
                <a:cs typeface="Courier"/>
              </a:rPr>
              <a:t> </a:t>
            </a:r>
            <a:r>
              <a:rPr lang="nl-NL" sz="1500" dirty="0" err="1">
                <a:solidFill>
                  <a:srgbClr val="D74341"/>
                </a:solidFill>
                <a:latin typeface="Courier"/>
                <a:cs typeface="Courier"/>
              </a:rPr>
              <a:t>Killam</a:t>
            </a:r>
            <a:r>
              <a:rPr lang="nl-NL" sz="1500" dirty="0">
                <a:solidFill>
                  <a:srgbClr val="D74341"/>
                </a:solidFill>
                <a:latin typeface="Courier"/>
                <a:cs typeface="Courier"/>
              </a:rPr>
              <a:t> </a:t>
            </a:r>
            <a:r>
              <a:rPr lang="nl-NL" sz="1500" dirty="0" err="1">
                <a:solidFill>
                  <a:srgbClr val="D74341"/>
                </a:solidFill>
                <a:latin typeface="Courier"/>
                <a:cs typeface="Courier"/>
              </a:rPr>
              <a:t>Prize</a:t>
            </a:r>
            <a:r>
              <a:rPr lang="nl-NL" sz="1500" dirty="0">
                <a:solidFill>
                  <a:srgbClr val="D74341"/>
                </a:solidFill>
                <a:latin typeface="Courier"/>
                <a:cs typeface="Courier"/>
              </a:rPr>
              <a:t> </a:t>
            </a:r>
            <a:r>
              <a:rPr lang="nl-NL" sz="1500" dirty="0" err="1">
                <a:solidFill>
                  <a:srgbClr val="D74341"/>
                </a:solidFill>
                <a:latin typeface="Courier"/>
                <a:cs typeface="Courier"/>
              </a:rPr>
              <a:t>laureates</a:t>
            </a:r>
            <a:r>
              <a:rPr lang="nl-NL" sz="1500" dirty="0">
                <a:solidFill>
                  <a:srgbClr val="D74341"/>
                </a:solidFill>
                <a:latin typeface="Courier"/>
                <a:cs typeface="Courier"/>
              </a:rPr>
              <a:t>",</a:t>
            </a:r>
          </a:p>
          <a:p>
            <a:r>
              <a:rPr lang="nl-NL" sz="1500" dirty="0">
                <a:solidFill>
                  <a:srgbClr val="D74341"/>
                </a:solidFill>
                <a:latin typeface="Courier"/>
                <a:cs typeface="Courier"/>
              </a:rPr>
              <a:t>          "2012 </a:t>
            </a:r>
            <a:r>
              <a:rPr lang="nl-NL" sz="1500" dirty="0" err="1">
                <a:solidFill>
                  <a:srgbClr val="D74341"/>
                </a:solidFill>
                <a:latin typeface="Courier"/>
                <a:cs typeface="Courier"/>
              </a:rPr>
              <a:t>Killam</a:t>
            </a:r>
            <a:r>
              <a:rPr lang="nl-NL" sz="1500" dirty="0">
                <a:solidFill>
                  <a:srgbClr val="D74341"/>
                </a:solidFill>
                <a:latin typeface="Courier"/>
                <a:cs typeface="Courier"/>
              </a:rPr>
              <a:t> </a:t>
            </a:r>
            <a:r>
              <a:rPr lang="nl-NL" sz="1500" dirty="0" err="1">
                <a:solidFill>
                  <a:srgbClr val="D74341"/>
                </a:solidFill>
                <a:latin typeface="Courier"/>
                <a:cs typeface="Courier"/>
              </a:rPr>
              <a:t>Prize</a:t>
            </a:r>
            <a:r>
              <a:rPr lang="nl-NL" sz="1500" dirty="0">
                <a:solidFill>
                  <a:srgbClr val="D74341"/>
                </a:solidFill>
                <a:latin typeface="Courier"/>
                <a:cs typeface="Courier"/>
              </a:rPr>
              <a:t>"</a:t>
            </a:r>
          </a:p>
          <a:p>
            <a:r>
              <a:rPr lang="nl-NL" sz="1500" dirty="0">
                <a:latin typeface="Courier"/>
                <a:cs typeface="Courier"/>
              </a:rPr>
              <a:t>        ],</a:t>
            </a:r>
          </a:p>
          <a:p>
            <a:r>
              <a:rPr lang="nl-NL" sz="1500" dirty="0">
                <a:latin typeface="Courier"/>
                <a:cs typeface="Courier"/>
              </a:rPr>
              <a:t>        "begin": "2012-04-03-03",</a:t>
            </a:r>
          </a:p>
          <a:p>
            <a:r>
              <a:rPr lang="nl-NL" sz="1500" dirty="0">
                <a:latin typeface="Courier"/>
                <a:cs typeface="Courier"/>
              </a:rPr>
              <a:t>        "end": "2012-11-19-15",</a:t>
            </a:r>
          </a:p>
          <a:p>
            <a:r>
              <a:rPr lang="nl-NL" sz="1500" dirty="0">
                <a:latin typeface="Courier"/>
                <a:cs typeface="Courier"/>
              </a:rPr>
              <a:t>        "</a:t>
            </a:r>
            <a:r>
              <a:rPr lang="nl-NL" sz="1500" dirty="0" err="1">
                <a:latin typeface="Courier"/>
                <a:cs typeface="Courier"/>
              </a:rPr>
              <a:t>beginState</a:t>
            </a:r>
            <a:r>
              <a:rPr lang="nl-NL" sz="1500" dirty="0">
                <a:latin typeface="Courier"/>
                <a:cs typeface="Courier"/>
              </a:rPr>
              <a:t>": "|",</a:t>
            </a:r>
          </a:p>
          <a:p>
            <a:r>
              <a:rPr lang="nl-NL" sz="1500" dirty="0">
                <a:latin typeface="Courier"/>
                <a:cs typeface="Courier"/>
              </a:rPr>
              <a:t>        "</a:t>
            </a:r>
            <a:r>
              <a:rPr lang="nl-NL" sz="1500" dirty="0" err="1">
                <a:latin typeface="Courier"/>
                <a:cs typeface="Courier"/>
              </a:rPr>
              <a:t>endState</a:t>
            </a:r>
            <a:r>
              <a:rPr lang="nl-NL" sz="1500" dirty="0">
                <a:latin typeface="Courier"/>
                <a:cs typeface="Courier"/>
              </a:rPr>
              <a:t>": "&gt;”</a:t>
            </a:r>
          </a:p>
          <a:p>
            <a:r>
              <a:rPr lang="nl-NL" sz="1500" dirty="0">
                <a:latin typeface="Courier"/>
                <a:cs typeface="Courier"/>
              </a:rPr>
              <a:t> },</a:t>
            </a:r>
            <a:endParaRPr lang="en-US" sz="1500" dirty="0">
              <a:latin typeface="Courier"/>
              <a:cs typeface="Courier"/>
            </a:endParaRPr>
          </a:p>
          <a:p>
            <a:endParaRPr lang="en-US" sz="1500" dirty="0"/>
          </a:p>
        </p:txBody>
      </p:sp>
      <p:sp>
        <p:nvSpPr>
          <p:cNvPr id="10" name="TextBox 9"/>
          <p:cNvSpPr txBox="1"/>
          <p:nvPr/>
        </p:nvSpPr>
        <p:spPr>
          <a:xfrm>
            <a:off x="2418908" y="0"/>
            <a:ext cx="2830623" cy="584776"/>
          </a:xfrm>
          <a:prstGeom prst="rect">
            <a:avLst/>
          </a:prstGeom>
          <a:noFill/>
        </p:spPr>
        <p:txBody>
          <a:bodyPr wrap="none" rtlCol="0">
            <a:spAutoFit/>
          </a:bodyPr>
          <a:lstStyle/>
          <a:p>
            <a:r>
              <a:rPr lang="en-US" sz="3200" dirty="0" smtClean="0"/>
              <a:t>OVERLAPS-level</a:t>
            </a:r>
            <a:endParaRPr lang="en-US" sz="3200" dirty="0"/>
          </a:p>
        </p:txBody>
      </p:sp>
      <p:sp>
        <p:nvSpPr>
          <p:cNvPr id="11" name="TextBox 10"/>
          <p:cNvSpPr txBox="1"/>
          <p:nvPr/>
        </p:nvSpPr>
        <p:spPr>
          <a:xfrm>
            <a:off x="3930502" y="1127035"/>
            <a:ext cx="1274708" cy="400110"/>
          </a:xfrm>
          <a:prstGeom prst="rect">
            <a:avLst/>
          </a:prstGeom>
          <a:noFill/>
        </p:spPr>
        <p:txBody>
          <a:bodyPr wrap="none" rtlCol="0">
            <a:spAutoFit/>
          </a:bodyPr>
          <a:lstStyle/>
          <a:p>
            <a:r>
              <a:rPr lang="en-US" dirty="0" smtClean="0"/>
              <a:t>OVERLAPS</a:t>
            </a:r>
            <a:endParaRPr lang="en-US" dirty="0"/>
          </a:p>
        </p:txBody>
      </p:sp>
      <p:sp>
        <p:nvSpPr>
          <p:cNvPr id="12" name="TextBox 11"/>
          <p:cNvSpPr txBox="1"/>
          <p:nvPr/>
        </p:nvSpPr>
        <p:spPr>
          <a:xfrm>
            <a:off x="714347" y="1238186"/>
            <a:ext cx="766882" cy="400110"/>
          </a:xfrm>
          <a:prstGeom prst="rect">
            <a:avLst/>
          </a:prstGeom>
          <a:noFill/>
        </p:spPr>
        <p:txBody>
          <a:bodyPr wrap="none" rtlCol="0">
            <a:spAutoFit/>
          </a:bodyPr>
          <a:lstStyle/>
          <a:p>
            <a:r>
              <a:rPr lang="en-US" dirty="0" smtClean="0"/>
              <a:t>DOCS</a:t>
            </a:r>
            <a:endParaRPr lang="en-US" dirty="0"/>
          </a:p>
        </p:txBody>
      </p:sp>
    </p:spTree>
    <p:extLst>
      <p:ext uri="{BB962C8B-B14F-4D97-AF65-F5344CB8AC3E}">
        <p14:creationId xmlns:p14="http://schemas.microsoft.com/office/powerpoint/2010/main" val="188419082"/>
      </p:ext>
    </p:extLst>
  </p:cSld>
  <p:clrMapOvr>
    <a:masterClrMapping/>
  </p:clrMapOvr>
  <mc:AlternateContent xmlns:mc="http://schemas.openxmlformats.org/markup-compatibility/2006" xmlns:p14="http://schemas.microsoft.com/office/powerpoint/2010/main">
    <mc:Choice Requires="p14">
      <p:transition spd="slow" p14:dur="2000" advTm="378"/>
    </mc:Choice>
    <mc:Fallback xmlns="">
      <p:transition xmlns:p14="http://schemas.microsoft.com/office/powerpoint/2010/main" spd="slow" advTm="378"/>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052" y="-1147485"/>
            <a:ext cx="9403686" cy="9403686"/>
          </a:xfrm>
          <a:prstGeom prst="rect">
            <a:avLst/>
          </a:prstGeom>
        </p:spPr>
      </p:pic>
      <p:pic>
        <p:nvPicPr>
          <p:cNvPr id="3" name="Picture 2" descr="ssf-legen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091" y="-5555965"/>
            <a:ext cx="9593130" cy="9593130"/>
          </a:xfrm>
          <a:prstGeom prst="rect">
            <a:avLst/>
          </a:prstGeom>
        </p:spPr>
      </p:pic>
      <p:sp>
        <p:nvSpPr>
          <p:cNvPr id="6" name="TextBox 5"/>
          <p:cNvSpPr txBox="1"/>
          <p:nvPr/>
        </p:nvSpPr>
        <p:spPr>
          <a:xfrm>
            <a:off x="4127351" y="3238324"/>
            <a:ext cx="6764461" cy="4939814"/>
          </a:xfrm>
          <a:prstGeom prst="rect">
            <a:avLst/>
          </a:prstGeom>
          <a:solidFill>
            <a:schemeClr val="bg1"/>
          </a:solidFill>
        </p:spPr>
        <p:txBody>
          <a:bodyPr wrap="none" rtlCol="0">
            <a:spAutoFit/>
          </a:bodyPr>
          <a:lstStyle/>
          <a:p>
            <a:r>
              <a:rPr lang="nl-NL" sz="1500" dirty="0">
                <a:latin typeface="Courier"/>
                <a:cs typeface="Courier"/>
              </a:rPr>
              <a:t>{</a:t>
            </a:r>
          </a:p>
          <a:p>
            <a:r>
              <a:rPr lang="nl-NL" sz="1500" dirty="0">
                <a:latin typeface="Courier"/>
                <a:cs typeface="Courier"/>
              </a:rPr>
              <a:t>  "http://</a:t>
            </a:r>
            <a:r>
              <a:rPr lang="nl-NL" sz="1500" dirty="0" err="1">
                <a:latin typeface="Courier"/>
                <a:cs typeface="Courier"/>
              </a:rPr>
              <a:t>en.wikipedia.org</a:t>
            </a:r>
            <a:r>
              <a:rPr lang="nl-NL" sz="1500" dirty="0">
                <a:latin typeface="Courier"/>
                <a:cs typeface="Courier"/>
              </a:rPr>
              <a:t>/</a:t>
            </a:r>
            <a:r>
              <a:rPr lang="nl-NL" sz="1500" dirty="0" err="1">
                <a:latin typeface="Courier"/>
                <a:cs typeface="Courier"/>
              </a:rPr>
              <a:t>wiki</a:t>
            </a:r>
            <a:r>
              <a:rPr lang="nl-NL" sz="1500" dirty="0">
                <a:latin typeface="Courier"/>
                <a:cs typeface="Courier"/>
              </a:rPr>
              <a:t>/Geoffrey_E._</a:t>
            </a:r>
            <a:r>
              <a:rPr lang="nl-NL" sz="1500" dirty="0" err="1">
                <a:latin typeface="Courier"/>
                <a:cs typeface="Courier"/>
              </a:rPr>
              <a:t>Hinton</a:t>
            </a:r>
            <a:r>
              <a:rPr lang="nl-NL" sz="1500" dirty="0">
                <a:latin typeface="Courier"/>
                <a:cs typeface="Courier"/>
              </a:rPr>
              <a:t>": {</a:t>
            </a:r>
          </a:p>
          <a:p>
            <a:r>
              <a:rPr lang="nl-NL" sz="1500" dirty="0">
                <a:solidFill>
                  <a:srgbClr val="D74341"/>
                </a:solidFill>
                <a:latin typeface="Courier"/>
                <a:cs typeface="Courier"/>
              </a:rPr>
              <a:t>    "</a:t>
            </a:r>
            <a:r>
              <a:rPr lang="nl-NL" sz="1500" dirty="0" err="1">
                <a:solidFill>
                  <a:srgbClr val="D74341"/>
                </a:solidFill>
                <a:latin typeface="Courier"/>
                <a:cs typeface="Courier"/>
              </a:rPr>
              <a:t>AwardsWon</a:t>
            </a:r>
            <a:r>
              <a:rPr lang="nl-NL" sz="1500" dirty="0">
                <a:solidFill>
                  <a:srgbClr val="D74341"/>
                </a:solidFill>
                <a:latin typeface="Courier"/>
                <a:cs typeface="Courier"/>
              </a:rPr>
              <a:t>": {</a:t>
            </a:r>
          </a:p>
          <a:p>
            <a:r>
              <a:rPr lang="nl-NL" sz="1500" dirty="0">
                <a:latin typeface="Courier"/>
                <a:cs typeface="Courier"/>
              </a:rPr>
              <a:t>      "equiv_id_638": {</a:t>
            </a:r>
          </a:p>
          <a:p>
            <a:r>
              <a:rPr lang="nl-NL" sz="1500" dirty="0">
                <a:latin typeface="Courier"/>
                <a:cs typeface="Courier"/>
              </a:rPr>
              <a:t>        "</a:t>
            </a:r>
            <a:r>
              <a:rPr lang="nl-NL" sz="1500" dirty="0" err="1">
                <a:latin typeface="Courier"/>
                <a:cs typeface="Courier"/>
              </a:rPr>
              <a:t>stream_ids</a:t>
            </a:r>
            <a:r>
              <a:rPr lang="nl-NL" sz="1500" dirty="0">
                <a:latin typeface="Courier"/>
                <a:cs typeface="Courier"/>
              </a:rPr>
              <a:t>": [</a:t>
            </a:r>
          </a:p>
          <a:p>
            <a:r>
              <a:rPr lang="nl-NL" sz="1500" dirty="0">
                <a:latin typeface="Courier"/>
                <a:cs typeface="Courier"/>
              </a:rPr>
              <a:t>          "1333632971-708c60ffdf54064e32eafeffbe145a51",</a:t>
            </a:r>
          </a:p>
          <a:p>
            <a:r>
              <a:rPr lang="nl-NL" sz="1500" dirty="0">
                <a:latin typeface="Courier"/>
                <a:cs typeface="Courier"/>
              </a:rPr>
              <a:t>          "1333423260-5a728deb9b81ba22a0109ad767ba4457",</a:t>
            </a:r>
          </a:p>
          <a:p>
            <a:r>
              <a:rPr lang="nl-NL" sz="1500" dirty="0">
                <a:latin typeface="Courier"/>
                <a:cs typeface="Courier"/>
              </a:rPr>
              <a:t>          "1353337781-efc6c892f4f07f33573451d818e8629c"</a:t>
            </a:r>
          </a:p>
          <a:p>
            <a:r>
              <a:rPr lang="nl-NL" sz="1500" dirty="0">
                <a:latin typeface="Courier"/>
                <a:cs typeface="Courier"/>
              </a:rPr>
              <a:t>        ],</a:t>
            </a:r>
          </a:p>
          <a:p>
            <a:r>
              <a:rPr lang="nl-NL" sz="1500" dirty="0">
                <a:solidFill>
                  <a:srgbClr val="D74341"/>
                </a:solidFill>
                <a:latin typeface="Courier"/>
                <a:cs typeface="Courier"/>
              </a:rPr>
              <a:t>        "</a:t>
            </a:r>
            <a:r>
              <a:rPr lang="nl-NL" sz="1500" dirty="0" err="1">
                <a:solidFill>
                  <a:srgbClr val="D74341"/>
                </a:solidFill>
                <a:latin typeface="Courier"/>
                <a:cs typeface="Courier"/>
              </a:rPr>
              <a:t>aliases</a:t>
            </a:r>
            <a:r>
              <a:rPr lang="nl-NL" sz="1500" dirty="0">
                <a:solidFill>
                  <a:srgbClr val="D74341"/>
                </a:solidFill>
                <a:latin typeface="Courier"/>
                <a:cs typeface="Courier"/>
              </a:rPr>
              <a:t>": [</a:t>
            </a:r>
          </a:p>
          <a:p>
            <a:r>
              <a:rPr lang="nl-NL" sz="1500" dirty="0">
                <a:latin typeface="Courier"/>
                <a:cs typeface="Courier"/>
              </a:rPr>
              <a:t>          "2012 </a:t>
            </a:r>
            <a:r>
              <a:rPr lang="nl-NL" sz="1500" dirty="0" err="1">
                <a:latin typeface="Courier"/>
                <a:cs typeface="Courier"/>
              </a:rPr>
              <a:t>Killam</a:t>
            </a:r>
            <a:r>
              <a:rPr lang="nl-NL" sz="1500" dirty="0">
                <a:latin typeface="Courier"/>
                <a:cs typeface="Courier"/>
              </a:rPr>
              <a:t> </a:t>
            </a:r>
            <a:r>
              <a:rPr lang="nl-NL" sz="1500" dirty="0" err="1">
                <a:latin typeface="Courier"/>
                <a:cs typeface="Courier"/>
              </a:rPr>
              <a:t>Prize</a:t>
            </a:r>
            <a:r>
              <a:rPr lang="nl-NL" sz="1500" dirty="0">
                <a:latin typeface="Courier"/>
                <a:cs typeface="Courier"/>
              </a:rPr>
              <a:t> in engineering",</a:t>
            </a:r>
          </a:p>
          <a:p>
            <a:r>
              <a:rPr lang="nl-NL" sz="1500" dirty="0">
                <a:latin typeface="Courier"/>
                <a:cs typeface="Courier"/>
              </a:rPr>
              <a:t>          "</a:t>
            </a:r>
            <a:r>
              <a:rPr lang="nl-NL" sz="1500" dirty="0" err="1">
                <a:latin typeface="Courier"/>
                <a:cs typeface="Courier"/>
              </a:rPr>
              <a:t>Killam</a:t>
            </a:r>
            <a:r>
              <a:rPr lang="nl-NL" sz="1500" dirty="0">
                <a:latin typeface="Courier"/>
                <a:cs typeface="Courier"/>
              </a:rPr>
              <a:t> </a:t>
            </a:r>
            <a:r>
              <a:rPr lang="nl-NL" sz="1500" dirty="0" err="1">
                <a:latin typeface="Courier"/>
                <a:cs typeface="Courier"/>
              </a:rPr>
              <a:t>Prize</a:t>
            </a:r>
            <a:r>
              <a:rPr lang="nl-NL" sz="1500" dirty="0">
                <a:latin typeface="Courier"/>
                <a:cs typeface="Courier"/>
              </a:rPr>
              <a:t>",</a:t>
            </a:r>
          </a:p>
          <a:p>
            <a:r>
              <a:rPr lang="nl-NL" sz="1500" dirty="0">
                <a:latin typeface="Courier"/>
                <a:cs typeface="Courier"/>
              </a:rPr>
              <a:t>          "2012 Canada </a:t>
            </a:r>
            <a:r>
              <a:rPr lang="nl-NL" sz="1500" dirty="0" err="1">
                <a:latin typeface="Courier"/>
                <a:cs typeface="Courier"/>
              </a:rPr>
              <a:t>Council's</a:t>
            </a:r>
            <a:r>
              <a:rPr lang="nl-NL" sz="1500" dirty="0">
                <a:latin typeface="Courier"/>
                <a:cs typeface="Courier"/>
              </a:rPr>
              <a:t> </a:t>
            </a:r>
            <a:r>
              <a:rPr lang="nl-NL" sz="1500" dirty="0" err="1">
                <a:latin typeface="Courier"/>
                <a:cs typeface="Courier"/>
              </a:rPr>
              <a:t>Killam</a:t>
            </a:r>
            <a:r>
              <a:rPr lang="nl-NL" sz="1500" dirty="0">
                <a:latin typeface="Courier"/>
                <a:cs typeface="Courier"/>
              </a:rPr>
              <a:t> </a:t>
            </a:r>
            <a:r>
              <a:rPr lang="nl-NL" sz="1500" dirty="0" err="1">
                <a:latin typeface="Courier"/>
                <a:cs typeface="Courier"/>
              </a:rPr>
              <a:t>Prize</a:t>
            </a:r>
            <a:r>
              <a:rPr lang="nl-NL" sz="1500" dirty="0">
                <a:latin typeface="Courier"/>
                <a:cs typeface="Courier"/>
              </a:rPr>
              <a:t> </a:t>
            </a:r>
            <a:r>
              <a:rPr lang="nl-NL" sz="1500" dirty="0" err="1">
                <a:latin typeface="Courier"/>
                <a:cs typeface="Courier"/>
              </a:rPr>
              <a:t>laureates</a:t>
            </a:r>
            <a:r>
              <a:rPr lang="nl-NL" sz="1500" dirty="0">
                <a:latin typeface="Courier"/>
                <a:cs typeface="Courier"/>
              </a:rPr>
              <a:t>",</a:t>
            </a:r>
          </a:p>
          <a:p>
            <a:r>
              <a:rPr lang="nl-NL" sz="1500" dirty="0">
                <a:latin typeface="Courier"/>
                <a:cs typeface="Courier"/>
              </a:rPr>
              <a:t>          "2012 </a:t>
            </a:r>
            <a:r>
              <a:rPr lang="nl-NL" sz="1500" dirty="0" err="1">
                <a:latin typeface="Courier"/>
                <a:cs typeface="Courier"/>
              </a:rPr>
              <a:t>Killam</a:t>
            </a:r>
            <a:r>
              <a:rPr lang="nl-NL" sz="1500" dirty="0">
                <a:latin typeface="Courier"/>
                <a:cs typeface="Courier"/>
              </a:rPr>
              <a:t> </a:t>
            </a:r>
            <a:r>
              <a:rPr lang="nl-NL" sz="1500" dirty="0" err="1">
                <a:latin typeface="Courier"/>
                <a:cs typeface="Courier"/>
              </a:rPr>
              <a:t>Prize</a:t>
            </a:r>
            <a:r>
              <a:rPr lang="nl-NL" sz="1500" dirty="0">
                <a:latin typeface="Courier"/>
                <a:cs typeface="Courier"/>
              </a:rPr>
              <a:t>"</a:t>
            </a:r>
          </a:p>
          <a:p>
            <a:r>
              <a:rPr lang="nl-NL" sz="1500" dirty="0">
                <a:latin typeface="Courier"/>
                <a:cs typeface="Courier"/>
              </a:rPr>
              <a:t>        ],</a:t>
            </a:r>
          </a:p>
          <a:p>
            <a:r>
              <a:rPr lang="nl-NL" sz="1500" dirty="0">
                <a:latin typeface="Courier"/>
                <a:cs typeface="Courier"/>
              </a:rPr>
              <a:t>        "begin": "2012-04-03-03",</a:t>
            </a:r>
          </a:p>
          <a:p>
            <a:r>
              <a:rPr lang="nl-NL" sz="1500" dirty="0">
                <a:latin typeface="Courier"/>
                <a:cs typeface="Courier"/>
              </a:rPr>
              <a:t>        "end": "2012-11-19-15",</a:t>
            </a:r>
          </a:p>
          <a:p>
            <a:r>
              <a:rPr lang="nl-NL" sz="1500" dirty="0">
                <a:latin typeface="Courier"/>
                <a:cs typeface="Courier"/>
              </a:rPr>
              <a:t>        "</a:t>
            </a:r>
            <a:r>
              <a:rPr lang="nl-NL" sz="1500" dirty="0" err="1">
                <a:latin typeface="Courier"/>
                <a:cs typeface="Courier"/>
              </a:rPr>
              <a:t>beginState</a:t>
            </a:r>
            <a:r>
              <a:rPr lang="nl-NL" sz="1500" dirty="0">
                <a:latin typeface="Courier"/>
                <a:cs typeface="Courier"/>
              </a:rPr>
              <a:t>": "|",</a:t>
            </a:r>
          </a:p>
          <a:p>
            <a:r>
              <a:rPr lang="nl-NL" sz="1500" dirty="0">
                <a:latin typeface="Courier"/>
                <a:cs typeface="Courier"/>
              </a:rPr>
              <a:t>        "</a:t>
            </a:r>
            <a:r>
              <a:rPr lang="nl-NL" sz="1500" dirty="0" err="1">
                <a:latin typeface="Courier"/>
                <a:cs typeface="Courier"/>
              </a:rPr>
              <a:t>endState</a:t>
            </a:r>
            <a:r>
              <a:rPr lang="nl-NL" sz="1500" dirty="0">
                <a:latin typeface="Courier"/>
                <a:cs typeface="Courier"/>
              </a:rPr>
              <a:t>": "&gt;”</a:t>
            </a:r>
          </a:p>
          <a:p>
            <a:r>
              <a:rPr lang="nl-NL" sz="1500" dirty="0">
                <a:latin typeface="Courier"/>
                <a:cs typeface="Courier"/>
              </a:rPr>
              <a:t> },</a:t>
            </a:r>
            <a:endParaRPr lang="en-US" sz="1500" dirty="0">
              <a:latin typeface="Courier"/>
              <a:cs typeface="Courier"/>
            </a:endParaRPr>
          </a:p>
          <a:p>
            <a:endParaRPr lang="en-US" sz="1500" dirty="0"/>
          </a:p>
        </p:txBody>
      </p:sp>
      <p:sp>
        <p:nvSpPr>
          <p:cNvPr id="7" name="TextBox 6"/>
          <p:cNvSpPr txBox="1"/>
          <p:nvPr/>
        </p:nvSpPr>
        <p:spPr>
          <a:xfrm>
            <a:off x="2418908" y="0"/>
            <a:ext cx="3214742" cy="584776"/>
          </a:xfrm>
          <a:prstGeom prst="rect">
            <a:avLst/>
          </a:prstGeom>
          <a:noFill/>
        </p:spPr>
        <p:txBody>
          <a:bodyPr wrap="none" rtlCol="0">
            <a:spAutoFit/>
          </a:bodyPr>
          <a:lstStyle/>
          <a:p>
            <a:r>
              <a:rPr lang="en-US" sz="3200" dirty="0" smtClean="0"/>
              <a:t>FILLS-level  (</a:t>
            </a:r>
            <a:r>
              <a:rPr lang="en-US" sz="3200" dirty="0" err="1" smtClean="0"/>
              <a:t>coref</a:t>
            </a:r>
            <a:r>
              <a:rPr lang="en-US" sz="3200" dirty="0" smtClean="0"/>
              <a:t>)</a:t>
            </a:r>
            <a:endParaRPr lang="en-US" sz="3200" dirty="0"/>
          </a:p>
        </p:txBody>
      </p:sp>
      <p:sp>
        <p:nvSpPr>
          <p:cNvPr id="8" name="TextBox 7"/>
          <p:cNvSpPr txBox="1"/>
          <p:nvPr/>
        </p:nvSpPr>
        <p:spPr>
          <a:xfrm>
            <a:off x="1781554" y="5238448"/>
            <a:ext cx="1453167" cy="400110"/>
          </a:xfrm>
          <a:prstGeom prst="rect">
            <a:avLst/>
          </a:prstGeom>
          <a:noFill/>
        </p:spPr>
        <p:txBody>
          <a:bodyPr wrap="none" rtlCol="0">
            <a:spAutoFit/>
          </a:bodyPr>
          <a:lstStyle/>
          <a:p>
            <a:r>
              <a:rPr lang="en-US" dirty="0" smtClean="0"/>
              <a:t>FILLS (</a:t>
            </a:r>
            <a:r>
              <a:rPr lang="en-US" dirty="0" err="1" smtClean="0"/>
              <a:t>coref</a:t>
            </a:r>
            <a:r>
              <a:rPr lang="en-US" dirty="0" smtClean="0"/>
              <a:t>)</a:t>
            </a:r>
            <a:endParaRPr lang="en-US" dirty="0"/>
          </a:p>
        </p:txBody>
      </p:sp>
      <p:sp>
        <p:nvSpPr>
          <p:cNvPr id="9" name="TextBox 8"/>
          <p:cNvSpPr txBox="1"/>
          <p:nvPr/>
        </p:nvSpPr>
        <p:spPr>
          <a:xfrm>
            <a:off x="3930502" y="1127035"/>
            <a:ext cx="1274708" cy="400110"/>
          </a:xfrm>
          <a:prstGeom prst="rect">
            <a:avLst/>
          </a:prstGeom>
          <a:noFill/>
        </p:spPr>
        <p:txBody>
          <a:bodyPr wrap="none" rtlCol="0">
            <a:spAutoFit/>
          </a:bodyPr>
          <a:lstStyle/>
          <a:p>
            <a:r>
              <a:rPr lang="en-US" dirty="0" smtClean="0"/>
              <a:t>OVERLAPS</a:t>
            </a:r>
            <a:endParaRPr lang="en-US" dirty="0"/>
          </a:p>
        </p:txBody>
      </p:sp>
      <p:sp>
        <p:nvSpPr>
          <p:cNvPr id="10" name="TextBox 9"/>
          <p:cNvSpPr txBox="1"/>
          <p:nvPr/>
        </p:nvSpPr>
        <p:spPr>
          <a:xfrm>
            <a:off x="714347" y="1238186"/>
            <a:ext cx="766882" cy="400110"/>
          </a:xfrm>
          <a:prstGeom prst="rect">
            <a:avLst/>
          </a:prstGeom>
          <a:noFill/>
        </p:spPr>
        <p:txBody>
          <a:bodyPr wrap="none" rtlCol="0">
            <a:spAutoFit/>
          </a:bodyPr>
          <a:lstStyle/>
          <a:p>
            <a:r>
              <a:rPr lang="en-US" dirty="0" smtClean="0"/>
              <a:t>DOCS</a:t>
            </a:r>
            <a:endParaRPr lang="en-US" dirty="0"/>
          </a:p>
        </p:txBody>
      </p:sp>
    </p:spTree>
    <p:extLst>
      <p:ext uri="{BB962C8B-B14F-4D97-AF65-F5344CB8AC3E}">
        <p14:creationId xmlns:p14="http://schemas.microsoft.com/office/powerpoint/2010/main" val="885837544"/>
      </p:ext>
    </p:extLst>
  </p:cSld>
  <p:clrMapOvr>
    <a:masterClrMapping/>
  </p:clrMapOvr>
  <mc:AlternateContent xmlns:mc="http://schemas.openxmlformats.org/markup-compatibility/2006" xmlns:p14="http://schemas.microsoft.com/office/powerpoint/2010/main">
    <mc:Choice Requires="p14">
      <p:transition spd="slow" p14:dur="2000" advTm="599"/>
    </mc:Choice>
    <mc:Fallback xmlns="">
      <p:transition xmlns:p14="http://schemas.microsoft.com/office/powerpoint/2010/main" spd="slow" advTm="599"/>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052" y="-1147485"/>
            <a:ext cx="9403686" cy="9403686"/>
          </a:xfrm>
          <a:prstGeom prst="rect">
            <a:avLst/>
          </a:prstGeom>
        </p:spPr>
      </p:pic>
      <p:pic>
        <p:nvPicPr>
          <p:cNvPr id="3" name="Picture 2" descr="ssf-legen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091" y="-5555965"/>
            <a:ext cx="9593130" cy="9593130"/>
          </a:xfrm>
          <a:prstGeom prst="rect">
            <a:avLst/>
          </a:prstGeom>
        </p:spPr>
      </p:pic>
      <p:sp>
        <p:nvSpPr>
          <p:cNvPr id="4" name="TextBox 3"/>
          <p:cNvSpPr txBox="1"/>
          <p:nvPr/>
        </p:nvSpPr>
        <p:spPr>
          <a:xfrm>
            <a:off x="4127351" y="3238324"/>
            <a:ext cx="6764461" cy="4939814"/>
          </a:xfrm>
          <a:prstGeom prst="rect">
            <a:avLst/>
          </a:prstGeom>
          <a:solidFill>
            <a:schemeClr val="bg1"/>
          </a:solidFill>
        </p:spPr>
        <p:txBody>
          <a:bodyPr wrap="none" rtlCol="0">
            <a:spAutoFit/>
          </a:bodyPr>
          <a:lstStyle/>
          <a:p>
            <a:r>
              <a:rPr lang="nl-NL" sz="1500" dirty="0">
                <a:latin typeface="Courier"/>
                <a:cs typeface="Courier"/>
              </a:rPr>
              <a:t>{</a:t>
            </a:r>
          </a:p>
          <a:p>
            <a:r>
              <a:rPr lang="nl-NL" sz="1500" dirty="0">
                <a:latin typeface="Courier"/>
                <a:cs typeface="Courier"/>
              </a:rPr>
              <a:t>  "http://</a:t>
            </a:r>
            <a:r>
              <a:rPr lang="nl-NL" sz="1500" dirty="0" err="1">
                <a:latin typeface="Courier"/>
                <a:cs typeface="Courier"/>
              </a:rPr>
              <a:t>en.wikipedia.org</a:t>
            </a:r>
            <a:r>
              <a:rPr lang="nl-NL" sz="1500" dirty="0">
                <a:latin typeface="Courier"/>
                <a:cs typeface="Courier"/>
              </a:rPr>
              <a:t>/</a:t>
            </a:r>
            <a:r>
              <a:rPr lang="nl-NL" sz="1500" dirty="0" err="1">
                <a:latin typeface="Courier"/>
                <a:cs typeface="Courier"/>
              </a:rPr>
              <a:t>wiki</a:t>
            </a:r>
            <a:r>
              <a:rPr lang="nl-NL" sz="1500" dirty="0">
                <a:latin typeface="Courier"/>
                <a:cs typeface="Courier"/>
              </a:rPr>
              <a:t>/Geoffrey_E._</a:t>
            </a:r>
            <a:r>
              <a:rPr lang="nl-NL" sz="1500" dirty="0" err="1">
                <a:latin typeface="Courier"/>
                <a:cs typeface="Courier"/>
              </a:rPr>
              <a:t>Hinton</a:t>
            </a:r>
            <a:r>
              <a:rPr lang="nl-NL" sz="1500" dirty="0">
                <a:latin typeface="Courier"/>
                <a:cs typeface="Courier"/>
              </a:rPr>
              <a:t>": {</a:t>
            </a:r>
          </a:p>
          <a:p>
            <a:r>
              <a:rPr lang="nl-NL" sz="1500" dirty="0">
                <a:latin typeface="Courier"/>
                <a:cs typeface="Courier"/>
              </a:rPr>
              <a:t>    "</a:t>
            </a:r>
            <a:r>
              <a:rPr lang="nl-NL" sz="1500" dirty="0" err="1">
                <a:latin typeface="Courier"/>
                <a:cs typeface="Courier"/>
              </a:rPr>
              <a:t>AwardsWon</a:t>
            </a:r>
            <a:r>
              <a:rPr lang="nl-NL" sz="1500" dirty="0">
                <a:latin typeface="Courier"/>
                <a:cs typeface="Courier"/>
              </a:rPr>
              <a:t>": {</a:t>
            </a:r>
          </a:p>
          <a:p>
            <a:r>
              <a:rPr lang="nl-NL" sz="1500" dirty="0">
                <a:latin typeface="Courier"/>
                <a:cs typeface="Courier"/>
              </a:rPr>
              <a:t>      "equiv_id_638": {</a:t>
            </a:r>
          </a:p>
          <a:p>
            <a:r>
              <a:rPr lang="nl-NL" sz="1500" dirty="0">
                <a:latin typeface="Courier"/>
                <a:cs typeface="Courier"/>
              </a:rPr>
              <a:t>        "</a:t>
            </a:r>
            <a:r>
              <a:rPr lang="nl-NL" sz="1500" dirty="0" err="1">
                <a:latin typeface="Courier"/>
                <a:cs typeface="Courier"/>
              </a:rPr>
              <a:t>stream_ids</a:t>
            </a:r>
            <a:r>
              <a:rPr lang="nl-NL" sz="1500" dirty="0">
                <a:latin typeface="Courier"/>
                <a:cs typeface="Courier"/>
              </a:rPr>
              <a:t>": [</a:t>
            </a:r>
          </a:p>
          <a:p>
            <a:r>
              <a:rPr lang="nl-NL" sz="1500" dirty="0">
                <a:latin typeface="Courier"/>
                <a:cs typeface="Courier"/>
              </a:rPr>
              <a:t>          "1333632971-708c60ffdf54064e32eafeffbe145a51",</a:t>
            </a:r>
          </a:p>
          <a:p>
            <a:r>
              <a:rPr lang="nl-NL" sz="1500" dirty="0">
                <a:latin typeface="Courier"/>
                <a:cs typeface="Courier"/>
              </a:rPr>
              <a:t>          "1333423260-5a728deb9b81ba22a0109ad767ba4457",</a:t>
            </a:r>
          </a:p>
          <a:p>
            <a:r>
              <a:rPr lang="nl-NL" sz="1500" dirty="0">
                <a:latin typeface="Courier"/>
                <a:cs typeface="Courier"/>
              </a:rPr>
              <a:t>          "1353337781-efc6c892f4f07f33573451d818e8629c"</a:t>
            </a:r>
          </a:p>
          <a:p>
            <a:r>
              <a:rPr lang="nl-NL" sz="1500" dirty="0">
                <a:latin typeface="Courier"/>
                <a:cs typeface="Courier"/>
              </a:rPr>
              <a:t>        ],</a:t>
            </a:r>
          </a:p>
          <a:p>
            <a:r>
              <a:rPr lang="nl-NL" sz="1500" dirty="0">
                <a:latin typeface="Courier"/>
                <a:cs typeface="Courier"/>
              </a:rPr>
              <a:t>        "</a:t>
            </a:r>
            <a:r>
              <a:rPr lang="nl-NL" sz="1500" dirty="0" err="1">
                <a:latin typeface="Courier"/>
                <a:cs typeface="Courier"/>
              </a:rPr>
              <a:t>aliases</a:t>
            </a:r>
            <a:r>
              <a:rPr lang="nl-NL" sz="1500" dirty="0">
                <a:latin typeface="Courier"/>
                <a:cs typeface="Courier"/>
              </a:rPr>
              <a:t>": [</a:t>
            </a:r>
          </a:p>
          <a:p>
            <a:r>
              <a:rPr lang="nl-NL" sz="1500" dirty="0">
                <a:latin typeface="Courier"/>
                <a:cs typeface="Courier"/>
              </a:rPr>
              <a:t>          "2012 </a:t>
            </a:r>
            <a:r>
              <a:rPr lang="nl-NL" sz="1500" dirty="0" err="1">
                <a:latin typeface="Courier"/>
                <a:cs typeface="Courier"/>
              </a:rPr>
              <a:t>Killam</a:t>
            </a:r>
            <a:r>
              <a:rPr lang="nl-NL" sz="1500" dirty="0">
                <a:latin typeface="Courier"/>
                <a:cs typeface="Courier"/>
              </a:rPr>
              <a:t> </a:t>
            </a:r>
            <a:r>
              <a:rPr lang="nl-NL" sz="1500" dirty="0" err="1">
                <a:latin typeface="Courier"/>
                <a:cs typeface="Courier"/>
              </a:rPr>
              <a:t>Prize</a:t>
            </a:r>
            <a:r>
              <a:rPr lang="nl-NL" sz="1500" dirty="0">
                <a:latin typeface="Courier"/>
                <a:cs typeface="Courier"/>
              </a:rPr>
              <a:t> in engineering",</a:t>
            </a:r>
          </a:p>
          <a:p>
            <a:r>
              <a:rPr lang="nl-NL" sz="1500" dirty="0">
                <a:latin typeface="Courier"/>
                <a:cs typeface="Courier"/>
              </a:rPr>
              <a:t>          "</a:t>
            </a:r>
            <a:r>
              <a:rPr lang="nl-NL" sz="1500" dirty="0" err="1">
                <a:latin typeface="Courier"/>
                <a:cs typeface="Courier"/>
              </a:rPr>
              <a:t>Killam</a:t>
            </a:r>
            <a:r>
              <a:rPr lang="nl-NL" sz="1500" dirty="0">
                <a:latin typeface="Courier"/>
                <a:cs typeface="Courier"/>
              </a:rPr>
              <a:t> </a:t>
            </a:r>
            <a:r>
              <a:rPr lang="nl-NL" sz="1500" dirty="0" err="1">
                <a:latin typeface="Courier"/>
                <a:cs typeface="Courier"/>
              </a:rPr>
              <a:t>Prize</a:t>
            </a:r>
            <a:r>
              <a:rPr lang="nl-NL" sz="1500" dirty="0">
                <a:latin typeface="Courier"/>
                <a:cs typeface="Courier"/>
              </a:rPr>
              <a:t>",</a:t>
            </a:r>
          </a:p>
          <a:p>
            <a:r>
              <a:rPr lang="nl-NL" sz="1500" dirty="0">
                <a:latin typeface="Courier"/>
                <a:cs typeface="Courier"/>
              </a:rPr>
              <a:t>          "2012 Canada </a:t>
            </a:r>
            <a:r>
              <a:rPr lang="nl-NL" sz="1500" dirty="0" err="1">
                <a:latin typeface="Courier"/>
                <a:cs typeface="Courier"/>
              </a:rPr>
              <a:t>Council's</a:t>
            </a:r>
            <a:r>
              <a:rPr lang="nl-NL" sz="1500" dirty="0">
                <a:latin typeface="Courier"/>
                <a:cs typeface="Courier"/>
              </a:rPr>
              <a:t> </a:t>
            </a:r>
            <a:r>
              <a:rPr lang="nl-NL" sz="1500" dirty="0" err="1">
                <a:latin typeface="Courier"/>
                <a:cs typeface="Courier"/>
              </a:rPr>
              <a:t>Killam</a:t>
            </a:r>
            <a:r>
              <a:rPr lang="nl-NL" sz="1500" dirty="0">
                <a:latin typeface="Courier"/>
                <a:cs typeface="Courier"/>
              </a:rPr>
              <a:t> </a:t>
            </a:r>
            <a:r>
              <a:rPr lang="nl-NL" sz="1500" dirty="0" err="1">
                <a:latin typeface="Courier"/>
                <a:cs typeface="Courier"/>
              </a:rPr>
              <a:t>Prize</a:t>
            </a:r>
            <a:r>
              <a:rPr lang="nl-NL" sz="1500" dirty="0">
                <a:latin typeface="Courier"/>
                <a:cs typeface="Courier"/>
              </a:rPr>
              <a:t> </a:t>
            </a:r>
            <a:r>
              <a:rPr lang="nl-NL" sz="1500" dirty="0" err="1">
                <a:latin typeface="Courier"/>
                <a:cs typeface="Courier"/>
              </a:rPr>
              <a:t>laureates</a:t>
            </a:r>
            <a:r>
              <a:rPr lang="nl-NL" sz="1500" dirty="0">
                <a:latin typeface="Courier"/>
                <a:cs typeface="Courier"/>
              </a:rPr>
              <a:t>",</a:t>
            </a:r>
          </a:p>
          <a:p>
            <a:r>
              <a:rPr lang="nl-NL" sz="1500" dirty="0">
                <a:latin typeface="Courier"/>
                <a:cs typeface="Courier"/>
              </a:rPr>
              <a:t>          "2012 </a:t>
            </a:r>
            <a:r>
              <a:rPr lang="nl-NL" sz="1500" dirty="0" err="1">
                <a:latin typeface="Courier"/>
                <a:cs typeface="Courier"/>
              </a:rPr>
              <a:t>Killam</a:t>
            </a:r>
            <a:r>
              <a:rPr lang="nl-NL" sz="1500" dirty="0">
                <a:latin typeface="Courier"/>
                <a:cs typeface="Courier"/>
              </a:rPr>
              <a:t> </a:t>
            </a:r>
            <a:r>
              <a:rPr lang="nl-NL" sz="1500" dirty="0" err="1">
                <a:latin typeface="Courier"/>
                <a:cs typeface="Courier"/>
              </a:rPr>
              <a:t>Prize</a:t>
            </a:r>
            <a:r>
              <a:rPr lang="nl-NL" sz="1500" dirty="0">
                <a:latin typeface="Courier"/>
                <a:cs typeface="Courier"/>
              </a:rPr>
              <a:t>"</a:t>
            </a:r>
          </a:p>
          <a:p>
            <a:r>
              <a:rPr lang="nl-NL" sz="1500" dirty="0">
                <a:latin typeface="Courier"/>
                <a:cs typeface="Courier"/>
              </a:rPr>
              <a:t>        ],</a:t>
            </a:r>
          </a:p>
          <a:p>
            <a:r>
              <a:rPr lang="nl-NL" sz="1500" dirty="0">
                <a:solidFill>
                  <a:srgbClr val="D74341"/>
                </a:solidFill>
                <a:latin typeface="Courier"/>
                <a:cs typeface="Courier"/>
              </a:rPr>
              <a:t>        "begin": "2012-04-03-03",</a:t>
            </a:r>
          </a:p>
          <a:p>
            <a:r>
              <a:rPr lang="nl-NL" sz="1500" dirty="0">
                <a:solidFill>
                  <a:srgbClr val="D74341"/>
                </a:solidFill>
                <a:latin typeface="Courier"/>
                <a:cs typeface="Courier"/>
              </a:rPr>
              <a:t>        "end": "2012-11-19-15",</a:t>
            </a:r>
          </a:p>
          <a:p>
            <a:r>
              <a:rPr lang="nl-NL" sz="1500" dirty="0">
                <a:solidFill>
                  <a:srgbClr val="D74341"/>
                </a:solidFill>
                <a:latin typeface="Courier"/>
                <a:cs typeface="Courier"/>
              </a:rPr>
              <a:t>        "</a:t>
            </a:r>
            <a:r>
              <a:rPr lang="nl-NL" sz="1500" dirty="0" err="1">
                <a:solidFill>
                  <a:srgbClr val="D74341"/>
                </a:solidFill>
                <a:latin typeface="Courier"/>
                <a:cs typeface="Courier"/>
              </a:rPr>
              <a:t>beginState</a:t>
            </a:r>
            <a:r>
              <a:rPr lang="nl-NL" sz="1500" dirty="0">
                <a:solidFill>
                  <a:srgbClr val="D74341"/>
                </a:solidFill>
                <a:latin typeface="Courier"/>
                <a:cs typeface="Courier"/>
              </a:rPr>
              <a:t>": "|",</a:t>
            </a:r>
          </a:p>
          <a:p>
            <a:r>
              <a:rPr lang="nl-NL" sz="1500" dirty="0">
                <a:solidFill>
                  <a:srgbClr val="D74341"/>
                </a:solidFill>
                <a:latin typeface="Courier"/>
                <a:cs typeface="Courier"/>
              </a:rPr>
              <a:t>        "</a:t>
            </a:r>
            <a:r>
              <a:rPr lang="nl-NL" sz="1500" dirty="0" err="1">
                <a:solidFill>
                  <a:srgbClr val="D74341"/>
                </a:solidFill>
                <a:latin typeface="Courier"/>
                <a:cs typeface="Courier"/>
              </a:rPr>
              <a:t>endState</a:t>
            </a:r>
            <a:r>
              <a:rPr lang="nl-NL" sz="1500" dirty="0">
                <a:solidFill>
                  <a:srgbClr val="D74341"/>
                </a:solidFill>
                <a:latin typeface="Courier"/>
                <a:cs typeface="Courier"/>
              </a:rPr>
              <a:t>": "&gt;”</a:t>
            </a:r>
          </a:p>
          <a:p>
            <a:r>
              <a:rPr lang="nl-NL" sz="1500" dirty="0">
                <a:latin typeface="Courier"/>
                <a:cs typeface="Courier"/>
              </a:rPr>
              <a:t> },</a:t>
            </a:r>
            <a:endParaRPr lang="en-US" sz="1500" dirty="0">
              <a:latin typeface="Courier"/>
              <a:cs typeface="Courier"/>
            </a:endParaRPr>
          </a:p>
          <a:p>
            <a:endParaRPr lang="en-US" sz="1500" dirty="0"/>
          </a:p>
        </p:txBody>
      </p:sp>
      <p:sp>
        <p:nvSpPr>
          <p:cNvPr id="6" name="TextBox 5"/>
          <p:cNvSpPr txBox="1"/>
          <p:nvPr/>
        </p:nvSpPr>
        <p:spPr>
          <a:xfrm>
            <a:off x="2418908" y="0"/>
            <a:ext cx="3200516" cy="584776"/>
          </a:xfrm>
          <a:prstGeom prst="rect">
            <a:avLst/>
          </a:prstGeom>
          <a:noFill/>
        </p:spPr>
        <p:txBody>
          <a:bodyPr wrap="none" rtlCol="0">
            <a:spAutoFit/>
          </a:bodyPr>
          <a:lstStyle/>
          <a:p>
            <a:r>
              <a:rPr lang="en-US" sz="3200" dirty="0" smtClean="0"/>
              <a:t>DATE_HOUR-level</a:t>
            </a:r>
            <a:endParaRPr lang="en-US" sz="3200" dirty="0"/>
          </a:p>
        </p:txBody>
      </p:sp>
      <p:sp>
        <p:nvSpPr>
          <p:cNvPr id="7" name="TextBox 6"/>
          <p:cNvSpPr txBox="1"/>
          <p:nvPr/>
        </p:nvSpPr>
        <p:spPr>
          <a:xfrm>
            <a:off x="4438470" y="1635003"/>
            <a:ext cx="1505540" cy="400110"/>
          </a:xfrm>
          <a:prstGeom prst="rect">
            <a:avLst/>
          </a:prstGeom>
          <a:noFill/>
        </p:spPr>
        <p:txBody>
          <a:bodyPr wrap="none" rtlCol="0">
            <a:spAutoFit/>
          </a:bodyPr>
          <a:lstStyle/>
          <a:p>
            <a:r>
              <a:rPr lang="en-US" dirty="0" smtClean="0"/>
              <a:t>DATE_HOUR</a:t>
            </a:r>
            <a:endParaRPr lang="en-US" dirty="0"/>
          </a:p>
        </p:txBody>
      </p:sp>
      <p:sp>
        <p:nvSpPr>
          <p:cNvPr id="8" name="TextBox 7"/>
          <p:cNvSpPr txBox="1"/>
          <p:nvPr/>
        </p:nvSpPr>
        <p:spPr>
          <a:xfrm>
            <a:off x="1781554" y="5238448"/>
            <a:ext cx="1453167" cy="400110"/>
          </a:xfrm>
          <a:prstGeom prst="rect">
            <a:avLst/>
          </a:prstGeom>
          <a:noFill/>
        </p:spPr>
        <p:txBody>
          <a:bodyPr wrap="none" rtlCol="0">
            <a:spAutoFit/>
          </a:bodyPr>
          <a:lstStyle/>
          <a:p>
            <a:r>
              <a:rPr lang="en-US" dirty="0" smtClean="0"/>
              <a:t>FILLS (</a:t>
            </a:r>
            <a:r>
              <a:rPr lang="en-US" dirty="0" err="1" smtClean="0"/>
              <a:t>coref</a:t>
            </a:r>
            <a:r>
              <a:rPr lang="en-US" dirty="0" smtClean="0"/>
              <a:t>)</a:t>
            </a:r>
            <a:endParaRPr lang="en-US" dirty="0"/>
          </a:p>
        </p:txBody>
      </p:sp>
      <p:sp>
        <p:nvSpPr>
          <p:cNvPr id="9" name="TextBox 8"/>
          <p:cNvSpPr txBox="1"/>
          <p:nvPr/>
        </p:nvSpPr>
        <p:spPr>
          <a:xfrm>
            <a:off x="3930502" y="1127035"/>
            <a:ext cx="1274708" cy="400110"/>
          </a:xfrm>
          <a:prstGeom prst="rect">
            <a:avLst/>
          </a:prstGeom>
          <a:noFill/>
        </p:spPr>
        <p:txBody>
          <a:bodyPr wrap="none" rtlCol="0">
            <a:spAutoFit/>
          </a:bodyPr>
          <a:lstStyle/>
          <a:p>
            <a:r>
              <a:rPr lang="en-US" dirty="0" smtClean="0"/>
              <a:t>OVERLAPS</a:t>
            </a:r>
            <a:endParaRPr lang="en-US" dirty="0"/>
          </a:p>
        </p:txBody>
      </p:sp>
      <p:sp>
        <p:nvSpPr>
          <p:cNvPr id="10" name="TextBox 9"/>
          <p:cNvSpPr txBox="1"/>
          <p:nvPr/>
        </p:nvSpPr>
        <p:spPr>
          <a:xfrm>
            <a:off x="714347" y="1238186"/>
            <a:ext cx="766882" cy="400110"/>
          </a:xfrm>
          <a:prstGeom prst="rect">
            <a:avLst/>
          </a:prstGeom>
          <a:noFill/>
        </p:spPr>
        <p:txBody>
          <a:bodyPr wrap="none" rtlCol="0">
            <a:spAutoFit/>
          </a:bodyPr>
          <a:lstStyle/>
          <a:p>
            <a:r>
              <a:rPr lang="en-US" dirty="0" smtClean="0"/>
              <a:t>DOCS</a:t>
            </a:r>
            <a:endParaRPr lang="en-US" dirty="0"/>
          </a:p>
        </p:txBody>
      </p:sp>
    </p:spTree>
    <p:extLst>
      <p:ext uri="{BB962C8B-B14F-4D97-AF65-F5344CB8AC3E}">
        <p14:creationId xmlns:p14="http://schemas.microsoft.com/office/powerpoint/2010/main" val="3272096642"/>
      </p:ext>
    </p:extLst>
  </p:cSld>
  <p:clrMapOvr>
    <a:masterClrMapping/>
  </p:clrMapOvr>
  <mc:AlternateContent xmlns:mc="http://schemas.openxmlformats.org/markup-compatibility/2006" xmlns:p14="http://schemas.microsoft.com/office/powerpoint/2010/main">
    <mc:Choice Requires="p14">
      <p:transition spd="slow" p14:dur="2000" advTm="626"/>
    </mc:Choice>
    <mc:Fallback xmlns="">
      <p:transition xmlns:p14="http://schemas.microsoft.com/office/powerpoint/2010/main" spd="slow" advTm="626"/>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052" y="-1147485"/>
            <a:ext cx="9403686" cy="9403686"/>
          </a:xfrm>
          <a:prstGeom prst="rect">
            <a:avLst/>
          </a:prstGeom>
        </p:spPr>
      </p:pic>
      <p:pic>
        <p:nvPicPr>
          <p:cNvPr id="3" name="Picture 2" descr="ssf-legen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091" y="-5555965"/>
            <a:ext cx="9593130" cy="9593130"/>
          </a:xfrm>
          <a:prstGeom prst="rect">
            <a:avLst/>
          </a:prstGeom>
        </p:spPr>
      </p:pic>
      <p:sp>
        <p:nvSpPr>
          <p:cNvPr id="4" name="TextBox 3"/>
          <p:cNvSpPr txBox="1"/>
          <p:nvPr/>
        </p:nvSpPr>
        <p:spPr>
          <a:xfrm>
            <a:off x="4127351" y="3238324"/>
            <a:ext cx="6764461" cy="4939814"/>
          </a:xfrm>
          <a:prstGeom prst="rect">
            <a:avLst/>
          </a:prstGeom>
          <a:solidFill>
            <a:schemeClr val="bg1"/>
          </a:solidFill>
        </p:spPr>
        <p:txBody>
          <a:bodyPr wrap="none" rtlCol="0">
            <a:spAutoFit/>
          </a:bodyPr>
          <a:lstStyle/>
          <a:p>
            <a:r>
              <a:rPr lang="nl-NL" sz="1500" dirty="0">
                <a:latin typeface="Courier"/>
                <a:cs typeface="Courier"/>
              </a:rPr>
              <a:t>{</a:t>
            </a:r>
          </a:p>
          <a:p>
            <a:r>
              <a:rPr lang="nl-NL" sz="1500" dirty="0">
                <a:latin typeface="Courier"/>
                <a:cs typeface="Courier"/>
              </a:rPr>
              <a:t>  "http://</a:t>
            </a:r>
            <a:r>
              <a:rPr lang="nl-NL" sz="1500" dirty="0" err="1">
                <a:latin typeface="Courier"/>
                <a:cs typeface="Courier"/>
              </a:rPr>
              <a:t>en.wikipedia.org</a:t>
            </a:r>
            <a:r>
              <a:rPr lang="nl-NL" sz="1500" dirty="0">
                <a:latin typeface="Courier"/>
                <a:cs typeface="Courier"/>
              </a:rPr>
              <a:t>/</a:t>
            </a:r>
            <a:r>
              <a:rPr lang="nl-NL" sz="1500" dirty="0" err="1">
                <a:latin typeface="Courier"/>
                <a:cs typeface="Courier"/>
              </a:rPr>
              <a:t>wiki</a:t>
            </a:r>
            <a:r>
              <a:rPr lang="nl-NL" sz="1500" dirty="0">
                <a:latin typeface="Courier"/>
                <a:cs typeface="Courier"/>
              </a:rPr>
              <a:t>/Geoffrey_E._</a:t>
            </a:r>
            <a:r>
              <a:rPr lang="nl-NL" sz="1500" dirty="0" err="1">
                <a:latin typeface="Courier"/>
                <a:cs typeface="Courier"/>
              </a:rPr>
              <a:t>Hinton</a:t>
            </a:r>
            <a:r>
              <a:rPr lang="nl-NL" sz="1500" dirty="0">
                <a:latin typeface="Courier"/>
                <a:cs typeface="Courier"/>
              </a:rPr>
              <a:t>": {</a:t>
            </a:r>
          </a:p>
          <a:p>
            <a:r>
              <a:rPr lang="nl-NL" sz="1500" dirty="0">
                <a:latin typeface="Courier"/>
                <a:cs typeface="Courier"/>
              </a:rPr>
              <a:t>    "</a:t>
            </a:r>
            <a:r>
              <a:rPr lang="nl-NL" sz="1500" dirty="0" err="1">
                <a:latin typeface="Courier"/>
                <a:cs typeface="Courier"/>
              </a:rPr>
              <a:t>AwardsWon</a:t>
            </a:r>
            <a:r>
              <a:rPr lang="nl-NL" sz="1500" dirty="0">
                <a:latin typeface="Courier"/>
                <a:cs typeface="Courier"/>
              </a:rPr>
              <a:t>": {</a:t>
            </a:r>
          </a:p>
          <a:p>
            <a:r>
              <a:rPr lang="nl-NL" sz="1500" dirty="0">
                <a:latin typeface="Courier"/>
                <a:cs typeface="Courier"/>
              </a:rPr>
              <a:t>      "equiv_id_638": {</a:t>
            </a:r>
          </a:p>
          <a:p>
            <a:r>
              <a:rPr lang="nl-NL" sz="1500" dirty="0">
                <a:latin typeface="Courier"/>
                <a:cs typeface="Courier"/>
              </a:rPr>
              <a:t>        "</a:t>
            </a:r>
            <a:r>
              <a:rPr lang="nl-NL" sz="1500" dirty="0" err="1">
                <a:latin typeface="Courier"/>
                <a:cs typeface="Courier"/>
              </a:rPr>
              <a:t>stream_ids</a:t>
            </a:r>
            <a:r>
              <a:rPr lang="nl-NL" sz="1500" dirty="0">
                <a:latin typeface="Courier"/>
                <a:cs typeface="Courier"/>
              </a:rPr>
              <a:t>": [</a:t>
            </a:r>
          </a:p>
          <a:p>
            <a:r>
              <a:rPr lang="nl-NL" sz="1500" dirty="0">
                <a:latin typeface="Courier"/>
                <a:cs typeface="Courier"/>
              </a:rPr>
              <a:t>          "1333632971-708c60ffdf54064e32eafeffbe145a51",</a:t>
            </a:r>
          </a:p>
          <a:p>
            <a:r>
              <a:rPr lang="nl-NL" sz="1500" dirty="0">
                <a:latin typeface="Courier"/>
                <a:cs typeface="Courier"/>
              </a:rPr>
              <a:t>          "1333423260-5a728deb9b81ba22a0109ad767ba4457",</a:t>
            </a:r>
          </a:p>
          <a:p>
            <a:r>
              <a:rPr lang="nl-NL" sz="1500" dirty="0">
                <a:latin typeface="Courier"/>
                <a:cs typeface="Courier"/>
              </a:rPr>
              <a:t>          "1353337781-efc6c892f4f07f33573451d818e8629c"</a:t>
            </a:r>
          </a:p>
          <a:p>
            <a:r>
              <a:rPr lang="nl-NL" sz="1500" dirty="0">
                <a:latin typeface="Courier"/>
                <a:cs typeface="Courier"/>
              </a:rPr>
              <a:t>        ],</a:t>
            </a:r>
          </a:p>
          <a:p>
            <a:r>
              <a:rPr lang="nl-NL" sz="1500" dirty="0">
                <a:latin typeface="Courier"/>
                <a:cs typeface="Courier"/>
              </a:rPr>
              <a:t>        "</a:t>
            </a:r>
            <a:r>
              <a:rPr lang="nl-NL" sz="1500" dirty="0" err="1">
                <a:latin typeface="Courier"/>
                <a:cs typeface="Courier"/>
              </a:rPr>
              <a:t>aliases</a:t>
            </a:r>
            <a:r>
              <a:rPr lang="nl-NL" sz="1500" dirty="0">
                <a:latin typeface="Courier"/>
                <a:cs typeface="Courier"/>
              </a:rPr>
              <a:t>": [</a:t>
            </a:r>
          </a:p>
          <a:p>
            <a:r>
              <a:rPr lang="nl-NL" sz="1500" dirty="0">
                <a:latin typeface="Courier"/>
                <a:cs typeface="Courier"/>
              </a:rPr>
              <a:t>          "2012 </a:t>
            </a:r>
            <a:r>
              <a:rPr lang="nl-NL" sz="1500" dirty="0" err="1">
                <a:latin typeface="Courier"/>
                <a:cs typeface="Courier"/>
              </a:rPr>
              <a:t>Killam</a:t>
            </a:r>
            <a:r>
              <a:rPr lang="nl-NL" sz="1500" dirty="0">
                <a:latin typeface="Courier"/>
                <a:cs typeface="Courier"/>
              </a:rPr>
              <a:t> </a:t>
            </a:r>
            <a:r>
              <a:rPr lang="nl-NL" sz="1500" dirty="0" err="1">
                <a:latin typeface="Courier"/>
                <a:cs typeface="Courier"/>
              </a:rPr>
              <a:t>Prize</a:t>
            </a:r>
            <a:r>
              <a:rPr lang="nl-NL" sz="1500" dirty="0">
                <a:latin typeface="Courier"/>
                <a:cs typeface="Courier"/>
              </a:rPr>
              <a:t> in engineering",</a:t>
            </a:r>
          </a:p>
          <a:p>
            <a:r>
              <a:rPr lang="nl-NL" sz="1500" dirty="0">
                <a:latin typeface="Courier"/>
                <a:cs typeface="Courier"/>
              </a:rPr>
              <a:t>          "</a:t>
            </a:r>
            <a:r>
              <a:rPr lang="nl-NL" sz="1500" dirty="0" err="1">
                <a:latin typeface="Courier"/>
                <a:cs typeface="Courier"/>
              </a:rPr>
              <a:t>Killam</a:t>
            </a:r>
            <a:r>
              <a:rPr lang="nl-NL" sz="1500" dirty="0">
                <a:latin typeface="Courier"/>
                <a:cs typeface="Courier"/>
              </a:rPr>
              <a:t> </a:t>
            </a:r>
            <a:r>
              <a:rPr lang="nl-NL" sz="1500" dirty="0" err="1">
                <a:latin typeface="Courier"/>
                <a:cs typeface="Courier"/>
              </a:rPr>
              <a:t>Prize</a:t>
            </a:r>
            <a:r>
              <a:rPr lang="nl-NL" sz="1500" dirty="0">
                <a:latin typeface="Courier"/>
                <a:cs typeface="Courier"/>
              </a:rPr>
              <a:t>",</a:t>
            </a:r>
          </a:p>
          <a:p>
            <a:r>
              <a:rPr lang="nl-NL" sz="1500" dirty="0">
                <a:latin typeface="Courier"/>
                <a:cs typeface="Courier"/>
              </a:rPr>
              <a:t>          "2012 Canada </a:t>
            </a:r>
            <a:r>
              <a:rPr lang="nl-NL" sz="1500" dirty="0" err="1">
                <a:latin typeface="Courier"/>
                <a:cs typeface="Courier"/>
              </a:rPr>
              <a:t>Council's</a:t>
            </a:r>
            <a:r>
              <a:rPr lang="nl-NL" sz="1500" dirty="0">
                <a:latin typeface="Courier"/>
                <a:cs typeface="Courier"/>
              </a:rPr>
              <a:t> </a:t>
            </a:r>
            <a:r>
              <a:rPr lang="nl-NL" sz="1500" dirty="0" err="1">
                <a:latin typeface="Courier"/>
                <a:cs typeface="Courier"/>
              </a:rPr>
              <a:t>Killam</a:t>
            </a:r>
            <a:r>
              <a:rPr lang="nl-NL" sz="1500" dirty="0">
                <a:latin typeface="Courier"/>
                <a:cs typeface="Courier"/>
              </a:rPr>
              <a:t> </a:t>
            </a:r>
            <a:r>
              <a:rPr lang="nl-NL" sz="1500" dirty="0" err="1">
                <a:latin typeface="Courier"/>
                <a:cs typeface="Courier"/>
              </a:rPr>
              <a:t>Prize</a:t>
            </a:r>
            <a:r>
              <a:rPr lang="nl-NL" sz="1500" dirty="0">
                <a:latin typeface="Courier"/>
                <a:cs typeface="Courier"/>
              </a:rPr>
              <a:t> </a:t>
            </a:r>
            <a:r>
              <a:rPr lang="nl-NL" sz="1500" dirty="0" err="1">
                <a:latin typeface="Courier"/>
                <a:cs typeface="Courier"/>
              </a:rPr>
              <a:t>laureates</a:t>
            </a:r>
            <a:r>
              <a:rPr lang="nl-NL" sz="1500" dirty="0">
                <a:latin typeface="Courier"/>
                <a:cs typeface="Courier"/>
              </a:rPr>
              <a:t>",</a:t>
            </a:r>
          </a:p>
          <a:p>
            <a:r>
              <a:rPr lang="nl-NL" sz="1500" dirty="0">
                <a:latin typeface="Courier"/>
                <a:cs typeface="Courier"/>
              </a:rPr>
              <a:t>          "2012 </a:t>
            </a:r>
            <a:r>
              <a:rPr lang="nl-NL" sz="1500" dirty="0" err="1">
                <a:latin typeface="Courier"/>
                <a:cs typeface="Courier"/>
              </a:rPr>
              <a:t>Killam</a:t>
            </a:r>
            <a:r>
              <a:rPr lang="nl-NL" sz="1500" dirty="0">
                <a:latin typeface="Courier"/>
                <a:cs typeface="Courier"/>
              </a:rPr>
              <a:t> </a:t>
            </a:r>
            <a:r>
              <a:rPr lang="nl-NL" sz="1500" dirty="0" err="1">
                <a:latin typeface="Courier"/>
                <a:cs typeface="Courier"/>
              </a:rPr>
              <a:t>Prize</a:t>
            </a:r>
            <a:r>
              <a:rPr lang="nl-NL" sz="1500" dirty="0">
                <a:latin typeface="Courier"/>
                <a:cs typeface="Courier"/>
              </a:rPr>
              <a:t>"</a:t>
            </a:r>
          </a:p>
          <a:p>
            <a:r>
              <a:rPr lang="nl-NL" sz="1500" dirty="0">
                <a:latin typeface="Courier"/>
                <a:cs typeface="Courier"/>
              </a:rPr>
              <a:t>        ],</a:t>
            </a:r>
          </a:p>
          <a:p>
            <a:r>
              <a:rPr lang="nl-NL" sz="1500" dirty="0">
                <a:latin typeface="Courier"/>
                <a:cs typeface="Courier"/>
              </a:rPr>
              <a:t>        "begin": "2012-04-03-03",</a:t>
            </a:r>
          </a:p>
          <a:p>
            <a:r>
              <a:rPr lang="nl-NL" sz="1500" dirty="0">
                <a:latin typeface="Courier"/>
                <a:cs typeface="Courier"/>
              </a:rPr>
              <a:t>        "end": "2012-11-19-15",</a:t>
            </a:r>
          </a:p>
          <a:p>
            <a:r>
              <a:rPr lang="nl-NL" sz="1500" dirty="0">
                <a:latin typeface="Courier"/>
                <a:cs typeface="Courier"/>
              </a:rPr>
              <a:t>        "</a:t>
            </a:r>
            <a:r>
              <a:rPr lang="nl-NL" sz="1500" dirty="0" err="1">
                <a:latin typeface="Courier"/>
                <a:cs typeface="Courier"/>
              </a:rPr>
              <a:t>beginState</a:t>
            </a:r>
            <a:r>
              <a:rPr lang="nl-NL" sz="1500" dirty="0">
                <a:latin typeface="Courier"/>
                <a:cs typeface="Courier"/>
              </a:rPr>
              <a:t>": "|",</a:t>
            </a:r>
          </a:p>
          <a:p>
            <a:r>
              <a:rPr lang="nl-NL" sz="1500" dirty="0">
                <a:latin typeface="Courier"/>
                <a:cs typeface="Courier"/>
              </a:rPr>
              <a:t>        "</a:t>
            </a:r>
            <a:r>
              <a:rPr lang="nl-NL" sz="1500" dirty="0" err="1">
                <a:latin typeface="Courier"/>
                <a:cs typeface="Courier"/>
              </a:rPr>
              <a:t>endState</a:t>
            </a:r>
            <a:r>
              <a:rPr lang="nl-NL" sz="1500" dirty="0">
                <a:latin typeface="Courier"/>
                <a:cs typeface="Courier"/>
              </a:rPr>
              <a:t>": "&gt;”</a:t>
            </a:r>
          </a:p>
          <a:p>
            <a:r>
              <a:rPr lang="nl-NL" sz="1500" dirty="0">
                <a:latin typeface="Courier"/>
                <a:cs typeface="Courier"/>
              </a:rPr>
              <a:t> },</a:t>
            </a:r>
            <a:endParaRPr lang="en-US" sz="1500" dirty="0">
              <a:latin typeface="Courier"/>
              <a:cs typeface="Courier"/>
            </a:endParaRPr>
          </a:p>
          <a:p>
            <a:endParaRPr lang="en-US" sz="1500" dirty="0"/>
          </a:p>
        </p:txBody>
      </p:sp>
      <p:sp>
        <p:nvSpPr>
          <p:cNvPr id="6" name="TextBox 5"/>
          <p:cNvSpPr txBox="1"/>
          <p:nvPr/>
        </p:nvSpPr>
        <p:spPr>
          <a:xfrm>
            <a:off x="2418908" y="0"/>
            <a:ext cx="6795650" cy="584776"/>
          </a:xfrm>
          <a:prstGeom prst="rect">
            <a:avLst/>
          </a:prstGeom>
          <a:noFill/>
        </p:spPr>
        <p:txBody>
          <a:bodyPr wrap="none" rtlCol="0">
            <a:spAutoFit/>
          </a:bodyPr>
          <a:lstStyle/>
          <a:p>
            <a:r>
              <a:rPr lang="en-US" sz="3200" dirty="0" smtClean="0"/>
              <a:t>Overly complex four-stage scoring 2013</a:t>
            </a:r>
            <a:endParaRPr lang="en-US" sz="3200" dirty="0"/>
          </a:p>
        </p:txBody>
      </p:sp>
      <p:sp>
        <p:nvSpPr>
          <p:cNvPr id="7" name="TextBox 6"/>
          <p:cNvSpPr txBox="1"/>
          <p:nvPr/>
        </p:nvSpPr>
        <p:spPr>
          <a:xfrm>
            <a:off x="4438470" y="1635003"/>
            <a:ext cx="1774845" cy="400110"/>
          </a:xfrm>
          <a:prstGeom prst="rect">
            <a:avLst/>
          </a:prstGeom>
          <a:noFill/>
        </p:spPr>
        <p:txBody>
          <a:bodyPr wrap="none" rtlCol="0">
            <a:spAutoFit/>
          </a:bodyPr>
          <a:lstStyle/>
          <a:p>
            <a:r>
              <a:rPr lang="en-US" dirty="0" smtClean="0">
                <a:solidFill>
                  <a:srgbClr val="FFFF00"/>
                </a:solidFill>
              </a:rPr>
              <a:t>4) DATE_HOUR</a:t>
            </a:r>
            <a:endParaRPr lang="en-US" dirty="0">
              <a:solidFill>
                <a:srgbClr val="FFFF00"/>
              </a:solidFill>
            </a:endParaRPr>
          </a:p>
        </p:txBody>
      </p:sp>
      <p:sp>
        <p:nvSpPr>
          <p:cNvPr id="8" name="TextBox 7"/>
          <p:cNvSpPr txBox="1"/>
          <p:nvPr/>
        </p:nvSpPr>
        <p:spPr>
          <a:xfrm>
            <a:off x="1781554" y="5238448"/>
            <a:ext cx="1718915" cy="400110"/>
          </a:xfrm>
          <a:prstGeom prst="rect">
            <a:avLst/>
          </a:prstGeom>
          <a:noFill/>
        </p:spPr>
        <p:txBody>
          <a:bodyPr wrap="none" rtlCol="0">
            <a:spAutoFit/>
          </a:bodyPr>
          <a:lstStyle/>
          <a:p>
            <a:r>
              <a:rPr lang="en-US" dirty="0" smtClean="0">
                <a:solidFill>
                  <a:srgbClr val="FFFF00"/>
                </a:solidFill>
              </a:rPr>
              <a:t>3) FILLS (</a:t>
            </a:r>
            <a:r>
              <a:rPr lang="en-US" dirty="0" err="1" smtClean="0">
                <a:solidFill>
                  <a:srgbClr val="FFFF00"/>
                </a:solidFill>
              </a:rPr>
              <a:t>coref</a:t>
            </a:r>
            <a:r>
              <a:rPr lang="en-US" dirty="0" smtClean="0">
                <a:solidFill>
                  <a:srgbClr val="FFFF00"/>
                </a:solidFill>
              </a:rPr>
              <a:t>)</a:t>
            </a:r>
            <a:endParaRPr lang="en-US" dirty="0">
              <a:solidFill>
                <a:srgbClr val="FFFF00"/>
              </a:solidFill>
            </a:endParaRPr>
          </a:p>
        </p:txBody>
      </p:sp>
      <p:sp>
        <p:nvSpPr>
          <p:cNvPr id="9" name="TextBox 8"/>
          <p:cNvSpPr txBox="1"/>
          <p:nvPr/>
        </p:nvSpPr>
        <p:spPr>
          <a:xfrm>
            <a:off x="3930502" y="1127035"/>
            <a:ext cx="1536824" cy="400110"/>
          </a:xfrm>
          <a:prstGeom prst="rect">
            <a:avLst/>
          </a:prstGeom>
          <a:noFill/>
        </p:spPr>
        <p:txBody>
          <a:bodyPr wrap="none" rtlCol="0">
            <a:spAutoFit/>
          </a:bodyPr>
          <a:lstStyle/>
          <a:p>
            <a:r>
              <a:rPr lang="en-US" dirty="0" smtClean="0">
                <a:solidFill>
                  <a:srgbClr val="FFFF00"/>
                </a:solidFill>
              </a:rPr>
              <a:t>2) OVERLAPS</a:t>
            </a:r>
            <a:endParaRPr lang="en-US" dirty="0">
              <a:solidFill>
                <a:srgbClr val="FFFF00"/>
              </a:solidFill>
            </a:endParaRPr>
          </a:p>
        </p:txBody>
      </p:sp>
      <p:sp>
        <p:nvSpPr>
          <p:cNvPr id="10" name="TextBox 9"/>
          <p:cNvSpPr txBox="1"/>
          <p:nvPr/>
        </p:nvSpPr>
        <p:spPr>
          <a:xfrm>
            <a:off x="714347" y="1238186"/>
            <a:ext cx="1032629" cy="400110"/>
          </a:xfrm>
          <a:prstGeom prst="rect">
            <a:avLst/>
          </a:prstGeom>
          <a:noFill/>
        </p:spPr>
        <p:txBody>
          <a:bodyPr wrap="none" rtlCol="0">
            <a:spAutoFit/>
          </a:bodyPr>
          <a:lstStyle/>
          <a:p>
            <a:r>
              <a:rPr lang="en-US" dirty="0" smtClean="0">
                <a:solidFill>
                  <a:srgbClr val="FFFF00"/>
                </a:solidFill>
              </a:rPr>
              <a:t>1) DOCS</a:t>
            </a:r>
            <a:endParaRPr lang="en-US" dirty="0">
              <a:solidFill>
                <a:srgbClr val="FFFF00"/>
              </a:solidFill>
            </a:endParaRPr>
          </a:p>
        </p:txBody>
      </p:sp>
    </p:spTree>
    <p:extLst>
      <p:ext uri="{BB962C8B-B14F-4D97-AF65-F5344CB8AC3E}">
        <p14:creationId xmlns:p14="http://schemas.microsoft.com/office/powerpoint/2010/main" val="384243230"/>
      </p:ext>
    </p:extLst>
  </p:cSld>
  <p:clrMapOvr>
    <a:masterClrMapping/>
  </p:clrMapOvr>
  <mc:AlternateContent xmlns:mc="http://schemas.openxmlformats.org/markup-compatibility/2006" xmlns:p14="http://schemas.microsoft.com/office/powerpoint/2010/main">
    <mc:Choice Requires="p14">
      <p:transition spd="slow" p14:dur="2000" advTm="13743"/>
    </mc:Choice>
    <mc:Fallback xmlns="">
      <p:transition xmlns:p14="http://schemas.microsoft.com/office/powerpoint/2010/main" spd="slow" advTm="13743"/>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356467498"/>
              </p:ext>
            </p:extLst>
          </p:nvPr>
        </p:nvGraphicFramePr>
        <p:xfrm>
          <a:off x="1619189" y="-43811"/>
          <a:ext cx="4555941" cy="7699351"/>
        </p:xfrm>
        <a:graphic>
          <a:graphicData uri="http://schemas.openxmlformats.org/drawingml/2006/table">
            <a:tbl>
              <a:tblPr/>
              <a:tblGrid>
                <a:gridCol w="394535"/>
                <a:gridCol w="1061487"/>
                <a:gridCol w="939370"/>
                <a:gridCol w="300598"/>
                <a:gridCol w="901794"/>
                <a:gridCol w="958157"/>
              </a:tblGrid>
              <a:tr h="221367">
                <a:tc>
                  <a:txBody>
                    <a:bodyPr/>
                    <a:lstStyle/>
                    <a:p>
                      <a:pPr algn="l" fontAlgn="b"/>
                      <a:r>
                        <a:rPr lang="en-US" sz="1400" b="1" i="0" u="none" strike="noStrike">
                          <a:solidFill>
                            <a:schemeClr val="tx1"/>
                          </a:solidFill>
                          <a:effectLst/>
                          <a:latin typeface="Calibri"/>
                        </a:rPr>
                        <a:t> </a:t>
                      </a:r>
                    </a:p>
                  </a:txBody>
                  <a:tcPr marL="7672" marR="7672" marT="767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n-US" sz="1800" b="1" i="0" u="none" strike="noStrike" dirty="0" err="1">
                          <a:solidFill>
                            <a:srgbClr val="FFFF00"/>
                          </a:solidFill>
                          <a:effectLst/>
                          <a:latin typeface="Calibri"/>
                        </a:rPr>
                        <a:t>unnormalized</a:t>
                      </a:r>
                      <a:endParaRPr lang="en-US" sz="1800" b="1" i="0" u="none" strike="noStrike" dirty="0">
                        <a:solidFill>
                          <a:srgbClr val="FFFF00"/>
                        </a:solidFill>
                        <a:effectLst/>
                        <a:latin typeface="Calibri"/>
                      </a:endParaRPr>
                    </a:p>
                  </a:txBody>
                  <a:tcPr marL="7672" marR="7672" marT="767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l" fontAlgn="b"/>
                      <a:r>
                        <a:rPr lang="en-US" sz="1800" b="1" i="0" u="none" strike="noStrike">
                          <a:solidFill>
                            <a:srgbClr val="FFFF00"/>
                          </a:solidFill>
                          <a:effectLst/>
                          <a:latin typeface="Calibri"/>
                        </a:rPr>
                        <a:t> </a:t>
                      </a:r>
                    </a:p>
                  </a:txBody>
                  <a:tcPr marL="7672" marR="7672" marT="76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n-US" sz="1800" b="1" i="0" u="none" strike="noStrike" dirty="0">
                          <a:solidFill>
                            <a:srgbClr val="FFFF00"/>
                          </a:solidFill>
                          <a:effectLst/>
                          <a:latin typeface="Calibri"/>
                        </a:rPr>
                        <a:t>normalized</a:t>
                      </a:r>
                    </a:p>
                  </a:txBody>
                  <a:tcPr marL="7672" marR="7672" marT="767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r>
              <a:tr h="219948">
                <a:tc rowSpan="20">
                  <a:txBody>
                    <a:bodyPr/>
                    <a:lstStyle/>
                    <a:p>
                      <a:pPr algn="ctr" fontAlgn="ctr"/>
                      <a:r>
                        <a:rPr lang="en-US" sz="1800" b="1" i="0" u="none" strike="noStrike" dirty="0">
                          <a:solidFill>
                            <a:srgbClr val="FFFF00"/>
                          </a:solidFill>
                          <a:effectLst/>
                          <a:latin typeface="Calibri"/>
                        </a:rPr>
                        <a:t>uses occurrence counts</a:t>
                      </a:r>
                    </a:p>
                  </a:txBody>
                  <a:tcPr marL="7672" marR="7672" marT="7672"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50" b="1" i="0" u="sng" strike="noStrike">
                          <a:solidFill>
                            <a:schemeClr val="tx1"/>
                          </a:solidFill>
                          <a:effectLst/>
                          <a:latin typeface="Calibri"/>
                        </a:rPr>
                        <a:t>team_system</a:t>
                      </a:r>
                    </a:p>
                  </a:txBody>
                  <a:tcPr marL="7672" marR="7672" marT="767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a:solidFill>
                            <a:schemeClr val="tx1"/>
                          </a:solidFill>
                          <a:effectLst/>
                          <a:latin typeface="Calibri"/>
                        </a:rPr>
                        <a:t>dot product</a:t>
                      </a:r>
                    </a:p>
                  </a:txBody>
                  <a:tcPr marL="7672" marR="7672" marT="767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50" b="0" i="0" u="none" strike="noStrike">
                          <a:solidFill>
                            <a:schemeClr val="tx1"/>
                          </a:solidFill>
                          <a:effectLst/>
                          <a:latin typeface="Calibri"/>
                        </a:rPr>
                        <a:t> </a:t>
                      </a:r>
                    </a:p>
                  </a:txBody>
                  <a:tcPr marL="7672" marR="7672" marT="767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50" b="1" i="0" u="sng" strike="noStrike">
                          <a:solidFill>
                            <a:schemeClr val="tx1"/>
                          </a:solidFill>
                          <a:effectLst/>
                          <a:latin typeface="Calibri"/>
                        </a:rPr>
                        <a:t>team_system</a:t>
                      </a:r>
                    </a:p>
                  </a:txBody>
                  <a:tcPr marL="7672" marR="7672" marT="767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a:solidFill>
                            <a:schemeClr val="tx1"/>
                          </a:solidFill>
                          <a:effectLst/>
                          <a:latin typeface="Calibri"/>
                        </a:rPr>
                        <a:t>cosine</a:t>
                      </a:r>
                    </a:p>
                  </a:txBody>
                  <a:tcPr marL="7672" marR="7672" marT="767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2336">
                <a:tc vMerge="1">
                  <a:txBody>
                    <a:bodyPr/>
                    <a:lstStyle/>
                    <a:p>
                      <a:endParaRPr lang="en-US"/>
                    </a:p>
                  </a:txBody>
                  <a:tcPr/>
                </a:tc>
                <a:tc>
                  <a:txBody>
                    <a:bodyPr/>
                    <a:lstStyle/>
                    <a:p>
                      <a:pPr algn="l" fontAlgn="b"/>
                      <a:r>
                        <a:rPr lang="en-US" sz="1050" b="0" i="0" u="none" strike="noStrike" dirty="0">
                          <a:solidFill>
                            <a:srgbClr val="FF0000"/>
                          </a:solidFill>
                          <a:effectLst/>
                          <a:latin typeface="Calibri"/>
                        </a:rPr>
                        <a:t>baseline-</a:t>
                      </a:r>
                      <a:r>
                        <a:rPr lang="en-US" sz="1050" b="0" i="0" u="none" strike="noStrike" dirty="0" err="1">
                          <a:solidFill>
                            <a:srgbClr val="FF0000"/>
                          </a:solidFill>
                          <a:effectLst/>
                          <a:latin typeface="Calibri"/>
                        </a:rPr>
                        <a:t>ssf</a:t>
                      </a:r>
                      <a:endParaRPr lang="en-US" sz="1050" b="0" i="0" u="none" strike="noStrike" dirty="0">
                        <a:solidFill>
                          <a:srgbClr val="FF0000"/>
                        </a:solidFill>
                        <a:effectLst/>
                        <a:latin typeface="Calibri"/>
                      </a:endParaRPr>
                    </a:p>
                  </a:txBody>
                  <a:tcPr marL="7672" marR="7672" marT="767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50" b="0" i="0" u="none" strike="noStrike" dirty="0">
                          <a:solidFill>
                            <a:srgbClr val="FF0000"/>
                          </a:solidFill>
                          <a:effectLst/>
                          <a:latin typeface="Calibri"/>
                        </a:rPr>
                        <a:t>5107</a:t>
                      </a:r>
                    </a:p>
                  </a:txBody>
                  <a:tcPr marL="7672" marR="7672" marT="767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50" b="0" i="0" u="none" strike="noStrike">
                          <a:solidFill>
                            <a:srgbClr val="FF0000"/>
                          </a:solidFill>
                          <a:effectLst/>
                          <a:latin typeface="Calibri"/>
                        </a:rPr>
                        <a:t> </a:t>
                      </a:r>
                    </a:p>
                  </a:txBody>
                  <a:tcPr marL="7672" marR="7672" marT="767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50" b="0" i="0" u="none" strike="noStrike">
                          <a:solidFill>
                            <a:schemeClr val="tx1"/>
                          </a:solidFill>
                          <a:effectLst/>
                          <a:latin typeface="Calibri"/>
                        </a:rPr>
                        <a:t>BUPT_PRIS-ssf2</a:t>
                      </a:r>
                    </a:p>
                  </a:txBody>
                  <a:tcPr marL="7672" marR="7672" marT="767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50" b="0" i="0" u="none" strike="noStrike">
                          <a:solidFill>
                            <a:schemeClr val="tx1"/>
                          </a:solidFill>
                          <a:effectLst/>
                          <a:latin typeface="Calibri"/>
                        </a:rPr>
                        <a:t>61.12</a:t>
                      </a:r>
                    </a:p>
                  </a:txBody>
                  <a:tcPr marL="7672" marR="7672" marT="767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2336">
                <a:tc vMerge="1">
                  <a:txBody>
                    <a:bodyPr/>
                    <a:lstStyle/>
                    <a:p>
                      <a:endParaRPr lang="en-US"/>
                    </a:p>
                  </a:txBody>
                  <a:tcPr/>
                </a:tc>
                <a:tc>
                  <a:txBody>
                    <a:bodyPr/>
                    <a:lstStyle/>
                    <a:p>
                      <a:pPr algn="l" fontAlgn="b"/>
                      <a:r>
                        <a:rPr lang="en-US" sz="1050" b="0" i="0" u="none" strike="noStrike" dirty="0">
                          <a:solidFill>
                            <a:srgbClr val="FF0000"/>
                          </a:solidFill>
                          <a:effectLst/>
                          <a:latin typeface="Calibri"/>
                        </a:rPr>
                        <a:t>baseline-</a:t>
                      </a:r>
                      <a:r>
                        <a:rPr lang="en-US" sz="1050" b="0" i="0" u="none" strike="noStrike" dirty="0" err="1">
                          <a:solidFill>
                            <a:srgbClr val="FF0000"/>
                          </a:solidFill>
                          <a:effectLst/>
                          <a:latin typeface="Calibri"/>
                        </a:rPr>
                        <a:t>ssf_oracle</a:t>
                      </a:r>
                      <a:endParaRPr lang="en-US" sz="1050" b="0" i="0" u="none" strike="noStrike" dirty="0">
                        <a:solidFill>
                          <a:srgbClr val="FF0000"/>
                        </a:solidFill>
                        <a:effectLst/>
                        <a:latin typeface="Calibri"/>
                      </a:endParaRPr>
                    </a:p>
                  </a:txBody>
                  <a:tcPr marL="7672" marR="7672" marT="767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50" b="0" i="0" u="none" strike="noStrike" dirty="0">
                          <a:solidFill>
                            <a:srgbClr val="FF0000"/>
                          </a:solidFill>
                          <a:effectLst/>
                          <a:latin typeface="Calibri"/>
                        </a:rPr>
                        <a:t>4724</a:t>
                      </a:r>
                    </a:p>
                  </a:txBody>
                  <a:tcPr marL="7672" marR="7672" marT="767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50" b="0" i="0" u="none" strike="noStrike" dirty="0">
                          <a:solidFill>
                            <a:srgbClr val="FF0000"/>
                          </a:solidFill>
                          <a:effectLst/>
                          <a:latin typeface="Calibri"/>
                        </a:rPr>
                        <a:t> </a:t>
                      </a:r>
                    </a:p>
                  </a:txBody>
                  <a:tcPr marL="7672" marR="7672" marT="767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50" b="0" i="0" u="none" strike="noStrike">
                          <a:solidFill>
                            <a:schemeClr val="tx1"/>
                          </a:solidFill>
                          <a:effectLst/>
                          <a:latin typeface="Calibri"/>
                        </a:rPr>
                        <a:t>SCU-ssf_9</a:t>
                      </a:r>
                    </a:p>
                  </a:txBody>
                  <a:tcPr marL="7672" marR="7672" marT="767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50" b="0" i="0" u="none" strike="noStrike">
                          <a:solidFill>
                            <a:schemeClr val="tx1"/>
                          </a:solidFill>
                          <a:effectLst/>
                          <a:latin typeface="Calibri"/>
                        </a:rPr>
                        <a:t>54.56</a:t>
                      </a:r>
                    </a:p>
                  </a:txBody>
                  <a:tcPr marL="7672" marR="7672" marT="767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2336">
                <a:tc vMerge="1">
                  <a:txBody>
                    <a:bodyPr/>
                    <a:lstStyle/>
                    <a:p>
                      <a:endParaRPr lang="en-US"/>
                    </a:p>
                  </a:txBody>
                  <a:tcPr/>
                </a:tc>
                <a:tc>
                  <a:txBody>
                    <a:bodyPr/>
                    <a:lstStyle/>
                    <a:p>
                      <a:pPr algn="l" fontAlgn="b"/>
                      <a:r>
                        <a:rPr lang="en-US" sz="1050" b="0" i="0" u="none" strike="noStrike">
                          <a:solidFill>
                            <a:schemeClr val="tx1"/>
                          </a:solidFill>
                          <a:effectLst/>
                          <a:latin typeface="Calibri"/>
                        </a:rPr>
                        <a:t>ecnu-ssf_run</a:t>
                      </a:r>
                    </a:p>
                  </a:txBody>
                  <a:tcPr marL="7672" marR="7672" marT="767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50" b="0" i="0" u="none" strike="noStrike">
                          <a:solidFill>
                            <a:schemeClr val="tx1"/>
                          </a:solidFill>
                          <a:effectLst/>
                          <a:latin typeface="Calibri"/>
                        </a:rPr>
                        <a:t>1061</a:t>
                      </a:r>
                    </a:p>
                  </a:txBody>
                  <a:tcPr marL="7672" marR="7672" marT="767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50" b="0" i="0" u="none" strike="noStrike">
                          <a:solidFill>
                            <a:schemeClr val="tx1"/>
                          </a:solidFill>
                          <a:effectLst/>
                          <a:latin typeface="Calibri"/>
                        </a:rPr>
                        <a:t> </a:t>
                      </a:r>
                    </a:p>
                  </a:txBody>
                  <a:tcPr marL="7672" marR="7672" marT="767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50" b="0" i="0" u="none" strike="noStrike">
                          <a:solidFill>
                            <a:schemeClr val="tx1"/>
                          </a:solidFill>
                          <a:effectLst/>
                          <a:latin typeface="Calibri"/>
                        </a:rPr>
                        <a:t>SCU-ssf_12</a:t>
                      </a:r>
                    </a:p>
                  </a:txBody>
                  <a:tcPr marL="7672" marR="7672" marT="767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50" b="0" i="0" u="none" strike="noStrike">
                          <a:solidFill>
                            <a:schemeClr val="tx1"/>
                          </a:solidFill>
                          <a:effectLst/>
                          <a:latin typeface="Calibri"/>
                        </a:rPr>
                        <a:t>54.56</a:t>
                      </a:r>
                    </a:p>
                  </a:txBody>
                  <a:tcPr marL="7672" marR="7672" marT="767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2336">
                <a:tc vMerge="1">
                  <a:txBody>
                    <a:bodyPr/>
                    <a:lstStyle/>
                    <a:p>
                      <a:endParaRPr lang="en-US"/>
                    </a:p>
                  </a:txBody>
                  <a:tcPr/>
                </a:tc>
                <a:tc>
                  <a:txBody>
                    <a:bodyPr/>
                    <a:lstStyle/>
                    <a:p>
                      <a:pPr algn="l" fontAlgn="b"/>
                      <a:r>
                        <a:rPr lang="en-US" sz="1050" b="0" i="0" u="none" strike="noStrike">
                          <a:solidFill>
                            <a:schemeClr val="tx1"/>
                          </a:solidFill>
                          <a:effectLst/>
                          <a:latin typeface="Calibri"/>
                        </a:rPr>
                        <a:t>BUPT_PRIS-ssf2</a:t>
                      </a:r>
                    </a:p>
                  </a:txBody>
                  <a:tcPr marL="7672" marR="7672" marT="767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50" b="0" i="0" u="none" strike="noStrike">
                          <a:solidFill>
                            <a:schemeClr val="tx1"/>
                          </a:solidFill>
                          <a:effectLst/>
                          <a:latin typeface="Calibri"/>
                        </a:rPr>
                        <a:t>782</a:t>
                      </a:r>
                    </a:p>
                  </a:txBody>
                  <a:tcPr marL="7672" marR="7672" marT="767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50" b="0" i="0" u="none" strike="noStrike">
                          <a:solidFill>
                            <a:schemeClr val="tx1"/>
                          </a:solidFill>
                          <a:effectLst/>
                          <a:latin typeface="Calibri"/>
                        </a:rPr>
                        <a:t> </a:t>
                      </a:r>
                    </a:p>
                  </a:txBody>
                  <a:tcPr marL="7672" marR="7672" marT="767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50" b="0" i="0" u="none" strike="noStrike">
                          <a:solidFill>
                            <a:schemeClr val="tx1"/>
                          </a:solidFill>
                          <a:effectLst/>
                          <a:latin typeface="Calibri"/>
                        </a:rPr>
                        <a:t>SCU-ssf_8</a:t>
                      </a:r>
                    </a:p>
                  </a:txBody>
                  <a:tcPr marL="7672" marR="7672" marT="767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50" b="0" i="0" u="none" strike="noStrike">
                          <a:solidFill>
                            <a:schemeClr val="tx1"/>
                          </a:solidFill>
                          <a:effectLst/>
                          <a:latin typeface="Calibri"/>
                        </a:rPr>
                        <a:t>54.56</a:t>
                      </a:r>
                    </a:p>
                  </a:txBody>
                  <a:tcPr marL="7672" marR="7672" marT="767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2336">
                <a:tc vMerge="1">
                  <a:txBody>
                    <a:bodyPr/>
                    <a:lstStyle/>
                    <a:p>
                      <a:endParaRPr lang="en-US"/>
                    </a:p>
                  </a:txBody>
                  <a:tcPr/>
                </a:tc>
                <a:tc>
                  <a:txBody>
                    <a:bodyPr/>
                    <a:lstStyle/>
                    <a:p>
                      <a:pPr algn="l" fontAlgn="b"/>
                      <a:r>
                        <a:rPr lang="en-US" sz="1050" b="0" i="0" u="none" strike="noStrike">
                          <a:solidFill>
                            <a:schemeClr val="tx1"/>
                          </a:solidFill>
                          <a:effectLst/>
                          <a:latin typeface="Calibri"/>
                        </a:rPr>
                        <a:t>BUPT_PRIS-ssf1</a:t>
                      </a:r>
                    </a:p>
                  </a:txBody>
                  <a:tcPr marL="7672" marR="7672" marT="767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50" b="0" i="0" u="none" strike="noStrike">
                          <a:solidFill>
                            <a:schemeClr val="tx1"/>
                          </a:solidFill>
                          <a:effectLst/>
                          <a:latin typeface="Calibri"/>
                        </a:rPr>
                        <a:t>601</a:t>
                      </a:r>
                    </a:p>
                  </a:txBody>
                  <a:tcPr marL="7672" marR="7672" marT="767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50" b="0" i="0" u="none" strike="noStrike">
                          <a:solidFill>
                            <a:schemeClr val="tx1"/>
                          </a:solidFill>
                          <a:effectLst/>
                          <a:latin typeface="Calibri"/>
                        </a:rPr>
                        <a:t> </a:t>
                      </a:r>
                    </a:p>
                  </a:txBody>
                  <a:tcPr marL="7672" marR="7672" marT="767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50" b="0" i="0" u="none" strike="noStrike">
                          <a:solidFill>
                            <a:schemeClr val="tx1"/>
                          </a:solidFill>
                          <a:effectLst/>
                          <a:latin typeface="Calibri"/>
                        </a:rPr>
                        <a:t>SCU-ssf_7</a:t>
                      </a:r>
                    </a:p>
                  </a:txBody>
                  <a:tcPr marL="7672" marR="7672" marT="767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50" b="0" i="0" u="none" strike="noStrike">
                          <a:solidFill>
                            <a:schemeClr val="tx1"/>
                          </a:solidFill>
                          <a:effectLst/>
                          <a:latin typeface="Calibri"/>
                        </a:rPr>
                        <a:t>54.56</a:t>
                      </a:r>
                    </a:p>
                  </a:txBody>
                  <a:tcPr marL="7672" marR="7672" marT="767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2336">
                <a:tc vMerge="1">
                  <a:txBody>
                    <a:bodyPr/>
                    <a:lstStyle/>
                    <a:p>
                      <a:endParaRPr lang="en-US"/>
                    </a:p>
                  </a:txBody>
                  <a:tcPr/>
                </a:tc>
                <a:tc>
                  <a:txBody>
                    <a:bodyPr/>
                    <a:lstStyle/>
                    <a:p>
                      <a:pPr algn="l" fontAlgn="b"/>
                      <a:r>
                        <a:rPr lang="en-US" sz="1050" b="0" i="0" u="none" strike="noStrike">
                          <a:solidFill>
                            <a:schemeClr val="tx1"/>
                          </a:solidFill>
                          <a:effectLst/>
                          <a:latin typeface="Calibri"/>
                        </a:rPr>
                        <a:t>SCU-ssf_6</a:t>
                      </a:r>
                    </a:p>
                  </a:txBody>
                  <a:tcPr marL="7672" marR="7672" marT="767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50" b="0" i="0" u="none" strike="noStrike">
                          <a:solidFill>
                            <a:schemeClr val="tx1"/>
                          </a:solidFill>
                          <a:effectLst/>
                          <a:latin typeface="Calibri"/>
                        </a:rPr>
                        <a:t>423</a:t>
                      </a:r>
                    </a:p>
                  </a:txBody>
                  <a:tcPr marL="7672" marR="7672" marT="767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50" b="0" i="0" u="none" strike="noStrike">
                          <a:solidFill>
                            <a:schemeClr val="tx1"/>
                          </a:solidFill>
                          <a:effectLst/>
                          <a:latin typeface="Calibri"/>
                        </a:rPr>
                        <a:t> </a:t>
                      </a:r>
                    </a:p>
                  </a:txBody>
                  <a:tcPr marL="7672" marR="7672" marT="767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50" b="0" i="0" u="none" strike="noStrike">
                          <a:solidFill>
                            <a:schemeClr val="tx1"/>
                          </a:solidFill>
                          <a:effectLst/>
                          <a:latin typeface="Calibri"/>
                        </a:rPr>
                        <a:t>SCU-ssf_14</a:t>
                      </a:r>
                    </a:p>
                  </a:txBody>
                  <a:tcPr marL="7672" marR="7672" marT="767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50" b="0" i="0" u="none" strike="noStrike">
                          <a:solidFill>
                            <a:schemeClr val="tx1"/>
                          </a:solidFill>
                          <a:effectLst/>
                          <a:latin typeface="Calibri"/>
                        </a:rPr>
                        <a:t>54.56</a:t>
                      </a:r>
                    </a:p>
                  </a:txBody>
                  <a:tcPr marL="7672" marR="7672" marT="767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2336">
                <a:tc vMerge="1">
                  <a:txBody>
                    <a:bodyPr/>
                    <a:lstStyle/>
                    <a:p>
                      <a:endParaRPr lang="en-US"/>
                    </a:p>
                  </a:txBody>
                  <a:tcPr/>
                </a:tc>
                <a:tc>
                  <a:txBody>
                    <a:bodyPr/>
                    <a:lstStyle/>
                    <a:p>
                      <a:pPr algn="l" fontAlgn="b"/>
                      <a:r>
                        <a:rPr lang="en-US" sz="1050" b="0" i="0" u="none" strike="noStrike">
                          <a:solidFill>
                            <a:schemeClr val="tx1"/>
                          </a:solidFill>
                          <a:effectLst/>
                          <a:latin typeface="Calibri"/>
                        </a:rPr>
                        <a:t>SCU-ssf_11</a:t>
                      </a:r>
                    </a:p>
                  </a:txBody>
                  <a:tcPr marL="7672" marR="7672" marT="767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50" b="0" i="0" u="none" strike="noStrike">
                          <a:solidFill>
                            <a:schemeClr val="tx1"/>
                          </a:solidFill>
                          <a:effectLst/>
                          <a:latin typeface="Calibri"/>
                        </a:rPr>
                        <a:t>423</a:t>
                      </a:r>
                    </a:p>
                  </a:txBody>
                  <a:tcPr marL="7672" marR="7672" marT="767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50" b="0" i="0" u="none" strike="noStrike">
                          <a:solidFill>
                            <a:schemeClr val="tx1"/>
                          </a:solidFill>
                          <a:effectLst/>
                          <a:latin typeface="Calibri"/>
                        </a:rPr>
                        <a:t> </a:t>
                      </a:r>
                    </a:p>
                  </a:txBody>
                  <a:tcPr marL="7672" marR="7672" marT="767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50" b="0" i="0" u="none" strike="noStrike">
                          <a:solidFill>
                            <a:schemeClr val="tx1"/>
                          </a:solidFill>
                          <a:effectLst/>
                          <a:latin typeface="Calibri"/>
                        </a:rPr>
                        <a:t>SCU-ssf_13</a:t>
                      </a:r>
                    </a:p>
                  </a:txBody>
                  <a:tcPr marL="7672" marR="7672" marT="767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50" b="0" i="0" u="none" strike="noStrike">
                          <a:solidFill>
                            <a:schemeClr val="tx1"/>
                          </a:solidFill>
                          <a:effectLst/>
                          <a:latin typeface="Calibri"/>
                        </a:rPr>
                        <a:t>54.56</a:t>
                      </a:r>
                    </a:p>
                  </a:txBody>
                  <a:tcPr marL="7672" marR="7672" marT="767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2336">
                <a:tc vMerge="1">
                  <a:txBody>
                    <a:bodyPr/>
                    <a:lstStyle/>
                    <a:p>
                      <a:endParaRPr lang="en-US"/>
                    </a:p>
                  </a:txBody>
                  <a:tcPr/>
                </a:tc>
                <a:tc>
                  <a:txBody>
                    <a:bodyPr/>
                    <a:lstStyle/>
                    <a:p>
                      <a:pPr algn="l" fontAlgn="b"/>
                      <a:r>
                        <a:rPr lang="en-US" sz="1050" b="0" i="0" u="none" strike="noStrike">
                          <a:solidFill>
                            <a:schemeClr val="tx1"/>
                          </a:solidFill>
                          <a:effectLst/>
                          <a:latin typeface="Calibri"/>
                        </a:rPr>
                        <a:t>SCU-ssf_2</a:t>
                      </a:r>
                    </a:p>
                  </a:txBody>
                  <a:tcPr marL="7672" marR="7672" marT="767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50" b="0" i="0" u="none" strike="noStrike">
                          <a:solidFill>
                            <a:schemeClr val="tx1"/>
                          </a:solidFill>
                          <a:effectLst/>
                          <a:latin typeface="Calibri"/>
                        </a:rPr>
                        <a:t>423</a:t>
                      </a:r>
                    </a:p>
                  </a:txBody>
                  <a:tcPr marL="7672" marR="7672" marT="767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50" b="0" i="0" u="none" strike="noStrike">
                          <a:solidFill>
                            <a:schemeClr val="tx1"/>
                          </a:solidFill>
                          <a:effectLst/>
                          <a:latin typeface="Calibri"/>
                        </a:rPr>
                        <a:t> </a:t>
                      </a:r>
                    </a:p>
                  </a:txBody>
                  <a:tcPr marL="7672" marR="7672" marT="767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50" b="0" i="0" u="none" strike="noStrike">
                          <a:solidFill>
                            <a:schemeClr val="tx1"/>
                          </a:solidFill>
                          <a:effectLst/>
                          <a:latin typeface="Calibri"/>
                        </a:rPr>
                        <a:t>SCU-ssf_3</a:t>
                      </a:r>
                    </a:p>
                  </a:txBody>
                  <a:tcPr marL="7672" marR="7672" marT="767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50" b="0" i="0" u="none" strike="noStrike">
                          <a:solidFill>
                            <a:schemeClr val="tx1"/>
                          </a:solidFill>
                          <a:effectLst/>
                          <a:latin typeface="Calibri"/>
                        </a:rPr>
                        <a:t>52.61</a:t>
                      </a:r>
                    </a:p>
                  </a:txBody>
                  <a:tcPr marL="7672" marR="7672" marT="767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2336">
                <a:tc vMerge="1">
                  <a:txBody>
                    <a:bodyPr/>
                    <a:lstStyle/>
                    <a:p>
                      <a:endParaRPr lang="en-US"/>
                    </a:p>
                  </a:txBody>
                  <a:tcPr/>
                </a:tc>
                <a:tc>
                  <a:txBody>
                    <a:bodyPr/>
                    <a:lstStyle/>
                    <a:p>
                      <a:pPr algn="l" fontAlgn="b"/>
                      <a:r>
                        <a:rPr lang="en-US" sz="1050" b="0" i="0" u="none" strike="noStrike">
                          <a:solidFill>
                            <a:schemeClr val="tx1"/>
                          </a:solidFill>
                          <a:effectLst/>
                          <a:latin typeface="Calibri"/>
                        </a:rPr>
                        <a:t>SCU-ssf_1</a:t>
                      </a:r>
                    </a:p>
                  </a:txBody>
                  <a:tcPr marL="7672" marR="7672" marT="767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50" b="0" i="0" u="none" strike="noStrike">
                          <a:solidFill>
                            <a:schemeClr val="tx1"/>
                          </a:solidFill>
                          <a:effectLst/>
                          <a:latin typeface="Calibri"/>
                        </a:rPr>
                        <a:t>422</a:t>
                      </a:r>
                    </a:p>
                  </a:txBody>
                  <a:tcPr marL="7672" marR="7672" marT="767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50" b="0" i="0" u="none" strike="noStrike">
                          <a:solidFill>
                            <a:schemeClr val="tx1"/>
                          </a:solidFill>
                          <a:effectLst/>
                          <a:latin typeface="Calibri"/>
                        </a:rPr>
                        <a:t> </a:t>
                      </a:r>
                    </a:p>
                  </a:txBody>
                  <a:tcPr marL="7672" marR="7672" marT="767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50" b="0" i="0" u="none" strike="noStrike">
                          <a:solidFill>
                            <a:schemeClr val="tx1"/>
                          </a:solidFill>
                          <a:effectLst/>
                          <a:latin typeface="Calibri"/>
                        </a:rPr>
                        <a:t>SCU-ssf_10</a:t>
                      </a:r>
                    </a:p>
                  </a:txBody>
                  <a:tcPr marL="7672" marR="7672" marT="767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50" b="0" i="0" u="none" strike="noStrike">
                          <a:solidFill>
                            <a:schemeClr val="tx1"/>
                          </a:solidFill>
                          <a:effectLst/>
                          <a:latin typeface="Calibri"/>
                        </a:rPr>
                        <a:t>52.61</a:t>
                      </a:r>
                    </a:p>
                  </a:txBody>
                  <a:tcPr marL="7672" marR="7672" marT="767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2336">
                <a:tc vMerge="1">
                  <a:txBody>
                    <a:bodyPr/>
                    <a:lstStyle/>
                    <a:p>
                      <a:endParaRPr lang="en-US"/>
                    </a:p>
                  </a:txBody>
                  <a:tcPr/>
                </a:tc>
                <a:tc>
                  <a:txBody>
                    <a:bodyPr/>
                    <a:lstStyle/>
                    <a:p>
                      <a:pPr algn="l" fontAlgn="b"/>
                      <a:r>
                        <a:rPr lang="en-US" sz="1050" b="0" i="0" u="none" strike="noStrike">
                          <a:solidFill>
                            <a:schemeClr val="tx1"/>
                          </a:solidFill>
                          <a:effectLst/>
                          <a:latin typeface="Calibri"/>
                        </a:rPr>
                        <a:t>SCU-ssf_3</a:t>
                      </a:r>
                    </a:p>
                  </a:txBody>
                  <a:tcPr marL="7672" marR="7672" marT="767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50" b="0" i="0" u="none" strike="noStrike">
                          <a:solidFill>
                            <a:schemeClr val="tx1"/>
                          </a:solidFill>
                          <a:effectLst/>
                          <a:latin typeface="Calibri"/>
                        </a:rPr>
                        <a:t>421</a:t>
                      </a:r>
                    </a:p>
                  </a:txBody>
                  <a:tcPr marL="7672" marR="7672" marT="767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50" b="0" i="0" u="none" strike="noStrike">
                          <a:solidFill>
                            <a:schemeClr val="tx1"/>
                          </a:solidFill>
                          <a:effectLst/>
                          <a:latin typeface="Calibri"/>
                        </a:rPr>
                        <a:t> </a:t>
                      </a:r>
                    </a:p>
                  </a:txBody>
                  <a:tcPr marL="7672" marR="7672" marT="767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50" b="0" i="0" u="none" strike="noStrike" dirty="0">
                          <a:solidFill>
                            <a:schemeClr val="tx1"/>
                          </a:solidFill>
                          <a:effectLst/>
                          <a:latin typeface="Calibri"/>
                        </a:rPr>
                        <a:t>SCU-ssf_5</a:t>
                      </a:r>
                    </a:p>
                  </a:txBody>
                  <a:tcPr marL="7672" marR="7672" marT="767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50" b="0" i="0" u="none" strike="noStrike">
                          <a:solidFill>
                            <a:schemeClr val="tx1"/>
                          </a:solidFill>
                          <a:effectLst/>
                          <a:latin typeface="Calibri"/>
                        </a:rPr>
                        <a:t>52.61</a:t>
                      </a:r>
                    </a:p>
                  </a:txBody>
                  <a:tcPr marL="7672" marR="7672" marT="767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2336">
                <a:tc vMerge="1">
                  <a:txBody>
                    <a:bodyPr/>
                    <a:lstStyle/>
                    <a:p>
                      <a:endParaRPr lang="en-US"/>
                    </a:p>
                  </a:txBody>
                  <a:tcPr/>
                </a:tc>
                <a:tc>
                  <a:txBody>
                    <a:bodyPr/>
                    <a:lstStyle/>
                    <a:p>
                      <a:pPr algn="l" fontAlgn="b"/>
                      <a:r>
                        <a:rPr lang="en-US" sz="1050" b="0" i="0" u="none" strike="noStrike">
                          <a:solidFill>
                            <a:schemeClr val="tx1"/>
                          </a:solidFill>
                          <a:effectLst/>
                          <a:latin typeface="Calibri"/>
                        </a:rPr>
                        <a:t>SCU-ssf_10</a:t>
                      </a:r>
                    </a:p>
                  </a:txBody>
                  <a:tcPr marL="7672" marR="7672" marT="767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50" b="0" i="0" u="none" strike="noStrike">
                          <a:solidFill>
                            <a:schemeClr val="tx1"/>
                          </a:solidFill>
                          <a:effectLst/>
                          <a:latin typeface="Calibri"/>
                        </a:rPr>
                        <a:t>421</a:t>
                      </a:r>
                    </a:p>
                  </a:txBody>
                  <a:tcPr marL="7672" marR="7672" marT="767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50" b="0" i="0" u="none" strike="noStrike">
                          <a:solidFill>
                            <a:schemeClr val="tx1"/>
                          </a:solidFill>
                          <a:effectLst/>
                          <a:latin typeface="Calibri"/>
                        </a:rPr>
                        <a:t> </a:t>
                      </a:r>
                    </a:p>
                  </a:txBody>
                  <a:tcPr marL="7672" marR="7672" marT="767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50" b="0" i="0" u="none" strike="noStrike">
                          <a:solidFill>
                            <a:schemeClr val="tx1"/>
                          </a:solidFill>
                          <a:effectLst/>
                          <a:latin typeface="Calibri"/>
                        </a:rPr>
                        <a:t>SCU-ssf_6</a:t>
                      </a:r>
                    </a:p>
                  </a:txBody>
                  <a:tcPr marL="7672" marR="7672" marT="767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50" b="0" i="0" u="none" strike="noStrike">
                          <a:solidFill>
                            <a:schemeClr val="tx1"/>
                          </a:solidFill>
                          <a:effectLst/>
                          <a:latin typeface="Calibri"/>
                        </a:rPr>
                        <a:t>49.89</a:t>
                      </a:r>
                    </a:p>
                  </a:txBody>
                  <a:tcPr marL="7672" marR="7672" marT="767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2336">
                <a:tc vMerge="1">
                  <a:txBody>
                    <a:bodyPr/>
                    <a:lstStyle/>
                    <a:p>
                      <a:endParaRPr lang="en-US"/>
                    </a:p>
                  </a:txBody>
                  <a:tcPr/>
                </a:tc>
                <a:tc>
                  <a:txBody>
                    <a:bodyPr/>
                    <a:lstStyle/>
                    <a:p>
                      <a:pPr algn="l" fontAlgn="b"/>
                      <a:r>
                        <a:rPr lang="en-US" sz="1050" b="0" i="0" u="none" strike="noStrike">
                          <a:solidFill>
                            <a:schemeClr val="tx1"/>
                          </a:solidFill>
                          <a:effectLst/>
                          <a:latin typeface="Calibri"/>
                        </a:rPr>
                        <a:t>SCU-ssf_5</a:t>
                      </a:r>
                    </a:p>
                  </a:txBody>
                  <a:tcPr marL="7672" marR="7672" marT="767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50" b="0" i="0" u="none" strike="noStrike">
                          <a:solidFill>
                            <a:schemeClr val="tx1"/>
                          </a:solidFill>
                          <a:effectLst/>
                          <a:latin typeface="Calibri"/>
                        </a:rPr>
                        <a:t>421</a:t>
                      </a:r>
                    </a:p>
                  </a:txBody>
                  <a:tcPr marL="7672" marR="7672" marT="767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50" b="0" i="0" u="none" strike="noStrike">
                          <a:solidFill>
                            <a:schemeClr val="tx1"/>
                          </a:solidFill>
                          <a:effectLst/>
                          <a:latin typeface="Calibri"/>
                        </a:rPr>
                        <a:t> </a:t>
                      </a:r>
                    </a:p>
                  </a:txBody>
                  <a:tcPr marL="7672" marR="7672" marT="767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50" b="0" i="0" u="none" strike="noStrike">
                          <a:solidFill>
                            <a:schemeClr val="tx1"/>
                          </a:solidFill>
                          <a:effectLst/>
                          <a:latin typeface="Calibri"/>
                        </a:rPr>
                        <a:t>SCU-ssf_11</a:t>
                      </a:r>
                    </a:p>
                  </a:txBody>
                  <a:tcPr marL="7672" marR="7672" marT="767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50" b="0" i="0" u="none" strike="noStrike">
                          <a:solidFill>
                            <a:schemeClr val="tx1"/>
                          </a:solidFill>
                          <a:effectLst/>
                          <a:latin typeface="Calibri"/>
                        </a:rPr>
                        <a:t>49.89</a:t>
                      </a:r>
                    </a:p>
                  </a:txBody>
                  <a:tcPr marL="7672" marR="7672" marT="767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2336">
                <a:tc vMerge="1">
                  <a:txBody>
                    <a:bodyPr/>
                    <a:lstStyle/>
                    <a:p>
                      <a:endParaRPr lang="en-US"/>
                    </a:p>
                  </a:txBody>
                  <a:tcPr/>
                </a:tc>
                <a:tc>
                  <a:txBody>
                    <a:bodyPr/>
                    <a:lstStyle/>
                    <a:p>
                      <a:pPr algn="l" fontAlgn="b"/>
                      <a:r>
                        <a:rPr lang="en-US" sz="1050" b="0" i="0" u="none" strike="noStrike">
                          <a:solidFill>
                            <a:schemeClr val="tx1"/>
                          </a:solidFill>
                          <a:effectLst/>
                          <a:latin typeface="Calibri"/>
                        </a:rPr>
                        <a:t>SCU-ssf_9</a:t>
                      </a:r>
                    </a:p>
                  </a:txBody>
                  <a:tcPr marL="7672" marR="7672" marT="767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50" b="0" i="0" u="none" strike="noStrike">
                          <a:solidFill>
                            <a:schemeClr val="tx1"/>
                          </a:solidFill>
                          <a:effectLst/>
                          <a:latin typeface="Calibri"/>
                        </a:rPr>
                        <a:t>247</a:t>
                      </a:r>
                    </a:p>
                  </a:txBody>
                  <a:tcPr marL="7672" marR="7672" marT="767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50" b="0" i="0" u="none" strike="noStrike">
                          <a:solidFill>
                            <a:schemeClr val="tx1"/>
                          </a:solidFill>
                          <a:effectLst/>
                          <a:latin typeface="Calibri"/>
                        </a:rPr>
                        <a:t> </a:t>
                      </a:r>
                    </a:p>
                  </a:txBody>
                  <a:tcPr marL="7672" marR="7672" marT="767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50" b="0" i="0" u="none" strike="noStrike">
                          <a:solidFill>
                            <a:schemeClr val="tx1"/>
                          </a:solidFill>
                          <a:effectLst/>
                          <a:latin typeface="Calibri"/>
                        </a:rPr>
                        <a:t>SCU-ssf_2</a:t>
                      </a:r>
                    </a:p>
                  </a:txBody>
                  <a:tcPr marL="7672" marR="7672" marT="767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50" b="0" i="0" u="none" strike="noStrike">
                          <a:solidFill>
                            <a:schemeClr val="tx1"/>
                          </a:solidFill>
                          <a:effectLst/>
                          <a:latin typeface="Calibri"/>
                        </a:rPr>
                        <a:t>49.89</a:t>
                      </a:r>
                    </a:p>
                  </a:txBody>
                  <a:tcPr marL="7672" marR="7672" marT="767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2336">
                <a:tc vMerge="1">
                  <a:txBody>
                    <a:bodyPr/>
                    <a:lstStyle/>
                    <a:p>
                      <a:endParaRPr lang="en-US"/>
                    </a:p>
                  </a:txBody>
                  <a:tcPr/>
                </a:tc>
                <a:tc>
                  <a:txBody>
                    <a:bodyPr/>
                    <a:lstStyle/>
                    <a:p>
                      <a:pPr algn="l" fontAlgn="b"/>
                      <a:r>
                        <a:rPr lang="en-US" sz="1050" b="0" i="0" u="none" strike="noStrike">
                          <a:solidFill>
                            <a:schemeClr val="tx1"/>
                          </a:solidFill>
                          <a:effectLst/>
                          <a:latin typeface="Calibri"/>
                        </a:rPr>
                        <a:t>SCU-ssf_12</a:t>
                      </a:r>
                    </a:p>
                  </a:txBody>
                  <a:tcPr marL="7672" marR="7672" marT="767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50" b="0" i="0" u="none" strike="noStrike">
                          <a:solidFill>
                            <a:schemeClr val="tx1"/>
                          </a:solidFill>
                          <a:effectLst/>
                          <a:latin typeface="Calibri"/>
                        </a:rPr>
                        <a:t>247</a:t>
                      </a:r>
                    </a:p>
                  </a:txBody>
                  <a:tcPr marL="7672" marR="7672" marT="767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50" b="0" i="0" u="none" strike="noStrike">
                          <a:solidFill>
                            <a:schemeClr val="tx1"/>
                          </a:solidFill>
                          <a:effectLst/>
                          <a:latin typeface="Calibri"/>
                        </a:rPr>
                        <a:t> </a:t>
                      </a:r>
                    </a:p>
                  </a:txBody>
                  <a:tcPr marL="7672" marR="7672" marT="767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50" b="0" i="0" u="none" strike="noStrike">
                          <a:solidFill>
                            <a:schemeClr val="tx1"/>
                          </a:solidFill>
                          <a:effectLst/>
                          <a:latin typeface="Calibri"/>
                        </a:rPr>
                        <a:t>SCU-ssf_1</a:t>
                      </a:r>
                    </a:p>
                  </a:txBody>
                  <a:tcPr marL="7672" marR="7672" marT="767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50" b="0" i="0" u="none" strike="noStrike">
                          <a:solidFill>
                            <a:schemeClr val="tx1"/>
                          </a:solidFill>
                          <a:effectLst/>
                          <a:latin typeface="Calibri"/>
                        </a:rPr>
                        <a:t>44.59</a:t>
                      </a:r>
                    </a:p>
                  </a:txBody>
                  <a:tcPr marL="7672" marR="7672" marT="767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2336">
                <a:tc vMerge="1">
                  <a:txBody>
                    <a:bodyPr/>
                    <a:lstStyle/>
                    <a:p>
                      <a:endParaRPr lang="en-US"/>
                    </a:p>
                  </a:txBody>
                  <a:tcPr/>
                </a:tc>
                <a:tc>
                  <a:txBody>
                    <a:bodyPr/>
                    <a:lstStyle/>
                    <a:p>
                      <a:pPr algn="l" fontAlgn="b"/>
                      <a:r>
                        <a:rPr lang="en-US" sz="1050" b="0" i="0" u="none" strike="noStrike">
                          <a:solidFill>
                            <a:schemeClr val="tx1"/>
                          </a:solidFill>
                          <a:effectLst/>
                          <a:latin typeface="Calibri"/>
                        </a:rPr>
                        <a:t>SCU-ssf_8</a:t>
                      </a:r>
                    </a:p>
                  </a:txBody>
                  <a:tcPr marL="7672" marR="7672" marT="767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50" b="0" i="0" u="none" strike="noStrike">
                          <a:solidFill>
                            <a:schemeClr val="tx1"/>
                          </a:solidFill>
                          <a:effectLst/>
                          <a:latin typeface="Calibri"/>
                        </a:rPr>
                        <a:t>247</a:t>
                      </a:r>
                    </a:p>
                  </a:txBody>
                  <a:tcPr marL="7672" marR="7672" marT="767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50" b="0" i="0" u="none" strike="noStrike">
                          <a:solidFill>
                            <a:schemeClr val="tx1"/>
                          </a:solidFill>
                          <a:effectLst/>
                          <a:latin typeface="Calibri"/>
                        </a:rPr>
                        <a:t> </a:t>
                      </a:r>
                    </a:p>
                  </a:txBody>
                  <a:tcPr marL="7672" marR="7672" marT="767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50" b="0" i="0" u="none" strike="noStrike">
                          <a:solidFill>
                            <a:schemeClr val="tx1"/>
                          </a:solidFill>
                          <a:effectLst/>
                          <a:latin typeface="Calibri"/>
                        </a:rPr>
                        <a:t>ecnu-ssf_run</a:t>
                      </a:r>
                    </a:p>
                  </a:txBody>
                  <a:tcPr marL="7672" marR="7672" marT="767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50" b="0" i="0" u="none" strike="noStrike">
                          <a:solidFill>
                            <a:schemeClr val="tx1"/>
                          </a:solidFill>
                          <a:effectLst/>
                          <a:latin typeface="Calibri"/>
                        </a:rPr>
                        <a:t>42.68</a:t>
                      </a:r>
                    </a:p>
                  </a:txBody>
                  <a:tcPr marL="7672" marR="7672" marT="767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2336">
                <a:tc vMerge="1">
                  <a:txBody>
                    <a:bodyPr/>
                    <a:lstStyle/>
                    <a:p>
                      <a:endParaRPr lang="en-US"/>
                    </a:p>
                  </a:txBody>
                  <a:tcPr/>
                </a:tc>
                <a:tc>
                  <a:txBody>
                    <a:bodyPr/>
                    <a:lstStyle/>
                    <a:p>
                      <a:pPr algn="l" fontAlgn="b"/>
                      <a:r>
                        <a:rPr lang="en-US" sz="1050" b="0" i="0" u="none" strike="noStrike">
                          <a:solidFill>
                            <a:schemeClr val="tx1"/>
                          </a:solidFill>
                          <a:effectLst/>
                          <a:latin typeface="Calibri"/>
                        </a:rPr>
                        <a:t>SCU-ssf_7</a:t>
                      </a:r>
                    </a:p>
                  </a:txBody>
                  <a:tcPr marL="7672" marR="7672" marT="767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50" b="0" i="0" u="none" strike="noStrike">
                          <a:solidFill>
                            <a:schemeClr val="tx1"/>
                          </a:solidFill>
                          <a:effectLst/>
                          <a:latin typeface="Calibri"/>
                        </a:rPr>
                        <a:t>247</a:t>
                      </a:r>
                    </a:p>
                  </a:txBody>
                  <a:tcPr marL="7672" marR="7672" marT="767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50" b="0" i="0" u="none" strike="noStrike">
                          <a:solidFill>
                            <a:schemeClr val="tx1"/>
                          </a:solidFill>
                          <a:effectLst/>
                          <a:latin typeface="Calibri"/>
                        </a:rPr>
                        <a:t> </a:t>
                      </a:r>
                    </a:p>
                  </a:txBody>
                  <a:tcPr marL="7672" marR="7672" marT="767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50" b="0" i="0" u="none" strike="noStrike">
                          <a:solidFill>
                            <a:schemeClr val="tx1"/>
                          </a:solidFill>
                          <a:effectLst/>
                          <a:latin typeface="Calibri"/>
                        </a:rPr>
                        <a:t>BUPT_PRIS-ssf1</a:t>
                      </a:r>
                    </a:p>
                  </a:txBody>
                  <a:tcPr marL="7672" marR="7672" marT="767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50" b="0" i="0" u="none" strike="noStrike">
                          <a:solidFill>
                            <a:schemeClr val="tx1"/>
                          </a:solidFill>
                          <a:effectLst/>
                          <a:latin typeface="Calibri"/>
                        </a:rPr>
                        <a:t>41.72</a:t>
                      </a:r>
                    </a:p>
                  </a:txBody>
                  <a:tcPr marL="7672" marR="7672" marT="767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2336">
                <a:tc vMerge="1">
                  <a:txBody>
                    <a:bodyPr/>
                    <a:lstStyle/>
                    <a:p>
                      <a:endParaRPr lang="en-US"/>
                    </a:p>
                  </a:txBody>
                  <a:tcPr/>
                </a:tc>
                <a:tc>
                  <a:txBody>
                    <a:bodyPr/>
                    <a:lstStyle/>
                    <a:p>
                      <a:pPr algn="l" fontAlgn="b"/>
                      <a:r>
                        <a:rPr lang="en-US" sz="1050" b="0" i="0" u="none" strike="noStrike">
                          <a:solidFill>
                            <a:schemeClr val="tx1"/>
                          </a:solidFill>
                          <a:effectLst/>
                          <a:latin typeface="Calibri"/>
                        </a:rPr>
                        <a:t>SCU-ssf_14</a:t>
                      </a:r>
                    </a:p>
                  </a:txBody>
                  <a:tcPr marL="7672" marR="7672" marT="767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50" b="0" i="0" u="none" strike="noStrike">
                          <a:solidFill>
                            <a:schemeClr val="tx1"/>
                          </a:solidFill>
                          <a:effectLst/>
                          <a:latin typeface="Calibri"/>
                        </a:rPr>
                        <a:t>247</a:t>
                      </a:r>
                    </a:p>
                  </a:txBody>
                  <a:tcPr marL="7672" marR="7672" marT="767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50" b="0" i="0" u="none" strike="noStrike">
                          <a:solidFill>
                            <a:schemeClr val="tx1"/>
                          </a:solidFill>
                          <a:effectLst/>
                          <a:latin typeface="Calibri"/>
                        </a:rPr>
                        <a:t> </a:t>
                      </a:r>
                    </a:p>
                  </a:txBody>
                  <a:tcPr marL="7672" marR="7672" marT="767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50" b="0" i="0" u="none" strike="noStrike">
                          <a:solidFill>
                            <a:schemeClr val="tx1"/>
                          </a:solidFill>
                          <a:effectLst/>
                          <a:latin typeface="Calibri"/>
                        </a:rPr>
                        <a:t>SCU-ssf_4</a:t>
                      </a:r>
                    </a:p>
                  </a:txBody>
                  <a:tcPr marL="7672" marR="7672" marT="767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50" b="0" i="0" u="none" strike="noStrike">
                          <a:solidFill>
                            <a:schemeClr val="tx1"/>
                          </a:solidFill>
                          <a:effectLst/>
                          <a:latin typeface="Calibri"/>
                        </a:rPr>
                        <a:t>37.03</a:t>
                      </a:r>
                    </a:p>
                  </a:txBody>
                  <a:tcPr marL="7672" marR="7672" marT="767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2336">
                <a:tc vMerge="1">
                  <a:txBody>
                    <a:bodyPr/>
                    <a:lstStyle/>
                    <a:p>
                      <a:endParaRPr lang="en-US"/>
                    </a:p>
                  </a:txBody>
                  <a:tcPr/>
                </a:tc>
                <a:tc>
                  <a:txBody>
                    <a:bodyPr/>
                    <a:lstStyle/>
                    <a:p>
                      <a:pPr algn="l" fontAlgn="b"/>
                      <a:r>
                        <a:rPr lang="en-US" sz="1050" b="0" i="0" u="none" strike="noStrike">
                          <a:solidFill>
                            <a:schemeClr val="tx1"/>
                          </a:solidFill>
                          <a:effectLst/>
                          <a:latin typeface="Calibri"/>
                        </a:rPr>
                        <a:t>SCU-ssf_13</a:t>
                      </a:r>
                    </a:p>
                  </a:txBody>
                  <a:tcPr marL="7672" marR="7672" marT="767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50" b="0" i="0" u="none" strike="noStrike">
                          <a:solidFill>
                            <a:schemeClr val="tx1"/>
                          </a:solidFill>
                          <a:effectLst/>
                          <a:latin typeface="Calibri"/>
                        </a:rPr>
                        <a:t>247</a:t>
                      </a:r>
                    </a:p>
                  </a:txBody>
                  <a:tcPr marL="7672" marR="7672" marT="767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50" b="0" i="0" u="none" strike="noStrike">
                          <a:solidFill>
                            <a:schemeClr val="tx1"/>
                          </a:solidFill>
                          <a:effectLst/>
                          <a:latin typeface="Calibri"/>
                        </a:rPr>
                        <a:t> </a:t>
                      </a:r>
                    </a:p>
                  </a:txBody>
                  <a:tcPr marL="7672" marR="7672" marT="767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50" b="0" i="0" u="none" strike="noStrike" dirty="0">
                          <a:solidFill>
                            <a:srgbClr val="FF0000"/>
                          </a:solidFill>
                          <a:effectLst/>
                          <a:latin typeface="Calibri"/>
                        </a:rPr>
                        <a:t>baseline-</a:t>
                      </a:r>
                      <a:r>
                        <a:rPr lang="en-US" sz="1050" b="0" i="0" u="none" strike="noStrike" dirty="0" err="1">
                          <a:solidFill>
                            <a:srgbClr val="FF0000"/>
                          </a:solidFill>
                          <a:effectLst/>
                          <a:latin typeface="Calibri"/>
                        </a:rPr>
                        <a:t>ssf</a:t>
                      </a:r>
                      <a:endParaRPr lang="en-US" sz="1050" b="0" i="0" u="none" strike="noStrike" dirty="0">
                        <a:solidFill>
                          <a:srgbClr val="FF0000"/>
                        </a:solidFill>
                        <a:effectLst/>
                        <a:latin typeface="Calibri"/>
                      </a:endParaRPr>
                    </a:p>
                  </a:txBody>
                  <a:tcPr marL="7672" marR="7672" marT="767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50" b="0" i="0" u="none" strike="noStrike" dirty="0">
                          <a:solidFill>
                            <a:srgbClr val="FF0000"/>
                          </a:solidFill>
                          <a:effectLst/>
                          <a:latin typeface="Calibri"/>
                        </a:rPr>
                        <a:t>29.06</a:t>
                      </a:r>
                    </a:p>
                  </a:txBody>
                  <a:tcPr marL="7672" marR="7672" marT="767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8660">
                <a:tc vMerge="1">
                  <a:txBody>
                    <a:bodyPr/>
                    <a:lstStyle/>
                    <a:p>
                      <a:endParaRPr lang="en-US"/>
                    </a:p>
                  </a:txBody>
                  <a:tcPr/>
                </a:tc>
                <a:tc>
                  <a:txBody>
                    <a:bodyPr/>
                    <a:lstStyle/>
                    <a:p>
                      <a:pPr algn="l" fontAlgn="b"/>
                      <a:r>
                        <a:rPr lang="en-US" sz="1050" b="0" i="0" u="none" strike="noStrike">
                          <a:solidFill>
                            <a:schemeClr val="tx1"/>
                          </a:solidFill>
                          <a:effectLst/>
                          <a:latin typeface="Calibri"/>
                        </a:rPr>
                        <a:t>SCU-ssf_4</a:t>
                      </a:r>
                    </a:p>
                  </a:txBody>
                  <a:tcPr marL="7672" marR="7672" marT="767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50" b="0" i="0" u="none" strike="noStrike">
                          <a:solidFill>
                            <a:schemeClr val="tx1"/>
                          </a:solidFill>
                          <a:effectLst/>
                          <a:latin typeface="Calibri"/>
                        </a:rPr>
                        <a:t>127</a:t>
                      </a:r>
                    </a:p>
                  </a:txBody>
                  <a:tcPr marL="7672" marR="7672" marT="767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050" b="0" i="0" u="none" strike="noStrike">
                          <a:solidFill>
                            <a:schemeClr val="tx1"/>
                          </a:solidFill>
                          <a:effectLst/>
                          <a:latin typeface="Calibri"/>
                        </a:rPr>
                        <a:t> </a:t>
                      </a:r>
                    </a:p>
                  </a:txBody>
                  <a:tcPr marL="7672" marR="7672" marT="767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50" b="0" i="0" u="none" strike="noStrike">
                          <a:solidFill>
                            <a:srgbClr val="FF0000"/>
                          </a:solidFill>
                          <a:effectLst/>
                          <a:latin typeface="Calibri"/>
                        </a:rPr>
                        <a:t>baseline-ssf_oracle</a:t>
                      </a:r>
                    </a:p>
                  </a:txBody>
                  <a:tcPr marL="7672" marR="7672" marT="767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50" b="0" i="0" u="none" strike="noStrike" dirty="0">
                          <a:solidFill>
                            <a:srgbClr val="FF0000"/>
                          </a:solidFill>
                          <a:effectLst/>
                          <a:latin typeface="Calibri"/>
                        </a:rPr>
                        <a:t>26.71</a:t>
                      </a:r>
                    </a:p>
                  </a:txBody>
                  <a:tcPr marL="7672" marR="7672" marT="767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1367">
                <a:tc>
                  <a:txBody>
                    <a:bodyPr/>
                    <a:lstStyle/>
                    <a:p>
                      <a:pPr algn="l" fontAlgn="b"/>
                      <a:r>
                        <a:rPr lang="en-US" sz="1800" b="1" i="0" u="none" strike="noStrike" dirty="0">
                          <a:solidFill>
                            <a:srgbClr val="FFFF00"/>
                          </a:solidFill>
                          <a:effectLst/>
                          <a:latin typeface="Calibri"/>
                        </a:rPr>
                        <a:t> </a:t>
                      </a:r>
                    </a:p>
                  </a:txBody>
                  <a:tcPr marL="7672" marR="7672" marT="767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50" b="0" i="0" u="none" strike="noStrike">
                          <a:solidFill>
                            <a:schemeClr val="tx1"/>
                          </a:solidFill>
                          <a:effectLst/>
                          <a:latin typeface="Calibri"/>
                        </a:rPr>
                        <a:t> </a:t>
                      </a:r>
                    </a:p>
                  </a:txBody>
                  <a:tcPr marL="7672" marR="7672" marT="767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050" b="0" i="0" u="none" strike="noStrike">
                          <a:solidFill>
                            <a:schemeClr val="tx1"/>
                          </a:solidFill>
                          <a:effectLst/>
                          <a:latin typeface="Calibri"/>
                        </a:rPr>
                        <a:t> </a:t>
                      </a:r>
                    </a:p>
                  </a:txBody>
                  <a:tcPr marL="7672" marR="7672" marT="76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050" b="0" i="0" u="none" strike="noStrike">
                          <a:solidFill>
                            <a:schemeClr val="tx1"/>
                          </a:solidFill>
                          <a:effectLst/>
                          <a:latin typeface="Calibri"/>
                        </a:rPr>
                        <a:t> </a:t>
                      </a:r>
                    </a:p>
                  </a:txBody>
                  <a:tcPr marL="7672" marR="7672" marT="76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50" b="0" i="0" u="none" strike="noStrike">
                          <a:solidFill>
                            <a:schemeClr val="tx1"/>
                          </a:solidFill>
                          <a:effectLst/>
                          <a:latin typeface="Calibri"/>
                        </a:rPr>
                        <a:t> </a:t>
                      </a:r>
                    </a:p>
                  </a:txBody>
                  <a:tcPr marL="7672" marR="7672" marT="76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050" b="0" i="0" u="none" strike="noStrike">
                          <a:solidFill>
                            <a:schemeClr val="tx1"/>
                          </a:solidFill>
                          <a:effectLst/>
                          <a:latin typeface="Calibri"/>
                        </a:rPr>
                        <a:t> </a:t>
                      </a:r>
                    </a:p>
                  </a:txBody>
                  <a:tcPr marL="7672" marR="7672" marT="767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9948">
                <a:tc rowSpan="20">
                  <a:txBody>
                    <a:bodyPr/>
                    <a:lstStyle/>
                    <a:p>
                      <a:pPr algn="ctr" fontAlgn="ctr"/>
                      <a:r>
                        <a:rPr lang="en-US" sz="1800" b="1" i="0" u="none" strike="noStrike" dirty="0">
                          <a:solidFill>
                            <a:srgbClr val="FFFF00"/>
                          </a:solidFill>
                          <a:effectLst/>
                          <a:latin typeface="Calibri"/>
                        </a:rPr>
                        <a:t>ignores occurrence counts</a:t>
                      </a:r>
                    </a:p>
                  </a:txBody>
                  <a:tcPr marL="7672" marR="7672" marT="7672"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050" b="1" i="0" u="sng" strike="noStrike">
                          <a:solidFill>
                            <a:schemeClr val="tx1"/>
                          </a:solidFill>
                          <a:effectLst/>
                          <a:latin typeface="Calibri"/>
                        </a:rPr>
                        <a:t>team_system</a:t>
                      </a:r>
                    </a:p>
                  </a:txBody>
                  <a:tcPr marL="7672" marR="7672" marT="767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a:solidFill>
                            <a:schemeClr val="tx1"/>
                          </a:solidFill>
                          <a:effectLst/>
                          <a:latin typeface="Calibri"/>
                        </a:rPr>
                        <a:t>c_TT</a:t>
                      </a:r>
                    </a:p>
                  </a:txBody>
                  <a:tcPr marL="7672" marR="7672" marT="767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50" b="0" i="0" u="none" strike="noStrike">
                          <a:solidFill>
                            <a:schemeClr val="tx1"/>
                          </a:solidFill>
                          <a:effectLst/>
                          <a:latin typeface="Calibri"/>
                        </a:rPr>
                        <a:t> </a:t>
                      </a:r>
                    </a:p>
                  </a:txBody>
                  <a:tcPr marL="7672" marR="7672" marT="767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50" b="1" i="0" u="sng" strike="noStrike">
                          <a:solidFill>
                            <a:schemeClr val="tx1"/>
                          </a:solidFill>
                          <a:effectLst/>
                          <a:latin typeface="Calibri"/>
                        </a:rPr>
                        <a:t>team_system</a:t>
                      </a:r>
                    </a:p>
                  </a:txBody>
                  <a:tcPr marL="7672" marR="7672" marT="767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a:solidFill>
                            <a:schemeClr val="tx1"/>
                          </a:solidFill>
                          <a:effectLst/>
                          <a:latin typeface="Calibri"/>
                        </a:rPr>
                        <a:t>sokalsneath</a:t>
                      </a:r>
                    </a:p>
                  </a:txBody>
                  <a:tcPr marL="7672" marR="7672" marT="767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2336">
                <a:tc vMerge="1">
                  <a:txBody>
                    <a:bodyPr/>
                    <a:lstStyle/>
                    <a:p>
                      <a:endParaRPr lang="en-US"/>
                    </a:p>
                  </a:txBody>
                  <a:tcPr/>
                </a:tc>
                <a:tc>
                  <a:txBody>
                    <a:bodyPr/>
                    <a:lstStyle/>
                    <a:p>
                      <a:pPr algn="l" fontAlgn="b"/>
                      <a:r>
                        <a:rPr lang="en-US" sz="1050" b="0" i="0" u="none" strike="noStrike" dirty="0">
                          <a:solidFill>
                            <a:srgbClr val="FF0000"/>
                          </a:solidFill>
                          <a:effectLst/>
                          <a:latin typeface="Calibri"/>
                        </a:rPr>
                        <a:t>baseline-</a:t>
                      </a:r>
                      <a:r>
                        <a:rPr lang="en-US" sz="1050" b="0" i="0" u="none" strike="noStrike" dirty="0" err="1">
                          <a:solidFill>
                            <a:srgbClr val="FF0000"/>
                          </a:solidFill>
                          <a:effectLst/>
                          <a:latin typeface="Calibri"/>
                        </a:rPr>
                        <a:t>ssf</a:t>
                      </a:r>
                      <a:endParaRPr lang="en-US" sz="1050" b="0" i="0" u="none" strike="noStrike" dirty="0">
                        <a:solidFill>
                          <a:srgbClr val="FF0000"/>
                        </a:solidFill>
                        <a:effectLst/>
                        <a:latin typeface="Calibri"/>
                      </a:endParaRPr>
                    </a:p>
                  </a:txBody>
                  <a:tcPr marL="7672" marR="7672" marT="767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50" b="0" i="0" u="none" strike="noStrike" dirty="0">
                          <a:solidFill>
                            <a:srgbClr val="FF0000"/>
                          </a:solidFill>
                          <a:effectLst/>
                          <a:latin typeface="Calibri"/>
                        </a:rPr>
                        <a:t>3560</a:t>
                      </a:r>
                    </a:p>
                  </a:txBody>
                  <a:tcPr marL="7672" marR="7672" marT="767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50" b="0" i="0" u="none" strike="noStrike">
                          <a:solidFill>
                            <a:schemeClr val="tx1"/>
                          </a:solidFill>
                          <a:effectLst/>
                          <a:latin typeface="Calibri"/>
                        </a:rPr>
                        <a:t> </a:t>
                      </a:r>
                    </a:p>
                  </a:txBody>
                  <a:tcPr marL="7672" marR="7672" marT="767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50" b="0" i="0" u="none" strike="noStrike">
                          <a:solidFill>
                            <a:srgbClr val="FF0000"/>
                          </a:solidFill>
                          <a:effectLst/>
                          <a:latin typeface="Calibri"/>
                        </a:rPr>
                        <a:t>baseline-ssf</a:t>
                      </a:r>
                    </a:p>
                  </a:txBody>
                  <a:tcPr marL="7672" marR="7672" marT="767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50" b="0" i="0" u="none" strike="noStrike">
                          <a:solidFill>
                            <a:srgbClr val="FF0000"/>
                          </a:solidFill>
                          <a:effectLst/>
                          <a:latin typeface="Calibri"/>
                        </a:rPr>
                        <a:t>310.22</a:t>
                      </a:r>
                    </a:p>
                  </a:txBody>
                  <a:tcPr marL="7672" marR="7672" marT="767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2336">
                <a:tc vMerge="1">
                  <a:txBody>
                    <a:bodyPr/>
                    <a:lstStyle/>
                    <a:p>
                      <a:endParaRPr lang="en-US"/>
                    </a:p>
                  </a:txBody>
                  <a:tcPr/>
                </a:tc>
                <a:tc>
                  <a:txBody>
                    <a:bodyPr/>
                    <a:lstStyle/>
                    <a:p>
                      <a:pPr algn="l" fontAlgn="b"/>
                      <a:r>
                        <a:rPr lang="en-US" sz="1050" b="0" i="0" u="none" strike="noStrike">
                          <a:solidFill>
                            <a:srgbClr val="FF0000"/>
                          </a:solidFill>
                          <a:effectLst/>
                          <a:latin typeface="Calibri"/>
                        </a:rPr>
                        <a:t>baseline-ssf_oracle</a:t>
                      </a:r>
                    </a:p>
                  </a:txBody>
                  <a:tcPr marL="7672" marR="7672" marT="767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50" b="0" i="0" u="none" strike="noStrike" dirty="0">
                          <a:solidFill>
                            <a:srgbClr val="FF0000"/>
                          </a:solidFill>
                          <a:effectLst/>
                          <a:latin typeface="Calibri"/>
                        </a:rPr>
                        <a:t>3227</a:t>
                      </a:r>
                    </a:p>
                  </a:txBody>
                  <a:tcPr marL="7672" marR="7672" marT="767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50" b="0" i="0" u="none" strike="noStrike">
                          <a:solidFill>
                            <a:schemeClr val="tx1"/>
                          </a:solidFill>
                          <a:effectLst/>
                          <a:latin typeface="Calibri"/>
                        </a:rPr>
                        <a:t> </a:t>
                      </a:r>
                    </a:p>
                  </a:txBody>
                  <a:tcPr marL="7672" marR="7672" marT="767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50" b="0" i="0" u="none" strike="noStrike" dirty="0">
                          <a:solidFill>
                            <a:srgbClr val="FF0000"/>
                          </a:solidFill>
                          <a:effectLst/>
                          <a:latin typeface="Calibri"/>
                        </a:rPr>
                        <a:t>baseline-</a:t>
                      </a:r>
                      <a:r>
                        <a:rPr lang="en-US" sz="1050" b="0" i="0" u="none" strike="noStrike" dirty="0" err="1">
                          <a:solidFill>
                            <a:srgbClr val="FF0000"/>
                          </a:solidFill>
                          <a:effectLst/>
                          <a:latin typeface="Calibri"/>
                        </a:rPr>
                        <a:t>ssf_oracle</a:t>
                      </a:r>
                      <a:endParaRPr lang="en-US" sz="1050" b="0" i="0" u="none" strike="noStrike" dirty="0">
                        <a:solidFill>
                          <a:srgbClr val="FF0000"/>
                        </a:solidFill>
                        <a:effectLst/>
                        <a:latin typeface="Calibri"/>
                      </a:endParaRPr>
                    </a:p>
                  </a:txBody>
                  <a:tcPr marL="7672" marR="7672" marT="767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50" b="0" i="0" u="none" strike="noStrike" dirty="0">
                          <a:solidFill>
                            <a:srgbClr val="FF0000"/>
                          </a:solidFill>
                          <a:effectLst/>
                          <a:latin typeface="Calibri"/>
                        </a:rPr>
                        <a:t>281.14</a:t>
                      </a:r>
                    </a:p>
                  </a:txBody>
                  <a:tcPr marL="7672" marR="7672" marT="767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2336">
                <a:tc vMerge="1">
                  <a:txBody>
                    <a:bodyPr/>
                    <a:lstStyle/>
                    <a:p>
                      <a:endParaRPr lang="en-US"/>
                    </a:p>
                  </a:txBody>
                  <a:tcPr/>
                </a:tc>
                <a:tc>
                  <a:txBody>
                    <a:bodyPr/>
                    <a:lstStyle/>
                    <a:p>
                      <a:pPr algn="l" fontAlgn="b"/>
                      <a:r>
                        <a:rPr lang="en-US" sz="1050" b="0" i="0" u="none" strike="noStrike">
                          <a:solidFill>
                            <a:schemeClr val="tx1"/>
                          </a:solidFill>
                          <a:effectLst/>
                          <a:latin typeface="Calibri"/>
                        </a:rPr>
                        <a:t>ecnu-ssf_run</a:t>
                      </a:r>
                    </a:p>
                  </a:txBody>
                  <a:tcPr marL="7672" marR="7672" marT="767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50" b="0" i="0" u="none" strike="noStrike">
                          <a:solidFill>
                            <a:schemeClr val="tx1"/>
                          </a:solidFill>
                          <a:effectLst/>
                          <a:latin typeface="Calibri"/>
                        </a:rPr>
                        <a:t>483</a:t>
                      </a:r>
                    </a:p>
                  </a:txBody>
                  <a:tcPr marL="7672" marR="7672" marT="767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50" b="0" i="0" u="none" strike="noStrike">
                          <a:solidFill>
                            <a:schemeClr val="tx1"/>
                          </a:solidFill>
                          <a:effectLst/>
                          <a:latin typeface="Calibri"/>
                        </a:rPr>
                        <a:t> </a:t>
                      </a:r>
                    </a:p>
                  </a:txBody>
                  <a:tcPr marL="7672" marR="7672" marT="767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50" b="0" i="0" u="none" strike="noStrike">
                          <a:solidFill>
                            <a:schemeClr val="tx1"/>
                          </a:solidFill>
                          <a:effectLst/>
                          <a:latin typeface="Calibri"/>
                        </a:rPr>
                        <a:t>BUPT_PRIS-ssf2</a:t>
                      </a:r>
                    </a:p>
                  </a:txBody>
                  <a:tcPr marL="7672" marR="7672" marT="767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50" b="0" i="0" u="none" strike="noStrike">
                          <a:solidFill>
                            <a:schemeClr val="tx1"/>
                          </a:solidFill>
                          <a:effectLst/>
                          <a:latin typeface="Calibri"/>
                        </a:rPr>
                        <a:t>91.51</a:t>
                      </a:r>
                    </a:p>
                  </a:txBody>
                  <a:tcPr marL="7672" marR="7672" marT="767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2336">
                <a:tc vMerge="1">
                  <a:txBody>
                    <a:bodyPr/>
                    <a:lstStyle/>
                    <a:p>
                      <a:endParaRPr lang="en-US"/>
                    </a:p>
                  </a:txBody>
                  <a:tcPr/>
                </a:tc>
                <a:tc>
                  <a:txBody>
                    <a:bodyPr/>
                    <a:lstStyle/>
                    <a:p>
                      <a:pPr algn="l" fontAlgn="b"/>
                      <a:r>
                        <a:rPr lang="en-US" sz="1050" b="0" i="0" u="none" strike="noStrike">
                          <a:solidFill>
                            <a:schemeClr val="tx1"/>
                          </a:solidFill>
                          <a:effectLst/>
                          <a:latin typeface="Calibri"/>
                        </a:rPr>
                        <a:t>BUPT_PRIS-ssf2</a:t>
                      </a:r>
                    </a:p>
                  </a:txBody>
                  <a:tcPr marL="7672" marR="7672" marT="767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50" b="0" i="0" u="none" strike="noStrike">
                          <a:solidFill>
                            <a:schemeClr val="tx1"/>
                          </a:solidFill>
                          <a:effectLst/>
                          <a:latin typeface="Calibri"/>
                        </a:rPr>
                        <a:t>481</a:t>
                      </a:r>
                    </a:p>
                  </a:txBody>
                  <a:tcPr marL="7672" marR="7672" marT="767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50" b="0" i="0" u="none" strike="noStrike">
                          <a:solidFill>
                            <a:schemeClr val="tx1"/>
                          </a:solidFill>
                          <a:effectLst/>
                          <a:latin typeface="Calibri"/>
                        </a:rPr>
                        <a:t> </a:t>
                      </a:r>
                    </a:p>
                  </a:txBody>
                  <a:tcPr marL="7672" marR="7672" marT="767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50" b="0" i="0" u="none" strike="noStrike">
                          <a:solidFill>
                            <a:schemeClr val="tx1"/>
                          </a:solidFill>
                          <a:effectLst/>
                          <a:latin typeface="Calibri"/>
                        </a:rPr>
                        <a:t>BUPT_PRIS-ssf1</a:t>
                      </a:r>
                    </a:p>
                  </a:txBody>
                  <a:tcPr marL="7672" marR="7672" marT="767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50" b="0" i="0" u="none" strike="noStrike">
                          <a:solidFill>
                            <a:schemeClr val="tx1"/>
                          </a:solidFill>
                          <a:effectLst/>
                          <a:latin typeface="Calibri"/>
                        </a:rPr>
                        <a:t>90.32</a:t>
                      </a:r>
                    </a:p>
                  </a:txBody>
                  <a:tcPr marL="7672" marR="7672" marT="767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2336">
                <a:tc vMerge="1">
                  <a:txBody>
                    <a:bodyPr/>
                    <a:lstStyle/>
                    <a:p>
                      <a:endParaRPr lang="en-US"/>
                    </a:p>
                  </a:txBody>
                  <a:tcPr/>
                </a:tc>
                <a:tc>
                  <a:txBody>
                    <a:bodyPr/>
                    <a:lstStyle/>
                    <a:p>
                      <a:pPr algn="l" fontAlgn="b"/>
                      <a:r>
                        <a:rPr lang="en-US" sz="1050" b="0" i="0" u="none" strike="noStrike">
                          <a:solidFill>
                            <a:schemeClr val="tx1"/>
                          </a:solidFill>
                          <a:effectLst/>
                          <a:latin typeface="Calibri"/>
                        </a:rPr>
                        <a:t>BUPT_PRIS-ssf1</a:t>
                      </a:r>
                    </a:p>
                  </a:txBody>
                  <a:tcPr marL="7672" marR="7672" marT="767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50" b="0" i="0" u="none" strike="noStrike">
                          <a:solidFill>
                            <a:schemeClr val="tx1"/>
                          </a:solidFill>
                          <a:effectLst/>
                          <a:latin typeface="Calibri"/>
                        </a:rPr>
                        <a:t>380</a:t>
                      </a:r>
                    </a:p>
                  </a:txBody>
                  <a:tcPr marL="7672" marR="7672" marT="767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50" b="0" i="0" u="none" strike="noStrike">
                          <a:solidFill>
                            <a:schemeClr val="tx1"/>
                          </a:solidFill>
                          <a:effectLst/>
                          <a:latin typeface="Calibri"/>
                        </a:rPr>
                        <a:t> </a:t>
                      </a:r>
                    </a:p>
                  </a:txBody>
                  <a:tcPr marL="7672" marR="7672" marT="767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50" b="0" i="0" u="none" strike="noStrike">
                          <a:solidFill>
                            <a:schemeClr val="tx1"/>
                          </a:solidFill>
                          <a:effectLst/>
                          <a:latin typeface="Calibri"/>
                        </a:rPr>
                        <a:t>ecnu-ssf_run</a:t>
                      </a:r>
                    </a:p>
                  </a:txBody>
                  <a:tcPr marL="7672" marR="7672" marT="767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50" b="0" i="0" u="none" strike="noStrike">
                          <a:solidFill>
                            <a:schemeClr val="tx1"/>
                          </a:solidFill>
                          <a:effectLst/>
                          <a:latin typeface="Calibri"/>
                        </a:rPr>
                        <a:t>55.45</a:t>
                      </a:r>
                    </a:p>
                  </a:txBody>
                  <a:tcPr marL="7672" marR="7672" marT="767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2336">
                <a:tc vMerge="1">
                  <a:txBody>
                    <a:bodyPr/>
                    <a:lstStyle/>
                    <a:p>
                      <a:endParaRPr lang="en-US"/>
                    </a:p>
                  </a:txBody>
                  <a:tcPr/>
                </a:tc>
                <a:tc>
                  <a:txBody>
                    <a:bodyPr/>
                    <a:lstStyle/>
                    <a:p>
                      <a:pPr algn="l" fontAlgn="b"/>
                      <a:r>
                        <a:rPr lang="en-US" sz="1050" b="0" i="0" u="none" strike="noStrike">
                          <a:solidFill>
                            <a:schemeClr val="tx1"/>
                          </a:solidFill>
                          <a:effectLst/>
                          <a:latin typeface="Calibri"/>
                        </a:rPr>
                        <a:t>SCU-ssf_6</a:t>
                      </a:r>
                    </a:p>
                  </a:txBody>
                  <a:tcPr marL="7672" marR="7672" marT="767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50" b="0" i="0" u="none" strike="noStrike">
                          <a:solidFill>
                            <a:schemeClr val="tx1"/>
                          </a:solidFill>
                          <a:effectLst/>
                          <a:latin typeface="Calibri"/>
                        </a:rPr>
                        <a:t>269</a:t>
                      </a:r>
                    </a:p>
                  </a:txBody>
                  <a:tcPr marL="7672" marR="7672" marT="767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50" b="0" i="0" u="none" strike="noStrike">
                          <a:solidFill>
                            <a:schemeClr val="tx1"/>
                          </a:solidFill>
                          <a:effectLst/>
                          <a:latin typeface="Calibri"/>
                        </a:rPr>
                        <a:t> </a:t>
                      </a:r>
                    </a:p>
                  </a:txBody>
                  <a:tcPr marL="7672" marR="7672" marT="767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50" b="0" i="0" u="none" strike="noStrike">
                          <a:solidFill>
                            <a:schemeClr val="tx1"/>
                          </a:solidFill>
                          <a:effectLst/>
                          <a:latin typeface="Calibri"/>
                        </a:rPr>
                        <a:t>SCU-ssf_6</a:t>
                      </a:r>
                    </a:p>
                  </a:txBody>
                  <a:tcPr marL="7672" marR="7672" marT="767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50" b="0" i="0" u="none" strike="noStrike">
                          <a:solidFill>
                            <a:schemeClr val="tx1"/>
                          </a:solidFill>
                          <a:effectLst/>
                          <a:latin typeface="Calibri"/>
                        </a:rPr>
                        <a:t>36.58</a:t>
                      </a:r>
                    </a:p>
                  </a:txBody>
                  <a:tcPr marL="7672" marR="7672" marT="767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2336">
                <a:tc vMerge="1">
                  <a:txBody>
                    <a:bodyPr/>
                    <a:lstStyle/>
                    <a:p>
                      <a:endParaRPr lang="en-US"/>
                    </a:p>
                  </a:txBody>
                  <a:tcPr/>
                </a:tc>
                <a:tc>
                  <a:txBody>
                    <a:bodyPr/>
                    <a:lstStyle/>
                    <a:p>
                      <a:pPr algn="l" fontAlgn="b"/>
                      <a:r>
                        <a:rPr lang="en-US" sz="1050" b="0" i="0" u="none" strike="noStrike">
                          <a:solidFill>
                            <a:schemeClr val="tx1"/>
                          </a:solidFill>
                          <a:effectLst/>
                          <a:latin typeface="Calibri"/>
                        </a:rPr>
                        <a:t>SCU-ssf_11</a:t>
                      </a:r>
                    </a:p>
                  </a:txBody>
                  <a:tcPr marL="7672" marR="7672" marT="767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50" b="0" i="0" u="none" strike="noStrike">
                          <a:solidFill>
                            <a:schemeClr val="tx1"/>
                          </a:solidFill>
                          <a:effectLst/>
                          <a:latin typeface="Calibri"/>
                        </a:rPr>
                        <a:t>269</a:t>
                      </a:r>
                    </a:p>
                  </a:txBody>
                  <a:tcPr marL="7672" marR="7672" marT="767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50" b="0" i="0" u="none" strike="noStrike">
                          <a:solidFill>
                            <a:schemeClr val="tx1"/>
                          </a:solidFill>
                          <a:effectLst/>
                          <a:latin typeface="Calibri"/>
                        </a:rPr>
                        <a:t> </a:t>
                      </a:r>
                    </a:p>
                  </a:txBody>
                  <a:tcPr marL="7672" marR="7672" marT="767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50" b="0" i="0" u="none" strike="noStrike">
                          <a:solidFill>
                            <a:schemeClr val="tx1"/>
                          </a:solidFill>
                          <a:effectLst/>
                          <a:latin typeface="Calibri"/>
                        </a:rPr>
                        <a:t>SCU-ssf_11</a:t>
                      </a:r>
                    </a:p>
                  </a:txBody>
                  <a:tcPr marL="7672" marR="7672" marT="767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50" b="0" i="0" u="none" strike="noStrike">
                          <a:solidFill>
                            <a:schemeClr val="tx1"/>
                          </a:solidFill>
                          <a:effectLst/>
                          <a:latin typeface="Calibri"/>
                        </a:rPr>
                        <a:t>36.58</a:t>
                      </a:r>
                    </a:p>
                  </a:txBody>
                  <a:tcPr marL="7672" marR="7672" marT="767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2336">
                <a:tc vMerge="1">
                  <a:txBody>
                    <a:bodyPr/>
                    <a:lstStyle/>
                    <a:p>
                      <a:endParaRPr lang="en-US"/>
                    </a:p>
                  </a:txBody>
                  <a:tcPr/>
                </a:tc>
                <a:tc>
                  <a:txBody>
                    <a:bodyPr/>
                    <a:lstStyle/>
                    <a:p>
                      <a:pPr algn="l" fontAlgn="b"/>
                      <a:r>
                        <a:rPr lang="en-US" sz="1050" b="0" i="0" u="none" strike="noStrike">
                          <a:solidFill>
                            <a:schemeClr val="tx1"/>
                          </a:solidFill>
                          <a:effectLst/>
                          <a:latin typeface="Calibri"/>
                        </a:rPr>
                        <a:t>SCU-ssf_2</a:t>
                      </a:r>
                    </a:p>
                  </a:txBody>
                  <a:tcPr marL="7672" marR="7672" marT="767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50" b="0" i="0" u="none" strike="noStrike">
                          <a:solidFill>
                            <a:schemeClr val="tx1"/>
                          </a:solidFill>
                          <a:effectLst/>
                          <a:latin typeface="Calibri"/>
                        </a:rPr>
                        <a:t>269</a:t>
                      </a:r>
                    </a:p>
                  </a:txBody>
                  <a:tcPr marL="7672" marR="7672" marT="767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50" b="0" i="0" u="none" strike="noStrike">
                          <a:solidFill>
                            <a:schemeClr val="tx1"/>
                          </a:solidFill>
                          <a:effectLst/>
                          <a:latin typeface="Calibri"/>
                        </a:rPr>
                        <a:t> </a:t>
                      </a:r>
                    </a:p>
                  </a:txBody>
                  <a:tcPr marL="7672" marR="7672" marT="767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50" b="0" i="0" u="none" strike="noStrike">
                          <a:solidFill>
                            <a:schemeClr val="tx1"/>
                          </a:solidFill>
                          <a:effectLst/>
                          <a:latin typeface="Calibri"/>
                        </a:rPr>
                        <a:t>SCU-ssf_2</a:t>
                      </a:r>
                    </a:p>
                  </a:txBody>
                  <a:tcPr marL="7672" marR="7672" marT="767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50" b="0" i="0" u="none" strike="noStrike">
                          <a:solidFill>
                            <a:schemeClr val="tx1"/>
                          </a:solidFill>
                          <a:effectLst/>
                          <a:latin typeface="Calibri"/>
                        </a:rPr>
                        <a:t>36.58</a:t>
                      </a:r>
                    </a:p>
                  </a:txBody>
                  <a:tcPr marL="7672" marR="7672" marT="767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2336">
                <a:tc vMerge="1">
                  <a:txBody>
                    <a:bodyPr/>
                    <a:lstStyle/>
                    <a:p>
                      <a:endParaRPr lang="en-US"/>
                    </a:p>
                  </a:txBody>
                  <a:tcPr/>
                </a:tc>
                <a:tc>
                  <a:txBody>
                    <a:bodyPr/>
                    <a:lstStyle/>
                    <a:p>
                      <a:pPr algn="l" fontAlgn="b"/>
                      <a:r>
                        <a:rPr lang="en-US" sz="1050" b="0" i="0" u="none" strike="noStrike">
                          <a:solidFill>
                            <a:schemeClr val="tx1"/>
                          </a:solidFill>
                          <a:effectLst/>
                          <a:latin typeface="Calibri"/>
                        </a:rPr>
                        <a:t>SCU-ssf_3</a:t>
                      </a:r>
                    </a:p>
                  </a:txBody>
                  <a:tcPr marL="7672" marR="7672" marT="767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50" b="0" i="0" u="none" strike="noStrike">
                          <a:solidFill>
                            <a:schemeClr val="tx1"/>
                          </a:solidFill>
                          <a:effectLst/>
                          <a:latin typeface="Calibri"/>
                        </a:rPr>
                        <a:t>267</a:t>
                      </a:r>
                    </a:p>
                  </a:txBody>
                  <a:tcPr marL="7672" marR="7672" marT="767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50" b="0" i="0" u="none" strike="noStrike">
                          <a:solidFill>
                            <a:schemeClr val="tx1"/>
                          </a:solidFill>
                          <a:effectLst/>
                          <a:latin typeface="Calibri"/>
                        </a:rPr>
                        <a:t> </a:t>
                      </a:r>
                    </a:p>
                  </a:txBody>
                  <a:tcPr marL="7672" marR="7672" marT="767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50" b="0" i="0" u="none" strike="noStrike">
                          <a:solidFill>
                            <a:schemeClr val="tx1"/>
                          </a:solidFill>
                          <a:effectLst/>
                          <a:latin typeface="Calibri"/>
                        </a:rPr>
                        <a:t>SCU-ssf_3</a:t>
                      </a:r>
                    </a:p>
                  </a:txBody>
                  <a:tcPr marL="7672" marR="7672" marT="767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50" b="0" i="0" u="none" strike="noStrike">
                          <a:solidFill>
                            <a:schemeClr val="tx1"/>
                          </a:solidFill>
                          <a:effectLst/>
                          <a:latin typeface="Calibri"/>
                        </a:rPr>
                        <a:t>36.10</a:t>
                      </a:r>
                    </a:p>
                  </a:txBody>
                  <a:tcPr marL="7672" marR="7672" marT="767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2336">
                <a:tc vMerge="1">
                  <a:txBody>
                    <a:bodyPr/>
                    <a:lstStyle/>
                    <a:p>
                      <a:endParaRPr lang="en-US"/>
                    </a:p>
                  </a:txBody>
                  <a:tcPr/>
                </a:tc>
                <a:tc>
                  <a:txBody>
                    <a:bodyPr/>
                    <a:lstStyle/>
                    <a:p>
                      <a:pPr algn="l" fontAlgn="b"/>
                      <a:r>
                        <a:rPr lang="en-US" sz="1050" b="0" i="0" u="none" strike="noStrike">
                          <a:solidFill>
                            <a:schemeClr val="tx1"/>
                          </a:solidFill>
                          <a:effectLst/>
                          <a:latin typeface="Calibri"/>
                        </a:rPr>
                        <a:t>SCU-ssf_10</a:t>
                      </a:r>
                    </a:p>
                  </a:txBody>
                  <a:tcPr marL="7672" marR="7672" marT="767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50" b="0" i="0" u="none" strike="noStrike">
                          <a:solidFill>
                            <a:schemeClr val="tx1"/>
                          </a:solidFill>
                          <a:effectLst/>
                          <a:latin typeface="Calibri"/>
                        </a:rPr>
                        <a:t>267</a:t>
                      </a:r>
                    </a:p>
                  </a:txBody>
                  <a:tcPr marL="7672" marR="7672" marT="767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50" b="0" i="0" u="none" strike="noStrike">
                          <a:solidFill>
                            <a:schemeClr val="tx1"/>
                          </a:solidFill>
                          <a:effectLst/>
                          <a:latin typeface="Calibri"/>
                        </a:rPr>
                        <a:t> </a:t>
                      </a:r>
                    </a:p>
                  </a:txBody>
                  <a:tcPr marL="7672" marR="7672" marT="767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50" b="0" i="0" u="none" strike="noStrike">
                          <a:solidFill>
                            <a:schemeClr val="tx1"/>
                          </a:solidFill>
                          <a:effectLst/>
                          <a:latin typeface="Calibri"/>
                        </a:rPr>
                        <a:t>SCU-ssf_10</a:t>
                      </a:r>
                    </a:p>
                  </a:txBody>
                  <a:tcPr marL="7672" marR="7672" marT="767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50" b="0" i="0" u="none" strike="noStrike">
                          <a:solidFill>
                            <a:schemeClr val="tx1"/>
                          </a:solidFill>
                          <a:effectLst/>
                          <a:latin typeface="Calibri"/>
                        </a:rPr>
                        <a:t>36.10</a:t>
                      </a:r>
                    </a:p>
                  </a:txBody>
                  <a:tcPr marL="7672" marR="7672" marT="767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2336">
                <a:tc vMerge="1">
                  <a:txBody>
                    <a:bodyPr/>
                    <a:lstStyle/>
                    <a:p>
                      <a:endParaRPr lang="en-US"/>
                    </a:p>
                  </a:txBody>
                  <a:tcPr/>
                </a:tc>
                <a:tc>
                  <a:txBody>
                    <a:bodyPr/>
                    <a:lstStyle/>
                    <a:p>
                      <a:pPr algn="l" fontAlgn="b"/>
                      <a:r>
                        <a:rPr lang="en-US" sz="1050" b="0" i="0" u="none" strike="noStrike">
                          <a:solidFill>
                            <a:schemeClr val="tx1"/>
                          </a:solidFill>
                          <a:effectLst/>
                          <a:latin typeface="Calibri"/>
                        </a:rPr>
                        <a:t>SCU-ssf_5</a:t>
                      </a:r>
                    </a:p>
                  </a:txBody>
                  <a:tcPr marL="7672" marR="7672" marT="767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50" b="0" i="0" u="none" strike="noStrike">
                          <a:solidFill>
                            <a:schemeClr val="tx1"/>
                          </a:solidFill>
                          <a:effectLst/>
                          <a:latin typeface="Calibri"/>
                        </a:rPr>
                        <a:t>267</a:t>
                      </a:r>
                    </a:p>
                  </a:txBody>
                  <a:tcPr marL="7672" marR="7672" marT="767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50" b="0" i="0" u="none" strike="noStrike">
                          <a:solidFill>
                            <a:schemeClr val="tx1"/>
                          </a:solidFill>
                          <a:effectLst/>
                          <a:latin typeface="Calibri"/>
                        </a:rPr>
                        <a:t> </a:t>
                      </a:r>
                    </a:p>
                  </a:txBody>
                  <a:tcPr marL="7672" marR="7672" marT="767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50" b="0" i="0" u="none" strike="noStrike">
                          <a:solidFill>
                            <a:schemeClr val="tx1"/>
                          </a:solidFill>
                          <a:effectLst/>
                          <a:latin typeface="Calibri"/>
                        </a:rPr>
                        <a:t>SCU-ssf_5</a:t>
                      </a:r>
                    </a:p>
                  </a:txBody>
                  <a:tcPr marL="7672" marR="7672" marT="767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50" b="0" i="0" u="none" strike="noStrike">
                          <a:solidFill>
                            <a:schemeClr val="tx1"/>
                          </a:solidFill>
                          <a:effectLst/>
                          <a:latin typeface="Calibri"/>
                        </a:rPr>
                        <a:t>36.10</a:t>
                      </a:r>
                    </a:p>
                  </a:txBody>
                  <a:tcPr marL="7672" marR="7672" marT="767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2336">
                <a:tc vMerge="1">
                  <a:txBody>
                    <a:bodyPr/>
                    <a:lstStyle/>
                    <a:p>
                      <a:endParaRPr lang="en-US"/>
                    </a:p>
                  </a:txBody>
                  <a:tcPr/>
                </a:tc>
                <a:tc>
                  <a:txBody>
                    <a:bodyPr/>
                    <a:lstStyle/>
                    <a:p>
                      <a:pPr algn="l" fontAlgn="b"/>
                      <a:r>
                        <a:rPr lang="en-US" sz="1050" b="0" i="0" u="none" strike="noStrike">
                          <a:solidFill>
                            <a:schemeClr val="tx1"/>
                          </a:solidFill>
                          <a:effectLst/>
                          <a:latin typeface="Calibri"/>
                        </a:rPr>
                        <a:t>SCU-ssf_1</a:t>
                      </a:r>
                    </a:p>
                  </a:txBody>
                  <a:tcPr marL="7672" marR="7672" marT="767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50" b="0" i="0" u="none" strike="noStrike">
                          <a:solidFill>
                            <a:schemeClr val="tx1"/>
                          </a:solidFill>
                          <a:effectLst/>
                          <a:latin typeface="Calibri"/>
                        </a:rPr>
                        <a:t>262</a:t>
                      </a:r>
                    </a:p>
                  </a:txBody>
                  <a:tcPr marL="7672" marR="7672" marT="767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50" b="0" i="0" u="none" strike="noStrike">
                          <a:solidFill>
                            <a:schemeClr val="tx1"/>
                          </a:solidFill>
                          <a:effectLst/>
                          <a:latin typeface="Calibri"/>
                        </a:rPr>
                        <a:t> </a:t>
                      </a:r>
                    </a:p>
                  </a:txBody>
                  <a:tcPr marL="7672" marR="7672" marT="767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50" b="0" i="0" u="none" strike="noStrike">
                          <a:solidFill>
                            <a:schemeClr val="tx1"/>
                          </a:solidFill>
                          <a:effectLst/>
                          <a:latin typeface="Calibri"/>
                        </a:rPr>
                        <a:t>SCU-ssf_1</a:t>
                      </a:r>
                    </a:p>
                  </a:txBody>
                  <a:tcPr marL="7672" marR="7672" marT="767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50" b="0" i="0" u="none" strike="noStrike">
                          <a:solidFill>
                            <a:schemeClr val="tx1"/>
                          </a:solidFill>
                          <a:effectLst/>
                          <a:latin typeface="Calibri"/>
                        </a:rPr>
                        <a:t>35.79</a:t>
                      </a:r>
                    </a:p>
                  </a:txBody>
                  <a:tcPr marL="7672" marR="7672" marT="767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2336">
                <a:tc vMerge="1">
                  <a:txBody>
                    <a:bodyPr/>
                    <a:lstStyle/>
                    <a:p>
                      <a:endParaRPr lang="en-US"/>
                    </a:p>
                  </a:txBody>
                  <a:tcPr/>
                </a:tc>
                <a:tc>
                  <a:txBody>
                    <a:bodyPr/>
                    <a:lstStyle/>
                    <a:p>
                      <a:pPr algn="l" fontAlgn="b"/>
                      <a:r>
                        <a:rPr lang="en-US" sz="1050" b="0" i="0" u="none" strike="noStrike">
                          <a:solidFill>
                            <a:schemeClr val="tx1"/>
                          </a:solidFill>
                          <a:effectLst/>
                          <a:latin typeface="Calibri"/>
                        </a:rPr>
                        <a:t>SCU-ssf_9</a:t>
                      </a:r>
                    </a:p>
                  </a:txBody>
                  <a:tcPr marL="7672" marR="7672" marT="767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50" b="0" i="0" u="none" strike="noStrike">
                          <a:solidFill>
                            <a:schemeClr val="tx1"/>
                          </a:solidFill>
                          <a:effectLst/>
                          <a:latin typeface="Calibri"/>
                        </a:rPr>
                        <a:t>129</a:t>
                      </a:r>
                    </a:p>
                  </a:txBody>
                  <a:tcPr marL="7672" marR="7672" marT="767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50" b="0" i="0" u="none" strike="noStrike">
                          <a:solidFill>
                            <a:schemeClr val="tx1"/>
                          </a:solidFill>
                          <a:effectLst/>
                          <a:latin typeface="Calibri"/>
                        </a:rPr>
                        <a:t> </a:t>
                      </a:r>
                    </a:p>
                  </a:txBody>
                  <a:tcPr marL="7672" marR="7672" marT="767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50" b="0" i="0" u="none" strike="noStrike">
                          <a:solidFill>
                            <a:schemeClr val="tx1"/>
                          </a:solidFill>
                          <a:effectLst/>
                          <a:latin typeface="Calibri"/>
                        </a:rPr>
                        <a:t>SCU-ssf_9</a:t>
                      </a:r>
                    </a:p>
                  </a:txBody>
                  <a:tcPr marL="7672" marR="7672" marT="767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50" b="0" i="0" u="none" strike="noStrike">
                          <a:solidFill>
                            <a:schemeClr val="tx1"/>
                          </a:solidFill>
                          <a:effectLst/>
                          <a:latin typeface="Calibri"/>
                        </a:rPr>
                        <a:t>26.95</a:t>
                      </a:r>
                    </a:p>
                  </a:txBody>
                  <a:tcPr marL="7672" marR="7672" marT="767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2336">
                <a:tc vMerge="1">
                  <a:txBody>
                    <a:bodyPr/>
                    <a:lstStyle/>
                    <a:p>
                      <a:endParaRPr lang="en-US"/>
                    </a:p>
                  </a:txBody>
                  <a:tcPr/>
                </a:tc>
                <a:tc>
                  <a:txBody>
                    <a:bodyPr/>
                    <a:lstStyle/>
                    <a:p>
                      <a:pPr algn="l" fontAlgn="b"/>
                      <a:r>
                        <a:rPr lang="en-US" sz="1050" b="0" i="0" u="none" strike="noStrike">
                          <a:solidFill>
                            <a:schemeClr val="tx1"/>
                          </a:solidFill>
                          <a:effectLst/>
                          <a:latin typeface="Calibri"/>
                        </a:rPr>
                        <a:t>SCU-ssf_12</a:t>
                      </a:r>
                    </a:p>
                  </a:txBody>
                  <a:tcPr marL="7672" marR="7672" marT="767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50" b="0" i="0" u="none" strike="noStrike">
                          <a:solidFill>
                            <a:schemeClr val="tx1"/>
                          </a:solidFill>
                          <a:effectLst/>
                          <a:latin typeface="Calibri"/>
                        </a:rPr>
                        <a:t>129</a:t>
                      </a:r>
                    </a:p>
                  </a:txBody>
                  <a:tcPr marL="7672" marR="7672" marT="767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50" b="0" i="0" u="none" strike="noStrike">
                          <a:solidFill>
                            <a:schemeClr val="tx1"/>
                          </a:solidFill>
                          <a:effectLst/>
                          <a:latin typeface="Calibri"/>
                        </a:rPr>
                        <a:t> </a:t>
                      </a:r>
                    </a:p>
                  </a:txBody>
                  <a:tcPr marL="7672" marR="7672" marT="767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50" b="0" i="0" u="none" strike="noStrike">
                          <a:solidFill>
                            <a:schemeClr val="tx1"/>
                          </a:solidFill>
                          <a:effectLst/>
                          <a:latin typeface="Calibri"/>
                        </a:rPr>
                        <a:t>SCU-ssf_12</a:t>
                      </a:r>
                    </a:p>
                  </a:txBody>
                  <a:tcPr marL="7672" marR="7672" marT="767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50" b="0" i="0" u="none" strike="noStrike">
                          <a:solidFill>
                            <a:schemeClr val="tx1"/>
                          </a:solidFill>
                          <a:effectLst/>
                          <a:latin typeface="Calibri"/>
                        </a:rPr>
                        <a:t>26.95</a:t>
                      </a:r>
                    </a:p>
                  </a:txBody>
                  <a:tcPr marL="7672" marR="7672" marT="767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2336">
                <a:tc vMerge="1">
                  <a:txBody>
                    <a:bodyPr/>
                    <a:lstStyle/>
                    <a:p>
                      <a:endParaRPr lang="en-US"/>
                    </a:p>
                  </a:txBody>
                  <a:tcPr/>
                </a:tc>
                <a:tc>
                  <a:txBody>
                    <a:bodyPr/>
                    <a:lstStyle/>
                    <a:p>
                      <a:pPr algn="l" fontAlgn="b"/>
                      <a:r>
                        <a:rPr lang="en-US" sz="1050" b="0" i="0" u="none" strike="noStrike">
                          <a:solidFill>
                            <a:schemeClr val="tx1"/>
                          </a:solidFill>
                          <a:effectLst/>
                          <a:latin typeface="Calibri"/>
                        </a:rPr>
                        <a:t>SCU-ssf_8</a:t>
                      </a:r>
                    </a:p>
                  </a:txBody>
                  <a:tcPr marL="7672" marR="7672" marT="767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50" b="0" i="0" u="none" strike="noStrike">
                          <a:solidFill>
                            <a:schemeClr val="tx1"/>
                          </a:solidFill>
                          <a:effectLst/>
                          <a:latin typeface="Calibri"/>
                        </a:rPr>
                        <a:t>129</a:t>
                      </a:r>
                    </a:p>
                  </a:txBody>
                  <a:tcPr marL="7672" marR="7672" marT="767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50" b="0" i="0" u="none" strike="noStrike">
                          <a:solidFill>
                            <a:schemeClr val="tx1"/>
                          </a:solidFill>
                          <a:effectLst/>
                          <a:latin typeface="Calibri"/>
                        </a:rPr>
                        <a:t> </a:t>
                      </a:r>
                    </a:p>
                  </a:txBody>
                  <a:tcPr marL="7672" marR="7672" marT="767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50" b="0" i="0" u="none" strike="noStrike">
                          <a:solidFill>
                            <a:schemeClr val="tx1"/>
                          </a:solidFill>
                          <a:effectLst/>
                          <a:latin typeface="Calibri"/>
                        </a:rPr>
                        <a:t>SCU-ssf_8</a:t>
                      </a:r>
                    </a:p>
                  </a:txBody>
                  <a:tcPr marL="7672" marR="7672" marT="767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50" b="0" i="0" u="none" strike="noStrike">
                          <a:solidFill>
                            <a:schemeClr val="tx1"/>
                          </a:solidFill>
                          <a:effectLst/>
                          <a:latin typeface="Calibri"/>
                        </a:rPr>
                        <a:t>26.95</a:t>
                      </a:r>
                    </a:p>
                  </a:txBody>
                  <a:tcPr marL="7672" marR="7672" marT="767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2336">
                <a:tc vMerge="1">
                  <a:txBody>
                    <a:bodyPr/>
                    <a:lstStyle/>
                    <a:p>
                      <a:endParaRPr lang="en-US"/>
                    </a:p>
                  </a:txBody>
                  <a:tcPr/>
                </a:tc>
                <a:tc>
                  <a:txBody>
                    <a:bodyPr/>
                    <a:lstStyle/>
                    <a:p>
                      <a:pPr algn="l" fontAlgn="b"/>
                      <a:r>
                        <a:rPr lang="en-US" sz="1050" b="0" i="0" u="none" strike="noStrike">
                          <a:solidFill>
                            <a:schemeClr val="tx1"/>
                          </a:solidFill>
                          <a:effectLst/>
                          <a:latin typeface="Calibri"/>
                        </a:rPr>
                        <a:t>SCU-ssf_7</a:t>
                      </a:r>
                    </a:p>
                  </a:txBody>
                  <a:tcPr marL="7672" marR="7672" marT="767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50" b="0" i="0" u="none" strike="noStrike">
                          <a:solidFill>
                            <a:schemeClr val="tx1"/>
                          </a:solidFill>
                          <a:effectLst/>
                          <a:latin typeface="Calibri"/>
                        </a:rPr>
                        <a:t>129</a:t>
                      </a:r>
                    </a:p>
                  </a:txBody>
                  <a:tcPr marL="7672" marR="7672" marT="767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50" b="0" i="0" u="none" strike="noStrike">
                          <a:solidFill>
                            <a:schemeClr val="tx1"/>
                          </a:solidFill>
                          <a:effectLst/>
                          <a:latin typeface="Calibri"/>
                        </a:rPr>
                        <a:t> </a:t>
                      </a:r>
                    </a:p>
                  </a:txBody>
                  <a:tcPr marL="7672" marR="7672" marT="767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50" b="0" i="0" u="none" strike="noStrike">
                          <a:solidFill>
                            <a:schemeClr val="tx1"/>
                          </a:solidFill>
                          <a:effectLst/>
                          <a:latin typeface="Calibri"/>
                        </a:rPr>
                        <a:t>SCU-ssf_7</a:t>
                      </a:r>
                    </a:p>
                  </a:txBody>
                  <a:tcPr marL="7672" marR="7672" marT="767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50" b="0" i="0" u="none" strike="noStrike">
                          <a:solidFill>
                            <a:schemeClr val="tx1"/>
                          </a:solidFill>
                          <a:effectLst/>
                          <a:latin typeface="Calibri"/>
                        </a:rPr>
                        <a:t>26.95</a:t>
                      </a:r>
                    </a:p>
                  </a:txBody>
                  <a:tcPr marL="7672" marR="7672" marT="767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2336">
                <a:tc vMerge="1">
                  <a:txBody>
                    <a:bodyPr/>
                    <a:lstStyle/>
                    <a:p>
                      <a:endParaRPr lang="en-US"/>
                    </a:p>
                  </a:txBody>
                  <a:tcPr/>
                </a:tc>
                <a:tc>
                  <a:txBody>
                    <a:bodyPr/>
                    <a:lstStyle/>
                    <a:p>
                      <a:pPr algn="l" fontAlgn="b"/>
                      <a:r>
                        <a:rPr lang="en-US" sz="1050" b="0" i="0" u="none" strike="noStrike">
                          <a:solidFill>
                            <a:schemeClr val="tx1"/>
                          </a:solidFill>
                          <a:effectLst/>
                          <a:latin typeface="Calibri"/>
                        </a:rPr>
                        <a:t>SCU-ssf_14</a:t>
                      </a:r>
                    </a:p>
                  </a:txBody>
                  <a:tcPr marL="7672" marR="7672" marT="767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50" b="0" i="0" u="none" strike="noStrike">
                          <a:solidFill>
                            <a:schemeClr val="tx1"/>
                          </a:solidFill>
                          <a:effectLst/>
                          <a:latin typeface="Calibri"/>
                        </a:rPr>
                        <a:t>129</a:t>
                      </a:r>
                    </a:p>
                  </a:txBody>
                  <a:tcPr marL="7672" marR="7672" marT="767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50" b="0" i="0" u="none" strike="noStrike">
                          <a:solidFill>
                            <a:schemeClr val="tx1"/>
                          </a:solidFill>
                          <a:effectLst/>
                          <a:latin typeface="Calibri"/>
                        </a:rPr>
                        <a:t> </a:t>
                      </a:r>
                    </a:p>
                  </a:txBody>
                  <a:tcPr marL="7672" marR="7672" marT="767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50" b="0" i="0" u="none" strike="noStrike">
                          <a:solidFill>
                            <a:schemeClr val="tx1"/>
                          </a:solidFill>
                          <a:effectLst/>
                          <a:latin typeface="Calibri"/>
                        </a:rPr>
                        <a:t>SCU-ssf_14</a:t>
                      </a:r>
                    </a:p>
                  </a:txBody>
                  <a:tcPr marL="7672" marR="7672" marT="767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50" b="0" i="0" u="none" strike="noStrike">
                          <a:solidFill>
                            <a:schemeClr val="tx1"/>
                          </a:solidFill>
                          <a:effectLst/>
                          <a:latin typeface="Calibri"/>
                        </a:rPr>
                        <a:t>26.95</a:t>
                      </a:r>
                    </a:p>
                  </a:txBody>
                  <a:tcPr marL="7672" marR="7672" marT="767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2336">
                <a:tc vMerge="1">
                  <a:txBody>
                    <a:bodyPr/>
                    <a:lstStyle/>
                    <a:p>
                      <a:endParaRPr lang="en-US"/>
                    </a:p>
                  </a:txBody>
                  <a:tcPr/>
                </a:tc>
                <a:tc>
                  <a:txBody>
                    <a:bodyPr/>
                    <a:lstStyle/>
                    <a:p>
                      <a:pPr algn="l" fontAlgn="b"/>
                      <a:r>
                        <a:rPr lang="en-US" sz="1050" b="0" i="0" u="none" strike="noStrike">
                          <a:solidFill>
                            <a:schemeClr val="tx1"/>
                          </a:solidFill>
                          <a:effectLst/>
                          <a:latin typeface="Calibri"/>
                        </a:rPr>
                        <a:t>SCU-ssf_13</a:t>
                      </a:r>
                    </a:p>
                  </a:txBody>
                  <a:tcPr marL="7672" marR="7672" marT="767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50" b="0" i="0" u="none" strike="noStrike">
                          <a:solidFill>
                            <a:schemeClr val="tx1"/>
                          </a:solidFill>
                          <a:effectLst/>
                          <a:latin typeface="Calibri"/>
                        </a:rPr>
                        <a:t>129</a:t>
                      </a:r>
                    </a:p>
                  </a:txBody>
                  <a:tcPr marL="7672" marR="7672" marT="767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50" b="0" i="0" u="none" strike="noStrike">
                          <a:solidFill>
                            <a:schemeClr val="tx1"/>
                          </a:solidFill>
                          <a:effectLst/>
                          <a:latin typeface="Calibri"/>
                        </a:rPr>
                        <a:t> </a:t>
                      </a:r>
                    </a:p>
                  </a:txBody>
                  <a:tcPr marL="7672" marR="7672" marT="767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50" b="0" i="0" u="none" strike="noStrike">
                          <a:solidFill>
                            <a:schemeClr val="tx1"/>
                          </a:solidFill>
                          <a:effectLst/>
                          <a:latin typeface="Calibri"/>
                        </a:rPr>
                        <a:t>SCU-ssf_13</a:t>
                      </a:r>
                    </a:p>
                  </a:txBody>
                  <a:tcPr marL="7672" marR="7672" marT="767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50" b="0" i="0" u="none" strike="noStrike">
                          <a:solidFill>
                            <a:schemeClr val="tx1"/>
                          </a:solidFill>
                          <a:effectLst/>
                          <a:latin typeface="Calibri"/>
                        </a:rPr>
                        <a:t>26.95</a:t>
                      </a:r>
                    </a:p>
                  </a:txBody>
                  <a:tcPr marL="7672" marR="7672" marT="767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8660">
                <a:tc vMerge="1">
                  <a:txBody>
                    <a:bodyPr/>
                    <a:lstStyle/>
                    <a:p>
                      <a:endParaRPr lang="en-US"/>
                    </a:p>
                  </a:txBody>
                  <a:tcPr/>
                </a:tc>
                <a:tc>
                  <a:txBody>
                    <a:bodyPr/>
                    <a:lstStyle/>
                    <a:p>
                      <a:pPr algn="l" fontAlgn="b"/>
                      <a:r>
                        <a:rPr lang="en-US" sz="1050" b="0" i="0" u="none" strike="noStrike">
                          <a:solidFill>
                            <a:schemeClr val="tx1"/>
                          </a:solidFill>
                          <a:effectLst/>
                          <a:latin typeface="Calibri"/>
                        </a:rPr>
                        <a:t>SCU-ssf_4</a:t>
                      </a:r>
                    </a:p>
                  </a:txBody>
                  <a:tcPr marL="7672" marR="7672" marT="767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50" b="0" i="0" u="none" strike="noStrike">
                          <a:solidFill>
                            <a:schemeClr val="tx1"/>
                          </a:solidFill>
                          <a:effectLst/>
                          <a:latin typeface="Calibri"/>
                        </a:rPr>
                        <a:t>64</a:t>
                      </a:r>
                    </a:p>
                  </a:txBody>
                  <a:tcPr marL="7672" marR="7672" marT="767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050" b="0" i="0" u="none" strike="noStrike">
                          <a:solidFill>
                            <a:schemeClr val="tx1"/>
                          </a:solidFill>
                          <a:effectLst/>
                          <a:latin typeface="Calibri"/>
                        </a:rPr>
                        <a:t> </a:t>
                      </a:r>
                    </a:p>
                  </a:txBody>
                  <a:tcPr marL="7672" marR="7672" marT="767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050" b="0" i="0" u="none" strike="noStrike">
                          <a:solidFill>
                            <a:schemeClr val="tx1"/>
                          </a:solidFill>
                          <a:effectLst/>
                          <a:latin typeface="Calibri"/>
                        </a:rPr>
                        <a:t>SCU-ssf_4</a:t>
                      </a:r>
                    </a:p>
                  </a:txBody>
                  <a:tcPr marL="7672" marR="7672" marT="767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050" b="0" i="0" u="none" strike="noStrike" dirty="0">
                          <a:solidFill>
                            <a:schemeClr val="tx1"/>
                          </a:solidFill>
                          <a:effectLst/>
                          <a:latin typeface="Calibri"/>
                        </a:rPr>
                        <a:t>18.64</a:t>
                      </a:r>
                    </a:p>
                  </a:txBody>
                  <a:tcPr marL="7672" marR="7672" marT="767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TextBox 2"/>
          <p:cNvSpPr txBox="1"/>
          <p:nvPr/>
        </p:nvSpPr>
        <p:spPr>
          <a:xfrm>
            <a:off x="6569690" y="1698538"/>
            <a:ext cx="3153427" cy="1077218"/>
          </a:xfrm>
          <a:prstGeom prst="rect">
            <a:avLst/>
          </a:prstGeom>
          <a:noFill/>
        </p:spPr>
        <p:txBody>
          <a:bodyPr wrap="none" rtlCol="0">
            <a:spAutoFit/>
          </a:bodyPr>
          <a:lstStyle/>
          <a:p>
            <a:pPr algn="ctr"/>
            <a:r>
              <a:rPr lang="en-US" sz="3200" dirty="0" smtClean="0"/>
              <a:t>Simplified Scoring</a:t>
            </a:r>
          </a:p>
          <a:p>
            <a:pPr algn="ctr"/>
            <a:r>
              <a:rPr lang="en-US" sz="3200" dirty="0"/>
              <a:t>SSF </a:t>
            </a:r>
            <a:r>
              <a:rPr lang="en-US" sz="3200" dirty="0" smtClean="0"/>
              <a:t>2014</a:t>
            </a:r>
            <a:endParaRPr lang="en-US" sz="3200" dirty="0"/>
          </a:p>
        </p:txBody>
      </p:sp>
    </p:spTree>
    <p:extLst>
      <p:ext uri="{BB962C8B-B14F-4D97-AF65-F5344CB8AC3E}">
        <p14:creationId xmlns:p14="http://schemas.microsoft.com/office/powerpoint/2010/main" val="2172828510"/>
      </p:ext>
    </p:extLst>
  </p:cSld>
  <p:clrMapOvr>
    <a:masterClrMapping/>
  </p:clrMapOvr>
  <mc:AlternateContent xmlns:mc="http://schemas.openxmlformats.org/markup-compatibility/2006" xmlns:p14="http://schemas.microsoft.com/office/powerpoint/2010/main">
    <mc:Choice Requires="p14">
      <p:transition spd="slow" p14:dur="2000" advTm="79904"/>
    </mc:Choice>
    <mc:Fallback xmlns="">
      <p:transition xmlns:p14="http://schemas.microsoft.com/office/powerpoint/2010/main" spd="slow" advTm="79904"/>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8200" y="0"/>
            <a:ext cx="8317279" cy="752315"/>
          </a:xfrm>
        </p:spPr>
        <p:txBody>
          <a:bodyPr/>
          <a:lstStyle/>
          <a:p>
            <a:r>
              <a:rPr lang="en-US" dirty="0" smtClean="0">
                <a:solidFill>
                  <a:srgbClr val="FF0000"/>
                </a:solidFill>
              </a:rPr>
              <a:t>Lessons Learned … so far</a:t>
            </a:r>
            <a:endParaRPr lang="en-US" dirty="0">
              <a:solidFill>
                <a:srgbClr val="FF0000"/>
              </a:solidFill>
            </a:endParaRPr>
          </a:p>
        </p:txBody>
      </p:sp>
      <p:sp>
        <p:nvSpPr>
          <p:cNvPr id="3" name="Content Placeholder 2"/>
          <p:cNvSpPr>
            <a:spLocks noGrp="1"/>
          </p:cNvSpPr>
          <p:nvPr>
            <p:ph idx="1"/>
          </p:nvPr>
        </p:nvSpPr>
        <p:spPr>
          <a:xfrm>
            <a:off x="502920" y="936577"/>
            <a:ext cx="9052560" cy="5752429"/>
          </a:xfrm>
        </p:spPr>
        <p:txBody>
          <a:bodyPr/>
          <a:lstStyle/>
          <a:p>
            <a:pPr marL="457200" indent="-457200">
              <a:lnSpc>
                <a:spcPct val="110000"/>
              </a:lnSpc>
              <a:buFont typeface="+mj-lt"/>
              <a:buAutoNum type="arabicPeriod"/>
            </a:pPr>
            <a:r>
              <a:rPr lang="en-US" sz="2400" dirty="0"/>
              <a:t>Slots </a:t>
            </a:r>
            <a:r>
              <a:rPr lang="en-US" sz="2400" dirty="0">
                <a:sym typeface="Wingdings"/>
              </a:rPr>
              <a:t> subtopics</a:t>
            </a:r>
            <a:endParaRPr lang="en-US" sz="2400" dirty="0"/>
          </a:p>
          <a:p>
            <a:pPr lvl="1">
              <a:lnSpc>
                <a:spcPct val="110000"/>
              </a:lnSpc>
            </a:pPr>
            <a:r>
              <a:rPr lang="en-US" sz="2400" dirty="0"/>
              <a:t>NLU algorithms using </a:t>
            </a:r>
            <a:r>
              <a:rPr lang="en-US" sz="2400" dirty="0">
                <a:solidFill>
                  <a:srgbClr val="FFFF00"/>
                </a:solidFill>
              </a:rPr>
              <a:t>rigid</a:t>
            </a:r>
            <a:r>
              <a:rPr lang="en-US" sz="2400" dirty="0"/>
              <a:t> ontologies provide great signals</a:t>
            </a:r>
          </a:p>
          <a:p>
            <a:pPr lvl="1">
              <a:lnSpc>
                <a:spcPct val="110000"/>
              </a:lnSpc>
            </a:pPr>
            <a:r>
              <a:rPr lang="en-US" sz="2400" dirty="0">
                <a:solidFill>
                  <a:srgbClr val="FFFF00"/>
                </a:solidFill>
              </a:rPr>
              <a:t>Only half </a:t>
            </a:r>
            <a:r>
              <a:rPr lang="en-US" sz="2400" dirty="0"/>
              <a:t>of vital docs changed a </a:t>
            </a:r>
            <a:r>
              <a:rPr lang="en-US" sz="2400" dirty="0" err="1"/>
              <a:t>ontologized</a:t>
            </a:r>
            <a:r>
              <a:rPr lang="en-US" sz="2400" dirty="0"/>
              <a:t> slot</a:t>
            </a:r>
          </a:p>
          <a:p>
            <a:pPr lvl="2">
              <a:lnSpc>
                <a:spcPct val="110000"/>
              </a:lnSpc>
            </a:pPr>
            <a:r>
              <a:rPr lang="en-US" sz="1800" dirty="0"/>
              <a:t>Consider:  “M.I.A.,” a rapper, who tweeted that her daughter’s father is using New York’s child custody laws to perpetrate a human rights violation. </a:t>
            </a:r>
          </a:p>
          <a:p>
            <a:pPr marL="457200" indent="-457200">
              <a:lnSpc>
                <a:spcPct val="110000"/>
              </a:lnSpc>
              <a:buFont typeface="+mj-lt"/>
              <a:buAutoNum type="arabicPeriod"/>
            </a:pPr>
            <a:endParaRPr lang="en-US" sz="2400" dirty="0" smtClean="0"/>
          </a:p>
          <a:p>
            <a:pPr marL="457200" indent="-457200">
              <a:lnSpc>
                <a:spcPct val="110000"/>
              </a:lnSpc>
              <a:buFont typeface="+mj-lt"/>
              <a:buAutoNum type="arabicPeriod"/>
            </a:pPr>
            <a:r>
              <a:rPr lang="en-US" sz="2400" dirty="0" smtClean="0"/>
              <a:t>KBA </a:t>
            </a:r>
            <a:r>
              <a:rPr lang="en-US" sz="2400" dirty="0" err="1" smtClean="0"/>
              <a:t>StreamCorpus</a:t>
            </a:r>
            <a:endParaRPr lang="en-US" sz="2400" dirty="0" smtClean="0"/>
          </a:p>
          <a:p>
            <a:pPr lvl="1">
              <a:lnSpc>
                <a:spcPct val="110000"/>
              </a:lnSpc>
            </a:pPr>
            <a:r>
              <a:rPr lang="en-US" sz="2400" dirty="0" smtClean="0"/>
              <a:t>Salient </a:t>
            </a:r>
            <a:r>
              <a:rPr lang="en-US" sz="2400" dirty="0"/>
              <a:t>events for </a:t>
            </a:r>
            <a:r>
              <a:rPr lang="en-US" sz="2400" dirty="0">
                <a:solidFill>
                  <a:srgbClr val="FFFF00"/>
                </a:solidFill>
              </a:rPr>
              <a:t>noteworthy</a:t>
            </a:r>
            <a:r>
              <a:rPr lang="en-US" sz="2400" dirty="0"/>
              <a:t> </a:t>
            </a:r>
            <a:r>
              <a:rPr lang="en-US" sz="2400" dirty="0" smtClean="0"/>
              <a:t>people in public stream</a:t>
            </a:r>
            <a:endParaRPr lang="en-US" sz="2400" dirty="0"/>
          </a:p>
          <a:p>
            <a:pPr lvl="1">
              <a:lnSpc>
                <a:spcPct val="110000"/>
              </a:lnSpc>
            </a:pPr>
            <a:r>
              <a:rPr lang="en-US" sz="2400" dirty="0"/>
              <a:t>Skims </a:t>
            </a:r>
            <a:r>
              <a:rPr lang="en-US" sz="2400" dirty="0" smtClean="0"/>
              <a:t>surface </a:t>
            </a:r>
            <a:r>
              <a:rPr lang="en-US" sz="2400" dirty="0"/>
              <a:t>of </a:t>
            </a:r>
            <a:r>
              <a:rPr lang="en-US" sz="2400" dirty="0" smtClean="0">
                <a:solidFill>
                  <a:srgbClr val="FFFF00"/>
                </a:solidFill>
              </a:rPr>
              <a:t>networks</a:t>
            </a:r>
            <a:r>
              <a:rPr lang="en-US" sz="2400" dirty="0" smtClean="0"/>
              <a:t> </a:t>
            </a:r>
            <a:r>
              <a:rPr lang="en-US" sz="2400" dirty="0"/>
              <a:t>of </a:t>
            </a:r>
            <a:r>
              <a:rPr lang="en-US" sz="2400" dirty="0" smtClean="0"/>
              <a:t>entities in narrower domains</a:t>
            </a:r>
          </a:p>
          <a:p>
            <a:pPr lvl="1">
              <a:lnSpc>
                <a:spcPct val="110000"/>
              </a:lnSpc>
            </a:pPr>
            <a:endParaRPr lang="en-US" sz="2400" dirty="0" smtClean="0"/>
          </a:p>
          <a:p>
            <a:pPr marL="457200" indent="-457200">
              <a:lnSpc>
                <a:spcPct val="110000"/>
              </a:lnSpc>
              <a:buFont typeface="+mj-lt"/>
              <a:buAutoNum type="arabicPeriod"/>
            </a:pPr>
            <a:r>
              <a:rPr lang="en-US" sz="2400" dirty="0" smtClean="0"/>
              <a:t>Entity profiles evolve over time </a:t>
            </a:r>
            <a:r>
              <a:rPr lang="en-US" sz="2400" dirty="0" smtClean="0">
                <a:solidFill>
                  <a:srgbClr val="FFFF00"/>
                </a:solidFill>
              </a:rPr>
              <a:t>and study</a:t>
            </a:r>
            <a:endParaRPr lang="en-US" sz="2400" dirty="0"/>
          </a:p>
          <a:p>
            <a:pPr marL="0" indent="0">
              <a:lnSpc>
                <a:spcPct val="110000"/>
              </a:lnSpc>
              <a:buNone/>
            </a:pPr>
            <a:endParaRPr lang="en-US" sz="2400" dirty="0" smtClean="0"/>
          </a:p>
          <a:p>
            <a:pPr marL="0" indent="0">
              <a:lnSpc>
                <a:spcPct val="110000"/>
              </a:lnSpc>
              <a:buNone/>
            </a:pPr>
            <a:endParaRPr lang="en-US" sz="2400" dirty="0" smtClean="0"/>
          </a:p>
          <a:p>
            <a:pPr marL="0" indent="0">
              <a:lnSpc>
                <a:spcPct val="110000"/>
              </a:lnSpc>
              <a:buNone/>
            </a:pPr>
            <a:r>
              <a:rPr lang="en-US" sz="2400" dirty="0" smtClean="0"/>
              <a:t>Exploring these issues in new track:  </a:t>
            </a:r>
            <a:r>
              <a:rPr lang="en-US" sz="2400" b="1" u="sng" dirty="0" smtClean="0"/>
              <a:t>TREC Dynamic Domain</a:t>
            </a:r>
            <a:endParaRPr lang="en-US" sz="2400" b="1" u="sng" dirty="0"/>
          </a:p>
        </p:txBody>
      </p:sp>
    </p:spTree>
    <p:extLst>
      <p:ext uri="{BB962C8B-B14F-4D97-AF65-F5344CB8AC3E}">
        <p14:creationId xmlns:p14="http://schemas.microsoft.com/office/powerpoint/2010/main" val="162201410"/>
      </p:ext>
    </p:extLst>
  </p:cSld>
  <p:clrMapOvr>
    <a:masterClrMapping/>
  </p:clrMapOvr>
  <mc:AlternateContent xmlns:mc="http://schemas.openxmlformats.org/markup-compatibility/2006" xmlns:p14="http://schemas.microsoft.com/office/powerpoint/2010/main">
    <mc:Choice Requires="p14">
      <p:transition spd="slow" p14:dur="2000" advTm="236888"/>
    </mc:Choice>
    <mc:Fallback xmlns="">
      <p:transition xmlns:p14="http://schemas.microsoft.com/office/powerpoint/2010/main" spd="slow" advTm="236888"/>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 y="311256"/>
            <a:ext cx="9052560" cy="831686"/>
          </a:xfrm>
        </p:spPr>
        <p:txBody>
          <a:bodyPr/>
          <a:lstStyle/>
          <a:p>
            <a:r>
              <a:rPr lang="en-US" dirty="0" smtClean="0"/>
              <a:t>Fantastic Participants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410978606"/>
              </p:ext>
            </p:extLst>
          </p:nvPr>
        </p:nvGraphicFramePr>
        <p:xfrm>
          <a:off x="375928" y="1590686"/>
          <a:ext cx="9364987" cy="5003800"/>
        </p:xfrm>
        <a:graphic>
          <a:graphicData uri="http://schemas.openxmlformats.org/drawingml/2006/table">
            <a:tbl>
              <a:tblPr firstRow="1" bandRow="1">
                <a:tableStyleId>{5C22544A-7EE6-4342-B048-85BDC9FD1C3A}</a:tableStyleId>
              </a:tblPr>
              <a:tblGrid>
                <a:gridCol w="3127251"/>
                <a:gridCol w="3161979"/>
                <a:gridCol w="3075757"/>
              </a:tblGrid>
              <a:tr h="370840">
                <a:tc>
                  <a:txBody>
                    <a:bodyPr/>
                    <a:lstStyle/>
                    <a:p>
                      <a:pPr algn="ctr"/>
                      <a:r>
                        <a:rPr lang="en-US" sz="1800" dirty="0" smtClean="0">
                          <a:solidFill>
                            <a:srgbClr val="FFFFFF"/>
                          </a:solidFill>
                        </a:rPr>
                        <a:t>2012</a:t>
                      </a:r>
                      <a:endParaRPr lang="en-US" sz="1800" dirty="0">
                        <a:solidFill>
                          <a:srgbClr val="FFFFFF"/>
                        </a:solidFill>
                      </a:endParaRPr>
                    </a:p>
                  </a:txBody>
                  <a:tcPr/>
                </a:tc>
                <a:tc>
                  <a:txBody>
                    <a:bodyPr/>
                    <a:lstStyle/>
                    <a:p>
                      <a:pPr algn="ctr"/>
                      <a:r>
                        <a:rPr lang="en-US" sz="1800" dirty="0" smtClean="0">
                          <a:solidFill>
                            <a:srgbClr val="FFFFFF"/>
                          </a:solidFill>
                        </a:rPr>
                        <a:t>2013</a:t>
                      </a:r>
                      <a:endParaRPr lang="en-US" sz="1800" dirty="0">
                        <a:solidFill>
                          <a:srgbClr val="FFFFFF"/>
                        </a:solidFill>
                      </a:endParaRPr>
                    </a:p>
                  </a:txBody>
                  <a:tcPr/>
                </a:tc>
                <a:tc>
                  <a:txBody>
                    <a:bodyPr/>
                    <a:lstStyle/>
                    <a:p>
                      <a:pPr algn="ctr"/>
                      <a:r>
                        <a:rPr lang="en-US" sz="1800" dirty="0" smtClean="0">
                          <a:solidFill>
                            <a:srgbClr val="FFFFFF"/>
                          </a:solidFill>
                        </a:rPr>
                        <a:t>2014</a:t>
                      </a:r>
                      <a:endParaRPr lang="en-US" sz="1800" dirty="0">
                        <a:solidFill>
                          <a:srgbClr val="FFFFFF"/>
                        </a:solidFill>
                      </a:endParaRPr>
                    </a:p>
                  </a:txBody>
                  <a:tcPr/>
                </a:tc>
              </a:tr>
              <a:tr h="370840">
                <a:tc>
                  <a:txBody>
                    <a:bodyPr/>
                    <a:lstStyle/>
                    <a:p>
                      <a:pPr marL="342900" marR="0" indent="-342900" algn="l" defTabSz="1017990" rtl="0" eaLnBrk="1" fontAlgn="auto" latinLnBrk="0" hangingPunct="1">
                        <a:lnSpc>
                          <a:spcPct val="100000"/>
                        </a:lnSpc>
                        <a:spcBef>
                          <a:spcPts val="0"/>
                        </a:spcBef>
                        <a:spcAft>
                          <a:spcPts val="0"/>
                        </a:spcAft>
                        <a:buClrTx/>
                        <a:buSzTx/>
                        <a:buFont typeface="Arial"/>
                        <a:buChar char="•"/>
                        <a:tabLst/>
                        <a:defRPr/>
                      </a:pPr>
                      <a:r>
                        <a:rPr lang="en-US" sz="2000" dirty="0" smtClean="0">
                          <a:solidFill>
                            <a:srgbClr val="FFFFFF"/>
                          </a:solidFill>
                        </a:rPr>
                        <a:t>Centrum </a:t>
                      </a:r>
                      <a:r>
                        <a:rPr lang="en-US" sz="2000" dirty="0" err="1" smtClean="0">
                          <a:solidFill>
                            <a:srgbClr val="FFFFFF"/>
                          </a:solidFill>
                        </a:rPr>
                        <a:t>Wiskunde</a:t>
                      </a:r>
                      <a:r>
                        <a:rPr lang="en-US" sz="2000" dirty="0" smtClean="0">
                          <a:solidFill>
                            <a:srgbClr val="FFFFFF"/>
                          </a:solidFill>
                        </a:rPr>
                        <a:t> &amp; </a:t>
                      </a:r>
                      <a:r>
                        <a:rPr lang="en-US" sz="2000" dirty="0" err="1" smtClean="0">
                          <a:solidFill>
                            <a:srgbClr val="FFFFFF"/>
                          </a:solidFill>
                        </a:rPr>
                        <a:t>Informatica</a:t>
                      </a:r>
                      <a:r>
                        <a:rPr lang="en-US" sz="2000" dirty="0" smtClean="0">
                          <a:solidFill>
                            <a:srgbClr val="FFFFFF"/>
                          </a:solidFill>
                        </a:rPr>
                        <a:t> (CWI)</a:t>
                      </a:r>
                      <a:endParaRPr lang="en-US" sz="2000" kern="1200" dirty="0" smtClean="0">
                        <a:solidFill>
                          <a:srgbClr val="FFFFFF"/>
                        </a:solidFill>
                        <a:latin typeface="+mn-lt"/>
                        <a:ea typeface="+mn-ea"/>
                        <a:cs typeface="+mn-cs"/>
                      </a:endParaRPr>
                    </a:p>
                    <a:p>
                      <a:pPr marL="342900" marR="0" indent="-342900" algn="l" defTabSz="1017990" rtl="0" eaLnBrk="1" fontAlgn="auto" latinLnBrk="0" hangingPunct="1">
                        <a:lnSpc>
                          <a:spcPct val="100000"/>
                        </a:lnSpc>
                        <a:spcBef>
                          <a:spcPts val="0"/>
                        </a:spcBef>
                        <a:spcAft>
                          <a:spcPts val="0"/>
                        </a:spcAft>
                        <a:buClrTx/>
                        <a:buSzTx/>
                        <a:buFont typeface="Arial"/>
                        <a:buChar char="•"/>
                        <a:tabLst/>
                        <a:defRPr/>
                      </a:pPr>
                      <a:r>
                        <a:rPr lang="en-US" sz="2000" kern="1200" dirty="0" smtClean="0">
                          <a:solidFill>
                            <a:srgbClr val="FFFFFF"/>
                          </a:solidFill>
                          <a:latin typeface="+mn-lt"/>
                          <a:ea typeface="+mn-ea"/>
                          <a:cs typeface="+mn-cs"/>
                        </a:rPr>
                        <a:t>HLT COE</a:t>
                      </a:r>
                    </a:p>
                    <a:p>
                      <a:pPr marL="342900" marR="0" indent="-342900" algn="l" defTabSz="1017990" rtl="0" eaLnBrk="1" fontAlgn="auto" latinLnBrk="0" hangingPunct="1">
                        <a:lnSpc>
                          <a:spcPct val="100000"/>
                        </a:lnSpc>
                        <a:spcBef>
                          <a:spcPts val="0"/>
                        </a:spcBef>
                        <a:spcAft>
                          <a:spcPts val="0"/>
                        </a:spcAft>
                        <a:buClrTx/>
                        <a:buSzTx/>
                        <a:buFont typeface="Arial"/>
                        <a:buChar char="•"/>
                        <a:tabLst/>
                        <a:defRPr/>
                      </a:pPr>
                      <a:r>
                        <a:rPr lang="en-US" sz="2000" kern="1200" dirty="0" smtClean="0">
                          <a:solidFill>
                            <a:srgbClr val="FFFFFF"/>
                          </a:solidFill>
                          <a:latin typeface="+mn-lt"/>
                          <a:ea typeface="+mn-ea"/>
                          <a:cs typeface="+mn-cs"/>
                        </a:rPr>
                        <a:t>IGPI</a:t>
                      </a:r>
                    </a:p>
                    <a:p>
                      <a:pPr marL="342900" marR="0" indent="-342900" algn="l" defTabSz="1017990" rtl="0" eaLnBrk="1" fontAlgn="auto" latinLnBrk="0" hangingPunct="1">
                        <a:lnSpc>
                          <a:spcPct val="100000"/>
                        </a:lnSpc>
                        <a:spcBef>
                          <a:spcPts val="0"/>
                        </a:spcBef>
                        <a:spcAft>
                          <a:spcPts val="0"/>
                        </a:spcAft>
                        <a:buClrTx/>
                        <a:buSzTx/>
                        <a:buFont typeface="Arial"/>
                        <a:buChar char="•"/>
                        <a:tabLst/>
                        <a:defRPr/>
                      </a:pPr>
                      <a:r>
                        <a:rPr lang="en-US" sz="2000" kern="1200" dirty="0" smtClean="0">
                          <a:solidFill>
                            <a:srgbClr val="FFFFFF"/>
                          </a:solidFill>
                          <a:latin typeface="+mn-lt"/>
                          <a:ea typeface="+mn-ea"/>
                          <a:cs typeface="+mn-cs"/>
                        </a:rPr>
                        <a:t>LSIS</a:t>
                      </a:r>
                    </a:p>
                    <a:p>
                      <a:pPr marL="342900" marR="0" indent="-342900" algn="l" defTabSz="1017990" rtl="0" eaLnBrk="1" fontAlgn="auto" latinLnBrk="0" hangingPunct="1">
                        <a:lnSpc>
                          <a:spcPct val="100000"/>
                        </a:lnSpc>
                        <a:spcBef>
                          <a:spcPts val="0"/>
                        </a:spcBef>
                        <a:spcAft>
                          <a:spcPts val="0"/>
                        </a:spcAft>
                        <a:buClrTx/>
                        <a:buSzTx/>
                        <a:buFont typeface="Arial"/>
                        <a:buChar char="•"/>
                        <a:tabLst/>
                        <a:defRPr/>
                      </a:pPr>
                      <a:r>
                        <a:rPr lang="en-US" sz="2000" dirty="0" smtClean="0">
                          <a:solidFill>
                            <a:srgbClr val="FFFFFF"/>
                          </a:solidFill>
                        </a:rPr>
                        <a:t>Pattern Recognition and Intelligent System (</a:t>
                      </a:r>
                      <a:r>
                        <a:rPr lang="en-US" sz="2000" kern="1200" dirty="0" smtClean="0">
                          <a:solidFill>
                            <a:srgbClr val="FFFFFF"/>
                          </a:solidFill>
                          <a:latin typeface="+mn-lt"/>
                          <a:ea typeface="+mn-ea"/>
                          <a:cs typeface="+mn-cs"/>
                        </a:rPr>
                        <a:t>PRIS)</a:t>
                      </a:r>
                    </a:p>
                    <a:p>
                      <a:pPr marL="342900" indent="-342900">
                        <a:buFont typeface="Arial"/>
                        <a:buChar char="•"/>
                      </a:pPr>
                      <a:r>
                        <a:rPr lang="en-US" sz="2000" kern="1200" dirty="0" smtClean="0">
                          <a:solidFill>
                            <a:srgbClr val="FFFFFF"/>
                          </a:solidFill>
                          <a:latin typeface="+mn-lt"/>
                          <a:ea typeface="+mn-ea"/>
                          <a:cs typeface="+mn-cs"/>
                        </a:rPr>
                        <a:t>SCIA</a:t>
                      </a:r>
                    </a:p>
                    <a:p>
                      <a:pPr marL="342900" marR="0" indent="-342900" algn="l" defTabSz="1017990" rtl="0" eaLnBrk="1" fontAlgn="auto" latinLnBrk="0" hangingPunct="1">
                        <a:lnSpc>
                          <a:spcPct val="100000"/>
                        </a:lnSpc>
                        <a:spcBef>
                          <a:spcPts val="0"/>
                        </a:spcBef>
                        <a:spcAft>
                          <a:spcPts val="0"/>
                        </a:spcAft>
                        <a:buClrTx/>
                        <a:buSzTx/>
                        <a:buFont typeface="Arial"/>
                        <a:buChar char="•"/>
                        <a:tabLst/>
                        <a:defRPr/>
                      </a:pPr>
                      <a:r>
                        <a:rPr lang="en-US" sz="2000" dirty="0" smtClean="0">
                          <a:solidFill>
                            <a:srgbClr val="FFFFFF"/>
                          </a:solidFill>
                        </a:rPr>
                        <a:t>U. of</a:t>
                      </a:r>
                      <a:r>
                        <a:rPr lang="en-US" sz="2000" baseline="0" dirty="0" smtClean="0">
                          <a:solidFill>
                            <a:srgbClr val="FFFFFF"/>
                          </a:solidFill>
                        </a:rPr>
                        <a:t> </a:t>
                      </a:r>
                      <a:r>
                        <a:rPr lang="en-US" sz="2000" dirty="0" smtClean="0">
                          <a:solidFill>
                            <a:srgbClr val="FFFFFF"/>
                          </a:solidFill>
                        </a:rPr>
                        <a:t>Amsterdam (</a:t>
                      </a:r>
                      <a:r>
                        <a:rPr lang="en-US" sz="2000" dirty="0" err="1" smtClean="0">
                          <a:solidFill>
                            <a:srgbClr val="FFFFFF"/>
                          </a:solidFill>
                        </a:rPr>
                        <a:t>UvA</a:t>
                      </a:r>
                      <a:r>
                        <a:rPr lang="en-US" sz="2000" dirty="0" smtClean="0">
                          <a:solidFill>
                            <a:srgbClr val="FFFFFF"/>
                          </a:solidFill>
                        </a:rPr>
                        <a:t>)</a:t>
                      </a:r>
                      <a:endParaRPr lang="en-US" sz="2000" kern="1200" dirty="0" smtClean="0">
                        <a:solidFill>
                          <a:srgbClr val="FFFFFF"/>
                        </a:solidFill>
                        <a:latin typeface="+mn-lt"/>
                        <a:ea typeface="+mn-ea"/>
                        <a:cs typeface="+mn-cs"/>
                      </a:endParaRPr>
                    </a:p>
                    <a:p>
                      <a:pPr marL="342900" marR="0" indent="-342900" algn="l" defTabSz="1017990" rtl="0" eaLnBrk="1" fontAlgn="auto" latinLnBrk="0" hangingPunct="1">
                        <a:lnSpc>
                          <a:spcPct val="100000"/>
                        </a:lnSpc>
                        <a:spcBef>
                          <a:spcPts val="0"/>
                        </a:spcBef>
                        <a:spcAft>
                          <a:spcPts val="0"/>
                        </a:spcAft>
                        <a:buClrTx/>
                        <a:buSzTx/>
                        <a:buFont typeface="Arial"/>
                        <a:buChar char="•"/>
                        <a:tabLst/>
                        <a:defRPr/>
                      </a:pPr>
                      <a:r>
                        <a:rPr lang="en-US" sz="2000" kern="1200" dirty="0" smtClean="0">
                          <a:solidFill>
                            <a:srgbClr val="FFFFFF"/>
                          </a:solidFill>
                          <a:latin typeface="+mn-lt"/>
                          <a:ea typeface="+mn-ea"/>
                          <a:cs typeface="+mn-cs"/>
                        </a:rPr>
                        <a:t>U. Delaware (</a:t>
                      </a:r>
                      <a:r>
                        <a:rPr lang="en-US" sz="2000" kern="1200" dirty="0" err="1" smtClean="0">
                          <a:solidFill>
                            <a:srgbClr val="FFFFFF"/>
                          </a:solidFill>
                          <a:latin typeface="+mn-lt"/>
                          <a:ea typeface="+mn-ea"/>
                          <a:cs typeface="+mn-cs"/>
                        </a:rPr>
                        <a:t>UDel</a:t>
                      </a:r>
                      <a:r>
                        <a:rPr lang="en-US" sz="2000" kern="1200" dirty="0" smtClean="0">
                          <a:solidFill>
                            <a:srgbClr val="FFFFFF"/>
                          </a:solidFill>
                          <a:latin typeface="+mn-lt"/>
                          <a:ea typeface="+mn-ea"/>
                          <a:cs typeface="+mn-cs"/>
                        </a:rPr>
                        <a:t>)</a:t>
                      </a:r>
                    </a:p>
                    <a:p>
                      <a:pPr marL="342900" marR="0" indent="-342900" algn="l" defTabSz="1017990" rtl="0" eaLnBrk="1" fontAlgn="auto" latinLnBrk="0" hangingPunct="1">
                        <a:lnSpc>
                          <a:spcPct val="100000"/>
                        </a:lnSpc>
                        <a:spcBef>
                          <a:spcPts val="0"/>
                        </a:spcBef>
                        <a:spcAft>
                          <a:spcPts val="0"/>
                        </a:spcAft>
                        <a:buClrTx/>
                        <a:buSzTx/>
                        <a:buFont typeface="Arial"/>
                        <a:buChar char="•"/>
                        <a:tabLst/>
                        <a:defRPr/>
                      </a:pPr>
                      <a:r>
                        <a:rPr lang="en-US" sz="2000" kern="1200" dirty="0" smtClean="0">
                          <a:solidFill>
                            <a:srgbClr val="FFFFFF"/>
                          </a:solidFill>
                          <a:latin typeface="+mn-lt"/>
                          <a:ea typeface="+mn-ea"/>
                          <a:cs typeface="+mn-cs"/>
                        </a:rPr>
                        <a:t>U. Helsinki</a:t>
                      </a:r>
                    </a:p>
                    <a:p>
                      <a:pPr marL="342900" marR="0" indent="-342900" algn="l" defTabSz="1017990" rtl="0" eaLnBrk="1" fontAlgn="auto" latinLnBrk="0" hangingPunct="1">
                        <a:lnSpc>
                          <a:spcPct val="100000"/>
                        </a:lnSpc>
                        <a:spcBef>
                          <a:spcPts val="0"/>
                        </a:spcBef>
                        <a:spcAft>
                          <a:spcPts val="0"/>
                        </a:spcAft>
                        <a:buClrTx/>
                        <a:buSzTx/>
                        <a:buFont typeface="Arial"/>
                        <a:buChar char="•"/>
                        <a:tabLst/>
                        <a:defRPr/>
                      </a:pPr>
                      <a:r>
                        <a:rPr lang="en-US" sz="2000" dirty="0" smtClean="0">
                          <a:solidFill>
                            <a:srgbClr val="FFFFFF"/>
                          </a:solidFill>
                        </a:rPr>
                        <a:t>U. Illinois, Urbana-Champaign (UIUC)</a:t>
                      </a:r>
                      <a:endParaRPr lang="en-US" sz="2000" kern="1200" dirty="0" smtClean="0">
                        <a:solidFill>
                          <a:srgbClr val="FFFFFF"/>
                        </a:solidFill>
                        <a:latin typeface="+mn-lt"/>
                        <a:ea typeface="+mn-ea"/>
                        <a:cs typeface="+mn-cs"/>
                      </a:endParaRPr>
                    </a:p>
                    <a:p>
                      <a:pPr marL="342900" indent="-342900">
                        <a:buFont typeface="Arial"/>
                        <a:buChar char="•"/>
                      </a:pPr>
                      <a:r>
                        <a:rPr lang="en-US" sz="2000" kern="1200" dirty="0" smtClean="0">
                          <a:solidFill>
                            <a:srgbClr val="FFFFFF"/>
                          </a:solidFill>
                          <a:latin typeface="+mn-lt"/>
                          <a:ea typeface="+mn-ea"/>
                          <a:cs typeface="+mn-cs"/>
                        </a:rPr>
                        <a:t>UMass Amherst</a:t>
                      </a:r>
                    </a:p>
                    <a:p>
                      <a:pPr algn="ctr"/>
                      <a:endParaRPr lang="en-US" sz="1800" dirty="0">
                        <a:solidFill>
                          <a:srgbClr val="FFFFFF"/>
                        </a:solidFill>
                      </a:endParaRPr>
                    </a:p>
                  </a:txBody>
                  <a:tcPr>
                    <a:noFill/>
                  </a:tcPr>
                </a:tc>
                <a:tc>
                  <a:txBody>
                    <a:bodyPr/>
                    <a:lstStyle/>
                    <a:p>
                      <a:pPr marL="285750" indent="-285750">
                        <a:buFont typeface="Arial"/>
                        <a:buChar char="•"/>
                      </a:pPr>
                      <a:r>
                        <a:rPr lang="en-US" sz="1800" dirty="0" smtClean="0">
                          <a:solidFill>
                            <a:srgbClr val="FFFFFF"/>
                          </a:solidFill>
                        </a:rPr>
                        <a:t>Beijing Institute of Tech (BIT)</a:t>
                      </a:r>
                    </a:p>
                    <a:p>
                      <a:pPr marL="285750" indent="-285750">
                        <a:buFont typeface="Arial"/>
                        <a:buChar char="•"/>
                      </a:pPr>
                      <a:r>
                        <a:rPr lang="en-US" sz="1800" dirty="0" smtClean="0">
                          <a:solidFill>
                            <a:srgbClr val="FFFFFF"/>
                          </a:solidFill>
                        </a:rPr>
                        <a:t>CWI</a:t>
                      </a:r>
                    </a:p>
                    <a:p>
                      <a:pPr marL="285750" indent="-285750">
                        <a:buFont typeface="Arial"/>
                        <a:buChar char="•"/>
                      </a:pPr>
                      <a:r>
                        <a:rPr lang="en-US" sz="1800" dirty="0" err="1" smtClean="0">
                          <a:solidFill>
                            <a:srgbClr val="FFFFFF"/>
                          </a:solidFill>
                        </a:rPr>
                        <a:t>Institut</a:t>
                      </a:r>
                      <a:r>
                        <a:rPr lang="en-US" sz="1800" dirty="0" smtClean="0">
                          <a:solidFill>
                            <a:srgbClr val="FFFFFF"/>
                          </a:solidFill>
                        </a:rPr>
                        <a:t> de </a:t>
                      </a:r>
                      <a:r>
                        <a:rPr lang="en-US" sz="1800" dirty="0" err="1" smtClean="0">
                          <a:solidFill>
                            <a:srgbClr val="FFFFFF"/>
                          </a:solidFill>
                        </a:rPr>
                        <a:t>Recherche</a:t>
                      </a:r>
                      <a:r>
                        <a:rPr lang="en-US" sz="1800" dirty="0" smtClean="0">
                          <a:solidFill>
                            <a:srgbClr val="FFFFFF"/>
                          </a:solidFill>
                        </a:rPr>
                        <a:t> en Inform. de Toulouse (IRIT)</a:t>
                      </a:r>
                    </a:p>
                    <a:p>
                      <a:pPr marL="285750" indent="-285750">
                        <a:buFont typeface="Arial"/>
                        <a:buChar char="•"/>
                      </a:pPr>
                      <a:r>
                        <a:rPr lang="en-US" sz="1800" dirty="0" smtClean="0">
                          <a:solidFill>
                            <a:srgbClr val="FFFFFF"/>
                          </a:solidFill>
                        </a:rPr>
                        <a:t>LSIS/LIA:</a:t>
                      </a:r>
                    </a:p>
                    <a:p>
                      <a:pPr marL="285750" indent="-285750">
                        <a:buFont typeface="Arial"/>
                        <a:buChar char="•"/>
                      </a:pPr>
                      <a:r>
                        <a:rPr lang="en-US" sz="1800" dirty="0" smtClean="0">
                          <a:solidFill>
                            <a:srgbClr val="FFFFFF"/>
                          </a:solidFill>
                        </a:rPr>
                        <a:t>PRIS</a:t>
                      </a:r>
                    </a:p>
                    <a:p>
                      <a:pPr marL="285750" marR="0" indent="-285750" algn="l" defTabSz="1017990" rtl="0" eaLnBrk="1" fontAlgn="auto" latinLnBrk="0" hangingPunct="1">
                        <a:lnSpc>
                          <a:spcPct val="100000"/>
                        </a:lnSpc>
                        <a:spcBef>
                          <a:spcPts val="0"/>
                        </a:spcBef>
                        <a:spcAft>
                          <a:spcPts val="0"/>
                        </a:spcAft>
                        <a:buClrTx/>
                        <a:buSzTx/>
                        <a:buFont typeface="Arial"/>
                        <a:buChar char="•"/>
                        <a:tabLst/>
                        <a:defRPr/>
                      </a:pPr>
                      <a:r>
                        <a:rPr lang="en-US" sz="1800" dirty="0" smtClean="0">
                          <a:solidFill>
                            <a:srgbClr val="FFFFFF"/>
                          </a:solidFill>
                        </a:rPr>
                        <a:t>Santa Clara University (SCU)</a:t>
                      </a:r>
                    </a:p>
                    <a:p>
                      <a:pPr marL="285750" indent="-285750">
                        <a:buFont typeface="Arial"/>
                        <a:buChar char="•"/>
                      </a:pPr>
                      <a:r>
                        <a:rPr lang="en-US" sz="1800" dirty="0" smtClean="0">
                          <a:solidFill>
                            <a:srgbClr val="FFFFFF"/>
                          </a:solidFill>
                        </a:rPr>
                        <a:t>Stanford University</a:t>
                      </a:r>
                    </a:p>
                    <a:p>
                      <a:pPr marL="285750" indent="-285750">
                        <a:buFont typeface="Arial"/>
                        <a:buChar char="•"/>
                      </a:pPr>
                      <a:r>
                        <a:rPr lang="en-US" sz="1800" dirty="0" err="1" smtClean="0">
                          <a:solidFill>
                            <a:srgbClr val="FFFFFF"/>
                          </a:solidFill>
                        </a:rPr>
                        <a:t>UvA</a:t>
                      </a:r>
                      <a:endParaRPr lang="en-US" sz="1800" dirty="0" smtClean="0">
                        <a:solidFill>
                          <a:srgbClr val="FFFFFF"/>
                        </a:solidFill>
                      </a:endParaRPr>
                    </a:p>
                    <a:p>
                      <a:pPr marL="285750" indent="-285750">
                        <a:buFont typeface="Arial"/>
                        <a:buChar char="•"/>
                      </a:pPr>
                      <a:r>
                        <a:rPr lang="en-US" sz="1800" dirty="0" err="1" smtClean="0">
                          <a:solidFill>
                            <a:srgbClr val="FFFFFF"/>
                          </a:solidFill>
                        </a:rPr>
                        <a:t>UDel</a:t>
                      </a:r>
                      <a:endParaRPr lang="en-US" sz="1800" dirty="0" smtClean="0">
                        <a:solidFill>
                          <a:srgbClr val="FFFFFF"/>
                        </a:solidFill>
                      </a:endParaRPr>
                    </a:p>
                    <a:p>
                      <a:pPr marL="285750" indent="-285750">
                        <a:buFont typeface="Arial"/>
                        <a:buChar char="•"/>
                      </a:pPr>
                      <a:r>
                        <a:rPr lang="en-US" sz="1800" dirty="0" smtClean="0">
                          <a:solidFill>
                            <a:srgbClr val="FFFFFF"/>
                          </a:solidFill>
                        </a:rPr>
                        <a:t>U. of Florida</a:t>
                      </a:r>
                    </a:p>
                    <a:p>
                      <a:pPr marL="285750" indent="-285750">
                        <a:buFont typeface="Arial"/>
                        <a:buChar char="•"/>
                      </a:pPr>
                      <a:r>
                        <a:rPr lang="en-US" sz="1800" dirty="0" smtClean="0">
                          <a:solidFill>
                            <a:srgbClr val="FFFFFF"/>
                          </a:solidFill>
                        </a:rPr>
                        <a:t>UIUC</a:t>
                      </a:r>
                    </a:p>
                    <a:p>
                      <a:pPr marL="285750" indent="-285750">
                        <a:buFont typeface="Arial"/>
                        <a:buChar char="•"/>
                      </a:pPr>
                      <a:r>
                        <a:rPr lang="en-US" sz="1800" dirty="0" smtClean="0">
                          <a:solidFill>
                            <a:srgbClr val="FFFFFF"/>
                          </a:solidFill>
                        </a:rPr>
                        <a:t>UMass Amherst</a:t>
                      </a:r>
                    </a:p>
                    <a:p>
                      <a:pPr marL="285750" indent="-285750">
                        <a:buFont typeface="Arial"/>
                        <a:buChar char="•"/>
                      </a:pPr>
                      <a:r>
                        <a:rPr lang="en-US" sz="1800" dirty="0" smtClean="0">
                          <a:solidFill>
                            <a:srgbClr val="FFFFFF"/>
                          </a:solidFill>
                        </a:rPr>
                        <a:t>U. Wisconsin</a:t>
                      </a:r>
                    </a:p>
                  </a:txBody>
                  <a:tcPr>
                    <a:noFill/>
                  </a:tcPr>
                </a:tc>
                <a:tc>
                  <a:txBody>
                    <a:bodyPr/>
                    <a:lstStyle/>
                    <a:p>
                      <a:pPr marL="342900" marR="0" indent="-342900" algn="l" defTabSz="1017990" rtl="0" eaLnBrk="1" fontAlgn="auto" latinLnBrk="0" hangingPunct="1">
                        <a:lnSpc>
                          <a:spcPct val="100000"/>
                        </a:lnSpc>
                        <a:spcBef>
                          <a:spcPts val="0"/>
                        </a:spcBef>
                        <a:spcAft>
                          <a:spcPts val="0"/>
                        </a:spcAft>
                        <a:buClrTx/>
                        <a:buSzTx/>
                        <a:buFont typeface="Arial"/>
                        <a:buChar char="•"/>
                        <a:tabLst/>
                        <a:defRPr/>
                      </a:pPr>
                      <a:r>
                        <a:rPr lang="en-US" sz="2000" kern="1200" dirty="0" err="1" smtClean="0">
                          <a:solidFill>
                            <a:srgbClr val="FFFFFF"/>
                          </a:solidFill>
                          <a:latin typeface="+mn-lt"/>
                          <a:ea typeface="+mn-ea"/>
                          <a:cs typeface="+mn-cs"/>
                        </a:rPr>
                        <a:t>BIT_Purdue</a:t>
                      </a:r>
                      <a:endParaRPr lang="en-US" sz="2000" kern="1200" dirty="0" smtClean="0">
                        <a:solidFill>
                          <a:srgbClr val="FFFFFF"/>
                        </a:solidFill>
                        <a:latin typeface="+mn-lt"/>
                        <a:ea typeface="+mn-ea"/>
                        <a:cs typeface="+mn-cs"/>
                      </a:endParaRPr>
                    </a:p>
                    <a:p>
                      <a:pPr marL="342900" indent="-342900">
                        <a:buFont typeface="Arial"/>
                        <a:buChar char="•"/>
                      </a:pPr>
                      <a:r>
                        <a:rPr lang="en-US" sz="2000" kern="1200" dirty="0" smtClean="0">
                          <a:solidFill>
                            <a:srgbClr val="FFFFFF"/>
                          </a:solidFill>
                          <a:latin typeface="+mn-lt"/>
                          <a:ea typeface="+mn-ea"/>
                          <a:cs typeface="+mn-cs"/>
                        </a:rPr>
                        <a:t>BUPT_PRIS</a:t>
                      </a:r>
                    </a:p>
                    <a:p>
                      <a:pPr marL="342900" marR="0" indent="-342900" algn="l" defTabSz="1017990" rtl="0" eaLnBrk="1" fontAlgn="auto" latinLnBrk="0" hangingPunct="1">
                        <a:lnSpc>
                          <a:spcPct val="100000"/>
                        </a:lnSpc>
                        <a:spcBef>
                          <a:spcPts val="0"/>
                        </a:spcBef>
                        <a:spcAft>
                          <a:spcPts val="0"/>
                        </a:spcAft>
                        <a:buClrTx/>
                        <a:buSzTx/>
                        <a:buFont typeface="Arial"/>
                        <a:buChar char="•"/>
                        <a:tabLst/>
                        <a:defRPr/>
                      </a:pPr>
                      <a:r>
                        <a:rPr lang="en-US" sz="2000" kern="1200" dirty="0" smtClean="0">
                          <a:solidFill>
                            <a:srgbClr val="FFFFFF"/>
                          </a:solidFill>
                          <a:latin typeface="+mn-lt"/>
                          <a:ea typeface="+mn-ea"/>
                          <a:cs typeface="+mn-cs"/>
                        </a:rPr>
                        <a:t>East China Normal University (ECNU)</a:t>
                      </a:r>
                    </a:p>
                    <a:p>
                      <a:pPr marL="342900" indent="-342900">
                        <a:buFont typeface="Arial"/>
                        <a:buChar char="•"/>
                      </a:pPr>
                      <a:r>
                        <a:rPr lang="en-US" sz="2000" kern="1200" dirty="0" smtClean="0">
                          <a:solidFill>
                            <a:srgbClr val="FFFFFF"/>
                          </a:solidFill>
                          <a:latin typeface="+mn-lt"/>
                          <a:ea typeface="+mn-ea"/>
                          <a:cs typeface="+mn-cs"/>
                        </a:rPr>
                        <a:t>Kobe</a:t>
                      </a:r>
                      <a:r>
                        <a:rPr lang="en-US" sz="2000" kern="1200" baseline="0" dirty="0" smtClean="0">
                          <a:solidFill>
                            <a:srgbClr val="FFFFFF"/>
                          </a:solidFill>
                          <a:latin typeface="+mn-lt"/>
                          <a:ea typeface="+mn-ea"/>
                          <a:cs typeface="+mn-cs"/>
                        </a:rPr>
                        <a:t> University</a:t>
                      </a:r>
                      <a:endParaRPr lang="en-US" sz="2000" kern="1200" dirty="0" smtClean="0">
                        <a:solidFill>
                          <a:srgbClr val="FFFFFF"/>
                        </a:solidFill>
                        <a:latin typeface="+mn-lt"/>
                        <a:ea typeface="+mn-ea"/>
                        <a:cs typeface="+mn-cs"/>
                      </a:endParaRPr>
                    </a:p>
                    <a:p>
                      <a:pPr marL="342900" indent="-342900">
                        <a:buFont typeface="Arial"/>
                        <a:buChar char="•"/>
                      </a:pPr>
                      <a:r>
                        <a:rPr lang="en-US" sz="2000" kern="1200" dirty="0" smtClean="0">
                          <a:solidFill>
                            <a:srgbClr val="FFFFFF"/>
                          </a:solidFill>
                          <a:latin typeface="+mn-lt"/>
                          <a:ea typeface="+mn-ea"/>
                          <a:cs typeface="+mn-cs"/>
                        </a:rPr>
                        <a:t>IRIT</a:t>
                      </a:r>
                    </a:p>
                    <a:p>
                      <a:pPr marL="342900" indent="-342900">
                        <a:buFont typeface="Arial"/>
                        <a:buChar char="•"/>
                      </a:pPr>
                      <a:r>
                        <a:rPr lang="en-US" sz="2000" kern="1200" dirty="0" smtClean="0">
                          <a:solidFill>
                            <a:srgbClr val="FFFFFF"/>
                          </a:solidFill>
                          <a:latin typeface="+mn-lt"/>
                          <a:ea typeface="+mn-ea"/>
                          <a:cs typeface="+mn-cs"/>
                        </a:rPr>
                        <a:t>LSIS</a:t>
                      </a:r>
                    </a:p>
                    <a:p>
                      <a:pPr marL="342900" indent="-342900">
                        <a:buFont typeface="Arial"/>
                        <a:buChar char="•"/>
                      </a:pPr>
                      <a:r>
                        <a:rPr lang="en-US" sz="2000" kern="1200" dirty="0" smtClean="0">
                          <a:solidFill>
                            <a:srgbClr val="FFFFFF"/>
                          </a:solidFill>
                          <a:latin typeface="+mn-lt"/>
                          <a:ea typeface="+mn-ea"/>
                          <a:cs typeface="+mn-cs"/>
                        </a:rPr>
                        <a:t>Microsoft Research,</a:t>
                      </a:r>
                      <a:r>
                        <a:rPr lang="en-US" sz="2000" kern="1200" baseline="0" dirty="0" smtClean="0">
                          <a:solidFill>
                            <a:srgbClr val="FFFFFF"/>
                          </a:solidFill>
                          <a:latin typeface="+mn-lt"/>
                          <a:ea typeface="+mn-ea"/>
                          <a:cs typeface="+mn-cs"/>
                        </a:rPr>
                        <a:t> KMG</a:t>
                      </a:r>
                      <a:endParaRPr lang="en-US" sz="2000" kern="1200" dirty="0" smtClean="0">
                        <a:solidFill>
                          <a:srgbClr val="FFFFFF"/>
                        </a:solidFill>
                        <a:latin typeface="+mn-lt"/>
                        <a:ea typeface="+mn-ea"/>
                        <a:cs typeface="+mn-cs"/>
                      </a:endParaRPr>
                    </a:p>
                    <a:p>
                      <a:pPr marL="349250" marR="0" indent="-349250" algn="l" defTabSz="1017990" rtl="0" eaLnBrk="1" fontAlgn="auto" latinLnBrk="0" hangingPunct="1">
                        <a:lnSpc>
                          <a:spcPct val="100000"/>
                        </a:lnSpc>
                        <a:spcBef>
                          <a:spcPts val="0"/>
                        </a:spcBef>
                        <a:spcAft>
                          <a:spcPts val="0"/>
                        </a:spcAft>
                        <a:buClrTx/>
                        <a:buSzTx/>
                        <a:buFont typeface="Arial"/>
                        <a:buChar char="•"/>
                        <a:tabLst/>
                        <a:defRPr/>
                      </a:pPr>
                      <a:r>
                        <a:rPr lang="en-US" sz="2000" kern="1200" dirty="0" smtClean="0">
                          <a:solidFill>
                            <a:srgbClr val="FFFFFF"/>
                          </a:solidFill>
                          <a:latin typeface="+mn-lt"/>
                          <a:ea typeface="+mn-ea"/>
                          <a:cs typeface="+mn-cs"/>
                        </a:rPr>
                        <a:t>SCU</a:t>
                      </a:r>
                    </a:p>
                    <a:p>
                      <a:pPr marL="349250" indent="-349250">
                        <a:buFont typeface="Arial"/>
                        <a:buChar char="•"/>
                      </a:pPr>
                      <a:r>
                        <a:rPr lang="en-US" sz="2000" dirty="0" smtClean="0">
                          <a:solidFill>
                            <a:srgbClr val="FFFFFF"/>
                          </a:solidFill>
                        </a:rPr>
                        <a:t>UIUC</a:t>
                      </a:r>
                    </a:p>
                    <a:p>
                      <a:pPr marL="342900" marR="0" indent="-342900" algn="l" defTabSz="1017990" rtl="0" eaLnBrk="1" fontAlgn="auto" latinLnBrk="0" hangingPunct="1">
                        <a:lnSpc>
                          <a:spcPct val="100000"/>
                        </a:lnSpc>
                        <a:spcBef>
                          <a:spcPts val="0"/>
                        </a:spcBef>
                        <a:spcAft>
                          <a:spcPts val="0"/>
                        </a:spcAft>
                        <a:buClrTx/>
                        <a:buSzTx/>
                        <a:buFont typeface="Arial"/>
                        <a:buChar char="•"/>
                        <a:tabLst/>
                        <a:defRPr/>
                      </a:pPr>
                      <a:r>
                        <a:rPr lang="en-US" sz="2000" kern="1200" dirty="0" smtClean="0">
                          <a:solidFill>
                            <a:srgbClr val="FFFFFF"/>
                          </a:solidFill>
                          <a:latin typeface="+mn-lt"/>
                          <a:ea typeface="+mn-ea"/>
                          <a:cs typeface="+mn-cs"/>
                        </a:rPr>
                        <a:t>U</a:t>
                      </a:r>
                      <a:r>
                        <a:rPr lang="en-US" sz="2000" kern="1200" baseline="0" dirty="0" smtClean="0">
                          <a:solidFill>
                            <a:srgbClr val="FFFFFF"/>
                          </a:solidFill>
                          <a:latin typeface="+mn-lt"/>
                          <a:ea typeface="+mn-ea"/>
                          <a:cs typeface="+mn-cs"/>
                        </a:rPr>
                        <a:t>. Washington</a:t>
                      </a:r>
                      <a:endParaRPr lang="en-US" sz="2000" kern="1200" dirty="0" smtClean="0">
                        <a:solidFill>
                          <a:srgbClr val="FFFFFF"/>
                        </a:solidFill>
                        <a:latin typeface="+mn-lt"/>
                        <a:ea typeface="+mn-ea"/>
                        <a:cs typeface="+mn-cs"/>
                      </a:endParaRPr>
                    </a:p>
                    <a:p>
                      <a:pPr marL="342900" indent="-342900">
                        <a:buFont typeface="Arial"/>
                        <a:buChar char="•"/>
                      </a:pPr>
                      <a:r>
                        <a:rPr lang="en-US" sz="2000" kern="1200" dirty="0" smtClean="0">
                          <a:solidFill>
                            <a:srgbClr val="FFFFFF"/>
                          </a:solidFill>
                          <a:latin typeface="+mn-lt"/>
                          <a:ea typeface="+mn-ea"/>
                          <a:cs typeface="+mn-cs"/>
                        </a:rPr>
                        <a:t>WHU</a:t>
                      </a:r>
                    </a:p>
                    <a:p>
                      <a:pPr marL="0" indent="0">
                        <a:buFont typeface="Arial"/>
                        <a:buNone/>
                      </a:pPr>
                      <a:endParaRPr lang="en-US" sz="1800" dirty="0">
                        <a:solidFill>
                          <a:srgbClr val="FFFFFF"/>
                        </a:solidFill>
                      </a:endParaRPr>
                    </a:p>
                  </a:txBody>
                  <a:tcPr>
                    <a:noFill/>
                  </a:tcPr>
                </a:tc>
              </a:tr>
            </a:tbl>
          </a:graphicData>
        </a:graphic>
      </p:graphicFrame>
    </p:spTree>
    <p:extLst>
      <p:ext uri="{BB962C8B-B14F-4D97-AF65-F5344CB8AC3E}">
        <p14:creationId xmlns:p14="http://schemas.microsoft.com/office/powerpoint/2010/main" val="3288297540"/>
      </p:ext>
    </p:extLst>
  </p:cSld>
  <p:clrMapOvr>
    <a:masterClrMapping/>
  </p:clrMapOvr>
  <mc:AlternateContent xmlns:mc="http://schemas.openxmlformats.org/markup-compatibility/2006" xmlns:p14="http://schemas.microsoft.com/office/powerpoint/2010/main">
    <mc:Choice Requires="p14">
      <p:transition spd="slow" p14:dur="2000" advTm="10913"/>
    </mc:Choice>
    <mc:Fallback xmlns="">
      <p:transition xmlns:p14="http://schemas.microsoft.com/office/powerpoint/2010/main" spd="slow" advTm="10913"/>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p:cNvSpPr>
            <a:spLocks noGrp="1"/>
          </p:cNvSpPr>
          <p:nvPr>
            <p:ph type="title"/>
          </p:nvPr>
        </p:nvSpPr>
        <p:spPr/>
        <p:txBody>
          <a:bodyPr/>
          <a:lstStyle/>
          <a:p>
            <a:r>
              <a:rPr lang="en-US">
                <a:latin typeface="Calibri" charset="0"/>
              </a:rPr>
              <a:t>Accelerate?</a:t>
            </a:r>
          </a:p>
        </p:txBody>
      </p:sp>
      <p:sp>
        <p:nvSpPr>
          <p:cNvPr id="40962" name="TextBox 3"/>
          <p:cNvSpPr txBox="1">
            <a:spLocks noChangeArrowheads="1"/>
          </p:cNvSpPr>
          <p:nvPr/>
        </p:nvSpPr>
        <p:spPr bwMode="auto">
          <a:xfrm>
            <a:off x="0" y="2765328"/>
            <a:ext cx="10058400" cy="2895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1799" tIns="50900" rIns="101799" bIns="50900">
            <a:spAutoFit/>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algn="ctr" eaLnBrk="1" fontAlgn="base" hangingPunct="1">
              <a:spcBef>
                <a:spcPct val="0"/>
              </a:spcBef>
              <a:spcAft>
                <a:spcPct val="0"/>
              </a:spcAft>
            </a:pPr>
            <a:r>
              <a:rPr lang="en-US" sz="3600" dirty="0">
                <a:solidFill>
                  <a:prstClr val="white"/>
                </a:solidFill>
              </a:rPr>
              <a:t>      rate of assimilation &lt;&lt; stream size</a:t>
            </a:r>
          </a:p>
          <a:p>
            <a:pPr algn="ctr" eaLnBrk="1" fontAlgn="base" hangingPunct="1">
              <a:spcBef>
                <a:spcPct val="0"/>
              </a:spcBef>
              <a:spcAft>
                <a:spcPct val="0"/>
              </a:spcAft>
            </a:pPr>
            <a:endParaRPr lang="en-US" sz="3600" dirty="0">
              <a:solidFill>
                <a:prstClr val="white"/>
              </a:solidFill>
            </a:endParaRPr>
          </a:p>
          <a:p>
            <a:pPr algn="ctr" eaLnBrk="1" fontAlgn="base" hangingPunct="1">
              <a:spcBef>
                <a:spcPct val="0"/>
              </a:spcBef>
              <a:spcAft>
                <a:spcPct val="0"/>
              </a:spcAft>
            </a:pPr>
            <a:r>
              <a:rPr lang="en-US" sz="3600" dirty="0">
                <a:solidFill>
                  <a:prstClr val="white"/>
                </a:solidFill>
              </a:rPr>
              <a:t># editors &lt;&lt; # entities &lt;&lt; # mentions</a:t>
            </a:r>
          </a:p>
          <a:p>
            <a:pPr algn="ctr" eaLnBrk="1" fontAlgn="base" hangingPunct="1">
              <a:spcBef>
                <a:spcPct val="0"/>
              </a:spcBef>
              <a:spcAft>
                <a:spcPct val="0"/>
              </a:spcAft>
            </a:pPr>
            <a:endParaRPr lang="en-US" sz="3600" dirty="0">
              <a:solidFill>
                <a:prstClr val="white"/>
              </a:solidFill>
            </a:endParaRPr>
          </a:p>
          <a:p>
            <a:pPr algn="ctr" eaLnBrk="1" fontAlgn="base" hangingPunct="1">
              <a:spcBef>
                <a:spcPct val="0"/>
              </a:spcBef>
              <a:spcAft>
                <a:spcPct val="0"/>
              </a:spcAft>
            </a:pPr>
            <a:r>
              <a:rPr lang="en-US" sz="3600" dirty="0">
                <a:solidFill>
                  <a:prstClr val="white"/>
                </a:solidFill>
              </a:rPr>
              <a:t>             (definition of a “large” KB)</a:t>
            </a:r>
          </a:p>
        </p:txBody>
      </p:sp>
    </p:spTree>
    <p:extLst>
      <p:ext uri="{BB962C8B-B14F-4D97-AF65-F5344CB8AC3E}">
        <p14:creationId xmlns:p14="http://schemas.microsoft.com/office/powerpoint/2010/main" val="438998486"/>
      </p:ext>
    </p:extLst>
  </p:cSld>
  <p:clrMapOvr>
    <a:masterClrMapping/>
  </p:clrMapOvr>
  <mc:AlternateContent xmlns:mc="http://schemas.openxmlformats.org/markup-compatibility/2006" xmlns:p14="http://schemas.microsoft.com/office/powerpoint/2010/main">
    <mc:Choice Requires="p14">
      <p:transition spd="slow" p14:dur="2000" advTm="51743"/>
    </mc:Choice>
    <mc:Fallback xmlns="">
      <p:transition xmlns:p14="http://schemas.microsoft.com/office/powerpoint/2010/main" spd="slow" advTm="51743"/>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Sponsors:  Thank You.</a:t>
            </a:r>
            <a:endParaRPr lang="en-US" sz="2800" dirty="0"/>
          </a:p>
        </p:txBody>
      </p:sp>
      <p:pic>
        <p:nvPicPr>
          <p:cNvPr id="5" name="Picture 4" descr="mi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7260" y="3094154"/>
            <a:ext cx="4009199" cy="1251741"/>
          </a:xfrm>
          <a:prstGeom prst="rect">
            <a:avLst/>
          </a:prstGeom>
        </p:spPr>
      </p:pic>
      <p:pic>
        <p:nvPicPr>
          <p:cNvPr id="10" name="Picture 9" descr="NIST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6899" y="1634297"/>
            <a:ext cx="3316220" cy="874043"/>
          </a:xfrm>
          <a:prstGeom prst="rect">
            <a:avLst/>
          </a:prstGeom>
        </p:spPr>
      </p:pic>
      <p:pic>
        <p:nvPicPr>
          <p:cNvPr id="4" name="Picture 3" descr="diffeo-logo-transparent-backgrou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5783" y="1634297"/>
            <a:ext cx="3040010" cy="1216004"/>
          </a:xfrm>
          <a:prstGeom prst="rect">
            <a:avLst/>
          </a:prstGeom>
        </p:spPr>
      </p:pic>
      <p:sp>
        <p:nvSpPr>
          <p:cNvPr id="15" name="TextBox 14"/>
          <p:cNvSpPr txBox="1"/>
          <p:nvPr/>
        </p:nvSpPr>
        <p:spPr>
          <a:xfrm>
            <a:off x="1079677" y="3122378"/>
            <a:ext cx="2762295" cy="1015663"/>
          </a:xfrm>
          <a:prstGeom prst="rect">
            <a:avLst/>
          </a:prstGeom>
          <a:noFill/>
        </p:spPr>
        <p:txBody>
          <a:bodyPr wrap="none" rtlCol="0">
            <a:spAutoFit/>
          </a:bodyPr>
          <a:lstStyle/>
          <a:p>
            <a:r>
              <a:rPr lang="en-US" sz="6000" b="1" dirty="0" smtClean="0">
                <a:solidFill>
                  <a:srgbClr val="CC3300"/>
                </a:solidFill>
                <a:latin typeface="Arial"/>
                <a:cs typeface="Arial"/>
              </a:rPr>
              <a:t>s</a:t>
            </a:r>
            <a:r>
              <a:rPr lang="en-US" sz="6000" dirty="0" smtClean="0">
                <a:solidFill>
                  <a:srgbClr val="CC3300"/>
                </a:solidFill>
                <a:latin typeface="Arial"/>
                <a:cs typeface="Arial"/>
              </a:rPr>
              <a:t>pinn3r</a:t>
            </a:r>
            <a:endParaRPr lang="en-US" sz="6000" dirty="0">
              <a:solidFill>
                <a:srgbClr val="CC3300"/>
              </a:solidFill>
              <a:latin typeface="Arial"/>
              <a:cs typeface="Arial"/>
            </a:endParaRPr>
          </a:p>
        </p:txBody>
      </p:sp>
      <p:sp>
        <p:nvSpPr>
          <p:cNvPr id="16" name="TextBox 15"/>
          <p:cNvSpPr txBox="1"/>
          <p:nvPr/>
        </p:nvSpPr>
        <p:spPr>
          <a:xfrm>
            <a:off x="755101" y="4428198"/>
            <a:ext cx="3576144" cy="1015663"/>
          </a:xfrm>
          <a:prstGeom prst="rect">
            <a:avLst/>
          </a:prstGeom>
          <a:noFill/>
        </p:spPr>
        <p:txBody>
          <a:bodyPr wrap="none" rtlCol="0">
            <a:spAutoFit/>
          </a:bodyPr>
          <a:lstStyle/>
          <a:p>
            <a:r>
              <a:rPr lang="en-US" sz="3000" b="1" dirty="0" smtClean="0">
                <a:solidFill>
                  <a:srgbClr val="FF0000"/>
                </a:solidFill>
                <a:latin typeface="Arial"/>
                <a:cs typeface="Arial"/>
              </a:rPr>
              <a:t>Raytheon</a:t>
            </a:r>
          </a:p>
          <a:p>
            <a:r>
              <a:rPr lang="en-US" sz="3000" b="1" dirty="0" smtClean="0">
                <a:latin typeface="Arial"/>
                <a:cs typeface="Arial"/>
              </a:rPr>
              <a:t>BBN Technologies</a:t>
            </a:r>
            <a:endParaRPr lang="en-US" sz="3000" dirty="0">
              <a:latin typeface="Arial"/>
              <a:cs typeface="Arial"/>
            </a:endParaRPr>
          </a:p>
        </p:txBody>
      </p:sp>
      <p:pic>
        <p:nvPicPr>
          <p:cNvPr id="17" name="Picture 16"/>
          <p:cNvPicPr>
            <a:picLocks noChangeAspect="1"/>
          </p:cNvPicPr>
          <p:nvPr/>
        </p:nvPicPr>
        <p:blipFill>
          <a:blip r:embed="rId5"/>
          <a:stretch>
            <a:fillRect/>
          </a:stretch>
        </p:blipFill>
        <p:spPr>
          <a:xfrm>
            <a:off x="764013" y="5657903"/>
            <a:ext cx="3211780" cy="1605890"/>
          </a:xfrm>
          <a:prstGeom prst="rect">
            <a:avLst/>
          </a:prstGeom>
        </p:spPr>
      </p:pic>
      <p:pic>
        <p:nvPicPr>
          <p:cNvPr id="18" name="Picture 17"/>
          <p:cNvPicPr>
            <a:picLocks noChangeAspect="1"/>
          </p:cNvPicPr>
          <p:nvPr/>
        </p:nvPicPr>
        <p:blipFill>
          <a:blip r:embed="rId6"/>
          <a:stretch>
            <a:fillRect/>
          </a:stretch>
        </p:blipFill>
        <p:spPr>
          <a:xfrm>
            <a:off x="5479107" y="4194489"/>
            <a:ext cx="4064000" cy="1778000"/>
          </a:xfrm>
          <a:prstGeom prst="rect">
            <a:avLst/>
          </a:prstGeom>
        </p:spPr>
      </p:pic>
      <p:pic>
        <p:nvPicPr>
          <p:cNvPr id="19" name="Picture 18" descr="Hertz-logo.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48488" y="5742575"/>
            <a:ext cx="2877978" cy="1703510"/>
          </a:xfrm>
          <a:prstGeom prst="rect">
            <a:avLst/>
          </a:prstGeom>
        </p:spPr>
      </p:pic>
    </p:spTree>
    <p:extLst>
      <p:ext uri="{BB962C8B-B14F-4D97-AF65-F5344CB8AC3E}">
        <p14:creationId xmlns:p14="http://schemas.microsoft.com/office/powerpoint/2010/main" val="15079983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itle 1"/>
          <p:cNvSpPr>
            <a:spLocks noGrp="1"/>
          </p:cNvSpPr>
          <p:nvPr>
            <p:ph type="ctrTitle"/>
          </p:nvPr>
        </p:nvSpPr>
        <p:spPr/>
        <p:txBody>
          <a:bodyPr/>
          <a:lstStyle/>
          <a:p>
            <a:r>
              <a:rPr lang="en-US" dirty="0" smtClean="0"/>
              <a:t>Thanks for your time.</a:t>
            </a:r>
            <a:endParaRPr lang="en-US" dirty="0"/>
          </a:p>
        </p:txBody>
      </p:sp>
      <p:sp>
        <p:nvSpPr>
          <p:cNvPr id="3" name="Subtitle 2"/>
          <p:cNvSpPr>
            <a:spLocks noGrp="1"/>
          </p:cNvSpPr>
          <p:nvPr>
            <p:ph type="subTitle" idx="1"/>
          </p:nvPr>
        </p:nvSpPr>
        <p:spPr/>
        <p:txBody>
          <a:bodyPr rtlCol="0">
            <a:normAutofit fontScale="92500" lnSpcReduction="10000"/>
          </a:bodyPr>
          <a:lstStyle/>
          <a:p>
            <a:pPr eaLnBrk="1" fontAlgn="auto" hangingPunct="1">
              <a:spcAft>
                <a:spcPts val="0"/>
              </a:spcAft>
              <a:defRPr/>
            </a:pPr>
            <a:endParaRPr lang="en-US" sz="3100" dirty="0">
              <a:ea typeface="+mn-ea"/>
              <a:cs typeface="+mn-cs"/>
            </a:endParaRPr>
          </a:p>
          <a:p>
            <a:pPr eaLnBrk="1" fontAlgn="auto" hangingPunct="1">
              <a:spcAft>
                <a:spcPts val="0"/>
              </a:spcAft>
              <a:defRPr/>
            </a:pPr>
            <a:r>
              <a:rPr lang="en-US" sz="3100" dirty="0">
                <a:ea typeface="+mn-ea"/>
                <a:cs typeface="+mn-cs"/>
              </a:rPr>
              <a:t>John R. Frank</a:t>
            </a:r>
          </a:p>
          <a:p>
            <a:pPr eaLnBrk="1" fontAlgn="auto" hangingPunct="1">
              <a:spcAft>
                <a:spcPts val="0"/>
              </a:spcAft>
              <a:defRPr/>
            </a:pPr>
            <a:r>
              <a:rPr lang="en-US" sz="3100" dirty="0" err="1">
                <a:ea typeface="+mn-ea"/>
                <a:cs typeface="+mn-cs"/>
              </a:rPr>
              <a:t>jrf@mit.edu</a:t>
            </a:r>
            <a:endParaRPr lang="en-US" sz="3100" dirty="0">
              <a:ea typeface="+mn-ea"/>
              <a:cs typeface="+mn-cs"/>
            </a:endParaRPr>
          </a:p>
          <a:p>
            <a:pPr eaLnBrk="1" fontAlgn="auto" hangingPunct="1">
              <a:spcAft>
                <a:spcPts val="0"/>
              </a:spcAft>
              <a:defRPr/>
            </a:pPr>
            <a:r>
              <a:rPr lang="en-US" sz="3100" dirty="0">
                <a:ea typeface="+mn-ea"/>
                <a:cs typeface="+mn-cs"/>
              </a:rPr>
              <a:t>http://</a:t>
            </a:r>
            <a:r>
              <a:rPr lang="en-US" sz="3100" dirty="0" err="1">
                <a:ea typeface="+mn-ea"/>
                <a:cs typeface="+mn-cs"/>
              </a:rPr>
              <a:t>trec-kba.org</a:t>
            </a:r>
            <a:endParaRPr lang="en-US" sz="3100" dirty="0">
              <a:ea typeface="+mn-ea"/>
              <a:cs typeface="+mn-cs"/>
            </a:endParaRPr>
          </a:p>
        </p:txBody>
      </p:sp>
      <p:pic>
        <p:nvPicPr>
          <p:cNvPr id="5123" name="Picture 6" descr="trec-knowledge-base-acceleration-logo-white-letters.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 y="4"/>
            <a:ext cx="3090863" cy="1061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339587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06-15 at 11.10.2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705"/>
            <a:ext cx="10058400" cy="7743234"/>
          </a:xfrm>
          <a:prstGeom prst="rect">
            <a:avLst/>
          </a:prstGeom>
        </p:spPr>
      </p:pic>
    </p:spTree>
    <p:extLst>
      <p:ext uri="{BB962C8B-B14F-4D97-AF65-F5344CB8AC3E}">
        <p14:creationId xmlns:p14="http://schemas.microsoft.com/office/powerpoint/2010/main" val="10132048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extBox 7"/>
          <p:cNvSpPr txBox="1"/>
          <p:nvPr/>
        </p:nvSpPr>
        <p:spPr>
          <a:xfrm>
            <a:off x="4784002" y="254032"/>
            <a:ext cx="915635" cy="523220"/>
          </a:xfrm>
          <a:prstGeom prst="rect">
            <a:avLst/>
          </a:prstGeom>
          <a:noFill/>
        </p:spPr>
        <p:txBody>
          <a:bodyPr wrap="none" rtlCol="0">
            <a:spAutoFit/>
          </a:bodyPr>
          <a:lstStyle/>
          <a:p>
            <a:r>
              <a:rPr lang="en-US" sz="2800" dirty="0" smtClean="0">
                <a:solidFill>
                  <a:schemeClr val="bg1"/>
                </a:solidFill>
              </a:rPr>
              <a:t>2014</a:t>
            </a:r>
            <a:endParaRPr lang="en-US" sz="2800" dirty="0">
              <a:solidFill>
                <a:schemeClr val="bg1"/>
              </a:solidFill>
            </a:endParaRPr>
          </a:p>
        </p:txBody>
      </p:sp>
      <p:pic>
        <p:nvPicPr>
          <p:cNvPr id="2" name="Picture 1" descr="ccr-all-entities-vital-require-positives=4-any-up-cutoff-step-size-1-run-overview-ccr-all-entities-vital+useful-require-positives=4-any-up-cutoff-step-size-1-run-overview.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529" y="-832633"/>
            <a:ext cx="13731147" cy="13731147"/>
          </a:xfrm>
          <a:prstGeom prst="rect">
            <a:avLst/>
          </a:prstGeom>
        </p:spPr>
      </p:pic>
    </p:spTree>
    <p:extLst>
      <p:ext uri="{BB962C8B-B14F-4D97-AF65-F5344CB8AC3E}">
        <p14:creationId xmlns:p14="http://schemas.microsoft.com/office/powerpoint/2010/main" val="3789028551"/>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 name="Picture 17" descr="ccr-all-entities-vital-require-positives=4-any-up-cutoff-step-size-1-run-overview-ccr-all-entities-vital+useful-require-positives=4-any-up-cutoff-step-size-1-run-overview.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755" y="-327320"/>
            <a:ext cx="8099720" cy="8099720"/>
          </a:xfrm>
          <a:prstGeom prst="rect">
            <a:avLst/>
          </a:prstGeom>
        </p:spPr>
      </p:pic>
    </p:spTree>
    <p:extLst>
      <p:ext uri="{BB962C8B-B14F-4D97-AF65-F5344CB8AC3E}">
        <p14:creationId xmlns:p14="http://schemas.microsoft.com/office/powerpoint/2010/main" val="306141093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creen Shot 2013-11-18 at 1.51.2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17393"/>
            <a:ext cx="10058400" cy="3755007"/>
          </a:xfrm>
          <a:prstGeom prst="rect">
            <a:avLst/>
          </a:prstGeom>
        </p:spPr>
      </p:pic>
      <p:pic>
        <p:nvPicPr>
          <p:cNvPr id="3" name="Picture 2" descr="Screen Shot 2013-11-18 at 1.51.1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079"/>
            <a:ext cx="10058400" cy="4189372"/>
          </a:xfrm>
          <a:prstGeom prst="rect">
            <a:avLst/>
          </a:prstGeom>
        </p:spPr>
      </p:pic>
      <p:sp>
        <p:nvSpPr>
          <p:cNvPr id="4" name="TextBox 3"/>
          <p:cNvSpPr txBox="1"/>
          <p:nvPr/>
        </p:nvSpPr>
        <p:spPr>
          <a:xfrm>
            <a:off x="4784002" y="254032"/>
            <a:ext cx="912630" cy="523220"/>
          </a:xfrm>
          <a:prstGeom prst="rect">
            <a:avLst/>
          </a:prstGeom>
          <a:noFill/>
        </p:spPr>
        <p:txBody>
          <a:bodyPr wrap="none" rtlCol="0">
            <a:spAutoFit/>
          </a:bodyPr>
          <a:lstStyle/>
          <a:p>
            <a:r>
              <a:rPr lang="en-US" sz="2800" dirty="0" smtClean="0">
                <a:solidFill>
                  <a:schemeClr val="bg1"/>
                </a:solidFill>
              </a:rPr>
              <a:t>2013</a:t>
            </a:r>
            <a:endParaRPr lang="en-US" sz="2800" dirty="0">
              <a:solidFill>
                <a:schemeClr val="bg1"/>
              </a:solidFill>
            </a:endParaRPr>
          </a:p>
        </p:txBody>
      </p:sp>
    </p:spTree>
    <p:extLst>
      <p:ext uri="{BB962C8B-B14F-4D97-AF65-F5344CB8AC3E}">
        <p14:creationId xmlns:p14="http://schemas.microsoft.com/office/powerpoint/2010/main" val="186450143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8" name="Group 7"/>
          <p:cNvGrpSpPr/>
          <p:nvPr/>
        </p:nvGrpSpPr>
        <p:grpSpPr>
          <a:xfrm>
            <a:off x="0" y="844309"/>
            <a:ext cx="10058400" cy="6029215"/>
            <a:chOff x="361865" y="1384031"/>
            <a:chExt cx="8314934" cy="5013267"/>
          </a:xfrm>
        </p:grpSpPr>
        <p:pic>
          <p:nvPicPr>
            <p:cNvPr id="3" name="Picture 2" descr="Screen Shot 2013-11-11 at 1.54.2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865" y="1384031"/>
              <a:ext cx="5594262" cy="5013267"/>
            </a:xfrm>
            <a:prstGeom prst="rect">
              <a:avLst/>
            </a:prstGeom>
          </p:spPr>
        </p:pic>
        <p:pic>
          <p:nvPicPr>
            <p:cNvPr id="5" name="Picture 4" descr="Screen Shot 2013-11-11 at 1.54.3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5500" y="1384031"/>
              <a:ext cx="5581299" cy="5013267"/>
            </a:xfrm>
            <a:prstGeom prst="rect">
              <a:avLst/>
            </a:prstGeom>
          </p:spPr>
        </p:pic>
        <p:sp>
          <p:nvSpPr>
            <p:cNvPr id="6" name="TextBox 5"/>
            <p:cNvSpPr txBox="1"/>
            <p:nvPr/>
          </p:nvSpPr>
          <p:spPr>
            <a:xfrm>
              <a:off x="841344" y="1428678"/>
              <a:ext cx="1351652" cy="461665"/>
            </a:xfrm>
            <a:prstGeom prst="rect">
              <a:avLst/>
            </a:prstGeom>
            <a:solidFill>
              <a:srgbClr val="FFFFFF"/>
            </a:solidFill>
          </p:spPr>
          <p:txBody>
            <a:bodyPr wrap="none" rtlCol="0">
              <a:spAutoFit/>
            </a:bodyPr>
            <a:lstStyle/>
            <a:p>
              <a:r>
                <a:rPr lang="en-US" sz="2400" dirty="0" smtClean="0">
                  <a:solidFill>
                    <a:schemeClr val="bg1"/>
                  </a:solidFill>
                </a:rPr>
                <a:t>vital-only</a:t>
              </a:r>
              <a:endParaRPr lang="en-US" sz="2400" dirty="0">
                <a:solidFill>
                  <a:schemeClr val="bg1"/>
                </a:solidFill>
              </a:endParaRPr>
            </a:p>
          </p:txBody>
        </p:sp>
        <p:sp>
          <p:nvSpPr>
            <p:cNvPr id="7" name="TextBox 6"/>
            <p:cNvSpPr txBox="1"/>
            <p:nvPr/>
          </p:nvSpPr>
          <p:spPr>
            <a:xfrm>
              <a:off x="3565392" y="1438212"/>
              <a:ext cx="1630224" cy="461665"/>
            </a:xfrm>
            <a:prstGeom prst="rect">
              <a:avLst/>
            </a:prstGeom>
            <a:solidFill>
              <a:srgbClr val="FFFFFF"/>
            </a:solidFill>
          </p:spPr>
          <p:txBody>
            <a:bodyPr wrap="none" rtlCol="0">
              <a:spAutoFit/>
            </a:bodyPr>
            <a:lstStyle/>
            <a:p>
              <a:r>
                <a:rPr lang="en-US" sz="2400" dirty="0" err="1" smtClean="0">
                  <a:solidFill>
                    <a:schemeClr val="bg1"/>
                  </a:solidFill>
                </a:rPr>
                <a:t>vital+useful</a:t>
              </a:r>
              <a:endParaRPr lang="en-US" sz="2400" dirty="0">
                <a:solidFill>
                  <a:schemeClr val="bg1"/>
                </a:solidFill>
              </a:endParaRPr>
            </a:p>
          </p:txBody>
        </p:sp>
      </p:grpSp>
    </p:spTree>
    <p:extLst>
      <p:ext uri="{BB962C8B-B14F-4D97-AF65-F5344CB8AC3E}">
        <p14:creationId xmlns:p14="http://schemas.microsoft.com/office/powerpoint/2010/main" val="306582299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3" name="Group 2"/>
          <p:cNvGrpSpPr/>
          <p:nvPr/>
        </p:nvGrpSpPr>
        <p:grpSpPr>
          <a:xfrm>
            <a:off x="0" y="1190564"/>
            <a:ext cx="9921484" cy="5899245"/>
            <a:chOff x="0" y="1190564"/>
            <a:chExt cx="9921484" cy="5899245"/>
          </a:xfrm>
        </p:grpSpPr>
        <p:grpSp>
          <p:nvGrpSpPr>
            <p:cNvPr id="10" name="Group 9"/>
            <p:cNvGrpSpPr/>
            <p:nvPr/>
          </p:nvGrpSpPr>
          <p:grpSpPr>
            <a:xfrm>
              <a:off x="0" y="1190564"/>
              <a:ext cx="9921484" cy="5899245"/>
              <a:chOff x="0" y="0"/>
              <a:chExt cx="13668634" cy="7915267"/>
            </a:xfrm>
          </p:grpSpPr>
          <p:pic>
            <p:nvPicPr>
              <p:cNvPr id="9" name="Picture 8" descr="Screen Shot 2013-11-11 at 3.38.3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86462" y="63497"/>
                <a:ext cx="5082172" cy="7851770"/>
              </a:xfrm>
              <a:prstGeom prst="rect">
                <a:avLst/>
              </a:prstGeom>
            </p:spPr>
          </p:pic>
          <p:pic>
            <p:nvPicPr>
              <p:cNvPr id="8" name="Picture 7" descr="Screen Shot 2013-11-11 at 3.37.2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9717" y="111118"/>
                <a:ext cx="2526717" cy="7772400"/>
              </a:xfrm>
              <a:prstGeom prst="rect">
                <a:avLst/>
              </a:prstGeom>
            </p:spPr>
          </p:pic>
          <p:pic>
            <p:nvPicPr>
              <p:cNvPr id="6" name="Picture 5" descr="Screen Shot 2013-11-11 at 3.36.2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1734" y="0"/>
                <a:ext cx="4850077" cy="7772400"/>
              </a:xfrm>
              <a:prstGeom prst="rect">
                <a:avLst/>
              </a:prstGeom>
            </p:spPr>
          </p:pic>
          <p:pic>
            <p:nvPicPr>
              <p:cNvPr id="7" name="Picture 6" descr="Screen Shot 2013-11-11 at 3.35.28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3497"/>
                <a:ext cx="2888453" cy="7772400"/>
              </a:xfrm>
              <a:prstGeom prst="rect">
                <a:avLst/>
              </a:prstGeom>
            </p:spPr>
          </p:pic>
        </p:grpSp>
        <p:sp>
          <p:nvSpPr>
            <p:cNvPr id="11" name="TextBox 10"/>
            <p:cNvSpPr txBox="1"/>
            <p:nvPr/>
          </p:nvSpPr>
          <p:spPr>
            <a:xfrm>
              <a:off x="1047709" y="1193819"/>
              <a:ext cx="8148384" cy="400110"/>
            </a:xfrm>
            <a:prstGeom prst="rect">
              <a:avLst/>
            </a:prstGeom>
            <a:noFill/>
          </p:spPr>
          <p:txBody>
            <a:bodyPr wrap="none" rtlCol="0">
              <a:spAutoFit/>
            </a:bodyPr>
            <a:lstStyle/>
            <a:p>
              <a:r>
                <a:rPr lang="en-US" dirty="0" smtClean="0">
                  <a:solidFill>
                    <a:schemeClr val="bg1"/>
                  </a:solidFill>
                </a:rPr>
                <a:t>DOCS                         OVERLAP                           FILL                             DATE_HOUR</a:t>
              </a:r>
              <a:endParaRPr lang="en-US" dirty="0">
                <a:solidFill>
                  <a:schemeClr val="bg1"/>
                </a:solidFill>
              </a:endParaRPr>
            </a:p>
          </p:txBody>
        </p:sp>
        <p:pic>
          <p:nvPicPr>
            <p:cNvPr id="12" name="Picture 11" descr="Screen Shot 2013-11-11 at 3.40.26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96606" y="1873154"/>
              <a:ext cx="1606989" cy="2273482"/>
            </a:xfrm>
            <a:prstGeom prst="rect">
              <a:avLst/>
            </a:prstGeom>
          </p:spPr>
        </p:pic>
        <p:sp>
          <p:nvSpPr>
            <p:cNvPr id="13" name="TextBox 12"/>
            <p:cNvSpPr txBox="1"/>
            <p:nvPr/>
          </p:nvSpPr>
          <p:spPr>
            <a:xfrm>
              <a:off x="2445844" y="2095392"/>
              <a:ext cx="1287532" cy="307777"/>
            </a:xfrm>
            <a:prstGeom prst="rect">
              <a:avLst/>
            </a:prstGeom>
            <a:solidFill>
              <a:schemeClr val="tx1"/>
            </a:solidFill>
          </p:spPr>
          <p:txBody>
            <a:bodyPr wrap="none" rtlCol="0">
              <a:spAutoFit/>
            </a:bodyPr>
            <a:lstStyle/>
            <a:p>
              <a:r>
                <a:rPr lang="en-US" sz="1400" dirty="0" smtClean="0">
                  <a:solidFill>
                    <a:srgbClr val="FF0000"/>
                  </a:solidFill>
                </a:rPr>
                <a:t>oracle baseline</a:t>
              </a:r>
              <a:endParaRPr lang="en-US" sz="1400" dirty="0">
                <a:solidFill>
                  <a:srgbClr val="FF0000"/>
                </a:solidFill>
              </a:endParaRPr>
            </a:p>
          </p:txBody>
        </p:sp>
        <p:sp>
          <p:nvSpPr>
            <p:cNvPr id="14" name="Rectangle 13"/>
            <p:cNvSpPr/>
            <p:nvPr/>
          </p:nvSpPr>
          <p:spPr>
            <a:xfrm>
              <a:off x="6609976" y="1273379"/>
              <a:ext cx="120758" cy="5536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5142660" y="1273380"/>
              <a:ext cx="120758" cy="5536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2096606" y="1237888"/>
              <a:ext cx="120758" cy="5536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2556917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p:cNvGrpSpPr/>
          <p:nvPr/>
        </p:nvGrpSpPr>
        <p:grpSpPr>
          <a:xfrm>
            <a:off x="-112896" y="0"/>
            <a:ext cx="29602296" cy="32717368"/>
            <a:chOff x="-112896" y="0"/>
            <a:chExt cx="29602296" cy="32717368"/>
          </a:xfrm>
        </p:grpSpPr>
        <p:pic>
          <p:nvPicPr>
            <p:cNvPr id="4" name="Picture 3" descr="kba-streamcorpus-2013-v0_2_0.count-stat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799" y="20116800"/>
              <a:ext cx="28956000" cy="253245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346" y="22081196"/>
              <a:ext cx="28981653" cy="370197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568" y="24889409"/>
              <a:ext cx="28943432" cy="7675559"/>
            </a:xfrm>
            <a:prstGeom prst="rect">
              <a:avLst/>
            </a:prstGeom>
          </p:spPr>
        </p:pic>
        <p:pic>
          <p:nvPicPr>
            <p:cNvPr id="7" name="Picture 6" descr="kba-streamcorpus-2013-v0_2_0.count-stat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199" y="20269200"/>
              <a:ext cx="28956000" cy="2532451"/>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746" y="22233596"/>
              <a:ext cx="28981653" cy="3701973"/>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968" y="25041809"/>
              <a:ext cx="28943432" cy="7675559"/>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793716"/>
              <a:ext cx="10058400" cy="5146557"/>
            </a:xfrm>
            <a:prstGeom prst="rect">
              <a:avLst/>
            </a:prstGeom>
          </p:spPr>
        </p:pic>
        <p:sp>
          <p:nvSpPr>
            <p:cNvPr id="22" name="Rectangle 21"/>
            <p:cNvSpPr/>
            <p:nvPr/>
          </p:nvSpPr>
          <p:spPr>
            <a:xfrm>
              <a:off x="0" y="5955422"/>
              <a:ext cx="10058400" cy="43748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199" y="5094561"/>
              <a:ext cx="9587089" cy="4804232"/>
            </a:xfrm>
            <a:prstGeom prst="rect">
              <a:avLst/>
            </a:prstGeom>
            <a:solidFill>
              <a:srgbClr val="FFFFFF"/>
            </a:solidFill>
            <a:ln>
              <a:noFill/>
            </a:ln>
            <a:effectLst/>
          </p:spPr>
        </p:pic>
        <p:sp>
          <p:nvSpPr>
            <p:cNvPr id="24" name="Rectangle 23"/>
            <p:cNvSpPr/>
            <p:nvPr/>
          </p:nvSpPr>
          <p:spPr>
            <a:xfrm>
              <a:off x="0" y="574974"/>
              <a:ext cx="10058400" cy="43748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sp>
          <p:nvSpPr>
            <p:cNvPr id="25" name="Rectangle 24"/>
            <p:cNvSpPr/>
            <p:nvPr/>
          </p:nvSpPr>
          <p:spPr>
            <a:xfrm flipH="1" flipV="1">
              <a:off x="-112896" y="793716"/>
              <a:ext cx="152400" cy="504597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sp>
          <p:nvSpPr>
            <p:cNvPr id="26" name="Rectangle 25"/>
            <p:cNvSpPr/>
            <p:nvPr/>
          </p:nvSpPr>
          <p:spPr>
            <a:xfrm flipH="1" flipV="1">
              <a:off x="10030176" y="0"/>
              <a:ext cx="152400" cy="755013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sp>
          <p:nvSpPr>
            <p:cNvPr id="27" name="Rectangle 26"/>
            <p:cNvSpPr/>
            <p:nvPr/>
          </p:nvSpPr>
          <p:spPr>
            <a:xfrm flipH="1" flipV="1">
              <a:off x="327122" y="5038112"/>
              <a:ext cx="152400" cy="324018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sp>
          <p:nvSpPr>
            <p:cNvPr id="28" name="Rectangle 27"/>
            <p:cNvSpPr/>
            <p:nvPr/>
          </p:nvSpPr>
          <p:spPr>
            <a:xfrm flipH="1">
              <a:off x="479522" y="5052224"/>
              <a:ext cx="9703054" cy="1524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grpSp>
      <p:cxnSp>
        <p:nvCxnSpPr>
          <p:cNvPr id="35" name="Straight Connector 34"/>
          <p:cNvCxnSpPr/>
          <p:nvPr/>
        </p:nvCxnSpPr>
        <p:spPr>
          <a:xfrm flipV="1">
            <a:off x="3683258" y="574974"/>
            <a:ext cx="14112" cy="6283649"/>
          </a:xfrm>
          <a:prstGeom prst="line">
            <a:avLst/>
          </a:prstGeom>
          <a:ln w="28575"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4134845" y="779604"/>
            <a:ext cx="4105611" cy="584776"/>
          </a:xfrm>
          <a:prstGeom prst="rect">
            <a:avLst/>
          </a:prstGeom>
          <a:noFill/>
        </p:spPr>
        <p:txBody>
          <a:bodyPr wrap="none" rtlCol="0">
            <a:spAutoFit/>
          </a:bodyPr>
          <a:lstStyle/>
          <a:p>
            <a:r>
              <a:rPr lang="en-US" sz="3200" dirty="0" smtClean="0">
                <a:solidFill>
                  <a:srgbClr val="000000"/>
                </a:solidFill>
              </a:rPr>
              <a:t>Corpus counts per hour</a:t>
            </a:r>
            <a:endParaRPr lang="en-US" sz="3200" dirty="0">
              <a:solidFill>
                <a:srgbClr val="000000"/>
              </a:solidFill>
            </a:endParaRPr>
          </a:p>
        </p:txBody>
      </p:sp>
      <p:sp>
        <p:nvSpPr>
          <p:cNvPr id="37" name="TextBox 36"/>
          <p:cNvSpPr txBox="1"/>
          <p:nvPr/>
        </p:nvSpPr>
        <p:spPr>
          <a:xfrm>
            <a:off x="3031277" y="2808952"/>
            <a:ext cx="6061275" cy="584776"/>
          </a:xfrm>
          <a:prstGeom prst="rect">
            <a:avLst/>
          </a:prstGeom>
          <a:noFill/>
        </p:spPr>
        <p:txBody>
          <a:bodyPr wrap="none" rtlCol="0">
            <a:spAutoFit/>
          </a:bodyPr>
          <a:lstStyle/>
          <a:p>
            <a:r>
              <a:rPr lang="en-US" sz="3200" dirty="0" smtClean="0">
                <a:solidFill>
                  <a:srgbClr val="000000"/>
                </a:solidFill>
              </a:rPr>
              <a:t>Pre-hoc assess all surface mentions</a:t>
            </a:r>
            <a:endParaRPr lang="en-US" sz="3200" dirty="0">
              <a:solidFill>
                <a:srgbClr val="000000"/>
              </a:solidFill>
            </a:endParaRPr>
          </a:p>
        </p:txBody>
      </p:sp>
      <p:sp>
        <p:nvSpPr>
          <p:cNvPr id="38" name="TextBox 37"/>
          <p:cNvSpPr txBox="1"/>
          <p:nvPr/>
        </p:nvSpPr>
        <p:spPr>
          <a:xfrm>
            <a:off x="925740" y="5094561"/>
            <a:ext cx="8983349" cy="584776"/>
          </a:xfrm>
          <a:prstGeom prst="rect">
            <a:avLst/>
          </a:prstGeom>
          <a:noFill/>
        </p:spPr>
        <p:txBody>
          <a:bodyPr wrap="none" rtlCol="0">
            <a:spAutoFit/>
          </a:bodyPr>
          <a:lstStyle/>
          <a:p>
            <a:r>
              <a:rPr lang="en-US" sz="3200" dirty="0" smtClean="0">
                <a:solidFill>
                  <a:srgbClr val="000000"/>
                </a:solidFill>
              </a:rPr>
              <a:t>“vital” docs change entity profile, usually filling a slot</a:t>
            </a:r>
            <a:endParaRPr lang="en-US" sz="3200" dirty="0">
              <a:solidFill>
                <a:srgbClr val="000000"/>
              </a:solidFill>
            </a:endParaRPr>
          </a:p>
        </p:txBody>
      </p:sp>
      <p:sp>
        <p:nvSpPr>
          <p:cNvPr id="39" name="TextBox 38"/>
          <p:cNvSpPr txBox="1"/>
          <p:nvPr/>
        </p:nvSpPr>
        <p:spPr>
          <a:xfrm rot="16200000">
            <a:off x="3014862" y="376262"/>
            <a:ext cx="1280343" cy="707886"/>
          </a:xfrm>
          <a:prstGeom prst="rect">
            <a:avLst/>
          </a:prstGeom>
          <a:noFill/>
        </p:spPr>
        <p:txBody>
          <a:bodyPr wrap="none" rtlCol="0">
            <a:spAutoFit/>
          </a:bodyPr>
          <a:lstStyle/>
          <a:p>
            <a:r>
              <a:rPr lang="en-US" dirty="0" smtClean="0">
                <a:solidFill>
                  <a:srgbClr val="000000"/>
                </a:solidFill>
              </a:rPr>
              <a:t>training</a:t>
            </a:r>
          </a:p>
          <a:p>
            <a:r>
              <a:rPr lang="en-US" dirty="0" smtClean="0">
                <a:solidFill>
                  <a:srgbClr val="000000"/>
                </a:solidFill>
              </a:rPr>
              <a:t>evaluation</a:t>
            </a:r>
            <a:endParaRPr lang="en-US" dirty="0">
              <a:solidFill>
                <a:srgbClr val="000000"/>
              </a:solidFill>
            </a:endParaRPr>
          </a:p>
        </p:txBody>
      </p:sp>
      <p:sp>
        <p:nvSpPr>
          <p:cNvPr id="2" name="TextBox 1"/>
          <p:cNvSpPr txBox="1"/>
          <p:nvPr/>
        </p:nvSpPr>
        <p:spPr>
          <a:xfrm>
            <a:off x="545968" y="5913101"/>
            <a:ext cx="444653" cy="400110"/>
          </a:xfrm>
          <a:prstGeom prst="rect">
            <a:avLst/>
          </a:prstGeom>
          <a:noFill/>
        </p:spPr>
        <p:txBody>
          <a:bodyPr wrap="none" rtlCol="0">
            <a:spAutoFit/>
          </a:bodyPr>
          <a:lstStyle/>
          <a:p>
            <a:r>
              <a:rPr lang="en-US" dirty="0" smtClean="0"/>
              <a:t>10</a:t>
            </a:r>
            <a:endParaRPr lang="en-US" dirty="0"/>
          </a:p>
        </p:txBody>
      </p:sp>
      <p:sp>
        <p:nvSpPr>
          <p:cNvPr id="29" name="TextBox 28"/>
          <p:cNvSpPr txBox="1"/>
          <p:nvPr/>
        </p:nvSpPr>
        <p:spPr>
          <a:xfrm>
            <a:off x="414863" y="5164423"/>
            <a:ext cx="574647" cy="400110"/>
          </a:xfrm>
          <a:prstGeom prst="rect">
            <a:avLst/>
          </a:prstGeom>
          <a:noFill/>
        </p:spPr>
        <p:txBody>
          <a:bodyPr wrap="none" rtlCol="0">
            <a:spAutoFit/>
          </a:bodyPr>
          <a:lstStyle/>
          <a:p>
            <a:r>
              <a:rPr lang="en-US" dirty="0" smtClean="0"/>
              <a:t>100</a:t>
            </a:r>
            <a:endParaRPr lang="en-US" dirty="0"/>
          </a:p>
        </p:txBody>
      </p:sp>
      <p:sp>
        <p:nvSpPr>
          <p:cNvPr id="30" name="TextBox 29"/>
          <p:cNvSpPr txBox="1"/>
          <p:nvPr/>
        </p:nvSpPr>
        <p:spPr>
          <a:xfrm>
            <a:off x="-664" y="1422305"/>
            <a:ext cx="1028622" cy="400110"/>
          </a:xfrm>
          <a:prstGeom prst="rect">
            <a:avLst/>
          </a:prstGeom>
          <a:noFill/>
        </p:spPr>
        <p:txBody>
          <a:bodyPr wrap="none" rtlCol="0">
            <a:spAutoFit/>
          </a:bodyPr>
          <a:lstStyle/>
          <a:p>
            <a:r>
              <a:rPr lang="en-US" dirty="0" smtClean="0"/>
              <a:t>100,000</a:t>
            </a:r>
            <a:endParaRPr lang="en-US" dirty="0"/>
          </a:p>
        </p:txBody>
      </p:sp>
      <p:sp>
        <p:nvSpPr>
          <p:cNvPr id="31" name="TextBox 30"/>
          <p:cNvSpPr txBox="1"/>
          <p:nvPr/>
        </p:nvSpPr>
        <p:spPr>
          <a:xfrm>
            <a:off x="139951" y="2003039"/>
            <a:ext cx="898628" cy="400110"/>
          </a:xfrm>
          <a:prstGeom prst="rect">
            <a:avLst/>
          </a:prstGeom>
          <a:noFill/>
        </p:spPr>
        <p:txBody>
          <a:bodyPr wrap="none" rtlCol="0">
            <a:spAutoFit/>
          </a:bodyPr>
          <a:lstStyle/>
          <a:p>
            <a:r>
              <a:rPr lang="en-US" dirty="0" smtClean="0"/>
              <a:t>10,000</a:t>
            </a:r>
            <a:endParaRPr lang="en-US" dirty="0"/>
          </a:p>
        </p:txBody>
      </p:sp>
      <p:sp>
        <p:nvSpPr>
          <p:cNvPr id="32" name="TextBox 31"/>
          <p:cNvSpPr txBox="1"/>
          <p:nvPr/>
        </p:nvSpPr>
        <p:spPr>
          <a:xfrm>
            <a:off x="266959" y="2613205"/>
            <a:ext cx="768635" cy="400110"/>
          </a:xfrm>
          <a:prstGeom prst="rect">
            <a:avLst/>
          </a:prstGeom>
          <a:noFill/>
        </p:spPr>
        <p:txBody>
          <a:bodyPr wrap="none" rtlCol="0">
            <a:spAutoFit/>
          </a:bodyPr>
          <a:lstStyle/>
          <a:p>
            <a:r>
              <a:rPr lang="en-US" dirty="0"/>
              <a:t>1</a:t>
            </a:r>
            <a:r>
              <a:rPr lang="en-US" dirty="0" smtClean="0"/>
              <a:t>,000</a:t>
            </a:r>
            <a:endParaRPr lang="en-US" dirty="0"/>
          </a:p>
        </p:txBody>
      </p:sp>
      <p:sp>
        <p:nvSpPr>
          <p:cNvPr id="34" name="TextBox 33"/>
          <p:cNvSpPr txBox="1"/>
          <p:nvPr/>
        </p:nvSpPr>
        <p:spPr>
          <a:xfrm>
            <a:off x="429778" y="3198480"/>
            <a:ext cx="574647" cy="400110"/>
          </a:xfrm>
          <a:prstGeom prst="rect">
            <a:avLst/>
          </a:prstGeom>
          <a:noFill/>
        </p:spPr>
        <p:txBody>
          <a:bodyPr wrap="none" rtlCol="0">
            <a:spAutoFit/>
          </a:bodyPr>
          <a:lstStyle/>
          <a:p>
            <a:r>
              <a:rPr lang="en-US" dirty="0" smtClean="0"/>
              <a:t>100</a:t>
            </a:r>
            <a:endParaRPr lang="en-US" dirty="0"/>
          </a:p>
        </p:txBody>
      </p:sp>
      <p:sp>
        <p:nvSpPr>
          <p:cNvPr id="40" name="TextBox 39"/>
          <p:cNvSpPr txBox="1"/>
          <p:nvPr/>
        </p:nvSpPr>
        <p:spPr>
          <a:xfrm>
            <a:off x="541871" y="3790420"/>
            <a:ext cx="444653" cy="400110"/>
          </a:xfrm>
          <a:prstGeom prst="rect">
            <a:avLst/>
          </a:prstGeom>
          <a:noFill/>
        </p:spPr>
        <p:txBody>
          <a:bodyPr wrap="none" rtlCol="0">
            <a:spAutoFit/>
          </a:bodyPr>
          <a:lstStyle/>
          <a:p>
            <a:r>
              <a:rPr lang="en-US" dirty="0" smtClean="0"/>
              <a:t>10</a:t>
            </a:r>
            <a:endParaRPr lang="en-US" dirty="0"/>
          </a:p>
        </p:txBody>
      </p:sp>
    </p:spTree>
    <p:extLst>
      <p:ext uri="{BB962C8B-B14F-4D97-AF65-F5344CB8AC3E}">
        <p14:creationId xmlns:p14="http://schemas.microsoft.com/office/powerpoint/2010/main" val="4246589988"/>
      </p:ext>
    </p:extLst>
  </p:cSld>
  <p:clrMapOvr>
    <a:masterClrMapping/>
  </p:clrMapOvr>
  <mc:AlternateContent xmlns:mc="http://schemas.openxmlformats.org/markup-compatibility/2006" xmlns:p14="http://schemas.microsoft.com/office/powerpoint/2010/main">
    <mc:Choice Requires="p14">
      <p:transition spd="slow" p14:dur="800" advTm="25361">
        <p:circle/>
      </p:transition>
    </mc:Choice>
    <mc:Fallback xmlns="">
      <p:transition xmlns:p14="http://schemas.microsoft.com/office/powerpoint/2010/main" spd="slow" advTm="25361">
        <p:circle/>
      </p:transitio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14600" y="3378369"/>
            <a:ext cx="5029200" cy="1015663"/>
          </a:xfrm>
          <a:prstGeom prst="rect">
            <a:avLst/>
          </a:prstGeom>
        </p:spPr>
        <p:txBody>
          <a:bodyPr>
            <a:spAutoFit/>
          </a:bodyPr>
          <a:lstStyle/>
          <a:p>
            <a:r>
              <a:rPr lang="en-US" dirty="0"/>
              <a:t>## https://</a:t>
            </a:r>
            <a:r>
              <a:rPr lang="en-US" dirty="0" err="1"/>
              <a:t>kb.diffeo.com</a:t>
            </a:r>
            <a:r>
              <a:rPr lang="en-US" dirty="0"/>
              <a:t>/</a:t>
            </a:r>
            <a:r>
              <a:rPr lang="en-US" dirty="0" err="1"/>
              <a:t>Jeff_Mangum</a:t>
            </a:r>
            <a:r>
              <a:rPr lang="en-US" dirty="0"/>
              <a:t> PER_EMPLOYEE_OR_MEMBER_OF: neutral milk hotel</a:t>
            </a:r>
          </a:p>
        </p:txBody>
      </p:sp>
      <p:sp>
        <p:nvSpPr>
          <p:cNvPr id="4" name="Rectangle 3"/>
          <p:cNvSpPr/>
          <p:nvPr/>
        </p:nvSpPr>
        <p:spPr>
          <a:xfrm>
            <a:off x="2514600" y="4606147"/>
            <a:ext cx="5029200" cy="1015663"/>
          </a:xfrm>
          <a:prstGeom prst="rect">
            <a:avLst/>
          </a:prstGeom>
        </p:spPr>
        <p:txBody>
          <a:bodyPr>
            <a:spAutoFit/>
          </a:bodyPr>
          <a:lstStyle/>
          <a:p>
            <a:r>
              <a:rPr lang="en-US" dirty="0"/>
              <a:t>## https://</a:t>
            </a:r>
            <a:r>
              <a:rPr lang="en-US" dirty="0" err="1"/>
              <a:t>kb.diffeo.com</a:t>
            </a:r>
            <a:r>
              <a:rPr lang="en-US" dirty="0"/>
              <a:t>/</a:t>
            </a:r>
            <a:r>
              <a:rPr lang="en-US" dirty="0" err="1"/>
              <a:t>Andy_Billig</a:t>
            </a:r>
            <a:r>
              <a:rPr lang="en-US" dirty="0"/>
              <a:t> PER_SCHOOLS_ATTENDED: </a:t>
            </a:r>
            <a:r>
              <a:rPr lang="en-US" dirty="0" err="1"/>
              <a:t>georgetown</a:t>
            </a:r>
            <a:r>
              <a:rPr lang="en-US" dirty="0"/>
              <a:t> university</a:t>
            </a:r>
          </a:p>
        </p:txBody>
      </p:sp>
    </p:spTree>
    <p:extLst>
      <p:ext uri="{BB962C8B-B14F-4D97-AF65-F5344CB8AC3E}">
        <p14:creationId xmlns:p14="http://schemas.microsoft.com/office/powerpoint/2010/main" val="2392232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a:xfrm>
            <a:off x="4802186" y="567828"/>
            <a:ext cx="5186364" cy="1295400"/>
          </a:xfrm>
        </p:spPr>
        <p:txBody>
          <a:bodyPr/>
          <a:lstStyle/>
          <a:p>
            <a:pPr eaLnBrk="1" hangingPunct="1"/>
            <a:r>
              <a:rPr lang="en-US" sz="2700" dirty="0" smtClean="0">
                <a:solidFill>
                  <a:srgbClr val="FF0000"/>
                </a:solidFill>
                <a:latin typeface="Calibri" charset="0"/>
              </a:rPr>
              <a:t>TREC KBA 2014</a:t>
            </a:r>
            <a:r>
              <a:rPr lang="en-US" sz="2700" dirty="0">
                <a:latin typeface="Calibri" charset="0"/>
              </a:rPr>
              <a:t/>
            </a:r>
            <a:br>
              <a:rPr lang="en-US" sz="2700" dirty="0">
                <a:latin typeface="Calibri" charset="0"/>
              </a:rPr>
            </a:br>
            <a:r>
              <a:rPr lang="en-US" sz="2700" dirty="0" smtClean="0">
                <a:latin typeface="Calibri" charset="0"/>
              </a:rPr>
              <a:t>Stream Filtering </a:t>
            </a:r>
            <a:r>
              <a:rPr lang="en-US" sz="2700" dirty="0">
                <a:latin typeface="Calibri" charset="0"/>
              </a:rPr>
              <a:t>to </a:t>
            </a:r>
            <a:r>
              <a:rPr lang="en-US" sz="2700" dirty="0" smtClean="0">
                <a:latin typeface="Calibri" charset="0"/>
              </a:rPr>
              <a:t/>
            </a:r>
            <a:br>
              <a:rPr lang="en-US" sz="2700" dirty="0" smtClean="0">
                <a:latin typeface="Calibri" charset="0"/>
              </a:rPr>
            </a:br>
            <a:r>
              <a:rPr lang="en-US" sz="2700" dirty="0" smtClean="0">
                <a:latin typeface="Calibri" charset="0"/>
              </a:rPr>
              <a:t>Recommend Citations and Fill Slots</a:t>
            </a:r>
            <a:endParaRPr lang="en-US" sz="2700" dirty="0">
              <a:latin typeface="Calibri" charset="0"/>
            </a:endParaRPr>
          </a:p>
        </p:txBody>
      </p:sp>
      <p:sp>
        <p:nvSpPr>
          <p:cNvPr id="7" name="TextBox 6"/>
          <p:cNvSpPr txBox="1"/>
          <p:nvPr/>
        </p:nvSpPr>
        <p:spPr>
          <a:xfrm>
            <a:off x="4805689" y="2039401"/>
            <a:ext cx="5182869" cy="3047190"/>
          </a:xfrm>
          <a:prstGeom prst="rect">
            <a:avLst/>
          </a:prstGeom>
          <a:noFill/>
        </p:spPr>
        <p:txBody>
          <a:bodyPr wrap="square" lIns="101799" tIns="50900" rIns="101799" bIns="50900">
            <a:spAutoFit/>
          </a:bodyPr>
          <a:lstStyle/>
          <a:p>
            <a:pPr marL="381746" indent="-381746">
              <a:lnSpc>
                <a:spcPct val="120000"/>
              </a:lnSpc>
              <a:buFontTx/>
              <a:buAutoNum type="arabicParenR"/>
              <a:defRPr/>
            </a:pPr>
            <a:r>
              <a:rPr lang="en-US" dirty="0" smtClean="0">
                <a:solidFill>
                  <a:prstClr val="white"/>
                </a:solidFill>
                <a:latin typeface="Calibri"/>
                <a:ea typeface="ヒラギノ角ゴ Pro W3" charset="0"/>
                <a:cs typeface="ヒラギノ角ゴ Pro W3" charset="0"/>
              </a:rPr>
              <a:t>Initialize </a:t>
            </a:r>
            <a:r>
              <a:rPr lang="en-US" dirty="0">
                <a:solidFill>
                  <a:prstClr val="white"/>
                </a:solidFill>
                <a:latin typeface="Calibri"/>
                <a:ea typeface="ヒラギノ角ゴ Pro W3" charset="0"/>
                <a:cs typeface="ヒラギノ角ゴ Pro W3" charset="0"/>
              </a:rPr>
              <a:t>with </a:t>
            </a:r>
            <a:r>
              <a:rPr lang="en-US" dirty="0" smtClean="0">
                <a:solidFill>
                  <a:prstClr val="white"/>
                </a:solidFill>
                <a:latin typeface="Calibri"/>
                <a:ea typeface="ヒラギノ角ゴ Pro W3" charset="0"/>
                <a:cs typeface="ヒラギノ角ゴ Pro W3" charset="0"/>
              </a:rPr>
              <a:t>target entities</a:t>
            </a:r>
            <a:endParaRPr lang="en-US" dirty="0">
              <a:solidFill>
                <a:prstClr val="white"/>
              </a:solidFill>
              <a:latin typeface="Calibri"/>
              <a:ea typeface="ヒラギノ角ゴ Pro W3" charset="0"/>
              <a:cs typeface="ヒラギノ角ゴ Pro W3" charset="0"/>
            </a:endParaRPr>
          </a:p>
          <a:p>
            <a:pPr marL="922338" lvl="1" indent="-350838">
              <a:lnSpc>
                <a:spcPct val="120000"/>
              </a:lnSpc>
              <a:buFont typeface="Arial"/>
              <a:buChar char="•"/>
              <a:defRPr/>
            </a:pPr>
            <a:r>
              <a:rPr lang="en-US" dirty="0" smtClean="0">
                <a:solidFill>
                  <a:prstClr val="white"/>
                </a:solidFill>
                <a:latin typeface="Calibri"/>
                <a:ea typeface="ヒラギノ角ゴ Pro W3" charset="0"/>
                <a:cs typeface="ヒラギノ角ゴ Pro W3" charset="0"/>
              </a:rPr>
              <a:t>Start with citations before </a:t>
            </a:r>
            <a:r>
              <a:rPr lang="en-US" dirty="0" err="1" smtClean="0">
                <a:solidFill>
                  <a:prstClr val="white"/>
                </a:solidFill>
                <a:latin typeface="Calibri"/>
                <a:ea typeface="ヒラギノ角ゴ Pro W3" charset="0"/>
                <a:cs typeface="ヒラギノ角ゴ Pro W3" charset="0"/>
              </a:rPr>
              <a:t>dateX</a:t>
            </a:r>
            <a:r>
              <a:rPr lang="en-US" dirty="0" smtClean="0">
                <a:solidFill>
                  <a:prstClr val="white"/>
                </a:solidFill>
                <a:latin typeface="Calibri"/>
                <a:ea typeface="ヒラギノ角ゴ Pro W3" charset="0"/>
                <a:cs typeface="ヒラギノ角ゴ Pro W3" charset="0"/>
              </a:rPr>
              <a:t> (20%)</a:t>
            </a:r>
          </a:p>
          <a:p>
            <a:pPr>
              <a:lnSpc>
                <a:spcPct val="120000"/>
              </a:lnSpc>
              <a:defRPr/>
            </a:pPr>
            <a:endParaRPr lang="en-US" dirty="0" smtClean="0">
              <a:solidFill>
                <a:prstClr val="white"/>
              </a:solidFill>
              <a:latin typeface="Calibri"/>
              <a:ea typeface="ヒラギノ角ゴ Pro W3" charset="0"/>
              <a:cs typeface="ヒラギノ角ゴ Pro W3" charset="0"/>
            </a:endParaRPr>
          </a:p>
          <a:p>
            <a:pPr marL="381746" indent="-381746">
              <a:lnSpc>
                <a:spcPct val="120000"/>
              </a:lnSpc>
              <a:buFontTx/>
              <a:buAutoNum type="arabicParenR"/>
              <a:defRPr/>
            </a:pPr>
            <a:r>
              <a:rPr lang="en-US" dirty="0" smtClean="0">
                <a:solidFill>
                  <a:prstClr val="white"/>
                </a:solidFill>
                <a:latin typeface="Calibri"/>
                <a:ea typeface="ヒラギノ角ゴ Pro W3" charset="0"/>
                <a:cs typeface="ヒラギノ角ゴ Pro W3" charset="0"/>
              </a:rPr>
              <a:t>Iterate </a:t>
            </a:r>
            <a:r>
              <a:rPr lang="en-US" dirty="0">
                <a:solidFill>
                  <a:prstClr val="white"/>
                </a:solidFill>
                <a:latin typeface="Calibri"/>
                <a:ea typeface="ヒラギノ角ゴ Pro W3" charset="0"/>
                <a:cs typeface="ヒラギノ角ゴ Pro W3" charset="0"/>
              </a:rPr>
              <a:t>over </a:t>
            </a:r>
            <a:r>
              <a:rPr lang="en-US" dirty="0" smtClean="0">
                <a:solidFill>
                  <a:prstClr val="white"/>
                </a:solidFill>
                <a:latin typeface="Calibri"/>
                <a:ea typeface="ヒラギノ角ゴ Pro W3" charset="0"/>
                <a:cs typeface="ヒラギノ角ゴ Pro W3" charset="0"/>
              </a:rPr>
              <a:t>stream of text items</a:t>
            </a:r>
          </a:p>
          <a:p>
            <a:pPr marL="890743" lvl="1" indent="-381746">
              <a:lnSpc>
                <a:spcPct val="120000"/>
              </a:lnSpc>
              <a:buFont typeface="Arial"/>
              <a:buChar char="•"/>
              <a:defRPr/>
            </a:pPr>
            <a:r>
              <a:rPr lang="en-US" dirty="0">
                <a:solidFill>
                  <a:prstClr val="white"/>
                </a:solidFill>
                <a:ea typeface="ヒラギノ角ゴ Pro W3" charset="0"/>
                <a:cs typeface="ヒラギノ角ゴ Pro W3" charset="0"/>
              </a:rPr>
              <a:t>Predict citations after </a:t>
            </a:r>
            <a:r>
              <a:rPr lang="en-US" dirty="0" err="1" smtClean="0">
                <a:solidFill>
                  <a:prstClr val="white"/>
                </a:solidFill>
                <a:ea typeface="ヒラギノ角ゴ Pro W3" charset="0"/>
                <a:cs typeface="ヒラギノ角ゴ Pro W3" charset="0"/>
              </a:rPr>
              <a:t>dateX</a:t>
            </a:r>
            <a:r>
              <a:rPr lang="en-US" dirty="0" smtClean="0">
                <a:solidFill>
                  <a:prstClr val="white"/>
                </a:solidFill>
                <a:ea typeface="ヒラギノ角ゴ Pro W3" charset="0"/>
                <a:cs typeface="ヒラギノ角ゴ Pro W3" charset="0"/>
              </a:rPr>
              <a:t> (80%)</a:t>
            </a:r>
            <a:endParaRPr lang="en-US" dirty="0">
              <a:solidFill>
                <a:prstClr val="white"/>
              </a:solidFill>
              <a:ea typeface="ヒラギノ角ゴ Pro W3" charset="0"/>
              <a:cs typeface="ヒラギノ角ゴ Pro W3" charset="0"/>
            </a:endParaRPr>
          </a:p>
          <a:p>
            <a:pPr marL="890743" lvl="1" indent="-381746">
              <a:lnSpc>
                <a:spcPct val="120000"/>
              </a:lnSpc>
              <a:buFont typeface="Arial"/>
              <a:buChar char="•"/>
              <a:defRPr/>
            </a:pPr>
            <a:r>
              <a:rPr lang="en-US" dirty="0" smtClean="0">
                <a:solidFill>
                  <a:prstClr val="white"/>
                </a:solidFill>
                <a:latin typeface="Calibri"/>
                <a:ea typeface="ヒラギノ角ゴ Pro W3" charset="0"/>
                <a:cs typeface="ヒラギノ角ゴ Pro W3" charset="0"/>
              </a:rPr>
              <a:t>Citation = “vital”, i.e. changes profile</a:t>
            </a:r>
          </a:p>
          <a:p>
            <a:pPr marL="381746" indent="-381746">
              <a:lnSpc>
                <a:spcPct val="120000"/>
              </a:lnSpc>
              <a:buFontTx/>
              <a:buAutoNum type="arabicParenR"/>
              <a:defRPr/>
            </a:pPr>
            <a:endParaRPr lang="en-US" dirty="0" smtClean="0">
              <a:solidFill>
                <a:prstClr val="white"/>
              </a:solidFill>
              <a:latin typeface="Calibri"/>
              <a:ea typeface="ヒラギノ角ゴ Pro W3" charset="0"/>
              <a:cs typeface="ヒラギノ角ゴ Pro W3" charset="0"/>
            </a:endParaRPr>
          </a:p>
          <a:p>
            <a:pPr marL="381746" indent="-381746">
              <a:lnSpc>
                <a:spcPct val="120000"/>
              </a:lnSpc>
              <a:buFontTx/>
              <a:buAutoNum type="arabicParenR"/>
              <a:defRPr/>
            </a:pPr>
            <a:r>
              <a:rPr lang="en-US" dirty="0" smtClean="0">
                <a:solidFill>
                  <a:prstClr val="white"/>
                </a:solidFill>
                <a:latin typeface="Calibri"/>
                <a:ea typeface="ヒラギノ角ゴ Pro W3" charset="0"/>
                <a:cs typeface="ヒラギノ角ゴ Pro W3" charset="0"/>
              </a:rPr>
              <a:t>Identify </a:t>
            </a:r>
            <a:r>
              <a:rPr lang="en-US" dirty="0" err="1" smtClean="0">
                <a:solidFill>
                  <a:prstClr val="white"/>
                </a:solidFill>
                <a:latin typeface="Calibri"/>
                <a:ea typeface="ヒラギノ角ゴ Pro W3" charset="0"/>
                <a:cs typeface="ヒラギノ角ゴ Pro W3" charset="0"/>
              </a:rPr>
              <a:t>infobox</a:t>
            </a:r>
            <a:r>
              <a:rPr lang="en-US" dirty="0" smtClean="0">
                <a:solidFill>
                  <a:prstClr val="white"/>
                </a:solidFill>
                <a:latin typeface="Calibri"/>
                <a:ea typeface="ヒラギノ角ゴ Pro W3" charset="0"/>
                <a:cs typeface="ヒラギノ角ゴ Pro W3" charset="0"/>
              </a:rPr>
              <a:t> slot values</a:t>
            </a:r>
          </a:p>
        </p:txBody>
      </p:sp>
      <p:sp>
        <p:nvSpPr>
          <p:cNvPr id="10" name="Left Arrow 9"/>
          <p:cNvSpPr/>
          <p:nvPr/>
        </p:nvSpPr>
        <p:spPr>
          <a:xfrm>
            <a:off x="2930117" y="4810118"/>
            <a:ext cx="6815613" cy="3178679"/>
          </a:xfrm>
          <a:prstGeom prst="leftArrow">
            <a:avLst>
              <a:gd name="adj1" fmla="val 65981"/>
              <a:gd name="adj2" fmla="val 50000"/>
            </a:avLst>
          </a:prstGeom>
        </p:spPr>
        <p:style>
          <a:lnRef idx="1">
            <a:schemeClr val="accent1"/>
          </a:lnRef>
          <a:fillRef idx="2">
            <a:schemeClr val="accent1"/>
          </a:fillRef>
          <a:effectRef idx="1">
            <a:schemeClr val="accent1"/>
          </a:effectRef>
          <a:fontRef idx="minor">
            <a:schemeClr val="dk1"/>
          </a:fontRef>
        </p:style>
        <p:txBody>
          <a:bodyPr lIns="101799" tIns="50900" rIns="101799" bIns="50900" anchor="ctr"/>
          <a:lstStyle/>
          <a:p>
            <a:pPr>
              <a:defRPr/>
            </a:pPr>
            <a:r>
              <a:rPr lang="en-US" dirty="0">
                <a:solidFill>
                  <a:prstClr val="black"/>
                </a:solidFill>
                <a:latin typeface="Calibri"/>
              </a:rPr>
              <a:t>Content Stream</a:t>
            </a:r>
          </a:p>
          <a:p>
            <a:pPr marL="318121" indent="-318121">
              <a:buFont typeface="Arial"/>
              <a:buChar char="•"/>
              <a:defRPr/>
            </a:pPr>
            <a:r>
              <a:rPr lang="en-US" dirty="0" smtClean="0">
                <a:solidFill>
                  <a:prstClr val="black"/>
                </a:solidFill>
                <a:latin typeface="Calibri"/>
              </a:rPr>
              <a:t>1.2bn texts, 50% English</a:t>
            </a:r>
          </a:p>
          <a:p>
            <a:pPr marL="318121" indent="-318121">
              <a:buFont typeface="Arial"/>
              <a:buChar char="•"/>
              <a:defRPr/>
            </a:pPr>
            <a:r>
              <a:rPr lang="en-US" dirty="0" smtClean="0">
                <a:solidFill>
                  <a:prstClr val="black"/>
                </a:solidFill>
                <a:latin typeface="Calibri"/>
              </a:rPr>
              <a:t>&gt;500M tagged by Serif</a:t>
            </a:r>
          </a:p>
          <a:p>
            <a:pPr marL="318121" indent="-318121">
              <a:buFont typeface="Arial"/>
              <a:buChar char="•"/>
              <a:defRPr/>
            </a:pPr>
            <a:r>
              <a:rPr lang="en-US" dirty="0" smtClean="0">
                <a:solidFill>
                  <a:prstClr val="black"/>
                </a:solidFill>
                <a:latin typeface="Calibri"/>
              </a:rPr>
              <a:t>13,663 hours of data (19 months)</a:t>
            </a:r>
          </a:p>
          <a:p>
            <a:pPr marL="318121" indent="-318121">
              <a:buFont typeface="Arial"/>
              <a:buChar char="•"/>
              <a:defRPr/>
            </a:pPr>
            <a:r>
              <a:rPr lang="en-US" dirty="0" smtClean="0">
                <a:solidFill>
                  <a:prstClr val="black"/>
                </a:solidFill>
                <a:latin typeface="Calibri"/>
              </a:rPr>
              <a:t>10</a:t>
            </a:r>
            <a:r>
              <a:rPr lang="en-US" baseline="30000" dirty="0" smtClean="0">
                <a:solidFill>
                  <a:prstClr val="black"/>
                </a:solidFill>
                <a:latin typeface="Calibri"/>
              </a:rPr>
              <a:t>5 </a:t>
            </a:r>
            <a:r>
              <a:rPr lang="en-US" dirty="0" smtClean="0">
                <a:solidFill>
                  <a:prstClr val="black"/>
                </a:solidFill>
                <a:latin typeface="Calibri"/>
              </a:rPr>
              <a:t>docs-per-hour</a:t>
            </a:r>
          </a:p>
          <a:p>
            <a:pPr marL="318121" indent="-318121">
              <a:buFont typeface="Arial"/>
              <a:buChar char="•"/>
              <a:defRPr/>
            </a:pPr>
            <a:r>
              <a:rPr lang="en-US" dirty="0" smtClean="0">
                <a:solidFill>
                  <a:prstClr val="black"/>
                </a:solidFill>
                <a:latin typeface="Calibri"/>
              </a:rPr>
              <a:t>News</a:t>
            </a:r>
            <a:r>
              <a:rPr lang="en-US" dirty="0">
                <a:solidFill>
                  <a:prstClr val="black"/>
                </a:solidFill>
                <a:latin typeface="Calibri"/>
              </a:rPr>
              <a:t>, </a:t>
            </a:r>
            <a:r>
              <a:rPr lang="en-US" dirty="0" smtClean="0">
                <a:solidFill>
                  <a:prstClr val="black"/>
                </a:solidFill>
                <a:latin typeface="Calibri"/>
              </a:rPr>
              <a:t>blogs, forums, preprints, and more</a:t>
            </a:r>
            <a:endParaRPr lang="en-US" dirty="0">
              <a:solidFill>
                <a:prstClr val="black"/>
              </a:solidFill>
              <a:latin typeface="Calibri"/>
            </a:endParaRPr>
          </a:p>
        </p:txBody>
      </p:sp>
      <p:sp>
        <p:nvSpPr>
          <p:cNvPr id="12" name="Circular Arrow 11"/>
          <p:cNvSpPr/>
          <p:nvPr/>
        </p:nvSpPr>
        <p:spPr>
          <a:xfrm rot="16394997">
            <a:off x="1114272" y="5123400"/>
            <a:ext cx="2423477" cy="2392363"/>
          </a:xfrm>
          <a:prstGeom prst="circularArrow">
            <a:avLst>
              <a:gd name="adj1" fmla="val 12500"/>
              <a:gd name="adj2" fmla="val 1142319"/>
              <a:gd name="adj3" fmla="val 20457681"/>
              <a:gd name="adj4" fmla="val 135743"/>
              <a:gd name="adj5" fmla="val 12500"/>
            </a:avLst>
          </a:prstGeom>
        </p:spPr>
        <p:style>
          <a:lnRef idx="1">
            <a:schemeClr val="accent1"/>
          </a:lnRef>
          <a:fillRef idx="3">
            <a:schemeClr val="accent1"/>
          </a:fillRef>
          <a:effectRef idx="2">
            <a:schemeClr val="accent1"/>
          </a:effectRef>
          <a:fontRef idx="minor">
            <a:schemeClr val="lt1"/>
          </a:fontRef>
        </p:style>
        <p:txBody>
          <a:bodyPr lIns="101799" tIns="50900" rIns="101799" bIns="50900" anchor="ctr"/>
          <a:lstStyle/>
          <a:p>
            <a:pPr algn="ctr">
              <a:defRPr/>
            </a:pPr>
            <a:endParaRPr lang="en-US">
              <a:solidFill>
                <a:prstClr val="black"/>
              </a:solidFill>
              <a:latin typeface="Calibri"/>
            </a:endParaRPr>
          </a:p>
        </p:txBody>
      </p:sp>
      <p:sp>
        <p:nvSpPr>
          <p:cNvPr id="14" name="TextBox 13"/>
          <p:cNvSpPr txBox="1">
            <a:spLocks noChangeArrowheads="1"/>
          </p:cNvSpPr>
          <p:nvPr/>
        </p:nvSpPr>
        <p:spPr bwMode="auto">
          <a:xfrm>
            <a:off x="1383030" y="5955243"/>
            <a:ext cx="1878965" cy="841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799" tIns="50900" rIns="101799" bIns="50900">
            <a:spAutoFit/>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algn="ctr" eaLnBrk="1" fontAlgn="base" hangingPunct="1">
              <a:spcBef>
                <a:spcPct val="0"/>
              </a:spcBef>
              <a:spcAft>
                <a:spcPct val="0"/>
              </a:spcAft>
            </a:pPr>
            <a:r>
              <a:rPr lang="en-US" dirty="0" smtClean="0">
                <a:solidFill>
                  <a:prstClr val="white"/>
                </a:solidFill>
              </a:rPr>
              <a:t>Your KBA System</a:t>
            </a:r>
          </a:p>
        </p:txBody>
      </p:sp>
      <p:sp>
        <p:nvSpPr>
          <p:cNvPr id="17" name="Rectangle 16"/>
          <p:cNvSpPr/>
          <p:nvPr/>
        </p:nvSpPr>
        <p:spPr bwMode="auto">
          <a:xfrm>
            <a:off x="87312" y="683683"/>
            <a:ext cx="4046062" cy="2482850"/>
          </a:xfrm>
          <a:prstGeom prst="rect">
            <a:avLst/>
          </a:prstGeom>
          <a:ln w="12700" cmpd="sng"/>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lIns="101799" tIns="50900" rIns="101799" bIns="50900" anchor="ctr"/>
          <a:lstStyle/>
          <a:p>
            <a:pPr algn="ctr" fontAlgn="base">
              <a:spcBef>
                <a:spcPct val="0"/>
              </a:spcBef>
              <a:spcAft>
                <a:spcPct val="0"/>
              </a:spcAft>
              <a:defRPr/>
            </a:pPr>
            <a:endParaRPr lang="en-US">
              <a:solidFill>
                <a:prstClr val="white"/>
              </a:solidFill>
              <a:latin typeface="Calibri"/>
            </a:endParaRPr>
          </a:p>
        </p:txBody>
      </p:sp>
      <p:sp>
        <p:nvSpPr>
          <p:cNvPr id="18" name="Rectangle 17"/>
          <p:cNvSpPr/>
          <p:nvPr/>
        </p:nvSpPr>
        <p:spPr bwMode="auto">
          <a:xfrm>
            <a:off x="254952" y="856403"/>
            <a:ext cx="4046062" cy="2482850"/>
          </a:xfrm>
          <a:prstGeom prst="rect">
            <a:avLst/>
          </a:prstGeom>
          <a:ln w="12700" cmpd="sng"/>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lIns="101799" tIns="50900" rIns="101799" bIns="50900" anchor="ctr"/>
          <a:lstStyle/>
          <a:p>
            <a:pPr algn="ctr" fontAlgn="base">
              <a:spcBef>
                <a:spcPct val="0"/>
              </a:spcBef>
              <a:spcAft>
                <a:spcPct val="0"/>
              </a:spcAft>
              <a:defRPr/>
            </a:pPr>
            <a:endParaRPr lang="en-US">
              <a:solidFill>
                <a:prstClr val="white"/>
              </a:solidFill>
              <a:latin typeface="Calibri"/>
            </a:endParaRPr>
          </a:p>
        </p:txBody>
      </p:sp>
      <p:pic>
        <p:nvPicPr>
          <p:cNvPr id="19" name="Picture 3" descr="Screen Shot 2011-12-09 at 8.41.26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3070" y="1036320"/>
            <a:ext cx="4046062" cy="2482850"/>
          </a:xfrm>
          <a:prstGeom prst="rect">
            <a:avLst/>
          </a:prstGeom>
          <a:noFill/>
          <a:ln w="9525">
            <a:solidFill>
              <a:srgbClr val="000000"/>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0" name="TextBox 1"/>
          <p:cNvSpPr txBox="1">
            <a:spLocks noChangeArrowheads="1"/>
          </p:cNvSpPr>
          <p:nvPr/>
        </p:nvSpPr>
        <p:spPr bwMode="auto">
          <a:xfrm>
            <a:off x="432386" y="1072305"/>
            <a:ext cx="4046752" cy="84145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1799" tIns="50900" rIns="101799" bIns="50900">
            <a:spAutoFit/>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algn="ctr" eaLnBrk="1" fontAlgn="base" hangingPunct="1">
              <a:spcBef>
                <a:spcPct val="0"/>
              </a:spcBef>
              <a:spcAft>
                <a:spcPct val="0"/>
              </a:spcAft>
            </a:pPr>
            <a:r>
              <a:rPr lang="en-US" smtClean="0">
                <a:solidFill>
                  <a:prstClr val="black"/>
                </a:solidFill>
              </a:rPr>
              <a:t>Entities in Wikipedia or another Knowledge Base</a:t>
            </a:r>
          </a:p>
        </p:txBody>
      </p:sp>
      <p:sp>
        <p:nvSpPr>
          <p:cNvPr id="21" name="Up Arrow 20"/>
          <p:cNvSpPr/>
          <p:nvPr/>
        </p:nvSpPr>
        <p:spPr>
          <a:xfrm>
            <a:off x="1065216" y="3005908"/>
            <a:ext cx="2636838" cy="2187787"/>
          </a:xfrm>
          <a:prstGeom prst="upArrow">
            <a:avLst>
              <a:gd name="adj1" fmla="val 67430"/>
              <a:gd name="adj2" fmla="val 62500"/>
            </a:avLst>
          </a:prstGeom>
        </p:spPr>
        <p:style>
          <a:lnRef idx="1">
            <a:schemeClr val="accent1"/>
          </a:lnRef>
          <a:fillRef idx="2">
            <a:schemeClr val="accent1"/>
          </a:fillRef>
          <a:effectRef idx="1">
            <a:schemeClr val="accent1"/>
          </a:effectRef>
          <a:fontRef idx="minor">
            <a:schemeClr val="dk1"/>
          </a:fontRef>
        </p:style>
        <p:txBody>
          <a:bodyPr lIns="101799" tIns="50900" rIns="101799" bIns="50900" anchor="ctr"/>
          <a:lstStyle/>
          <a:p>
            <a:pPr algn="ctr">
              <a:defRPr/>
            </a:pPr>
            <a:endParaRPr lang="en-US" dirty="0">
              <a:solidFill>
                <a:prstClr val="black"/>
              </a:solidFill>
              <a:latin typeface="Calibri"/>
            </a:endParaRPr>
          </a:p>
        </p:txBody>
      </p:sp>
      <p:sp>
        <p:nvSpPr>
          <p:cNvPr id="22" name="Rectangle 5"/>
          <p:cNvSpPr>
            <a:spLocks noChangeArrowheads="1"/>
          </p:cNvSpPr>
          <p:nvPr/>
        </p:nvSpPr>
        <p:spPr bwMode="auto">
          <a:xfrm>
            <a:off x="1397001" y="3762162"/>
            <a:ext cx="1943577" cy="1045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799" tIns="50900" rIns="101799" bIns="50900">
            <a:spAutoFit/>
          </a:bodyPr>
          <a:lstStyle/>
          <a:p>
            <a:pPr algn="ctr" fontAlgn="base">
              <a:spcBef>
                <a:spcPct val="0"/>
              </a:spcBef>
              <a:spcAft>
                <a:spcPct val="0"/>
              </a:spcAft>
            </a:pPr>
            <a:r>
              <a:rPr lang="en-US" dirty="0" smtClean="0">
                <a:solidFill>
                  <a:prstClr val="black"/>
                </a:solidFill>
                <a:latin typeface="Calibri" charset="0"/>
                <a:ea typeface="ヒラギノ角ゴ Pro W3" charset="0"/>
                <a:cs typeface="ヒラギノ角ゴ Pro W3" charset="0"/>
              </a:rPr>
              <a:t>Automatically recommend new edits</a:t>
            </a:r>
          </a:p>
        </p:txBody>
      </p:sp>
    </p:spTree>
    <p:extLst>
      <p:ext uri="{BB962C8B-B14F-4D97-AF65-F5344CB8AC3E}">
        <p14:creationId xmlns:p14="http://schemas.microsoft.com/office/powerpoint/2010/main" val="3357300883"/>
      </p:ext>
    </p:extLst>
  </p:cSld>
  <p:clrMapOvr>
    <a:masterClrMapping/>
  </p:clrMapOvr>
  <p:transition xmlns:p14="http://schemas.microsoft.com/office/powerpoint/2010/main" spd="slow" advTm="121159">
    <p:wip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7605" y="0"/>
            <a:ext cx="16428720" cy="7772400"/>
          </a:xfrm>
          <a:prstGeom prst="rect">
            <a:avLst/>
          </a:prstGeom>
        </p:spPr>
      </p:pic>
      <p:sp>
        <p:nvSpPr>
          <p:cNvPr id="4" name="TextBox 3"/>
          <p:cNvSpPr txBox="1"/>
          <p:nvPr/>
        </p:nvSpPr>
        <p:spPr>
          <a:xfrm>
            <a:off x="5872701" y="5311143"/>
            <a:ext cx="4181201" cy="2026480"/>
          </a:xfrm>
          <a:prstGeom prst="rect">
            <a:avLst/>
          </a:prstGeom>
          <a:noFill/>
        </p:spPr>
        <p:txBody>
          <a:bodyPr wrap="none" lIns="101799" tIns="50900" rIns="101799" bIns="50900" rtlCol="0">
            <a:spAutoFit/>
          </a:bodyPr>
          <a:lstStyle/>
          <a:p>
            <a:r>
              <a:rPr lang="en-US" sz="2500" b="1" dirty="0" smtClean="0">
                <a:solidFill>
                  <a:schemeClr val="bg1"/>
                </a:solidFill>
              </a:rPr>
              <a:t>Information Retrieval:</a:t>
            </a:r>
            <a:endParaRPr lang="en-US" sz="2500" b="1" dirty="0">
              <a:solidFill>
                <a:schemeClr val="bg1"/>
              </a:solidFill>
            </a:endParaRPr>
          </a:p>
          <a:p>
            <a:pPr marL="318121" indent="-318121">
              <a:buFont typeface="Arial"/>
              <a:buChar char="•"/>
            </a:pPr>
            <a:r>
              <a:rPr lang="en-US" sz="2500" b="1" dirty="0">
                <a:solidFill>
                  <a:schemeClr val="bg1"/>
                </a:solidFill>
              </a:rPr>
              <a:t>User task centric</a:t>
            </a:r>
          </a:p>
          <a:p>
            <a:pPr marL="318121" indent="-318121">
              <a:buFont typeface="Arial"/>
              <a:buChar char="•"/>
            </a:pPr>
            <a:r>
              <a:rPr lang="en-US" sz="2500" b="1" dirty="0">
                <a:solidFill>
                  <a:schemeClr val="bg1"/>
                </a:solidFill>
              </a:rPr>
              <a:t>Variation in interpretation</a:t>
            </a:r>
          </a:p>
          <a:p>
            <a:pPr marL="318121" indent="-318121">
              <a:buFont typeface="Arial"/>
              <a:buChar char="•"/>
            </a:pPr>
            <a:r>
              <a:rPr lang="en-US" sz="2500" b="1" dirty="0">
                <a:solidFill>
                  <a:schemeClr val="bg1"/>
                </a:solidFill>
              </a:rPr>
              <a:t>Scores </a:t>
            </a:r>
            <a:r>
              <a:rPr lang="en-US" sz="2500" b="1" dirty="0">
                <a:solidFill>
                  <a:schemeClr val="bg1"/>
                </a:solidFill>
                <a:sym typeface="Wingdings"/>
              </a:rPr>
              <a:t> </a:t>
            </a:r>
            <a:r>
              <a:rPr lang="en-US" sz="2500" b="1" dirty="0">
                <a:solidFill>
                  <a:schemeClr val="bg1"/>
                </a:solidFill>
              </a:rPr>
              <a:t>cascading lists</a:t>
            </a:r>
          </a:p>
          <a:p>
            <a:pPr marL="318121" indent="-318121">
              <a:buFont typeface="Arial"/>
              <a:buChar char="•"/>
            </a:pPr>
            <a:r>
              <a:rPr lang="en-US" sz="2500" b="1" dirty="0">
                <a:solidFill>
                  <a:schemeClr val="bg1"/>
                </a:solidFill>
              </a:rPr>
              <a:t>Constructionist, emergence</a:t>
            </a:r>
          </a:p>
        </p:txBody>
      </p:sp>
      <p:sp>
        <p:nvSpPr>
          <p:cNvPr id="5" name="TextBox 4"/>
          <p:cNvSpPr txBox="1"/>
          <p:nvPr/>
        </p:nvSpPr>
        <p:spPr>
          <a:xfrm>
            <a:off x="712471" y="5311143"/>
            <a:ext cx="4677088" cy="2026398"/>
          </a:xfrm>
          <a:prstGeom prst="rect">
            <a:avLst/>
          </a:prstGeom>
          <a:noFill/>
        </p:spPr>
        <p:txBody>
          <a:bodyPr wrap="none" lIns="101799" tIns="50900" rIns="101799" bIns="50900" rtlCol="0">
            <a:spAutoFit/>
          </a:bodyPr>
          <a:lstStyle/>
          <a:p>
            <a:r>
              <a:rPr lang="en-US" sz="2500" b="1" dirty="0" smtClean="0">
                <a:solidFill>
                  <a:schemeClr val="bg1"/>
                </a:solidFill>
              </a:rPr>
              <a:t>Natural Language Understanding:</a:t>
            </a:r>
            <a:endParaRPr lang="en-US" sz="2500" b="1" dirty="0">
              <a:solidFill>
                <a:schemeClr val="bg1"/>
              </a:solidFill>
            </a:endParaRPr>
          </a:p>
          <a:p>
            <a:pPr marL="318121" indent="-318121">
              <a:buFont typeface="Arial"/>
              <a:buChar char="•"/>
            </a:pPr>
            <a:r>
              <a:rPr lang="en-US" sz="2500" b="1" dirty="0">
                <a:solidFill>
                  <a:schemeClr val="bg1"/>
                </a:solidFill>
              </a:rPr>
              <a:t>Data parsing centric</a:t>
            </a:r>
          </a:p>
          <a:p>
            <a:pPr marL="318121" indent="-318121">
              <a:buFont typeface="Arial"/>
              <a:buChar char="•"/>
            </a:pPr>
            <a:r>
              <a:rPr lang="en-US" sz="2500" b="1" dirty="0">
                <a:solidFill>
                  <a:schemeClr val="bg1"/>
                </a:solidFill>
              </a:rPr>
              <a:t>Universal annotation</a:t>
            </a:r>
          </a:p>
          <a:p>
            <a:pPr marL="318121" indent="-318121">
              <a:buFont typeface="Arial"/>
              <a:buChar char="•"/>
            </a:pPr>
            <a:r>
              <a:rPr lang="en-US" sz="2500" b="1" dirty="0">
                <a:solidFill>
                  <a:schemeClr val="bg1"/>
                </a:solidFill>
              </a:rPr>
              <a:t>Scores </a:t>
            </a:r>
            <a:r>
              <a:rPr lang="en-US" sz="2500" b="1" dirty="0">
                <a:solidFill>
                  <a:schemeClr val="bg1"/>
                </a:solidFill>
                <a:sym typeface="Wingdings"/>
              </a:rPr>
              <a:t> </a:t>
            </a:r>
            <a:r>
              <a:rPr lang="en-US" sz="2500" b="1" dirty="0">
                <a:solidFill>
                  <a:schemeClr val="bg1"/>
                </a:solidFill>
              </a:rPr>
              <a:t>probabilities</a:t>
            </a:r>
          </a:p>
          <a:p>
            <a:pPr marL="318121" indent="-318121">
              <a:buFont typeface="Arial"/>
              <a:buChar char="•"/>
            </a:pPr>
            <a:r>
              <a:rPr lang="en-US" sz="2500" b="1" dirty="0">
                <a:solidFill>
                  <a:schemeClr val="bg1"/>
                </a:solidFill>
              </a:rPr>
              <a:t>Reductionist</a:t>
            </a:r>
          </a:p>
        </p:txBody>
      </p:sp>
      <p:sp>
        <p:nvSpPr>
          <p:cNvPr id="6" name="Title 1"/>
          <p:cNvSpPr>
            <a:spLocks noGrp="1"/>
          </p:cNvSpPr>
          <p:nvPr>
            <p:ph type="title"/>
          </p:nvPr>
        </p:nvSpPr>
        <p:spPr>
          <a:xfrm>
            <a:off x="502920" y="311256"/>
            <a:ext cx="9052560" cy="1295400"/>
          </a:xfrm>
        </p:spPr>
        <p:txBody>
          <a:bodyPr/>
          <a:lstStyle/>
          <a:p>
            <a:r>
              <a:rPr lang="en-US" dirty="0" err="1" smtClean="0">
                <a:solidFill>
                  <a:srgbClr val="000000"/>
                </a:solidFill>
              </a:rPr>
              <a:t>TRECing</a:t>
            </a:r>
            <a:r>
              <a:rPr lang="en-US" dirty="0">
                <a:solidFill>
                  <a:srgbClr val="000000"/>
                </a:solidFill>
              </a:rPr>
              <a:t> </a:t>
            </a:r>
            <a:r>
              <a:rPr lang="en-US" dirty="0" smtClean="0">
                <a:solidFill>
                  <a:srgbClr val="000000"/>
                </a:solidFill>
              </a:rPr>
              <a:t>the continental divide between NLU and IR</a:t>
            </a:r>
            <a:endParaRPr lang="en-US" dirty="0">
              <a:solidFill>
                <a:srgbClr val="000000"/>
              </a:solidFill>
            </a:endParaRPr>
          </a:p>
        </p:txBody>
      </p:sp>
    </p:spTree>
    <p:extLst>
      <p:ext uri="{BB962C8B-B14F-4D97-AF65-F5344CB8AC3E}">
        <p14:creationId xmlns:p14="http://schemas.microsoft.com/office/powerpoint/2010/main" val="2403417018"/>
      </p:ext>
    </p:extLst>
  </p:cSld>
  <p:clrMapOvr>
    <a:masterClrMapping/>
  </p:clrMapOvr>
  <mc:AlternateContent xmlns:mc="http://schemas.openxmlformats.org/markup-compatibility/2006" xmlns:p14="http://schemas.microsoft.com/office/powerpoint/2010/main">
    <mc:Choice Requires="p14">
      <p:transition spd="slow" p14:dur="2000" advTm="101762"/>
    </mc:Choice>
    <mc:Fallback xmlns="">
      <p:transition xmlns:p14="http://schemas.microsoft.com/office/powerpoint/2010/main" spd="slow" advTm="101762"/>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06-15 at 11.02.5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sp>
        <p:nvSpPr>
          <p:cNvPr id="6" name="Rectangle 5"/>
          <p:cNvSpPr/>
          <p:nvPr/>
        </p:nvSpPr>
        <p:spPr>
          <a:xfrm>
            <a:off x="4580467" y="906461"/>
            <a:ext cx="5477934" cy="686593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694267" y="5118100"/>
            <a:ext cx="5477934" cy="17399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694267" y="2552700"/>
            <a:ext cx="2518833" cy="17399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9571527"/>
      </p:ext>
    </p:extLst>
  </p:cSld>
  <p:clrMapOvr>
    <a:masterClrMapping/>
  </p:clrMapOvr>
  <mc:AlternateContent xmlns:mc="http://schemas.openxmlformats.org/markup-compatibility/2006" xmlns:p14="http://schemas.microsoft.com/office/powerpoint/2010/main">
    <mc:Choice Requires="p14">
      <p:transition spd="slow" p14:dur="2000" advTm="19647"/>
    </mc:Choice>
    <mc:Fallback xmlns="">
      <p:transition xmlns:p14="http://schemas.microsoft.com/office/powerpoint/2010/main" spd="slow" advTm="19647"/>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06-15 at 11.02.5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sp>
        <p:nvSpPr>
          <p:cNvPr id="4" name="Rectangle 3"/>
          <p:cNvSpPr/>
          <p:nvPr/>
        </p:nvSpPr>
        <p:spPr>
          <a:xfrm>
            <a:off x="1127899" y="2479721"/>
            <a:ext cx="7827784" cy="3046988"/>
          </a:xfrm>
          <a:prstGeom prst="rect">
            <a:avLst/>
          </a:prstGeom>
          <a:solidFill>
            <a:schemeClr val="bg1"/>
          </a:solidFill>
        </p:spPr>
        <p:txBody>
          <a:bodyPr wrap="none">
            <a:spAutoFit/>
          </a:bodyPr>
          <a:lstStyle/>
          <a:p>
            <a:r>
              <a:rPr lang="en-US" sz="3200" dirty="0" smtClean="0">
                <a:solidFill>
                  <a:srgbClr val="FFFF00"/>
                </a:solidFill>
              </a:rPr>
              <a:t>1,187,974,321 documents total</a:t>
            </a:r>
          </a:p>
          <a:p>
            <a:endParaRPr lang="en-US" sz="3200" b="1" dirty="0" smtClean="0">
              <a:solidFill>
                <a:srgbClr val="FFFF00"/>
              </a:solidFill>
            </a:endParaRPr>
          </a:p>
          <a:p>
            <a:r>
              <a:rPr lang="en-US" sz="3200" b="1" u="sng" dirty="0" smtClean="0">
                <a:solidFill>
                  <a:srgbClr val="FFFF00"/>
                </a:solidFill>
              </a:rPr>
              <a:t>579,838,246</a:t>
            </a:r>
            <a:r>
              <a:rPr lang="en-US" sz="3200" b="1" dirty="0" smtClean="0">
                <a:solidFill>
                  <a:srgbClr val="FFFF00"/>
                </a:solidFill>
              </a:rPr>
              <a:t> </a:t>
            </a:r>
            <a:r>
              <a:rPr lang="en-US" sz="3200" dirty="0" smtClean="0">
                <a:solidFill>
                  <a:srgbClr val="FFFF00"/>
                </a:solidFill>
              </a:rPr>
              <a:t>English docs tagged by </a:t>
            </a:r>
            <a:r>
              <a:rPr lang="en-US" sz="3200" b="1" u="sng" dirty="0" smtClean="0">
                <a:solidFill>
                  <a:srgbClr val="FFFF00"/>
                </a:solidFill>
              </a:rPr>
              <a:t>BBN Serif</a:t>
            </a:r>
          </a:p>
          <a:p>
            <a:pPr marL="457200" indent="-457200">
              <a:buFont typeface="Arial"/>
              <a:buChar char="•"/>
            </a:pPr>
            <a:r>
              <a:rPr lang="en-US" sz="3200" dirty="0" smtClean="0">
                <a:solidFill>
                  <a:srgbClr val="FFFF00"/>
                </a:solidFill>
              </a:rPr>
              <a:t>NER, within-doc </a:t>
            </a:r>
            <a:r>
              <a:rPr lang="en-US" sz="3200" dirty="0" err="1" smtClean="0">
                <a:solidFill>
                  <a:srgbClr val="FFFF00"/>
                </a:solidFill>
              </a:rPr>
              <a:t>coref</a:t>
            </a:r>
            <a:endParaRPr lang="en-US" sz="3200" dirty="0" smtClean="0">
              <a:solidFill>
                <a:srgbClr val="FFFF00"/>
              </a:solidFill>
            </a:endParaRPr>
          </a:p>
          <a:p>
            <a:pPr marL="457200" indent="-457200">
              <a:buFont typeface="Arial"/>
              <a:buChar char="•"/>
            </a:pPr>
            <a:r>
              <a:rPr lang="en-US" sz="3200" dirty="0" smtClean="0">
                <a:solidFill>
                  <a:srgbClr val="FFFF00"/>
                </a:solidFill>
              </a:rPr>
              <a:t>Sentence Parse Trees</a:t>
            </a:r>
          </a:p>
          <a:p>
            <a:pPr marL="457200" indent="-457200">
              <a:buFont typeface="Arial"/>
              <a:buChar char="•"/>
            </a:pPr>
            <a:r>
              <a:rPr lang="en-US" sz="3200" dirty="0" smtClean="0">
                <a:solidFill>
                  <a:srgbClr val="FFFF00"/>
                </a:solidFill>
              </a:rPr>
              <a:t>Relations</a:t>
            </a:r>
            <a:endParaRPr lang="en-US" sz="3200" dirty="0">
              <a:solidFill>
                <a:srgbClr val="FFFF00"/>
              </a:solidFill>
            </a:endParaRPr>
          </a:p>
        </p:txBody>
      </p:sp>
    </p:spTree>
    <p:extLst>
      <p:ext uri="{BB962C8B-B14F-4D97-AF65-F5344CB8AC3E}">
        <p14:creationId xmlns:p14="http://schemas.microsoft.com/office/powerpoint/2010/main" val="458827424"/>
      </p:ext>
    </p:extLst>
  </p:cSld>
  <p:clrMapOvr>
    <a:masterClrMapping/>
  </p:clrMapOvr>
  <mc:AlternateContent xmlns:mc="http://schemas.openxmlformats.org/markup-compatibility/2006" xmlns:p14="http://schemas.microsoft.com/office/powerpoint/2010/main">
    <mc:Choice Requires="p14">
      <p:transition spd="slow" p14:dur="2000" advTm="16232"/>
    </mc:Choice>
    <mc:Fallback xmlns="">
      <p:transition xmlns:p14="http://schemas.microsoft.com/office/powerpoint/2010/main" spd="slow" advTm="16232"/>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p:cNvGrpSpPr/>
          <p:nvPr/>
        </p:nvGrpSpPr>
        <p:grpSpPr>
          <a:xfrm>
            <a:off x="-112896" y="0"/>
            <a:ext cx="29602296" cy="32717368"/>
            <a:chOff x="-112896" y="0"/>
            <a:chExt cx="29602296" cy="32717368"/>
          </a:xfrm>
        </p:grpSpPr>
        <p:pic>
          <p:nvPicPr>
            <p:cNvPr id="4" name="Picture 3" descr="kba-streamcorpus-2013-v0_2_0.count-stat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799" y="20116800"/>
              <a:ext cx="28956000" cy="253245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346" y="22081196"/>
              <a:ext cx="28981653" cy="370197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568" y="24889409"/>
              <a:ext cx="28943432" cy="7675559"/>
            </a:xfrm>
            <a:prstGeom prst="rect">
              <a:avLst/>
            </a:prstGeom>
          </p:spPr>
        </p:pic>
        <p:pic>
          <p:nvPicPr>
            <p:cNvPr id="7" name="Picture 6" descr="kba-streamcorpus-2013-v0_2_0.count-stat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199" y="20269200"/>
              <a:ext cx="28956000" cy="2532451"/>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746" y="22233596"/>
              <a:ext cx="28981653" cy="3701973"/>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968" y="25041809"/>
              <a:ext cx="28943432" cy="7675559"/>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793716"/>
              <a:ext cx="10058400" cy="5146557"/>
            </a:xfrm>
            <a:prstGeom prst="rect">
              <a:avLst/>
            </a:prstGeom>
          </p:spPr>
        </p:pic>
        <p:sp>
          <p:nvSpPr>
            <p:cNvPr id="22" name="Rectangle 21"/>
            <p:cNvSpPr/>
            <p:nvPr/>
          </p:nvSpPr>
          <p:spPr>
            <a:xfrm>
              <a:off x="0" y="5955422"/>
              <a:ext cx="10058400" cy="43748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199" y="5094561"/>
              <a:ext cx="9587089" cy="4804232"/>
            </a:xfrm>
            <a:prstGeom prst="rect">
              <a:avLst/>
            </a:prstGeom>
          </p:spPr>
        </p:pic>
        <p:sp>
          <p:nvSpPr>
            <p:cNvPr id="24" name="Rectangle 23"/>
            <p:cNvSpPr/>
            <p:nvPr/>
          </p:nvSpPr>
          <p:spPr>
            <a:xfrm>
              <a:off x="0" y="574974"/>
              <a:ext cx="10058400" cy="43748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flipH="1" flipV="1">
              <a:off x="-112896" y="793716"/>
              <a:ext cx="152400" cy="504597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flipH="1" flipV="1">
              <a:off x="10030176" y="0"/>
              <a:ext cx="152400" cy="755013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flipH="1" flipV="1">
              <a:off x="327122" y="5038112"/>
              <a:ext cx="152400" cy="324018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flipH="1">
              <a:off x="479522" y="5052224"/>
              <a:ext cx="9703054" cy="1524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35" name="Straight Connector 34"/>
          <p:cNvCxnSpPr/>
          <p:nvPr/>
        </p:nvCxnSpPr>
        <p:spPr>
          <a:xfrm flipV="1">
            <a:off x="3683258" y="574974"/>
            <a:ext cx="14112" cy="6283649"/>
          </a:xfrm>
          <a:prstGeom prst="line">
            <a:avLst/>
          </a:prstGeom>
          <a:ln w="7620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4134845" y="779604"/>
            <a:ext cx="4105611" cy="584776"/>
          </a:xfrm>
          <a:prstGeom prst="rect">
            <a:avLst/>
          </a:prstGeom>
          <a:noFill/>
        </p:spPr>
        <p:txBody>
          <a:bodyPr wrap="none" rtlCol="0">
            <a:spAutoFit/>
          </a:bodyPr>
          <a:lstStyle/>
          <a:p>
            <a:r>
              <a:rPr lang="en-US" sz="3200" dirty="0" smtClean="0"/>
              <a:t>Corpus counts per hour</a:t>
            </a:r>
            <a:endParaRPr lang="en-US" sz="3200" dirty="0"/>
          </a:p>
        </p:txBody>
      </p:sp>
      <p:sp>
        <p:nvSpPr>
          <p:cNvPr id="37" name="TextBox 36"/>
          <p:cNvSpPr txBox="1"/>
          <p:nvPr/>
        </p:nvSpPr>
        <p:spPr>
          <a:xfrm>
            <a:off x="3031277" y="2808952"/>
            <a:ext cx="6061275" cy="584776"/>
          </a:xfrm>
          <a:prstGeom prst="rect">
            <a:avLst/>
          </a:prstGeom>
          <a:noFill/>
        </p:spPr>
        <p:txBody>
          <a:bodyPr wrap="none" rtlCol="0">
            <a:spAutoFit/>
          </a:bodyPr>
          <a:lstStyle/>
          <a:p>
            <a:r>
              <a:rPr lang="en-US" sz="3200" dirty="0" smtClean="0"/>
              <a:t>Pre-hoc assess all surface mentions</a:t>
            </a:r>
            <a:endParaRPr lang="en-US" sz="3200" dirty="0"/>
          </a:p>
        </p:txBody>
      </p:sp>
      <p:sp>
        <p:nvSpPr>
          <p:cNvPr id="38" name="TextBox 37"/>
          <p:cNvSpPr txBox="1"/>
          <p:nvPr/>
        </p:nvSpPr>
        <p:spPr>
          <a:xfrm>
            <a:off x="925740" y="5094561"/>
            <a:ext cx="8310689" cy="584776"/>
          </a:xfrm>
          <a:prstGeom prst="rect">
            <a:avLst/>
          </a:prstGeom>
          <a:noFill/>
        </p:spPr>
        <p:txBody>
          <a:bodyPr wrap="none" rtlCol="0">
            <a:spAutoFit/>
          </a:bodyPr>
          <a:lstStyle/>
          <a:p>
            <a:r>
              <a:rPr lang="en-US" sz="3200" dirty="0" smtClean="0">
                <a:solidFill>
                  <a:srgbClr val="FFFF00"/>
                </a:solidFill>
              </a:rPr>
              <a:t>“vital” docs change entity profile</a:t>
            </a:r>
            <a:r>
              <a:rPr lang="en-US" sz="3200" dirty="0">
                <a:solidFill>
                  <a:srgbClr val="FFFF00"/>
                </a:solidFill>
              </a:rPr>
              <a:t> </a:t>
            </a:r>
            <a:r>
              <a:rPr lang="en-US" sz="3200" dirty="0" smtClean="0">
                <a:solidFill>
                  <a:srgbClr val="FFFF00"/>
                </a:solidFill>
                <a:sym typeface="Wingdings"/>
              </a:rPr>
              <a:t> </a:t>
            </a:r>
            <a:r>
              <a:rPr lang="en-US" sz="3200" dirty="0" smtClean="0">
                <a:solidFill>
                  <a:srgbClr val="FFFF00"/>
                </a:solidFill>
              </a:rPr>
              <a:t>filling a slot?</a:t>
            </a:r>
            <a:endParaRPr lang="en-US" sz="3200" dirty="0">
              <a:solidFill>
                <a:srgbClr val="FFFF00"/>
              </a:solidFill>
            </a:endParaRPr>
          </a:p>
        </p:txBody>
      </p:sp>
      <p:sp>
        <p:nvSpPr>
          <p:cNvPr id="39" name="TextBox 38"/>
          <p:cNvSpPr txBox="1"/>
          <p:nvPr/>
        </p:nvSpPr>
        <p:spPr>
          <a:xfrm rot="16200000">
            <a:off x="3014862" y="376262"/>
            <a:ext cx="1280343" cy="707886"/>
          </a:xfrm>
          <a:prstGeom prst="rect">
            <a:avLst/>
          </a:prstGeom>
          <a:noFill/>
        </p:spPr>
        <p:txBody>
          <a:bodyPr wrap="none" rtlCol="0">
            <a:spAutoFit/>
          </a:bodyPr>
          <a:lstStyle/>
          <a:p>
            <a:r>
              <a:rPr lang="en-US" dirty="0" smtClean="0"/>
              <a:t>training</a:t>
            </a:r>
          </a:p>
          <a:p>
            <a:r>
              <a:rPr lang="en-US" dirty="0" smtClean="0"/>
              <a:t>evaluation</a:t>
            </a:r>
            <a:endParaRPr lang="en-US" dirty="0"/>
          </a:p>
        </p:txBody>
      </p:sp>
    </p:spTree>
    <p:extLst>
      <p:ext uri="{BB962C8B-B14F-4D97-AF65-F5344CB8AC3E}">
        <p14:creationId xmlns:p14="http://schemas.microsoft.com/office/powerpoint/2010/main" val="1082477928"/>
      </p:ext>
    </p:extLst>
  </p:cSld>
  <p:clrMapOvr>
    <a:masterClrMapping/>
  </p:clrMapOvr>
  <mc:AlternateContent xmlns:mc="http://schemas.openxmlformats.org/markup-compatibility/2006" xmlns:p14="http://schemas.microsoft.com/office/powerpoint/2010/main">
    <mc:Choice Requires="p14">
      <p:transition spd="slow" p14:dur="800" advTm="25285">
        <p:circle/>
      </p:transition>
    </mc:Choice>
    <mc:Fallback xmlns="">
      <p:transition xmlns:p14="http://schemas.microsoft.com/office/powerpoint/2010/main" spd="slow" advTm="25285">
        <p:circl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0-#ppt_w/2"/>
                                          </p:val>
                                        </p:tav>
                                        <p:tav tm="100000">
                                          <p:val>
                                            <p:strVal val="#ppt_x"/>
                                          </p:val>
                                        </p:tav>
                                      </p:tavLst>
                                    </p:anim>
                                    <p:anim calcmode="lin" valueType="num">
                                      <p:cBhvr additive="base">
                                        <p:cTn id="8" dur="500" fill="hold"/>
                                        <p:tgtEl>
                                          <p:spTgt spid="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454400"/>
            <a:ext cx="3520440" cy="4318000"/>
          </a:xfrm>
          <a:prstGeom prst="rect">
            <a:avLst/>
          </a:prstGeom>
        </p:spPr>
      </p:pic>
      <p:pic>
        <p:nvPicPr>
          <p:cNvPr id="3" name="Picture 2" descr="Screen Shot 2012-10-14 at 10.23.2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11106"/>
            <a:ext cx="3520440" cy="2143298"/>
          </a:xfrm>
          <a:prstGeom prst="rect">
            <a:avLst/>
          </a:prstGeom>
        </p:spPr>
      </p:pic>
      <p:sp>
        <p:nvSpPr>
          <p:cNvPr id="5" name="Title 4"/>
          <p:cNvSpPr>
            <a:spLocks noGrp="1"/>
          </p:cNvSpPr>
          <p:nvPr>
            <p:ph type="title"/>
          </p:nvPr>
        </p:nvSpPr>
        <p:spPr>
          <a:xfrm>
            <a:off x="582290" y="-106150"/>
            <a:ext cx="9052560" cy="1295400"/>
          </a:xfrm>
        </p:spPr>
        <p:txBody>
          <a:bodyPr/>
          <a:lstStyle/>
          <a:p>
            <a:r>
              <a:rPr lang="en-US" dirty="0" smtClean="0"/>
              <a:t>Refine “central” </a:t>
            </a:r>
            <a:r>
              <a:rPr lang="en-US" dirty="0" smtClean="0">
                <a:sym typeface="Wingdings"/>
              </a:rPr>
              <a:t> “vital”</a:t>
            </a:r>
            <a:endParaRPr lang="en-US" dirty="0"/>
          </a:p>
        </p:txBody>
      </p:sp>
      <p:sp>
        <p:nvSpPr>
          <p:cNvPr id="6" name="Rectangle 5"/>
          <p:cNvSpPr/>
          <p:nvPr/>
        </p:nvSpPr>
        <p:spPr>
          <a:xfrm>
            <a:off x="3785870" y="2840322"/>
            <a:ext cx="6272530" cy="9208661"/>
          </a:xfrm>
          <a:prstGeom prst="rect">
            <a:avLst/>
          </a:prstGeom>
        </p:spPr>
        <p:txBody>
          <a:bodyPr wrap="square" lIns="101799" tIns="50900" rIns="101799" bIns="50900">
            <a:spAutoFit/>
          </a:bodyPr>
          <a:lstStyle/>
          <a:p>
            <a:r>
              <a:rPr lang="en-US" dirty="0" smtClean="0"/>
              <a:t>Published</a:t>
            </a:r>
            <a:r>
              <a:rPr lang="en-US" dirty="0"/>
              <a:t>: March 31, 2012</a:t>
            </a:r>
          </a:p>
          <a:p>
            <a:r>
              <a:rPr lang="en-US" dirty="0" smtClean="0"/>
              <a:t>Impact </a:t>
            </a:r>
            <a:r>
              <a:rPr lang="en-US" dirty="0"/>
              <a:t>of Thoughts on Water</a:t>
            </a:r>
          </a:p>
          <a:p>
            <a:r>
              <a:rPr lang="en-US" dirty="0" smtClean="0"/>
              <a:t>By </a:t>
            </a:r>
            <a:r>
              <a:rPr lang="en-US" dirty="0"/>
              <a:t>Denis </a:t>
            </a:r>
            <a:r>
              <a:rPr lang="en-US" dirty="0" err="1"/>
              <a:t>Gorce-Bourge</a:t>
            </a:r>
            <a:r>
              <a:rPr lang="en-US" dirty="0"/>
              <a:t>   </a:t>
            </a:r>
          </a:p>
          <a:p>
            <a:endParaRPr lang="en-US" dirty="0"/>
          </a:p>
          <a:p>
            <a:r>
              <a:rPr lang="en-US" dirty="0"/>
              <a:t>Water covers 70% of our Blue planet and our body is made of about 70% water.</a:t>
            </a:r>
          </a:p>
          <a:p>
            <a:endParaRPr lang="en-US" dirty="0"/>
          </a:p>
          <a:p>
            <a:r>
              <a:rPr lang="en-US" dirty="0">
                <a:solidFill>
                  <a:srgbClr val="FFFF00"/>
                </a:solidFill>
              </a:rPr>
              <a:t>Masaru </a:t>
            </a:r>
            <a:r>
              <a:rPr lang="en-US" dirty="0" err="1">
                <a:solidFill>
                  <a:srgbClr val="FFFF00"/>
                </a:solidFill>
              </a:rPr>
              <a:t>Emoto</a:t>
            </a:r>
            <a:r>
              <a:rPr lang="en-US" dirty="0">
                <a:solidFill>
                  <a:srgbClr val="FFFF00"/>
                </a:solidFill>
              </a:rPr>
              <a:t> </a:t>
            </a:r>
            <a:r>
              <a:rPr lang="en-US" dirty="0"/>
              <a:t>is a Japanese Photographer and scientist. He is known over the world for his remarkable work on water and its deep connection with individual and collective consciousness.</a:t>
            </a:r>
          </a:p>
          <a:p>
            <a:endParaRPr lang="en-US" dirty="0"/>
          </a:p>
          <a:p>
            <a:r>
              <a:rPr lang="en-US" dirty="0"/>
              <a:t>For decades, Masaru took pictures of frozen crystals of water and tested the direct influence of the environment on the quality of those crystals.</a:t>
            </a:r>
          </a:p>
          <a:p>
            <a:endParaRPr lang="en-US" dirty="0"/>
          </a:p>
          <a:p>
            <a:r>
              <a:rPr lang="en-US" dirty="0"/>
              <a:t>Pollution has a direct impact on the beauty of a frozen crystal but as well words, music and thoughts. He tested the quality of water crystals by exposing it to various conditions: to written words like hate and violence and Love and gratitude. The results were just astonishing. The crystal exposed to Love and gratitude was beautiful and perfectly formed where the other one was severely degraded. He demonstrated as well the impact of Heavy Metal music versus Mozart or Beethoven and how the vibration of music impacts water.</a:t>
            </a:r>
          </a:p>
          <a:p>
            <a:endParaRPr lang="en-US" dirty="0"/>
          </a:p>
          <a:p>
            <a:r>
              <a:rPr lang="en-US" dirty="0"/>
              <a:t>The very shape of water crystals is modified by violence, aggression, and negative words.</a:t>
            </a:r>
          </a:p>
        </p:txBody>
      </p:sp>
      <p:pic>
        <p:nvPicPr>
          <p:cNvPr id="8" name="Picture 7" descr="Google ChromeScreenSnapz00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2160" y="1311110"/>
            <a:ext cx="4498340" cy="1527719"/>
          </a:xfrm>
          <a:prstGeom prst="rect">
            <a:avLst/>
          </a:prstGeom>
        </p:spPr>
      </p:pic>
      <p:sp>
        <p:nvSpPr>
          <p:cNvPr id="7" name="TextBox 6"/>
          <p:cNvSpPr txBox="1"/>
          <p:nvPr/>
        </p:nvSpPr>
        <p:spPr>
          <a:xfrm rot="20011594">
            <a:off x="5984949" y="1363944"/>
            <a:ext cx="2056573" cy="1200329"/>
          </a:xfrm>
          <a:prstGeom prst="rect">
            <a:avLst/>
          </a:prstGeom>
          <a:noFill/>
        </p:spPr>
        <p:txBody>
          <a:bodyPr wrap="none" rtlCol="0">
            <a:spAutoFit/>
          </a:bodyPr>
          <a:lstStyle/>
          <a:p>
            <a:r>
              <a:rPr lang="en-US" sz="7200" dirty="0" smtClean="0">
                <a:solidFill>
                  <a:srgbClr val="FF0000"/>
                </a:solidFill>
              </a:rPr>
              <a:t>2012</a:t>
            </a:r>
            <a:endParaRPr lang="en-US" sz="7200" dirty="0">
              <a:solidFill>
                <a:srgbClr val="FF0000"/>
              </a:solidFill>
            </a:endParaRPr>
          </a:p>
        </p:txBody>
      </p:sp>
    </p:spTree>
    <p:extLst>
      <p:ext uri="{BB962C8B-B14F-4D97-AF65-F5344CB8AC3E}">
        <p14:creationId xmlns:p14="http://schemas.microsoft.com/office/powerpoint/2010/main" val="1924453328"/>
      </p:ext>
    </p:extLst>
  </p:cSld>
  <p:clrMapOvr>
    <a:masterClrMapping/>
  </p:clrMapOvr>
  <mc:AlternateContent xmlns:mc="http://schemas.openxmlformats.org/markup-compatibility/2006" xmlns:p14="http://schemas.microsoft.com/office/powerpoint/2010/main">
    <mc:Choice Requires="p14">
      <p:transition spd="slow" p14:dur="2000" advTm="9989"/>
    </mc:Choice>
    <mc:Fallback xmlns="">
      <p:transition xmlns:p14="http://schemas.microsoft.com/office/powerpoint/2010/main" spd="slow" advTm="9989"/>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1_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114164</TotalTime>
  <Words>3136</Words>
  <Application>Microsoft Macintosh PowerPoint</Application>
  <PresentationFormat>Custom</PresentationFormat>
  <Paragraphs>651</Paragraphs>
  <Slides>39</Slides>
  <Notes>1</Notes>
  <HiddenSlides>0</HiddenSlides>
  <MMClips>0</MMClips>
  <ScaleCrop>false</ScaleCrop>
  <HeadingPairs>
    <vt:vector size="4" baseType="variant">
      <vt:variant>
        <vt:lpstr>Theme</vt:lpstr>
      </vt:variant>
      <vt:variant>
        <vt:i4>6</vt:i4>
      </vt:variant>
      <vt:variant>
        <vt:lpstr>Slide Titles</vt:lpstr>
      </vt:variant>
      <vt:variant>
        <vt:i4>39</vt:i4>
      </vt:variant>
    </vt:vector>
  </HeadingPairs>
  <TitlesOfParts>
    <vt:vector size="45" baseType="lpstr">
      <vt:lpstr>1_Black</vt:lpstr>
      <vt:lpstr>Black</vt:lpstr>
      <vt:lpstr>1_Office Theme</vt:lpstr>
      <vt:lpstr>2_Black</vt:lpstr>
      <vt:lpstr>4_Black</vt:lpstr>
      <vt:lpstr>3_Office Theme</vt:lpstr>
      <vt:lpstr>Entity-oriented Filtering  of Large Streams TREC KBA 2012-2014 Knowledge Base Acceleration</vt:lpstr>
      <vt:lpstr>How many days must a news article wait before being cited in Wikipedia?</vt:lpstr>
      <vt:lpstr>Accelerate?</vt:lpstr>
      <vt:lpstr>TREC KBA 2014 Stream Filtering to  Recommend Citations and Fill Slots</vt:lpstr>
      <vt:lpstr>TRECing the continental divide between NLU and IR</vt:lpstr>
      <vt:lpstr>PowerPoint Presentation</vt:lpstr>
      <vt:lpstr>PowerPoint Presentation</vt:lpstr>
      <vt:lpstr>PowerPoint Presentation</vt:lpstr>
      <vt:lpstr>Refine “central”  “vital”</vt:lpstr>
      <vt:lpstr>Refine “central”  “vital”</vt:lpstr>
      <vt:lpstr>Vital = Timely</vt:lpstr>
      <vt:lpstr>Vital = Timely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Lessons Learned … so far</vt:lpstr>
      <vt:lpstr>Fantastic Participants</vt:lpstr>
      <vt:lpstr>Sponsors:  Thank You.</vt:lpstr>
      <vt:lpstr>Thanks for your time.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jrf</dc:creator>
  <cp:lastModifiedBy>John Frank</cp:lastModifiedBy>
  <cp:revision>1571</cp:revision>
  <cp:lastPrinted>2012-10-30T21:21:17Z</cp:lastPrinted>
  <dcterms:created xsi:type="dcterms:W3CDTF">2012-01-07T20:25:19Z</dcterms:created>
  <dcterms:modified xsi:type="dcterms:W3CDTF">2014-11-24T05:39:30Z</dcterms:modified>
</cp:coreProperties>
</file>